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notesSlides/notesSlide2.xml" ContentType="application/vnd.openxmlformats-officedocument.presentationml.notesSlide+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3.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notesSlides/notesSlide4.xml" ContentType="application/vnd.openxmlformats-officedocument.presentationml.notesSlide+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notesSlides/notesSlide5.xml" ContentType="application/vnd.openxmlformats-officedocument.presentationml.notesSlide+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notesSlides/notesSlide6.xml" ContentType="application/vnd.openxmlformats-officedocument.presentationml.notesSlide+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notesSlides/notesSlide7.xml" ContentType="application/vnd.openxmlformats-officedocument.presentationml.notesSlide+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notesSlides/notesSlide8.xml" ContentType="application/vnd.openxmlformats-officedocument.presentationml.notesSlide+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notesSlides/notesSlide9.xml" ContentType="application/vnd.openxmlformats-officedocument.presentationml.notesSlide+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notesSlides/notesSlide10.xml" ContentType="application/vnd.openxmlformats-officedocument.presentationml.notesSlide+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notesSlides/notesSlide11.xml" ContentType="application/vnd.openxmlformats-officedocument.presentationml.notesSlide+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notesSlides/notesSlide12.xml" ContentType="application/vnd.openxmlformats-officedocument.presentationml.notesSlide+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notesSlides/notesSlide13.xml" ContentType="application/vnd.openxmlformats-officedocument.presentationml.notesSlide+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notesSlides/notesSlide14.xml" ContentType="application/vnd.openxmlformats-officedocument.presentationml.notesSlide+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notesSlides/notesSlide15.xml" ContentType="application/vnd.openxmlformats-officedocument.presentationml.notesSlide+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notesSlides/notesSlide16.xml" ContentType="application/vnd.openxmlformats-officedocument.presentationml.notesSlide+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notesSlides/notesSlide17.xml" ContentType="application/vnd.openxmlformats-officedocument.presentationml.notesSlide+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notesSlides/notesSlide18.xml" ContentType="application/vnd.openxmlformats-officedocument.presentationml.notesSlide+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notesSlides/notesSlide19.xml" ContentType="application/vnd.openxmlformats-officedocument.presentationml.notesSlide+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notesSlides/notesSlide20.xml" ContentType="application/vnd.openxmlformats-officedocument.presentationml.notesSlide+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notesSlides/notesSlide21.xml" ContentType="application/vnd.openxmlformats-officedocument.presentationml.notesSlide+xml"/>
  <Override PartName="/ppt/ink/ink4623.xml" ContentType="application/inkml+xml"/>
  <Override PartName="/ppt/ink/ink4624.xml" ContentType="application/inkml+xml"/>
  <Override PartName="/ppt/ink/ink4625.xml" ContentType="application/inkml+xml"/>
  <Override PartName="/ppt/notesSlides/notesSlide22.xml" ContentType="application/vnd.openxmlformats-officedocument.presentationml.notesSlide+xml"/>
  <Override PartName="/ppt/ink/ink4626.xml" ContentType="application/inkml+xml"/>
  <Override PartName="/ppt/ink/ink4627.xml" ContentType="application/inkml+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1372" r:id="rId2"/>
    <p:sldId id="256" r:id="rId3"/>
    <p:sldId id="1437" r:id="rId4"/>
    <p:sldId id="1342" r:id="rId5"/>
    <p:sldId id="1343" r:id="rId6"/>
    <p:sldId id="1344" r:id="rId7"/>
    <p:sldId id="1345" r:id="rId8"/>
    <p:sldId id="1346" r:id="rId9"/>
    <p:sldId id="1347" r:id="rId10"/>
    <p:sldId id="1348" r:id="rId11"/>
    <p:sldId id="1436" r:id="rId12"/>
    <p:sldId id="1350" r:id="rId13"/>
    <p:sldId id="1379" r:id="rId14"/>
    <p:sldId id="1380" r:id="rId15"/>
    <p:sldId id="1377" r:id="rId16"/>
    <p:sldId id="1382" r:id="rId17"/>
    <p:sldId id="1381" r:id="rId18"/>
    <p:sldId id="1351" r:id="rId19"/>
    <p:sldId id="1427" r:id="rId20"/>
    <p:sldId id="1352" r:id="rId21"/>
    <p:sldId id="1354" r:id="rId22"/>
    <p:sldId id="1355" r:id="rId23"/>
    <p:sldId id="1356" r:id="rId24"/>
    <p:sldId id="900" r:id="rId25"/>
    <p:sldId id="1358" r:id="rId26"/>
    <p:sldId id="1428" r:id="rId27"/>
    <p:sldId id="1359" r:id="rId28"/>
    <p:sldId id="1368" r:id="rId29"/>
    <p:sldId id="1435" r:id="rId30"/>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46" autoAdjust="0"/>
    <p:restoredTop sz="94660"/>
  </p:normalViewPr>
  <p:slideViewPr>
    <p:cSldViewPr snapToGrid="0">
      <p:cViewPr varScale="1">
        <p:scale>
          <a:sx n="114" d="100"/>
          <a:sy n="114" d="100"/>
        </p:scale>
        <p:origin x="13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624"/>
    </inkml:context>
    <inkml:brush xml:id="br0">
      <inkml:brushProperty name="width" value="0.025" units="cm"/>
      <inkml:brushProperty name="height" value="0.025" units="cm"/>
    </inkml:brush>
  </inkml:definitions>
  <inkml:trace contextRef="#ctx0" brushRef="#br0">0 1 17136,'0'0'3171,"53"45"-2562,-21-17-353,6 3-160,-1 6-32,3 3-64,-1 4 32,-8 2-192,-2-1-609,-7-2-864,-4-4-1538,-8-7-1313,-10-6-385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123"/>
    </inkml:context>
    <inkml:brush xml:id="br0">
      <inkml:brushProperty name="width" value="0.025" units="cm"/>
      <inkml:brushProperty name="height" value="0.025" units="cm"/>
    </inkml:brush>
  </inkml:definitions>
  <inkml:trace contextRef="#ctx0" brushRef="#br0">1 0 24055,'0'0'32,"12"82"-705,14-10 385,4 17-289,6 9-672,0 0 384,4-2-352,-1-7 128,1-12 609,0-13 384,-4-8 96,-3-10-32,-7-9-993,-8-7-1121,-10-7-833,-8-5-1089</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8.156"/>
    </inkml:context>
    <inkml:brush xml:id="br0">
      <inkml:brushProperty name="width" value="0.025" units="cm"/>
      <inkml:brushProperty name="height" value="0.025" units="cm"/>
    </inkml:brush>
  </inkml:definitions>
  <inkml:trace contextRef="#ctx0" brushRef="#br0">1 1 5669,'12'2'13283,"-3"13"-8057,0 25-4709,-7-28 1165,1-3-1431,0 8 141,2 0-1,0 0 1,1 0 0,8 16 0,-12-30-511,0 0 0,-1 0 0,2 0 0,-1 0 0,0 0 0,0 0 0,1-1 0,0 1 0,-1-1 1,1 0-1,5 3 0,-6-4-122,0 0 0,0 0 1,0-1-1,0 1 0,0-1 1,0 0-1,0 1 1,1-1-1,-1 0 0,0 0 1,0 0-1,0-1 0,0 1 1,0 0-1,1-1 0,-1 0 1,0 1-1,0-1 1,0 0-1,3-2 0,0 0-733,0-1-1,-1 0 1,0 0 0,0 0-1,0-1 1,0 1 0,3-7-1,-7 11 859,18-25-5975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7.582"/>
    </inkml:context>
    <inkml:brush xml:id="br0">
      <inkml:brushProperty name="width" value="0.025" units="cm"/>
      <inkml:brushProperty name="height" value="0.025" units="cm"/>
    </inkml:brush>
  </inkml:definitions>
  <inkml:trace contextRef="#ctx0" brushRef="#br0">0 12 14542,'0'0'5317,"66"-9"-5317,-20 9-1986,2-2-6438</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8.078"/>
    </inkml:context>
    <inkml:brush xml:id="br0">
      <inkml:brushProperty name="width" value="0.025" units="cm"/>
      <inkml:brushProperty name="height" value="0.025" units="cm"/>
    </inkml:brush>
  </inkml:definitions>
  <inkml:trace contextRef="#ctx0" brushRef="#br0">18 10 12940,'0'0'6246,"-3"8"-4463,-1 6-1161,1 0 0,0 0 0,1 0 0,1 0 0,0 22 0,1-35-604,0-1 1,0 1-1,0 0 1,0 0-1,0 0 0,1 0 1,-1 0-1,0 0 1,1 0-1,-1 0 1,0 0-1,1-1 1,-1 1-1,1 0 0,-1 0 1,1 0-1,0-1 1,-1 1-1,1 0 1,0-1-1,-1 1 1,1-1-1,0 1 1,0 0-1,-1-1 0,1 0 1,1 1-1,1 0-2,-1-1 0,1 1-1,-1-1 1,1 0 0,-1 0 0,1 0-1,-1 0 1,1 0 0,-1-1-1,4 0 1,4-2 3,-1 0 0,1-1 0,-1 0 0,12-7 0,40-34 47,-50 36-59,0-1 1,1 2 0,0 0-1,0 0 1,0 1-1,1 0 1,0 1-1,18-5 1,-30 11 3,-1 1 0,1-1-1,0 1 1,-1 0 0,1-1 0,-1 1 0,1-1-1,-1 1 1,0 0 0,1-1 0,-1 1 0,1 0-1,-1 0 1,0-1 0,0 1 0,0 0 0,1 0-1,-1 0 1,0-1 0,0 1 0,0 0 0,0 0 0,0 0-1,0-1 1,0 1 0,-1 0 0,1 0 0,0 0-1,-3 29 483,-3-9-179,-1 0 0,-11 24 0,11-30-264,1-1 0,1 0 0,0 1 0,0 0 0,2 1 0,-3 28 0,6-44-50,0 0 0,1 0 0,-1 0 1,0 0-1,1 1 0,-1-1 0,1 0 0,-1 0 1,0 0-1,1 0 0,-1 0 0,1 0 0,-1 0 0,0 0 1,1 0-1,-1 0 0,1 0 0,-1 0 0,1 0 1,-1 0-1,0 0 0,1-1 0,-1 1 0,0 0 1,1 0-1,-1 0 0,1-1 0,-1 1 0,0 0 0,1-1 1,-1 1-1,0 0 0,0 0 0,1-1 0,14-9-278,46-43-4054,23-18-8441,-54 49 4771</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8.745"/>
    </inkml:context>
    <inkml:brush xml:id="br0">
      <inkml:brushProperty name="width" value="0.025" units="cm"/>
      <inkml:brushProperty name="height" value="0.025" units="cm"/>
    </inkml:brush>
  </inkml:definitions>
  <inkml:trace contextRef="#ctx0" brushRef="#br0">120 312 10474,'0'0'11296,"-12"5"-10271,7-3-883,-48 22 996,48-21-953,1-1-1,-1 1 1,1 0 0,0 1-1,0-1 1,0 1 0,1-1 0,-1 1-1,1 0 1,0 0 0,-4 7 0,7-11-178,0 1 1,0-1 0,0 0 0,0 0 0,0 1 0,0-1 0,1 0 0,-1 0 0,0 1 0,0-1 0,0 0 0,0 0 0,0 0 0,0 1 0,1-1 0,-1 0 0,0 0 0,0 0 0,0 0 0,1 1 0,-1-1 0,0 0-1,0 0 1,0 0 0,1 0 0,-1 0 0,0 0 0,0 0 0,0 0 0,1 0 0,-1 1 0,0-1 0,0 0 0,1 0 0,-1 0 0,0 0 0,0 0 0,1 0 0,-1-1 0,0 1 0,0 0 0,1 0 0,-1 0-1,0 0 1,0 0 0,1 0 0,14-2 99,0-4-97,0 0-1,-1-1 1,1 0 0,-1-1 0,-1-1-1,0 0 1,0-1 0,-1 0-1,0-1 1,19-23 0,-60 69-101,26-31 91,-3 4 7,1 1-1,0-1 1,0 1 0,1 0-1,0 0 1,1 0-1,0 1 1,0 0-1,1-1 1,1 1-1,-1 0 1,1 15-1,1-24-31,1 0 0,-1 0-1,1 0 1,0 1 0,0-1 0,-1 0-1,1 0 1,0 0 0,0 0-1,0 0 1,0 0 0,0 0-1,0-1 1,0 1 0,0 0-1,0 0 1,1-1 0,-1 1-1,0-1 1,0 1 0,1-1-1,-1 0 1,0 1 0,1-1-1,-1 0 1,0 0 0,1 0 0,-1 0-1,0 0 1,1 0 0,-1 0-1,3-1 1,45-9-1723,4-14-770,-34 12-149,0 0-1,22-18 1,-27 18 959,-1 0 1,-1 0-1,15-20 0,3-18 1271,-28 47 1033,-1 0 0,0-1 0,1 1 0,-1-1-1,-1 1 1,1-1 0,0 1 0,-1-1 0,0 0 0,0 1-1,0-1 1,0-4 0,-1 8-506,1 0-1,0 0 1,-1-1-1,1 1 1,-1 0 0,1 0-1,0 0 1,-1 0-1,1 0 1,-1-1-1,1 1 1,0 0-1,-1 0 1,1 0 0,-1 0-1,1 0 1,-1 0-1,1 0 1,0 0-1,-1 0 1,1 1 0,-1-1-1,1 0 1,0 0-1,-1 0 1,1 0-1,-1 0 1,1 1-1,0-1 1,-1 0 0,1 0-1,0 1 1,-1-1-1,1 0 1,0 1-1,0-1 1,-1 0 0,1 1-1,0-1 1,0 0-1,0 1 1,-1-1-1,1 1 1,0 0 0,-14 15 742,6-5-255,0-1 0,1 1 1,0 1-1,1-1 0,1 1 0,0 0 0,0 1 0,1-1 0,1 1 0,-3 19 0,6-32-535,0 1 1,0 0-1,0 0 1,0-1-1,0 1 1,0 0-1,0 0 1,0-1-1,1 1 1,-1 0-1,0 0 1,1-1-1,-1 1 0,0 0 1,1-1-1,-1 1 1,1-1-1,-1 1 1,1 0-1,-1-1 1,1 1-1,-1-1 1,1 1-1,0-1 1,-1 0-1,1 1 1,1 0-1,25 0 309,27-19-258,-35 7-87,0 0 0,-1 0 0,0-2 0,-1 0 0,0-2 0,-1 1 0,-1-2 0,15-19 0,-21 23-7,0 0 1,-1 0-1,-1 0 0,0-1 0,-1 0 0,0-1 1,-1 1-1,-1-1 0,0 0 0,-1-1 0,0 1 1,-1 0-1,0-16 0,-2 28-1,0 0-1,0 0 1,0 1 0,0-1-1,0 0 1,0 0-1,-1 0 1,1 0 0,-1 1-1,1-1 1,-1 0 0,0 1-1,1-1 1,-1 0 0,0 1-1,0-1 1,0 1-1,0-1 1,-1 1 0,1-1-1,0 1 1,0 0 0,-1 0-1,1 0 1,-3-2 0,2 3-3,-1-1 0,1 1 1,0 0-1,0 0 1,0-1-1,-1 2 1,1-1-1,0 0 1,0 0-1,0 1 1,0-1-1,-1 1 1,1 0-1,0-1 1,0 1-1,0 0 1,0 0-1,1 0 1,-1 1-1,0-1 1,0 0-1,-1 2 1,-19 17 0,1 0 1,0 1 0,2 1 0,-19 27 0,37-48 7,0 1 0,0-1 1,0 1-1,0-1 1,0 1-1,0 0 1,0-1-1,1 1 0,-1 0 1,1 0-1,-1 0 1,1-1-1,-1 1 1,1 0-1,0 0 0,0 0 1,0 0-1,0 0 1,1 0-1,-1-1 1,0 1-1,1 0 0,-1 0 1,1 0-1,-1-1 1,1 1-1,0 0 1,0-1-1,0 1 1,0 0-1,2 2 0,4 2-10,-1 0 1,1-1-1,0 1 0,1-1 0,13 6 0,7 7-133,-16-10-352,0 1 0,-1 1-1,16 17 1,-23-22-162,0 0 1,0 0-1,-1 0 1,1 0-1,-2 0 1,1 1-1,0-1 1,-1 1-1,0 0 1,0 0-1,1 8 1,-3 3-4943</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9.691"/>
    </inkml:context>
    <inkml:brush xml:id="br0">
      <inkml:brushProperty name="width" value="0.025" units="cm"/>
      <inkml:brushProperty name="height" value="0.025" units="cm"/>
    </inkml:brush>
  </inkml:definitions>
  <inkml:trace contextRef="#ctx0" brushRef="#br0">29 1 12043,'0'0'9145,"-2"12"-8056,-8 34-375,3 0 1,1 0-1,3 1 0,2 50 0,1-95-691,1 1 0,-1-1-1,0 0 1,1 0 0,-1 0-1,1 0 1,0 1-1,-1-1 1,1 0 0,0 0-1,0 0 1,1-1-1,-1 1 1,0 0 0,1 0-1,-1-1 1,1 1-1,-1-1 1,1 1 0,0-1-1,-1 1 1,4 0-1,-2-1 1,0 0-1,0 0 1,0 0 0,0-1-1,1 1 1,-1-1-1,0 0 1,0 0-1,0 0 1,1-1-1,-1 1 1,0-1-1,5-1 1,5-2 13,1-1 0,-1-1 0,0 0 0,-1-1 0,19-13 0,-14 7-10,-13 9-24,0 1-1,-1 0 1,1 0 0,1 0-1,-1 1 1,0-1 0,0 1 0,1 0-1,0 0 1,-1 1 0,1-1-1,5 0 1,-9 2 11,-1 0-1,1 0 1,0 1-1,-1-1 1,1 0-1,0 0 1,-1 1-1,1-1 1,-1 0-1,1 1 1,0-1-1,-1 1 1,1-1-1,-1 1 1,1-1-1,-1 1 1,1-1-1,-1 1 1,0-1-1,1 1 1,-1 0-1,0-1 1,1 1-1,-1 0 1,0-1-1,0 1 1,0 0-1,0-1 1,1 1-1,-1 0 1,0-1-1,0 1 1,0 1-1,0 32 625,0-20-396,0-9-167,0 3-3,0-1 0,1 1 0,0 0 0,0-1 0,5 16 0,-6-22-65,1 1 0,0-1-1,-1 0 1,1 1 0,0-1-1,0 0 1,0 1 0,0-1-1,0 0 1,1 0 0,-1 0-1,0 0 1,0 0 0,1 0-1,-1 0 1,1 0 0,-1-1-1,0 1 1,1 0 0,0-1-1,-1 0 1,1 1 0,-1-1-1,1 0 1,-1 1 0,1-1-1,0 0 1,-1 0 0,1-1-1,-1 1 1,1 0 0,0 0-1,-1-1 1,1 1 0,1-2-1,9-2 14,0-1-1,-1-1 0,0 0 0,0 0 0,-1-2 1,0 1-1,0-1 0,16-16 0,-15 13-46,1 0 0,0 1 0,0 1-1,1 0 1,17-8 0,-29 16 23,-1 1 1,1 0-1,-1 0 0,0-1 0,1 1 1,-1 0-1,1 0 0,-1 0 1,1 0-1,-1 0 0,1-1 0,-1 1 1,1 0-1,-1 0 0,1 0 0,-1 0 1,1 0-1,-1 0 0,1 1 1,-1-1-1,1 0 0,-1 0 0,0 0 1,1 0-1,-1 1 0,1-1 0,-1 0 1,1 0-1,-1 1 0,0-1 1,1 0-1,-1 1 0,0-1 0,1 0 1,-1 1-1,0-1 0,1 0 0,-1 1 1,0-1-1,0 1 0,1 0 1,0 27-21,-16 31-286,13-52-423,-5 13 109,4-16-2255,1-10-3873,2-12-69</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0.021"/>
    </inkml:context>
    <inkml:brush xml:id="br0">
      <inkml:brushProperty name="width" value="0.025" units="cm"/>
      <inkml:brushProperty name="height" value="0.025" units="cm"/>
    </inkml:brush>
  </inkml:definitions>
  <inkml:trace contextRef="#ctx0" brushRef="#br0">0 1 11659,'0'0'9577,"54"44"-26777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0.361"/>
    </inkml:context>
    <inkml:brush xml:id="br0">
      <inkml:brushProperty name="width" value="0.025" units="cm"/>
      <inkml:brushProperty name="height" value="0.025" units="cm"/>
    </inkml:brush>
  </inkml:definitions>
  <inkml:trace contextRef="#ctx0" brushRef="#br0">48 1 6534,'0'0'14643,"1"11"-12828,-2 24-676,-1 0 0,-1 0-1,-2 0 1,-16 54 0,11-42-560,8-40-511,0 0 1,1-1-1,0 1 1,0 0-1,1 0 1,0 0-1,0 0 1,2 12-1,-1-18-55,-1 0 0,1 0-1,-1 0 1,0 0 0,1-1 0,0 1-1,-1 0 1,1 0 0,0 0-1,-1 0 1,1 0 0,0-1 0,0 1-1,-1 0 1,1-1 0,0 1 0,0-1-1,0 1 1,0-1 0,0 1-1,0-1 1,0 0 0,1 1 0,2-1 10,-1 0 1,0 0 0,1 0 0,-1 0-1,0-1 1,0 1 0,1-1 0,-1 0-1,0 0 1,0 0 0,4-2 0,11-6 13,-1 0 0,0-1 0,-1-1 0,0-1 1,28-26-1,-17 11-10,0-1 0,24-35 0,-42 51-65,-6 9 13,1-1-1,-1 1 0,-1-1 1,1 0-1,0 0 1,-1 0-1,0 0 0,0 0 1,0 0-1,-1 0 0,1-1 1,-1 1-1,0-1 1,1-8-1,-3 13-76,1 0 0,-1 0 0,1 0 0,-1-1 1,1 1-1,-1 0 0,1 0 0,0 0 0,-1 0 0,1 0 0,-1 0 0,1 0 0,-1 0 0,1 0 0,-1 0 1,1 0-1,-1 0 0,1 0 0,-1 1 0,1-1 0,-1 0 0,1 0 0,-1 0 0,1 1 0,0-1 1,-1 0-1,1 0 0,-1 1 0,1-1 0,0 0 0,-1 1 0,1 0 0,-16 10-2829,-4 5-2076,0 1-2195</inkml:trace>
  <inkml:trace contextRef="#ctx0" brushRef="#br0" timeOffset="1">173 293 11627,'0'0'5413,"-3"49"-2818,3-28-481,11-6-673,8-3-320,7-6-512,4-6-481,2 0-609,1-6-1697,1-10-1057,-4-4-1922,-3-5 0,-3 1-2338</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0.716"/>
    </inkml:context>
    <inkml:brush xml:id="br0">
      <inkml:brushProperty name="width" value="0.025" units="cm"/>
      <inkml:brushProperty name="height" value="0.025" units="cm"/>
    </inkml:brush>
  </inkml:definitions>
  <inkml:trace contextRef="#ctx0" brushRef="#br0">123 56 8200,'0'0'4196,"1"-9"-230,6-25-1003,-7 33-2876,0 1 0,0-1 0,0 1 0,0 0 0,0-1 0,0 1 0,0-1 0,0 1 0,0-1 0,0 1 0,0 0 0,0-1 0,0 1 0,0-1 0,0 1 1,-1 0-1,1-1 0,0 1 0,0 0 0,-1-1 0,1 1 0,0 0 0,0-1 0,-1 1 0,1 0 0,0 0 0,-1-1 0,1 1 0,0 0 0,-1 0 0,1 0 0,0-1 0,-1 1 0,1 0 0,-1 0 0,1 0 0,0 0 0,-1 0 0,1 0 0,-1 0 0,1 0 0,-1 0 0,1 0 0,0 0 1,-1 0-1,1 0 0,-1 0 0,1 0 0,-1 1 0,-19 4 947,12-2-793,0 1 1,-1 1-1,1 0 0,1 0 0,-1 0 0,1 1 0,0 0 0,0 0 0,0 1 1,1 0-1,-9 13 0,15-19-234,0 0 1,0-1 0,0 1-1,0-1 1,0 1 0,1 0-1,-1-1 1,0 1 0,0-1-1,1 1 1,-1-1 0,0 1-1,1-1 1,-1 1 0,1-1-1,-1 1 1,0-1 0,1 0 0,-1 1-1,1-1 1,-1 1 0,1-1-1,-1 0 1,1 0 0,0 1-1,-1-1 1,1 0 0,-1 0-1,1 0 1,0 0 0,-1 1-1,1-1 1,-1 0 0,1 0-1,0 0 1,-1 0 0,1-1-1,-1 1 1,1 0 0,0 0-1,0 0 1,38-1 31,-31 1-11,20-1-1,-18 0-28,0 0 0,0 1-1,0 0 1,0 1 0,0 0 0,13 4-1,-20-4 0,-1 0-1,1 0 1,-1 0-1,0 1 1,0-1-1,0 0 1,0 1-1,0 0 0,0 0 1,0-1-1,0 1 1,0 0-1,-1 1 1,1-1-1,-1 0 1,0 0-1,1 1 0,-1-1 1,0 0-1,-1 1 1,1-1-1,0 1 1,-1-1-1,1 1 1,-1 0-1,0-1 0,0 1 1,0-1-1,0 5 1,0-4 19,0 0 0,-1 1 1,1-1-1,-1 0 0,0 0 1,0 1-1,0-1 0,0 0 1,0 0-1,-1 0 0,1 0 1,-1 0-1,0-1 0,0 1 1,0 0-1,-3 2 0,-1 0 135,1-1-1,-1 1 0,1-1 1,-1-1-1,0 1 0,0-1 1,-10 4-1,0-2-178,0 0 1,0-1-1,-1-1 0,1 0 1,-32 0-1,48-3-95,0 0 1,0 0-1,-1 0 1,1 0-1,0 0 1,0 0-1,-1 0 1,1 0-1,0 0 0,0 0 1,-1 0-1,1 0 1,0 0-1,0 0 1,-1 0-1,1 0 0,0 0 1,0 0-1,0 0 1,-1 0-1,1 0 1,0-1-1,0 1 1,0 0-1,-1 0 0,1 0 1,0 0-1,0-1 1,0 1-1,0 0 1,0 0-1,-1 0 0,1-1 1,0 1-1,0 0 1,0 0-1,0 0 1,0-1-1,0 1 1,0 0-1,0 0 0,0-1 1,0 1-1,0 0 1,0 0-1,0-1 1,0 1-1,0 0 0,0 0 1,0-1-1,0 1 1,0-2-1101,0-11-7352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1.325"/>
    </inkml:context>
    <inkml:brush xml:id="br0">
      <inkml:brushProperty name="width" value="0.025" units="cm"/>
      <inkml:brushProperty name="height" value="0.025" units="cm"/>
    </inkml:brush>
  </inkml:definitions>
  <inkml:trace contextRef="#ctx0" brushRef="#br0">164 141 12716,'0'0'2258,"0"-10"545,0 5-2497,0 3-169,1 0-1,-1 0 0,0 0 0,1 1 1,-1-1-1,0 0 0,0 0 1,-1 0-1,1 0 0,0 1 0,-1-1 1,1 0-1,-1 0 0,1 0 0,-1 1 1,0-1-1,0 0 0,0 1 0,0-1 1,0 1-1,0-1 0,0 1 0,0 0 1,-1-1-1,1 1 0,-1 0 1,1 0-1,-1 0 0,1 0 0,-1 0 1,1 0-1,-1 0 0,0 0 0,0 1 1,1-1-1,-1 1 0,0-1 0,0 1 1,0 0-1,1 0 0,-1 0 0,-2 0 1,-1 0-37,0 1 1,0-1 0,1 1 0,-1 0 0,0 1-1,1-1 1,-1 1 0,1 0 0,-1 0-1,1 0 1,0 0 0,0 1 0,0 0 0,0 0-1,1 0 1,-1 0 0,1 1 0,-5 5-1,4-4-17,0 1-1,0-1 1,1 1-1,0 0 1,0 0-1,0 0 1,1 0-1,0 0 1,0 1-1,1-1 1,0 1-1,0-1 1,0 9-1,1-14-64,0 0-1,0 0 0,1 0 1,-1-1-1,0 1 0,0 0 1,1 0-1,-1 0 0,1 0 1,-1-1-1,1 1 0,-1 0 1,1 0-1,0-1 0,-1 1 1,1 0-1,0-1 0,-1 1 1,1-1-1,0 1 1,0-1-1,0 1 0,0-1 1,-1 1-1,1-1 0,0 0 1,0 0-1,0 1 0,0-1 1,0 0-1,0 0 0,0 0 1,0 0-1,0 0 0,-1 0 1,1 0-1,0 0 0,0-1 1,0 1-1,0 0 0,1-1 1,4 0 37,0 0-1,0-1 1,-1 0 0,1 0-1,10-5 1,-3-2-26,0 1 1,0-2-1,-1 0 0,-1 0 0,1-1 0,9-13 0,-16 17-19,0 1 1,0-1-1,-1 0 0,0 0 0,0 0 0,0-1 1,-1 1-1,0-1 0,-1 0 0,0 0 1,0 0-1,-1 0 0,1-11 0,-1 19-11,-1 0 1,0-1-1,0 1 0,0-1 0,0 1 1,0-1-1,0 1 0,0 0 0,0-1 1,0 1-1,0-1 0,0 1 0,0-1 0,0 1 1,0-1-1,-1 1 0,1 0 0,0-1 1,0 1-1,0-1 0,-1 1 0,1 0 1,0-1-1,0 1 0,-1 0 0,1-1 0,0 1 1,-1 0-1,1 0 0,0-1 0,-1 1 1,1 0-1,0 0 0,-1-1 0,1 1 1,-1 0-1,1 0 0,0 0 0,-1 0 0,1 0 1,-1 0-1,1 0 0,-1 0 0,1-1 1,-1 2-1,1-1 0,0 0 0,-1 0 1,1 0-1,-1 0 0,1 0 0,-1 0 0,1 0 1,0 0-1,-1 1 0,1-1 0,-1 0 1,1 0-1,0 1 0,-1-1 0,1 0 1,0 1-1,-1-1 0,1 0 0,0 1 0,-1 0 1,-22 23-82,18-16-97,0 0 0,0 0 0,2 1 0,-1-1 0,1 1 0,0 0-1,0 0 1,1 0 0,1 0 0,-1 0 0,1 0 0,1 13 0,0-21 13,0 1 1,1-1-1,-1 0 0,1 1 0,-1-1 1,1 0-1,-1 0 0,1 1 0,-1-1 1,1 0-1,0 0 0,0 0 0,0 0 1,0 0-1,0 0 0,0 0 0,0 0 1,0 0-1,0-1 0,0 1 0,0 0 1,0-1-1,1 1 0,-1 0 0,0-1 1,1 0-1,-1 1 0,0-1 0,1 0 0,-1 0 1,0 1-1,1-1 0,-1 0 0,2-1 1,2 1-698,0 0 1,0-1 0,0 0 0,-1 0-1,1 0 1,0-1 0,-1 1-1,1-1 1,4-3 0,23-18-6953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1.714"/>
    </inkml:context>
    <inkml:brush xml:id="br0">
      <inkml:brushProperty name="width" value="0.025" units="cm"/>
      <inkml:brushProperty name="height" value="0.025" units="cm"/>
    </inkml:brush>
  </inkml:definitions>
  <inkml:trace contextRef="#ctx0" brushRef="#br0">172 127 10410,'2'-14'2749,"2"-3"-1781,7-37 875,-8 12 2569,-5 80-3375,-14 75-1,9-76-125,2 0-1,-1 53 0,6-89-894,0 0 0,0 0 0,0 0 0,0 1 0,0-1-1,0 0 1,1 0 0,-1 0 0,0 1 0,1-1-1,-1 0 1,1 0 0,-1 0 0,1 0 0,-1 0-1,1 0 1,0 0 0,0 0 0,-1 0 0,1 0-1,0 0 1,0-1 0,0 1 0,0 0 0,0 0-1,2 0 1,-1 0 7,1-1 0,-1 1 0,1-1 0,-1 0 0,1 1 0,0-1 0,-1 0 0,1-1 0,-1 1 0,1 0 0,4-2 0,6-2-34,-1 0-1,0-1 1,20-11-1,-31 16 4,-1-1 0,1 1 0,-1-1 0,1 1 0,0 0 0,-1-1 0,1 1 0,-1 0 0,1-1-1,0 1 1,-1 0 0,1 0 0,0-1 0,-1 1 0,1 0 0,0 0 0,-1 0 0,1 0 0,0 0 0,0 0 0,-1 0 0,1 0 0,0 0 0,1 1-1,-8 13 588,-22 20 566,15-22-1058,0-1 0,0-1 1,-1-1-1,-1 0 0,1-1 0,-2 0 1,1-1-1,-1-1 0,0 0 1,0-1-1,0-1 0,-1 0 1,-25 1-1,41-5-116,0 0 1,0 1-1,0-1 0,0 0 1,1 0-1,-1 0 0,0 0 1,0-1-1,0 1 0,0 0 1,1 0-1,-1 0 0,0-1 1,0 1-1,0 0 0,1-1 1,-1 1-1,0-1 0,1 1 1,-1-1-1,0 1 0,1-1 0,-1 1 1,0-1-1,1 0 0,-1 1 1,1-1-1,-1 0 0,1 1 1,0-1-1,-1-1 0,1 0-117,0 0-1,0 0 0,0 1 0,0-1 0,1 0 1,-1 0-1,0 0 0,1 0 0,0 1 1,-1-1-1,1 0 0,0 1 0,2-3 0,1-4-744,2 0-1,-1 1 0,1 0 1,0 1-1,9-8 1,21-9-3914,6 2-1815</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2.134"/>
    </inkml:context>
    <inkml:brush xml:id="br0">
      <inkml:brushProperty name="width" value="0.025" units="cm"/>
      <inkml:brushProperty name="height" value="0.025" units="cm"/>
    </inkml:brush>
  </inkml:definitions>
  <inkml:trace contextRef="#ctx0" brushRef="#br0">1 94 9001,'0'0'10537,"2"-8"-8460,2 0-1490,-2 5-377,-1-1 1,0 1 0,0 0 0,0 0 0,0 0 0,0-1 0,-1 1 0,1 0 0,-1-5 0,-1 8-177,1 0 1,-1 1-1,0-1 1,1 0-1,-1 0 1,1 1-1,-1-1 1,1 0-1,-1 1 1,1-1-1,-1 0 0,1 1 1,-1-1-1,1 1 1,-1-1-1,1 1 1,-1-1-1,1 1 1,0-1-1,-1 1 1,1-1-1,0 1 0,0-1 1,-1 1-1,1 0 1,0-1-1,0 1 1,0-1-1,0 1 1,0 0-1,0-1 1,0 2-1,0-1 0,1 0 0,-1 0 0,1 1 0,-1-1 0,1 0-1,0 0 1,-1 0 0,1 0 0,0 0 0,0 0 0,0 0 0,0 0 0,0 0-1,0 0 1,0 0 0,0 0 0,0-1 0,1 1 0,-1 0 0,0-1 0,0 1 0,1-1-1,-1 0 1,0 1 0,0-1 0,1 0 0,-1 0 0,1 0 0,-1 0 0,0 0 0,1 0-1,1 0 1,48-4 140,-43 2-165,0 0 0,-1-1 1,1 0-1,-1 0 0,12-8 1,-17 10 9,1-1 0,0 0 0,0 0 0,-1 0 0,1 0 0,-1 0 0,0 0 0,1-1 0,-1 1 0,0-1 0,0 0 0,-1 1 0,1-1 0,-1 0 0,1 0 0,0-4 0,-2 7 9,0-1 0,0 1 0,0-1 0,0 1 0,0 0 0,0 0 0,-1-1 0,1 1 0,0 0 0,0-1 0,0 1 0,-1 0 0,1-1 0,0 1 0,-1 0 0,1 0 0,0 0 0,0-1 0,-1 1 0,1 0 0,0 0-1,-1 0 1,1 0 0,0 0 0,-1-1 0,1 1 0,0 0 0,-1 0 0,1 0 0,-1 0 0,1 0 0,0 0 0,-1 0 0,1 0 0,0 0 0,-1 0 0,1 1 0,0-1 0,-1 0 0,1 0 0,0 0 0,-1 0 0,1 0 0,0 1 0,-1-1 0,1 0 0,0 0 0,-1 1 0,1-1 0,0 0 0,-1 1 0,-20 10 97,11-2-8,0 1 0,0 0 0,1 0 1,-13 20-1,18-24 26,0 0 0,1 0 1,-1 0-1,1 1 0,1 0 1,-1-1-1,1 1 0,0 0 1,1 0-1,-2 13 0,3-18-129,1-1 0,0 0 0,-1 0 0,1 0 0,0 0 0,0 0 0,0 0 0,0 0 0,-1 0 0,1 0 0,0-1 0,1 1 0,-1 0 0,0 0 0,0-1 0,0 1 0,0-1 0,1 1 0,-1-1 0,0 0 0,0 1 0,1-1 0,-1 0 0,0 0 0,0 0 0,1 0 0,-1 0 0,0 0 0,1 0 0,-1 0 0,0 0 0,2-1 0,51-7 58,-32 0-43,-1-1-1,33-18 1,-40 19-45,1 0 0,-1 1 0,1 0 0,0 2-1,1 0 1,-1 0 0,21-2 0,-35 7 14,0 1 0,0-1 0,-1 1 0,1-1 0,0 1 0,0-1 0,0 1 0,-1 0 0,1 0 0,0-1 0,-1 1 0,1 0 0,-1 0 0,1 0-1,-1 0 1,1 0 0,-1-1 0,0 1 0,1 0 0,-1 0 0,0 0 0,0 0 0,0 0 0,1 0 0,-1 0 0,0 0 0,0 0 0,-1 0 0,1 0 0,0 0 0,0 0-1,0 0 1,-1 2 0,-6 37 110,6-36-116,-4 29 80,5-33-77,1 1-1,-1 0 1,0-1 0,1 1 0,-1 0 0,1-1-1,-1 1 1,0-1 0,1 1 0,-1-1 0,1 1-1,0-1 1,-1 1 0,1-1 0,-1 1-1,1-1 1,0 0 0,-1 1 0,1-1 0,0 0-1,-1 0 1,1 1 0,0-1 0,-1 0-1,1 0 1,0 0 0,0 0 0,-1 0 0,1 0-1,0 0 1,-1 0 0,1 0 0,0 0-1,0 0 1,-1-1 0,1 1 0,0 0 0,-1 0-1,1-1 1,0 1 0,-1-1 0,1 1-1,0-1 1,28-18-2280,-13 1-3021,-2 1-3689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8.526"/>
    </inkml:context>
    <inkml:brush xml:id="br0">
      <inkml:brushProperty name="width" value="0.025" units="cm"/>
      <inkml:brushProperty name="height" value="0.025" units="cm"/>
    </inkml:brush>
  </inkml:definitions>
  <inkml:trace contextRef="#ctx0" brushRef="#br0">131 0 7335,'0'0'9913,"-6"11"-7548,-21 28-82,-25 53 0,45-77-2281,0 0 1,0 0-1,2 1 0,0 0 0,0 0 0,2 0 1,0 0-1,0 18 0,3-34-155,0 0 0,0 1 0,0-1 0,0 0 0,0 0-1,0 0 1,0 1 0,0-1 0,0 0 0,0 0 0,0 0 0,0 1 0,0-1 0,0 0 0,0 0 0,0 0 0,0 0 0,1 1 0,-1-1 0,0 0-1,0 0 1,0 0 0,0 0 0,0 0 0,1 0 0,-1 1 0,0-1 0,0 0 0,0 0 0,0 0 0,1 0 0,-1 0 0,0 0 0,0 0-1,0 0 1,1 0 0,-1 0 0,0 0 0,0 0 0,0 0 0,1 0 0,-1 0 0,0 0 0,0 0 0,0 0 0,1 0 0,-1 0 0,0 0-1,0 0 1,0 0 0,0 0 0,1 0 0,-1-1 0,0 1 0,0 0 63,9-3-6439</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9.500"/>
    </inkml:context>
    <inkml:brush xml:id="br0">
      <inkml:brushProperty name="width" value="0.025" units="cm"/>
      <inkml:brushProperty name="height" value="0.025" units="cm"/>
    </inkml:brush>
  </inkml:definitions>
  <inkml:trace contextRef="#ctx0" brushRef="#br0">199 1 17360,'-11'0'411,"0"1"-66,1 1 0,-1-1 0,1 2 0,0-1 0,0 2 0,0-1-1,-18 10 1,22-10-204,-1 1-1,1 0 0,0 0 1,0 1-1,0 0 0,1 0 0,-1 0 1,1 0-1,0 1 0,1 0 1,0 0-1,0 1 0,0-1 0,-3 8 1,6-12-128,0 0-1,0 0 1,1-1 0,-1 1 0,0 0 0,1 0 0,-1 0-1,1 0 1,0 0 0,0 0 0,0 0 0,0 0 0,0 1 0,0-1-1,1 0 1,-1 0 0,0 0 0,2 2 0,-1-3 5,0 0 1,0 0 0,-1 0-1,1 0 1,0 0 0,0 0-1,0 0 1,1-1 0,-1 1 0,0 0-1,0-1 1,0 1 0,0-1-1,1 0 1,-1 1 0,0-1-1,1 0 1,-1 0 0,0 1-1,0-1 1,3 0 0,3-1 33,0 0 1,0 0-1,0 0 1,0-1-1,0 0 1,0 0-1,0-1 1,0 0-1,7-4 1,57-41-4,-66 44-44,0 0 0,0 1 1,-1-2-1,0 1 0,0 0 0,0-1 1,0 0-1,-1 0 0,1 0 0,-1 0 1,-1-1-1,3-5 0,-26 36 289,14-17-180,1 1 0,1 0 0,-1 0 0,2 0 0,-1 1 0,1-1 0,0 1 0,1 0 0,1 0 0,-1 1 0,2-1 0,-1 0 0,1 14 0,1-23-103,0 0 1,0 1 0,0-1-1,1 0 1,-1 0-1,0 0 1,1 0 0,-1 0-1,1 1 1,-1-1-1,1 0 1,0 0 0,-1 0-1,1 0 1,0-1-1,0 1 1,-1 0 0,1 0-1,0 0 1,0-1-1,0 1 1,0 0 0,0-1-1,0 1 1,2 0-1,0 0 8,0 0 0,1-1 0,-1 1 0,0-1-1,1 1 1,-1-1 0,0 0 0,1-1 0,3 0-1,3 0 7,-1-1 0,0-1-1,0 1 1,0-1-1,0-1 1,8-5 0,0-1-20,-2-1 0,1 0 0,24-26 0,-35 33-2,0-1 0,-1 0 1,0 0-1,0 0 1,-1-1-1,1 1 1,-1-1-1,0 0 0,-1 0 1,1 0-1,-1 0 1,0 0-1,-1 0 1,1-1-1,-1-6 0,-1 13 0,0 0-1,0-1 1,-1 1-1,1 0 1,0 0-1,-1 0 0,1-1 1,0 1-1,-1 0 1,1 0-1,0 0 1,0 0-1,-1 0 0,1 0 1,0 0-1,-1 0 1,1 0-1,0 0 0,-1 0 1,1 0-1,0 0 1,-1 0-1,1 0 1,0 0-1,-1 0 0,1 0 1,0 1-1,-1-1 1,1 0-1,0 0 1,-1 0-1,1 0 0,0 1 1,0-1-1,-1 0 1,1 0-1,0 1 0,0-1 1,0 0-1,-1 1 1,-12 9 63,5-2 28,1 1 0,0-1 0,0 2 1,1-1-1,0 1 0,1 0 0,0 0 0,1 0 0,0 1 0,-4 13 1,8-23-78,0-1 1,0 1 0,0-1 0,0 1 0,0-1 0,0 1 0,0-1 0,0 1 0,0-1 0,0 1-1,0-1 1,0 1 0,0-1 0,0 1 0,0-1 0,0 0 0,1 1 0,-1-1 0,0 1 0,0-1-1,1 1 1,-1-1 0,0 0 0,0 1 0,1-1 0,-1 0 0,0 1 0,1-1 0,-1 0 0,1 1-1,-1-1 1,0 0 0,1 0 0,-1 1 0,1-1 0,-1 0 0,1 0 0,-1 0 0,2 0 0,23-6 323,22-22-128,-21 5-188,-2-1 0,26-33 0,-8 9-14,-42 48-12,0 1 0,0-1 0,0 0 1,0 0-1,0 0 0,-1 1 0,1-1 0,0 0 1,0 0-1,0 1 0,0-1 0,0 0 1,0 0-1,0 1 0,0-1 0,0 0 1,0 1-1,0-1 0,0 0 0,0 0 1,0 1-1,0-1 0,0 0 0,0 0 1,1 1-1,-1-1 0,0 0 0,0 0 1,0 0-1,0 1 0,0-1 0,1 0 1,-1 0-1,0 0 0,0 1 0,0-1 1,1 0-1,-1 0 0,0 0 0,0 0 1,0 0-1,1 1 0,-1-1 0,0 0 1,0 0-1,1 0 0,-1 0 0,0 0 1,1 0-1,-1 0 0,0 0 0,0 0 0,1 0 1,-1 0-1,0 0 0,0 0 0,1 0 1,-1 0-1,0 0 0,0 0 0,1 0 1,-1-1-1,0 1 0,0 0 0,1 0 1,-1 0-1,0 0-2,-2 15 46,0 0-1,-2 0 0,1 0 1,-10 22-1,8-24 115,0 1 0,1 0 0,0 0 0,1 1-1,-1 24 1,4-39-152,0 1-1,0-1 1,0 1 0,0-1-1,1 1 1,-1-1-1,0 1 1,0-1-1,1 1 1,-1-1-1,0 1 1,0-1 0,1 0-1,-1 1 1,1-1-1,-1 1 1,0-1-1,1 0 1,-1 1 0,1-1-1,-1 0 1,1 0-1,-1 1 1,1-1-1,-1 0 1,1 0-1,-1 0 1,1 1 0,-1-1-1,1 0 1,-1 0-1,1 0 1,-1 0-1,1 0 1,0 0 0,-1 0-1,1 0 1,-1-1-1,1 1 1,-1 0-1,1 0 1,-1 0 0,1-1-1,-1 1 1,1 0-1,0-1 1,26-12-300,9-23-3570,-21 4-5973,-10 11-3199</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30.059"/>
    </inkml:context>
    <inkml:brush xml:id="br0">
      <inkml:brushProperty name="width" value="0.025" units="cm"/>
      <inkml:brushProperty name="height" value="0.025" units="cm"/>
    </inkml:brush>
  </inkml:definitions>
  <inkml:trace contextRef="#ctx0" brushRef="#br0">210 1 14510,'0'0'10388,"-1"13"-9459,-6 39-355,-1 0-1,-19 62 0,13-64-285,2 0 0,3 0 0,-5 84 0,13-109-293,-3-22-376,-10-34-540,3 1 1016,-14-22-71,15 35 22,1-1-1,1 0 1,0 0 0,2-1 0,0 0-1,1 0 1,-5-38 0,10 56-19,0-1 0,1 0 0,-1 1 0,1-1 0,0 0 0,-1 1 0,1-1 0,0 1-1,0-1 1,0 1 0,0 0 0,0-1 0,0 1 0,1 0 0,-1 0 0,0 0 0,1-1 0,-1 1 0,1 1 0,-1-1 0,1 0 0,-1 0 0,1 1-1,-1-1 1,1 1 0,0-1 0,0 1 0,-1-1 0,1 1 0,0 0 0,-1 0 0,1 0 0,3 0 0,67 3-245,-66-2 150,74 10-4827,-39-10-1517</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30.698"/>
    </inkml:context>
    <inkml:brush xml:id="br0">
      <inkml:brushProperty name="width" value="0.025" units="cm"/>
      <inkml:brushProperty name="height" value="0.025" units="cm"/>
    </inkml:brush>
  </inkml:definitions>
  <inkml:trace contextRef="#ctx0" brushRef="#br0">112 1 16848,'0'0'5595,"-1"11"-3871,-1 11-1088,-2-1 1,-1 1-1,0-1 0,-17 38 1,-49 90 868,71-149-1490,0 0 0,0 0 0,0 1 0,0-1 0,-1 0 0,1 0 0,0 1 0,0-1 0,0 0 0,0 1 0,0-1 0,0 0 0,0 1 0,0-1 0,0 0 0,0 0 0,0 1 0,0-1 0,0 0 0,0 1 0,0-1 0,0 0 0,0 0 0,0 1 0,0-1 0,0 0 0,1 1 0,-1-1 0,0 0 0,0 0 0,0 1 0,0-1 0,1 0 0,-1 0 0,0 0 0,0 1 0,1-1 0,15 3 346,28-7 101,-36 3-312,47-4-156,70 4-1,-65 2-5746,-53-3 362,-5-6-3023</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31.430"/>
    </inkml:context>
    <inkml:brush xml:id="br0">
      <inkml:brushProperty name="width" value="0.025" units="cm"/>
      <inkml:brushProperty name="height" value="0.025" units="cm"/>
    </inkml:brush>
  </inkml:definitions>
  <inkml:trace contextRef="#ctx0" brushRef="#br0">39 71 10858,'0'0'16096,"-1"10"-15600,-13 47-55,7-34-44,2 1 0,0 0 0,-2 31 0,8-55-368,0 0 0,0 0 0,-1 0 0,1 0 0,0 0 0,0 0 0,0 0 0,-1 0 1,1-1-1,0 1 0,0 0 0,-1 0 0,1-1 0,0 1 0,-1-1 0,1 1 1,0-1-1,-1 1 0,1-1 0,0 1 0,0-2 0,5-5-11,0-2 0,0 1 0,0-1 0,-1 0 0,0 0 0,-1 0-1,0-1 1,-1 1 0,0-1 0,2-11 0,0-3 9,-1 0 0,-2-1 0,0-25-1,-2 49-26,1 0-1,-1 0 0,0 1 0,0-1 1,0 0-1,0 0 0,0 0 0,0 1 1,0-1-1,0 0 0,-1 0 0,1 0 1,0 1-1,0-1 0,-1 0 0,1 0 1,0 1-1,-1-1 0,1 0 0,-1 1 1,1-1-1,-1 0 0,1 1 0,-1-1 0,0 1 1,1-1-1,-1 1 0,1-1 0,-1 1 1,0-1-1,0 1 0,1 0 0,-1-1 1,0 1-1,0 0 0,1 0 0,-3-1 1,2 1-4,0 1 1,0-1 0,-1 0 0,1 1 0,0-1 0,0 1 0,0-1-1,0 1 1,0 0 0,0-1 0,0 1 0,0 0 0,0 0-1,0 0 1,0-1 0,0 1 0,0 0 0,1 0 0,-1 0-1,0 0 1,1 1 0,-2 1 0,0 3-6,-1 1 1,1 1-1,0-1 0,1 0 1,0 0-1,-1 9 0,2-15 15,0 1-1,0-1 1,-1 1-1,1 0 1,0-1 0,0 1-1,1-1 1,-1 1-1,0-1 1,0 1-1,1-1 1,-1 1-1,1-1 1,-1 1 0,1-1-1,0 1 1,0-1-1,0 0 1,-1 1-1,1-1 1,0 0-1,1 0 1,-1 0 0,0 1-1,0-1 1,0-1-1,1 1 1,-1 0-1,0 0 1,1 0-1,-1-1 1,1 1 0,1 0-1,3 0 51,0-1 0,0 1 0,1-1 0,-1-1 1,0 1-1,0-1 0,1 0 0,-1 0 0,0-1 0,0 0 0,-1 0 0,9-4 0,0-2 17,0-1-1,0-1 0,14-12 1,26-18-62,-53 40-14,-1 0-1,0 0 1,1 0-1,-1 0 1,1 0-1,-1 0 1,0 0-1,1 0 1,-1 0-1,0 1 0,1-1 1,-1 0-1,0 0 1,1 0-1,-1 1 1,0-1-1,1 0 1,-1 0-1,0 1 1,0-1-1,1 0 1,-1 1-1,0-1 0,0 0 1,0 1-1,1-1 1,-1 0-1,0 1 1,0-1-1,0 1 1,0-1-1,0 0 1,0 1-1,0-1 0,0 1 1,0-1-1,0 0 1,0 1-1,0-1 1,0 0-1,0 1 1,0-1-1,0 1 1,0-1-1,-1 0 0,1 1 1,0-1-1,-1 1 1,-1 25-37,-22 65 139,-2 7-587,19-30-7440</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31.868"/>
    </inkml:context>
    <inkml:brush xml:id="br0">
      <inkml:brushProperty name="width" value="0.025" units="cm"/>
      <inkml:brushProperty name="height" value="0.025" units="cm"/>
    </inkml:brush>
  </inkml:definitions>
  <inkml:trace contextRef="#ctx0" brushRef="#br0">33 39 16271,'0'0'8387,"-4"11"-7314,0-2-920,-1 2-19,0 0 0,1 1 0,1-1-1,-5 22 1,8-32-140,0-1 0,0 1 0,0-1 0,1 1 0,-1-1 0,0 1 0,0-1 0,0 1 0,0-1 0,1 1 0,-1-1 0,0 1 0,0-1-1,1 1 1,-1-1 0,0 0 0,1 1 0,-1-1 0,1 1 0,-1-1 0,1 0 0,-1 0 0,0 1 0,1-1 0,-1 0 0,1 0 0,-1 1 0,1-1 0,-1 0 0,1 0 0,-1 0 0,1 0 0,-1 0 0,1 0 0,-1 0 0,1 0-1,0 0 1,-1 0 0,1 0 0,-1 0 0,1 0 0,-1 0 0,1 0 0,-1-1 0,1 1 0,28-9-997,-18 2 666,-1-1 0,0 0 1,0 0-1,-1-1 0,0 0 1,-1-1-1,0 0 0,0 0 0,-1 0 1,-1-1-1,1 0 0,5-15 0,-12 24 423,-1 23 699,-4 13-911,-3 0 0,-14 45 0,16-60-1434,1-7-5583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7.781"/>
    </inkml:context>
    <inkml:brush xml:id="br0">
      <inkml:brushProperty name="width" value="0.025" units="cm"/>
      <inkml:brushProperty name="height" value="0.025" units="cm"/>
    </inkml:brush>
  </inkml:definitions>
  <inkml:trace contextRef="#ctx0" brushRef="#br0">1 48 9353,'0'0'15017,"9"-2"-14649,64-11-77,47-11-112,-111 21-152,17-3-27,-25 6 1,-1 0 0,1 0 0,-1 1 0,0-1 0,1 0-1,-1 0 1,1 0 0,-1 1 0,1-1 0,-1 0 0,1 1 0,-1-1 0,0 0 0,1 1 0,-1-1 0,0 0 0,1 1-1,-1-1 1,0 0 0,0 1 0,1-1 0,-1 1 0,0-1 0,0 1 0,0-1 0,0 1 0,1-1 0,-1 1 0,0-1 0,0 1-1,0-1 1,0 1 0,0-1 0,0 1 0,0-1 0,0 1 0,0-1 0,-1 1 0,1-1 0,0 1 0,0-1 0,0 0-1,-1 1 1,1-1 0,0 1 0,-6 18 154,-1-1-1,-1 0 1,0-1-1,-11 18 0,-15 31 57,25-47-166,2 1 0,1 0 1,0 1-1,-4 33 1,6 7-8826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8.124"/>
    </inkml:context>
    <inkml:brush xml:id="br0">
      <inkml:brushProperty name="width" value="0.025" units="cm"/>
      <inkml:brushProperty name="height" value="0.025" units="cm"/>
    </inkml:brush>
  </inkml:definitions>
  <inkml:trace contextRef="#ctx0" brushRef="#br0">14 86 9737,'0'0'8328,"-14"-50"-6630,32 45-385,6 0-352,9 1-449,10 0-384,0 3-63,6 0-194,-5-1-1568,-6-3-2051,-7-3-4836</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8.498"/>
    </inkml:context>
    <inkml:brush xml:id="br0">
      <inkml:brushProperty name="width" value="0.025" units="cm"/>
      <inkml:brushProperty name="height" value="0.025" units="cm"/>
    </inkml:brush>
  </inkml:definitions>
  <inkml:trace contextRef="#ctx0" brushRef="#br0">171 1 12812,'0'0'9833,"61"49"-8487,-44-18-449,-4 8-417,-3 7-384,-10 6-32,0 5 32,-19 4-32,-11 1-96,-10-1-480,-8-6-513,2-10-833,-2-11-832,8-17-3300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8.842"/>
    </inkml:context>
    <inkml:brush xml:id="br0">
      <inkml:brushProperty name="width" value="0.025" units="cm"/>
      <inkml:brushProperty name="height" value="0.025" units="cm"/>
    </inkml:brush>
  </inkml:definitions>
  <inkml:trace contextRef="#ctx0" brushRef="#br0">1 1 15182,'0'0'7015,"25"74"-6919,-20-45-32,-2 2-160,2 0-769,-2-4-128,-3 0-640,0-7-1282,0-7-2146,-16-6-2242</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9.309"/>
    </inkml:context>
    <inkml:brush xml:id="br0">
      <inkml:brushProperty name="width" value="0.025" units="cm"/>
      <inkml:brushProperty name="height" value="0.025" units="cm"/>
    </inkml:brush>
  </inkml:definitions>
  <inkml:trace contextRef="#ctx0" brushRef="#br0">1 108 9449,'0'-8'2701,"-1"5"-2464,1 0 0,0 0 0,0 0 0,0 0 0,1 0 0,-1 0 0,1 0 0,0 0 0,-1 0 0,1 0 0,0 0 0,1 1 0,-1-1 0,0 0-1,1 1 1,0-1 0,0 1 0,-1 0 0,1-1 0,0 1 0,1 0 0,-1 0 0,0 0 0,1 1 0,-1-1 0,1 0 0,-1 1 0,1 0 0,0 0 0,4-2 0,12-3 180,-1 1 1,0 0-1,1 2 1,0 0-1,0 1 0,31 1 1,-39 1-396,1 1 0,-1 0 0,1 1 0,-1 0 0,1 0 0,-1 2 0,0-1 0,0 1 1,0 1-1,-1 0 0,20 12 0,-27-14-24,1-1 1,-1 1-1,0 0 0,0 0 1,0 1-1,0-1 0,0 0 1,-1 1-1,1 0 1,-1 0-1,0 0 0,0-1 1,-1 2-1,1-1 0,-1 0 1,0 0-1,0 0 0,0 1 1,0 5-1,-2-3 50,1 0 1,-1 0-1,-1 0 0,1-1 1,-1 1-1,0 0 0,-1-1 0,1 1 1,-1-1-1,-1 0 0,-4 7 0,-7 8 430,-1-1-1,-1 0 1,-1-1-1,-1-1 1,-28 21-1,41-34-323,-59 41 1144,60-43-1232,-1 0 0,1-1 0,-1 1 0,0-1 0,0 0 0,0-1 0,0 1 0,0-1 0,0 0 0,-10 0 0,16-2-108,-1 1 0,0 0 0,0 0 1,1 0-1,-1-1 0,0 1 0,0 0 0,1-1 0,-1 1 0,0-1 1,1 1-1,-1-1 0,1 1 0,-1-1 0,1 0 0,-1 1 0,1-1 0,-1 1 1,1-1-1,-1 0 0,1 1 0,0-1 0,-1 0 0,1 0 0,0 1 1,0-1-1,0 0 0,-1 0 0,1 0 0,0 1 0,0-1 0,0 0 1,0 0-1,0 1 0,1-1 0,-1 0 0,0 0 0,0 0 0,0 1 0,1-1 1,-1-1-1,14-34-3325,-6 27 1770,-1 0 0,1 0 0,1 1-1,12-10 1,14-8-5300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8.868"/>
    </inkml:context>
    <inkml:brush xml:id="br0">
      <inkml:brushProperty name="width" value="0.025" units="cm"/>
      <inkml:brushProperty name="height" value="0.025" units="cm"/>
    </inkml:brush>
  </inkml:definitions>
  <inkml:trace contextRef="#ctx0" brushRef="#br0">32 1 18193,'0'0'9065,"49"26"-9033,-35-16-32,2-2 32,2-4-224,1-3-449,-1-1-416,-2 0-609,-4-2-287,-3-5-450,-8 2-1504,-1-1-1474</inkml:trace>
  <inkml:trace contextRef="#ctx0" brushRef="#br0" timeOffset="1">0 70 5093,'0'0'19250,"68"27"-18513,-33-27-449,3-2-160,-4-3-96,-3 0-416,-9 0-1890,-5 2-1826,-11-4-3876</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9.666"/>
    </inkml:context>
    <inkml:brush xml:id="br0">
      <inkml:brushProperty name="width" value="0.025" units="cm"/>
      <inkml:brushProperty name="height" value="0.025" units="cm"/>
    </inkml:brush>
  </inkml:definitions>
  <inkml:trace contextRef="#ctx0" brushRef="#br0">2 51 18257,'0'0'4298,"0"11"-2441,0 139 87,0-150-2027,0 0 0,0 1 0,0-1 1,0 0-1,-1 0 0,1 1 1,0-1-1,0 0 0,0 1 0,0-1 1,0 0-1,0 0 0,0 1 0,0-1 1,0 0-1,0 1 0,0-1 1,0 0-1,0 1 0,0-1 0,0 0 1,0 1-1,0-1 0,0 0 0,0 0 1,0 1-1,1-1 0,-1 0 1,0 0-1,0 1 0,0-1 0,1 0 1,-1 0-1,0 1 0,0-1 0,0 0 1,1 0-1,-1 0 0,0 1 1,0-1-1,1 0 0,-1 0 0,0 0 1,1 0-1,-1 0 0,0 0 0,1 0 1,-1 1-1,0-1 0,0 0 1,1 0-1,-1 0 0,0 0 0,1 0 1,-1-1-1,0 1 0,1 0 0,-1 0 1,0 0-1,0 0 0,1 0 1,-1 0-1,0 0 0,1-1 0,-1 1 1,0 0-1,1 0 0,12-19-5203,-8-7 544,5-19-1257,-9 43 6126,-1 0 1,1 0 0,0 0 0,0 0 0,0 0 0,0 0-1,0 0 1,0 1 0,1-1 0,-1 0 0,0 1-1,1-1 1,-1 0 0,1 1 0,2-2 0,8 6 5120,13 17-2757,-1-2-1395,-21-16-1019,1-1 0,0 0 0,0 0 0,0 0 1,-1 0-1,1-1 0,0 1 0,0-1 0,0 0 0,0 0 1,0-1-1,0 1 0,0-1 0,0 0 0,0 0 1,0 0-1,-1 0 0,1-1 0,0 1 0,-1-1 0,1 0 1,-1 0-1,0-1 0,1 1 0,-1-1 0,3-3 0,-1 1 160,-1 0 0,0-1 0,0 1 0,-1-1-1,0 1 1,0-1 0,0 0 0,-1 0-1,0-1 1,0 1 0,0 0 0,-1-1 0,0 1-1,0-1 1,0-7 0,-1 14-178,0-1 0,0 0 0,0 1 0,0-1 0,0 0 0,0 1 0,0-1 0,0 0 0,0 1 0,0-1 0,0 0 1,-1 1-1,1-1 0,0 1 0,0-1 0,-1 0 0,1 1 0,0-1 0,-1 1 0,1-1 0,0 1 0,-1-1 0,1 1 0,-1-1 0,1 1 0,-1-1 0,1 1 0,-1 0 0,1-1 0,-1 1 0,0 0 0,1-1 0,-1 1 0,1 0 1,-1 0-1,0 0 0,1-1 0,-1 1 0,0 0 0,1 0 0,-1 0 0,0 0 0,1 0 0,-1 0 0,0 0 0,1 1 0,-1-1 0,1 0 0,-1 0 0,0 0 0,1 1 0,-1-1 0,1 0 0,-1 1 0,0-1 0,1 0 1,-1 1-1,-31 24 589,25-16-549,0 0 0,1 0-1,0 1 1,1 0 0,0 0 0,0 0-1,1 1 1,1 0 0,0-1 0,0 1 0,1 0-1,1 1 1,-1-1 0,2 0 0,0 19-1,1-29-100,0 1 0,-1 0-1,1 0 1,0-1-1,0 1 1,0-1 0,0 1-1,0-1 1,0 1 0,0-1-1,0 1 1,1-1-1,-1 0 1,1 0 0,-1 0-1,1 0 1,-1 0 0,1 0-1,-1 0 1,1 0-1,0-1 1,0 1 0,-1-1-1,1 1 1,0-1 0,0 1-1,0-1 1,-1 0-1,1 0 1,0 0 0,0 0-1,0 0 1,0-1-1,-1 1 1,4-1 0,1 0-210,0-1 1,0 1 0,0-1-1,0 0 1,0 0-1,-1-1 1,1 0 0,0 0-1,6-5 1,-6 3-569,-1 0 1,1-1-1,-1 1 1,-1-1 0,1 0-1,6-12 1,4-24-6823,-12 2-3320</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19.992"/>
    </inkml:context>
    <inkml:brush xml:id="br0">
      <inkml:brushProperty name="width" value="0.025" units="cm"/>
      <inkml:brushProperty name="height" value="0.025" units="cm"/>
    </inkml:brush>
  </inkml:definitions>
  <inkml:trace contextRef="#ctx0" brushRef="#br0">46 0 11403,'0'0'10826,"-46"63"-10378,46-45-383,13-4-65,11-3-1282,3-5-2049,5-5-3299</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0.322"/>
    </inkml:context>
    <inkml:brush xml:id="br0">
      <inkml:brushProperty name="width" value="0.025" units="cm"/>
      <inkml:brushProperty name="height" value="0.025" units="cm"/>
    </inkml:brush>
  </inkml:definitions>
  <inkml:trace contextRef="#ctx0" brushRef="#br0">60 1 15503,'0'0'7468,"-6"10"-6304,2-4-939,0-1-121,1 1-1,-1-1 1,1 1 0,0-1-1,1 1 1,-1 0-1,1 0 1,0 0-1,1 0 1,-1 1-1,0 9 1,4-15-237,-1 0 0,1-1 0,-1 1 0,1 0 0,0 0 0,-1-1 0,1 1 0,0-1 0,-1 1 0,1-1 0,0 0 0,0 1 0,0-1 0,-1 0 0,1 0 0,0 0 0,0-1 0,2 1 1,7 0-561,-5 1 624,-1 0 0,1 0 0,-1 1 0,0-1 0,0 1-1,1 1 1,-1-1 0,-1 1 0,1 0 0,0 0 0,-1 0 0,1 1 0,-1 0 0,0-1 0,0 1 0,-1 1 0,5 4 0,-7-6 194,0-1 1,1 0-1,-1 1 1,0-1 0,0 0-1,0 1 1,-1 0-1,1-1 1,-1 1-1,1-1 1,-1 1 0,0 0-1,0-1 1,0 1-1,0 0 1,0-1-1,-1 1 1,1 0 0,-1-1-1,0 1 1,0-1-1,0 1 1,0-1-1,0 0 1,0 1 0,-1-1-1,1 0 1,-1 0-1,1 0 1,-1 0-1,0 0 1,0 0 0,0 0-1,0-1 1,0 1-1,-1-1 1,-1 2 0,-4 2 139,1-1 1,-1-1 0,0 1 0,0-1 0,-15 3-1,21-5-424,0 0-1,-1-1 0,1 1 0,-1-1 0,1 1 0,0-1 0,-1 0 0,1 0 0,-1 0 1,1 0-1,-1 0 0,1-1 0,-1 1 0,1-1 0,0 0 0,-1 1 0,1-1 0,0 0 1,0 0-1,-1-1 0,1 1 0,0 0 0,0-1 0,-2-1 0,-5-17-5861</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1.099"/>
    </inkml:context>
    <inkml:brush xml:id="br0">
      <inkml:brushProperty name="width" value="0.025" units="cm"/>
      <inkml:brushProperty name="height" value="0.025" units="cm"/>
    </inkml:brush>
  </inkml:definitions>
  <inkml:trace contextRef="#ctx0" brushRef="#br0">40 4 13581,'0'0'7516,"-3"10"-6731,-24 84 644,24-81-1315,1 0 0,0 0 0,0 0 0,2 0-1,0 1 1,2 17 0,-2-30-89,0 0 0,0 0 0,0 0 0,1 0 0,-1 0 0,0 0 0,1 0 0,-1 0 0,1 0-1,-1 0 1,1 0 0,-1 0 0,1-1 0,0 1 0,-1 0 0,1 0 0,0-1 0,0 1 0,-1 0 0,1-1 0,0 1 0,0-1 0,0 1 0,0-1 0,2 1-1,-1 0 31,1-1 0,-1 0 0,0 0 0,1 0 0,-1 0 0,1 0 0,-1-1 0,0 1 0,1-1 0,4-1 0,0-1 52,0 0 1,0-1 0,1 1 0,-2-2 0,1 1 0,6-6-1,3-5 4,-1-1-1,19-25 0,-28 34-91,-1 0 0,0-1 0,-1 0 0,0 0 0,0 0 0,-1 0 0,0 0 0,3-16 0,-15 63 137,6-30-145,0 1 1,0-1-1,2 1 1,-1-1 0,1 1-1,0 14 1,2-22-8,-1 0 0,0 0-1,1 0 1,0 0 0,-1 0 0,1 0 0,0 0 0,0-1 0,0 1-1,0 0 1,1-1 0,-1 1 0,0 0 0,1-1 0,-1 0-1,1 1 1,-1-1 0,1 0 0,-1 0 0,1 0 0,0 0 0,0 0-1,0 0 1,-1 0 0,1-1 0,0 1 0,0-1 0,0 1-1,0-1 1,0 0 0,0 0 0,0 0 0,0 0 0,0 0-1,0 0 1,4-1 0,2 0 11,-1-1 0,1 0-1,-1-1 1,0 1 0,0-1-1,0 0 1,0-1 0,0 0-1,-1 0 1,1 0 0,-1-1-1,-1 0 1,1 0 0,-1-1-1,1 1 1,3-7 0,-1 2 7,-1 1 0,0-1 0,0 0 0,-1 0 0,0-1 0,-1 1 0,0-1 0,-1-1 0,5-19 0,-12 25 51,-6 13-53,-9 13-1,-28 70 52,42-81-69,0 1 1,1 0-1,0 0 1,0 0-1,1 0 1,1 1-1,-1 16 1,2-26-4,0 0 0,0-1 0,0 1 1,0 0-1,0-1 0,1 1 0,-1 0 0,0-1 1,1 1-1,-1 0 0,0-1 0,1 1 0,-1-1 0,1 1 1,-1 0-1,1-1 0,-1 1 0,1-1 0,-1 0 1,1 1-1,-1-1 0,1 1 0,0-1 0,-1 0 0,1 1 1,0-1-1,0 0 0,28 4 15,27-11 27,15-12-165,-51 12 127,0 2 1,1 0-1,0 1 1,33-1-1,-53 5 296,-26-17 2135,13 3-2270,1 0-1,1-2 1,0 1-1,1-1 1,1-1-1,0 1 1,-10-34-1,18 49-197,0 1-1,0-1 1,0 1 0,1-1-1,-1 1 1,0-1-1,0 1 1,1 0 0,-1-1-1,0 1 1,0-1-1,1 1 1,-1-1 0,1 1-1,-1 0 1,0-1-1,1 1 1,-1 0 0,1-1-1,-1 1 1,1 0-1,-1 0 1,1-1 0,-1 1-1,1 0 1,-1 0-1,1 0 1,-1 0 0,1 0-1,-1 0 1,1 0-1,-1 0 1,1 0-1,-1 0 1,1 0 0,-1 0-1,1 0 1,-1 0-1,1 0 1,-1 0 0,1 1-1,0-1 1,29 4-1116,-28-4 1041,23 4-1041,6 2-3053,50 3 0,-30-9-2582</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1.439"/>
    </inkml:context>
    <inkml:brush xml:id="br0">
      <inkml:brushProperty name="width" value="0.025" units="cm"/>
      <inkml:brushProperty name="height" value="0.025" units="cm"/>
    </inkml:brush>
  </inkml:definitions>
  <inkml:trace contextRef="#ctx0" brushRef="#br0">178 31 14350,'0'0'6005,"-9"-6"-3709,-32-17-625,39 23-1590,0-1 1,0 1 0,0 0-1,0-1 1,0 1 0,0 0-1,0 0 1,0 0-1,0 1 1,0-1 0,0 0-1,0 1 1,0-1 0,0 1-1,1 0 1,-1-1 0,0 1-1,0 0 1,0 0 0,1 0-1,-1 1 1,0-1-1,1 0 1,-1 1 0,1-1-1,0 1 1,-1-1 0,1 1-1,-1 2 1,-3 2-2,0 0 0,1 1 1,0 0-1,1 0 0,-5 12 0,7-18-115,1 0-1,-1 1 0,1-1 0,-1 0 0,1 0 0,0 0 1,0 1-1,0-1 0,0 0 0,0 0 0,0 1 1,0-1-1,0 0 0,0 0 0,1 1 0,-1-1 0,0 0 1,1 0-1,-1 0 0,1 1 0,-1-1 0,1 0 0,0 0 1,-1 0-1,1 0 0,0 0 0,0 0 0,0 0 0,0-1 1,0 1-1,0 0 0,0 0 0,0-1 0,0 1 0,0-1 1,0 1-1,0-1 0,0 1 0,1-1 0,-1 1 0,0-1 1,0 0-1,0 0 0,2 0 0,10 2-447,-1-2 0,0 1 0,0-2 0,13-1 0,3 0-662,0 1 68,-17 1 873,-1-1 0,0 1-1,0 1 1,14 1 0,-23-1 245,-1-1 1,1 0-1,-1 0 1,1 0-1,-1 1 0,1-1 1,-1 0-1,1 0 1,-1 1-1,1-1 1,-1 0-1,0 1 1,1-1-1,-1 1 1,0-1-1,1 0 1,-1 1-1,0-1 1,1 1-1,-1-1 1,0 1-1,0-1 1,1 1-1,-1-1 1,0 1-1,0-1 1,0 1-1,0-1 1,0 1-1,0 0 1,0-1-1,0 1 1,0-1-1,0 1 0,0-1 1,0 1-1,0-1 1,-1 1-1,1-1 1,0 1-1,0-1 1,-1 1-1,1-1 1,0 1-1,-16 21 1760,-4-7-1078,-1-1 0,0 0 0,0-2 0,-1 0 0,-1-1 0,0-2 0,-1 0 0,-32 7 1,55-16-743,0 1 0,0-1 1,0 0-1,0 1 0,0-1 1,0 0-1,-1 0 0,1 0 1,0 0-1,0 0 0,0 0 1,0-1-1,0 1 0,-1 0 1,1-1-1,0 1 1,0 0-1,0-1 0,0 1 1,-1-2-1,1 1-48,1 1 0,0-1 1,0 0-1,-1 0 0,1 1 0,0-1 0,0 0 0,0 1 1,0-1-1,0 0 0,0 0 0,0 1 0,0-1 1,1 0-1,-1 0 0,0 1 0,0-1 0,0 0 1,1 1-1,-1-1 0,0 0 0,1 1 0,0-1 1,31-39-3918,33-6-5887,-31 25-720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1.926"/>
    </inkml:context>
    <inkml:brush xml:id="br0">
      <inkml:brushProperty name="width" value="0.025" units="cm"/>
      <inkml:brushProperty name="height" value="0.025" units="cm"/>
    </inkml:brush>
  </inkml:definitions>
  <inkml:trace contextRef="#ctx0" brushRef="#br0">55 249 11691,'0'0'7698,"-8"7"-7356,5-5-185,-1 1 0,1-1 1,0 1-1,-1 0 1,1 0-1,1 0 0,-1 1 1,0-1-1,1 1 1,0-1-1,-1 1 0,1 0 1,1 0-1,-1 0 0,1 0 1,-1 0-1,1 0 1,0 0-1,1 1 0,-1-1 1,1 0-1,0 0 0,0 1 1,0-1-1,0 0 1,2 6-1,-1-8-132,0-1 0,0 1 0,1 0 0,-1 0 0,0-1 0,1 1 0,-1-1 0,1 0 0,0 1 0,-1-1 0,1 0 0,0 0 0,0 0 0,0 0 0,0 0 0,0 0-1,0-1 1,0 1 0,0-1 0,0 1 0,0-1 0,0 0 0,0 0 0,0 0 0,0 0 0,1 0 0,2 0 0,2-1-17,0 0-1,1 0 1,-1 0 0,0-1-1,0 1 1,13-7 0,-9 2-28,-1-1 0,0 0 0,0-1-1,0 0 1,-1-1 0,0 0 0,-1 0 0,0-1 0,0 0 0,-1-1 0,-1 1 0,1-1 0,8-23 0,-9 19 13,-1 0 1,0-1-1,-1 1 1,0-1-1,-1 0 1,-1 0-1,-1 0 1,0 0-1,-1 0 1,-4-24-1,4 39 14,0 0-1,0 0 0,0 0 0,0-1 0,0 1 1,-1 0-1,1 0 0,0 0 0,-1 0 0,1 0 0,-1 0 1,1 1-1,-1-1 0,1 0 0,-1 0 0,0 0 1,0 0-1,1 0 0,-1 1 0,0-1 0,0 0 1,0 1-1,0-1 0,1 1 0,-1-1 0,-2 0 0,1 1 9,0 0-1,0 0 0,0 0 0,1 0 0,-1 1 0,0-1 0,0 0 0,1 1 1,-1 0-1,0-1 0,1 1 0,-1 0 0,0 0 0,-1 1 0,-6 4 69,1 1-1,0 0 0,0 0 0,-8 10 0,11-11-33,-5 4 139,1 1 1,0 0-1,0 0 0,1 1 1,1 1-1,0-1 1,0 1-1,1 0 1,-6 23-1,12-35-185,0 0 1,0 0-1,1 0 0,-1 0 1,1 0-1,-1 0 0,1 0 1,-1 0-1,1 0 0,-1 0 1,1 0-1,0-1 0,-1 1 1,1 0-1,0 0 0,0-1 1,0 1-1,0 0 0,0-1 1,-1 1-1,1-1 0,0 1 1,0-1-1,0 0 0,1 1 1,-1-1-1,0 0 0,0 0 1,0 1-1,0-1 0,0 0 1,0 0-1,0 0 0,0 0 1,0-1-1,2 1 0,51-2-156,-47 2 28,25-4-444,-24 2 393,1 1 0,0 0 1,0 1-1,1 0 0,-1 0 1,11 2-1,-18-1 183,-1 0-1,0 0 1,0 0-1,1 0 1,-1 0-1,0 0 1,0 0-1,0 0 1,0 0-1,0 1 1,-1-1 0,1 0-1,0 0 1,0 1-1,-1-1 1,1 1-1,-1-1 1,1 1-1,-1-1 1,0 1-1,0-1 1,0 1-1,1-1 1,-1 1-1,-1-1 1,1 1 0,0-1-1,0 1 1,-1 1-1,-10 46 439,4-34-444,4-11-137,1 0 0,0 1-1,0-1 1,0 1 0,1-1-1,-1 1 1,0 6 0,10-11-6644,8-8-26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2.255"/>
    </inkml:context>
    <inkml:brush xml:id="br0">
      <inkml:brushProperty name="width" value="0.025" units="cm"/>
      <inkml:brushProperty name="height" value="0.025" units="cm"/>
    </inkml:brush>
  </inkml:definitions>
  <inkml:trace contextRef="#ctx0" brushRef="#br0">57 0 4292,'0'0'22517,"-32"59"-21652,19-32-288,5-2-449,4-1-96,4-5-929,0-4-1153,9-8-993,3-5-832,-1-2-2628,-1-3-2017</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2.615"/>
    </inkml:context>
    <inkml:brush xml:id="br0">
      <inkml:brushProperty name="width" value="0.025" units="cm"/>
      <inkml:brushProperty name="height" value="0.025" units="cm"/>
    </inkml:brush>
  </inkml:definitions>
  <inkml:trace contextRef="#ctx0" brushRef="#br0">1 257 13933,'0'0'7832,"1"9"-7320,-1-7-495,1 1 0,-1-1 0,0 0 1,1 0-1,-1 0 0,1 1 0,0-1 0,0 0 0,0 0 0,0 0 0,0 0 0,1 0 0,-1 0 1,0-1-1,1 1 0,-1 0 0,1-1 0,0 1 0,3 2 0,-2-3-50,1 0-1,-1 0 1,1 0 0,-1 0-1,1-1 1,0 1-1,-1-1 1,1 0 0,0 0-1,-1-1 1,1 1-1,-1-1 1,1 1 0,0-1-1,5-2 1,-2 0-47,-1 1 1,0-1-1,0 0 1,0-1-1,-1 1 1,1-1-1,-1 0 1,7-6-1,-10 8 98,-1 1 0,1-1 0,0 1-1,-1-1 1,1 0 0,-1 0-1,1 0 1,-1 0 0,0 0 0,0 0-1,0 0 1,0 0 0,0 0 0,-1 0-1,1 0 1,-1-1 0,1 1 0,-1 0-1,0 0 1,0-1 0,0 1 0,0 0-1,0-1 1,0 1 0,0 0 0,-1 0-1,-1-4 1,2 5 31,-1 0 0,0 0 0,0 0 0,0 0 0,0 1 0,0-1 0,0 0 0,0 0 0,0 1 0,0-1 0,0 1 0,0-1 0,0 1 0,0-1 0,0 1 0,0 0 0,-1 0-1,1-1 1,0 1 0,0 0 0,0 0 0,-1 0 0,1 0 0,0 1 0,0-1 0,0 0 0,-1 0 0,1 1 0,0-1 0,0 0 0,0 1 0,-2 0 0,-34 21 1399,31-16-1282,0 0 0,0 0 0,1 1-1,0-1 1,0 1 0,0 1 0,1-1-1,0 1 1,1-1 0,-1 1 0,2 0 0,-1 0-1,1 1 1,0-1 0,1 0 0,0 1-1,0-1 1,1 16 0,0-21-159,1-1 1,0 1-1,0-1 0,0 1 1,0-1-1,1 1 0,-1-1 0,1 0 1,-1 1-1,1-1 0,0 0 1,0 0-1,0 0 0,0-1 1,0 1-1,0 0 0,0-1 1,0 1-1,1-1 0,-1 0 1,1 0-1,-1 0 0,1 0 1,-1 0-1,1 0 0,0-1 1,-1 1-1,1-1 0,0 0 1,5 0-1,1 1-277,0-1 0,0 0-1,0-1 1,0 0 0,0 0 0,0 0 0,-1-1-1,14-5 1,-15 4-458,-1-1 0,0 1 1,0-1-1,0 0 0,0 0 0,9-10 0,10-21-6017,-11 1-3062</inkml:trace>
  <inkml:trace contextRef="#ctx0" brushRef="#br0" timeOffset="1">161 0 16239,'0'0'7656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3.050"/>
    </inkml:context>
    <inkml:brush xml:id="br0">
      <inkml:brushProperty name="width" value="0.025" units="cm"/>
      <inkml:brushProperty name="height" value="0.025" units="cm"/>
    </inkml:brush>
  </inkml:definitions>
  <inkml:trace contextRef="#ctx0" brushRef="#br0">113 0 8168,'0'0'4975,"-1"4"-4356,-6 16 2548,0-1-1,-15 25 0,15-31-2338,0 1 0,1-1 0,0 1 0,1 0 0,1 1-1,0-1 1,-3 28 0,6-33-843,1 0 0,0 0 0,0 0 0,1 0 1,0-1-1,1 1 0,0 0 0,0-1 0,1 1 0,0-1 0,1 0 0,0 0 0,0 0 0,0 0 0,1-1 0,0 0 0,1 0 0,0 0 0,11 10 0,-12-15-62,1 0-1,0 0 1,0-1 0,-1 1-1,1-1 1,0-1-1,1 1 1,-1-1-1,0 0 1,0 0-1,11-3 1,19 2-366,-35 1 444,0 0-1,0 0 0,0 1 1,0-1-1,0 0 0,0 0 1,-1 1-1,1-1 0,0 1 1,0-1-1,0 1 0,0-1 1,-1 1-1,1-1 0,0 1 1,-1-1-1,1 1 0,0 0 1,-1 0-1,1-1 0,-1 1 1,1 0-1,-1 0 0,1 0 1,-1-1-1,0 1 0,1 0 1,-1 0-1,0 0 1,0 0-1,0 0 0,0 0 1,0 0-1,0 0 0,0 0 1,0-1-1,0 1 0,0 0 1,0 0-1,0 0 0,-1 0 1,1 0-1,0 0 0,-1 0 1,1-1-1,0 1 0,-1 0 1,1 0-1,-2 0 0,0 4 96,0 0 0,-1 0 0,1 0 0,-1-1 0,0 1 0,-1-1 0,-4 6 0,1-5 21,-1 1-1,1-1 1,-1-1 0,0 1-1,0-1 1,0-1 0,-1 1-1,1-2 1,-1 1 0,0-1-1,0 0 1,1-1 0,-11 1-1,16-2-180,0 0-1,-1 0 1,1 0-1,0-1 1,0 1 0,0-1-1,0 0 1,0 0-1,0 0 1,0 0-1,0 0 1,0-1-1,0 1 1,1-1 0,-1 0-1,0 0 1,1 0-1,0 0 1,-1 0-1,1 0 1,0-1-1,0 1 1,0-1-1,0 1 1,1-1 0,-1 0-1,1 0 1,0 0-1,0 0 1,0 0-1,0 0 1,0 0-1,0 0 1,1 0 0,0 0-1,-1-1 1,1 1-1,1 0 1,-1-3-1,1 1-538,-1 1-1,1-1 1,0 1-1,0 0 1,0 0-1,1 0 1,-1-1-1,1 1 1,0 1-1,0-1 1,1 0-1,-1 0 0,1 1 1,0 0-1,0-1 1,0 1-1,0 0 1,7-5-1,20-18-7974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3.379"/>
    </inkml:context>
    <inkml:brush xml:id="br0">
      <inkml:brushProperty name="width" value="0.025" units="cm"/>
      <inkml:brushProperty name="height" value="0.025" units="cm"/>
    </inkml:brush>
  </inkml:definitions>
  <inkml:trace contextRef="#ctx0" brushRef="#br0">166 1 17873,'0'0'8867,"-2"10"-7677,-3 20-970,-20 132 2134,22-75-3886,11-2-4549,-17-103-14600</inkml:trace>
  <inkml:trace contextRef="#ctx0" brushRef="#br0" timeOffset="1">74 281 6246,'0'0'4068,"-44"-50"-833,27 29-449,7 4-159,8 7 160,2 4-449,17 4-961,12 1-608,8 1-513,3 0-192,2-1-833,4-2-3106,4-8-8201</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9.229"/>
    </inkml:context>
    <inkml:brush xml:id="br0">
      <inkml:brushProperty name="width" value="0.025" units="cm"/>
      <inkml:brushProperty name="height" value="0.025" units="cm"/>
    </inkml:brush>
  </inkml:definitions>
  <inkml:trace contextRef="#ctx0" brushRef="#br0">1 32 8840,'0'0'11627,"59"-3"-10185,-29-4-706,1-2-639,-1 6-290,-3-2-1216,0 3-1153,-7 1-2179,-7-1-1601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4.159"/>
    </inkml:context>
    <inkml:brush xml:id="br0">
      <inkml:brushProperty name="width" value="0.025" units="cm"/>
      <inkml:brushProperty name="height" value="0.025" units="cm"/>
    </inkml:brush>
  </inkml:definitions>
  <inkml:trace contextRef="#ctx0" brushRef="#br0">28 1 9961,'0'0'12145,"-5"9"-11056,1 3-883,-1 0 1,2 0-1,-1 0 0,2 1 0,-2 14 1,3-23-162,1 0 0,0-1 1,0 1-1,1 0 1,-1 0-1,1-1 1,-1 1-1,1-1 1,1 1-1,-1-1 0,2 6 1,-1-8-31,-1 1-1,0 0 1,1-1-1,-1 1 1,1-1 0,-1 1-1,1-1 1,0 0 0,-1 1-1,1-1 1,0 0 0,0 0-1,0 0 1,0-1-1,0 1 1,0 0 0,0-1-1,0 1 1,0-1 0,0 0-1,1 0 1,1 0 0,4 0 48,1-2 1,-1 1-1,0-1 1,0 0 0,0-1-1,0 1 1,0-2 0,0 1-1,-1-1 1,0 0-1,1-1 1,-2 0 0,9-6-1,-7 5-23,0 0-1,0 0 0,1 1 0,0 0 0,1 1 1,-1 0-1,1 0 0,10-2 0,-19 6-6,-1 0-1,1 0 0,0 1 0,0-1 0,0 0 0,-1 1 0,1-1 1,0 1-1,0-1 0,-1 1 0,1-1 0,0 1 0,-1 0 0,1-1 0,-1 1 1,1 0-1,-1-1 0,1 1 0,-1 0 0,1 0 0,-1-1 0,0 1 0,1 0 1,-1 0-1,0 0 0,0-1 0,0 1 0,0 0 0,1 0 0,-1 0 1,0 0-1,0 0 0,-1-1 0,1 1 0,0 1 0,0 44 455,-1-34-315,1-11-163,0 1 1,0-1 0,-1 0 0,1 0 0,0 1 0,0-1 0,1 0 0,-1 0 0,0 1 0,0-1 0,1 0 0,-1 0 0,0 0 0,1 1 0,-1-1 0,1 0 0,0 0 0,-1 0 0,1 0 0,0 0 0,0 0-1,0 0 1,0 0 0,-1 0 0,1-1 0,0 1 0,0 0 0,2 0 0,0 0 13,0-1 0,1 0-1,-1 0 1,0 0 0,0 0 0,1-1 0,-1 1-1,0-1 1,0 0 0,6-2 0,29-8-115,29-9-763,-19 10-5026,-35 7 1098,-8-2-2077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4.502"/>
    </inkml:context>
    <inkml:brush xml:id="br0">
      <inkml:brushProperty name="width" value="0.025" units="cm"/>
      <inkml:brushProperty name="height" value="0.025" units="cm"/>
    </inkml:brush>
  </inkml:definitions>
  <inkml:trace contextRef="#ctx0" brushRef="#br0">1 27 14734,'0'0'9929,"56"-26"-12043,-24 35-1729,4 2-3172</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4.844"/>
    </inkml:context>
    <inkml:brush xml:id="br0">
      <inkml:brushProperty name="width" value="0.025" units="cm"/>
      <inkml:brushProperty name="height" value="0.025" units="cm"/>
    </inkml:brush>
  </inkml:definitions>
  <inkml:trace contextRef="#ctx0" brushRef="#br0">119 1 14798,'0'0'2904,"-8"0"43,-50 10 746,55-9-3543,0 0 0,0 0 0,0 0 0,0 0 0,0 0 0,0 1 0,0 0 1,0-1-1,1 1 0,-1 0 0,0 0 0,1 0 0,0 1 0,-1-1 0,1 1 0,0-1 1,0 1-1,-2 4 0,4-6-152,1 0 1,-1-1 0,1 1-1,-1-1 1,1 0 0,-1 1-1,1-1 1,0 1 0,-1-1-1,1 0 1,-1 1 0,1-1-1,0 0 1,-1 0-1,1 1 1,0-1 0,0 0-1,-1 0 1,1 0 0,0 0-1,-1 0 1,1 0 0,0 0-1,-1 0 1,2-1 0,29 2-248,-26-2 116,57 0-1177,-20 0-373,57 5 0,-97-4 1667,0 0 1,0 0-1,0 0 1,0 0-1,0 0 1,0 0-1,0 1 1,0-1-1,-1 1 1,1 0-1,0-1 0,0 1 1,0 0-1,-1 0 1,1 0-1,-1 0 1,1 1-1,0-1 1,-1 0-1,0 0 1,1 1-1,-1-1 0,0 1 1,0 0-1,0-1 1,0 1-1,0 0 1,0-1-1,0 1 1,-1 0-1,1 0 1,-1 0-1,1 2 1,-1-1 121,-1 1 1,0-1 0,1 0 0,-1 0-1,-1 1 1,1-1 0,0 0 0,-1 0-1,0 0 1,0 0 0,0-1 0,0 1-1,0 0 1,0-1 0,-1 0 0,1 1-1,-1-1 1,-4 3 0,-2 2 13,0 0 1,-1 0-1,0-1 0,0-1 1,-1 1-1,1-2 0,-1 1 1,0-1-1,-1-1 1,-16 3-1,27-6-201,1 0-1,-1 0 1,1 0 0,-1 0 0,1 0 0,-1 0-1,1 0 1,-1 0 0,1 0 0,0 0-1,-1 0 1,1 0 0,-1 0 0,1 0 0,-1-1-1,1 1 1,0 0 0,-1 0 0,1-1-1,-1 1 1,1 0 0,0-1 0,-1 1-1,1 0 1,0-1 0,0 1 0,-1 0 0,1-1-1,0 1 1,0 0 0,-1-1 0,1 1-1,0-1 1,0 1 0,0-1 0,0 1 0,0 0-1,0-1 1,0 1 0,-1-1 0,1 1-1,1-1 1,-1 1 0,0-1 0,0 1 0,0-1-1,0 1 1,0 0 0,0-1 0,0 1-1,1-1 1,-1 1 0,0-1 0,0 1-1,1-1 1,15-24-6330,7 2-1885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5.201"/>
    </inkml:context>
    <inkml:brush xml:id="br0">
      <inkml:brushProperty name="width" value="0.025" units="cm"/>
      <inkml:brushProperty name="height" value="0.025" units="cm"/>
    </inkml:brush>
  </inkml:definitions>
  <inkml:trace contextRef="#ctx0" brushRef="#br0">117 18 14510,'0'0'6000,"-10"8"-3950,3-2-1718,-3 2-36,0 0 0,0 1 0,1 0 0,1 0 1,0 1-1,0 0 0,-7 14 0,15-24-309,0 0 0,0 0 0,-1 0 1,1 0-1,0 0 0,0 0 0,0 1 0,0-1 0,0 0 0,0 0 0,0 0 0,0 0 0,0 0 0,0 1 1,0-1-1,0 0 0,0 0 0,0 0 0,0 0 0,0 0 0,0 1 0,0-1 0,0 0 0,0 0 0,0 0 0,0 0 1,0 0-1,0 1 0,0-1 0,0 0 0,0 0 0,1 0 0,-1 0 0,0 0 0,0 0 0,0 1 0,0-1 0,0 0 1,0 0-1,0 0 0,1 0 0,-1 0 0,0 0 0,0 0 0,0 0 0,0 0 0,0 0 0,0 0 0,1 0 0,-1 0 1,0 0-1,0 0 0,0 0 0,0 0 0,1 0 0,13-3-415,12-9-236,-23 10 579,0 0 1,1 1-1,-1-1 0,1 1 0,-1-1 0,1 1 1,-1 0-1,1 1 0,0-1 0,-1 0 0,1 1 1,0 0-1,0 0 0,-1 0 0,1 1 0,3 0 1,-4 0 83,-1 0 0,1 0 0,-1 1 0,0-1 0,0 1 0,0-1 0,0 1 1,0 0-1,0 0 0,0-1 0,-1 2 0,1-1 0,-1 0 0,1 0 0,-1 0 1,0 1-1,0-1 0,0 0 0,0 1 0,0-1 0,0 1 0,-1 0 0,1 2 0,5 23 497,-2 0-1,-1 1 1,-1-1-1,-1 1 1,-1-1-1,-2 1 1,-1-1-1,-1 0 1,-2 0-1,0 0 1,-2 0-1,-1-1 1,-1-1-1,-2 0 1,-23 41-1,33-63-483,0-1-1,0 0 1,0 1 0,0-1-1,-1 0 1,1 0 0,-1 0 0,0 0-1,0-1 1,0 1 0,0-1-1,0 0 1,-1 0 0,1 0-1,-1 0 1,1 0 0,-1-1-1,0 0 1,1 0 0,-6 1 0,7-2-17,1-1 1,0 0 0,-1 0 0,1 0 0,0 0 0,0 0 0,0 0-1,0 0 1,0 0 0,0-1 0,0 1 0,0 0 0,0-1-1,0 1 1,1 0 0,-1-1 0,0 1 0,1-1 0,-1 1 0,1-1-1,0 0 1,0 1 0,-1-1 0,1 1 0,0-1 0,0 1 0,1-1-1,-1 0 1,0-1 0,4-55-517,0 41 330,0 0 0,1 0 0,1 1 0,1 0 0,0 0 0,1 0 0,1 1 0,0 0 0,17-20 1,14-13-97,57-53 0,-55 62 271,-14 14 22,33-37-1,-55 56-20,-1 0-1,-1-1 0,1 1 1,-1-1-1,0 0 0,0 0 1,-1 0-1,0-1 1,0 1-1,-1-1 0,0 1 1,1-11-1,-2 17 15,-1 0 0,0 0 0,0 0 0,0 0 1,0 0-1,0 1 0,0-1 0,-1 0 0,1 0 0,0 0 0,0 0 0,-1 0 0,1 0 1,-1 0-1,1 0 0,-1 0 0,1 0 0,-1 1 0,1-1 0,-1 0 0,0 0 0,1 1 1,-1-1-1,0 0 0,0 1 0,1-1 0,-1 1 0,0-1 0,-1 0 0,-1 1-1,1-1 0,-1 0 0,0 1 0,0 0 0,1-1 0,-1 1 0,0 0 0,0 1 0,1-1 0,-5 1 0,-2 1 32,1 0 0,0 1 0,0 0 0,0 0 0,0 0-1,-10 7 1,9-3 63,0 0 0,1 1 1,-1 0-1,1 1 0,-7 10 0,12-15-38,0-1 0,1 1 0,0 0 0,0-1 0,0 1 0,0 0 0,1 0 0,-1 0 0,1 1 0,0-1 0,1 0 0,-1 0 0,1 0 0,-1 1-1,1-1 1,0 0 0,1 6 0,0-8-42,0 0 0,0 0 0,1 0 0,-1 0 0,0 0 1,1 0-1,-1 0 0,1-1 0,-1 1 0,1-1 0,0 1 0,0-1 0,-1 0 0,1 1 0,0-1 0,0 0 0,1 0 0,-1-1 0,0 1 0,0 0 0,0-1 0,0 1 0,5 0 0,59 4-242,-57-5 119,-7 0 63,87 1-3366,-30-3-3340,-11-1-2824</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5.544"/>
    </inkml:context>
    <inkml:brush xml:id="br0">
      <inkml:brushProperty name="width" value="0.025" units="cm"/>
      <inkml:brushProperty name="height" value="0.025" units="cm"/>
    </inkml:brush>
  </inkml:definitions>
  <inkml:trace contextRef="#ctx0" brushRef="#br0">171 25 13100,'0'0'4650,"-9"-5"-1324,6 2-3152,-1 1 0,1 0 0,-1 0 0,0 0 0,1 1 0,-1-1 0,0 1 0,0 0 0,0 0 0,0 0 0,0 0 0,-1 1 0,1 0 0,0 0 0,0 0 0,0 0 0,0 0 1,0 1-1,0 0 0,0 0 0,0 0 0,0 0 0,0 1 0,0 0 0,0-1 0,1 2 0,-1-1 0,1 0 0,-6 5 0,8-6-169,-26 28 57,25-28-63,1 0 1,0 1 0,0-1-1,0 1 1,0-1-1,0 1 1,0-1 0,1 1-1,-1 0 1,0 0-1,1-1 1,-1 1-1,1 0 1,0 0 0,0-1-1,-1 1 1,1 0-1,0 0 1,1 3 0,1-4-22,1 1 0,-1-1 0,0 1 0,1-1 0,0 0 1,-1 0-1,1 0 0,0-1 0,-1 1 0,1 0 1,0-1-1,0 0 0,5 0 0,2 1-78,56 9-787,85 16-1280,-150-26 2209,0 0-1,1 0 1,-1 1-1,0-1 1,0 0-1,0 0 1,1 1-1,-1-1 1,0 1-1,0-1 1,0 1-1,0-1 1,0 1-1,1 0 1,-1 0-1,-1-1 1,1 1-1,0 0 1,0 0-1,0 0 1,0 0 0,0 1-1,-1-1 48,0 0 0,-1 0 0,1 0 0,0 0 0,-1 0 0,1-1 0,-1 1 1,1 0-1,-1 0 0,1-1 0,-1 1 0,0 0 0,1 0 0,-1-1 0,0 1 0,1-1 0,-1 1 0,0-1 0,0 1 0,0-1 0,-1 1 1,-57 22 2373,57-22-2529,-30 9 310,-71 19 931,35-20-5188,59-9-1806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6.665"/>
    </inkml:context>
    <inkml:brush xml:id="br0">
      <inkml:brushProperty name="width" value="0.025" units="cm"/>
      <inkml:brushProperty name="height" value="0.025" units="cm"/>
    </inkml:brush>
  </inkml:definitions>
  <inkml:trace contextRef="#ctx0" brushRef="#br0">244 66 9737,'0'0'2194,"0"-8"379,1 6-2468,-1 0 61,1 1 1,-1-1 0,0 0-1,0 0 1,1 0 0,-1 1-1,0-1 1,0 0-1,-1 0 1,1 0 0,0 1-1,-1-1 1,1 0-1,-1 1 1,1-1 0,-1 0-1,0 1 1,0-1 0,0 1-1,0-1 1,0 1-1,0-1 1,0 1 0,0-1-1,0 1 1,-1 0-1,1 0 1,-1 0 0,1 0-1,-1 0 1,1 0 0,-1 0-1,1 0 1,-1 1-1,0-1 1,1 1 0,-1-1-1,0 1 1,-3-1-1,-3 0 87,1 1-1,-1-1 1,0 1-1,0 0 0,0 1 1,1 0-1,-1 0 1,0 1-1,1 0 0,-1 0 1,1 1-1,-1 0 0,-11 7 1,13-6-218,-1 0 0,1 1 1,0-1-1,0 2 0,1-1 1,-1 0-1,1 1 0,1 0 1,-1 0-1,1 1 0,0-1 1,0 1-1,1 0 0,0 0 0,0 0 1,0 0-1,1 1 0,0-1 1,1 1-1,0-1 0,0 1 1,0 7-1,1-13-34,0-1 0,0 0 0,0 1 0,0-1 0,0 0 0,1 0 0,-1 1 0,0-1 0,1 0 1,-1 0-1,1 1 0,0-1 0,-1 0 0,1 0 0,0 0 0,-1 0 0,1 0 0,0 0 0,0 0 0,0 0 0,0 0 0,0-1 0,0 1 0,0 0 0,0 0 1,2 0-1,0 0 4,0 0 0,1 0 0,-1 0 1,0-1-1,1 1 0,-1-1 0,1 0 1,0 0-1,5-1 0,2 0 8,1-1-1,-1-1 0,0 0 0,0-1 0,14-6 1,-9 2-127,-1 0 0,0-1 1,0 0-1,-1-2 0,0 1 0,-1-2 1,0 0-1,-1 0 0,14-19 1,-46 59 428,9-14-130,1 1-1,0 0 1,1 0 0,1 1 0,0 1 0,1-1 0,-7 29-1,13-45-159,1 1-1,0 0 0,0 0 0,-1 0 1,1 0-1,0 0 0,0 0 0,0 0 1,0 0-1,0 0 0,1 0 0,-1 0 1,0 0-1,0-1 0,0 1 1,1 0-1,-1 0 0,1 0 0,-1 0 1,1 0-1,-1-1 0,1 1 0,-1 0 1,1 0-1,-1-1 0,1 1 0,0 0 1,0-1-1,0 1 0,1 0 2,1 0 1,-1-1-1,0 1 0,0-1 0,0 0 0,0 0 0,0 0 0,0 0 0,0 0 1,0 0-1,0-1 0,4 0 0,6-3 15,0 0 1,0 0-1,16-10 1,13-11-472,42-33 0,21-13 131,-104 70 304,1 1-1,-1 0 1,0 0-1,0-1 1,1 1 0,-1 0-1,0 0 1,1 0 0,-1 0-1,0 0 1,0 0-1,1-1 1,-1 1 0,0 0-1,1 0 1,-1 0-1,0 0 1,1 0 0,-1 0-1,0 0 1,1 0-1,-1 0 1,0 0 0,1 1-1,-1-1 1,0 0-1,1 0 1,-1 0 0,0 0-1,1 0 1,-1 1-1,0-1 1,0 0 0,1 0-1,-1 0 1,0 1-1,0-1 1,1 0 0,-1 0-1,0 1 1,0-1-1,0 0 1,0 1 0,1-1-1,-1 1 1,2 22 333,-9 27 183,6-49-514,1 3-31,-3 27 747,3-31-701,1 1 1,-1-1 0,0 1 0,1 0-1,-1-1 1,1 1 0,-1-1 0,1 1 0,-1-1-1,1 1 1,-1-1 0,1 1 0,-1-1 0,1 1-1,0-1 1,-1 0 0,1 0 0,-1 1 0,1-1-1,0 0 1,0 0 0,-1 0 0,1 1-1,0-1 1,-1 0 0,1 0 0,0 0 0,-1 0-1,1 0 1,0 0 0,0-1 0,-1 1 0,1 0-1,0 0 1,-1 0 0,1-1 0,1 0 0,8-2 10,1-1 1,-1-1 0,0 0 0,-1 0 0,1-1 0,-1 0 0,16-13 0,-19 13-70,1 0 0,0 0 0,0 1 1,1 0-1,-1 1 0,1 0 0,0 0 1,0 0-1,1 1 0,-1 0 0,0 1 1,1 0-1,11-1 0,-19 3 36,0 1 0,0-1-1,0 1 1,0 0 0,0 0 0,0 0 0,0-1-1,-1 1 1,1 0 0,0 0 0,0 0 0,-1 0 0,1 0-1,0 0 1,-1 0 0,1 1 0,-1-1 0,0 0-1,1 0 1,-1 0 0,0 0 0,0 1 0,0-1-1,0 0 1,0 0 0,0 0 0,0 1 0,0-1-1,0 0 1,0 0 0,-1 3 0,-6 40 225,4-35-262,-2 9 385,8-15-144,5-8-105,6-9-304,13-11-6,-8 17-6500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7.975"/>
    </inkml:context>
    <inkml:brush xml:id="br0">
      <inkml:brushProperty name="width" value="0.025" units="cm"/>
      <inkml:brushProperty name="height" value="0.025" units="cm"/>
    </inkml:brush>
  </inkml:definitions>
  <inkml:trace contextRef="#ctx0" brushRef="#br0">97 93 9577,'7'-16'2105,"-4"7"-632,1 0-1,0 0 1,0 0-1,1 1 1,0 0-1,0 0 1,8-8-1,-10 51 669,-18 109-335,8-97-1564,3-1 1,1 1-1,4 52 1,9-61-84,-10-37-154,1 0 0,-1 1 0,1-1-1,-1 0 1,1 0 0,0 0 0,0 0-1,0 0 1,0 0 0,0 0 0,0 0-1,0 0 1,0 0 0,0-1 0,0 1-1,0 0 1,0-1 0,0 1 0,1-1-1,-1 1 1,0-1 0,1 1 0,-1-1-1,0 0 1,2 0 0,-2 0-14,-1 0 1,1-1 0,0 1-1,-1-1 1,1 1-1,0 0 1,-1-1 0,1 1-1,-1-1 1,1 0-1,-1 1 1,1-1 0,-1 1-1,0-1 1,1 0-1,-1 1 1,0-1 0,1 0-1,-1 1 1,0-1-1,0 0 1,0 0 0,1 1-1,-1-1 1,0 0-1,0 0 1,0 1 0,0-1-1,0 0 1,-1 0-1,1 1 1,0-1 0,0 0-1,0 1 1,-1-2-1,-7-30-286,-4 8 295,-2 0 0,-1 0 0,-1 2 0,-1 0 0,0 1 1,-2 1-1,-23-20 0,36 34 58,5 5 144,233 19-1227,-166-19-2263,-1-3-3332</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9.003"/>
    </inkml:context>
    <inkml:brush xml:id="br0">
      <inkml:brushProperty name="width" value="0.025" units="cm"/>
      <inkml:brushProperty name="height" value="0.025" units="cm"/>
    </inkml:brush>
  </inkml:definitions>
  <inkml:trace contextRef="#ctx0" brushRef="#br0">95 217 10154,'2'-9'2375,"3"-15"-345,-2 0 0,0-1 0,-2-39 0,0 63-1993,-1 1 0,0-1 1,0 0-1,0 0 0,0 0 0,0 0 1,0 0-1,0 0 0,0 0 0,-1 0 1,1 0-1,0 1 0,0-1 0,-1 0 1,1 0-1,0 0 0,-1 0 0,1 1 1,-1-1-1,1 0 0,-1 0 0,0 1 1,1-1-1,-1 0 0,0 1 0,1-1 1,-1 1-1,0-1 0,0 1 1,1-1-1,-1 1 0,0 0 0,0-1 1,0 1-1,0 0 0,0-1 0,1 1 1,-1 0-1,0 0 0,0 0 0,0 0 1,0 0-1,0 0 0,0 0 0,0 0 1,0 1-1,0-1 0,1 0 0,-1 0 1,0 1-1,0-1 0,0 0 0,0 1 1,1-1-1,-2 2 0,-3 0 36,1 1 0,0 0 0,0 0 0,0 0 1,0 0-1,1 1 0,-1-1 0,-5 9 0,5-5 18,-1 1 1,1 0 0,0 0-1,0 1 1,1-1-1,1 1 1,-1 0-1,1 0 1,1-1 0,-1 1-1,2 0 1,0 17-1,0-24-77,0-1 0,1 1-1,-1-1 1,1 1-1,0-1 1,-1 0 0,1 1-1,0-1 1,0 1 0,0-1-1,0 0 1,0 0 0,0 0-1,0 0 1,0 0-1,1 0 1,-1 0 0,0 0-1,1 0 1,-1 0 0,0-1-1,1 1 1,-1 0 0,1-1-1,-1 1 1,1-1-1,0 0 1,-1 0 0,1 1-1,-1-1 1,1 0 0,0 0-1,-1 0 1,3-1 0,3 1 19,0-1 0,0 0 0,0 0 1,0-1-1,0 0 0,11-5 0,-4 0-8,0-1 0,-1-1 0,0 0-1,0 0 1,-1-1 0,0-1 0,-1 0 0,-1-1 0,0 0-1,0 0 1,-1-1 0,0-1 0,-1 1 0,-1-1-1,-1 0 1,7-18 0,-13 14 34,-8 20 19,-13 24 52,12-10-4,2 0-1,0 0 1,0 1 0,2 1-1,0-1 1,1 1 0,1-1-1,1 1 1,0 0 0,2 32 0,0-47-101,0 0 1,1 0-1,-1 0 1,1 0 0,0 0-1,0 0 1,0-1-1,0 1 1,0 0 0,0-1-1,1 1 1,-1-1-1,1 1 1,0-1 0,0 0-1,0 1 1,0-1-1,0 0 1,0 0 0,1-1-1,-1 1 1,1 0 0,-1-1-1,1 1 1,0-1-1,-1 0 1,1 0 0,0 0-1,0 0 1,0-1-1,0 1 1,0-1 0,0 0-1,-1 1 1,1-1-1,0-1 1,6 0 0,1 0 4,0 0 1,-1-1-1,1 0 0,0-1 1,-1 0-1,0 0 1,0-1-1,0 0 1,0-1-1,11-7 0,-11 5-12,0 0 0,0-1 0,-1 1 0,0-2 0,0 1 0,-1-1 0,0 0 0,-1-1 0,0 1 0,0-1 0,-1-1 0,0 1 0,-1-1 0,0 1 0,-1-1 0,0 0 0,0-1 0,0-11 0,-3 23-20,0 0 1,0 1-1,-1-1 0,1 0 1,0 0-1,0 1 0,0-1 0,0 0 1,-1 0-1,1 0 0,0 0 1,0 1-1,0-1 0,-1 0 1,1 0-1,0 0 0,0 0 0,-1 0 1,1 0-1,0 0 0,0 0 1,-1 0-1,1 1 0,0-1 0,0 0 1,-1 0-1,1 0 0,0 0 1,0-1-1,-1 1 0,1 0 1,0 0-1,0 0 0,-1 0 0,1 0 1,0 0-1,0 0 0,-1 0 1,1 0-1,0-1 0,0 1 1,0 0-1,-1 0 0,1 0 0,0 0 1,0-1-1,0 1 0,0 0 1,-1 0-1,1-1 0,0 1 0,0 0 1,0 0-1,0 0 0,0-1 1,0 1-1,0 0 0,0 0 1,0-1-1,0 1 0,0 0 0,0-1 1,0 1-1,0 0 0,0 0 1,0-1-1,0 1 0,-14 17-63,7-6 89,1 1 0,0-1 0,1 1 1,0 0-1,1 0 0,0 1 0,1 0 0,1-1 1,0 1-1,0 0 0,1 0 0,2 15 1,-1-26-14,0-1 1,1 1 0,-1 0 0,0-1-1,1 0 1,0 1 0,-1-1 0,1 1-1,0-1 1,0 0 0,0 1 0,0-1-1,0 0 1,0 0 0,0 0-1,0 0 1,0 0 0,1 0 0,-1 0-1,0 0 1,1 0 0,-1 0 0,3 0-1,-1 0 7,1 0-1,0 0 0,0-1 0,-1 0 0,1 1 0,0-1 0,0-1 1,-1 1-1,8-2 0,0 0 8,0-1 0,0-1 0,-1 0 0,1 0 0,16-11 0,-11 5-36,-1 0 0,-1-2 0,0 1-1,24-28 1,-33 33-9,0 0-1,0-1 1,-1 1 0,0-1-1,0 0 1,-1 0-1,0 0 1,0-1-1,-1 1 1,1-1-1,-2 0 1,1 1 0,0-17-1,-2 23 17,1 0-1,-1 0 1,0 1 0,0-1-1,0 0 1,0 0 0,0 0-1,0 0 1,-1 0-1,1 0 1,0 0 0,0 0-1,-1 0 1,1 0-1,-1 0 1,1 0 0,-1 0-1,1 0 1,-1 0 0,1 1-1,-1-1 1,0 0-1,1 0 1,-1 1 0,0-1-1,0 1 1,1-1 0,-1 0-1,0 1 1,0 0-1,0-1 1,0 1 0,0-1-1,0 1 1,0 0 0,0 0-1,0-1 1,0 1-1,0 0 1,0 0 0,0 0-1,0 0 1,0 0 0,0 0-1,0 1 1,0-1-1,1 0 1,-1 0 0,0 1-1,0-1 1,0 1 0,-2 0-1,-1 1-6,0 0 0,-1 0 0,1 0 0,0 1 0,0 0 1,1-1-1,-1 1 0,0 1 0,1-1 0,-4 5 0,1 1 29,1 0 0,0 0 1,1 0-1,0 1 1,0-1-1,1 1 0,0 0 1,1 0-1,-2 13 0,3-20-22,1 0 0,0-1-1,0 1 1,0 0 0,0 0 0,1 0-1,-1 0 1,1 0 0,0-1 0,-1 1-1,1 0 1,1-1 0,-1 1 0,0 0-1,0-1 1,1 1 0,0-1-1,-1 0 1,1 0 0,0 0 0,0 1-1,0-2 1,0 1 0,1 0 0,-1 0-1,0-1 1,1 1 0,0-1 0,-1 0-1,1 0 1,-1 0 0,1 0 0,0 0-1,0 0 1,0-1 0,-1 1-1,5-1 1,0 1-449,1 0 1,-1-1-1,0 1 0,0-2 0,1 1 0,-1-1 1,0 0-1,13-4 0,-17 4-299,0 0 1,1-1-1,-1 0 0,0 0 0,0 0 1,0 0-1,0 0 0,-1 0 0,1-1 1,0 1-1,-1-1 0,4-5 0,11-21-10314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9.328"/>
    </inkml:context>
    <inkml:brush xml:id="br0">
      <inkml:brushProperty name="width" value="0.025" units="cm"/>
      <inkml:brushProperty name="height" value="0.025" units="cm"/>
    </inkml:brush>
  </inkml:definitions>
  <inkml:trace contextRef="#ctx0" brushRef="#br0">0 0 17328,'0'0'7143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29.811"/>
    </inkml:context>
    <inkml:brush xml:id="br0">
      <inkml:brushProperty name="width" value="0.025" units="cm"/>
      <inkml:brushProperty name="height" value="0.025" units="cm"/>
    </inkml:brush>
  </inkml:definitions>
  <inkml:trace contextRef="#ctx0" brushRef="#br0">97 87 6022,'0'0'4580,"11"-11"-1991,4-4-1634,39-39 3850,-46 48-1619,-6 8-1170,-8 16-449,-18 27-969,-110 140 458,117-163-980,11-10-823,21-20 12,24-24-1194,-13 3-669,-1-2 1,21-33-1,9-25 1278,-56 95 4213,-5 29-1707,0-17-905,1 0 1,1 0 0,0 1 0,1-1-1,2 1 1,-1 0 0,2-1 0,3 31-1,-2-45-484,0 1-1,1-1 1,-1 0-1,1 0 1,0 1-1,0-1 0,3 4 1,10 12-4676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9.556"/>
    </inkml:context>
    <inkml:brush xml:id="br0">
      <inkml:brushProperty name="width" value="0.025" units="cm"/>
      <inkml:brushProperty name="height" value="0.025" units="cm"/>
    </inkml:brush>
  </inkml:definitions>
  <inkml:trace contextRef="#ctx0" brushRef="#br0">1 4 9417,'0'0'8066,"9"-2"-7078,-4 1-841,0 1 1,0-1-1,0 1 0,0 0 1,0 1-1,0-1 1,0 1-1,0 0 0,7 2 1,-10-2-68,0 0-1,0 0 1,0 0 0,0 1 0,0-1 0,0 1 0,0-1 0,0 1-1,0 0 1,-1-1 0,1 1 0,-1 0 0,0 0 0,1 0 0,-1 0-1,0 1 1,0-1 0,0 0 0,0 0 0,-1 1 0,1-1 0,-1 1-1,1-1 1,-1 0 0,0 1 0,0 3 0,0 2 166,0-1-1,0 0 1,-1 1 0,0-1-1,0 0 1,-1 0 0,0 0 0,0 0-1,-6 11 1,-1-1-173,-1-1 0,-17 21 0,18-25-496,8-10-180,-3 2-119,1-2-3820</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0.182"/>
    </inkml:context>
    <inkml:brush xml:id="br0">
      <inkml:brushProperty name="width" value="0.025" units="cm"/>
      <inkml:brushProperty name="height" value="0.025" units="cm"/>
    </inkml:brush>
  </inkml:definitions>
  <inkml:trace contextRef="#ctx0" brushRef="#br0">0 192 9385,'0'0'11499,"53"-12"-10731,-17 16-479,2 1-225,0-3-641,-1-2-1537,-4 0-3235,-2-12-5285</inkml:trace>
  <inkml:trace contextRef="#ctx0" brushRef="#br0" timeOffset="1">412 1 14478,'0'0'5477,"-28"74"-4292,20-41-576,6 3-449,2-2-160,0-6-289,0-2-864,7-6-576,-1-4-193,-6-8-865,0-5-1056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0.505"/>
    </inkml:context>
    <inkml:brush xml:id="br0">
      <inkml:brushProperty name="width" value="0.025" units="cm"/>
      <inkml:brushProperty name="height" value="0.025" units="cm"/>
    </inkml:brush>
  </inkml:definitions>
  <inkml:trace contextRef="#ctx0" brushRef="#br0">0 66 10570,'0'0'5595,"6"-9"-3006,-4 5-2436,1 0-1,0 0 1,0 0 0,1 1 0,-1-1 0,1 1-1,-1 0 1,1 0 0,0 0 0,0 0 0,1 1-1,-1 0 1,0-1 0,1 2 0,-1-1 0,1 0 0,0 1-1,0 0 1,-1 0 0,1 1 0,0-1 0,0 1-1,5 0 1,3 0-31,28-2 147,57 5 0,-86-2-281,-1 0 1,0 1-1,0 1 1,0 0-1,0 0 1,0 1-1,0 1 1,-1 0-1,19 12 1,-26-15 23,-1-1 0,1 1 0,-1 1 0,0-1 0,1 0 0,-1 1 0,0-1 0,-1 1 0,1-1 0,0 1 0,-1 0 0,1 0 0,-1 0-1,0 0 1,0 0 0,0 0 0,0 0 0,-1 0 0,1 0 0,-1 0 0,0 0 0,0 0 0,0 1 0,0-1 0,-1 0 0,1 0 0,-1 0 0,0 0 0,0 0 0,0 0 0,0 0 0,0 0 0,-1 0 0,1 0 0,-1-1 0,-3 5 0,-3 5 290,-2 0 0,1 0 0,-1-1 0,-1-1 0,0 0 0,-17 12 0,13-11-255,-1 0 0,0-2 0,0 0 1,-1-1-1,0 0 0,0-1 0,-1-1 1,0-1-1,0-1 0,0 0 0,-1-1 0,-25 0 1,41-3-576,-6-1-1796,5-4-1972,3-5-2842</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1.723"/>
    </inkml:context>
    <inkml:brush xml:id="br0">
      <inkml:brushProperty name="width" value="0.025" units="cm"/>
      <inkml:brushProperty name="height" value="0.025" units="cm"/>
    </inkml:brush>
  </inkml:definitions>
  <inkml:trace contextRef="#ctx0" brushRef="#br0">1 36 15887,'0'0'4484,"72"-18"-3427,-39 15-640,3-1-289,-2 2-384,-4 1-1698,-3-2-1826,-6-2-4099</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2.130"/>
    </inkml:context>
    <inkml:brush xml:id="br0">
      <inkml:brushProperty name="width" value="0.025" units="cm"/>
      <inkml:brushProperty name="height" value="0.025" units="cm"/>
    </inkml:brush>
  </inkml:definitions>
  <inkml:trace contextRef="#ctx0" brushRef="#br0">28 20 8712,'0'0'12556,"0"8"-12502,-3 39 47,-9 48 0,1-14 1010,10-79-1004,1 1 1,0 0-1,0-1 1,0 1-1,0 0 0,0-1 1,1 1-1,-1 0 1,1-1-1,1 5 1,-2-6-50,1-1 1,-1 1 0,1 0 0,-1 0-1,1-1 1,-1 1 0,1 0-1,-1-1 1,1 1 0,0-1 0,-1 1-1,1-1 1,0 1 0,0-1 0,-1 1-1,1-1 1,0 0 0,0 0-1,0 1 1,-1-1 0,1 0 0,1 0-1,2 0 41,0 0 0,0-1 0,0 0 0,0 0-1,0 0 1,0-1 0,0 1 0,-1-1 0,1 0-1,-1 0 1,1 0 0,4-4 0,14-10-22,-2-1 0,0-1 0,-1 0 0,25-31 1,-35 38 45,-1 0 1,-1 0-1,0 0 1,0-1 0,-1 0-1,0 0 1,-1 0-1,-1-1 1,0 0 0,4-24-1,-40 97-1489,28-42 325,-6 15-3136,9-32 3527,0 1 1,0-1-1,0 0 0,-1 0 1,1 0-1,0 0 1,0 0-1,-1 0 0,1 0 1,0-1-1,-1 1 1,1 0-1,-3 0 1,-11 4-11518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3.500"/>
    </inkml:context>
    <inkml:brush xml:id="br0">
      <inkml:brushProperty name="width" value="0.025" units="cm"/>
      <inkml:brushProperty name="height" value="0.025" units="cm"/>
    </inkml:brush>
  </inkml:definitions>
  <inkml:trace contextRef="#ctx0" brushRef="#br0">0 162 17969,'0'0'7853,"8"2"-7325,1 1-603,1-2-1,-1 0 0,1 0 0,0 0 0,-1-2 1,1 1-1,0-1 0,-1 0 0,1-1 1,-1 0-1,17-6 0,-21 6 51,-1 1 0,1-1 0,-1 0 0,1 0 0,-1 0 0,0-1 0,0 0 0,0 0 0,0 0 0,-1 0 0,1 0 0,-1-1-1,0 1 1,0-1 0,0 0 0,0 0 0,0 0 0,-1-1 0,0 1 0,0 0 0,0-1 0,-1 1 0,1-1 0,-1 0 0,0 0 0,0-9 0,-1 14 302,-5 35 86,0-16-171,2-12-172,1 0 1,0 0-1,0 1 1,1-1 0,0 0-1,0 1 1,0-1-1,1 1 1,0-1-1,1 1 1,1 9-1,0-16-14,-1 0 1,1 0-1,0 0 0,-1 0 0,1 0 1,0 0-1,-1 0 0,1-1 0,0 1 1,0-1-1,0 1 0,0-1 1,-1 0-1,1 1 0,0-1 0,0 0 1,0 0-1,0-1 0,0 1 0,0 0 1,2-1-1,42-10 80,-34 4-20,-1-1 0,0-1 1,-1 1-1,0-2 0,0 1 0,-1-1 0,0-1 0,-1 0 0,0 0 0,-1 0 0,0-1 0,0 0 0,-2-1 0,1 1 0,3-16 0,-9 28-45,1-1 0,-1 0 0,1 0 0,-1 0 0,0 1 0,1-1-1,-1 0 1,0 0 0,0 0 0,0 0 0,1 0 0,-1 1 0,0-1-1,0 0 1,0 0 0,0 0 0,-1 0 0,1 0 0,0 0 0,0 1 0,0-1-1,-1-1 1,-13 13 122,-18 32-48,31-41-71,-6 8-51,-5 6 202,1 1 0,-11 24 0,20-37-126,0 0 0,1 0 1,-1 1-1,1-1 0,-1 1 1,1-1-1,1 1 0,-1 0 1,1-1-1,0 1 0,0 0 1,0-1-1,0 1 0,1 0 1,2 7-1,-3-11-42,0 0 0,1 0-1,-1 0 1,0 0 0,1 0 0,-1 0 0,1 0-1,-1 0 1,1 0 0,0 0 0,-1-1 0,1 1 0,0 0-1,-1 0 1,1-1 0,0 1 0,0 0 0,0-1 0,0 1-1,0-1 1,0 1 0,-1-1 0,1 0 0,0 1 0,0-1-1,0 0 1,0 0 0,1 1 0,-1-1 0,0 0-1,0 0 1,0 0 0,0 0 0,0 0 0,0-1 0,0 1-1,0 0 1,0 0 0,0-1 0,0 1 0,0-1 0,0 1-1,1-2 1,6-2 107,0-2-1,0 1 0,0-1 1,8-9-1,8-6-19,22-3-67,-36 20-15,-1 0-1,0-1 0,-1 0 0,1 0 1,-1-1-1,0 0 0,8-9 0,-15 15-11,-1 0-1,0-1 1,0 1-1,0-1 0,1 1 1,-1-1-1,0 1 1,1 0-1,-1-1 1,0 1-1,1 0 1,-1-1-1,0 1 0,1 0 1,-1 0-1,1-1 1,-1 1-1,0 0 1,1 0-1,-1 0 0,1-1 1,-1 1-1,1 0 1,-1 0-1,1 0 1,-1 0-1,1 0 1,-1 0-1,0 0 0,1 0 1,-1 0-1,1 0 1,-1 0-1,1 0 1,-1 1-1,1-1 0,-1 0 1,1 0-1,-1 0 1,1 1-1,6 21-60,-8 30-31,-16-9 219,14-38-104,0 0 1,1-1-1,0 1 0,0 0 0,0 0 1,1 0-1,0 1 0,-1 7 0,5-14 21,0 0-1,0 0 0,0 0 1,0-1-1,-1 0 0,1 1 1,0-1-1,3-3 0,0-2-20,-1 0-1,0-1 1,0 0 0,-1 0-1,0 0 1,-1 0 0,1-1-1,-2 1 1,1-1-1,2-15 1,-1-4 67,-1 1-1,-1-33 1,-2 60-91,0-1 1,0 1-1,0 0 1,0 0-1,0 0 0,-1-1 1,1 1-1,0 0 0,0 0 1,0-1-1,0 1 1,0 0-1,0 0 0,0 0 1,0-1-1,0 1 1,-1 0-1,1 0 0,0 0 1,0 0-1,0-1 0,0 1 1,0 0-1,-1 0 1,1 0-1,0 0 0,0 0 1,0 0-1,-1-1 1,1 1-1,0 0 0,0 0 1,-1 0-1,1 0 1,0 0-1,0 0 0,0 0 1,-1 0-1,1 0 0,0 0 1,0 0-1,-1 0 1,1 0-1,0 0 0,0 0 1,0 0-1,-1 1 1,1-1-1,0 0 0,0 0 1,0 0-1,-1 0 1,1 0-1,0 0 0,0 0 1,0 1-1,-1-1 0,-10 11-54,10-8 58,0-1-1,0 1 1,1-1-1,-1 1 1,0 0-1,1 0 1,0-1-1,0 1 0,0 0 1,0 0-1,0-1 1,0 1-1,1 0 1,-1 0-1,1-1 1,0 1-1,-1 0 1,1-1-1,1 1 1,-1-1-1,0 1 1,2 1-1,0-1 2,-1-1-1,1 0 1,0 1 0,0-1-1,0-1 1,0 1 0,0 0-1,0-1 1,0 0 0,1 1-1,-1-1 1,1-1-1,-1 1 1,1 0 0,3-1-1,4 1 10,0-1 0,1 0 0,-1-1 1,0 0-1,0-1 0,1 0 0,-1-1 0,-1 0 0,21-8 0,24-25 31,-52 34-39,-1 0-1,1-1 1,0 1-1,-1 0 1,0-1 0,1 1-1,-1-1 1,0 0 0,0 0-1,-1 0 1,1 0-1,-1 0 1,1 0 0,-1 0-1,0 0 1,1-7 0,-2 10-6,0 0 0,0-1 1,0 1-1,0-1 0,0 1 1,-1 0-1,1 0 1,0-1-1,0 1 0,0 0 1,0-1-1,-1 1 0,1 0 1,0-1-1,0 1 1,-1 0-1,1 0 0,0 0 1,0-1-1,-1 1 1,1 0-1,0 0 0,-1 0 1,1-1-1,0 1 0,-1 0 1,1 0-1,0 0 1,-1 0-1,1 0 0,0 0 1,-1 0-1,1 0 0,0 0 1,-1 0-1,1 0 1,0 0-1,-1 0 0,1 0 1,0 0-1,-1 0 1,1 0-1,0 1 0,-1-1 1,0 0-1,-13 6-29,4 0 30,1 0 1,-1 1-1,1 1 0,1-1 1,-1 1-1,1 1 0,-9 13 1,13-18 28,1 1 1,0-1-1,0 1 1,0 0-1,1 0 1,-1 0-1,1 1 1,0-1-1,1 0 1,-1 1-1,1-1 1,0 1-1,1-1 1,-1 1-1,1 0 1,0-1-1,2 9 1,-1-11-25,1 1 0,0-1 1,-1 1-1,2-1 0,-1 0 0,0 0 1,1 0-1,-1-1 0,1 1 1,0 0-1,0-1 0,0 0 1,0 1-1,0-1 0,0-1 1,1 1-1,-1 0 0,1-1 0,-1 0 1,1 1-1,0-2 0,7 2 1,8 2-596,0-1 0,0-1 1,21-1-1,4-3-3738,-14-7-2629,4-11-7185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5.354"/>
    </inkml:context>
    <inkml:brush xml:id="br0">
      <inkml:brushProperty name="width" value="0.025" units="cm"/>
      <inkml:brushProperty name="height" value="0.025" units="cm"/>
    </inkml:brush>
  </inkml:definitions>
  <inkml:trace contextRef="#ctx0" brushRef="#br0">22 379 12204,'-4'9'3608,"4"-7"-3537,-4 5 578,1 1 1,1 0-1,0 0 1,0 0 0,0 0-1,0 12 1,2-18-552,0 0 0,0 0 1,0 0-1,1 0 0,-1 0 1,0 0-1,1 0 0,0 0 1,-1 0-1,1-1 0,0 1 1,0 0-1,0-1 1,0 1-1,1 0 0,-1-1 1,0 1-1,0-1 0,1 0 1,-1 1-1,1-1 0,0 0 1,-1 0-1,1 0 0,0 0 1,-1 0-1,1 0 0,0-1 1,0 1-1,0 0 0,0-1 1,0 0-1,0 1 0,0-1 1,0 0-1,0 0 1,3 0-1,5 0-18,-1-1-1,1 1 1,0-2 0,0 1-1,-1-1 1,1-1 0,-1 1-1,0-2 1,0 1 0,0-1-1,0-1 1,-1 0 0,1 0-1,-1 0 1,-1-1 0,1 0-1,-1-1 1,11-12 0,-10 10-48,0-1 1,-1 0-1,0 0 1,-1-1-1,0 0 1,0 0-1,-1 0 1,-1-1-1,0 0 1,0 0 0,-2 0-1,1 0 1,-1 0-1,0-20 1,-2 32-32,0 0 1,0 0-1,0-1 1,0 1-1,0 0 1,0 0-1,0-1 1,0 1-1,0 0 1,0 0-1,0 0 1,0-1-1,-1 1 1,1 0-1,0 0 1,0 0-1,0 0 1,0-1-1,0 1 1,0 0-1,-1 0 1,1 0-1,0 0 1,0 0-1,0-1 1,0 1-1,-1 0 1,1 0-1,0 0 1,0 0-1,0 0 1,-1 0-1,1 0 1,0 0-1,0 0 1,0 0-1,-1 0 1,1 0-1,0 0 1,0 0-1,0 0 1,-1 0-1,1 0 1,0 0-1,0 0 1,0 0-1,-1 0 1,1 0-1,0 0 1,0 0-1,0 0 1,-1 1-1,1-1 1,0 0-1,0 0 1,0 0-1,0 0 1,0 0-1,-1 1 1,1-1-1,0 0 1,0 0-1,0 0 1,0 1-1,-12 11 73,6 0-60,0 0 0,1 0-1,0 1 1,1 0 0,1 0 0,0 0 0,0 0 0,2 0 0,-1 1 0,2-1 0,0 0 0,2 18 0,-2-30-4,1 1-1,-1 0 0,1 0 1,0-1-1,-1 1 1,1 0-1,0-1 0,0 1 1,0 0-1,1-1 1,-1 0-1,0 1 1,0-1-1,1 0 0,-1 1 1,1-1-1,-1 0 1,1 0-1,-1 0 1,1 0-1,0-1 0,0 1 1,-1 0-1,1-1 1,0 1-1,0-1 0,0 0 1,-1 1-1,1-1 1,0 0-1,0 0 1,0 0-1,3-1 0,2 1 31,0-1-1,0 0 0,0 0 0,0-1 0,-1 1 0,1-1 0,-1-1 1,8-3-1,2-4-23,-1 0 1,-1-2-1,0 0 1,0 0-1,-2-1 1,1-1-1,-2 0 1,1 0-1,-2-1 1,0-1-1,11-24 1,-10 18 2,-2 0-1,-1-1 1,0 0 0,-2 0 0,0-1 0,-2 0 0,-1 1 0,1-31 0,-4 52-5,0 1 1,0 0-1,0 0 0,0-1 1,0 1-1,0 0 0,0 0 1,0-1-1,0 1 0,-1 0 1,1 0-1,-1 0 0,1-1 1,-1 1-1,1 0 0,-1 0 1,0 0-1,1 0 0,-1 0 1,0 0-1,-1-1 0,1 2-1,0 0 0,1-1 0,-1 1 0,0 0 0,0 0-1,0 0 1,0 0 0,0 0 0,0 0 0,0 0 0,1 0-1,-1 1 1,0-1 0,0 0 0,0 0 0,0 1 0,0-1-1,1 1 1,-1-1 0,0 0 0,-1 2 0,-3 2 5,0 0 1,0 0 0,1 0 0,-1 1-1,1 0 1,0 0 0,-3 6-1,-4 9-18,1 2 0,1-1 0,2 1 0,0 0 0,1 1-1,1 0 1,-3 36 0,4-5 2,2 0 1,6 62-1,-3-106 4,1-1-1,-1 1 1,2 0 0,3 10 0,-6-19 5,0 0 0,0 1-1,1-1 1,-1 0 0,0 0 0,1 1 0,-1-1 0,1 0 0,-1 0-1,1 0 1,0 0 0,0 0 0,-1 0 0,1 0 0,0 0 0,0 0 0,0 0-1,0 0 1,0 0 0,0-1 0,0 1 0,0 0 0,0-1 0,1 1 0,-1-1-1,0 1 1,0-1 0,0 0 0,1 1 0,-1-1 0,0 0 0,0 0 0,1 0-1,-1 0 1,0 0 0,1 0 0,-1 0 0,0 0 0,0-1 0,1 1 0,-1 0-1,2-2 1,-1 0 22,1 0 0,0-1 0,-1 0 0,1 1 0,-1-1 0,0 0 0,0 0 0,0 0 0,0-1 0,-1 1 0,1 0 0,-1-1 0,0 1 0,1-5 0,12-56 20,-13 59-40,8-103 53,-5 38-63,-4 70-4,0-1-1,0 1 1,0-1-1,0 1 1,0-1-1,0 1 1,0-1-1,1 1 1,-1-1-1,0 1 1,0-1-1,1 1 1,-1-1 0,0 1-1,1-1 1,-1 1-1,0 0 1,1-1-1,-1 1 1,0 0-1,1-1 1,-1 1-1,1 0 1,-1-1-1,1 1 1,-1 0-1,1 0 1,-1 0-1,1-1 1,-1 1-1,1 0 1,-1 0 0,1 0-1,-1 0 1,1 0-1,-1 0 1,1 0-1,-1 0 1,1 0-1,0 0 1,-1 0-1,1 1 1,-1-1-1,1 0 1,-1 0-1,1 0 1,-1 1-1,0-1 1,1 0-1,-1 0 1,1 1 0,-1-1-1,1 1 1,27 18-104,-27-18 102,19 15-185,-8-8-61,-2 1 1,1 0-1,-1 1 1,15 18-1,-23-25 231,0-1 1,0 1-1,-1 0 0,1 0 1,-1 0-1,0 0 1,1 0-1,-1 0 0,-1 0 1,1 1-1,0-1 0,-1 0 1,0 0-1,0 1 0,0-1 1,0 0-1,0 0 1,-1 1-1,1-1 0,-1 0 1,0 0-1,0 0 0,0 0 1,0 1-1,-3 2 1,3-4 27,0 0 1,0 0 0,0-1-1,0 1 1,0 0 0,1 0-1,-1 0 1,0 0 0,1 0-1,0 0 1,-1 0 0,1 0-1,0 4 1,0-6-7,1 1-1,-1-1 1,0 0-1,0 1 1,1-1 0,-1 0-1,1 1 1,-1-1-1,0 0 1,1 0 0,-1 0-1,1 1 1,-1-1-1,0 0 1,1 0 0,-1 0-1,1 0 1,-1 0-1,1 0 1,-1 0 0,1 0-1,-1 0 1,0 0-1,1 0 1,-1 0 0,1 0-1,-1 0 1,1 0-1,-1 0 1,1 0 0,-1-1-1,0 1 1,1 0-1,-1 0 1,1-1 0,5-2 6,0 0 1,-1 0-1,1-1 1,-1 1-1,1-2 1,-1 1-1,5-6 1,6-9-98,-2-1 0,23-40 1,-19 30 105,-19 77 302,-3-25-190,0-7-22,2 0 1,-1-1-1,2 1 1,0 20-1,1-32-93,0-1 0,0 1 0,0-1 0,1 0 0,-1 1-1,1-1 1,-1 0 0,1 1 0,0-1 0,0 0 0,0 0-1,0 1 1,1-1 0,-1 0 0,0 0 0,1 0 0,-1-1-1,1 1 1,0 0 0,0-1 0,0 1 0,-1-1 0,2 1-1,-1-1 1,0 0 0,0 0 0,0 0 0,0 0 0,1 0-1,-1 0 1,0-1 0,1 1 0,2-1 0,2 1 5,1-1 1,0 0-1,-1-1 1,1 0-1,-1 0 1,1 0-1,-1-1 1,0 0-1,0-1 1,0 0-1,0 0 1,0 0-1,0-1 1,-1 0-1,0 0 1,0-1-1,0 0 1,0 0-1,-1 0 1,7-8-1,-5 6 4,-1-1-1,0-1 0,-1 1 1,1-1-1,-2 0 0,1 0 1,-1 0-1,-1-1 0,1 0 1,-2 1-1,1-1 0,-2 0 1,1 0-1,0-17 1,-3 26 0,1 0 1,0-1 0,-1 1 0,1 0 0,0 0 0,-1 0-1,1 0 1,-1 0 0,0 0 0,1 0 0,-1 0 0,0 0-1,0 0 1,0 0 0,1 0 0,-1 0 0,0 1 0,0-1 0,0 0-1,0 1 1,-1-1 0,1 1 0,0-1 0,0 1 0,0-1-1,0 1 1,0 0 0,-1-1 0,1 1 0,0 0 0,0 0-1,0 0 1,-1 0 0,1 0 0,0 0 0,0 1 0,-1-1-1,1 0 1,0 1 0,0-1 0,0 0 0,-2 2 0,1-2-10,-1 1 1,1-1-1,0 1 1,0 0 0,0 0-1,0 0 1,0 0-1,0 0 1,1 0 0,-1 0-1,0 1 1,0-1 0,1 1-1,-1-1 1,1 1-1,-1-1 1,1 1 0,0 0-1,0 0 1,0 0-1,0 0 1,0 0 0,0 0-1,0 0 1,0 4-1,5-5-301,0 0 0,0 0-1,1 0 1,-1-1 0,0 0 0,1 1-1,-1-2 1,8 0 0,19-6-6794,-12 3 812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5.715"/>
    </inkml:context>
    <inkml:brush xml:id="br0">
      <inkml:brushProperty name="width" value="0.025" units="cm"/>
      <inkml:brushProperty name="height" value="0.025" units="cm"/>
    </inkml:brush>
  </inkml:definitions>
  <inkml:trace contextRef="#ctx0" brushRef="#br0">150 11 12748,'-3'-1'765,"0"-1"0,0 1-1,0-1 1,-1 1 0,1 0-1,0 1 1,-1-1 0,1 0 0,0 1-1,-1 0 1,1 0 0,-1 0 0,1 0-1,-1 0 1,-5 2 0,4 0-439,0-1 0,1 1 1,0 0-1,-1 1 0,1-1 0,0 1 1,0-1-1,0 1 0,0 0 1,-5 6-1,5-5-280,1 1 1,-1-1 0,1 1-1,0-1 1,0 1 0,0 0-1,0 0 1,1 0-1,0 1 1,0-1 0,0 1-1,1-1 1,0 1 0,0-1-1,0 1 1,1 0-1,0-1 1,0 1 0,1 9-1,0-13-38,0 0-1,0 0 0,1-1 1,-1 1-1,0 0 1,1-1-1,-1 1 0,1-1 1,-1 1-1,1-1 1,-1 0-1,1 0 0,0 0 1,0 0-1,0 0 1,0 0-1,0 0 0,0-1 1,0 1-1,0-1 1,0 1-1,0-1 1,0 0-1,0 0 0,0 0 1,0 0-1,0 0 1,0 0-1,4-1 0,1 0-14,1 1-1,-1-2 0,1 1 0,-1-1 1,1 0-1,-1 0 0,8-5 0,-4 1-147,-1-1 0,-1 0 0,1 0 0,-1-1 0,14-16 0,-19 20 130,0-1 1,-1 1 0,1-1 0,-1 0-1,0 0 1,-1 0 0,1-1-1,-1 1 1,0-1 0,0 1 0,0-1-1,-1 0 1,1-10 0,-15 29 195,5-3-144,0 2 0,0-1 0,2 1 0,-1 0 0,2 0 1,-1 1-1,2 0 0,0 0 0,0 0 0,1 0 0,-2 23 0,5-36-85,0 1 0,0-1 0,0 1 0,0 0 0,0-1 0,0 1-1,0 0 1,0-1 0,0 1 0,1-1 0,-1 1 0,0-1 0,0 1-1,1 0 1,-1-1 0,0 1 0,1-1 0,-1 1 0,0-1 0,1 0 0,-1 1-1,1-1 1,-1 1 0,0-1 0,1 0 0,-1 1 0,1-1 0,0 0-1,-1 1 1,1-1 0,-1 0 0,1 0 0,-1 0 0,2 1 0,25-6-2988,23-24-3666,-22 2 258,3-3-2557</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6.055"/>
    </inkml:context>
    <inkml:brush xml:id="br0">
      <inkml:brushProperty name="width" value="0.025" units="cm"/>
      <inkml:brushProperty name="height" value="0.025" units="cm"/>
    </inkml:brush>
  </inkml:definitions>
  <inkml:trace contextRef="#ctx0" brushRef="#br0">255 0 9449,'0'0'12369,"-11"9"-11371,5-5-936,-41 41 1065,44-42-983,0 0 1,0 0-1,1 1 1,0-1 0,0 1-1,0 0 1,0-1-1,0 1 1,1 0-1,-1 0 1,1 0 0,0 1-1,1-1 1,-1 0-1,1 0 1,-1 5-1,2-8-138,-1 0-1,1 0 0,-1 0 0,1 0 0,-1 0 0,1 0 0,0-1 0,-1 1 1,1 0-1,0 0 0,0-1 0,-1 1 0,1 0 0,0-1 0,0 1 1,0-1-1,0 1 0,0-1 0,0 0 0,0 1 0,0-1 0,0 0 1,0 0-1,0 1 0,2-1 0,34 4-293,-26-3 37,-7-1 173,0 1 0,0 0 0,-1 0 0,1 0 0,0 1 0,-1-1 0,1 1 0,-1-1 0,0 1 0,0 0 0,1 1 0,-1-1 0,3 4 1,-5-5 87,0 0 0,0 1 0,0-1 0,-1 0 1,1 0-1,0 1 0,-1-1 0,1 0 0,-1 1 1,0-1-1,1 0 0,-1 1 0,0-1 0,0 1 0,0-1 1,0 1-1,0-1 0,0 0 0,0 1 0,0-1 1,-1 1-1,1-1 0,-1 0 0,1 1 0,-1-1 1,1 0-1,-1 1 0,0-1 0,0 0 0,1 0 1,-1 0-1,0 0 0,0 0 0,0 0 0,0 0 1,0 0-1,0 0 0,-1 0 0,-1 1 0,-8 6-41,-1 0-1,0 0 1,0-1-1,-1-1 1,0 0-1,0-1 1,0 0-1,-17 3 0,9-4-2067,0 0 0,-34 1-1,6-4-5512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6.586"/>
    </inkml:context>
    <inkml:brush xml:id="br0">
      <inkml:brushProperty name="width" value="0.025" units="cm"/>
      <inkml:brushProperty name="height" value="0.025" units="cm"/>
    </inkml:brush>
  </inkml:definitions>
  <inkml:trace contextRef="#ctx0" brushRef="#br0">9 178 6790,'0'0'18242,"10"-5"-17426,-1 0-740,-1 1 0,0-1-1,0 0 1,0-1-1,-1 0 1,0 0-1,0 0 1,-1-1-1,1 0 1,-1-1 0,-1 1-1,8-14 1,-10 16-63,-1-1 0,0 1 1,0-1-1,-1 1 0,1-1 1,-1 0-1,0 0 0,0-6 1,-1 11-11,0 0 1,0 0-1,0 0 1,-1 0-1,1 0 0,0 0 1,0 0-1,-1 0 1,1 0-1,0 0 1,-1 1-1,1-1 0,-1 0 1,1 0-1,-1 0 1,1 0-1,-1 1 1,0-1-1,1 0 0,-3-1 1,2 2-2,-1-1-1,1 1 1,-1-1 0,1 1-1,-1 0 1,1 0 0,-1 0-1,0 0 1,1 0 0,-1 0-1,1 0 1,-1 0 0,1 1-1,-1-1 1,1 0 0,-1 1 0,1-1-1,-2 2 1,-2 1-5,0 0 0,0 0 0,0 0 1,0 1-1,1 0 0,0 0 0,0 0 0,0 0 0,0 1 1,1-1-1,0 1 0,0 0 0,0 0 0,0 0 0,-2 9 1,-1-1-9,2 1 1,-1-1 0,2 1 0,0 0-1,-2 18 1,4-27-67,1 0 0,0 1 0,0-1 0,0 0 0,1 0 0,0 1 0,0-1 0,3 10 0,-3-13-172,0 0 0,0 0 0,0-1 0,1 1 0,-1 0 0,1 0 0,-1-1 0,1 1-1,0-1 1,0 1 0,-1-1 0,1 0 0,0 0 0,0 0 0,0 0 0,0 0 0,1 0 0,-1 0-1,0-1 1,0 1 0,0-1 0,4 1 0,22 0-5479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7.645"/>
    </inkml:context>
    <inkml:brush xml:id="br0">
      <inkml:brushProperty name="width" value="0.025" units="cm"/>
      <inkml:brushProperty name="height" value="0.025" units="cm"/>
    </inkml:brush>
  </inkml:definitions>
  <inkml:trace contextRef="#ctx0" brushRef="#br0">6 1 7847,'0'0'13587,"1"5"-12584,1 8-612,0 0 0,-1 1 0,0-1 0,-1 1-1,-1-1 1,0 1 0,-3 15 0,1-10-85,1-1 0,1 1 0,1 23 0,1-42-294,-1 1 0,0 0-1,0-1 1,1 1 0,-1-1 0,0 1 0,1-1 0,-1 1 0,1-1-1,-1 1 1,0-1 0,1 1 0,-1-1 0,1 0 0,-1 1-1,1-1 1,0 0 0,-1 1 0,1-1 0,-1 0 0,1 0-1,-1 0 1,1 1 0,0-1 0,-1 0 0,1 0 0,0 0-1,-1 0 1,1 0 0,0 0 0,-1 0 0,1 0 0,-1-1-1,1 1 1,0 0 0,-1 0 0,1 0 0,-1-1 0,1 1-1,-1 0 1,1 0 0,0-1 0,0 0 0,28-14 220,-1-6-119,42-39 0,-50 40-72,1 2 0,1 0-1,44-27 1,-66 45-40,1 0-1,-1-1 1,1 1-1,-1 0 1,1-1-1,-1 1 1,1 0-1,-1-1 1,1 1-1,-1 0 1,1 0-1,0 0 1,-1-1-1,1 1 1,-1 0-1,1 0 1,-1 0-1,1 0 1,0 0-1,-1 0 1,1 0-1,-1 0 1,1 1-1,0-1 1,-1 0-1,1 0 1,-1 0-1,1 1 1,-1-1-1,1 0 1,-1 0-1,1 1 1,-1-1-1,1 1 1,-1-1-1,1 0 1,-1 1-1,1-1 1,-1 1-1,1 0 1,0 2 4,-1-1 0,1 1 0,-1 0 0,0-1 0,1 1 0,-1 0 1,0 0-1,-1-1 0,0 6 0,-17 62 138,18-69-139,-31 93 221,35-95-389,-1 0 1,0 0-1,1-1 1,-1 1 0,0-1-1,0 0 1,0 0 0,0 0-1,4-4 1,41-38-6953,-23 18 176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0.039"/>
    </inkml:context>
    <inkml:brush xml:id="br0">
      <inkml:brushProperty name="width" value="0.025" units="cm"/>
      <inkml:brushProperty name="height" value="0.025" units="cm"/>
    </inkml:brush>
  </inkml:definitions>
  <inkml:trace contextRef="#ctx0" brushRef="#br0">0 1 12364,'0'0'13324,"0"54"-12715,5-35-289,4 1-224,1-4-32,4-6-64,4-5-96,4-5-737,6-4-640,0-13-897,3-5-1858,-6-1-3395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8.002"/>
    </inkml:context>
    <inkml:brush xml:id="br0">
      <inkml:brushProperty name="width" value="0.025" units="cm"/>
      <inkml:brushProperty name="height" value="0.025" units="cm"/>
    </inkml:brush>
  </inkml:definitions>
  <inkml:trace contextRef="#ctx0" brushRef="#br0">82 42 14574,'0'0'5568,"-10"6"-3380,5-4-1687,-39 24 2081,42-25-2526,1 0 1,-1 0-1,0 1 1,1-1 0,-1 1-1,1-1 1,0 1-1,-1-1 1,1 1 0,0 0-1,0 0 1,0-1-1,0 1 1,0 0 0,1 0-1,-1 0 1,1 0-1,-1 0 1,1 0 0,0 0-1,-1 0 1,1 0-1,0 0 1,0 0-1,1 4 1,0-5-55,0 0-1,0 1 1,0-1 0,1 0-1,-1 0 1,0 0 0,1 0-1,-1 0 1,0 0 0,1 0-1,-1 0 1,1-1 0,0 1-1,-1-1 1,1 1 0,-1-1-1,1 1 1,0-1 0,-1 0-1,1 0 1,0 0 0,-1 0-1,1 0 1,2-1-1,42-5 17,-40 4-64,0-1-1,0 0 1,0 0 0,-1-1 0,1 0 0,-1 0 0,0 0-1,0-1 1,-1 1 0,1-1 0,-1 0 0,0 0-1,0-1 1,-1 1 0,0-1 0,0 0 0,0 0-1,0 0 1,-1 0 0,0-1 0,-1 1 0,2-11-1,-3 17 50,0-1-1,1 1 1,-1 0-1,0-1 1,0 1-1,0 0 0,0-1 1,0 1-1,0-1 1,0 1-1,0 0 0,0-1 1,0 1-1,-1-1 1,1 1-1,0 0 0,0-1 1,0 1-1,0 0 1,0-1-1,-1 1 0,1 0 1,0-1-1,0 1 1,-1 0-1,1 0 1,0-1-1,0 1 0,-1 0 1,1 0-1,0-1 1,-1 1-1,1 0 0,0 0 1,-1 0-1,1 0 1,-1-1-1,1 1 0,0 0 1,-1 0-1,-16 10 221,-12 22 155,23-23-316,0 0 1,0 0-1,1 1 0,0 0 1,1 0-1,0 1 1,1-1-1,0 1 1,1 0-1,0-1 0,0 1 1,1 17-1,1-26-90,1 0 0,0-1 0,0 1 0,0 0 0,1 0 0,-1-1 0,0 1 0,1-1 0,-1 1-1,1-1 1,-1 1 0,1-1 0,-1 0 0,1 0 0,0 0 0,0 0 0,0 0 0,0 0 0,0-1 0,0 1 0,0-1 0,0 1-1,0-1 1,0 1 0,0-1 0,0 0 0,0 0 0,4-1 0,4 2-831,0-2 0,0 1 0,0-1 0,17-4 0,9-10-3577,-1-3-2648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8.391"/>
    </inkml:context>
    <inkml:brush xml:id="br0">
      <inkml:brushProperty name="width" value="0.025" units="cm"/>
      <inkml:brushProperty name="height" value="0.025" units="cm"/>
    </inkml:brush>
  </inkml:definitions>
  <inkml:trace contextRef="#ctx0" brushRef="#br0">143 243 12684,'0'0'3267,"-10"0"-881,4 1-2141,0 0 0,-1 0 0,1 0-1,0 1 1,0-1 0,1 2 0,-1-1-1,0 1 1,1-1 0,-1 1 0,1 1-1,0-1 1,0 1 0,0 0 0,0 0-1,1 1 1,0-1 0,0 1-1,0 0 1,0 0 0,1 0 0,0 1-1,0-1 1,0 1 0,-2 7 0,4-11-193,0 0 1,1-1 0,-1 1 0,0 0-1,1 0 1,-1-1 0,1 1 0,0 0-1,0 0 1,0 0 0,0 0-1,0 0 1,0-1 0,0 1 0,1 0-1,-1 0 1,0 0 0,1-1 0,0 1-1,-1 0 1,1 0 0,0-1 0,0 1-1,0-1 1,0 1 0,0-1-1,0 1 1,1-1 0,-1 1 0,0-1-1,1 0 1,-1 0 0,2 1 0,2 0-34,1-1 1,-1 0-1,0 0 1,0 0-1,0-1 1,1 1-1,-1-1 1,0-1-1,0 1 0,10-3 1,0 0-10,-1-2 0,0 1 1,0-2-1,0 0 0,-1 0 1,0-2-1,0 1 0,0-2 0,15-13 1,-8 5 17,0-1 1,-1-1-1,-1-1 1,22-31-1,-33 41-24,0 0 0,-1 0-1,0 0 1,0-1-1,-1 0 1,-1 0-1,0-1 1,0 1 0,-1-1-1,-1 0 1,0 0-1,-1 0 1,0 0-1,-1-14 1,0 25-6,0 0-1,0 0 1,0 0 0,-1 0 0,1 1 0,0-1-1,-1 0 1,1 0 0,-1 0 0,1 1 0,-1-1-1,1 0 1,-1 1 0,1-1 0,-1 0 0,0 1-1,1-1 1,-1 1 0,0-1 0,0 1 0,1-1-1,-1 1 1,0 0 0,0-1 0,0 1 0,1 0-1,-1 0 1,0-1 0,0 1 0,0 0 0,0 0-1,0 0 1,0 0 0,1 0 0,-1 0 0,0 0-1,0 1 1,0-1 0,0 0 0,0 0 0,1 1-1,-1-1 1,0 0 0,-1 2 0,-2-1-6,-1 1 1,1 0-1,0 0 0,0 0 1,0 1-1,0 0 0,-4 4 1,-14 15 36,-30 42 1,46-57-9,2 0 1,-1 1 0,1-1 0,0 1 0,0 0 0,1 1-1,0-1 1,1 1 0,-1-1 0,0 16 0,3-23-32,0 0 0,0 0 0,0 1 1,0-1-1,1 0 0,-1 0 0,0 0 1,1 0-1,-1 0 0,1 0 0,-1 0 0,1 0 1,0 0-1,-1 0 0,1 0 0,0 0 1,0 0-1,0 0 0,-1 0 0,1-1 1,0 1-1,0 0 0,0-1 0,0 1 1,0-1-1,1 1 0,-1-1 0,0 0 0,0 1 1,0-1-1,0 0 0,2 1 0,44 3-713,-36-4 471,-3 0 18,10 1-401,0 0 0,-1 0 0,1 2 0,22 6 0,-37-9 348,1 1 0,-1 1 0,0-1-1,0 0 1,1 1 0,-1 0 0,0-1 0,0 1-1,0 1 1,-1-1 0,1 0 0,-1 1 0,1-1-1,-1 1 1,0 0 0,1-1 0,-1 1 0,-1 0-1,1 0 1,0 1 0,-1-1 0,0 0 0,0 0-1,0 1 1,0-1 0,0 1 0,0 6 0,-1 9-3061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9.340"/>
    </inkml:context>
    <inkml:brush xml:id="br0">
      <inkml:brushProperty name="width" value="0.025" units="cm"/>
      <inkml:brushProperty name="height" value="0.025" units="cm"/>
    </inkml:brush>
  </inkml:definitions>
  <inkml:trace contextRef="#ctx0" brushRef="#br0">136 45 13357,'0'0'9256,"-12"0"-8359,10 0-854,-1 0 21,0 0-1,-1 0 1,1 0 0,-1 0-1,1 0 1,-1 1 0,1 0-1,0 0 1,-1 0-1,1 0 1,0 0 0,0 0-1,0 1 1,0 0 0,0-1-1,0 1 1,0 0-1,0 1 1,1-1 0,-1 0-1,1 1 1,0-1 0,0 1-1,-2 3 1,-3 4 77,1 1 0,1-1 0,0 1 1,0 0-1,1 1 0,1-1 0,0 1 1,0 0-1,2-1 0,-2 14 0,3-24-134,0 0-1,0 0 0,0 0 0,0 0 1,0 0-1,0 0 0,0 0 1,1 0-1,-1 0 0,0 0 1,1 0-1,-1 0 0,0-1 1,1 1-1,-1 0 0,1 0 0,0 0 1,-1 0-1,1-1 0,0 1 1,-1 0-1,1-1 0,0 1 1,0 0-1,-1-1 0,1 1 0,0-1 1,0 1-1,1 0 0,1-1 8,0 1 0,-1-1-1,1 0 1,0 0 0,0 0-1,-1 0 1,1 0 0,0-1-1,0 1 1,4-2 0,4-2 21,-1 1 1,0-2 0,1 1-1,13-11 1,-1-1-58,-1-1 0,0-1 0,-2-1 0,0-1 0,-1-1 0,-1 0 0,29-47 0,-54 85 60,0 1 1,1 0-1,1 0 1,1 1-1,0-1 1,1 1-1,2 0 0,-1 0 1,3 20-1,0-37-29,-1 0 0,1 0 1,0 0-1,0 0 0,0 0 0,0-1 0,0 1 0,0 0 0,0-1 0,1 1 0,-1-1 0,0 1 0,1-1 1,0 1-1,-1-1 0,1 0 0,0 0 0,0 0 0,-1 0 0,1 0 0,0 0 0,0-1 0,0 1 0,0 0 0,0-1 1,0 0-1,0 1 0,0-1 0,0 0 0,0 0 0,1 0 0,-1-1 0,0 1 0,3-1 0,2 0 12,0 0-1,0-1 1,0 1-1,-1-2 0,1 1 1,0-1-1,-1 0 1,12-7-1,-5 0-5,-1 0 0,-1-1 0,1-1 0,-1 0-1,-1 0 1,11-18 0,-16 22 5,1-1 0,-1 0 1,-1-1-1,1 1 0,-2-1 0,1 0 0,-1 0 0,-1 0 0,0 0 1,1-19-1,-24 83 332,17-44-204,0 1 1,1 0-1,1 0 1,0 0-1,0 0 1,1 0-1,1 1 0,0-1 1,2 18-1,-2-28-136,1 1 0,0-1 0,0 1 0,0-1 0,0 1 1,0-1-1,0 1 0,0-1 0,0 0 0,1 0 0,-1 0 0,0 1 0,1-1 0,-1 0 0,1-1 0,-1 1 0,1 0 0,-1 0 0,1-1 0,0 1 1,-1-1-1,1 1 0,0-1 0,0 0 0,-1 0 0,1 0 0,0 0 0,0 0 0,-1 0 0,1 0 0,0 0 0,0-1 0,-1 1 0,1-1 1,0 1-1,-1-1 0,3 0 0,4-2 10,0 1 0,-1-2 0,1 1 0,0-1 1,-1 0-1,10-7 0,-6 2-26,0-1 1,-1-1-1,0 0 0,0 0 1,-1-1-1,-1 0 0,0-1 0,-1 0 1,0 0-1,-1 0 0,-1-1 1,5-17-1,-29 90-361,12-41 167,2 0 0,-1 0 0,2 0 0,0 1 0,-1 31 0,5-49 27,0 1 1,0-1 0,0 0-1,0 0 1,0 0 0,1 1-1,-1-1 1,0 0 0,1 0-1,-1 0 1,1 0 0,-1 0-1,1 0 1,0 0 0,-1 0-1,1 0 1,0 0 0,0 0-1,-1 0 1,1 0 0,0-1-1,0 1 1,0 0 0,0-1-1,0 1 1,0-1 0,0 1-1,0-1 1,2 1 0,0 0-535,0 0 0,-1-1 1,1 0-1,0 0 1,0 0-1,-1 0 1,1 0-1,0 0 0,0-1 1,-1 1-1,1-1 1,4-1-1,16-14-8167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39.858"/>
    </inkml:context>
    <inkml:brush xml:id="br0">
      <inkml:brushProperty name="width" value="0.025" units="cm"/>
      <inkml:brushProperty name="height" value="0.025" units="cm"/>
    </inkml:brush>
  </inkml:definitions>
  <inkml:trace contextRef="#ctx0" brushRef="#br0">134 222 13325,'0'0'7617,"-4"14"-6624,-39 113 1399,-16 47 248,51-146-2583,2 1 0,0 0 0,2 0 0,0 34 0,8-51 17,1-16-8,-5 4-56,8-13 128,0-1 0,-1 1 1,-1-1-1,0-1 0,-1 1 1,7-29-1,-2 9-49,21-74 19,32-94-123,-48 163-63,1 0 1,41-70 0,-53 103 72,1-1 0,0 1 0,0 0 0,1 0 0,-1 0 0,1 1 0,0 0-1,10-6 1,-14 10 2,-1 0 0,0 1 0,0-1 0,1 0 0,-1 1 0,1-1 0,-1 0 0,1 1 0,-1 0 0,1-1 0,-1 1 0,1 0 0,-1 0 0,1 0 0,-1 0 0,1 0 0,-1 0-1,1 1 1,-1-1 0,1 0 0,-1 1 0,1-1 0,-1 1 0,1-1 0,-1 1 0,0 0 0,1 0 0,-1 0 0,0-1 0,0 1 0,1 0 0,-1 1 0,0-1 0,0 0 0,0 0 0,0 0-1,-1 1 1,1-1 0,0 0 0,0 1 0,-1-1 0,1 1 0,-1-1 0,1 0 0,-1 1 0,0-1 0,1 4 0,1 4-1,0 0-1,-1 1 1,0-1 0,0 0-1,-1 1 1,0-1-1,-1 1 1,0-1 0,-1 0-1,1 1 1,-2-1 0,-6 17-1,4-14 55,0 0 0,-1 0-1,-1-1 1,0 1-1,0-1 1,-1-1-1,-1 1 1,-15 13 0,78-30-1328,-48 6 1090,0-1-1,0 1 1,-1 0 0,1 1 0,0-1 0,0 1 0,0 0 0,0 1 0,0-1 0,7 5-1,-11-5 207,0 0 0,0 1-1,0-1 1,0 1-1,0 0 1,-1-1 0,1 1-1,0 0 1,-1 0-1,0 0 1,1 0 0,-1 0-1,0 1 1,0-1-1,0 0 1,-1 0 0,1 1-1,0-1 1,-1 0-1,0 1 1,1-1 0,-1 1-1,0-1 1,0 1-1,0-1 1,-1 0-1,1 1 1,-1-1 0,1 1-1,-1-1 1,0 0-1,1 1 1,-1-1 0,-1 0-1,1 0 1,0 0-1,0 0 1,-3 3 0,-2 2 175,0 1 0,-1-1 0,0 0 0,0-1 0,-1 0 0,0 0 0,0 0 0,-11 5 0,6-4-40,0-1 0,-1 0 0,0-1-1,0 0 1,-18 3 0,-14-7-2986,31-5-4043,5-8-7410</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0.545"/>
    </inkml:context>
    <inkml:brush xml:id="br0">
      <inkml:brushProperty name="width" value="0.025" units="cm"/>
      <inkml:brushProperty name="height" value="0.025" units="cm"/>
    </inkml:brush>
  </inkml:definitions>
  <inkml:trace contextRef="#ctx0" brushRef="#br0">153 33 9737,'0'0'7437,"-8"-6"-6407,-29-17-240,36 23-734,-1-1-1,1 1 1,-1-1 0,1 1-1,-1-1 1,1 1 0,-1 0-1,1 0 1,-1 0 0,1 0-1,-1 0 1,0 0 0,1 0-1,-1 0 1,1 1 0,-1-1 0,1 1-1,-1-1 1,1 1 0,0 0-1,-1-1 1,1 1 0,-1 0-1,0 1 1,-27 26 1139,22-21-691,4-3-330,-1 0-1,1 0 1,0 0 0,1 0-1,-1 0 1,1 0-1,-1 1 1,1-1 0,1 1-1,-1 0 1,1 0 0,0-1-1,0 1 1,0 0 0,0 0-1,1 7 1,0-11-171,1 0 0,-1-1 0,1 1 0,-1-1 0,1 1 0,-1 0-1,1-1 1,-1 1 0,1-1 0,0 1 0,-1-1 0,1 0 0,0 1 0,-1-1 0,1 0 0,0 1 0,-1-1 0,1 0-1,0 0 1,0 0 0,-1 1 0,1-1 0,0 0 0,0 0 0,-1 0 0,1 0 0,0 0 0,0-1 0,0 1 0,-1 0 0,1 0-1,0 0 1,-1-1 0,1 1 0,0 0 0,1-1 0,30-11 65,-11-5-121,0-1-1,-2-1 1,34-41 0,-93 92-773,4-16-7135,14-14-2006</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1.229"/>
    </inkml:context>
    <inkml:brush xml:id="br0">
      <inkml:brushProperty name="width" value="0.025" units="cm"/>
      <inkml:brushProperty name="height" value="0.025" units="cm"/>
    </inkml:brush>
  </inkml:definitions>
  <inkml:trace contextRef="#ctx0" brushRef="#br0">1 170 9769,'0'0'11510,"12"4"-9871,-1 0-1268,-6-2-223,1 1 0,-1-1-1,1 0 1,0-1 0,0 0-1,0 1 1,0-2 0,0 1 0,-1-1-1,1 0 1,0 0 0,0-1 0,8-1-1,0-2-59,0-1 0,-1 0-1,1-1 1,-1-1 0,0 0 0,-1 0-1,0-2 1,0 1 0,-1-2-1,0 0 1,0 0 0,-1 0-1,16-23 1,-25 31-78,1 0-1,-1 0 1,0 0-1,0 0 1,-1-1-1,1 1 1,0 0 0,-1 0-1,1 0 1,-1-1-1,0 1 1,0 0-1,0 0 1,0-1-1,-1-2 1,1 4-5,0 0 0,-1-1 0,1 1 0,-1 0 0,1 0 0,-1 0 0,0 1 0,0-1 0,1 0 0,-1 0 0,0 0 0,0 0 0,0 1-1,0-1 1,0 0 0,0 1 0,0-1 0,0 1 0,0-1 0,0 1 0,-2-1 0,0 0-7,-1 1-1,1-1 1,0 1 0,-1 0-1,1 0 1,0 1-1,-1-1 1,1 1-1,0-1 1,-1 1 0,1 0-1,0 0 1,0 1-1,0-1 1,0 1-1,0-1 1,0 1 0,0 0-1,-3 3 1,-2 3 32,0 0-1,0 1 1,0 0 0,1 0 0,1 1 0,0 0 0,0 0-1,1 0 1,0 1 0,1 0 0,0 0 0,0 0 0,2 1-1,-1-1 1,1 1 0,0 21 0,2-31-21,0 0 0,0 0-1,1 0 1,-1 0 0,1 0 0,0-1 0,-1 1 0,1 0-1,0 0 1,0-1 0,0 1 0,0-1 0,0 1 0,0-1 0,1 1-1,-1-1 1,0 1 0,1-1 0,-1 0 0,1 0 0,0 0-1,-1 0 1,1 0 0,0 0 0,-1-1 0,1 1 0,0 0 0,0-1-1,0 1 1,0-1 0,-1 0 0,1 0 0,0 1 0,0-1-1,0-1 1,0 1 0,3-1 0,4 1 12,1-1 1,-1 0-1,0-1 1,0 0-1,0-1 0,14-6 1,1-3 8,-1-2 0,0-1 0,-2-1 0,34-29 0,27-22 87,-82 67-116,0 0 0,0 0 0,0 0 1,0 0-1,0 0 0,0 0 0,0 0 1,0 0-1,0 0 0,1 0 0,-1 0 1,0 0-1,0-1 0,0 1 0,0 0 1,0 0-1,0 0 0,1 0 0,-1 0 1,0 0-1,0 0 0,0 0 0,0 0 1,0 0-1,0 0 0,1 0 0,-1 0 1,0 0-1,0 1 0,0-1 0,0 0 1,0 0-1,0 0 0,0 0 0,1 0 1,-1 0-1,0 0 0,0 0 0,0 0 1,0 0-1,0 0 0,0 0 0,0 1 1,0-1-1,0 0 0,0 0 0,0 0 1,0 0-1,1 0 0,-1 0 0,0 1 1,0-1-1,0 0 0,0 0 0,0 0 1,0 0-1,-1 13 100,-5 12 100,2-13-121,-1 2 56,1 0-1,0 0 1,1 1 0,-2 19-1,5-34-117,0 1 1,0 0-1,0-1 0,0 1 0,0-1 0,0 1 0,0 0 1,0-1-1,0 1 0,0 0 0,0-1 0,1 1 0,-1-1 1,0 1-1,0-1 0,1 1 0,-1 0 0,0-1 0,1 1 1,-1-1-1,1 0 0,-1 1 0,1-1 0,-1 1 0,1-1 1,-1 0-1,1 1 0,-1-1 0,1 0 0,-1 1 0,1-1 1,-1 0-1,2 1 0,24-5 263,24-21-139,8-16-123,36-22-150,-94 63 129,1-1-1,-1 1 1,1 0 0,-1-1-1,1 1 1,-1-1 0,1 1-1,-1 0 1,1 0 0,-1-1-1,1 1 1,-1 0-1,1 0 1,-1 0 0,1 0-1,0-1 1,-1 1 0,1 0-1,-1 0 1,1 0 0,0 0-1,-1 0 1,1 1 0,-1-1-1,1 0 1,-1 0-1,1 0 1,0 0 0,-1 1-1,1-1 1,-1 0 0,1 0-1,-1 1 1,1-1 0,-1 0-1,1 1 1,-1-1-1,1 2 1,-2 25 18,-21 31 1,21-54-203,-13 27-376,10-10-4823</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2.306"/>
    </inkml:context>
    <inkml:brush xml:id="br0">
      <inkml:brushProperty name="width" value="0.025" units="cm"/>
      <inkml:brushProperty name="height" value="0.025" units="cm"/>
    </inkml:brush>
  </inkml:definitions>
  <inkml:trace contextRef="#ctx0" brushRef="#br0">152 252 9033,'0'0'13826,"-8"-8"-12134,-28-21-464,35 28-1184,0 1 0,0-1-1,-1 1 1,1-1 0,0 1 0,-1 0 0,1-1-1,0 1 1,-1 0 0,1 0 0,-1 0 0,1 0-1,0 0 1,-1 0 0,1 0 0,0 0 0,-1 1-1,1-1 1,-1 1 0,1-1 0,0 1 0,0-1-1,-1 1 1,1 0 0,0-1 0,-1 2 0,-25 26 589,22-23-415,0 2-39,0 0 0,0 0 0,0 0 0,1 0 0,0 1 0,-4 11 0,8-18-171,-1 0 1,1 0-1,-1 0 0,1 1 0,0-1 0,-1 0 0,1 0 0,0 1 1,0-1-1,0 0 0,0 1 0,0-1 0,0 0 0,0 1 0,0-1 1,1 0-1,-1 0 0,0 1 0,1-1 0,-1 0 0,1 0 0,-1 1 1,1-1-1,0 0 0,0 0 0,-1 0 0,1 0 0,0 0 0,0 0 0,0 0 1,0 0-1,0-1 0,0 1 0,0 0 0,0 0 0,1-1 0,-1 1 1,0-1-1,0 1 0,0-1 0,1 0 0,-1 1 0,0-1 0,1 0 1,-1 0-1,0 0 0,1 0 0,-1 0 0,2 0 0,4 0-30,0 0-1,0-1 0,0 0 1,1 0-1,-1 0 1,0-1-1,0 0 0,-1-1 1,1 1-1,0-1 0,-1-1 1,1 1-1,-1-1 1,0 0-1,-1-1 0,1 1 1,5-7-1,-3 3-16,0-1 0,-1 1 0,0-2-1,-1 1 1,0-1 0,0 0 0,-1 0 0,0-1-1,-1 0 1,4-13 0,-12 24 69,-6 9 44,-9 13 110,14-14-114,0 0-1,0 0 1,1 0-1,0 0 0,1 1 1,0 0-1,0 0 1,1 0-1,0 0 0,0 0 1,1 0-1,1 0 1,0 15-1,0-22-63,0-1-1,1 0 1,0 0-1,-1 0 1,1 0 0,0 0-1,-1 0 1,1 0 0,0 0-1,0 0 1,0 0 0,0 0-1,0 0 1,0 0-1,0-1 1,0 1 0,1 0-1,-1-1 1,0 1 0,0-1-1,0 1 1,1-1 0,-1 0-1,0 0 1,0 1-1,1-1 1,-1 0 0,0 0-1,1 0 1,-1 0 0,2-1-1,43-5 87,-34 1-110,-1 0-1,0-1 1,-1 0-1,1 0 0,-1-1 1,0-1-1,-1 0 1,0 0-1,0-1 1,-1 0-1,0 0 1,0-1-1,-1 0 1,-1 0-1,0 0 1,0-1-1,-1 0 0,6-18 1,-23 55-86,7-17 182,0 1 0,0 0-1,1 0 1,0 1 0,-3 14 0,7-23-57,-1 0-1,1 0 1,0-1 0,-1 1 0,1 0-1,0 0 1,1 0 0,-1 0 0,0 0-1,0 0 1,1 0 0,-1 0 0,1 0-1,0 0 1,-1 0 0,1-1 0,0 1 0,0 0-1,0 0 1,0-1 0,1 1 0,-1-1-1,0 1 1,1-1 0,1 2 0,-1-3-13,0 1 1,0 0 0,1-1-1,-1 0 1,0 1 0,1-1 0,-1 0-1,0 0 1,1 0 0,-1 0-1,0-1 1,1 1 0,-1-1 0,0 1-1,0-1 1,0 0 0,1 0-1,-1 0 1,0 0 0,0 0 0,3-3-1,5-3-29,-1 1-1,1-2 0,-2 1 0,1-1 1,-1-1-1,0 0 0,-1 0 1,0 0-1,0-1 0,-1 0 0,-1 0 1,1 0-1,-1-1 0,4-14 1,-41 68-134,28-35 197,1 0 1,0 0-1,0 1 1,0-1 0,-1 14-1,3-21-33,1 1 0,0-1-1,0 0 1,-1 1 0,1-1 0,0 1-1,0-1 1,0 1 0,1-1 0,-1 0-1,0 1 1,0-1 0,1 1 0,-1-1-1,1 0 1,-1 1 0,1-1 0,0 0-1,0 1 1,-1-1 0,1 0 0,0 0-1,0 0 1,0 0 0,0 0 0,0 0-1,0 0 1,1 0 0,-1 0-1,0-1 1,0 1 0,1 0 0,-1-1-1,0 1 1,1-1 0,-1 1 0,0-1-1,1 0 1,-1 1 0,2-1 0,7 0-18,-1-1-1,0 1 1,0-2 0,0 1 0,0-1 0,0-1 0,0 1 0,-1-1 0,1-1 0,-1 0-1,0 0 1,0-1 0,0 0 0,0 0 0,-1 0 0,0-1 0,0-1 0,-1 1 0,1-1-1,7-11 1,2-4-44,0-1-1,-2 0 1,0-1-1,-2 0 1,16-44-1,-26 61 41,1 0-1,-1 0 0,-1 0 0,1 0 1,-1 0-1,0-8 0,-27 46-215,16-13 236,0 0 0,1 1 0,1 0 0,1 0 1,1 1-1,0 0 0,-3 29 0,-7 149 131,8-63-173,3-83 243,-2-1 0,-24 89 0,19-117 52,11-23-254,1 1 0,0-1-1,0 0 1,-1 0 0,1 0 0,0 0 0,0 0 0,-1 0 0,1 0 0,0 1 0,-1-1 0,1 0 0,0 0 0,0 0-1,-1 0 1,1 0 0,0 0 0,0 0 0,-1-1 0,1 1 0,0 0 0,-1 0 0,1 0 0,0 0 0,0 0-1,-1 0 1,1 0 0,0-1 0,0 1 0,-1 0 0,1 0 0,0 0 0,0 0 0,0-1 0,0 1 0,-1 0 0,1 0-1,0-1 1,0 1 0,0-1 0,-2-3 14,0 0 0,0 0 0,1 0 0,0 0 0,0-1 0,0 1 0,0-8 0,-4-44-356,3-1 0,8-76-1,-6 127 221,1 0-1,-1 0 0,1 0 0,1 0 1,-1 0-1,1 0 0,0 0 1,1 1-1,-1-1 0,1 1 1,0-1-1,0 1 0,1 0 0,0 0 1,-1 1-1,2-1 0,-1 1 1,0-1-1,1 2 0,0-1 0,0 0 1,0 1-1,1 0 0,-1 0 1,1 0-1,-1 1 0,1 0 1,9-2-1,56-17-8537,-33 4-1686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2.526"/>
    </inkml:context>
    <inkml:brush xml:id="br0">
      <inkml:brushProperty name="width" value="0.025" units="cm"/>
      <inkml:brushProperty name="height" value="0.025" units="cm"/>
    </inkml:brush>
  </inkml:definitions>
  <inkml:trace contextRef="#ctx0" brushRef="#br0">1 1 6374,'0'0'17360,"58"46"-16751,-34-46-353,3-1-192,-2 1-64,1 0-416,-4 0-1186,-4 0-1248,-1 1-2884,-6-1-3138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2.870"/>
    </inkml:context>
    <inkml:brush xml:id="br0">
      <inkml:brushProperty name="width" value="0.025" units="cm"/>
      <inkml:brushProperty name="height" value="0.025" units="cm"/>
    </inkml:brush>
  </inkml:definitions>
  <inkml:trace contextRef="#ctx0" brushRef="#br0">1 62 12620,'0'0'2845,"8"-7"-832,5 0-1756,-1 0-1,1 0 1,0 1 0,1 1-1,0 0 1,-1 1 0,1 0-1,1 1 1,-1 1 0,0 0-1,22 0 1,-31 2-258,0 0-1,1 0 1,-1 0-1,0 1 1,1 0 0,-1 0-1,0 0 1,0 0-1,0 1 1,0 0-1,5 2 1,-8-2 23,0 0 1,0 0-1,-1 0 1,1 0-1,-1 0 1,1 0-1,-1 0 0,0 1 1,0-1-1,0 1 1,0-1-1,0 0 0,-1 1 1,1-1-1,-1 1 1,1 0-1,-1-1 1,0 1-1,0-1 0,0 1 1,0-1-1,-1 1 1,1 0-1,-1-1 1,-1 5-1,-2 6 418,0 0 0,-2-1 0,1 1 0,-2-1 1,1 0-1,-2 0 0,1-1 0,-2 0 0,1-1 0,-18 17 0,14-15-320,0 1-1,1 1 0,1 0 1,0 1-1,-13 26 0,22-40-337,-1 7-460,1-4-3481</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4.037"/>
    </inkml:context>
    <inkml:brush xml:id="br0">
      <inkml:brushProperty name="width" value="0.025" units="cm"/>
      <inkml:brushProperty name="height" value="0.025" units="cm"/>
    </inkml:brush>
  </inkml:definitions>
  <inkml:trace contextRef="#ctx0" brushRef="#br0">47 122 6342,'0'0'8995,"3"-8"-5530,1-3-2516,3-6 208,2-2 3378,-13 68-1439,-23 64-1386,17-79-1508,1 0 1,2 1 0,1 0-1,0 37 1,15-78 330,0-6-446,-2-1-1,0 1 0,0-1 1,-1 0-1,0 0 0,-2-1 1,1 0-1,-2 0 0,4-21 1,-1-11-148,2-76 0,-11 79-91,3 40 7,1 10 22,2 8 68,-3-13 55,0 0 0,1-1 0,-1 1 0,1 0 1,-1 0-1,1 0 0,0 0 0,-1-1 0,1 1 0,0 0 0,0-1 0,1 1 0,-1-1 0,0 1 0,0-1 0,1 0 0,-1 1 0,1-1 0,-1 0 0,1 0 0,-1 0 0,1 0 0,0 0 0,0 0 0,-1-1 0,1 1 0,0 0 0,0-1 0,0 0 0,0 1 0,0-1 1,-1 0-1,1 0 0,0 0 0,0 0 0,0 0 0,0-1 0,0 1 0,0 0 0,0-1 0,-1 0 0,1 1 0,3-3 0,2 1 15,0-1 0,0-1-1,0 1 1,0-1 0,-1 0 0,0-1-1,1 0 1,-2 0 0,10-10 0,33-56 60,-44 85-231,-3 12 66,-3 15 77,-8 44-1,5-43 1,-1 45 0,6-85-74,0 0 1,0-1 0,0 1-1,0 0 1,0-1 0,0 1-1,1 0 1,-1-1-1,1 1 1,-1-1 0,1 1-1,0-1 1,-1 1 0,3 1-1,-3-2-137,1-1 0,-1 1 0,1-1 0,0 1 0,-1-1 0,1 1 0,0-1 0,-1 0 0,1 0 0,0 1 0,0-1 0,-1 0 0,1 0 0,0 0-1,0 0 1,0 0 0,-1 0 0,1 0 0,0 0 0,0 0 0,0 0 0,3-4-4944,-1-8-3159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0.368"/>
    </inkml:context>
    <inkml:brush xml:id="br0">
      <inkml:brushProperty name="width" value="0.025" units="cm"/>
      <inkml:brushProperty name="height" value="0.025" units="cm"/>
    </inkml:brush>
  </inkml:definitions>
  <inkml:trace contextRef="#ctx0" brushRef="#br0">156 0 8904,'0'0'4389,"-41"55"-1026,16-24-609,2 3-1280,3-3-449,0 1 96,5-8-288,6-4-609,6-5-192,3-7-32,0-7-833,7-1-5029,-2-3-1312</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4.397"/>
    </inkml:context>
    <inkml:brush xml:id="br0">
      <inkml:brushProperty name="width" value="0.025" units="cm"/>
      <inkml:brushProperty name="height" value="0.025" units="cm"/>
    </inkml:brush>
  </inkml:definitions>
  <inkml:trace contextRef="#ctx0" brushRef="#br0">0 98 17649,'0'0'7062,"14"3"-5231,12-1-1220,-1 0-1,1-1 1,0-2-1,0-1 0,41-8 1,-29 2-685,215-39 884,-196 41-2732,59 0 1,-97 1-3327,-13-7-2140,-6 3 517</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4.924"/>
    </inkml:context>
    <inkml:brush xml:id="br0">
      <inkml:brushProperty name="width" value="0.025" units="cm"/>
      <inkml:brushProperty name="height" value="0.025" units="cm"/>
    </inkml:brush>
  </inkml:definitions>
  <inkml:trace contextRef="#ctx0" brushRef="#br0">51 1 16111,'0'0'4826,"-1"11"-2456,0 137 2628,1-56-4705,-14 124 0,14-214-297,0-1-1,0 1 1,0 0-1,-1-1 1,1 1-1,0-1 1,-1 1-1,0-1 1,1 1-1,-1 0 1,0-1-1,1 0 1,-1 1 0,-2 1-1,3-3-6,0 0 1,-1 0-1,1 0 1,-1-1-1,1 1 0,-1 0 1,1 0-1,0 0 1,-1 0-1,1-1 0,-1 1 1,1 0-1,0 0 1,-1-1-1,1 1 0,0 0 1,-1-1-1,1 1 1,0 0-1,0-1 0,-1 1 1,1 0-1,0-1 1,0 1-1,-1-1 0,1 1 1,0 0-1,0-1 1,0 1-1,0-2 0,-13-47-228,11 29 259,1-1 0,1 1 0,1 0 1,0 0-1,2-1 0,0 1 0,2 1 0,0-1 0,1 1 0,1 0 1,0 0-1,16-26 0,-18 35-14,1 0 0,1 0 0,0 1 0,0 0 0,1 0 0,0 0 0,1 1 0,0 0 0,0 1 0,0 0 0,1 0 0,0 1 0,1 1 0,-1-1 0,1 2 0,0-1 0,0 2 0,1-1 0,-1 2 0,1-1 0,-1 2 0,21-2 0,-31 3-10,0 0-1,1 0 1,-1 0-1,0 0 0,1 1 1,-1-1-1,0 0 0,1 1 1,-1-1-1,0 1 1,0-1-1,1 1 0,-1-1 1,0 1-1,0 0 0,0 0 1,0 0-1,0-1 1,0 1-1,0 0 0,0 0 1,0 0-1,0 1 0,-1-1 1,1 0-1,0 0 0,-1 0 1,1 0-1,-1 1 1,1-1-1,-1 0 0,0 1 1,1-1-1,-1 0 0,0 1 1,0-1-1,0 0 1,0 3-1,0-1 34,-1 0 0,1 0-1,0 0 1,-1 0 0,0 0 0,0 0 0,0 0 0,0 0-1,0 0 1,-1 0 0,1-1 0,-1 1 0,0-1 0,0 1-1,0-1 1,-3 4 0,-4 1 160,-1-1 0,1 0 0,-1 0 1,0-1-1,-1 0 0,1-1 0,-1 0 0,0-1 0,0 0 0,0 0 1,0-1-1,0-1 0,-21 0 0,32-1-212,-1 0 1,0 1-1,1-1 1,-1 0-1,0 0 1,1 0-1,-1-1 1,0 1-1,1 0 1,-1 0-1,1 0 1,-1 0-1,0-1 1,1 1-1,-1 0 0,1 0 1,-1-1-1,0 1 1,1 0-1,-1-1 1,1 1-1,-1-1 1,1 1-1,-1-1 1,1 1-1,0-1 1,-1 1-1,1-1 1,0 0-1,-1 1 1,1-1-1,0 0 0,5-23-2174,-1 18 366,0 0 0,0-1 0,1 1-1,-1 1 1,7-7 0,19-12-13741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5.346"/>
    </inkml:context>
    <inkml:brush xml:id="br0">
      <inkml:brushProperty name="width" value="0.025" units="cm"/>
      <inkml:brushProperty name="height" value="0.025" units="cm"/>
    </inkml:brush>
  </inkml:definitions>
  <inkml:trace contextRef="#ctx0" brushRef="#br0">0 0 8712,'0'0'17585,"69"21"-16720,-17-21-449,5 0-256,-1 0-128,-4-4-416,-10-1-1186,-12 5-1344,-12 0-546,-12 0-1696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5.675"/>
    </inkml:context>
    <inkml:brush xml:id="br0">
      <inkml:brushProperty name="width" value="0.025" units="cm"/>
      <inkml:brushProperty name="height" value="0.025" units="cm"/>
    </inkml:brush>
  </inkml:definitions>
  <inkml:trace contextRef="#ctx0" brushRef="#br0">0 18 8936,'0'0'14094,"69"30"-12813,-18-30-769,5-1-319,2-5-161,-2-2 0,-5-2-1057,-5 1-3075,-7-5-5733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6.158"/>
    </inkml:context>
    <inkml:brush xml:id="br0">
      <inkml:brushProperty name="width" value="0.025" units="cm"/>
      <inkml:brushProperty name="height" value="0.025" units="cm"/>
    </inkml:brush>
  </inkml:definitions>
  <inkml:trace contextRef="#ctx0" brushRef="#br0">18 1 1217,'0'0'24546,"4"8"-23697,0 1-719,0 0-1,-1 1 1,0 0 0,0 0 0,-1 0 0,-1 0-1,0 0 1,0 0 0,-1 0 0,0 0-1,-1 0 1,-1 11 0,-5 16 181,-2 0 1,-14 39-1,23-75-279,0 0 1,-1 0-1,1 0 1,0 0-1,0 0 1,0 0-1,0-1 1,0 1-1,0 0 1,0 0-1,0 0 0,0 0 1,0 0-1,0 0 1,0 0-1,1 0 1,-1-1-1,0 1 1,1 0-1,-1 0 0,1 0 1,-1 0-1,1-1 1,-1 1-1,1 0 1,-1-1-1,2 2 1,0-1 7,0 1 0,0-1 0,0 0 0,1 0 0,-1 0 0,0 0 0,1 0 0,-1-1 0,1 1 0,3 0 0,12 0-6,0 0-1,27-3 1,-21 1-64,46 1-1729,-24 0-2707,-14 0-1769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6.489"/>
    </inkml:context>
    <inkml:brush xml:id="br0">
      <inkml:brushProperty name="width" value="0.025" units="cm"/>
      <inkml:brushProperty name="height" value="0.025" units="cm"/>
    </inkml:brush>
  </inkml:definitions>
  <inkml:trace contextRef="#ctx0" brushRef="#br0">90 0 16143,'0'0'13111,"-4"11"-12646,-23 60 111,-17 54-257,40-111-328,1 0 0,0 1 0,1 0 0,1-1 0,0 1 1,2 26-1,0-38-26,0 0 0,0 0-1,0 0 1,0 0 0,0 0 0,1 0 0,0-1 0,-1 1 0,1-1 0,0 1 0,0-1 0,0 0 0,1 1 0,-1-1 0,0 0 0,1-1 0,0 1 0,-1 0 0,1-1 0,0 1 0,0-1 0,-1 0 0,1 0 0,0 0 0,0-1 0,1 1 0,-1 0 0,4-1 0,13 3-1262,-1-2 0,1 0 0,24-3 1,-33 2-167,34-5-4879,-1-8-3956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7.100"/>
    </inkml:context>
    <inkml:brush xml:id="br0">
      <inkml:brushProperty name="width" value="0.025" units="cm"/>
      <inkml:brushProperty name="height" value="0.025" units="cm"/>
    </inkml:brush>
  </inkml:definitions>
  <inkml:trace contextRef="#ctx0" brushRef="#br0">4 0 11307,'0'0'13218,"-1"9"-11516,0-5-1582,0 0-1,1 1 1,-1-1-1,1 0 0,1 1 1,-1-1-1,0 0 1,1 0-1,0 1 1,0-1-1,0 0 0,0 0 1,1 0-1,0 0 1,0 0-1,0-1 0,0 1 1,0 0-1,1-1 1,-1 0-1,1 1 0,0-1 1,0 0-1,1 0 1,-1-1-1,0 1 0,1-1 1,0 0-1,5 3 1,-4-2-338,1-1 0,-1 0 1,1 0-1,0 0 1,-1 0-1,1-1 1,0 0-1,0 0 1,0-1-1,0 0 1,0 0-1,0 0 1,0-1-1,0 0 1,-1 0-1,11-3 1,-10 2-842,0-1 0,-1 1 0,1-1 1,-1-1-1,1 1 0,-1-1 0,0 0 1,0 0-1,7-8 0,5-10-5945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7.437"/>
    </inkml:context>
    <inkml:brush xml:id="br0">
      <inkml:brushProperty name="width" value="0.025" units="cm"/>
      <inkml:brushProperty name="height" value="0.025" units="cm"/>
    </inkml:brush>
  </inkml:definitions>
  <inkml:trace contextRef="#ctx0" brushRef="#br0">120 1 8776,'0'0'12300,"-41"68"-10699,29-38 33,-2 6 0,0 3-577,2 1-769,1-3-224,1-2-32,4-8-513,6-5-576,0-11-544,0-6-1026,5-5-1985,6 0-4901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7.796"/>
    </inkml:context>
    <inkml:brush xml:id="br0">
      <inkml:brushProperty name="width" value="0.025" units="cm"/>
      <inkml:brushProperty name="height" value="0.025" units="cm"/>
    </inkml:brush>
  </inkml:definitions>
  <inkml:trace contextRef="#ctx0" brushRef="#br0">45 1 20339,'0'0'7944,"-29"60"-6695,24-37-576,-1 3-577,2-2-160,4 1-1154,0-1-1280,0-6-1281,0-4-1218,7-6-5029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8.138"/>
    </inkml:context>
    <inkml:brush xml:id="br0">
      <inkml:brushProperty name="width" value="0.025" units="cm"/>
      <inkml:brushProperty name="height" value="0.025" units="cm"/>
    </inkml:brush>
  </inkml:definitions>
  <inkml:trace contextRef="#ctx0" brushRef="#br0">20 182 19474,'0'0'9658,"-1"11"-8975,-6 38-352,2-23-277,2 0-1,-1 50 0,5-75-50,0 1 0,-1 0 0,1-1 0,0 1 0,0-1 1,0 1-1,0-1 0,0 0 0,0 1 0,1-1 0,-1 0 0,0 0 0,1 0 0,-1 0 0,0 0 0,1 0 1,0 0-1,-1 0 0,1-1 0,-1 1 0,1 0 0,0-1 0,0 0 0,-1 1 0,1-1 0,0 0 0,0 0 0,-1 0 1,1 0-1,0 0 0,0 0 0,2-1 0,4 1-373,0-1 0,0 0 0,-1 0 0,1-1 0,-1 0 0,11-3 0,-14 3-331,-1 0-1,1 0 1,-1 0-1,0-1 1,1 1-1,-1-1 0,0 1 1,-1-1-1,1 0 1,0 0-1,3-6 1,5-17-7969</inkml:trace>
  <inkml:trace contextRef="#ctx0" brushRef="#br0" timeOffset="1">15 4 14221,'0'0'15887,"7"-4"-16815,15 17-1827,0-4-2370,-1-4-3779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0.726"/>
    </inkml:context>
    <inkml:brush xml:id="br0">
      <inkml:brushProperty name="width" value="0.025" units="cm"/>
      <inkml:brushProperty name="height" value="0.025" units="cm"/>
    </inkml:brush>
  </inkml:definitions>
  <inkml:trace contextRef="#ctx0" brushRef="#br0">48 1 10410,'0'0'11242,"-17"66"-10056,8-36-386,2 1-319,-1-2-225,4-4-128,2-7-64,2-6-64,0-7-416,3-11-6823,-1-10 352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8.528"/>
    </inkml:context>
    <inkml:brush xml:id="br0">
      <inkml:brushProperty name="width" value="0.025" units="cm"/>
      <inkml:brushProperty name="height" value="0.025" units="cm"/>
    </inkml:brush>
  </inkml:definitions>
  <inkml:trace contextRef="#ctx0" brushRef="#br0">186 1 7976,'0'0'17296,"48"73"-15214,-29-39-705,1 3-576,-2 7-385,-7 4-288,-9 4-96,-2 6 33,-15 2-33,-16 0-64,-10 2-257,-9-6-928,-6-6-1409,-2-12-2787,5-11-6343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9.122"/>
    </inkml:context>
    <inkml:brush xml:id="br0">
      <inkml:brushProperty name="width" value="0.025" units="cm"/>
      <inkml:brushProperty name="height" value="0.025" units="cm"/>
    </inkml:brush>
  </inkml:definitions>
  <inkml:trace contextRef="#ctx0" brushRef="#br0">26 1 18642,'0'0'2306,"-18"60"-2242,12-36-320,4-2-1570,2-3-2466,0-4-2178</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19.544"/>
    </inkml:context>
    <inkml:brush xml:id="br0">
      <inkml:brushProperty name="width" value="0.025" units="cm"/>
      <inkml:brushProperty name="height" value="0.025" units="cm"/>
    </inkml:brush>
  </inkml:definitions>
  <inkml:trace contextRef="#ctx0" brushRef="#br0">1 52 7143,'0'0'12043,"8"-8"-10836,-3 4-1057,1-1 1,-1 1-1,1 0 1,0 1-1,0-1 1,1 1-1,-1 0 1,1 1 0,-1-1-1,1 2 1,0-1-1,0 0 1,0 1-1,13 0 1,-5 1 77,-5-1-172,0 1 0,0 0 0,0 1 0,0 0 0,11 3 0,-18-4-36,-1 1 0,0 0 0,0 0 0,0 0 0,0 0 1,0 0-1,0 0 0,0 0 0,0 1 0,0-1 0,-1 1 0,1-1 0,0 1 1,-1 0-1,0-1 0,1 1 0,-1 0 0,0 0 0,0 0 0,0 0 0,0 0 1,0 0-1,0 1 0,-1-1 0,1 0 0,-1 0 0,1 0 0,-1 4 1,0-1 96,0 0 0,0 0 1,-1-1-1,1 1 0,-1 0 1,0 0-1,0-1 0,-1 1 1,0-1-1,1 1 1,-2-1-1,1 0 0,0 0 1,-1 1-1,0-2 0,0 1 1,0 0-1,0-1 1,0 1-1,-1-1 0,0 0 1,1 0-1,-1 0 0,0-1 1,-1 1-1,-6 2 1,-2 1 104,0-1 0,0-1 0,-1 0 0,1-1 0,-1 0 0,0-1 0,0 0 0,-16-1 0,29-1-326,0 0-1,0 0 1,0-1 0,0 1-1,0 0 1,1 0 0,-1 0-1,0-1 1,0 1 0,0 0-1,1-1 1,-1 1-1,0-1 1,0 1 0,1-1-1,-1 1 1,0-1 0,1 1-1,-1-1 1,1 0 0,-1 1-1,1-1 1,-1 0 0,0 0-1,1 0-249,0 1 1,0-1-1,0 1 0,0-1 0,0 1 1,0-1-1,0 0 0,1 1 0,-1-1 1,0 1-1,0-1 0,0 1 0,0 0 1,1-1-1,-1 1 0,0-1 0,1 1 0,-1-1 1,0 1-1,1 0 0,-1-1 0,0 1 1,1-1-1,-1 1 0,1 0 0,-1 0 1,0-1-1,1 1 0,-1 0 0,2-1 1,11-5-8856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20.511"/>
    </inkml:context>
    <inkml:brush xml:id="br0">
      <inkml:brushProperty name="width" value="0.025" units="cm"/>
      <inkml:brushProperty name="height" value="0.025" units="cm"/>
    </inkml:brush>
  </inkml:definitions>
  <inkml:trace contextRef="#ctx0" brushRef="#br0">527 128 4773,'2'-8'4073,"-1"7"-4038,1-6 715,-1 0 0,1-1 0,-1 1 0,-1 0-1,1-1 1,-2-12 0,1 18-564,-1-1 1,1 1-1,-1-1 1,0 1-1,0-1 1,0 1-1,0 0 1,0 0-1,-1-1 1,1 1-1,-1 0 1,1 0-1,-1 0 1,0 1-1,0-1 1,0 0-1,0 1 0,0-1 1,0 1-1,0 0 1,-1-1-1,1 1 1,0 0-1,-1 0 1,1 1-1,-5-2 1,-2 0-85,-1 1 1,1-1 0,-1 2 0,1-1-1,-1 1 1,1 1 0,-1 0-1,1 0 1,-1 1 0,1 0 0,0 1-1,0-1 1,0 2 0,0 0-1,0 0 1,1 0 0,0 1-1,0 0 1,-8 7 0,-8 7 30,1 1-1,1 2 1,1 0-1,-31 42 1,29-32 62,1 1 1,1 1-1,2 0 0,-16 43 0,27-59-139,2 0 0,0 1 0,2-1 0,-1 1 0,2 0 0,1 0-1,0 0 1,2 0 0,0 1 0,4 29 0,-3-44-43,0 1 1,1-1-1,-1 0 1,1 0-1,0 1 1,1-1-1,-1-1 1,1 1-1,0 0 1,0-1-1,1 1 0,-1-1 1,1 0-1,0 0 1,0 0-1,8 5 1,-4-4 4,1 0 0,0-1 0,-1 0 0,1-1 0,1 0 0,-1 0 0,0-1 0,20 2 0,-1-2 98,1-2-1,-1-1 0,1-1 1,-1-1-1,46-12 1,-14-1 395,112-46 0,-140 47-246,0-1 1,-2-1-1,1-2 0,50-42 0,-73 54-83,0 0 0,-1 0-1,0-1 1,-1 0 0,0 0-1,0-1 1,0 1 0,-1-1-1,-1-1 1,0 1 0,0-1-1,0 1 1,-1-1 0,-1 0 0,2-12-1,-3 14-104,-1 1-1,-1-1 0,1 0 1,-1 1-1,0 0 1,-1-1-1,1 1 0,-1 0 1,-1-1-1,0 1 0,0 0 1,0 1-1,-1-1 1,0 1-1,0-1 0,0 1 1,-1 0-1,0 1 1,0-1-1,-12-9 0,-3 0-46,-1 1-1,-1 1 1,1 0-1,-2 2 1,0 1-1,0 0 1,-1 2-1,0 1 1,0 0-1,-32-3 1,-99-4-2161,2 14-5736,112 1-808</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22.052"/>
    </inkml:context>
    <inkml:brush xml:id="br0">
      <inkml:brushProperty name="width" value="0.025" units="cm"/>
      <inkml:brushProperty name="height" value="0.025" units="cm"/>
    </inkml:brush>
  </inkml:definitions>
  <inkml:trace contextRef="#ctx0" brushRef="#br0">1 0 18546,'0'0'2338,"2"51"-2338,-2-17 64,0 3-1089,0-7-513,0 0 161,0-6-192,2-6-770,-2-4-447,0-8-1763</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22.411"/>
    </inkml:context>
    <inkml:brush xml:id="br0">
      <inkml:brushProperty name="width" value="0.025" units="cm"/>
      <inkml:brushProperty name="height" value="0.025" units="cm"/>
    </inkml:brush>
  </inkml:definitions>
  <inkml:trace contextRef="#ctx0" brushRef="#br0">0 460 16400,'0'0'5717,"8"-10"-4970,14-17-395,8-9-198,-2 0-1,-1-2 1,29-55 0,-42 59 102,-2-1 0,0-1 0,11-70 1,-18 98-100,3 15-67,8 23-39,-14-26-51,9 20-468,1 0-1,1-1 0,1-1 1,1 0-1,2-1 0,0-1 0,0 0 1,2-1-1,25 19 0,-29-31-4047,-7-5-3363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49.744"/>
    </inkml:context>
    <inkml:brush xml:id="br0">
      <inkml:brushProperty name="width" value="0.025" units="cm"/>
      <inkml:brushProperty name="height" value="0.025" units="cm"/>
    </inkml:brush>
  </inkml:definitions>
  <inkml:trace contextRef="#ctx0" brushRef="#br0">8 5412 5477,'-8'18'5858,"10"-13"-996,25-20-1969,175-145-731,48-33-1094,-39 25-664,-146 111 2,112-76 1,402-255-236,-96 32-59,-356 259-92,323-272 125,-174 137-66,-65 59 115,160-112 471,-58 49-642,-22 15 196,-3 3 5,-141 96-147,221-177 236,134-106 552,-261 204-574,26-20-155,37-14 56,126-93-37,-62 74 197,-354 245-346,-10 7-4,1-1 0,-1 0 0,1 1 0,-1-2 0,0 1 1,0 0-1,0-1 0,-1 0 0,4-5 0,-28-4-12334,12 4-763</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0.822"/>
    </inkml:context>
    <inkml:brush xml:id="br0">
      <inkml:brushProperty name="width" value="0.025" units="cm"/>
      <inkml:brushProperty name="height" value="0.025" units="cm"/>
    </inkml:brush>
  </inkml:definitions>
  <inkml:trace contextRef="#ctx0" brushRef="#br0">70 186 2242,'0'0'502,"0"9"-716,-5 63 4197,5-93-2350,1 14-1306,0 0 0,0 0 0,1 0 0,0 0 0,0 0 0,0 1 0,1-1 0,0 1 0,1-1 0,-1 1 0,6-7 0,57-67 5744,-41 51-3179,-19 21-2031,-3 4-377,0 0 0,0 0 0,0 1 0,0-1 0,0 1-1,1 0 1,-1 0 0,1 0 0,0 0 0,0 0 0,6-2 0,-14 49 594,-11-2-856,-2-1-1,-2-1 0,-2-1 1,-28 40-1,3-1-180,27-48 6,12-21-10,0 1 1,1-1-1,1 1 1,0 0-1,0 0 1,1 1-1,0-1 1,-4 23-1,10-32 15,1-1-1,0 1 0,0 0 1,0-1-1,0 1 0,0-1 1,0 0-1,0 0 0,0 0 1,0-1-1,0 1 0,4-2 1,23-7 88,-1-1 0,0-2 0,32-18 0,8-2-215,-11 9-760,21-8-3195,-32 4-5214,-27 11-808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1.415"/>
    </inkml:context>
    <inkml:brush xml:id="br0">
      <inkml:brushProperty name="width" value="0.025" units="cm"/>
      <inkml:brushProperty name="height" value="0.025" units="cm"/>
    </inkml:brush>
  </inkml:definitions>
  <inkml:trace contextRef="#ctx0" brushRef="#br0">116 82 11018,'0'0'16026,"0"12"-15076,-1-1-821,0 1 0,0-1 0,-1 0 0,0 1-1,-1-1 1,-1 0 0,-5 14 0,-1-6-10,-8 17 3,1 1 1,2 1-1,-18 67 0,34-105-117,-1 0-1,0 0 0,0 0 0,0 0 0,0 0 0,0 0 0,0 0 0,0 0 1,0 0-1,1 0 0,-1 0 0,0 0 0,0 0 0,0 0 0,0 0 1,0 0-1,0 0 0,0 0 0,1 0 0,-1 0 0,0 0 0,0 0 1,0 0-1,0 0 0,0 0 0,0 0 0,0 0 0,0 0 0,1 0 1,-1 0-1,0 0 0,0 0 0,0 1 0,0-1 0,0 0 0,0 0 0,0 0 1,0 0-1,0 0 0,0 0 0,0 0 0,0 0 0,0 0 0,0 1 1,0-1-1,0 0 0,0 0 0,0 0 0,0 0 0,0 0 0,0 0 1,0 0-1,0 1 0,0-1 0,0 0 0,0 0 0,0 0 0,0 0 1,0 0-1,0 0 0,0 0 0,0 1 0,0-1 0,0 0 0,0 0 1,0 0-1,0 0 0,0 0 0,-1 0 0,12-9 207,10-18 52,-4-3-296,-1 0 0,-1-1 0,-2-1 0,-1 0 0,-1-1 0,-2 0 0,-1-1 0,-2 0 0,-1 0 0,0-43 0,-22 109-309,12-21 380,1 1 0,1-1 0,-1 0 0,2 1 0,0 0 0,0 0 0,1-1 0,1 21 0,0-31-30,0 1 0,0-1 0,0 0 0,1 1 0,-1-1 0,1 0 0,-1 0 0,1 1 0,0-1 0,-1 0 0,1 0 0,0 0 0,0 0 0,-1 0 0,1 0 0,0 0 0,0 0 0,0 0 0,1 0 0,-1-1 0,0 1 0,0 0 0,0-1 0,2 1 0,0 1 18,1-1 0,0-1 0,-1 1 0,1-1 0,0 1 1,0-1-1,0 0 0,6-1 0,1-1 15,-1 0 1,1 0-1,-1-1 0,1 0 1,12-7-1,-2-2-31,0-2 1,-1 0-1,-1-1 0,19-20 1,26-19-36,-63 53 22,-1 1 0,0 0 0,0 0 0,0 0 0,1 0 0,-1 0 0,0 0 0,0 0 1,0 0-1,1 0 0,-1 0 0,0 0 0,0 0 0,1 0 0,-1 0 0,0 0 0,0 0 0,0 0 1,1 0-1,-1 0 0,0 0 0,0 0 0,0 1 0,1-1 0,-1 0 0,0 0 0,0 0 0,0 0 0,0 0 1,1 1-1,-1-1 0,0 0 0,0 0 0,0 0 0,0 0 0,0 1 0,1-1 0,-1 0 0,0 0 0,0 0 1,0 1-1,0-1 0,0 0 0,0 0 0,0 1 0,0-1 0,0 0 0,0 0 0,0 0 0,0 1 0,0-1 1,0 0-1,0 0 0,0 0 0,0 1 0,0-1 0,0 0 0,-1 0 0,1 1 0,0-1 0,0 0 0,-2 18-105,-4 5 130,-1-1-1,-1 0 1,-21 38-1,15-31 7,-17 47 1,28-68-294,1 1 1,0-1 0,0 1-1,1 0 1,0-1 0,1 1-1,-1 0 1,2 0 0,-1-1 0,3 13-1,7-8-5271,7-11-4863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1.911"/>
    </inkml:context>
    <inkml:brush xml:id="br0">
      <inkml:brushProperty name="width" value="0.025" units="cm"/>
      <inkml:brushProperty name="height" value="0.025" units="cm"/>
    </inkml:brush>
  </inkml:definitions>
  <inkml:trace contextRef="#ctx0" brushRef="#br0">28 1 17521,'0'0'10858,"-4"77"-10858,-2-27-32,-1 0-1089,2-1-2371,-1-8-5700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1.055"/>
    </inkml:context>
    <inkml:brush xml:id="br0">
      <inkml:brushProperty name="width" value="0.025" units="cm"/>
      <inkml:brushProperty name="height" value="0.025" units="cm"/>
    </inkml:brush>
  </inkml:definitions>
  <inkml:trace contextRef="#ctx0" brushRef="#br0">28 42 10698,'0'0'10725,"9"-7"-9764,-4 3-912,0 0 1,0 1-1,1 0 0,-1-1 1,1 2-1,0-1 1,0 1-1,0-1 0,0 2 1,0-1-1,1 1 0,-1 0 1,0 0-1,1 1 1,-1-1-1,0 2 0,1-1 1,-1 1-1,1-1 0,-1 2 1,0-1-1,0 1 1,7 3-1,-9-4-32,0 1 1,0 0-1,0 0 0,0 1 1,0-1-1,0 1 0,-1 0 0,1 0 1,-1 0-1,0 0 0,0 1 1,0-1-1,-1 1 0,1 0 1,-1 0-1,0 0 0,0 0 1,0 0-1,0 0 0,-1 1 1,1-1-1,-1 0 0,-1 1 1,1-1-1,0 1 0,-1-1 0,0 1 1,-1 7-1,0-5 131,-1-1-1,1 1 1,-1-1-1,-1 1 1,1-1-1,-1 0 1,-1 0-1,1 0 0,-1 0 1,0 0-1,0-1 1,0 0-1,-1 0 1,0 0-1,0 0 1,0-1-1,-1 0 1,-9 6-1,6-4 59,0-1-1,-1-1 1,0 1 0,0-2-1,0 1 1,0-1-1,-1-1 1,1 0-1,-1-1 1,0 0-1,1 0 1,-1-1-1,-12-1 1,22 1-223,0 0 1,0 0-1,0 0 0,0 0 1,0 0-1,1-1 1,-1 1-1,0 0 0,0 0 1,0-1-1,1 1 1,-1-1-1,0 1 1,0 0-1,0-1 0,1 1 1,-1-1-1,0 0 1,1 1-1,-1-1 0,1 0 1,-1 1-1,1-1 1,-1 0-1,1 1 0,-1-1 1,1 0-1,0 0 1,-1 0-1,1 0 0,0 1 1,0-1-1,-1 0 1,1 0-1,0 0 0,0 0 1,0 0-1,0 1 1,0-1-1,1-2 1,-1 2-154,1 0 1,-1-1 0,1 1 0,-1-1 0,1 1 0,0 0 0,0-1 0,0 1 0,0 0-1,0 0 1,0 0 0,0 0 0,0 0 0,0 0 0,0 0 0,1 0 0,-1 0 0,0 0 0,1 1-1,-1-1 1,0 1 0,3-1 0,38-10-7171,-19 6 421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5.493"/>
    </inkml:context>
    <inkml:brush xml:id="br0">
      <inkml:brushProperty name="width" value="0.025" units="cm"/>
      <inkml:brushProperty name="height" value="0.025" units="cm"/>
    </inkml:brush>
  </inkml:definitions>
  <inkml:trace contextRef="#ctx0" brushRef="#br0">71 5087 6694,'0'0'2472,"-8"8"-1933,-26 26 353,33-33-590,0 1 0,0-1 0,0 0 0,0 0 0,0 0 0,0 0 0,0 0 1,-1 0-1,1 0 0,0-1 0,-1 1 0,1 0 0,-1-1 0,1 1 0,-1-1 0,1 0 1,-1 1-1,1-1 0,-3 0 0,4 0-226,0-1 1,0 1-1,-1-1 1,1 1-1,0-1 1,0 1-1,0-1 1,0 1-1,0-1 0,0 1 1,0 0-1,0-1 1,0 1-1,0-1 1,0 1-1,1-1 1,-1 1-1,0-1 1,0 1-1,0-1 0,0 1 1,1 0-1,-1-1 1,0 1-1,1-1 1,-1 1-1,0 0 1,0-1-1,1 1 1,-1 0-1,1-1 0,-1 1 1,0 0-1,1 0 1,-1-1-1,1 1 1,-1 0-1,1 0 1,-1 0-1,1 0 1,-1-1-1,0 1 0,2 0 1,22-17 230,-1-2 0,0-1 0,28-31 0,-24 22-273,40-31 1,168-135 216,-171 145-263,140-82 0,29-21 100,-40 3-56,228-184 11,-68 22 364,-27 22-238,20-20 427,-95 83-492,-93 89-117,118-105-17,-43 34-93,345-240 0,-257 184 196,-99 73-23,-95 89-37,150-112 6,93-17-355,-67 39-70,-108 66-21,-38 28 448,313-183-79,-460 273-2223,-9-1-3067,-3-2-2916</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6.554"/>
    </inkml:context>
    <inkml:brush xml:id="br0">
      <inkml:brushProperty name="width" value="0.025" units="cm"/>
      <inkml:brushProperty name="height" value="0.025" units="cm"/>
    </inkml:brush>
  </inkml:definitions>
  <inkml:trace contextRef="#ctx0" brushRef="#br0">115 1 10634,'0'0'14878,"5"11"-14472,-2-4-340,-1-3-40,0 0 0,0-1 1,-1 1-1,1 0 0,-1 0 1,0 0-1,0 0 0,0 0 0,-1 0 1,1 1-1,-1-1 0,0 0 1,0 0-1,-1 0 0,1 0 1,-1 0-1,0 0 0,-1 5 1,-15 26 197,-23 38 1,25-50-99,2 1 0,1 0 0,1 1-1,-12 36 1,23-60-115,0-1 0,0 0 0,0 1 1,0-1-1,0 0 0,0 0 0,0 1 0,0-1 0,0 0 0,0 0 0,0 1 0,0-1 1,0 0-1,0 0 0,0 1 0,0-1 0,1 0 0,-1 0 0,0 1 0,0-1 0,0 0 1,0 0-1,0 1 0,1-1 0,-1 0 0,0 0 0,0 0 0,0 0 0,1 1 0,-1-1 1,0 0-1,0 0 0,1 0 0,-1 0 0,0 0 0,0 0 0,1 0 0,-1 1 0,0-1 1,0 0-1,1 0 0,-1 0 0,1 0 0,18-2 391,20-10 180,65-34 58,-60 25-577,1 2-1,89-26 1,-133 45-239,1 0 0,-1-1 1,0 1-1,0 0 0,0 0 0,1 0 0,-1 0 1,0 0-1,0 0 0,1 1 0,-1-1 0,0 0 1,0 1-1,0-1 0,0 0 0,1 1 1,0 0-1,-2 0-59,0-1 1,1 0-1,-1 1 1,0-1-1,0 1 0,0-1 1,0 1-1,1-1 1,-1 1-1,0-1 1,0 1-1,0-1 0,0 1 1,0-1-1,0 1 1,0-1-1,0 1 1,0-1-1,0 1 1,-1-1-1,1 1 0,0-1 1,0 0-1,0 1 1,-1-1-1,1 1 1,0-1-1,0 1 1,-1-1-1,1 0 0,0 1 1,-1-1-1,1 0 1,0 1-1,-1-1 1,1 0-1,-1 1 1,1-1-1,-1 0 0,1 0 1,0 0-1,-1 1 1,0-1-1,-11 6-9481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7.476"/>
    </inkml:context>
    <inkml:brush xml:id="br0">
      <inkml:brushProperty name="width" value="0.025" units="cm"/>
      <inkml:brushProperty name="height" value="0.025" units="cm"/>
    </inkml:brush>
  </inkml:definitions>
  <inkml:trace contextRef="#ctx0" brushRef="#br0">69 8 15375,'0'0'7318,"-4"13"-6618,-15 49 85,5-20-406,2 1 0,-8 50 0,20-93-338,0 0 0,0 0 0,0 0 0,0-1 0,1 1 0,-1 0 0,0 0 0,0 0 0,0 0 0,0 0 0,0 0 1,0 0-1,0 0 0,0 0 0,1 0 0,-1 0 0,0 0 0,0 0 0,0 0 0,0 0 0,0 0 0,0 0 0,0 0 1,1 0-1,-1 0 0,0 0 0,0 0 0,0 0 0,0 0 0,0 1 0,0-1 0,0 0 0,0 0 0,0 0 0,1 0 0,-1 0 1,0 0-1,0 0 0,0 0 0,0 0 0,0 0 0,0 0 0,0 1 0,0-1 0,0 0 0,12-20 491,11-31-514,-15 30-2,-2-1 0,-1 0 0,0 0 0,-2 0 0,0 0 0,-1-33 0,-6 92-331,3-27 291,-1 0 0,1 0 0,1 1 0,0-1 0,1 0 0,2 17 0,-2-25 31,-1-1 0,1 1 0,-1-1 0,1 0 0,0 1-1,-1-1 1,1 0 0,0 1 0,0-1 0,0 0 0,0 0 0,0 0 0,0 0 0,0 0 0,1 0 0,-1 0 0,0 0-1,1 0 1,-1-1 0,2 2 0,0-2 14,0 1 0,1-1-1,-1 0 1,0 1 0,0-2 0,1 1-1,-1 0 1,0 0 0,0-1-1,0 0 1,1 0 0,-1 0 0,4-2-1,0 0 6,0-1-1,0 0 1,0 0-1,-1 0 0,0-1 1,0 0-1,0-1 1,0 1-1,-1-1 1,7-10-1,-1 1-99,-1 0 0,-1-1 0,11-24 0,-32 101-721,6-42 552,-21 85 676,25-95-946,1-1 0,1 1 0,-1 0 0,1 0 0,2 14 0,-1-23 276,-1 0 0,1 1-1,-1-1 1,0 0 0,1 0 0,-1 0 0,1 0 0,-1 1-1,1-1 1,-1 0 0,1 0 0,-1 0 0,0 0 0,1 0 0,-1 0-1,1 0 1,-1 0 0,1 0 0,-1-1 0,1 1 0,-1 0 0,0 0-1,1 0 1,-1 0 0,1-1 0,9-8-5801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27.833"/>
    </inkml:context>
    <inkml:brush xml:id="br0">
      <inkml:brushProperty name="width" value="0.025" units="cm"/>
      <inkml:brushProperty name="height" value="0.025" units="cm"/>
    </inkml:brush>
  </inkml:definitions>
  <inkml:trace contextRef="#ctx0" brushRef="#br0">45 23 15631,'0'0'3902,"-5"11"-2146,-2 4-1130,0 1-1,1 1 1,1-1-1,1 1 0,0 0 1,-3 29-1,7-45-621,0-1 0,0 1 0,0-1-1,0 1 1,0-1 0,0 1 0,0-1 0,0 1 0,1-1 0,-1 1 0,0-1-1,0 1 1,0-1 0,0 1 0,1-1 0,-1 1 0,0-1 0,0 0 0,1 1-1,-1-1 1,0 1 0,1-1 0,-1 0 0,1 1 0,-1-1 0,0 0 0,1 0 0,-1 1-1,1-1 1,-1 0 0,1 0 0,-1 0 0,1 1 0,-1-1 0,1 0 0,22-6 1,18-20-1212,-28 11 557,-1 0 0,-1 0 0,0-1 0,-1 0 0,-1-1 0,0 0 0,10-29 0,-19 43 858,0 25 780,-12 55 63,7-45-1846,-4 60 0,9-82-5206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58.072"/>
    </inkml:context>
    <inkml:brush xml:id="br0">
      <inkml:brushProperty name="width" value="0.025" units="cm"/>
      <inkml:brushProperty name="height" value="0.025" units="cm"/>
    </inkml:brush>
  </inkml:definitions>
  <inkml:trace contextRef="#ctx0" brushRef="#br0">856 135 5093,'-63'-5'2696,"-110"-25"1,117 17-1749,1 4 0,-96-5 0,139 15-869,1 0 1,0 1-1,-1 0 1,1 1-1,0 0 0,1 1 1,-1 0-1,1 1 1,-1 0-1,2 1 0,-1 0 1,0 0-1,1 1 1,0 1-1,1-1 0,0 1 1,-13 16-1,0 2-104,2 1 0,1 1-1,1 0 1,-26 59 0,34-67 9,2 1 1,0-1-1,1 2 1,0-1 0,2 1-1,1 0 1,1-1-1,1 1 1,0 0 0,2 1-1,6 39 1,-4-47 33,1 0 1,1-1-1,0 1 1,1-1 0,0 0-1,1-1 1,1 1-1,0-1 1,1-1-1,0 0 1,1 0 0,1 0-1,-1-2 1,2 1-1,-1-1 1,2-1-1,21 14 1,-14-12 35,1-1-1,0 0 1,0-2 0,1 0 0,0-2-1,0 0 1,1-1 0,-1-1-1,1-2 1,0 0 0,0-1 0,0-2-1,0 0 1,43-8 0,-32 1 270,-1-2 0,0-1 0,0-1 0,-1-2 0,-1-1 0,0-1 0,-1-2 0,-1-1 0,33-29 0,-23 16-197,-2-3-1,-1 0 1,-2-3-1,-2-1 0,-1-1 1,-2-1-1,-2-2 0,38-81 1,-58 108-22,-2 1 0,1-1 0,-2 0 0,0-1 0,-1 1 0,-1-1 0,1-19 0,-3 29-66,-1 0-1,1 0 0,-1 0 0,0 0 1,-1 0-1,0 0 0,0 0 1,0 1-1,-1-1 0,0 1 1,0-1-1,-1 1 0,0 0 1,0 0-1,0 1 0,-1-1 0,1 1 1,-1 0-1,-7-5 0,-2 0-126,0 1 0,-1 0 0,0 1 0,-1 1 0,0 1-1,0 0 1,0 1 0,0 0 0,-1 1 0,-23-1 0,-23-1-1070,-92 5 0,87 1-105,1 0-1080,13 0-1223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3.024"/>
    </inkml:context>
    <inkml:brush xml:id="br0">
      <inkml:brushProperty name="width" value="0.025" units="cm"/>
      <inkml:brushProperty name="height" value="0.025" units="cm"/>
    </inkml:brush>
  </inkml:definitions>
  <inkml:trace contextRef="#ctx0" brushRef="#br0">210 18 10826,'21'-17'5273,"-21"17"-5195,1 0 0,-1 0-1,0 0 1,0 0 0,0 0-1,1 0 1,-1 0 0,0 0-1,0 0 1,0 0 0,1 0-1,-1 0 1,0 0 0,0 0-1,0 0 1,0 0 0,1 0-1,-1 0 1,0 0 0,0 0-1,0 0 1,0 0 0,1 1-1,-1-1 1,0 0 0,0 0-1,0 0 1,0 0 0,0 0-1,0 1 1,1-1 0,-1 0-1,0 0 1,0 0 0,0 0-1,0 1 1,0-1 0,0 0-1,0 0 1,0 0 0,0 1-1,0-1 1,0 0 0,0 0-1,0 0 1,0 1 0,0-1-1,0 0 1,0 0 0,0 0-1,0 0 1,0 1 0,0-1-1,-2 6 253,1-1 0,-1 1 0,0 0 0,0-1 0,0 0 0,-5 7 0,-17 25 344,-1-2 0,-46 51-1,-25 34 578,96-120-1265,0 0-1,0 0 0,0 0 1,0 0-1,-1 0 1,1 0-1,0 0 0,0 0 1,0 0-1,0 0 1,0 0-1,0 0 1,0 1-1,0-1 0,0 0 1,-1 0-1,1 0 1,0 0-1,0 0 0,0 0 1,0 0-1,0 0 1,0 1-1,0-1 0,0 0 1,0 0-1,0 0 1,0 0-1,0 0 1,0 0-1,0 1 0,0-1 1,0 0-1,0 0 1,0 0-1,0 0 0,0 0 1,0 0-1,0 0 1,0 1-1,0-1 0,0 0 1,0 0-1,0 0 1,1 0-1,-1 0 1,0 0-1,0 0 0,0 0 1,0 1-1,0-1 1,0 0-1,0 0 0,0 0 1,0 0-1,1 0 1,-1 0-1,0 0 0,0 0 1,0 0-1,0 0 1,0 0-1,0 0 1,0 0-1,1 0 0,-1 0 1,0 0-1,13-4-962,16-12-801,90-82-9615,-77 60 6039</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3.381"/>
    </inkml:context>
    <inkml:brush xml:id="br0">
      <inkml:brushProperty name="width" value="0.025" units="cm"/>
      <inkml:brushProperty name="height" value="0.025" units="cm"/>
    </inkml:brush>
  </inkml:definitions>
  <inkml:trace contextRef="#ctx0" brushRef="#br0">205 1 9833,'0'0'10378,"-56"63"-9545,47-29-289,3-1-95,6 2-65,0-4-63,2 0-193,11 0-64,1-5-256,-3-2-1474,-4-6-1857,-5-5-2115,-2-5-992</inkml:trace>
  <inkml:trace contextRef="#ctx0" brushRef="#br0" timeOffset="1">18 228 7911,'0'0'11115,"-17"-53"-8873,22 47-1057,11 2-544,7 0-417,6 4-224,4 0-416,5 0-1186,4 0-1088,2 0-2467,1 1-5285</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3.706"/>
    </inkml:context>
    <inkml:brush xml:id="br0">
      <inkml:brushProperty name="width" value="0.025" units="cm"/>
      <inkml:brushProperty name="height" value="0.025" units="cm"/>
    </inkml:brush>
  </inkml:definitions>
  <inkml:trace contextRef="#ctx0" brushRef="#br0">4 1 13549,'0'0'6630,"3"49"-4292,-3-18-704,0 6-481,0 1-544,0-3-449,0-6-128,0 0-224,0-5-994,0-1-1504,0-7-1762,-7-6-2947</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44.043"/>
    </inkml:context>
    <inkml:brush xml:id="br0">
      <inkml:brushProperty name="width" value="0.025" units="cm"/>
      <inkml:brushProperty name="height" value="0.025" units="cm"/>
    </inkml:brush>
  </inkml:definitions>
  <inkml:trace contextRef="#ctx0" brushRef="#br0">0 62 9033,'0'0'4446,"4"-8"-1531,-2 5-2693,0-1 1,0 1-1,0 0 0,0 0 0,0 0 1,1 0-1,-1 0 0,1 0 0,0 0 1,0 1-1,0 0 0,0-1 0,1 1 0,-1 0 1,0 1-1,1-1 0,-1 0 0,1 1 1,0 0-1,-1 0 0,1 0 0,0 0 1,0 1-1,0 0 0,0-1 0,5 2 1,20-2 180,0 1 0,1 1 0,-1 2 0,32 7 0,-51-8-386,1 1 1,-1 0 0,0 0-1,0 1 1,0 0-1,0 1 1,-1 0 0,0 1-1,0 0 1,0 0 0,-1 1-1,1 0 1,-2 0-1,11 13 1,-15-17 35,-1 1 0,1 0 0,-1-1 0,0 1 0,0 0 1,0 1-1,-1-1 0,1 0 0,-1 0 0,0 1 0,0-1 0,0 0 0,-1 1 0,0-1 0,0 1 1,0-1-1,0 1 0,-1-1 0,-1 6 0,0-3 66,-1-1 0,1 0 0,-1 0 0,-1 0 0,1 0 0,-1 0-1,0-1 1,-1 0 0,1 0 0,-1 0 0,-8 7 0,-5 1 32,0-1 0,0 0 0,-1-2-1,-1 0 1,0-1 0,-39 12 0,45-16-278,-1-1 1,1-1 0,-1 0-1,1-1 1,-1-1 0,0 0-1,0-1 1,-21-3 0,34 3-119,0-1 0,1 1-1,-1-1 1,0 1 0,1-1 0,-1 0 0,1 0 0,-1 0 0,1 0 0,0 0 0,-1 0 0,1 0 0,-1-2 0,-7-12-4935,4-6-5347</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2.507"/>
    </inkml:context>
    <inkml:brush xml:id="br0">
      <inkml:brushProperty name="width" value="0.025" units="cm"/>
      <inkml:brushProperty name="height" value="0.025" units="cm"/>
    </inkml:brush>
  </inkml:definitions>
  <inkml:trace contextRef="#ctx0" brushRef="#br0">2 25 4164,'0'0'19416,"1"9"-18829,-2 144-203,1-152-443,0 0 0,0-1 0,-1 1 0,1-1-1,0 1 1,0-1 0,0 1 0,0 0 0,0-1 0,0 1-1,0 0 1,0-1 0,0 1 0,0-1 0,0 1 0,0 0-1,0-1 1,1 1 0,-1-1 0,0 1 0,0-1-1,1 1 1,-1 0 0,0-1 0,1 1 0,-1-1 0,0 0-1,1 1 1,-1-1 0,1 1 0,-1-1 0,1 0 0,-1 1-1,1-1 1,-1 0 0,1 1 0,-1-1 0,1 0 0,0 0-1,-1 1 1,1-1 0,-1 0 0,1 0 0,0 0 0,-1 0-1,1 0 1,-1 0 0,1 0 0,0 0 0,-1 0 0,1 0-1,-1 0 1,1-1 0,0 1 0,-1 0 0,1 0 0,-1 0-1,1-1 1,-1 1 0,1 0 0,-1-1 0,1 1 0,-1-1-1,1 1 1,-1 0 0,1-1 0,-1 1 0,1-2-1,30-32-3496,-20 15 1097,-2-1 1,0-1-1,7-24 1,-4 4 5210,-6 21 5302,-16 53-6138,4-20-1923,2 0 0,-1 0 0,2 1 0,0 0 0,1 0 0,0-1 0,1 1 0,0 1 1,2 17-1,5-18-4002,4-10-4506</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1.475"/>
    </inkml:context>
    <inkml:brush xml:id="br0">
      <inkml:brushProperty name="width" value="0.025" units="cm"/>
      <inkml:brushProperty name="height" value="0.025" units="cm"/>
    </inkml:brush>
  </inkml:definitions>
  <inkml:trace contextRef="#ctx0" brushRef="#br0">0 21 14862,'0'0'10314,"72"5"-9289,-28-10-577,5-1-320,5-1-96,-4 2 0,-7 3-128,-7 2-801,-11 0-960,-13 3-514,-11 6-351,-1-1-1442,-15 2-1762</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8.447"/>
    </inkml:context>
    <inkml:brush xml:id="br0">
      <inkml:brushProperty name="width" value="0.025" units="cm"/>
      <inkml:brushProperty name="height" value="0.025" units="cm"/>
    </inkml:brush>
  </inkml:definitions>
  <inkml:trace contextRef="#ctx0" brushRef="#br0">8 0 6662,'0'0'-288,"-7"70"-1602,7-34-320</inkml:trace>
  <inkml:trace contextRef="#ctx0" brushRef="#br0" timeOffset="1">59 641 5445,'0'20'1354,"1"65"1779,0-19-2939,11 67-1,-9-101 31,-2 0 0,-1 1-1,-1-1 1,-7 38 0,0 9 947,7-24-1128,8 86-1,0 2-3693,-4-116 1046,-3-11-21</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9.690"/>
    </inkml:context>
    <inkml:brush xml:id="br0">
      <inkml:brushProperty name="width" value="0.025" units="cm"/>
      <inkml:brushProperty name="height" value="0.025" units="cm"/>
    </inkml:brush>
  </inkml:definitions>
  <inkml:trace contextRef="#ctx0" brushRef="#br0">12 1 10025,'0'0'12524,"-8"54"-11339,4-34 321,4-5-545,0-6-449,4 1-352,8-7-128,3 2-64,3-5 129,4 0-130,0 0-735,0 0-898,0-5-832,-1-8-865,-3-4-2787,0-3-4933</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0.050"/>
    </inkml:context>
    <inkml:brush xml:id="br0">
      <inkml:brushProperty name="width" value="0.025" units="cm"/>
      <inkml:brushProperty name="height" value="0.025" units="cm"/>
    </inkml:brush>
  </inkml:definitions>
  <inkml:trace contextRef="#ctx0" brushRef="#br0">153 1 3683,'0'0'12994,"-4"12"-10298,-44 147 2645,-42 94-4052,80-229-1704,10-36-2283,14-40-3776,0 15 212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0.392"/>
    </inkml:context>
    <inkml:brush xml:id="br0">
      <inkml:brushProperty name="width" value="0.025" units="cm"/>
      <inkml:brushProperty name="height" value="0.025" units="cm"/>
    </inkml:brush>
  </inkml:definitions>
  <inkml:trace contextRef="#ctx0" brushRef="#br0">73 24 16143,'-4'9'2221,"-3"7"-1201,-4 9-186,0 0 1,2 1-1,0 0 1,2 0-1,-7 54 1,14-80-846,0 0 1,0 1-1,0-1 0,0 0 0,0 0 1,0 0-1,0 0 0,0 0 0,0 1 0,0-1 1,0 0-1,0 0 0,0 0 0,0 0 1,0 0-1,0 1 0,0-1 0,0 0 1,0 0-1,0 0 0,0 0 0,0 0 1,0 0-1,1 0 0,-1 1 0,0-1 1,0 0-1,0 0 0,0 0 0,0 0 1,0 0-1,0 0 0,1 0 0,-1 0 1,0 0-1,0 0 0,0 0 0,0 0 1,0 0-1,0 0 0,1 1 0,-1-1 1,0 0-1,0 0 0,0 0 0,0-1 0,0 1 1,1 0-1,-1 0 0,0 0 0,0 0 1,0 0-1,0 0 0,0 0 0,1 0 1,-1 0-1,0 0 0,0 0 0,0 0 1,0 0-1,0 0 0,0-1 0,0 1 1,1 0-1,12-12-535,9-17-585,0-7 710,33-67-12242,-32 58 10114,-6 11 5098,-19 45 8851,0 11-8166,-2 24-2488,2-36-1019,-14 71 2049,13-54-3839,2 0-3692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7.932"/>
    </inkml:context>
    <inkml:brush xml:id="br0">
      <inkml:brushProperty name="width" value="0.025" units="cm"/>
      <inkml:brushProperty name="height" value="0.025" units="cm"/>
    </inkml:brush>
  </inkml:definitions>
  <inkml:trace contextRef="#ctx0" brushRef="#br0">1 138 1057,'0'0'10917,"0"9"-9588,0 48 2211,16-83-1677,-11 10-1923,-2 1 1,0-1-1,0 0 1,-1-1-1,-1 1 1,-3-31-1,2 13-233,7 71 485,-6 4-230,1-25 224,-2 1-1,0-1 1,0 1 0,-2-1 0,0 0-1,0 0 1,-2 0 0,-9 28-1,9-60-376,2-12 169,1-3-60,2-45-1582,0 70 1587,0 1 0,0 0 1,0 0-1,0 0 0,1 0 0,-1 0 0,1 0 0,1 1 0,-1-1 0,1 0 0,5-7 0,-8 12 77,1-1 1,-1 1-1,0-1 1,1 1 0,-1-1-1,0 1 1,1 0-1,-1-1 1,1 1-1,-1-1 1,1 1 0,-1 0-1,1-1 1,-1 1-1,1 0 1,-1 0-1,1-1 1,-1 1 0,1 0-1,-1 0 1,1 0-1,0 0 1,-1 0-1,1 0 1,-1 0 0,1 0-1,-1 0 1,1 0-1,0 0 1,6 15 141,-7 38 495,0-42-318,1 17 293,0-19-568,-1 0-1,1 0 0,-1 1 1,-1-1-1,0 0 1,0 0-1,-1 0 1,0 0-1,-7 18 1,9-27-247,0 0 1,-1 0-1,1 0 0,-1-1 1,1 1-1,0 0 1,-1 0-1,1 0 1,-1 0-1,1 0 0,0-1 1,-1 1-1,1 0 1,0 0-1,-1-1 1,1 1-1,0 0 0,-1-1 1,1 1-1,0 0 1,0-1-1,-1 1 1,1 0-1,0-1 0,0 1 1,0-1-1,0 1 1,-1 0-1,1-1 1,0 0-277,-7-12-6172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3.511"/>
    </inkml:context>
    <inkml:brush xml:id="br0">
      <inkml:brushProperty name="width" value="0.025" units="cm"/>
      <inkml:brushProperty name="height" value="0.025" units="cm"/>
    </inkml:brush>
  </inkml:definitions>
  <inkml:trace contextRef="#ctx0" brushRef="#br0">41 1 5733,'0'0'4933,"-36"65"-4452,33-44 191,2-1 321,1 1 320,0-1-224,0 0-448,0-2-449,2 0-96,5 1-96,-3-2-416,-1 2-2115,-3 0-2497</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3.867"/>
    </inkml:context>
    <inkml:brush xml:id="br0">
      <inkml:brushProperty name="width" value="0.025" units="cm"/>
      <inkml:brushProperty name="height" value="0.025" units="cm"/>
    </inkml:brush>
  </inkml:definitions>
  <inkml:trace contextRef="#ctx0" brushRef="#br0">4 1 7751,'0'47'833,"0"-2"-64,0 2-257,-2-4-480,1 1-128,1-2-544,0-2-417,0 0-1346,0-1-2433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4.211"/>
    </inkml:context>
    <inkml:brush xml:id="br0">
      <inkml:brushProperty name="width" value="0.025" units="cm"/>
      <inkml:brushProperty name="height" value="0.025" units="cm"/>
    </inkml:brush>
  </inkml:definitions>
  <inkml:trace contextRef="#ctx0" brushRef="#br0">30 1 3908,'-3'56'224,"1"0"352,1 0 449,1 0 641,0-1-97,0-1 33,0-2-385,6-6-384,0-2-385,0-5-384,3-4-64,-6-2-384,0-1-865,-3 2-737,0-1-1505</inkml:trace>
  <inkml:trace contextRef="#ctx0" brushRef="#br0" timeOffset="1">10 1221 7655,'0'0'641,"-3"65"224,3-36-353,0-4-480,0-2 32,0-3 192,0-2 1,0-5-193,0-1-64,0-6 32,-2-4-1057,-3-2-4196</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4.819"/>
    </inkml:context>
    <inkml:brush xml:id="br0">
      <inkml:brushProperty name="width" value="0.025" units="cm"/>
      <inkml:brushProperty name="height" value="0.025" units="cm"/>
    </inkml:brush>
  </inkml:definitions>
  <inkml:trace contextRef="#ctx0" brushRef="#br0">10 0 5349,'0'0'4057,"0"9"-3261,1 0-868,2 33 2078,-3-36-1246,0 0 0,0-1 0,-1 1 0,0 0 0,0-1 0,-3 9 1,2-5-1056,0-1 1,1 1 0,0-1 0,1 1 0,0-1-1,0 1 1,1 0 0,2 9 0,0 17-822,-3 58-3336,0-73 1553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5.164"/>
    </inkml:context>
    <inkml:brush xml:id="br0">
      <inkml:brushProperty name="width" value="0.025" units="cm"/>
      <inkml:brushProperty name="height" value="0.025" units="cm"/>
    </inkml:brush>
  </inkml:definitions>
  <inkml:trace contextRef="#ctx0" brushRef="#br0">46 0 64,'0'0'8552,"-3"68"-6950,-6-27 576,-2 2-417,0 3-447,5 3-161,1-5-833,5-8-288,0-8-1313,0-8-1314,5-11-544,1-8-960</inkml:trace>
  <inkml:trace contextRef="#ctx0" brushRef="#br0" timeOffset="1">46 504 7175,'0'0'608,"0"52"-95,0-27 352,0-2-321,0-4 321,0-3-64,0-4-609,0 0-608,0-3-802,0 3-1472,0 2-3620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5T09:19:05.482"/>
    </inkml:context>
    <inkml:brush xml:id="br0">
      <inkml:brushProperty name="width" value="0.025" units="cm"/>
      <inkml:brushProperty name="height" value="0.025" units="cm"/>
    </inkml:brush>
  </inkml:definitions>
  <inkml:trace contextRef="#ctx0" brushRef="#br0">85 988 12300,'0'0'1537,"-73"-34"1122,62 18-513,11-8-993,22-16-769,29-19-192,22-20 0,23-18 97,19-15-161,18-11-96,11-9-128,9-3-1730,1-1-4548</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1.800"/>
    </inkml:context>
    <inkml:brush xml:id="br0">
      <inkml:brushProperty name="width" value="0.025" units="cm"/>
      <inkml:brushProperty name="height" value="0.025" units="cm"/>
    </inkml:brush>
  </inkml:definitions>
  <inkml:trace contextRef="#ctx0" brushRef="#br0">0 13 10314,'0'0'13068,"59"29"-12651,-18-29-289,5-7-96,0-2-353,-5-4-2497,-6 0-6567</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5.504"/>
    </inkml:context>
    <inkml:brush xml:id="br0">
      <inkml:brushProperty name="width" value="0.025" units="cm"/>
      <inkml:brushProperty name="height" value="0.025" units="cm"/>
    </inkml:brush>
  </inkml:definitions>
  <inkml:trace contextRef="#ctx0" brushRef="#br0">42 0 8104,'0'13'469,"-7"600"-5679,-1-501 11070,-7-1-3408,9-92-2970,0-8-1542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6.078"/>
    </inkml:context>
    <inkml:brush xml:id="br0">
      <inkml:brushProperty name="width" value="0.025" units="cm"/>
      <inkml:brushProperty name="height" value="0.025" units="cm"/>
    </inkml:brush>
  </inkml:definitions>
  <inkml:trace contextRef="#ctx0" brushRef="#br0">1 1 11627,'0'0'1313,"0"49"0,0-19 97,0 1-834,0 4-480,0 2-64,0 7-160,1 1-320,3-2 64,-1 2-33,3-1-31,-2-2-353,1-3-1313,-4-4-2915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5.314"/>
    </inkml:context>
    <inkml:brush xml:id="br0">
      <inkml:brushProperty name="width" value="0.025" units="cm"/>
      <inkml:brushProperty name="height" value="0.025" units="cm"/>
    </inkml:brush>
  </inkml:definitions>
  <inkml:trace contextRef="#ctx0" brushRef="#br0">1 40 8680,'0'0'11686,"5"0"-10480,5-1-748,1 0 0,-1-1 0,1 0-1,-1-1 1,12-4 0,-8 3-233,0 0 0,1 0 0,21-1 0,-8 3-192,128-2 109,-139 5-330,0 0 1,0 1-1,0 1 1,0 1-1,0 0 1,28 12-1,-41-14 82,0 1-1,0 0 0,0 0 0,0 0 1,-1 1-1,7 6 0,-8-6-570,1-1 1,0 0-1,0 0 0,0 0 0,0-1 0,1 1 1,-1-1-1,4 2 0,-2-3-3215</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15.654"/>
    </inkml:context>
    <inkml:brush xml:id="br0">
      <inkml:brushProperty name="width" value="0.025" units="cm"/>
      <inkml:brushProperty name="height" value="0.025" units="cm"/>
    </inkml:brush>
  </inkml:definitions>
  <inkml:trace contextRef="#ctx0" brushRef="#br0">1 1 10602,'0'0'7815,"8"8"-6854,-3-4-854,-1 0 0,1-1 0,0 1-1,0-1 1,0 0 0,0 0 0,0-1-1,1 1 1,-1-1 0,1 0 0,0 0 0,-1-1-1,1 0 1,0 0 0,0 0 0,9-1-1,74-4 514,-89 5-618,1-1 0,0 0 0,-1 0 0,1 0 0,0 1 1,0-1-1,-1 0 0,1 1 0,-1-1 0,1 1 0,0-1 1,-1 1-1,1-1 0,-1 1 0,1-1 0,-1 1 0,1-1 1,-1 1-1,1 0 0,-1-1 0,0 1 0,1 0 0,-1-1 0,0 1 1,0 0-1,0 0 0,1-1 0,-1 1 0,0 0 0,0 1 1,1 29 57,-1-23-38,-4 42 207,-2 0-1,-2 0 0,-2-1 1,-17 51-1,9-35-102,-14 94-1,26-84-3365,6-64-2045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6.406"/>
    </inkml:context>
    <inkml:brush xml:id="br0">
      <inkml:brushProperty name="width" value="0.025" units="cm"/>
      <inkml:brushProperty name="height" value="0.025" units="cm"/>
    </inkml:brush>
  </inkml:definitions>
  <inkml:trace contextRef="#ctx0" brushRef="#br0">96 1 11787,'0'0'929,"-29"93"-641,14-44-224,2-4-800,3-8-1635,1-3-4419</inkml:trace>
  <inkml:trace contextRef="#ctx0" brushRef="#br0" timeOffset="1">56 709 10025,'-7'62'129,"-4"-1"-161,1-2 32,0-6-609,3-9-864,-1-9-641,5-7-2339</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6.763"/>
    </inkml:context>
    <inkml:brush xml:id="br0">
      <inkml:brushProperty name="width" value="0.025" units="cm"/>
      <inkml:brushProperty name="height" value="0.025" units="cm"/>
    </inkml:brush>
  </inkml:definitions>
  <inkml:trace contextRef="#ctx0" brushRef="#br0">1 1 865,'0'0'2594,"7"65"-2850,1-38-1217</inkml:trace>
  <inkml:trace contextRef="#ctx0" brushRef="#br0" timeOffset="1">30 322 8104,'0'13'1703,"-2"97"-2407,0 95-3345,5-165 4960,8 54 0,-1 11-1458,-8-74 890,7 45 0,-4-52-1753</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2.261"/>
    </inkml:context>
    <inkml:brush xml:id="br0">
      <inkml:brushProperty name="width" value="0.025" units="cm"/>
      <inkml:brushProperty name="height" value="0.025" units="cm"/>
    </inkml:brush>
  </inkml:definitions>
  <inkml:trace contextRef="#ctx0" brushRef="#br0">1 0 7431,'0'0'13271,"1"10"-11413,13 70 1320,-13-73-3059,0-1 0,1 0 0,0 0 0,1 0 0,-1 0 0,1 0 0,0 0 0,1-1 0,-1 1 0,1-1 0,0 0 0,8 7-1,-10-11-318,0 1 0,1-1 0,-1 0-1,1 1 1,-1-1 0,1-1-1,-1 1 1,1 0 0,0 0 0,0-1-1,-1 0 1,1 1 0,0-1-1,0 0 1,-1-1 0,1 1 0,4-1-1,-3 0-580,0 0 0,-1-1-1,1 1 1,0-1 0,-1 1 0,0-1-1,1 0 1,-1-1 0,0 1 0,0 0-1,0-1 1,0 0 0,-1 0-1,1 0 1,-1 0 0,0 0 0,0 0-1,3-5 1,3-14-7285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2.588"/>
    </inkml:context>
    <inkml:brush xml:id="br0">
      <inkml:brushProperty name="width" value="0.025" units="cm"/>
      <inkml:brushProperty name="height" value="0.025" units="cm"/>
    </inkml:brush>
  </inkml:definitions>
  <inkml:trace contextRef="#ctx0" brushRef="#br0">156 0 10314,'0'0'12486,"-7"11"-11215,-19 41-465,1 0-1,3 2 1,-16 57 0,8-24-565,22-54-865,11-27-1180,10-17-108,13-34-4937,-13 15-48</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12.946"/>
    </inkml:context>
    <inkml:brush xml:id="br0">
      <inkml:brushProperty name="width" value="0.025" units="cm"/>
      <inkml:brushProperty name="height" value="0.025" units="cm"/>
    </inkml:brush>
  </inkml:definitions>
  <inkml:trace contextRef="#ctx0" brushRef="#br0">63 47 10090,'0'0'14541,"-6"11"-13660,-2 3-574,0 0-1,1 1 1,0 0 0,1 0-1,1 0 1,0 1 0,1 0-1,-2 24 1,14-43-238,4-8-454,0 0 0,-1-1-1,0 0 1,-1-1-1,13-21 1,-3 0-1977,19-43 0,-35 67 2282,-27 60 2753,2-8-1555,15-28-859,-1 5 144,0 0 0,1 1 0,0 0 0,-2 28 0,7-47-422,1-1-1,0 0 1,0 1 0,0-1 0,0 1 0,0-1 0,0 0-1,0 1 1,0-1 0,0 0 0,0 1 0,0-1-1,0 1 1,0-1 0,0 0 0,0 1 0,0-1 0,0 0-1,1 1 1,-1-1 0,0 1 0,0-1 0,0 0 0,1 0-1,-1 1 1,0-1 0,0 0 0,1 1 0,-1-1-1,0 0 1,0 0 0,1 1 0,-1-1 0,0 0 0,1 0-1,-1 0 1,1 0 0,-1 1 0,0-1 0,1 0-1,-1 0 1,0 0 0,1 0 0,-1 0 0,1 0 0,-1 0-1,0 0 1,1 0 0,-1 0 0,0 0 0,1 0 0,-1 0-1,1-1 1,-1 1 0,0 0 0,1 0 0,-1 0-1,0 0 1,1-1 0,20-15-4510,-5-7-3020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0.944"/>
    </inkml:context>
    <inkml:brush xml:id="br0">
      <inkml:brushProperty name="width" value="0.025" units="cm"/>
      <inkml:brushProperty name="height" value="0.025" units="cm"/>
    </inkml:brush>
  </inkml:definitions>
  <inkml:trace contextRef="#ctx0" brushRef="#br0">0 1 4869,'0'0'7788,"9"3"-7398,33 14 988,57 32 1,-56-26-782,86 32-1,20-2-225,-1 8-1,188 105 0,-169-84-187,-105-54-91,-1 2 0,97 65 0,60 41 618,-34-23-192,-113-70-532,131 59 0,16 9-28,-4 18 144,217 102 319,-170-101 111,-55-29-386,-204-101-140,310 179 303,5 3-255,-229-136-49,249 137 54,-185-90-59,-79-47-8,124 59 0,124 55 44,-114-53-24,-41-14-16,-112-60-9,2-1 0,82 31 0,-54-26 28,-1 3 0,-3 3 0,-1 4 0,108 85 0,-24 8 118,2 2 172,-158-137-275,-1 0 1,1-1-1,0 0 1,1 0-1,-1-1 1,1 0-1,0 0 1,-1-1-1,1 0 1,0 0-1,0-1 1,0 0-1,16 0 1,-23-1-66,-1 0 0,0-1 0,1 1 0,-1 0 0,0-1 0,1 1 0,-1 0 1,0-1-1,0 1 0,1 0 0,-1-1 0,0 1 0,0-1 0,1 1 0,-1 0 0,0-1 0,0 1 0,0-1 1,0 1-1,0-1 0,0 1 0,0-1 0,0 1 0,0-1 0,0 1 0,0 0 0,0-1 0,0 1 1,0-1-1,0 1 0,-1-1 0,1 1 0,0 0 0,0-1 0,0 1 0,-1-1 0,1 1 0,0 0 0,-1-1 1,1 1-1,-10-20-3013,-13-5-4837,10 15-213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2.670"/>
    </inkml:context>
    <inkml:brush xml:id="br0">
      <inkml:brushProperty name="width" value="0.025" units="cm"/>
      <inkml:brushProperty name="height" value="0.025" units="cm"/>
    </inkml:brush>
  </inkml:definitions>
  <inkml:trace contextRef="#ctx0" brushRef="#br0">216 71 4901,'0'0'3913,"8"-7"-363,-4 5-2823,29-20 637,-32 20-924,1 1 0,0-1 0,0 1 0,0-1 0,-1 1 0,1-1 0,-1 0 0,0 0 0,1 0 0,-1 0 0,0 0 0,0 0 0,0 0 0,0 0 0,-1-1 0,2-2 0,-3 5-296,0-1 0,1 1-1,-1-1 1,0 1 0,0-1-1,1 1 1,-1 0-1,0-1 1,0 1 0,0 0-1,1 0 1,-1-1 0,0 1-1,0 0 1,0 0-1,0 0 1,0 0 0,1 0-1,-1 0 1,0 1 0,0-1-1,0 0 1,0 0 0,1 1-1,-1-1 1,-1 1-1,-26 7 357,7 4-259,2 0-1,0 1 1,0 1 0,2 1-1,-1 1 1,2 0 0,0 1-1,1 1 1,1 0 0,1 1-1,-17 31 1,27-46-226,1 1 0,0 1 0,0-1-1,0 0 1,1 0 0,0 1 0,0-1 0,0 1 0,1-1 0,0 1-1,0-1 1,0 1 0,1 5 0,0-8-13,0-1 0,0 1 1,0-1-1,0 0 0,0 1 0,1-1 0,-1 0 1,1 0-1,0 0 0,-1 0 0,1 0 1,0 0-1,0-1 0,0 1 0,0-1 0,1 1 1,-1-1-1,0 0 0,1 0 0,-1 0 0,1 0 1,-1 0-1,1 0 0,-1-1 0,1 1 1,-1-1-1,1 0 0,4 0 0,15 2-421,1-2 0,-1 0 0,32-6-1,25-12-7432,-43 5-817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2.283"/>
    </inkml:context>
    <inkml:brush xml:id="br0">
      <inkml:brushProperty name="width" value="0.025" units="cm"/>
      <inkml:brushProperty name="height" value="0.025" units="cm"/>
    </inkml:brush>
  </inkml:definitions>
  <inkml:trace contextRef="#ctx0" brushRef="#br0">234 0 12107,'0'0'10944,"-1"10"-9951,0 1-829,-1 0 0,-1-1 0,0 1 0,-1-1 0,0 0 0,0 0 0,-1 0 0,0 0 0,-1-1 0,-9 12 0,-166 218 194,185-245-5122,20-33-1341,0 2 1050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2.625"/>
    </inkml:context>
    <inkml:brush xml:id="br0">
      <inkml:brushProperty name="width" value="0.025" units="cm"/>
      <inkml:brushProperty name="height" value="0.025" units="cm"/>
    </inkml:brush>
  </inkml:definitions>
  <inkml:trace contextRef="#ctx0" brushRef="#br0">1 1 13389,'0'0'12144,"8"13"-11882,-2-4-248,0 2 0,0-1 0,-1 1 0,0 0 0,-1 0 1,-1 0-1,1 1 0,-2-1 0,0 1 0,1 15 0,-2 135-897,-1-91-6359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2.982"/>
    </inkml:context>
    <inkml:brush xml:id="br0">
      <inkml:brushProperty name="width" value="0.025" units="cm"/>
      <inkml:brushProperty name="height" value="0.025" units="cm"/>
    </inkml:brush>
  </inkml:definitions>
  <inkml:trace contextRef="#ctx0" brushRef="#br0">1 250 11275,'0'0'13036,"68"-5"-12940,-30 5-64,3 0-1121,-1-5-1890,-2-1-3010,-3-5-7848</inkml:trace>
  <inkml:trace contextRef="#ctx0" brushRef="#br0" timeOffset="1">503 0 14414,'0'0'7335,"-15"74"-6503,11-41-479,0 0-289,2 2-64,2-1-577,0-2-512,0-6-865,0-3-1633,0-12-1410</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3.328"/>
    </inkml:context>
    <inkml:brush xml:id="br0">
      <inkml:brushProperty name="width" value="0.025" units="cm"/>
      <inkml:brushProperty name="height" value="0.025" units="cm"/>
    </inkml:brush>
  </inkml:definitions>
  <inkml:trace contextRef="#ctx0" brushRef="#br0">1 32 11339,'0'0'10036,"14"-6"-9054,1 1-820,0 0 0,1 1 0,0 0-1,0 1 1,0 1 0,0 1 0,0 0 0,0 1-1,0 1 1,0 0 0,1 1 0,19 6-1,-27-6-60,-1 1 0,1 1 0,-1 0 0,0 0-1,0 0 1,-1 1 0,1 0 0,-1 1-1,0-1 1,0 2 0,10 11 0,-14-14-16,-1-1 1,0 1-1,0 0 1,0-1-1,0 1 1,0 0-1,-1 0 1,0 0-1,0 0 1,0 0-1,0 0 1,-1 0-1,1 1 1,-1-1-1,0 0 1,-1 0-1,1 0 1,-1 1-1,1-1 1,-1 0-1,-1 0 1,1 0-1,0 0 1,-1 0-1,0-1 1,0 1-1,-4 5 1,-2 2 71,-1-1 0,0 0-1,0 0 1,-1-1 0,0-1 0,-1 1 0,0-2-1,0 1 1,-1-2 0,0 1 0,0-2 0,0 1-1,-1-2 1,0 0 0,0 0 0,0-1 0,0-1 0,0 0-1,-1-1 1,1 0 0,-1-1 0,1-1 0,-19-2-1,30 2-203,0 1-1,1 0 0,-1-1 1,0 0-1,0 1 0,1-1 1,-1 0-1,0 0 1,1 0-1,-1 0 0,1 0 1,-1 0-1,1 0 0,0 0 1,-1-1-1,1 1 0,0 0 1,0-1-1,0 1 0,0-1 1,0 0-1,0 1 0,1-1 1,-1 0-1,0 1 0,1-1 1,-1 0-1,1-3 0,0 4-325,0-1 0,0 0 0,0 0 0,1 1 1,-1-1-1,1 1 0,-1-1 0,1 0 0,-1 1 0,1-1 0,0 1 0,0-1 0,0 1 0,0 0 0,0-1 0,0 1 0,0 0 0,0 0 0,1-1 0,1 0 0,15-10-6353</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3.793"/>
    </inkml:context>
    <inkml:brush xml:id="br0">
      <inkml:brushProperty name="width" value="0.025" units="cm"/>
      <inkml:brushProperty name="height" value="0.025" units="cm"/>
    </inkml:brush>
  </inkml:definitions>
  <inkml:trace contextRef="#ctx0" brushRef="#br0">9 6 14318,'0'0'8381,"0"10"-6587,-8 156 1419,8-166-3250,0 1-1,0 0 0,0 0 1,0 0-1,0 0 1,0 0-1,1 0 1,-1 0-1,0 0 0,1 0 1,-1 0-1,1-1 1,-1 1-1,1 0 1,0 0-1,-1 0 0,1-1 1,0 1-1,-1 0 1,1-1-1,0 1 0,0-1 1,-1 1-1,1-1 1,0 1-1,0-1 1,0 1-1,0-1 0,0 0 1,0 0-1,0 1 1,0-1-1,0 0 1,-1 0-1,1 0 0,0 0 1,0 0-1,0 0 1,0 0-1,0 0 0,0-1 1,0 1-1,0 0 1,1-1-1,2 0-226,0 0 0,0-1 1,0 1-1,0-1 0,0 0 0,-1 0 0,1 0 0,0 0 1,3-4-1,5-7-893,0-1 1,-1-1-1,-1 1 0,-1-1 1,0-1-1,9-21 1,3-20 913,-25 70 3230,-14 56 2720,15-57-5867,1 0 0,0 1 0,1-1 0,0 0 1,1 1-1,0-1 0,3 16 0,2-16-3555</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7.356"/>
    </inkml:context>
    <inkml:brush xml:id="br0">
      <inkml:brushProperty name="width" value="0.025" units="cm"/>
      <inkml:brushProperty name="height" value="0.025" units="cm"/>
    </inkml:brush>
  </inkml:definitions>
  <inkml:trace contextRef="#ctx0" brushRef="#br0">12 0 14286,'0'0'1089,"0"57"-225,0-18 65,0 4-705,0 4-31,-2 1 95,2 1-192,-1-1-160,-1-5-609,2-6-608,-1-2-128,-1-8-897,1-1-1058,-1-3-4035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09.969"/>
    </inkml:context>
    <inkml:brush xml:id="br0">
      <inkml:brushProperty name="width" value="0.025" units="cm"/>
      <inkml:brushProperty name="height" value="0.025" units="cm"/>
    </inkml:brush>
  </inkml:definitions>
  <inkml:trace contextRef="#ctx0" brushRef="#br0">0 1 1409,'0'0'289</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11.089"/>
    </inkml:context>
    <inkml:brush xml:id="br0">
      <inkml:brushProperty name="width" value="0.025" units="cm"/>
      <inkml:brushProperty name="height" value="0.025" units="cm"/>
    </inkml:brush>
  </inkml:definitions>
  <inkml:trace contextRef="#ctx0" brushRef="#br0">125 157 1185,'-11'1'263,"-27"2"2781,24-2 2500,1-1 4161,13 3-7969,0-2-1676,0-1 0,0 0 0,0 0 0,0 1 0,-1-1 0,1 0 0,0 1 0,0-1 0,0 0 0,0 1 0,0-1 0,0 0 0,0 1 0,0-1 0,1 0 0,-1 1 0,0-1 0,0 0 0,0 1 0,0-1 0,0 0 0,0 1 0,1-1 0,-1 0 0,0 0 0,0 1 0,0-1 0,1 0 0,-1 0 0,0 1 0,0-1 0,1 0 0,-1 0 0,0 0 0,1 1 0,-1-1 0,0 0 0,0 0 0,1 0 0,-1 0 0,0 0 0,1 0 0,-1 0 0,0 0 0,1 0 0,-1 0 0,0 0 0,1 0 0,-1 0 0,0 0 0,1 0 0,-1 0 0,0 0 0,1 0 0,-1 0 0,0 0 0,1-1 0,-1 1 0,0 0 0,1 0 0,-1 0 0,0-1 0,0 1 0,1 0 0,-1-1 0,14-8 511,0-1-1,0-1 1,16-17-1,-1 2-401,6-1-144,-23 18-17,0 0-1,-1-1 1,0 0 0,11-14 0,-32 36 4,0 0 0,-1-1 0,0 0 1,-1-1-1,-1 0 0,1-1 0,-2-1 0,1 0 1,-1 0-1,0-2 0,0 1 0,-1-2 0,-26 7 1,39-12-17,0 0 1,1 0 0,-1 1-1,0-1 1,0 1 0,1-1-1,-1 1 1,0 0 0,1-1 0,-1 1-1,0 0 1,1 0 0,-1 0-1,1 0 1,0 1 0,-1-1-1,1 0 1,0 1 0,0-1 0,-2 3-1,3-4-55,11-2 47,1-1 0,-1 0 0,0 0-1,-1-1 1,1-1 0,-1 0-1,0 0 1,19-14 0,38-17-870,-45 26 221,-18 7 462,-14 8 226,-43 20 48,9-6 96,-68 43-1,95-49-213,54-30-74,2-11 90,2 2 1,1 1-1,0 3 0,87-33 1,-161 82 20,18-16 86,-1-1 0,0-1 0,-1 0 1,0-1-1,0-1 0,0 0 0,-1-1 0,0-1 0,0-1 0,-1 0 0,1-1 0,-23 1 0,85-8-11200,-25-2 4554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11.632"/>
    </inkml:context>
    <inkml:brush xml:id="br0">
      <inkml:brushProperty name="width" value="0.025" units="cm"/>
      <inkml:brushProperty name="height" value="0.025" units="cm"/>
    </inkml:brush>
  </inkml:definitions>
  <inkml:trace contextRef="#ctx0" brushRef="#br0">6 71 7687,'-5'5'7980,"9"-4"-3280,22-6-2061,35-15-2850,-34 10 264,0 0 1,0 2-1,0 1 0,1 1 1,0 2-1,44-2 1,-71 5-54,1 1 0,-1 0 0,0 0 0,0 0 0,0 1 1,0-1-1,0 0 0,0 0 0,0 0 0,0 1 0,0-1 1,0 1-1,0-1 0,-1 0 0,1 1 0,0 0 0,0-1 1,0 1-1,0 0 0,-1-1 0,1 1 0,0 0 0,0 0 1,-1-1-1,1 1 0,-1 0 0,1 0 0,-1 0 0,1 1 1,0 1 9,-1 0 0,1 0 0,-1 0 1,0 0-1,0 0 0,0 0 1,-1 0-1,1 0 0,-1 0 0,-1 4 1,-2 6 177,-1-1 0,0 1 0,-12 20 0,2-12 538,-29 32 1,28-35-662,1 0 1,-15 25-1,28-40-370,1-1-338,7-17-24097</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7.732"/>
    </inkml:context>
    <inkml:brush xml:id="br0">
      <inkml:brushProperty name="width" value="0.025" units="cm"/>
      <inkml:brushProperty name="height" value="0.025" units="cm"/>
    </inkml:brush>
  </inkml:definitions>
  <inkml:trace contextRef="#ctx0" brushRef="#br0">22 1 8968,'0'0'1666,"0"89"-801,0-46 416,-1-3-512,-5-4-545,1-8-865,-5-1-3907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3.202"/>
    </inkml:context>
    <inkml:brush xml:id="br0">
      <inkml:brushProperty name="width" value="0.025" units="cm"/>
      <inkml:brushProperty name="height" value="0.025" units="cm"/>
    </inkml:brush>
  </inkml:definitions>
  <inkml:trace contextRef="#ctx0" brushRef="#br0">1 0 11691,'0'0'13036,"0"58"-12491,-1-36-417,1 1-64,0 0-64,0-3 0,0-3-256,0-3-353,0-4 97,0-4-321,0-5-897</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08.073"/>
    </inkml:context>
    <inkml:brush xml:id="br0">
      <inkml:brushProperty name="width" value="0.025" units="cm"/>
      <inkml:brushProperty name="height" value="0.025" units="cm"/>
    </inkml:brush>
  </inkml:definitions>
  <inkml:trace contextRef="#ctx0" brushRef="#br0">105 1 12075,'-35'232'-533,"31"-185"-37,3 0 0,1-1 0,7 50 0,2 26-1985,-10-59 3285,-3 0 1,-17 92 0,-2 6-3136,1 104 7546,17-152-5896,3-81-729,-1-4-1122</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5.929"/>
    </inkml:context>
    <inkml:brush xml:id="br0">
      <inkml:brushProperty name="width" value="0.025" units="cm"/>
      <inkml:brushProperty name="height" value="0.025" units="cm"/>
    </inkml:brush>
  </inkml:definitions>
  <inkml:trace contextRef="#ctx0" brushRef="#br0">64 0 6983,'0'0'6881,"-9"0"-4917,-43 0 802,52 0-2733,0 0 1,0 0 0,1 0 0,-1 1-1,0-1 1,0 0 0,0 0-1,0 0 1,0 0 0,0 0 0,0 0-1,0 1 1,0-1 0,1 0 0,-1 0-1,0 0 1,0 0 0,0 0-1,0 1 1,0-1 0,0 0 0,0 0-1,0 0 1,0 0 0,0 1 0,0-1-1,0 0 1,0 0 0,0 0-1,0 0 1,0 0 0,-1 1 0,1-1-1,0 0 1,0 0 0,0 0 0,0 0-1,0 0 1,0 1 0,0-1-1,0 0 1,0 0 0,-1 0 0,1 0-1,0 0 1,0 0 0,0 0 0,0 0-1,0 1 1,-1-1 0,1 0 0,0 0-1,0 0 1,0 0 0,0 0-1,-1 0 1,1 0 0,0 0 0,0 0-1,0 0 1,0 0 0,0 0 0,-1 0-1,16 8 51,18-2-200,-1-2 0,38 1 0,70-6-4528,-56 0-438,-24 1 726</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6.258"/>
    </inkml:context>
    <inkml:brush xml:id="br0">
      <inkml:brushProperty name="width" value="0.025" units="cm"/>
      <inkml:brushProperty name="height" value="0.025" units="cm"/>
    </inkml:brush>
  </inkml:definitions>
  <inkml:trace contextRef="#ctx0" brushRef="#br0">1 20 5189,'0'0'10089,"58"0"-8295,-38 0-865,8 0-545,6 0-255,6 0-97,5 0-961,6 0-1153,7 0-705,4 0-192,-3-2-2978</inkml:trace>
  <inkml:trace contextRef="#ctx0" brushRef="#br0" timeOffset="1">763 1 6694,'0'0'8745,"53"1"-7817,-35 1-383,9 0-225,8 1-95,7-1-161,4-2-96,7 2-481,1-1-576,4-1-448,-3 0-706,6 0-1696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6.630"/>
    </inkml:context>
    <inkml:brush xml:id="br0">
      <inkml:brushProperty name="width" value="0.025" units="cm"/>
      <inkml:brushProperty name="height" value="0.025" units="cm"/>
    </inkml:brush>
  </inkml:definitions>
  <inkml:trace contextRef="#ctx0" brushRef="#br0">0 20 15439,'0'0'4580,"67"-13"-3875,-37 9-1,6 2-319,7 2-321,10 0-353,11 0-1184,4 0-577,4 2-1986,-1 0-1153</inkml:trace>
  <inkml:trace contextRef="#ctx0" brushRef="#br0" timeOffset="1">878 19 10346,'0'0'1217,"55"0"-705,-22 0-415,2 0 31,9 0 128,2 0 32,4 1-192,5 4-32,1-1-544,-2-1-481,-3-1-288,-4 3-289,-7-1 97,-7-1 1057,-1-1 384,-4 2-64,0-4-1474</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6.957"/>
    </inkml:context>
    <inkml:brush xml:id="br0">
      <inkml:brushProperty name="width" value="0.025" units="cm"/>
      <inkml:brushProperty name="height" value="0.025" units="cm"/>
    </inkml:brush>
  </inkml:definitions>
  <inkml:trace contextRef="#ctx0" brushRef="#br0">1 23 8776,'0'0'2798,"8"-3"-327,73-12 2036,12 11-3550,-32 5-3552,64 11-1,-93-8 2227,-16-4-2850</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8.204"/>
    </inkml:context>
    <inkml:brush xml:id="br0">
      <inkml:brushProperty name="width" value="0.025" units="cm"/>
      <inkml:brushProperty name="height" value="0.025" units="cm"/>
    </inkml:brush>
  </inkml:definitions>
  <inkml:trace contextRef="#ctx0" brushRef="#br0">77 0 10250,'0'0'12177,"-1"10"-11355,-60 393 4286,57-393-3929,1-12-412,-1-26-129,0-43-547,4 51-112,1 0 1,0 0-1,2 1 0,0-1 0,1 1 1,1-1-1,9-21 0,-12 35-21,1 0-1,1-1 1,-1 1-1,1 0 1,0 0-1,0 1 1,0-1-1,1 1 1,0 0-1,0 0 1,1 1-1,-1-1 1,1 1 0,0 1-1,0-1 1,0 1-1,0 0 1,1 0-1,0 0 1,-1 1-1,1 0 1,0 1-1,12-2 1,-7 2-126,-1 0 0,1 1 0,0 0 0,19 3 0,-30-3 155,1 0-1,-1 0 1,1 1-1,0-1 1,-1 0-1,1 1 1,-1-1 0,1 1-1,-1 0 1,0-1-1,1 1 1,-1 0 0,0 0-1,1 0 1,-1 0-1,0 0 1,0 0-1,0 0 1,0 0 0,0 0-1,0 1 1,0-1-1,0 0 1,-1 1-1,1-1 1,0 1 0,-1-1-1,1 1 1,-1-1-1,1 1 1,-1-1-1,0 1 1,0-1 0,0 1-1,0-1 1,0 1-1,0 0 1,0-1-1,0 1 1,-1-1 0,1 1-1,0-1 1,-1 1-1,0-1 1,-1 3 0,-1 1 76,0 0 0,-1 0 0,1 0 0,-1-1 0,0 1 1,-1-1-1,1 0 0,-1 0 0,0-1 0,0 0 1,0 1-1,0-2 0,-10 5 0,-1 0 341,0 0-1,0-2 0,-28 7 1,38-11-305,0-1 1,-1 0-1,1 1 1,0-2 0,-1 1-1,1-1 1,-7-1-1,12 2-168,0-1 0,1 1 0,-1 0 0,0 0 0,0 0 0,0-1 0,0 1 0,0-1 0,0 1 0,1 0 0,-1-1 0,0 0 0,0 1 0,1-1-1,-1 1 1,0-1 0,1 0 0,-1 1 0,0-1 0,1 0 0,-1 0 0,1 0 0,0 1 0,-1-1 0,1 0 0,-1 0 0,1 0 0,0 0 0,0 0 0,0 0 0,-1 1 0,1-1 0,0 0 0,0 0 0,0 0 0,0 0-1,1 0 1,-1 0 0,0 0 0,0 0 0,1 0 0,-1 0 0,0 1 0,1-1 0,-1 0 0,0 0 0,1 0 0,0 1 0,-1-1 0,1 0 0,-1 0 0,1 1 0,0-1 0,-1 0 0,1 1 0,0-1 0,1 0 0,2-3-1139,1 1 1,-1-1-1,1 1 1,0 0-1,0 0 1,0 0-1,10-3 1,-6 2-1140,16-7-4165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2:28.611"/>
    </inkml:context>
    <inkml:brush xml:id="br0">
      <inkml:brushProperty name="width" value="0.025" units="cm"/>
      <inkml:brushProperty name="height" value="0.025" units="cm"/>
    </inkml:brush>
  </inkml:definitions>
  <inkml:trace contextRef="#ctx0" brushRef="#br0">46 0 12524,'0'0'12017,"-5"11"-10747,0-1-1007,-1 0-120,1 1-1,0-1 1,0 1 0,1 0-1,1 0 1,0 0-1,-2 14 1,7-25-222,-1 0 0,1 0-1,0 0 1,-1 0 0,1-1 0,-1 1-1,1 0 1,-1-1 0,1 0 0,-1 1-1,1-1 1,2-1 0,4-5-1137,1-1 0,-2 1 0,1-1 0,-1-1-1,9-13 1,20-20-3328,-36 54 10130,-7 23-3186,-4 11-238,11-45-2268,-1 1 1,1 0 0,0 0 0,0 0-1,0 0 1,0 0 0,0-1-1,0 1 1,0 0 0,0 0 0,1 0-1,-1 0 1,1-1 0,-1 1 0,1 0-1,0 0 1,0-1 0,-1 1-1,1-1 1,0 1 0,3 2 0,8 0-4711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3:56.005"/>
    </inkml:context>
    <inkml:brush xml:id="br0">
      <inkml:brushProperty name="width" value="0.025" units="cm"/>
      <inkml:brushProperty name="height" value="0.025" units="cm"/>
    </inkml:brush>
  </inkml:definitions>
  <inkml:trace contextRef="#ctx0" brushRef="#br0">1638 272 3844,'0'0'736,"-2"-11"903,-3-5-1007,-1 1-1,-1 0 1,0 0-1,-1 0 1,-1 1-1,0 0 1,-1 0-1,0 1 1,-21-19 0,20 22-462,-1 0 0,-1 1 0,0 0 0,0 1 0,0 1 0,-1 0 0,0 1 0,0 0 0,-1 2 0,0-1 0,0 2 0,-19-3 0,-17 1-72,0 2 1,-70 6-1,86-2 39,-34 3 102,1 4 0,1 2 0,0 4 0,0 2 0,2 3 0,0 3 0,1 3 0,-82 45 0,120-54-190,0 2 0,1 0 0,1 2 0,0 1 0,2 1 0,1 0-1,0 2 1,2 1 0,1 0 0,0 1 0,2 1 0,2 0 0,0 1-1,-11 36 1,4-4-29,3 1 0,3 1-1,3 0 1,2 0-1,3 1 1,1 64 0,6-84-23,2-1-1,1 0 1,2 0 0,3 0 0,1-1 0,1 0 0,29 69 0,-27-84-39,0-1 0,2-1 0,1 0 0,1-1 0,1 0 0,0-2 0,2 0 0,1-1 0,0 0 0,2-2-1,0-1 1,41 25 0,-22-20-256,1-3-1,1-1 0,0-2 1,1-2-1,1-2 0,90 12 1,1-12-1019,143-5 0,-202-8 1249,0-4-1,-1-4 1,0-2 0,0-4-1,-2-3 1,0-4 0,-1-2 0,108-54-1,-130 51 329,-1-2 0,-2-2 0,-1-2 0,-1-3 0,41-41 0,-55 44 225,-1-1 0,-1-2 0,-2-1 0,-2-1 0,-2-1 0,36-76 0,-29 34-217,-2-2-1,-5-1 1,-3-1-1,-4-1 1,-4 0 0,-3-1-1,-3-117 1,-6 187-185,-2 1 1,0-1 0,-1 0 0,-1 1 0,0-1-1,-1 1 1,-1 0 0,-1 1 0,-9-20 0,10 25-32,-2 0 1,0 0 0,0 1-1,0 0 1,-1 0-1,-1 0 1,1 1 0,-1 1-1,-1-1 1,0 2 0,0-1-1,0 1 1,-20-8 0,4 4-62,0 2 0,0 1 1,-1 1-1,1 1 1,-1 1-1,-36 0 1,-168 11-299,217-6 305,-188 13-491,-50 3-2519,83-10-3129,101-5 1667</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26.876"/>
    </inkml:context>
    <inkml:brush xml:id="br0">
      <inkml:brushProperty name="width" value="0.025" units="cm"/>
      <inkml:brushProperty name="height" value="0.025" units="cm"/>
    </inkml:brush>
  </inkml:definitions>
  <inkml:trace contextRef="#ctx0" brushRef="#br0">1 99 6726,'0'0'5776,"9"-4"-4911,18-6-316,1 1-1,43-8 1,-60 15-462,0 0 0,0 1 1,1 0-1,-1 1 0,0 1 0,0 0 1,0 0-1,0 1 0,0 0 0,20 7 0,-22-4-30,22 9 23,-1-1-1,2-2 1,0-1-1,0-1 1,0-2 0,39 4-1,30-9 142,181-21 0,-32 0 4,-198 19-191,0 1 0,96 15 0,31 17 194,2-8 0,189 1-1,1091-39 56,-880-15-286,165-4 1,-743 32 2,908-31 43,-749 16-8,254-37 464,-384 51-283,-27 2-261,-1-1 1,1 0-1,-1 0 1,1-1-1,-1 1 1,1-1-1,6-2 1,-10 3-140,0-1-1,0 0 1,1 1 0,-1-1 0,0 0 0,0 0 0,0 0 0,0 0 0,0 0 0,0 0-1,0 0 1,0 0 0,0 0 0,-1-1 0,1 1 0,0 0 0,0-2 0,3-16-4493</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44.382"/>
    </inkml:context>
    <inkml:brush xml:id="br0">
      <inkml:brushProperty name="width" value="0.025" units="cm"/>
      <inkml:brushProperty name="height" value="0.025" units="cm"/>
    </inkml:brush>
  </inkml:definitions>
  <inkml:trace contextRef="#ctx0" brushRef="#br0">212 25 4901,'-13'2'1900,"-50"8"1410,-72 0 0,177-19-1180,879 12-1276,-477 25-99,13 0 412,-149-15-1169,353 8 89,-540-27-14,0-6 1,154-35-1,-156 23-2,1 6 0,158-5-1,-248 23-43,0 1 0,0 1 0,1 2-1,-2 1 1,1 1 0,44 16-1,-71-21-86,40 12-1005,-15-16-3020,-9-10-2177</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3.559"/>
    </inkml:context>
    <inkml:brush xml:id="br0">
      <inkml:brushProperty name="width" value="0.025" units="cm"/>
      <inkml:brushProperty name="height" value="0.025" units="cm"/>
    </inkml:brush>
  </inkml:definitions>
  <inkml:trace contextRef="#ctx0" brushRef="#br0">1 26 11435,'0'0'10890,"71"-2"-10666,-40-1-192,3-1-384,2 0-1506,-2-2-2242,-1 0-4548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50.498"/>
    </inkml:context>
    <inkml:brush xml:id="br0">
      <inkml:brushProperty name="width" value="0.025" units="cm"/>
      <inkml:brushProperty name="height" value="0.025" units="cm"/>
    </inkml:brush>
  </inkml:definitions>
  <inkml:trace contextRef="#ctx0" brushRef="#br0">43 16 4933,'0'0'5733,"-8"2"-5375,-26 9 37,46-10 3903,62 3-3514,209-21-269,-13 0-463,-222 17-26,0 2 1,0 3-1,77 16 1,607 99 1665,-229-77-1468,-388-40-199,-1-6 0,160-23 0,-92-4 30,45-8-21,335-14 0,-400 57-15,0 6 1,257 52-1,188 18 526,6-37 391,-348-27-794,-77-9-104,320-27-1,-444 12-6,-1 3 0,1 3 0,0 2 0,117 19 0,-150-18 14,-27-2-282,1 0 0,-1 0 0,1 0 0,-1 1 0,1-1 0,-1 1-1,0 0 1,1 0 0,-1 1 0,6 2 0,-7 1-2907,-3 3-1233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55.808"/>
    </inkml:context>
    <inkml:brush xml:id="br0">
      <inkml:brushProperty name="width" value="0.025" units="cm"/>
      <inkml:brushProperty name="height" value="0.025" units="cm"/>
    </inkml:brush>
  </inkml:definitions>
  <inkml:trace contextRef="#ctx0" brushRef="#br0">1 56 4612,'0'0'6364,"4"-4"-5985,1-1-272,2 0 0,-1 0 0,0 0 0,1 1 0,0 0 0,0 0 0,0 1 0,0 0 0,1 0 0,0 1 1,-1-1-1,1 2 0,0-1 0,0 1 0,12 0 0,-9 1-76,-1 0 1,1 0 0,0 1-1,-1 0 1,1 1 0,-1 1-1,1-1 1,-1 1 0,0 1-1,0 0 1,16 10-1,26 21 132,-35-22-105,0 0 0,1-2 0,1 0-1,-1-1 1,2-1 0,-1-1 0,1 0 0,32 6 0,183 9 722,-24-4-626,225 25 35,-342-43-172,0-3 0,156-24 0,-62-9-14,-44 7 50,1 5-1,165-3 0,-180 25-54,709-19 20,166 18-23,-109-16 133,-761 10-123,930 29 17,-125-1 298,-618-37-85,-21 0 11,281-23-110,-520 34-139,-53 4-7,1 1-1,-1 0 1,1 1 0,0-1-1,-1 2 1,1-1-1,-1 2 1,1-1 0,-1 1-1,0 0 1,1 1 0,-1 0-1,0 1 1,-1 0 0,1 0-1,8 6 1,1 3-299,1-1 0,0-1 0,1 0 1,0-2-1,1-1 0,42 12 0,-36-14-1437,0-1 1,50 2-1,-21-7-3496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44.376"/>
    </inkml:context>
    <inkml:brush xml:id="br0">
      <inkml:brushProperty name="width" value="0.025" units="cm"/>
      <inkml:brushProperty name="height" value="0.025" units="cm"/>
    </inkml:brush>
  </inkml:definitions>
  <inkml:trace contextRef="#ctx0" brushRef="#br0">1 758 4773,'0'0'6758,"65"-34"-5893,-8-15 32,14-18-129,10-16-287,8-12-353,3-4 0,-6 5-128,-12 11-256,-15 16-801,-19 16-1858,-22 15-3972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50.842"/>
    </inkml:context>
    <inkml:brush xml:id="br0">
      <inkml:brushProperty name="width" value="0.025" units="cm"/>
      <inkml:brushProperty name="height" value="0.025" units="cm"/>
    </inkml:brush>
  </inkml:definitions>
  <inkml:trace contextRef="#ctx0" brushRef="#br0">0 732 5509,'0'0'4725,"14"-10"-4213,314-259 2395,-165 128-2798,-63 59-159,164-146-177,-264 228 226,0 0 0,0 0 0,0 0 0,0 0 0,-1 0 0,1 0 0,0 0 0,0 0 0,0 0 0,0 0 0,0 0 0,0 0 0,0 0 0,0 0 0,-1 0 0,1 0 0,0 0 0,0 0 0,0 0 0,0 0 0,0-1 0,0 1 1,0 0-1,0 0 0,0 0 0,0 0 0,0 0 0,0 0 0,-22 11-59,-27 22-12,-184 161 129,68-53-56,135-118 3,20-16 0,-1 1-1,1 0 1,0 0-1,1 1 1,0 1-1,0-1 1,-13 21-1,24-30-11,0 1 0,-1-1 0,1 0 0,0 0 0,-1 0 0,1 0 0,0 0 0,-1 0 0,1 0 0,-1 0 0,1 0 0,0-1 0,2 0 0,29-14-26,-1-1 0,0-1 0,-1-2-1,46-37 1,-49 35 13,80-58 0,122-115-1,-222 183-47,-11 10 18,-12 7-58,-146 119-490,89-66 621,0 1-37,28-22-351,-92 60 0,104-83-2202,14-12-4137</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59.754"/>
    </inkml:context>
    <inkml:brush xml:id="br0">
      <inkml:brushProperty name="width" value="0.025" units="cm"/>
      <inkml:brushProperty name="height" value="0.025" units="cm"/>
    </inkml:brush>
  </inkml:definitions>
  <inkml:trace contextRef="#ctx0" brushRef="#br0">658 1 3171,'0'0'85,"-12"4"108,-137 77 2744,15-5-1145,72-47-846,30-15-300,1 1-1,-39 26 1,59-33-503,1 0 0,0 1 0,0 0 0,1 0 0,0 1 0,1 0 1,0 1-1,0 0 0,-10 21 0,6-5 99,1 2 0,2-1-1,0 1 1,2 1 0,1-1 0,-3 43 0,6-22-86,2 0 0,3 0 0,7 54 0,-5-77-139,2-1 1,0 1-1,2-1 1,0 0 0,2-1-1,1 0 1,1 0-1,1-1 1,30 40-1,-37-55-9,1 0 0,1-1 0,-1 0-1,1 0 1,1 0 0,0-1 0,0-1-1,0 0 1,0 0 0,1-1-1,0 0 1,1 0 0,-1-1 0,1-1-1,-1 1 1,1-2 0,0 0 0,0 0-1,0-1 1,0 0 0,1-1-1,-1 0 1,0-1 0,0 0 0,0-1-1,16-4 1,-13 1 8,0-1-1,0 0 0,-1-1 1,0-1-1,0 0 1,-1-1-1,0 0 1,0 0-1,-1-2 1,-1 1-1,16-21 1,-2 0 7,-1-1 0,-2-1 0,23-47 0,-13 13 225,-2-1 1,-3-1 0,19-84-1,-36 110-88,-1 0-1,-1-1 0,-3 0 0,-2 0 0,-2 0 0,-8-70 0,7 103-151,-1 1-1,0 0 1,-1 0-1,0 0 1,-1 0 0,0 0-1,-1 1 1,1-1-1,-2 1 1,1 0-1,-1 1 1,-1 0-1,0 0 1,0 0-1,0 0 1,-1 1-1,-11-7 1,11 9-8,0 0 0,0 1 0,-1 0 0,1 1-1,-1 0 1,0 1 0,0-1 0,0 1 0,0 1 0,0 0 0,0 0 0,-1 1 0,1 0-1,0 1 1,0 0 0,0 0 0,0 1 0,0 0 0,-17 7 0,6-1-68,1 2 0,0 0 0,1 1 0,0 1 1,0 1-1,1 0 0,1 1 0,-15 17 0,22-21-819,0 0 1,1 1-1,0 0 0,-9 18 0,11-12-2396</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1:59.637"/>
    </inkml:context>
    <inkml:brush xml:id="br0">
      <inkml:brushProperty name="width" value="0.025" units="cm"/>
      <inkml:brushProperty name="height" value="0.025" units="cm"/>
    </inkml:brush>
  </inkml:definitions>
  <inkml:trace contextRef="#ctx0" brushRef="#br0">88 16 5221,'0'0'4025,"-8"-5"-2872,7 4-1099,-1 0 0,0 0 0,1 0 0,-1 0 0,0 0 0,1 0 0,-1 0 0,0 1 0,0-1 0,0 0 0,1 1 0,-1 0 0,0-1 0,0 1 0,0 0 0,-3 0 0,3 2-26,1-1 0,-1 1 0,1 0 0,0-1 0,0 1 0,-1 0 0,1 0 0,0 0 0,1-1-1,-1 1 1,0 0 0,1 0 0,-1 0 0,1 1 0,-1-1 0,1 0 0,0 0 0,0 0 0,0 0-1,0 0 1,1 3 0,-2 75 298,3 1 0,16 101 0,44 157-300,-10-64-47,-19-25 205,2 304 1,-43 254 401,-2-213 386,10-435-410,-24 983 1075,-1-20-437,21-513-1049,4-594-153,0 6-27,0 1 1,-2-1-1,0 0 0,-2 1 0,0-1 1,-9 26-1,12-47 16,1 1-1,-1 0 1,0 0 0,0 0-1,0-1 1,0 1 0,0-1-1,0 1 1,0 0 0,-1-1-1,1 0 1,0 1 0,-1-1-1,1 0 1,-3 1 0,3-1-57,0-1 0,0 0 1,0 1-1,0-1 0,0 0 0,0 0 1,0 0-1,-1 0 0,1 0 1,0 0-1,0 0 0,0 0 0,0 0 1,0 0-1,0-1 0,0 1 0,0 0 1,0-1-1,-2 0 0,-1-2-293,0 0 0,0 0 0,1 0 1,-1-1-1,1 1 0,0-1 0,0 0 0,0 0 0,0 0 0,-3-7 0,-20-48-3539,-2-13-3887</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0.213"/>
    </inkml:context>
    <inkml:brush xml:id="br0">
      <inkml:brushProperty name="width" value="0.025" units="cm"/>
      <inkml:brushProperty name="height" value="0.025" units="cm"/>
    </inkml:brush>
  </inkml:definitions>
  <inkml:trace contextRef="#ctx0" brushRef="#br0">0 856 10730,'0'0'4420,"14"-14"-3635,10-12-541,-2 0 1,-2-1-1,27-46 0,90-189 681,48-83-350,-180 336-550,-1 2 14,-1 0 0,2 1 0,-1-1 0,0 1 1,1 0-1,0 0 0,1 0 0,0 1 0,12-10 0,-18 15-37,1 0 0,-1-1 0,1 1-1,-1 0 1,1-1 0,0 1-1,-1 0 1,1 0 0,-1 0-1,1 0 1,0-1 0,-1 1-1,1 0 1,-1 0 0,1 0-1,0 0 1,-1 0 0,1 1-1,0-1 1,-1 0 0,1 0-1,-1 0 1,1 0 0,0 1-1,-1-1 1,1 0 0,-1 1-1,1-1 1,-1 0 0,1 1-1,-1-1 1,1 1 0,-1-1 0,1 1-1,-1-1 1,0 1 0,1-1-1,-1 1 1,1 0 0,7 28 101,-8-26-76,17 166 597,2 10-356,-15-158-684,1-1-1,0 1 1,2-1-1,1 0 1,0 0-1,16 25 1,4-5-4544</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1.065"/>
    </inkml:context>
    <inkml:brush xml:id="br0">
      <inkml:brushProperty name="width" value="0.025" units="cm"/>
      <inkml:brushProperty name="height" value="0.025" units="cm"/>
    </inkml:brush>
  </inkml:definitions>
  <inkml:trace contextRef="#ctx0" brushRef="#br0">0 0 15150,'0'0'4693,"3"9"-4309,43 176 902,-31-114-1230,3-1-1,29 75 0,-44-139-35,-1 0 0,1-1 0,0 1 0,0-1 0,0 0 0,1 0 0,0 0 0,8 8 0,-10-12-3,-1 0 0,0 0 0,0-1 1,0 1-1,0 0 0,0-1 0,1 1 0,-1-1 0,0 1 0,0-1 0,1 0 0,-1 0 1,0 0-1,1 1 0,-1-1 0,0 0 0,1-1 0,1 1 0,-1-1 13,0 0-1,1 0 1,-1 0 0,0 0 0,0 0-1,0 0 1,-1-1 0,1 1-1,0-1 1,0 1 0,-1-1-1,1 0 1,-1 0 0,2-2-1,16-24 201,-1-1 0,-1-1 0,20-54 0,26-100-210,-59 171-67,-1 6-131,-1-1 0,0 1 0,0-1 0,0 0 0,-1 0 0,0 0 0,-1 1 0,0-14-1,-1 20-27,1 1 0,-1 0 0,0-1 0,1 1 0,-1 0 0,0-1 0,0 1 0,1 0 0,-1 0 0,0 0 0,0 0 0,0 0 0,1 0 0,-1 0 0,0 0 0,0 0 0,1 0 0,-1 0 0,0 0 0,0 0 0,0 1 0,1-1 0,-1 0 0,0 1 0,1-1 0,-2 1 0,-20 16-6638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1.391"/>
    </inkml:context>
    <inkml:brush xml:id="br0">
      <inkml:brushProperty name="width" value="0.025" units="cm"/>
      <inkml:brushProperty name="height" value="0.025" units="cm"/>
    </inkml:brush>
  </inkml:definitions>
  <inkml:trace contextRef="#ctx0" brushRef="#br0">1 0 7911,'0'0'8937,"69"57"-6983,-41-46-321,2-2-704,-1-4-320,-1 0-449,0-5-96,-4 0-929,-1-3-1281,-4-15-2178,-7-6-1602</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1.736"/>
    </inkml:context>
    <inkml:brush xml:id="br0">
      <inkml:brushProperty name="width" value="0.025" units="cm"/>
      <inkml:brushProperty name="height" value="0.025" units="cm"/>
    </inkml:brush>
  </inkml:definitions>
  <inkml:trace contextRef="#ctx0" brushRef="#br0">1 0 13357,'0'0'5124,"5"88"-4451,7-31 128,1 5 64,4 3-481,0-2-160,2-6-128,-2-11-64,1-14 0,-1-9-32,0-14-384,-2-9-673,-6-3-929,0-18-2338,-5-6-3972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3.890"/>
    </inkml:context>
    <inkml:brush xml:id="br0">
      <inkml:brushProperty name="width" value="0.025" units="cm"/>
      <inkml:brushProperty name="height" value="0.025" units="cm"/>
    </inkml:brush>
  </inkml:definitions>
  <inkml:trace contextRef="#ctx0" brushRef="#br0">244 1 16848,'0'0'4132,"-13"50"-2499,3-24-736,2 2-256,1 1-193,0-1-320,5 2-128,1-4 32,1-2-96,-2-5-320,2-3-545,0-6-416,0-5-1121,-6-5-2243</inkml:trace>
  <inkml:trace contextRef="#ctx0" brushRef="#br0" timeOffset="1">0 286 13613,'0'0'9225,"74"9"-8457,-35-17-383,3-2-321,1 0-128,-3-1-673,-8 1-1185,-7-1-1505,-10 0-2082,-8-1-225</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2.097"/>
    </inkml:context>
    <inkml:brush xml:id="br0">
      <inkml:brushProperty name="width" value="0.025" units="cm"/>
      <inkml:brushProperty name="height" value="0.025" units="cm"/>
    </inkml:brush>
  </inkml:definitions>
  <inkml:trace contextRef="#ctx0" brushRef="#br0">0 121 10154,'0'0'5557,"1"10"-4596,0 1-564,0-1 0,1 1 0,1-1 0,6 19 1,-8-26-272,0 0 1,0 0 0,1-1 0,-1 1 0,1-1 0,0 1-1,0-1 1,0 1 0,0-1 0,0 0 0,5 4 0,-6-6-99,1 1 1,-1 0-1,1-1 1,0 1 0,-1-1-1,1 1 1,-1-1-1,1 0 1,0 0 0,-1 0-1,1 0 1,0 0-1,-1 0 1,1 0-1,0 0 1,-1-1 0,1 1-1,0-1 1,-1 1-1,1-1 1,-1 0 0,1 1-1,-1-1 1,2-1-1,1-1 20,-1-1 0,1 1 0,-1-1 0,0 1 0,0-1 0,0 0 0,-1 0 0,1 0 0,-1 0 0,0-1 0,0 1 0,-1-1 0,1 1 0,-1-1 0,1-5 0,2-9-19,-1 0 0,1-27 0,-4 37 28,0-35-107,0 43 75,0 0 0,0 0 0,0 0 0,0 0 0,0 0 0,0 0 0,0 0 0,-1 0-1,1 0 1,0 0 0,-1 0 0,1 0 0,-1 0 0,1 0 0,-1 0 0,1 0 0,-1 0-1,1 1 1,-1-1 0,0 0 0,0 0 0,0 1 0,1-1 0,-1 0 0,0 1 0,0-1-1,0 1 1,0-1 0,0 1 0,-2-1 0,2 1 32,0 1-1,0-1 1,0 1-1,0 0 1,0-1 0,0 1-1,0 0 1,0 0 0,0-1-1,0 1 1,0 0-1,0 0 1,1 0 0,-1 0-1,0 0 1,1 0 0,-1 0-1,1 0 1,-1 0-1,1 1 1,-1-1 0,1 0-1,0 0 1,-1 0 0,1 1-1,0-1 1,0 0-1,0 0 1,0 3 0,-1 46 556,1-42-453,0 0-84,0 1 0,1 0 0,0-1 1,0 1-1,1-1 0,1 0 0,-1 1 1,5 7-1,-6-14-90,0 0 0,0 0 0,0 0 0,0-1 0,0 1 0,0 0 0,1-1 0,-1 1 0,1-1 0,-1 0 0,1 1 0,-1-1 0,1 0 0,0 0 0,0 0 0,0 0 0,-1 0 0,1 0 0,0-1 0,0 1 0,0-1 0,0 1 0,0-1 0,0 0 0,0 0 0,1 0 0,-1 0 0,0 0 0,0 0 0,0 0 0,0-1 0,0 1 0,0-1 0,0 1 0,0-1 0,0 0 0,-1 0 0,1 0 0,0 0 0,2-2 0,2-1-575,-1-1 1,0 1-1,0-1 1,-1 0-1,1 0 0,-1 0 1,0-1-1,-1 0 1,1 1-1,-1-1 1,3-9-1,7-16-5769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2.441"/>
    </inkml:context>
    <inkml:brush xml:id="br0">
      <inkml:brushProperty name="width" value="0.025" units="cm"/>
      <inkml:brushProperty name="height" value="0.025" units="cm"/>
    </inkml:brush>
  </inkml:definitions>
  <inkml:trace contextRef="#ctx0" brushRef="#br0">65 126 12556,'0'0'5199,"-5"8"-3159,1-1-1752,-4 4 173,1 0 1,0 1-1,1 0 1,0 1-1,1-1 1,1 1-1,0 0 1,-4 22-1,8-34-463,1-1 0,-1 1 0,1-1 1,-1 1-1,1-1 0,-1 1 0,1-1 0,0 1 0,-1-1 0,1 0 0,-1 1 0,1-1 0,0 0 0,0 0 0,-1 0 0,1 1 0,0-1 0,-1 0 0,1 0 1,0 0-1,-1 0 0,1 0 0,0 0 0,0 0 0,-1-1 0,1 1 0,0 0 0,-1 0 0,1 0 0,1-1 0,24-6-274,1-5-464,-19 7 618,0 1 0,0 0 0,0 1 0,1 0 0,0 0 0,-1 1 0,1 0 0,0 0 0,0 1 0,11 0 0,-19 2 147,0-1 0,0 1 0,-1 0 1,1 0-1,0-1 0,-1 1 0,1 0 0,-1 0 0,1 0 1,-1 0-1,1-1 0,-1 1 0,0 0 0,1 0 0,-1 0 1,0 0-1,0 0 0,0 0 0,0 0 0,0 0 0,0 0 0,0 0 1,0 0-1,0 0 0,-1 2 0,-3 29 1035,-1-18-447,0 0 0,-1-1 1,-14 22-1,16-29-503,0 1-1,0-1 1,-1 0 0,0-1-1,0 1 1,0-1 0,-1 0-1,1 0 1,-8 4 0,13-9-152,0 0 0,-1 0 1,1 1-1,0-1 0,0 0 1,0 0-1,0 0 0,-1 0 1,1 0-1,0 0 0,0 0 1,0 0-1,-1 0 0,1 0 1,0 0-1,0 0 0,0 0 1,-1 0-1,1 0 0,0 0 1,0 0-1,0 0 1,-1 0-1,1-1 0,0 1 1,0 0-1,0 0 0,0 0 1,-1 0-1,1 0 0,0 0 1,0-1-1,0 1 0,0 0 1,0 0-1,-1 0 0,1 0 1,0-1-1,0 1 0,0 0 1,0 0-1,0 0 0,0 0 1,0-1-1,-1-14-1546,4-13-1430,8-5-1968,4-5-2653</inkml:trace>
  <inkml:trace contextRef="#ctx0" brushRef="#br0" timeOffset="1">287 1 12460,'0'0'9561,"-10"8"-8616,8-6-811,-38 39 837,38-39-948,1 0 0,-1 0 0,0 0 0,1 0 0,-1 0 0,1 0 0,0 1 0,0-1 0,0 1 0,0-1 0,0 1 0,0-1 0,0 1 0,1-1 0,0 1 0,-1 0 0,1-1 0,0 1-1,0-1 1,0 1 0,1 0 0,0 4 0,0-6-30,0 0 0,0-1 0,1 1 0,-1-1-1,0 1 1,0-1 0,0 1 0,0-1 0,1 0 0,-1 1 0,0-1-1,0 0 1,1 0 0,-1 0 0,0 0 0,0 0 0,1 0-1,-1 0 1,0 0 0,0-1 0,2 0 0,28-6-327,-18 3 176,1 0-1,0 0 0,0 1 1,1 1-1,-1 0 0,23 1 1,-36 2 176,1-1 1,-1 0-1,1 1 0,-1-1 1,0 1-1,1 0 1,-1 0-1,0-1 1,0 1-1,1 0 0,-1 0 1,0 0-1,0 0 1,0 0-1,0 0 0,0 1 1,0-1-1,0 0 1,-1 0-1,1 1 1,0-1-1,-1 1 0,1-1 1,-1 0-1,1 1 1,-1-1-1,0 1 0,0-1 1,0 1-1,1-1 1,-1 1-1,-1-1 1,1 1-1,0-1 0,0 1 1,-1 1-1,1 3 152,-1 1 0,0-1-1,0 0 1,-1 1 0,0-1 0,0 0-1,-5 10 1,4-11-29,-40 60 1341,40-61-1494,0 0 0,-1 0 0,1 0 0,-1 0 0,0-1 0,0 1 0,0-1 1,0 0-1,-1 0 0,1-1 0,-1 1 0,-5 1 0,9-4-133,1 0-1,0 0 1,-1 0 0,1 0-1,0 0 1,-1 0 0,1 0-1,-1 0 1,1-1 0,0 1 0,-1 0-1,1 0 1,0 0 0,-1-1-1,1 1 1,0 0 0,-1 0-1,1-1 1,0 1 0,0 0-1,-1 0 1,1-1 0,0 1-1,0 0 1,0-1 0,-1 1-1,1-1 1,0 1 0,0 0-1,0-1 1,0 1 0,0 0-1,0-1 1,0 1 0,0-1-1,0 1 1,0 0 0,0-1-1,0 1 1,0-1 0,0 1-1,0 0 1,0-1 0,0 1 0,0-2-352,0-20-9011</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3.606"/>
    </inkml:context>
    <inkml:brush xml:id="br0">
      <inkml:brushProperty name="width" value="0.025" units="cm"/>
      <inkml:brushProperty name="height" value="0.025" units="cm"/>
    </inkml:brush>
  </inkml:definitions>
  <inkml:trace contextRef="#ctx0" brushRef="#br0">11 4 15246,'0'6'1954,"-5"-2"128,0 0-480,5-2-1026,0-6-2626,1-12-3299</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4.648"/>
    </inkml:context>
    <inkml:brush xml:id="br0">
      <inkml:brushProperty name="width" value="0.025" units="cm"/>
      <inkml:brushProperty name="height" value="0.025" units="cm"/>
    </inkml:brush>
  </inkml:definitions>
  <inkml:trace contextRef="#ctx0" brushRef="#br0">1 0 6502,'0'0'10634,"51"43"-9545,-33-12-672,2 5-289,2 2-96,-2 0 0,1-3-833,-1-3-1601,-7-7-609,-2-5-32,-11-10-1890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4.994"/>
    </inkml:context>
    <inkml:brush xml:id="br0">
      <inkml:brushProperty name="width" value="0.025" units="cm"/>
      <inkml:brushProperty name="height" value="0.025" units="cm"/>
    </inkml:brush>
  </inkml:definitions>
  <inkml:trace contextRef="#ctx0" brushRef="#br0">56 284 11082,'-8'-14'1052,"6"11"-1015,-6-12 804,0 1-1,1-2 1,-8-26 0,13 37-643,1 1 1,0-1 0,0 0-1,0 1 1,0-1-1,1 0 1,0 0-1,0 1 1,0-1-1,1 0 1,-1 0-1,1 1 1,0-1-1,1 0 1,-1 1-1,1-1 1,0 1-1,0 0 1,0 0-1,1-1 1,2-3-1,3 1-123,-1 0-1,1 1 0,0 0 1,1 0-1,-1 1 0,1 0 1,0 0-1,1 1 0,-1 0 1,1 1-1,-1 0 0,1 1 1,14-3-1,1 2-65,-1 1-1,0 1 1,1 1 0,35 4-1,-52-3-5,-1 0-1,1 0 1,0 1-1,-1 0 0,0 1 1,1 0-1,-1 0 1,0 0-1,0 1 1,-1 0-1,1 0 1,-1 1-1,0 0 1,0 0-1,0 0 1,-1 1-1,0 0 0,0 0 1,0 0-1,4 8 1,-5-6 38,-1 0-1,1 1 1,-2-1 0,1 1-1,-1-1 1,0 1 0,-1 0 0,0 0-1,0 0 1,-1 0 0,0 0 0,-1 0-1,0 0 1,0 0 0,-1-1-1,0 1 1,-5 12 0,0-2 285,-2 0 1,0-1-1,-1 0 1,-1-1-1,-1 0 1,0 0-1,-1-2 1,-1 1-1,-1-2 1,0 0-1,0 0 0,-26 15 1,40-27-309,-1-1 1,0 0-1,1 0 0,-1 0 1,1-1-1,-1 1 0,0 0 1,0 0-1,1-1 0,-1 1 1,0-1-1,0 0 0,0 0 1,0 1-1,1-1 0,-1 0 1,0-1-1,-3 1 0,5-1-32,-1 1-1,1-1 1,-1 0 0,1 1-1,-1-1 1,1 0-1,-1 1 1,1-1 0,-1 0-1,1 0 1,0 1-1,-1-1 1,1 0 0,0 0-1,0 0 1,0 1-1,0-1 1,0 0 0,0 0-1,0 0 1,0 0-1,0 0 1,0 1 0,0-1-1,0 0 1,1-1-1,1-5-283,0 0-1,0 0 1,1 0-1,0 0 1,0 1-1,1-1 1,6-8-1,15-13-3506,1 2 1,34-28 0,-20 21-2731</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5.321"/>
    </inkml:context>
    <inkml:brush xml:id="br0">
      <inkml:brushProperty name="width" value="0.025" units="cm"/>
      <inkml:brushProperty name="height" value="0.025" units="cm"/>
    </inkml:brush>
  </inkml:definitions>
  <inkml:trace contextRef="#ctx0" brushRef="#br0">78 230 6951,'0'0'6790,"22"68"-4067,-19-34-898,-2 1-608,2-2-224,2-4-288,3-6-385,2-8-256,1-6 0,1-9 1,2-6-290,-3-14-992,-4-11-1089,-6-6-2819,-1-9-1569</inkml:trace>
  <inkml:trace contextRef="#ctx0" brushRef="#br0" timeOffset="1">60 16 11563,'0'0'5541,"-47"-15"-3715,37 15-993,8 6-481,2 6-224,6 2-96,16-1-288,6-2-1538,7-1-1985,-1-2-1763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5.728"/>
    </inkml:context>
    <inkml:brush xml:id="br0">
      <inkml:brushProperty name="width" value="0.025" units="cm"/>
      <inkml:brushProperty name="height" value="0.025" units="cm"/>
    </inkml:brush>
  </inkml:definitions>
  <inkml:trace contextRef="#ctx0" brushRef="#br0">44 319 6534,'-2'9'4538,"-13"43"-1245,10-38-2598,0-1-1,1 1 1,0 0 0,1 0 0,1 0-1,0 1 1,1 25 0,1-38-678,1 0 0,0 0 0,0 0 1,0 0-1,0 0 0,0 0 0,0-1 0,0 1 1,1 0-1,-1-1 0,0 1 0,1-1 0,-1 1 1,1-1-1,0 0 0,0 0 0,-1 0 0,1 0 1,0 0-1,0 0 0,0 0 0,0-1 1,0 1-1,0 0 0,0-1 0,0 0 0,0 0 1,0 1-1,0-1 0,0 0 0,4-1 0,2 1 26,0-1 0,-1 0-1,1 0 1,0 0-1,-1-1 1,0 0 0,12-6-1,-3 0-22,-2-1 0,1-1-1,-1-1 1,-1 0 0,0-1 0,-1 0-1,0 0 1,-1-2 0,0 1-1,-1-2 1,0 1 0,-1-1 0,-1-1-1,-1 1 1,0-1 0,-1-1-1,-1 1 1,0-1 0,-1 0 0,-1 0-1,-1 0 1,0-1 0,-1 1-1,-1 0 1,-2-20 0,1 29-4,-1 1 0,0-1 1,-1 1-1,0 0 0,0 0 1,0 0-1,-1 0 0,0 0 0,0 1 1,-1 0-1,0 0 0,0 0 1,0 0-1,-1 1 0,1 0 1,-2 0-1,1 0 0,-7-3 0,8 5 29,0 0 0,0 0-1,0 1 1,-1 0-1,1 0 1,0 1-1,-1-1 1,0 1-1,1 0 1,-1 1 0,0-1-1,1 1 1,-1 0-1,0 1 1,1-1-1,-1 1 1,0 0-1,1 1 1,-1-1 0,1 1-1,0 0 1,0 0-1,-1 1 1,1 0-1,-5 3 1,2 1 37,-1-1-1,1 2 1,0-1-1,1 1 1,0 0 0,0 1-1,1-1 1,0 1 0,0 1-1,1-1 1,0 1 0,1 0-1,0 0 1,0 0 0,1 1-1,-3 18 1,6-27-78,0 1 1,0-1 0,1 0-1,-1 1 1,0-1-1,1 0 1,-1 0-1,1 0 1,0 1 0,0-1-1,0 0 1,0 0-1,0 0 1,0 0-1,0 0 1,1 0-1,-1-1 1,1 1 0,-1 0-1,1-1 1,0 1-1,0-1 1,0 0-1,-1 1 1,1-1 0,0 0-1,1 0 1,-1 0-1,0 0 1,3 0-1,9 3-119,1 0 0,0-1-1,26 2 1,-5 0-537,-25-4 137,0 2 0,-1-1 1,1 1-1,-1 1 0,0 0 0,0 0 0,-1 1 0,1 0 0,-1 1 0,0 0 0,0 0 0,-1 1 0,0 0 1,0 1-1,0 0 0,-1 0 0,0 0 0,-1 1 0,0 0 0,0 0 0,6 16 0,-2-5-2442,-1-5-2478</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6.100"/>
    </inkml:context>
    <inkml:brush xml:id="br0">
      <inkml:brushProperty name="width" value="0.025" units="cm"/>
      <inkml:brushProperty name="height" value="0.025" units="cm"/>
    </inkml:brush>
  </inkml:definitions>
  <inkml:trace contextRef="#ctx0" brushRef="#br0">85 49 11018,'0'0'6716,"-9"-2"-5787,7 2-870,0-1 1,-1 0-1,1 1 1,0 0-1,0-1 1,0 1-1,0 0 1,0 0-1,-1 0 1,1 0-1,0 1 1,0-1-1,0 0 1,0 1-1,0 0 1,0-1-1,0 1 1,0 0-1,0 0 1,0 0-1,0 0 1,0 1-1,1-1 1,-1 0-1,0 1 1,1-1-1,-1 1 1,1-1-1,0 1 1,0 0-1,-1 0 0,1 0 1,0 0-1,0 0 1,1 0-1,-1 0 1,0 0-1,1 0 1,-1 0-1,1 0 1,-1 3-1,-1 4 124,0 0-1,1 0 0,0 1 0,0-1 0,1 0 0,0 0 1,1 1-1,-1-1 0,2 0 0,3 12 0,-4-18-166,-1 0-1,1-1 1,1 1 0,-1-1-1,0 1 1,1-1-1,-1 0 1,1 0-1,0 0 1,-1 0-1,1 0 1,0 0 0,0 0-1,1 0 1,-1-1-1,0 1 1,1-1-1,-1 0 1,0 1 0,1-1-1,0 0 1,-1 0-1,1-1 1,-1 1-1,1-1 1,0 1 0,0-1-1,-1 0 1,1 0-1,0 0 1,0 0-1,-1 0 1,1-1-1,0 0 1,-1 1 0,1-1-1,-1 0 1,1 0-1,3-2 1,-1 1-8,0 0-1,0-1 1,0 0 0,-1 0-1,1 0 1,-1 0 0,0-1 0,0 0-1,0 0 1,0 0 0,0 0 0,-1 0-1,0-1 1,0 0 0,0 0 0,-1 0-1,1 0 1,1-7 0,0 1 10,-1 1 1,0-1 0,-1 0-1,0 0 1,-1 0 0,0 0-1,-1-1 1,-1-13 0,1 22-22,0 1 0,-1 0 0,1 0 1,-1 0-1,1 0 0,-1 0 0,0 0 0,0 0 1,0 0-1,0 0 0,0 0 0,0 0 0,0 0 1,-1 1-1,1-1 0,-1 0 0,1 1 0,-1-1 1,1 1-1,-1 0 0,0 0 0,0-1 0,0 1 1,0 0-1,0 1 0,0-1 0,0 0 0,0 0 1,0 1-1,0 0 0,0-1 0,0 1 0,-1 0 1,1 0-1,0 0 0,0 0 0,0 0 0,0 0 1,-5 2-1,6-1-84,0 0-1,0 0 1,0 0 0,0 0 0,1 0 0,-1 0 0,0 1 0,0-1-1,1 0 1,-1 0 0,0 1 0,1-1 0,0 1 0,-1-1 0,1 0 0,0 1-1,-1-1 1,1 1 0,0-1 0,0 2 0,3 18-5098,3-13-676</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6.490"/>
    </inkml:context>
    <inkml:brush xml:id="br0">
      <inkml:brushProperty name="width" value="0.025" units="cm"/>
      <inkml:brushProperty name="height" value="0.025" units="cm"/>
    </inkml:brush>
  </inkml:definitions>
  <inkml:trace contextRef="#ctx0" brushRef="#br0">28 0 13325,'0'0'5610,"-6"13"-4857,3-5-608,0-3-35,0 0-1,1 0 1,0 1 0,0-1-1,0 0 1,1 1 0,0-1 0,0 1-1,0 0 1,1-1 0,0 1 0,0 0-1,0-1 1,1 1 0,2 9-1,8 13 362,2 0 0,1-1 0,1-1 0,21 27-1,30 55-96,-41-48-303,-19-43-50,1 0 0,1-1 0,11 20 0,-23-75 267,-2 20-277,-1 1 0,0 0-1,-2 1 1,0 0 0,-1 0-1,-1 1 1,0 0 0,-1 1 0,-1 0-1,0 1 1,-25-20 0,28 27-35,11 10-39,18 12-144,-6-8-646,1-1-1,-1 0 1,1 0-1,18 3 1,29 1-7601,-32-10 3275</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7.049"/>
    </inkml:context>
    <inkml:brush xml:id="br0">
      <inkml:brushProperty name="width" value="0.025" units="cm"/>
      <inkml:brushProperty name="height" value="0.025" units="cm"/>
    </inkml:brush>
  </inkml:definitions>
  <inkml:trace contextRef="#ctx0" brushRef="#br0">29 41 6758,'0'0'14686,"-5"10"-13629,-1 0-808,4-7-189,0 0 1,0 1-1,0-1 0,0 1 1,1-1-1,0 1 1,-1 0-1,1-1 1,1 1-1,-1 0 0,0 0 1,1 0-1,0 4 1,0-7-51,1 0 0,-1 1 0,0-1 0,1 0 1,-1 0-1,1 0 0,0 0 0,-1 0 0,1 0 1,0 0-1,0 0 0,0 0 0,-1-1 0,1 1 0,0 0 1,0 0-1,0-1 0,0 1 0,0-1 0,0 1 1,1-1-1,-1 1 0,0-1 0,0 0 0,0 1 0,0-1 1,1 0-1,-1 0 0,0 0 0,0 0 0,0 0 1,1 0-1,-1 0 0,0 0 0,2-1 0,46-8 51,17-24-226,-55 26 112,-1 1-1,1 1 1,0 0-1,0 0 1,0 1-1,1 0 1,-1 1-1,1 0 1,16-1-1,-26 4 98,0 1 0,0-1-1,-1 1 1,1 0 0,-1 0-1,1 0 1,0 0 0,-1 0 0,0 0-1,1 0 1,-1 1 0,0-1-1,1 0 1,-1 1 0,0-1-1,0 1 1,0-1 0,0 1-1,-1 0 1,1-1 0,0 1-1,-1 0 1,1 0 0,-1-1-1,1 1 1,-1 0 0,0 0-1,0 2 1,1-1 26,-1-1 0,0 1 0,1 0 0,0-1-1,0 1 1,0-1 0,0 1 0,0-1 0,0 1 0,1-1 0,-1 0-1,1 1 1,0-1 0,-1 0 0,1 0 0,0 0 0,0-1 0,0 1-1,5 3 1,-3-4-51,-1-1 0,1 1 0,-1-1 0,1 1 0,0-1 0,-1 0 0,1-1 0,0 1 0,-1-1 0,1 1 0,-1-1 0,1 0 0,-1 0 0,1-1 0,-1 1 0,0-1 0,1 1 0,-1-1 0,0 0 0,0 0 0,4-4 0,7-7-71,-1 0 0,0-1-1,12-17 1,8-7-712,-33 37 756,0 0 0,1 1 0,-1-1 1,0 1-1,1 0 0,-1-1 0,0 1 0,1-1 0,-1 1 0,1-1 1,-1 1-1,1 0 0,-1-1 0,1 1 0,-1 0 0,1 0 0,-1-1 1,1 1-1,-1 0 0,1 0 0,-1 0 0,1 0 0,0 0 0,-1-1 1,1 1-1,-1 0 0,1 0 0,-1 0 0,1 1 0,0-1 0,-1 0 1,1 0-1,-1 0 0,1 0 0,-1 1 0,1-1 0,0 0 0,-1 0 1,1 1-1,-1-1 0,0 0 0,1 1 0,-1-1 0,1 1 0,-1-1 1,1 0-1,-1 1 0,0-1 0,1 1 0,-1-1 0,0 1 0,0-1 1,1 1-1,-1 0 0,0 0 0,10 45 406,-5-16 12,-4-28-396,0 1 0,0-1 0,0 0-1,0 0 1,0 0 0,0 0 0,0 0 0,1 0-1,-1 0 1,1 0 0,-1 0 0,1-1-1,0 1 1,0-1 0,0 1 0,0-1-1,0 0 1,0 0 0,0 0 0,0 0-1,0 0 1,1 0 0,-1 0 0,0-1-1,1 1 1,-1-1 0,0 0 0,1 1 0,-1-1-1,0 0 1,1-1 0,-1 1 0,0 0-1,1-1 1,-1 1 0,0-1 0,1 0-1,-1 0 1,0 0 0,0 0 0,3-1-1,6-5-284,-1 1-1,0-2 0,0 1 1,-1-1-1,0-1 0,12-13 0,18-26-1740,-34 87 3016,-5-20-1102,-1-7 539,1 0 0,0 1 0,1-1 0,3 17 0,-3-27-555,-1 0 1,1 1-1,0-1 1,0 0-1,0 0 1,0 0-1,0 0 1,0 0-1,1 0 1,-1 0 0,1 0-1,1 2 1,-1-3-213,-1 0 1,1 0-1,-1-1 1,1 1-1,-1 0 1,1-1-1,0 1 1,-1 0-1,1-1 1,0 0-1,-1 1 1,1-1-1,0 0 1,-1 0 0,1 0-1,0 0 1,0 0-1,2-1 1,10-3-7213</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4.236"/>
    </inkml:context>
    <inkml:brush xml:id="br0">
      <inkml:brushProperty name="width" value="0.025" units="cm"/>
      <inkml:brushProperty name="height" value="0.025" units="cm"/>
    </inkml:brush>
  </inkml:definitions>
  <inkml:trace contextRef="#ctx0" brushRef="#br0">0 1 14830,'0'0'6310,"58"0"-5125,-15 0-448,8 0-513,3 0-160,-3 0-480,-2 0-1378,-6 0-1954,-9 0-4131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7.377"/>
    </inkml:context>
    <inkml:brush xml:id="br0">
      <inkml:brushProperty name="width" value="0.025" units="cm"/>
      <inkml:brushProperty name="height" value="0.025" units="cm"/>
    </inkml:brush>
  </inkml:definitions>
  <inkml:trace contextRef="#ctx0" brushRef="#br0">0 1 10314,'0'0'8936,"18"51"-7302,-3-32-161,0 0-512,1 2-384,-4 2-449,-2-5-96,-3-1 0,-4-5-64,-1-3-417,-1-6-351,4-3-610,-2 0-1088,0-12-2467,1-4-2978</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7.717"/>
    </inkml:context>
    <inkml:brush xml:id="br0">
      <inkml:brushProperty name="width" value="0.025" units="cm"/>
      <inkml:brushProperty name="height" value="0.025" units="cm"/>
    </inkml:brush>
  </inkml:definitions>
  <inkml:trace contextRef="#ctx0" brushRef="#br0">0 168 13357,'0'0'2333,"9"0"-22,5 1-1723,-1-2-1,1 0 1,0 0 0,-1-1-1,0-1 1,1 0-1,17-8 1,-22 8-402,0-1 0,0 0 1,-1-1-1,1 0 0,-1 0 0,-1-1 0,1 0 1,-1 0-1,0-1 0,0 0 0,-1 0 0,8-11 0,-13 16-145,1 0 0,-1 0 0,0 1 0,0-1 0,0 0 0,0 0 0,-1 0 0,1 0 0,0 0 0,-1 0 0,1 0 0,-1 0 0,0-1 0,0 1 0,0 0 0,0 0 0,0-4 0,-1 5-28,0 0 0,1-1 0,-1 1 0,0 0 0,0 0 1,1 0-1,-1 0 0,0 0 0,0 0 0,0 0 0,0 0 0,0 0 0,-1 0 0,1 0 0,0 1 0,0-1 0,-1 0 0,1 1 0,0-1 0,-2 1 0,-3-2 3,0 1 1,0 1-1,1-1 0,-1 1 0,0 0 1,0 0-1,0 1 0,0-1 0,1 2 0,-1-1 1,-10 4-1,9-2 14,-1 1-1,1 0 1,0 1 0,0-1-1,1 1 1,-1 1 0,1-1 0,0 1-1,1 0 1,0 1 0,-8 10-1,10-13 52,1 0-1,-1 0 0,1 1 1,-1 0-1,1-1 1,1 1-1,-1 0 0,1 0 1,-1 0-1,1 0 1,1 0-1,-1 0 0,1 0 1,0 1-1,0-1 1,0 0-1,1 0 0,0 0 1,0 0-1,2 5 1,-1-6-49,1 0 0,-1-1 0,1 1 0,0-1 0,0 0 0,0 0 0,1 0 0,-1 0 0,1 0 0,0-1 0,-1 0 1,1 0-1,0 0 0,0 0 0,1 0 0,-1-1 0,0 0 0,0 0 0,1 0 0,-1 0 0,1-1 0,4 1 0,15 0 4,0 0-1,40-4 0,-51 1-141,-1 0-1,1 0 1,-1-1 0,0-1-1,0 0 1,16-8 0,-23 10-293,-1 0 1,0-1 0,0 1-1,0-1 1,0 0-1,0 0 1,0 0 0,-1-1-1,1 1 1,-1-1-1,0 0 1,0 0 0,-1 0-1,1 0 1,-1 0-1,0 0 1,0-1 0,0 1-1,2-8 1,-2-24-6622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8.059"/>
    </inkml:context>
    <inkml:brush xml:id="br0">
      <inkml:brushProperty name="width" value="0.025" units="cm"/>
      <inkml:brushProperty name="height" value="0.025" units="cm"/>
    </inkml:brush>
  </inkml:definitions>
  <inkml:trace contextRef="#ctx0" brushRef="#br0">0 72 17745,'0'0'7463,"76"-48"-7687,-47 36-3108,-9 1-7750</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09.712"/>
    </inkml:context>
    <inkml:brush xml:id="br0">
      <inkml:brushProperty name="width" value="0.025" units="cm"/>
      <inkml:brushProperty name="height" value="0.025" units="cm"/>
    </inkml:brush>
  </inkml:definitions>
  <inkml:trace contextRef="#ctx0" brushRef="#br0">97 91 3683,'0'0'19251,"-6"-1"-18637,5 0-589,0 1 0,0 0 1,0-1-1,1 1 0,-1 0 1,0 0-1,0 0 0,0 0 1,0 0-1,0 0 0,0 0 1,0 0-1,0 0 0,1 0 1,-1 0-1,0 0 0,0 1 1,0-1-1,0 0 0,0 1 0,1-1 1,-1 0-1,0 1 0,0-1 1,1 1-1,-1-1 0,0 1 1,1 0-1,-1-1 0,0 1 1,1 0-1,-1-1 0,1 1 1,-1 0-1,0 1 0,-3 42 811,4-37-784,0 0-4,1 0 1,0 0 0,-1 0 0,2 0-1,-1-1 1,4 10 0,-4-14-34,-1 0-1,1 0 1,0-1 0,0 1-1,0 0 1,0-1-1,0 1 1,0 0 0,0-1-1,1 1 1,-1-1 0,0 0-1,1 1 1,-1-1 0,1 0-1,0 0 1,-1 0 0,1 0-1,0 0 1,0-1-1,-1 1 1,1 0 0,0-1-1,0 1 1,0-1 0,3 1-1,-4-2 39,0 1 0,0 0 0,0 0-1,-1-1 1,1 1 0,0-1 0,0 1-1,0 0 1,-1-1 0,1 0-1,0 1 1,0-1 0,-1 1 0,1-1-1,-1 0 1,1 1 0,-1-1 0,1 0-1,-1 0 1,1 0 0,-1 1 0,1-1-1,-1 0 1,0 0 0,0 0 0,1 0-1,-1 0 1,0 1 0,0-1 0,0-2-1,2-34 676,-3 30-598,1-8-36,0 1-1,-1-1 0,-1 1 0,-1 0 0,-5-20 1,7 31-79,-1-1 0,1 0 0,-1 0 0,1 1 0,-1-1 0,0 0 0,0 1 0,0 0 0,-1 0 0,1 0 0,-1 0 0,0 0 0,0 0 0,0 0 0,0 1 0,0 0 0,-1-1 0,1 1 0,-1 1 0,1-1 0,-1 0 0,0 1 0,0 0 0,-6-2 0,9 3-97,-1 0 1,1 0-1,-1 0 1,1 0-1,-1 0 1,1 1-1,-1-1 1,1 0-1,0 1 1,-1-1-1,1 1 1,0-1-1,-1 1 1,1 0-1,0 0 1,0-1-1,0 1 1,-1 0-1,1 0 1,0 0-1,0 0 1,0 0-1,1 1 1,-1-1-1,0 0 1,0 0-1,1 0 1,-1 1-1,0-1 1,1 0 0,-1 1-1,1-1 1,0 1-1,-1 1 1,1-2-126,0 0 1,-1 1 0,1-1 0,0 1 0,0-1 0,0 0 0,0 1 0,0-1 0,0 0-1,0 1 1,1-1 0,-1 1 0,0-1 0,1 0 0,-1 0 0,1 1 0,-1-1-1,1 0 1,0 0 0,0 1 0,-1-1 0,1 0 0,0 0 0,0 0 0,0 0 0,0 0-1,0 0 1,0-1 0,0 1 0,1 0 0,-1-1 0,0 1 0,2 0 0,18 1-10444</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0.975"/>
    </inkml:context>
    <inkml:brush xml:id="br0">
      <inkml:brushProperty name="width" value="0.025" units="cm"/>
      <inkml:brushProperty name="height" value="0.025" units="cm"/>
    </inkml:brush>
  </inkml:definitions>
  <inkml:trace contextRef="#ctx0" brushRef="#br0">0 12 4292,'0'0'15999,"1"11"-15065,-1-1-717,1 1-1,1 0 1,0-1-1,1 0 0,0 1 1,0-1-1,7 13 0,-8-18-166,0-1 0,1 0-1,-1 0 1,1 0 0,0 0 0,0 0-1,0-1 1,1 1 0,-1-1-1,1 0 1,0 0 0,0 0-1,0-1 1,0 1 0,1-1-1,-1 0 1,1 0 0,-1 0-1,1-1 1,-1 0 0,8 1-1,-5-2-28,-1 0-1,1 0 1,-1-1-1,1 0 1,-1 0-1,0-1 1,1 0-1,-1 0 1,0 0-1,0-1 1,0 0-1,-1 0 1,1 0-1,-1-1 1,1 0-1,-1 0 1,0 0-1,-1-1 1,9-9-1,-3 1 5,0 0 0,0 0-1,-2-1 1,1 0-1,-2 0 1,12-30-1,-20 52 141,0 1-1,1 0 0,0-1 1,0 1-1,1 0 0,0-1 1,3 10-1,-2-8-5,-2-6-123,1 0 1,0-1 0,-1 1-1,1-1 1,0 1-1,1-1 1,-1 1 0,1-1-1,-1 0 1,1 0-1,0 0 1,0 0 0,0 0-1,1 0 1,-1 0-1,1-1 1,-1 1 0,1-1-1,0 0 1,6 4-1,-6-5-24,1 0-1,-1-1 1,0 1-1,1-1 0,-1 0 1,1 1-1,-1-2 0,0 1 1,1 0-1,-1-1 1,0 1-1,1-1 0,-1 0 1,0 0-1,0-1 0,0 1 1,0 0-1,0-1 1,0 0-1,0 0 0,0 0 1,4-4-1,15-15-57,22-17-554,-42 36 350,0 1 0,0-1 0,0 1 1,0 0-1,0 0 0,0 0 0,1 0 1,-1 0-1,0 0 0,1 1 0,-1-1 1,1 1-1,-1-1 0,0 1 0,1 0 1,-1 0-1,1 0 0,2 1 0,28 25-10160,-16-19 3882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1.346"/>
    </inkml:context>
    <inkml:brush xml:id="br0">
      <inkml:brushProperty name="width" value="0.025" units="cm"/>
      <inkml:brushProperty name="height" value="0.025" units="cm"/>
    </inkml:brush>
  </inkml:definitions>
  <inkml:trace contextRef="#ctx0" brushRef="#br0">82 197 15567,'0'0'1895,"-8"6"11,3-3-1683,0 0 1,0 0-1,0 1 0,0 0 1,1 0-1,-1 0 1,1 1-1,0-1 1,0 1-1,1 0 1,0 0-1,0 0 1,0 1-1,0-1 0,1 1 1,0-1-1,0 1 1,0 0-1,1 0 1,-1 7-1,1-10-157,1-1 0,0 1-1,0-1 1,0 1 0,0 0 0,0-1-1,0 1 1,1-1 0,-1 1 0,1-1-1,-1 1 1,1-1 0,0 0 0,0 1-1,0-1 1,1 0 0,-1 0 0,0 0-1,1 0 1,0 0 0,1 2 0,0-2-56,-1-1 1,0 0 0,1 0-1,-1 0 1,1-1 0,0 1-1,-1-1 1,1 1 0,-1-1-1,1 0 1,0 0 0,-1 0-1,1 0 1,-1-1 0,1 1 0,0-1-1,-1 1 1,1-1 0,-1 0-1,1 0 1,3-2 0,5-3-10,-1 0 0,0 0 0,0-1 0,0 0 0,-1-1 0,0 0 0,0-1 0,-1 0 1,0 0-1,-1-1 0,0 1 0,0-2 0,-1 1 0,6-15 0,-2 2-9,0 0-1,-2 0 1,-1 0-1,0-1 1,-2-1-1,2-24 1,-5 23 9,-4 18 217,-3 17 657,-1 9-715,0 0 1,1 0-1,1 1 0,0 0 0,2 0 0,0 0 0,1 0 1,1 0-1,3 23 0,-2-39-180,0 0 0,0 0 0,0 0 0,1 1 0,-1-1-1,1 0 1,0-1 0,0 1 0,0 0 0,0 0 0,1-1 0,-1 0 0,1 1 0,-1-1 0,1 0 0,0 0 0,0 0 0,0-1-1,0 1 1,0-1 0,0 1 0,0-1 0,5 1 0,37 6-3159,-2-7-5129,-15-2-5972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2.463"/>
    </inkml:context>
    <inkml:brush xml:id="br0">
      <inkml:brushProperty name="width" value="0.025" units="cm"/>
      <inkml:brushProperty name="height" value="0.025" units="cm"/>
    </inkml:brush>
  </inkml:definitions>
  <inkml:trace contextRef="#ctx0" brushRef="#br0">45 273 4644,'0'0'6967,"1"-11"-3396,1 0-2724,0 4-285,-1 1-1,0-1 1,0 0 0,-1 1 0,0-1 0,0 0 0,0 0-1,-1 1 1,-2-8 0,3 14-514,0 0 1,0-1-1,0 1 0,0-1 1,0 1-1,0 0 0,-1-1 1,1 1-1,0 0 1,0-1-1,0 1 0,-1 0 1,1-1-1,0 1 0,0 0 1,-1-1-1,1 1 0,0 0 1,-1 0-1,1-1 0,0 1 1,-1 0-1,1 0 0,-1 0 1,1 0-1,0-1 0,-1 1 1,1 0-1,-1 0 0,1 0 1,0 0-1,-1 0 0,1 0 1,-1 0-1,1 0 0,0 0 1,-1 0-1,1 0 0,-1 0 1,1 1-1,0-1 0,-1 0 1,1 0-1,-1 0 0,1 0 1,0 1-1,-1-1 0,1 0 1,0 0-1,-1 1 0,1-1 1,0 0-1,0 1 0,-1-1 1,1 0-1,0 1 0,-14 19 325,9-3-201,1-1-1,1 1 1,0 0-1,2 0 1,0 0-1,1 1 1,2 27-1,-1-43-147,-1 0-1,0 0 1,0 0-1,1 0 1,-1-1-1,1 1 1,0 0-1,-1 0 1,1 0-1,0 0 1,0-1-1,0 1 1,0 0-1,1-1 1,-1 1-1,0-1 1,1 1-1,-1-1 1,1 0-1,-1 1 1,1-1-1,0 0 1,0 0-1,-1 0 1,1 0-1,0-1 1,0 1-1,0 0 1,0-1-1,0 1 1,0-1-1,0 0 0,0 0 1,0 0-1,0 0 1,3 0-1,1-1-4,1 0 0,-1 0-1,0 0 1,0-1-1,0 0 1,0-1-1,0 1 1,0-1-1,0 0 1,6-5-1,8-7-23,-1-1-1,-1-1 0,-1 0 0,0-1 0,-1-1 0,16-26 0,-23 31-22,0 0 0,-1-1 0,-1 0-1,0-1 1,-2 1 0,1-1-1,-2 0 1,0-1 0,-1 1-1,1-19 1,-4 33 29,0-1 0,1 1-1,-2 0 1,1-1 0,0 1-1,0-1 1,-1 1 0,0 0 0,1-1-1,-1 1 1,-1-3 0,1 5 5,1-1 0,0 0 0,-1 1 0,1-1 0,-1 1 0,1-1 0,-1 1 0,1-1 0,-1 1 0,1 0 0,-1-1 0,0 1 0,1 0 0,-1-1 0,1 1 0,-1 0 0,0 0 1,1-1-1,-1 1 0,0 0 0,1 0 0,-1 0 0,0 0 0,0 0 0,0 0 0,-2 1 18,1 0 0,-1 0 1,1 0-1,-1 0 0,1 1 1,0-1-1,-1 1 0,1-1 1,0 1-1,0 0 0,0 0 0,0 0 1,1 0-1,-1 0 0,0 0 1,1 1-1,-3 3 0,-2 7 56,-1 1 0,1-1 1,1 1-1,1 0 0,0 0 0,1 1 0,0-1 0,1 1 0,0 0 0,2-1 0,0 1 0,0 0 0,4 20 0,-3-31-71,1 0 0,0-1-1,0 1 1,0 0 0,0-1-1,0 0 1,1 0 0,0 1-1,-1-1 1,1-1 0,0 1-1,1 0 1,-1-1-1,0 0 1,1 0 0,-1 0-1,1 0 1,-1 0 0,1-1-1,0 1 1,0-1 0,0 0-1,0 0 1,0-1 0,0 1-1,0-1 1,0 0 0,6 0-1,1 0-31,0 0-1,0-1 1,0 0-1,0-1 1,0 0-1,0-1 1,0 0-1,0-1 1,11-5-1,-11 3-101,-1 0 0,-1 0-1,1-1 1,-1 0-1,0-1 1,13-14-1,-18 17 111,0 0-1,-1 0 0,1 0 0,-1-1 0,0 1 0,-1-1 0,0 1 1,1-1-1,-2 0 0,1 0 0,-1 0 0,0 0 0,0 0 1,0-8-1,-12 18 203,6 3-127,0 0 0,0 1 0,0-1 1,1 1-1,1 0 0,-1 0 0,1 1 1,0-1-1,1 1 0,0-1 0,0 1 0,1 0 1,0 13-1,1-20-54,0 0 0,1 0-1,-1 0 1,1-1 0,-1 1 0,1 0 0,0 0-1,0-1 1,0 1 0,0 0 0,0-1-1,0 1 1,0-1 0,0 1 0,1-1 0,-1 0-1,0 1 1,1-1 0,-1 0 0,1 0 0,0 0-1,-1 0 1,1 0 0,0 0 0,-1-1 0,1 1-1,0-1 1,0 1 0,0-1 0,0 0 0,-1 1-1,1-1 1,2 0 0,11 1-5,0 0-1,-1-1 1,19-2 0,-20 1 2,32-4-285,0-1 1,0-2-1,56-19 0,-100 27 319,-1 0-1,0 0 0,1 0 0,-1-1 0,0 1 1,1 0-1,-1 0 0,0 0 0,1 0 0,-1 0 0,0 0 1,1-1-1,-1 1 0,0 0 0,0 0 0,1 0 1,-1-1-1,0 1 0,0 0 0,1 0 0,-1-1 0,0 1 1,0 0-1,0 0 0,1-1 0,-1 1 0,0 0 1,0-1-1,0 1 0,0 0 0,0-1 0,0 1 0,0 0 1,0-1-1,0 1 0,0 0 0,0-1 0,-11-12 878,-34-12-31,32 18-707,5 2-115,-54-38 137,59 41-203,0 0 0,0-1 0,0 0 1,1 1-1,-1-1 0,1 0 0,-1 0 0,1 0 0,0-1 0,0 1 0,1 0 1,-1-1-1,1 0 0,-1 1 0,0-8 0,2 10-16,0 1 0,0-1 0,0 0-1,0 1 1,1-1 0,-1 1 0,0-1 0,1 1-1,-1-1 1,0 1 0,1-1 0,-1 1-1,0-1 1,1 1 0,-1-1 0,1 1 0,-1 0-1,1-1 1,-1 1 0,1 0 0,-1-1 0,1 1-1,-1 0 1,1 0 0,0 0 0,-1-1 0,1 1-1,-1 0 1,1 0 0,0 0 0,-1 0 0,1 0-1,27-1-745,-21 1 403,72-3-5722,-30-2-469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3.150"/>
    </inkml:context>
    <inkml:brush xml:id="br0">
      <inkml:brushProperty name="width" value="0.025" units="cm"/>
      <inkml:brushProperty name="height" value="0.025" units="cm"/>
    </inkml:brush>
  </inkml:definitions>
  <inkml:trace contextRef="#ctx0" brushRef="#br0">119 85 5605,'0'0'7042,"4"-8"-3428,10-26-1111,-14 33-2429,0 1-1,1-1 1,-1 1-1,0-1 1,0 1-1,0-1 0,0 1 1,0-1-1,1 1 1,-1-1-1,0 1 1,0-1-1,0 1 0,0-1 1,0 1-1,-1-1 1,1 1-1,0-1 1,0 1-1,0-1 0,0 1 1,-1-1-1,1 1 1,0-1-1,0 1 0,-1-1 1,1 1-1,0 0 1,-1-1-1,1 1 1,0-1-1,-1 1 0,1 0 1,0 0-1,-1-1 1,1 1-1,-1 0 1,1-1-1,-1 1 0,1 0 1,-1 0-1,1 0 1,-1 0-1,1 0 1,-1-1-1,1 1 0,-1 0 1,1 0-1,-1 0 1,1 0-1,-1 1 1,1-1-1,-1 0 0,1 0 1,-1 0-1,1 0 1,-1 0-1,1 1 1,-1-1-1,1 0 0,-2 1 1,-30 11 792,24-5-763,1 0-1,0 0 1,0 0-1,0 1 1,1 0 0,0 0-1,1 1 1,0-1 0,0 1-1,1 1 1,0-1 0,1 0-1,0 1 1,0 0 0,1 0-1,0-1 1,1 1-1,0 1 1,0-1 0,1 0-1,3 19 1,-3-26-79,1 0 0,0 0 0,0 0 1,0 0-1,0-1 0,0 1 0,1 0 0,-1 0 0,1-1 0,-1 1 1,1-1-1,0 1 0,0-1 0,1 0 0,-1 0 0,0 0 0,5 3 1,-2-2-8,1 0 0,-1 0 0,1-1 0,0 0 0,0 0 0,0 0-1,0-1 1,10 1 0,-6-1-7,1 0-1,-1-1 0,0-1 0,1 1 0,-1-2 1,0 1-1,1-1 0,-1-1 0,0 0 0,13-6 1,-16 5 42,0-1 0,0 1 1,0-1-1,-1 0 1,0-1-1,0 1 0,0-1 1,-1 0-1,0-1 1,0 1-1,0-1 0,-1 0 1,0 0-1,-1-1 1,0 1-1,0-1 0,0 0 1,-1 0-1,0 0 0,2-16 1,-4 18-27,0 0 0,0 0 0,-1 1 0,1-1 0,-1 0 0,-1 0-1,1 0 1,-1 0 0,0 1 0,0-1 0,0 1 0,-1-1 0,0 1 0,0 0 0,-1 0 0,1 1 0,-1-1 0,0 0 0,0 1 0,-1 0 0,1 0 0,-1 1-1,0-1 1,0 1 0,0 0 0,0 0 0,-1 1 0,-10-5 0,6 4-55,1 1 1,-1 0-1,0 0 0,0 1 0,1 0 0,-1 0 1,0 1-1,-11 2 0,18-2-51,-1 0 0,1 0 0,-1 1 0,1 0 0,0-1 0,-1 1 0,1 0 0,0 1 0,-1-1 0,1 1 0,0-1 0,0 1 0,0 0 1,1 0-1,-1 0 0,0 1 0,1-1 0,-1 1 0,1-1 0,0 1 0,0 0 0,0 0 0,0 0 0,0 0 0,-2 5 0,4-6-56,0-1 0,0 1 0,-1-1 0,1 1 0,0-1 0,0 1 0,0-1 0,1 0 0,-1 1 0,0-1 0,0 1 0,1-1 0,-1 1 0,1-1 0,-1 0 0,1 1 0,0-1 0,-1 0 0,1 0 0,0 1 0,0-1 0,0 0 0,0 0 0,0 0 0,0 0 0,0 0 0,0 0 0,1 0 0,-1-1 0,0 1 0,0 0 0,3 0 0,48 15-5855,-12-10-1206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3.725"/>
    </inkml:context>
    <inkml:brush xml:id="br0">
      <inkml:brushProperty name="width" value="0.025" units="cm"/>
      <inkml:brushProperty name="height" value="0.025" units="cm"/>
    </inkml:brush>
  </inkml:definitions>
  <inkml:trace contextRef="#ctx0" brushRef="#br0">4 50 7239,'0'0'14478,"-1"9"-13518,0-5-891,0-1-1,1 0 0,0 1 0,-1-1 0,1 0 1,1 1-1,-1-1 0,0 0 0,1 1 0,0-1 1,-1 0-1,1 0 0,1 1 0,-1-1 0,0 0 1,1 0-1,0 0 0,-1-1 0,1 1 0,0 0 1,0-1-1,1 1 0,-1-1 0,0 0 0,1 1 1,0-1-1,-1 0 0,1-1 0,0 1 0,0 0 1,0-1-1,0 0 0,0 1 0,1-1 0,-1-1 1,0 1-1,0 0 0,1-1 0,4 1 0,4-1-42,-1-1 0,1 0-1,-1 0 1,1-1-1,-1-1 1,0 0 0,0 0-1,0-1 1,0 0 0,-1-1-1,1 0 1,-1-1-1,-1 0 1,1-1 0,-1 0-1,0 0 1,0-1 0,-1 0-1,0-1 1,-1 0-1,0 0 1,0 0 0,-1-1-1,8-16 1,-13 25 1,-20 78 928,18-75-921,1 0-1,0 1 1,0-1-1,0 0 1,0 0-1,1 0 1,-1 0 0,0 0-1,1 0 1,0 0-1,-1 0 1,1 0-1,0 0 1,0 0-1,0-1 1,0 1-1,0 0 1,1-1-1,-1 1 1,0 0 0,1-1-1,-1 0 1,1 1-1,0-1 1,-1 0-1,1 0 1,4 2-1,-2-2-10,0 0 0,0 0 0,0 0 0,0 0-1,0-1 1,0 0 0,0 0 0,0 0 0,0-1-1,0 1 1,0-1 0,1 0 0,-1 0 0,3-2-1,2 0-14,-1-1 0,0-1 0,-1 0 0,1 0 0,-1 0 0,0-1 0,0 0 0,-1-1-1,11-12 1,-9 9-30,1 2 0,-1-1 0,1 1 0,13-9-1,-22 17 19,1 0-1,-1-1 1,1 1-1,-1 0 0,1 0 1,-1 0-1,1 0 1,-1-1-1,1 1 1,-1 0-1,1 0 0,-1 0 1,1 0-1,-1 0 1,1 0-1,-1 0 0,1 0 1,-1 0-1,1 1 1,-1-1-1,1 0 0,-1 0 1,1 0-1,-1 1 1,0-1-1,1 0 1,-1 0-1,1 1 0,-1-1 1,0 0-1,1 1 1,-1-1-1,0 0 0,1 1 1,0 0-1,11 22 7,3 2-9,-12-23-238,1 0 1,-1-1-1,1 1 1,-1-1-1,1 0 1,-1 0-1,1-1 1,0 1-1,-1-1 1,5 1-1,-2-1-889,0 0 0,0 0 0,-1-1-1,1 0 1,0 0 0,5-1 0,10-9-5614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4.100"/>
    </inkml:context>
    <inkml:brush xml:id="br0">
      <inkml:brushProperty name="width" value="0.025" units="cm"/>
      <inkml:brushProperty name="height" value="0.025" units="cm"/>
    </inkml:brush>
  </inkml:definitions>
  <inkml:trace contextRef="#ctx0" brushRef="#br0">137 25 13965,'0'0'2039,"-10"2"134,-3 1-1364,-1 1-1,0 0 1,-20 10 0,31-13-701,0 0 0,0 0 1,1 0-1,-1 1 0,0 0 1,0-1-1,1 1 1,-1 0-1,1 0 0,-1 0 1,1 1-1,0-1 0,0 1 1,0-1-1,0 1 1,1 0-1,-1-1 0,1 1 1,-1 0-1,1 0 0,0 0 1,0 0-1,0 0 1,1 0-1,-1 1 0,1 2 1,0-5-104,1 0 0,0 0 0,0 0 0,0 0 0,0-1 0,0 1 0,0 0 0,0 0 1,0-1-1,0 1 0,0-1 0,0 1 0,1-1 0,-1 1 0,0-1 0,0 0 0,0 0 0,1 1 1,-1-1-1,0 0 0,0 0 0,1 0 0,-1-1 0,2 1 0,36-3 22,-30-1-223,0 0-1,0 0 0,0-1 0,0 0 0,-1-1 0,0 0 1,0 0-1,0 0 0,-1-1 0,0 0 0,0-1 0,-1 0 0,0 0 1,0 0-1,5-11 0,-14 26 529,0 1 0,0 0 1,1 0-1,-1 0 0,2 0 1,-1 0-1,1 0 0,1 1 1,-1-1-1,2 0 0,0 10 1,0-17-303,0 1 1,-1-1 0,1 0 0,0 0 0,0 0-1,1 0 1,-1 0 0,0 0 0,0 0 0,0 0-1,1 0 1,-1 0 0,0-1 0,1 1 0,-1-1-1,0 1 1,1-1 0,-1 1 0,1-1-1,-1 0 1,1 0 0,-1 0 0,1 0 0,2 0-1,40-3 12,-30-2-557,0 0-1,0-1 1,0 0-1,-1-1 1,0 0-1,0-2 1,14-11-1,10-11-4777,-6 0-4407,-26 24 5846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4.590"/>
    </inkml:context>
    <inkml:brush xml:id="br0">
      <inkml:brushProperty name="width" value="0.025" units="cm"/>
      <inkml:brushProperty name="height" value="0.025" units="cm"/>
    </inkml:brush>
  </inkml:definitions>
  <inkml:trace contextRef="#ctx0" brushRef="#br0">108 1 13453,'0'0'9945,"-4"8"-8979,-15 31-376,-38 88 892,51-110-1396,1 0-1,0 0 0,1 1 1,1-1-1,-1 36 0,3-50-97,2 0 0,-1-1 0,0 1-1,1 0 1,-1 0 0,1-1 0,0 1 0,0-1-1,0 1 1,0-1 0,0 1 0,1-1-1,-1 1 1,1-1 0,-1 0 0,1 0 0,0 0-1,0 0 1,0 0 0,0 0 0,0-1 0,0 1-1,1-1 1,-1 1 0,0-1 0,6 2 0,0 0-693,1 0 1,-1-1 0,1 0 0,0-1 0,0 0 0,-1-1-1,11 1 1,10-2-5099</inkml:trace>
  <inkml:trace contextRef="#ctx0" brushRef="#br0" timeOffset="1">356 142 16944,'0'0'8456,"-50"46"-7879,45-28-193,5-1-64,0-1-224,0-3-96,11-5 32,5-4-32,2-4 64,2 0-128,3 0-768,0-14-1507,-2-4-1985,-3-8-4965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4.615"/>
    </inkml:context>
    <inkml:brush xml:id="br0">
      <inkml:brushProperty name="width" value="0.025" units="cm"/>
      <inkml:brushProperty name="height" value="0.025" units="cm"/>
    </inkml:brush>
  </inkml:definitions>
  <inkml:trace contextRef="#ctx0" brushRef="#br0">41 1 13132,'0'0'1799,"-5"10"289,-2 10-1125,0 0 1,1 0 0,1 0-1,1 1 1,-2 36-1,6-54-878,-1 16 418,2-1 1,3 28 0,-3-41-491,0 0 0,0 0 0,0-1 1,1 1-1,0 0 0,0 0 0,0-1 0,1 1 1,-1-1-1,1 0 0,0 0 0,0 0 1,1 0-1,3 4 0,-6-8-8,-1 1 0,1-1 0,-1 0 0,1 1 0,-1-1 0,1 0 0,0 1 0,-1-1 0,1 0 0,-1 0 0,1 1 0,0-1 0,-1 0 0,1 0 0,0 0 0,-1 0 0,1 0 0,0 0 0,-1 0 0,1 0 0,0 0 0,-1 0 0,1 0 0,-1-1 0,1 1 0,0 0 0,-1 0 0,1-1 0,-1 1 0,1 0 0,0-1 0,-1 1 0,1 0 0,-1-1 0,1 1 0,-1-1-1,0 1 1,1-1 0,-1 1 0,1-1 0,-1 1 0,0-1 0,1 1 0,-1-1 0,0 0 0,0 1 0,1-1 0,-1 0 0,0 1 0,0-1 0,0 1 0,0-1 0,0 0 0,0 1 0,0-2 0,6-43 28,-6 42-25,1-9-2,-1 5-29,1 1 1,-1 0-1,0-1 0,0 1 0,0 0 1,-1-1-1,-2-8 0,1 15 167,0 8 57,7 14 207,-1-19-366,1 1 0,-1-1 0,1 0 0,0 0 0,-1 0 0,1-1 0,1 0 0,-1 0 0,0 0 0,0 0 0,1-1 0,-1 0 0,1 0 0,-1-1 0,1 1 0,10-2 0,-5 1-48,0 0 0,0-1 1,0 0-1,0-1 0,0 0 0,0-1 0,16-6 0,-20 4-93,0 1 0,0-2 0,0 1 0,0-1 0,-1 1 0,0-2 1,0 1-1,-1-1 0,0 0 0,0 0 0,0 0 0,-1-1 0,0 1 0,3-12 0,-13 39 226,3-13-81,1 0 1,0-1-1,0 1 0,0 0 1,1 0-1,0 0 1,0 0-1,1 0 0,0 0 1,0 0-1,2 10 0,-2-17-66,1 1 0,-1 0-1,1-1 1,-1 1-1,0-1 1,1 1 0,0-1-1,-1 1 1,1-1 0,-1 1-1,1-1 1,-1 0-1,1 1 1,0-1 0,-1 0-1,1 0 1,0 1 0,-1-1-1,1 0 1,0 0 0,0 0-1,-1 0 1,1 0-1,0 0 1,-1 0 0,1 0-1,0 0 1,0 0 0,-1 0-1,1 0 1,0 0-1,-1-1 1,2 1 0,23-12-1802,-19 5 578,1-1 0,-1 0 0,0-1 1,0 0-1,-1 1 0,-1-2 0,5-11 0,4-16-3288</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4.942"/>
    </inkml:context>
    <inkml:brush xml:id="br0">
      <inkml:brushProperty name="width" value="0.025" units="cm"/>
      <inkml:brushProperty name="height" value="0.025" units="cm"/>
    </inkml:brush>
  </inkml:definitions>
  <inkml:trace contextRef="#ctx0" brushRef="#br0">31 1 8872,'0'0'10261,"-3"13"-8532,-3 15-670,1 0-1,1 1 0,0 51 0,4-68-1072,1-1-1,0 1 1,1 0 0,0-1-1,1 1 1,0-1-1,0 0 1,1 0-1,1 0 1,0-1-1,1 1 1,-1-1-1,12 14 1,-15-26 56,-4-9-67,-8-15-94,-46-41 2,93 71 299,31 6-4466,-22-8-4923,-16-2-1421</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5.515"/>
    </inkml:context>
    <inkml:brush xml:id="br0">
      <inkml:brushProperty name="width" value="0.025" units="cm"/>
      <inkml:brushProperty name="height" value="0.025" units="cm"/>
    </inkml:brush>
  </inkml:definitions>
  <inkml:trace contextRef="#ctx0" brushRef="#br0">116 235 12588,'0'0'4511,"-10"2"-1847,2 0-2198,0 0 1,1 1-1,-1 0 1,1 0-1,-1 1 1,1 0-1,-9 6 1,13-8-242,1 0 1,-1 0-1,0 1 1,1-1-1,-1 1 1,1-1-1,0 1 1,0 0-1,0 0 1,0 0-1,0 0 1,1 0 0,0 0-1,-1 1 1,1-1-1,0 0 1,0 1-1,1-1 1,-1 1-1,1-1 1,0 1-1,0-1 1,0 5-1,1-6-215,0 0 0,0-1 0,0 1 0,1-1 0,-1 1 0,0-1 0,1 0 0,-1 0 1,1 1-1,-1-1 0,1 0 0,0 0 0,-1-1 0,1 1 0,0 0 0,0 0 0,0-1 0,-1 1 0,1-1 0,0 0 0,0 1 0,0-1 0,0 0 0,0 0 0,0 0 0,3-1 0,54-3-558,-50 0 145,0 0 0,-1 0 0,1-1 0,-1 0 0,0 0-1,-1-1 1,1 0 0,-1 0 0,0-1 0,-1 0 0,1 0 0,-1 0 0,-1-1 0,1 0 0,-2 0 0,1-1 0,-1 1 0,0-1 0,5-18 0,-9 29 543,0 0-1,-1-1 1,1 1 0,0 0 0,1-1-1,-1 1 1,0 0 0,0-1 0,1 1 0,-1 0-1,1-1 1,0 1 0,-1 0 0,1-1-1,0 1 1,0-1 0,0 0 0,0 1 0,0-1-1,0 0 1,0 1 0,0-1 0,1 0-1,-1 0 1,0 0 0,1 0 0,-1 0 0,1 0-1,1 0 1,-1 0-123,0-1 0,1 1 0,-1-1 0,0 1 0,0-1 0,1 0 0,-1 0 0,0 0 0,0 0 0,1 0-1,-1-1 1,0 1 0,0-1 0,0 1 0,1-1 0,-1 0 0,0 0 0,0 0 0,0 0 0,0 0 0,0 0 0,-1-1 0,1 1 0,0-1 0,1-1 0,3-3-91,0-1 1,0 1 0,-1-1 0,0 0 0,-1-1-1,1 1 1,-2-1 0,1 0 0,-1 0 0,0 0 0,3-15-1,-2 0-60,-1-1 0,-1-46-1,-2 69 142,0 0 0,0 0 0,0 1 0,0-1-1,0 0 1,0 0 0,0 0 0,0 0 0,0 1-1,0-1 1,0 0 0,-1 0 0,1 0 0,0 1-1,-1-1 1,1 0 0,-1 0 0,1 1 0,-1-1-1,1 0 1,-1 1 0,1-1 0,-1 1 0,1-1-1,-2 0 1,1 1 18,1 0 0,-1 1 0,0-1 0,1 0 1,-1 0-1,0 1 0,1-1 0,-1 1 0,1-1 0,-1 0 0,1 1 0,-1-1 0,1 1 0,-1 0 0,1-1 0,-1 1 0,1-1 0,-1 1 0,1 0 1,0-1-1,-1 1 0,1 0 0,0-1 0,0 1 0,0 0 0,0-1 0,-1 1 0,1 0 0,0 1 0,-6 25 575,1 0 0,1 0 0,1 1 1,2 35-1,1-52-533,0-1 1,1 1-1,0-1 1,1 0 0,0 0-1,0 1 1,2-1-1,-1-1 1,1 1 0,0 0-1,1-1 1,0 0-1,0 0 1,11 12 0,-12-18-66,1 1 0,0-1 1,-1 0-1,1 0 0,0 0 1,1-1-1,6 3 0,-11-5-1,0 1-1,0 0 0,0-1 0,0 1 0,0-1 1,0 0-1,0 1 0,0-1 0,0 0 0,0 0 0,1 1 1,-1-1-1,0 0 0,0 0 0,0 0 0,0 0 1,0-1-1,0 1 0,0 0 0,0 0 0,0-1 1,0 1-1,0 0 0,0-1 0,0 1 0,0-1 1,0 1-1,0-1 0,0 0 0,0 1 0,0-1 0,-1 0 1,1 0-1,0 0 0,-1 1 0,1-1 0,0 0 1,-1 0-1,1 0 0,-1 0 0,1-2 0,-1-2 7,0 0 0,0 0 0,-1 0 0,1 0 0,-1 0 0,-1 0 0,1 0 0,-1 0 0,1 0 0,-2 0 0,1 0 0,0 1 0,-1-1 0,0 1 0,-3-5 0,0 2 4,1 0 0,-1 1 1,0 0-1,-1 0 0,1 0 1,-1 0-1,0 1 0,-10-5 1,16 9 143,4 4-155,0-1 1,0 1-1,0-1 1,1 0-1,-1 0 1,0-1-1,1 1 1,0-1-1,4 2 1,47 8-3792,2-14-5903,-22-7-1570</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5.859"/>
    </inkml:context>
    <inkml:brush xml:id="br0">
      <inkml:brushProperty name="width" value="0.025" units="cm"/>
      <inkml:brushProperty name="height" value="0.025" units="cm"/>
    </inkml:brush>
  </inkml:definitions>
  <inkml:trace contextRef="#ctx0" brushRef="#br0">343 0 18097,'0'0'3038,"-11"1"-705,8-1-2179,-52 9 2195,53-9-2226,0 1 1,-1-1-1,1 1 1,0-1 0,1 1-1,-1 0 1,0 0-1,0 0 1,0 0-1,0 0 1,1 1-1,-1-1 1,1 1-1,-1-1 1,1 1-1,-1-1 1,1 1-1,0 0 1,0-1 0,0 1-1,0 0 1,0 0-1,0 0 1,0 0-1,0 0 1,1 0-1,-1 0 1,1 3-1,0-4-149,0 0 0,1 0 0,-1 0 0,1 1 0,-1-1 0,1 0 0,0 0 0,-1 0-1,1 0 1,0 0 0,0 0 0,0 0 0,0 0 0,0 0 0,0-1 0,0 1 0,0 0 0,0-1-1,0 1 1,0 0 0,0-1 0,1 1 0,-1-1 0,2 1 0,37 10-1467,-29-9 697,15 4-1252,-16-4 1205,0 0 0,0 1 0,0 0 0,0 0-1,0 1 1,-1 0 0,1 1 0,16 11 0,-26-16 906,1 0 1,-1 1-1,1-1 0,-1 0 0,0 1 1,1-1-1,-1 0 0,1 1 0,-1-1 1,0 1-1,0-1 0,1 1 0,-1-1 1,0 1-1,0-1 0,1 1 1,-1-1-1,0 1 0,0-1 0,0 1 1,0-1-1,0 1 0,0-1 0,0 1 1,0-1-1,0 1 0,0 0 0,0-1 1,0 1-1,0-1 0,0 1 0,0-1 1,-1 1-1,1-1 0,0 1 0,0-1 1,-1 1-1,1-1 0,0 1 1,-1-1-1,1 0 0,0 1 0,-1-1 1,1 1-1,-1-1 0,1 0 0,0 1 1,-1-1-1,1 0 0,-1 0 0,1 1 1,-1-1-1,1 0 0,-1 0 0,1 0 1,-1 0-1,0 0 0,1 0 0,-1 0 1,1 0-1,-1 0 0,0 0 1,-41 7 2091,41-7-2183,-30 1 24,-1 0 0,1-2 0,0-2 0,-35-6 0,31 1-2981,-54-19 0,17 0-4601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6.229"/>
    </inkml:context>
    <inkml:brush xml:id="br0">
      <inkml:brushProperty name="width" value="0.025" units="cm"/>
      <inkml:brushProperty name="height" value="0.025" units="cm"/>
    </inkml:brush>
  </inkml:definitions>
  <inkml:trace contextRef="#ctx0" brushRef="#br0">1 53 16912,'0'0'2659,"49"-26"-578,-4 13-287,10 5-769,7 3-96,3 5-416,-3 0-481,-9 0-2178,-8 0-5382</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6.773"/>
    </inkml:context>
    <inkml:brush xml:id="br0">
      <inkml:brushProperty name="width" value="0.025" units="cm"/>
      <inkml:brushProperty name="height" value="0.025" units="cm"/>
    </inkml:brush>
  </inkml:definitions>
  <inkml:trace contextRef="#ctx0" brushRef="#br0">18 63 8200,'0'0'12337,"-2"9"-10971,-4 34 815,-3 78-1,9-103-1911,0-1 0,2 1 0,0-1 0,1 0 0,0 0 0,1 0 0,13 31 0,-17-47-255,1 1-1,-1-1 0,1 1 1,-1-1-1,1 0 0,0 0 1,0 1-1,0-1 0,0 0 1,0 0-1,0 0 0,0 0 1,0 0-1,0 0 1,0 0-1,0 0 0,1 0 1,-1-1-1,0 1 0,1 0 1,-1-1-1,0 1 0,1-1 1,-1 0-1,3 1 0,-2-1 3,-1-1-1,1 0 0,-1 1 1,1-1-1,-1 0 0,0 0 1,1 0-1,-1 0 0,0 0 1,0 0-1,0 0 0,0 0 1,0-1-1,0 1 0,0 0 1,0-1-1,0 1 1,-1 0-1,1-1 0,0 1 1,-1-1-1,0 1 0,1-4 1,9-34-167,-3-1 1,6-76 0,-11 88-147,-2 27 288,0 1 0,-1-1 0,1 1 0,0-1 0,0 1 0,0-1 0,0 1 0,0-1 0,0 1 0,0-1 0,0 1 0,0-1 0,0 1 0,0-1 0,0 1 0,0-1 0,0 1 0,1-1 0,-1 1-1,0-1 1,0 1 0,1-1 0,-1 1 0,0-1 0,0 1 0,1 0 0,-1-1 0,1 1 0,-1 0 0,0-1 0,1 1 0,-1 0 0,1-1 0,-1 1 0,1 0 0,-1 0 0,0-1 0,1 1 0,-1 0 0,1 0 0,-1 0 0,1 0 0,-1 0 0,1 0 0,-1 0 0,1 0 0,0 0 0,-1 0-1,1 0 1,0 0 0,23 21-45,-4-4 89,-12-14-28,0 0 0,0 0 0,1-1 0,-1 0 0,1 0 0,-1-1 0,1 0 0,0 0 0,-1-1 0,1 0 0,0-1 0,-1 0 0,1-1 0,-1 1 0,1-1 0,-1-1 0,0 0 0,13-6 0,-17 7-2,1 0-1,-1 0 1,0 0 0,0-1 0,1 0-1,-2 1 1,1-2 0,0 1 0,-1 0-1,1-1 1,-1 0 0,0 1-1,0-1 1,-1-1 0,1 1 0,-1 0-1,0 0 1,0-1 0,0 0 0,-1 1-1,1-1 1,-1 0 0,0 1 0,-1-1-1,1 0 1,-1 0 0,0 0 0,0 0-1,0 0 1,-1 0 0,0 1-1,0-1 1,0 0 0,-3-6 0,3 8-5,-1 0 0,0-1 1,0 1-1,0 0 1,-1 1-1,1-1 0,-1 0 1,0 1-1,1-1 0,-1 1 1,0 0-1,0 0 1,-1 0-1,1 0 0,0 1 1,-1-1-1,1 1 1,-1 0-1,1 0 0,-1 0 1,1 0-1,-1 1 0,0-1 1,1 1-1,-1 0 1,0 0-1,1 1 0,-1-1 1,0 1-1,1 0 0,-1-1 1,1 2-1,-1-1 1,1 0-1,-1 1 0,1-1 1,0 1-1,0 0 1,0 0-1,0 0 0,-5 5 1,1 3 65,1-1 1,0 1 0,1 1 0,-1-1-1,2 1 1,0 0 0,0 0 0,1 0-1,1 0 1,-1 0 0,2 1-1,0-1 1,0 1 0,1-1 0,0 1-1,1 0 1,3 12 0,-3-20-53,1 0 1,0 0-1,0-1 0,0 1 1,1 0-1,-1-1 1,1 1-1,0-1 0,0 0 1,0 0-1,0 0 1,1 0-1,-1 0 0,1-1 1,0 1-1,-1-1 1,1 0-1,7 2 0,10 4-22,0-1-1,30 6 0,-30-8-3,3 1-157,-14-5-52,0 2 0,1-1 0,-1 2 0,0-1-1,0 1 1,-1 1 0,14 7 0,-17 2-429</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7.116"/>
    </inkml:context>
    <inkml:brush xml:id="br0">
      <inkml:brushProperty name="width" value="0.025" units="cm"/>
      <inkml:brushProperty name="height" value="0.025" units="cm"/>
    </inkml:brush>
  </inkml:definitions>
  <inkml:trace contextRef="#ctx0" brushRef="#br0">1 100 10570,'0'0'5605,"11"4"-2402,11 4-2055,1-1-1,0-1 0,0-1 0,33 3 0,-50-7-1006,0-1-1,1 0 0,-1-1 1,0 1-1,0-1 0,0 0 1,0 0-1,0-1 0,0 0 1,11-5-1,-15 6-119,1-1-1,-1 0 1,1 0 0,-1 0 0,0 0 0,0 0-1,0-1 1,0 1 0,0 0 0,-1-1-1,1 0 1,-1 1 0,1-1 0,-1 0-1,0 0 1,0 0 0,0 0 0,-1 0 0,1 0-1,-1 0 1,1 0 0,-1 0 0,0-5-1,0 6-18,-1-1 1,1 1-1,0 0 0,0-1 0,-1 1 0,0 0 0,1-1 0,-1 1 0,0 0 0,0-1 0,0 1 1,0 0-1,-1 0 0,1 0 0,-1 0 0,1 0 0,-1 1 0,0-1 0,1 0 0,-1 1 0,0-1 1,0 1-1,0 0 0,0-1 0,0 1 0,-1 0 0,1 0 0,0 0 0,0 1 0,-1-1 0,1 0 0,-1 1 1,-4-1-1,3 1-1,0 0 1,0 0 0,0 0-1,0 0 1,1 1 0,-1-1-1,0 1 1,0 0 0,0 0 0,0 0-1,0 1 1,1-1 0,-1 1-1,1 0 1,-1 0 0,1 0-1,0 1 1,0-1 0,0 1-1,-5 5 1,3-2 66,1 1 0,-1 1 0,1-1 0,1 1-1,-1 0 1,1 0 0,0 0 0,1 0 0,0 0 0,-1 11 0,2-16-54,1 0 1,0 0 0,0 1 0,0-1 0,0 0-1,0 0 1,1 1 0,0-1 0,-1 0 0,1 0-1,0 0 1,0 0 0,1 0 0,-1 0 0,1 0-1,-1 0 1,1-1 0,0 1 0,0 0 0,0-1-1,1 0 1,-1 1 0,0-1 0,1 0 0,0 0-1,-1-1 1,1 1 0,0 0 0,3 1 0,4 0-438,0 0 1,0 0 0,0 0-1,1-2 1,15 2 0,-14-2-1152,0-1-1,0-1 1,0 0 0,18-3 0,7-10-6001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8.347"/>
    </inkml:context>
    <inkml:brush xml:id="br0">
      <inkml:brushProperty name="width" value="0.025" units="cm"/>
      <inkml:brushProperty name="height" value="0.025" units="cm"/>
    </inkml:brush>
  </inkml:definitions>
  <inkml:trace contextRef="#ctx0" brushRef="#br0">103 171 14286,'0'0'9726,"-6"2"-9657,-1 0-38,6-1-19,-1-1 0,1 0 0,-1 1 0,1-1 0,0 1 0,-1 0 0,1-1 0,0 1 0,-1 0 0,1 0 0,0 0 0,0 0 0,0 0 0,0 0-1,0 0 1,0 0 0,0 1 0,0-1 0,0 0 0,0 0 0,0 3 0,1-4 490,-3-47 977,9 38-717,2-1-718,-25 12 276,13 0-257,1-1 0,0 1 0,0 0-1,0 0 1,0 0 0,0 1 0,0-1 0,0 1 0,1 0 0,-1-1-1,1 1 1,0 0 0,0 0 0,0 1 0,0-1 0,1 0-1,-1 1 1,1-1 0,-1 4 0,0-1 57,0 0 0,1 1 0,-1-1 1,1 0-1,1 1 0,-1-1 0,1 1 0,0-1 0,1 0 0,1 9 0,-1-13-112,-1 0 0,1 0-1,0-1 1,0 1 0,0-1 0,0 1-1,0-1 1,1 1 0,-1-1-1,0 0 1,1 1 0,-1-1-1,1 0 1,-1 0 0,1 0-1,-1 0 1,1 0 0,0-1-1,-1 1 1,1 0 0,0-1-1,0 1 1,0-1 0,0 0-1,-1 1 1,1-1 0,0 0-1,0 0 1,0 0 0,0-1-1,0 1 1,0 0 0,-1-1-1,1 1 1,0-1 0,0 1-1,-1-1 1,1 0 0,0 0-1,-1 0 1,1 0 0,-1 0-1,1 0 1,-1 0 0,1-1-1,-1 1 1,2-2 0,4-9-35,2 1 0,-1 0 0,1 0 0,1 1 0,14-12 0,-20 19 14,-1 0 1,1 1-1,-1-1 1,1 1-1,0 0 0,0 0 1,0 0-1,0 1 1,0 0-1,0-1 1,0 1-1,0 1 1,1-1-1,-1 1 1,0-1-1,1 1 1,-1 0-1,0 1 1,1-1-1,-1 1 1,8 2-1,-11-2 16,0-1-1,0 1 1,0 0-1,0-1 1,0 1-1,0 0 1,0 0-1,0 0 1,0 0-1,0 0 1,-1 0-1,1 0 1,0 1-1,-1-1 1,1 0-1,-1 0 1,1 0-1,-1 1 1,1-1-1,-1 0 1,0 0-1,0 1 1,0-1-1,0 0 1,0 1-1,0-1 1,0 0-1,0 1 1,0-1-1,0 0 1,-1 1-1,1-1 1,-1 0-1,1 0 1,-1 0-1,1 1 1,-1-1-1,0 0 1,1 0-1,-1 0 1,0 0-1,0 0 1,0 0-1,0 0 1,0 0-1,0-1 1,0 1-1,0 0 1,0 0-1,-1-1 1,1 1-1,0-1 1,0 1-1,0-1 1,-1 0-1,1 1 1,0-1-1,-1 0 1,1 0-1,0 0 1,-1 0-1,1 0 1,-1 0-1,0-4 64,1 1-1,0-1 1,1 0-1,-1 1 1,1-1-1,-1 0 1,1 1-1,0-1 1,1 0-1,0-6 1,14-46-155,-13 52 57,-1 0-1,1 0 1,0 0 0,0 1 0,0-1 0,0 0 0,1 1-1,-1 0 1,1 0 0,0-1 0,5-3 0,-5 6 23,0 0 0,0 1 0,1-1 0,-1 1 0,0 0 0,0 0 0,0 0 0,0 0 0,0 1 0,0-1 0,0 1 0,0 0 0,0 0 0,0 0 0,0 0 0,0 0 0,0 1 0,3 1 0,30 9-66,-33-12 72,1 1 0,-1-1-1,1 0 1,-1 0 0,1-1-1,-1 1 1,1-1 0,-1 1-1,0-1 1,1 0 0,-1 0 0,0-1-1,0 1 1,0 0 0,0-1-1,0 0 1,0 0 0,4-3-1,-5 1 0,1 1-1,-1-1 0,0 0 1,-1 0-1,1 1 0,-1-1 0,1 0 1,-1 0-1,0-1 0,0 1 1,-1 0-1,0 0 0,1 0 0,-2-8 1,-9 32-103,8-8 130,0 0 0,2 0 0,-1-1 0,1 1 0,1 0 0,0 0 0,3 14 0,-3-23-22,0 0 0,0 0 0,1 0 0,-1 0 1,1 0-1,0 0 0,-1-1 0,1 1 0,0 0 0,1-1 0,-1 1 0,0-1 1,1 0-1,-1 0 0,1 0 0,0 0 0,0 0 0,0-1 0,0 1 0,0-1 1,0 0-1,0 0 0,0 0 0,0 0 0,0-1 0,1 1 0,-1-1 0,0 1 1,1-1-1,3-1 0,1 1-84,0-1 1,0-1 0,0 0-1,0 0 1,0 0-1,0-1 1,-1 0-1,1 0 1,-1-1 0,0 0-1,0 0 1,0-1-1,0 0 1,-1 0-1,0-1 1,7-8 0,-7 9 35,-1-1 0,0 0 0,0-1 1,0 1-1,-1-1 0,0 0 1,-1 0-1,1 0 0,-1 0 0,-1 0 1,1-1-1,-1 0 0,-1 1 1,1-1-1,-1 0 0,-1 0 0,1-9 1,-2 16 54,1 1 0,0 0 1,0 0-1,0-1 0,0 1 1,0 0-1,0-1 1,0 1-1,0 0 0,-1-1 1,1 1-1,0 0 0,0 0 1,0-1-1,-1 1 0,1 0 1,0 0-1,0 0 0,0-1 1,-1 1-1,1 0 0,0 0 1,-1 0-1,1 0 0,0 0 1,0-1-1,-1 1 1,1 0-1,0 0 0,-1 0 1,1 0-1,0 0 0,-1 0 1,1 0-1,0 0 0,-1 0 1,1 0-1,0 0 0,0 0 1,-1 0-1,1 0 0,0 1 1,-1-1-1,1 0 1,0 0-1,0 0 0,-1 0 1,1 1-1,0-1 0,0 0 1,-1 0-1,1 0 0,0 1 1,0-1-1,-1 0 0,1 0 1,0 1-1,0-1 0,0 0 1,0 0-1,0 1 0,-1-1 1,1 0-1,0 1 1,-14 16 211,12-12-156,0 0 1,0 0-1,1 0 0,-1 1 1,1-1-1,0 0 0,0 1 0,1-1 1,0 0-1,0 1 0,0-1 1,0 0-1,1 1 0,0-1 1,0 0-1,1 1 0,-1-1 0,4 6 1,-3-7-68,1 0 0,0-1 0,-1 1 1,1-1-1,0 0 0,1 1 0,-1-2 1,1 1-1,-1 0 0,1-1 0,0 1 1,0-1-1,0 0 0,0-1 0,0 1 1,0-1-1,1 1 0,-1-1 1,1 0-1,-1-1 0,0 1 0,6-1 1,-2 1-285,-1-1 1,1 1 0,0-2 0,0 1 0,0-1-1,15-3 1,-21 3-3,0 0 0,0 0 0,0 0 0,0 0 0,0-1-1,-1 1 1,1 0 0,0-1 0,-1 1 0,1-1 0,-1 0 0,1 1 0,-1-1 0,0 0-1,0 0 1,0 0 0,0 0 0,0 0 0,0 0 0,0 0 0,-1 0 0,1 0 0,-1 0-1,0-1 1,1 1 0,-1 0 0,0 0 0,0 0 0,-1-3 0,0-26-6187,-5-6-4323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18.692"/>
    </inkml:context>
    <inkml:brush xml:id="br0">
      <inkml:brushProperty name="width" value="0.025" units="cm"/>
      <inkml:brushProperty name="height" value="0.025" units="cm"/>
    </inkml:brush>
  </inkml:definitions>
  <inkml:trace contextRef="#ctx0" brushRef="#br0">44 5 16239,'-21'-4'3460,"5"3"-257,10 1 1473,22 4-4452,3 3-224,2-3-1729,-6-4-3909,-3 0-12811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1.552"/>
    </inkml:context>
    <inkml:brush xml:id="br0">
      <inkml:brushProperty name="width" value="0.025" units="cm"/>
      <inkml:brushProperty name="height" value="0.025" units="cm"/>
    </inkml:brush>
  </inkml:definitions>
  <inkml:trace contextRef="#ctx0" brushRef="#br0">1 1 8456,'0'0'14259,"2"11"-13699,6 74 210,-5-44-411,10 58-1,-11-88-272,1-1 0,-1 0-1,2-1 1,-1 1-1,2-1 1,-1 1 0,1-1-1,0 0 1,1-1-1,0 1 1,7 7 0,-11-14-33,0 0 1,0-1 0,0 1-1,1 0 1,-1-1 0,0 1-1,1-1 1,-1 0 0,1 0 0,-1 0-1,1 0 1,-1 0 0,1-1-1,0 1 1,-1-1 0,1 1-1,0-1 1,-1 0 0,1 0-1,0 0 1,-1-1 0,1 1-1,0-1 1,-1 1 0,1-1-1,0 0 1,-1 0 0,1 0 0,-1 0-1,0-1 1,1 1 0,-1-1-1,0 1 1,0-1 0,0 0-1,0 0 1,0 0 0,3-3-1,5-7 75,1-1 0,-2 0 0,0 0 0,0-1 0,8-17 0,-5 8-102,-1-1 0,-1 0 0,-1-1 0,-1 1 0,-2-2 0,0 1 0,4-51 0,-12 76-1957,-4 18-8928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14.919"/>
    </inkml:context>
    <inkml:brush xml:id="br0">
      <inkml:brushProperty name="width" value="0.025" units="cm"/>
      <inkml:brushProperty name="height" value="0.025" units="cm"/>
    </inkml:brush>
  </inkml:definitions>
  <inkml:trace contextRef="#ctx0" brushRef="#br0">24 127 11755,'0'0'14862,"12"0"-20243,4 0-2178</inkml:trace>
  <inkml:trace contextRef="#ctx0" brushRef="#br0" timeOffset="1">165 1 15567,'0'0'7463,"-7"69"-5958,21-42-288,3 6-608,1 2-449,2 6-128,-5 3 0,-8 5-32,-7 4 0,0 2 0,-22 5-224,-13 0-160,-8-2-417,-6-4-1089,-2-10-865,2-13-3555</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2.050"/>
    </inkml:context>
    <inkml:brush xml:id="br0">
      <inkml:brushProperty name="width" value="0.025" units="cm"/>
      <inkml:brushProperty name="height" value="0.025" units="cm"/>
    </inkml:brush>
  </inkml:definitions>
  <inkml:trace contextRef="#ctx0" brushRef="#br0">0 193 5221,'0'0'12743,"12"2"-10795,-7 0-1788,0-1-1,0 0 0,0 0 1,0 0-1,0-1 1,1 0-1,-1 0 0,0 0 1,0-1-1,1 1 0,-1-1 1,0-1-1,0 1 1,0-1-1,0 1 0,0-1 1,-1-1-1,1 1 1,-1-1-1,7-4 0,-2 0-48,-1-1 0,0 0 0,0 0 0,0-1-1,11-18 1,-16 22-40,0 1-1,-1-1 1,1 0 0,-1 0-1,0 0 1,-1-1 0,1 1-1,-1 0 1,0-1-1,0 1 1,-1-1 0,1 1-1,-1-1 1,-1-7 0,1 12-23,0 0 0,-1 0 0,1 0 1,0 0-1,0 0 0,0 0 0,-1 0 0,1 0 1,-1 0-1,1 0 0,-1 0 0,1 1 0,-1-1 1,1 0-1,-1 0 0,0 0 0,1 1 1,-1-1-1,0 0 0,0 1 0,0-1 0,1 0 1,-1 1-1,0-1 0,0 1 0,0 0 1,-1-1-1,0 1 12,0 0 1,-1 0 0,1 0-1,0 0 1,0 0-1,0 0 1,0 1 0,0-1-1,0 1 1,0 0 0,0 0-1,-3 1 1,-1 2 38,-1 0 1,1 0-1,-1 0 1,1 1-1,1 0 1,-8 8-1,3 0 3,1 1 0,0 0 0,1 1 0,0 0 0,-9 28 0,14-34-69,0 0-1,0 0 1,1 1 0,1-1-1,-1 1 1,2-1 0,-1 1-1,1-1 1,1 1 0,0 0-1,3 13 1,-3-20-28,0 0-1,1 0 1,0-1 0,0 1 0,0-1-1,0 1 1,0-1 0,0 0 0,0 1-1,1-1 1,-1 0 0,1-1 0,0 1-1,-1 0 1,1-1 0,0 0 0,0 1-1,0-1 1,0 0 0,0-1 0,0 1-1,0 0 1,1-1 0,-1 0 0,0 1-1,0-1 1,0-1 0,4 1 0,8-1 10,0 0 0,-1-1 0,1-1 0,23-6 0,64-32-412,-76 30 275,0 0-1,0 1 1,1 2 0,36-7 0,-76 6 494,1 1 1,0-2 0,1 0 0,0 0 0,-13-16-1,-9-16-317,22 28-52,-1 0 0,-25-24 0,66 41-1161,67 14-3828,-31-12-2691,-19-4-2231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2.892"/>
    </inkml:context>
    <inkml:brush xml:id="br0">
      <inkml:brushProperty name="width" value="0.025" units="cm"/>
      <inkml:brushProperty name="height" value="0.025" units="cm"/>
    </inkml:brush>
  </inkml:definitions>
  <inkml:trace contextRef="#ctx0" brushRef="#br0">113 128 13677,'-8'0'2920,"0"-1"-2372,-1 1 290,1-1 1,-1 2-1,1-1 0,-1 1 1,-13 3-1,21-4-747,-1 1-1,0 0 1,1-1-1,-1 1 1,0 0-1,1-1 1,-1 1-1,1 0 0,-1 0 1,1 0-1,0 1 1,-1-1-1,1 0 1,0 0-1,0 1 1,0-1-1,0 1 1,0-1-1,0 1 1,0-1-1,0 1 1,1 0-1,-1-1 1,1 1-1,-1 0 1,1 0-1,0-1 0,-1 1 1,1 0-1,0 0 1,0-1-1,0 1 1,0 0-1,1 0 1,-1-1-1,1 4 1,0-4-88,0 1 0,-1 0 1,1-1-1,0 1 0,0-1 1,0 1-1,0-1 0,0 0 1,0 1-1,1-1 0,-1 0 1,0 0-1,1 0 0,-1 0 0,1 0 1,-1 0-1,1 0 0,1 0 1,38 14-239,-18-7-95,-7 0 174,-1 1 0,1 0 1,-2 1-1,1 0 0,-1 1 0,-1 1 0,0 0 0,-1 1 1,0 0-1,10 16 0,-16-21 206,0 0 0,-1 1 0,0 0 1,-1 0-1,0 0 0,0 1 0,-1-1 1,0 1-1,-1 0 0,0-1 0,0 1 0,-1 0 1,-1 0-1,1 1 0,-2-1 0,1 0 0,-1 0 1,-1 0-1,-3 12 0,2-15 191,0-1 0,0 0 0,-1 0 1,1 0-1,-2-1 0,1 1 0,0-1 0,-1 0 0,0 0 0,0-1 1,-1 1-1,1-1 0,-8 4 0,11-6-192,0-1 1,0 0-1,0 0 1,1 0-1,-1 0 0,0 0 1,0-1-1,0 1 1,-1-1-1,1 1 0,0-1 1,0 1-1,0-1 0,0 0 1,0 0-1,0 0 1,-1-1-1,1 1 0,0 0 1,0-1-1,0 1 1,0-1-1,0 0 0,0 0 1,0 0-1,0 0 1,0 0-1,0 0 0,1 0 1,-1 0-1,0-1 1,1 1-1,-1-1 0,1 1 1,0-1-1,-1 0 0,1 0 1,0 1-1,0-1 1,0 0-1,0 0 0,0 0 1,0 0-1,1 0 1,-1-3-1,-3-7-64,2 1 1,0-1-1,0 0 1,1 1-1,0-1 1,1 0-1,0 0 1,1 0-1,1 0 0,-1 0 1,2 1-1,0-1 1,8-21-1,8-9-195,1 0 0,35-51-1,9-21-80,-57 98 288,19-43-1,-24 55 5,-1 0-1,0 1 1,0-1-1,0 0 1,-1 0-1,1 0 1,-1 1-1,0-1 0,0 0 1,0 0-1,-1 0 1,1 0-1,-2-4 1,1 8-2,1-1 1,-1 0-1,1 1 1,-1-1-1,0 1 1,1-1-1,-1 0 1,1 1-1,-1 0 1,0-1-1,0 1 1,1-1 0,-1 1-1,0 0 1,0 0-1,1-1 1,-1 1-1,0 0 1,0 0-1,0 0 1,0 0-1,1 0 1,-1 0-1,0 0 1,0 0-1,0 0 1,1 0 0,-1 0-1,0 1 1,0-1-1,0 0 1,1 1-1,-1-1 1,0 0-1,1 1 1,-1-1-1,0 1 1,1-1-1,-1 1 1,0-1-1,1 1 1,-2 1 0,-27 25-12,22-17 63,0 2 0,1-1 0,0 1 0,1 0 0,0 0 0,1 0 0,0 1 0,1-1 0,0 1 1,1 0-1,1 0 0,0 0 0,2 24 0,-1-34-41,0 0 0,0 0-1,1 0 1,0 0 0,-1 0 0,1 0 0,0 0-1,1 0 1,-1 0 0,0 0 0,1 0 0,0 0-1,-1-1 1,1 1 0,0-1 0,1 1 0,-1-1-1,0 0 1,1 0 0,-1 0 0,1 0 0,-1 0 0,1-1-1,0 1 1,0-1 0,0 0 0,0 0 0,0 0-1,0 0 1,0 0 0,0 0 0,0-1 0,0 0-1,1 1 1,-1-1 0,0-1 0,0 1 0,4-1-1,3 0-3,0 0-1,0 0 1,0-1-1,-1-1 1,1 0-1,0 0 1,-1-1-1,0 0 1,0 0-1,0-1 1,9-7-1,-10 6-10,0-1-1,-1 1 1,0-1-1,-1-1 0,0 1 1,0-1-1,0 0 1,-1 0-1,0-1 0,-1 0 1,0 1-1,0-2 1,-1 1-1,0 0 0,0-1 1,-1 1-1,-1-1 1,0 0-1,0 1 0,-1-18 1,0 26 5,0 1 0,0 0 0,0 0 0,0-1 0,0 1 1,-1 0-1,1-1 0,0 1 0,0 0 0,0 0 0,0-1 0,-1 1 0,1 0 0,0 0 1,0 0-1,0-1 0,-1 1 0,1 0 0,0 0 0,0 0 0,-1 0 0,1 0 0,0-1 1,-1 1-1,1 0 0,0 0 0,0 0 0,-1 0 0,1 0 0,0 0 0,-1 0 0,1 0 1,0 0-1,-1 0 0,1 0 0,0 0 0,0 0 0,-1 0 0,1 0 0,0 1 0,-1-1 1,1 0-1,0 0 0,0 0 0,-1 0 0,1 0 0,0 1 0,0-1 0,-1 0 0,-11 11 6,7-4 23,2 1 0,-1-1 0,1 1 0,0 0 0,1 0 0,0 0 0,0 0 0,1 1 0,0-1 0,0 0 0,1 10 0,0-15-14,-1-1 0,2 1 0,-1 0 1,0 0-1,0-1 0,1 1 0,0 0 1,-1 0-1,1-1 0,0 1 0,1-1 1,-1 1-1,0-1 0,1 1 0,-1-1 1,1 0-1,0 0 0,-1 1 0,1-1 1,0-1-1,0 1 0,1 0 0,-1 0 1,0-1-1,1 1 0,-1-1 0,1 0 1,-1 0-1,1 0 0,-1 0 0,1 0 0,0 0 1,-1-1-1,1 1 0,5-1 0,-1 0-11,-1-1 0,1 0-1,-1 0 1,1-1 0,-1 0 0,0 0-1,0 0 1,0-1 0,0 0-1,0 0 1,0 0 0,-1-1-1,1 0 1,-1 0 0,0 0-1,-1-1 1,1 0 0,-1 0-1,1 0 1,5-11 0,-3 7-47,-2 0 1,1-1-1,-1 0 1,0 0 0,-1 0-1,-1-1 1,1 1-1,-2-1 1,1 0-1,1-19 1,-5 53-28,0-6 245,0-1 0,2 0 0,2 22 0,-3-35-253,0-1-1,1 0 0,-1 1 0,1-1 0,-1 0 0,1 0 0,0 1 1,0-1-1,0 0 0,0 0 0,0 0 0,0 0 0,1 0 0,-1 0 1,1 0-1,-1 0 0,1-1 0,0 1 0,0-1 0,0 1 0,-1-1 1,1 0-1,1 1 0,-1-1 0,0 0 0,0 0 0,0-1 0,1 1 1,3 1-1,-5-2-135,0 0-1,0 0 1,-1 0 0,1 0 0,0 0-1,0-1 1,0 1 0,-1 0 0,1 0-1,0 0 1,0-1 0,-1 1 0,1 0-1,0-1 1,0 1 0,-1-1 0,1 1-1,0-1 1,-1 1 0,1-1 0,-1 1-1,1-1 1,-1 0 0,1 1 0,-1-1-1,1 0 1,-1 1 0,0-1 0,1 0-1,-1 0 1,0 1 0,1-2 0,2-30-8087,-3 31 7891,0-29-7891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3.228"/>
    </inkml:context>
    <inkml:brush xml:id="br0">
      <inkml:brushProperty name="width" value="0.025" units="cm"/>
      <inkml:brushProperty name="height" value="0.025" units="cm"/>
    </inkml:brush>
  </inkml:definitions>
  <inkml:trace contextRef="#ctx0" brushRef="#br0">1 1 8488,'0'0'15855,"65"60"-29532</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3.557"/>
    </inkml:context>
    <inkml:brush xml:id="br0">
      <inkml:brushProperty name="width" value="0.025" units="cm"/>
      <inkml:brushProperty name="height" value="0.025" units="cm"/>
    </inkml:brush>
  </inkml:definitions>
  <inkml:trace contextRef="#ctx0" brushRef="#br0">120 229 16624,'0'0'2066,"-8"4"352,-1 0-1722,0 2 0,0-1 1,0 1-1,1 0 0,0 1 0,-13 14 0,17-17-457,0 0 0,0 1 0,1-1 0,0 1 0,0 0 0,0 0 0,0 0 0,1 0 0,0 0 0,0 1 0,1-1 0,-1 1 0,1-1 0,0 1 0,1 0 0,-1 6 0,1-10-230,1-1 0,-1 1-1,1-1 1,0 0 0,-1 1-1,1-1 1,0 0-1,0 0 1,0 0 0,0 1-1,0-1 1,0 0-1,0 0 1,0 0 0,1 0-1,-1-1 1,0 1 0,0 0-1,1 0 1,-1-1-1,1 1 1,-1-1 0,0 1-1,1-1 1,-1 0 0,1 1-1,-1-1 1,1 0-1,-1 0 1,1 0 0,-1 0-1,3-1 1,5 1-9,-1 0-1,1-1 1,-1 0 0,15-4-1,-12 1-84,-1 0-1,1-1 1,-1 0-1,0-1 0,-1 0 1,1 0-1,-1-1 1,-1-1-1,1 1 1,-1-1-1,0-1 0,-1 1 1,0-1-1,0-1 1,9-17-1,-10 16 67,-1-1 0,0 1 0,0-1 0,-1 0 0,-1 0 0,0 0 0,-1-1 0,0 1 0,-1-1 0,0 1 0,-1-1 0,0 1 0,-1-1 0,-3-14-1,3 23 26,0 0 1,0 0-1,-1 0 0,1 1 0,-1-1 0,0 0 0,0 1 0,0-1 0,0 1 0,-1-1 0,1 1 0,-1 0 0,0 0 0,0 0 0,0 1 0,0-1 0,-1 1 0,1 0 0,-8-4 0,8 5 7,0 0 1,0 0-1,0 1 0,0-1 0,0 1 0,0-1 1,0 1-1,0 0 0,0 0 0,0 1 1,0-1-1,0 1 0,0-1 0,0 1 1,0 0-1,0 0 0,0 0 0,0 1 0,1-1 1,-1 1-1,0-1 0,1 1 0,-1 0 1,1 0-1,0 0 0,0 0 0,-3 3 1,-4 6 43,0 0-1,0 1 1,1 0 0,-8 17 0,14-25-29,-1 1 1,1-1-1,1 1 0,-1-1 0,0 1 0,1-1 0,0 1 1,0 0-1,1 0 0,-1 0 0,1-1 0,0 1 0,0 0 1,1 0-1,-1 0 0,3 8 0,-1-11-31,-1 0 1,1 0-1,0 0 0,0 0 1,0 0-1,0 0 0,0-1 1,1 1-1,-1-1 0,0 1 1,1-1-1,-1 0 0,1 0 1,-1 0-1,1 0 0,-1 0 1,1-1-1,0 1 1,3-1-1,62 7-506,-51-6 212,-1-1-138,1 2 0,-1 0 0,0 1 1,0 1-1,19 6 0,-31-8 329,0 0 1,0 0-1,0 0 0,0 0 0,0 1 1,-1-1-1,1 1 0,-1 0 0,1 0 1,-1 0-1,0 1 0,-1-1 0,1 1 1,0 0-1,-1-1 0,0 1 1,0 0-1,0 1 0,0-1 0,-1 0 1,0 0-1,0 1 0,1 6 0,-2-9 52,0-1 0,0 1 0,1-1-1,-1 1 1,0-1 0,0 0 0,1 1 0,-1-1-1,1 1 1,-1-1 0,1 0 0,0 1-1,-1-1 1,1 0 0,0 0 0,0 0 0,0 1-1,2 0 1,-3-2-133,1 0 0,0 0 0,-1 0 0,1 0 0,0 0 0,-1 0 0,1 0 0,0 0 0,-1 0 0,1 0 0,0 0 0,0-1 0,-1 1-1,1 0 1,-1-1 0,1 1 0,0 0 0,-1-1 0,1 1 0,-1-1 0,1 1 0,-1-1 0,1 1 0,-1-1 0,1 0 0,5-7-1900,0 0-1,-1 0 1,0 0 0,4-10-1,2-4-2332</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23.899"/>
    </inkml:context>
    <inkml:brush xml:id="br0">
      <inkml:brushProperty name="width" value="0.025" units="cm"/>
      <inkml:brushProperty name="height" value="0.025" units="cm"/>
    </inkml:brush>
  </inkml:definitions>
  <inkml:trace contextRef="#ctx0" brushRef="#br0">1 168 897,'4'-6'2523,"0"-1"1,1 1-1,0 0 1,1 0-1,-1 0 1,1 1-1,0 0 0,1 0 1,8-5-1,24-6 344,24-12-2208,-60 27-658,0 0-1,-1 0 1,1-1-1,-1 0 0,0 1 1,1-1-1,-1 0 1,0 0-1,0 0 0,0-1 1,0 1-1,-1 0 0,1-1 1,-1 1-1,1-1 1,-1 1-1,0-1 0,0 0 1,0 0-1,1-4 0,-3 6 2,0 0 0,0 0 0,0 0 0,1 0 0,-2 0 0,1 0 0,0 0 0,0 1 0,0-1 0,0 0 0,0 1 0,0-1 0,-1 1-1,1-1 1,0 1 0,0 0 0,-1 0 0,1-1 0,0 1 0,-1 0 0,1 0 0,0 0 0,-1 0 0,1 1 0,-2-1 0,-41 4 108,37-2-73,0 1 1,0 0-1,0 0 1,0 0-1,0 1 1,1 0 0,0 1-1,0-1 1,0 1-1,0 0 1,1 1-1,0-1 1,0 1 0,-5 8-1,6-9 52,1 1 0,0-1 0,0 1 1,0-1-1,1 1 0,-1 0 0,1 0 0,1 0 0,-1 0 0,1 0 0,0 1 0,1-1 0,-1 0 1,1 0-1,1 1 0,-1-1 0,3 11 0,-2-14-75,1 1-1,-1-1 1,1 0 0,0 0 0,0 0-1,0 0 1,0-1 0,1 1 0,-1 0-1,1-1 1,0 0 0,-1 1 0,1-1-1,0 0 1,0-1 0,1 1 0,-1-1-1,0 1 1,0-1 0,1 0 0,-1 0-1,1 0 1,-1 0 0,5-1 0,10 3-183,1-1 0,0-2 0,21-1 0,-37 1 117,7 0-437,-1-1 1,0 0 0,1-1 0,-1 0 0,0-1 0,12-5 0,27-19-7861,-15 0-5857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4.168"/>
    </inkml:context>
    <inkml:brush xml:id="br0">
      <inkml:brushProperty name="width" value="0.025" units="cm"/>
      <inkml:brushProperty name="height" value="0.025" units="cm"/>
    </inkml:brush>
  </inkml:definitions>
  <inkml:trace contextRef="#ctx0" brushRef="#br0">31 149 5637,'-4'-44'8004,"3"42"-7703,1 0-1,0 1 1,0-1 0,0 0 0,0 1-1,0-1 1,0 0 0,0 0 0,1 1-1,-1-1 1,0 1 0,1-1 0,-1 0-1,1 1 1,0-1 0,0 1 0,-1-1-1,1 1 1,0 0 0,0-1 0,0 1-1,2-2 1,-2 3-235,-1 0 1,0 0-1,1 0 1,-1 1-1,1-1 0,-1 0 1,1 0-1,-1 0 0,0 1 1,1-1-1,-1 0 1,1 0-1,-1 1 0,0-1 1,1 0-1,-1 1 0,0-1 1,0 0-1,1 1 0,-1-1 1,0 1-1,0-1 1,1 0-1,-1 1 0,0-1 1,0 1-1,0-1 0,0 1 1,0-1-1,0 0 1,0 1-1,0-1 0,0 1 1,0-1-1,0 1 0,2 23 451,-2-21-327,-2 96 1229,-20 139 0,-2 65-290,32-314-846,6-25-225,-2-1 0,-1 0 0,-2-1 0,8-70 0,-10 65-33,13-86-316,6-176 0,-26 324 230,-1-2 41,1 0 1,0 0-1,2 0 1,6 31 0,-7-45 19,-1 0 0,1 0 0,0 0 0,0 0 0,0-1 0,1 1 0,-1 0 0,1-1 0,-1 1 0,1-1 1,0 0-1,0 1 0,0-1 0,0 0 0,0 0 0,1 0 0,-1-1 0,1 1 0,-1 0 0,1-1 1,0 0-1,-1 1 0,1-1 0,0 0 0,0 0 0,0-1 0,0 1 0,0-1 0,0 1 0,0-1 1,0 0-1,0 0 0,0 0 0,-1-1 0,5 0 0,-1 0 0,0-1 1,0 0-1,0 0 0,0-1 0,0 0 1,-1 0-1,1 0 0,-1 0 1,0-1-1,0 0 0,0 0 1,0-1-1,-1 1 0,7-8 0,6-11 5,-1 0 0,13-26 0,-4 8 13,-25 41-17,0 0 0,0 0-1,0 0 1,0 0-1,0 0 1,0 1 0,0-1-1,-1 0 1,1 0-1,0 0 1,0 0 0,0 0-1,0 0 1,0 0-1,0 1 1,0-1-1,0 0 1,1 0 0,-1 0-1,0 0 1,0 0-1,0 0 1,0 1 0,0-1-1,0 0 1,0 0-1,0 0 1,0 0 0,0 0-1,0 0 1,0 0-1,0 0 1,0 0 0,1 1-1,-1-1 1,0 0-1,0 0 1,0 0 0,0 0-1,0 0 1,0 0-1,0 0 1,1 0 0,-1 0-1,0 0 1,0 0-1,0 0 1,0 0-1,0 0 1,0 0 0,0 0-1,1 0 1,-1 0-1,0 0 1,0 0 0,0 0-1,0 0 1,0 0-1,0 0 1,1 0 0,-1 0-1,0 0 1,0 0-1,0-1 1,0 1 0,0 0-1,0 0 1,0 0-1,0 0 1,3 20 76,-2 23 183,-5 170 713,-1 55-264,5-263-714,1 0 1,-1 0-1,1 0 0,0 0 1,0-1-1,0 1 0,1 0 1,0-1-1,0 1 0,0-1 1,5 8-1,-6-11-47,0 0 0,-1 0 0,1 0 0,0-1 0,0 1 0,0 0 0,0 0 0,0-1 0,0 1 0,0 0 0,0-1 0,0 1 0,1-1 0,-1 0 0,0 1 0,0-1 0,0 0 0,1 0 0,-1 1 1,1-1-1,1-1-134,-1 1 1,0-1 0,0 0 0,0 1 0,0-1-1,0 0 1,0 0 0,-1 0 0,1-1 0,0 1-1,0 0 1,-1-1 0,1 1 0,-1-1 0,3-2-1,15-25-4106,-2-9-2439</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4.510"/>
    </inkml:context>
    <inkml:brush xml:id="br0">
      <inkml:brushProperty name="width" value="0.025" units="cm"/>
      <inkml:brushProperty name="height" value="0.025" units="cm"/>
    </inkml:brush>
  </inkml:definitions>
  <inkml:trace contextRef="#ctx0" brushRef="#br0">1 0 15310,'0'0'11371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4.853"/>
    </inkml:context>
    <inkml:brush xml:id="br0">
      <inkml:brushProperty name="width" value="0.025" units="cm"/>
      <inkml:brushProperty name="height" value="0.025" units="cm"/>
    </inkml:brush>
  </inkml:definitions>
  <inkml:trace contextRef="#ctx0" brushRef="#br0">0 52 14189,'0'0'8296,"3"13"-6737,11 58 409,24 92 544,-33-146-2462,1 1 0,0-1 0,2-1 0,0 1 0,1-1-1,0-1 1,12 16 0,-18-28-25,0 1-1,0-1 1,0 0 0,1 0-1,-1 0 1,1 0-1,-1 0 1,1-1-1,0 1 1,0-1-1,0 0 1,0 0 0,1-1-1,-1 1 1,0-1-1,1 0 1,-1 0-1,1-1 1,-1 1-1,1-1 1,6 0 0,-6-1 50,0 0 0,0-1 0,0 0 1,0 0-1,0 0 0,0 0 0,0-1 1,-1 0-1,1 0 0,-1 0 1,0 0-1,1-1 0,-2 1 0,1-1 1,0 0-1,-1-1 0,5-7 0,7-12 61,0-2 0,-2 0 0,-1 0 0,-1-2 0,12-48-1,-10 20 112,10-111-1,-23 167-682,-3 16-2577,-4-7-4716,2-9-1208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5.242"/>
    </inkml:context>
    <inkml:brush xml:id="br0">
      <inkml:brushProperty name="width" value="0.025" units="cm"/>
      <inkml:brushProperty name="height" value="0.025" units="cm"/>
    </inkml:brush>
  </inkml:definitions>
  <inkml:trace contextRef="#ctx0" brushRef="#br0">1 40 11018,'0'0'12268,"81"50"-10763,-24-50-287,13 0-642,6-13-384,3-2-160,-3-2-160,-8 1-1473,-14 3-1506,-16 4-897,-23 3-2786</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5.616"/>
    </inkml:context>
    <inkml:brush xml:id="br0">
      <inkml:brushProperty name="width" value="0.025" units="cm"/>
      <inkml:brushProperty name="height" value="0.025" units="cm"/>
    </inkml:brush>
  </inkml:definitions>
  <inkml:trace contextRef="#ctx0" brushRef="#br0">0 134 14061,'0'0'4164,"54"8"-2370,-1-12-673,13-12-192,10-4-64,3-4-545,2 2-256,-5-1-961,-7 6-1953,-12 2-3525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8.212"/>
    </inkml:context>
    <inkml:brush xml:id="br0">
      <inkml:brushProperty name="width" value="0.025" units="cm"/>
      <inkml:brushProperty name="height" value="0.025" units="cm"/>
    </inkml:brush>
  </inkml:definitions>
  <inkml:trace contextRef="#ctx0" brushRef="#br0">29 13 384,'0'-1'64,"0"0"33,-3-1 31,1 0-160,-1-1-64,0 3 160,-1-2-32,1 1-225,-2 1 161,0 0-288</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5.943"/>
    </inkml:context>
    <inkml:brush xml:id="br0">
      <inkml:brushProperty name="width" value="0.025" units="cm"/>
      <inkml:brushProperty name="height" value="0.025" units="cm"/>
    </inkml:brush>
  </inkml:definitions>
  <inkml:trace contextRef="#ctx0" brushRef="#br0">429 28 16400,'0'0'9032,"-32"86"-8231,27-41-449,5 4-256,0 5-64,5 1 0,8-3-320,2-8-1025,0-8-1122,-2-7-1248,-7-11-3043</inkml:trace>
  <inkml:trace contextRef="#ctx0" brushRef="#br0" timeOffset="1">46 203 13229,'-7'-11'2546,"-24"-38"64,30 47-2503,0 1 0,0-1-1,0 0 1,1 0-1,-1 0 1,0-1-1,1 1 1,0 0 0,-1 0-1,1 0 1,0 0-1,0 0 1,0-1-1,0 1 1,0 0 0,1 0-1,-1 0 1,1 0-1,-1 0 1,1 0-1,0 0 1,0 0 0,0 0-1,0 0 1,0 0-1,0 0 1,0 1-1,1-1 1,-1 0 0,1 1-1,-1-1 1,1 1-1,0 0 1,-1-1 0,3 0-1,6-3 108,-1 0-1,1 0 0,0 1 1,1 0-1,13-2 1,-15 3 1,43-10-29,1 2-1,0 3 0,1 2 0,-1 2 0,107 7 0,-157-3-169,0 0 0,1 0 1,-1 0-1,0 1 0,0 0 1,0-1-1,0 1 0,0 0 1,0 0-1,0 1 0,0-1 0,0 1 1,0 0-1,0-1 0,-1 1 1,1 0-1,-1 0 0,0 1 1,1-1-1,-1 0 0,0 1 0,0 0 1,-1-1-1,1 1 0,-1 0 1,1 0-1,-1 0 0,2 6 1,-3-5 100,1 0 1,-1 0 0,0 0 0,-1 0 0,1 1-1,-1-1 1,0 0 0,0 0 0,0 0 0,0 0-1,-1 0 1,0-1 0,0 1 0,0 0-1,0-1 1,0 1 0,-1-1 0,1 0 0,-1 0-1,0 0 1,-6 5 0,-7 5 243,0 0 0,-1-2 0,-21 11 0,29-17-546,0-1 0,0 0 1,0 0-1,-1-1 0,1 0 0,-1-1 1,0 0-1,-15 1 0,29-13-10903,13-8-5402</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6.518"/>
    </inkml:context>
    <inkml:brush xml:id="br0">
      <inkml:brushProperty name="width" value="0.025" units="cm"/>
      <inkml:brushProperty name="height" value="0.025" units="cm"/>
    </inkml:brush>
  </inkml:definitions>
  <inkml:trace contextRef="#ctx0" brushRef="#br0">4 0 5285,'0'0'15759,"-4"48"-13741,4-29 192,1-2-416,7-3-417,2-1-288,1-5-256,3-5-385,1-3-288,1 0-96,0-2-64,-4-8-1025,-5-2-1601,-7-1-2435,0 0-3875</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6.974"/>
    </inkml:context>
    <inkml:brush xml:id="br0">
      <inkml:brushProperty name="width" value="0.025" units="cm"/>
      <inkml:brushProperty name="height" value="0.025" units="cm"/>
    </inkml:brush>
  </inkml:definitions>
  <inkml:trace contextRef="#ctx0" brushRef="#br0">2 105 20083,'0'0'9017,"-1"9"-8313,1-6-679,0 0-1,-1 0 1,1 0 0,0 0-1,1 0 1,-1 0 0,0-1-1,1 1 1,0 0 0,-1 0-1,1-1 1,0 1 0,2 3-1,-1-4-19,0 0-1,0 0 0,0 0 1,1 0-1,-1 0 0,1-1 0,-1 1 1,1-1-1,-1 1 0,1-1 1,0 0-1,-1 0 0,1-1 1,0 1-1,0 0 0,0-1 1,0 0-1,2 1 0,17 0-129,0 0-1,0-1 0,0-1 0,0-1 1,0 0-1,0-2 0,34-11 0,-44 12-248,-1-1-1,0-1 1,0 0-1,0 0 1,0-1-1,-1-1 0,0 1 1,0-2-1,-1 1 1,0-1-1,0-1 1,-1 1-1,0-2 1,0 1-1,9-17 1,-4-7 47,-23 55 1791,-10 39 944,-18 98 1,31-117-2037,2 0 0,2 1-1,3 56 1,0-89-521,1-1-1,1 0 0,0 0 0,0 1 1,1-2-1,0 1 0,6 12 0,-6-15-1056,1 0 0,-1 0 0,1-1 0,0 0 0,1 0-1,7 8 1,6 0-9225</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8.027"/>
    </inkml:context>
    <inkml:brush xml:id="br0">
      <inkml:brushProperty name="width" value="0.025" units="cm"/>
      <inkml:brushProperty name="height" value="0.025" units="cm"/>
    </inkml:brush>
  </inkml:definitions>
  <inkml:trace contextRef="#ctx0" brushRef="#br0">0 0 4773,'0'0'15577,"1"9"-14141,2 267 4139,3 67-3372,-4-308-2120,17 214 133,-18-243-205,1-1-1,-1 1 1,1 0-1,-1-1 1,2 0 0,-1 1-1,5 6 1,-7-11-19,1 0-1,-1-1 1,0 1 0,1-1 0,-1 1-1,1-1 1,-1 1 0,1-1 0,-1 1-1,1-1 1,-1 1 0,1-1 0,-1 0-1,1 1 1,0-1 0,-1 0 0,1 0-1,0 1 1,-1-1 0,1 0 0,0 0-1,-1 0 1,1 0 0,0 0 0,0 0-1,1-1-42,-1 1 1,0-1-1,0 0 0,0 0 0,1 0 0,-1 0 0,0 0 0,0 0 0,0 0 0,-1 0 0,1 0 0,0 0 0,0-1 0,-1 1 0,1 0 0,0-1 1,0-2-1,5-11-1880,-1-1 0,5-29 0,-2-3-3765</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8.615"/>
    </inkml:context>
    <inkml:brush xml:id="br0">
      <inkml:brushProperty name="width" value="0.025" units="cm"/>
      <inkml:brushProperty name="height" value="0.025" units="cm"/>
    </inkml:brush>
  </inkml:definitions>
  <inkml:trace contextRef="#ctx0" brushRef="#br0">25 664 3267,'-3'9'10106,"1"-5"-8879,-1 1-680,0 0 0,1 0 0,0 1 0,0-1 0,0 0 0,1 1 0,-1-1 0,1 1 0,1 0 0,-1 11 0,2-17-474,0 1-1,0-1 1,0 1 0,0-1-1,0 0 1,0 1 0,0-1 0,1 0-1,-1 0 1,0 0 0,0 0-1,0 0 1,0 0 0,0 0 0,0 0-1,1 0 1,-1 0 0,0-1-1,0 1 1,0 0 0,0-1 0,0 1-1,0-1 1,0 0 0,0 1-1,0-1 1,0 1 0,1-3-1,13-9 219,-1-1 0,-1-1 0,0-1 0,-1 0 0,-1 0 0,0-1-1,9-18 1,5-5-7,43-67 118,-5-4 0,90-215 0,-140 297-353,-12 48 8,-1 3-45,-1 24-91,3 0 0,12 83 1,-11-116-25,0-1 0,1 1 0,1-1 1,0 0-1,0-1 0,1 1 0,1-1 1,0 0-1,1 0 0,0-1 0,1 0 0,0-1 1,0 0-1,13 10 0,-18-17-540,0 0-1,1 0 0,-1 0 1,1 0-1,0-1 0,9 4 1,25-2-8716</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9.362"/>
    </inkml:context>
    <inkml:brush xml:id="br0">
      <inkml:brushProperty name="width" value="0.025" units="cm"/>
      <inkml:brushProperty name="height" value="0.025" units="cm"/>
    </inkml:brush>
  </inkml:definitions>
  <inkml:trace contextRef="#ctx0" brushRef="#br0">48 0 16528,'0'0'5573,"-24"71"-3715,16-25-577,0 10-705,3 4-159,3 5-129,2-6-192,0-5-64,9-9-96,8-9-288,3-14-609,2-9-737,1-8-320,-2-5-1057,-4-3-2338,-7-12-3715</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2:39.690"/>
    </inkml:context>
    <inkml:brush xml:id="br0">
      <inkml:brushProperty name="width" value="0.025" units="cm"/>
      <inkml:brushProperty name="height" value="0.025" units="cm"/>
    </inkml:brush>
  </inkml:definitions>
  <inkml:trace contextRef="#ctx0" brushRef="#br0">18 344 15407,'0'0'3651,"-4"12"-2017,1-5-1398,1-5-189,1 0 0,0 0 0,0 0 0,0 0 1,0 1-1,0-1 0,0 0 0,1 1 0,-1-1 0,1 0 1,0 1-1,-1-1 0,1 1 0,0-1 0,0 0 0,1 1 1,-1-1-1,0 0 0,1 1 0,0-1 0,-1 0 1,1 1-1,0-1 0,0 0 0,0 0 0,0 0 0,1 0 1,-1 0-1,1 0 0,-1 0 0,4 3 0,2-1 22,-1 1 1,1-2-1,0 1 0,0-1 0,0 0 1,0 0-1,1-1 0,-1 0 0,1-1 1,0 1-1,-1-1 0,1-1 0,0 0 1,-1 0-1,1 0 0,0-1 0,0 0 1,-1 0-1,1-1 0,-1 0 0,1-1 0,-1 1 1,0-1-1,0-1 0,0 1 0,0-1 1,-1-1-1,0 1 0,0-1 0,0 0 1,0 0-1,6-8 0,8-14 42,-1-1 0,-2-1 0,0-1 1,-2 0-1,-1-1 0,-2 0 0,-1-1 0,-1-1 0,-2 0 0,5-42 1,-10 49-59,-4 24-17,0 6 3,-8 42 57,-3 132-1284,12-157 751,1 1-1,1 0 1,1-1 0,0 0-1,2 1 1,8 22-1,8-6-5845,3-17-7303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3:04.735"/>
    </inkml:context>
    <inkml:brush xml:id="br0">
      <inkml:brushProperty name="width" value="0.025" units="cm"/>
      <inkml:brushProperty name="height" value="0.025" units="cm"/>
    </inkml:brush>
  </inkml:definitions>
  <inkml:trace contextRef="#ctx0" brushRef="#br0">391 309 7399,'-47'272'4025,"18"138"-2680,12-148-918,-12-1 1,-11-1-1,-84 288 0,120-532-419,-2 11 6,-2-1 0,0 0-1,-2 0 1,-1-1 0,-14 24-1,24-47-3,1-1 0,-1 0-1,1 0 1,-1 0-1,0 0 1,1 0-1,-1 0 1,0 0-1,0 0 1,0 0-1,0-1 1,0 1 0,0 0-1,0 0 1,0-1-1,0 1 1,0-1-1,0 1 1,-1-1-1,-1 1 1,3-1 14,-1-1 0,0 1 0,1 0 0,-1-1 0,0 1 0,1-1 0,-1 1 0,1-1 0,-1 0 1,1 1-1,-1-1 0,1 0 0,0 1 0,-1-1 0,1 0 0,0 1 0,0-1 0,-1 0 0,1 1 0,0-1 0,0 0 0,0 0 0,0-1 0,-1-5 42,0 0 1,1-1-1,0 1 0,0 0 0,3-13 0,-1 12-71,1 1-1,-1-1 1,1 1-1,1 0 1,-1 0 0,1 1-1,0-1 1,1 1 0,0-1-1,0 2 1,0-1-1,0 0 1,8-4 0,-3 2 4,1 0 1,1 2 0,-1-1 0,1 1-1,0 1 1,1 0 0,13-3 0,14-1-304,0 1 0,1 3 1,78-1-1,390 14-4334,-97 2 3724,1419-53 1571,-1070 18-134,511-34-254,-10-86-234,-1148 127-12,-2-5-1,-1-5 0,150-59 1,-222 71 152,0-2 0,-1-2 0,-1-2 0,-1-1 0,-1-1 0,-2-2 0,0-2 0,-2-1 0,0-1 0,-3-2 0,0-1 0,29-47 0,-42 57-103,-1-1 0,-2-1 1,0 0-1,-2-1 0,0 0 0,-2 0 1,-1-1-1,-1 0 0,-1-1 0,-2 1 0,-1-1 1,-1 0-1,-1 1 0,-1-1 0,-2 0 0,0 1 1,-2-1-1,-13-38 0,-100-240-42,94 256-52,-2 1 0,-2 1-1,-65-84 1,74 110-124,-1 1-1,-1 2 1,-1 0 0,-1 1-1,0 1 1,-39-22-1,24 20-180,-2 1 0,0 1 0,-72-18 1,-9 11-15,0 4 1,-135-3-1,215 20 476,-1797-48 2620,1096 99-2728,2 40-619,-15 0-252,-644 11 883,1378-98-30,-50 2-116,-146 14 355,190-13-563,0 1-1,0 2 1,0 0 0,1 2-1,-43 19 1,35-6-1944,16-4-1547</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5:11.022"/>
    </inkml:context>
    <inkml:brush xml:id="br0">
      <inkml:brushProperty name="width" value="0.025" units="cm"/>
      <inkml:brushProperty name="height" value="0.025" units="cm"/>
    </inkml:brush>
  </inkml:definitions>
  <inkml:trace contextRef="#ctx0" brushRef="#br0">36 152 6342,'0'0'9358,"-8"-3"-8279,-1-1-1060,-10-3 1480,20 6-1440,0 0 0,0 1 0,0-1-1,0 1 1,-1-1 0,1 1 0,0 0 0,0-1 0,0 1 0,0 0-1,0 0 1,1-1 0,-1 1 0,0 0 0,0 0 0,0 0-1,0 0 1,0 1 0,0-1 0,0 0 0,0 0 0,1 1 0,207-2 2357,314 5-2195,-20-1 448,-96-1-628,387 8-4,55 20-11,-749-24-25,1412 18 1024,-567-52-993,579 22 75,-221 5-22,-20-30 139,-638-1-182,125-2 12,-661 35-29,397-16 377,-501 15-247,-1-1 0,1 1 0,0-1 0,0 0 0,-1 0 0,1 0 0,-1-1-1,6-2 1,3-12-1560,-8-11-6004,-5 15-43</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5:32.929"/>
    </inkml:context>
    <inkml:brush xml:id="br0">
      <inkml:brushProperty name="width" value="0.025" units="cm"/>
      <inkml:brushProperty name="height" value="0.025" units="cm"/>
    </inkml:brush>
  </inkml:definitions>
  <inkml:trace contextRef="#ctx0" brushRef="#br0">117 1557 4452,'0'0'6705,"10"-2"-5781,76-14 664,-26 4 380,67-5 1,43 15-1341,262 31 0,-391-25-565,556 10 262,-158-12 417,165-1-479,-493-9-15,0-5 0,-1-5 0,149-43 0,-241 55-210,-1 0-1,-1-2 1,1 0 0,-1 0 0,-1-2 0,0 0-1,0 0 1,-1-2 0,0 0 0,-1 0 0,15-18 0,-6 8 163,0 2 0,34-22 0,-35 27-195,-1-1-1,0-1 0,-1 0 0,19-23 0,-23 22 86,-2-1-1,0 0 0,-1 0 0,0-2 0,11-28 0,-21 43-66,1-1 0,-1 0 1,-1 0-1,1 0 0,-1 0 0,0 0 0,-1 0 1,0-1-1,0 1 0,0 0 0,-1 0 0,0 0 1,0 0-1,-1 0 0,0 0 0,0 0 0,-1 0 1,0 0-1,0 1 0,0 0 0,-6-8 0,-18-18 61,-1 1 0,-1 1 0,-61-47 0,-13-12 61,-41-41-103,117 109-58,-1 1 1,-1 2-1,-54-26 0,-74-18-296,-3 6-1,-289-61 1,252 81-81,-225-13 1,-203 29-433,569 20 757,1 3 0,0 2 0,0 3 0,0 2-1,1 2 1,0 3 0,-96 41 0,119-42 15,0 2-1,1 2 1,1 0 0,1 2-1,1 1 1,0 1-1,2 2 1,1 0 0,0 2-1,2 0 1,1 2-1,2 0 1,-31 57 0,-135 354-594,173-409 651,2 0 0,1 1 0,1 0 0,-6 57 0,13-74-6,1-1-1,0 1 0,1-1 1,0 0-1,1 1 0,1-1 0,0 0 1,0 0-1,2-1 0,-1 1 1,2-1-1,-1 0 0,2 0 0,8 13 1,5-1 10,0 0 0,2-2 0,0 0 0,2-1 0,0-2 0,1 0 0,42 22 1,-14-12-291,2-2 1,109 36-1,-76-40-2594,-29-15-2322,-3-6-5154</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8.574"/>
    </inkml:context>
    <inkml:brush xml:id="br0">
      <inkml:brushProperty name="width" value="0.025" units="cm"/>
      <inkml:brushProperty name="height" value="0.025" units="cm"/>
    </inkml:brush>
  </inkml:definitions>
  <inkml:trace contextRef="#ctx0" brushRef="#br0">1 13 3587,'0'0'2050,"17"0"-2754,-14-1 704,3-2-225,-2-2-1376,0 1-1282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5:50.745"/>
    </inkml:context>
    <inkml:brush xml:id="br0">
      <inkml:brushProperty name="width" value="0.025" units="cm"/>
      <inkml:brushProperty name="height" value="0.025" units="cm"/>
    </inkml:brush>
  </inkml:definitions>
  <inkml:trace contextRef="#ctx0" brushRef="#br0">983 13 5477,'0'0'-913,"-11"-2"2563,-45-4-1165,1 3 0,-1 1 0,1 3 0,0 3 0,-1 2 0,-63 15 0,96-13-328,1 1-1,0 0 1,1 2-1,0 1 1,0 0-1,2 1 1,-1 2-1,2 0 1,0 1-1,-30 34 1,8-3 255,3 2 0,-62 108 0,84-130-337,2 0 0,0 0 0,2 1 1,2 1-1,-13 57 0,19-66-19,1 0 1,0 0-1,2-1 0,0 1 1,1 0-1,1 0 0,1 0 0,1 0 1,12 37-1,0-16-29,1-1 0,3-1 0,0-1 0,3-1 0,1 0-1,29 32 1,-35-48-48,2 0-1,0-1 1,1-2-1,1 0 1,0-1-1,1-1 1,1-1-1,1-1 1,0-2-1,36 14 1,205 41-310,-78-23 384,180 46 322,-277-73-252,1-5-1,100 2 0,1022-8 6,-935-11-86,-237 0-45,1-1 0,-1-2 0,-1-2 0,61-22 0,-58 14 21,-1-2 0,-1-3 0,-1-1 0,-1-1 1,-1-3-1,-1-1 0,-2-2 0,-1-1 0,-1-2 0,-2-1 0,-2-2 0,-1-1 0,-1-1 0,-3-1 0,-1-2 1,-2 0-1,29-81 0,-45 103 9,0 0-1,-1 0 1,-1-1 0,-1 1 0,0-1 0,-2-39-1,-2 49 2,0 0 0,-1 0 0,0 0-1,-1 1 1,0-1 0,-1 1-1,0-1 1,-1 1 0,0 0-1,0 1 1,-1-1 0,0 1 0,-1 0-1,-11-11 1,-8-4 86,-1 0-1,-1 2 1,-1 2 0,-1 0 0,0 2-1,-2 1 1,-33-12 0,-242-76 177,123 57-300,-368-47-1,-199 57-24,13 67-73,615-15 0,0 5 0,1 5 1,-229 79-1,260-65-2335,-144 84-1,129-61-1448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17.067"/>
    </inkml:context>
    <inkml:brush xml:id="br0">
      <inkml:brushProperty name="width" value="0.025" units="cm"/>
      <inkml:brushProperty name="height" value="0.025" units="cm"/>
    </inkml:brush>
  </inkml:definitions>
  <inkml:trace contextRef="#ctx0" brushRef="#br0">1 196 5029,'0'0'5125,"8"-8"-4981,5-4-266,4-6 739,1 2 0,1 0 1,1 1-1,0 1 0,23-13 1,-20 20-387,-1 1-1,47-5 1,-8 1-10,8-1-94,0 4 0,1 3 1,113 8-1,-61 0-54,-64 0-60,0 2 0,63 16 1,-64-11 4,0-2 1,66 2 0,702 10 434,-371-18-339,-263-4-94,54-14 286,1-1-14,331-1-234,60 11 2,-354 9-50,763-3-37,-920 3 29,-52 0-3,107-9 0,446-13 72,-266 18-51,72-13-1013,-262 17-2983,180-6-669,-252-10 2354,-53 3-1467</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18.842"/>
    </inkml:context>
    <inkml:brush xml:id="br0">
      <inkml:brushProperty name="width" value="0.025" units="cm"/>
      <inkml:brushProperty name="height" value="0.025" units="cm"/>
    </inkml:brush>
  </inkml:definitions>
  <inkml:trace contextRef="#ctx0" brushRef="#br0">2211 185 10090,'-598'-147'699,"520"133"-779,-153-8 0,-81 21-133,153 2 500,108-1-88,0 3 0,-1 1 0,2 3 0,-1 2 1,-76 24-1,101-24-192,1 1 1,0 1 0,1 2 0,0 0 0,1 1 0,0 1 0,1 2 0,1 0 0,1 1 0,0 1 0,2 1 0,-19 25 0,17-16-15,2 1 0,2 1 0,0 1 0,3 0 0,0 1 0,2 0 0,2 1 0,0 0 0,3 1 0,1-1 0,1 1 0,2 0 0,2 1 0,1-1 0,7 47 0,-6-67 69,1-1 0,0 1 1,1-1-1,1 1 0,0-1 1,1-1-1,0 1 0,1-1 1,1 0-1,0-1 0,0 1 1,2-2-1,-1 1 1,1-1-1,1-1 0,0 0 1,17 12-1,-2-6 77,-1-1 1,2-1-1,-1-2 0,2 0 0,0-2 1,0-1-1,53 9 0,168 19-12,277 4 0,-501-40-124,484 1-34,-395-10 41,0-6 0,160-40 1,-262 51-5,73-19 21,106-43 1,-169 56 12,0-1 1,-1 0-1,0-2 0,0-1 0,-2 0 1,0-1-1,0-1 0,-1-1 1,30-35-1,-40 40 7,-1-1 0,0 1 0,-1-1 0,-1 0 1,0-1-1,0 1 0,-1-1 0,-1 0 0,0 0 0,0 0 0,-2-1 0,0 1 0,0-1 0,-1 1 1,-1 0-1,0-1 0,-1 1 0,0 0 0,-1 0 0,0 0 0,-6-13 0,-1 1-5,0 1-1,-2 0 1,-1 1 0,0 1-1,-2 0 1,0 0-1,-2 2 1,0 0 0,-37-32-1,24 28-24,-2 1 0,0 1 0,-2 2 0,0 2 0,-1 0 0,-1 3 0,-66-20-1,-14 6-900,-141-17-1,132 26-1506,50 7-1618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0.107"/>
    </inkml:context>
    <inkml:brush xml:id="br0">
      <inkml:brushProperty name="width" value="0.025" units="cm"/>
      <inkml:brushProperty name="height" value="0.025" units="cm"/>
    </inkml:brush>
  </inkml:definitions>
  <inkml:trace contextRef="#ctx0" brushRef="#br0">17 22 3459,'0'0'6481,"-4"-4"-5771,-8-9 944,11 9 1088,13 8-1260,24 15-971,1-2 1,1-1 0,1-2 0,51 11-1,165 21-268,-76-16-60,-76-14-38,177 7 0,106-25 297,-351 2-448,212-13 66,53-1-56,-146 14 1,484-4 34,0-36-14,135 3 7,-334 37-3454,-409-2-501,5-6-903</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00.938"/>
    </inkml:context>
    <inkml:brush xml:id="br0">
      <inkml:brushProperty name="width" value="0.025" units="cm"/>
      <inkml:brushProperty name="height" value="0.025" units="cm"/>
    </inkml:brush>
  </inkml:definitions>
  <inkml:trace contextRef="#ctx0" brushRef="#br0">1703 1932 5605,'0'0'7335,"25"2"-5536,-22 7-1577,-1 0-1,1 0 0,-2 0 0,1 1 1,-1-1-1,-1 1 0,1-1 0,-2 0 1,1 1-1,-3 12 0,1 0-167,-5 46-50,-19 83 0,15-101 307,2 0 1,3 0 0,-1 100-1,8-145-296,-1-1 0,1 0 0,0 0 0,0 0-1,0 0 1,0 1 0,1-2 0,0 1 0,0 0 0,0 0-1,0 0 1,0-1 0,1 0 0,0 1 0,6 5-1,-3-4 24,1 0-1,0 0 0,0 0 0,1-1 1,-1 0-1,1 0 0,13 3 0,3 0 24,1-1 0,0-1-1,0-2 1,36 1 0,137 20-41,-156-16-15,1-2 0,0-1-1,0-3 1,0-1-1,53-6 1,-15-12 6,-1-4-1,133-53 1,-45 14-1,296-70-79,-78 25-75,319-83-315,15 70 496,38 27-28,-9-55 9,527-118 20,-943 201-28,-67 15 46,417-23 0,-608 67-36,0-5 0,-1-2 0,126-36 0,136-24 263,-216 50-256,-65 8 3,94-36 0,-98 30-4,100-24 0,-132 41-19,-1 1 1,1 0-1,-1 1 1,1 1-1,-1 1 0,1 1 1,-1 0-1,19 7 1,-25-7-6,-2-1 4,0-1 0,0 0-1,0 0 1,0-1 0,0 0-1,0 0 1,0-2 0,0 1 0,0-1-1,16-5 1,0-3 8,0-2-1,35-20 1,-32 16 6,43-17 0,-56 24 41,-1 0 1,0-1-1,0 0 0,0-1 0,-2-1 0,1 0 0,-2-1 0,18-23 0,3 0-77,31-37 16,-37 41 2,1 1 0,35-29-1,-14 27 232,-43 30-222,1-1-1,0 1 1,-1-2 0,0 1 0,0-1 0,0 0 0,-1 0 0,0 0 0,0-1 0,0 0-1,0 0 1,4-9 0,14-26-11,-13 25 16,0-2 0,-2 1 0,8-22 0,-14 33-7,0 0-1,-1 0 1,0 0-1,0 0 1,-1 0-1,1 0 1,-1 0-1,0-1 1,-1 1 0,0 0-1,0 0 1,0 0-1,-1 0 1,-2-7-1,-6-15 5,2-1-1,-8-41 1,5 15 24,10 49-35,-1 0 1,1 1-1,-1-1 1,0 1-1,-1-1 1,1 1-1,-1 0 0,0 0 1,-1 0-1,1 0 1,-1 0-1,0 1 1,0 0-1,0 0 0,0 0 1,-1 0-1,-9-6 1,4 6-6,1 0 1,-1 0 0,0 1 0,0 1 0,0-1-1,0 2 1,-1-1 0,1 1 0,-15 1-1,-120 6 14,-260 46-1,371-46 1,-542 129 90,82-14-100,-26-32 0,-291 61-23,-48 69 42,7-2 13,-1626 318-183,706-216 263,868-135 544,-219 33-1683,1013-204-2043,-164-1-1,158-14-1083</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49.539"/>
    </inkml:context>
    <inkml:brush xml:id="br0">
      <inkml:brushProperty name="width" value="0.025" units="cm"/>
      <inkml:brushProperty name="height" value="0.025" units="cm"/>
    </inkml:brush>
  </inkml:definitions>
  <inkml:trace contextRef="#ctx0" brushRef="#br0">0 346 3011,'0'0'7426,"12"-2"-6946,80-20 555,-52 11-641,78-10 0,-105 20-316,0 0 1,0 1-1,0 0 0,0 1 1,0 1-1,0 0 1,-1 1-1,1 0 0,-1 1 1,18 8-1,5 3 100,1-1 0,0-2 0,0-1 0,1-2 0,1-1 0,-1-2 0,1-2 0,68 0 0,282 11 132,-209-3-49,247-16 1,-150-24-192,174-12 94,315-29 288,-577 49-455,347-12 123,-170 15 336,263-9 367,-305 16-535,473 5-149,-443 7-81,-233-2-45,543-16 12,-323-4-25,293-33 0,-532 37-2,80-14-13,302-10 0,-371 41 47,195 29 0,-298-29-30,79 14 429,143 5 0,-231-18-349,0-1-1,0 1 1,0-1-1,-1 1 1,1-1-1,0 1 0,-1-1 1,0 0-1,1 1 1,-1-1-1,0 0 0,1 1 1,-1-1-1,0 0 1,0 0-1,0 0 0,0 0 1,-2 2-1,-8 13-309,1 26-5601,0-33 122</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2.204"/>
    </inkml:context>
    <inkml:brush xml:id="br0">
      <inkml:brushProperty name="width" value="0.025" units="cm"/>
      <inkml:brushProperty name="height" value="0.025" units="cm"/>
    </inkml:brush>
  </inkml:definitions>
  <inkml:trace contextRef="#ctx0" brushRef="#br0">0 39 14894,'0'0'3075,"46"14"-2370,-15-9-353,7-2-192,4-3-128,3 0 32,2-10-128,-3-4-608,-8 3-385,-9 0-1154,-9 3-671,-10 2-738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2.543"/>
    </inkml:context>
    <inkml:brush xml:id="br0">
      <inkml:brushProperty name="width" value="0.025" units="cm"/>
      <inkml:brushProperty name="height" value="0.025" units="cm"/>
    </inkml:brush>
  </inkml:definitions>
  <inkml:trace contextRef="#ctx0" brushRef="#br0">1 18 10090,'0'0'7884,"8"-2"-7521,16-4-247,1 2-1,-1 1 0,0 1 0,1 1 0,0 1 0,27 4 0,-48-3-115,-1 0 0,0 0 0,0 0 1,0 0-1,0 0 0,0 0 0,-1 1 0,1 0 0,0-1 0,-1 1 0,1 0 0,-1 0 0,1 1 0,-1-1 0,0 0 0,0 1 0,0-1 0,0 1 0,1 3 0,-1-2 14,0 1 0,-1 0 1,0 0-1,0-1 0,0 1 1,0 0-1,-1 0 0,0 0 1,0 0-1,0 0 0,-1 6 1,-2 4 44,-1 0 0,0 0 0,-1 0 1,0 0-1,-1-1 0,-14 24 1,-3 1-85,-7 13-139,8-20-4484</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2.916"/>
    </inkml:context>
    <inkml:brush xml:id="br0">
      <inkml:brushProperty name="width" value="0.025" units="cm"/>
      <inkml:brushProperty name="height" value="0.025" units="cm"/>
    </inkml:brush>
  </inkml:definitions>
  <inkml:trace contextRef="#ctx0" brushRef="#br0">224 105 8040,'2'-11'1660,"-1"4"-1688,1 0 579,0-1 1,0 0 0,-1 1 0,0-1 0,-1-11 0,0 17-445,0 1 0,0 0 0,0 0 0,0-1 0,-1 1 0,1 0 0,0 0 1,-1 0-1,1 0 0,-1-1 0,1 1 0,-1 0 0,0 0 0,1 0 0,-1 0 0,0 0 1,0 0-1,0 1 0,0-1 0,0 0 0,0 0 0,0 0 0,0 1 0,0-1 0,0 1 0,0-1 1,0 1-1,0-1 0,0 1 0,-1 0 0,1-1 0,0 1 0,0 0 0,-1 0 0,1 0 1,0 0-1,0 0 0,0 0 0,-1 0 0,1 0 0,0 1 0,0-1 0,0 0 0,-1 1 0,1-1 1,0 1-1,-2 1 0,-5 1 24,-1 1 0,1 1 0,0-1 1,1 1-1,-1 1 0,1 0 0,0 0 0,0 0 1,1 0-1,0 1 0,0 1 0,-6 8 1,-2 5 7,1 0 0,1 0 1,-13 34-1,19-41-32,1 0 0,1 0 0,1 0 0,0 1-1,0 0 1,1-1 0,1 20 0,1-30-96,0-1 0,0 1 0,0 0 0,1-1 0,-1 1 0,1-1 0,0 1 0,0-1 0,0 0 0,1 1 0,-1-1 0,1 0 0,0 0-1,0 0 1,0 0 0,0 0 0,0 0 0,1 0 0,-1-1 0,1 1 0,-1-1 0,1 0 0,0 0 0,0 0 0,0 0 0,1-1 0,-1 1 0,0-1 0,1 1 0,-1-1 0,0 0 0,1-1 0,-1 1 0,6 0 0,1-1 1,-1 0 1,1 0-1,-1-1 1,1-1-1,-1 1 1,1-2-1,-1 1 1,0-1-1,0 0 1,0-1-1,-1 0 1,1-1-1,-1 0 1,0 0-1,0-1 1,-1 1-1,10-10 1,-11 9-8,-1 1 1,0-1-1,0 0 1,0 0-1,-1 0 1,1-1 0,-2 0-1,1 1 1,-1-1-1,0-1 1,0 1-1,-1 0 1,0-1-1,0 1 1,-1-1-1,0 0 1,0 1-1,-1-1 1,0 0 0,0 0-1,-1 1 1,-1-9-1,0 11 12,0 0-1,-1 1 0,1-1 1,-1 0-1,0 1 1,0 0-1,0 0 0,-1 0 1,1 0-1,-1 0 1,0 1-1,0-1 1,-1 1-1,1 0 0,-1 0 1,1 1-1,-1-1 1,0 1-1,0 0 1,0 1-1,0-1 0,0 1 1,0 0-1,-1 0 1,1 0-1,-7 1 0,6-1-35,0 1-1,1 0 0,-1 1 0,1-1 0,-1 1 0,0 0 0,1 1 1,0-1-1,-1 1 0,1 0 0,-6 3 0,8-3-83,0 0 0,0 0 0,1 0 0,-1 0-1,1 0 1,-1 1 0,1-1 0,0 1 0,0-1 0,0 1 0,0 0 0,0 0-1,1 0 1,-1 0 0,1 0 0,0 0 0,0 0 0,0 1 0,0 3-1,2-3-3456,8-4-2718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5.032"/>
    </inkml:context>
    <inkml:brush xml:id="br0">
      <inkml:brushProperty name="width" value="0.025" units="cm"/>
      <inkml:brushProperty name="height" value="0.025" units="cm"/>
    </inkml:brush>
  </inkml:definitions>
  <inkml:trace contextRef="#ctx0" brushRef="#br0">0 20 2691,'12'-9'1697,"0"4"-1921,1 1 128,-1 3 1633,-2 1-2754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5.994"/>
    </inkml:context>
    <inkml:brush xml:id="br0">
      <inkml:brushProperty name="width" value="0.025" units="cm"/>
      <inkml:brushProperty name="height" value="0.025" units="cm"/>
    </inkml:brush>
  </inkml:definitions>
  <inkml:trace contextRef="#ctx0" brushRef="#br0">0 0 16047,'0'0'1073,"4"14"-726,17 55-258,3-1 1,35 70-1,83 137-223,-12-25-459,-90-155-659,-37-85 789,0 0 0,-1 1-1,0-1 1,0 1-1,-1-1 1,-1 1-1,-1 17 1,1-25 304,-1 0-1,0 0 1,0 0 0,0 0 0,-1 0 0,1 0 0,-1-1-1,0 1 1,1 0 0,-1-1 0,0 0 0,0 1 0,-1-1-1,1 0 1,0 0 0,-1 0 0,1-1 0,-1 1 0,0 0-1,0-1 1,1 0 0,-1 0 0,0 0 0,0 0 0,0 0-1,-6 1 1,-30 5-2948</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8.932"/>
    </inkml:context>
    <inkml:brush xml:id="br0">
      <inkml:brushProperty name="width" value="0.025" units="cm"/>
      <inkml:brushProperty name="height" value="0.025" units="cm"/>
    </inkml:brush>
  </inkml:definitions>
  <inkml:trace contextRef="#ctx0" brushRef="#br0">47 0 11403,'0'0'9486,"-1"10"-8039,-15 99 1048,8-64-2055,-5 87-1,14-125-1006,0-21-11438,-12-2 4184</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5.595"/>
    </inkml:context>
    <inkml:brush xml:id="br0">
      <inkml:brushProperty name="width" value="0.025" units="cm"/>
      <inkml:brushProperty name="height" value="0.025" units="cm"/>
    </inkml:brush>
  </inkml:definitions>
  <inkml:trace contextRef="#ctx0" brushRef="#br0">178 187 10314,'3'-11'2503,"0"-5"-1796,0-1 399,1 1 0,0-1-1,1 1 1,12-25 0,-15 113 266,-10 17-1331,-3 0 0,-26 94-1,36-179-163,0 1 0,-1-1 0,1 1-1,-1-1 1,0 1 0,-1-1-1,-4 7 1,7-11-1,-1 1 1,1 0-1,-1 0 0,0-1 0,0 1 1,0 0-1,1-1 0,-1 1 1,0 0-1,0-1 0,0 0 1,0 1-1,0-1 0,0 1 0,0-1 1,0 0-1,0 0 0,0 0 1,0 1-1,0-1 0,0 0 1,0 0-1,0 0 0,0-1 0,0 1 1,0 0-1,0 0 0,0-1 1,0 1-1,0 0 0,0-1 1,0 1-1,0-1 0,0 1 0,0-1 1,0 1-1,1-1 0,-1 0 1,0 1-1,0-1 0,-1-2 1,-5-5-415,0 0 1,1-1 0,0 0-1,0 0 1,1 0 0,0-1-1,1 0 1,-5-13 0,-22-88-1162,30 106 1603,-4-15 458,1 0-1,0 0 1,2 0-1,1 0 1,0 0-1,4-37 1,-2 50-89,0 1-1,0 0 1,1-1 0,0 1-1,0 0 1,0 0 0,1 0-1,0 0 1,0 1 0,1-1-1,0 1 1,-1 0 0,2 0-1,-1 0 1,1 0 0,-1 1-1,1 0 1,0 0 0,1 0-1,-1 1 1,1-1 0,0 1-1,-1 0 1,13-3 0,-8 3-207,0 0 0,0 1 1,0 1-1,1-1 0,-1 2 1,0-1-1,1 2 0,-1-1 1,0 1-1,1 1 0,-1 0 1,0 0-1,0 1 0,0 0 1,-1 1-1,1 0 0,-1 0 1,0 1-1,0 1 0,0-1 1,-1 1-1,0 1 0,0-1 0,0 2 1,11 13-1,-18-20-54,-1 0 0,1 0 0,0 0 0,-1 1 0,1-1 0,-1 0 0,1 0 1,-1 0-1,0 0 0,0 1 0,1-1 0,-1 0 0,0 0 0,0 0 0,0 1 0,0-1 0,0 0 0,-1 0 0,1 1 0,0-1 0,-1 0 0,1 0 0,0 0 0,-1 0 0,1 0 0,-1 1 0,0-1 0,1 0 1,-1 0-1,0 0 0,0-1 0,0 1 0,1 0 0,-1 0 0,0 0 0,0-1 0,0 1 0,0 0 0,-3 0 0,-6 5 117,0 0 1,0-1-1,-18 6 0,9-4-76,-9 8 74,-3 1-959,11-8-6289</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6.606"/>
    </inkml:context>
    <inkml:brush xml:id="br0">
      <inkml:brushProperty name="width" value="0.025" units="cm"/>
      <inkml:brushProperty name="height" value="0.025" units="cm"/>
    </inkml:brush>
  </inkml:definitions>
  <inkml:trace contextRef="#ctx0" brushRef="#br0">5 24 10090,'0'0'5525,"0"10"-4191,-2 20-563,0-9-386,1 1 0,1-1 1,4 28-1,-4-48-381,0 1 0,1 0 0,-1-1 0,1 1 0,-1-1 0,1 1 1,0-1-1,-1 1 0,1-1 0,0 0 0,0 1 0,0-1 0,0 0 0,1 0 0,-1 1 0,0-1 0,0 0 0,1 0 1,-1 0-1,0-1 0,1 1 0,-1 0 0,1 0 0,-1-1 0,1 1 0,-1-1 0,1 1 0,0-1 0,-1 0 1,1 0-1,0 0 0,-1 0 0,1 0 0,0 0 0,-1 0 0,1 0 0,2-1 0,2 0 5,-1-1-1,0 1 1,1-1-1,-1 0 1,0-1-1,0 1 1,0-1-1,0 0 1,6-6-1,15-15-652,-2-2 1,-1-1-1,-1 0 0,29-49 0,-71 146 1829,3-27-927,2 1 0,2 0 0,1 1 0,3 1 0,-7 90 0,16-136-263,0 1 0,0 0 0,-1 0-1,1 0 1,0-1 0,0 1 0,0 0 0,0 0-1,0 0 1,0 0 0,1-1 0,-1 1 0,0 0-1,0 0 1,1 0 0,-1-1 0,0 1 0,1 0-1,-1 0 1,1-1 0,-1 1 0,1 0-1,-1-1 1,1 1 0,-1-1 0,1 1 0,0-1-1,-1 1 1,1-1 0,0 1 0,-1-1 0,1 1-1,0-1 1,0 0 0,-1 1 0,1-1 0,0 0-1,0 0 1,0 0 0,-1 0 0,1 1-1,0-1 1,0 0 0,1-1 0,0 1-342,0-1 1,0 0 0,0 1-1,0-1 1,0 0-1,-1 0 1,1 0-1,0-1 1,-1 1 0,1 0-1,-1-1 1,1 1-1,-1-1 1,1 1-1,-1-1 1,0 0 0,1-1-1,10-22-7906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6.964"/>
    </inkml:context>
    <inkml:brush xml:id="br0">
      <inkml:brushProperty name="width" value="0.025" units="cm"/>
      <inkml:brushProperty name="height" value="0.025" units="cm"/>
    </inkml:brush>
  </inkml:definitions>
  <inkml:trace contextRef="#ctx0" brushRef="#br0">16 9 8584,'0'0'9609,"-16"50"-8968,42-46-385,12-4-128,4 0 0,7-11-96,2-2 32,-4 0-832,-5 1-802,-7 6-1024,-15 1-994,-11 3-1633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7.287"/>
    </inkml:context>
    <inkml:brush xml:id="br0">
      <inkml:brushProperty name="width" value="0.025" units="cm"/>
      <inkml:brushProperty name="height" value="0.025" units="cm"/>
    </inkml:brush>
  </inkml:definitions>
  <inkml:trace contextRef="#ctx0" brushRef="#br0">1 23 4901,'0'0'12363,"63"23"-11946,-24-32-193,5 0-160,0 0-512,-3-1-2403,-2 2-1986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8.190"/>
    </inkml:context>
    <inkml:brush xml:id="br0">
      <inkml:brushProperty name="width" value="0.025" units="cm"/>
      <inkml:brushProperty name="height" value="0.025" units="cm"/>
    </inkml:brush>
  </inkml:definitions>
  <inkml:trace contextRef="#ctx0" brushRef="#br0">71 19 8840,'0'0'10271,"-3"9"-9827,-12 34-48,4-15 11,1 1 1,1 0 0,1 0-1,-6 60 1,40-138 51,-14 4-457,-1-2-1,7-86 1,-17 138 0,-1 1-1,2 0 0,-1-1 1,1 1-1,0 0 1,0-1-1,0 0 0,1 1 1,-1-1-1,2 0 0,-1-1 1,0 1-1,1 0 1,0-1-1,0 0 0,0 0 1,0 0-1,1 0 1,0-1-1,0 0 0,0 0 1,0 0-1,5 2 1,-6-3-16,1-1 0,-1 0 1,0 0-1,1 0 1,-1 0-1,0 0 1,1-1-1,-1 0 1,1 0-1,-1 0 0,1-1 1,-1 0-1,0 1 1,1-2-1,-1 1 1,0 0-1,0-1 1,0 0-1,0 0 0,0 0 1,0 0-1,0 0 1,-1-1-1,1 0 1,-1 0-1,0 0 1,0 0-1,0 0 1,0-1-1,0 1 0,2-5 1,-44 77-37,37-63-62,-1 0 0,1 0-1,0 0 1,1 0-1,-1 0 1,1 0-1,1 0 1,-1 0-1,1 1 1,1 11-1,-1-18-40,0 1 0,0 0 0,0-1 0,1 1 0,-1-1 0,0 1 0,0-1 0,1 1 0,-1-1-1,0 1 1,1-1 0,-1 1 0,0-1 0,1 1 0,-1-1 0,1 0 0,-1 1 0,1-1 0,-1 0 0,1 1 0,-1-1 0,1 0-1,-1 0 1,1 1 0,-1-1 0,1 0 0,-1 0 0,1 0 0,0 0 0,-1 0 0,1 0 0,-1 0 0,1 0 0,-1 0-1,1 0 1,0 0 0,13 0-4635</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8.547"/>
    </inkml:context>
    <inkml:brush xml:id="br0">
      <inkml:brushProperty name="width" value="0.025" units="cm"/>
      <inkml:brushProperty name="height" value="0.025" units="cm"/>
    </inkml:brush>
  </inkml:definitions>
  <inkml:trace contextRef="#ctx0" brushRef="#br0">22 0 15439,'0'0'2882,"-21"54"-2818,25-53-64,14-1-961,3-9-3299,1-14-4516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8.887"/>
    </inkml:context>
    <inkml:brush xml:id="br0">
      <inkml:brushProperty name="width" value="0.025" units="cm"/>
      <inkml:brushProperty name="height" value="0.025" units="cm"/>
    </inkml:brush>
  </inkml:definitions>
  <inkml:trace contextRef="#ctx0" brushRef="#br0">43 22 15407,'-5'8'758,"3"-4"-657,-4 7 378,0 0 1,0 1 0,-6 21 0,11-31-420,0 0 1,0 0 0,1 0-1,-1 1 1,1-1 0,-1 0-1,1 0 1,0 1 0,0-1-1,0 0 1,0 1 0,0-1-1,1 0 1,-1 0 0,1 0-1,-1 1 1,1-1 0,0 0-1,0 0 1,0 0 0,0 0-1,0 0 1,0 0-1,1 0 1,-1-1 0,1 1-1,-1 0 1,1-1 0,0 1-1,-1-1 1,4 3 0,47 10 139,-46-14-209,0 1 0,0 0 0,-1 0 0,1 1 0,0 0-1,-1 0 1,1 0 0,-1 0 0,0 1 0,0 0 0,8 6-1,-4 7 1062,-7-18 940,6-13-1795,35-53 256,-23 38-429,-1-1-1,22-47 0,-41 76-50,-13 33-565,11-27 111,-4 5-1101,1-4-3338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59.955"/>
    </inkml:context>
    <inkml:brush xml:id="br0">
      <inkml:brushProperty name="width" value="0.025" units="cm"/>
      <inkml:brushProperty name="height" value="0.025" units="cm"/>
    </inkml:brush>
  </inkml:definitions>
  <inkml:trace contextRef="#ctx0" brushRef="#br0">252 150 4548,'0'0'7319,"-10"15"-6742,-12 26 467,1 1 1,-28 79-1,-34 197 1085,37-131-2021,25-91-359,21-96 196,1 0-1,-1 1 0,0-1 1,0 0-1,1 0 1,-1 0-1,0 0 0,0 0 1,1 0-1,-1 0 0,0 0 1,0 0-1,1 0 1,-1 1-1,0-1 0,0 0 1,1 0-1,-1-1 0,0 1 1,0 0-1,1 0 1,-1 0-1,0 0 0,0 0 1,1 0-1,-1 0 0,0 0 1,0 0-1,1-1 1,-1 1-1,0 0 0,0 0 1,0 0-1,1 0 0,-1-1 1,0 1-1,0 0 1,0 0-1,0 0 0,1-1 1,-1 1-1,0 0 0,0 0 1,0-1-1,0 1 1,0 0-1,0 0 0,0-1 1,0 1-1,0 0 0,14-15-806,6-14-322,26-32-564,-43 58 1709,0 0-1,0 0 1,0 0-1,0 0 1,1 1-1,-1-1 1,1 1 0,-1 0-1,1 0 1,0 0-1,0 0 1,0 1-1,0 0 1,4-1-1,-3 2 223,0 1-1,0 0 0,0 0 0,0 0 0,0 1 0,0 0 1,-1 0-1,1 0 0,-1 0 0,0 1 0,1 0 0,-1 0 1,0 0-1,0 0 0,5 7 0,14 8 245,-2-4-255,1-1 1,0-1-1,1-1 0,0-1 0,0-1 0,1-1 0,0-2 0,1 0 0,30 3 0,28-1 89,122-5 0,-131-3-267,155-8-660,-1-11 0,0-9 0,413-107 0,311-80 3383,-936 211-2417,0 0 0,0-1 0,-1-1 0,0 0 0,0-1-1,0-1 1,-1 0 0,0-1 0,-1 0 0,0-1 0,12-12 0,-22 18-304,1 0 1,-1 0 0,0 0 0,0 0-1,-1 0 1,1-1 0,-1 1 0,0-1-1,0 0 1,0 0 0,-1 1 0,2-9-1,2-64 197,-6 62 69,2-1-1,0 1 0,4-19 0,-1 21-165,0 0 0,1 0 0,13-20 0,-13 23-87,0 0-1,0 0 1,0 0-1,-2 0 0,1-1 1,1-11-1,-5 20-6,0 1 0,0 0 0,0 0 0,0 0 0,0 0 0,-1 0 0,1 0-1,0 0 1,-1 0 0,1 0 0,-1 0 0,1 0 0,-1 0 0,0 0-1,1 0 1,-1 0 0,0 0 0,0 1 0,1-1 0,-1 0 0,0 1 0,0-1-1,0 0 1,0 1 0,0-1 0,0 1 0,0-1 0,0 1 0,0 0 0,0-1-1,0 1 1,0 0 0,0 0 0,-3 0 0,-46-4 45,40 4-42,-677-49-288,525 31 225,-1 7 1,0 7-1,-1 7 0,-163 25 1,-772 115-61,838-124 123,204-17-3181,1-2-3347,48 0 1216</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28.449"/>
    </inkml:context>
    <inkml:brush xml:id="br0">
      <inkml:brushProperty name="width" value="0.025" units="cm"/>
      <inkml:brushProperty name="height" value="0.025" units="cm"/>
    </inkml:brush>
  </inkml:definitions>
  <inkml:trace contextRef="#ctx0" brushRef="#br0">1 494 4837,'0'0'19234,"14"0"-18305,-10 0-880,8 0 77,0 0 1,1-1-1,-1 0 0,0-1 0,0-1 0,0 0 0,0 0 1,13-6-1,113-61-93,-4-6 0,-3-6 1,155-126-1,-277 201-786,12-13-5685,-17 11 507</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28.794"/>
    </inkml:context>
    <inkml:brush xml:id="br0">
      <inkml:brushProperty name="width" value="0.025" units="cm"/>
      <inkml:brushProperty name="height" value="0.025" units="cm"/>
    </inkml:brush>
  </inkml:definitions>
  <inkml:trace contextRef="#ctx0" brushRef="#br0">0 87 16143,'0'0'6316,"5"-8"-5494,-1 3-734,0 0 0,0 1 0,0-1 1,1 1-1,-1-1 0,1 1 0,0 1 1,0-1-1,1 1 0,-1 0 0,1 0 1,-1 0-1,1 1 0,0 0 0,0 0 1,11-2-1,17-3 15,0 2 0,68-1 0,-100 6-59,-1 0-1,0 0 0,1 0 1,-1 0-1,0 1 0,0-1 1,1 0-1,-1 1 0,0-1 0,0 0 1,0 1-1,1 0 0,-1-1 1,0 1-1,0 0 0,0-1 1,0 1-1,0 0 0,0 0 0,0 0 1,-1 0-1,1 0 0,0 0 1,0 2-1,1-1 38,-1 1 0,0 0 0,0 0 0,-1 0-1,1 0 1,-1 0 0,1 0 0,-1 0 0,0 0 0,0 4 0,-2 3 105,1 1 1,-1 0-1,-1-1 1,1 1-1,-6 9 0,-6 10 325,-30 45 0,32-58-537,1 1 0,0 1 0,2 0-1,0 0 1,1 1 0,-9 35-1,16-53-452,-1 14-363,5-8-4445,6-7-2903</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9.290"/>
    </inkml:context>
    <inkml:brush xml:id="br0">
      <inkml:brushProperty name="width" value="0.025" units="cm"/>
      <inkml:brushProperty name="height" value="0.025" units="cm"/>
    </inkml:brush>
  </inkml:definitions>
  <inkml:trace contextRef="#ctx0" brushRef="#br0">1 36 10698,'0'0'11083,"72"2"-10315,-35-2-479,9 0-225,-3-3-321,0-7-1889,-2-2-3683,-8-1-6375</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2.481"/>
    </inkml:context>
    <inkml:brush xml:id="br0">
      <inkml:brushProperty name="width" value="0.025" units="cm"/>
      <inkml:brushProperty name="height" value="0.025" units="cm"/>
    </inkml:brush>
  </inkml:definitions>
  <inkml:trace contextRef="#ctx0" brushRef="#br0">164 161 4292,'0'0'4474,"-12"2"-2109,7-1-2299,-70 16 3313,70-16-2935,1 1 0,-1-1 0,0 1 0,0 0 0,1 1 0,-1-1 0,1 1 0,0 0 0,0 0 0,0 0 0,0 1 0,0-1 0,1 1 0,-6 7 0,9-10-386,-1 0-1,1 0 1,-1 0-1,1 0 1,0 0-1,0-1 1,0 1-1,-1 0 1,1 0-1,0 0 1,0 0-1,0 0 1,0 0 0,0 0-1,1 0 1,-1 0-1,0 0 1,0 0-1,1 0 1,-1-1-1,0 1 1,1 0-1,-1 0 1,1 0-1,-1 0 1,1-1-1,-1 1 1,1 0-1,0-1 1,-1 1 0,1 0-1,0-1 1,0 1-1,-1-1 1,1 1-1,0-1 1,0 1-1,0-1 1,0 0-1,0 1 1,-1-1-1,1 0 1,2 0-1,42 9 663,-20-9-673,-1-1 0,0 0 0,0-2 0,1-1 0,-2 0 0,1-2-1,-1-1 1,0-1 0,0-1 0,22-12 0,-8 2-1335,55-38-1,21-34-7513,-75 53 1200</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2.826"/>
    </inkml:context>
    <inkml:brush xml:id="br0">
      <inkml:brushProperty name="width" value="0.025" units="cm"/>
      <inkml:brushProperty name="height" value="0.025" units="cm"/>
    </inkml:brush>
  </inkml:definitions>
  <inkml:trace contextRef="#ctx0" brushRef="#br0">4 1 13613,'0'0'5611,"12"0"-4917,43 0 107,90 2-87,-130-1-702,-1 1 0,0 0 0,0 1 1,0 1-1,0 0 0,0 1 0,23 12 0,-34-15-9,1 0 1,-1 0-1,-1 0 1,1 0-1,0 0 1,-1 1-1,1 0 1,-1-1-1,0 1 1,1 0-1,-1 0 1,-1 0-1,1 0 1,0 1-1,-1-1 1,0 0-1,0 1 1,0-1-1,1 5 1,-1-1 8,-1-1 0,0 1 1,-1-1-1,1 1 0,-1-1 1,0 1-1,-1-1 0,0 0 0,-4 12 1,-5 5 10,-1 0 0,-1-1 1,-1-1-1,-19 24 0,-124 139-1261,46-70-5328,80-84-198</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4.449"/>
    </inkml:context>
    <inkml:brush xml:id="br0">
      <inkml:brushProperty name="width" value="0.025" units="cm"/>
      <inkml:brushProperty name="height" value="0.025" units="cm"/>
    </inkml:brush>
  </inkml:definitions>
  <inkml:trace contextRef="#ctx0" brushRef="#br0">0 0 22838,'0'0'32</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9.149"/>
    </inkml:context>
    <inkml:brush xml:id="br0">
      <inkml:brushProperty name="width" value="0.025" units="cm"/>
      <inkml:brushProperty name="height" value="0.025" units="cm"/>
    </inkml:brush>
  </inkml:definitions>
  <inkml:trace contextRef="#ctx0" brushRef="#br0">1 90 16047,'0'0'6321,"7"13"-5360,14 43 65,22 95 1,-28-92-892,-12-48-123,1 1-1,0-1 1,1 0-1,0 0 1,10 14-1,-14-23-51,0 0-1,0-1 1,0 0-1,0 1 0,0-1 1,1 0-1,-1 1 0,1-1 1,-1 0-1,1 0 0,-1 0 1,1 0-1,0 0 0,-1-1 1,1 1-1,0 0 0,3 0 1,-3-2-62,0 1 0,0 0 0,-1-1 0,1 1 0,0-1 0,0 0 1,-1 1-1,1-1 0,0 0 0,-1 0 0,1 0 0,-1 0 0,1-1 0,-1 1 1,1 0-1,-1-1 0,0 1 0,0 0 0,0-1 0,0 0 0,2-2 0,7-14-1338,-1 0 0,-1 0 0,0-1-1,-2 1 1,0-2 0,-1 1-1,0-1 1,1-34 0,0-58-3395,-11 8 6553,1 78 3928,1 36-914,-1 44-1812,4-6-1992,3 0-1,10 65 1,-9-94-914,0-1 0,1 0 1,1 0-1,0 0 0,2-1 0,0 0 1,1-1-1,0 1 0,15 17 1,-23-32-288,0 0 0,1-1 0,-1 1 0,1 0 0,-1 0 0,1-1 0,0 1 0,-1-1 1,1 0-1,0 0 0,0 1 0,0-1 0,0 0 0,0 0 0,1-1 0,2 2 0,-7-5-3435,-5-11 610,-12-7-2449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9.476"/>
    </inkml:context>
    <inkml:brush xml:id="br0">
      <inkml:brushProperty name="width" value="0.025" units="cm"/>
      <inkml:brushProperty name="height" value="0.025" units="cm"/>
    </inkml:brush>
  </inkml:definitions>
  <inkml:trace contextRef="#ctx0" brushRef="#br0">76 54 7687,'0'0'3171,"-60"-44"705,47 34-609,11 10-384,21 3-2435,9 7 129,8 0-385,10-4-96,2-3-288,2-3-1730,-3-2-2562,-2-14-5798</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09.863"/>
    </inkml:context>
    <inkml:brush xml:id="br0">
      <inkml:brushProperty name="width" value="0.025" units="cm"/>
      <inkml:brushProperty name="height" value="0.025" units="cm"/>
    </inkml:brush>
  </inkml:definitions>
  <inkml:trace contextRef="#ctx0" brushRef="#br0">104 103 6150,'0'0'8466,"-12"9"-5316,3-2-2572,0 1-1,0 0 0,1 0 1,-1 1-1,-10 16 0,16-20-318,-1 1-1,1 0 1,0 0 0,0 0-1,0 1 1,1-1-1,0 1 1,0-1-1,1 1 1,0 0 0,0 0-1,1 0 1,0 12-1,0-17-243,0-1 0,0 1 0,0 0 1,1-1-1,-1 1 0,1 0 0,-1-1 0,1 1 0,-1-1 0,1 1 0,0-1 0,0 1 0,0-1 1,0 1-1,0-1 0,0 0 0,0 0 0,0 1 0,0-1 0,1 0 0,-1 0 0,1 0 0,2 1 1,-2-1-7,1 0 0,0 0 1,0-1-1,0 1 0,0-1 1,1 0-1,-1 0 0,0 0 1,0 0-1,0 0 0,0-1 1,4 0-1,1-2 2,1 0 0,0 0 0,-1 0 0,1-1-1,-1 0 1,0-1 0,0 0 0,6-6 0,-2 1-23,-2 0 0,1-1 0,-2-1 0,1 0 0,-2 0 0,1 0 0,-2-1 0,0-1 0,0 1 0,-1-1 0,-1 0 0,0 0 0,-1-1 0,-1 0 0,3-24 0,-27 85 845,6 42 197,14-82-976,0-1-1,1 0 1,0 1 0,0-1 0,0 0-1,1 1 1,0-1 0,0 0 0,0 0-1,1 0 1,-1 0 0,1 0 0,0 0-1,4 6 1,-4-9-45,0 0 1,-1-1-1,1 1 1,0-1-1,0 0 0,0 1 1,0-1-1,0 0 1,0 0-1,0 0 0,0 0 1,0-1-1,1 1 0,-1-1 1,0 1-1,0-1 1,1 0-1,-1 0 0,0 0 1,1 0-1,-1 0 1,0 0-1,1-1 0,-1 1 1,0-1-1,0 1 0,1-1 1,-1 0-1,0 0 1,2-2-1,3 0 7,-1-1-1,1 0 1,-1 0 0,0-1 0,-1 0-1,1 0 1,-1 0 0,5-8-1,-2 4-20,-2-1-1,0-1 0,0 1 1,-1-1-1,0 0 0,-1 0 0,0-1 1,0 1-1,-2-1 0,1 0 1,-1 1-1,-1-1 0,0-18 0,-5 72-205,2-32 268,1 1-1,0 0 1,1 0 0,0 0 0,0-1 0,4 16-1,-4-24-32,1 0-1,-1 0 0,1-1 1,0 1-1,0 0 0,0 0 1,0-1-1,0 1 0,0-1 1,0 1-1,0-1 0,1 1 1,-1-1-1,1 0 0,-1 0 1,4 2-1,-2-2 5,0 0 0,0 0 1,0 0-1,0 0 0,0-1 0,0 1 0,0-1 0,0 0 1,0 0-1,0 0 0,0 0 0,0-1 0,5-1 0,-1 0-8,0-1 0,0 0-1,0 0 1,-1-1-1,0 0 1,0 0 0,0 0-1,0-1 1,-1 1-1,1-2 1,-1 1 0,0 0-1,-1-1 1,1 0-1,-1 0 1,4-10 0,-1 5-30,-1-1 1,0 0 0,-1 0 0,-1-1 0,0 0 0,0 1 0,-2-1-1,3-17 1,-6 47-188,-1 0 166,0 1-1,2-1 1,0 0 0,1 1-1,1-1 1,7 32 0,-9-48-139,1 1 1,0-1-1,0 1 1,0-1-1,1 1 1,-1-1-1,0 1 1,0-1-1,1 0 1,-1 0-1,1 0 1,-1 0-1,1 0 1,-1 0-1,1 0 1,0 0-1,-1-1 1,1 1-1,2 0 1,-1-1-463,-1 1 0,1-1 0,0 0 1,-1 0-1,1 0 0,-1 0 0,1-1 0,0 1 0,-1 0 1,1-1-1,-1 0 0,0 0 0,5-2 0,19-15-8870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0.205"/>
    </inkml:context>
    <inkml:brush xml:id="br0">
      <inkml:brushProperty name="width" value="0.025" units="cm"/>
      <inkml:brushProperty name="height" value="0.025" units="cm"/>
    </inkml:brush>
  </inkml:definitions>
  <inkml:trace contextRef="#ctx0" brushRef="#br0">109 1 7175,'0'0'13410,"-8"1"-11211,2 0-1902,0 0 1,0 1-1,0 0 0,1 0 0,-1 1 0,1-1 1,0 1-1,-1 0 0,-6 6 0,9-7-229,0 0 0,0 1 1,0 0-1,1-1 0,-1 1 0,1 0 0,-1 0 0,1 1 0,0-1 1,0 0-1,1 1 0,-1-1 0,1 1 0,-1 0 0,1-1 0,0 1 1,1 0-1,-1 0 0,0 4 0,1-7-99,1-1 0,-1 1 0,0 0 0,1 0 0,-1 0 0,1-1 0,-1 1 0,0 0 0,1 0 0,0-1-1,-1 1 1,1 0 0,-1-1 0,1 1 0,0-1 0,0 1 0,-1-1 0,1 1 0,0-1 0,0 1 0,-1-1 0,1 0 0,0 1 0,0-1 0,0 0 0,0 0 0,0 0 0,-1 1 0,1-1 0,0 0 0,2-1 0,36 1-351,-28 0 102,29-1-823,-25 0 831,0 0 1,0 1-1,0 1 0,0 0 0,-1 1 0,29 7 1,-42-8 325,0-1 0,0 0 0,0 1 0,0-1 0,0 0 0,0 1 0,0 0 1,0-1-1,0 1 0,0 0 0,0-1 0,0 1 0,0 0 0,0 0 0,0 0 1,-1 0-1,1-1 0,0 1 0,-1 0 0,1 0 0,-1 1 0,1-1 0,-1 0 1,1 0-1,-1 0 0,0 0 0,0 0 0,1 0 0,-1 3 0,-1-2 88,1 1-1,-1-1 1,0 0-1,0 1 1,0-1 0,-1 1-1,1-1 1,0 0-1,-1 0 1,0 0-1,1 0 1,-4 3-1,-7 6 445,0-1 1,-1 0-1,-15 8 0,19-11-565,-1-1-1,0 0 1,0-1 0,0 0 0,-1-1 0,1 0-1,-1-1 1,0 0 0,-20 3 0,31-6-180,-1-1-1,1 1 1,0-1 0,0 1 0,0 0 0,-1-1-1,1 1 1,0-1 0,0 1 0,0-1-1,0 1 1,0 0 0,0-1 0,0 1-1,0-1 1,0 1 0,0-1 0,0 1 0,0-1-1,0 1 1,0 0 0,1-1 0,-1 1-1,0-1 1,0 1 0,0 0 0,1-1-1,-1 1 1,0-1 0,0 1 0,1 0-1,-1-1 1,1 1 0,9-17-3139,9-5-2809,4-3-2200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0.562"/>
    </inkml:context>
    <inkml:brush xml:id="br0">
      <inkml:brushProperty name="width" value="0.025" units="cm"/>
      <inkml:brushProperty name="height" value="0.025" units="cm"/>
    </inkml:brush>
  </inkml:definitions>
  <inkml:trace contextRef="#ctx0" brushRef="#br0">35 1 13485,'0'0'11280,"-4"10"-10138,-4 14-644,2 1 0,0 1 0,2-1 0,1 1 1,1-1-1,1 1 0,1 0 0,1 0 0,8 42 0,-8-65-492,-1 0 0,1 0 0,0 1 0,0-1 0,0 0 0,0 0 0,1 0 0,-1 0 0,1-1 0,0 1 0,0 0-1,0-1 1,0 1 0,0-1 0,1 0 0,-1 1 0,0-1 0,1 0 0,0-1 0,0 1 0,-1 0 0,1-1 0,0 1 0,0-1 0,0 0 0,1 0 0,-1 0 0,0-1 0,0 1 0,0-1 0,1 1 0,-1-1 0,0 0 0,1-1 0,-1 1 0,0 0 0,0-1 0,0 0 0,4-1 0,3-1-80,-1 0 1,0-1-1,-1 0 1,1 0 0,-1-1-1,0 0 1,0 0-1,0-1 1,-1 0 0,1-1-1,-1 1 1,6-10 0,4-10-290,-7 12 423,-14 37 237,1-13-251,1 0-1,0 0 0,0 0 1,1 1-1,0-1 0,1 0 1,1 16-1,-1-26-101,0 1 0,1-1 0,-1 1-1,0-1 1,1 1 0,-1-1 0,1 0 0,-1 1-1,0-1 1,1 0 0,-1 1 0,1-1 0,-1 0 0,1 1-1,-1-1 1,1 0 0,-1 0 0,1 0 0,-1 0-1,1 1 1,-1-1 0,1 0 0,-1 0 0,1 0-1,0 0 1,-1 0 0,1 0 0,-1 0 0,1-1-1,-1 1 1,1 0 0,-1 0 0,1 0 0,-1 0 0,1-1-1,-1 1 1,1 0 0,-1 0 0,1-1 0,-1 1-1,1 0 1,-1-1 0,0 1 0,1-1 0,21-16-3507,9-27-6094,-16 17 2786</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1.402"/>
    </inkml:context>
    <inkml:brush xml:id="br0">
      <inkml:brushProperty name="width" value="0.025" units="cm"/>
      <inkml:brushProperty name="height" value="0.025" units="cm"/>
    </inkml:brush>
  </inkml:definitions>
  <inkml:trace contextRef="#ctx0" brushRef="#br0">41 426 11211,'0'0'12016,"-6"10"-10494,4-6-1412,-2 3 244,-1 0-1,1 1 1,1-1 0,0 1 0,0 0 0,0 0 0,1 0-1,0 1 1,0-1 0,1 0 0,0 9 0,1-15-349,1-1 0,-1 0 0,0 0 0,1 0 0,-1 0-1,1 0 1,-1-1 0,1 1 0,0 0 0,-1 0 0,1 0 0,0 0 0,-1 0 0,1-1 0,0 1 0,0 0 0,0-1 0,0 1 0,0-1-1,0 1 1,0-1 0,0 1 0,0-1 0,0 0 0,0 1 0,0-1 0,0 0 0,0 0 0,0 0 0,0 0 0,0 0 0,0 0 0,0 0-1,0 0 1,1 0 0,-1 0 0,0-1 0,1 1 0,3-1-15,-1 0 0,1 0 0,-1 0 0,0-1 0,1 1 0,-1-1-1,0 0 1,5-3 0,-2-1-165,0 0-1,-1-1 1,0 0-1,0 0 1,0 0-1,-1-1 0,0 0 1,7-16-1,-9 18 129,0-1 0,-1 1-1,0 0 1,0 0 0,-1-1 0,1 1-1,-2-1 1,1 0 0,-1 1-1,0-1 1,0 1 0,0-1-1,-2-7 1,1 13 49,1 1 1,0 0-1,-1 0 0,1 0 0,0 0 0,0 0 0,-1 0 1,1 0-1,0 0 0,-1 0 0,1 0 0,0 0 0,-1 0 0,1 0 1,0 0-1,0 0 0,-1 0 0,1 1 0,0-1 0,-1 0 1,1 0-1,0 0 0,0 0 0,0 0 0,-1 1 0,1-1 1,0 0-1,0 0 0,-1 1 0,1-1 0,0 0 0,0 0 1,0 1-1,0-1 0,0 0 0,-1 0 0,1 1 0,0-1 1,0 0-1,0 1 0,0-1 0,0 0 0,0 0 0,0 1 1,0-1-1,0 0 0,0 1 0,-8 16 188,4-7-103,1 1 0,1 0 0,0-1 0,0 1 1,1 0-1,0 0 0,1 0 0,2 15 0,-2-23-76,0 0-1,1-1 1,-1 1-1,1 0 1,0-1 0,0 1-1,0-1 1,0 1-1,0-1 1,0 1-1,1-1 1,-1 0-1,1 1 1,0-1-1,-1 0 1,1 0 0,0 0-1,0-1 1,0 1-1,1 0 1,-1-1-1,0 1 1,1-1-1,-1 0 1,1 0-1,-1 0 1,1 0 0,-1 0-1,1-1 1,0 1-1,-1-1 1,1 1-1,0-1 1,-1 0-1,1 0 1,0 0-1,0-1 1,2 0 0,3 0-27,-1-2-1,0 1 1,0-1 0,0 0 0,0 0 0,0-1 0,-1 0 0,0 0 0,1 0 0,-2-1 0,1 0 0,0 0 0,-1-1 0,0 1 0,0-1 0,-1 0-1,8-14 1,-1 1-106,0 0-1,-2-1 1,0 0-1,-2-1 0,6-22 1,-7 14 56,-1-1 1,-1 0-1,-1-46 1,-3 75 68,0 0-1,1 0 1,-1 1 0,0-1 0,0 0-1,0 0 1,0 0 0,0 1-1,0-1 1,0 0 0,-1 0-1,1 0 1,0 1 0,0-1-1,-1 0 1,1 0 0,0 1 0,-1-1-1,1 0 1,-1 1 0,1-1-1,-1 0 1,1 1 0,-1-1-1,1 0 1,-1 1 0,0-1 0,0 0-1,0 2 10,0-1-1,0 0 1,0 0 0,0 1-1,0-1 1,0 0 0,0 1-1,0-1 1,0 1 0,0-1-1,0 1 1,0 0 0,0-1-1,0 1 1,0 0-1,1-1 1,-2 2 0,-31 43 234,26-30-154,1 1 0,0 0 1,1 0-1,1 1 0,0-1 0,2 1 0,-1 0 1,2-1-1,0 1 0,3 29 0,-1-42-92,0 0 0,0 0 0,0 0 0,0 0 0,1 0 0,0 0 0,-1-1-1,1 1 1,0-1 0,1 1 0,-1-1 0,1 0 0,-1 0 0,1 0 0,0 0 0,0-1 0,0 1 0,1-1-1,-1 0 1,1 1 0,-1-2 0,1 1 0,-1 0 0,1-1 0,0 1 0,0-1 0,5 1 0,-2-1-66,-1 0 1,1 0 0,-1-1 0,1 0 0,-1 0 0,1 0-1,-1-1 1,1 0 0,-1 0 0,1-1 0,-1 1 0,0-1-1,0-1 1,0 1 0,0-1 0,8-5 0,-2-2 19,-1 0 1,0 0 0,-1-1 0,0 0-1,0-1 1,-1 0 0,-1-1-1,0 0 1,0 0 0,-2 0-1,0-1 1,7-20 0,-5 7 43,-2 0 1,0 0-1,-2-1 1,-1 0-1,0-50 1,-4 72-3,0 0 1,0 0-1,0 1 1,-1-1-1,1 0 1,-2 1-1,1-1 1,-4-6-1,6 11 12,-1 0 0,1 0 0,-1 0 0,1 0 0,-1 0 0,0 0 0,1 1 0,-1-1 0,0 0 0,0 0 0,1 0 0,-1 1 0,0-1 0,0 0 0,0 1 0,0-1 0,0 1 0,0-1 0,0 1 0,0-1 0,0 1 0,0 0 0,0-1 0,0 1 0,0 0 0,-1 0 0,1 0 0,0 0 0,0 0 0,0 0 0,0 0 0,0 0 0,0 1 0,0-1 0,-1 0 0,1 1 0,0-1 0,0 1 0,0-1 0,0 1 0,0-1 0,1 1 0,-1 0 0,0-1 0,0 1 0,0 0 0,0 0 0,1-1 0,-1 1 0,0 0 0,0 2 0,-3 3 46,0 0 1,1 1-1,0-1 0,0 1 0,1 0 0,0 0 1,0 0-1,0 0 0,1 0 0,0 0 0,0 12 0,3 87 460,-1-98-455,1 10 27,0 0 1,2 0-1,0-1 0,1 1 1,0-1-1,14 27 1,-16-37-76,0 0 0,0 0 0,1-1 0,0 0 0,1 0 1,-1 0-1,1 0 0,0 0 0,1-1 0,-1 0 0,1 0 0,0-1 1,0 1-1,0-1 0,1-1 0,0 1 0,0-1 0,10 3 1,-16-5-34,0-1 0,-1 1 0,1-1 0,0 0 0,0 1 1,0-1-1,0 0 0,0 0 0,0 0 0,0 1 0,0-1 1,-1 0-1,1 0 0,0 0 0,0-1 0,0 1 1,0 0-1,0 0 0,0 0 0,0-1 0,0 1 0,-1 0 1,1-1-1,0 1 0,0-1 0,0 1 0,-1-1 1,1 0-1,0 1 0,-1-1 0,1 1 0,0-1 0,-1 0 1,2-1-1,-3 1-34,1-1 0,0 1 0,-1-1 0,1 1 0,-1-1 0,1 1 0,-1-1 0,0 1-1,0 0 1,1-1 0,-1 1 0,0 0 0,0 0 0,0 0 0,0 0 0,-1 0 0,1 0 0,0 0 0,0 0 0,-1 0 0,-1 0 0,-27-17-633,-1 1-1,-42-16 1,-4-2 963,77 35-257,0 0 0,-1 0 0,1 0-1,0 0 1,0 0 0,0 0 0,0-1 0,-1 1-1,1 0 1,0 0 0,0 0 0,0 0 0,0-1-1,0 1 1,0 0 0,0 0 0,0 0 0,-1-1-1,1 1 1,0 0 0,0 0 0,0-1 0,0 1-1,0 0 1,0 0 0,0 0 0,0-1-1,0 1 1,0 0 0,0 0 0,1 0 0,-1-1-1,0 1 1,0 0 0,0 0 0,0 0 0,0-1-1,0 1 1,0 0 0,0 0 0,1 0 0,-1 0-1,0-1 1,0 1 0,0 0 0,0 0 0,1 0-1,-1 0 1,0 0 0,0 0 0,0-1 0,1 1-1,-1 0 1,0 0 0,0 0 0,0 0 0,1 0-1,-1 0 1,0 0 0,0 0 0,0 0 0,1 0-1,-1 0 1,0 0 0,0 0 0,1 0-1,-1 0 1,0 0 0,0 1 0,21-7-41,-19 6 68,37-9-73,34-7-2713,-1-4-5014,-31 6 127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1.728"/>
    </inkml:context>
    <inkml:brush xml:id="br0">
      <inkml:brushProperty name="width" value="0.025" units="cm"/>
      <inkml:brushProperty name="height" value="0.025" units="cm"/>
    </inkml:brush>
  </inkml:definitions>
  <inkml:trace contextRef="#ctx0" brushRef="#br0">104 1 12940,'0'0'7613,"-8"0"-5291,2 0-1986,0 0 0,0 1 1,1-1-1,-1 1 0,0 1 0,1-1 1,-1 1-1,-7 3 0,11-4-259,0 0 0,-1 0 0,1 0-1,0 1 1,0-1 0,0 1 0,0 0 0,0-1-1,0 1 1,1 0 0,-1 0 0,0 0 0,1 0 0,-1 0-1,1 1 1,0-1 0,0 0 0,0 1 0,0-1-1,0 1 1,1-1 0,-1 1 0,1-1 0,-1 1 0,1 3-1,0-5-96,1 0-1,-1 0 0,1 1 0,-1-1 1,1 0-1,-1 0 0,1 0 0,0 0 0,-1 0 1,1 0-1,0 0 0,0 0 0,0 0 1,0 0-1,0 0 0,0 0 0,0 0 1,0-1-1,0 1 0,1-1 0,-1 1 1,0-1-1,0 1 0,0-1 0,1 1 0,-1-1 1,0 0-1,2 0 0,49 7-1211,-33-5 734,-18-2 440,15 2-407,0 1-1,30 10 0,-44-13 505,1 1 0,-1 0 0,0-1 0,0 1 0,1 0 0,-1 0 0,0 0 0,0 1 0,0-1 0,0 1-1,0-1 1,0 1 0,0-1 0,-1 1 0,1 0 0,-1 0 0,1 0 0,-1 0 0,0 0 0,1 0 0,-1 0-1,0 1 1,0-1 0,-1 0 0,1 1 0,0-1 0,-1 0 0,1 5 0,-2-4 36,0-1 1,0 1-1,0 0 1,0-1-1,-1 0 1,1 1 0,-1-1-1,0 0 1,1 1-1,-1-1 1,0 0-1,0 0 1,0-1-1,-1 1 1,1 0-1,0-1 1,-1 1-1,1-1 1,-1 0-1,1 0 1,-1 0-1,1 0 1,-1 0-1,-3 0 1,-5 2-279,-1 0 1,0-1-1,0 0 1,-16 0-1,5-3-2743,2-4-2863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29.617"/>
    </inkml:context>
    <inkml:brush xml:id="br0">
      <inkml:brushProperty name="width" value="0.025" units="cm"/>
      <inkml:brushProperty name="height" value="0.025" units="cm"/>
    </inkml:brush>
  </inkml:definitions>
  <inkml:trace contextRef="#ctx0" brushRef="#br0">216 0 15535,'0'0'1788,"-8"0"-309,2 1-1328,0 0-1,0 1 1,-1-1 0,1 1 0,0 0 0,1 1-1,-1-1 1,0 1 0,1 0 0,-1 1 0,1-1 0,0 1-1,0 0 1,0 0 0,1 1 0,0-1 0,0 1-1,0 0 1,-6 10 0,-5 7 321,1 0 0,2 1 0,-18 41 0,25-50-173,0-1 1,1 0-1,0 1 0,2 0 0,-1 0 0,2 0 0,0 0 0,1 23 0,0-35-273,1 0 0,-1 1-1,1-1 1,0 0 0,0 0-1,0 0 1,0 0 0,0 0-1,1 0 1,-1 0 0,0 0-1,1 0 1,0-1 0,-1 1-1,1-1 1,0 1 0,0-1-1,0 1 1,0-1 0,0 0-1,0 0 1,0 0 0,0 0-1,0-1 1,1 1 0,-1 0-1,0-1 1,0 0 0,1 1 0,-1-1-1,0 0 1,1 0 0,-1 0-1,0-1 1,1 1 0,3-1-1,-1 0-11,-1 1-1,1-1 1,0 0-1,-1-1 1,1 1-1,-1-1 1,0 1-1,1-1 1,-1-1-1,0 1 1,0 0-1,0-1 1,-1 0-1,1 0 1,-1 0-1,1-1 1,-1 1-1,3-5 1,-4 6-7,-1 0 1,0 0 0,0 0-1,0-1 1,0 1-1,0 0 1,0 0-1,-1-1 1,1 1 0,-1 0-1,0-1 1,1 1-1,-1-1 1,0 1-1,-1 0 1,1-1 0,0 1-1,-1-1 1,1 1-1,-1 0 1,0-1-1,1 1 1,-1 0 0,0 0-1,-2-3 1,0 2-11,1 1 0,0 0 1,-1 0-1,1 1 0,-1-1 0,1 0 1,-1 1-1,0-1 0,0 1 0,0 0 1,1 0-1,-1 0 0,0 1 0,-1-1 1,1 1-1,-5-1 0,3 1 12,0 0 0,1 0 0,-1 1 0,0-1 1,1 1-1,-1 0 0,1 0 0,-1 0 0,1 1 0,-1 0 0,-5 3 0,8-4 17,0 0-1,1 0 1,-1 1-1,0-1 1,1 0-1,-1 1 1,1-1 0,0 1-1,-1-1 1,1 1-1,0-1 1,0 1-1,0 0 1,0 0-1,0 0 1,1 0-1,-1-1 1,1 1 0,-1 0-1,1 0 1,-1 0-1,1 0 1,0 0-1,0 0 1,0 4-1,1-5-10,-1 0 1,0-1-1,1 1 0,-1 0 0,1-1 0,-1 1 0,1-1 0,-1 1 0,1-1 1,0 1-1,-1-1 0,1 1 0,0-1 0,-1 1 0,1-1 0,0 0 0,-1 1 1,1-1-1,0 0 0,0 0 0,0 1 0,-1-1 0,1 0 0,0 0 0,0 0 0,-1 0 1,2 0-1,28-1 126,-24 1-92,11-2-90,1-1 0,-1-1 0,0-1 1,0 0-1,0-2 0,-1 1 0,0-2 0,20-12 0,1 1-461,-37 19 500,0 0 1,0 0-1,-1 0 0,1 0 0,0 1 1,0-1-1,0 0 0,0 0 0,0 0 1,0 0-1,0 1 0,0-1 1,0 0-1,0 0 0,0 0 0,0 1 1,0-1-1,0 0 0,0 0 0,0 0 1,0 1-1,0-1 0,0 0 0,0 0 1,0 0-1,0 0 0,0 1 0,1-1 1,-1 0-1,0 0 0,0 0 1,0 0-1,0 1 0,0-1 0,0 0 1,1 0-1,-1 0 0,0 0 0,0 0 1,0 0-1,0 0 0,0 0 0,1 1 1,-1-1-1,0 0 0,0 0 0,0 0 1,1 0-1,-1 0 0,0 0 1,0 0-1,0 0 0,1 0 0,-1 0 1,0 0-1,0 0 0,0 0 0,0 0 1,1 0-1,-1-1 0,0 1 0,0 0 1,1 0-1,-2 1 1,-4 14 247,-1 0 0,-17 28 0,-10 27 214,31-65-620,0 0 0,0 1 0,1 0 0,0-1 0,0 1 1,1 0-1,-1-1 0,1 1 0,0 0 0,2 10 0,4-8-4308,8-6-4153</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2.315"/>
    </inkml:context>
    <inkml:brush xml:id="br0">
      <inkml:brushProperty name="width" value="0.025" units="cm"/>
      <inkml:brushProperty name="height" value="0.025" units="cm"/>
    </inkml:brush>
  </inkml:definitions>
  <inkml:trace contextRef="#ctx0" brushRef="#br0">174 52 5317,'0'0'8323,"5"-8"-5542,15-25-347,-20 33-2385,0-1-1,1 1 0,-1 0 1,0-1-1,0 1 1,0 0-1,0-1 0,0 1 1,0 0-1,0-1 1,0 1-1,0 0 0,0-1 1,-1 1-1,1 0 1,0-1-1,0 1 0,0 0 1,0-1-1,0 1 1,-1 0-1,1-1 0,0 1 1,0 0-1,0 0 0,-1-1 1,1 1-1,0 0 1,0 0-1,-1-1 0,1 1 1,0 0-1,-1 0 1,1 0-1,0 0 0,-1 0 1,1-1-1,0 1 1,-1 0-1,1 0 0,0 0 1,-1 0-1,1 0 1,0 0-1,-1 0 0,1 0 1,0 0-1,-1 0 1,0 0-1,-19 1 636,18 0-494,-7 1-42,1 0 0,-1 1 0,0 0 0,1 0 0,0 1 0,0 1 0,0-1 0,0 1 0,1 0 0,0 1 1,0 0-1,0 0 0,0 1 0,1-1 0,1 1 0,-1 1 0,1-1 0,0 1 0,0 0 0,1 0 0,0 0 0,1 0 0,0 1 0,0 0 0,1 0 0,0-1 0,0 1 0,1 0 0,0 16 0,2-23-130,-1 1 0,1-1 0,0 1 0,0-1 0,0 1-1,0-1 1,0 0 0,1 1 0,-1-1 0,1 0 0,-1 0-1,1 0 1,0 0 0,0-1 0,-1 1 0,1 0 0,1-1-1,-1 1 1,0-1 0,0 0 0,1 0 0,-1 1 0,0-2-1,1 1 1,-1 0 0,1 0 0,-1-1 0,1 1 0,-1-1-1,1 0 1,0 0 0,4 0 0,2 0-6,0 0-1,0-1 1,0 0 0,0 0 0,-1-1-1,1 0 1,0-1 0,11-5-1,-8 2 10,0 0-1,-1-1 1,0-1-1,0 0 1,-1 0-1,19-20 1,-25 24-13,0-1-1,-1 1 1,1-1 0,-1 0 0,0 0 0,0 0 0,-1-1 0,1 1 0,-1 0 0,0-1 0,-1 0 0,1 1 0,-1-1-1,0 0 1,-1 0 0,1 0 0,-1 0 0,-1-6 0,0 9-19,0 1 0,0-1-1,0 1 1,0 0 0,0-1 0,0 1-1,-1 0 1,1 0 0,-1 0 0,0 0-1,0 0 1,0 0 0,0 0 0,0 1-1,0-1 1,0 1 0,0 0 0,0-1 0,-1 1-1,1 0 1,-1 0 0,1 0 0,-1 1-1,1-1 1,-1 1 0,1-1 0,-1 1-1,0 0 1,1 0 0,-1 0 0,-4 1-1,4-1-93,0 0 0,0 0 0,0 0-1,0 0 1,0 1 0,0 0-1,-1 0 1,1 0 0,1 0-1,-1 0 1,0 0 0,0 1-1,0-1 1,1 1 0,-1 0-1,1 0 1,-1 0 0,1 0 0,0 0-1,-1 1 1,1-1 0,1 1-1,-1-1 1,0 1 0,1 0-1,-3 4 1,3-2-403,0-1 0,0 1 0,1-1 0,0 1 0,0-1 0,0 1 0,1 8-1,11 13-4966,5-9-392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3"/>
    </inkml:context>
    <inkml:brush xml:id="br0">
      <inkml:brushProperty name="width" value="0.025" units="cm"/>
      <inkml:brushProperty name="height" value="0.025" units="cm"/>
    </inkml:brush>
  </inkml:definitions>
  <inkml:trace contextRef="#ctx0" brushRef="#br0">1 42 12268,'0'0'10762,"3"13"-9988,16 54 83,-3 0 1,-2 1-1,-4 1 0,1 77 1,-1-195 67,-2 18-900,6-54 12,-10 49-218,2 0 1,1 0-1,2 1 1,1 0-1,19-42 0,-27 73 169,1 1-1,0-1 1,0 0-1,0 1 0,1-1 1,-1 1-1,1 0 0,-1 0 1,1 0-1,0 1 0,0 0 1,0-1-1,1 1 1,-1 0-1,0 1 0,7-2 1,-9 2-17,0 1 0,0-1 0,0 1 1,0 0-1,0 0 0,-1-1 0,1 1 1,0 1-1,0-1 0,0 0 0,0 0 0,0 1 1,0-1-1,-1 1 0,1-1 0,0 1 1,0 0-1,-1 0 0,1 0 0,0 0 0,-1 0 1,1 0-1,-1 0 0,0 1 0,1-1 1,-1 0-1,0 1 0,0-1 0,0 1 1,0-1-1,0 1 0,0 0 0,0-1 0,0 1 1,-1 0-1,1 0 0,-1 0 0,1-1 1,-1 1-1,0 0 0,1 0 0,-1 2 0,-1 1 22,1 0-1,-1 0 0,0-1 0,0 1 0,0-1 0,-1 1 1,1-1-1,-1 1 0,0-1 0,-1 0 0,1 0 0,-1 0 1,0 0-1,1 0 0,-2-1 0,1 1 0,0-1 0,-1 0 1,0 0-1,1 0 0,-1 0 0,-5 2 0,-14 9 357,-1 0 0,-36 15 0,54-26-217,-3 1 14,-3 2 56,-2 0-1,1-1 0,-1-1 1,-14 3-1,24-10-469,10-6-97,12-9-502,6-2-559,61-56-9015,-44 34 399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3.700"/>
    </inkml:context>
    <inkml:brush xml:id="br0">
      <inkml:brushProperty name="width" value="0.025" units="cm"/>
      <inkml:brushProperty name="height" value="0.025" units="cm"/>
    </inkml:brush>
  </inkml:definitions>
  <inkml:trace contextRef="#ctx0" brushRef="#br0">9 1 15791,'0'0'6118,"-2"12"-4720,-2 30-157,2 0-1,4 69 0,0-84-1049,2 0-1,0-1 0,2 1 1,1-1-1,17 42 1,-23-66-145,-1 1 1,1-1-1,0 0 1,1 0-1,-1 0 1,0 0-1,0 0 1,1 0-1,-1 0 1,1 0 0,0-1-1,0 1 1,-1-1-1,1 1 1,0-1-1,0 0 1,0 1-1,1-1 1,-1 0-1,3 1 1,-4-3-24,1 1-1,-1 0 1,1-1-1,-1 1 1,0-1 0,1 1-1,-1-1 1,1 0 0,-1 0-1,0 1 1,0-1 0,0 0-1,1 0 1,-1 0-1,0 0 1,0-1 0,0 1-1,0 0 1,-1 0 0,1 0-1,0-1 1,0 1 0,-1-1-1,1 1 1,-1 0-1,1-1 1,-1 1 0,0-1-1,0 1 1,1-1 0,-1 1-1,0-3 1,2-9-11,0 0 0,0-1 0,-1 1 0,-1-1-1,-1-14 1,0 22-10,0 0-1,1 0 0,-2 0 1,1 1-1,-1-1 0,0 0 0,0 1 1,0-1-1,-1 1 0,0 0 1,0 0-1,0 0 0,-1 0 0,-3-4 1,6 8-3,0 0 1,0 0 0,0 0 0,0 0 0,-1 0-1,1 0 1,0 1 0,0-1 0,0 0 0,-1 1-1,1-1 1,0 1 0,-1-1 0,1 1 0,0-1-1,-1 1 1,1 0 0,-3 0 0,3 0-2,1 0 0,-1 1 1,0-1-1,0 0 0,1 1 0,-1-1 1,0 1-1,1-1 0,-1 1 1,0-1-1,1 1 0,-1 0 0,1-1 1,-1 1-1,1 0 0,-1-1 1,1 1-1,0 0 0,-1-1 1,1 1-1,0 0 0,-1 1 0,0 2 0,0-1 0,1 1 0,-1 0 0,1-1 0,0 1 0,0 0 0,0-1 0,1 1 0,-1 0 0,1-1 0,0 1 0,2 6 0,0-5-4,0-1 0,1 0 0,-1 1 0,1-1 0,0 0-1,0-1 1,0 1 0,0-1 0,1 0 0,0 0 0,-1 0-1,1 0 1,0-1 0,0 0 0,0 0 0,1 0 0,-1-1 0,0 0-1,1 0 1,-1 0 0,7 0 0,-3 0-69,0-1-1,0 0 1,0 0-1,0-1 1,0 0-1,0 0 1,0-1 0,0 0-1,-1 0 1,1-1-1,-1-1 1,11-5 0,-6 0-43,-1-1 0,0-1 0,-1 0 0,0 0 0,10-16 0,16-15 25,-37 42 96,0 0 0,0-1 0,1 1 0,-1 0 0,0 0 1,1 0-1,-1-1 0,0 1 0,1 0 0,-1 0 0,0 0 0,1 0 0,-1-1 1,0 1-1,1 0 0,-1 0 0,1 0 0,-1 0 0,0 0 0,1 0 0,-1 0 1,1 0-1,-1 0 0,0 0 0,1 0 0,-1 0 0,1 1 0,-1-1 0,0 0 1,1 0-1,-1 0 0,0 0 0,1 1 0,-1-1 0,0 0 0,1 0 0,-1 1 1,0-1-1,0 0 0,1 1 0,-1-1 0,0 0 0,0 0 0,1 1 0,-1-1 1,0 1-1,0-1 0,0 0 0,0 1 0,0-1 0,0 0 0,0 1 0,1-1 1,-1 1-1,0-1 0,0 0 0,0 1 0,0-1 0,-1 1 0,8 38 354,-4-20-213,-2-16-123,0-1 0,-1 0 0,1 0 0,0 0 0,0 0 0,1 0 0,-1 0 0,0 0 0,1 0-1,-1 0 1,1-1 0,-1 1 0,1-1 0,0 1 0,0-1 0,0 1 0,0-1 0,0 0 0,0 0 0,0 0-1,3 1 1,1-1 1,-1 0-1,0 0 0,1 0 1,-1-1-1,0 0 0,1 0 1,-1-1-1,0 1 0,6-2 1,8-3-122,-1 0 1,-1-1 0,1-1-1,21-12 1,-6 0-602,-20 11 454,1 0 0,-1 1 0,1 1-1,1 0 1,27-8 0,-41 15 308,1-1-1,-1 0 1,1 0-1,0 1 1,-1-1 0,1 1-1,-1-1 1,1 1-1,-1 0 1,1 0-1,-1 0 1,0 0-1,1 0 1,-1 0 0,0 0-1,0 0 1,0 0-1,0 0 1,0 1-1,0-1 1,0 0-1,0 1 1,0-1 0,0 1-1,-1-1 1,1 1-1,0 1 1,0 0 31,0 0 1,0-1-1,1 1 1,-1-1-1,1 0 0,0 1 1,0-1-1,0 0 1,0 0-1,0 0 0,0 0 1,1 0-1,4 2 1,0-2-38,0 0 0,1 0 1,-1-1-1,0 0 1,1 0-1,0-1 0,-1 0 1,1 0-1,-1-1 1,8-1-1,78-24-602,-76 19-88,0 2 0,1 0 0,-1 1 0,1 1 0,20-2 0,-34 8-963</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4.076"/>
    </inkml:context>
    <inkml:brush xml:id="br0">
      <inkml:brushProperty name="width" value="0.025" units="cm"/>
      <inkml:brushProperty name="height" value="0.025" units="cm"/>
    </inkml:brush>
  </inkml:definitions>
  <inkml:trace contextRef="#ctx0" brushRef="#br0">1 10 14606,'0'0'15054,"11"8"-14878,-4-3-228,1 0 0,0-1 0,1 0 0,-1 0 0,1-1 0,-1 0 0,1 0 0,0-1 0,0 0 0,0 0 0,12 0 0,1-4-753,1 0 0,31-7 0,-37 5 599,1 1 1,-1 0-1,1 2 0,28 0 0,-43 1 330,-1 1-1,0 0 0,0-1 0,1 1 0,-1 0 0,0 0 0,0 1 0,0-1 0,0 0 1,0 1-1,0-1 0,-1 1 0,1-1 0,0 1 0,-1 0 0,1 0 0,1 3 1,-2-3-79,1 0 1,-1 0-1,1 0 1,0 0 0,-1 0-1,1-1 1,0 1-1,0 0 1,0-1 0,0 0-1,0 1 1,1-1-1,-1 0 1,0 0 0,0 0-1,1 0 1,-1-1-1,1 1 1,2 0 0,11-2-314,-1 0 1,0-1 0,0-1-1,0 0 1,0-1-1,-1-1 1,0 0 0,25-13-1,-24 10-121,0 2 0,0 0 0,0 0 0,1 2-1,0-1 1,0 2 0,25-2 0,-40 5 406,0 0 0,0 0-1,0 0 1,-1 1 0,1-1 0,0 0 0,0 0 0,-1 1 0,1-1 0,0 1 0,-1-1-1,1 0 1,0 1 0,-1-1 0,1 1 0,-1 0 0,1-1 0,-1 1 0,2 1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5.907"/>
    </inkml:context>
    <inkml:brush xml:id="br0">
      <inkml:brushProperty name="width" value="0.025" units="cm"/>
      <inkml:brushProperty name="height" value="0.025" units="cm"/>
    </inkml:brush>
  </inkml:definitions>
  <inkml:trace contextRef="#ctx0" brushRef="#br0">0 18 9673,'0'0'8985,"5"9"-7266,17 48-413,19 45-217,-38-94-1047,1-1 0,0 0 0,0 0 0,1-1-1,-1 1 1,2-1 0,-1 0 0,1 0 0,0-1 0,10 8 0,-12-11-19,-1 0 1,1 0-1,0 0 1,0-1-1,0 1 1,0-1-1,0 0 1,0 0 0,0 0-1,0-1 1,1 0-1,-1 0 1,0 0-1,0 0 1,0 0-1,1-1 1,3-1 0,-1 0 19,-1 0 1,0-1 0,0 0 0,0 0 0,-1-1 0,1 0 0,-1 0 0,0 0 0,9-9 0,1-4 13,-2 0 0,0 0 0,-1-2 1,-1 1-1,13-32 0,10-45 2169,-43 136-2025,5-27-186,0 0-1,1 0 1,0 1 0,1-1-1,1 1 1,1 0-1,0 0 1,1-1 0,2 18-1,-2-30-77,0 0 0,0 0 0,-1-1 0,1 1 1,0 0-1,0 0 0,1-1 0,-1 1 0,0-1 0,0 1 0,1-1 0,-1 0 0,1 0 0,0 1 0,-1-1 0,1 0 0,0 0 0,-1 0 0,1-1 1,0 1-1,0 0 0,0-1 0,0 1 0,2 0 0,0-1-499,-1 0 0,1 1 1,0-1-1,-1-1 0,1 1 0,0 0 0,-1-1 1,1 0-1,-1 0 0,1 0 0,-1 0 1,1 0-1,3-3 0,23-18-10158</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6.357"/>
    </inkml:context>
    <inkml:brush xml:id="br0">
      <inkml:brushProperty name="width" value="0.025" units="cm"/>
      <inkml:brushProperty name="height" value="0.025" units="cm"/>
    </inkml:brush>
  </inkml:definitions>
  <inkml:trace contextRef="#ctx0" brushRef="#br0">129 0 12684,'0'0'10453,"-9"5"-9178,2-1-1126,0 1 0,1 0 0,-1 0-1,1 0 1,0 1 0,0 0 0,1 0 0,0 0-1,0 1 1,0 0 0,1 0 0,0 0-1,0 0 1,-4 15 0,0-1 173,2 1 0,0 1 0,1-1 0,1 1 0,0 23 0,3-36-267,0-1 0,1 1 0,1 0 0,-1-1 1,1 1-1,1-1 0,0 1 0,0-1 1,1 0-1,0 0 0,1 0 0,0 0 0,0 0 1,9 11-1,-9-16-133,0 0 0,0-1 0,0 1 0,1-1 0,0 0 1,0 0-1,0-1 0,0 1 0,0-1 0,0 0 0,0-1 0,1 1 0,-1-1 1,1 0-1,-1 0 0,1-1 0,10 0 0,42-6-3688,-8-10-3393,-12-2-2775</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6.747"/>
    </inkml:context>
    <inkml:brush xml:id="br0">
      <inkml:brushProperty name="width" value="0.025" units="cm"/>
      <inkml:brushProperty name="height" value="0.025" units="cm"/>
    </inkml:brush>
  </inkml:definitions>
  <inkml:trace contextRef="#ctx0" brushRef="#br0">186 1 13773,'0'0'11691,"-5"9"-10554,-153 307-372,152-304-932,6-11 76,0-1-1,0 0 1,0 0-1,0 0 1,0 1 0,0-1-1,0 0 1,0 0-1,0 0 1,0 1-1,0-1 1,0 0 0,0 0-1,0 1 1,0-1-1,0 0 1,0 0 0,0 0-1,0 1 1,0-1-1,0 0 1,-1 0-1,1 0 1,0 0 0,0 1-1,0-1 1,0 0-1,0 0 1,-1 0-1,1 0 1,0 0 0,0 1-1,0-1 1,-1 0-1,1 0 1,0 0 0,0 0-1,0 0 1,-1 0-1,1 0 1,0 0-1,0 0 1,-1 0 0,1 0-1,0 0 1,0 0-1,0 0 1,-1 0 0,1 0-1,0 0 1,0 0-1,0 0 1,-1 0-1,1 0 1,0-1 0,0 1-1,0 0 1,-1 0-1,1 0 1,0 0 0,0 0-1,0 0 1,0-1-1,-1 1 1,1 0-1,0 0 1,0 0 0,0-1-1,-4-14-6706,0-11-1914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7.093"/>
    </inkml:context>
    <inkml:brush xml:id="br0">
      <inkml:brushProperty name="width" value="0.025" units="cm"/>
      <inkml:brushProperty name="height" value="0.025" units="cm"/>
    </inkml:brush>
  </inkml:definitions>
  <inkml:trace contextRef="#ctx0" brushRef="#br0">0 0 15246,'0'0'8713,"53"30"-7464,-27-18-544,5-2-545,6 2-128,1-2-1153,1 0-2371,-6-2-3074,-2-1-6630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7.482"/>
    </inkml:context>
    <inkml:brush xml:id="br0">
      <inkml:brushProperty name="width" value="0.025" units="cm"/>
      <inkml:brushProperty name="height" value="0.025" units="cm"/>
    </inkml:brush>
  </inkml:definitions>
  <inkml:trace contextRef="#ctx0" brushRef="#br0">0 163 13485,'0'0'11691,"10"-2"-11056,-1-2-605,0 1 1,0-1-1,-1 0 0,1-1 0,-1 0 1,0 0-1,0-1 0,-1 0 0,0 0 1,0-1-1,0 0 0,-1 0 0,0-1 1,6-8-1,25-31-9,-34 95 198,-7 2-56,2-19-447,1 56-1,1-86 188,0 0 0,0 0 0,1-1 0,-1 1 0,0 0 0,0 0 0,1 0 0,-1 0 0,0 0 0,1 0 0,-1-1 0,1 1 0,-1 0 0,1 0 0,-1 0 0,1-1 0,-1 1 0,2 0 0,11 1-4279,-2-6-1122</inkml:trace>
  <inkml:trace contextRef="#ctx0" brushRef="#br0" timeOffset="1">393 0 10730,'0'0'11243,"-12"51"-8296,10-27-1378,2 2-928,0 0-33,0-4-416,5-2-160,5-4-864,0-5-1314,-1-4-897,-1-6-1506,1-1-3330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7.824"/>
    </inkml:context>
    <inkml:brush xml:id="br0">
      <inkml:brushProperty name="width" value="0.025" units="cm"/>
      <inkml:brushProperty name="height" value="0.025" units="cm"/>
    </inkml:brush>
  </inkml:definitions>
  <inkml:trace contextRef="#ctx0" brushRef="#br0">189 0 12204,'0'0'13666,"-2"9"-12556,-14 44-932,-3-1-1,-2-1 1,-39 69-1,60-120-265,0 0 1,0 0-1,0 1 0,0-1 0,0 0 0,0 0 1,0 1-1,0-1 0,0 0 0,0 0 0,-1 1 1,1-1-1,0 0 0,0 0 0,0 1 1,0-1-1,-1 0 0,1 0 0,0 0 0,0 1 1,0-1-1,-1 0 0,1 0 0,0 0 0,0 0 1,-1 0-1,1 1 0,0-1 0,0 0 0,-1 0 1,1 0-1,0 0 0,-1 0 0,1 0 0,0 0 1,0 0-1,-1 0 0,1 0 0,0 0 1,0 0-1,-1 0 0,1 0 0,0 0 0,-1-1 1,1 1-1,0 0 0,0 0 0,-1 0 0,1 0 1,0 0-1,0-1 0,0 1 0,-1 0 0,1 0 1,0-1-1,-7-13-4834,1-9-1783</inkml:trace>
  <inkml:trace contextRef="#ctx0" brushRef="#br0" timeOffset="1">1 107 13325,'0'0'12523,"48"42"-11562,-20-33-608,4-1-225,0-3-96,1-2-673,-5-1-2145,-6 1-2563,-3-2-6823</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1.658"/>
    </inkml:context>
    <inkml:brush xml:id="br0">
      <inkml:brushProperty name="width" value="0.025" units="cm"/>
      <inkml:brushProperty name="height" value="0.025" units="cm"/>
    </inkml:brush>
  </inkml:definitions>
  <inkml:trace contextRef="#ctx0" brushRef="#br0">124 1932 3908,'0'0'1612,"-11"9"1217,-92 76 3417,93-72-4238,15-7-420,-3-6-1484,1 0 0,-1 0 1,0 0-1,1 0 0,-1 0 1,0-1-1,1 1 0,-1-1 0,0 0 1,0 0-1,3-1 0,38-22 793,-1-2 0,65-52 1,-42 29-686,483-367 11,-14 10-72,-136 137-66,-14 11 12,320-238 591,-681 482-518,-11 11-253,-12 3 60,0 0-1,0 1 0,0-1 0,1 0 0,-1 0 1,0 0-1,0 0 0,0 0 0,1 0 0,-1 1 1,0-1-1,0 0 0,0 0 0,0 0 0,0 0 1,1 1-1,-1-1 0,0 0 0,0 0 0,0 0 0,0 1 1,0-1-1,0 0 0,0 0 0,0 0 0,0 1 1,0-1-1,0 0 0,0 0 0,0 1 0,0-1 1,0 0-1,0 0 0,0 1 0,0-1 0,0 0 1,0 0-1,0 0 0,0 1 0,0-1 0,0 0 0,-1 1-136,1-1 0,0 0-1,0 1 1,0-1-1,0 0 1,-1 1 0,1-1-1,0 0 1,0 0-1,-1 1 1,1-1 0,0 0-1,0 0 1,-1 0-1,1 1 1,0-1 0,-1 0-1,1 0 1,0 0-1,-1 0 1,1 0 0,0 1-1,-1-1 1,1 0-1,0 0 1,-1 0 0,1 0-1,-1 0 1,1 0-1,0 0 1,-1 0 0,1 0-1,-1-1 1,0 1-803,-9 0-7034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8.180"/>
    </inkml:context>
    <inkml:brush xml:id="br0">
      <inkml:brushProperty name="width" value="0.025" units="cm"/>
      <inkml:brushProperty name="height" value="0.025" units="cm"/>
    </inkml:brush>
  </inkml:definitions>
  <inkml:trace contextRef="#ctx0" brushRef="#br0">1 22 12075,'0'0'7933,"8"-4"-5194,-1 1-2254,0 0 0,1 0 0,-1 1 0,0 0 0,1 0 0,-1 1 0,14-1 0,-19 2-445,0 0-1,0 1 0,0-1 1,1 0-1,-1 1 1,0-1-1,0 1 0,0 0 1,0 0-1,0-1 1,0 1-1,0 1 0,0-1 1,-1 0-1,1 0 1,0 1-1,-1-1 1,1 1-1,0-1 0,-1 1 1,0 0-1,1 0 1,-1-1-1,0 1 0,0 0 1,0 0-1,0 0 1,-1 0-1,1 0 0,0 0 1,-1 1-1,0-1 1,1 0-1,-1 0 0,0 0 1,0 4-1,0 0 68,0 0 0,0 0 0,-1 0-1,0 0 1,0-1 0,0 1 0,0 0 0,-1-1-1,0 1 1,0-1 0,-1 0 0,-5 9 0,-1 0 360,-2-1 1,-23 24 0,18-20-334,16-12-288,11-6-209,15-8-642,-11 1-839,-1-2-1,24-19 0,2-10-5193,-12 8-878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18.505"/>
    </inkml:context>
    <inkml:brush xml:id="br0">
      <inkml:brushProperty name="width" value="0.025" units="cm"/>
      <inkml:brushProperty name="height" value="0.025" units="cm"/>
    </inkml:brush>
  </inkml:definitions>
  <inkml:trace contextRef="#ctx0" brushRef="#br0">192 0 16976,'0'0'7367,"17"56"-5733,-1-33-97,1 6-672,-2 3-481,-1 4-288,-11 5-64,-3 7-32,-9 4 0,-17 4-352,-12 9-321,-9-1-864,-2-2-1218,-4-7-1248,2-11-6600</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0.075"/>
    </inkml:context>
    <inkml:brush xml:id="br0">
      <inkml:brushProperty name="width" value="0.025" units="cm"/>
      <inkml:brushProperty name="height" value="0.025" units="cm"/>
    </inkml:brush>
  </inkml:definitions>
  <inkml:trace contextRef="#ctx0" brushRef="#br0">30 37 6086,'0'0'6785,"-6"10"-5616,2-3-746,2-5-311,0 0 0,0 0-1,0 0 1,1 0-1,-1 1 1,1-1 0,0 0-1,-1 1 1,1 0-1,0-1 1,1 1-1,-1-1 1,0 1 0,1 0-1,0 0 1,-1-1-1,1 1 1,0 0 0,0 0-1,1 0 1,-1-1-1,1 1 1,1 5 0,12 32 1252,-12-32-1106,0 0 0,1 0 0,0 0 0,1 0 0,0 0 1,7 11-1,-10-19-222,-1 1 0,1-1 0,-1 1 0,1-1 0,-1 0 1,1 1-1,-1-1 0,1 0 0,-1 1 0,1-1 1,0 0-1,-1 1 0,1-1 0,-1 0 0,1 0 0,0 0 1,-1 0-1,1 0 0,0 0 0,-1 0 0,1 0 0,-1 0 1,1 0-1,0 0 0,-1 0 0,1 0 0,0 0 1,-1-1-1,1 1 0,-1 0 0,1 0 0,0-1 0,-1 1 1,1 0-1,-1-1 0,1 1 0,-1-1 0,1 1 1,-1-1-1,1 1 0,-1-1 0,0 1 0,1-1 0,-1 0 1,19-29 506,-18 26-472,28-64 252,-22 48-220,1 1 1,1-1-1,14-21 0,-21 45 79,-1 1-1,1-1 0,-1 0 0,0 1 1,0-1-1,-1 1 0,1 8 1,0 0 70,0-8-210,0-1-1,-1 0 0,2 0 0,-1 1 1,0-1-1,1 0 0,0 0 1,0 0-1,0-1 0,0 1 0,1 0 1,-1-1-1,1 0 0,3 4 1,-4-6-29,-1 0 1,1 0 0,0 0 0,-1-1 0,1 1 0,0 0 0,-1-1-1,1 1 1,0-1 0,0 0 0,-1 0 0,1 1 0,0-1-1,0 0 1,-1-1 0,1 1 0,0 0 0,0 0 0,-1-1 0,1 1-1,0-1 1,0 1 0,-1-1 0,1 0 0,-1 0 0,1 0 0,-1 0-1,1 0 1,-1 0 0,1 0 0,-1 0 0,0 0 0,0-1 0,0 1-1,1-1 1,0-2 0,12-13 35,-1-1 0,-1-1 1,-1 0-1,9-22 0,-14 29-7,-5 70 1154,-3-39-838,0-13-297,1-1-1,1 1 0,-1-1 0,1 1 1,0 0-1,0-1 0,1 1 0,-1-1 1,3 8-1,-2-12-58,0 0 0,0-1 0,0 1 0,0-1 0,0 1 0,0-1 0,0 1 0,0-1 0,0 0 0,0 1 0,0-1-1,1 0 1,-1 0 0,0 0 0,0 0 0,0 0 0,0 0 0,0 0 0,0 0 0,1-1 0,-1 1 0,0 0 0,0-1 0,0 1 0,0-1 0,0 1 0,2-2 0,30-15-1635,-32 16 1433,34-25-6932,-20 9 603</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0.496"/>
    </inkml:context>
    <inkml:brush xml:id="br0">
      <inkml:brushProperty name="width" value="0.025" units="cm"/>
      <inkml:brushProperty name="height" value="0.025" units="cm"/>
    </inkml:brush>
  </inkml:definitions>
  <inkml:trace contextRef="#ctx0" brushRef="#br0">56 0 9577,'0'0'5846,"-6"9"-3161,-1 2-2014,1 1 0,-1 0 0,2 1 0,0-1 0,0 1 0,1 0 0,1 1 0,0-1 0,-1 19 0,4-26-525,0 1 0,1-1-1,-1 1 1,2-1 0,-1 0 0,4 10-1,-5-15-135,1 0-1,-1 0 0,0 0 0,1 0 0,-1 0 0,1 0 0,-1 0 0,1 0 1,0-1-1,-1 1 0,1 0 0,0 0 0,-1-1 0,1 1 0,0 0 0,0-1 1,0 1-1,0-1 0,0 1 0,0-1 0,0 1 0,0-1 0,0 0 0,0 1 1,0-1-1,0 0 0,0 0 0,0 0 0,0 0 0,0 0 0,0 0 0,0 0 1,0 0-1,0 0 0,0 0 0,0-1 0,0 1 0,0 0 0,0-1 0,0 1 1,0-1-1,0 1 0,0-1 0,-1 1 0,1-1 0,0 0 0,0 1 0,0-1 0,-1 0 1,1 0-1,1-1 0,2-3-255,-1 1 1,1-1-1,-1 0 1,0 0-1,0 0 1,0-1-1,-1 1 1,0-1-1,0 1 1,0-1-1,-1 0 0,0 0 1,0 1-1,0-12 1,1-9-2953,-5-50 0,0 70 4346,-3 18 82,-1 20 802,5-14-1013,0 4 497,0-1 0,2 1 0,3 35 1,-3-56-1482,0 1 0,0-1 0,0 0 0,1 1 0,-1-1 0,0 0 0,1 1 0,-1-1 0,1 0 0,0 0 0,-1 1 0,1-1 0,0 0 0,0 0 0,-1 0 0,1 0 0,0 0 0,0 0 0,0 0 0,1 0 0,-1-1 0,0 1 0,0 0 0,0 0 0,2 0 0,0-1-74,-1 0 0,1 1 1,-1-1-1,0 0 0,1-1 0,-1 1 1,0 0-1,1-1 0,-1 1 1,0-1-1,0 0 0,0 0 0,4-1 1,31-22-2911,-12 0-3359,-12 5 1098,-1 0-732</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0.823"/>
    </inkml:context>
    <inkml:brush xml:id="br0">
      <inkml:brushProperty name="width" value="0.025" units="cm"/>
      <inkml:brushProperty name="height" value="0.025" units="cm"/>
    </inkml:brush>
  </inkml:definitions>
  <inkml:trace contextRef="#ctx0" brushRef="#br0">62 0 9673,'0'0'14734,"-8"73"-14221,-3-40-193,-2 0-192,1-2-96,5-4 0,1-9-32,1-7-64,5-10-897,0-15-3331,0-11-961,0-6-3715</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1.146"/>
    </inkml:context>
    <inkml:brush xml:id="br0">
      <inkml:brushProperty name="width" value="0.025" units="cm"/>
      <inkml:brushProperty name="height" value="0.025" units="cm"/>
    </inkml:brush>
  </inkml:definitions>
  <inkml:trace contextRef="#ctx0" brushRef="#br0">1 1 15310,'0'0'7944,"6"64"-6791,13-47 128,9 0-320,5-3-576,3-2-289,1-2-160,0-4-1826,-3-3-3267,-4-3-8200</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2.233"/>
    </inkml:context>
    <inkml:brush xml:id="br0">
      <inkml:brushProperty name="width" value="0.025" units="cm"/>
      <inkml:brushProperty name="height" value="0.025" units="cm"/>
    </inkml:brush>
  </inkml:definitions>
  <inkml:trace contextRef="#ctx0" brushRef="#br0">0 1 15086,'0'0'8339,"1"12"-6908,0 119 567,-2-69-3050,13 122-1,-8-201-8282,-3-24 4224,-1-3-580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2.579"/>
    </inkml:context>
    <inkml:brush xml:id="br0">
      <inkml:brushProperty name="width" value="0.025" units="cm"/>
      <inkml:brushProperty name="height" value="0.025" units="cm"/>
    </inkml:brush>
  </inkml:definitions>
  <inkml:trace contextRef="#ctx0" brushRef="#br0">1 0 9801,'0'0'9113,"4"12"-7421,1 3-1370,6 15 571,0-1 1,2 0 0,24 39 0,-32-60-794,1 0 1,-1-1 0,1 1 0,1-1 0,-1-1 0,1 1 0,0-1 0,1 0-1,0-1 1,-1 0 0,2 0 0,-1 0 0,0-1 0,1-1 0,0 1 0,0-1-1,11 2 1,-13-4-88,0 0-1,0 0 1,0-1 0,0 1-1,0-2 1,1 1-1,-1-1 1,0 0 0,0 0-1,0-1 1,-1 0-1,1 0 1,0-1 0,9-4-1,-12 4 2,0 0 0,0 0-1,0-1 1,-1 0 0,1 1 0,-1-1-1,0 0 1,0 0 0,0-1-1,-1 1 1,1 0 0,-1-1 0,0 0-1,-1 0 1,1 1 0,-1-1 0,0 0-1,0 0 1,0 0 0,-1 0 0,0-6-1,1 2 2,-2-1 0,1 1 0,-1 0 0,0 0 0,-1 0 0,0 1 0,-1-1 0,0 0-1,-6-12 1,7 16-377,-1 0-1,0 1 1,0-1-1,-1 1 1,0-1 0,1 1-1,-6-4 1,5 5-706,1 0 0,-1 1-1,0-1 1,0 1 0,0 0 0,-1 0 0,1 0 0,0 1 0,-8-2 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2.905"/>
    </inkml:context>
    <inkml:brush xml:id="br0">
      <inkml:brushProperty name="width" value="0.025" units="cm"/>
      <inkml:brushProperty name="height" value="0.025" units="cm"/>
    </inkml:brush>
  </inkml:definitions>
  <inkml:trace contextRef="#ctx0" brushRef="#br0">0 0 10922,'0'0'7335,"14"73"-5029,-3-39-544,0 2-641,4 3 96,2-5-576,3-1-545,-1-3-64,0-2-160,0-5-1025,-4 0-1121,-2-7-1218,-6-6-2497,-2-3-5126</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3.263"/>
    </inkml:context>
    <inkml:brush xml:id="br0">
      <inkml:brushProperty name="width" value="0.025" units="cm"/>
      <inkml:brushProperty name="height" value="0.025" units="cm"/>
    </inkml:brush>
  </inkml:definitions>
  <inkml:trace contextRef="#ctx0" brushRef="#br0">32 158 12396,'0'0'3064,"-6"-10"22,-19-33-439,25 41-2575,0 1 0,-1-1 0,1 1-1,0-1 1,0 1 0,0-1 0,0 1-1,0-1 1,1 1 0,-1-1-1,0 1 1,1-1 0,-1 1 0,1-1-1,-1 1 1,1 0 0,0-1 0,-1 1-1,1 0 1,0 0 0,0-1 0,0 1-1,0 0 1,0 0 0,0 0-1,0 0 1,0 0 0,1 0 0,-1 0-1,0 1 1,1-1 0,-1 0 0,0 1-1,1-1 1,-1 1 0,2-1 0,3-2 129,12-6-71,1 0-1,0 1 0,0 1 1,1 1-1,0 1 1,0 0-1,1 2 0,-1 0 1,1 2-1,0 0 0,-1 1 1,23 3-1,-40-3-81,0 0 1,0 1-1,-1 0 1,1-1-1,0 1 0,0 0 1,0 0-1,-1 1 0,1-1 1,-1 0-1,1 1 1,-1 0-1,1 0 0,-1-1 1,0 1-1,0 0 1,0 1-1,0-1 0,0 0 1,-1 1-1,1-1 1,-1 1-1,1-1 0,-1 1 1,0 0-1,0-1 0,0 1 1,0 0-1,-1 0 1,1 0-1,-1 0 0,0 0 1,1 0-1,-1 0 1,-1 0-1,1-1 0,0 1 1,-1 0-1,1 0 0,-1 0 1,-1 3-1,-1 6 273,-1-1 0,0 0 1,-1 0-1,0 0 0,-1-1 0,0 1 0,0-1 0,-16 17 0,18-22-310,0 0 1,0 0-1,0-1 1,-1 0-1,1 0 0,-1 0 1,0-1-1,0 1 1,-1-1-1,1 0 0,-1-1 1,1 1-1,-1-1 0,-10 2 1,21-12-1325,1 4 975,1 0 1,-1 1 0,1 0 0,0 0-1,1 0 1,-1 1 0,0 0 0,1 1-1,-1-1 1,1 2 0,-1-1 0,1 1 0,-1 0-1,1 0 1,8 2 0,-10-2 320,0 1 1,1 0-1,-1 0 0,0 1 1,0-1-1,0 1 0,0 1 1,-1-1-1,1 1 0,0 0 1,-1 0-1,0 1 0,0-1 1,0 1-1,0 0 0,-1 0 1,1 1-1,6 9 1,-9-11 178,-1-1 0,0 0 0,0 1 0,0-1 1,0 1-1,-1-1 0,1 1 0,-1 0 1,1-1-1,-1 1 0,0-1 0,0 1 1,0 0-1,0-1 0,-1 1 0,1 0 0,-1-1 1,0 1-1,1-1 0,-1 1 0,-2 2 1,0 0 34,0 0 1,0 0 0,-1 0-1,0-1 1,0 0 0,0 1-1,-1-1 1,1-1 0,-7 5-1,-7 3 26,0 0-1,-1-2 0,0 0 0,-28 8 0,38-14-497,1-1-1,-1 0 0,0 0 0,0-1 0,-17 0 1,25-2 11,0 1 0,0-1 0,1 1 0,-1-1 0,0 1 0,1-1 1,-1 0-1,0 1 0,1-1 0,-1 0 0,1 0 0,-1 1 1,1-1-1,-1 0 0,1 0 0,0 0 0,-1 1 0,1-1 0,0 0 1,0 0-1,-1 0 0,1 0 0,0 0 0,0 0 0,0 0 0,0 1 1,0-1-1,0 0 0,1 0 0,-1 0 0,0 0 0,0 0 1,1 0-1,-1 1 0,0-1 0,1 0 0,-1 0 0,1 0 0,0 0 1,12-18-8471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4.137"/>
    </inkml:context>
    <inkml:brush xml:id="br0">
      <inkml:brushProperty name="width" value="0.025" units="cm"/>
      <inkml:brushProperty name="height" value="0.025" units="cm"/>
    </inkml:brush>
  </inkml:definitions>
  <inkml:trace contextRef="#ctx0" brushRef="#br0">0 181 3491,'0'0'1543,"5"-9"-1249,11-21 2092,33-43 0,-42 62-988,1 2 0,1-1-1,-1 1 1,1 1 0,11-9 0,-19 17-1328,-1-1 0,1 1 0,-1-1 0,1 1 0,-1 0 0,1-1 0,-1 1 0,1 0 0,0-1 0,-1 1 0,1 0 0,-1 0-1,1 0 1,0-1 0,-1 1 0,1 0 0,0 0 0,-1 0 0,1 0 0,0 0 0,-1 0 0,1 0 0,0 1 0,-1-1 0,1 0 0,-1 0 0,1 0 0,0 1 0,-1-1 0,1 0 0,-1 0 0,1 1 0,-1-1 0,1 1 0,-1-1 0,1 0 0,0 2 0,1 0 25,-1 1 0,0-1 0,0 1 0,0-1 1,0 1-1,-1 0 0,1-1 0,-1 1 0,1 5 0,-4 62 448,-3-38-341,-1 0-1,-2 0 1,-1-1-1,-23 47 1,-9 29 461,42-106-652,-1 0 1,1-1-1,-1 1 0,1 0 1,-1-1-1,1 1 0,0 0 0,0 0 1,-1-1-1,1 1 0,0 0 1,0 0-1,0 0 0,0-1 1,0 1-1,0 0 0,0 0 1,0 0-1,0 0 0,0-1 1,0 1-1,0 0 0,1 0 0,-1-1 1,0 1-1,1 0 0,-1 0 1,0-1-1,1 1 0,-1 0 1,1-1-1,-1 1 0,1 0 1,0-1-1,-1 1 0,1-1 1,-1 1-1,1-1 0,0 1 0,0-1 1,0 1-1,4-1 40,-1 0 0,0 0-1,1 0 1,-1-1 0,0 1-1,1-1 1,4-2 0,102-33 584,-80 24-1669,0 2 0,52-11 1,-63 14-5865,-16-1 903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3.636"/>
    </inkml:context>
    <inkml:brush xml:id="br0">
      <inkml:brushProperty name="width" value="0.025" units="cm"/>
      <inkml:brushProperty name="height" value="0.025" units="cm"/>
    </inkml:brush>
  </inkml:definitions>
  <inkml:trace contextRef="#ctx0" brushRef="#br0">0 1 24311,'0'0'7271,"74"2"-8328,-45-2-2755,0 0-3427,-8 5-8103</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3.981"/>
    </inkml:context>
    <inkml:brush xml:id="br0">
      <inkml:brushProperty name="width" value="0.025" units="cm"/>
      <inkml:brushProperty name="height" value="0.025" units="cm"/>
    </inkml:brush>
  </inkml:definitions>
  <inkml:trace contextRef="#ctx0" brushRef="#br0">3 14 20019,'0'0'9705,"-3"16"-10890,13-31-2947,-2 1-3779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4.694"/>
    </inkml:context>
    <inkml:brush xml:id="br0">
      <inkml:brushProperty name="width" value="0.025" units="cm"/>
      <inkml:brushProperty name="height" value="0.025" units="cm"/>
    </inkml:brush>
  </inkml:definitions>
  <inkml:trace contextRef="#ctx0" brushRef="#br0">0 1 14382,'0'0'5872,"6"13"-4111,24 63-110,-12-23-74,52 98 0,-69-150-1549,0 1 1,0 0-1,-1-1 1,1 1-1,0-1 1,1 0-1,-1 1 1,0-1-1,0 0 0,0 0 1,1 1-1,-1-1 1,1 0-1,-1 0 1,1 0-1,-1-1 0,1 1 1,0 0-1,-1-1 1,1 1-1,0-1 1,-1 1-1,3-1 0,-2 0-3,-1-1 0,1 1 0,0-1-1,0 0 1,-1 0 0,1 0 0,-1 0-1,1 0 1,0 0 0,-1 0 0,0 0-1,1 0 1,-1-1 0,0 1 0,0-1-1,0 1 1,2-4 0,5-10 42,0 0-1,-2-1 1,9-28 0,-11 33-95,33-128 161,-33 137-113,1 14 23,8 35 63,-1-4-45,-11-41-56,-1 0 0,1-1 0,-1 1 0,1 0 0,-1-1 0,1 1 0,0-1 0,0 1 0,0-1 0,0 1 0,0-1 0,0 0 0,0 1 0,0-1 0,1 0 0,-1 0 0,0 0 0,1 0 0,-1 0 0,1 0 0,-1 0 0,1 0 0,0-1 0,-1 1 0,1-1 0,0 1 0,-1-1 0,1 1 0,0-1 0,-1 0 0,1 0 0,0 0 0,0 0 0,-1 0 0,1 0 0,0-1 0,0 1 0,-1-1 0,1 1 0,0-1 0,-1 1 0,1-1 0,-1 0 0,1 0 0,-1 0 0,1 0 0,-1 0 0,0 0 0,1 0 0,1-3 0,11-8 82,-1-1 0,-1-1-1,21-29 1,-20 26-59,-6 8-27,-4 4 5,0 1 0,0 0 0,0 0-1,1 0 1,-1 0 0,1 0 0,0 1-1,8-6 1,-11 12-9,0 0 0,0 0 0,-1 0 0,1 0 0,-1 0 0,0 0 0,0 0 0,0 0 0,-1 5 0,1-3 17,-1 35 35,-1-25-76,2-1 0,0 1 0,0-1 1,5 24-1,-5-38-75,0 1 0,0 0 0,1-1 0,-1 1 0,0 0 0,1-1 0,-1 1 0,0 0 0,1-1 1,-1 1-1,1-1 0,-1 1 0,1-1 0,0 1 0,-1-1 0,1 1 0,-1-1 0,1 1 1,0-1-1,-1 0 0,1 1 0,0-1 0,0 0 0,-1 0 0,1 0 0,0 1 0,0-1 0,-1 0 1,1 0-1,0 0 0,0 0 0,-1 0 0,1 0 0,0-1 0,0 1 0,-1 0 0,2-1 0,0 1-679,0-1 0,1 0-1,-1 1 1,0-1-1,0 0 1,0-1-1,0 1 1,0 0-1,-1 0 1,1-1-1,3-2 1,10-18-9816</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5.066"/>
    </inkml:context>
    <inkml:brush xml:id="br0">
      <inkml:brushProperty name="width" value="0.025" units="cm"/>
      <inkml:brushProperty name="height" value="0.025" units="cm"/>
    </inkml:brush>
  </inkml:definitions>
  <inkml:trace contextRef="#ctx0" brushRef="#br0">0 90 4708,'0'0'22582,"61"-15"-21621,-20 1-481,8-2-384,-5 2-32,2 1-128,-9 4-480,-12 4-1506,-9 2-1730,-13 3-1249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5.408"/>
    </inkml:context>
    <inkml:brush xml:id="br0">
      <inkml:brushProperty name="width" value="0.025" units="cm"/>
      <inkml:brushProperty name="height" value="0.025" units="cm"/>
    </inkml:brush>
  </inkml:definitions>
  <inkml:trace contextRef="#ctx0" brushRef="#br0">0 80 11179,'0'0'13709,"77"3"-12909,-31-20-479,-2 0-321,1-1-897,-7 2-2851,0 1-3234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5.762"/>
    </inkml:context>
    <inkml:brush xml:id="br0">
      <inkml:brushProperty name="width" value="0.025" units="cm"/>
      <inkml:brushProperty name="height" value="0.025" units="cm"/>
    </inkml:brush>
  </inkml:definitions>
  <inkml:trace contextRef="#ctx0" brushRef="#br0">61 5 16624,'0'0'2754,"-5"8"-602,-4 10-1512,1 0 1,1 0-1,1 0 0,0 1 1,2 0-1,-4 30 1,4-16-132,2 1-1,1 0 1,5 43 0,0-51-463,2-1 1,1 1-1,2-2 1,0 1-1,1-1 1,18 30 0,-29-58-16,1 0 1,-1 0 0,1 0-1,-1 0 1,1 0 0,1-1 0,0-6-1,0-9-2,7-190-456,-5 180 111,1 1 0,2 0 1,1 0-1,1 0 0,13-29 0,-18 52 310,0-1 1,0 1-1,1 0 0,0 0 0,0 0 0,1 0 0,-1 1 1,9-8-1,-10 11 7,-1 0 0,1 0 0,-1 1-1,1-1 1,0 0 0,-1 1 0,1 0 0,0 0 0,0 0 0,0 0 0,0 0 0,0 1 0,0-1 0,1 1 0,-1 0 0,0 0 0,0 0 0,0 0-1,0 1 1,0-1 0,6 2 0,-8-1 3,0-1 0,0 0 0,1 1-1,-1-1 1,0 1 0,0-1 0,0 1 0,0 0-1,0 0 1,0-1 0,0 1 0,0 0 0,0 0-1,0 0 1,0 0 0,-1 0 0,1 0 0,0 0-1,-1 0 1,1 1 0,0-1 0,-1 0 0,0 0-1,1 0 1,-1 1 0,0-1 0,1 0 0,-1 1-1,0-1 1,0 0 0,0 0 0,0 1 0,0-1-1,-1 0 1,1 1 0,0-1 0,-1 0 0,1 0-1,0 0 1,-1 1 0,0-1 0,1 0 0,-1 0-1,0 0 1,-1 2 0,-2 3 119,0 0 0,0 0 0,0-1 0,-1 1 0,0-1 0,0 0 0,-5 4 0,-33 20-490,-1-2 1,-47 22-1,86-48-1623</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6.115"/>
    </inkml:context>
    <inkml:brush xml:id="br0">
      <inkml:brushProperty name="width" value="0.025" units="cm"/>
      <inkml:brushProperty name="height" value="0.025" units="cm"/>
    </inkml:brush>
  </inkml:definitions>
  <inkml:trace contextRef="#ctx0" brushRef="#br0">0 196 11307,'0'0'14888,"9"0"-13612,0-1-1220,0-1-1,-1-1 1,1 1-1,0-1 1,-1-1-1,0 1 1,0-1-1,0-1 1,0 0 0,0 0-1,-1 0 1,0-1-1,0 0 1,7-8-1,3-4 3,0-1-1,-1-1 1,-1 0 0,17-30-1,-34 57-25,-1 1-1,1-1 0,1 1 0,-1-1 0,1 10 1,-2 4 37,1-10-129,-1-1-34,1 0 0,1 0-1,-1 1 1,2-1 0,-1 0 0,1 0 0,1 1-1,3 17 1,-4-28-34,1 1 0,-1 0-1,1-1 1,-1 1 0,0-1-1,1 1 1,-1 0 0,1-1 0,0 1-1,-1-1 1,1 1 0,-1-1 0,1 0-1,0 1 1,-1-1 0,1 0-1,0 1 1,0-1 0,-1 0 0,1 0-1,0 0 1,-1 1 0,1-1 0,0 0-1,0 0 1,-1 0 0,1 0-1,0 0 1,0-1 0,-1 1 0,1 0-1,0 0 1,0 0 0,-1-1 0,1 1-1,0 0 1,-1-1 0,2 0-1,23-18-5251,-10-5-455</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6.455"/>
    </inkml:context>
    <inkml:brush xml:id="br0">
      <inkml:brushProperty name="width" value="0.025" units="cm"/>
      <inkml:brushProperty name="height" value="0.025" units="cm"/>
    </inkml:brush>
  </inkml:definitions>
  <inkml:trace contextRef="#ctx0" brushRef="#br0">136 0 14830,'0'0'10752,"-2"12"-9551,-9 54-748,-4 0 1,-42 117 0,57-183-561,0 0 0,0 0 0,0 1 0,0-1 0,0 0 0,0 0 1,0 0-1,0 1 0,0-1 0,0 0 0,0 0 0,0 0 0,0 1 0,0-1 0,0 0 0,0 0 0,0 0 0,0 1 0,0-1 1,-1 0-1,1 0 0,0 0 0,0 0 0,0 0 0,0 1 0,0-1 0,-1 0 0,1 0 0,0 0 0,0 0 0,0 0 0,0 0 1,-1 0-1,1 0 0,0 1 0,0-1 0,0 0 0,-1 0 0,1 0 0,0 0 0,0 0 0,0 0 0,-1 0 0,1 0 0,0 0 1,0 0-1,0 0 0,-1-1 0,1 1 0,0 0 0,0 0 0,0 0 0,-1 0 0,1 0 0,0 0 0,0 0 0,0 0 0,0-1 1,0 1-1,-1 0 0,1 0 0,-5-12-6634,4 12 6674,-6-20-8682</inkml:trace>
  <inkml:trace contextRef="#ctx0" brushRef="#br0" timeOffset="1">1 141 16047,'0'0'9417,"61"24"-8424,-35-16-609,5 0-320,1-2-256,1-1-1698,-4-3-1921,-5-1-3428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6.812"/>
    </inkml:context>
    <inkml:brush xml:id="br0">
      <inkml:brushProperty name="width" value="0.025" units="cm"/>
      <inkml:brushProperty name="height" value="0.025" units="cm"/>
    </inkml:brush>
  </inkml:definitions>
  <inkml:trace contextRef="#ctx0" brushRef="#br0">0 350 9449,'0'0'16506,"12"-1"-15598,-3 0-848,0-1 0,0 0 1,0 0-1,-1 0 1,1-1-1,-1-1 0,0 0 1,0 0-1,0 0 0,0-1 1,-1 0-1,10-8 0,-4 1-45,-5 6-2,0-1 1,-1 0 0,0 0-1,0-1 1,0 0-1,-1 0 1,7-13-1,-16 74 719,-1-30-736,2-11-144,0 1 0,0-1 0,1 1 0,1 0 0,3 25 0,-3-37-56,0 0-1,0 0 1,1-1-1,-1 1 1,1 0 0,-1 0-1,0 0 1,1 0-1,0-1 1,-1 1 0,1 0-1,-1 0 1,1-1-1,0 1 1,0-1-1,-1 1 1,1 0 0,0-1-1,0 1 1,0-1-1,0 0 1,0 1 0,-1-1-1,1 0 1,0 0-1,0 1 1,0-1-1,0 0 1,0 0 0,0 0-1,0 0 1,0 0-1,0 0 1,0 0 0,0-1-1,0 1 1,0 0-1,0 0 1,-1-1-1,1 1 1,0-1 0,0 1-1,0 0 1,0-1-1,-1 0 1,1 1 0,1-2-1,8-14-5550</inkml:trace>
  <inkml:trace contextRef="#ctx0" brushRef="#br0" timeOffset="1">328 0 11723,'0'0'10890,"-3"56"-9160,3-34-385,0 2-320,5 2-256,8-4-353,-4 1-191,2-5-193,-3-2 0,-1-3-32,-3-3-609,-4-1-1185,0-5-1313,-12-4-8135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7.182"/>
    </inkml:context>
    <inkml:brush xml:id="br0">
      <inkml:brushProperty name="width" value="0.025" units="cm"/>
      <inkml:brushProperty name="height" value="0.025" units="cm"/>
    </inkml:brush>
  </inkml:definitions>
  <inkml:trace contextRef="#ctx0" brushRef="#br0">1 139 13421,'0'0'11050,"82"-60"-10057,-44 46-641,3 1-288,-1 1-224,-4 1-1409,-4-2-2339,-5-2-5893</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4.652"/>
    </inkml:context>
    <inkml:brush xml:id="br0">
      <inkml:brushProperty name="width" value="0.025" units="cm"/>
      <inkml:brushProperty name="height" value="0.025" units="cm"/>
    </inkml:brush>
  </inkml:definitions>
  <inkml:trace contextRef="#ctx0" brushRef="#br0">82 34 11787,'0'0'9038,"-3"10"-8851,-20 49 187,-32 95 3192,55-145-2254,4-9-516,14-18-288,20-30-535,-23 26-38,-1 0 0,-1-2 0,-1 1 0,-1-1 1,-1-1-1,9-35 0,-23 75-5,1 0 0,1 0-1,0 1 1,1-1 0,1 0 0,2 19 0,-2-33 71,1 1 0,-1-1 0,0 1 0,1-1 0,-1 0 0,1 1 1,0-1-1,0 0 0,-1 1 0,1-1 0,0 0 0,0 0 0,0 0 0,0 0 0,0 0 0,0 0 1,0 0-1,1 0 0,-1-1 0,0 1 0,1 0 0,1 0 0,1 1 6,0-1-1,0 0 0,0-1 1,0 1-1,1-1 0,-1 1 1,0-1-1,4-1 1,3 0 9,0 0 0,-1-1 1,1-1-1,-1 0 1,16-6-1,2-8 11,14-5-91,-46 40-75,-27 38 73,-18 39 215,45-85-245,0 0-1,1 0 1,1 0-1,0 0 1,0 1 0,1-1-1,0 1 1,1 11-1,-1-21-66,1 1-1,0-1 1,1 0-1,-1 0 1,0 0-1,0 1 1,0-1-1,1 0 1,-1 0-1,0 0 1,1 0-1,-1 0 1,1 0-1,0 0 0,-1 0 1,1 0-1,0 0 1,0 0-1,-1 0 1,1 0-1,0 0 1,0-1-1,0 1 1,0 0-1,1 0 1,21 1-6471,-3-7-4293</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7.791"/>
    </inkml:context>
    <inkml:brush xml:id="br0">
      <inkml:brushProperty name="width" value="0.025" units="cm"/>
      <inkml:brushProperty name="height" value="0.025" units="cm"/>
    </inkml:brush>
  </inkml:definitions>
  <inkml:trace contextRef="#ctx0" brushRef="#br0">0 33 13741,'0'0'4639,"3"13"-3400,81 492 5364,-82-497-6591,0-11 5,1-27 26,1-46 13,-5-29-209,1-54-332,2 140 441,0 0 1,1 0-1,1 0 0,0 1 0,1 0 0,9-18 0,-13 33 38,0 1-1,0 0 1,0-1-1,1 1 0,-1 0 1,1 0-1,0 0 1,-1 0-1,1 0 1,0 1-1,0-1 0,0 0 1,0 1-1,1 0 1,-1-1-1,0 1 1,1 0-1,-1 0 0,1 0 1,-1 1-1,1-1 1,-1 0-1,1 1 0,3-1 1,-4 2-2,0-1 1,-1 0-1,1 0 1,-1 1 0,1-1-1,0 1 1,-1 0-1,1-1 1,-1 1-1,1 0 1,-1 0-1,0 0 1,1 0-1,-1 0 1,0 0-1,0 0 1,0 1-1,0-1 1,0 0-1,0 1 1,0-1-1,0 1 1,0-1 0,0 1-1,-1-1 1,1 1-1,-1-1 1,1 1-1,-1 0 1,0-1-1,0 1 1,1 0-1,-1-1 1,0 1-1,-1 0 1,1-1-1,-1 4 1,1-2 9,-1 0 1,0 1-1,0-1 1,0 0-1,-1 0 0,1 0 1,-1 0-1,1-1 0,-1 1 1,0 0-1,0-1 1,-1 1-1,1-1 0,0 0 1,-1 1-1,1-1 1,-6 3-1,-56 31 337,46-26-230,-10 3-6,21-10-163,1-1-1,-1 1 1,1 1-1,0 0 1,0-1-1,-6 7 1,44-13-10825,-7-7 2183</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8.131"/>
    </inkml:context>
    <inkml:brush xml:id="br0">
      <inkml:brushProperty name="width" value="0.025" units="cm"/>
      <inkml:brushProperty name="height" value="0.025" units="cm"/>
    </inkml:brush>
  </inkml:definitions>
  <inkml:trace contextRef="#ctx0" brushRef="#br0">0 99 13613,'0'0'5792,"9"-10"-3956,-3 2-1553,1 0-1,0 1 0,0 0 1,1 1-1,0-1 0,0 2 1,1-1-1,-1 1 0,1 0 1,0 1-1,1 0 1,-1 0-1,1 1 0,-1 0 1,1 1-1,0 0 0,18-1 1,-28 3-280,1 0-1,0 0 1,0 0 0,0 0 0,0 0 0,0 0 0,-1 0 0,1 0 0,0 1 0,0-1 0,0 0 0,0 0 0,-1 1 0,1-1 0,0 0 0,0 1 0,-1-1 0,1 1 0,0-1 0,-1 1 0,1-1 0,0 1 0,-1-1 0,1 1-1,-1 0 1,1-1 0,-1 1 0,1 0 0,-1 0 0,0-1 0,1 2 0,-1 0-1,0 0-1,0 1 0,0-1 0,0 0 1,0 0-1,0 0 0,-1 0 1,1 0-1,-1 0 0,0 0 1,0 0-1,-1 2 0,-32 51 16,4-22-14,23-27 0,0 0-1,1 1 1,0 0-1,0 0 0,1 0 1,0 1-1,0 0 0,1 0 1,-1 0-1,2 1 0,-4 9 1,7-18-2,0 1-1,1-1 1,-1 1 0,0-1 0,0 1 0,1-1 0,-1 1 0,0-1 0,0 0-1,1 1 1,-1-1 0,1 1 0,-1-1 0,0 0 0,1 1 0,-1-1-1,1 0 1,-1 1 0,1-1 0,-1 0 0,1 0 0,-1 0 0,1 1 0,-1-1-1,1 0 1,-1 0 0,1 0 0,-1 0 0,1 0 0,-1 0 0,1 0-1,-1 0 1,1 0 0,0 0 0,25-1 10,-22 0-10,10 0-216,-1-1-1,0-1 0,-1 0 0,1-1 1,20-9-1,28-18-4714,-23 8-1535</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8.455"/>
    </inkml:context>
    <inkml:brush xml:id="br0">
      <inkml:brushProperty name="width" value="0.025" units="cm"/>
      <inkml:brushProperty name="height" value="0.025" units="cm"/>
    </inkml:brush>
  </inkml:definitions>
  <inkml:trace contextRef="#ctx0" brushRef="#br0">166 0 15407,'0'0'7238,"-4"61"-5828,-13-23-706,0 2-319,-4 2-321,-1-1-32,1-4-32,3-2 32,3-9-416,4-7-641,5-10-833,3-9-1025,-2 0-1313,0-13-1729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8.814"/>
    </inkml:context>
    <inkml:brush xml:id="br0">
      <inkml:brushProperty name="width" value="0.025" units="cm"/>
      <inkml:brushProperty name="height" value="0.025" units="cm"/>
    </inkml:brush>
  </inkml:definitions>
  <inkml:trace contextRef="#ctx0" brushRef="#br0">1 1 10826,'0'0'11627,"65"8"-10378,-33 5-544,4 1-545,3-2-128,4 0-768,-7-5-2051,-1-2-3619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29.156"/>
    </inkml:context>
    <inkml:brush xml:id="br0">
      <inkml:brushProperty name="width" value="0.025" units="cm"/>
      <inkml:brushProperty name="height" value="0.025" units="cm"/>
    </inkml:brush>
  </inkml:definitions>
  <inkml:trace contextRef="#ctx0" brushRef="#br0">0 23 11851,'0'0'3614,"11"-4"-325,-11 4-3260,11-4 594,0 0 0,-1 1 0,1 1 0,0 0 0,13-1 0,-21 2-561,0 1-1,-1 0 1,1 0-1,-1 0 1,1 0 0,-1 1-1,1-1 1,0 1-1,-1-1 1,1 1 0,-1 0-1,0 0 1,1 0-1,-1 0 1,0 1 0,0-1-1,1 1 1,-1-1-1,0 1 1,-1 0 0,1-1-1,0 1 1,0 0-1,-1 0 1,1 1 0,-1-1-1,0 0 1,1 0-1,-1 1 1,0-1 0,0 0-1,-1 1 1,2 3-1,-1-1 11,0-1 0,-1 0 0,0 0 0,1 0 0,-1 0 0,-1 1 0,1-1 0,-1 0-1,1 0 1,-1 0 0,0 0 0,-1 0 0,1 0 0,-1 0 0,1 0 0,-1 0 0,-5 6 0,-1 0 374,-1-1 1,0 0 0,0 0 0,-16 11 0,14-12-4,0 1 0,0 1 0,-12 14 0,71-29-133,104-37-2132,-50 11-3179,-47 11-1010</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35.542"/>
    </inkml:context>
    <inkml:brush xml:id="br0">
      <inkml:brushProperty name="width" value="0.025" units="cm"/>
      <inkml:brushProperty name="height" value="0.025" units="cm"/>
    </inkml:brush>
  </inkml:definitions>
  <inkml:trace contextRef="#ctx0" brushRef="#br0">0 1136 15855,'0'0'827,"13"-9"-528,172-112 818,237-115 0,233-63-1818,-276 150-1105,531-127-7930,-716 231 7921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5.799"/>
    </inkml:context>
    <inkml:brush xml:id="br0">
      <inkml:brushProperty name="width" value="0.025" units="cm"/>
      <inkml:brushProperty name="height" value="0.025" units="cm"/>
    </inkml:brush>
  </inkml:definitions>
  <inkml:trace contextRef="#ctx0" brushRef="#br0">0 1 10570,'1'-1'387,"0"1"0,0 0 1,0 0-1,-1 0 0,1 0 0,0 0 1,0 0-1,0 1 0,0-1 0,0 0 1,0 0-1,-1 1 0,1-1 0,0 0 1,0 1-1,0-1 0,-1 1 0,1-1 0,0 1 1,-1-1-1,1 1 0,0 0 0,-1-1 1,2 2-1,7 25 3506,-8 44-3309,-2-51 526,-2 57-321,1-40-36,3 46 0,-1-81-733,0 0 1,1 1-1,-1-1 0,1 0 0,0 0 0,-1 1 0,1-1 0,0 0 0,0 0 0,1 0 1,-1 0-1,0 0 0,1 0 0,-1-1 0,1 1 0,0 0 0,-1-1 0,1 1 1,0-1-1,0 0 0,3 2 0,13 1-4443,1-11-6320,-5-3-2315</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6.139"/>
    </inkml:context>
    <inkml:brush xml:id="br0">
      <inkml:brushProperty name="width" value="0.025" units="cm"/>
      <inkml:brushProperty name="height" value="0.025" units="cm"/>
    </inkml:brush>
  </inkml:definitions>
  <inkml:trace contextRef="#ctx0" brushRef="#br0">0 30 13773,'0'0'7794,"11"-3"-6603,38-3-145,76 0 0,-69 4-950,117-10-26,-172 12-75,0 0 1,0 0-1,0 0 1,0 1 0,-1-1-1,1 0 1,0 0 0,0 1-1,0-1 1,0 1-1,0-1 1,0 1 0,-1-1-1,1 1 1,0-1-1,0 1 1,-1 0 0,1-1-1,0 1 1,-1 0-1,1 0 1,-1-1 0,1 1-1,-1 0 1,1 0-1,-1 1 1,6 34 591,-6-25-245,-1 1 0,0-1 0,-1 0 0,-3 14 0,0-10-299,0 0 1,-1 0 0,-1-1-1,0 0 1,-1 0 0,0-1-1,-1 0 1,0-1 0,-1 0 0,-20 19-1,19-25-1949,4-6-2274,1-3-3475</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6.870"/>
    </inkml:context>
    <inkml:brush xml:id="br0">
      <inkml:brushProperty name="width" value="0.025" units="cm"/>
      <inkml:brushProperty name="height" value="0.025" units="cm"/>
    </inkml:brush>
  </inkml:definitions>
  <inkml:trace contextRef="#ctx0" brushRef="#br0">44 0 9513,'0'0'5440,"-9"5"-3433,-26 13-272,47-17 5471,47 2-5257,42 2-1076,10 0-1539,-39-10-2728,-36-6-1821,-7-5-3599</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7.507"/>
    </inkml:context>
    <inkml:brush xml:id="br0">
      <inkml:brushProperty name="width" value="0.025" units="cm"/>
      <inkml:brushProperty name="height" value="0.025" units="cm"/>
    </inkml:brush>
  </inkml:definitions>
  <inkml:trace contextRef="#ctx0" brushRef="#br0">42 0 13869,'0'0'12300,"-2"14"-11644,-7 33-284,-3 13-163,-6 108 0,18-166-168,0 0-1,-1-1 0,1 1 0,0 0 0,0-1 0,1 1 1,-1 0-1,0 0 0,1-1 0,-1 1 0,1 0 0,-1-1 1,1 1-1,0-1 0,-1 1 0,1-1 0,0 1 0,0-1 1,0 1-1,0-1 0,1 0 0,-1 0 0,0 0 0,0 1 1,1-1-1,-1 0 0,1-1 0,-1 1 0,1 0 0,-1 0 1,1-1-1,0 1 0,-1-1 0,1 1 0,0-1 0,-1 1 1,1-1-1,0 0 0,-1 0 0,1 0 0,0 0 0,0 0 1,-1-1-1,3 1 0,4-2 106,0 0 0,0 0 0,0-1 1,0 0-1,0 0 0,-1-1 0,1 0 0,6-5 0,12-9-120,-2-2-1,-1 0 1,0-1-1,-2-1 1,0-1-1,-2-1 1,0-1-1,27-50 1,-45 75-150,-1-1-1,0 1 1,1-1 0,-1 1 0,0-1-1,1 1 1,-1-1 0,0 1 0,0-1-1,1 1 1,-1-1 0,0 0-1,0 1 1,0-1 0,0 1 0,0-1-1,0 0 1,0 1 0,0-1 0,0 0-1,0 1 1,0-1 0,0 1 0,0-1-1,-1 0 1,1 1 0,0-1-1,0 1 1,-1-1 0,1 1 0,0-1-1,-1 1 1,1-1 0,-1 0 0,-20-1-8697,16 3 7503,-13-1-6578</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5.308"/>
    </inkml:context>
    <inkml:brush xml:id="br0">
      <inkml:brushProperty name="width" value="0.025" units="cm"/>
      <inkml:brushProperty name="height" value="0.025" units="cm"/>
    </inkml:brush>
  </inkml:definitions>
  <inkml:trace contextRef="#ctx0" brushRef="#br0">1 33 13869,'0'0'9930,"70"19"-9354,-26-19-416,3 0-128,3 0-288,-3-5-993,-8-5-673,-6-1-640,-11-1-1474,-8-1-1217</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7.881"/>
    </inkml:context>
    <inkml:brush xml:id="br0">
      <inkml:brushProperty name="width" value="0.025" units="cm"/>
      <inkml:brushProperty name="height" value="0.025" units="cm"/>
    </inkml:brush>
  </inkml:definitions>
  <inkml:trace contextRef="#ctx0" brushRef="#br0">4 0 14510,'0'0'3107,"-4"49"-481,4-27-192,0 0-544,11-5-224,6-3-577,9-3-865,1-3-160,5-8-897,4 0-1345,-1 0-1217,-3-13-993,-5-1-1217,-5-4 992,-5 1-992</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8.222"/>
    </inkml:context>
    <inkml:brush xml:id="br0">
      <inkml:brushProperty name="width" value="0.025" units="cm"/>
      <inkml:brushProperty name="height" value="0.025" units="cm"/>
    </inkml:brush>
  </inkml:definitions>
  <inkml:trace contextRef="#ctx0" brushRef="#br0">42 31 3299,'9'-30'13870,"-22"43"-6618,-20 48-4485,32-60-2747,1 0-1,-1 0 1,1 1-1,-1-1 1,1 0-1,-1 1 0,1-1 1,0 0-1,-1 1 1,1-1-1,0 0 1,0 1-1,0-1 1,0 1-1,0-1 0,1 0 1,-1 1-1,0-1 1,1 0-1,-1 1 1,1-1-1,-1 0 0,1 1 1,-1-1-1,1 0 1,0 0-1,0 0 1,0 0-1,0 0 1,-1 0-1,1 0 0,1 0 1,-1 0-1,0 0 1,0 0-1,0-1 1,0 1-1,1 0 0,-1-1 1,0 1-1,0-1 1,1 1-1,-1-1 1,0 0-1,1 0 1,-1 0-1,1 1 0,-1-1 1,0 0-1,1-1 1,-1 1-1,0 0 1,1 0-1,1-1 0,7-1-13,1 0 0,0 0 0,-1-1 0,0-1 0,17-7 0,9-10-345,-29 15 286,1 1-1,-1 1 0,1-1 1,0 1-1,0 1 1,0-1-1,1 1 0,-1 1 1,1-1-1,14-1 1,-22 7 158,1 0 0,-1 1 0,-1-1 0,1 0 1,0 0-1,-1 0 0,1 0 0,-1 1 1,0-1-1,0 0 0,0 1 0,-2 4 1,2 0 122,0 6-20,-1-11-159,1 0 1,0 0 0,0 0-1,0 0 1,1 0-1,-1 0 1,1 0-1,-1 0 1,3 5-1,-2-7-54,-1 0 1,1-1-1,0 1 0,0 0 0,0-1 1,0 1-1,0 0 0,0-1 0,1 1 0,-1-1 1,0 0-1,0 1 0,0-1 0,0 0 0,1 0 1,-1 1-1,0-1 0,0 0 0,0 0 1,1-1-1,-1 1 0,0 0 0,0 0 0,0 0 1,1-1-1,-1 1 0,0-1 0,0 1 0,0-1 1,1 0-1,16-7-1360,-1 0 0,-1-1 0,1-1 0,-1 0 0,23-21 0,-23 19-1084,23-18-5313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8.581"/>
    </inkml:context>
    <inkml:brush xml:id="br0">
      <inkml:brushProperty name="width" value="0.025" units="cm"/>
      <inkml:brushProperty name="height" value="0.025" units="cm"/>
    </inkml:brush>
  </inkml:definitions>
  <inkml:trace contextRef="#ctx0" brushRef="#br0">183 1 17969,'-12'6'1730,"-4"4"-1017,-17 9 2135,0-1 0,-55 21-1,106-45-2780,-2 0-448,1 1 1,0 0-1,0 1 1,0 1-1,1 0 1,-1 1-1,1 1 1,23 2 0,-38 0 423,-1-1 1,1 1 0,-1 0 0,1-1 0,-1 1 0,0 1 0,1-1 0,-1 0 0,0 0 0,0 1-1,0-1 1,0 1 0,0 0 0,0-1 0,-1 1 0,1 0 0,0 0 0,-1 0 0,1 0 0,-1 1-1,0-1 1,0 0 0,0 0 0,0 1 0,0-1 0,-1 1 0,1-1 0,-1 1 0,1-1 0,-1 1-1,0-1 1,0 1 0,0-1 0,0 1 0,-1 4 0,0-2 140,0-1-1,0 1 1,0 0 0,-1-1 0,1 1-1,-1-1 1,0 0 0,0 1 0,-1-1-1,1 0 1,-1 0 0,0-1 0,0 1-1,-1-1 1,1 1 0,0-1 0,-1 0-1,-6 4 1,4-4-154,-1 0 1,0 0-1,0-1 1,-1 0-1,1-1 1,0 1-1,-1-1 0,1 0 1,-14-1-1,21 0-121,0 0-1,0 0 0,-1-1 0,1 1 0,0 0 1,-1 0-1,1 0 0,0 0 0,0 0 0,-1-1 1,1 1-1,0 0 0,0 0 0,0-1 1,-1 1-1,1 0 0,0 0 0,0-1 0,0 1 1,0 0-1,-1 0 0,1-1 0,0 1 1,0 0-1,0-1 0,0 1 0,0 0 0,0-1 1,0 1-1,0 0 0,0 0 0,0-1 0,0 1 1,0 0-1,0-1 0,0 1 0,0 0 1,0-1-1,0 1 0,1 0 0,-1 0 0,0-1 1,0 1-1,0 0 0,0 0 0,1-1 1,-1 1-1,0 0 0,0 0 0,0-1 0,1 1 1,-1 0-1,0 0 0,0 0 0,1 0 0,0-1 1,12-14-3854,34-12-6172,-18 11 3370</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8.924"/>
    </inkml:context>
    <inkml:brush xml:id="br0">
      <inkml:brushProperty name="width" value="0.025" units="cm"/>
      <inkml:brushProperty name="height" value="0.025" units="cm"/>
    </inkml:brush>
  </inkml:definitions>
  <inkml:trace contextRef="#ctx0" brushRef="#br0">56 0 14061,'0'0'13389,"-7"10"-12706,2-5-569,-26 37 160,29-40-269,1 1 0,-1 0 0,1 0 0,-1 0-1,1 0 1,0 0 0,0 0 0,1 0 0,-1 1-1,1-1 1,-1 0 0,1 0 0,0 1 0,0-1-1,0 0 1,1 4 0,1-6-24,-1 1 0,0-1-1,1 0 1,-1 0 0,0 0-1,1 0 1,0 0 0,-1 0 0,1 0-1,-1 0 1,1-1 0,0 1 0,0-1-1,-1 1 1,1-1 0,0 0 0,0 1-1,0-1 1,-1 0 0,1 0-1,0 0 1,2-1 0,45-2-776,-28-1 4,0-1 0,27-11 1,-32 10 854,-1 1 0,1 0 1,0 1-1,1 1 0,25-2 1,-40 6 32,-1-1 1,0 1-1,0-1 1,0 1-1,0-1 1,1 1 0,-1 0-1,0-1 1,0 1-1,0 0 1,-1 0-1,1 0 1,0 0-1,0 0 1,0 0-1,-1 0 1,1 0 0,0 0-1,-1 0 1,1 0-1,-1 0 1,1 1-1,-1-1 1,0 0-1,1 0 1,-1 1-1,0-1 1,0 0 0,0 0-1,0 1 1,0-1-1,0 2 1,0-1-53,0 0-1,0 0 1,0 0 0,0 0 0,0 0 0,1 0 0,-1-1 0,1 1 0,0 0 0,-1 0-1,1 0 1,0 0 0,0-1 0,0 1 0,0 0 0,1-1 0,-1 1 0,0-1-1,1 1 1,-1-1 0,1 0 0,-1 0 0,1 1 0,-1-1 0,1 0 0,3 1 0,8-1-85,1 0 1,-1-1 0,1 0 0,0-1 0,-1-1 0,0 0 0,1-1 0,-1 0 0,25-11 0,39-7-1412,-75 21 1429,9-2-70,0 0 0,0 0-1,0 2 1,0-1 0,16 2 0,-25 0 164,0-1 0,0 0-1,0 1 1,0 0 0,0-1-1,0 1 1,-1 0-1,1 0 1,0 0 0,0 0-1,0 0 1,-1 0 0,1 1-1,-1-1 1,1 1-1,-1-1 1,0 1 0,1-1-1,-1 1 1,0 0 0,0 0-1,0 0 1,0-1-1,0 1 1,-1 0 0,1 0-1,0 0 1,-1 0 0,0 0-1,1 0 1,-1 0-1,0 0 1,0 1 0,0 2-1,-1-4-35,1 0-1,0 1 0,0-1 1,0 0-1,0 1 0,1-1 1,-1 0-1,0 1 1,0-1-1,1 0 0,-1 1 1,1-1-1,-1 0 0,1 0 1,0 0-1,0 1 0,-1-1 1,1 0-1,0 0 0,0 0 1,0 0-1,0 0 1,0-1-1,0 1 0,2 1 1,-1-1-54,0 0 1,1-1-1,-1 0 0,0 1 1,1-1-1,-1 0 1,1 0-1,-1 0 1,0 0-1,1 0 0,-1-1 1,0 1-1,4-2 1,4-1-1121,0-1 1,0 0 0,-1-1 0,1 0 0,15-12-1,4-6-7077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9.297"/>
    </inkml:context>
    <inkml:brush xml:id="br0">
      <inkml:brushProperty name="width" value="0.025" units="cm"/>
      <inkml:brushProperty name="height" value="0.025" units="cm"/>
    </inkml:brush>
  </inkml:definitions>
  <inkml:trace contextRef="#ctx0" brushRef="#br0">0 11 13549,'0'0'14990,"56"-11"-14734,-20 19-192,5-2-32,6 0-640,3-3-1795,1-3-2017,-1 0-2498</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59.641"/>
    </inkml:context>
    <inkml:brush xml:id="br0">
      <inkml:brushProperty name="width" value="0.025" units="cm"/>
      <inkml:brushProperty name="height" value="0.025" units="cm"/>
    </inkml:brush>
  </inkml:definitions>
  <inkml:trace contextRef="#ctx0" brushRef="#br0">50 0 17104,'0'0'9449,"-19"60"-8776,8-26-33,1 3-223,4 0-129,3-1-192,3-1-32,0-7-64,5-2-576,7-9-802,-4-6-736,-1-7-512,-2-4-545,-5-4-1634,0-13-1056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0.015"/>
    </inkml:context>
    <inkml:brush xml:id="br0">
      <inkml:brushProperty name="width" value="0.025" units="cm"/>
      <inkml:brushProperty name="height" value="0.025" units="cm"/>
    </inkml:brush>
  </inkml:definitions>
  <inkml:trace contextRef="#ctx0" brushRef="#br0">1 11 6566,'0'0'18642,"76"-11"-17649,-20 11-481,11 0-223,1 0-129,-3 0-128,-10 0-737,-10 0-1473,-18 0-1153,-11 0-1602</inkml:trace>
  <inkml:trace contextRef="#ctx0" brushRef="#br0" timeOffset="1">24 143 17200,'0'0'6695,"78"5"-5767,-17-17 65,8 2-96,2 0-705,-3 3-160,-9 6-672,-13 1-1634,-15 0-1057,-12 5-1954,-11-1-3780</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0.527"/>
    </inkml:context>
    <inkml:brush xml:id="br0">
      <inkml:brushProperty name="width" value="0.025" units="cm"/>
      <inkml:brushProperty name="height" value="0.025" units="cm"/>
    </inkml:brush>
  </inkml:definitions>
  <inkml:trace contextRef="#ctx0" brushRef="#br0">48 34 10442,'0'0'6668,"-6"8"-3583,0 0-2220,0 0 1,1 1-1,0 0 0,1 0 1,-7 17-1,10-24-801,1 0 0,-1 0-1,0-1 1,1 1 0,-1 0 0,1 0 0,0 0-1,0-1 1,0 1 0,0 0 0,0 0-1,0 0 1,0 0 0,0 0 0,1-1-1,-1 1 1,1 0 0,0 0 0,-1-1-1,1 1 1,0 0 0,0-1 0,0 1 0,0-1-1,0 1 1,0-1 0,0 1 0,1-1-1,-1 0 1,1 0 0,-1 0 0,1 1-1,-1-1 1,1-1 0,-1 1 0,1 0-1,0 0 1,-1-1 0,1 1 0,0-1 0,0 1-1,0-1 1,0 0 0,-1 1 0,1-1-1,3-1 1,-2 2-54,0-1-1,0-1 0,-1 1 1,1 0-1,0-1 1,-1 1-1,1-1 1,0 0-1,-1 0 0,1 0 1,-1 0-1,1 0 1,-1-1-1,0 1 1,1-1-1,-1 1 0,0-1 1,0 0-1,0 0 1,0 0-1,-1 0 1,1 0-1,0-1 0,-1 1 1,0 0-1,1-1 1,0-3-1,2-2 9,-1 0 0,-1 0-1,1 0 1,-1 0 0,-1 0-1,0-1 1,1-15 0,-4 50-102,1-24 89,0 0-1,1 0 1,-1 0 0,1 0-1,0 0 1,0 0 0,-1 0 0,1 0-1,1 0 1,-1 0 0,0 0 0,0 0-1,1 0 1,-1 0 0,1 0 0,0 0-1,-1 0 1,1 0 0,0 0 0,0 0-1,0-1 1,0 1 0,1 0 0,-1-1-1,0 1 1,1-1 0,-1 1 0,1-1-1,0 0 1,-1 0 0,1 1 0,0-1-1,0 0 1,-1-1 0,1 1-1,0 0 1,4 1 0,2 0 11,0 0 0,0 0 0,1-1 0,-1 0 0,0 0 0,1-1 0,-1 0 0,1 0 0,-1-1 0,0 0 0,1 0 0,-1-1 1,0-1-1,14-4 0,-17 5-10,-1 0 1,1-1 0,-1 1 0,0-1-1,0 0 1,0 0 0,0 0 0,0 0-1,0-1 1,-1 1 0,0-1 0,0 0 0,0 0-1,0 0 1,0-1 0,-1 1 0,0-1-1,0 1 1,0-1 0,-1 0 0,1 0-1,-1 0 1,0 1 0,0-1 0,-1-8-1,0 12-6,0 1-1,1 0 1,-1 0-1,0 0 1,0-1 0,0 1-1,0 0 1,0 0-1,0 0 1,0-1-1,0 1 1,0 0-1,0 0 1,-1 0-1,1 0 1,0-1-1,0 1 1,0 0-1,0 0 1,0 0-1,0-1 1,0 1-1,0 0 1,-1 0 0,1 0-1,0 0 1,0 0-1,0-1 1,0 1-1,0 0 1,-1 0-1,1 0 1,0 0-1,0 0 1,0 0-1,-1 0 1,1 0-1,0 0 1,0 0-1,0-1 1,0 1-1,-1 0 1,1 0 0,-11 6 15,-6 13 188,14-14-124,1 0 0,0 0 0,0 0 0,0 1 0,0-1 0,1 1-1,0-1 1,0 1 0,0-1 0,1 1 0,0 0 0,0-1 0,0 1 0,2 6 0,-1-10-67,-1 1 0,1-1 1,0 1-1,1-1 0,-1 0 0,0 1 0,1-1 1,-1 0-1,1 0 0,0 0 0,0 0 1,-1 0-1,1 0 0,1-1 0,-1 1 0,0-1 1,0 1-1,1-1 0,-1 0 0,0 0 0,1 0 1,-1 0-1,1 0 0,-1 0 0,1-1 0,0 1 1,-1-1-1,1 0 0,0 0 0,-1 0 1,4 0-1,2-1-35,0 0 0,0-1 1,0 1-1,-1-1 0,1-1 0,0 0 1,-1 0-1,0 0 0,0-1 0,0 0 1,0 0-1,0-1 0,-1 1 0,0-2 1,0 1-1,0-1 0,-1 0 1,1 0-1,-1 0 0,-1-1 0,0 1 1,0-1-1,0-1 0,0 1 0,-1 0 1,-1-1-1,1 1 0,-1-1 1,0 0-1,1-14 0,-3 22 26,0 0-1,0 0 1,0-1-1,0 1 1,0 0-1,0 0 1,0 0-1,1-1 1,-1 1-1,0 0 1,0 0-1,0-1 1,0 1 0,0 0-1,0 0 1,0 0-1,-1-1 1,1 1-1,0 0 1,0 0-1,0 0 1,0-1-1,0 1 1,0 0-1,0 0 1,0 0 0,0-1-1,-1 1 1,1 0-1,0 0 1,0 0-1,0 0 1,0-1-1,-1 1 1,1 0-1,0 0 1,0 0-1,0 0 1,-1 0-1,1 0 1,0 0 0,0-1-1,0 1 1,-1 0-1,1 0 1,0 0-1,-1 0 1,-9 10 192,-6 21 123,14-26-271,1 1 0,0-1 0,0 1 0,0 0 0,1-1 0,0 1 0,0 0 0,0 0 0,1-1 0,0 1 0,3 10 0,-3-13-64,0-1 0,1 1 1,-1 0-1,1-1 0,0 1 0,0-1 0,0 1 1,0-1-1,0 0 0,0 0 0,1 0 0,-1 0 0,1 0 1,0-1-1,-1 1 0,1-1 0,0 0 0,0 0 1,0 0-1,0 0 0,0 0 0,0 0 0,3 0 0,37 1-2552,-41-2 2128,0 0 0,-1-1 0,1 1 0,0 0 0,-1-1 0,1 1 0,0-1-1,-1 0 1,1 1 0,0-1 0,-1 0 0,1 0 0,-1 0 0,0 0 0,1 0 0,-1-1 0,0 1 0,0 0 0,0 0 0,1-1 0,0-2 0,6-19-8779</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0.884"/>
    </inkml:context>
    <inkml:brush xml:id="br0">
      <inkml:brushProperty name="width" value="0.025" units="cm"/>
      <inkml:brushProperty name="height" value="0.025" units="cm"/>
    </inkml:brush>
  </inkml:definitions>
  <inkml:trace contextRef="#ctx0" brushRef="#br0">0 0 19346,'0'0'7880,"72"29"-9674,-46-19-3491,-1-2-5189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1.210"/>
    </inkml:context>
    <inkml:brush xml:id="br0">
      <inkml:brushProperty name="width" value="0.025" units="cm"/>
      <inkml:brushProperty name="height" value="0.025" units="cm"/>
    </inkml:brush>
  </inkml:definitions>
  <inkml:trace contextRef="#ctx0" brushRef="#br0">18 8 12908,'0'0'2990,"9"-1"-310,2 0-1756,-1-1 159,0 0 0,-1 2 0,1-1-1,0 1 1,-1 0 0,16 3 0,-24-2-1043,-1-1 1,1 1-1,0 0 1,0 0-1,-1-1 1,1 1-1,0 0 1,-1 0-1,1 0 1,-1 0-1,1 0 1,-1 0-1,1 0 1,-1 0-1,0 0 1,1 0-1,-1 0 1,0 0-1,0 0 1,0 1-1,0-1 1,0 0 0,0 0-1,0 0 1,0 0-1,0 0 1,-1 2-1,-10 33 48,2-23-37,0 0-1,-20 21 1,-20 25 460,46-55-356,0 0 0,1 1-1,-1-1 1,1 1 0,0-1 0,0 1-1,1 0 1,-1 0 0,1 0-1,0 0 1,0 7 0,1-11-143,1-1 1,-1 1-1,0 0 1,0 0-1,1 0 1,-1 0-1,1-1 0,-1 1 1,1 0-1,-1 0 1,1-1-1,0 1 1,-1 0-1,1-1 1,0 1-1,-1-1 0,1 1 1,0-1-1,0 1 1,0-1-1,-1 1 1,1-1-1,0 0 1,0 1-1,0-1 0,0 0 1,0 0-1,0 0 1,0 0-1,-1 0 1,3 0-1,38 1 43,-29-2-17,17 0-282,0-1-1,54-11 1,7-14-6192,-89 26 5970,0 1 242,-1 0 1,1 0-1,-1 0 1,0 0-1,1 0 1,-1 0 0,1-1-1,-1 1 1,0 0-1,1 0 1,-1 0-1,1-1 1,-1 1-1,0 0 1,1-1-1,-1 1 1,0 0 0,0-1-1,1 1 1,-1 0-1,0-1 1,0 1-1,1 0 1,-1-1-1,0 1 1,0-1-1,0 1 1,0 0 0,0-2-1,0-2-6022</inkml:trace>
  <inkml:trace contextRef="#ctx0" brushRef="#br0" timeOffset="1">49 139 15855,'0'0'6790,"65"-19"-6277,-31 14-385,1 1-160,-2-1-2210,2-3-5349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35.650"/>
    </inkml:context>
    <inkml:brush xml:id="br0">
      <inkml:brushProperty name="width" value="0.025" units="cm"/>
      <inkml:brushProperty name="height" value="0.025" units="cm"/>
    </inkml:brush>
  </inkml:definitions>
  <inkml:trace contextRef="#ctx0" brushRef="#br0">57 0 11082,'0'0'10709,"8"0"-10025,16 0-519,-1 1 0,28 5 1,-43-5-160,-1 1 0,1-1-1,-1 1 1,1 1 0,-1-1 0,0 1-1,0 0 1,0 1 0,0 0 0,-1 0 0,12 9-1,-17-11 31,1-1 0,-1 1 0,0 0 0,1 0 0,-1 0 0,0 0 0,0 0 0,0 1 0,-1-1 0,1 0 0,0 0 0,-1 0 0,0 1 0,1-1 0,-1 0 0,0 1 0,0-1 0,0 0 0,0 1 0,-1-1 0,1 0-1,-1 0 1,1 1 0,-1-1 0,0 0 0,0 0 0,0 0 0,0 0 0,0 0 0,0 0 0,-1 0 0,1 0 0,-1 0 0,1-1 0,-4 4 0,-7 6 244,0 0 0,-1 0 0,-27 16 0,26-18-266,-50 41 354,11-10-1157,17-16-2991,27-21-1921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1.919"/>
    </inkml:context>
    <inkml:brush xml:id="br0">
      <inkml:brushProperty name="width" value="0.025" units="cm"/>
      <inkml:brushProperty name="height" value="0.025" units="cm"/>
    </inkml:brush>
  </inkml:definitions>
  <inkml:trace contextRef="#ctx0" brushRef="#br0">0 314 17040,'0'0'9182,"11"3"-8627,-6-1-544,1-1-1,-1 0 1,0 0-1,1 0 0,-1 0 1,1-1-1,-1 0 1,1 0-1,-1 0 0,0-1 1,1 0-1,-1 0 0,0 0 1,1-1-1,-1 0 1,0 0-1,0 0 0,6-4 1,-4 2-23,0 0 0,-1-1 1,1-1-1,-1 1 0,8-9 1,-11 11 26,-1 1 0,0-1 1,0 0-1,0 1 1,-1-1-1,1 0 1,-1 0-1,0 0 1,1 0-1,-1 0 0,0 0 1,-1-1-1,1 1 1,-1 0-1,1 0 1,-1-5-1,0 8-5,-1-1 1,1 1-1,0 0 0,-1 0 0,1-1 1,0 1-1,0 0 0,-1 0 1,1 0-1,-1 0 0,1-1 0,0 1 1,-1 0-1,1 0 0,0 0 1,-1 0-1,1 0 0,0 0 0,-1 0 1,1 0-1,-1 0 0,1 0 1,0 0-1,-1 0 0,1 0 0,0 0 1,-1 0-1,1 0 0,-1 1 1,1-1-1,0 0 0,-1 0 0,1 0 1,0 1-1,0-1 0,-1 0 1,1 0-1,0 1 0,-1-1 0,1 0 1,0 0-1,-1 1 0,-14 10 205,10-4-125,-1 0-1,1-1 1,1 2 0,-1-1 0,1 0 0,0 1 0,1 0 0,0 0 0,0 0 0,1 0 0,0 1 0,0-1-1,1 0 1,0 1 0,0-1 0,1 1 0,0-1 0,2 11 0,-1-17-93,0 0 1,0 0-1,0 0 1,0 0-1,0 0 0,0-1 1,0 1-1,0 0 1,1-1-1,-1 1 0,1-1 1,-1 0-1,1 1 1,0-1-1,-1 0 0,1 0 1,0 0-1,0 0 1,0 0-1,0 0 1,0-1-1,0 1 0,0-1 1,0 1-1,0-1 1,0 0-1,0 0 0,0 0 1,0 0-1,1 0 1,-1 0-1,0 0 0,3-2 1,2 1-136,-1 0 1,1 0-1,-1-1 1,1 0 0,-1 0-1,0-1 1,1 0-1,-1 0 1,7-5-1,2-6-292,-1 0 0,0-1 0,-1 0-1,-1-1 1,15-24 0,3-5 235,-27 46 1654,-4 12-606,-5 29-132,2-20-241,3-19-435,1-1-1,0 1 1,-1-1 0,1 1 0,0-1-1,0 1 1,0 0 0,1-1 0,-1 1-1,1-1 1,-1 1 0,1-1-1,0 0 1,0 1 0,0-1 0,0 0-1,0 1 1,1-1 0,-1 0 0,1 0-1,1 2 1,-1-3-42,1 1 1,-1-1-1,1 0 0,-1-1 1,0 1-1,1 0 0,0-1 1,-1 1-1,1-1 0,-1 0 0,1 0 1,-1 0-1,1 0 0,0 0 1,-1-1-1,1 1 0,-1-1 1,1 0-1,-1 0 0,1 0 1,2-1-1,4-2-126,-1-1 0,0 1 0,0-2 0,0 1 0,0-1 0,-1 0 0,0-1 0,0 0 0,0 0 0,-1 0 0,0-1 0,9-17 0,-2 3-104,-2-1-1,0 0 1,12-41-1,7-71 1135,-39 173-599,0-2 182,1 1-1,2 0 0,-2 53 0,8-82-695,0 1 1,0 0-1,1 0 0,0 0 0,1 0 1,-1 0-1,2-1 0,-1 1 1,1-1-1,1 0 0,0 0 0,0 0 1,0 0-1,1 0 0,0-1 1,1 0-1,-1 0 0,1 0 1,1-1-1,6 6 0,-7-11-3166,-7-11 2342,-9-11 329,-81-77-3873,9 9 3281,82 89 1380,0 0 1,1 0-1,-1 0 0,0 0 1,0 0-1,1 0 1,-1 0-1,0 0 1,1 0-1,-1 0 0,0 0 1,1 0-1,-1 0 1,0 0-1,1 0 1,-1 0-1,0 0 0,0 0 1,1-1-1,-1 1 1,0 0-1,0 0 1,1 0-1,-1-1 0,0 1 1,0 0-1,1 0 1,-1-1-1,0 1 1,0 0-1,0 0 0,0-1 1,1 1-1,-1 0 1,0-1-1,0 1 1,0 0-1,0 0 0,0-1 1,0 1-1,0 0 1,0-1-1,0 1 1,0 0-1,0-1 0,0 1 1,0 0-1,0-1 1,0 1-1,0 0 1,0 0-1,-1-1 0,1 1 1,0 0-1,0-1 1,0 1-1,0 0 1,-1-1-1,41 12 21,-27-6 450,6 0-459,1-1 1,-1-1-1,0 0 1,1-1-1,0-1 0,-1-1 1,23-3-1,-41 3-204,0 0-1,0-1 0,0 1 1,0 0-1,0 0 0,0-1 0,0 1 1,0-1-1,0 1 0,0-1 1,-1 1-1,1-1 0,0 1 1,0-1-1,0 0 0,-1 0 0,1 1 1,0-1-1,-1 0 0,1 0 1,-1 0-1,1 0 0,-1 0 1,1 0-1,-1 0 0,0 0 0,1 0 1,-1 0-1,0 0 0,0 0 1,0 0-1,0 0 0,0 0 1,0-1-1,1-20-5014</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2.262"/>
    </inkml:context>
    <inkml:brush xml:id="br0">
      <inkml:brushProperty name="width" value="0.025" units="cm"/>
      <inkml:brushProperty name="height" value="0.025" units="cm"/>
    </inkml:brush>
  </inkml:definitions>
  <inkml:trace contextRef="#ctx0" brushRef="#br0">1 1 18514,'0'0'4260,"56"23"-4004,-24-23-192,0 0-1730,-1-8-10185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2.728"/>
    </inkml:context>
    <inkml:brush xml:id="br0">
      <inkml:brushProperty name="width" value="0.025" units="cm"/>
      <inkml:brushProperty name="height" value="0.025" units="cm"/>
    </inkml:brush>
  </inkml:definitions>
  <inkml:trace contextRef="#ctx0" brushRef="#br0">1 1 11851,'0'0'14286,"87"46"-13710,-36-41-480,3-3-288,-2-2-2050,-4-3-2851,-3-10-6662</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3.062"/>
    </inkml:context>
    <inkml:brush xml:id="br0">
      <inkml:brushProperty name="width" value="0.025" units="cm"/>
      <inkml:brushProperty name="height" value="0.025" units="cm"/>
    </inkml:brush>
  </inkml:definitions>
  <inkml:trace contextRef="#ctx0" brushRef="#br0">67 0 14830,'0'0'5317,"-53"45"-3940,45-20-31,3 4 159,5 4-672,0 2-353,0-1-320,5-1-95,2-8-610,-3-3-1377,0-6-64,-4-6 385,0-6 256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3.431"/>
    </inkml:context>
    <inkml:brush xml:id="br0">
      <inkml:brushProperty name="width" value="0.025" units="cm"/>
      <inkml:brushProperty name="height" value="0.025" units="cm"/>
    </inkml:brush>
  </inkml:definitions>
  <inkml:trace contextRef="#ctx0" brushRef="#br0">0 13 17072,'0'0'7047,"54"-13"-6182,-16 13-257,8 0-159,1 0-385,1 0-481,-6 0-1665,-7 0-1025,-9 0-736,-14 0-1763</inkml:trace>
  <inkml:trace contextRef="#ctx0" brushRef="#br0" timeOffset="1">49 120 13581,'0'0'11691,"69"34"-10986,-14-35-545,6-6-128,-6-1-449,-7 1-1216,-14 2-1346,-13 4-1217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3.756"/>
    </inkml:context>
    <inkml:brush xml:id="br0">
      <inkml:brushProperty name="width" value="0.025" units="cm"/>
      <inkml:brushProperty name="height" value="0.025" units="cm"/>
    </inkml:brush>
  </inkml:definitions>
  <inkml:trace contextRef="#ctx0" brushRef="#br0">0 30 15407,'0'0'8167,"64"21"-7142,-26-21-512,5-6-449,-2-3-384,-5-1-1698,-8 1-1153,-6 1-2307,-6-1-1504</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4.096"/>
    </inkml:context>
    <inkml:brush xml:id="br0">
      <inkml:brushProperty name="width" value="0.025" units="cm"/>
      <inkml:brushProperty name="height" value="0.025" units="cm"/>
    </inkml:brush>
  </inkml:definitions>
  <inkml:trace contextRef="#ctx0" brushRef="#br0">29 45 2915,'0'0'17323,"-6"9"-15225,-16 25-481,22-33-1591,0-1 0,0 0-1,0 1 1,0-1 0,-1 1 0,1-1-1,0 0 1,0 1 0,0-1-1,0 0 1,0 1 0,0-1 0,0 1-1,0-1 1,0 0 0,0 1-1,1-1 1,-1 0 0,0 1 0,0-1-1,0 0 1,0 1 0,1-1-1,-1 0 1,0 1 0,0-1 0,0 0-1,1 1 1,-1-1 0,0 0-1,1 0 1,-1 1 0,0-1 0,0 0-1,1 0 1,-1 0 0,0 0-1,1 1 1,-1-1 0,1 0 0,-1 0-1,0 0 1,1 0 0,-1 0-1,0 0 1,1 0 0,-1 0 0,1 0-1,-1 0 1,0 0 0,1 0-1,-1 0 1,0 0 0,1 0 0,0-1-1,24 0 20,-24 1 2,17-5-202,1 0 0,-1-1-1,0-1 1,0-1 0,-1 0-1,0-1 1,24-18 0,-7 6 255,-34 21-77,0-1 0,0 1 1,1 0-1,-1 0 0,0 0 0,0 0 1,1-1-1,-1 1 0,0 0 0,1 0 0,-1 0 1,0 0-1,1 0 0,-1 0 0,0 0 1,0 0-1,1-1 0,-1 1 0,0 0 0,1 1 1,-1-1-1,0 0 0,1 0 0,-1 0 1,0 0-1,0 0 0,1 0 0,-1 0 0,0 0 1,1 0-1,-1 1 0,0-1 0,0 0 1,1 0-1,-1 0 0,0 0 0,1 1 0,1 14 638,-11 32 240,5-31-510,4-14-362,-1 0 1,1 0-1,-1 0 1,1 0 0,0 0-1,0 0 1,0 0-1,0 0 1,1 0-1,-1 0 1,0 0-1,1 0 1,0 0 0,-1 0-1,1 0 1,0 0-1,0 0 1,0 0-1,0-1 1,0 1-1,0 0 1,1-1 0,-1 1-1,1-1 1,-1 1-1,1-1 1,-1 0-1,1 1 1,2 0-1,-1-1-55,0 0 0,0-1 0,1 1 0,-1-1 0,0 0-1,0 0 1,1 0 0,-1 0 0,0-1 0,1 1 0,-1-1 0,0 0-1,0 0 1,0 0 0,0 0 0,0 0 0,0-1 0,4-2-1,4-3-857,0 0 0,-1-1 0,0 0 0,9-9-1,15-23-7810,-14 11-1272</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4.438"/>
    </inkml:context>
    <inkml:brush xml:id="br0">
      <inkml:brushProperty name="width" value="0.025" units="cm"/>
      <inkml:brushProperty name="height" value="0.025" units="cm"/>
    </inkml:brush>
  </inkml:definitions>
  <inkml:trace contextRef="#ctx0" brushRef="#br0">95 1 11627,'0'0'8985,"-7"8"-7880,-2 6-596,0 1 1,0-1 0,1 2 0,1-1 0,1 1 0,0 0 0,1 1 0,1-1-1,-2 21 1,3-16-512,0-1 0,2 1 0,1 1-1,3 29 1,4-24-1158,-6-26 964,-1 0-1,0-1 0,0 1 1,1-1-1,-1 1 1,0-1-1,1 1 1,-1 0-1,0-1 0,1 1 1,-1-1-1,1 0 1,-1 1-1,1-1 1,-1 1-1,1-1 0,-1 0 1,1 1-1,-1-1 1,1 0-1,0 0 1,-1 1-1,2-1 0,-1-8-5169,-1-13 3834,0 18 1058,-1-6 678,0 1-1,-1-1 1,1 1-1,-2-1 1,1 1-1,-6-10 1,5 11 653,0 0-1,1 0 1,0-1-1,0 1 1,0 0-1,1-1 1,0 1 0,1-12-1,0 18-758,0 0-1,1 0 1,-1 0-1,1 1 1,-1-1 0,1 0-1,0 1 1,-1-1-1,1 0 1,0 1-1,-1-1 1,1 0 0,0 1-1,0-1 1,0 1-1,0 0 1,-1-1-1,1 1 1,0 0 0,0-1-1,0 1 1,0 0-1,0 0 1,0 0-1,0 0 1,0 0 0,1 0-1,33-1 380,-28 1-312,69 7-767,-6-1-7129,-45-6 572</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4.782"/>
    </inkml:context>
    <inkml:brush xml:id="br0">
      <inkml:brushProperty name="width" value="0.025" units="cm"/>
      <inkml:brushProperty name="height" value="0.025" units="cm"/>
    </inkml:brush>
  </inkml:definitions>
  <inkml:trace contextRef="#ctx0" brushRef="#br0">121 0 12204,'0'0'7505,"-9"3"-6127,3-1-1285,-46 18 1610,51-20-1706,-1 1 1,0 0 0,1-1 0,-1 1 0,1 0 0,0 0 0,-1 0-1,1 0 1,0 0 0,-1 1 0,1-1 0,0 0 0,0 1 0,0-1-1,0 1 1,0-1 0,0 1 0,1-1 0,-1 1 0,0-1 0,1 1 0,0 0-1,-1-1 1,1 1 0,0 0 0,-1-1 0,1 1 0,0 0 0,0 0-1,1 3 1,0-3-158,1 0 1,-1 0-1,1 0 0,-1 0 0,1-1 0,0 1 1,0 0-1,0-1 0,0 1 0,0-1 0,0 1 1,0-1-1,0 0 0,5 2 0,39 14-2004,-36-14 1547,3 1 160,26 8-65,-38-11 663,1-1 0,0 1 0,-1-1 0,0 1 0,1 0 0,-1 0 0,1 0 0,-1-1 0,0 1 0,0 0 0,1 1 0,-1-1 0,0 0 0,0 0 0,0 0 0,0 1 0,1 2 0,-2-3 35,-1 0 1,1 0-1,-1 0 0,1 0 1,-1 0-1,0 0 1,1 0-1,-1-1 0,0 1 1,1 0-1,-1 0 1,0 0-1,0-1 0,0 1 1,0 0-1,0-1 1,0 1-1,0-1 0,0 1 1,0-1-1,0 0 1,0 1-1,0-1 0,0 0 1,-2 1-1,-36 9 904,34-9-751,-18 4 141,-1-2-1,-41 2 1,64-5-541,1 0 0,-1 0 0,1 0 0,-1 0 0,1 0 0,-1 0 0,1 0 0,-1 0 0,1 0 0,0 0 0,-1 0 0,1 0 0,-1 0 0,1-1 0,-1 1 0,1 0 0,0 0 0,-1 0 0,1-1 0,0 1 0,-1 0 0,1-1 0,0 1 0,-1 0 0,1-1 0,0 1 0,-1 0 0,1-1 0,0 1 0,0-1 0,-1 0 0,8-15-4917,13-2-1893</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5.124"/>
    </inkml:context>
    <inkml:brush xml:id="br0">
      <inkml:brushProperty name="width" value="0.025" units="cm"/>
      <inkml:brushProperty name="height" value="0.025" units="cm"/>
    </inkml:brush>
  </inkml:definitions>
  <inkml:trace contextRef="#ctx0" brushRef="#br0">116 209 16720,'0'0'2738,"-9"6"-773,6-4-1864,-58 45 2471,57-43-2389,0-1 1,0 1-1,1 1 0,-1-1 0,1 0 0,0 1 0,0 0 0,0-1 0,1 1 0,0 0 1,0 1-1,0-1 0,-2 8 0,4-12-203,0 0-1,0 0 1,0 0 0,0-1 0,0 1 0,0 0-1,1 0 1,-1 0 0,0 0 0,0 0 0,1 0-1,-1-1 1,0 1 0,1 0 0,-1 0-1,1 0 1,-1-1 0,1 1 0,-1 0 0,1-1-1,0 1 1,-1 0 0,1-1 0,0 1-1,-1-1 1,1 1 0,0-1 0,0 1 0,0-1-1,1 1 1,2 0-51,0 0 0,0 0 0,0-1 0,0 1 0,0-1 0,0 0 0,7 0 0,-1-1-194,0-1-1,0 1 1,0-2 0,0 1 0,15-7-1,-14 2 30,0 0 0,0-1 0,0 0 0,-1-1 0,0 0 0,-1 0 0,0-1 0,-1-1 0,0 1 0,0-1 0,8-17 0,-8 12 300,-1-1 0,0 1 0,-1-1-1,-1-1 1,-1 1 0,0-1-1,2-33 1,-6 50-5,1-1 0,-1 0 0,0 1-1,0-1 1,0 0 0,0 1 0,0-1 0,0 0 0,-1 1 0,1-1-1,0 0 1,-1 1 0,1-1 0,-1 1 0,0-1 0,1 1 0,-1-1-1,0 1 1,0 0 0,0-1 0,0 1 0,0 0 0,0-1-1,-1 1 1,1 0 0,0 0 0,0 0 0,-1 0 0,1 0 0,-1 1-1,1-1 1,-1 0 0,1 1 0,-1-1 0,1 1 0,-1-1 0,0 1-1,1 0 1,-1 0 0,0 0 0,1-1 0,-1 2 0,-3-1 0,-2 1 86,0 0 0,0 1 0,0 0 0,0 0 0,0 1 1,0 0-1,1 0 0,-1 0 0,-5 5 0,-2 1 152,0 1 1,1 1-1,-20 20 0,30-27-206,-1-1 0,1 1 0,0 0 1,1 0-1,-1 0 0,1 0 0,-1 1 0,1-1 0,1 1 0,-1-1 1,1 1-1,-1 0 0,1 0 0,1-1 0,-1 1 0,1 0 0,0 7 1,0-9-96,1-1 0,0 1 1,0-1-1,0 1 0,0-1 0,1 0 1,-1 0-1,1 0 0,-1 0 1,1 0-1,0 0 0,0 0 1,0 0-1,0-1 0,0 1 1,0-1-1,0 1 0,0-1 1,1 0-1,-1 0 0,1 0 0,-1 0 1,0 0-1,4 0 0,10 3-465,1 0 0,26 2 0,-29-4-55,10 0-449,45 8-1249,-65-9 2186,1 0 0,0 1 0,-1-1-1,1 1 1,-1 0 0,1 0-1,-1 0 1,0 1 0,0-1 0,0 1-1,3 3 1,-6-4 67,0-1 0,0 0 0,0 0 0,0 1 0,0-1 0,-1 0 0,1 1 0,-1-1-1,1 1 1,-1-1 0,1 1 0,-1-1 0,0 1 0,0-1 0,0 1 0,0-1 0,0 1 0,0-1 0,0 1 0,0-1 0,-1 1-1,1-1 1,0 1 0,-1-1 0,1 1 0,-1-1 0,0 0 0,0 1 0,1-1 0,-1 0 0,0 0 0,0 1 0,-1 0-1,-17 8-5640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2.649"/>
    </inkml:context>
    <inkml:brush xml:id="br0">
      <inkml:brushProperty name="width" value="0.025" units="cm"/>
      <inkml:brushProperty name="height" value="0.025" units="cm"/>
    </inkml:brush>
  </inkml:definitions>
  <inkml:trace contextRef="#ctx0" brushRef="#br0">57 0 10122,'-7'58'8475,"-19"49"-7194,3-16 1358,47-138-1344,-1 6-1314,-15 16-36,0-1-1,-2 0 1,-1 0-1,2-28 1,-7 56 56,0 0 0,0 0 1,0-1-1,0 1 1,0 0-1,1 0 1,-1 0-1,1 0 0,-1 0 1,1 0-1,0 0 1,0-1-1,-1 1 1,1 0-1,0 0 0,1-1 1,-1 1-1,0-1 1,0 1-1,1-1 1,-1 0-1,1 1 0,-1-1 1,1 0-1,-1 0 1,1 0-1,0 0 1,0 0-1,-1-1 0,1 1 1,0 0-1,4 0 1,4 0 20,0 0 0,0-1 1,-1 0-1,1 0 1,14-3-1,10 0 69,-38 33 10,-8 2 82,9-25-156,0 0-1,0 0 1,1 0-1,0 0 1,0 1-1,1-1 1,0 1 0,0-1-1,1 10 1,0-17-50,0 1 0,1-1 1,-1 0-1,0 1 1,1-1-1,-1 0 0,1 1 1,-1-1-1,0 0 1,1 0-1,-1 0 0,1 1 1,-1-1-1,1 0 1,-1 0-1,1 0 0,-1 0 1,1 0-1,-1 0 1,1 0-1,-1 0 0,1 0 1,-1 0-1,1 0 0,-1 0 1,1 0-1,-1-1 1,0 1-1,1 0 0,-1 0 1,1 0-1,-1-1 1,1 1-1,-1 0 0,0-1 1,1 1-1,-1 0 1,1-1-1,16-10-2480,-8-3-1389,-3-3-2855</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5.762"/>
    </inkml:context>
    <inkml:brush xml:id="br0">
      <inkml:brushProperty name="width" value="0.025" units="cm"/>
      <inkml:brushProperty name="height" value="0.025" units="cm"/>
    </inkml:brush>
  </inkml:definitions>
  <inkml:trace contextRef="#ctx0" brushRef="#br0">0 140 11531,'0'0'8002,"5"8"-6432,-4-5-1444,1 0 0,-1 0 1,1 0-1,0 0 0,0 0 1,0-1-1,0 1 0,1-1 1,-1 0-1,1 0 0,-1 0 1,1 0-1,0 0 0,0 0 1,0-1-1,0 1 0,0-1 1,0 0-1,0 0 0,0 0 1,0 0-1,1 0 0,-1-1 1,0 0-1,1 1 1,-1-1-1,0-1 0,1 1 1,-1 0-1,0-1 0,0 1 1,1-1-1,-1 0 0,0 0 1,4-2-1,-1 0-83,0 0 0,-1-1 1,1 1-1,-1-1 0,0 0 0,0 0 1,0-1-1,0 0 0,-1 1 1,0-1-1,0-1 0,0 1 0,-1-1 1,0 1-1,0-1 0,0 0 0,0 0 1,-1 0-1,0-1 0,-1 1 0,1 0 1,-1-1-1,-1 1 0,1-1 0,-1 0 1,0 1-1,0-1 0,-2-6 0,2 12-57,0-1-1,-1 1 1,1 0-1,0 0 0,-1 0 1,1 0-1,-1 0 0,1-1 1,-1 1-1,0 0 0,1 0 1,-1 0-1,0 0 1,0 1-1,0-1 0,0 0 1,0 0-1,0 0 0,0 1 1,0-1-1,0 0 1,0 1-1,0-1 0,0 1 1,0 0-1,0-1 0,-1 1 1,1 0-1,0-1 0,0 1 1,-1 0-1,1 0 1,0 0-1,0 0 0,0 0 1,-1 1-1,1-1 0,0 0 1,0 0-1,-2 1 1,-1 0 10,1 0 0,-1 1 0,0-1 1,0 1-1,1 0 0,-1 0 1,0 0-1,1 0 0,0 1 1,-6 5-1,4-3 66,0 1 0,1-1 0,0 1 0,0 0 0,0 1 0,1-1 1,0 0-1,0 1 0,0 0 0,1 0 0,0 0 0,1 0 0,0 0 0,0 0 0,0 0 0,1 1 0,0-1 1,1 8-1,-1-13-54,1-1 0,-1 1 1,1-1-1,0 1 0,0-1 1,0 0-1,0 1 1,0-1-1,0 0 0,0 0 1,0 0-1,0 0 0,1 0 1,-1 0-1,0 0 0,1 0 1,-1 0-1,0 0 1,1-1-1,2 1 0,40 6 107,-31-8-91,0 0 0,-1-1 0,1 0 1,20-6-1,-21 4-71,-1-1 1,0 0-1,0 0 1,0-1-1,-1 0 1,0-1-1,0-1 1,-1 1-1,0-1 1,0-1-1,-1 0 1,0 0 0,0 0-1,-1-1 1,0 0-1,9-20 1,-20 41 327,1 0 0,0 0 1,0 0-1,1 0 0,0 15 1,2-24-238,-1 0 0,1 1 0,0-1-1,0 0 1,0 0 0,1 0 0,-1 1 0,0-1 0,1 0 0,0 0 0,-1 0 0,1 0 0,0 0 0,0 0-1,0 0 1,0 0 0,1 0 0,-1 0 0,0-1 0,1 1 0,-1 0 0,1-1 0,0 0 0,-1 1-1,1-1 1,0 0 0,0 0 0,0 1 0,0-2 0,0 1 0,0 0 0,0 0 0,0-1 0,0 1 0,0-1-1,1 1 1,-1-1 0,3 0 0,-1 0-87,1 0-1,0-1 1,-1 0 0,1 1-1,0-2 1,-1 1-1,1 0 1,-1-1-1,1 0 1,-1 0 0,0 0-1,0-1 1,0 1-1,0-1 1,0 0 0,-1 0-1,1 0 1,-1-1-1,0 1 1,5-7 0,8-22-3940,-10-3-5120,-6 25 1763</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6.092"/>
    </inkml:context>
    <inkml:brush xml:id="br0">
      <inkml:brushProperty name="width" value="0.025" units="cm"/>
      <inkml:brushProperty name="height" value="0.025" units="cm"/>
    </inkml:brush>
  </inkml:definitions>
  <inkml:trace contextRef="#ctx0" brushRef="#br0">0 1 13645,'0'0'8424,"10"57"-8264,-2-48-512,3-4-2723,0-5-5637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1:06.807"/>
    </inkml:context>
    <inkml:brush xml:id="br0">
      <inkml:brushProperty name="width" value="0.025" units="cm"/>
      <inkml:brushProperty name="height" value="0.025" units="cm"/>
    </inkml:brush>
  </inkml:definitions>
  <inkml:trace contextRef="#ctx0" brushRef="#br0">108 128 13453,'0'0'7975,"-8"-5"-6379,5 3-1537,2 1 28,-1-1 0,1 1-1,-1 0 1,0 0 0,1 0 0,-1 0 0,0 0-1,0 0 1,1 1 0,-1-1 0,0 0 0,0 1 0,0 0-1,0-1 1,0 1 0,0 0 0,0 0 0,0 0-1,0 0 1,0 0 0,0 1 0,0-1 0,1 0 0,-1 1-1,0 0 1,0-1 0,0 1 0,0 0 0,1 0-1,-1 0 1,0 0 0,1 0 0,-1 0 0,1 1 0,-1-1-1,1 0 1,0 1 0,0-1 0,-1 1 0,1 0-1,-1 2 1,-2 2 96,1 0 0,0 0 0,0 0 0,1 0 0,0 1 0,0-1 0,0 1 0,1-1 0,0 1 0,-1 12-1,2-16-163,0-1 0,1 1-1,-1 0 1,0-1-1,1 0 1,0 1-1,-1-1 1,1 1-1,0-1 1,0 0-1,1 1 1,-1-1-1,0 0 1,1 0-1,-1 0 1,1 0-1,0 0 1,0-1 0,-1 1-1,1 0 1,0-1-1,0 1 1,1-1-1,-1 0 1,0 0-1,0 1 1,1-2-1,-1 1 1,1 0-1,-1 0 1,4 0-1,4 0-87,0 0 0,0 0-1,0-1 1,0 0-1,0-1 1,0 0 0,0-1-1,0 0 1,0 0 0,-1-1-1,1 0 1,-1-1-1,1 0 1,-1 0 0,0-1-1,-1 0 1,1-1-1,-1 0 1,0 0 0,10-12-1,-8 9 2,-2-1-1,1 1 1,-1-1 0,-1-1-1,0 0 1,0 0-1,-1 0 1,-1-1 0,0 0-1,0 0 1,-1 0-1,-1 0 1,0-1-1,-1 1 1,2-25 0,-23 96 1509,18-53-1413,0 0-1,0 0 1,0 0-1,0 1 1,1-1-1,1 0 1,-1 0-1,1 1 1,0-1-1,0 0 1,0 0-1,1 0 1,0 0 0,4 8-1,-3-10-31,0 0-1,0-1 1,0 0-1,0 1 1,0-1 0,1-1-1,-1 1 1,1 0-1,0-1 1,0 0-1,0 0 1,0 0 0,0 0-1,0-1 1,0 1-1,1-1 1,-1 0 0,1 0-1,-1-1 1,9 1-1,-2-1-56,0 1 0,-1-2 0,1 1-1,-1-2 1,1 1 0,-1-1-1,0-1 1,0 0 0,18-7 0,-4-3-143,0-1 1,32-25-1,-55 38 200,0 1 9,-1-1 0,1 0 0,0 1 0,0-1 0,-1 0 1,1 1-1,0-1 0,0 1 0,0-1 0,-1 1 0,1-1 1,0 1-1,0 0 0,0 0 0,0-1 0,0 1 0,0 0 1,0 0-1,0 0 0,0 0 0,0 0 0,0 0 0,0 0 1,0 0-1,0 0 0,0 1 0,-1-1 0,3 1 0,8 23 435,-11-20-436,1-1-1,1 1 1,-1-1 0,0 1 0,1-1-1,0 1 1,3 5 0,5 0-389,0 0 0,0 0 1,1-1-1,-1-1 0,14 8 0,-10-8 34,-2 1-1,1 1 0,18 17 0,-25-19 386,-1 0-1,1 0 1,-1 1-1,-1-1 1,1 1-1,-1 1 1,-1-1-1,0 0 1,0 1-1,0 0 1,-1-1 0,-1 1-1,1 0 1,-1 0-1,-1 0 1,0 11-1,-1-2 210,-1 0-1,0 0 0,-1 0 1,-1-1-1,-1 1 1,0-1-1,-10 21 0,14-36-188,0 1-1,0-1 0,0 0 0,0 0 1,0 1-1,-1-1 0,1 0 0,-1 0 1,1 0-1,-1 0 0,0-1 0,0 1 1,0 0-1,0-1 0,0 1 0,0-1 1,0 0-1,-1 1 0,1-1 0,0 0 1,-1-1-1,1 1 0,0 0 0,-1-1 1,1 1-1,-1-1 0,1 0 0,-1 0 1,0 0-1,1 0 0,-1 0 0,-3-1 1,1-1-38,0 0 1,0 0-1,1 0 1,-1 0 0,1-1-1,-1 0 1,1 0 0,0 0-1,0 0 1,0-1-1,1 0 1,-1 0 0,1 0-1,0 0 1,-4-7 0,-1-2-12,1-1 1,0 0 0,1-1 0,1 1 0,0-1 0,1-1 0,1 1-1,0 0 1,1-1 0,0 1 0,2-31 0,1 37-28,0 0 1,0 0-1,1 0 0,0 0 1,1 1-1,0-1 0,0 1 1,1-1-1,0 1 1,0 0-1,1 1 0,0-1 1,0 1-1,1 0 0,0 0 1,0 0-1,1 1 0,0 0 1,0 1-1,0-1 0,15-7 1,-2 4 51,0 0 1,1 2 0,0 0-1,0 1 1,0 2-1,36-4 1,137 1-2625,-163 7 1055,5 0-4151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4.274"/>
    </inkml:context>
    <inkml:brush xml:id="br0">
      <inkml:brushProperty name="width" value="0.025" units="cm"/>
      <inkml:brushProperty name="height" value="0.025" units="cm"/>
    </inkml:brush>
  </inkml:definitions>
  <inkml:trace contextRef="#ctx0" brushRef="#br0">0 17 13421,'0'0'6438,"9"1"-4746,34-2-104,50-6 0,38-3-1326,-86 13-1100,-1 0-3956,-16-5-4714,-19-2 2734</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4.613"/>
    </inkml:context>
    <inkml:brush xml:id="br0">
      <inkml:brushProperty name="width" value="0.025" units="cm"/>
      <inkml:brushProperty name="height" value="0.025" units="cm"/>
    </inkml:brush>
  </inkml:definitions>
  <inkml:trace contextRef="#ctx0" brushRef="#br0">1 47 7079,'0'0'14499,"9"-8"-12983,-4 3-1346,0 1 0,0 1 0,1-1 1,0 1-1,-1-1 0,1 2 0,1-1 0,-1 1 1,0 0-1,0 0 0,1 0 0,-1 1 0,1 0 1,0 0-1,-1 1 0,11 0 0,-9 1-133,1 0-1,-1 0 1,1 0-1,-1 1 1,1 0 0,-1 1-1,0 0 1,0 0-1,0 1 1,0 0-1,-1 0 1,13 10-1,-17-12-25,-1 0 0,0 0-1,1 1 1,-1-1-1,0 1 1,-1-1-1,1 1 1,0 0-1,-1 0 1,1-1-1,-1 1 1,0 0-1,0 0 1,0 0-1,-1 1 1,1-1 0,-1 0-1,1 0 1,-1 0-1,0 0 1,0 1-1,-1-1 1,1 0-1,0 0 1,-1 0-1,0 0 1,0 0-1,0 0 1,0 0-1,0 0 1,-1 0 0,0 0-1,1-1 1,-1 1-1,0-1 1,0 1-1,-3 2 1,-11 13 325,-2 0-1,0-1 1,0-1 0,-30 19-1,22-16-328,-37 33 0,60-49-463,-1 2-410,3-1-2702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5.952"/>
    </inkml:context>
    <inkml:brush xml:id="br0">
      <inkml:brushProperty name="width" value="0.025" units="cm"/>
      <inkml:brushProperty name="height" value="0.025" units="cm"/>
    </inkml:brush>
  </inkml:definitions>
  <inkml:trace contextRef="#ctx0" brushRef="#br0">0 0 5605,'0'0'17489,"3"72"-17297,-3-39-96,0 0-32,0-2-96,2-3-288,6-2 32,5-7-193,-4-4-608,2-2-576,-4-2-1058,-4-3-2306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6.290"/>
    </inkml:context>
    <inkml:brush xml:id="br0">
      <inkml:brushProperty name="width" value="0.025" units="cm"/>
      <inkml:brushProperty name="height" value="0.025" units="cm"/>
    </inkml:brush>
  </inkml:definitions>
  <inkml:trace contextRef="#ctx0" brushRef="#br0">1 39 5830,'0'0'17584,"65"6"-16751,-24-6-481,1 0-192,1 0-63,-5 0-65,-5 0-257,-10-4-800,-7-1-160,-6-4-705,-10-4-1409,0 0-3203</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6.666"/>
    </inkml:context>
    <inkml:brush xml:id="br0">
      <inkml:brushProperty name="width" value="0.025" units="cm"/>
      <inkml:brushProperty name="height" value="0.025" units="cm"/>
    </inkml:brush>
  </inkml:definitions>
  <inkml:trace contextRef="#ctx0" brushRef="#br0">1 3 14862,'0'0'6086,"61"-2"-4613,-26 2-736,6 0-609,1 0-288,0 0-1890,-4 2-1986,-5-1-3171</inkml:trace>
  <inkml:trace contextRef="#ctx0" brushRef="#br0" timeOffset="1">390 130 13132,'0'0'3705,"0"11"-1148,-1 0-2116,1-4 78,-1 0 0,1 1 0,0-1 0,1 1 0,1 9 0,-1-16-454,-1 1 0,1 0-1,-1 0 1,1-1 0,0 1 0,-1-1 0,1 1 0,0 0 0,0-1 0,0 1 0,0-1 0,0 0 0,1 1 0,-1-1 0,0 0 0,1 0 0,-1 0 0,1 0 0,-1 0 0,1 0 0,-1 0 0,1 0 0,0-1 0,-1 1 0,1-1-1,0 1 1,0-1 0,-1 0 0,1 1 0,2-1 0,5 0-78,0 0 0,0-1 0,0 0 0,-1 0-1,1-1 1,0 0 0,-1 0 0,1-1 0,-1 0 0,0-1-1,0 0 1,0 0 0,0-1 0,10-8 0,-18 13 34,0 0 0,1-1 0,-1 1 0,0 0 0,1 0 0,-1-1 0,0 1 0,1 0 0,-1 0 0,0 0 0,1-1 0,-1 1 0,0 0 0,1 0 0,-1 0 0,1 0 0,-1 0 0,0 0 0,1 0 1,-1 0-1,1 0 0,-1 0 0,1 0 0,-1 0 0,0 0 0,1 0 0,-1 0 0,1 0 0,-1 0 0,0 0 0,1 1 0,-1-1 0,0 0 0,1 0 0,-1 1 0,0-1 0,1 0 0,-1 0 0,1 1 0,2 20 787,-13 38 422,7-46-1002,2-7-158,0 0 1,0 0-1,0-1 0,1 1 1,0 0-1,0 0 1,1 0-1,1 10 1,-1-15-103,0 1 1,-1-1 0,1 1-1,0-1 1,0 0-1,1 1 1,-1-1 0,0 0-1,0 0 1,1 0 0,-1 0-1,0 0 1,1 0 0,-1 0-1,1 0 1,-1 0-1,1-1 1,-1 1 0,1-1-1,0 1 1,-1-1 0,1 0-1,0 0 1,-1 1 0,1-1-1,0 0 1,0 0-1,-1-1 1,1 1 0,0 0-1,-1-1 1,1 1 0,2-2-1,1 1-552,1-1 1,-1 0-1,0-1 0,0 1 0,0-1 0,0 0 0,-1 0 0,1-1 0,-1 1 0,0-1 1,0 0-1,0 0 0,-1-1 0,1 1 0,2-6 0,16-23-7488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7.285"/>
    </inkml:context>
    <inkml:brush xml:id="br0">
      <inkml:brushProperty name="width" value="0.025" units="cm"/>
      <inkml:brushProperty name="height" value="0.025" units="cm"/>
    </inkml:brush>
  </inkml:definitions>
  <inkml:trace contextRef="#ctx0" brushRef="#br0">8 0 8168,'0'0'14611,"-3"10"-13138,2-1-1298,-1-1 0,1 0-1,0 1 1,1-1 0,0 0 0,1 1-1,-1-1 1,2 1 0,-1-1-1,6 16 1,2 6-124,-2 1 1,0-1-1,-2 1 0,2 60 0,-8-115-16,-1 1 0,-1 0-1,0-1 1,-2 1 0,-13-35 0,18 56 71,23 23 337,-12-14-386,0-1 0,0 0 1,1-1-1,0 0 0,16 5 0,-23-8-105,1-1 0,0 0 1,0 0-1,0 0 0,1 0 0,-1-1 1,0 0-1,0 0 0,0-1 1,0 0-1,0 0 0,0 0 0,7-3 1,-11 2 46,1 0 0,-1 1 1,0-1-1,0 0 0,0-1 1,-1 1-1,1 0 1,0 0-1,-1-1 0,0 1 1,1-1-1,-1 1 0,0-1 1,0 0-1,0 1 0,-1-1 1,1 0-1,-1 0 0,1 1 1,-1-1-1,0 0 0,0 0 1,0 0-1,-1 1 0,0-4 1,1 5 1,1 0-1,-1 1 1,0 0-1,0-1 1,0 1-1,0 0 1,0-1-1,0 1 1,0 0-1,0-1 1,0 1 0,0 0-1,-1-1 1,1 1-1,0 0 1,0-1-1,0 1 1,0 0-1,0-1 1,-1 1-1,1 0 1,0 0-1,0-1 1,0 1-1,-1 0 1,1 0-1,0-1 1,0 1-1,-1 0 1,1 0 0,0 0-1,-1 0 1,1-1-1,0 1 1,0 0-1,-1 0 1,1 0-1,0 0 1,-1 0-1,1 0 1,-1 0-1,-16 7 45,-12 20 156,26-23-150,0 1 0,0 0 0,1-1 1,0 1-1,0 0 0,0 0 0,1 1 1,0-1-1,0 0 0,0 0 0,0 10 1,1-13-52,0 0 1,0 0 0,1 0 0,-1 0 0,1 0-1,0 0 1,-1 0 0,1 0 0,0 0-1,0-1 1,0 1 0,0 0 0,1 0-1,-1-1 1,0 1 0,1-1 0,-1 1 0,1-1-1,-1 0 1,1 0 0,0 1 0,0-1-1,-1 0 1,1 0 0,0-1 0,0 1 0,0 0-1,0-1 1,0 1 0,0-1 0,0 0-1,3 1 1,16 1-440,1-1 0,35-2 0,-39-1 540,-1 2 0,1 0 1,0 1-1,-1 0 0,20 5 0,-44-19 4526,-12-21-4589,17 31 262,-21-33-163,16 26-135,0-1 1,1 0-1,0 0 1,-9-23-1,15 34-36,0-1-1,1 1 0,-1-1 1,0 1-1,0-1 0,1 1 1,-1-1-1,0 1 0,1-1 1,-1 1-1,1-1 0,-1 1 0,1 0 1,-1-1-1,0 1 0,1-1 1,0 1-1,-1 0 0,1 0 1,-1-1-1,1 1 0,-1 0 1,1 0-1,-1 0 0,1 0 0,0 0 1,-1-1-1,1 1 0,-1 0 1,1 0-1,0 1 0,-1-1 1,1 0-1,0 0 0,31 0-1180,-26 0 639,67 0-7672,-30 0-1158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8.048"/>
    </inkml:context>
    <inkml:brush xml:id="br0">
      <inkml:brushProperty name="width" value="0.025" units="cm"/>
      <inkml:brushProperty name="height" value="0.025" units="cm"/>
    </inkml:brush>
  </inkml:definitions>
  <inkml:trace contextRef="#ctx0" brushRef="#br0">0 0 7431,'0'0'11317,"3"11"-8429,14 40-221,-4-12-1762,-2-1 0,-1 2 0,-2-1 0,5 53-1,-13 23-765,3-176-64,-1 45-40,0 0-1,-1-1 1,-1 1 0,-1-1-1,-1 1 1,0 0 0,-6-22-1,11 43-53,0 1 0,0-1 0,0 0 0,0 0 0,1 0 0,0 0 0,0-1 0,0 0 0,0 0 0,1 0-1,-1 0 1,1 0 0,0-1 0,1 0 0,-1 0 0,0-1 0,1 1 0,0-1 0,10 2 0,-5-1-37,1 0 0,0-1 0,0-1 1,-1 0-1,1 0 0,0-1 0,0-1 0,0 0 1,19-5-1,-26 5 13,-2-1 1,1 1-1,0-1 1,0 0-1,0 0 0,-1 0 1,1-1-1,-1 0 1,6-5-1,14-10 234,-31 63 1507,5-37-1526,2-1 1,-1 1 0,1 0-1,0 0 1,1 0 0,1 16-1,-1-22-161,0 0 0,1 0 0,-1 0 0,1 0 0,0 0 0,0 0 0,0 0 0,0 0 0,0 0 0,0-1 0,0 1 0,0 0 0,1 0 0,-1-1 0,1 1 0,-1-1-1,1 0 1,0 1 0,0-1 0,-1 0 0,1 0 0,0 0 0,0 0 0,0 0 0,0-1 0,0 1 0,0 0 0,0-1 0,0 0 0,5 1 0,5 0-55,1 0 1,-1-1 0,1-1-1,-1 0 1,1-1 0,-1 0-1,0-1 1,12-4 0,10-5-593,46-26-1,-64 30 575,-14 8 100,-1-1 0,1 0-1,0 1 1,-1-1 0,1 1-1,-1-1 1,1 1 0,0 0-1,-1-1 1,1 1-1,0 0 1,0 0 0,-1 1-1,1-1 1,0 0 0,-1 0-1,1 1 1,-1-1 0,1 1-1,0 0 1,-1-1-1,1 1 1,-1 0 0,1 0-1,-1 0 1,0 0 0,1 0-1,-1 0 1,0 0 0,0 0-1,0 1 1,2 2 0,-1-2-18,0 0 0,1 1 0,-1-1 0,1 0 0,-1 0 0,1-1 0,0 1 0,-1 0 0,1-1 0,0 0 0,0 1 0,0-1 0,0-1 0,6 2 0,65 1-3922,-24-8-6583,-14-4-3710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3.070"/>
    </inkml:context>
    <inkml:brush xml:id="br0">
      <inkml:brushProperty name="width" value="0.025" units="cm"/>
      <inkml:brushProperty name="height" value="0.025" units="cm"/>
    </inkml:brush>
  </inkml:definitions>
  <inkml:trace contextRef="#ctx0" brushRef="#br0">10 14 9417,'0'0'6395,"-3"8"-4900,2-6-1405,0-1-1,0 1 1,0 0-1,1 0 1,-1 0-1,0 0 1,1 0-1,0 0 1,-1 0-1,1 0 1,0 0-1,0 0 1,0 0-1,0 0 1,1 2 0,1-3 8,-1 1 0,1-1 1,-1 0-1,1 0 1,-1 0-1,1 0 1,0 0-1,0 0 0,0 0 1,-1 0-1,1-1 1,0 1-1,0-1 1,0 0-1,0 1 0,0-1 1,0 0-1,0 0 1,0 0-1,0 0 1,3-1-1,45-2 180,-1-2 0,0-2-1,0-3 1,60-19 0,-79 21-460,-12 6-436,1 1-1746,-12-1-5240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8.876"/>
    </inkml:context>
    <inkml:brush xml:id="br0">
      <inkml:brushProperty name="width" value="0.025" units="cm"/>
      <inkml:brushProperty name="height" value="0.025" units="cm"/>
    </inkml:brush>
  </inkml:definitions>
  <inkml:trace contextRef="#ctx0" brushRef="#br0">0 0 5157,'0'0'18375,"2"8"-16993,3 30-895,-2 0 0,-1-1 0,-4 45-1,2 63 487,0-145-957,1 0-1,-1 0 0,0-1 0,0 1 1,0 0-1,0 0 0,0 0 0,0 0 1,0 0-1,0-1 0,0 1 1,0 0-1,0 0 0,0 0 0,1 0 1,-1 0-1,0 0 0,0 0 0,0 0 1,0-1-1,0 1 0,0 0 1,1 0-1,-1 0 0,0 0 0,0 0 1,0 0-1,0 0 0,0 0 0,1 0 1,-1 0-1,0 0 0,0 0 1,0 0-1,0 0 0,0 0 0,1 0 1,-1 0-1,0 0 0,0 0 0,0 0 1,0 0-1,1 0 0,-1 0 1,0 0-1,0 1 0,0-1 0,0 0 1,0 0-1,0 0 0,0 0 0,1 0 1,-1 0-1,0 0 0,0 1 1,0-1-1,0 0 0,0 0 0,0 0 1,0 0-1,0 0 0,0 1 0,0-1 1,0 0-1,0 0 0,0 0 0,0 0 1,0 0-1,0 1 0,8-13 379,28-89 168,-29 76-570,1 0-1,2 0 1,22-42 0,-33 69-9,-1 1 1,1-1 0,0 1 0,0-1-1,1 1 1,-1 0 0,1-1-1,-1 1 1,1 0 0,0 0 0,0-1-1,0 1 1,0 0 0,0-1 0,1 1-1,-1 0 1,1 0 0,-1-1 0,1 1-1,0-1 1,0 1 0,1-1 0,-1 1-1,0-1 1,1 0 0,0 1 0,-1-1-1,1 0 1,0 0 0,0 0-1,0-1 1,0 1 0,0 0 0,1-1-1,-1 1 1,0-1 0,1 0 0,-1 0-1,1 0 1,0 0 0,-1 0 0,1 0-1,0-1 1,-1 1 0,1-1 0,0 0-1,-1 0 1,1 0 0,0 0 0,0 0-1,-1-1 1,1 1 0,0-1-1,-1 0 1,1 0 0,0 0 0,-1 0-1,1 0 1,-1 0 0,0-1 0,1 1-1,-1-1 1,0 0 0,4-3 0,-11 10 37,0-1 0,0 0 0,-1 0 0,1 0 1,-1-1-1,0 0 0,0 0 0,0 0 1,-9 2-1,11-3-29,0-1 1,0 0-1,0 0 1,0 0 0,0 0-1,0-1 1,0 0-1,0 0 1,0 0-1,0 0 1,0-1-1,-1 1 1,1-1-1,0 0 1,0-1-1,-6-1 1,9 2-126,0 0 0,0 0 0,0 1 0,0-1 0,0 0 0,0 0 0,0 0 0,0 0 0,0 0 0,0 0-1,0 0 1,1-1 0,-1 1 0,0 0 0,1 0 0,-1-1 0,1 1 0,-1 0 0,1 0 0,0-1 0,0 1 0,-1-1 0,1 1 0,0 0 0,0-1 0,0 1 0,1 0 0,-1-1 0,0 1 0,0 0 0,1-1 0,0-1-1,0 1-433,0-1 0,0 0-1,1 1 1,-1 0-1,1-1 1,-1 1-1,1 0 1,0 0-1,0 0 1,0 0-1,0 0 1,1 0-1,-1 0 1,4-1-1,22-10-5870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9.252"/>
    </inkml:context>
    <inkml:brush xml:id="br0">
      <inkml:brushProperty name="width" value="0.025" units="cm"/>
      <inkml:brushProperty name="height" value="0.025" units="cm"/>
    </inkml:brush>
  </inkml:definitions>
  <inkml:trace contextRef="#ctx0" brushRef="#br0">47 53 12684,'0'0'14771,"-7"0"-14723,7 0-46,-26 2-21,25-1 20,0-1 0,1 0 0,-1 0 1,1 0-1,-1 0 0,1 0 0,-1 1 0,0-1 0,1 0 0,-1 0 0,1 1 0,-1-1 1,1 0-1,-1 1 0,1-1 0,0 0 0,-1 1 0,1-1 0,-1 1 0,1-1 0,0 1 1,-1-1-1,1 1 0,0-1 0,0 1 0,0-1 0,-1 1 0,1 0 0,0-1 0,0 1 1,0-1-1,0 1 0,0-1 0,0 1 0,0 0 0,0-1 0,0 1 0,0-1 0,0 1 1,0 0-1,0-1 0,1 1 0,-1-1 0,0 1 0,0-1 0,1 1 0,-1-1 0,0 1 0,1-1 1,-1 1-1,0-1 0,1 1 0,0 0 0,1 0 7,0 1-1,0 0 1,0-1-1,0 0 1,0 1-1,1-1 1,-1 0-1,1 0 1,-1 0 0,1 0-1,-1-1 1,1 1-1,-1-1 1,1 1-1,-1-1 1,4 0-1,50 0 12,-36-1-81,-16 1 75,42-2-471,-45 2 494,0 0 1,0 0 0,1 0-1,-1 0 1,0 0-1,0-1 1,0 1-1,1 0 1,-1-1-1,0 1 1,0-1-1,0 1 1,0-1-1,1 1 1,-1-1-1,0 0 1,0 0 0,0 1-1,-1-1 1,1 0-1,0 0 1,0 0-1,0 0 1,-1 0-1,1 0 1,0 0-1,-1-1 1,2-1-1,-4 1 147,1-1-1,-1 1 1,1 0-1,-1 0 1,0 0-1,0 0 1,0 0-1,0 0 1,0 1-1,-5-4 1,-14-14-13,20 18-178,1 1-1,-1-1 1,1 1-1,0-1 1,-1 0-1,1 1 0,0-1 1,-1 1-1,1-1 1,0 0-1,0 1 0,-1-1 1,1 0-1,0 1 1,0-1-1,0 1 1,0-1-1,0 0 0,0 1 1,0-1-1,0 0 1,0 1-1,0-1 0,1 0 1,-1 1-1,0-1 1,0 0-1,0 1 1,1-1-1,-1 1 0,0-1 1,1 0-1,-1 1 1,1-1-1,0 0 0,1 0-46,0 0 0,0 0 0,0 1-1,0-1 1,0 0 0,1 1-1,-1 0 1,0-1 0,0 1 0,0 0-1,4 0 1,70 11-2165,-66-9 1644,81 11-4590,-30-7-1178,-16-4-1402</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09.874"/>
    </inkml:context>
    <inkml:brush xml:id="br0">
      <inkml:brushProperty name="width" value="0.025" units="cm"/>
      <inkml:brushProperty name="height" value="0.025" units="cm"/>
    </inkml:brush>
  </inkml:definitions>
  <inkml:trace contextRef="#ctx0" brushRef="#br0">184 178 7623,'0'0'4565,"-11"-4"-311,0 1-3419,1 0-1,-1 1 1,1 0-1,-1 0 1,0 1-1,-12 1 1,19 0-629,1 0 0,-1 0 0,0 1 0,1 0 0,-1-1 0,0 2 0,1-1 0,-1 0 1,1 1-1,-1-1 0,1 1 0,0 0 0,0 0 0,0 0 0,0 1 0,0-1 0,0 1 0,1-1 1,-1 1-1,1 0 0,0 0 0,0 0 0,0 1 0,0-1 0,-2 4 0,4-5-143,-1-1 0,0 1 0,0-1 1,1 1-1,-1-1 0,1 1 0,-1 0 0,1-1 0,0 1 0,0 0 0,0-1 0,0 1 0,0 0 0,0-1 1,0 1-1,0 0 0,1-1 0,-1 1 0,1 0 0,-1-1 0,1 1 0,-1-1 0,1 1 0,0-1 0,0 1 1,0-1-1,2 3 0,0-2-31,0 0 1,0 0 0,0 0-1,0-1 1,1 1-1,-1-1 1,1 0 0,-1 1-1,1-2 1,-1 1 0,1 0-1,4 0 1,9 0-117,1-1 1,-1 0-1,0-2 0,27-4 0,-34 4-73,0-1 0,-1 0 0,0-1 0,1 0-1,-1 0 1,-1-1 0,1 0 0,9-7 0,-14 9 141,0 0 0,-1 0 0,0 0 0,1-1 0,-1 1 0,0-1 0,-1 1 0,1-1 0,-1 0 0,1 0 0,-1-1 0,0 1 0,-1 0 0,1-1 0,-1 1 0,0-1 0,0 1 0,0-1 0,0-5 0,-2 10 20,1 0 1,0-1-1,0 1 1,0 0 0,0 0-1,0-1 1,0 1-1,-1 0 1,1 0 0,0-1-1,0 1 1,0 0 0,-1 0-1,1-1 1,0 1-1,0 0 1,0 0 0,-1 0-1,1 0 1,0 0-1,-1-1 1,1 1 0,0 0-1,0 0 1,-1 0 0,1 0-1,0 0 1,-1 0-1,1 0 1,0 0 0,0 0-1,-1 0 1,1 0-1,0 0 1,-1 0 0,1 0-1,0 0 1,0 0 0,-1 0-1,1 1 1,0-1-1,-1 0 1,1 0 0,0 1-1,-15 5 120,9 0 4,1-1 0,0 1 1,0 0-1,0 0 1,1 1-1,-7 13 0,9-17-30,0 1 0,0-1-1,1 1 1,-1 0 0,1 0-1,0 0 1,0 0-1,0 0 1,1 0 0,0 0-1,-1 0 1,1 0 0,1 0-1,-1 0 1,2 6-1,-1-9-87,0 0-1,0 0 0,0 0 1,0 0-1,1 0 0,-1 0 1,0 0-1,1 0 0,-1-1 0,1 1 1,-1 0-1,1-1 0,-1 1 1,1-1-1,-1 0 0,1 0 0,-1 1 1,1-1-1,-1 0 0,1 0 1,0 0-1,-1 0 0,1-1 0,-1 1 1,4-1-1,42-11-16,-33 5-82,-1-1 0,0 0 0,0-1 0,-1 0 1,0-1-1,-1 0 0,0-1 0,-1 0 0,0-1 0,0 0 0,-1-1 0,-1 1 0,0-2 0,-1 1 0,-1-1 0,0 0 0,-1-1 0,0 1 0,-1-1 0,3-19 0,-7 34 96,0 0-1,0 0 1,0-1-1,0 1 1,0 0-1,0 0 1,0 0 0,0 0-1,0-1 1,1 1-1,-1 0 1,0 0 0,0 0-1,0-1 1,0 1-1,0 0 1,-1 0-1,1 0 1,0 0 0,0-1-1,0 1 1,0 0-1,0 0 1,0 0-1,0 0 1,0-1 0,0 1-1,0 0 1,0 0-1,-1 0 1,1 0 0,0 0-1,0-1 1,0 1-1,0 0 1,0 0-1,-1 0 1,1 0 0,0 0-1,0 0 1,0 0-1,0 0 1,-1 0 0,1 0-1,0 0 1,0-1-1,0 1 1,0 0-1,-1 0 1,1 0 0,0 1-1,-11 7 215,-10 17 102,11-9-140,0 0-1,1 0 0,-10 26 1,16-35-168,1-1 1,0 1-1,0 0 0,1 0 1,0 0-1,0 0 0,0 0 0,1 0 1,0 0-1,1 0 0,-1 0 1,4 12-1,-3-17-25,1 1 0,0-1 0,-1 0 0,1 0 0,0 1 0,0-1 0,0-1 0,0 1 0,1 0 0,-1 0 0,0-1 0,1 1 0,-1-1 0,1 0 0,0 0 0,-1 0 0,1 0 0,0 0-1,-1-1 1,1 1 0,0-1 0,0 0 0,0 1 0,3-2 0,4 2-119,1-1 0,-1 0 0,0-1 0,1 0 0,14-4 0,-16 2 21,-1 0 1,0-1-1,0 0 1,0-1-1,-1 1 1,1-2-1,-1 1 1,0-1-1,8-9 1,-11 11 177,-1 1 1,1-1 0,-1 0 0,0 1 0,-1-2 0,1 1 0,-1 0 0,1 0 0,-1-1 0,-1 1 0,1-1 0,0 0 0,-1 1 0,0-1 0,0 0 0,-1 0-1,0 0 1,0-7 0,0 11-36,-1 0 0,1 0 0,-1 1 0,1-1 0,-1 0 0,1 1 0,-1-1 0,0 0 0,1 1 0,-1-1 0,0 1-1,0-1 1,0 1 0,1-1 0,-1 1 0,0 0 0,0 0 0,0-1 0,0 1 0,0 0 0,0 0 0,1 0 0,-1 0 0,0 0 0,0 0 0,0 0-1,0 0 1,0 0 0,0 0 0,0 0 0,0 1 0,-1-1 0,-31 11 542,30-9-546,1 0 0,-1 0 0,0 0 0,0 0 1,1 1-1,-1-1 0,1 1 0,0 0 0,0 0 0,0 0 0,0 0 1,0 0-1,1 0 0,-1 0 0,1 0 0,0 1 0,0-1 0,0 1 0,0 4 1,1-5-32,0-1 0,0 1 0,0-1 1,1 1-1,0-1 0,-1 0 0,1 1 1,0-1-1,0 0 0,0 1 0,0-1 1,0 0-1,1 0 0,-1 0 0,1 0 1,-1 0-1,1 0 0,0 0 1,0-1-1,0 1 0,0-1 0,0 1 1,0-1-1,0 0 0,0 0 0,1 0 1,4 2-1,2 0-374,1 0 0,0 0 0,0-1 0,1 0-1,11 0 1,28-1-4070,-3-1-2549</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0.996"/>
    </inkml:context>
    <inkml:brush xml:id="br0">
      <inkml:brushProperty name="width" value="0.025" units="cm"/>
      <inkml:brushProperty name="height" value="0.025" units="cm"/>
    </inkml:brush>
  </inkml:definitions>
  <inkml:trace contextRef="#ctx0" brushRef="#br0">18 38 4773,'0'0'19346,"0"12"-18428,-17 227 1447,17-238-2344,0-1 1,0 1-1,0-1 1,0 1-1,0-1 1,0 0-1,0 1 1,0-1-1,0 1 1,0-1-1,0 0 1,0 1-1,0-1 1,1 1-1,-1-1 0,0 0 1,0 1-1,1-1 1,-1 0-1,0 1 1,0-1-1,1 0 1,-1 1-1,0-1 1,1 0-1,-1 0 1,0 0-1,1 1 1,-1-1-1,0 0 0,1 0 1,-1 0-1,1 0 1,-1 1-1,1-1 1,19-5 402,15-16 18,2-12-324,-2-2 0,-1-2 1,-2 0-1,-1-3 0,31-53 1,-67 101-3040,0-1-1,0 1 1,-1-1 0,-7 7 0,-5 0-6683</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1.321"/>
    </inkml:context>
    <inkml:brush xml:id="br0">
      <inkml:brushProperty name="width" value="0.025" units="cm"/>
      <inkml:brushProperty name="height" value="0.025" units="cm"/>
    </inkml:brush>
  </inkml:definitions>
  <inkml:trace contextRef="#ctx0" brushRef="#br0">1 1 11435,'0'0'8328,"0"53"-5446,6-37-639,5 2-930,1-5-577,4-1-575,3-4-322,5-2-1184,3-5-961,2-1-1025,3 0-2242,-2-9-2563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1.660"/>
    </inkml:context>
    <inkml:brush xml:id="br0">
      <inkml:brushProperty name="width" value="0.025" units="cm"/>
      <inkml:brushProperty name="height" value="0.025" units="cm"/>
    </inkml:brush>
  </inkml:definitions>
  <inkml:trace contextRef="#ctx0" brushRef="#br0">101 0 13229,'0'0'8146,"-10"5"-7020,4-3-1003,1 1 0,-1-1 0,1 1 0,0 0 0,0 0 0,0 1 0,0 0 0,1 0 0,0 0 0,-1 0 0,1 0 0,1 1 0,-1 0 0,1 0 0,0 0 0,0 0 0,0 0 0,1 1 0,-1 0 0,1-1 0,1 1 0,-1 0 0,-1 11 0,3-16-117,0 0 0,0-1 0,0 1 0,1 0 0,-1-1 0,0 1 0,0 0 0,0-1-1,0 1 1,1-1 0,-1 1 0,0 0 0,1-1 0,-1 1 0,0-1 0,1 1 0,-1-1-1,1 1 1,-1-1 0,1 1 0,-1-1 0,1 1 0,-1-1 0,1 0 0,-1 1 0,1-1-1,-1 0 1,1 0 0,0 1 0,-1-1 0,1 0 0,0 0 0,0 0 0,30-2 110,27-19-32,-17-2-357,-27 15 91,-1 0 1,1 1 0,0 1-1,1 0 1,-1 1-1,27-5 1,-40 10 205,0 0 1,0 0-1,0 1 0,0-1 0,0 1 1,0-1-1,0 1 0,0-1 0,0 1 1,0 0-1,0-1 0,0 1 0,0 0 1,0 0-1,-1 0 0,1-1 0,0 1 1,-1 0-1,1 0 0,-1 0 0,1 0 1,-1 0-1,1 0 0,-1 1 0,1-1 1,-1 0-1,0 0 0,0 0 0,0 0 1,0 0-1,0 0 0,0 1 0,0-1 1,0 0-1,0 2 0,-3 56 1335,2-45-1119,0-13-206,1-1 1,0 1-1,0 0 1,0-1-1,0 1 1,0 0-1,0 0 1,0-1-1,0 1 1,0 0-1,0-1 1,1 1-1,-1 0 1,0 0-1,0-1 1,1 1 0,-1-1-1,0 1 1,1 0-1,-1-1 1,1 1-1,-1-1 1,1 1-1,-1-1 1,1 1-1,-1-1 1,1 1-1,-1-1 1,2 1-1,20-4 412,32-29-889,-45 26 120,21-13-1407,28-19-6923,-34 21-166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2.033"/>
    </inkml:context>
    <inkml:brush xml:id="br0">
      <inkml:brushProperty name="width" value="0.025" units="cm"/>
      <inkml:brushProperty name="height" value="0.025" units="cm"/>
    </inkml:brush>
  </inkml:definitions>
  <inkml:trace contextRef="#ctx0" brushRef="#br0">77 1 15439,'0'0'6005,"-9"0"-3960,6-1-1729,-37 2 1400,39 0-1692,-1-1 1,1 0-1,0 0 1,0 1-1,0-1 1,0 0-1,0 1 0,0 0 1,0-1-1,0 1 1,0-1-1,0 1 1,0 0-1,0 0 0,0-1 1,0 1-1,0 0 1,1 0-1,-1 0 1,0 0-1,1 0 1,-1 0-1,1 0 0,-1 0 1,1 0-1,-1 1 1,1-1-1,0 0 1,-1 0-1,1 0 0,0 0 1,0 1-1,0-1 1,0 0-1,0 0 1,1 2-1,-1-2-30,1 0-1,-1-1 1,1 1-1,-1 0 1,1 0-1,0 0 1,-1-1-1,1 1 1,0 0-1,-1-1 1,1 1-1,0 0 1,0-1 0,0 1-1,0-1 1,0 1-1,0-1 1,0 0-1,0 0 1,0 1-1,1-1 1,29 6-296,-22-4 169,31 5-533,-25-5 377,-1 0 1,0 1 0,0 1-1,0 0 1,0 0 0,17 10-1,-30-14 350,-1 0 0,1 1 0,-1-1 0,1 0 0,-1 0 0,1 1 0,0-1 0,-1 1 0,0-1 0,1 0 0,-1 1 0,1-1-1,-1 1 1,1-1 0,-1 1 0,0-1 0,1 1 0,-1-1 0,0 1 0,0 0 0,1-1 0,-1 1 0,0-1 0,0 1 0,0 0 0,0-1 0,0 1 0,0-1-1,0 1 1,0 0 0,0-1 0,0 2 0,-16 12 1792,-29 2 257,17-11-1384,-1-2 0,-30 0 0,24-2-6337,79-8-4788,-14 3 859</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2.390"/>
    </inkml:context>
    <inkml:brush xml:id="br0">
      <inkml:brushProperty name="width" value="0.025" units="cm"/>
      <inkml:brushProperty name="height" value="0.025" units="cm"/>
    </inkml:brush>
  </inkml:definitions>
  <inkml:trace contextRef="#ctx0" brushRef="#br0">61 1 14990,'0'0'8435,"-8"3"-6054,4-1-2246,1 0 0,0 0 1,-1 0-1,1 0 0,0 0 1,0 1-1,0-1 0,1 1 1,-1 0-1,1 0 1,-1 0-1,1 0 0,0 1 1,0-1-1,0 0 0,1 1 1,-1-1-1,1 1 0,0 0 1,0-1-1,0 1 0,0 0 1,1 0-1,-1 0 0,1-1 1,0 1-1,0 0 0,1 0 1,-1 0-1,1 0 0,0-1 1,0 1-1,3 7 0,-1-7-129,0-1-1,0 1 0,0 0 0,1-1 0,-1 0 1,1 0-1,0 0 0,0 0 0,0 0 0,0-1 0,1 0 1,-1 0-1,1 0 0,-1 0 0,1-1 0,-1 0 1,1 0-1,9 1 0,0 0-255,0-1-1,0 0 1,0-1-1,0-1 1,21-2-1,-29 1 165,0 0-1,-1 0 0,1-1 1,-1 0-1,1 0 1,-1 0-1,0 0 0,0-1 1,0 0-1,-1 0 0,1 0 1,-1 0-1,0-1 0,6-8 1,14-14 190,-26 63 691,2-32-724,-1 0 1,0 1-1,1-1 1,0 0-1,0 0 0,0 1 1,1-1-1,-1 0 1,1 0-1,1 5 1,-1-7-58,1-1 1,-1 1 0,0-1-1,1 0 1,-1 1 0,1-1-1,0 0 1,-1 0 0,1 0 0,0 0-1,-1 0 1,1-1 0,0 1-1,0 0 1,0-1 0,0 0 0,0 1-1,0-1 1,0 0 0,-1 0-1,1 0 1,0 0 0,0 0-1,2-1 1,13 0-160,-1-1-1,0-1 0,0-1 1,-1 0-1,1-1 0,15-7 1,-19 7 4,1 0 0,-1 1 0,1 0 0,1 1 0,-1 0 0,0 1 0,1 0 0,-1 1 0,19 1 0,-32 1 196,1-1-1,0 0 1,-1 1-1,1-1 1,0 0-1,0 1 1,-1-1 0,1 1-1,-1-1 1,1 1-1,0-1 1,-1 1-1,1-1 1,-1 1-1,0 0 1,1-1 0,-1 1-1,1 0 1,-1 0-1,0-1 1,1 1-1,-1 0 1,0 0-1,0-1 1,0 1-1,0 0 1,0 1 0,0-1-14,0 0 1,1 0-1,-1 0 1,0 0-1,0-1 1,0 1-1,1 0 1,-1 0 0,0 0-1,1 0 1,-1-1-1,0 1 1,1 0-1,-1 0 1,1-1-1,-1 1 1,1 0 0,0-1-1,-1 1 1,1-1-1,0 1 1,-1-1-1,1 1 1,0-1-1,0 1 1,-1-1 0,1 0-1,0 1 1,0-1-1,0 0 1,0 0-1,1 1 1,10-2 23,0 0 0,-1 0 0,1-1 1,0-1-1,-1 0 0,13-5 0,46-10-5737,-50 15-985,-2-2-5963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3.432"/>
    </inkml:context>
    <inkml:brush xml:id="br0">
      <inkml:brushProperty name="width" value="0.025" units="cm"/>
      <inkml:brushProperty name="height" value="0.025" units="cm"/>
    </inkml:brush>
  </inkml:definitions>
  <inkml:trace contextRef="#ctx0" brushRef="#br0">1 275 15214,'0'0'8937,"8"-3"-8387,14-9-404,37-28 0,-38 24-107,1 2 1,46-24 0,-67 37-25,0 1 0,0-1 0,0 1 1,0 0-1,0 0 0,0-1 0,-1 1 0,1 0 0,0 0 1,0 0-1,0 0 0,0 0 0,0 0 0,0 0 1,0 0-1,0 0 0,0 0 0,0 1 0,0-1 1,-1 0-1,1 1 0,0-1 0,0 0 0,0 1 1,0-1-1,-1 1 0,1 0 0,0-1 0,0 1 0,-1-1 1,1 1-1,-1 0 0,1 0 0,0-1 0,-1 1 1,0 0-1,1 0 0,-1 0 0,1 0 0,-1 0 1,0-1-1,0 1 0,1 0 0,-1 0 0,0 0 1,0 0-1,0 2 0,0 58 1199,-2-38-894,2-17-243,0 2 13,0 0 1,0 0-1,1 0 1,0-1-1,0 1 0,4 13 1,-4-18-82,1-1 1,-1 0 0,0 0 0,1 0 0,-1 0 0,1 0 0,0 0 0,-1 0 0,1-1-1,0 1 1,0-1 0,0 1 0,1-1 0,-1 0 0,0 0 0,0 0 0,1 0-1,-1 0 1,0 0 0,1 0 0,-1-1 0,1 0 0,-1 1 0,1-1 0,4 0-1,2 0-27,1-1 0,0 0 0,-1 0 0,1-1-1,-1 0 1,1 0 0,-1-1 0,0-1-1,0 1 1,-1-1 0,1-1 0,-1 0 0,1 0-1,10-9 1,0-3-1205,0 0-1,-1-2 1,0 0 0,18-26-1,-35 44 1107,0 0 0,0 0 0,0 0-1,0 0 1,0 0 0,0 1 0,0-1-1,0 0 1,0 1 0,0-1 0,1 1-1,-1-1 1,0 1 0,1-1 0,-1 1-1,0 0 1,1 0 0,1 0 0,18-7 92,-15 3 12,-1-1 0,1 0 0,-1 0 0,0-1 0,-1 0 1,1 1-1,-1-1 0,0-1 0,0 1 0,-1-1 0,0 1 0,0-1 1,-1 0-1,3-9 0,-2 3 760,-1 0 1,0-1-1,0-25 1,-20 109 1030,12-33-1600,1 0 0,2 0 1,2 0-1,5 65 0,6-67-570,-10-34 377,1 0 1,-1 0 0,1 1-1,0-1 1,-1 0 0,1 0-1,0 0 1,-1 0 0,1 0-1,0 0 1,0 0 0,0 0-1,0 0 1,0-1 0,0 1-1,0 0 1,1-1 0,-1 1-1,0 0 1,0-1-1,0 0 1,1 1 0,1 0-1,-2-2 17,0 1-1,0 0 0,0-1 1,-1 1-1,1-1 0,0 1 1,0-1-1,-1 1 0,1-1 1,0 0-1,-1 1 0,1-1 1,-1 0-1,1 1 0,-1-1 0,1 0 1,-1 0-1,0 0 0,1 1 1,-1-1-1,0 0 0,1 0 1,-1 0-1,0 0 0,0 0 1,0 1-1,0-1 0,0 0 1,0-1-1,1-35 67,-1 30-53,-1 0 12,0-1 0,-1 1 0,1 0-1,-1 0 1,-1 0 0,1 0 0,-1 0-1,-1 0 1,1 1 0,-1-1 0,0 1-1,-1 0 1,-6-7 0,7 8 53,0 0-1,0 1 1,0 0 0,-1-1-1,0 2 1,0-1 0,0 1 0,0-1-1,-1 1 1,1 1 0,-1-1-1,1 1 1,-1 0 0,0 0-1,0 1 1,-11-2 0,11 6 963,12 3-648,15 4-178,-1-5-481,0-1 0,1-1 0,-1-1 0,25-1 0,40-3-5892,-68 1 3937,17-2-3685,-5-5-475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3.760"/>
    </inkml:context>
    <inkml:brush xml:id="br0">
      <inkml:brushProperty name="width" value="0.025" units="cm"/>
      <inkml:brushProperty name="height" value="0.025" units="cm"/>
    </inkml:brush>
  </inkml:definitions>
  <inkml:trace contextRef="#ctx0" brushRef="#br0">119 9 2242,'0'0'18193,"-10"-2"-16132,10 2-2054,-10-2 426,1 1 1,-1-1-1,0 2 1,-10-1-1,18 1-398,0 0-1,0 0 1,0 0 0,0 0-1,0 0 1,1 0-1,-1 1 1,0-1 0,0 1-1,0-1 1,1 1-1,-1-1 1,0 1-1,1 0 1,-1 0 0,0 0-1,1 0 1,-1 0-1,1 0 1,0 1 0,-1-1-1,1 0 1,0 1-1,0-1 1,0 1-1,0-1 1,0 1 0,0 0-1,0-1 1,0 1-1,1 0 1,-1 0 0,1-1-1,-1 1 1,1 0-1,0 2 1,0-3-59,1 0 1,-1 0-1,1 1 0,-1-1 1,1 0-1,0 0 0,-1 0 1,1 0-1,0-1 1,0 1-1,0 0 0,0 0 1,0 0-1,0-1 0,0 1 1,0 0-1,0-1 1,0 1-1,0-1 0,1 1 1,-1-1-1,0 0 0,0 1 1,2-1-1,39 9-687,-30-7 299,37 8-1229,-11-3-1905,40 14 0,-76-21 3674,-1 0 0,0 0 0,0 0 1,0 1-1,0-1 0,1 1 1,-1-1-1,0 1 0,0-1 0,0 1 1,0 0-1,0-1 0,0 1 0,0 0 1,0 0-1,-1 0 0,1-1 1,0 1-1,0 0 0,-1 0 0,1 0 1,0 0-1,-1 1 0,1 1 0,-1-2 82,0 0 0,-1 0-1,1 0 1,-1 0-1,1 1 1,-1-1-1,1 0 1,-1 0-1,0 0 1,1 0 0,-1 0-1,0 0 1,0 0-1,0-1 1,0 1-1,0 0 1,0 0-1,0-1 1,-1 2 0,-57 25 3896,39-19-3890,-1-2 0,0 0 1,0-1-1,-1-2 0,-36 3 0,61-8-4668,6-5 2118,-1 0-238,14-6-4619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07T09:20:06.336"/>
    </inkml:context>
    <inkml:brush xml:id="br0">
      <inkml:brushProperty name="width" value="0.025" units="cm"/>
      <inkml:brushProperty name="height" value="0.025" units="cm"/>
    </inkml:brush>
  </inkml:definitions>
  <inkml:trace contextRef="#ctx0" brushRef="#br0">68 1337 8296,'0'0'1794,"-60"-51"159,52 16-383,8-9-1058,23-13 673,21-14 481,19-18-353,19-19 65,18-12-353,12-10-321,5 1-383,2 6-33,-4 13-192,-17 9-1473,-20 13-3396,-22 8-10890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3.692"/>
    </inkml:context>
    <inkml:brush xml:id="br0">
      <inkml:brushProperty name="width" value="0.025" units="cm"/>
      <inkml:brushProperty name="height" value="0.025" units="cm"/>
    </inkml:brush>
  </inkml:definitions>
  <inkml:trace contextRef="#ctx0" brushRef="#br0">98 1 10666,'0'0'4895,"-3"9"-2572,-8 35 168,-23 93 938,24-94-3219,3 1 0,-4 84 0,-2-160-349,9 9-58,2 0 0,0-1 0,2 1-1,3-32 1,-2 43 137,1 1-1,0-1 0,1 0 0,0 1 0,1 0 0,0-1 0,1 1 1,0 1-1,1-1 0,10-13 0,-14 21 73,0 1 0,0 0-1,0 0 1,0 1 0,0-1 0,1 0 0,-1 1-1,1-1 1,-1 1 0,1 0 0,-1 0 0,1 0-1,0 0 1,0 0 0,0 0 0,-1 1 0,1 0-1,0-1 1,0 1 0,0 0 0,0 0 0,0 1-1,-1-1 1,1 1 0,0-1 0,0 1 0,0 0-1,-1 0 1,1 0 0,0 0 0,-1 1 0,1-1-1,-1 1 1,4 3 0,-1-3 34,-1 1 1,0 1 0,0-1-1,0 1 1,-1-1-1,1 1 1,-1 0-1,0 0 1,0 1-1,0-1 1,0 1-1,-1-1 1,0 1 0,0 0-1,0 0 1,-1 0-1,1 0 1,0 9-1,-3-12-3,1-1-1,-1 1 1,0-1-1,0 0 0,0 1 1,0-1-1,0 0 1,0 1-1,0-1 1,0 0-1,-1 0 1,1 0-1,0 0 0,-1 0 1,1 0-1,0 0 1,-1-1-1,0 1 1,1 0-1,-1-1 0,1 1 1,-1-1-1,0 0 1,1 1-1,-1-1 1,1 0-1,-4 0 0,-50 3 219,55-3-252,-7 1-31,-40-3 258,47 3-250,-1-1 1,0 0 0,1 0 0,-1 0 0,0 0-1,1 0 1,-1 0 0,0 0 0,1 0 0,-1 0-1,0 0 1,1 0 0,-1-1 0,0 1 0,1 0-1,-1 0 1,1-1 0,-1 1 0,1 0 0,-1-1-1,0 1 1,1-1 0,-1 1 0,1 0 0,-1-1-1,1 1 1,0-1 0,-1 0 0,1 1 0,0-1-1,-1 1 1,1-1 0,0 1 0,-1-1 0,1 0 0,0 1-1,0-1 1,0 0 0,0 1 0,0-1 0,0 0-1,0 1 1,0-1 0,0 0 0,0 1 0,0-1-1,0 0 1,0 1 0,0-1 0,1-1 0,2-1-301,1 0 1,0-1-1,-1 2 1,1-1-1,0 0 1,0 1-1,0 0 1,1-1 0,-1 2-1,1-1 1,-1 0-1,1 1 1,4-1-1,9-4-1234,26-11-3256,3 0-1992</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4.227"/>
    </inkml:context>
    <inkml:brush xml:id="br0">
      <inkml:brushProperty name="width" value="0.025" units="cm"/>
      <inkml:brushProperty name="height" value="0.025" units="cm"/>
    </inkml:brush>
  </inkml:definitions>
  <inkml:trace contextRef="#ctx0" brushRef="#br0">213 289 10410,'-8'-2'6272,"-8"-1"-5470,0 1-1,0 0 1,0 1-1,0 0 1,-31 4-1,44-3-716,-1 1 0,1-1-1,-1 1 1,1 0-1,0 0 1,-1 0-1,1 0 1,0 0 0,0 1-1,0-1 1,0 1-1,0 0 1,0 0-1,0 0 1,1 1 0,-1-1-1,1 0 1,-1 1-1,1 0 1,0 0-1,0-1 1,0 1 0,0 0-1,1 1 1,-1-1-1,1 0 1,0 0-1,0 1 1,0-1 0,0 0-1,1 1 1,-1-1-1,1 1 1,0-1-1,0 1 1,1 4 0,-1-7-45,0 0 1,0 1-1,1-1 1,-1 0-1,1 0 1,-1 1 0,1-1-1,-1 0 1,1 0-1,0 0 1,-1 0-1,1 0 1,0 0 0,0 0-1,0 0 1,0 0-1,0 0 1,0 0-1,0 0 1,0-1 0,0 1-1,2 0 1,36 9 245,-26-9-276,-1-1 0,1 0 1,-1-1-1,16-3 0,-18 1-40,0 0-1,0 0 1,-1-1-1,1-1 1,-1 0-1,0 0 1,0-1-1,-1 0 1,0 0-1,0-1 1,0 0-1,-1 0 1,0-1-1,0 0 1,-1 0-1,0-1 1,0 1-1,8-20 1,-8 14 23,0-1 0,0 1 0,-2-1 0,0-1 0,0 1 1,-2 0-1,0-1 0,-1 0 0,0 1 0,-1-1 0,-4-29 0,3 42 11,1 0 0,-1 0-1,1 0 1,-1 0 0,0 1 0,0-1-1,0 0 1,-1 1 0,1-1-1,0 1 1,-1-1 0,0 1 0,0 0-1,1 0 1,-1-1 0,-3-1-1,3 3 9,0 0 0,1 0 0,-1 0 0,0 1-1,0-1 1,0 0 0,0 1 0,0-1-1,-1 1 1,1 0 0,0 0 0,0-1 0,0 1-1,0 1 1,0-1 0,0 0 0,-3 1 0,-1 1 21,0 0 0,0 0 1,0 1-1,0 0 1,0 0-1,1 1 1,-1-1-1,1 1 0,0 0 1,0 0-1,1 1 1,-7 7-1,5-5 111,1 1 1,1-1-1,-1 1 0,1-1 1,0 1-1,1 0 0,0 1 0,-3 11 1,5-17-113,1 0 1,-1 0-1,1 0 1,0-1-1,-1 1 1,1 0-1,1 0 1,-1 0-1,0 0 1,1 0-1,-1-1 1,1 1-1,0 0 1,0 0-1,0-1 1,0 1 0,0-1-1,1 1 1,-1-1-1,1 1 1,0-1-1,0 0 1,0 0-1,0 0 1,0 0-1,0 0 1,0 0-1,1 0 1,2 1-1,9 3-105,1 0 0,1 0-1,-1-2 1,29 6-1,-30-8-283,1 1-1,-1 0 0,0 2 0,-1-1 0,1 2 0,14 7 0,-26-12 339,0 0 0,-1 0 0,1 0 0,-1 0 0,1 0 0,-1 0 0,1 0 0,-1 1 0,0-1 0,0 1 0,1-1 0,-1 1 0,0-1 0,0 1 0,-1-1 0,1 1 0,0 0 0,0-1 0,-1 1 0,1 0 0,-1 0 0,0 0 0,1-1 0,-1 1 0,0 0 0,0 0 0,0 0 0,0 0 0,0 0 0,-1-1 0,1 1 0,-1 0-1,0 3 1,-3 3 108,-1 0-1,0 0 0,0-1 0,0 0 0,-13 13 0,-11 17-2580,29-35 765,8-8-10661</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4.681"/>
    </inkml:context>
    <inkml:brush xml:id="br0">
      <inkml:brushProperty name="width" value="0.025" units="cm"/>
      <inkml:brushProperty name="height" value="0.025" units="cm"/>
    </inkml:brush>
  </inkml:definitions>
  <inkml:trace contextRef="#ctx0" brushRef="#br0">1 39 7911,'0'0'17468,"5"8"-16550,19 27-347,-23-34-558,0 0-1,1 1 1,-1-1 0,0 0-1,1 0 1,-1 0 0,1 0-1,-1 0 1,1 0 0,-1-1-1,1 1 1,0 0 0,-1-1-1,1 1 1,0-1 0,-1 0-1,1 0 1,0 1 0,0-1-1,-1 0 1,1 0 0,0-1-1,0 1 1,-1 0 0,1 0-1,0-1 1,-1 1 0,1-1 0,0 0-1,-1 1 1,3-3 0,-1 2-7,0-1 1,0 0-1,0-1 1,0 1-1,0 0 1,-1-1 0,1 1-1,-1-1 1,0 0-1,0 0 1,0 0 0,2-4-1,-3 3 5,0 1-1,0 0 1,0 0-1,-1-1 1,0 1 0,1 0-1,-1-1 1,-1 1-1,1 0 1,-1-4-1,1 6-9,0 1 0,0-1-1,0 0 1,-1 1 0,1-1-1,0 0 1,0 1 0,-1-1-1,1 1 1,0-1 0,-1 1-1,1-1 1,-1 1 0,1-1-1,-1 1 1,1-1 0,-1 1 0,1-1-1,-1 1 1,1 0 0,-1-1-1,1 1 1,-1 0 0,0-1-1,1 1 1,-1 0 0,0 0-1,1 0 1,-1 0 0,0 0-1,1-1 1,-1 1 0,0 0-1,1 0 1,-1 1 0,0-1-1,1 0 1,-1 0 0,0 0-1,1 0 1,-1 1 0,1-1 0,-1 0-1,0 0 1,1 1 0,-1-1-1,1 1 1,-1-1 0,1 0-1,-1 1 1,1-1 0,-1 1-1,1-1 1,-1 1 0,1-1-1,-1 2 1,-2 1 45,0 1 1,0-1-1,0 1 1,0 0-1,1 0 1,-1 0-1,1 0 1,0 0-1,0 0 1,1 1-1,-1-1 0,1 1 1,0-1-1,0 1 1,1 0-1,-1-1 1,1 1-1,0 0 1,0-1-1,2 10 0,-2-11-30,1 1-1,-1 0 1,1-1-1,0 0 1,0 1-1,0-1 1,0 0-1,1 1 1,-1-1-1,1 0 1,0 0-1,0 0 1,0 0-1,1 0 1,-1-1-1,0 1 1,1-1-1,0 0 1,-1 1-1,1-1 1,0 0-1,0 0 1,1-1-1,-1 1 1,0-1-1,0 0 1,6 2-1,1-2-56,-1-1 0,1 0 0,-1 0 0,0-1 0,1 0 0,-1-1 0,0 0 0,1 0 0,-1-1-1,0 0 1,-1-1 0,1 0 0,-1 0 0,12-8 0,-14 8 34,0 0 0,0 0 0,-1-1 0,1 0 0,-1 0 0,0 0-1,0-1 1,-1 0 0,1 0 0,-1 0 0,-1 0 0,1-1 0,-1 1 0,0-1 0,-1 0 0,0 0 0,0 0-1,0 0 1,0-8 0,-23 67 2677,19-45-2603,0 0 0,1 0 1,0 1-1,0-1 0,1 1 0,0-1 1,0 0-1,2 13 0,-1-19-185,-1 1-1,1 0 0,-1 0 0,1-1 0,0 1 0,-1 0 1,1-1-1,0 1 0,0-1 0,0 1 0,1-1 0,-1 0 0,0 1 1,0-1-1,1 0 0,-1 0 0,1 0 0,-1 0 0,1 0 1,-1 0-1,1 0 0,0 0 0,-1-1 0,1 1 0,0-1 0,0 1 1,-1-1-1,1 1 0,0-1 0,0 0 0,0 0 0,-1 0 1,1 0-1,0-1 0,0 1 0,0 0 0,-1-1 0,1 1 0,2-2 1,-2 2-279,0-1 1,-1 0-1,1 0 1,-1 1 0,1-1-1,0 0 1,-1-1 0,1 1-1,-1 0 1,0 0-1,1-1 1,-1 1 0,0-1-1,0 1 1,0-1 0,0 1-1,0-1 1,0 0-1,0-1 1,10-22-6704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5.021"/>
    </inkml:context>
    <inkml:brush xml:id="br0">
      <inkml:brushProperty name="width" value="0.025" units="cm"/>
      <inkml:brushProperty name="height" value="0.025" units="cm"/>
    </inkml:brush>
  </inkml:definitions>
  <inkml:trace contextRef="#ctx0" brushRef="#br0">0 1 15407,'0'0'12363,"12"53"-12139,8-32-159,4 2-898,3-3-1922,3-3-1633,3-4-3491</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2:15.580"/>
    </inkml:context>
    <inkml:brush xml:id="br0">
      <inkml:brushProperty name="width" value="0.025" units="cm"/>
      <inkml:brushProperty name="height" value="0.025" units="cm"/>
    </inkml:brush>
  </inkml:definitions>
  <inkml:trace contextRef="#ctx0" brushRef="#br0">132 180 12172,'0'0'4441,"-9"-1"-1569,5 0-2586,-1 1-1,1-1 1,0 1 0,-1 0-1,1 1 1,-1-1-1,1 1 1,0 0 0,-1 0-1,1 0 1,0 0-1,0 1 1,0 0 0,0 0-1,0 0 1,0 0-1,1 1 1,-1-1 0,1 1-1,-1 0 1,1 0-1,0 0 1,0 0 0,0 1-1,-3 5 1,4-6-186,-1 0 1,1 1 0,1-1-1,-1 0 1,0 1 0,1-1-1,0 1 1,0 0-1,0-1 1,0 1 0,1 0-1,-1 0 1,1-1 0,0 1-1,0 0 1,0 0 0,0-1-1,1 1 1,1 4-1,-1-5-109,1-1-1,-1 1 1,1-1-1,0 1 0,0-1 1,0 0-1,0 0 0,0 0 1,0 0-1,1-1 0,-1 1 1,1 0-1,-1-1 0,1 0 1,-1 0-1,1 1 0,0-1 1,0-1-1,0 1 0,-1 0 1,1-1-1,0 0 0,0 1 1,0-1-1,3-1 0,4 2-130,1-1-1,-1-1 1,0 0-1,0 0 1,0-1-1,0 0 1,0-1-1,0 0 1,0-1-1,-1 0 1,0 0-1,0-1 1,0 0-1,0-1 1,-1 0-1,0 0 1,0-1-1,-1 0 1,1 0-1,-2-1 1,10-12-1,-6 5 232,-1 0-1,0-2 0,-1 1 1,0-1-1,-1 0 0,-2 0 1,1-1-1,-2 0 0,0 0 1,-2 0-1,2-22 0,-4 40-46,0-1 1,0 1-1,0 0 0,0 0 0,0-1 0,0 1 0,1 0 1,-1-1-1,0 1 0,0 0 0,0 0 0,0-1 1,0 1-1,0 0 0,0 0 0,0-1 0,0 1 0,0 0 1,-1 0-1,1-1 0,0 1 0,0 0 0,0-1 0,0 1 1,0 0-1,0 0 0,0 0 0,-1-1 0,1 1 1,0 0-1,0 0 0,0 0 0,-1-1 0,1 1 0,0 0 1,0 0-1,0 0 0,-1 0 0,1 0 0,0-1 0,0 1 1,-1 0-1,1 0 0,0 0 0,-1 0 0,1 0 1,0 0-1,-14 11 641,-10 22-378,15-18-124,1 1 1,0 0-1,-9 27 1,15-36-155,0 1 0,0 0 1,0 0-1,1 0 0,1 0 1,-1 0-1,1 0 0,0 0 1,1 0-1,2 10 1,-2-15-63,0 0 1,1 0-1,0 0 1,-1 0-1,1 0 1,0-1-1,0 1 1,1-1-1,-1 1 1,0-1-1,1 0 1,0 0-1,-1 0 1,1 0-1,0 0 1,0 0-1,0-1 1,0 0-1,0 1 1,0-1-1,1 0 1,-1-1-1,0 1 1,1-1-1,-1 1 1,0-1-1,1 0 1,4 0-1,3 0-230,1-1 0,-1 0-1,0 0 1,0-1 0,0 0 0,0-1 0,14-5-1,-4-3-218,0-1-1,-1 0 0,35-28 0,7-6 791,-62 46-267,1 0-1,-1 0 0,0 0 0,0 0 0,0-1 1,0 1-1,1 0 0,-1 0 0,0 0 0,0 0 0,0 0 1,1 0-1,-1 0 0,0 0 0,0 0 0,0 0 1,1 0-1,-1 0 0,0 1 0,0-1 0,0 0 1,1 0-1,-1 0 0,0 0 0,0 0 0,0 0 0,0 0 1,1 0-1,-1 1 0,0-1 0,0 0 0,0 0 1,0 0-1,0 0 0,1 1 0,-1-1 0,0 0 1,0 0-1,0 0 0,0 0 0,0 1 0,0-1 1,0 0-1,0 0 0,0 0 0,0 1 0,3 17 806,-2 28-448,-1-38-194,0-3-207,1 0 0,-1 0 0,1 0 1,1 0-1,-1 0 0,1 0 0,-1 0 0,1-1 1,1 1-1,-1-1 0,1 0 0,-1 1 0,1-1 1,0 0-1,1-1 0,-1 1 0,1 0 0,0-1 1,-1 0-1,8 4 0,10 6-723,0 0-1,1-2 1,27 10 0,13 7-1616,-47-21 2276,-1 1 0,0 1 0,-1 0 0,16 15 1,-25-21 223,0 1-1,-1 0 1,1 1 0,-1-1 0,0 1 0,0-1-1,-1 1 1,1 0 0,-1 0 0,0 0 0,-1 0 0,1 1-1,-1-1 1,0 0 0,0 1 0,0 8 0,-1 0 200,0 0 0,-1-1 1,0 1-1,-5 24 0,5-35-322,0 0-1,0 0 1,0 0-1,0 0 1,-1-1-1,1 1 1,-1 0-1,0 0 1,1-1-1,-1 1 0,0-1 1,-1 0-1,1 1 1,0-1-1,-1 0 1,1 0-1,-1-1 1,0 1-1,1 0 1,-1-1-1,0 0 1,0 0-1,0 1 1,0-2-1,0 1 1,-6 1-1,-2-1 127,0 0 1,0-1-1,0 0 1,0-1-1,0 0 1,0-1-1,0 0 1,0 0-1,1-1 1,-1-1-1,1 0 0,-1 0 1,-16-11-1,20 10-119,0 0 0,0 0-1,1-1 1,-1 0 0,1 0-1,1-1 1,-1 0 0,1 0 0,0 0-1,1 0 1,-1-1 0,2 1-1,-1-1 1,1 0 0,0-1 0,1 1-1,0 0 1,-2-12 0,3 15-57,1-1 1,-1 1 0,1-1 0,0 1-1,0-1 1,1 1 0,-1-1 0,1 1 0,0 0-1,1-1 1,-1 1 0,1 0 0,0 0-1,1 0 1,-1 0 0,1 0 0,0 1-1,0-1 1,0 1 0,7-6 0,-1 2 3,1 0 1,0 2-1,0-1 1,1 1-1,0 1 1,0 0 0,0 0-1,16-4 1,56-13-301,100-15 0,-85 19-3053,-1-3-5082,-17-1-8392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2.831"/>
    </inkml:context>
    <inkml:brush xml:id="br0">
      <inkml:brushProperty name="width" value="0.025" units="cm"/>
      <inkml:brushProperty name="height" value="0.025" units="cm"/>
    </inkml:brush>
  </inkml:definitions>
  <inkml:trace contextRef="#ctx0" brushRef="#br0">2 1 6342,'0'0'8851,"-1"15"-8707,1 3 32,0-1 1,1 1-1,1-1 0,0 1 0,1-1 0,10 27 0,24 48 166,4-2 0,4-2-1,4-1 1,98 130 0,-32-51-255,-6 5 0,114 245 0,-97-172-73,23 49-4181,-144-282 3078,-1 0 0,0 0 0,-1 0 0,4 23 0,-5-9-2632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3.175"/>
    </inkml:context>
    <inkml:brush xml:id="br0">
      <inkml:brushProperty name="width" value="0.025" units="cm"/>
      <inkml:brushProperty name="height" value="0.025" units="cm"/>
    </inkml:brush>
  </inkml:definitions>
  <inkml:trace contextRef="#ctx0" brushRef="#br0">1 356 14061,'0'0'1602,"6"12"-727,-3-4-778,1-1-1,0 0 1,1 0-1,0 0 1,0-1-1,0 1 1,1-1-1,0 0 1,0-1-1,0 1 1,1-1-1,12 7 1,52 25 503,87 32 1,-123-56-573,1-2 0,0-1-1,0-2 1,68 6 0,-94-13-19,1-1 1,-1 0-1,1-1 1,-1-1-1,1 1 1,-1-2-1,0 1 1,1-1-1,-2-1 1,1 0-1,0 0 1,-1-1-1,11-7 1,-6 2 21,-1-1 1,0-1-1,-1 0 1,0 0-1,-1-1 0,0-1 1,12-20-1,32-60 292,76-181 0,-108 229-715,-4 17-3962,-8 13-653</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5.086"/>
    </inkml:context>
    <inkml:brush xml:id="br0">
      <inkml:brushProperty name="width" value="0.025" units="cm"/>
      <inkml:brushProperty name="height" value="0.025" units="cm"/>
    </inkml:brush>
  </inkml:definitions>
  <inkml:trace contextRef="#ctx0" brushRef="#br0">71 271 6182,'8'-13'811,"64"-108"2765,17-11 5201,-89 131-8725,0 1 0,0 0 0,0 0 0,0 0 0,0 0 0,0-1 0,0 1 0,0 0 0,0 0 0,1 0 0,-1 0-1,0-1 1,0 1 0,0 0 0,0 0 0,0 0 0,0 0 0,0 0 0,0 0 0,0-1 0,0 1 0,1 0 0,-1 0 0,0 0 0,0 0-1,0 0 1,0 0 0,0 0 0,0 0 0,1 0 0,-1 0 0,0-1 0,0 1 0,0 0 0,0 0 0,1 0 0,-1 0 0,0 0 0,0 0-1,0 0 1,0 0 0,1 0 0,-1 0 0,0 0 0,0 0 0,0 1 0,0-1 0,0 0 0,1 0 0,-1 0 0,0 0 0,0 0-1,0 0 1,0 0 0,0 0 0,0 0 0,1 0 0,-1 1 0,0-1 0,0 0 0,0 0 0,0 0 0,1 16 954,-8 24-340,-66 222 1465,-16 61-13,72-258-1597,0-2-116,2 1 0,3 0 0,-6 110 0,20-172-373,0 0 0,0-1 1,0 1-1,0-1 0,0 1 1,0-1-1,1 0 0,-1 0 1,0 0-1,0 0 1,1 0-1,-1 0 0,1-1 1,-1 1-1,1-1 0,-1 0 1,1 1-1,2-1 0,19 5 160,7 3-112,0-2-1,0 0 1,0-2 0,1-2 0,-1-1 0,47-4 0,-6 2-57,496-22-2,-420 20-34,208 21-1,-221-8 12,237-14-1,-210-21-30,-110 15-333,0 2 0,65-1-1,-116 9-855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5.429"/>
    </inkml:context>
    <inkml:brush xml:id="br0">
      <inkml:brushProperty name="width" value="0.025" units="cm"/>
      <inkml:brushProperty name="height" value="0.025" units="cm"/>
    </inkml:brush>
  </inkml:definitions>
  <inkml:trace contextRef="#ctx0" brushRef="#br0">50 54 6438,'0'0'8632,"-9"-8"-6261,-28-26-402,37 34-1884,0 0 0,-1 0 0,1 0 0,0-1 0,0 1 0,0 0 0,-1 0 0,1 0 0,0 0 0,0 0 0,0-1 0,-1 1 0,1 0 0,0 0 0,0 0 0,0 0 0,0-1-1,0 1 1,0 0 0,0 0 0,-1 0 0,1-1 0,0 1 0,0 0 0,0 0 0,0-1 0,0 1 0,0 0 0,0 0 0,0 0 0,0-1 0,0 1 0,0 0 0,0 0 0,0-1 0,0 1 0,0 0-1,1 0 1,-1 0 0,0-1 0,0 1 0,0 0 0,0 0 0,0 0 0,0-1 0,0 1 0,1 0 0,-1 0 0,0-1 0,16 0 1131,18 5-626,275 51 1193,-300-53-1775,0-1-1,0 1 1,0 0-1,0 1 1,-1 0 0,1 1-1,8 4 1,-16-7 17,1 0 1,-1 0-1,0 0 0,0 0 1,1 0-1,-1 0 1,0 0-1,0 0 1,0 1-1,0-1 0,0 0 1,-1 1-1,1-1 1,0 1-1,-1-1 1,1 1-1,-1-1 0,1 4 1,-1-3 50,0 1-1,0-1 1,-1 0 0,1 1-1,-1-1 1,0 1 0,0-1 0,1 0-1,-1 1 1,-1-1 0,1 0 0,0 0-1,-1 0 1,1 0 0,-1 0-1,-2 2 1,-25 25 310,-1-1 0,-1-1 1,-2-2-1,-45 27 0,-32 25-475,109-76-412,-16 10 635,9-7-2520,3-8-4887,5-17-4685</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5.960"/>
    </inkml:context>
    <inkml:brush xml:id="br0">
      <inkml:brushProperty name="width" value="0.025" units="cm"/>
      <inkml:brushProperty name="height" value="0.025" units="cm"/>
    </inkml:brush>
  </inkml:definitions>
  <inkml:trace contextRef="#ctx0" brushRef="#br0">78 291 5317,'-9'0'4751,"6"0"-3921,-38-3 1250,17 9 3861,33-8-2627,8-1-2768,16-13 37,-1-2 1,-1-2-1,-1 0 1,44-40-1,-14 12-527,-23 17-30,-25 20-16,-1 1 1,2 0 0,-1 1 0,1 0 0,1 1 0,20-9 0,-33 17-11,-1 0 0,1-1 0,0 1 1,0 0-1,0 0 0,-1 0 0,1 0 0,0 0 1,0 0-1,-1 0 0,1 0 0,0 0 0,0 0 1,-1 1-1,1-1 0,0 0 0,0 1 0,-1-1 1,1 0-1,0 1 0,-1-1 0,1 0 0,0 1 1,-1-1-1,1 1 0,-1 0 0,1-1 0,-1 1 1,1-1-1,-1 1 0,1 0 0,-1-1 0,0 1 1,1 0-1,-1-1 0,0 1 0,0 0 0,1 0 1,-1-1-1,0 1 0,0 0 0,0 0 0,0 0 1,0 0-1,0 45 119,-1-32-18,1 9 22,0-1 0,2 1 0,0-1 0,1 1 0,10 33 0,-11-51-238,0 0 0,0 0 0,0 0 0,1 0 0,-1 0 0,1 0 0,0-1 1,1 1-1,-1-1 0,1 0 0,0 0 0,0 0 0,0-1 0,0 1 0,1-1 0,0 0 1,-1 0-1,1 0 0,0-1 0,0 0 0,1 0 0,-1 0 0,0-1 0,1 0 0,-1 1 1,0-2-1,1 1 0,7-1 0,-9 0-581,0 0 0,0 0 0,0 0 0,0-1 0,0 0 0,0 1 0,8-4 0,27-22-11075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6.658"/>
    </inkml:context>
    <inkml:brush xml:id="br0">
      <inkml:brushProperty name="width" value="0.025" units="cm"/>
      <inkml:brushProperty name="height" value="0.025" units="cm"/>
    </inkml:brush>
  </inkml:definitions>
  <inkml:trace contextRef="#ctx0" brushRef="#br0">0 0 4901,'0'0'18545,"7"13"-17114,18 33-605,38 70 186,-56-105-985,0 1 0,1-2 0,1 1 1,0-1-1,1 0 0,-1-1 0,17 12 0,-22-18-24,0-1-1,1 1 0,-1-1 1,1-1-1,0 1 1,-1-1-1,1 1 1,8 0-1,9-3-2426,-42-10-5562,-36 7 181,21 4 3678</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4.066"/>
    </inkml:context>
    <inkml:brush xml:id="br0">
      <inkml:brushProperty name="width" value="0.025" units="cm"/>
      <inkml:brushProperty name="height" value="0.025" units="cm"/>
    </inkml:brush>
  </inkml:definitions>
  <inkml:trace contextRef="#ctx0" brushRef="#br0">1 1 11211,'0'0'12555,"50"11"-12010,-1-11-353,4-2-96,1-2-32,-2 0-32,-8 2-352,-10 2-1057,-14 0-705,-14 0-801,-6 5-2306,-15 0-2114</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7.030"/>
    </inkml:context>
    <inkml:brush xml:id="br0">
      <inkml:brushProperty name="width" value="0.025" units="cm"/>
      <inkml:brushProperty name="height" value="0.025" units="cm"/>
    </inkml:brush>
  </inkml:definitions>
  <inkml:trace contextRef="#ctx0" brushRef="#br0">69 252 5093,'0'0'3299,"-47"-5"32,31 1 321,10-1-738,6-2-479,4-2-834,19-5-608,9-5-96,6-2-256,7-6-353,5 1-192,-4 1-96,-1-1-384,-6 4-1442,-10 0-1441,-7 2-3107</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7.649"/>
    </inkml:context>
    <inkml:brush xml:id="br0">
      <inkml:brushProperty name="width" value="0.025" units="cm"/>
      <inkml:brushProperty name="height" value="0.025" units="cm"/>
    </inkml:brush>
  </inkml:definitions>
  <inkml:trace contextRef="#ctx0" brushRef="#br0">51 67 8936,'0'0'7084,"5"-9"-5188,-5 8-1883,25-37 1926,-24 36-1861,0 1-1,0-1 1,0 1 0,1 0 0,-1 0 0,0 0 0,0 0 0,1 0-1,-1 0 1,0 0 0,1 0 0,-1 0 0,1 1 0,0-1 0,-1 0 0,1 1-1,-1 0 1,1-1 0,0 1 0,-1 0 0,1 0 0,0 0 0,-1 0-1,1 0 1,0 0 0,-1 0 0,1 0 0,0 1 0,-1-1 0,1 1 0,-1-1-1,3 2 1,-4-1-64,1 0 1,0 0-1,0 0 0,-1 0 1,1 1-1,-1-1 0,1 0 0,-1 0 1,0 1-1,1-1 0,-1 0 0,0 1 1,0-1-1,0 0 0,0 1 0,0-1 1,0 0-1,0 1 0,0-1 0,-1 0 1,1 0-1,0 1 0,-1-1 1,1 0-1,-1 0 0,0 2 0,-16 32 509,6-19-271,-1-2 1,-19 21-1,19-24 82,2 1 0,-1 0 0,-14 24-1,24-36-312,1 1 0,-1 0 0,1-1-1,0 1 1,-1 0 0,1 0 0,0-1-1,-1 1 1,1 0 0,0 0 0,0-1 0,0 1-1,-1 0 1,1 0 0,0 0 0,0 0-1,0-1 1,1 1 0,-1 0 0,0 0-1,0 0 1,0-1 0,1 1 0,-1 0-1,0 0 1,0-1 0,1 1 0,-1 0-1,1-1 1,-1 1 0,1 0 0,-1-1-1,1 1 1,-1 0 0,1-1 0,0 1-1,-1-1 1,1 1 0,0-1 0,-1 0 0,1 1-1,0-1 1,1 1 0,39 7 1,-35-8 19,111 6-532,-38-9-2723,-28-3-1526</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8.303"/>
    </inkml:context>
    <inkml:brush xml:id="br0">
      <inkml:brushProperty name="width" value="0.025" units="cm"/>
      <inkml:brushProperty name="height" value="0.025" units="cm"/>
    </inkml:brush>
  </inkml:definitions>
  <inkml:trace contextRef="#ctx0" brushRef="#br0">283 0 12684,'0'0'7303,"-47"38"-6438,15-17-161,-3 2 385,-1 3-224,-1 0-352,6-1-225,4-3-96,7-7-96,6-5-96,10-8 32,4-4-1761,1-14-898,7-3-1665,-5-5-2178</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8.627"/>
    </inkml:context>
    <inkml:brush xml:id="br0">
      <inkml:brushProperty name="width" value="0.025" units="cm"/>
      <inkml:brushProperty name="height" value="0.025" units="cm"/>
    </inkml:brush>
  </inkml:definitions>
  <inkml:trace contextRef="#ctx0" brushRef="#br0">0 1 9385,'0'0'11146,"25"51"-10121,-2-36-32,0-1-448,5-3-481,4 1-160,1-6-1185,-2-4-1698,-3-2-3780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8.985"/>
    </inkml:context>
    <inkml:brush xml:id="br0">
      <inkml:brushProperty name="width" value="0.025" units="cm"/>
      <inkml:brushProperty name="height" value="0.025" units="cm"/>
    </inkml:brush>
  </inkml:definitions>
  <inkml:trace contextRef="#ctx0" brushRef="#br0">0 149 13645,'0'0'7297,"14"-8"-6960,40-30-240,-22 15-469,1 0-1,62-30 1,-95 52 415,0 1-1,1 0 1,-1-1 0,1 1-1,-1 0 1,1 0 0,-1-1-1,1 1 1,-1 0 0,1 0-1,-1 0 1,1 0 0,-1 0-1,1 0 1,-1 0 0,1 0-1,-1 0 1,1 0 0,-1 0-1,1 0 1,0 0 0,-1 0-1,1 0 1,-1 0 0,1 1-1,-1-1 1,0 0 0,1 0-1,-1 1 1,1-1 0,-1 0-1,1 1 1,-1-1 0,0 0-1,1 1 1,-1-1 0,0 1-1,1-1 1,-1 1 0,0-1-1,1 1 1,-3 29 1366,-26 44 192,24-64-1470,0-3-101,1 1 1,0 0-1,1 0 1,-1 0-1,2 0 0,-1 0 1,1 0-1,0 0 1,1 11-1,0-18-113,0-1 0,0 1 0,0-1 0,0 1-1,0 0 1,0-1 0,0 1 0,1-1 0,-1 1 0,0-1 0,0 1 0,1-1-1,-1 1 1,0-1 0,1 1 0,-1-1 0,1 1 0,-1-1 0,0 1 0,1-1-1,-1 0 1,1 1 0,-1-1 0,1 0 0,-1 0 0,1 1 0,0-1 0,-1 0-1,1 0 1,-1 0 0,1 1 0,-1-1 0,1 0 0,0 0 0,-1 0 0,1 0-1,-1 0 1,1 0 0,0 0 0,-1 0 0,1-1 0,-1 1 0,1 0 0,-1 0-1,1 0 1,-1-1 0,1 1 0,0-1 0,18-11-7119</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29.931"/>
    </inkml:context>
    <inkml:brush xml:id="br0">
      <inkml:brushProperty name="width" value="0.025" units="cm"/>
      <inkml:brushProperty name="height" value="0.025" units="cm"/>
    </inkml:brush>
  </inkml:definitions>
  <inkml:trace contextRef="#ctx0" brushRef="#br0">8 1 4740,'0'0'15823,"-3"10"-15123,1 0-520,1 0 1,0 0-1,0 0 1,1 1-1,1-1 0,-1 0 1,2 0-1,-1 0 1,6 17-1,109 297 1450,-100-289-1453,2 1 0,1-2-1,2-1 1,1 0 0,2-2-1,48 51 1,-54-66-152,1-1 0,0-1 0,1 0 1,37 17-1,95 35 263,-61-28 200,-55-23-370,0-2-1,1-1 0,1-2 1,0-2-1,1-1 1,-1-2-1,1-2 1,40-2-1,-70-1-68,20-1 274,0 2 0,-1 0 0,1 2-1,-1 1 1,55 14 0,-83-17-337,0-1 0,1 0 0,-1 1 0,0-1 0,1 0 0,-1 0 0,0 1 0,1-1 0,-1 0 0,1 0 0,-1 0 0,0 0 0,1 1 0,-1-1 0,1 0 0,-1 0 0,1 0 0,-1 0 0,0 0 0,1 0 0,-1 0 0,1 0 0,-1 0 0,1 0 0,-1 0 0,0-1 0,1 1 0,-1 0 0,1 0 0,-1 0 0,0-1 1,1 1-1,-1 0 0,1 0 0,0-1 0,-12-13-1762,-27-18-5394,5 11-2370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1.004"/>
    </inkml:context>
    <inkml:brush xml:id="br0">
      <inkml:brushProperty name="width" value="0.025" units="cm"/>
      <inkml:brushProperty name="height" value="0.025" units="cm"/>
    </inkml:brush>
  </inkml:definitions>
  <inkml:trace contextRef="#ctx0" brushRef="#br0">38 58 5862,'0'0'2786,"-3"-8"-1307,-13-28 240,5 22 2855,5 23-2374,5 19-806,2-21-1128,1 0 0,0 0 0,1 0 0,-1 0 1,1-1-1,1 0 0,-1 1 0,1-1 1,6 7-1,43 50 1284,-8-18-438,92 69 1,-16-16-504,-77-62-419,3-2-1,0-2 0,79 39 0,-123-69-172,20 12 39,-2 1 0,0 0 0,-1 2 0,-1 1 0,20 23 0,44 38 89,-76-74-76,1-1 0,-1 1 0,1-2 0,0 1 0,0-1 0,0-1 0,1 1 0,-1-1 0,1-1 0,-1 0 0,1 0 0,13 0 0,-11-1 22,1 1 1,-1 0-1,0 1 1,0 0-1,1 1 1,17 7-1,-16-2-67,0 1 0,0 0 0,-1 0 1,0 1-1,21 23 0,-21-20-2,0 0 0,1-1 1,1-1-1,22 15 0,5-5 199,2-2 0,77 25-1,-110-42 681,-3-2-4477,-7-1 3231,1 1 1,-1 0 0,0-1 0,0 1 0,1-1 0,-1 1 0,0-1 0,0 1-1,0 0 1,0-1 0,0 1 0,0-1 0,0 1 0,0-1 0,0 1 0,0-1-1,0 1 1,0-1 0,0 1 0,0-1 0,0 1 0,0-1 0,0 1-1,0 0 1,-1-1 0,1 1 0,0-1 0,0 1 0,-1 0 0,1-1 0,0 1-1,-1-1 1,0 1 0,-10-17-11438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3.938"/>
    </inkml:context>
    <inkml:brush xml:id="br0">
      <inkml:brushProperty name="width" value="0.025" units="cm"/>
      <inkml:brushProperty name="height" value="0.025" units="cm"/>
    </inkml:brush>
  </inkml:definitions>
  <inkml:trace contextRef="#ctx0" brushRef="#br0">41 153 10282,'0'0'14408,"22"-10"-11296,-18 5-3046,0 0-1,-1 0 1,0 0 0,0 0-1,-1-1 1,1 1-1,-1-1 1,0 0 0,-1 0-1,1 0 1,-1 0-1,0 0 1,-1-10 0,1 16-56,-1 0 0,0-1 0,0 1 0,0-1 0,0 1 0,0 0 0,0-1 0,0 1 0,0-1 0,0 1 0,0 0 0,0-1 1,-1 1-1,1-1 0,0 1 0,0 0 0,0-1 0,0 1 0,-1-1 0,1 1 0,0 0 0,0 0 0,-1-1 0,1 1 1,0 0-1,0-1 0,-1 1 0,1 0 0,0 0 0,-1-1 0,1 1 0,0 0 0,-1 0 0,1 0 0,-1 0 0,1-1 1,-1 1-1,-16 8 266,-11 21-65,25-24-188,0 1 1,0-1 0,1 1-1,0 0 1,0 0 0,1 0-1,0 0 1,0 0-1,0 0 1,0 0 0,1 0-1,0 0 1,2 10 0,-2-15-16,1 0 0,0 0 0,-1 0 0,1 0 0,0-1 1,-1 1-1,1 0 0,0 0 0,0-1 0,0 1 0,0-1 1,0 1-1,0-1 0,0 1 0,0-1 0,0 0 0,0 1 0,0-1 1,0 0-1,0 0 0,0 1 0,0-1 0,0 0 0,0 0 1,0 0-1,0-1 0,0 1 0,0 0 0,0 0 0,0-1 0,0 1 1,0 0-1,0-1 0,0 1 0,0-1 0,0 1 0,0-1 1,0 1-1,1-2 0,37-24 365,-32 21-354,-1-1 0,0 1 0,-1-1-1,1 0 1,-1-1 0,0 0 0,-1 1 0,1-1 0,-1-1 0,-1 1-1,0 0 1,0-1 0,0 0 0,2-10 0,-5 18-18,0 0 0,0-1 0,0 1 1,0 0-1,0 0 0,0 0 0,0 0 0,0 0 0,0 0 0,0 0 1,0-1-1,0 1 0,0 0 0,0 0 0,0 0 0,0 0 1,0 0-1,0 0 0,0 0 0,0 0 0,0-1 0,0 1 1,-1 0-1,1 0 0,0 0 0,0 0 0,0 0 0,0 0 0,0 0 1,0 0-1,0 0 0,0 0 0,0 0 0,-1 0 0,1-1 1,0 1-1,0 0 0,0 0 0,0 0 0,0 0 0,0 0 0,0 0 1,-1 0-1,1 0 0,0 0 0,0 0 0,0 0 0,0 0 1,0 0-1,0 0 0,0 0 0,-1 0 0,1 1 0,0-1 1,0 0-1,0 0 0,0 0 0,0 0 0,0 0 0,0 0 0,0 0 1,0 0-1,-1 0 0,1 0 0,0 0 0,0 0 0,0 1 1,0-1-1,-12 11 2,-7 15-11,11-10 7,1 1 0,0 0 1,1 1-1,1-1 1,1 1-1,1 0 0,0 0 1,0 31-1,3-49 1,0 0 1,0 0-1,0 1 0,0-1 0,-1 0 0,1 0 0,0 0 0,0 0 0,0 0 0,0 1 0,0-1 1,0 0-1,0 0 0,0 0 0,0 0 0,1 1 0,-1-1 0,0 0 0,0 0 0,0 0 0,0 0 0,0 1 1,0-1-1,0 0 0,0 0 0,0 0 0,0 0 0,0 0 0,1 0 0,-1 1 0,0-1 0,0 0 1,0 0-1,0 0 0,0 0 0,1 0 0,-1 0 0,0 0 0,0 0 0,0 0 0,0 0 0,0 0 1,1 0-1,-1 0 0,0 0 0,0 0 0,0 0 0,0 0 0,1 0 0,-1 0 0,10-7 19,5-15 21,-11 12-35,-2 0 0,1 0 0,-2 0 0,1 0 0,-1 0-1,-1 0 1,0-14 0,0 22-6,0-1 0,-1 0 0,1 1 0,-1-1 0,1 0 0,-1 1-1,0-1 1,0 1 0,0-1 0,0 1 0,0 0 0,-1-1 0,1 1 0,-3-3 0,3 4-1,-1 0 0,1 1 0,-1-1 0,1 0 0,-1 1 0,1-1 0,-1 1 0,1-1 0,-1 1 0,1 0 0,-1 0 0,1-1 0,-1 1 0,1 0 1,-1 1-1,0-1 0,1 0 0,-1 0 0,1 1 0,-1-1 0,1 1 0,-1-1 0,1 1 0,-1-1 0,1 1 0,0 0 0,-2 1 0,-1 1-4,-1 1-1,1-1 1,0 1-1,0 0 1,0 0-1,1 0 1,-1 1-1,1 0 1,0-1-1,0 1 1,1 0-1,0 0 1,-3 7-1,1-1 5,0 2 0,0-1 0,1 0 0,-2 23 0,4-34 1,1 0 1,0 0-1,-1 0 1,1 0-1,0 0 0,0 0 1,0 1-1,0-1 1,0 0-1,0 0 1,0 0-1,0 0 0,0 0 1,1 0-1,-1 1 1,0-1-1,1 0 1,-1 0-1,1 0 0,-1 0 1,1 0-1,-1 0 1,1-1-1,0 1 0,0 0 1,-1 0-1,1 0 1,0 0-1,0-1 1,0 1-1,0 0 0,0-1 1,0 1-1,0-1 1,0 1-1,0-1 1,0 0-1,0 1 0,0-1 1,0 0-1,0 0 1,1 0-1,-1 1 0,0-1 1,0 0-1,0-1 1,0 1-1,0 0 1,0 0-1,2-1 0,3-1 2,0 0 0,0 0 0,0-1 0,0 1 0,-1-1 1,1-1-1,9-7 0,-2 0-10,0-1 0,0-1-1,-2 0 1,1 0 0,15-27 0,-21 31-27,-1-1 0,0 0-1,0 0 1,-1 0 0,-1 0-1,1-1 1,-2 1 0,0-1-1,0 0 1,0-14 0,-1 23 34,-1 1 0,0 0 0,0-1 1,0 1-1,0 0 0,0-1 0,0 1 0,0-1 1,-1 1-1,1 0 0,0-1 0,-1 1 0,1 0 1,-1 0-1,1-1 0,-1 1 0,0 0 0,1 0 1,-1 0-1,0 0 0,0 0 0,0 0 0,-2-2 1,2 3-2,0 0 0,-1-1 0,1 1 1,0 0-1,-1 0 0,1 0 1,0 1-1,-1-1 0,1 0 0,0 0 1,0 1-1,-1-1 0,1 1 0,0-1 1,0 1-1,0-1 0,0 1 1,0 0-1,-2 1 0,-4 3-6,0 1 0,1 0 0,0 0 0,0 1 0,0 0 1,-6 9-1,1 4-34,1 1 0,1 0 0,0 1-1,2 0 1,0 0 0,2 0 0,-5 41 0,8-15-3541,5-1-3581,1-29-9416</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7.319"/>
    </inkml:context>
    <inkml:brush xml:id="br0">
      <inkml:brushProperty name="width" value="0.025" units="cm"/>
      <inkml:brushProperty name="height" value="0.025" units="cm"/>
    </inkml:brush>
  </inkml:definitions>
  <inkml:trace contextRef="#ctx0" brushRef="#br0">65 1 10410,'0'0'2327,"-1"10"-1366,-20 180 3192,-3 32-2449,6 1176 192,18-1242-1700,28 288 1300,-12-275-1091,-7 197 0,-11-340-423,0-18-134,1 1 1,1-1-1,-1 1 1,1-1-1,1 1 0,-1 0 1,2-1-1,2 14 1,2-17-1729,-3-11-2369,-2-11-278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8.349"/>
    </inkml:context>
    <inkml:brush xml:id="br0">
      <inkml:brushProperty name="width" value="0.025" units="cm"/>
      <inkml:brushProperty name="height" value="0.025" units="cm"/>
    </inkml:brush>
  </inkml:definitions>
  <inkml:trace contextRef="#ctx0" brushRef="#br0">0 178 4388,'0'0'8147,"10"-6"-7656,13-6-280,0 2 1,0 1-1,1 0 1,0 2-1,1 1 1,0 1-1,33-3 1,26 4-349,0 4-1,0 4 1,135 24 0,-172-21-136,62 4-187,0-3 0,138-10 1,216-43 322,-206 20 1797,1 11 0,473 34 0,-639-12-1775,0-3 0,0-5-1,-1-4 1,161-26 0,107-33 480,-300 57-302,0 3-1,0 3 1,0 2-1,69 12 1,-58-6-673,-24-8-2843,-32-5 149,-4-6-2051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4.412"/>
    </inkml:context>
    <inkml:brush xml:id="br0">
      <inkml:brushProperty name="width" value="0.025" units="cm"/>
      <inkml:brushProperty name="height" value="0.025" units="cm"/>
    </inkml:brush>
  </inkml:definitions>
  <inkml:trace contextRef="#ctx0" brushRef="#br0">0 32 11018,'0'0'6951,"65"15"-5734,-27-15-256,8-3-673,3-6-288,-2-6-1954,-2-5-4804</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8.692"/>
    </inkml:context>
    <inkml:brush xml:id="br0">
      <inkml:brushProperty name="width" value="0.025" units="cm"/>
      <inkml:brushProperty name="height" value="0.025" units="cm"/>
    </inkml:brush>
  </inkml:definitions>
  <inkml:trace contextRef="#ctx0" brushRef="#br0">0 14 14542,'0'0'1783,"11"-3"-1527,15-1 206,-1 1-1,1 1 1,0 1 0,39 3 0,-51-1-401,1 1 1,-1 0 0,0 1 0,0 1 0,0 0 0,-1 1 0,1 0 0,-1 1 0,0 1 0,19 12 0,-29-16-35,0-1 1,-1 1 0,1 0 0,0 0 0,-1 0 0,1 0 0,-1 0 0,0 0 0,0 1 0,0-1 0,-1 1 0,1-1 0,-1 1 0,0 0 0,0 0 0,0 0 0,-1-1 0,1 1 0,-1 0 0,0 0 0,0 0 0,0 0 0,0 0 0,-1 0 0,0-1 0,1 1 0,-2 0 0,1 0 0,0-1-1,-1 1 1,-3 6 0,-3 5 179,0-1-1,-2 0 0,0 0 0,0-1 0,-1 0 1,-14 12-1,-29 23-171,-116 78 1,136-103-1319,20-14-2972</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39.526"/>
    </inkml:context>
    <inkml:brush xml:id="br0">
      <inkml:brushProperty name="width" value="0.025" units="cm"/>
      <inkml:brushProperty name="height" value="0.025" units="cm"/>
    </inkml:brush>
  </inkml:definitions>
  <inkml:trace contextRef="#ctx0" brushRef="#br0">0 561 4388,'0'0'11686,"4"-6"-11024,17-33-545,-1 0 0,-2-1 0,16-55 0,-23 58 133,2 1 0,2 1 1,1 0-1,2 1 0,31-47 1,-41 73-214,0 1 1,0-1-1,1 1 1,0 1-1,0-1 1,0 1-1,1 1 1,0 0-1,0 1 1,0-1-1,1 2 1,-1 0-1,1 0 0,0 1 1,0 0-1,0 1 1,0 0-1,19 1 1,-21 0-34,-1 1-1,1 0 1,-1 1 0,0 0 0,0 0 0,0 0-1,0 1 1,0 1 0,0-1 0,-1 1 0,9 6-1,-11-7-1,-1 1-1,1 1 0,-1-1 0,1 1 1,-1-1-1,-1 1 0,1 0 1,-1 1-1,0-1 0,0 0 0,0 1 1,-1 0-1,1 0 0,-2 0 1,1 0-1,1 8 0,-1-1-160,-1 0-1,0 0 1,-1 0 0,-1 0-1,0 0 1,-4 18 0,3-20-763,-1-1 1,0 0-1,-1 0 1,-9 17-1,-4-1-4896</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0.486"/>
    </inkml:context>
    <inkml:brush xml:id="br0">
      <inkml:brushProperty name="width" value="0.025" units="cm"/>
      <inkml:brushProperty name="height" value="0.025" units="cm"/>
    </inkml:brush>
  </inkml:definitions>
  <inkml:trace contextRef="#ctx0" brushRef="#br0">60 0 13645,'0'0'3064,"0"15"-3005,17 336 160,2-12-102,-19-335-117,-6 57 16,6-59-13,0 0-1,0 0 1,-1-1-1,1 1 1,-1 0 0,0 0-1,1-1 1,-1 1-1,0 0 1,0-1-1,0 1 1,0-1 0,0 1-1,0-1 1,-1 0-1,1 0 1,0 1 0,-1-1-1,1 0 1,-1 0-1,1 0 1,-1 0-1,0 0 1,1-1 0,-1 1-1,0 0 1,1-1-1,-5 1 1,5-1-2,-1 0 0,1-1 0,-1 1 0,1-1 0,-1 1 0,1-1 0,0 1 0,-1-1 0,1 0 0,0 0 0,-1 0 0,1 1 0,0-1 0,0 0 0,0-1 0,0 1 0,0 0 0,0 0 0,0 0 0,0-1 0,1 1 0,-1 0 0,0-1 0,1 1 0,-1 0 0,1-1 0,-1-1 0,-11-48 25,12 47-21,-6-32 15,3-1 0,1 0 1,2 0-1,1 1 0,2-1 0,2 0 1,1 1-1,1 0 0,3 0 1,1 1-1,1 0 0,2 1 0,1 0 1,21-33-1,-30 58 11,1 0-1,-1 0 1,1 0 0,1 1-1,-1 0 1,2 0 0,-1 1-1,1 0 1,0 0 0,0 1 0,1 1-1,0-1 1,17-6 0,-6 6-24,0 1 1,0 1-1,1 1 1,-1 1-1,43 0 1,-64 2-5,0 0-1,0 0 1,0 0 0,0 0 0,0 0-1,1 0 1,-1 0 0,0-1-1,0 1 1,0 0 0,1 0-1,-1 0 1,0 0 0,0 0-1,0 0 1,0 0 0,1 0 0,-1 0-1,0 0 1,0 0 0,0 0-1,0 0 1,1 0 0,-1 0-1,0 0 1,0 1 0,0-1 0,1 0-1,-1 0 1,0 0 0,0 0-1,0 0 1,0 0 0,0 0-1,1 0 1,-1 1 0,0-1-1,0 0 1,0 0 0,0 0 0,0 0-1,0 0 1,0 1 0,0-1-1,0 0 1,1 0 0,-1 0-1,0 1 1,0-1 0,0 0 0,0 0-1,0 0 1,0 0 0,0 1-1,-13 8 198,-34 13 155,32-16-300,-25 12 112,0 2-1,2 1 1,0 2-1,-53 42 1,87-61-225,0 0 0,0 0 1,0 0-1,1 0 0,0 1 0,-1-1 1,1 1-1,1 0 0,-1 0 0,-3 8 1,7 0-2121,11-11-2333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1.938"/>
    </inkml:context>
    <inkml:brush xml:id="br0">
      <inkml:brushProperty name="width" value="0.025" units="cm"/>
      <inkml:brushProperty name="height" value="0.025" units="cm"/>
    </inkml:brush>
  </inkml:definitions>
  <inkml:trace contextRef="#ctx0" brushRef="#br0">32 83 9001,'0'0'4003,"-31"-83"-6341</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2.298"/>
    </inkml:context>
    <inkml:brush xml:id="br0">
      <inkml:brushProperty name="width" value="0.025" units="cm"/>
      <inkml:brushProperty name="height" value="0.025" units="cm"/>
    </inkml:brush>
  </inkml:definitions>
  <inkml:trace contextRef="#ctx0" brushRef="#br0">0 1 10826,'0'0'2034,"11"10"-1425,183 178 3395,66 62-2515,-99-111-1342,398 369 795,-452-399-835,6-6 0,225 161-1,-193-171 82,-38-27 596,-4 4 1,107 96-1,-169-124 505,-28-28-709,1 0 0,24 20 0,-33-31-578,0 1 0,0-1 0,0 0 0,1-1 0,-1 1 0,1-1 0,-1 0-1,1-1 1,0 1 0,0-1 0,0 0 0,10 0 0,-16-1-63,0 0 1,1 0-1,-1 1 1,0-1-1,0 0 1,0 0-1,1 0 1,-1 0-1,0 0 1,0 0 0,0 0-1,1 0 1,-1 0-1,0 0 1,0 0-1,0 0 1,1 0-1,-1 0 1,0 0-1,0 0 1,0 0-1,1 0 1,-1 0-1,0-1 1,0 1-1,0 0 1,0 0-1,1 0 1,-1 0-1,0 0 1,0 0-1,0 0 1,0-1-1,0 1 1,1 0-1,-1 0 1,0 0-1,0 0 1,0-1-1,0 1 1,0 0-1,0 0 1,0 0-1,0-1 1,0 1-1,0 0 1,0 0-1,0 0 1,0-1-1,0 1 1,0 0-1,0 0 1,0 0 0,0-1-1,-11-10-2755,-20-9-4008,-1 4-2043</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3.042"/>
    </inkml:context>
    <inkml:brush xml:id="br0">
      <inkml:brushProperty name="width" value="0.025" units="cm"/>
      <inkml:brushProperty name="height" value="0.025" units="cm"/>
    </inkml:brush>
  </inkml:definitions>
  <inkml:trace contextRef="#ctx0" brushRef="#br0">0 2431 8648,'0'0'3070,"9"0"-1757,1-2-1010,-1 0 0,0 0 0,0-1 0,0 0 0,0-1 0,-1 0 0,0 0 0,1-1 0,-1 0 0,-1 0-1,14-13 1,508-344 3703,23 36-3474,187-134-444,-52-72-16,-584 441-67,385-338 54,-459 405-63,-13 12-122,0-2 0,0 0-1,-2-1 1,21-25 0,-34 39-48,0 0-1,0 0 1,0 0-1,-1 0 1,1 0 0,0-1-1,-1 1 1,1 0 0,-1 0-1,1 0 1,-1-1-1,1 1 1,-1 0 0,0-1-1,0 1 1,0 0-1,0-1 1,0 1 0,0 0-1,0-1 1,0 1-1,0 0 1,0-1 0,-1 1-1,1 0 1,-1 0 0,1-1-1,-1 1 1,1 0-1,-1 0 1,0 0 0,-1-2-1,-29-9-6919</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3.775"/>
    </inkml:context>
    <inkml:brush xml:id="br0">
      <inkml:brushProperty name="width" value="0.025" units="cm"/>
      <inkml:brushProperty name="height" value="0.025" units="cm"/>
    </inkml:brush>
  </inkml:definitions>
  <inkml:trace contextRef="#ctx0" brushRef="#br0">767 613 5477,'0'0'5659,"-6"-9"-5099,-2-2-131,0 0-1,0 0 1,-1 1-1,0 0 0,-1 0 1,0 1-1,0 1 1,-1 0-1,0 0 0,0 1 1,-15-7-1,1 6-28,0-2-1,1 0 0,0-2 1,1 0-1,0-2 0,1-1 0,1 0 1,0-2-1,-24-24 0,-18-22 23,-2 3 0,-3 2 0,-91-58-1,158 116-451,-1-1 0,1 1 0,-1-1 0,1 0 0,-1 0 0,1 0 0,0 0 0,0 0 0,-1 0 0,1 0 0,0-1 0,0 1 0,0 0 0,0 0 0,0-1 0,0-2 0,1 3-455,1 0 0,0 0 0,1 0 0,-1 0 0,0 1 0,0-1 0,0 0 0,1 0 0,-1 1 0,0-1 0,1 0 0,-1 1 0,0 0 0,1-1 0,-1 1 0,1 0 0,1-1 0,10-2-7347</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4.368"/>
    </inkml:context>
    <inkml:brush xml:id="br0">
      <inkml:brushProperty name="width" value="0.025" units="cm"/>
      <inkml:brushProperty name="height" value="0.025" units="cm"/>
    </inkml:brush>
  </inkml:definitions>
  <inkml:trace contextRef="#ctx0" brushRef="#br0">0 18 11563,'0'0'6054,"84"-16"-4965,-40 14-577,11 2-384,6 0-96,1 0 32,3 0-96,3 0-512,4 0-769,-4 0-1794,-4 0-2178</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4.695"/>
    </inkml:context>
    <inkml:brush xml:id="br0">
      <inkml:brushProperty name="width" value="0.025" units="cm"/>
      <inkml:brushProperty name="height" value="0.025" units="cm"/>
    </inkml:brush>
  </inkml:definitions>
  <inkml:trace contextRef="#ctx0" brushRef="#br0">0 42 3555,'0'0'8360,"77"-13"-6374,-38 4-1377,0 0-545,2 3-32,-2 5-32,-7 1-192,-1 2-97,-6 9-31,-5 0 256,-4 2 64,-3-5 32,0-7 128,4-1-96,1-4 0,6-15-672,-3-8-2179</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5.193"/>
    </inkml:context>
    <inkml:brush xml:id="br0">
      <inkml:brushProperty name="width" value="0.025" units="cm"/>
      <inkml:brushProperty name="height" value="0.025" units="cm"/>
    </inkml:brush>
  </inkml:definitions>
  <inkml:trace contextRef="#ctx0" brushRef="#br0">0 1 3651,'0'0'-256</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5.128"/>
    </inkml:context>
    <inkml:brush xml:id="br0">
      <inkml:brushProperty name="width" value="0.025" units="cm"/>
      <inkml:brushProperty name="height" value="0.025" units="cm"/>
    </inkml:brush>
  </inkml:definitions>
  <inkml:trace contextRef="#ctx0" brushRef="#br0">117 1 13549,'0'0'8675,"4"9"-7442,-2 0-1093,0 0 1,-1 0-1,1 0 1,-2 0-1,1 0 1,-1 0-1,-1 0 0,0 1 1,0-1-1,0 0 1,-1-1-1,-6 15 1,-68 157 781,39-100 115,37-79-1016,0-1 0,-1 0 0,1 0-1,0 1 1,0-1 0,0 0 0,0 1 0,0-1 0,0 0 0,-1 1 0,1-1 0,0 0 0,0 1 0,0-1 0,0 0 0,0 1-1,0-1 1,0 0 0,0 1 0,1-1 0,-1 0 0,0 1 0,0-1 0,0 0 0,0 1 0,0-1 0,0 0 0,1 0-1,-1 1 1,0-1 0,0 0 0,0 1 0,1-1 0,-1 0 0,0 0 0,1 0 0,-1 1 0,17 0 295,18-9-58,-35 8-255,159-44-41,-90 26-4035,-69 18 3998,15-6-3533,-8-1-2531,-3-2-4122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6.344"/>
    </inkml:context>
    <inkml:brush xml:id="br0">
      <inkml:brushProperty name="width" value="0.025" units="cm"/>
      <inkml:brushProperty name="height" value="0.025" units="cm"/>
    </inkml:brush>
  </inkml:definitions>
  <inkml:trace contextRef="#ctx0" brushRef="#br0">36 0 6694,'0'0'12476,"2"13"-11718,2 16-500,-2 0 0,0-1 0,-2 1 0,-2 0 0,-4 30 0,-26 97-140,31-150-1531,1-12-1026,-1-3 680,-3-20-3622</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6.716"/>
    </inkml:context>
    <inkml:brush xml:id="br0">
      <inkml:brushProperty name="width" value="0.025" units="cm"/>
      <inkml:brushProperty name="height" value="0.025" units="cm"/>
    </inkml:brush>
  </inkml:definitions>
  <inkml:trace contextRef="#ctx0" brushRef="#br0">1 279 5221,'0'0'7682,"0"9"-5888,0-8-1717,0 6 192,-1 1 0,1-1 0,1 0 0,-1 0 0,1 0 1,1 0-1,-1 0 0,1-1 0,0 1 0,1 0 0,-1-1 0,2 1 0,-1-1 0,0 0 0,8 9 0,6 5-125,2-2-1,0 0 1,1 0-1,1-2 0,0-1 1,43 24-1,-63-39-98,0 0 0,0 1 0,0-1 0,0 0 0,0 1 0,-1-1 0,1 0 0,0 0-1,0 0 1,0 0 0,0 0 0,0 0 0,0 0 0,0 0 0,0 0 0,0-1 0,0 1 0,-1 0 0,1 0 0,0-1 0,0 1 0,0-1 0,0 1 0,-1-1 0,1 1-1,0-1 1,-1 1 0,1-1 0,0 0 0,-1 1 0,1-1 0,0 0 0,-1 1 0,1-1 0,-1 0 0,1-1 0,11-37 183,-10 30-138,7-34 74,-1 0 1,-3-1-1,-2 0 1,-1 0 0,-9-84-1,-2 85-83,-2-7-1366,14 16-7504,2 17-2155</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7.137"/>
    </inkml:context>
    <inkml:brush xml:id="br0">
      <inkml:brushProperty name="width" value="0.025" units="cm"/>
      <inkml:brushProperty name="height" value="0.025" units="cm"/>
    </inkml:brush>
  </inkml:definitions>
  <inkml:trace contextRef="#ctx0" brushRef="#br0">298 1 9225,'0'0'6988,"-11"15"-6161,-188 318 796,123-200-1372,64-111-849,17-24-2453,25-36-2279,-1-8-345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7.497"/>
    </inkml:context>
    <inkml:brush xml:id="br0">
      <inkml:brushProperty name="width" value="0.025" units="cm"/>
      <inkml:brushProperty name="height" value="0.025" units="cm"/>
    </inkml:brush>
  </inkml:definitions>
  <inkml:trace contextRef="#ctx0" brushRef="#br0">173 1 9673,'0'0'1388,"-4"8"-539,-5 13-460,0 0 0,2 0 0,1 1 0,0 0 0,2 0 0,-4 41 0,7-46-296,0-1 0,2 1 0,0-1 1,1 1-1,0-1 0,1 0 0,1 0 0,1 0 0,0 0 0,12 23 0,-3-16 142,-11-19-288,1 1 0,-1 0 0,0 0 0,0 1 0,-1-1 1,0 1-1,0-1 0,0 1 0,0 0 0,0 6 0,-4-11-455,0-1 0,0 1 0,0-1-1,0 0 1,0 1 0,0-1-1,0 0 1,0 0 0,0 0 0,0-1-1,0 1 1,0 0 0,-2-1-1,-16-9-5443</inkml:trace>
  <inkml:trace contextRef="#ctx0" brushRef="#br0" timeOffset="1">29 382 6887,'0'0'5092,"-29"-49"-3522,32 44-129,14 2-736,7 2-129,11 0-159,8 1-193,3 0-192,5-4-448,-3-4-3588</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59.434"/>
    </inkml:context>
    <inkml:brush xml:id="br0">
      <inkml:brushProperty name="width" value="0.025" units="cm"/>
      <inkml:brushProperty name="height" value="0.025" units="cm"/>
    </inkml:brush>
  </inkml:definitions>
  <inkml:trace contextRef="#ctx0" brushRef="#br0">265 1 7399,'0'0'3267,"-52"57"-2274,23-24-320,0 2 127,7 3 482,0-2-97,1 0-384,-2-3-385,2-2-160,3-1-192,5-3 0,4-8-32,3-3-32,6-5-800,4-9-1346,11-2-1058,3-11-991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59.777"/>
    </inkml:context>
    <inkml:brush xml:id="br0">
      <inkml:brushProperty name="width" value="0.025" units="cm"/>
      <inkml:brushProperty name="height" value="0.025" units="cm"/>
    </inkml:brush>
  </inkml:definitions>
  <inkml:trace contextRef="#ctx0" brushRef="#br0">408 1 8296,'0'0'5594,"-11"7"-4974,-18 16-70,0 1 0,2 2 0,0 1 0,-37 50 0,-89 138-49,141-197-522,3-6-49,1 0-1,0 0 1,1 1 0,1 0-1,-9 25 1,14-37-6,1-1 1,0 1-1,0-1 1,-1 0 0,1 1-1,0-1 1,0 1-1,0-1 1,0 0-1,0 1 1,-1-1-1,1 1 1,0-1 0,0 1-1,0-1 1,0 0-1,0 1 1,0-1-1,1 1 1,-1-1-1,0 1 1,0-1 0,0 0-1,0 1 1,0-1-1,1 1 1,-1-1-1,0 0 1,0 1-1,1-1 1,-1 0 0,0 1-1,0-1 1,1 0-1,-1 1 1,0-1-1,1 0 1,-1 0-1,1 1 1,-1-1 0,0 0-1,1 0 1,-1 0-1,1 0 1,-1 1-1,0-1 1,1 0-1,0 0 1,21-8-3451,11-16-1668</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0.148"/>
    </inkml:context>
    <inkml:brush xml:id="br0">
      <inkml:brushProperty name="width" value="0.025" units="cm"/>
      <inkml:brushProperty name="height" value="0.025" units="cm"/>
    </inkml:brush>
  </inkml:definitions>
  <inkml:trace contextRef="#ctx0" brushRef="#br0">404 1 11050,'0'0'1057,"-86"81"161,31-26-354,-2 8 129,-1 4 64,8 0-384,9-4-545,8-6-64,15-12-32,13-12-96,5-12-512,15-13-642,11-8-639,12-17-930,5-15-2370</inkml:trace>
  <inkml:trace contextRef="#ctx0" brushRef="#br0" timeOffset="1">480 94 10858,'0'0'1153,"-68"62"-288,27-19 256,0 7 513,2 6-225,2 0-736,5-3-353,9-6-224,10-9-64,11-12-224,2-13-833,14-12-1057,7-1-512,5-22-1282</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0.492"/>
    </inkml:context>
    <inkml:brush xml:id="br0">
      <inkml:brushProperty name="width" value="0.025" units="cm"/>
      <inkml:brushProperty name="height" value="0.025" units="cm"/>
    </inkml:brush>
  </inkml:definitions>
  <inkml:trace contextRef="#ctx0" brushRef="#br0">249 0 11435,'0'0'1473,"-63"66"65,27-24-706,2 7 97,3 1-128,5-2-385,5-8-319,3-2-129,5-9-673,7-7-320,6-9-352,14-16-4101,12-25 418</inkml:trace>
  <inkml:trace contextRef="#ctx0" brushRef="#br0" timeOffset="1">388 73 10282,'0'0'1601,"-86"84"353,43-36-993,6 2-224,5-9-161,12-2-255,10-12-257,10-8-609,3-16-1217,22-3-255,9-26-162,5-12-2529</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0.865"/>
    </inkml:context>
    <inkml:brush xml:id="br0">
      <inkml:brushProperty name="width" value="0.025" units="cm"/>
      <inkml:brushProperty name="height" value="0.025" units="cm"/>
    </inkml:brush>
  </inkml:definitions>
  <inkml:trace contextRef="#ctx0" brushRef="#br0">172 1 7399,'-50'50'4933,"5"-6"-3844,7-5-257,12-6-31,14-10-96,12-11-481,11-12-640,24-12-2019,9-23-1312</inkml:trace>
  <inkml:trace contextRef="#ctx0" brushRef="#br0" timeOffset="1">328 48 8264,'-50'55'5541,"3"-6"-4548,15-11 64,16-10-320,16-14-257,19-14-576,25-8-128,12-20-1410,6-10-1633,1-4-769,-5 0-2466</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1.208"/>
    </inkml:context>
    <inkml:brush xml:id="br0">
      <inkml:brushProperty name="width" value="0.025" units="cm"/>
      <inkml:brushProperty name="height" value="0.025" units="cm"/>
    </inkml:brush>
  </inkml:definitions>
  <inkml:trace contextRef="#ctx0" brushRef="#br0">222 0 7623,'0'0'1538,"-70"72"383,27-28-896,3 3-224,10-9-256,7-4-321,10-12-160,10-13-1473</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5.470"/>
    </inkml:context>
    <inkml:brush xml:id="br0">
      <inkml:brushProperty name="width" value="0.025" units="cm"/>
      <inkml:brushProperty name="height" value="0.025" units="cm"/>
    </inkml:brush>
  </inkml:definitions>
  <inkml:trace contextRef="#ctx0" brushRef="#br0">73 0 12876,'0'0'9353,"-5"67"-8488,-2-35-449,0-2-288,3 1-64,0-5-32,2-4 0,2-7 1,-5-3-450,5-8-640,-3-4-929,-3 0-608,-6-10-2307,-5-5-1601</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1.538"/>
    </inkml:context>
    <inkml:brush xml:id="br0">
      <inkml:brushProperty name="width" value="0.025" units="cm"/>
      <inkml:brushProperty name="height" value="0.025" units="cm"/>
    </inkml:brush>
  </inkml:definitions>
  <inkml:trace contextRef="#ctx0" brushRef="#br0">27 1 5509,'0'0'7976,"-22"56"-6631,17-19 833,5 7-769,14 0-191,17-2-450,7-3-415,11-7-257,4-5-32,1-5-385,-1-8-447,-8-5-321,-7-1-545,-12-4-1120,-14-2-225,-12 1 448,-5-2-1665</inkml:trace>
  <inkml:trace contextRef="#ctx0" brushRef="#br0" timeOffset="1">156 13 11627,'0'0'2659,"-2"50"-930,10-17-448,15 2 129,10 0-353,6-5-449,6-4-287,-2-3-225,0-6-64,-7-7-705,-9-6-896,-8-4-1570,-12-9-609,-7-19 1986,0-10-31,-16-10-2756</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1.863"/>
    </inkml:context>
    <inkml:brush xml:id="br0">
      <inkml:brushProperty name="width" value="0.025" units="cm"/>
      <inkml:brushProperty name="height" value="0.025" units="cm"/>
    </inkml:brush>
  </inkml:definitions>
  <inkml:trace contextRef="#ctx0" brushRef="#br0">1 1 6054,'0'0'2146,"7"63"-545,13-25 33,6 4 192,9 0 95,4-2-575,1-4-770,1-6-384,-4-5-96,-1-11-96,-4-8-224,-5-6-1217,-7-11-1186,-8-17-1408,-6-15-4902</inkml:trace>
  <inkml:trace contextRef="#ctx0" brushRef="#br0" timeOffset="1">370 23 10154,'0'0'1569,"39"71"897,-16-44-1024,9-4-225,-5-8-480,3-4-417,-4-6-192,-1-5-192,-5 0-769,-4-15-1217,-3-10-1153,-5-11-192,-2-5-4581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2.187"/>
    </inkml:context>
    <inkml:brush xml:id="br0">
      <inkml:brushProperty name="width" value="0.025" units="cm"/>
      <inkml:brushProperty name="height" value="0.025" units="cm"/>
    </inkml:brush>
  </inkml:definitions>
  <inkml:trace contextRef="#ctx0" brushRef="#br0">1 1 10666,'0'0'2498,"29"91"641,-11-51-1729,3-3-353,5-7-545,1-9-416,-3-10-576,-1-11-3556,-6-1-8872</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6.965"/>
    </inkml:context>
    <inkml:brush xml:id="br0">
      <inkml:brushProperty name="width" value="0.025" units="cm"/>
      <inkml:brushProperty name="height" value="0.025" units="cm"/>
    </inkml:brush>
  </inkml:definitions>
  <inkml:trace contextRef="#ctx0" brushRef="#br0">1 860 10346,'0'0'4997,"3"-9"-3973,22-46 301,2 0 0,3 2 0,2 1 0,48-58 0,264-326-1736,-337 427-1061,0-1 0,0 1-1,-1-2 1,8-18 0,-8 7-5837</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8.180"/>
    </inkml:context>
    <inkml:brush xml:id="br0">
      <inkml:brushProperty name="width" value="0.025" units="cm"/>
      <inkml:brushProperty name="height" value="0.025" units="cm"/>
    </inkml:brush>
  </inkml:definitions>
  <inkml:trace contextRef="#ctx0" brushRef="#br0">11 39 9289,'10'-29'2837,"-3"19"-317,-3 21 264,-4 74-1110,-15 130 1,1-63-1175,13-144-465,0 22 479,5-24-127,8-12 17,3-12-292,-1 0 1,-1-1-1,-1 0 1,0-1-1,11-28 1,1 2-62,-3 7-266,28-52 628,-45 81-984,0 1 0,0-1-1,-1 0 1,-1 0 0,1 0-1,-2 0 1,2-14 0,-13 22-6333,9 2 5720,-12 0-4768</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8.507"/>
    </inkml:context>
    <inkml:brush xml:id="br0">
      <inkml:brushProperty name="width" value="0.025" units="cm"/>
      <inkml:brushProperty name="height" value="0.025" units="cm"/>
    </inkml:brush>
  </inkml:definitions>
  <inkml:trace contextRef="#ctx0" brushRef="#br0">4 172 7399,'0'0'5637,"-3"74"-3683,3-44 384,2 2-512,7-1-865,2-5-641,4-2-256,1-8-192,4-8-801,-2-8-1056,3-3-2884,-2-22-1185</inkml:trace>
  <inkml:trace contextRef="#ctx0" brushRef="#br0" timeOffset="1">284 1 12075,'0'0'1890,"-11"74"-705,5-32 129,3 3-257,3 4-705,0-5-256,0 1-96,2-6-480,2-8-353,-1-7-1089,-3-10-1441,0-9 192</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9.016"/>
    </inkml:context>
    <inkml:brush xml:id="br0">
      <inkml:brushProperty name="width" value="0.025" units="cm"/>
      <inkml:brushProperty name="height" value="0.025" units="cm"/>
    </inkml:brush>
  </inkml:definitions>
  <inkml:trace contextRef="#ctx0" brushRef="#br0">1 103 12716,'0'0'1089,"3"-9"304,-1 4-1209,-1 0-1,1 1 0,0-1 1,1 1-1,-1-1 1,1 1-1,0 0 0,0 0 1,0 0-1,0 1 0,1-1 1,0 1-1,-1-1 0,1 1 1,0 1-1,1-1 1,-1 0-1,0 1 0,1 0 1,0 0-1,-1 0 0,8-1 1,2-1 4,1 1 1,0 0 0,-1 1-1,1 1 1,0 0 0,0 1 0,0 1-1,0 0 1,26 6 0,-36-6-171,0 0 1,-1 1-1,1-1 0,-1 1 1,1 0-1,-1 1 1,0-1-1,0 1 1,0 0-1,0 0 1,-1 0-1,1 0 1,-1 1-1,0-1 0,0 1 1,0 0-1,0 0 1,-1 0-1,1 0 1,-1 0-1,0 1 1,-1-1-1,1 1 1,-1-1-1,1 1 0,-1 0 1,-1-1-1,1 1 1,-1 0-1,0 0 1,0-1-1,0 1 1,-2 9-1,0-5 214,0 0 1,-1-1-1,0 1 0,-1-1 1,1 0-1,-1 0 1,-1 0-1,0 0 0,-10 12 1,2-4-19,0-1 1,-1-1-1,-21 17 1,19-21 33,16-10-244,0 0 0,0-1 0,0 1 0,0 0 0,1 0 1,-1 0-1,0-1 0,0 1 0,0 0 0,0 0 0,0 0 0,0-1 0,0 1 0,0 0 1,0 0-1,0 0 0,0-1 0,0 1 0,0 0 0,0 0 0,0 0 0,0-1 0,0 1 1,0 0-1,0 0 0,0 0 0,0-1 0,-1 1 0,1 0 0,0 0 0,0 0 0,0-1 1,0 1-1,0 0 0,0 0 0,-1 0 0,1 0 0,0 0 0,0-1 0,0 1 0,-1 0 1,1 0-1,0 0 0,0 0 0,0 0 0,0 0 0,-1 0 0,1 0 0,0 0 0,0 0 1,-1 0-1,1 0 0,0 0 0,0 0 0,0 0 0,-1 0 0,1 0 0,0 0 0,0 0 1,0 0-1,-1 0 0,1 0 0,0 0-9,1-1 0,-1 0 0,1 1 1,-1-1-1,1 1 0,-1-1 0,1 1 0,0-1 0,-1 1 0,1-1 1,0 1-1,-1 0 0,1-1 0,0 1 0,0 0 0,-1 0 0,1 0 1,0-1-1,0 1 0,0 0 0,-1 0 0,1 0 0,0 0 1,0 0-1,-1 0 0,1 1 0,0-1 0,0 0 0,-1 0 0,1 0 1,0 1-1,0-1 0,-1 0 0,1 1 0,0-1 0,-1 1 1,1-1-1,0 1 0,0 0 0,27 20-105,-8-3 120,1-1 1,1-1 0,0-1-1,38 19 1,-54-32-1816,-3-8-5022,-3-2-1293</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09.890"/>
    </inkml:context>
    <inkml:brush xml:id="br0">
      <inkml:brushProperty name="width" value="0.025" units="cm"/>
      <inkml:brushProperty name="height" value="0.025" units="cm"/>
    </inkml:brush>
  </inkml:definitions>
  <inkml:trace contextRef="#ctx0" brushRef="#br0">0 105 6054,'4'-11'283,"-2"3"284,0 1 14,0-1 1,0 0-1,0 1 0,1-1 0,1 1 0,-1 0 0,1 0 1,0 0-1,9-11 0,-12 18-515,-1 0 1,0 0-1,0-1 0,1 1 0,-1 0 1,0 0-1,1 0 0,-1 0 0,0 0 1,0 0-1,1 0 0,-1 0 0,0 0 1,0 0-1,1 0 0,-1 0 1,0 0-1,1 0 0,-1 0 0,0 0 1,0 0-1,1 1 0,-1-1 0,0 0 1,0 0-1,1 0 0,-1 0 0,0 1 1,0-1-1,0 0 0,1 0 0,-1 0 1,0 1-1,0-1 0,0 0 1,0 0-1,0 1 0,1-1 0,-1 0 1,0 0-1,0 1 0,0-1 0,7 21 1215,-1 26-249,-6-44-824,17 204 2247,25 203-1562,34-22-1908,-14-133-7937,-49-204 5653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1.267"/>
    </inkml:context>
    <inkml:brush xml:id="br0">
      <inkml:brushProperty name="width" value="0.025" units="cm"/>
      <inkml:brushProperty name="height" value="0.025" units="cm"/>
    </inkml:brush>
  </inkml:definitions>
  <inkml:trace contextRef="#ctx0" brushRef="#br0">393 0 12011,'0'0'4645,"-52"84"-3877,16-39 322,-3 6 63,-5 0-513,0 0-127,3-3-161,2-6-256,7-8-64,6-8-32,5-13-320,8-13-737,7-7-1121,6-26-1570,0-15-864,12-14-2659</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6:41.614"/>
    </inkml:context>
    <inkml:brush xml:id="br0">
      <inkml:brushProperty name="width" value="0.025" units="cm"/>
      <inkml:brushProperty name="height" value="0.025" units="cm"/>
    </inkml:brush>
  </inkml:definitions>
  <inkml:trace contextRef="#ctx0" brushRef="#br0">0 0 6854,'0'0'7880,"54"23"-5350,-34 2-576,6 3-801,1 1-448,5-1-353,1 0-288,3-6-32,3-6-416,-4-10-1378,0-6-3106,-4-17-6791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5.816"/>
    </inkml:context>
    <inkml:brush xml:id="br0">
      <inkml:brushProperty name="width" value="0.025" units="cm"/>
      <inkml:brushProperty name="height" value="0.025" units="cm"/>
    </inkml:brush>
  </inkml:definitions>
  <inkml:trace contextRef="#ctx0" brushRef="#br0">0 71 9065,'0'0'6096,"7"-9"-4617,-3 4-1302,-2 1-75,1 0 0,0 1 0,0-1 0,0 1 0,0 0 0,0 0 0,0 0 0,1 0-1,0 1 1,-1-1 0,1 1 0,0 0 0,0 0 0,0 1 0,0-1 0,1 1 0,5-2 0,21-1 912,60-1 0,-81 5-958,0 1-1,0-1 1,0 2-1,0-1 0,-1 2 1,1-1-1,-1 1 0,1 1 1,-1-1-1,11 7 0,-18-8-32,1 0-1,-1 0 0,1 0 0,-1 0 1,0 0-1,0 0 0,0 0 0,0 1 1,0-1-1,0 1 0,-1 0 0,1-1 0,-1 1 1,0 0-1,0 0 0,0 0 0,0 0 1,0 0-1,-1 0 0,0 0 0,1 0 1,-1 0-1,0 0 0,0 0 0,-1 0 1,1 0-1,0 0 0,-1 0 0,0 0 0,0 0 1,0 0-1,0 0 0,-3 4 0,0 2 175,0-1-1,-1-1 0,-1 1 0,1-1 1,-1 1-1,0-2 0,0 1 0,-1-1 1,0 0-1,-9 6 0,7-7-73,0 0 1,0 0-1,-1-1 0,0 0 0,0-1 0,0 0 0,0 0 0,0-1 0,-1 0 1,1-1-1,-1-1 0,1 1 0,-1-2 0,-12-1 0,22 2-242,0 0 0,0 0-1,0 1 1,1-1-1,-1 0 1,0-1 0,0 1-1,0 0 1,1 0-1,-1 0 1,0 0 0,0-1-1,1 1 1,-1 0-1,0-1 1,0 1 0,1 0-1,-1-1 1,0 1 0,1-1-1,-1 1 1,1-1-1,-1 0 1,1 1 0,-1-1-1,1 0 1,-1 1-1,1-1 1,-1 0 0,1 1-1,0-1 1,-1 0-1,1 0 1,0 1 0,0-1-1,0 0 1,0 0 0,-1 0-1,1 1 1,0-1-1,0 0 1,0 0 0,1 0-1,-1 1 1,0-2-1,1 0-480,0 0 0,1 0 1,-1 0-1,0 0 0,1 1 0,0-1 0,-1 1 0,1-1 0,0 1 0,-1-1 0,1 1 0,0 0 0,0 0 0,0 0 0,2-1 0,16-4-9015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0.276"/>
    </inkml:context>
    <inkml:brush xml:id="br0">
      <inkml:brushProperty name="width" value="0.025" units="cm"/>
      <inkml:brushProperty name="height" value="0.025" units="cm"/>
    </inkml:brush>
  </inkml:definitions>
  <inkml:trace contextRef="#ctx0" brushRef="#br0">8 0 11627,'0'0'3651,"-5"95"-3554,3-30 255,2 6 1281,8 4-1024,7 0-513,5-4-32,-4-1-480,4-8-609,-5-9-449,-4-11 65,-4-15-961,-7-14-1506</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0.607"/>
    </inkml:context>
    <inkml:brush xml:id="br0">
      <inkml:brushProperty name="width" value="0.025" units="cm"/>
      <inkml:brushProperty name="height" value="0.025" units="cm"/>
    </inkml:brush>
  </inkml:definitions>
  <inkml:trace contextRef="#ctx0" brushRef="#br0">0 244 11082,'0'0'502,"0"-11"150,0 4-452,1 0 0,-1 0 0,1 0 0,1 0 0,-1 0 0,1 0 0,0 1 0,1-1 0,-1 1 0,1-1 0,1 1 0,-1 0 0,1 0 0,0 1 0,0-1 0,11-9 0,-3 3-110,2 1-1,-1 0 1,2 1-1,-1 0 1,1 1-1,1 1 1,0 1-1,0 0 1,0 1-1,1 0 1,0 2-1,0 0 1,0 0-1,0 2 1,0 0-1,32 2 1,-44 0-90,0 0 0,0 1 0,0 0 1,0 0-1,0 1 0,0-1 1,0 1-1,0 0 0,-1 0 0,1 1 1,-1-1-1,1 1 0,-1 0 0,0 0 1,0 1-1,0-1 0,-1 1 1,1 0-1,-1 0 0,0 0 0,0 0 1,0 0-1,-1 1 0,1 0 1,-1-1-1,0 1 0,0 0 0,-1 0 1,0 0-1,2 7 0,-2-6 162,0 1-1,-1 0 1,0 0-1,0-1 1,0 1 0,-1 0-1,0-1 1,0 1-1,0 0 1,-1-1-1,0 1 1,-1-1 0,1 0-1,-1 0 1,0 0-1,-1 0 1,1-1-1,-1 1 1,-1-1 0,1 0-1,0 0 1,-1 0-1,-7 5 1,2-3-42,0 0 1,-1 0-1,0-1 1,0-1-1,0 0 1,-1 0-1,0-1 1,0-1-1,0 0 1,0 0-1,-1-1 1,1-1-1,-23 0 1,34-1-184,1 0 0,0 0 0,-1 0-1,1 0 1,-1 0 0,1 0 0,0 0 0,-1 0 0,1 0 0,-1 0 0,1 0 0,0 0-1,-1 0 1,1-1 0,0 1 0,-1 0 0,1 0 0,0 0 0,-1 0 0,1-1 0,0 1-1,-1 0 1,1 0 0,0-1 0,-1 1 0,1 0 0,0-1 0,0 1 0,0 0 0,-1-1-1,1 1 1,0 0 0,0-1 0,0 1 0,0-1 0,0 1 0,0 0 0,-1-1 0,1 1-1,0-1 1,0 1 0,0 0 0,0-1 0,0 1 0,1 0 0,-1-1 0,0 1 0,0-1-1,0 1 1,0 0 0,0-1 0,0 1 0,1 0 0,-1-1 0,0 1 0,0 0 0,1-1-1,-1 1 1,0 0 0,1-1 0,19-16-5573,4 10-755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1.059"/>
    </inkml:context>
    <inkml:brush xml:id="br0">
      <inkml:brushProperty name="width" value="0.025" units="cm"/>
      <inkml:brushProperty name="height" value="0.025" units="cm"/>
    </inkml:brush>
  </inkml:definitions>
  <inkml:trace contextRef="#ctx0" brushRef="#br0">13 1 6726,'0'0'10186,"-3"65"-9353,-1-8 928,-1 11-287,5 5-705,0 4-385,0-2-320,9-6 0,1-7-64,3-11-192,-5-13-609,-3-14-896,-5-19-1090,-1-9-1825,-20-27-1442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1.430"/>
    </inkml:context>
    <inkml:brush xml:id="br0">
      <inkml:brushProperty name="width" value="0.025" units="cm"/>
      <inkml:brushProperty name="height" value="0.025" units="cm"/>
    </inkml:brush>
  </inkml:definitions>
  <inkml:trace contextRef="#ctx0" brushRef="#br0">1 67 13389,'8'-1'768,"141"-24"4207,-74 10-4443,0 4 1,101-3-1,-172 14-530,0 0-1,0 0 1,0 1-1,1-1 1,-1 1-1,0 0 1,0 0 0,0 0-1,0 1 1,0-1-1,0 1 1,-1 0 0,1 0-1,0 0 1,-1 1-1,7 5 1,-9-6 9,1 1 0,0-1 0,-1 1 0,0 0 0,0 0 0,0-1 0,0 1 1,0 0-1,0 0 0,-1 0 0,1 0 0,-1 0 0,0 0 0,0 0 0,0 0 0,0 0 0,-1 0 0,1 0 0,-1 0 0,0 0 1,0-1-1,0 1 0,0 0 0,0 0 0,-3 4 0,-9 16 232,-1-1-1,-1-1 1,0 0-1,-2-1 1,-21 20 0,16-18 267,1 2 0,1 0 0,-17 29 1,36-51-458,-1 0 0,1 1 0,0-1 0,-1 0 0,1 1 0,1 0 0,-1-1 0,0 1 0,1-1 0,-1 1 0,0 5 0,2-7-45,-1 0-1,0 0 0,1-1 1,-1 1-1,1 0 0,-1 0 1,1 0-1,-1-1 0,1 1 1,0 0-1,-1 0 0,1-1 1,0 1-1,-1-1 0,1 1 1,0-1-1,0 1 0,0-1 1,-1 1-1,1-1 0,0 0 1,0 1-1,0-1 0,0 0 1,0 0-1,0 0 0,0 1 1,0-1-1,0 0 0,0 0 1,0-1-1,-1 1 0,3 0 1,122-7 38,-91 3-471,-1 1-1,1 2 0,0 2 0,-1 1 0,40 7 0,-31-3-5676,-30-6-1585</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3.185"/>
    </inkml:context>
    <inkml:brush xml:id="br0">
      <inkml:brushProperty name="width" value="0.025" units="cm"/>
      <inkml:brushProperty name="height" value="0.025" units="cm"/>
    </inkml:brush>
  </inkml:definitions>
  <inkml:trace contextRef="#ctx0" brushRef="#br0">1 73 2498,'5'-24'4955,"-4"18"-3693,0 1-1,0-1 1,1 1 0,-1-1 0,1 1 0,0 0-1,3-5 1,-2 26 2667,0 10-3133,-1 241 1621,-2-102-2192,0-161-210,0 1 0,0-1 0,1 1-1,-1-1 1,1 0 0,0 1 0,0-1 0,4 8 0,-5-11-6,1 0 1,-1-1-1,1 1 1,-1 0-1,1-1 1,-1 1 0,1-1-1,-1 1 1,1-1-1,0 1 1,-1-1-1,1 1 1,0-1 0,-1 0-1,1 1 1,0-1-1,0 0 1,-1 0-1,1 1 1,0-1 0,0 0-1,0 0 1,1 0 11,0-1 0,0 1 1,0 0-1,0-1 0,-1 0 0,1 1 1,0-1-1,0 0 0,-1 0 0,1 0 1,-1 0-1,1 0 0,1-2 1,26-25 101,-2-1 0,-1-1 1,43-65-1,-37 49-115,13-12-134,26-38-462,-35 29-3561,-53 70-5263,-6 14 2777</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3.528"/>
    </inkml:context>
    <inkml:brush xml:id="br0">
      <inkml:brushProperty name="width" value="0.025" units="cm"/>
      <inkml:brushProperty name="height" value="0.025" units="cm"/>
    </inkml:brush>
  </inkml:definitions>
  <inkml:trace contextRef="#ctx0" brushRef="#br0">0 261 13261,'0'0'5220,"48"58"-3330,-22-36-256,3-3-737,0 1-609,1-5-288,-4-2-1249,-4-6-1922,-4-7-3844</inkml:trace>
  <inkml:trace contextRef="#ctx0" brushRef="#br0" timeOffset="1">477 0 16239,'0'0'3267,"0"56"-1921,0-13 127,3 10-544,1 5-609,0 2-192,1-1-192,0-6-448,-1-8-193,-1-10-544,2-10-96,-4-14-673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3.899"/>
    </inkml:context>
    <inkml:brush xml:id="br0">
      <inkml:brushProperty name="width" value="0.025" units="cm"/>
      <inkml:brushProperty name="height" value="0.025" units="cm"/>
    </inkml:brush>
  </inkml:definitions>
  <inkml:trace contextRef="#ctx0" brushRef="#br0">1 80 15663,'0'0'5279,"9"-7"-4136,8-3-873,0 1 1,1 1-1,1 0 1,-1 1-1,1 1 0,0 1 1,23-3-1,-15 3-233,0 2-1,0 1 0,1 1 0,-1 1 1,32 5-1,-57-5-35,0 0 1,0 0 0,0 0-1,0 1 1,0-1 0,0 1-1,-1-1 1,1 1-1,0 0 1,0-1 0,0 1-1,-1 0 1,1 1 0,0-1-1,-1 0 1,1 0-1,-1 1 1,0-1 0,1 0-1,-1 1 1,0 0 0,0-1-1,0 1 1,0 0-1,0-1 1,0 1 0,0 0-1,-1 0 1,1 0 0,-1 0-1,1 0 1,-1 0-1,0 0 1,0 0 0,1-1-1,-1 1 1,-1 0 0,1 0-1,0 0 1,0 0-1,-1 0 1,1 0 0,-1 0-1,0 0 1,-1 3 0,-2 5 200,-1 0 0,0 0 0,0 0 0,-1-1 0,0 0 0,-13 15 0,-4 0 497,-35 29 0,50-46-833,-1-1 0,0 1 0,0-1 0,-1-1 0,0 0 0,0 0 0,-20 6 0,11-12-5434,18-6-827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4.240"/>
    </inkml:context>
    <inkml:brush xml:id="br0">
      <inkml:brushProperty name="width" value="0.025" units="cm"/>
      <inkml:brushProperty name="height" value="0.025" units="cm"/>
    </inkml:brush>
  </inkml:definitions>
  <inkml:trace contextRef="#ctx0" brushRef="#br0">0 0 14510,'0'0'12139,"29"65"-11370,-22-32-641,2 2-96,-3-3-128,-2 2-961,-1-7-737,-2-5-480,-1-8-384,0-9-930,-5-5 161,-7-1-1089</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4.598"/>
    </inkml:context>
    <inkml:brush xml:id="br0">
      <inkml:brushProperty name="width" value="0.025" units="cm"/>
      <inkml:brushProperty name="height" value="0.025" units="cm"/>
    </inkml:brush>
  </inkml:definitions>
  <inkml:trace contextRef="#ctx0" brushRef="#br0">0 119 10954,'0'0'6374,"49"11"-4516,-5-15 0,11-11-449,3-5-128,3-3 33,-8 3-385,-11-1-321,-10 5-448,-17 7-160,-12 8-672,-26 1-4838,-10 9-2337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4.922"/>
    </inkml:context>
    <inkml:brush xml:id="br0">
      <inkml:brushProperty name="width" value="0.025" units="cm"/>
      <inkml:brushProperty name="height" value="0.025" units="cm"/>
    </inkml:brush>
  </inkml:definitions>
  <inkml:trace contextRef="#ctx0" brushRef="#br0">1 0 9673,'0'0'8045,"10"1"-4949,23 4-741,-1 1-1,48 16 0,-61-15-2235,1 1-1,-2 0 1,1 2-1,-1 0 1,0 1-1,-1 0 1,0 2-1,-1 0 1,18 19-1,-28-25-660,30 29 373,-16-26-2198,-19-10 2108,-1 1-1,1-1 0,0 0 0,0 0 0,-1 0 0,1 0 0,0 0 0,0 0 0,-1-1 0,1 1 0,0 0 1,0 0-1,-1 0 0,1-1 0,0 1 0,-1 0 0,1-1 0,0 1 0,-1-1 0,1 1 0,-1-1 0,1 1 1,0-1-1,6-12-6355</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6.155"/>
    </inkml:context>
    <inkml:brush xml:id="br0">
      <inkml:brushProperty name="width" value="0.025" units="cm"/>
      <inkml:brushProperty name="height" value="0.025" units="cm"/>
    </inkml:brush>
  </inkml:definitions>
  <inkml:trace contextRef="#ctx0" brushRef="#br0">213 0 12844,'0'0'9684,"-11"13"-9033,-23 27-391,2 1-1,-33 55 1,55-80-119,1 0 1,0 1 0,1 1 0,1-1 0,1 1-1,0 1 1,2-1 0,0 1 0,1-1 0,-1 32-1,4-47-139,0 0 0,1 1 0,0-1-1,0 0 1,0 0 0,0 1-1,0-1 1,0 0 0,1 0-1,-1 0 1,1-1 0,0 1-1,0 0 1,0-1 0,0 1-1,1-1 1,-1 1 0,1-1-1,-1 0 1,1 0 0,0 0-1,0-1 1,0 1 0,0-1 0,0 1-1,0-1 1,0 0 0,5 1-1,3 1-581,0-1 0,0 0 0,1-1 0,-1 0 0,0-1 0,1 0 0,14-2 0,14-7-4651</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5.342"/>
    </inkml:context>
    <inkml:brush xml:id="br0">
      <inkml:brushProperty name="width" value="0.025" units="cm"/>
      <inkml:brushProperty name="height" value="0.025" units="cm"/>
    </inkml:brush>
  </inkml:definitions>
  <inkml:trace contextRef="#ctx0" brushRef="#br0">0 0 8552,'0'0'14190,"55"20"-12269,-39 14-704,1 3-672,-3 7-449,-2 2-64,-2 0-32,-1-3-416,-3-4-737,-4-5-993,-2-9-737,0-10-1217,-5-9-993,-8-6-2338</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5.697"/>
    </inkml:context>
    <inkml:brush xml:id="br0">
      <inkml:brushProperty name="width" value="0.025" units="cm"/>
      <inkml:brushProperty name="height" value="0.025" units="cm"/>
    </inkml:brush>
  </inkml:definitions>
  <inkml:trace contextRef="#ctx0" brushRef="#br0">2 164 15054,'0'0'1906,"-1"-9"747,1 7-2518,0 0-1,-1-1 0,1 1 1,0 0-1,1-1 0,-1 1 1,0-1-1,1 1 1,-1 0-1,1-1 0,0 1 1,-1 0-1,1 0 0,0 0 1,1 0-1,-1-1 1,0 1-1,1 1 0,-1-1 1,3-2-1,2-1 183,0 1 0,1-1 0,0 1-1,0 1 1,0 0 0,14-5 0,27-9-81,1 3 1,1 1 0,0 3-1,0 1 1,96-2 0,-142 11-247,1 0-1,0 0 1,-1 1 0,1-1 0,0 1 0,-1 0 0,1 1 0,-1-1-1,0 1 1,1 0 0,-1 0 0,0 0 0,0 0 0,7 6 0,-9-6 28,0 0 0,-1 1 0,1-1 1,0 0-1,-1 1 0,0-1 1,1 1-1,-1-1 0,0 1 0,0 0 1,-1 0-1,1-1 0,0 1 1,-1 0-1,0 0 0,0 0 0,0-1 1,0 1-1,0 0 0,0 0 1,-1 0-1,1 0 0,-1-1 0,0 1 1,0 0-1,-2 3 0,-1 4 170,-1 0-1,-1-1 0,0 0 1,0 0-1,-1 0 0,0-1 1,-1 0-1,-13 12 0,-76 53 351,93-69-546,-4 1-44,-9 8-265,-1-2-1,-37 19 1,52-29-4763,1-7 1692,5-4-1474,12-9-8377</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6.023"/>
    </inkml:context>
    <inkml:brush xml:id="br0">
      <inkml:brushProperty name="width" value="0.025" units="cm"/>
      <inkml:brushProperty name="height" value="0.025" units="cm"/>
    </inkml:brush>
  </inkml:definitions>
  <inkml:trace contextRef="#ctx0" brushRef="#br0">27 1 18834,'0'0'5029,"-23"78"-3844,19-34 448,4 2-448,3 2-928,9-1-225,3-3-321,-2-5-607,1-4 127,-5-7-256,-2-6-64,-2-6-256,-3-7-97,-1-7-287,-1-7-5510,-7-9-160</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6.396"/>
    </inkml:context>
    <inkml:brush xml:id="br0">
      <inkml:brushProperty name="width" value="0.025" units="cm"/>
      <inkml:brushProperty name="height" value="0.025" units="cm"/>
    </inkml:brush>
  </inkml:definitions>
  <inkml:trace contextRef="#ctx0" brushRef="#br0">1 207 16143,'7'-10'2290,"4"-4"-1590,1 0 0,1 1 0,0 1 0,1 0 0,0 0 0,1 2 0,31-18 0,-22 15-320,0 2-1,0 0 1,1 1-1,0 2 1,1 0-1,-1 2 1,2 1-1,-1 1 1,0 1 0,32 1-1,-56 1-379,0 1 0,0 1 1,0-1-1,-1 0 0,1 0 0,0 0 1,0 1-1,-1-1 0,1 1 0,0 0 0,-1-1 1,1 1-1,-1 0 0,1 0 0,-1 0 0,1 0 1,-1 0-1,0 0 0,1 1 0,-1-1 0,0 0 1,0 1-1,0-1 0,0 1 0,0-1 1,0 1-1,0-1 0,-1 1 0,1-1 0,0 1 1,-1 0-1,1 0 0,-1-1 0,0 1 0,0 0 1,0 0-1,0-1 0,0 1 0,0 0 1,0 0-1,0-1 0,-1 1 0,1 0 0,0 0 1,-1-1-1,0 3 0,-2 5 12,0 1 1,-1-1-1,0 0 0,0 0 1,-1 0-1,-12 15 0,-60 59 81,58-65-15,1 1 1,0 1 0,1 0-1,-20 33 1,36-52-74,0 0 1,0 0-1,1 0 1,-1 0-1,0 1 1,1-1-1,-1 0 1,0 0-1,1 0 0,-1 1 1,1-1-1,0 0 1,-1 1-1,1-1 1,0 0-1,0 1 1,0-1-1,0 0 1,0 1-1,0-1 0,0 0 1,1 1-1,-1-1 1,0 0-1,1 1 1,-1-1-1,1 0 1,-1 0-1,1 0 0,0 1 1,-1-1-1,1 0 1,0 0-1,0 0 1,0 0-1,0 0 1,0 0-1,0 0 1,0-1-1,0 1 0,0 0 1,0 0-1,1-1 1,-1 1-1,0-1 1,0 1-1,1-1 1,-1 0-1,0 1 1,1-1-1,0 0 0,12 2 1,0-1-1,0 0 0,-1-1 1,19-2-1,-7 1 16,-10 1-168,97 4 518,-101-2-741,0-1 0,0 2-1,-1-1 1,0 2 0,1-1 0,-1 1 0,0 1 0,11 6 0,-10-2-3098,-7-2-3308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6.864"/>
    </inkml:context>
    <inkml:brush xml:id="br0">
      <inkml:brushProperty name="width" value="0.025" units="cm"/>
      <inkml:brushProperty name="height" value="0.025" units="cm"/>
    </inkml:brush>
  </inkml:definitions>
  <inkml:trace contextRef="#ctx0" brushRef="#br0">0 166 11723,'0'0'13293,"84"-36"-12461,-14 13-319,12-3-321,3 1-160,-5 4-256,-14 4-1954,-18 6-1858,-27 5-2818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7.210"/>
    </inkml:context>
    <inkml:brush xml:id="br0">
      <inkml:brushProperty name="width" value="0.025" units="cm"/>
      <inkml:brushProperty name="height" value="0.025" units="cm"/>
    </inkml:brush>
  </inkml:definitions>
  <inkml:trace contextRef="#ctx0" brushRef="#br0">1 42 16848,'0'0'1057,"48"15"673,4-15-65,18 0 417,13 0-608,4-9-1218,-3-3-705,-8-5-2754,-17-1-3619</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7.942"/>
    </inkml:context>
    <inkml:brush xml:id="br0">
      <inkml:brushProperty name="width" value="0.025" units="cm"/>
      <inkml:brushProperty name="height" value="0.025" units="cm"/>
    </inkml:brush>
  </inkml:definitions>
  <inkml:trace contextRef="#ctx0" brushRef="#br0">8 169 8584,'0'0'12294,"8"7"-10815,-5-5-1373,1 1 0,-1 0 0,0 0 0,0 0 0,0 0 0,0 1 0,-1-1 0,1 1 0,-1-1 0,0 1 0,0 0 0,0 0 0,-1 0 0,1 0 0,-1 0 0,0 0 0,0 1 0,0-1 0,0 7-1,0 49 246,-3 1 0,-2 0 0,-22 108 0,33-276-132,4 10-557,-5 0 0,-9-140 0,-5 194 221,-1 23 122,8 20-5,1-1 1,0 1 0,0 0 0,0 0-1,-1-1 1,1 1 0,0 0-1,-1-1 1,1 1 0,0 0 0,0 0-1,-1 0 1,1-1 0,0 1 0,-1 0-1,1 0 1,-1 0 0,1 0-1,0 0 1,-1-1 0,1 1 0,0 0-1,-1 0 1,1 0 0,-1 0 0,1 0-1,0 0 1,-1 0 0,1 0 0,0 1-1,-1-1 1,1 0 0,-1 0-1,1 0 1,0 0 0,-1 1 0,0 0 10,-1 0 1,1 1 0,0-1-1,-1 1 1,1 0 0,0-1-1,0 1 1,0 0 0,1 0 0,-1-1-1,0 1 1,1 0 0,-1 0-1,1 0 1,-1 0 0,1 2-1,-2 39 220,1-32-143,1 1-39,0 0 0,1 0 0,0-1-1,0 1 1,2 0 0,-1 0-1,1-1 1,1 1 0,5 10-1,-7-18-40,0 0 0,0-1-1,0 1 1,0-1 0,1 0 0,-1 0-1,1 0 1,0 0 0,0 0-1,0 0 1,1-1 0,-1 1 0,1-1-1,-1 0 1,1 0 0,0-1-1,-1 1 1,1-1 0,0 0 0,0 1-1,0-2 1,0 1 0,0 0 0,0-1-1,0 0 1,1 0 0,-1 0-1,0-1 1,0 1 0,4-2-1,0 0-1,1-1-1,-1-1 1,-1 1-1,1-1 0,0-1 1,-1 1-1,0-1 0,0-1 1,0 1-1,-1-1 0,0 0 1,0 0-1,0-1 0,-1 0 1,9-14-1,-6 8 1,-1 0 0,0 0 0,-1 0 0,0-1 0,-1 0 0,0 0-1,-2 0 1,5-24 0,-9 25 2,-1 12 7,-4 10-4,6-9-13,-11 26 67,2 0 0,0 0 0,2 1 0,1 0 0,1 1 1,1-1-1,2 1 0,1-1 0,1 1 0,4 33 0,-4-57-248,1 0-1,0 1 1,1-1 0,-1 0 0,1 0 0,-1-1 0,1 1-1,0 0 1,1-1 0,-1 1 0,1-1 0,4 5 0,-6-6-257,1 0 1,0-1-1,0 1 1,0-1 0,1 0-1,-1 1 1,0-1-1,0 0 1,1 0-1,-1 0 1,1-1-1,-1 1 1,0-1 0,1 1-1,-1-1 1,1 0-1,0 0 1,-1 0-1,1 0 1,-1 0-1,5-2 1,20-9-5866</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8.316"/>
    </inkml:context>
    <inkml:brush xml:id="br0">
      <inkml:brushProperty name="width" value="0.025" units="cm"/>
      <inkml:brushProperty name="height" value="0.025" units="cm"/>
    </inkml:brush>
  </inkml:definitions>
  <inkml:trace contextRef="#ctx0" brushRef="#br0">105 0 13901,'-8'9'1356,"-7"9"-18,0 0 0,1 1 0,-11 21 0,21-34-1012,0 0 1,1 0-1,0 0 1,0 1-1,1 0 1,0-1-1,0 1 0,0 0 1,1 0-1,0 0 1,1 0-1,-1 0 0,1 1 1,0-1-1,1 0 1,2 11-1,-2-16-313,0 0 0,1 0 0,-1 0-1,0 0 1,1 0 0,-1 0 0,1 0 0,0-1 0,-1 1-1,1-1 1,0 1 0,0-1 0,0 0 0,0 0-1,0 0 1,1 0 0,-1 0 0,0 0 0,0 0 0,1-1-1,-1 1 1,0-1 0,1 0 0,-1 0 0,0 0 0,1 0-1,-1 0 1,0 0 0,1 0 0,-1-1 0,4 0 0,1-1-6,1 1 1,0-1 0,0-1 0,-1 1-1,1-1 1,-1-1 0,0 1 0,7-6 0,-3 1-36,-2-1 1,1 0-1,-1 0 1,0-1-1,-1 0 1,13-22-1,-16 24-47,-1 1 0,0-1 0,-1 1 0,0-1-1,0 0 1,-1 0 0,0-1 0,0 1 0,-1 0 0,0-1-1,-1-13 1,0 21 72,0 1 0,0-1 0,0 0-1,0 1 1,0-1 0,0 0 0,0 1 0,-1-1 0,1 0-1,0 1 1,0-1 0,-1 1 0,1-1 0,0 1-1,-1-1 1,1 0 0,-1 1 0,1-1 0,0 1 0,-1 0-1,1-1 1,-1 1 0,0-1 0,1 1 0,-1 0-1,1-1 1,-1 1 0,0 0 0,1 0 0,-1-1 0,1 1-1,-1 0 1,0 0 0,1 0 0,-1 0 0,0 0 0,1 0-1,-1 0 1,0 0 0,1 0 0,-1 0 0,0 0-1,1 1 1,-1-1 0,0 0 0,1 0 0,-1 1 0,1-1-1,-1 0 1,1 1 0,-2-1 0,-29 22-35,25-14 94,-1 1 0,1 0 0,0 0 0,-5 12 0,9-18-61,1 0 0,-1 0 0,1 0 1,0 1-1,0-1 0,0 0 0,0 0 0,1 1 0,-1-1 0,1 0 1,0 1-1,0-1 0,0 1 0,0-1 0,1 0 0,0 1 0,1 5 0,-1-8-124,0 0-1,1 1 0,-1-1 1,0-1-1,0 1 0,1 0 0,-1 0 1,1 0-1,-1-1 0,1 1 0,-1-1 1,1 1-1,-1-1 0,1 0 0,-1 1 1,1-1-1,-1 0 0,1 0 0,0 0 1,-1 0-1,3-1 0,35-5-3438,-29 3 2299,-1-1 0,0-1 0,0 0 0,0 0 0,-1-1 0,14-11 0,17-17-4026</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8.656"/>
    </inkml:context>
    <inkml:brush xml:id="br0">
      <inkml:brushProperty name="width" value="0.025" units="cm"/>
      <inkml:brushProperty name="height" value="0.025" units="cm"/>
    </inkml:brush>
  </inkml:definitions>
  <inkml:trace contextRef="#ctx0" brushRef="#br0">185 1 9961,'0'0'3588,"-24"48"-609,-3-11-545,0 7-865,-2-1-415,4-3-97,2-3-193,8-9-479,5-5-321,6-8-192,4-11-1186,9-11-3106,-6-18-544,0-5-1795</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9.031"/>
    </inkml:context>
    <inkml:brush xml:id="br0">
      <inkml:brushProperty name="width" value="0.025" units="cm"/>
      <inkml:brushProperty name="height" value="0.025" units="cm"/>
    </inkml:brush>
  </inkml:definitions>
  <inkml:trace contextRef="#ctx0" brushRef="#br0">1 208 13004,'0'0'6946,"2"9"-4710,-1-3-2104,1-1-1,-1 1 0,1-1 0,1 0 1,-1 0-1,1 0 0,0 0 1,0-1-1,0 1 0,0-1 0,1 1 1,0-1-1,0 0 0,0-1 0,0 1 1,1-1-1,-1 1 0,1-2 1,0 1-1,0 0 0,10 3 0,-10-4-274,1 0 0,-1 0 1,0-1-1,0 1 0,1-1 0,-1-1 0,1 1 0,-1-1 0,1 0 0,-1 0 0,1 0 0,-1-1 0,1 0 0,-1 0 0,7-2 0,-8 1-196,0 0 0,0-1-1,0 1 1,0-1 0,-1 0-1,1 0 1,-1 0 0,0-1 0,0 1-1,0-1 1,0 1 0,-1-1-1,1 0 1,-1 0 0,0-1 0,0 1-1,0 0 1,1-6 0,-1 3-7,0 0 0,0-1-1,-1 1 1,1 0 0,-1-11 0,-4 21 889,-1-1 0,1 1-1,0 1 1,-1-1 0,2 0 0,-1 1-1,0-1 1,-2 5 0,1 1-8,0-1-1,0 1 1,1-1 0,0 1 0,-2 14-1,4-22-483,1 1-1,0-1 0,-1 0 1,1 1-1,0 0 1,0-1-1,0 1 0,0-1 1,0 1-1,0-1 1,1 1-1,-1-1 0,0 1 1,1-1-1,-1 0 0,1 1 1,-1-1-1,1 1 1,0-1-1,0 0 0,-1 0 1,1 1-1,0-1 1,0 0-1,0 0 0,0 0 1,1 0-1,-1 0 0,0 0 1,0 0-1,1 0 1,-1-1-1,0 1 0,1 0 1,-1-1-1,1 1 1,-1-1-1,0 0 0,1 1 1,2-1-1,6 0-34,0-1 0,0 1 0,0-2-1,0 0 1,0 0 0,-1-1 0,1 0 0,-1 0-1,1-1 1,-1 0 0,0-1 0,-1 0 0,1-1-1,-1 1 1,0-2 0,-1 1 0,1-1 0,-1 0-1,-1-1 1,1 1 0,-1-1 0,0-1 0,-1 1-1,5-10 1,-10 17-25,1 0 0,-1 1 0,1-1 0,-1 0 0,0 0 0,1 0 0,-1 0 0,0 1 0,1-1 0,-1 0 0,0 0 0,0 0 0,0 0 0,0 0 0,0 0 0,0 0 0,0 0 0,0 1 0,0-1 0,0-1 0,-13 3-71,-18 22 50,25-16 67,1 1-1,0 0 1,0-1-1,-5 13 1,9-17-26,0 0 0,-1 0 0,1 0 0,1 1 0,-1-1 0,0 0 0,1 0-1,-1 1 1,1-1 0,0 0 0,0 1 0,1-1 0,-1 0 0,1 1 0,1 4 0,-1-6-68,0-1 0,0 0 0,1 1 0,-1-1 0,1 0 0,-1 0 0,1 0 0,-1 0 0,1 0 0,0 0 0,0-1 0,-1 1 0,1-1 0,0 1 0,0-1 0,-1 1 0,1-1 0,0 0 0,0 0 0,0 0 0,0 0 0,0 0 0,-1 0 0,3-1 0,2 0-284,0 1 0,0-1 0,0-1 0,0 1 0,-1-1 0,9-3 0,-11 3-257,0 0-1,0 0 1,0 0 0,0-1-1,0 0 1,0 1-1,0-1 1,-1 0-1,4-5 1,2-11-4682</inkml:trace>
  <inkml:trace contextRef="#ctx0" brushRef="#br0" timeOffset="1">425 0 11851,'0'0'7271,"-28"63"-6182,28-37-512,0 4-449,0-2-128,0-5-961,0-1-1281,-8-8-3556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6.650"/>
    </inkml:context>
    <inkml:brush xml:id="br0">
      <inkml:brushProperty name="width" value="0.025" units="cm"/>
      <inkml:brushProperty name="height" value="0.025" units="cm"/>
    </inkml:brush>
  </inkml:definitions>
  <inkml:trace contextRef="#ctx0" brushRef="#br0">19 1 12172,'0'0'10826,"-18"56"-9513,21-38-512,11-3-449,5 2-224,4-7-96,6-1 0,0-5-800,-1-4-866,1 0-384,-2-5-480,-2-9-1090,-6-3-319,-2 0-930</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7:19.384"/>
    </inkml:context>
    <inkml:brush xml:id="br0">
      <inkml:brushProperty name="width" value="0.025" units="cm"/>
      <inkml:brushProperty name="height" value="0.025" units="cm"/>
    </inkml:brush>
  </inkml:definitions>
  <inkml:trace contextRef="#ctx0" brushRef="#br0">29 1 14606,'0'0'3779,"-25"56"-2561,22-28-898,3 3 96,15-9-320,1-5-993,-6-7-7014</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4.664"/>
    </inkml:context>
    <inkml:brush xml:id="br0">
      <inkml:brushProperty name="width" value="0.025" units="cm"/>
      <inkml:brushProperty name="height" value="0.025" units="cm"/>
    </inkml:brush>
  </inkml:definitions>
  <inkml:trace contextRef="#ctx0" brushRef="#br0">51 70 4516,'18'-14'11819,"-9"14"-5319,-8 37-2848,-2-30-3805,-3 21 334,-2 1-1,0-2 1,-16 41-1,13-45-98,2 0-1,0 0 1,2 1 0,0 0-1,-1 36 1,6-60-85,0 1-1,0-1 1,0 0-1,1 1 1,-1-1-1,0 0 1,0 1-1,1-1 1,-1 0-1,0 0 1,1 1-1,-1-1 1,0 0-1,1 0 1,-1 0-1,0 1 1,1-1-1,-1 0 1,0 0-1,1 0 1,-1 0-1,1 0 1,-1 0-1,0 0 1,1 1-1,-1-1 1,1-1-1,-1 1 1,0 0-1,1 0 1,-1 0-1,1 0 1,-1 0-1,0 0 1,1 0-1,-1 0 1,1-1-1,-1 1 1,0 0-1,1 0 1,-1 0-1,0-1 1,1 1-1,-1 0 1,0-1-1,1 1 1,19-13-586,36-45-1214,-41 38-1272,0-2-1,19-38 1,15-52-4505,-21 36 8706,-3 7 7410,-29 81-4610,2 10-2369,-2 8-863,-4-2-115,-23 114 1335,27-121-1804,2-1 0,0 1 0,2 0 0,3 38 0,-3-58-131,0-1 0,0 1 0,0 0 0,0-1 0,0 1 0,0-1 0,0 1 0,0-1 0,0 1 0,0-1 0,1 1 0,-1-1 0,0 1 0,0-1 0,1 1 1,-1-1-1,0 1 0,1-1 0,-1 1 0,0-1 0,1 0 0,-1 1 0,0-1 0,1 0 0,-1 1 0,1-1 0,-1 0 0,1 1 0,-1-1 0,1 0 0,-1 0 0,1 0 0,-1 1 1,1-1-1,0 0 0,-1 0 0,1 0 0,0 0 0,0 0-112,-1-1-1,1 1 1,0-1 0,0 1 0,-1 0-1,1-1 1,-1 1 0,1-1 0,0 0-1,-1 1 1,1-1 0,-1 1-1,1-1 1,-1 0 0,1 1 0,-1-1-1,0 0 1,1 0 0,-1 1 0,0-1-1,0 0 1,0 0 0,1 0 0,-1 1-1,0-1 1,0-1 0,-2-47-8131,-10 18 1821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5.008"/>
    </inkml:context>
    <inkml:brush xml:id="br0">
      <inkml:brushProperty name="width" value="0.025" units="cm"/>
      <inkml:brushProperty name="height" value="0.025" units="cm"/>
    </inkml:brush>
  </inkml:definitions>
  <inkml:trace contextRef="#ctx0" brushRef="#br0">61 86 11275,'0'0'5925,"-58"-23"-3458,55 19-449,3 0-513,8 0-224,18 0-96,11-3-64,19-1-256,8-2-224,12 0-225,3 3-288,-7 3-32,-4 3-416,-13 1-993,-11 2-1250,-14 6-1024,-9 1-2723</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5.596"/>
    </inkml:context>
    <inkml:brush xml:id="br0">
      <inkml:brushProperty name="width" value="0.025" units="cm"/>
      <inkml:brushProperty name="height" value="0.025" units="cm"/>
    </inkml:brush>
  </inkml:definitions>
  <inkml:trace contextRef="#ctx0" brushRef="#br0">207 0 11115,'0'0'14509,"-9"14"-14279,-24 42 41,-7 10 283,-37 85 0,68-132-448,1 1 0,1 1 0,1-1 0,1 1 0,0 0 0,2 1 0,0-1 0,2 1 0,1 30 0,0-48-106,1 0 0,0 0-1,0 0 1,0-1 0,1 1-1,0 0 1,-1-1 0,1 1-1,0-1 1,0 0-1,1 1 1,-1-1 0,1 0-1,0-1 1,0 1 0,0 0-1,0-1 1,0 0 0,0 1-1,1-1 1,-1 0 0,1-1-1,-1 1 1,1-1-1,0 1 1,-1-1 0,9 1-1,0 0-677,0 0-1,-1-1 0,1 0 1,0-1-1,0 0 1,0-1-1,0 0 0,14-4 1,19-12-6348</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7.896"/>
    </inkml:context>
    <inkml:brush xml:id="br0">
      <inkml:brushProperty name="width" value="0.025" units="cm"/>
      <inkml:brushProperty name="height" value="0.025" units="cm"/>
    </inkml:brush>
  </inkml:definitions>
  <inkml:trace contextRef="#ctx0" brushRef="#br0">84 1 4004,'-1'12'10042,"-2"3"-4715,-4 3-2739,-4 10-3037,-5 11 1118,5-4-179,1 0 0,2 1 0,1 0 0,-3 62 0,10-98-456,1 1 0,-1-1 0,0 1 0,0 0 0,0-1 0,0 1 0,1-1 0,-1 1 0,0-1 0,0 1-1,1-1 1,-1 1 0,1-1 0,-1 0 0,0 1 0,1-1 0,-1 1 0,1-1 0,-1 0 0,1 1 0,-1-1 0,1 0 0,-1 0 0,1 1-1,-1-1 1,1 0 0,-1 0 0,1 0 0,-1 0 0,1 0 0,-1 0 0,1 1 0,0-1 0,-1-1 0,1 1 0,-1 0 0,1 0 0,-1 0-1,1 0 1,0 0 0,-1 0 0,1-1 0,-1 1 0,1 0 0,-1 0 0,1-1 0,-1 1 0,1 0 0,-1-1 0,1 1 0,29-17 744,13-18-500,-2-2 0,-1-1-1,-3-3 1,59-78-1,-95 118-152,11-22-1763,-12 23 1395,0-1 1,-1 1 0,1-1-1,0 1 1,0-1 0,-1 1 0,1-1-1,0 1 1,-1 0 0,1-1-1,-1 1 1,1 0 0,-1-1 0,1 1-1,-1 0 1,1-1 0,0 1-1,-1 0 1,0 0 0,1 0 0,-1-1-1,1 1 1,-1 0 0,1 0-1,-1 0 1,1 0 0,-1 0 0,1 0-1,-1 0 1,1 0 0,-1 0-1,0 0 1,1 0 0,-1 1-1,1-1 1,-1 0 0,1 0 0,-1 1-1,0-1 1,-23 4-10963</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8.252"/>
    </inkml:context>
    <inkml:brush xml:id="br0">
      <inkml:brushProperty name="width" value="0.025" units="cm"/>
      <inkml:brushProperty name="height" value="0.025" units="cm"/>
    </inkml:brush>
  </inkml:definitions>
  <inkml:trace contextRef="#ctx0" brushRef="#br0">0 0 15855,'0'0'9161,"55"5"-7976,-40 0-384,3 2-545,-3 6-224,0 3-705,-2 3-1953,-5 2-1891,-3-4-4803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8.596"/>
    </inkml:context>
    <inkml:brush xml:id="br0">
      <inkml:brushProperty name="width" value="0.025" units="cm"/>
      <inkml:brushProperty name="height" value="0.025" units="cm"/>
    </inkml:brush>
  </inkml:definitions>
  <inkml:trace contextRef="#ctx0" brushRef="#br0">39 280 16944,'0'0'4869,"-15"55"-4005,5-25-415,4 6-65,1-1-288,3-2-128,2-2-929,0-6-608,0-9-897,5-10-1698,4-6-1025</inkml:trace>
  <inkml:trace contextRef="#ctx0" brushRef="#br0" timeOffset="1">272 1 13068,'0'0'9412,"2"13"-8264,0 2-929,0 1 1,-1 0-1,-1 0 0,0 0 1,-1 0-1,-1-1 1,0 1-1,-2 0 0,-4 15 1,-5-4-156,-1 1 0,-1-1-1,-26 32 1,24-34 177,17-25-228,0 0 0,-1 0 0,1 1 0,0-1 0,-1 0 0,1 1 0,0-1 0,0 0 0,0 1 0,-1-1 0,1 0 0,0 1 0,0-1 0,0 0 0,0 1 0,-1-1 0,1 0 0,0 1 0,0-1 0,0 1 0,0-1 0,0 0 0,0 1 0,0-1 0,0 1 0,0-1 0,0 0 0,1 1 0,-1-1 0,0 0 0,0 1 0,0-1 0,0 0 0,1 1 0,-1-1 0,0 0 0,0 1 0,0-1 0,1 0 0,-1 1 0,0-1 0,1 0 0,-1 0 0,0 1 0,1-1-1,-1 0 1,0 0 0,1 0 0,-1 1 0,30-1 176,32-14-135,-58 12-70,70-30-1648,-27 5-3623,-23 9-1215</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8.983"/>
    </inkml:context>
    <inkml:brush xml:id="br0">
      <inkml:brushProperty name="width" value="0.025" units="cm"/>
      <inkml:brushProperty name="height" value="0.025" units="cm"/>
    </inkml:brush>
  </inkml:definitions>
  <inkml:trace contextRef="#ctx0" brushRef="#br0">134 0 13164,'0'0'9033,"23"49"-7528,-7-15 161,-1 4-545,-5 7-320,-3 3-129,-6 5 33,-1 3-353,-8 4-223,-11-1-97,-7-2-32,-6-4-1057,-5-7-1474,-4-10-2882,-2-11-8712</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9.576"/>
    </inkml:context>
    <inkml:brush xml:id="br0">
      <inkml:brushProperty name="width" value="0.025" units="cm"/>
      <inkml:brushProperty name="height" value="0.025" units="cm"/>
    </inkml:brush>
  </inkml:definitions>
  <inkml:trace contextRef="#ctx0" brushRef="#br0">0 0 5221,'0'0'17168,"82"0"-15726,-33 0-321,7 0-577,5 1-384,-3 0-96,-2-1-64,-6 4-736,-12-1-1154,-14-2-1121,-16 2-2690</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39.947"/>
    </inkml:context>
    <inkml:brush xml:id="br0">
      <inkml:brushProperty name="width" value="0.025" units="cm"/>
      <inkml:brushProperty name="height" value="0.025" units="cm"/>
    </inkml:brush>
  </inkml:definitions>
  <inkml:trace contextRef="#ctx0" brushRef="#br0">1 2 14189,'0'0'5926,"62"14"-4837,-14-14 0,8 0-128,4-8-641,1 2-192,0 4-480,-8 2-1698,-10 0-3715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7.023"/>
    </inkml:context>
    <inkml:brush xml:id="br0">
      <inkml:brushProperty name="width" value="0.025" units="cm"/>
      <inkml:brushProperty name="height" value="0.025" units="cm"/>
    </inkml:brush>
  </inkml:definitions>
  <inkml:trace contextRef="#ctx0" brushRef="#br0">219 1 1185,'0'0'15887,"-54"47"-14381,31-18-65,2 7-192,-5-1-160,2 4-32,3-2-288,1-1-321,7-2-352,0-7-32,10-4-352,3-9-1473,0-9-1443,15-14-15405</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0.896"/>
    </inkml:context>
    <inkml:brush xml:id="br0">
      <inkml:brushProperty name="width" value="0.025" units="cm"/>
      <inkml:brushProperty name="height" value="0.025" units="cm"/>
    </inkml:brush>
  </inkml:definitions>
  <inkml:trace contextRef="#ctx0" brushRef="#br0">29 38 14446,'0'0'9203,"7"9"-8408,-4-6-732,0 1-7,1 0 0,-1 0 0,0 0 1,0 1-1,0-1 0,0 1 0,-1 0 0,0-1 0,0 1 0,0 0 1,-1 0-1,1 1 0,-1-1 0,-1 0 0,2 9 0,-4 37 130,-1-1 0,-3 1 0,-2-1-1,-29 96 1,22-104 999,11-40-155,8-24-517,9-28-482,2 1-1,2 0 1,2 2-1,2 0 1,2 1-1,48-70 1,-63 106-37,0 0 1,0 1 0,1 0 0,1 0-1,-1 1 1,1 1 0,20-13 0,-26 18 0,0 0 0,0 0 0,0 0 0,0 0 0,0 0 0,1 1 0,-1 0 0,0 0 0,1 0 0,-1 0 0,1 1 0,-1 0 0,1 0 1,0 0-1,-1 0 0,1 1 0,-1 0 0,1-1 0,-1 2 0,0-1 0,1 1 0,-1-1 0,0 1 0,6 4 0,-7-5 2,-1 1 1,0 0-1,0-1 0,0 1 1,-1 0-1,1 0 0,0 0 0,-1 0 1,1 0-1,-1 0 0,1 0 1,-1 1-1,0-1 0,0 1 0,0-1 1,-1 1-1,1-1 0,0 1 0,-1-1 1,0 1-1,1-1 0,-1 1 1,0 0-1,-1-1 0,1 1 0,0-1 1,-1 1-1,1-1 0,-1 1 0,0-1 1,0 1-1,0-1 0,-2 4 1,-1 1 14,0 0 0,0-1 0,-1 0 1,0 0-1,0 0 0,-1 0 1,0-1-1,0 0 0,0 0 1,-7 4-1,1-2 130,0-1 0,0-1 0,-1 0 0,1 0-1,-1-1 1,0-1 0,-1 0 0,1-1 0,0 0 0,-1-1 0,-14-1 0,2-6 165,25 6-350,1-1 0,-1 1 0,1 0 0,-1-1-1,1 1 1,-1-1 0,1 1 0,0-1 0,-1 1 0,1-1 0,0 1-1,-1-1 1,1 1 0,0-1 0,0 1 0,0-1 0,-1 0-1,1 1 1,0-1 0,0 1 0,0-1 0,0 0 0,0 1-1,0-2 1,1 0-262,0 1 0,0-1-1,-1 0 1,1 1 0,0-1-1,0 1 1,1-1 0,-1 1-1,0 0 1,0-1 0,1 1-1,-1 0 1,0 0 0,1 0-1,0 0 1,-1 0 0,1 0-1,-1 0 1,1 1 0,0-1-1,0 1 1,2-1 0,22-6-5525</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1.330"/>
    </inkml:context>
    <inkml:brush xml:id="br0">
      <inkml:brushProperty name="width" value="0.025" units="cm"/>
      <inkml:brushProperty name="height" value="0.025" units="cm"/>
    </inkml:brush>
  </inkml:definitions>
  <inkml:trace contextRef="#ctx0" brushRef="#br0">0 1 13933,'0'0'9833,"20"54"-7943,-4-31-160,6-2-545,1-3-576,3-2-449,3-5-96,0-6-96,4-5-1121,0 0-1025,-2-13-1282,-3-6-1120,-8-4-2755</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1.655"/>
    </inkml:context>
    <inkml:brush xml:id="br0">
      <inkml:brushProperty name="width" value="0.025" units="cm"/>
      <inkml:brushProperty name="height" value="0.025" units="cm"/>
    </inkml:brush>
  </inkml:definitions>
  <inkml:trace contextRef="#ctx0" brushRef="#br0">229 1 12460,'0'0'8039,"-54"73"-6469,28-37-129,-4 8 193,1 2-481,0 1-448,7 0-449,2-2-160,8-7-64,6-6-64,6-9-1089,0-7-1666,0-13-1377,10-3-2786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1.996"/>
    </inkml:context>
    <inkml:brush xml:id="br0">
      <inkml:brushProperty name="width" value="0.025" units="cm"/>
      <inkml:brushProperty name="height" value="0.025" units="cm"/>
    </inkml:brush>
  </inkml:definitions>
  <inkml:trace contextRef="#ctx0" brushRef="#br0">163 0 12268,'0'0'12406,"4"10"-11269,-3-6-1076,1-1 1,-1 1-1,0 0 0,0 0 0,0 0 1,0 0-1,-1 0 0,0 0 0,0 0 1,0 0-1,0 0 0,0 0 1,-1 0-1,0 0 0,0 0 0,0 0 1,0-1-1,0 1 0,-1 0 0,-3 4 1,-30 49 562,-51 94 517,79-136-1099,1 1 0,0-1 1,1 2-1,0-1 0,1 1 0,1-1 1,-1 34-1,4-47-52,0 0-1,0-1 1,1 1 0,-1 0-1,1 0 1,0 0 0,0-1 0,0 1-1,0 0 1,0-1 0,1 1-1,-1-1 1,1 1 0,0-1 0,-1 0-1,1 0 1,0 0 0,0 0-1,1 0 1,-1 0 0,0 0-1,1-1 1,-1 1 0,1-1 0,-1 1-1,1-1 1,0 0 0,-1 0-1,1-1 1,0 1 0,0 0-1,4 0 1,48 1-2705,-4-11-4421,-8-8-5788</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2.590"/>
    </inkml:context>
    <inkml:brush xml:id="br0">
      <inkml:brushProperty name="width" value="0.025" units="cm"/>
      <inkml:brushProperty name="height" value="0.025" units="cm"/>
    </inkml:brush>
  </inkml:definitions>
  <inkml:trace contextRef="#ctx0" brushRef="#br0">5 1 11179,'0'0'14685,"6"10"-13788,-5-9-879,2 3 31,0 1 0,-1-1 0,1 1 0,-1 0 0,0 0 1,0-1-1,-1 1 0,1 0 0,-1 1 0,0-1 0,-1 0 1,1 0-1,-1 0 0,0 1 0,0-1 0,-1 0 0,-1 8 1,-4 10 45,-1 3 28,1 0 0,1 1 0,-3 43 0,8-70-96,0 1 0,0 0 0,0-1 0,0 1 0,0 0 0,0-1-1,0 1 1,1 0 0,-1-1 0,0 1 0,0 0 0,0-1 0,1 1 0,-1 0 0,0-1 0,1 1 0,-1-1 0,0 1 0,1-1 0,-1 1 0,1-1 0,-1 1 0,1-1 0,-1 1 0,1-1 0,0 1 0,-1-1 0,1 0 0,-1 0 0,2 1 0,22-3 440,21-21-115,-21 8-344,-1-2 1,-1-1 0,31-31-1,-13-2-2461,-39 50 1939,0-1-1,0 0 0,0 1 1,0-1-1,0 0 1,-1 0-1,1 1 0,-1-1 1,1 0-1,-1 0 1,0 0-1,0 0 0,0 0 1,0-2-1,-1-5-7626</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2.930"/>
    </inkml:context>
    <inkml:brush xml:id="br0">
      <inkml:brushProperty name="width" value="0.025" units="cm"/>
      <inkml:brushProperty name="height" value="0.025" units="cm"/>
    </inkml:brush>
  </inkml:definitions>
  <inkml:trace contextRef="#ctx0" brushRef="#br0">1 1 14670,'0'0'5605,"0"51"-2882,12-37-930,4 1-255,3-1-481,7-1-769,2-2-256,2-1-512,-2-4-2243,-4-5-2498,-2-1-7591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3.258"/>
    </inkml:context>
    <inkml:brush xml:id="br0">
      <inkml:brushProperty name="width" value="0.025" units="cm"/>
      <inkml:brushProperty name="height" value="0.025" units="cm"/>
    </inkml:brush>
  </inkml:definitions>
  <inkml:trace contextRef="#ctx0" brushRef="#br0">21 0 18706,'0'0'7911,"-20"70"-7558,20-44-257,0 0-96,0 0-801,0-7-897,0-5-896,2-7-1218,7-7-3234</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3.630"/>
    </inkml:context>
    <inkml:brush xml:id="br0">
      <inkml:brushProperty name="width" value="0.025" units="cm"/>
      <inkml:brushProperty name="height" value="0.025" units="cm"/>
    </inkml:brush>
  </inkml:definitions>
  <inkml:trace contextRef="#ctx0" brushRef="#br0">90 0 18001,'0'0'11339,"2"11"-10752,-1-4-552,1 1 0,-2 0 0,1 0-1,-1 0 1,-1 0 0,1 0 0,-1 0 0,-1 0 0,0 0 0,0 0 0,0-1 0,-1 1-1,0-1 1,-6 11 0,-13 22-26,14-28 3,1 1 1,1-1-1,0 1 1,0 0-1,1 0 1,-5 27-1,9-39-2,1 0 0,0 0 0,0-1 0,0 1-1,0 0 1,0 0 0,1 0 0,-1 0 0,0-1-1,0 1 1,0 0 0,1 0 0,-1-1 0,0 1 0,1 0-1,-1 0 1,1-1 0,-1 1 0,1 0 0,-1-1-1,1 1 1,-1-1 0,1 1 0,0 0 0,-1-1 0,1 0-1,0 1 1,0-1 0,0 1 0,31 3 180,34-15-56,-12-2-461,53-14-1079,-38 4-9657,-55 16-900</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3.972"/>
    </inkml:context>
    <inkml:brush xml:id="br0">
      <inkml:brushProperty name="width" value="0.025" units="cm"/>
      <inkml:brushProperty name="height" value="0.025" units="cm"/>
    </inkml:brush>
  </inkml:definitions>
  <inkml:trace contextRef="#ctx0" brushRef="#br0">131 1 6694,'0'0'14932,"5"11"-12140,45 70 418,15 26-1393,-59-94-1781,0 0-1,-1 0 0,0 1 0,-1-1 1,0 1-1,2 26 0,-5-21 0,-1-1 0,-1 0-1,-1 1 1,-1-1 0,0 0 0,-1 0 0,-1 0 0,-1-1-1,0 1 1,-1-1 0,-19 31 0,14-28-540,-1-1 0,-1-1 0,-27 28 0,26-31-1409,-2-1 1,0 0-1,-33 21 0,4-11-7567</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4.580"/>
    </inkml:context>
    <inkml:brush xml:id="br0">
      <inkml:brushProperty name="width" value="0.025" units="cm"/>
      <inkml:brushProperty name="height" value="0.025" units="cm"/>
    </inkml:brush>
  </inkml:definitions>
  <inkml:trace contextRef="#ctx0" brushRef="#br0">1 1 17008,'0'0'8104,"59"14"-6855,-13-11-64,7 2-576,6 0-481,1-4-64,-2-1-1025,-12 0-2114,-8-2-2530,-10-13-12621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7.352"/>
    </inkml:context>
    <inkml:brush xml:id="br0">
      <inkml:brushProperty name="width" value="0.025" units="cm"/>
      <inkml:brushProperty name="height" value="0.025" units="cm"/>
    </inkml:brush>
  </inkml:definitions>
  <inkml:trace contextRef="#ctx0" brushRef="#br0">37 1 16688,'0'0'6310,"2"51"-5125,-12-29-320,3 4-481,1 0-288,-2-1-96,4-3-544,1-2-577,3-2-289,0-3-672,0-5-1025,0-3-2658</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6.702"/>
    </inkml:context>
    <inkml:brush xml:id="br0">
      <inkml:brushProperty name="width" value="0.025" units="cm"/>
      <inkml:brushProperty name="height" value="0.025" units="cm"/>
    </inkml:brush>
  </inkml:definitions>
  <inkml:trace contextRef="#ctx0" brushRef="#br0">1 88 4644,'0'0'8259,"3"-8"-4095,10-26-1447,-12 34-2558,-1-1 1,0 1-1,0-1 0,0 1 1,0-1-1,0 0 0,1 1 1,-1-1-1,0 1 0,1-1 0,-1 1 1,0-1-1,1 1 0,-1-1 1,0 1-1,1 0 0,-1-1 1,1 1-1,-1 0 0,1-1 1,-1 1-1,1 0 0,-1-1 0,1 1 1,-1 0-1,1 0 0,-1 0 1,2-1-1,5 14 1143,-1 21-1026,-4 35 76,-2-42-293,6 52 0,-6-78-58,0 1 0,1-1 0,-1 0 0,0 1 0,0-1 0,1 1 0,-1-1 0,1 0 0,-1 1 0,1-1 0,-1 0 0,1 1 0,0-1 0,0 0 0,-1 0 0,1 0 0,0 0 0,0 0 0,0 0 0,0 0 0,0 0 0,1 0 0,-1 0 0,0-1 0,0 1 0,2 0 0,-1-1 8,0 0 0,0 0 0,0 0 0,-1 0-1,1-1 1,0 1 0,0-1 0,0 1 0,0-1 0,-1 0 0,1 0 0,0 0 0,-1 0 0,1 0-1,-1 0 1,3-2 0,6-6 50,-1-1-1,1 0 0,-2 0 0,9-14 0,72-128 1026,-86 198-534,-5 69-534,2-114-15,0 0-1,0 0 1,0 0-1,0-1 1,0 1-1,0 0 1,0 0-1,0 0 1,0 0 0,1 0-1,-1 0 1,0-1-1,1 1 1,-1 0-1,1 0 1,-1 0-1,1-1 1,-1 1 0,1 0-1,-1-1 1,1 1-1,0 0 1,-1-1-1,1 1 1,0-1-1,0 1 1,0-1 0,0 1-1,1-1 3,0 0 0,-1 0 0,1 0-1,0 0 1,-1 0 0,1 0 0,0 0 0,-1-1 0,1 1 0,0-1 0,-1 1-1,1-1 1,2-1 0,4-3 18,0 0 0,-1 0 0,0 0-1,10-10 1,1-2 41,0-2 0,-1 0 0,-2-1 0,0 0 0,-1-2 1,0 1-1,17-43 0,-31 77-4026,-2 0-1649,-1-7-2988</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7.500"/>
    </inkml:context>
    <inkml:brush xml:id="br0">
      <inkml:brushProperty name="width" value="0.025" units="cm"/>
      <inkml:brushProperty name="height" value="0.025" units="cm"/>
    </inkml:brush>
  </inkml:definitions>
  <inkml:trace contextRef="#ctx0" brushRef="#br0">148 1 8520,'0'0'16266,"1"11"-15006,0 5-1096,-1 0 1,-1 0-1,-1 0 0,0-1 0,-1 1 1,-1 0-1,-1-1 0,-11 28 1,-96 199 134,111-241-270,1 0 0,-1 1 1,1-1-1,-1 0 0,1 1 0,-1-1 1,1 0-1,0 1 0,-1-1 1,1 0-1,0 1 0,0-1 0,0 1 1,0-1-1,0 0 0,1 1 1,-1-1-1,0 0 0,1 2 0,0-2-11,-1-1 0,1 1-1,0-1 1,-1 1 0,1-1-1,0 1 1,-1-1 0,1 0-1,0 1 1,0-1-1,0 0 1,-1 0 0,1 0-1,0 1 1,0-1 0,0 0-1,-1 0 1,1 0 0,0 0-1,0-1 1,0 1 0,-1 0-1,2 0 1,10-4 89,-1 1-1,0-1 1,16-10 0,-12 7-70,26-8-461,1 2 1,50-10-1,-42 11-4375,-35 7-1596,-7-3-5152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7.903"/>
    </inkml:context>
    <inkml:brush xml:id="br0">
      <inkml:brushProperty name="width" value="0.025" units="cm"/>
      <inkml:brushProperty name="height" value="0.025" units="cm"/>
    </inkml:brush>
  </inkml:definitions>
  <inkml:trace contextRef="#ctx0" brushRef="#br0">1 4 13196,'0'0'13998,"81"22"-13422,-38-22-416,6 0-96,-2 0-992,-5-3-2372,-8-6-2497,-8-4-9642</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8.889"/>
    </inkml:context>
    <inkml:brush xml:id="br0">
      <inkml:brushProperty name="width" value="0.025" units="cm"/>
      <inkml:brushProperty name="height" value="0.025" units="cm"/>
    </inkml:brush>
  </inkml:definitions>
  <inkml:trace contextRef="#ctx0" brushRef="#br0">24 1 7207,'0'0'16565,"0"11"-15546,-19 101 225,18-107-1185,-1 0 1,2-1-1,-1 1 0,1 0 0,-1 0 0,1 0 0,1 0 0,0 5 0,-1-8-35,1-1 0,0 1-1,-1-1 1,1 0 0,0 1-1,0-1 1,0 0-1,0 1 1,0-1 0,0 0-1,0 0 1,0 0 0,0 0-1,0 0 1,1 0-1,-1 0 1,0-1 0,1 1-1,-1 0 1,1-1-1,-1 1 1,1-1 0,-1 1-1,1-1 1,-1 0 0,1 0-1,-1 0 1,4 0-1,15 2 39,1-1 0,-1-1-1,23-3 1,8-11-2257,-47 12 1439,1-1-1,-1 1 0,0 0 0,0-1 0,-1 0 0,1 0 0,-1 0 0,6-7 0,5-13-7421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9.227"/>
    </inkml:context>
    <inkml:brush xml:id="br0">
      <inkml:brushProperty name="width" value="0.025" units="cm"/>
      <inkml:brushProperty name="height" value="0.025" units="cm"/>
    </inkml:brush>
  </inkml:definitions>
  <inkml:trace contextRef="#ctx0" brushRef="#br0">1 1 17296,'0'0'8072,"60"19"-13902,-40-19-2786</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9.583"/>
    </inkml:context>
    <inkml:brush xml:id="br0">
      <inkml:brushProperty name="width" value="0.025" units="cm"/>
      <inkml:brushProperty name="height" value="0.025" units="cm"/>
    </inkml:brush>
  </inkml:definitions>
  <inkml:trace contextRef="#ctx0" brushRef="#br0">27 0 12396,'0'0'11376,"3"11"-10501,1 14-615,-2-1 0,0 1 0,-1-1 1,-2 1-1,0 0 0,-7 35 0,3-33-39,-4 23 835,-5 96 0,14-145-1023,0 0 1,0 0 0,0 0-1,0 0 1,1 0 0,-1 0-1,0 0 1,1 0 0,-1 0-1,0 0 1,1 0 0,-1 0-1,1 0 1,0-1 0,-1 1-1,1 0 1,0 0 0,-1-1-1,1 1 1,0 0 0,0-1-1,-1 1 1,1-1 0,0 1-1,0-1 1,0 1 0,0-1-1,0 0 1,0 1 0,0-1-1,0 0 1,0 0 0,0 0-1,0 0 1,0 0 0,0 0-1,0 0 1,0 0 0,0 0-1,0 0 1,0 0 0,0-1 0,1 0-1,4 0 67,0 0 1,0-1-1,1 0 0,-2 0 0,1-1 1,7-3-1,28-22-6,-2-2 0,0-2-1,-2-1 1,-2-2 0,-1-1 0,47-65 0,-74 91-119,-3 6-64,-1 0-1,0 0 0,0 0 0,0-1 0,-1 1 0,1-1 1,-1 0-1,2-6 0,-5 11-143,1-1 1,-1 1 0,1 0-1,-1 0 1,1-1-1,-1 1 1,1 0-1,-1 0 1,0 0 0,1-1-1,-1 1 1,1 0-1,-1 0 1,0 0-1,1 0 1,-1 0 0,1 0-1,-1 0 1,1 0-1,-1 0 1,0 1-1,1-1 1,-1 0 0,1 0-1,-1 0 1,1 1-1,-1-1 1,1 0-1,-2 1 1,-18 6-5111,-3 3-3284</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49.930"/>
    </inkml:context>
    <inkml:brush xml:id="br0">
      <inkml:brushProperty name="width" value="0.025" units="cm"/>
      <inkml:brushProperty name="height" value="0.025" units="cm"/>
    </inkml:brush>
  </inkml:definitions>
  <inkml:trace contextRef="#ctx0" brushRef="#br0">1 0 6342,'0'0'20083,"57"61"-18674,-39-45-704,3 1-481,-4 1-192,-2-1-1057,-1-3-3011,-1-4-6053</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2.216"/>
    </inkml:context>
    <inkml:brush xml:id="br0">
      <inkml:brushProperty name="width" value="0.025" units="cm"/>
      <inkml:brushProperty name="height" value="0.025" units="cm"/>
    </inkml:brush>
  </inkml:definitions>
  <inkml:trace contextRef="#ctx0" brushRef="#br0">946 238 7847,'0'-12'2227,"0"-5"-1722,-1 1 1,0-1-1,-1 0 1,-1 1-1,-6-20 1,8 31-296,-1-1 0,-1 0 1,1 1-1,-1-1 1,0 1-1,0 0 1,0 0-1,-1 0 1,0 0-1,0 0 0,0 1 1,0 0-1,-1 0 1,0 0-1,0 1 1,0-1-1,0 1 1,0 0-1,-1 0 0,-9-3 1,1 3-134,-1 0 1,0 1-1,0 1 0,0 0 1,0 1-1,0 0 0,0 1 1,0 1-1,0 1 0,0 0 1,1 1-1,-1 0 0,1 1 0,0 1 1,-25 13-1,-4 6-50,1 1 0,1 3 0,-55 49 0,63-47 93,2 0-1,0 3 1,3 0-1,0 2 1,3 1-1,1 1 1,1 1-1,3 1 1,-25 67-1,29-61-109,2 0-1,3 1 1,1 1-1,3 0 1,1 0 0,3 0-1,2 0 1,8 85-1,-4-116-65,0 0-1,1 0 0,0 0 1,1-1-1,1 0 0,1 0 0,0-1 1,13 19-1,-15-26 60,0 0 1,1-1-1,0 1 0,0-1 1,1-1-1,0 1 0,0-1 1,1 0-1,0-1 0,0 0 1,0 0-1,0-1 0,1 0 1,-1 0-1,1-1 0,13 3 1,-6-3 82,0-1 1,0-1-1,0 0 1,0-1-1,0-1 0,0 0 1,-1-1-1,31-8 1,-22 2 22,-1-1 0,0 0-1,0-2 1,-1-1 0,23-15 0,7-11 61,-2-3 1,-1-2 0,66-75 0,-67 64-135,-2-2 0,-2-2 0,69-124 0,-97 152-46,-1-1 0,-2 0 1,-1-1-1,-2 0 0,0-1 1,-3 0-1,-1-1 0,-1 0 0,-2 0 1,-1-53-1,-4 73-43,1 0 1,-2 0-1,1 1 0,-2-1 0,0 1 1,-1 0-1,0 0 0,-1 0 0,0 0 1,-1 1-1,-1 0 0,1 1 0,-2 0 0,0 0 1,0 1-1,-18-15 0,15 15-425,0 1 1,-1 1-1,0 0 0,-1 0 0,0 1 0,0 1 1,0 1-1,-1 0 0,-19-4 0,-29-1-4935</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2.985"/>
    </inkml:context>
    <inkml:brush xml:id="br0">
      <inkml:brushProperty name="width" value="0.025" units="cm"/>
      <inkml:brushProperty name="height" value="0.025" units="cm"/>
    </inkml:brush>
  </inkml:definitions>
  <inkml:trace contextRef="#ctx0" brushRef="#br0">798 87 4773,'-5'-9'5167,"3"6"-5046,0-1 0,-1 0 0,1 1 0,-1-1 0,0 1 0,0 0 0,0 0 0,-1 0 0,1 1 0,-1-1 0,1 1 0,-6-3 0,1 2-34,1 1 0,0 0 0,-1 0-1,1 0 1,-1 1 0,0 0 0,1 1 0,-10 0-1,-1 1 92,-1 2-1,0 0 0,1 0 1,-1 2-1,1 0 1,1 2-1,-1 0 0,1 0 1,0 2-1,1 0 1,0 1-1,-19 15 0,-2 4 41,1 2 0,2 2-1,-53 65 1,57-61 72,3 2 0,1 1 1,2 1-1,1 2 1,3 0-1,-19 57 0,29-70-257,1 0 0,2 1-1,1 0 1,1 1-1,2-1 1,1 1 0,2 0-1,1 0 1,1-1 0,10 45-1,-8-58-35,2-1-1,0 1 0,1-1 1,1-1-1,0 1 1,1-1-1,1 0 1,1-1-1,0-1 0,0 1 1,2-2-1,0 0 1,0 0-1,1-1 0,1-1 1,0 0-1,0-1 1,1-1-1,1 0 0,-1-1 1,1-1-1,25 7 1,-12-5 39,0-2 0,1-1 1,0-1-1,0-2 0,0-1 1,1-2-1,-1 0 0,0-2 1,0-2-1,0-1 0,0-1 1,44-15-1,-31 3 91,-1-1 0,0-2 0,-2-2 0,-1-2 0,0-2 0,-2-1 0,-2-2 0,0-1 0,-2-2 0,-2-1 0,44-60 0,-47 55-75,-2-2 0,-2-1 0,-2-1-1,-2-1 1,-1-1 0,-3-1 0,-1-1 0,-3 0 0,-2-1-1,-1 0 1,2-51 0,-11 79-46,-1 0 0,0 0 0,-2 0 0,0 0 0,-1 0 1,-1 1-1,-1-1 0,-8-20 0,9 30-19,-1 0 0,0 0 0,0 0 0,-1 1 0,0-1 0,-1 2 0,0-1 0,-1 1 0,1 0 0,-1 0 0,-1 1 0,0 0 0,0 1 0,0 0 0,-1 0 0,-11-5 0,5 5-166,0 1 0,0 1-1,0 0 1,0 1-1,-1 1 1,0 0-1,1 1 1,-1 1-1,0 0 1,1 2-1,-1 0 1,0 0-1,-20 7 1,-2 3-1142,1 1 0,1 2 0,0 2 0,-48 28 0,-7 12-3932</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5.638"/>
    </inkml:context>
    <inkml:brush xml:id="br0">
      <inkml:brushProperty name="width" value="0.025" units="cm"/>
      <inkml:brushProperty name="height" value="0.025" units="cm"/>
    </inkml:brush>
  </inkml:definitions>
  <inkml:trace contextRef="#ctx0" brushRef="#br0">0 243 4708,'0'0'8312,"14"-6"-7361,126-52 1283,200-57 1,-292 103-2662,0 1-1,0 3 0,1 2 0,0 2 0,0 2 0,0 2 0,0 2 1,84 15-1,-79-7 414,0-2 1,0-3-1,107-3 0,158-33-1421,-187 15 31,-12 5 2115,166 4 9459,-114 11-10667,-103 4-4548,-47-3-1740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9:20:37.297"/>
    </inkml:context>
    <inkml:brush xml:id="br0">
      <inkml:brushProperty name="width" value="0.025" units="cm"/>
      <inkml:brushProperty name="height" value="0.025" units="cm"/>
    </inkml:brush>
  </inkml:definitions>
  <inkml:trace contextRef="#ctx0" brushRef="#br0">81 1 9257,'0'0'4420,"-60"54"-2787,47-15-479,5 5-258,8 4-159,0 2-288,20 0-289,6-2-64,9-5-32,7-1-32,5-1-32,2-1-224,-1 1-481,-8-1-897,-8-1-1088,-12-3-1442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7.711"/>
    </inkml:context>
    <inkml:brush xml:id="br0">
      <inkml:brushProperty name="width" value="0.025" units="cm"/>
      <inkml:brushProperty name="height" value="0.025" units="cm"/>
    </inkml:brush>
  </inkml:definitions>
  <inkml:trace contextRef="#ctx0" brushRef="#br0">61 196 14958,'0'0'5819,"-3"10"-4516,-11 22-478,6-17-581,1 0 0,1 0 1,0 1-1,1 0 1,1 0-1,-3 20 0,7-35-242,0 0 0,0 0-1,0 0 1,0 0 0,0 0-1,0 0 1,1 0 0,-1 0 0,0 0-1,1 0 1,-1 0 0,1-1-1,-1 1 1,1 0 0,-1 0-1,1 0 1,0-1 0,-1 1-1,1 0 1,0-1 0,-1 1 0,1-1-1,0 1 1,0 0 0,0-1-1,1 1 1,31 3 150,-24-5-265,1 0 0,0-1-1,-1 0 1,18-6 0,26-21-2958,-24 1-2570,-12 1-2463</inkml:trace>
  <inkml:trace contextRef="#ctx0" brushRef="#br0" timeOffset="1">29 1 14798,'0'0'8168,"44"2"-18066</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8.393"/>
    </inkml:context>
    <inkml:brush xml:id="br0">
      <inkml:brushProperty name="width" value="0.025" units="cm"/>
      <inkml:brushProperty name="height" value="0.025" units="cm"/>
    </inkml:brush>
  </inkml:definitions>
  <inkml:trace contextRef="#ctx0" brushRef="#br0">1 22 6406,'0'0'14830,"87"11"-13709,-32-11-352,7 0-577,5-2-96,4-3-96,-4 3-480,-6 0-994,-8-3-1152,-15-1-2243,-10-5-1249</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8.764"/>
    </inkml:context>
    <inkml:brush xml:id="br0">
      <inkml:brushProperty name="width" value="0.025" units="cm"/>
      <inkml:brushProperty name="height" value="0.025" units="cm"/>
    </inkml:brush>
  </inkml:definitions>
  <inkml:trace contextRef="#ctx0" brushRef="#br0">0 29 12556,'0'0'6198,"14"-4"-5515,10-3-453,0 2 0,0 0 0,36-1 1,-44 5-209,0 1 0,0 0 1,0 1-1,0 1 1,0 0-1,0 1 0,23 8 1,-37-10-6,0 0 1,1-1 0,-1 1-1,0 0 1,0 0 0,0 0-1,-1 0 1,1 1 0,0-1-1,0 0 1,-1 1 0,1-1-1,0 1 1,-1 0-1,0-1 1,1 1 0,-1 0-1,0 0 1,0 0 0,0 0-1,0 0 1,0 0 0,-1 0-1,1 0 1,0 1 0,-1-1-1,0 0 1,0 0 0,1 0-1,-1 1 1,0-1-1,-1 0 1,1 0 0,0 1-1,-1-1 1,1 0 0,-1 0-1,0 0 1,0 0 0,1 0-1,-1 0 1,-1 0 0,-1 3-1,-6 10 211,-2 0 1,1-1-1,-2-1 0,-19 19 0,15-15-245,-34 42 346,4-5-4512,38-46-2773</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9.609"/>
    </inkml:context>
    <inkml:brush xml:id="br0">
      <inkml:brushProperty name="width" value="0.025" units="cm"/>
      <inkml:brushProperty name="height" value="0.025" units="cm"/>
    </inkml:brush>
  </inkml:definitions>
  <inkml:trace contextRef="#ctx0" brushRef="#br0">9 39 5061,'0'0'6646,"2"-8"-3384,-1 7-3293,8-28 3031,-9 29-2942,0 0-1,0 0 1,0 0-1,0 0 1,0 0-1,0 0 1,0 1-1,0-1 1,0 0-1,0 0 1,0 0-1,0 0 1,0 0-1,0 0 1,0 0-1,0 0 1,0 0-1,0 0 1,0 0-1,1 0 1,-1 0-1,0 0 1,0 0-1,0 1 1,0-1-1,0 0 1,0 0-1,0 0 1,0 0-1,0 0 1,0 0-1,0 0 1,0 0 0,0 0-1,1 0 1,-1 0-1,0 0 1,0 0-1,0 0 1,0 0-1,0 0 1,0 0-1,-2 25 987,-7 31-257,5-31-257,0 0 1,1 0 0,2 39-1,1-63-500,0 0-1,0 0 1,0 0-1,1 0 1,-1 0-1,0 0 1,0 0-1,1 0 1,-1 0-1,1 0 1,-1 0-1,1 0 1,-1 0-1,1-1 1,0 1-1,-1 0 1,1 0-1,0 0 1,0-1-1,-1 1 1,1 0-1,0-1 1,0 1-1,0-1 1,1 1-1,1 0 15,-1 0-1,1-1 1,0 1-1,-1-1 1,1 0-1,-1 0 0,1 0 1,0 0-1,-1 0 1,4-1-1,3-2 40,1 1 0,-1-1 0,0 0 1,15-9-1,-5 0-37,0-1 0,20-19-1,26-19 31,-63 73 90,-3-8-122,0-12-35,1 0 0,-1 0 0,1 0 0,0 0-1,0 1 1,0-1 0,0 0 0,0 0 0,0 0-1,1 0 1,-1 0 0,1 0 0,0 2 0,1-3-1,-1 0 0,0 0 0,1 0 0,0-1 1,-1 1-1,1-1 0,-1 1 0,1-1 0,0 1 0,-1-1 0,1 0 1,0 1-1,-1-1 0,1 0 0,0 0 0,0-1 0,-1 1 0,1 0 0,2-1 1,9-2 6,-1 0 0,0 0 0,0-1 0,0-1 0,0 0 0,-1-1 0,0 0 1,0-1-1,14-10 0,38-21-6,-76 63-52,7-16 89,-16 27 34,21-34-77,0 0-1,0-1 1,0 1 0,0 0-1,1 0 1,-1 0-1,1 0 1,0 0 0,-1 0-1,1 0 1,0 0 0,0 0-1,0 0 1,0 0 0,1 0-1,0 4 1,0-6-66,0 1 1,0 0 0,1 0-1,-1-1 1,0 1-1,1-1 1,-1 1 0,1-1-1,-1 0 1,1 1-1,-1-1 1,1 0-1,-1 0 1,0 0 0,1 0-1,-1 0 1,1 0-1,-1-1 1,3 0 0,30-6-3441,-11-6-795,0-4-2497</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8:59.963"/>
    </inkml:context>
    <inkml:brush xml:id="br0">
      <inkml:brushProperty name="width" value="0.025" units="cm"/>
      <inkml:brushProperty name="height" value="0.025" units="cm"/>
    </inkml:brush>
  </inkml:definitions>
  <inkml:trace contextRef="#ctx0" brushRef="#br0">100 57 11339,'0'0'6160,"-10"0"-3987,3 0-1783,-1 0 0,1 0-1,0 1 1,-1 0 0,-11 4 0,17-4-317,0-1 0,0 1-1,1 0 1,-1-1 0,0 1 0,1 0-1,-1 0 1,1 0 0,-1 0 0,1 0 0,-1 1-1,1-1 1,0 0 0,-1 1 0,1-1 0,0 0-1,0 1 1,0 0 0,0-1 0,0 1-1,1 0 1,-1-1 0,0 1 0,1 0 0,-1 0-1,1 0 1,0-1 0,-1 1 0,1 0 0,0 0-1,0 0 1,0 0 0,1 0 0,-1-1-1,1 4 1,0-4-66,0 1-1,0-1 0,0 1 1,1-1-1,-1 0 1,0 0-1,1 1 0,-1-1 1,1 0-1,0 0 0,-1 0 1,1 0-1,0-1 1,-1 1-1,1 0 0,0-1 1,0 1-1,0-1 0,0 0 1,0 1-1,-1-1 1,1 0-1,0 0 0,3-1 1,49 0 82,-53 1-87,6-1-25,0-1-1,-1 1 0,1-1 0,0-1 1,0 1-1,-1-1 0,1 0 1,-1 0-1,0-1 0,0 0 0,0 0 1,7-8-1,-9 9 9,0-1 1,0 0-1,-1 0 1,1 0-1,-1-1 1,0 1-1,0-1 1,-1 1-1,0-1 1,1 0-1,-2 0 1,1 0-1,0-1 1,-1 1-1,0 0 1,0-9-1,-1 13 27,0 1-1,0 0 1,0 0-1,-1-1 1,1 1-1,0 0 1,-1-1-1,1 1 1,0 0-1,0 0 1,-1 0 0,1-1-1,-1 1 1,1 0-1,0 0 1,-1 0-1,1 0 1,0 0-1,-1-1 1,1 1-1,-1 0 1,1 0 0,0 0-1,-1 0 1,1 0-1,0 0 1,-1 0-1,1 1 1,-1-1-1,1 0 1,0 0-1,-1 0 1,1 0 0,0 0-1,-1 1 1,1-1-1,0 0 1,-1 0-1,1 0 1,0 1-1,-1-1 1,1 0-1,-1 1 1,-16 9 286,10-3-142,0 1-1,1 0 1,0 0-1,1 0 1,-1 0 0,-4 12-1,8-16-107,0 0 1,0 1-1,0-1 1,1 1-1,-1-1 0,1 1 1,0 0-1,1-1 1,-1 1-1,1 0 0,0 0 1,0-1-1,0 1 0,1 0 1,1 6-1,-1-9-76,1 0-1,-1-1 0,1 1 1,0 0-1,0-1 0,-1 1 1,1-1-1,0 1 0,0-1 1,1 0-1,-1 0 0,0 0 1,0 0-1,0 0 0,1-1 1,-1 1-1,0-1 0,1 1 1,-1-1-1,1 0 0,-1 0 1,0 0-1,5-1 0,2 1-1018,1 0-1,0-1 1,-1 0-1,18-5 1,4-10-4991,1-6-3710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00.290"/>
    </inkml:context>
    <inkml:brush xml:id="br0">
      <inkml:brushProperty name="width" value="0.025" units="cm"/>
      <inkml:brushProperty name="height" value="0.025" units="cm"/>
    </inkml:brush>
  </inkml:definitions>
  <inkml:trace contextRef="#ctx0" brushRef="#br0">136 1 13325,'0'0'7415,"-4"9"-5798,-49 109 1348,-10 24-3255,63-141 207,0-1 1,0 0 0,0 0 0,0 0-1,0 0 1,0 0 0,0 1-1,0-1 1,0 0 0,0 0-1,0 0 1,0 0 0,0 0 0,0 1-1,0-1 1,-1 0 0,1 0-1,0 0 1,0 0 0,0 0 0,0 0-1,0 0 1,0 1 0,0-1-1,0 0 1,0 0 0,-1 0 0,1 0-1,0 0 1,0 0 0,0 0-1,0 0 1,0 0 0,0 0 0,-1 0-1,1 0 1,0 0 0,0 0-1,0 0 1,0 1 0,0-1-1,-1 0 1,1-1 0,0 1 0,0 0-1,0 0 1,0 0 0,0 0-1,0 0 1,-1 0 0,1 0 0,0 0-1,0 0 1,0 0 0,0 0-1,0 0 1,0 0 0,-1 0 0,1 0-1,0-1 1,0 1 0,0 0-1,0 0 1,0 0 0,0 0 0,0 0-1,0 0 1,0-1 0,0 1-1,-4-12-3891,4 10 2829,-5-19-5416</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00.650"/>
    </inkml:context>
    <inkml:brush xml:id="br0">
      <inkml:brushProperty name="width" value="0.025" units="cm"/>
      <inkml:brushProperty name="height" value="0.025" units="cm"/>
    </inkml:brush>
  </inkml:definitions>
  <inkml:trace contextRef="#ctx0" brushRef="#br0">1 1 11819,'0'0'11659,"49"24"-10121,-19-6-609,3 3-321,0-1-352,0 0-192,1-1-32,-1-4-416,-1-5-1954,1-6-2819,2-4-10378</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5.992"/>
    </inkml:context>
    <inkml:brush xml:id="br0">
      <inkml:brushProperty name="width" value="0.025" units="cm"/>
      <inkml:brushProperty name="height" value="0.025" units="cm"/>
    </inkml:brush>
  </inkml:definitions>
  <inkml:trace contextRef="#ctx0" brushRef="#br0">306 108 6470,'9'-7'-342,"-4"3"945,25-26 2897,-28 28-3223,-1 0 1,1 0 0,-1 0 0,0 0 0,1 0-1,-1 0 1,0-1 0,0 1 0,0 0-1,-1-1 1,1 1 0,-1-1 0,1 1 0,-1-1-1,0 1 1,0-5 0,0 5-143,-1 1 0,0-1 0,0 1 0,0 0 0,0-1 1,0 1-1,0 0 0,0 0 0,0-1 0,-1 1 0,1 0 0,0 0 0,-1 1 1,1-1-1,-1 0 0,1 0 0,-1 1 0,1-1 0,-1 1 0,1-1 0,-1 1 1,0-1-1,1 1 0,-1 0 0,1 0 0,-1 0 0,-1 0 0,-50 2 1009,43 0-943,0 1 1,0 0-1,1 1 0,-1 0 0,1 1 1,0-1-1,0 2 0,1-1 0,-1 2 1,1-1-1,-12 13 0,1 0 254,1 2-1,1 0 1,-18 27-1,26-33-280,0-1 0,1 1 0,1 1-1,0-1 1,1 1 0,1 1-1,-3 16 1,7-29-159,0 0 0,0 0 0,0 0 0,1 0-1,0 0 1,0 0 0,0 0 0,0 0 0,1 0 0,0 0 0,-1 0-1,2 0 1,-1 0 0,0 0 0,1 0 0,-1 0 0,1-1 0,0 1 0,1-1-1,-1 0 1,0 1 0,1-1 0,0 0 0,0 0 0,0-1 0,0 1 0,0-1-1,0 1 1,1-1 0,-1 0 0,1 0 0,-1 0 0,9 2 0,0-1 3,1 0 0,0-1 0,-1-1 0,1 0 1,0 0-1,0-2 0,0 1 0,0-1 0,-1-1 1,1-1-1,0 0 0,-1 0 0,0-1 0,14-7 1,-19 9 5,-1-1 1,0 0-1,1 0 1,-2-1-1,1 0 1,0 0 0,-1 0-1,1 0 1,-1-1-1,-1 0 1,1 0-1,-1-1 1,0 1 0,0-1-1,0 0 1,-1 0-1,0 0 1,0 0-1,0-1 1,-1 1 0,0-1-1,0 0 1,-1 1-1,0-1 1,0 0-1,0 0 1,-2-12 0,1 17 14,0 0 1,0 0-1,0 0 1,-1 0 0,1 0-1,-1 0 1,0 0 0,0 0-1,1 0 1,-1 0-1,0 1 1,-1-1 0,1 0-1,0 0 1,0 1 0,-1-1-1,1 1 1,-1-1 0,1 1-1,-1 0 1,0-1-1,1 1 1,-1 0 0,0 0-1,0 0 1,0 1 0,0-1-1,0 0 1,0 1 0,0-1-1,0 1 1,0 0-1,0-1 1,0 1 0,0 0-1,0 0 1,-1 0 0,1 1-1,0-1 1,-3 1-1,1 0-1,1 0-1,-1 0 0,0 0 1,1 1-1,-1-1 0,1 1 0,0 0 1,0-1-1,-1 2 0,1-1 1,0 0-1,1 1 0,-1-1 0,0 1 1,1 0-1,-1 0 0,1 0 0,0 0 1,0 0-1,0 0 0,1 0 1,-3 8-1,3-10-33,1 1 1,-1 0-1,1-1 1,0 1-1,0 0 1,0 0-1,0-1 0,0 1 1,0 0-1,0-1 1,0 1-1,1 0 1,-1-1-1,1 1 0,-1 0 1,1-1-1,0 1 1,-1-1-1,1 1 1,0-1-1,0 1 1,0-1-1,0 0 0,1 0 1,-1 1-1,0-1 1,0 0-1,1 0 1,-1 0-1,1 0 1,-1 0-1,1-1 0,-1 1 1,1 0-1,-1-1 1,1 1-1,0-1 1,-1 1-1,1-1 1,0 0-1,1 0 0,11 2 4,0-1 0,0-1 0,-1 0 0,18-3 0,-17 2 6,13-3-120,0 0 0,0-2 0,-1-1-1,0-1 1,0-2 0,-1 0 0,0-1 0,24-16 0,-126 93 37,66-55 20,-1 0 0,2 1 0,-1 1 0,2-1 0,0 2 0,-13 23 0,22-36-70,-1-1 0,1 1-1,-1 0 1,1 0 0,-1 0-1,1 1 1,0-1-1,-1 0 1,1 0 0,0 0-1,0 0 1,0 0-1,0 0 1,0 0 0,0 0-1,0 0 1,0 0 0,1 1-1,-1-1 1,0 0-1,1 0 1,-1 0 0,0 0-1,1 0 1,0 1 0,0-1-63,1-1 1,-1 1 0,0-1 0,0 1 0,0-1 0,0 0 0,1 0 0,-1 1 0,0-1 0,0 0 0,1 0 0,-1 0 0,0 0-1,1 0 1,-1 0 0,0-1 0,0 1 0,2-1 0,5-1-1173,0-1 0,0 0-1,0 0 1,0-1 0,9-6 0,19-17-6729</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6.943"/>
    </inkml:context>
    <inkml:brush xml:id="br0">
      <inkml:brushProperty name="width" value="0.025" units="cm"/>
      <inkml:brushProperty name="height" value="0.025" units="cm"/>
    </inkml:brush>
  </inkml:definitions>
  <inkml:trace contextRef="#ctx0" brushRef="#br0">67 34 14221,'0'0'2323,"-8"3"-321,5-1-1875,0-1 60,0 0 0,0 0-1,0 0 1,0 0 0,0 1-1,0-1 1,1 1 0,-1 0-1,1 0 1,-1 0 0,1 0-1,0 0 1,0 1 0,0-1-1,0 1 1,0-1 0,0 1-1,1 0 1,-1 0 0,1 0-1,0 0 1,0 0 0,0 0-1,0 0 1,0 0 0,1 0-1,-1 6 1,1-8-158,1 1 1,-1-1 0,1 0-1,0 0 1,0 0-1,-1 0 1,1 0-1,0 0 1,0 0-1,0 0 1,0 0-1,0 0 1,0 0-1,0 0 1,0 0-1,1-1 1,-1 1-1,0-1 1,0 1-1,1-1 1,-1 1-1,0-1 1,1 0-1,-1 1 1,0-1-1,1 0 1,-1 0 0,0 0-1,3 0 1,48-2-15,-46 1 40,3 0-50,1 0 0,-1-1 0,0-1 0,0 0 0,0 0 0,-1 0 0,1-1 0,-1 0 0,1-1 0,-1 0 0,-1-1 0,1 1 0,-1-1 1,0-1-1,0 1 0,-1-1 0,0 0 0,0-1 0,7-12 0,-12 20 30,-1-1 0,1 1 0,-1 0 0,0-1-1,1 1 1,-1-1 0,0 1 0,1 0 0,-1-1 0,0 1 0,0-1 0,1 1 0,-1-1 0,0 1 0,0-1-1,0 1 1,0-1 0,0 1 0,0-1 0,0 1 0,1-1 0,-1 1 0,-1-1 0,1 1 0,0-1 0,0 1-1,0-1 1,0 1 0,0-1 0,0 1 0,-1-1 0,1 1 0,0-1 0,0 1 0,-1-1 0,1 1 0,0 0-1,-1-1 1,1 1 0,0-1 0,-1 1 0,1 0 0,-1-1 0,0 1 9,-1 1 0,1-1 1,0 0-1,0 1 0,0-1 1,-1 1-1,1-1 0,0 1 0,0 0 1,0-1-1,0 1 0,0 0 0,0 0 1,0 0-1,0 0 0,0 0 1,0 1-1,-5 5 33,0 1 1,0 0 0,1 1-1,1-1 1,0 1-1,0 0 1,0 0 0,1 0-1,0 0 1,1 1 0,0-1-1,0 14 1,1-22-72,1 1-1,0-1 1,0 0 0,0 0 0,0 1-1,0-1 1,1 0 0,-1 1 0,0-1-1,1 0 1,-1 0 0,1 0 0,-1 1-1,1-1 1,-1 0 0,1 0 0,0 0 0,-1 0-1,1 0 1,0 0 0,0 0 0,0 0-1,0 0 1,0 0 0,0-1 0,0 1-1,0 0 1,0-1 0,2 1 0,1 0 5,-1 0 0,1 0 0,0-1 0,-1 1 0,1-1 0,0 0 0,0 0 0,-1-1 0,1 1 0,5-2 0,4-1-2,-1-1-1,1 0 1,-1-1 0,1 0 0,12-8 0,-15 7-27,0 0-1,-1 0 1,1-1 0,-1 0 0,-1 0 0,0-1 0,0-1 0,0 1-1,-1-1 1,0 0 0,-1-1 0,0 0 0,0 0 0,6-16 0,-64 119 797,51-89-743,0-1 1,-1 1-1,2 0 1,-1 0-1,0-1 0,1 1 1,0 0-1,0 0 0,0 7 1,1-10-27,-1 0-1,0 1 1,1-1 0,-1 1 0,1-1-1,0 0 1,-1 1 0,1-1 0,0 0-1,0 0 1,-1 0 0,1 1 0,0-1 0,0 0-1,1 0 1,-1 0 0,0 0 0,2 1-1,1-1 1,0 0-1,0 0 1,0 0-1,0-1 1,0 1-1,0-1 1,0 0-1,0 0 1,0 0-1,0-1 1,0 1 0,0-1-1,0 0 1,-1 0-1,1 0 1,0-1-1,5-2 1,0 0-14,-1 0 0,0-1 1,0 0-1,-1 0 0,1 0 1,-1-1-1,0 0 0,8-10 1,-1-2-20,0-1 0,21-36 0,-45 102 2,5-31 55,0-1 0,1 1 0,1 0 0,-2 18 0,5-31-32,-1-1 1,1 0-1,0 1 0,0-1 1,0 1-1,0-1 1,0 0-1,0 1 1,1-1-1,-1 0 0,1 1 1,0-1-1,0 0 1,0 0-1,0 0 0,0 1 1,0-1-1,0 0 1,0 0-1,1-1 0,-1 1 1,1 0-1,0 0 1,0-1-1,-1 1 0,1-1 1,0 1-1,0-1 1,0 0-1,0 0 1,1 0-1,-1 0 0,0 0 1,0-1-1,1 1 1,-1 0-1,4-1 0,-1 1 6,1-1 0,0 1 0,-1-2 0,1 1 0,0-1 0,-1 1 0,1-2 0,-1 1 0,1 0 0,-1-1 0,0 0 0,0-1 0,1 1 0,-1-1 0,-1 0 0,1 0 0,0 0 0,-1-1 0,0 1 0,0-1 0,0 0 0,0-1 0,0 1 0,2-6 0,0 1 13,-1-1 1,0-1-1,-1 1 0,0-1 0,0 0 0,-1 1 0,-1-2 1,0 1-1,0 0 0,-1 0 0,-1-14 0,0 25-13,1-1 0,-1 1-1,0-1 1,0 1 0,0-1 0,0 1-1,0-1 1,0 1 0,0-1-1,0 1 1,-1 0 0,1-1 0,0 1-1,0-1 1,0 1 0,0-1 0,-1 1-1,1-1 1,0 1 0,0-1 0,-1 1-1,1 0 1,0-1 0,-1 1-1,1 0 1,0-1 0,-1 1 0,1 0-1,-1-1 1,1 1 0,0 0 0,-1 0-1,1-1 1,-1 1 0,1 0 0,-1 0-1,1 0 1,-1 0 0,1 0-1,-1 0 1,1 0 0,-1 0 0,1 0-1,-1 0 1,1 0 0,-1 0 0,1 0-1,-1 0 1,1 0 0,-1 0 0,1 1-1,-1-1 1,1 0 0,0 0-1,-1 0 1,0 1 0,-1 0 4,0 0 1,1 0-1,-1 0 1,0 1-1,1-1 1,-1 0-1,1 1 1,-1-1-1,1 1 1,-1-1-1,1 1 1,-2 3-1,2-4-10,1 1 0,-1-1 0,0 1-1,0 0 1,1-1 0,-1 1-1,1-1 1,0 1 0,-1 0 0,1 0-1,0-1 1,0 1 0,0 0-1,0-1 1,0 1 0,0 0-1,1-1 1,-1 1 0,0 0 0,1-1-1,0 1 1,-1 0 0,1-1-1,0 1 1,0-1 0,0 1 0,0-1-1,0 0 1,0 1 0,0-1-1,0 0 1,0 0 0,1 0 0,-1 0-1,1 0 1,-1 0 0,1 0-1,-1 0 1,1 0 0,-1-1 0,1 1-1,-1-1 1,1 1 0,0-1-1,-1 0 1,1 1 0,0-1 0,0 0-1,-1 0 1,1 0 0,2-1-1,6 1-37,-1 0-1,1-1 1,-1 0-1,1-1 0,-1 0 1,0 0-1,1-1 1,10-5-1,16-13-378,-27 15 328,0 0 0,0 1 1,0 0-1,17-5 0,-25 12 114,0 1-1,0 0 1,0-1-1,0 1 0,-1 0 1,1 0-1,-1 0 1,0-1-1,0 1 1,0 0-1,0 0 0,-1 3 1,1-3 40,0 6 61,-1-5-77,1 0 1,0 0-1,0 0 0,0 0 1,1 0-1,-1 0 1,1-1-1,2 8 0,-2-10-45,0 1-1,0-1 0,0 0 0,1 1 0,-1-1 1,0 0-1,1 0 0,-1 0 0,1 0 1,-1 0-1,1 0 0,-1-1 0,1 1 0,0 0 1,-1-1-1,1 1 0,0-1 0,0 0 1,-1 1-1,1-1 0,0 0 0,3 0 0,13 0-54,0-1-1,0-1 1,1 0-1,-1-1 0,0-1 1,-1-1-1,1 0 0,30-15 1,-2 3-225,-46 17 275,-1 0 0,1 0 0,0 1 0,0-1 0,0 0 0,0 0 0,0 0 0,0 1 0,0-1 1,0 0-1,0 0 0,1 1 0,-1-1 0,0 0 0,0 0 0,0 0 0,0 1 0,0-1 0,0 0 0,0 0 0,0 0 1,1 0-1,-1 1 0,0-1 0,0 0 0,0 0 0,0 0 0,0 0 0,1 0 0,-1 1 0,0-1 0,0 0 0,0 0 1,1 0-1,-1 0 0,0 0 0,0 0 0,0 0 0,1 0 0,-1 0 0,0 0 0,0 0 0,0 0 0,1 0 0,-1 0 1,0 0-1,0 0 0,1 0 0,-1 0 0,0 0 0,0 0 0,0 0 0,1 0 0,-1 0 0,0-1 0,-7 8-2571,-2-4-7668,4-5 2695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7.297"/>
    </inkml:context>
    <inkml:brush xml:id="br0">
      <inkml:brushProperty name="width" value="0.025" units="cm"/>
      <inkml:brushProperty name="height" value="0.025" units="cm"/>
    </inkml:brush>
  </inkml:definitions>
  <inkml:trace contextRef="#ctx0" brushRef="#br0">1 16 4740,'0'0'18514,"56"-16"-18482,-47 27-576,1 3-2916,2-2-5348</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7.641"/>
    </inkml:context>
    <inkml:brush xml:id="br0">
      <inkml:brushProperty name="width" value="0.025" units="cm"/>
      <inkml:brushProperty name="height" value="0.025" units="cm"/>
    </inkml:brush>
  </inkml:definitions>
  <inkml:trace contextRef="#ctx0" brushRef="#br0">60 1 10922,'0'0'11953,"-9"4"-9321,5-1-2365,-1 0 1,1 0-1,0 0 1,0 1-1,1-1 1,-1 1-1,0 0 1,1 0-1,0 1 1,-4 6-1,6-9-241,0-1 0,1 1 1,-1 0-1,0 0 0,1 0 0,-1 0 0,1 0 0,0 0 0,-1-1 0,1 1 1,0 0-1,0 0 0,0 0 0,1 0 0,-1 0 0,0 0 0,1 0 0,-1 0 0,1 0 1,0-1-1,-1 1 0,1 0 0,0 0 0,0-1 0,0 1 0,0-1 0,1 1 1,-1-1-1,0 1 0,1-1 0,-1 0 0,1 1 0,-1-1 0,1 0 0,0 0 1,-1 0-1,1 0 0,3 1 0,2 1-52,1 1-1,0-1 1,0-1 0,1 0 0,-1 0-1,1 0 1,-1-1 0,1 0 0,-1-1-1,1 0 1,-1 0 0,1-1-1,-1 0 1,1 0 0,-1-1 0,10-4-1,5-1 0,-1-2 0,-1-1 0,1-1 0,29-20 0,-51 32 58,1-1-1,-1 0 1,1 0-1,-1 1 1,0-1-1,1 0 1,-1 0 0,0 1-1,1-1 1,-1 0-1,0 1 1,1-1 0,-1 0-1,0 1 1,0-1-1,1 1 1,-1-1-1,0 1 1,0-1 0,0 0-1,0 1 1,0-1-1,1 1 1,-1-1-1,0 1 1,0-1 0,0 1-1,0-1 1,0 1-1,0-1 1,-1 0 0,1 1-1,0-1 1,0 1-1,0-1 1,0 1-1,0-1 1,-1 1 0,-2 36 498,2-19-367,1-16-164,0-1-1,1 1 1,-1-1-1,1 1 0,-1-1 1,1 1-1,0-1 0,0 0 1,-1 1-1,1-1 1,0 0-1,0 0 0,0 1 1,0-1-1,1 0 0,-1 0 1,0 0-1,0 0 1,1 0-1,-1-1 0,0 1 1,1 0-1,-1-1 0,1 1 1,-1-1-1,1 1 1,-1-1-1,1 0 0,-1 1 1,1-1-1,-1 0 1,1 0-1,-1 0 0,1 0 1,0-1-1,-1 1 0,2-1 1,6 1-302,0-1 0,-1 0 1,1-1-1,-1 0 0,14-4 1,-4-3-2117,0 0 0,-1-1 1,27-21-1,-12 6-4354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48.036"/>
    </inkml:context>
    <inkml:brush xml:id="br0">
      <inkml:brushProperty name="width" value="0.025" units="cm"/>
      <inkml:brushProperty name="height" value="0.025" units="cm"/>
    </inkml:brush>
  </inkml:definitions>
  <inkml:trace contextRef="#ctx0" brushRef="#br0">216 0 15278,'0'0'5734,"39"64"-4133,-20-33 193,0 5-321,-1 6-608,-6 5-544,-9 6-225,-3 5-64,-21 4-32,-19 4-160,-13 1-609,-14 0-865,-4-5-1345,-2-10-2434</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7.998"/>
    </inkml:context>
    <inkml:brush xml:id="br0">
      <inkml:brushProperty name="width" value="0.025" units="cm"/>
      <inkml:brushProperty name="height" value="0.025" units="cm"/>
    </inkml:brush>
  </inkml:definitions>
  <inkml:trace contextRef="#ctx0" brushRef="#br0">61 23 2851,'0'0'18487,"-8"7"-16283,5-5-1935,-31 29 1525,32-30-1695,1 0 0,0 0 0,0 1 0,-1-1 0,1 1 0,0-1 0,0 1 0,0-1 0,0 1 0,1 0 0,-1-1 0,0 1 0,1 0 0,-1 0 0,1 0 0,-1-1 0,1 1 0,0 0 0,0 0 0,0 0 0,0 0 0,0-1 0,1 1 0,-1 3 0,1-4-96,1 0 1,-1 0-1,0 0 0,0 1 1,1-1-1,-1 0 1,0-1-1,1 1 0,-1 0 1,1 0-1,-1-1 1,1 1-1,-1 0 0,1-1 1,0 0-1,-1 1 1,1-1-1,0 0 0,1 0 1,40 1-405,-32-1 136,-4-1 212,1 1 0,-1-2-1,0 1 1,1-1 0,-1 0 0,0 0 0,0-1 0,0 0-1,-1 0 1,1-1 0,-1 0 0,0 0 0,0 0 0,0-1-1,0 0 1,-1 0 0,0-1 0,0 1 0,0-1-1,-1 0 1,0 0 0,0-1 0,0 1 0,-1-1 0,4-11-1,-7 18 76,0 0 0,0 0-1,0 0 1,0 0 0,0 0-1,0-1 1,1 1 0,-1 0-1,0 0 1,0 0 0,0 0-1,0 0 1,0 0 0,0-1-1,0 1 1,0 0-1,0 0 1,0 0 0,0 0-1,0 0 1,0-1 0,0 1-1,0 0 1,0 0 0,0 0-1,0 0 1,-1 0 0,1 0-1,0 0 1,0-1 0,0 1-1,0 0 1,0 0 0,0 0-1,0 0 1,0 0 0,0 0-1,0 0 1,-1 0 0,1 0-1,0-1 1,0 1-1,0 0 1,0 0 0,0 0-1,0 0 1,-1 0 0,1 0-1,0 0 1,0 0 0,0 0-1,0 0 1,0 0 0,0 0-1,-1 0 1,1 0 0,0 0-1,0 0 1,-11 6 653,-10 13 116,16-13-623,0 1-1,1 0 0,0 1 0,0-1 0,0 1 1,1-1-1,0 1 0,1 0 0,0 0 0,0 1 1,0-1-1,1 9 0,0-14-176,1 0-1,1 0 1,-1 0 0,0 0-1,1 0 1,0 0 0,-1 0-1,1 0 1,0 0-1,1 0 1,-1 0 0,0 0-1,1-1 1,0 1 0,-1-1-1,1 1 1,0-1-1,0 0 1,1 1 0,-1-1-1,0 0 1,1-1 0,-1 1-1,1 0 1,0-1-1,-1 1 1,1-1 0,0 0-1,0 0 1,0 0 0,0 0-1,0-1 1,0 1-1,0-1 1,4 1 0,1 0-418,0-1 0,0 1 0,-1-1 1,1-1-1,0 1 0,0-1 0,-1-1 1,1 1-1,0-1 0,9-4 0,-8 1-918,0 1-1,-1-1 0,0-1 1,0 0-1,0 0 0,0 0 0,12-15 1,13-17-6572</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8.337"/>
    </inkml:context>
    <inkml:brush xml:id="br0">
      <inkml:brushProperty name="width" value="0.025" units="cm"/>
      <inkml:brushProperty name="height" value="0.025" units="cm"/>
    </inkml:brush>
  </inkml:definitions>
  <inkml:trace contextRef="#ctx0" brushRef="#br0">215 0 9545,'0'0'12946,"-6"11"-10859,-21 33-470,3 2 1,-22 56 0,43-93-1785,-1 0 1,0-1 0,0 0 0,-1 1 0,-9 11 0,13-18-71,-1 0 0,1 0 0,-1 0 0,0 0 0,0 0 0,0-1-1,0 1 1,0-1 0,-1 1 0,1-1 0,0 0 0,-1 0 0,1 0 0,-1 0 0,1 0 0,-1 0-1,1-1 1,-1 1 0,0-1 0,1 0 0,-1 0 0,0 0 0,1 0 0,-4 0 0,5-1 21,0 1 0,0-1 1,0 0-1,0 1 0,0-1 1,0 0-1,0 1 1,0-1-1,0 0 0,1 0 1,-1 0-1,0 0 0,1 0 1,-1 0-1,0 0 0,1 0 1,0 0-1,-1 0 1,1 0-1,-1 0 0,1 0 1,0 0-1,0-1 0,0 1 1,0-2-1,-2-35-3502,3 29 2718,-2-13-392,3-46-1167,-1 63 2971,0 1-1,0-1 1,0 1 0,1 0 0,-1-1 0,1 1 0,3-5 0,-4 7-70,1 1 0,-1 0 1,0 0-1,1-1 1,-1 1-1,1 0 1,-1 1-1,1-1 0,-1 0 1,1 0-1,0 1 1,-1-1-1,1 1 0,0-1 1,-1 1-1,1 0 1,0-1-1,0 1 1,-1 0-1,1 0 0,0 0 1,0 1-1,-1-1 1,1 0-1,0 1 1,0-1-1,-1 1 0,3 0 1,46 23 3078,-14 0-2490,-1-1-1209,0-1-1,61 28 1,-61-42-3362,-34-7 3249,0-1 1,1 0 0,-1 0-1,1-1 1,-1 1-1,0 0 1,1 0-1,-1-1 1,0 1-1,1-1 1,-1 1-1,0-1 1,0 1-1,2-2 1,8-13-5765</inkml:trace>
  <inkml:trace contextRef="#ctx0" brushRef="#br0" timeOffset="1">413 20 14318,'0'0'11819,"29"54"-9865,-14-27-449,1-1-608,4 2-705,-3 1-160,2-4-1153,-4-5-2114,-3-11-3555</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29.982"/>
    </inkml:context>
    <inkml:brush xml:id="br0">
      <inkml:brushProperty name="width" value="0.025" units="cm"/>
      <inkml:brushProperty name="height" value="0.025" units="cm"/>
    </inkml:brush>
  </inkml:definitions>
  <inkml:trace contextRef="#ctx0" brushRef="#br0">1 182 4356,'0'0'3828,"5"-11"-2253,3-12-1049,14-33 2862,7 5 4602,-29 51-7925,0 0-1,0-1 1,0 1-1,0 0 1,0 0 0,0 0-1,0 0 1,1 0-1,-1 0 1,0 0-1,0 0 1,0 0-1,0 0 1,0 0 0,0 0-1,1-1 1,-1 1-1,0 0 1,0 0-1,0 0 1,0 0-1,0 0 1,1 0 0,-1 0-1,0 0 1,0 0-1,0 0 1,0 1-1,0-1 1,1 0 0,-1 0-1,0 0 1,0 0-1,0 0 1,0 0-1,0 0 1,0 0-1,1 0 1,-1 0 0,0 0-1,0 1 1,0-1-1,0 0 1,0 0-1,0 0 1,0 0 0,0 0-1,0 0 1,0 1-1,1-1 1,-1 0-1,0 0 1,0 0-1,0 0 1,0 0 0,0 1-1,0-1 1,0 0-1,0 0 1,0 0-1,0 0 1,0 0-1,0 1 1,3 18 1260,-2 27-1304,-1-42 208,-1 11-161,1-8-59,-1 0 0,1 0 0,1 0 0,-1 0 1,1 0-1,2 7 0,-2-12-4,-1-1 0,1 0-1,-1 0 1,1 0 0,0 0 0,-1 0 0,1 0 0,0 0-1,0 0 1,0 0 0,0 0 0,0 0 0,0-1 0,0 1 0,0 0-1,0-1 1,0 1 0,0 0 0,0-1 0,1 0 0,-1 1-1,0-1 1,0 0 0,0 1 0,1-1 0,-1 0 0,0 0-1,1 0 1,-1 0 0,0 0 0,0 0 0,1-1 0,-1 1 0,0 0-1,0-1 1,0 1 0,1-1 0,-1 1 0,2-2 0,7-3 56,0 0 1,0-1-1,-1 0 1,0 0 0,0-1-1,0 0 1,14-17 0,-12 12-39,1 1 1,0 1-1,15-10 1,-26 19-23,-1 1 0,0 0 0,1 0-1,-1-1 1,1 1 0,-1 0 0,0 0 0,1 0 0,-1 0 0,1-1 0,-1 1 0,0 0 0,1 0 0,-1 0 0,1 0 0,-1 0-1,1 0 1,-1 0 0,0 0 0,1 0 0,-1 0 0,1 1 0,-1-1 0,0 0 0,1 0 0,-1 0 0,1 0 0,-1 1 0,0-1-1,1 0 1,-1 0 0,0 1 0,1-1 0,-1 0 0,0 0 0,0 1 0,1-1 0,-1 0 0,0 1 0,0-1 0,1 1 0,-1-1-1,0 0 1,0 1 0,0-1 0,0 1 0,0-1 0,1 0 0,-1 1 0,0-1 0,0 1 0,0-1 0,0 1 0,-1 0 0,2 31 189,-2-22-122,2-9-64,-2 7 26,1 0 1,1 0-1,0 0 1,0 0-1,1 0 1,2 9-1,-3-15-19,0 0 0,0-1 0,0 1-1,0 0 1,0-1 0,0 1 0,0-1-1,0 0 1,1 1 0,-1-1-1,1 0 1,-1 0 0,1 0 0,-1 0-1,1 0 1,0 0 0,-1 0 0,1-1-1,0 1 1,0 0 0,-1-1 0,1 1-1,0-1 1,0 0 0,0 0-1,0 0 1,-1 0 0,1 0 0,0 0-1,0 0 1,0-1 0,0 1 0,2-1-1,7-3 53,1-1 0,-1 1 0,0-2 0,-1 0 0,1 0 0,-1-1 0,0 0 0,-1 0 0,0-1 0,13-14 0,-10 10-52,1 1 0,0 0 0,0 1 0,21-12 0,-34 22-11,0 0 0,1 0 0,-1 0 0,1-1 0,-1 1 0,0 0 1,1 0-1,-1 0 0,0 0 0,1 0 0,-1 0 0,0 0 0,1 0 0,-1 0 0,1 0 1,-1 0-1,0 0 0,1 0 0,-1 0 0,0 0 0,1 0 0,-1 1 0,0-1 1,1 0-1,-1 0 0,0 0 0,1 1 0,-1-1 0,0 0 0,1 0 0,-1 1 1,0-1-1,0 0 0,1 0 0,-1 1 0,0-1 0,0 1 0,6 20 24,-6 36 43,0-42-45,-1-14-22,1 0 1,0 0-1,0 0 0,0 0 0,0 0 1,1 1-1,-1-1 0,0 0 0,0 0 1,1 0-1,-1 0 0,0 0 0,1 0 1,-1 0-1,1 0 0,-1-1 1,1 1-1,0 0 0,-1 0 0,1 0 1,0 0-1,0-1 0,-1 1 0,1 0 1,0-1-1,0 1 0,2 0 0,-1 0 7,1-1 0,-1 1 0,1-1 0,-1 0-1,0 0 1,1 0 0,-1 0 0,1 0 0,-1-1-1,0 1 1,1-1 0,1 0 0,7-3 25,0-1 0,0 0 0,-1 0 0,13-9 0,25-23-5,-28 21-75,0 1 0,25-13 0,-45 28 45,1-1 0,-1 1 0,1 0 0,-1-1 0,1 1 0,-1 0 0,1 0 0,-1-1 0,1 1 0,-1 0 0,1 0 0,-1 0 0,1 0 0,-1 0 0,1 0 0,0 0 0,-1 0 0,1 0 0,-1 0 0,1 0 0,-1 0 0,1 0 0,-1 0 0,1 0 0,0 1 0,-1-1 0,1 0 0,-1 0 0,1 1 0,-1-1 0,0 0 0,1 1 0,-1-1 0,1 0 1,-1 1-1,0-1 0,1 1 0,-1-1 0,0 1 0,1-1 0,-1 1 0,0-1 0,0 1 0,1-1 0,-1 1 0,5 36-168,-5-33 160,0-1-1,0 1 1,1-1-1,-1 1 1,1 0 0,-1-1-1,1 1 1,1-1 0,2 7-1,-2-9 13,0 1 0,0-1 0,0 1 0,0-1-1,0 0 1,0 0 0,1 0 0,-1 0 0,1-1 0,-1 1-1,0-1 1,1 1 0,-1-1 0,1 0 0,-1 0 0,1 0-1,-1 0 1,1 0 0,-1-1 0,1 1 0,2-2 0,51-15 2,-55 16-4,9-3-84,0 0-1,0 1 0,1 0 0,-1 0 0,21-2 0,-28 5 70,-1 0-1,1 0 0,-1 0 1,1 1-1,-1-1 1,1 1-1,0-1 0,-1 1 1,0 0-1,1 0 0,-1 0 1,1 0-1,-1 0 0,0 1 1,0-1-1,0 1 1,0-1-1,0 1 0,0 0 1,0 0-1,0 0 0,-1 0 1,1 0-1,-1 0 0,1 0 1,-1 0-1,0 1 0,0-1 1,1 4-1,10 29 117,-1 0 0,-2 1-1,-1 0 1,-2 1-1,-2 0 1,-1 0 0,-2 0-1,-5 57 1,2-86-2,0 0-1,-1 0 1,0 0-1,-1 0 1,1-1-1,-1 1 1,-1-1-1,0 0 0,0 0 1,0 0-1,-8 7 1,10-12-21,0 1-1,1-1 1,-1 1 0,0-1 0,-1 0-1,1 0 1,0 0 0,-1-1 0,1 1-1,-1-1 1,1 0 0,-6 1-1,7-2-39,0 1 0,-1-1 0,1-1 0,0 1 0,0 0 0,-1-1 0,1 1-1,0-1 1,0 1 0,-1-1 0,1 0 0,0 0 0,0 0 0,0 0 0,0-1 0,0 1-1,0 0 1,1-1 0,-1 1 0,0-1 0,-2-3 0,-2-3-28,0-2 1,0 1-1,0-1 0,1 0 1,1 0-1,0 0 0,0 0 1,1-1-1,0 0 0,1 0 1,-1-14-1,0-8-4,1 0 1,4-49-1,0 66-25,-1-1-1,2 1 1,0 0-1,1 1 1,1-1-1,0 1 1,1 0-1,1 0 1,0 0-1,1 1 1,18-25-1,-17 29-53,0 0 0,1 0 0,0 0 0,1 1 0,0 1 0,0 0 0,1 0 0,0 2 0,0-1 0,1 1 0,0 1 0,0 0 0,0 1 0,18-3 0,122-20-7843,-67 10-1580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32.765"/>
    </inkml:context>
    <inkml:brush xml:id="br0">
      <inkml:brushProperty name="width" value="0.025" units="cm"/>
      <inkml:brushProperty name="height" value="0.025" units="cm"/>
    </inkml:brush>
  </inkml:definitions>
  <inkml:trace contextRef="#ctx0" brushRef="#br0">126 1 4356,'-11'2'5013,"0"0"-3944,-50 12 140,57-13-388,0 1-1,0-1 1,0 1-1,1 0 0,-1 0 1,0 0-1,1 1 1,-4 2-1,7-5-647,-1 0 1,1 1-1,0-1 0,-1 0 0,1 1 0,0-1 0,-1 1 1,1-1-1,0 0 0,-1 1 0,1-1 0,0 1 0,0-1 1,0 1-1,-1-1 0,1 0 0,0 1 0,0-1 0,0 1 0,0-1 1,0 1-1,0-1 0,0 1 0,0-1 0,0 1 0,0-1 1,0 1-1,0-1 0,0 1 0,1 0 0,13 8 1697,21-4-1180,331-3 752,-190-3-4817,-169 1 2358,-1 0 0,1 0 0,0-1-1,-1 0 1,1 0 0,0 0 0,-1-1-1,8-2 1,8-9-7935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33.109"/>
    </inkml:context>
    <inkml:brush xml:id="br0">
      <inkml:brushProperty name="width" value="0.025" units="cm"/>
      <inkml:brushProperty name="height" value="0.025" units="cm"/>
    </inkml:brush>
  </inkml:definitions>
  <inkml:trace contextRef="#ctx0" brushRef="#br0">120 2 14446,'0'0'5664,"15"-1"-4511,18 0-603,1 1 0,58 8 1,-79-6-460,0 0 1,-1 0-1,1 1 1,0 1-1,-1 0 1,0 1-1,0 0 1,-1 0-1,1 2 1,-1-1 0,19 16-1,-27-19-71,-1 0 0,1 1 0,-1-1 0,0 0 0,0 1 0,0 0 0,-1-1 0,1 1-1,-1 0 1,0 0 0,0 0 0,0 0 0,0 0 0,-1 0 0,0 0 0,1 0 0,-2 0 0,1 0 0,0 0 0,-1 0 0,0 0 0,0 0 0,0 0-1,0-1 1,0 1 0,-1 0 0,0 0 0,0-1 0,0 1 0,-4 4 0,-5 9 124,-2-1 1,1-1-1,-2 0 1,-25 22-1,-164 125 564,43-37-3530,150-118-2821</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34.636"/>
    </inkml:context>
    <inkml:brush xml:id="br0">
      <inkml:brushProperty name="width" value="0.025" units="cm"/>
      <inkml:brushProperty name="height" value="0.025" units="cm"/>
    </inkml:brush>
  </inkml:definitions>
  <inkml:trace contextRef="#ctx0" brushRef="#br0">450 39 3683,'0'0'1410,"-10"-7"1670,7 4-2839,-1-1 0,0 1 0,0 1 0,0-1 0,0 1 0,0-1 0,0 1 0,-1 0 0,1 1 0,-1-1 0,1 1 0,-1 0 0,0 0 0,1 0 0,-1 1-1,0-1 1,0 1 0,1 0 0,-1 1 0,0-1 0,0 1 0,1 0 0,-1 0 0,0 0 0,1 1 0,-1 0 0,1 0 0,-6 3 0,-4 6 147,0 0-1,1 1 1,1 0 0,0 1-1,1 0 1,0 1 0,1 0 0,-9 18-1,-8 18 266,-23 61-1,26-51-527,3 1 0,3 1 0,3 0 1,2 1-1,3 1 0,3 0 0,2 0 0,5 74 0,1-127-98,0 0-1,0 0 0,1 1 0,1-2 1,-1 1-1,2 0 0,0 0 0,0-1 1,1 0-1,0 0 0,0 0 0,11 12 1,-13-18 35,1 0 1,0 0-1,-1 0 1,2-1 0,-1 0-1,0 0 1,1 0-1,-1 0 1,1-1 0,0 0-1,0 0 1,0 0-1,0 0 1,0-1 0,0 0-1,0 0 1,1 0-1,-1-1 1,0 0 0,0 0-1,1 0 1,-1 0-1,0-1 1,0 0 0,1 0-1,-1-1 1,0 1-1,7-4 1,3-3 109,1 0 0,-1 0 0,0-2 0,-1 0 0,0 0-1,0-1 1,-1-1 0,20-24 0,2-6 411,45-70-1,-51 66-212,-2-2 1,-2 0-1,28-78 0,-43 96-205,-1-2-1,-1 1 1,-1-1-1,-2 0 1,-2 0-1,-1-1 1,-2-37-1,-1 55-145,-1 1 0,-1-1 0,0 1 0,-1 0 0,0 0 0,-1 0 0,-1 0 0,0 1 0,-1 0 0,0 0 0,-1 1 0,-1 0 0,-13-15 0,16 20-82,-1 0 0,0 1 0,0 0 0,0 0 0,-1 1 0,0 0 0,0 0 0,0 0 0,-1 1 0,0 1 0,0 0 0,0 0 0,0 0 0,0 1 0,0 0-1,-1 1 1,1 0 0,-1 1 0,1 0 0,0 0 0,-15 3 0,19-2-125,1 0 0,0 0 1,0 0-1,1 0 0,-1 1 0,0 0 0,0 0 0,1 0 0,-1 0 1,1 0-1,-1 1 0,1 0 0,-4 4 0,5-5-209,0 1-1,0-1 1,0 1 0,1 0-1,-1 0 1,1 0-1,0 0 1,0 0-1,0 0 1,0 0 0,-1 4-1,1 11-5223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35.853"/>
    </inkml:context>
    <inkml:brush xml:id="br0">
      <inkml:brushProperty name="width" value="0.025" units="cm"/>
      <inkml:brushProperty name="height" value="0.025" units="cm"/>
    </inkml:brush>
  </inkml:definitions>
  <inkml:trace contextRef="#ctx0" brushRef="#br0">536 146 4548,'0'0'4442,"-12"-4"-2787,3 1-1414,0 0-1,0 0 1,0 1 0,-1 0 0,0 0-1,1 1 1,-1 1 0,0 0 0,1 0 0,-1 1-1,1 0 1,-1 0 0,0 1 0,1 1 0,0-1-1,0 2 1,0-1 0,-9 6 0,-5 6-24,0 1 1,1 1-1,1 1 1,1 1-1,1 1 1,0 1-1,2 1 1,0 0-1,2 1 1,0 0-1,2 1 1,-17 42-1,13-22-137,1 1-1,3 0 1,2 1-1,2 1 1,1 0 0,-1 74-1,10-94-72,0 0 1,1 0-1,2 0 0,1-1 0,1 1 0,1-1 0,1 0 0,1-1 1,2 0-1,0-1 0,23 35 0,-26-47 25,1 0 1,0-1-1,0 0 1,1-1-1,1 0 1,0-1-1,0 0 0,1 0 1,0-1-1,15 6 1,-16-9 46,0 0 1,0-2 0,1 1 0,0-1-1,-1-1 1,1 0 0,0-1 0,0 0-1,0-1 1,0 0 0,0-1 0,0-1-1,18-3 1,-13 0 40,0-1 0,-1-1 0,1 0 0,-1-1 0,-1-1 0,1 0 0,-2-2-1,1 1 1,-1-2 0,-1 1 0,0-2 0,-1 0 0,11-15 0,3-6 162,0-2 1,-3-1-1,-1-1 1,21-50-1,-19 30-43,-3-2-1,-3 0 1,-2-1-1,-2-1 1,-4 0 0,-2-1-1,-3 0 1,-3 0 0,-6-76-1,2 121-239,0-1-1,-2 1 1,0 0 0,-1 0-1,0 1 1,-2-1-1,0 1 1,-14-23-1,18 34-47,0 1 0,-1 0 1,0 0-1,0 0 0,0 0 0,-1 1 0,1 0 0,-1 0 0,0 0 0,0 0 0,-1 1 0,1-1 0,-1 2 0,0-1 1,1 0-1,-1 1 0,0 0 0,0 1 0,-1-1 0,1 1 0,0 0 0,0 1 0,-1 0 0,1 0 0,0 0 0,-1 0 1,-11 4-1,10-2-216,0 0 1,1 1 0,-1 0 0,1 0 0,0 1 0,0 0 0,0 1-1,0-1 1,-10 11 0,1 0-1318,1 1 0,-18 24-1,-2 8-4268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48.394"/>
    </inkml:context>
    <inkml:brush xml:id="br0">
      <inkml:brushProperty name="width" value="0.025" units="cm"/>
      <inkml:brushProperty name="height" value="0.025" units="cm"/>
    </inkml:brush>
  </inkml:definitions>
  <inkml:trace contextRef="#ctx0" brushRef="#br0">208 101 5701,'11'-9'4212,"12"-12"-2137,58-48 7461,-75 68-6600,-7 11-2146,-9 14-549,-20 24 247,-2-1 0,-70 76 0,59-73 61,-57 83 0,99-131-528,0-1 0,0 1 0,0 0 0,0-1 0,0 1 0,0 0 0,0 0 0,0 0 0,1-1 0,-1 1 0,1 0 0,-1 0 1,1 2-1,0-4-16,1 1 1,-1-1 0,1 0 0,-1 0 0,1 0 0,-1 0 0,1 0 0,-1 0 0,1 1 0,-1-1 0,1 0 0,-1 0 0,1 0 0,-1-1 0,1 1 0,-1 0 0,1 0 0,-1 0 0,1 0 0,-1 0 0,1-1 0,-1 1 0,0 0 0,1 0 0,-1-1 0,1 1 0,-1 0 0,0-1 0,1 0 0,46-34 54,122-143-3570,-141 144 2687,-2-2 1,-1 0-1,31-63 0,-70 132 1328,1 1 1,1 0 0,2 1-1,-8 53 1,10-22 592,-2 115 0,5-146-904,-1-28-13,-4-23-16,3-4-149,1 0 0,1 0 0,1 0 0,1-1 0,0 1 0,1-42 0,3 59-15,-1 0 1,1 0 0,0 0 0,0 0 0,0 0-1,0 0 1,1 0 0,-1 0 0,1 1 0,-1-1-1,1 0 1,0 1 0,0 0 0,0-1 0,0 1-1,1 0 1,-1 0 0,1 0 0,-1 0-1,1 1 1,0-1 0,-1 1 0,1-1 0,0 1-1,0 0 1,0 0 0,0 0 0,0 1 0,7-1-1,7-2 11,1 1 0,0 1 0,32 2 0,-48-1-12,1 0 29,1 0 0,0 0 0,0 0 0,-1 1 0,1 0 0,0 0 0,-1 0 0,1 0-1,-1 0 1,1 1 0,-1 0 0,1-1 0,-1 1 0,0 1 0,0-1 0,0 0 0,0 1 0,0-1 0,-1 1 0,1 0 0,-1 0-1,0 0 1,0 0 0,0 0 0,0 1 0,0-1 0,-1 1 0,0-1 0,1 1 0,-1-1 0,0 1 0,-1 0 0,1 0 0,-1-1-1,0 1 1,0 0 0,0 0 0,0 0 0,0-1 0,-1 1 0,0 0 0,0-1 0,0 1 0,0 0 0,0-1 0,-1 1 0,0-1 0,1 0-1,-1 1 1,-1-1 0,1 0 0,0 0 0,-1-1 0,-4 5 0,7-32 980,7 1-982,1 0 0,18-38 0,-7 17-55,-19 44 27,0 1 1,1 0-1,-1-1 0,0 1 0,0-1 0,1 1 0,-1-1 0,0 1 1,0 0-1,1-1 0,-1 1 0,0 0 0,1-1 0,-1 1 0,1 0 1,-1-1-1,0 1 0,1 0 0,-1 0 0,1 0 0,-1-1 0,1 1 1,-1 0-1,1 0 0,-1 0 0,1 0 0,-1 0 0,0 0 0,1 0 1,-1 0-1,1 0 0,-1 0 0,1 0 0,-1 0 0,1 0 0,20 10-58,2 1 21,-16-11 38,-1-1 0,1 1 0,0-1 0,-1 0 0,1-1 0,-1 1 0,1-1 0,-1-1 0,0 1 0,0-1 0,0 0 0,0 0-1,0-1 1,-1 0 0,1 0 0,-1 0 0,0-1 0,-1 1 0,1-1 0,-1 0 0,0-1 0,0 1 0,6-12 0,-2 4 0,-2 0 1,1 0 0,-1 0-1,-1-1 1,-1 0-1,0 0 1,0 0 0,-2-1-1,0 1 1,0-15 0,-1 28-1,-1 1 0,0 0 0,0-1 1,0 1-1,0-1 0,0 1 0,0 0 1,0-1-1,0 1 0,0 0 1,0-1-1,0 1 0,0 0 0,0-1 1,0 1-1,0 0 0,-1-1 0,1 1 1,0 0-1,0-1 0,0 1 1,0 0-1,-1 0 0,1-1 0,0 1 1,0 0-1,-1 0 0,1-1 0,0 1 1,0 0-1,-1 0 0,1 0 1,0-1-1,-1 1 0,1 0 0,0 0 1,-1 0-1,1 0 0,-1 0 0,-13 8-32,-11 21-11,12-10 58,1 1 0,1 1 0,1 0-1,0 0 1,2 1 0,0 0-1,1 1 1,2-1 0,0 1-1,2 0 1,-1 25 0,3-45-14,1 0 1,0-1-1,1 1 0,-1 0 1,0-1-1,1 1 1,0-1-1,-1 1 1,1-1-1,0 1 0,0-1 1,1 0-1,-1 1 1,0-1-1,1 0 1,-1 0-1,1 0 0,0 0 1,0 0-1,0 0 1,0 0-1,0-1 1,0 1-1,0-1 0,0 1 1,1-1-1,-1 0 1,0 0-1,1 0 1,-1 0-1,1-1 1,0 1-1,4 0 0,-2 0 7,0-1-1,1 0 0,-1 0 1,1-1-1,-1 1 0,0-1 0,1 0 1,-1 0-1,0-1 0,0 0 1,0 0-1,0 0 0,0 0 1,0-1-1,8-6 0,-4 2 4,0 0-1,-1-1 1,0-1 0,0 1-1,-1-1 1,0 0 0,0-1 0,-1 0-1,-1 0 1,1 0 0,-2-1-1,1 1 1,-1-1 0,-1 0-1,0 0 1,-1-1 0,2-11-1,-4 23-7,0 0-1,0-1 1,0 1-1,0 0 1,0-1-1,1 1 0,-1 0 1,0-1-1,0 1 1,0-1-1,0 1 1,0 0-1,0-1 1,0 1-1,0-1 1,0 1-1,0 0 1,-1-1-1,1 1 0,0 0 1,0-1-1,0 1 1,0-1-1,-1 1 1,1 0-1,0-1 1,0 1-1,0 0 1,-1 0-1,1-1 0,0 1 1,-1 0-1,1 0 1,0-1-1,-1 1 1,1 0-1,0 0 1,-1 0-1,1-1 1,0 1-1,-1 0 0,1 0 1,-1 0-1,-6 4 56,3 1-20,-1 0 0,1 0 0,-1 1 0,2 0 1,-1 0-1,1 0 0,-1 0 0,2 0 0,-1 1 0,1-1 1,0 1-1,0 0 0,1-1 0,-1 1 0,2 0 0,-1 0 1,1 0-1,0 0 0,2 10 0,-1-16-33,0 1 0,0-1-1,0 0 1,0 0 0,0 0-1,1 0 1,-1 0 0,1 0-1,-1 0 1,1 0 0,-1-1-1,1 1 1,-1 0 0,1-1 0,-1 1-1,1-1 1,0 0 0,-1 0-1,1 1 1,0-1 0,-1 0-1,1 0 1,0-1 0,-1 1-1,1 0 1,1-1 0,47-10 71,-37 5-73,0-1 1,-1-1-1,0 0 1,0 0-1,-1-1 1,0-1-1,-1 0 0,0 0 1,0-1-1,-1 0 1,-1-1-1,1 0 1,8-18-1,-22 40 0,-4 6 28,1 0-1,1 1 0,1 0 1,0 0-1,1 0 0,1 1 0,-4 30 1,8-47-28,1 1 0,-1-1 1,0 0-1,0 0 1,1 0-1,-1 0 1,1 1-1,-1-1 0,1 0 1,-1 0-1,1 0 1,0 0-1,0 0 1,-1 0-1,1-1 0,0 1 1,0 0-1,0 0 1,0 0-1,0-1 0,0 1 1,0-1-1,0 1 1,0-1-1,0 1 1,0-1-1,1 1 0,-1-1 1,0 0-1,0 0 1,0 0-1,1 1 0,-1-1 1,0 0-1,0 0 1,0-1-1,1 1 1,-1 0-1,0 0 0,0-1 1,0 1-1,2-1 1,4 0 10,0-1 0,-1 0 0,1 0 0,-1 0 0,1-1 0,7-5 0,-1 0-2,-1-1 0,0-1 1,0 0-1,15-18 0,-22 23-14,-1-1 0,0 1 0,0-1 1,-1 1-1,1-1 0,-1 0 0,0-1 0,-1 1 1,0 0-1,0-1 0,0 1 0,1-11 1,-7 16-31,-7 11 13,-7 12 43,11-12 42,1 1 0,0-1-1,0 1 1,1 0 0,1 0 0,-1 1 0,2-1 0,0 1-1,0 0 1,1 0 0,-1 19 0,3-30-65,1 0-1,-1 1 1,0-1-1,0 0 1,0 0 0,1 0-1,-1 0 1,1 0 0,-1 1-1,1-1 1,-1 0-1,1 0 1,-1 0 0,1 0-1,0 0 1,0-1 0,-1 1-1,1 0 1,0 0-1,0 0 1,0-1 0,0 1-1,0 0 1,1 0-1,2 0-1,0 1 0,0-1-1,-1 0 1,1 0-1,0 0 1,0 0 0,7 0-1,-2-1-297,1 0-1,0 0 0,-1-1 1,1-1-1,18-4 0,-24 4-212,0 1 0,0-1 0,0 0 0,0-1-1,0 1 1,-1-1 0,1 1 0,-1-1 0,0 0-1,0 0 1,4-5 0,-5 5-662,0 0 1,0 0-1,0-1 0,-1 1 1,1 0-1,-1-1 0,0 1 1,2-7-1,0-16-10560</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48.767"/>
    </inkml:context>
    <inkml:brush xml:id="br0">
      <inkml:brushProperty name="width" value="0.025" units="cm"/>
      <inkml:brushProperty name="height" value="0.025" units="cm"/>
    </inkml:brush>
  </inkml:definitions>
  <inkml:trace contextRef="#ctx0" brushRef="#br0">1 85 11627,'0'-23'3299,"0"2"-224,3 5-897,5 3-1025,-1 5-480,-3 4-225,-1 4-352,-3 4-2082,0 3-1889,0 1-5222</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49.206"/>
    </inkml:context>
    <inkml:brush xml:id="br0">
      <inkml:brushProperty name="width" value="0.025" units="cm"/>
      <inkml:brushProperty name="height" value="0.025" units="cm"/>
    </inkml:brush>
  </inkml:definitions>
  <inkml:trace contextRef="#ctx0" brushRef="#br0">114 1 18514,'0'0'8616,"-3"10"-8120,-14 55 94,3 1 0,-8 96 0,9 147-502,13-343-2755,-8-69 1,-8 54 1962,12 38 916,0 0-1,0 0 1,1-1-1,1 0 1,-2-16 0,47 27 1042,1 3-1439,-12 0-6463,43-2-1,-14-13 1388,-22-5 7583,-26 7 3011,-14 6 2330,-14 7-1434,1 5-7308,3 0 1414,0 0 1,1 1 0,0 0 0,0 1-1,0 0 1,1 0 0,1 1 0,0 0 0,-8 13-1,16-22-344,-1-1-1,1 1 1,0 0-1,0-1 0,0 1 1,-1 0-1,1-1 1,0 1-1,0 0 0,0-1 1,0 1-1,0 0 1,0-1-1,1 1 0,-1 0 1,0-1-1,0 1 0,0 0 1,1-1-1,-1 1 1,0 0-1,1-1 0,-1 1 1,0-1-1,1 1 1,-1-1-1,1 1 0,-1-1 1,1 1-1,-1-1 1,1 1-1,-1-1 0,1 0 1,-1 1-1,1-1 1,0 0-1,-1 1 0,1-1 1,0 0-1,-1 0 1,1 0-1,0 0 0,-1 1 1,1-1-1,0 0 1,-1 0-1,1 0 0,0-1 1,-1 1-1,2 0 0,47 0-1244,-36-1 740,-10 1 357,9 0-171,0 1-1,1 0 1,22 4 0,-34-5 340,0 0-1,1 0 0,-1 1 1,0-1-1,1 0 1,-1 0-1,0 1 1,0-1-1,0 1 0,1-1 1,-1 1-1,0 0 1,0-1-1,0 1 1,0 0-1,0 0 1,0 0-1,0-1 0,0 1 1,-1 0-1,1 0 1,0 1-1,0-1 1,-1 0-1,1 0 0,-1 0 1,1 0-1,-1 0 1,1 1-1,-1-1 1,0 0-1,1 0 0,-1 1 1,0-1-1,0 0 1,0 1-1,0-1 1,0 0-1,0 0 1,-1 1-1,1-1 0,0 0 1,-1 0-1,1 1 1,-1-1-1,1 0 1,-1 0-1,1 0 0,-1 0 1,0 0-1,-1 2 1,-3 2 56,0 0 0,0 0 1,0-1-1,0 0 0,-1 0 0,1-1 1,-1 1-1,0-1 0,0 0 0,0-1 1,-9 3-1,-3 1-388,1-1 1,-1-1-1,-20 3 1,13-7-3749,7-2-4399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50.842"/>
    </inkml:context>
    <inkml:brush xml:id="br0">
      <inkml:brushProperty name="width" value="0.025" units="cm"/>
      <inkml:brushProperty name="height" value="0.025" units="cm"/>
    </inkml:brush>
  </inkml:definitions>
  <inkml:trace contextRef="#ctx0" brushRef="#br0">1 32 5349,'0'0'19891,"54"7"-18482,-27-9-576,4-4-481,2-3-224,-3-3-96,-1 6-64,-4 2-576,-6 4-705,-7 0-994,-9 0-1248,-3 5-3620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0.093"/>
    </inkml:context>
    <inkml:brush xml:id="br0">
      <inkml:brushProperty name="width" value="0.025" units="cm"/>
      <inkml:brushProperty name="height" value="0.025" units="cm"/>
    </inkml:brush>
  </inkml:definitions>
  <inkml:trace contextRef="#ctx0" brushRef="#br0">1 44 10762,'0'0'6081,"4"-8"-3594,14-23-618,-18 30-1831,0 1 1,0 0-1,1 0 1,-1 0-1,0-1 1,0 1-1,0 0 1,0 0-1,0 0 0,0-1 1,1 1-1,-1 0 1,0 0-1,0 0 1,0 0-1,0-1 1,1 1-1,-1 0 1,0 0-1,0 0 1,0 0-1,1 0 1,-1 0-1,0 0 1,0 0-1,1-1 1,-1 1-1,0 0 1,0 0-1,0 0 0,1 0 1,-1 0-1,0 0 1,0 0-1,1 0 1,-1 1-1,0-1 1,0 0-1,1 0 1,-1 0-1,0 0 1,0 0-1,0 0 1,1 1-1,4 12 791,-1 16-21,-5 3-274,0-24-401,1 1 1,0-1-1,0 1 1,0-1-1,1 1 1,0-1-1,1 0 1,0 1-1,0-1 1,7 13-1,-9-20-121,1 0 0,0 0 0,0 0 0,1 0 0,-1-1 0,0 1 0,0 0 0,0-1 0,0 1 0,1-1 0,-1 1 0,0-1 0,1 0 0,-1 1 0,0-1 0,1 0 0,-1 0-1,0 0 1,1 0 0,-1 0 0,0 0 0,1 0 0,-1 0 0,0-1 0,1 1 0,-1-1 0,0 1 0,0-1 0,0 1 0,1-1 0,-1 0 0,0 1 0,0-1 0,0 0 0,2-1 0,40-36 140,-38 33-142,15-16 13,-16 15-19,0 1 1,1 0 0,-1 0-1,1 0 1,0 1-1,1 0 1,-1 0-1,11-6 1,-16 10-6,1 0 0,-1 0 0,0 0 0,1 0 0,-1 0 1,0 0-1,0 0 0,1 0 0,-1 0 0,0 0 0,1 0 0,-1 1 0,0-1 1,1 0-1,-1 0 0,0 0 0,0 0 0,1 1 0,-1-1 0,0 0 1,0 0-1,1 0 0,-1 1 0,0-1 0,0 0 0,0 1 0,1-1 0,-1 0 1,0 0-1,0 1 0,0-1 0,0 0 0,0 1 0,0-1 0,0 0 1,0 1-1,0-1 0,0 0 0,0 0 0,0 1 0,0-1 0,0 1 0,1 17 28,-2-14 0,2 129 427,-1-132-456,-1-1 0,1 1 0,0 0 0,0-1 0,0 1 1,0-1-1,1 1 0,-1-1 0,0 1 0,0 0 0,0-1 1,0 1-1,1-1 0,-1 1 0,0-1 0,0 1 0,1-1 1,-1 1-1,0-1 0,1 1 0,-1-1 0,1 1 0,-1-1 1,0 0-1,1 1 0,-1-1 0,1 0 0,-1 1 1,1-1-1,-1 0 0,1 0 0,0 1 0,20-7-679,16-24-2063,32-56-8878,-48 57 6657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0.464"/>
    </inkml:context>
    <inkml:brush xml:id="br0">
      <inkml:brushProperty name="width" value="0.025" units="cm"/>
      <inkml:brushProperty name="height" value="0.025" units="cm"/>
    </inkml:brush>
  </inkml:definitions>
  <inkml:trace contextRef="#ctx0" brushRef="#br0">68 1 8872,'0'0'9140,"-6"8"-7710,-4 3-960,3-3-152,0-1 0,0 1-1,1 1 1,0-1-1,-8 17 1,13-23-310,1 0 0,-1 0 0,0 0 1,1 0-1,-1 0 0,1 1 0,0-1 0,0 0 0,0 0 1,0 0-1,0 0 0,0 1 0,0-1 0,1 0 0,-1 0 1,1 0-1,0 2 0,0-3-3,0 1 0,0-1 0,-1 0 0,1 0 0,0 0 0,0 0 0,0 0 0,1 0 0,-1 0 0,0-1 1,0 1-1,0 0 0,1-1 0,-1 1 0,0-1 0,1 1 0,-1-1 0,0 1 0,3-1 0,0 1 9,-1-1-1,1 0 1,0-1 0,-1 1-1,1 0 1,0-1 0,-1 0-1,1 0 1,-1 0-1,1 0 1,-1-1 0,0 1-1,0-1 1,1 0 0,-1 0-1,0 0 1,-1 0-1,6-5 1,-2 1 168,-1 0 0,0 0 0,-1 0 0,1-1 0,-1 1 0,-1-1 0,1 0-1,-1 0 1,0 0 0,-1-1 0,1 1 0,1-14 0,-26 43 1414,-15 52-1271,35-70-317,0 1 0,0 0 0,1 1 0,0-1 0,0 0 0,0 0 0,0 0 0,1 1 1,0-1-1,0 0 0,0 1 0,1-1 0,1 8 0,-1-12-5,0 1 0,0-1 0,0 0 0,0 0 0,1 0 0,-1 0 1,0 0-1,0-1 0,1 1 0,-1 0 0,0-1 0,1 1 0,-1 0 0,1-1 0,-1 0 0,0 1 0,1-1 1,-1 0-1,1 0 0,-1 0 0,1 0 0,-1 0 0,1 0 0,-1 0 0,1 0 0,-1-1 0,1 1 0,-1 0 1,2-1-1,45-15-699,8-21-3029,-6-11-5838,-32 27 4738</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0.898"/>
    </inkml:context>
    <inkml:brush xml:id="br0">
      <inkml:brushProperty name="width" value="0.025" units="cm"/>
      <inkml:brushProperty name="height" value="0.025" units="cm"/>
    </inkml:brush>
  </inkml:definitions>
  <inkml:trace contextRef="#ctx0" brushRef="#br0">1 279 6694,'0'0'7330,"3"5"-6455,0-1-606,-1-1-1,0 1 1,0 0 0,-1 0-1,1 0 1,-1 0-1,0 0 1,0 0-1,1 7 1,3 12 905,-5-21-1089,1 1 0,0-1-1,0 0 1,0 0 0,1 1 0,-1-1-1,0 0 1,1 0 0,-1 0 0,1-1-1,0 1 1,0 0 0,-1-1 0,1 1-1,0-1 1,1 1 0,-1-1 0,0 0 0,0 0-1,0 0 1,1 0 0,-1 0 0,0-1-1,1 1 1,-1-1 0,1 1 0,-1-1-1,1 0 1,-1 0 0,1 0 0,-1 0-1,1-1 1,2 0 0,3 0 27,0 0 0,-1-1 1,1 0-1,-1 0 0,1-1 0,-1 1 0,0-2 0,0 1 1,10-8-1,-7 3-48,0-1 1,-1-1 0,0 1-1,-1-2 1,0 1-1,0-1 1,-1 0 0,-1-1-1,0 0 1,0 0-1,7-23 1,-8 19 63,-1 0 0,-1-1 0,0 0 0,-1 0 0,-1 0 0,0 0 0,-1 0 0,-5-29 0,5 45-122,0 0 0,1-1 0,-1 1 0,-1 0 0,1 0 0,0 0 0,0 0 0,0 0 0,-1-1 0,1 1 0,0 0 0,-1 0 0,1 0 0,-1 0 0,1 0 0,-1 0 0,0 0 0,1 0 0,-1 0 0,0 0 0,0 1 0,0-1 0,1 0 0,-1 0 0,0 1 0,0-1 0,0 1 0,0-1 0,0 1 0,0-1 0,-1 1 0,1-1 0,0 1 0,0 0 0,0 0 0,0-1 0,0 1 0,-1 0 0,1 0 0,0 0 0,0 0 0,0 1 0,0-1-1,0 0 1,-1 0 0,1 1 0,0-1 0,0 1 0,0-1 0,0 1 0,0-1 0,0 1 0,0 0 0,0-1 0,0 1 0,-1 1 0,-6 4 46,1 0 0,-1 1-1,1 0 1,0 0 0,-6 9-1,-8 11-32,2-5 337,1 2 0,1 0 0,1 1 0,-24 51 0,40-76-346,0 1-1,-1 0 0,1-1 1,0 1-1,0-1 1,-1 1-1,1 0 0,0-1 1,0 1-1,0 0 0,0-1 1,0 1-1,0 0 0,0-1 1,0 1-1,0 0 1,0-1-1,0 1 0,0 0 1,1-1-1,-1 1 0,0 0 1,0-1-1,1 1 0,-1 0 1,0-1-1,1 1 1,-1-1-1,1 1 0,-1-1 1,1 1-1,-1-1 0,1 1 1,-1-1-1,1 0 0,-1 1 1,1-1-1,-1 0 0,1 1 1,0-1-1,-1 0 1,1 0-1,0 1 0,-1-1 1,1 0-1,0 0 0,-1 0 1,1 0-1,0 0 0,-1 0 1,1 0-1,0 0 1,-1 0-1,1 0 0,0-1 1,-1 1-1,1 0 0,0 0 1,-1-1-1,1 1 1,45-15 8,-43 14-4,38-16-275,-23 8-388,1 0 0,0 2 0,0 0-1,1 2 1,0 0 0,36-4 0,-55 9 627,1 0 0,-1 0 0,0 0 0,1 0 1,-1 0-1,0 1 0,1-1 0,-1 0 0,0 1 0,0-1 0,1 1 0,-1-1 0,0 1 0,0 0 1,0-1-1,0 1 0,0 0 0,0 0 0,0 0 0,0 0 0,0 0 0,0 0 0,0 0 1,0 0-1,0 2 0,1 1 21,-1-1 0,0 1 0,0-1 0,0 1 0,-1-1 0,0 1 0,1 0 0,-1-1 0,-1 7 0,0 6 145,-2-1 1,0 1 0,-8 23 0,6-25-157,2-7-178,1-1 0,0 0-1,0 1 1,0 0 0,0 11 0,5-18-5632,13-17 1480,0-11-2123</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1.382"/>
    </inkml:context>
    <inkml:brush xml:id="br0">
      <inkml:brushProperty name="width" value="0.025" units="cm"/>
      <inkml:brushProperty name="height" value="0.025" units="cm"/>
    </inkml:brush>
  </inkml:definitions>
  <inkml:trace contextRef="#ctx0" brushRef="#br0">107 0 8584,'0'0'13362,"-5"11"-12460,-11 23-330,1 1 0,2 1-1,2 0 1,1 1-1,-5 41 1,5-3 617,-1 132 0,11-207-1177,0 1-1,0-1 1,-1 1-1,1-1 1,0 1-1,0-1 1,0 1-1,0-1 1,0 1-1,0-1 1,0 1-1,0-1 1,1 1-1,-1-1 1,0 1-1,0-1 1,0 1-1,0-1 1,1 1-1,-1-1 1,0 0-1,0 1 1,1-1-1,-1 1 1,0-1-1,1 0 0,-1 1 1,1-1-1,-1 0 1,0 1-1,1-1 1,-1 0-1,1 0 1,-1 1-1,1-1 1,15-10 225,14-27-55,-10 3-159,35-50 54,-49 76-95,0 0 1,1 0 0,0 1 0,0 0 0,0 1 0,1-1 0,13-7 0,-20 13 7,0 0 0,0 0 0,0 0 0,0 1 0,1-1 0,-1 0 0,0 1 0,0-1 0,0 1 0,1-1 0,-1 1 0,0-1 0,1 1 0,-1 0 0,0 0 0,1-1 0,-1 1 1,0 0-1,1 0 0,-1 1 0,0-1 0,1 0 0,-1 0 0,0 1 0,1-1 0,-1 1 0,0-1 0,0 1 0,1-1 0,-1 1 0,0 0 0,2 1 0,-2 1-24,0 0 1,1 0-1,-1 1 0,0-1 1,-1 0-1,1 1 0,-1-1 1,1 1-1,-1-1 0,-1 7 1,1-9-208,-4-38 177,0-65 288,5 102-215,1 0-1,-1 0 1,0 0-1,1 0 1,-1 0-1,0 0 1,0 0-1,1 1 1,-1-1-1,0 0 1,1 1-1,-1-1 1,0 1-1,0-1 1,0 1-1,2 1 1,45 13-3144,-38-13 1780,0-1-1,0 0 1,0 0-1,0-1 1,0-1 0,0 1-1,0-2 1,0 1 0,0-1-1,11-5 1,4-3-4934</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1.925"/>
    </inkml:context>
    <inkml:brush xml:id="br0">
      <inkml:brushProperty name="width" value="0.025" units="cm"/>
      <inkml:brushProperty name="height" value="0.025" units="cm"/>
    </inkml:brush>
  </inkml:definitions>
  <inkml:trace contextRef="#ctx0" brushRef="#br0">84 1 4612,'0'0'15055,"-10"7"-13384,10-7-1654,-10 8 563,0 1 0,1-1 0,-11 14 0,17-19-433,1 0 0,-1 0-1,1 0 1,0 1 0,0-1-1,0 1 1,1-1 0,-1 1-1,1 0 1,0-1 0,0 1 0,0 0-1,0 0 1,1 0 0,0 0-1,-1 0 1,1 0 0,1 5-1,0-8-140,0 0 0,-1 1-1,1-2 1,0 1 0,0 0-1,0 0 1,0 0 0,0 0-1,0 0 1,0-1 0,0 1-1,0 0 1,0-1-1,0 1 1,1-1 0,-1 0-1,0 1 1,0-1 0,1 0-1,-1 1 1,0-1 0,0 0-1,1 0 1,-1 0 0,0 0-1,0 0 1,1-1 0,1 0-1,39-8-307,-31 4-82,-1-1 1,1-1 0,15-12 0,26-16-983,-52 34 1365,0 1 0,1 0 0,-1 0 0,0 0 1,0 0-1,0 0 0,0 0 0,1 0 0,-1 0 0,0 0 0,0 0 1,0 0-1,1 0 0,-1 0 0,0 0 0,0 0 0,0 0 1,1 0-1,-1 0 0,0 0 0,0 0 0,0 0 0,1 0 0,-1 0 1,0 1-1,0-1 0,0 0 0,0 0 0,1 0 0,-1 0 0,0 0 1,0 0-1,0 1 0,0-1 0,0 0 0,0 0 0,1 0 1,-1 0-1,0 1 0,0-1 0,0 0 0,0 0 0,0 0 0,0 1 1,0-1-1,1 15 113,-6 17 239,5-31-332,-12 68 664,2-1 1,-1 108-1,12-155-666,-1 32 4,0-50-14,0-1 0,0 1 1,-1 0-1,1-1 1,-1 1-1,0 0 1,1-1-1,-1 1 1,-1-1-1,1 1 1,0-1-1,0 1 0,-1-1 1,-2 3-1,3-4-3,1-1-1,0 0 0,0 1 0,-1-1 1,1 0-1,0 0 0,0 1 0,-1-1 1,1 0-1,0 0 0,-1 0 0,1 0 1,0 1-1,-1-1 0,1 0 0,0 0 1,-1 0-1,1 0 0,-1 0 0,1 0 1,0 0-1,-1 0 0,1 0 0,0 0 1,-1 0-1,1 0 0,-1 0 0,1 0 1,0 0-1,-1 0 0,1-1 0,0 1 1,-1 0-1,1 0 0,0 0 0,-1-1 1,1 1-1,0 0 0,0 0 0,-1-1 1,1 1-1,0 0 0,-1-1 0,-6-22 66,4-29-117,3 50 39,0-10-73,1 0-1,1 0 1,0 0 0,0 0-1,1 0 1,1 0-1,0 1 1,0-1 0,1 1-1,1 0 1,10-15-1,6-4 158,2 0 0,37-36-1,28-34 104,-87 97-174,16-26 68,-19 18-21,-16 10 3,12 3-8,0 0-1,-1 0 1,1 1-1,0 0 0,0 0 1,0 0-1,1 0 0,-1 1 1,1 0-1,0 0 1,0 0-1,0 0 0,0 0 1,1 1-1,0 0 0,0 0 1,0 0-1,1 0 1,-1 0-1,1 1 0,0-1 1,1 1-1,-2 5 0,3-10-43,0 0-1,0 0 1,0 0-1,1 0 1,-1 0-1,0 0 1,0 0-1,1 0 1,-1 0-1,0 0 1,1 0-1,-1 0 1,1 0-1,-1 0 0,1-1 1,0 1-1,-1 0 1,1 0-1,0-1 1,0 1-1,-1 0 1,1-1-1,0 1 1,0-1-1,0 1 1,0-1-1,0 1 1,-1-1-1,1 0 1,0 1-1,0-1 0,0 0 1,0 0-1,2 0 1,41 2-1047,-33-3 287,28-2-3662,5-12-4623</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2.474"/>
    </inkml:context>
    <inkml:brush xml:id="br0">
      <inkml:brushProperty name="width" value="0.025" units="cm"/>
      <inkml:brushProperty name="height" value="0.025" units="cm"/>
    </inkml:brush>
  </inkml:definitions>
  <inkml:trace contextRef="#ctx0" brushRef="#br0">1 1 16271,'0'0'6727,"7"52"-4966,-7-21-768,0 4-640,0-1-225,1-3-96,1-4-352,4-5-705,-2-8-833,2-5-288,-14-20-15215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2.835"/>
    </inkml:context>
    <inkml:brush xml:id="br0">
      <inkml:brushProperty name="width" value="0.025" units="cm"/>
      <inkml:brushProperty name="height" value="0.025" units="cm"/>
    </inkml:brush>
  </inkml:definitions>
  <inkml:trace contextRef="#ctx0" brushRef="#br0">1 124 4869,'0'0'16399,"0"-49"-15086,38 41-288,12 1-64,12-2-608,3 1-257,4-4-353,-5-1-3266,-6-5-7431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3.208"/>
    </inkml:context>
    <inkml:brush xml:id="br0">
      <inkml:brushProperty name="width" value="0.025" units="cm"/>
      <inkml:brushProperty name="height" value="0.025" units="cm"/>
    </inkml:brush>
  </inkml:definitions>
  <inkml:trace contextRef="#ctx0" brushRef="#br0">0 42 10314,'0'0'5851,"1"-9"-2648,5-23-860,-6 32-2276,0 0-1,0 0 0,0 1 0,1-1 1,-1 0-1,0 0 0,0 0 1,0 0-1,0 1 0,1-1 1,-1 0-1,0 0 0,0 0 1,0 0-1,0 0 0,1 0 0,-1 1 1,0-1-1,0 0 0,1 0 1,-1 0-1,0 0 0,0 0 1,0 0-1,1 0 0,-1 0 0,0 0 1,0 0-1,1 0 0,-1 0 1,0 0-1,0 0 0,0 0 1,1 0-1,-1 0 0,0-1 1,0 1-1,0 0 0,1 0 0,-1 0 1,0 0-1,0 0 0,0 0 1,1-1-1,-1 1 0,0 0 1,0 0-1,0 0 0,0 0 1,0-1-1,0 1 0,1 0 0,4 20 98,-1 141 645,-4-62-769,-1-97-37,1 0 0,0 0 0,1 0 0,-1 0 0,0-1-1,0 1 1,1 0 0,-1 0 0,1 0 0,0 0 0,-1-1 0,1 1 0,0 0 0,0-1-1,0 1 1,0 0 0,0-1 0,2 2 0,-2-2 29,0-1 0,1 1 0,-1 0 0,0-1 0,0 0 0,0 1 0,1-1 0,-1 0 0,0 1 0,1-1-1,-1 0 1,0 0 0,1 0 0,-1 0 0,0 0 0,1-1 0,-1 1 0,0 0 0,3-1 0,3-2 140,1-1 1,-1 0-1,1 0 1,-1 0-1,0-1 0,11-10 1,41-38 90,-1-3 0,76-96 1,-134 152-389,0 0 0,-1 0 0,1 0 0,0 0 0,0 0 0,0 0 1,-1 0-1,1 0 0,0 0 0,0 0 0,0 0 0,0 0 0,-1-1 1,1 1-1,0 0 0,0 0 0,0 0 0,0 0 0,-1 0 0,1 0 0,0 0 1,0-1-1,0 1 0,0 0 0,0 0 0,0 0 0,-1 0 0,1 0 0,0-1 1,0 1-1,0 0 0,0 0 0,0 0 0,0 0 0,0-1 0,0 1 1,0 0-1,0 0 0,0 0 0,0-1 0,0 1 0,0 0 0,0 0 0,0 0 1,0-1-1,0 1 0,0 0 0,0 0 0,-20 9-5208,18-8 4357,-25 12-10176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3.563"/>
    </inkml:context>
    <inkml:brush xml:id="br0">
      <inkml:brushProperty name="width" value="0.025" units="cm"/>
      <inkml:brushProperty name="height" value="0.025" units="cm"/>
    </inkml:brush>
  </inkml:definitions>
  <inkml:trace contextRef="#ctx0" brushRef="#br0">1 1 13997,'0'0'5574,"40"52"-3012,-22-38-1537,3-2-737,6-2-224,3-8-1249,4-2-2210,-4-5-2691,2-15-2626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3.934"/>
    </inkml:context>
    <inkml:brush xml:id="br0">
      <inkml:brushProperty name="width" value="0.025" units="cm"/>
      <inkml:brushProperty name="height" value="0.025" units="cm"/>
    </inkml:brush>
  </inkml:definitions>
  <inkml:trace contextRef="#ctx0" brushRef="#br0">140 28 12524,'0'0'3779,"-10"1"-1067,6-1-2536,-1 1 1,0 0-1,0 0 0,1 0 0,-1 1 0,1-1 0,-1 1 1,1 0-1,0 0 0,-1 1 0,1-1 0,1 1 0,-1 0 1,0 0-1,0 0 0,1 0 0,0 1 0,0 0 0,0-1 1,0 1-1,0 0 0,-3 9 0,-23 50 612,27-59-779,1 1 0,0-1 1,0 0-1,0 1 0,0-1 1,1 0-1,-1 1 0,1-1 1,1 1-1,-1-1 0,0 1 1,1-1-1,2 7 0,-2-9-7,0-1 0,0 1 0,0-1 0,1 1 0,-1-1 0,1 0 0,-1 0 0,1 1-1,-1-1 1,1 0 0,0 0 0,-1 0 0,1-1 0,0 1 0,0 0 0,0-1 0,-1 1 0,1-1-1,0 1 1,0-1 0,0 0 0,0 0 0,0 0 0,0 0 0,0 0 0,0-1 0,0 1 0,0 0 0,2-2-1,2 1 17,1 0 0,0-1-1,0 0 1,-1-1-1,1 0 1,-1 0-1,7-4 1,1-3 9,1-2 0,-2 0 1,0-1-1,0 0 0,16-22 0,-25 29-15,1 0-1,0-1 1,-1 0-1,0 0 1,-1 0-1,0 0 1,0 0-1,0-1 1,-1 0-1,0 1 1,-1-1-1,0 0 0,0 0 1,0 0-1,-1-8 1,-12 28-151,5 0 22,0 0 1,2 0-1,-1 1 1,2 0-1,-1 0 0,2 0 1,0 0-1,0 1 0,2-1 1,-1 1-1,2 0 1,1 16-1,-1-28-79,1-1 0,0 0-1,0 0 1,0 1 0,0-1 0,0 0 0,0 0-1,0 0 1,1 0 0,-1 0 0,0 0 0,1-1 0,-1 1-1,0 0 1,1-1 0,-1 1 0,1-1 0,-1 1-1,1-1 1,-1 0 0,1 1 0,-1-1 0,1 0 0,-1 0-1,1 0 1,0 0 0,-1-1 0,1 1 0,-1 0-1,1-1 1,-1 1 0,1-1 0,-1 1 0,0-1-1,3-1 1,23-17-4758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51.651"/>
    </inkml:context>
    <inkml:brush xml:id="br0">
      <inkml:brushProperty name="width" value="0.025" units="cm"/>
      <inkml:brushProperty name="height" value="0.025" units="cm"/>
    </inkml:brush>
  </inkml:definitions>
  <inkml:trace contextRef="#ctx0" brushRef="#br0">67 0 13549,'0'0'6758,"1"56"-6309,-1-20-193,-4 7-192,-1 1 0,-1 0-64,0-6 0,-2-7 0,3-5 0,0-7-224,0-10-385,1-4-640,-1-5-993,-2 0-1954,0-14-1281</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4.273"/>
    </inkml:context>
    <inkml:brush xml:id="br0">
      <inkml:brushProperty name="width" value="0.025" units="cm"/>
      <inkml:brushProperty name="height" value="0.025" units="cm"/>
    </inkml:brush>
  </inkml:definitions>
  <inkml:trace contextRef="#ctx0" brushRef="#br0">101 1 12139,'-6'13'2520,"-10"29"-968,2 0 0,2 1 0,-9 59-1,11-34-434,0 117-1,4-165-827,3-19 391,1-13 406,2-39-633,3 1 0,12-65-1,-12 94-476,2 1-1,0 0 1,2 0-1,0 1 1,1 0-1,1 0 1,0 0-1,19-25 1,-22 38-14,-1 1 0,1 0 0,-1 0 0,1 1 0,1-1 0,-1 1 0,1 1 0,-1-1 0,1 1 0,0 0 0,0 1 0,1 0 0,-1 0 0,0 0 0,1 1 0,-1 0 0,1 0 0,-1 1 0,1 0 0,-1 0 0,1 1 0,-1 0 0,1 1 0,-1-1 1,0 1-1,11 5 0,-16-6 10,0-1 0,0 1-1,0 0 1,0 0 0,0 1 0,0-1 0,-1 0 0,1 1 0,-1-1 0,1 1 0,-1-1 0,1 1 0,-1-1 0,0 1 0,0 0 0,0 0 0,0 0 0,0 0 0,0 0 0,0 0 0,-1 0 0,1 0 0,-1 0 0,1 0 0,-1 0 0,0 0 0,0 0 0,0 1 0,0-1 0,0 0 0,-1 0 0,1 0 0,0 0 0,-1 0 0,0 0 0,1 0 0,-1 0 0,0 0 0,0 0 0,0 0 0,0 0 0,-1-1 0,-1 4 0,-4 3 123,0 0 0,-1 0 1,0 0-1,0-1 1,0 0-1,-1 0 0,-9 5 1,2-2 35,1-1-1,-1-1 1,-1 0 0,1-1 0,-1-1 0,-1 0-1,1-1 1,-1-1 0,-31 3 0,48-7-180,1 0 1,0 0 0,-1 0 0,1-1-1,-1 1 1,1 0 0,0 0 0,-1 0 0,1 0-1,0 0 1,-1 0 0,1-1 0,0 1-1,0 0 1,-1 0 0,1-1 0,0 1-1,0 0 1,-1 0 0,1-1 0,0 1-1,0 0 1,0-1 0,-1 1 0,1 0-1,0-1 1,0 1 0,0 0 0,0-1-1,0 1 1,0 0 0,0-1 0,0 1-1,0 0 1,0-1 0,0 1 0,0 0-1,0-1 1,0 1 0,0 0 0,0-1 0,0 1-1,0-1 1,0 1 0,0 0 0,1 0-1,-1-1 1,0 1 0,0 0 0,0-1-1,1 1 1,-1 0 0,0 0 0,0-1-1,1 1 1,-1 0 0,0 0 0,1-1-1,-1 1 1,0 0 0,1 0 0,-1 0-1,18-20-2122,50-22-5740,-28 20 2327</inkml:trace>
  <inkml:trace contextRef="#ctx0" brushRef="#br0" timeOffset="1">370 33 11627,'0'0'14189,"-13"74"-13644,7-46-321,4 0-160,2-6-64,0-10-801,13-11-1056,5-1-193,4-13-417,4-13-992,0-6-1890</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4.630"/>
    </inkml:context>
    <inkml:brush xml:id="br0">
      <inkml:brushProperty name="width" value="0.025" units="cm"/>
      <inkml:brushProperty name="height" value="0.025" units="cm"/>
    </inkml:brush>
  </inkml:definitions>
  <inkml:trace contextRef="#ctx0" brushRef="#br0">97 0 7591,'0'0'13239,"-4"15"-12283,-6 24-30,-8 69 1,15-88-833,2 1 1,0-1-1,1 1 1,2 0-1,0-1 1,6 27-1,-4-32-66,-1 1-1,0-1 1,-1 1 0,-1-1-1,0 21 1,-5-28 81,-3-19-298,-4-20-447,5 6 725,-1 0 0,-1 0-1,-2 0 1,-21-39 0,31 63-74,0 1 0,0 0 1,0 0-1,-1 0 1,1-1-1,0 1 1,0 0-1,0 0 0,0-1 1,0 1-1,0 0 1,0 0-1,0-1 1,-1 1-1,1 0 0,0 0 1,0-1-1,0 1 1,0 0-1,0-1 1,0 1-1,0 0 0,1 0 1,-1-1-1,0 1 1,0 0-1,0 0 1,0-1-1,0 1 0,0 0 1,0 0-1,0-1 1,1 1-1,-1 0 1,0 0-1,0 0 0,0-1 1,1 1-1,-1 0 1,0 0-1,16-1 819,28 11 640,-29-7-1233,2 1-1340,0-1 0,1 0 0,-1-2 0,0 0 0,1-1 0,-1 0 0,21-4 0,-24-3-3231,-4-2-1947</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5.080"/>
    </inkml:context>
    <inkml:brush xml:id="br0">
      <inkml:brushProperty name="width" value="0.025" units="cm"/>
      <inkml:brushProperty name="height" value="0.025" units="cm"/>
    </inkml:brush>
  </inkml:definitions>
  <inkml:trace contextRef="#ctx0" brushRef="#br0">63 230 11563,'0'0'6315,"-9"11"-4195,-29 36-556,36-44-1417,0 0 0,1-1 0,-1 1 0,0 0 0,1 0 0,0 0 0,0 0 0,0 0 0,0 1 0,-1 2 0,2-5-116,0 0 1,0 0 0,0 0-1,0 0 1,0 0 0,0-1-1,0 1 1,1 0 0,-1 0-1,0 0 1,0 0 0,1 0-1,-1-1 1,1 1-1,-1 0 1,1 0 0,-1 0-1,1-1 1,-1 1 0,1 0-1,-1-1 1,1 1 0,1 0-1,0 0-16,0 0 1,0-1-1,0 1 0,0-1 1,0 1-1,0-1 0,0 1 0,0-1 1,0 0-1,0 0 0,0 0 1,1-1-1,-1 1 0,0 0 0,0-1 1,0 1-1,0-1 0,0 0 1,0 0-1,0 0 0,0 0 0,3-2 1,1-1-17,1-1 0,-1 0 0,0-1 0,0 1 0,0-1 0,-1-1 0,0 1 1,0 0-1,-1-1 0,1 0 0,-1 0 0,-1-1 0,0 1 0,0-1 0,0 1 0,-1-1 1,2-9-1,-24 40-357,15-12 353,0 0 0,1 1 0,0-1 1,1 1-1,1 0 0,-1 0 0,2 0 0,0 0 0,0 0 0,2 16 1,-1-27 9,0 1 0,1-1 0,-1 0 0,1 1 1,-1-1-1,1 0 0,-1 1 0,1-1 0,-1 0 0,1 0 1,0 0-1,0 0 0,0 1 0,0-1 0,0 0 1,0-1-1,0 1 0,0 0 0,0 0 0,0 0 1,0-1-1,1 1 0,-1 0 0,0-1 0,0 1 0,1-1 1,-1 1-1,0-1 0,1 0 0,-1 0 0,1 0 1,-1 0-1,0 0 0,1 0 0,-1 0 0,0 0 1,1 0-1,-1 0 0,0-1 0,1 1 0,-1-1 1,0 1-1,1-1 0,0 0 0,6-2 57,-1 0 0,1 0 0,-1-1 0,0 1 0,0-2 0,8-5 0,3-7 129,0 0 1,-1-1-1,-1-1 1,-1-1-1,0 0 1,-2 0-1,0-2 1,-1 0-1,-2 0 1,0-1-1,-1 0 1,-2 0-1,0-1 0,5-33 1,-12 56-184,0-1 0,1 1-1,-1 0 1,0-1 0,0 0 0,0 1-1,0-1 1,0 1 0,0-1 0,0 1 0,-1-1-1,1 1 1,0-1 0,-1 1 0,0-3 0,0 4-4,1 0 1,-1 0-1,1 0 1,-1 0-1,1 0 1,-1 0 0,1 0-1,-1 0 1,1 0-1,-1 0 1,1 0-1,-1 0 1,1 0 0,-1 0-1,1 1 1,-1-1-1,1 0 1,0 0-1,-1 0 1,1 1 0,-1-1-1,1 0 1,0 1-1,-1-1 1,1 0-1,0 1 1,-1-1-1,1 0 1,-1 1 0,-28 41 133,17-24-23,1 1-1,2 0 0,0 0 0,0 1 1,2 1-1,1-1 0,0 1 0,2 0 0,-4 39 1,8-58-102,0 0 0,0 0 1,0 0-1,1 0 1,-1 0-1,0 0 0,1 0 1,0 0-1,-1 0 0,1 0 1,0 0-1,0 0 0,0 0 1,0-1-1,1 1 0,-1-1 1,0 1-1,1-1 1,-1 1-1,1-1 0,1 2 1,1-1 19,1 1 1,-1-1 0,0 0 0,1-1-1,-1 1 1,1-1 0,-1 0 0,10 1-1,6-1-433,1 0-1,-1-2 1,26-3-1,-46 4 381,48-12-3817,-19-2-1823,0-8-6069</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5.810"/>
    </inkml:context>
    <inkml:brush xml:id="br0">
      <inkml:brushProperty name="width" value="0.025" units="cm"/>
      <inkml:brushProperty name="height" value="0.025" units="cm"/>
    </inkml:brush>
  </inkml:definitions>
  <inkml:trace contextRef="#ctx0" brushRef="#br0">54 0 13164,'0'0'11014,"-7"11"-10278,1-2-662,0-1 0,1 1 0,0 0 0,1 0-1,0 0 1,0 1 0,1 0 0,1-1 0,-1 1 0,2 0 0,-2 15-1,3-25-63,0 1 0,0 0 0,0 0 0,0-1 0,0 1 0,0 0 0,0 0 0,0-1 0,1 1 0,-1 0 0,0-1 0,0 1 0,1 0 0,-1-1 0,0 1 0,1 0 0,-1-1 0,1 1 0,-1-1 0,1 1-1,-1-1 1,1 1 0,-1-1 0,1 1 0,0-1 0,-1 1 0,1-1 0,0 0 0,-1 1 0,2-1 0,26-2 283,-20 0-222,1-1-1,-1-1 1,0 0 0,12-7 0,84-73 20,-104 84-84,1-1 0,-1 1 0,0-1 0,1 1 0,-1 0 1,1-1-1,-1 1 0,1 0 0,-1-1 0,1 1 0,-1 0 0,1-1 1,-1 1-1,1 0 0,-1 0 0,1 0 0,0 0 0,-1 0 0,1-1 0,-1 1 1,1 0-1,0 0 0,-1 0 0,1 1 0,-1-1 0,1 0 0,0 0 1,-1 0-1,1 0 0,-1 0 0,1 1 0,7 18 281,-8 42 91,-1-44-431,1-14-60,0 0-1,0 0 0,0 0 1,0 0-1,0 0 0,1 0 1,-1 0-1,1 0 0,0 0 1,0 0-1,0-1 1,0 1-1,2 3 0,-2-6 16,-1 1 0,1-1 0,-1 0-1,1 1 1,0-1 0,-1 1 0,1-1-1,-1 0 1,1 0 0,0 1 0,-1-1-1,1 0 1,0 0 0,-1 0 0,1 0-1,0 0 1,0 0 0,-1 0 0,1 0-1,0 0 1,-1 0 0,2 0 0,24-14-2507,19-29-5707,-22 16 1531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6.180"/>
    </inkml:context>
    <inkml:brush xml:id="br0">
      <inkml:brushProperty name="width" value="0.025" units="cm"/>
      <inkml:brushProperty name="height" value="0.025" units="cm"/>
    </inkml:brush>
  </inkml:definitions>
  <inkml:trace contextRef="#ctx0" brushRef="#br0">88 0 11787,'0'0'3796,"-6"11"-1437,-20 32-436,10-18 94,-24 51 1,40-76-2015,0 0 0,0 0 1,1 0-1,-1 0 0,0 0 0,0 0 0,0 0 1,0-1-1,0 1 0,0 0 0,1 0 1,-1 0-1,0 0 0,0 0 0,0 0 0,0 0 1,0 0-1,0 0 0,1 0 0,-1 0 1,0 0-1,0 0 0,0 0 0,0 0 0,0 1 1,0-1-1,1 0 0,-1 0 0,0 0 0,0 0 1,0 0-1,0 0 0,0 0 0,0 0 1,0 0-1,0 0 0,1 0 0,-1 1 0,0-1 1,0 0-1,0 0 0,0 0 0,0 0 1,0 0-1,0 0 0,0 1 0,0-1 0,0 0 1,0 0-1,0 0 0,0 0 0,0 0 1,0 0-1,0 1 0,0-1 0,0 0 0,0 0 1,0 0-1,0 0 0,0 0 0,0 0 0,0 1 1,0-1-1,0 0 0,0 0 0,-1 0 1,10-4 79,5-8-36,-1-1 0,0-1 0,22-28 0,14-16-518,-53 97-287,-1-19 760,0-3-57,2 0 0,0-1-1,-2 30 1,5-45-44,0-1-1,0 1 1,1 0-1,-1-1 1,0 1-1,1 0 1,-1-1-1,0 1 1,1-1-1,-1 1 1,0-1-1,1 1 1,-1-1-1,1 1 1,-1-1-1,1 0 1,0 1-1,-1-1 1,1 0-1,-1 1 1,1-1-1,0 0 1,-1 1-1,1-1 1,-1 0 0,1 0-1,0 0 1,-1 0-1,1 0 1,0 0-1,-1 0 1,1 0-1,0 0 1,-1 0-1,1 0 1,0 0-1,-1 0 1,1-1-1,0 1 1,-1 0-1,1 0 1,0-1-1,32-11-5738,-4-6-2052</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6.527"/>
    </inkml:context>
    <inkml:brush xml:id="br0">
      <inkml:brushProperty name="width" value="0.025" units="cm"/>
      <inkml:brushProperty name="height" value="0.025" units="cm"/>
    </inkml:brush>
  </inkml:definitions>
  <inkml:trace contextRef="#ctx0" brushRef="#br0">105 319 11243,'0'0'3512,"-12"11"-880,4-4-2178,-43 44 1996,48-47-2231,-1 0-1,1 1 1,0-1-1,0 1 0,0-1 1,1 1-1,-1 0 1,1 0-1,0 1 1,1-1-1,-1 0 1,0 9-1,2-13-212,0 1 0,0-1 0,1 0 0,-1 0 0,1 0-1,-1 0 1,1 0 0,-1 0 0,1 0 0,0 0 0,-1 0 0,1 0 0,0 0 0,0 0-1,0 0 1,0-1 0,0 1 0,0 0 0,0-1 0,0 1 0,0 0 0,0-1-1,0 1 1,0-1 0,0 0 0,0 1 0,1-1 0,-1 0 0,0 0 0,0 0-1,0 0 1,1 0 0,-1 0 0,2 0 0,50-6-158,-39 2 153,1-2 0,-2 1 0,1-2 0,0 0 0,-1 0 0,-1-2 0,1 1 0,-1-2 0,-1 1 0,0-2 0,0 1 1,-1-1-1,0-1 0,-1 0 0,11-18 0,-11 14 28,0-1 0,0 0-1,-2 0 1,0-1 0,-1 0 0,-1 0 0,0 0-1,-2-1 1,0 1 0,-1-1 0,-1-37 0,0 54-29,-1-1 1,0 0-1,-1 1 1,1-1-1,0 0 1,-1 1 0,1-1-1,-1 0 1,0 1-1,0-1 1,0 1-1,0 0 1,0-1-1,-1 1 1,1 0-1,-1-1 1,1 1 0,-1 0-1,0 0 1,0 1-1,0-1 1,0 0-1,0 0 1,0 1-1,0 0 1,-1-1 0,1 1-1,-1 0 1,1 0-1,-1 0 1,1 0-1,-1 1 1,1-1-1,-1 1 1,0-1 0,1 1-1,-5 0 1,0 1-7,0 0 0,0 0-1,0 0 1,0 1 0,0 0 0,1 1 0,-1 0 0,1 0 0,-1 0 0,1 1 0,0-1 0,0 2 0,-5 4 0,-9 9 34,0 1 1,-21 27 0,35-39 29,0 1 1,1 0 0,0 0-1,0 1 1,1 0 0,0-1-1,0 2 1,1-1 0,-4 17-1,7-25-56,0 0 0,0 1 0,0-1 0,0 1 0,0-1 0,0 1 1,1-1-1,-1 1 0,0-1 0,1 1 0,-1-1 0,1 1 0,-1-1 0,1 0 0,0 0 0,0 1 0,0-1 0,-1 0 0,1 0 0,0 0 0,0 0 0,1 0 0,-1 0 0,0 0 0,0 0 0,0 0 0,1 0 0,-1-1 1,0 1-1,1 0 0,-1-1 0,1 1 0,-1-1 0,0 0 0,3 1 0,7 1-53,1-1 1,-1 1-1,22-2 0,-12 0-220,-10 0 233,4 1-536,1 0 0,-1 1 0,1 0 0,17 6 0,-30-7 345,1 0 1,-1 0-1,0 0 0,0 1 1,0-1-1,0 1 1,-1 0-1,1 0 1,0 0-1,-1 0 0,1 0 1,-1 0-1,0 1 1,1-1-1,-1 1 1,-1 0-1,1-1 0,0 1 1,-1 0-1,1 0 1,-1 0-1,0 0 1,0 0-1,0 1 0,1 5 1,-2 0 101,1 0 0,-2 0 0,1 0 0,-1 0 0,-1 0-1,0 0 1,0 0 0,0 0 0,-5 8 0,3-4-3353</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7.039"/>
    </inkml:context>
    <inkml:brush xml:id="br0">
      <inkml:brushProperty name="width" value="0.025" units="cm"/>
      <inkml:brushProperty name="height" value="0.025" units="cm"/>
    </inkml:brush>
  </inkml:definitions>
  <inkml:trace contextRef="#ctx0" brushRef="#br0">157 1 10410,'0'0'2653,"-7"14"-320,-23 52 915,-31 104 1,14 30 778,42-167-3504,2 0 0,0 0-1,2 0 1,5 40 0,-5-72-519,1 0 1,0 0 0,0-1 0,0 1 0,1 0-1,-1 0 1,0 0 0,0-1 0,0 1 0,1 0-1,-1 0 1,0-1 0,1 1 0,-1 0 0,0-1-1,1 1 1,-1 0 0,1-1 0,-1 1 0,1 0 0,0-1-1,-1 1 1,2 0 0,12-7 225,10-27 55,12-44-205,14-26-527,-44 93 410,-1 1 0,1 0 0,1 1 0,0 0 0,0 0 0,1 0 0,0 1 0,9-7 0,-16 13 33,0 0 1,1 0-1,-1 0 0,0 0 0,1 0 0,-1 0 1,1 0-1,-1 1 0,1-1 0,-1 1 0,1-1 1,-1 1-1,1-1 0,0 1 0,-1 0 0,1 0 1,0 0-1,-1 0 0,1 0 0,0 0 0,-1 0 1,1 1-1,0-1 0,-1 0 0,1 1 0,-1-1 1,2 2-1,-1 0 1,0 0 0,0-1 0,-1 1 1,1 1-1,-1-1 0,0 0 0,0 0 0,1 0 1,-2 1-1,1-1 0,0 1 0,0-1 0,-1 0 1,1 1-1,-1 4 0,1 1 7,0 0-1,-1 0 1,0 0-1,0 0 1,-1 1-1,0-1 1,-1 0 0,0 0-1,0 0 1,-4 8-1,3-18 479,2-11-332,4-19-115,9-13-31,-5 20-23,-1 0 0,7-53 0,-13 81-133,0-1 1,1 1-1,0-1 0,-1 0 1,1 1-1,0-1 0,0 0 1,0 1-1,0-1 0,1 0 1,-1 0-1,1 0 0,-1 0 1,1 0-1,0-1 0,0 1 1,3 2-1,-2-2-737,0 0 0,1 0 0,-1 0 0,0 0 0,1-1-1,0 0 1,-1 1 0,1-2 0,0 1 0,0 0 0,4 0 0,20-1-8592</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9:57.888"/>
    </inkml:context>
    <inkml:brush xml:id="br0">
      <inkml:brushProperty name="width" value="0.025" units="cm"/>
      <inkml:brushProperty name="height" value="0.025" units="cm"/>
    </inkml:brush>
  </inkml:definitions>
  <inkml:trace contextRef="#ctx0" brushRef="#br0">120 140 12492,'0'0'6673,"-11"3"-4452,4-1-1906,-1 1 1,1 0 0,0 0-1,0 0 1,0 1 0,0 0-1,1 0 1,-8 6 0,11-7-181,0 1 0,-1-1 0,1 0 0,0 1 0,1 0 0,-1 0 0,0-1 0,1 2 1,0-1-1,0 0 0,0 0 0,1 1 0,0-1 0,-1 1 0,2-1 0,-1 1 0,0-1 0,1 7 0,0-11-134,0 0 0,0 1 0,0-1 0,0 1 0,0-1 0,0 0 0,0 1 0,1-1 0,-1 1 0,0-1 0,0 0 0,0 1 0,1-1 0,-1 0-1,0 1 1,0-1 0,1 0 0,-1 1 0,0-1 0,1 0 0,-1 0 0,0 1 0,1-1 0,-1 0 0,0 0 0,1 0 0,-1 0 0,0 1 0,1-1 0,-1 0 0,1 0-1,-1 0 1,1 0 0,20-1-44,19-14-207,-27 6 62,0 0 1,0-1 0,-1 0-1,0-1 1,-1-1 0,0 0-1,-1 0 1,0-1 0,-1 0-1,14-28 1,-23 41 189,0 0-1,-1 0 0,1 0 1,0 0-1,0 0 1,0 0-1,0 0 1,0 0-1,0 0 0,0 0 1,0 0-1,-1 0 1,1 0-1,0 0 1,0 0-1,0 0 0,0 0 1,0 0-1,0 0 1,0 0-1,0 0 1,0 0-1,-1 0 0,1-1 1,0 1-1,0 0 1,0 0-1,0 0 1,0 0-1,0 0 0,0 0 1,0 0-1,0 0 1,0 0-1,0 0 0,0-1 1,0 1-1,0 0 1,0 0-1,0 0 1,0 0-1,0 0 0,0 0 1,0 0-1,0-1 1,0 1-1,0 0 1,0 0-1,0 0 0,0 0 1,0 0-1,0 0 1,0 0-1,0 0 1,0 0-1,0-1 0,0 1 1,0 0-1,0 0 1,1 0-1,-1 0 1,-6 4 91,-3 8 57,-1-1 0,2 1 0,0 1 0,-8 14 0,13-21-96,0 1-1,0-1 1,1 1-1,-1-1 1,1 1 0,1 0-1,-1 0 1,1 0-1,1 0 1,-1 0-1,1 8 1,1-14-50,-1-1 1,0 1-1,1-1 0,-1 1 1,1-1-1,-1 1 0,1-1 1,0 1-1,-1-1 0,1 1 1,-1-1-1,1 0 1,0 1-1,-1-1 0,1 0 1,0 1-1,-1-1 0,1 0 1,0 0-1,0 0 0,-1 0 1,1 0-1,0 0 0,0 0 1,-1 0-1,1 0 0,0 0 1,-1 0-1,2-1 0,24-4-38,-15 0-696,1-1-1,-1 0 0,-1-1 1,1 0-1,-1-1 1,17-17-1,-22 20 462,1 0 0,-1-1 0,0 0 0,0 0 0,-1 0 0,0 0 0,0-1 0,-1 1 0,1-1 0,-1 0 0,-1 0 0,4-13 0,-6 20 335,0 0-1,0 0 1,0 0-1,0-1 0,0 1 1,0 0-1,0 0 1,0 0-1,0-1 1,0 1-1,0 0 0,0 0 1,0-1-1,0 1 1,0 0-1,0 0 1,0 0-1,0-1 0,0 1 1,0 0-1,0 0 1,-1 0-1,1-1 1,0 1-1,0 0 0,0 0 1,0 0-1,0 0 1,-1 0-1,1-1 1,0 1-1,0 0 0,0 0 1,0 0-1,-1 0 1,1 0-1,0 0 0,0 0 1,0 0-1,-1-1 1,1 1-1,0 0 1,0 0-1,0 0 0,-1 0 1,1 0-1,0 0 1,-1 0-1,-12 7 997,-11 14-563,21-17-307,0 0 0,0 0-1,0 0 1,1 0 0,0 0-1,0 0 1,0 1 0,1-1-1,-1 1 1,1-1 0,0 1-1,0 0 1,1-1-1,-1 1 1,1 0 0,0 0-1,0-1 1,1 1 0,1 8-1,3 5-106,1 1 0,0-1 0,16 30 0,-13-30-159,-1 0 0,11 36 0,-14-24 277,0 1 0,-3 0-1,0 0 1,-2 0 0,-7 57 0,6-81-29,-1 1 1,0-1-1,0 0 1,-1 0-1,0 0 0,0-1 1,-7 12-1,9-17-158,0 1 0,0 0 1,0 0-1,0-1 0,-1 1 0,1-1 0,-1 1 0,1-1 0,-1 1 0,0-1 1,1 0-1,-1 0 0,0 0 0,0 0 0,0 0 0,0 0 0,1-1 0,-1 1 1,-1-1-1,1 1 0,0-1 0,0 0 0,0 1 0,0-1 0,0 0 0,0-1 1,0 1-1,0 0 0,0 0 0,0-1 0,-4-1 0,4 1-12,-1-1-1,1 0 1,0 0 0,0 0-1,0 0 1,0 0-1,0 0 1,1-1 0,-1 1-1,1-1 1,-1 1-1,1-1 1,0 1 0,0-1-1,0 0 1,0 0-1,0 1 1,1-1 0,0 0-1,-1-4 1,0-5-70,0 0 1,1 0-1,2-21 0,0 22 41,1 1 0,0 0-1,0-1 1,1 1 0,0 0-1,1 1 1,0-1-1,9-11 1,61-74-247,-37 50 217,35-49 119,96-165 0,-168 258-57,0-1 0,0 1 0,0 0 0,0-1 0,0 1 0,-1 0 0,1-1 0,0 1 0,-1-1 0,1 1 0,-1-1 0,0 0 0,1 1 0,-1-1 0,0 1 0,0-1 0,0 0 0,0 1 0,0-1 0,-1-1 0,0 2 3,0 1-1,0 0 1,0 0-1,0-1 1,0 1-1,0 0 1,0 0-1,0 0 1,0 0-1,0 0 1,0 0-1,0 0 1,0 1-1,0-1 1,0 0-1,1 0 1,-1 1-1,0-1 1,0 1-1,0-1 1,0 1-1,-1 0 1,-59 38 275,40-23-229,1 2-1,0 0 1,-19 22-1,34-34-37,0 1 0,0-1 0,0 1 0,1 0 0,0 0 0,0 0 0,1 0 0,0 1 0,0 0 0,0-1 0,1 1 0,1 0 0,-1 0 0,1 12 0,1-18-14,0 0 0,1 1 0,-1-1 1,1 0-1,0 0 0,0 0 0,0 0 0,0 0 1,0 0-1,0 0 0,0 0 0,1 0 1,-1 0-1,1-1 0,-1 1 0,1 0 0,0-1 1,0 0-1,0 1 0,-1-1 0,1 0 0,0 0 1,1 0-1,-1 0 0,0 0 0,0-1 1,0 1-1,0 0 0,5-1 0,8 3-83,0-1 0,1-1 0,20 0 0,-25-1-68,14 0-1258,0-1 0,1-1-1,29-6 1,15-12-6111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34.205"/>
    </inkml:context>
    <inkml:brush xml:id="br0">
      <inkml:brushProperty name="width" value="0.025" units="cm"/>
      <inkml:brushProperty name="height" value="0.025" units="cm"/>
    </inkml:brush>
  </inkml:definitions>
  <inkml:trace contextRef="#ctx0" brushRef="#br0">0 425 13293,'15'-3'662,"1113"-192"2547,-479 93-1561,-136 13-5224,-337 53-1474</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0:34.749"/>
    </inkml:context>
    <inkml:brush xml:id="br0">
      <inkml:brushProperty name="width" value="0.025" units="cm"/>
      <inkml:brushProperty name="height" value="0.025" units="cm"/>
    </inkml:brush>
  </inkml:definitions>
  <inkml:trace contextRef="#ctx0" brushRef="#br0">1 329 19314,'0'0'289,"109"-41"-225,-18 22 0,24-2 128,19 1-32,15-2-160,12-3 0,7-1 32,6-1-160,-4 2 32,-3 1-289,-9 1-191,-13 5-385,-20 1-673,-23 6-512,-33 3-1153,-31 7-1473</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51.988"/>
    </inkml:context>
    <inkml:brush xml:id="br0">
      <inkml:brushProperty name="width" value="0.025" units="cm"/>
      <inkml:brushProperty name="height" value="0.025" units="cm"/>
    </inkml:brush>
  </inkml:definitions>
  <inkml:trace contextRef="#ctx0" brushRef="#br0">0 25 10474,'0'0'10730,"66"18"-10057,-31-18-513,9 0-128,-1-13-609,-2-1-2145,-4-2-4293</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5.309"/>
    </inkml:context>
    <inkml:brush xml:id="br0">
      <inkml:brushProperty name="width" value="0.025" units="cm"/>
      <inkml:brushProperty name="height" value="0.025" units="cm"/>
    </inkml:brush>
  </inkml:definitions>
  <inkml:trace contextRef="#ctx0" brushRef="#br0">0 2080 9321,'0'0'6406,"2"-13"-5573,-2 6-793,1 0 1,0 0-1,1 0 0,0 0 1,0 0-1,0 0 1,1 0-1,0 0 0,0 1 1,1-1-1,0 1 1,0 0-1,10-10 1,295-264 1134,-139 134-1117,449-484-79,-70 65 431,-344 385 595,-170 153-643,0 1 0,2 3-1,1 1 1,48-21 0,-78 39-617,1 1 1,0 0 0,0 0 0,0 1 0,0 0-1,0 0 1,12 0 0,-30 9-5047,-20 4 363,-14 4-4351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5.742"/>
    </inkml:context>
    <inkml:brush xml:id="br0">
      <inkml:brushProperty name="width" value="0.025" units="cm"/>
      <inkml:brushProperty name="height" value="0.025" units="cm"/>
    </inkml:brush>
  </inkml:definitions>
  <inkml:trace contextRef="#ctx0" brushRef="#br0">358 0 13293,'0'0'2274,"2"13"-1895,-1 3-372,0 0-1,-1 0 1,-1 0 0,-1 0 0,0 0 0,-1 0 0,-1-1 0,-8 21-1,-56 134-184,66-166 193,-254 470 5810,245-452-5308,11-21-510,0-1 0,0 0 0,0 0 0,0 0 1,0 0-1,0 1 0,0-1 0,0 0 0,0 0 0,0 0 0,0 0 0,0 1 0,0-1 0,0 0 0,0 0 0,0 0 1,0 0-1,0 1 0,0-1 0,0 0 0,0 0 0,0 0 0,0 0 0,0 1 0,0-1 0,0 0 0,0 0 0,1 0 1,-1 0-1,0 0 0,0 0 0,0 1 0,0-1 0,0 0 0,1 0 0,-1 0 0,0 0 0,0 0 0,0 0 0,0 0 1,0 0-1,1 0 0,-1 0 0,0 0 0,0 0 0,0 0 0,1 0 0,-1 0 0,0 0 0,0 0 0,0 0 0,37-19 197,53-36-206,3 3 1,1 4 0,3 5 0,122-38 0,14 2-6351,-133 38-2265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38.855"/>
    </inkml:context>
    <inkml:brush xml:id="br0">
      <inkml:brushProperty name="width" value="0.025" units="cm"/>
      <inkml:brushProperty name="height" value="0.025" units="cm"/>
    </inkml:brush>
  </inkml:definitions>
  <inkml:trace contextRef="#ctx0" brushRef="#br0">137 1 4516,'0'0'11531,"-4"12"-10127,-19 82 1091,3 2 0,-12 178 0,19 268-1112,-3 79-1138,15-402 2605,1-219-2846,0 0 0,0 0-1,0 1 1,0-1 0,0 0-1,0 0 1,0 0-1,-1 0 1,1 1 0,0-1-1,0 0 1,0 0 0,0 0-1,-1 0 1,1 0-1,0 0 1,0 0 0,0 0-1,-1 0 1,1 0 0,0 0-1,0 1 1,0-1-1,0 0 1,-1 0 0,1 0-1,0 0 1,0 0 0,0-1-1,-1 1 1,1 0-1,0 0 1,0 0 0,0 0-1,-1 0 1,1 0 0,0 0-1,0 0 1,0 0-1,0 0 1,-1-1 0,1 1-1,0 0 1,0 0 0,0 0-1,0 0 1,0 0-1,0-1 1,-1 1 0,1 0-1,0 0 1,0 0 0,0 0-1,0-1 1,0 1-1,0 0 1,-10-12-718,2-33-6941,6 12-1393</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0.040"/>
    </inkml:context>
    <inkml:brush xml:id="br0">
      <inkml:brushProperty name="width" value="0.025" units="cm"/>
      <inkml:brushProperty name="height" value="0.025" units="cm"/>
    </inkml:brush>
  </inkml:definitions>
  <inkml:trace contextRef="#ctx0" brushRef="#br0">99 89 4100,'-9'2'3849,"-15"4"-2726,-42 9 3711,81-16 919,21 2-3766,3 1-1281,518-28 192,-517 23-857,430-8-30,-40 3 64,897-11 1596,-873 21-1351,149-21-720,-603 19 190,0-1 0,1 1 0,-1 0 0,1-1 0,-1 1 1,0 0-1,0-1 0,1 1 0,-1 0 0,0-1 0,0 1 1,1-1-1,-1 1 0,0-1 0,0 1 0,0-1 0,0 1 0,1 0 1,-1-1-1,0 1 0,0-1 0,0 1 0,0-1 0,0 1 1,0-1-1,0 1 0,-1-1 0,1 1 0,0-1 0,0 0 1,0-3-1572,0-8-3786</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0.398"/>
    </inkml:context>
    <inkml:brush xml:id="br0">
      <inkml:brushProperty name="width" value="0.025" units="cm"/>
      <inkml:brushProperty name="height" value="0.025" units="cm"/>
    </inkml:brush>
  </inkml:definitions>
  <inkml:trace contextRef="#ctx0" brushRef="#br0">0 0 12107,'0'0'11275,"14"3"-10282,329 49 11,-340-52-998,0 1 0,0-1 0,0 1 0,0 0 0,0 0 0,0 0 0,0 0 0,0 0 0,0 1 0,-1-1 0,4 3 1,-5-3 23,-1 0 0,1 0 0,-1 0 0,1 0 0,-1 0 0,1 0 1,-1 0-1,0 0 0,1 0 0,-1 0 0,0 0 0,0 0 1,0 0-1,0 0 0,0 0 0,0 0 0,0 1 0,0-1 0,0 0 1,-1 0-1,1 0 0,0 0 0,-1 0 0,1 0 0,-1 0 1,1 0-1,-1 0 0,1-1 0,-1 1 0,0 0 0,1 0 0,-1 0 1,0-1-1,0 1 0,-1 1 0,-18 19 617,-2-1 0,0-1 0,-34 23 0,36-29-612,1 1-1,1 0 1,0 2-1,1 0 1,1 1-1,-22 29 0,26-21-447,9-10-1136,8-6-3327,15-8-2758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1.234"/>
    </inkml:context>
    <inkml:brush xml:id="br0">
      <inkml:brushProperty name="width" value="0.025" units="cm"/>
      <inkml:brushProperty name="height" value="0.025" units="cm"/>
    </inkml:brush>
  </inkml:definitions>
  <inkml:trace contextRef="#ctx0" brushRef="#br0">1 469 4901,'0'0'14808,"8"3"-13334,-5-2-1340,1 0 0,-1 0 1,0 0-1,1-1 0,-1 1 1,0-1-1,1 0 1,-1 0-1,0 0 0,1 0 1,-1-1-1,1 0 0,-1 1 1,0-1-1,6-3 0,-1 0 158,1-1 1,-1 0-1,0-1 0,0 0 0,11-11 0,21-24-64,-2-1 1,-2-2-1,-2-2 0,-2 0 0,-2-3 0,-2 0 1,24-61-1,-52 110-225,0 0 0,0 0 1,0 1-1,0-1 0,0 0 1,0 0-1,0 0 0,0 0 1,0 0-1,1 0 0,-1 0 0,0 1 1,0-1-1,0 0 0,0 0 1,0 0-1,0 0 0,0 0 1,0 0-1,0 0 0,0 0 0,0 0 1,0 0-1,1 0 0,-1 1 1,0-1-1,0 0 0,0 0 1,0 0-1,0 0 0,0 0 1,0 0-1,0 0 0,1 0 0,-1 0 1,0 0-1,0 0 0,0 0 1,0 0-1,0 0 0,0 0 1,0 0-1,1 0 0,-1 0 1,0 0-1,0 0 0,0 0 0,0 0 1,0 0-1,0-1 0,0 1 1,0 0-1,1 0 0,-1 0 1,0 0-1,0 0 0,0 0 0,0 0 1,0 0-1,0 0 0,0 0 1,0-1-1,0 1 0,0 0 1,0 0-1,5 19 192,3 42 122,-4-29-172,-1-13 9,1 0 1,1-1-1,1 1 0,0-1 0,1 0 0,1 0 0,16 26 1,-19-37-291,-1-1 1,1 0 0,1 0 0,-1 0 0,1-1 0,0 1 0,0-2-1,0 1 1,11 5 0,-12-7-422,0-1 0,1 0 0,-1 0 0,1-1 1,-1 1-1,1-1 0,0 0 0,0-1 0,-1 1 0,1-1 0,0-1 0,0 1 0,-1-1 0,8-1 0,17-9-10749</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8.605"/>
    </inkml:context>
    <inkml:brush xml:id="br0">
      <inkml:brushProperty name="width" value="0.025" units="cm"/>
      <inkml:brushProperty name="height" value="0.025" units="cm"/>
    </inkml:brush>
  </inkml:definitions>
  <inkml:trace contextRef="#ctx0" brushRef="#br0">75 39 9321,'-1'-2'355,"1"0"1,-1 0 0,1 0-1,-1 0 1,1 0-1,-1 0 1,0 0-1,0 0 1,0 0-1,0 1 1,0-1 0,-1 0-1,1 1 1,0-1-1,-1 1 1,1-1-1,-3-1 1,3 3-300,1-1-1,-1 1 1,0-1-1,1 1 1,-1 0 0,0-1-1,0 1 1,1-1-1,-1 1 1,0 0 0,0 0-1,1 0 1,-1-1-1,0 1 1,0 0 0,0 0-1,0 0 1,1 0-1,-1 0 1,0 0 0,0 1-1,0-1 1,1 0-1,-1 0 1,0 0 0,0 1-1,0-1 1,1 0-1,-1 1 1,0-1 0,1 1-1,-1-1 1,0 1-1,1-1 1,-1 1 0,1 0-1,-1-1 1,1 1-1,-1 0 1,1-1 0,-1 1-1,1 0 1,-1-1-1,1 1 1,0 1 0,-5 14 97,1 0 1,0 0 0,2 0 0,0 0 0,0 1-1,2-1 1,2 31 0,-1-3 126,-8 363 863,8-415-1022,0 0 1,1 0-1,0 0 1,0 1 0,7-15-1,3-10-71,2-18 10,10-35-363,3 0 0,74-152 0,-100 234 289,1 0-1,-1 1 0,1-1 1,0 0-1,0 1 0,0-1 1,0 1-1,1 0 0,-1-1 1,1 1-1,-1 0 0,1 0 1,0 1-1,0-1 0,0 1 1,0-1-1,0 1 0,0 0 0,0 0 1,0 0-1,0 1 0,0-1 1,1 1-1,-1-1 0,0 1 1,0 0-1,1 1 0,-1-1 1,0 0-1,0 1 0,1 0 1,-1 0-1,0 0 0,0 0 1,0 0-1,0 1 0,0-1 1,0 1-1,4 3 0,-5-2 20,-1-1 0,1 1 0,-1 0 0,0 0 1,0 0-1,0 0 0,-1-1 0,1 1 0,0 0 0,-1 0 0,0 0 0,0 1 0,0-1 0,0 0 0,0 0 0,-2 4 0,-11 48 240,7-41-88,-1 0 0,0-1 1,-1 0-1,0 0 0,-1-1 0,0 0 0,-16 14 0,21-21-42,-1-1-1,-1 1 1,1-1-1,-1 0 1,1 0-1,-1-1 1,0 1-1,0-1 1,-1-1-1,1 1 1,-1-1-1,1 0 1,-1-1-1,0 1 1,0-1-1,1-1 1,-1 1-1,-9-2 1,14 1-115,0 0 1,0-1-1,0 1 1,1-1-1,-1 1 1,0-1-1,1 0 1,-1 0-1,0 0 1,1 0-1,-1 0 1,1 0-1,-1 0 1,1-1-1,0 1 1,0 0-1,-1-1 1,1 1-1,0-1 1,0 0-1,0 1 1,1-1-1,-1 1 1,0-1-1,1 0 1,-1 0-1,1 0 1,-1 1-1,1-1 1,0 0-1,0 0 1,0 0-1,0 0 1,0-3-1,0 0-192,1 0-1,0 0 0,-1 1 0,1-1 1,1 0-1,-1 0 0,1 1 1,0-1-1,0 1 0,0 0 0,0-1 1,5-4-1,4-2-1946,-1 1-1,2 0 1,22-14 0,7-3-7684</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9.303"/>
    </inkml:context>
    <inkml:brush xml:id="br0">
      <inkml:brushProperty name="width" value="0.025" units="cm"/>
      <inkml:brushProperty name="height" value="0.025" units="cm"/>
    </inkml:brush>
  </inkml:definitions>
  <inkml:trace contextRef="#ctx0" brushRef="#br0">232 1 6790,'0'0'14766,"-6"10"-14467,-206 286 1933,212-296-2247,0 1 0,0-1 0,0 0 1,0 1-1,0-1 0,0 0 0,0 1 0,-1-1 1,1 0-1,0 0 0,0 1 0,0-1 0,-1 0 0,1 0 1,0 1-1,0-1 0,-1 0 0,1 0 0,0 0 1,0 0-1,-1 1 0,1-1 0,0 0 0,-1 0 1,1 0-1,0 0 0,-1 0 0,1 0 0,0 0 1,-1 0-1,1 0 0,0 0 0,-1 0 0,1 0 1,0 0-1,-1 0 0,1 0 0,-1 0 0,-2-16-1364,7-36-2653,-3 37 2360,2-27-3527,-1 2-1640</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49.629"/>
    </inkml:context>
    <inkml:brush xml:id="br0">
      <inkml:brushProperty name="width" value="0.025" units="cm"/>
      <inkml:brushProperty name="height" value="0.025" units="cm"/>
    </inkml:brush>
  </inkml:definitions>
  <inkml:trace contextRef="#ctx0" brushRef="#br0">1 0 8008,'0'0'9000,"27"57"-7847,-4-34-32,8 4-224,2-1-96,4 1-481,1-5-288,-4-8-1665,-3-9-5222</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0.562"/>
    </inkml:context>
    <inkml:brush xml:id="br0">
      <inkml:brushProperty name="width" value="0.025" units="cm"/>
      <inkml:brushProperty name="height" value="0.025" units="cm"/>
    </inkml:brush>
  </inkml:definitions>
  <inkml:trace contextRef="#ctx0" brushRef="#br0">99 2114 3716,'0'0'928,"-9"5"2953,2-1-2898,-40 22 1014,11-16 3570,56-38-1931,9 5-2949,2 0 1,1 2 0,42-21 0,112-43-184,43-24-546,486-393-268,-276 176 311,-142 114 48,98-67-75,-260 193 386,150-72-1,205-64 901,-479 218-1258,-8 3-10,0 0-1,0 0 1,0 0 0,0-1-1,-1 1 1,1-1-1,0 0 1,-1 1 0,1-1-1,-1 0 1,1-1 0,-1 1-1,0 0 1,4-6 0,-7 8-53,1-1 1,0 1-1,-1-1 0,1 1 1,-1-1-1,1 1 1,0-1-1,-1 1 1,1 0-1,-1-1 0,1 1 1,-1-1-1,0 1 1,1 0-1,-1 0 1,1-1-1,-1 1 0,1 0 1,-1 0-1,0 0 1,1 0-1,-1 0 0,0 0 1,1-1-1,-1 2 1,1-1-1,-1 0 1,0 0-1,1 0 0,-2 0 1,-28 0-1467,26 0 1008,-27 0-5380,20 0-865</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3.105"/>
    </inkml:context>
    <inkml:brush xml:id="br0">
      <inkml:brushProperty name="width" value="0.025" units="cm"/>
      <inkml:brushProperty name="height" value="0.025" units="cm"/>
    </inkml:brush>
  </inkml:definitions>
  <inkml:trace contextRef="#ctx0" brushRef="#br0">37 0 10025,'0'0'1474,"-15"77"-225,6-42 577,5-4-289,-1-2-256,4-4-288,-2-3-512,3-3-417,0 2-64,0 2-416,1 2-1763,4 3-2593,-2 4-3972</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6.980"/>
    </inkml:context>
    <inkml:brush xml:id="br0">
      <inkml:brushProperty name="width" value="0.025" units="cm"/>
      <inkml:brushProperty name="height" value="0.025" units="cm"/>
    </inkml:brush>
  </inkml:definitions>
  <inkml:trace contextRef="#ctx0" brushRef="#br0">18 1771 1826,'0'0'14493,"-4"1"-13708,-8 4 1129,11-1-553,21 0 124,41-3-533,-13-1 87,-39 1-855,1-1 1,-1 0-1,1-1 1,-1 0-1,1 0 1,-1-1-1,13-4 1,-10 3-71,1 0 0,-1 1 0,1 1 1,0 0-1,-1 1 0,1 0 1,24 4-1,18-1 280,16-3-135,-1-3 1,84-14 0,-86 9-251,-52 7-9,1 0 1,-1-1-1,1-1 0,27-9 1,-15 2 31,44-8 1,-49 13-28,0-1 0,0 0 0,31-15 0,405-234 155,-375 202 283,-2-4 0,145-131 0,-129 100-354,-59 55-74,-1-2 0,-2-1 1,59-76-1,19-26 29,-87 109-34,-2-1 1,-1-1-1,-1-2 1,33-59-1,-41 58 7,5-12-26,2 2-1,46-68 1,-63 105 9,-2 0 0,1-1-1,-1 1 1,0-1 0,0 0-1,-1-1 1,0 1 0,3-17-1,-3 3 11,-2-1 0,0-27 0,-1 50-10,0-1 14,0 0-1,1 0 1,-1 0 0,0 0-1,1 0 1,-1 0 0,1 1-1,-1-1 1,1 0 0,-1 0-1,1 0 1,-1 1 0,1-1-1,0 0 1,-1 1 0,1-1-1,0 1 1,0-1 0,0 1-1,-1-1 1,1 1-1,0-1 1,0 1 0,0 0-1,0 0 1,1-1 0,5-2-2325,-4-1-4454,-3-3 621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7.755"/>
    </inkml:context>
    <inkml:brush xml:id="br0">
      <inkml:brushProperty name="width" value="0.025" units="cm"/>
      <inkml:brushProperty name="height" value="0.025" units="cm"/>
    </inkml:brush>
  </inkml:definitions>
  <inkml:trace contextRef="#ctx0" brushRef="#br0">171 78 5830,'0'0'4446,"10"-7"-1654,-4 3-2219,40-27 1001,-44 29-1138,0 1 0,0-1-1,0 0 1,0-1 0,0 1 0,-1 0-1,1 0 1,-1-1 0,1 1 0,1-6-1,-4 7-264,0 1 0,0-1 0,0 0 0,0 1 0,0-1 0,0 1 0,0-1 0,0 1 0,0 0 0,0-1 0,0 1 0,0 0 0,0 0 0,-1 0 0,1 0 0,0 0 0,0 0 0,0 0 0,0 0 0,-1 0 0,1 0 0,-1 1 0,-2-1 119,-9 2-109,1 1 0,-1 0 1,1 1-1,0 0 0,1 0 0,-1 1 0,1 1 1,0 0-1,0 1 0,0 0 0,1 0 1,0 1-1,1 1 0,0 0 0,0 0 1,0 0-1,2 1 0,-14 22 0,19-30-157,1 1 0,-1 0-1,1-1 1,0 1 0,0 0 0,0 0-1,1 0 1,-1 0 0,1 0-1,0 0 1,-1 0 0,1 0 0,0 0-1,1 0 1,0 5 0,0-7-28,-1 1 1,1-1-1,0 1 1,0-1-1,1 1 0,-1-1 1,0 0-1,0 1 1,1-1-1,-1 0 0,0 0 1,1 0-1,-1 0 1,1 0-1,0 0 1,-1-1-1,1 1 0,0 0 1,-1-1-1,1 1 1,0-1-1,0 0 0,-1 1 1,1-1-1,0 0 1,3 0-1,16 0-942,1 0-1,37-5 1,8-11-5317,-23 0-2310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8.079"/>
    </inkml:context>
    <inkml:brush xml:id="br0">
      <inkml:brushProperty name="width" value="0.025" units="cm"/>
      <inkml:brushProperty name="height" value="0.025" units="cm"/>
    </inkml:brush>
  </inkml:definitions>
  <inkml:trace contextRef="#ctx0" brushRef="#br0">161 1 15118,'0'0'5040,"-9"0"-4570,4 1-381,0-1 0,0 1 0,0 0 1,0 0-1,0 1 0,0-1 0,0 1 1,1 0-1,-1 1 0,1-1 0,-1 1 1,1 0-1,0 0 0,0 0 1,0 0-1,1 1 0,-5 5 0,6-7-49,-45 59 2304,44-58-2228,1 1 1,0 0-1,0-1 0,1 1 1,-1 0-1,1 0 0,0 0 1,0 0-1,0 0 0,0 0 1,1 0-1,0 1 0,-1-1 1,2 0-1,-1 0 0,1 6 1,0-9-127,1 1 0,-1-1 0,0 1 0,1-1-1,-1 0 1,1 1 0,-1-1 0,1 0 0,-1 0 0,1 0 0,0 0 0,0-1 0,-1 1 0,1 0 0,0-1 0,0 1-1,0-1 1,0 0 0,0 0 0,-1 1 0,1-1 0,0 0 0,4-1 0,49-3-1996,-15-8-1624,0-6-2514</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8.423"/>
    </inkml:context>
    <inkml:brush xml:id="br0">
      <inkml:brushProperty name="width" value="0.025" units="cm"/>
      <inkml:brushProperty name="height" value="0.025" units="cm"/>
    </inkml:brush>
  </inkml:definitions>
  <inkml:trace contextRef="#ctx0" brushRef="#br0">206 1 12684,'0'0'7815,"-51"55"-6886,35-32-224,-3 2 32,3-4-289,2-3-288,3-5-96,3-3 0,0-8-32,2-2-736,2 0-1058,-3-12-1633,1-7-3139</inkml:trace>
  <inkml:trace contextRef="#ctx0" brushRef="#br0" timeOffset="1">0 28 2594,'0'0'18354,"61"20"-16817,-24-14-384,5 2-704,1-3-385,-3-4-1345,-4-1-2275,-5 0-5156</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8.780"/>
    </inkml:context>
    <inkml:brush xml:id="br0">
      <inkml:brushProperty name="width" value="0.025" units="cm"/>
      <inkml:brushProperty name="height" value="0.025" units="cm"/>
    </inkml:brush>
  </inkml:definitions>
  <inkml:trace contextRef="#ctx0" brushRef="#br0">198 1 5285,'0'0'14926,"16"66"-13004,1-44-609,-2 1-608,3 0-513,-10 5-160,-5 1 0,-3 2-32,-15-2 0,-15 4 32,-8-4-96,-4-2-320,-4-5-289,5-9-352,6-5-1409,8-8-4709</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3:59.711"/>
    </inkml:context>
    <inkml:brush xml:id="br0">
      <inkml:brushProperty name="width" value="0.025" units="cm"/>
      <inkml:brushProperty name="height" value="0.025" units="cm"/>
    </inkml:brush>
  </inkml:definitions>
  <inkml:trace contextRef="#ctx0" brushRef="#br0">27 61 2787,'0'0'7452,"2"-9"-5295,-2 3-1432,0 4-463,0-1 0,0 0 0,0 1 0,1-1 0,-1 0 0,1 1 0,0-1 0,-1 1 0,1-1 0,0 1 0,1-1 0,-1 1-1,0-1 1,1 1 0,1-3 0,6 3 5845,-5 11-3589,-3 20-1715,-1-23-120,-2 19-366,-1 0-1,-1 0 0,-1-1 1,-9 28-1,7-27-325,0-1 0,2 1 0,1 1 1,-1 28-1,5-17 14,0-36-133,0-13-369,0-25 12,1-1-1,12-60 1,-11 86 417,0 1 1,1 0 0,1 0 0,0 0 0,0 0 0,1 1 0,0 0-1,1 0 1,0 0 0,1 1 0,0 0 0,0 0 0,10-8 0,-13 14 81,1 0 0,-1 1 0,1 0 1,0 0-1,-1 0 0,1 1 0,0-1 0,0 1 1,0 0-1,0 1 0,0-1 0,0 1 1,1 0-1,8 1 0,-12-1-7,-1 0-1,1 0 1,0 1-1,0-1 1,-1 0-1,1 0 1,0 1-1,-1-1 1,1 1-1,0 0 1,-1-1-1,1 1 1,-1 0-1,1 0 1,-1 0-1,1 0 1,-1 0-1,0 1 1,0-1-1,1 0 1,-1 0-1,0 1 1,0-1-1,0 1 1,0-1-1,-1 1 1,1-1-1,0 1 1,-1 0-1,1-1 1,-1 1-1,1 0 1,-1-1-1,0 1 1,0 0-1,0 0 1,0-1-1,0 1 1,0 0-1,0 0 1,0-1-1,-1 1 1,1 0-1,-1-1 1,0 3-1,-1-2 73,1 1 0,-1-1 0,0 1 0,0-1 0,0 1 0,0-1 0,0 0 1,-1 0-1,1 0 0,-1-1 0,1 1 0,-1 0 0,0-1 0,1 0 0,-1 0 0,0 1 0,0-2 0,-4 2 0,-56 11 1868,15-11-898,29-8-1157,18 5 66,1 1 1,0-1 0,0 1 0,0-1 0,0 0-1,0 1 1,0-1 0,0 1 0,0-1 0,0 0 0,0 1-1,0-1 1,0 1 0,0-1 0,0 0 0,1 1 0,-1-1-1,0 1 1,0-1 0,1 1 0,-1-1 0,0 1-1,1-1 1,-1 1 0,1-1 0,-1 1 0,0 0 0,1-1-1,-1 1 1,1-1 0,-1 1 0,1 0 0,0-1 0,6-4-1709,1 0 0,-1 1 0,1 0 1,0 0-1,13-4 0,-15 5-126,24-9-9174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0.038"/>
    </inkml:context>
    <inkml:brush xml:id="br0">
      <inkml:brushProperty name="width" value="0.025" units="cm"/>
      <inkml:brushProperty name="height" value="0.025" units="cm"/>
    </inkml:brush>
  </inkml:definitions>
  <inkml:trace contextRef="#ctx0" brushRef="#br0">1 19 9449,'0'0'23158,"25"-13"-36002,-10 7 576</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0.381"/>
    </inkml:context>
    <inkml:brush xml:id="br0">
      <inkml:brushProperty name="width" value="0.025" units="cm"/>
      <inkml:brushProperty name="height" value="0.025" units="cm"/>
    </inkml:brush>
  </inkml:definitions>
  <inkml:trace contextRef="#ctx0" brushRef="#br0">173 1 5958,'0'0'20131,"-6"8"-18626,-37 45-214,25-32-1202,0 0 0,2 1 1,0 1-1,2 0 1,0 1-1,-13 34 1,29-94-15219,2 6 5103</inkml:trace>
  <inkml:trace contextRef="#ctx0" brushRef="#br0" timeOffset="1">10 30 11115,'0'0'13132,"0"53"-11050,13-32-160,9-3-225,2-1-608,5-3-768,3-4-321,1 0-705,3-5-2626,-1-3-3844</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1.347"/>
    </inkml:context>
    <inkml:brush xml:id="br0">
      <inkml:brushProperty name="width" value="0.025" units="cm"/>
      <inkml:brushProperty name="height" value="0.025" units="cm"/>
    </inkml:brush>
  </inkml:definitions>
  <inkml:trace contextRef="#ctx0" brushRef="#br0">1 1 1121,'0'0'1890</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1.859"/>
    </inkml:context>
    <inkml:brush xml:id="br0">
      <inkml:brushProperty name="width" value="0.025" units="cm"/>
      <inkml:brushProperty name="height" value="0.025" units="cm"/>
    </inkml:brush>
  </inkml:definitions>
  <inkml:trace contextRef="#ctx0" brushRef="#br0">146 937 1569,'-8'5'572,"-75"52"1526,60-49 1052,22-8-2594,-1 0 0,0 0 0,0 0 0,1 1-1,-1-1 1,0 1 0,0 0 0,1-1 0,-1 1 0,1 0 0,-1 0 0,1 0 0,-3 2 0,-3 5 4962,23-17-4291,25-20-963,92-84 569,370-282 144,-221 192-641,-225 157-224,-2-4 0,80-92 0,-129 135-107,-4 5 3,0 0 0,0 1 0,-1-1 0,1 0 0,-1 0-1,1 0 1,-1 0 0,0-1 0,0 1 0,0 0-1,0 0 1,0-4 0,-1 6 126,-21 25 47,17-19-750,-12 14-293,4-15-8421,7-7 1190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2.764"/>
    </inkml:context>
    <inkml:brush xml:id="br0">
      <inkml:brushProperty name="width" value="0.025" units="cm"/>
      <inkml:brushProperty name="height" value="0.025" units="cm"/>
    </inkml:brush>
  </inkml:definitions>
  <inkml:trace contextRef="#ctx0" brushRef="#br0">56 0 5894,'0'0'8392,"-38"52"-6054,28-27-641,5 5-544,2 5-256,3 6-320,0 5-449,0 10-64,8 7-64,2 6-320,-1 4-833,0 4-1250,-5-3-2850,-4-4-2274</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2.230"/>
    </inkml:context>
    <inkml:brush xml:id="br0">
      <inkml:brushProperty name="width" value="0.025" units="cm"/>
      <inkml:brushProperty name="height" value="0.025" units="cm"/>
    </inkml:brush>
  </inkml:definitions>
  <inkml:trace contextRef="#ctx0" brushRef="#br0">0 62 3972,'0'0'-64,"25"-61"-833</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2.604"/>
    </inkml:context>
    <inkml:brush xml:id="br0">
      <inkml:brushProperty name="width" value="0.025" units="cm"/>
      <inkml:brushProperty name="height" value="0.025" units="cm"/>
    </inkml:brush>
  </inkml:definitions>
  <inkml:trace contextRef="#ctx0" brushRef="#br0">44 119 3523,'4'-9'3454,"-1"3"-2897,22-53 3736,-9 14 3088,-15 54-3589,-6 47-1819,5-54-1925,-29 106 1014,6 1 1,-11 126-1,33-267-786,4-31-285,50-228-237,-52 284 205,1 9-53,-2 21-184,-2 36-120,-4-16 319,-23 215-4577,30-273-1531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44:06.934"/>
    </inkml:context>
    <inkml:brush xml:id="br0">
      <inkml:brushProperty name="width" value="0.025" units="cm"/>
      <inkml:brushProperty name="height" value="0.025" units="cm"/>
    </inkml:brush>
  </inkml:definitions>
  <inkml:trace contextRef="#ctx0" brushRef="#br0">43 32 5573,'0'0'11398,"-2"9"-10710,-38 210 2772,48-257-3396,17-46 1,-18 62 102,0 0 1,-1-1-1,-1 1 1,2-26-1,-28 272 447,48-305-2781,-16 53-3482,-5 11-4494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8:52.952"/>
    </inkml:context>
    <inkml:brush xml:id="br0">
      <inkml:brushProperty name="width" value="0.025" units="cm"/>
      <inkml:brushProperty name="height" value="0.025" units="cm"/>
    </inkml:brush>
  </inkml:definitions>
  <inkml:trace contextRef="#ctx0" brushRef="#br0">2580 6 3523,'-209'-6'5944,"118"8"-5813,1 3-1,0 5 0,-121 28 0,-210 74-708,-118 27 2843,258-68-747,216-51-1041,0 3-1,-84 43 1,119-50-326,0 2 0,2 0 0,0 2 0,1 1 0,1 1 0,-34 37 0,45-40-115,0 0 0,1 1 1,0 1-1,2 0 0,1 1 1,0 0-1,2 1 0,0 0 1,2 0-1,-5 27 0,8-26-48,0 1-1,2 0 0,1-1 0,1 1 1,1 0-1,1 0 0,2 0 1,0-1-1,9 28 0,-3-20 5,2 0-1,2-1 1,0 0 0,2-2-1,1 1 1,27 32-1,-14-24 11,1-2-1,2-2 1,2-1-1,1-1 1,1-2-1,1-2 1,2-1-1,1-2 1,77 34-1,-49-33 53,1-3-1,2-3 0,0-4 0,1-2 1,82 4-1,376-6 196,-504-13-241,260-11 17,-1-12 1,-1-13-1,547-145 0,-705 145-19,-1-6-1,178-86 1,-250 101-8,-1-2 1,-1-3 0,-2-1-1,-1-3 1,-2-2-1,-1-2 1,67-80 0,-100 105 23,-1 0 1,-1-2-1,-1 1 1,0-1-1,-1-1 1,-1 1-1,-1-1 1,0-1 0,6-35-1,-11 40 27,-1 0 0,0 1 0,-1-1 0,0 0 0,-1 0 0,-1 0 0,0 0 0,-1 1 0,-1-1 0,0 1 0,-1 0 1,-1 0-1,0 0 0,-8-13 0,-10-10 32,-2 1 0,-1 1-1,-2 1 1,-1 1 0,-2 2 0,-1 2 0,-1 0 0,-2 2 0,0 2 0,-2 2 0,-72-34 0,46 29-34,-1 4 1,-1 2-1,0 3 0,-2 3 1,0 3-1,-129-7 0,63 17-50,0 6 0,-176 26 0,-256 92-1114,217-26-2268,189-61-261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12.344"/>
    </inkml:context>
    <inkml:brush xml:id="br0">
      <inkml:brushProperty name="width" value="0.025" units="cm"/>
      <inkml:brushProperty name="height" value="0.025" units="cm"/>
    </inkml:brush>
  </inkml:definitions>
  <inkml:trace contextRef="#ctx0" brushRef="#br0">6339 508 3844,'-15'-9'4281,"-41"-24"-3735,-2 4 1,-64-24-1,-51 1-387,-2 7 1,-215-26-1,-364-6 771,244 31 11,-950-47 1835,906 117-2456,-59 65-282,488-63 394,1 6 0,-219 86 1,280-88-378,1 3 1,1 2 0,2 3 0,-90 74-1,75-46-11,2 3 1,-105 133-1,158-178 38,1 1 1,1 1 0,1 1 0,1 0 0,2 1-1,1 1 1,-13 43 0,21-55-45,0 1 1,1-1-1,1 1 1,1-1-1,1 1 0,0 0 1,1 0-1,1-1 1,0 1-1,2-1 1,0 0-1,1 0 0,0 0 1,13 25-1,6 1-17,1-2 0,2 0 0,2-2 0,2-1 0,1-2 0,2-1 1,1-1-1,2-2 0,1-2 0,42 26 0,3-5-5,3-3 1,1-4 0,2-4-1,98 29 1,-25-20-18,2-8-1,319 37 1,346-31-54,-258-41-54,607-74-1,-830 25 99,-3-15 1,670-206 0,-713 142 110,-245 94-126,-2-3 0,-1-3-1,63-49 1,-91 61 41,0-2 0,-1 0 0,-1-1-1,-2-2 1,-1 0 0,0-1 0,18-37 0,-27 41 56,-1 0 0,-1-1-1,-2 0 1,0-1-1,-1 0 1,-2 0 0,-1 0-1,-1-1 1,-1 1-1,-2-38 1,-3 38 11,-1 1 0,-1-1-1,-1 1 1,-1 0 0,-1 1 0,-1 0-1,-2 0 1,0 1 0,-1 1 0,-2-1 0,0 2-1,-22-26 1,2 7 33,-3 1-1,-1 2 1,-1 1 0,-2 3-1,-46-29 1,17 19-80,-1 3 0,-3 3 0,-1 3-1,-1 4 1,-2 3 0,-83-17 0,-40 3-2031,-253-19 1,206 35-2799</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12.254"/>
    </inkml:context>
    <inkml:brush xml:id="br0">
      <inkml:brushProperty name="width" value="0.025" units="cm"/>
      <inkml:brushProperty name="height" value="0.025" units="cm"/>
    </inkml:brush>
  </inkml:definitions>
  <inkml:trace contextRef="#ctx0" brushRef="#br0">0 222 4708,'0'0'14676,"4"-5"-14004,-2 1-429,1-1-1,0 1 1,-1-1-1,0 0 1,0 0-1,-1 0 0,1 0 1,-1 0-1,0 0 1,0 0-1,0-9 1,-1 13 2,-1 4-237,1 0-1,1 0 0,-1 0 0,0 0 1,1 0-1,-1 0 0,1 0 1,0 0-1,0 0 0,1 3 0,-1-5-4,0 1-1,0-1 1,0 1 0,0-1-1,1 0 1,-1 0-1,0 1 1,0-1-1,1 0 1,-1 0 0,1 0-1,-1-1 1,1 1-1,-1 0 1,1 0-1,0-1 1,-1 1-1,1-1 1,0 1 0,-1-1-1,1 0 1,0 0-1,0 0 1,1 0-1,0 0 15,-1-1-1,0 0 1,1 0 0,-1 0-1,0 0 1,1-1-1,-1 1 1,0-1-1,0 1 1,0-1-1,0 0 1,0 0 0,-1 1-1,3-4 1,1-2 112,0 0 1,-1 0-1,0 0 0,0 0 1,-1-1-1,0 1 1,0-1-1,-1 0 1,2-11-1,-3 17-86,-1-1 0,0 1 0,0 0 0,0-1 0,-1 1 0,1 0 0,0-1 0,-1 1 0,0 0 0,1 0 0,-1-1 0,0 1 0,0 0 0,-1 0 0,1 0 0,0 0 0,-1 0 0,1 0 0,-1 1 0,1-1 0,-1 0 0,0 1 0,0-1 0,0 1 0,1 0 0,-2-1 0,1 1-1,0 0 1,0 0 0,0 0 0,0 1 0,-1-1 0,1 0 0,0 1 0,-1 0 0,1-1 0,0 1 0,-1 0 0,1 0 0,0 0 0,-1 1 0,1-1 0,0 1 0,-1-1 0,1 1 0,0 0 0,0 0 0,0-1 0,-1 2 0,1-1 0,0 0 0,0 0 0,0 1 0,1-1 0,-1 1 0,0-1 0,1 1 0,-1 0 0,-2 4 0,1-1-43,0 1 0,0-1 1,0 1-1,1 0 1,0 0-1,0 1 0,1-1 1,-1 0-1,1 1 0,1-1 1,-1 0-1,1 1 1,1 7-1,-1-13 2,0 0-1,1 0 1,-1 0-1,0 0 1,1 0 0,-1 0-1,1-1 1,-1 1-1,1 0 1,-1 0 0,1 0-1,0-1 1,-1 1-1,1 0 1,0-1 0,0 1-1,-1 0 1,1-1-1,0 1 1,0-1 0,0 0-1,0 1 1,0-1-1,0 0 1,-1 1 0,1-1-1,0 0 1,0 0-1,0 0 1,0 0 0,0 0-1,0 0 1,0 0-1,0 0 1,0 0 0,0 0-1,0 0 1,0-1-1,0 1 1,1-1 0,2 0 45,1-1 1,-1 1 0,0-1 0,0 0 0,0 0 0,0 0 0,5-5-1,2-2 175,-1-1 0,0-1 0,0 0-1,7-12 1,-14 19-147,0 0 0,-1 0 0,1 0 1,-1 0-1,0 0 0,0 0 0,0-1 0,-1 1 0,0-1 1,1 1-1,-2-1 0,1 0 0,0 1 0,-1-1 0,0 0 1,-1-6-1,1 11-72,0-1 1,0 1 0,-1 0 0,1-1 0,0 1-1,0-1 1,-1 1 0,1 0 0,0-1 0,-1 1-1,1 0 1,-1-1 0,1 1 0,0 0-1,-1 0 1,1-1 0,-1 1 0,1 0 0,-1 0-1,1 0 1,0 0 0,-1-1 0,1 1 0,-1 0-1,1 0 1,-1 0 0,1 0 0,-1 0-1,1 0 1,-1 0 0,1 0 0,-1 1 0,1-1-1,-1 0 1,1 0 0,-1 0 0,1 0 0,0 1-1,-1-1 1,1 0 0,-1 0 0,1 1-1,0-1 1,-1 0 0,1 1 0,-1 0 0,-18 14-166,16-10 33,-1 1 0,1 0 0,0-1 0,1 1 0,-1 0 0,1 0 0,0 1 0,-1 8 0,2-12-373,1 0-1,-1 1 0,1-1 1,0 1-1,0-1 1,1 0-1,-1 1 0,0-1 1,1 0-1,2 6 1,9 1-6828,10-9-6390</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25.282"/>
    </inkml:context>
    <inkml:brush xml:id="br0">
      <inkml:brushProperty name="width" value="0.025" units="cm"/>
      <inkml:brushProperty name="height" value="0.025" units="cm"/>
    </inkml:brush>
  </inkml:definitions>
  <inkml:trace contextRef="#ctx0" brushRef="#br0">6204 373 4132,'-241'-12'5177,"-117"-30"-2138,279 27-2533,-586-82 2185,-301 1-2290,127 18 271,621 66-654,-807-9 370,887 32-194,0 6 1,2 5-1,-151 46 1,175-34 19,2 5-1,2 5 1,2 5 0,-108 66 0,164-84-167,0 3 0,3 1-1,-77 75 1,103-88-28,0 1-1,2 1 1,0 1 0,2 1-1,1 0 1,1 1 0,1 1-1,1 0 1,-9 31 0,18-48-25,1-1 0,1 1 0,-1-1 0,2 1 0,-1 0 0,1 0 0,1 0 0,0-1 0,1 1 0,0 0 0,0 0 0,1 0 0,1-1 0,0 1 0,0-1 0,1 0 0,0 0 0,1 0 0,0 0 0,0-1 0,1 0 0,1 0 0,11 12 0,13 10-6,2-2 0,1-1 0,1-2 0,1-1 1,1-2-1,1-1 0,64 25 0,3-6-10,193 46 0,-127-50 67,222 18-1,179-17 43,92 9 63,232 87 14,120 12-13,-553-109-103,744-33 0,-444-79 36,-521 36-110,265-80 0,-362 74-34,-3-5 0,152-78 0,-203 81-39,-3-3 1,-2-4-1,-2-4 1,82-75-1,-149 119 85,-1-2 1,0 0-1,-1-1 1,0 0-1,-2-1 1,16-27-1,-26 39 30,0-1 1,0 1-1,0-1 0,-1 0 0,0 0 0,0 0 1,-1 0-1,0 0 0,0 0 0,-1-1 0,0 1 0,0 0 1,-1 0-1,0 0 0,0 0 0,0 0 0,-1 0 1,0 0-1,0 0 0,-1 0 0,0 1 0,0-1 0,-8-10 1,-13-16 133,-2 0 0,-2 2 1,-1 1-1,-56-46 1,-145-89 511,117 96-499,-3 4-1,-2 6 0,-3 5 0,-3 5 1,-1 6-1,-2 5 0,-2 5 1,-1 7-1,-238-19 0,127 39-836,0 11-1,-423 62 1,556-50 290,-432 51-4239,333-58 122</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3:17.477"/>
    </inkml:context>
    <inkml:brush xml:id="br0">
      <inkml:brushProperty name="width" value="0.025" units="cm"/>
      <inkml:brushProperty name="height" value="0.025" units="cm"/>
    </inkml:brush>
  </inkml:definitions>
  <inkml:trace contextRef="#ctx0" brushRef="#br0">4901 342 8168,'-97'-28'3205,"-206"-66"-2700,235 72-346,0 3 1,-99-14 0,-145-2 847,16 3-395,14-6 237,-402-2-1,187 53-670,332 0-5,-164 35 0,-109 51 111,328-67 212,-202 87 0,265-94-466,1 1 0,2 3 1,0 1-1,2 2 0,1 2 1,2 2-1,1 2 0,2 1 1,-59 85-1,51-57-10,3 2-1,3 2 1,3 1 0,3 2 0,-41 147-1,62-179 82,1 1 0,3 1-1,1-1 1,2 1 0,4 83 0,3-100-46,0-1 1,2 1 0,1-1 0,1 0-1,2 0 1,0 0 0,1-2-1,2 1 1,1-1 0,27 39-1,-5-19-46,2-2 0,2-1-1,2-2 1,1-2-1,2-2 1,2-1 0,1-3-1,52 26 1,9-2-44,3-5 0,196 59 1,-132-60 48,3-8-1,1-8 1,2-7 0,0-8 0,1-9 0,0-7 0,1-8 0,-2-8 0,245-51 0,-128-3-9,-3-12 0,-3-14 1,-5-12-1,380-199 0,-513 222-56,204-146 0,-276 168 27,-4-4 0,-2-2 0,123-143 1,-186 194 26,-1 1 0,0-2 1,-1 1-1,-1-2 1,-1 1-1,12-32 0,-19 43 17,0-1 0,-1 0-1,1 0 1,-2 0 0,1 0-1,-1 0 1,0 0-1,0 0 1,0 0 0,-1 0-1,-1 0 1,1 0 0,-1 1-1,0-1 1,0 0-1,-1 1 1,0 0 0,0-1-1,-1 1 1,0 0 0,0 1-1,-5-7 1,-33-35 52,-1 2 1,-94-74 0,-119-58 211,158 119 229,-4 5 0,-1 3 1,-3 6-1,-200-57 1,163 66-281,-3 7 1,0 6 0,-193-4 0,128 22-1983,-275 31 1,259 1-2528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3:34.931"/>
    </inkml:context>
    <inkml:brush xml:id="br0">
      <inkml:brushProperty name="width" value="0.025" units="cm"/>
      <inkml:brushProperty name="height" value="0.025" units="cm"/>
    </inkml:brush>
  </inkml:definitions>
  <inkml:trace contextRef="#ctx0" brushRef="#br0">2214 115 7944,'-11'-8'-102,"2"-1"147,-1 2 1,-1-1-1,0 1 1,0 1-1,0 0 0,0 1 1,-1 0-1,0 1 0,0 0 1,-1 0-1,-17-1 1,1 4-9,-1 2 1,0 1 0,1 1 0,-1 2-1,1 0 1,0 3 0,1 0-1,0 2 1,0 0 0,-36 21 0,-8 9-20,2 4 0,-98 78 0,68-39-161,4 5-1,4 4 0,4 4 0,-84 120 1,44-34 369,-163 313-1,213-338 37,-94 265 0,133-297-223,4 1 0,-31 238 0,38 441 1040,28-787-1048,2 148 239,8-1-1,40 213 0,-34-297-252,3-1 1,5 0-1,2-2 0,4-1 1,4-1-1,67 112 0,-79-154-16,1-2 0,2-1 1,1-1-1,2-1 0,0-1 0,2-1 0,1-2 0,1-1 0,1-2 0,1-1 0,1-1 0,1-3 0,1 0 0,0-2 0,0-2 0,2-2 0,-1-1 1,2-2-1,49 4 0,14-3 81,0-5 1,0-4 0,136-18-1,-154 6-49,-2-3 1,0-4-1,-1-4 0,116-49 0,-155 52-20,0-2 0,-2-2 1,0-2-1,-2-1 0,63-58 0,-56 40 79,-3-1 1,-1-3-1,63-98 1,-50 54 191,-5-2 0,-5-2 0,-3-2 0,55-203 0,-68 181-87,-5-1 1,14-233 0,-34 187-41,-28-261 0,-70-166-31,-36 3-97,-27-141 14,124 534-263,-64-288-970,90 460 1072,-1 1 0,-2-1 0,0 1 1,-27-47-1,33 67 87,0 0 0,0 0 0,0 0 0,-1 1 1,0-1-1,0 1 0,-1 0 0,1 1 0,-1-1 0,0 1 1,0 0-1,-1 1 0,1-1 0,-1 1 0,1 0 1,-1 1-1,0 0 0,0 0 0,-1 0 0,1 1 0,0 0 1,0 1-1,-14 0 0,7 1-79,-1 2 1,1 0-1,-1 0 0,1 1 1,0 1-1,-22 11 0,-81 51-1049,-46 41-1195,-27 11-999</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3:46.804"/>
    </inkml:context>
    <inkml:brush xml:id="br0">
      <inkml:brushProperty name="width" value="0.025" units="cm"/>
      <inkml:brushProperty name="height" value="0.025" units="cm"/>
    </inkml:brush>
  </inkml:definitions>
  <inkml:trace contextRef="#ctx0" brushRef="#br0">218 181 7559,'-14'0'153,"0"0"0,-1 0-1,1-1 1,-1-1 0,1-1 0,0 0-1,0-1 1,0 0 0,1-1 0,-1-1 0,1 0-1,-19-12 1,31 18-155,0-1-1,0 1 1,0 0 0,0-1 0,0 0-1,0 1 1,0-1 0,1 1 0,-1-1-1,0 0 1,0 0 0,0 1 0,1-1-1,-1 0 1,0 0 0,1 0-1,-1 0 1,1 0 0,-1 0 0,1 0-1,0 0 1,-1 0 0,1 0 0,0 0-1,0 0 1,-1 0 0,1 0-1,0-1 1,0 1 0,0 0 0,1 0-1,-1 0 1,0 0 0,0 0 0,0 0-1,1 0 1,-1 0 0,1 0-1,-1 0 1,1 0 0,-1 0 0,1 0-1,-1 0 1,1 0 0,0 0 0,-1 1-1,1-1 1,0 0 0,0 0-1,0 1 1,0-1 0,0 1 0,0-1-1,0 1 1,0-1 0,1 0 0,5-2-20,1-1 0,-1 1 0,1 1 0,-1-1 0,1 1 0,10-1 0,61-2 39,1 4 1,121 13-1,-66-2 1,84 2 40,641 21 284,-89-49 9,440 9 1156,-458 28-1171,-1-50-53,657-43 993,-1230 71-1198,791-11 1563,-926 9-1593,-15 1 5,1 2 1,53 4-1,-80-3-43,-1 0 1,1-1-1,0 1 1,-1 0-1,1 1 1,-1-1-1,1 0 1,-1 1-1,0-1 1,1 1-1,-1 0 1,0 0-1,3 3 1,-4-4-94,0 1 1,0-1-1,0 0 1,0 0-1,-1 1 1,1-1 0,0 0-1,-1 1 1,1-1-1,-1 1 1,1-1-1,-1 1 1,0-1 0,1 1-1,-1-1 1,0 1-1,0 0 1,0-1-1,0 1 1,-1-1 0,1 1-1,0-1 1,-1 1-1,1-1 1,-1 3-1,-13 10-3210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3.667"/>
    </inkml:context>
    <inkml:brush xml:id="br0">
      <inkml:brushProperty name="width" value="0.025" units="cm"/>
      <inkml:brushProperty name="height" value="0.025" units="cm"/>
    </inkml:brush>
  </inkml:definitions>
  <inkml:trace contextRef="#ctx0" brushRef="#br0">0 93 14926,'0'0'6246,"99"0"-5862,-21-15-255,14-5-97,9 2-257,7 3-1088,-1 3 64,-7 3-1057,-7 6-1186,-10 3-639,-7 0-4390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4:09.285"/>
    </inkml:context>
    <inkml:brush xml:id="br0">
      <inkml:brushProperty name="width" value="0.025" units="cm"/>
      <inkml:brushProperty name="height" value="0.025" units="cm"/>
    </inkml:brush>
  </inkml:definitions>
  <inkml:trace contextRef="#ctx0" brushRef="#br0">4891 581 7815,'1'-11'-2423,"0"-2"2342,0-5 150,0-1 1,2 1-1,0 0 1,1 0-1,0 1 1,12-28-1,33-34 252,-38 66-287,-1-2 1,-1 1-1,0-1 0,-1-1 1,-1 0-1,0 0 1,-1 0-1,8-34 0,-14 46 17,0 1 0,-1-1 0,1 1 0,-1 0 0,0-1 0,0 1 0,0-1 0,0 1 0,0 0 0,-1 0 0,0 0 0,1 0 0,-1 0 0,0 0 0,-1 0 0,1 1 0,0-1-1,-1 1 1,1-1 0,-1 1 0,0 0 0,0 0 0,0 0 0,0 0 0,0 1 0,0-1 0,-7-1 0,-10-5 116,-1 1 0,0 1 0,-26-4-1,40 8-156,-98-16 148,-201-7 1,-112 27 121,406-1-279,-207 10 1,-274 51 0,-209 79 42,319-50 154,-375 142 0,541-151-194,3 10-1,4 10 1,-209 136 0,361-201 4,2 1 1,2 3 0,-52 51-1,91-78-13,1 1 0,1 1 0,0 0 0,1 1 0,1 0-1,0 0 1,2 2 0,0-1 0,1 1 0,0 0 0,2 1-1,0-1 1,2 1 0,-4 33 0,6-24 23,2-1 1,1 1-1,1-1 1,2 1-1,1-1 0,1 0 1,1 0-1,1-1 1,2 0-1,1 0 0,0-1 1,2-1-1,23 33 1,-14-27 9,1-2 0,1-1 0,2-1 0,0-1 0,2-1 1,1-2-1,1-1 0,1-1 0,65 33 0,-8-15 39,1-3 0,165 41 0,199 17 52,-452-94-118,291 49 60,2-13 1,496-2 0,-572-42-46,-1-9 1,0-10-1,-2-10 0,280-84 0,-385 86-16,182-84 0,-245 96 5,-2-3 1,-1-1-1,-1-2 1,-1-1-1,-2-3 0,47-48 1,-71 62 72,0-1-1,-1-1 1,0 0 0,-2-1-1,-1 0 1,-1-1 0,0 0 0,-2-1-1,-1 0 1,-1-1 0,-1 1 0,-1-1-1,-1 0 1,-1-1 0,-1 1-1,-2-30 1,-4 10-6,-1 1-1,-2 0 1,-2 0-1,-2 1 0,-2 0 1,-1 1-1,-3 1 1,-30-56-1,-20-24-112,-4 3-1,-6 4 0,-5 3 1,-137-145-1,197 234 0,-1 0-1,-1 1 1,-1 2 0,-43-27-1,51 37 11,0 1 0,0 1 0,-1 0-1,0 1 1,0 1 0,0 1 0,-1 0 0,0 1-1,-21 0 1,10 3-182,0 2 0,0 0-1,0 2 1,0 2-1,-31 9 1,-142 58-1665,142-49 1222,-151 58-1494</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6:56.536"/>
    </inkml:context>
    <inkml:brush xml:id="br0">
      <inkml:brushProperty name="width" value="0.025" units="cm"/>
      <inkml:brushProperty name="height" value="0.025" units="cm"/>
    </inkml:brush>
  </inkml:definitions>
  <inkml:trace contextRef="#ctx0" brushRef="#br0">883 14 11339,'-18'-3'1404,"-2"-1"-1287,-1 1 1,0 1-1,0 1 0,1 0 1,-1 2-1,0 0 1,0 2-1,0 0 1,-35 11-1,22 1 153,0 2 0,1 1 0,0 2 0,2 1 0,1 1 0,0 2 0,2 1-1,-46 52 1,37-32-110,2 1-1,2 1 0,2 2 0,2 1 0,-24 59 1,38-73-89,1 1 0,2 0 0,2 1 0,1 1 1,3-1-1,0 1 0,3 0 0,1 1 0,7 74 1,-3-96-71,2 0 0,0 0 1,0 0-1,2-1 0,0 0 1,1 0-1,1-1 0,1 0 1,0 0-1,13 17 1,-12-22-3,1 0 1,-1 0-1,1-1 1,1 0-1,0-1 1,0-1-1,1 0 1,0 0 0,1-2-1,-1 1 1,1-2-1,1 0 1,25 6-1,-9-5 189,1-2 0,-1-2 0,1 0 0,0-2 0,0-2 0,-1-1 0,1-1-1,-1-2 1,0-1 0,0-1 0,-1-2 0,0 0 0,-1-3 0,29-15 0,-15 4 42,-2-1 1,0-2 0,-2-2 0,0-1 0,-3-2-1,0-2 1,-3-1 0,45-59 0,-58 64-45,-1-1 0,-2-1 0,-1 0 0,-2-1 0,-1 0 0,-1-2 0,-2 1 0,-2-1 0,-1 0 0,-2-1 0,-1 0 0,-1-51 0,-4 66-121,0-1 0,-2 1 0,-1-1 0,0 1 0,-2 0 0,0 1 0,-1-1 0,-1 1 0,-18-30 0,18 36-55,-2 0-1,0 1 1,0 1 0,-2 0-1,1 0 1,-1 1-1,-1 0 1,0 1 0,-1 1-1,1 0 1,-2 1-1,1 0 1,-28-9 0,16 9-1,0 1 0,-1 1-1,0 1 1,0 1 0,0 2 0,0 1 0,-1 1 0,-43 5 0,23 2-40,0 2 0,0 2 1,-88 34-1,120-39-89,-20 8-83,-56 30-1,85-40-106,-1 0 0,1 1 0,1-1 0,-1 1 0,1 1 0,-1-1-1,2 1 1,-1 0 0,1 1 0,-1-1 0,2 1 0,-1 0 0,-6 14-1,7 9-3826,8-3-3006</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20.711"/>
    </inkml:context>
    <inkml:brush xml:id="br0">
      <inkml:brushProperty name="width" value="0.025" units="cm"/>
      <inkml:brushProperty name="height" value="0.025" units="cm"/>
    </inkml:brush>
  </inkml:definitions>
  <inkml:trace contextRef="#ctx0" brushRef="#br0">1197 233 6983,'4'-13'313,"-2"0"1,0 0 0,0 0-1,-1-1 1,-1 1-1,-2-27 1,2 35-225,-1 0 0,-1 1 0,1-1 0,0 0 0,-1 0 1,0 1-1,0-1 0,-1 1 0,1 0 0,-1 0 0,0 0 0,0 0 0,0 0 0,-1 0 0,1 1 0,-1 0 0,0-1 0,0 1 0,0 1 0,0-1 0,0 1 1,-6-3-1,-1 1 25,0 0 1,0 0-1,-1 1 1,1 1-1,-1 0 1,0 0 0,0 1-1,1 1 1,-1 0-1,-15 2 1,8 1-27,1 1 0,0 0 1,0 1-1,1 1 0,-33 16 1,9 2-47,1 0 0,2 3 1,1 1-1,-48 47 1,11-1 275,3 2 1,4 4 0,3 3 0,4 2-1,4 3 1,-68 143 0,106-193-175,2 0 1,1 1 0,2 1-1,2 0 1,2 0-1,-5 49 1,13-72-106,0-1 0,2 0 0,0 0 0,0 0 0,2 0 0,0 0 0,1 0 0,6 16 0,-6-21-11,2 0 0,-1 0 0,1-1 0,1 0 0,0 0-1,0 0 1,1-1 0,0 0 0,1 0 0,0-1 0,19 13 0,-8-8-8,0-2 1,1-1 0,0 0 0,1-2 0,0 0 0,0-1 0,1-2-1,0 0 1,0-1 0,0-2 0,0 0 0,0-1 0,41-5 0,-21-1 131,-2-1 0,1-3 0,-1-1 0,0-2 0,-1-2 0,66-32 0,-47 13 75,-2-2 1,-1-2 0,-1-3 0,-3-2 0,-1-3 0,-3-1 0,-1-3 0,-3-2 0,71-104 0,-83 105-220,-2-1-1,-3-1 1,-1-2-1,-3-1 1,-3-1 0,-1 0-1,-4-2 1,-2 1-1,-2-2 1,-3 0-1,1-82 1,-9 121-10,-1 0 1,0 1 0,-2 0-1,0-1 1,-7-20 0,8 35-8,0-1-1,0 0 1,-1 1 0,1-1-1,-1 1 1,-1 0 0,1 0 0,-1 0-1,0 0 1,0 1 0,0-1-1,0 1 1,-1 0 0,0 1 0,0-1-1,0 1 1,0 0 0,0 0-1,-1 0 1,-6-1 0,1 1-161,-1 0 1,0 2-1,0-1 0,0 2 0,0-1 1,0 2-1,0 0 0,0 0 1,0 1-1,0 0 0,0 1 1,0 1-1,1 0 0,-17 8 0,-17 10-1118,1 1-1,-46 34 0,72-45 836,-94 63-2734,5-1-523</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42.216"/>
    </inkml:context>
    <inkml:brush xml:id="br0">
      <inkml:brushProperty name="width" value="0.025" units="cm"/>
      <inkml:brushProperty name="height" value="0.025" units="cm"/>
    </inkml:brush>
  </inkml:definitions>
  <inkml:trace contextRef="#ctx0" brushRef="#br0">270 77 1281,'0'0'4602,"-9"0"-3620,-78-9-131,44 4 504,0 2 0,-44 1 1,88 2-1321,0 1-1,-1-1 1,1 0 0,0 0 0,-1 1 0,1-1-1,0 0 1,-1 1 0,1-1 0,0 1-1,-1-1 1,1 1 0,-1-1 0,1 1 0,-1 0-1,1-1 1,-1 1 0,1 0 0,-1-1 0,1 1-1,-1 0 1,0-1 0,0 1 0,1 0-1,-1 0 1,0-1 0,0 1 0,0 0 0,0 0-1,0-1 1,0 1 0,0 0 0,0 0 0,0 0-1,0-1 1,0 1 0,0 0 0,-1 0-1,1-1 1,0 1 0,-1 0 0,1-1 0,0 1-1,-1 0 1,1-1 0,-1 1 0,1 0 0,-1-1-1,1 1 1,-1-1 0,1 1 0,-1-1-1,0 1 1,1-1 0,-1 0 0,0 1 0,0-1-1,1 0 1,-1 1 0,0-1 0,-1 0 0,31 2 50,-1-2 1,0-2 0,0 0 0,0-2 0,0-1 0,35-11 0,-23 6 3,0 2 1,45-3 0,-66 10-105,14-2-103,1 2 0,36 4 0,-70-3 116,0 0-1,0 0 0,-1 0 0,1 0 0,0 0 0,0 0 1,-1 1-1,1-1 0,0 0 0,0 0 0,0 0 1,-1 0-1,1 0 0,0 1 0,0-1 0,0 0 1,0 0-1,-1 0 0,1 1 0,0-1 0,0 0 0,0 0 1,0 0-1,0 1 0,0-1 0,0 0 0,0 0 1,-1 1-1,1-1 0,0 0 0,0 0 0,0 1 1,0-1-1,0 0 0,0 0 0,1 1 0,-1-1 0,0 0 1,0 0-1,0 1 0,0-1 0,0 0 0,0 0 1,0 0-1,0 1 0,1-1 0,-1 0 0,0 0 1,0 0-1,0 1 0,0-1 0,1 0 0,-1 0 1,0 0-1,0 0 0,0 1 0,1-1 0,-1 0 0,0 0 1,0 0-1,0 0 0,1 0 0,-1 0 0,0 0 1,0 0-1,1 0 0,-1 0 0,1 0 0,-18 11 96,-12-2 88,-1-2 1,-1-1 0,1-2-1,-51 2 1,42-4 22,1 2 1,-45 10-1,192-18 747,308-77-679,-557 115-232,-301 59 128,423-91-153,12-1-29,9-2-13,32-6 21,27-10 10,-2 0-31,1 2 1,0 3 0,0 2-1,73-2 1,-126 12-99,44 0-204,-46 0 330,-34 0 62,-246 19 138,56-3-434,275-20 225,1-2 0,98-25 0,-31 6 43,92-6-8,-273 39 56,-90 24 0,40-7-4,17-8 72,-88 21-297,170-35-3827,21-6-104,12-14-1699</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8:20.464"/>
    </inkml:context>
    <inkml:brush xml:id="br0">
      <inkml:brushProperty name="width" value="0.025" units="cm"/>
      <inkml:brushProperty name="height" value="0.025" units="cm"/>
    </inkml:brush>
  </inkml:definitions>
  <inkml:trace contextRef="#ctx0" brushRef="#br0">264 85 3908,'0'0'5215,"-5"3"-4953,0 0-67,3-2-35,0 0-1,0-1 1,1 1-1,-1 0 0,0 1 1,0-1-1,1 0 1,-1 0-1,1 1 1,-1-1-1,-1 3 1,2-2 652,1 0 0,-1 0 0,0 0 1,1 0-1,0 0 0,-1 0 1,1 0-1,0 0 0,0 0 1,0 0-1,1 4 0,10 37 1884,-8-40-2642,-1 0 0,1-1 0,0 0-1,0 1 1,0-1 0,0 0 0,0-1 0,1 1-1,-1 0 1,0-1 0,1 0 0,-1 0 0,1 0-1,-1 0 1,1 0 0,0-1 0,-1 0 0,1 0-1,0 0 1,-1 0 0,1 0 0,0-1 0,-1 1-1,1-1 1,0 0 0,-1 0 0,0-1 0,1 1-1,-1-1 1,0 1 0,1-1 0,-1 0 0,0 0-1,0-1 1,-1 1 0,1-1 0,0 1 0,2-4-1,-5 6-9,0-1-1,0 1 1,0-1 0,-1 1-1,1-1 1,0 1-1,0-1 1,0 1-1,0-1 1,0 1 0,-1-1-1,1 1 1,0-1-1,0 1 1,-1 0-1,1-1 1,0 1 0,-1-1-1,1 1 1,0 0-1,-1-1 1,1 1-1,-1 0 1,1 0-1,0-1 1,-1 1 0,1 0-1,-1 0 1,1 0-1,-1-1 1,1 1-1,-1 0 1,1 0 0,-1 0-1,1 0 1,-1 0-1,1 0 1,-1 0-1,1 0 1,-1 0 0,1 0-1,-1 0 1,1 0-1,-2 1 1,-36-3 116,28 2-12,-89-9 333,54 4 90,-78 2 0,93 12-386,22-1-151,21-1-157,13-3 106,0-2 1,0-1-1,0 0 0,1-2 1,-1-2-1,0 0 0,48-13 0,-35 8 30,-1 1-1,61-2 1,-156 21 355,-158-8-182,67-2 2,222-14-271,129-40-1,30-5-758,-164 48 575,-110 16 483,2 1-1,-1 3 1,-59 23 0,-36 9 330,130-41-536,-7 1 29,0 0 0,-1-1 0,-21 2 0,36-8-249,11-7 81,17-7-45,11 0-226,1 1 0,1 2-1,0 2 1,1 2 0,0 1-1,1 3 1,58-3-1,-123 24 54,-35 11 564,0-2 0,-2-3 0,-1-2-1,-96 16 1,145-32-264,1-1-1,0 0 0,-1-1 1,1 0-1,0 0 1,-10-2-1,16 2-101,0-1-1,1 1 1,-1-1 0,1 0-1,-1 1 1,1-1 0,0 0-1,-1 0 1,1 0 0,0 0-1,0 0 1,-1 0 0,1 0 0,-1-2-1,1 1-336,-1-1 1,1 1-1,0 0 0,0 0 0,1-1 0,-1 1 1,0 0-1,1-1 0,0 1 0,-1-1 0,1-4 1,0-24-9237</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8:49.565"/>
    </inkml:context>
    <inkml:brush xml:id="br0">
      <inkml:brushProperty name="width" value="0.025" units="cm"/>
      <inkml:brushProperty name="height" value="0.025" units="cm"/>
    </inkml:brush>
  </inkml:definitions>
  <inkml:trace contextRef="#ctx0" brushRef="#br0">4474 501 1634,'-316'-48'9944,"-156"-31"-8832,-103-16-1550,402 71 719,-1 7 1,-201 6-1,254 16-142,1 5-1,0 6 1,-232 61-1,177-21 92,3 8-1,3 7 1,2 7-1,-198 128 1,268-144 152,-146 122 0,213-158-330,1 1-1,1 1 1,2 2-1,1 1 1,1 1-1,2 1 1,1 0-1,-24 55 1,38-70-34,0 1-1,1 0 1,1 1 0,0-1-1,2 1 1,1 0 0,0 0-1,1 0 1,1 0 0,1 0-1,1 0 1,1 0 0,0-1-1,2 1 1,0-1 0,1 0-1,1 0 1,1-1 0,0 0-1,1 0 1,1-1 0,1 0-1,1 0 1,0-2 0,1 1-1,1-2 1,0 1 0,22 16-1,7 0-3,1-1 1,2-3-1,1-1 0,0-3 0,2-1 0,1-3 0,68 17 0,34 1 47,187 20 0,390 2-27,7-57 92,-311-20 607,485-84-1,-567 40-202,614-196 0,-358 18 157,-448 166-272,254-169 0,-359 212-343,-1-3 1,-2-1 0,-2-2 0,47-55 0,-75 76-57,-1 0 1,0-1-1,-2 0 0,0-1 1,-1 0-1,10-31 0,-15 37-10,-1 0 1,0-1-1,-1 1 1,-1-1-1,0 0 0,0 0 1,-1 1-1,-1-1 1,0 0-1,-1 0 0,-5-18 1,1 14-24,-1 0 0,0 0 1,-1 0-1,-1 1 0,-1 1 0,0-1 1,-1 1-1,0 1 0,-2 0 0,-20-19 1,-4 2-48,-1 2 1,-1 1-1,-43-23 1,-4 5 18,-2 3 0,-2 5-1,-173-49 1,-305-30 87,-476 26-15,-8 101-54,-166 112-1152,421 51-4486,591-117-468</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19.326"/>
    </inkml:context>
    <inkml:brush xml:id="br0">
      <inkml:brushProperty name="width" value="0.025" units="cm"/>
      <inkml:brushProperty name="height" value="0.025" units="cm"/>
    </inkml:brush>
  </inkml:definitions>
  <inkml:trace contextRef="#ctx0" brushRef="#br0">4411 427 4837,'-13'-4'156,"-816"-213"6487,713 195-6340,-1 5 0,-1 5 0,1 6-1,-1 4 1,-150 18 0,157 2-135,1 4 0,1 6 0,-146 56-1,103-21-6,-244 138 0,294-139-13,2 5 0,4 4 0,3 4-1,3 4 1,4 4 0,-135 166 0,-130 237 373,265-349-109,-115 249 1,171-312-310,3 2 0,3 0 0,4 1 0,-19 136 0,30-113-23,4 0 0,4 1-1,16 132 1,6-87 9,7 0 0,6-2-1,7-1 1,5-3 0,81 168-1,-76-203-70,6-3 1,3-2-1,5-2 0,4-4 0,4-3 0,4-3 0,4-3 0,3-4 1,100 73-1,-9-25 5,5-6 1,346 173-1,-297-191-11,4-9 0,276 73 0,-299-116 9,3-8 0,266 20 0,-206-47 57,372-23 0,-384-16 32,-1-13 0,-2-10 0,-2-12 0,325-115 0,-457 126-80,-3-4-1,-2-6 1,-2-5 0,-3-5-1,206-158 1,-255 169 23,-3-4 0,-3-2 0,-2-3 0,54-77 0,-73 83 45,-2-2 0,-2 0 0,-4-3 0,-1 0 0,31-109 0,-38 90 2,-5-1 1,-3 0 0,-3-1-1,-5 0 1,-3-1 0,-3 0-1,-14-98 1,-2 70-87,-6 1 0,-4 1 0,-5 2 0,-81-190 0,11 81-170,-10 5 0,-9 4 0,-233-304-1,230 362 195,-6 6-1,-6 6 0,-7 6 0,-179-131 0,116 118 65,-6 9 0,-397-188 0,315 194-539,-6 13 0,-5 13 1,-4 14-1,-372-60 0,355 98-2002,3 1-2174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22.274"/>
    </inkml:context>
    <inkml:brush xml:id="br0">
      <inkml:brushProperty name="width" value="0.025" units="cm"/>
      <inkml:brushProperty name="height" value="0.025" units="cm"/>
    </inkml:brush>
  </inkml:definitions>
  <inkml:trace contextRef="#ctx0" brushRef="#br0">58 55 4068,'0'0'5135,"-8"2"-2610,-42 9 1415,53-9-294,33 5-2557,528-2 3001,-128-37-3949,-51 2-64,241 11 820,-625 19-874,-1 0-1,1 0 1,0 1 0,0-1-1,0 0 1,0 1-1,-1-1 1,1 1 0,0-1-1,-1 1 1,1-1-1,0 1 1,-1 0 0,1-1-1,0 1 1,-1 0-1,1-1 1,-1 1 0,1 0-1,-1 0 1,1-1-1,-1 1 1,0 0 0,0 0-1,1 0 1,-1 0-1,0-1 1,0 1 0,0 0-1,0 0 1,0 0-1,0 0 1,0 0 0,0 0-1,0 0 1,0-1-1,0 1 1,-1 0 0,1 0-1,0 0 1,-1 0-1,1-1 1,0 1 0,-1 0-1,1 0 1,-1-1-1,0 1 1,1 0 0,-1-1-1,1 1 1,-1 0-1,0-1 1,0 1 0,1-1-1,-1 1 1,0-1-1,0 0 1,1 1 0,-3 0-1,2-2-196,1 1 0,-1 0 0,1 0-1,-1 0 1,1-1 0,-1 1 0,1 0 0,-1-1-1,1 1 1,-1 0 0,1-1 0,-1 1-1,1-1 1,-1 1 0,1-1 0,0 1 0,-1-1-1,1 1 1,0-1 0,-1 1 0,1-1 0,0 1-1,0-1 1,0 0 0,-1 0 0,1-1-587,-6-17-4578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22.725"/>
    </inkml:context>
    <inkml:brush xml:id="br0">
      <inkml:brushProperty name="width" value="0.025" units="cm"/>
      <inkml:brushProperty name="height" value="0.025" units="cm"/>
    </inkml:brush>
  </inkml:definitions>
  <inkml:trace contextRef="#ctx0" brushRef="#br0">77 1 4516,'0'0'13053,"2"9"-10833,4 18-849,-1 1 0,-2 1 0,1 40 0,-8 100-123,3-124-1195,-44 390 251,22-273 524,-1 185 0,24-345-846,0 0 1,0 0-1,1-1 1,-1 1-1,0 0 1,1 0 0,-1 0-1,1 0 1,0-1-1,-1 1 1,1 0-1,0-1 1,0 1 0,0-1-1,0 1 1,1-1-1,2 3 1,7-3-1484,-3-18-1019,-6-10-2055,-2-6-3294</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23.597"/>
    </inkml:context>
    <inkml:brush xml:id="br0">
      <inkml:brushProperty name="width" value="0.025" units="cm"/>
      <inkml:brushProperty name="height" value="0.025" units="cm"/>
    </inkml:brush>
  </inkml:definitions>
  <inkml:trace contextRef="#ctx0" brushRef="#br0">107 40 11627,'-1'13'3481,"-24"130"-1440,-7 42-853,26-73-910,-4 39 341,2-122 1154,8-29-1716,-1 0 1,1 0 0,-1 0-1,1 0 1,0 0 0,-1 0 0,1 0-1,0 0 1,-1 0 0,1 0-1,0-1 1,-1 1 0,1 0-1,0 0 1,-1 0 0,1-1-1,0 1 1,0 0 0,-1 0 0,1-1-1,0 1 1,0 0 0,-1-1-1,1 1 1,0 0 0,0-1-1,0 1 1,0 0 0,-1-1-1,1 1 1,0-1 0,0 1 0,0 0-1,0-1 1,0 1 0,0-1-1,-11-57 1182,7-16-1242,6-86 0,0 138-4,1-1 0,0 0 0,2 1 0,0 0 0,2 0 0,0 0 0,2 1 0,13-25 0,-17 38 13,1 0 0,0 0 0,1 1 1,0 0-1,0 0 0,1 0 0,0 1 0,0 0 0,0 1 1,1 0-1,0 0 0,0 0 0,0 1 0,0 1 0,1 0 1,0 0-1,-1 1 0,1 0 0,0 0 0,0 1 0,0 1 1,0 0-1,0 0 0,0 1 0,17 3 0,-25-4-4,-1 0-1,0 0 1,0 0-1,0 1 1,0-1-1,0 0 1,0 1-1,0-1 1,0 0-1,0 1 1,0 0-1,0-1 1,0 1-1,0-1 1,0 1-1,0 0 1,-1 0-1,1-1 1,0 1-1,-1 0 0,1 0 1,0 0-1,-1 0 1,1 0-1,-1 0 1,1 0-1,-1 0 1,1 0-1,-1 0 1,0 0-1,0 0 1,0 0-1,1 0 1,-1 0-1,0 0 1,0 0-1,0 1 1,-1-1-1,1 0 1,0 0-1,0 0 1,-1 2-1,-1 0 41,1 1 0,-1-1 0,1 1 0,-1-1-1,0 0 1,0 0 0,-1 0 0,1 0 0,-1 0-1,1-1 1,-5 4 0,-10 6 132,0-1-1,-1-1 1,-1 0-1,1-2 1,-1 0-1,-1-1 0,1-1 1,-1-1-1,0 0 1,0-2-1,-23 2 1,42-5-189,1 0 0,0 0 0,-1 0 0,1 0 0,0 0-1,-1 0 1,1 0 0,0 0 0,-1 0 0,1 0 0,0 0 0,-1 0 0,1 0 0,0 0 0,-1 0-1,1 0 1,0 0 0,0-1 0,-1 1 0,1 0 0,0 0 0,-1 0 0,1-1 0,0 1 0,0 0 0,-1 0-1,1 0 1,0-1 0,0 1 0,0 0 0,-1 0 0,1-1 0,0 1 0,0 0 0,0-1 0,0 1-1,0 0 1,0-1 0,0 1 0,0-1 0,7-13-1018,18-11-1105,149-103-11534,-124 87 8307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4.008"/>
    </inkml:context>
    <inkml:brush xml:id="br0">
      <inkml:brushProperty name="width" value="0.025" units="cm"/>
      <inkml:brushProperty name="height" value="0.025" units="cm"/>
    </inkml:brush>
  </inkml:definitions>
  <inkml:trace contextRef="#ctx0" brushRef="#br0">0 1 12300,'0'0'4388,"53"44"-3043,-29-31-897,8-2 1,4-3 576,7-1-385,10-5-543,3-2-33,3 0-993,-3 0-801,-7-1-1985,-9-6-3268</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24.073"/>
    </inkml:context>
    <inkml:brush xml:id="br0">
      <inkml:brushProperty name="width" value="0.025" units="cm"/>
      <inkml:brushProperty name="height" value="0.025" units="cm"/>
    </inkml:brush>
  </inkml:definitions>
  <inkml:trace contextRef="#ctx0" brushRef="#br0">187 0 9865,'0'0'8029,"0"9"-6545,-4 8-958,0 0-1,-1 0 0,-1 0 0,-1 0 0,0-1 1,-17 27-1,11-19-384,1 1 0,-17 49 0,25-68-268,3-20-252,4-47-627,-1-7 543,-2 66 454,0-1 0,0 1 0,0-1 1,-1 1-1,1-1 0,-1 1 0,1 0 0,-1-1 0,0 1 0,0 0 1,0 0-1,0-1 0,0 1 0,-1 0 0,1 0 0,-1 0 1,1 0-1,-1 1 0,0-1 0,1 0 0,-1 1 0,0-1 0,0 1 1,0-1-1,-1 1 0,1 0 0,0 0 0,0 0 0,-1 0 0,1 1 1,0-1-1,-1 1 0,1-1 0,-1 1 0,1 0 0,-1 0 0,1 0 1,0 0-1,-1 0 0,-2 1 0,4-1 8,1 0 0,-1 1 0,1-1 0,-1 0 0,1 1 0,-1-1 0,1 0 0,0 1 0,-1-1 0,1 1 0,0-1 0,-1 1 0,1-1 0,0 0 0,0 1 0,-1-1 0,1 1 0,0 0 0,0-1 0,0 1 0,0-1 0,-1 1 0,1-1 0,0 1 0,0-1 0,0 1 0,0-1 0,1 1 0,-1-1 0,0 1 0,0 0 0,0-1 0,0 1 0,0-1 0,1 1 0,-1-1 0,0 1 0,0-1 0,1 1 0,-1-1 0,0 0 0,1 1 0,0 0 0,17 18-3,-7-13 80,-2-2 59,1 0 1,-1 1-1,0 0 1,0 1-1,-1 0 0,0 0 1,0 1-1,0 0 1,-1 0-1,0 1 1,0 0-1,9 14 0,-16-21-125,0-1 0,0 0 0,0 1 1,0-1-1,0 0 0,0 0 0,1 1 0,-1-1 0,0 0 0,0 0 0,0 1 0,0-1 0,0 0 0,1 0 0,-1 1 0,0-1 0,0 0 0,0 0 0,1 0 0,-1 1 0,0-1 0,0 0 0,1 0 1,-1 0-1,0 0 0,0 0 0,1 0 0,-1 1 0,0-1 0,1 0 0,-1 0 0,0 0 0,0 0 0,1 0 0,-1 0 0,0 0 0,1 0 0,-1 0 0,0 0 0,0 0 0,1-1 0,-1 1 0,0 0 0,1 0 0,5-15 403,-2-20-2,-3 28-346,4-26-245,-4 32 112,-1 1 0,0-1 0,1 1 0,-1-1 0,1 0 0,-1 1 0,1-1 0,0 1 0,-1-1 0,1 1 0,0 0 0,-1-1 0,1 1 0,0 0 0,-1-1 0,1 1 0,0 0 0,0 0 0,-1 0 0,1-1 0,0 1 0,0 0 0,-1 0 0,1 0-1,0 0 1,0 0 0,-1 1 0,1-1 0,0 0 0,0 0 0,-1 0 0,1 1 0,0-1 0,0 0 0,-1 1 0,1-1 0,-1 0 0,1 1 0,0-1 0,0 2 0,47 37-7491,-19-17-577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25.050"/>
    </inkml:context>
    <inkml:brush xml:id="br0">
      <inkml:brushProperty name="width" value="0.025" units="cm"/>
      <inkml:brushProperty name="height" value="0.025" units="cm"/>
    </inkml:brush>
  </inkml:definitions>
  <inkml:trace contextRef="#ctx0" brushRef="#br0">333 1 7911,'0'0'12871,"-3"8"-11840,-8 15-567,-1 0 0,-1-1 0,0-1 1,-31 36-1,-82 76 39,119-126-474,4-4 36,-1 1 0,1-1 1,-1 1-1,0-1 0,0 0 0,0 0 0,0-1 0,-1 1 1,1-1-1,-1 0 0,-7 2 0,11-4-49,1 0 0,-1-1-1,1 1 1,-1 0 0,0-1 0,1 1 0,-1-1 0,1 1-1,-1-1 1,1 1 0,0-1 0,-1 0 0,1 1-1,-1-1 1,1 1 0,0-1 0,0 0 0,-1 1-1,1-1 1,0 0 0,0 1 0,0-1 0,0 0-1,0 0 1,0 1 0,0-1 0,0 0 0,0 1-1,0-1 1,0 0 0,0 1 0,1-2 0,2-29-28,-3 30 15,8-36-629,2 0 1,17-41 0,2-10-686,-24 192 1663,-2-91-270,0 1 1,1-1-1,0 0 0,1 0 1,1-1-1,0 1 0,13 19 1,-16-26-15,1 0 0,1-1 0,-1 1 0,1-1 0,0 1 0,0-2 0,0 1 0,1 0 0,-1-1 0,1 0 0,0-1 0,1 1 0,-1-1 0,0 0 0,1 0 0,10 2 0,-17-5-55,0 0 0,0 0 0,0 0 1,1 0-1,-1 0 0,0 0 0,0 0 0,0 0 0,0 0 1,1 0-1,-1 0 0,0 0 0,0 0 0,0 0 1,0 0-1,1 0 0,-1 0 0,0 0 0,0 0 0,0-1 1,0 1-1,0 0 0,1 0 0,-1 0 0,0 0 0,0 0 1,0 0-1,0 0 0,0-1 0,0 1 0,0 0 0,1 0 1,-1 0-1,0 0 0,0 0 0,0-1 0,0 1 0,0 0 1,0 0-1,0 0 0,0 0 0,0-1 0,0 1 0,0 0 1,0 0-1,0 0 0,0 0 0,0-1 0,-4-11 188,-10-10-150,-35-40-386,-20-24-1182,62 78 1462,-1 0 0,0 1 1,0 1-1,0-1 0,-1 1 0,1 1 0,-18-9 1,24 13 64,1 0 1,-1 0 0,1 1 0,-1-1-1,1 0 1,-1 1 0,0-1 0,1 1-1,-1-1 1,0 1 0,1 0 0,-1 0 0,0 0-1,0 0 1,1 0 0,-1 0 0,0 1-1,1-1 1,-1 0 0,0 1 0,1-1-1,-1 1 1,1 0 0,-1-1 0,1 1 0,-1 0-1,1 0 1,-1 0 0,1 0 0,0 0-1,0 0 1,-1 1 0,1-1 0,0 0-1,0 1 1,0-1 0,-1 3 0,2-2 14,-1 1 0,0 0 1,1 0-1,0 0 1,0 0-1,0-1 0,0 1 1,0 0-1,0 0 1,1 0-1,-1 0 0,1-1 1,0 1-1,0 0 0,0 0 1,0-1-1,0 1 1,1-1-1,-1 1 0,1-1 1,0 0-1,2 3 1,3 3 16,2 0 0,-1-1 1,1 0-1,0-1 0,1 1 1,0-2-1,0 1 1,0-2-1,0 1 0,1-1 1,0-1-1,0 0 0,21 3 1,3-1-49,0-2 1,0-2-1,42-3 1,-76 2-76,33-6-740,-33 6 614,0 0 0,0 0 0,0-1 0,0 1-1,-1-1 1,1 1 0,0-1 0,0 1 0,0-1 0,0 1 0,-1-1 0,1 0 0,0 1 0,-1-1 0,1 0 0,0 0 0,-1 1 0,1-1 0,-1 0 0,1 0 0,-1 0 0,0 0 0,1 0 0,-1 0 0,0 0 0,0 0 0,1 1 0,-1-1 0,0 0 0,0 0 0,0-2 0,-4-13-9210</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26.262"/>
    </inkml:context>
    <inkml:brush xml:id="br0">
      <inkml:brushProperty name="width" value="0.025" units="cm"/>
      <inkml:brushProperty name="height" value="0.025" units="cm"/>
    </inkml:brush>
  </inkml:definitions>
  <inkml:trace contextRef="#ctx0" brushRef="#br0">381 60 5669,'20'-17'4859,"-13"11"-3052,1 0-1,-1 0 0,-1-1 1,9-10-1,-115 149 3725,-68 59-3312,33-41-1257,126-139-956,8-8-5,-1-1 0,0 1 0,0-1 0,0 1-1,0-1 1,0 0 0,0 0 0,-1 0 0,1 0-1,-1-1 1,-4 3 0,6-40-1859,6 1-1095,2 1 1,1 0-1,25-64 0,-1 4-5559,-13 15 4163,-15 56 9083,-3 6 7661,-1 26-11808,0 13 782,1-1 1,3 26-1,-2-38-1167,0-1 0,0 0 0,1-1 0,0 1 1,0 0-1,1-1 0,0 0 0,0 0 0,7 9 0,9 5 46,1 0-1,1 0 1,0-2 0,2-1-1,0-1 1,42 22 0,6 6-285,-71-45-7,-1 0 0,0 0 0,1 0 0,-1 0 0,0 0-1,0 1 1,1-1 0,-1 0 0,0 0 0,1 0-1,-1 0 1,0 1 0,0-1 0,0 0 0,1 0-1,-1 0 1,0 1 0,0-1 0,0 0 0,1 0-1,-1 1 1,0-1 0,0 0 0,0 0 0,0 1-1,0-1 1,0 0 0,1 1 0,-1-1 0,0 0-1,0 1 1,0-1 0,0 0 0,0 0 0,0 1-1,0-1 1,0 0 0,-1 1 0,1-1 0,0 1-1,-14 3-2222,-21-6-4549,14-6 853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27.260"/>
    </inkml:context>
    <inkml:brush xml:id="br0">
      <inkml:brushProperty name="width" value="0.025" units="cm"/>
      <inkml:brushProperty name="height" value="0.025" units="cm"/>
    </inkml:brush>
  </inkml:definitions>
  <inkml:trace contextRef="#ctx0" brushRef="#br0">271 74 4388,'0'0'3310,"9"-9"-1201,1 0-1291,22-20 780,-9 3 4821,-96 114-1579,31-43-4562,-2-1 0,-64 49 0,107-93-265,1 1 0,-1 0 0,1-1 0,-1 1-1,0 0 1,1-1 0,-1 1 0,0-1 0,1 1 0,-1-1-1,0 1 1,0-1 0,0 1 0,1-1 0,-1 0-1,0 0 1,0 1 0,0-1 0,0 0 0,0 0 0,1 0-1,-1 0 1,-1 0 0,10-19 99,32-34-207,-38 51 80,127-152-1202,-137 167 1294,0 1-1,1 0 1,-8 20 0,10-22-32,2-3-1,-22 57 301,24-62-304,-1 1 1,1 0-1,1 0 1,-1-1-1,0 1 1,1 0-1,0 0 1,0 0-1,1 0 0,-1 0 1,3 7-1,-2-10-22,0-1 0,0 1 0,0-1-1,1 0 1,-1 0 0,0 0 0,1 1-1,-1-1 1,1-1 0,-1 1 0,1 0 0,-1 0-1,1 0 1,-1-1 0,1 1 0,0-1-1,-1 1 1,1-1 0,0 0 0,0 0-1,3 1 1,20 6 90,-24-7-106,0 1 1,-1-1-1,1 1 0,0 0 0,-1-1 0,1 1 0,-1 0 0,1-1 0,-1 1 0,1 0 0,-1 0 0,1-1 1,-1 1-1,0 0 0,1 0 0,-1 0 0,0 0 0,0-1 0,0 1 0,0 0 0,0 0 0,0 0 0,0 0 1,0 0-1,0 0 0,0-1 0,0 3 0,-1-2 4,0 0 1,1 0-1,-1 0 1,0 0 0,1 0-1,-1 0 1,0 0-1,0 0 1,0 0-1,0-1 1,0 1-1,0 0 1,0 0-1,0-1 1,0 1-1,-1-1 1,1 1-1,0-1 1,0 1-1,0-1 1,-1 0 0,1 0-1,0 1 1,-1-1-1,1 0 1,0 0-1,0 0 1,-1-1-1,1 1 1,0 0-1,0 0 1,-1-1-1,-1 0 1,-2 1-13,0-1-1,0-1 1,0 1 0,0-1-1,0 1 1,0-1 0,-5-3-1,-2-6 12,0 0 0,1 0 0,0-1 0,0 0 0,-15-25 0,-37-73 108,63 110-97,-1-1 0,1 1 0,-1-1 0,1 0 0,0 1-1,-1-1 1,1 0 0,0 1 0,0-1 0,-1 0 0,1 1 0,0-1 0,0 0 0,0 0 0,0 1 0,0-1 0,0 0 0,0 0-1,0 1 1,0-1 0,0 0 0,0 0 0,1 1 0,-1-1 0,0 0 0,1 1 0,-1-1 0,1-1 0,0 2-10,0-1 1,0 1-1,0-1 1,0 1-1,1-1 1,-1 1-1,0 0 1,0 0-1,1-1 1,-1 1-1,0 0 1,0 0-1,0 0 1,1 1-1,1-1 1,55 17 1,-52-15 54,59 21-203,76 25-368,-120-42-1942,1-2 1,29 3-1,-18-6-7719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40.288"/>
    </inkml:context>
    <inkml:brush xml:id="br0">
      <inkml:brushProperty name="width" value="0.025" units="cm"/>
      <inkml:brushProperty name="height" value="0.025" units="cm"/>
    </inkml:brush>
  </inkml:definitions>
  <inkml:trace contextRef="#ctx0" brushRef="#br0">207 187 2787,'0'0'806,"-11"-3"1276,-85-6 1968,-4 5 8753,134 1-12335,0-1 0,-1-2 1,61-18-1,10-2-13,82-1-60,259-4 1,-202 19-157,-136 5-132,442-24 160,0 37-193,-124 23 17,-335-28 191,-55-1-87,-30-1-128,-13 1-40,-4 1-732,-21-2 1205,24-2-4585,2-3-4432,1-3-3558</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41.081"/>
    </inkml:context>
    <inkml:brush xml:id="br0">
      <inkml:brushProperty name="width" value="0.025" units="cm"/>
      <inkml:brushProperty name="height" value="0.025" units="cm"/>
    </inkml:brush>
  </inkml:definitions>
  <inkml:trace contextRef="#ctx0" brushRef="#br0">0 325 12620,'0'0'5317,"11"-3"-4399,30-10-61,1 3 1,64-8-1,103-1 288,-50 5-602,527-77 248,18-2 121,-700 93-915,972-63 2003,-957 63-2007,0 1 1,-1 1 0,1 1-1,0 1 1,-1 0 0,0 1 0,0 1-1,0 1 1,0 1 0,31 18-1,-50-26-94,1 0 0,0 0 0,0 0 0,0 0 0,0 0 0,-1 0-1,1 0 1,0 0 0,0 0 0,0 1 0,0-1 0,-1 0 0,1 0-1,0 0 1,0 0 0,0 0 0,0 0 0,0 0 0,0 0 0,-1 1 0,1-1-1,0 0 1,0 0 0,0 0 0,0 0 0,0 0 0,0 1 0,0-1 0,0 0-1,0 0 1,0 0 0,0 0 0,0 1 0,0-1 0,0 0 0,0 0 0,0 0-1,0 1 1,0-1 0,0 0 0,0 0 0,0 0 0,0 0 0,0 1-1,0-1 1,0 0 0,0 0 0,0 0 0,0 0 0,0 0 0,0 1 0,1-1-1,-1 0 1,-18-3-5344,-7-9-6390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42.981"/>
    </inkml:context>
    <inkml:brush xml:id="br0">
      <inkml:brushProperty name="width" value="0.025" units="cm"/>
      <inkml:brushProperty name="height" value="0.025" units="cm"/>
    </inkml:brush>
  </inkml:definitions>
  <inkml:trace contextRef="#ctx0" brushRef="#br0">66 42 10698,'0'10'3614,"1"88"-1473,-4 167-774,2-257-1246,1-5 51,1 0-1,-2 0 0,1 0 0,0 0 1,-1 0-1,1 0 0,-1 0 1,0 0-1,0 0 0,0 0 0,0 0 1,-1 0-1,-1 2 0,-1-31 2707,4-8-2369,2-140 333,0 150-748,1 0 0,1 1 0,1-1 1,1 1-1,11-26 0,-15 45-95,0-1-1,1 1 1,-1 0 0,1 0-1,1 0 1,-1 0 0,0 1-1,1-1 1,-1 1-1,1 0 1,0 0 0,0 0-1,1 1 1,-1-1 0,0 1-1,1 0 1,0 0-1,-1 1 1,1-1 0,0 1-1,0 0 1,0 0 0,0 1-1,0-1 1,0 1 0,0 0-1,-1 1 1,1-1-1,0 1 1,0 0 0,0 0-1,0 1 1,-1-1 0,1 1-1,0 0 1,-1 0-1,0 0 1,9 6 0,-11-6 4,1-1 0,-1 0 0,1 1 1,-1 0-1,0-1 0,0 1 0,1 0 0,-1 0 1,0 0-1,-1 1 0,1-1 0,0 0 0,-1 1 1,1-1-1,-1 1 0,0-1 0,0 1 0,0 0 1,0-1-1,0 1 0,-1 0 0,1 0 1,-1 0-1,1 0 0,-1-1 0,0 1 0,0 0 1,-1 0-1,1 0 0,-1 0 0,1 0 0,-1-1 1,0 1-1,0 0 0,-2 4 0,-1-1 125,0 0 1,0 0-1,0-1 0,-1 1 1,0-1-1,0 0 0,-1 0 0,1-1 1,-1 1-1,0-1 0,0-1 0,0 1 1,-8 3-1,0-2 119,0 0 0,0-1 0,0-1 0,-1 0 0,1-1 0,-1 0 0,1-1 0,-1-1 0,0 0 0,-17-3 0,31 3-257,-1 0 0,1 0 1,-1-1-1,1 1 0,-1 0 0,1-1 0,0 1 1,-1-1-1,1 0 0,-1 1 0,1-1 0,0 0 1,0 0-1,-1 0 0,1 1 0,0-1 0,0-1 0,0 1 1,0 0-1,0 0 0,0 0 0,0 0 0,1-1 1,-1 1-1,0 0 0,1-1 0,-1 1 0,1-1 1,-1 1-1,1-1 0,0 1 0,0-1 0,-1 1 0,1-1 1,0 1-1,0-1 0,1 1 0,-1-1 0,0 1 1,1-2-1,0-2-389,1 1-1,-1-1 1,1 1 0,0 0 0,1-1-1,-1 1 1,1 0 0,-1 0 0,1 0-1,7-6 1,40-38-9178,-28 21 1735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43.309"/>
    </inkml:context>
    <inkml:brush xml:id="br0">
      <inkml:brushProperty name="width" value="0.025" units="cm"/>
      <inkml:brushProperty name="height" value="0.025" units="cm"/>
    </inkml:brush>
  </inkml:definitions>
  <inkml:trace contextRef="#ctx0" brushRef="#br0">0 86 11851,'0'0'12556,"71"-16"-11563,-21 1-545,3 1-319,1 0-129,2 5-257,-3 3-1376,-2 3-1378,-7-1-2819,-7-1-5380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44.166"/>
    </inkml:context>
    <inkml:brush xml:id="br0">
      <inkml:brushProperty name="width" value="0.025" units="cm"/>
      <inkml:brushProperty name="height" value="0.025" units="cm"/>
    </inkml:brush>
  </inkml:definitions>
  <inkml:trace contextRef="#ctx0" brushRef="#br0">73 62 6086,'0'0'12032,"-3"11"-11434,-5 37 550,2 1 0,2 0 0,4 77 1,0-71 1994,4-84-2958,0 1 1,2 1-1,1-1 1,1 1-1,19-41 1,-17 41-130,-6 18-74,30-72-128,-31 74 134,1 1 1,0-1-1,0 1 1,1 0 0,-1 0-1,1 0 1,1 1-1,11-10 1,-16 14 3,1 0 0,-1-1 0,1 1 1,-1 0-1,1 0 0,0 1 0,-1-1 0,1 0 0,0 1 0,0-1 1,0 1-1,-1-1 0,1 1 0,0 0 0,0 0 0,0-1 1,0 2-1,0-1 0,0 0 0,-1 0 0,1 0 0,0 1 0,0-1 1,0 1-1,0 0 0,-1-1 0,1 1 0,0 0 0,-1 0 1,1 0-1,-1 0 0,1 0 0,-1 1 0,1-1 0,-1 0 1,2 3-1,-1-1 5,-1-1 1,1 1 0,-1 0 0,0 0 0,0-1-1,0 1 1,0 0 0,-1 0 0,1 0-1,-1 0 1,1 0 0,-1 0 0,0 0-1,0 0 1,-1 0 0,1 0 0,-1 0-1,1 0 1,-1 0 0,0 0 0,0 0-1,-2 4 1,-2 0 44,1-1-1,-1 0 1,0 0-1,0 0 0,-1 0 1,0-1-1,0 0 1,0 0-1,-1-1 1,1 1-1,-1-1 1,0-1-1,-1 0 0,-12 5 1,5-3 109,-1-1-1,1 0 1,-1-1-1,0-1 1,0 0 0,-21-1-1,34-1-131,0-1-1,1 1 1,-1-1-1,0 0 0,1 1 1,-1-1-1,1 0 1,-1-1-1,1 1 0,-4-3 1,6 4-47,-1 0 0,0-1 1,1 1-1,-1-1 0,0 1 0,1-1 1,-1 0-1,1 1 0,-1-1 1,1 1-1,-1-1 0,1 0 0,0 1 1,-1-1-1,1 0 0,0 0 0,0 1 1,-1-1-1,1 0 0,0 0 1,0 1-1,0-1 0,0 0 0,0 0 1,0 0-1,0 1 0,0-1 1,0 0-1,0 0 0,0 1 0,1-1 1,-1 0-1,0 0 0,1 1 1,-1-1-1,0 0 0,1 1 0,-1-1 1,1 0-1,0 0 0,2-1-347,0 1-1,1 0 0,-1 0 1,0 0-1,1 0 0,-1 0 0,1 1 1,-1-1-1,1 1 0,-1 0 1,1 0-1,-1 0 0,1 1 1,3 0-1,6 0-1014,21 1-2977,2 4-2674</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44.493"/>
    </inkml:context>
    <inkml:brush xml:id="br0">
      <inkml:brushProperty name="width" value="0.025" units="cm"/>
      <inkml:brushProperty name="height" value="0.025" units="cm"/>
    </inkml:brush>
  </inkml:definitions>
  <inkml:trace contextRef="#ctx0" brushRef="#br0">0 35 14734,'0'0'7725,"12"3"-6690,7 1-571,0-1 0,0-1-1,0-1 1,0-1 0,23-2-1,110-17 1037,-19 2-1063,-115 15-947,122-6 1484,-95 10-3555,-1 2-4089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9.222"/>
    </inkml:context>
    <inkml:brush xml:id="br0">
      <inkml:brushProperty name="width" value="0.025" units="cm"/>
      <inkml:brushProperty name="height" value="0.025" units="cm"/>
    </inkml:brush>
  </inkml:definitions>
  <inkml:trace contextRef="#ctx0" brushRef="#br0">10 0 9417,'0'0'8392,"-10"56"-7752,24-48-159,3-1-193,7-2-160,1-1-32,-2 0-64,5 0-64,1-4-1377,0 0-1442,1 0-1249,-1-14-2017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5.214"/>
    </inkml:context>
    <inkml:brush xml:id="br0">
      <inkml:brushProperty name="width" value="0.025" units="cm"/>
      <inkml:brushProperty name="height" value="0.025" units="cm"/>
    </inkml:brush>
  </inkml:definitions>
  <inkml:trace contextRef="#ctx0" brushRef="#br0">1 1 2787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6.272"/>
    </inkml:context>
    <inkml:brush xml:id="br0">
      <inkml:brushProperty name="width" value="0.025" units="cm"/>
      <inkml:brushProperty name="height" value="0.025" units="cm"/>
    </inkml:brush>
  </inkml:definitions>
  <inkml:trace contextRef="#ctx0" brushRef="#br0">1 108 3651,'0'0'4709,"0"-11"-2285,1-6-1673,0-31 1154,-3 17 4151,27 417-3894,-25-371-2164,0-6-3763</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6.647"/>
    </inkml:context>
    <inkml:brush xml:id="br0">
      <inkml:brushProperty name="width" value="0.025" units="cm"/>
      <inkml:brushProperty name="height" value="0.025" units="cm"/>
    </inkml:brush>
  </inkml:definitions>
  <inkml:trace contextRef="#ctx0" brushRef="#br0">61 142 8392,'0'0'2749,"-9"1"-1409,-27 8 27,35-8-1293,-1 0 0,1 0 1,0 0-1,0 0 0,0 0 1,0 0-1,0 1 0,0-1 1,1 0-1,-1 0 0,0 1 1,0-1-1,1 0 0,-1 1 1,1-1-1,-1 0 0,1 1 1,0-1-1,0 1 0,0-1 1,-1 1-1,1-1 0,1 1 1,-1-1-1,0 1 0,0-1 1,0 1-1,1 1 0,12 40 691,12 18 604,37 66 0,-62-126-1356,1 0 0,-1 0-1,0-1 1,0 1 0,1 0-1,-1 0 1,1 0 0,-1-1-1,1 1 1,-1 0 0,1-1-1,-1 1 1,1 0 0,0-1-1,-1 1 1,1-1 0,0 1-1,0-1 1,-1 1 0,1-1-1,0 1 1,0-1 0,0 0-1,0 0 1,-1 1 0,1-1-1,0 0 1,0 0-1,0 0 1,0 0 0,0 0-1,0 0 1,-1 0 0,1 0-1,0 0 1,0 0 0,0-1-1,0 1 1,0 0 0,-1-1-1,1 1 1,0 0 0,0-1-1,0 1 1,-1-1 0,1 1-1,0-1 1,-1 0 0,1 1-1,-1-1 1,2-1 0,3-4 69,0-1 0,0 0 1,-1-1-1,5-11 0,-4 9 50,32-59-80,37-77-513,-34 47-5344,-24 41-938</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7.132"/>
    </inkml:context>
    <inkml:brush xml:id="br0">
      <inkml:brushProperty name="width" value="0.025" units="cm"/>
      <inkml:brushProperty name="height" value="0.025" units="cm"/>
    </inkml:brush>
  </inkml:definitions>
  <inkml:trace contextRef="#ctx0" brushRef="#br0">17 1 8712,'0'0'10618,"-2"9"-9721,-1 7-672,2 1 0,0 0 0,1 0 0,3 22-1,0 27-676,-9-4-3567,2-50-3028,-1-9 737</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7.459"/>
    </inkml:context>
    <inkml:brush xml:id="br0">
      <inkml:brushProperty name="width" value="0.025" units="cm"/>
      <inkml:brushProperty name="height" value="0.025" units="cm"/>
    </inkml:brush>
  </inkml:definitions>
  <inkml:trace contextRef="#ctx0" brushRef="#br0">1 451 10570,'0'0'7287,"5"-11"-6705,45-123 381,40-168 1,-90 302-966,0 0 0,0-1 0,0 1 0,0 0-1,0 0 1,0 0 0,0 0 0,0 0 0,0 0 0,0-1 0,0 1 0,0 0 0,1 0 0,-1 0 0,0 0-1,0 0 1,0 0 0,0 0 0,0-1 0,0 1 0,0 0 0,0 0 0,0 0 0,0 0 0,1 0 0,-1 0-1,0 0 1,0 0 0,0 0 0,0 0 0,0 0 0,0 0 0,1 0 0,-1 0 0,0-1 0,0 1-1,0 0 1,0 0 0,0 0 0,0 0 0,1 1 0,-1-1 0,0 0 0,0 0 0,0 0 0,0 0 0,0 0-1,0 0 1,1 0 0,-1 0 0,0 0 0,0 0 0,0 0 0,0 0 0,0 0 0,0 0 0,1 1-1,8 11-21,11 29 91,-11-22-68,0-4-1013,1 1-1,0-1 1,19 21 0,-6-14-3076</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45.876"/>
    </inkml:context>
    <inkml:brush xml:id="br0">
      <inkml:brushProperty name="width" value="0.025" units="cm"/>
      <inkml:brushProperty name="height" value="0.025" units="cm"/>
    </inkml:brush>
  </inkml:definitions>
  <inkml:trace contextRef="#ctx0" brushRef="#br0">1 130 6502,'0'0'7682,"7"-3"-7089,5-1-456,1 0 1,0 1 0,0 0 0,0 2-1,0-1 1,16 1 0,93 7 220,-52-2-138,-36-3-179,432-2 281,-443-2-211,-33 0 302,-42 1-24,-469 32-305,292-11 14,367-46 132,-37 6-231,521-83-346,-674 99-247,-49 3 649,-39 1 97,-271 36 0,409-35-155,0 0 0,0 0 0,1 1 0,-1-1 0,0 0-1,1 1 1,-1-1 0,1 1 0,-1 0 0,1 0-1,-1-1 1,1 1 0,-1 0 0,1 0 0,0 0-1,-1 0 1,-1 3 0,9 2-90,15-2 30,329-9-809,-108-1-4032,-210 12 2563,-32-6 2307,1 0 1,-1 0-1,0 0 1,0 0-1,0 0 1,0 0-1,0 1 1,0-1-1,1 0 1,-1 0-1,0 0 1,0 0-1,0 1 1,0-1-1,0 0 1,0 0-1,0 0 1,0 0-1,0 1 1,0-1-1,0 0 1,0 0-1,0 0 0,0 1 1,0-1-1,0 0 1,0 0-1,0 0 1,0 0-1,0 1 1,0-1-1,0 0 1,0 0-1,0 0 1,0 1-1,0-1 1,-1 0-1,1 0 1,0 0-1,0 0 1,0 0-1,0 1 1,0-1-1,-1 0 1,-18 11-693,-51 11 930,-1-3 0,-77 10 0,94-19 59,-41 7-199,6-6-656</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46.976"/>
    </inkml:context>
    <inkml:brush xml:id="br0">
      <inkml:brushProperty name="width" value="0.025" units="cm"/>
      <inkml:brushProperty name="height" value="0.025" units="cm"/>
    </inkml:brush>
  </inkml:definitions>
  <inkml:trace contextRef="#ctx0" brushRef="#br0">1 1 224</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47.306"/>
    </inkml:context>
    <inkml:brush xml:id="br0">
      <inkml:brushProperty name="width" value="0.025" units="cm"/>
      <inkml:brushProperty name="height" value="0.025" units="cm"/>
    </inkml:brush>
  </inkml:definitions>
  <inkml:trace contextRef="#ctx0" brushRef="#br0">0 1 224,'0'0'-224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47.647"/>
    </inkml:context>
    <inkml:brush xml:id="br0">
      <inkml:brushProperty name="width" value="0.025" units="cm"/>
      <inkml:brushProperty name="height" value="0.025" units="cm"/>
    </inkml:brush>
  </inkml:definitions>
  <inkml:trace contextRef="#ctx0" brushRef="#br0">36 59 256,'0'0'1719,"0"-9"-1238,0-17-77,0 6 3996,0 20-4319,0 0 0,0 0 0,0-1 0,-1 1 0,1 0 0,0 0-1,0-1 1,0 1 0,-1 0 0,1 0 0,0 0 0,0 0 0,-1 0 0,1-1 0,0 1-1,0 0 1,-1 0 0,1 0 0,0 0 0,0 0 0,-1 0 0,1 0 0,0 0 0,-1 0 0,1 0-1,0 0 1,0 0 0,-1 0 0,1 0 0,0 0 0,-1 0 0,1 0 0,0 0 0,0 0-1,-1 1 1,1-1 0,0 0 0,0 0 0,-1 0 0,1 0 0,0 1 0,0-1 0,0 0-1,-1 0 1,1 1 0,-1-1 88,1 1-1,-1-1 1,0 1-1,0-1 1,1 1-1,-1-1 1,0 1 0,1 0-1,-1-1 1,1 1-1,-1 0 1,1-1-1,-1 1 1,1 0-1,-1 0 1,1 0-1,0-1 1,0 1-1,-1 0 1,1 1-1,-13 45-643,20-46-4420,-6-4 1735</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47.988"/>
    </inkml:context>
    <inkml:brush xml:id="br0">
      <inkml:brushProperty name="width" value="0.025" units="cm"/>
      <inkml:brushProperty name="height" value="0.025" units="cm"/>
    </inkml:brush>
  </inkml:definitions>
  <inkml:trace contextRef="#ctx0" brushRef="#br0">22 16 3267,'0'0'5258,"-3"-4"-5172,3 3-77,0 1 0,0-1 0,-1 0 0,1 1-1,0-1 1,0 1 0,-1-1 0,1 1 0,0-1 0,-1 1 0,1-1 0,0 1 0,-1-1 0,1 1 0,-1 0 0,1-1 0,-1 1 0,1-1-1,-1 1 1,1 0 0,-1 0 0,1-1 0,-1 1 0,0 0 0,1 0 0,-1 0 0,1-1 0,-1 1 0,-1 0 0,0 23 285,2-5-376,-3 540-2391,5-309-18,-2-191 1471</inkml:trace>
  <inkml:trace contextRef="#ctx0" brushRef="#br0" timeOffset="1">30 2222 2819,'0'0'416,"0"71"3203,0-45-2978,0-6 480,0-4-608,0-5-193,0-4-224,0-1-64,0-2-224,0 1-96,0 0-33,3 2-223,-1 0-193,-2 0-608,0-1-4068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1T09:20:37.635"/>
    </inkml:context>
    <inkml:brush xml:id="br0">
      <inkml:brushProperty name="width" value="0.025" units="cm"/>
      <inkml:brushProperty name="height" value="0.025" units="cm"/>
    </inkml:brush>
  </inkml:definitions>
  <inkml:trace contextRef="#ctx0" brushRef="#br0">164 1015 10730,'-70'-13'897,"14"-2"1281,23-6 577,28-3-705,23-15-1506,45-14-320,26-15 161,28-16 191,26-14-159,13-10-257,15-7-64,7-4-64,-3-8-1089,-2-4-3620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09.565"/>
    </inkml:context>
    <inkml:brush xml:id="br0">
      <inkml:brushProperty name="width" value="0.025" units="cm"/>
      <inkml:brushProperty name="height" value="0.025" units="cm"/>
    </inkml:brush>
  </inkml:definitions>
  <inkml:trace contextRef="#ctx0" brushRef="#br0">196 0 11371,'0'0'2979,"-50"73"-321,21-28-1088,1 2-385,-1 1 128,6-2-352,4-5-481,5-6-352,11-8-96,3-6-96,0-8-993,0-7-1601,4-6-3332</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48.346"/>
    </inkml:context>
    <inkml:brush xml:id="br0">
      <inkml:brushProperty name="width" value="0.025" units="cm"/>
      <inkml:brushProperty name="height" value="0.025" units="cm"/>
    </inkml:brush>
  </inkml:definitions>
  <inkml:trace contextRef="#ctx0" brushRef="#br0">77 33 3651,'0'0'6535,"-54"-33"-5927,47 39-448,2 9-160,-1 2 96,3 4-96,2 2 0,1 0-32,0-1-736,0-3-1442,0-3-3139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48.691"/>
    </inkml:context>
    <inkml:brush xml:id="br0">
      <inkml:brushProperty name="width" value="0.025" units="cm"/>
      <inkml:brushProperty name="height" value="0.025" units="cm"/>
    </inkml:brush>
  </inkml:definitions>
  <inkml:trace contextRef="#ctx0" brushRef="#br0">77 1 4420,'0'0'4645,"-59"8"-4453,50-3 224,1-1 481,7 4-352,1 5-449,0 7-160,3 15 32,4 13-609,-1 9-704,-3 10-2499</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49.064"/>
    </inkml:context>
    <inkml:brush xml:id="br0">
      <inkml:brushProperty name="width" value="0.025" units="cm"/>
      <inkml:brushProperty name="height" value="0.025" units="cm"/>
    </inkml:brush>
  </inkml:definitions>
  <inkml:trace contextRef="#ctx0" brushRef="#br0">11 1 5445,'0'0'-224,"-5"55"32,2-40-385,1-4-2882</inkml:trace>
  <inkml:trace contextRef="#ctx0" brushRef="#br0" timeOffset="1">6 58 3651,'0'0'32</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50.277"/>
    </inkml:context>
    <inkml:brush xml:id="br0">
      <inkml:brushProperty name="width" value="0.025" units="cm"/>
      <inkml:brushProperty name="height" value="0.025" units="cm"/>
    </inkml:brush>
  </inkml:definitions>
  <inkml:trace contextRef="#ctx0" brushRef="#br0">1 1 2498,'0'0'3652,"62"33"-3108,-39-26-95,4 0-33,1-1 1,-2 0 63,6-1-32,0-3-95,4-2-225,-2 0-609,3-4-4996</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50.716"/>
    </inkml:context>
    <inkml:brush xml:id="br0">
      <inkml:brushProperty name="width" value="0.025" units="cm"/>
      <inkml:brushProperty name="height" value="0.025" units="cm"/>
    </inkml:brush>
  </inkml:definitions>
  <inkml:trace contextRef="#ctx0" brushRef="#br0">2 0 14286,'0'0'4260,"-2"55"-5894,13-32-3939,13 1-2563</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51.157"/>
    </inkml:context>
    <inkml:brush xml:id="br0">
      <inkml:brushProperty name="width" value="0.025" units="cm"/>
      <inkml:brushProperty name="height" value="0.025" units="cm"/>
    </inkml:brush>
  </inkml:definitions>
  <inkml:trace contextRef="#ctx0" brushRef="#br0">0 0 18834,'0'0'1057,"18"13"-1666,-15-7-1377,0 2-704,-3-3-481,0-2-353</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52.029"/>
    </inkml:context>
    <inkml:brush xml:id="br0">
      <inkml:brushProperty name="width" value="0.025" units="cm"/>
      <inkml:brushProperty name="height" value="0.025" units="cm"/>
    </inkml:brush>
  </inkml:definitions>
  <inkml:trace contextRef="#ctx0" brushRef="#br0">1 46 3555,'0'0'-704,"66"-46"864</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52.902"/>
    </inkml:context>
    <inkml:brush xml:id="br0">
      <inkml:brushProperty name="width" value="0.025" units="cm"/>
      <inkml:brushProperty name="height" value="0.025" units="cm"/>
    </inkml:brush>
  </inkml:definitions>
  <inkml:trace contextRef="#ctx0" brushRef="#br0">748 62 3299,'0'0'-496,"-9"3"512,-82 41 1255,-53 38 5222,67-37-3356,76-45-3025,9-1-139,12-8 180,-1-1 1,-1-1-1,0-1 0,0 0 1,22-22-1,7-3 347,2 3 162,-25 18-151,-1 0 0,29-28-1,-124 94 302,-376 273 1040,429-308-1629,32-20-251,31-21 31,84-53 102,91-64-24,-214 138-33,-7 4-30,-7 4-4,-55 32-1,2 3 0,-100 79-1,88-62 41,23-18 28,18-15 143,-57 52 0,106-76-357,13-12 159,224-164 139,-83 56-859,-170 122 695,0 0 0,0-1 0,0 1 0,0 0 1,0 0-1,0 0 0,0 0 0,0 0 0,0 0 0,0 0 0,0 0 0,0 0 0,0 0 0,-1 0 0,1 0 0,0 0 0,0 0 0,0 0 0,0 0 0,0-1 0,0 1 0,0 0 0,0 0 0,0 0 0,0 0 0,0 0 0,0 0 0,0 0 0,1 0 0,-1 0 0,0 0 0,0 0 0,0 0 0,0 0 0,0 0 0,0-1 0,0 1 0,-14 4 17,-20 11-5,-350 265 750,289-205-704,75-57-4,14-10-145,16-9-462,16-11 249,0-1 0,-1-1 0,0-2 0,34-28 0,7-3-526,6 0-232,0 1-1486,-1-3-3721,-33 19-1419</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54.085"/>
    </inkml:context>
    <inkml:brush xml:id="br0">
      <inkml:brushProperty name="width" value="0.025" units="cm"/>
      <inkml:brushProperty name="height" value="0.025" units="cm"/>
    </inkml:brush>
  </inkml:definitions>
  <inkml:trace contextRef="#ctx0" brushRef="#br0">171 0 5445,'-15'9'4473,"-49"23"2916,64-32-7319,0 0 1,0 0-1,-1 0 1,1 1-1,0-1 1,-1 0-1,1 0 1,0 0-1,-1 0 1,1 0-1,0 0 0,-1 0 1,1 0-1,0 0 1,-1 0-1,1 0 1,0 0-1,0-1 1,-1 1-1,1 0 0,0 0 1,-1 0-1,1 0 1,0 0-1,0-1 1,-1 1-1,1 0 1,0 0-1,0 0 0,-1-1 1,1 1-1,0 0 1,0 0-1,0-1 1,-1 1-1,1 0 1,0 0-1,0-1 0,0 1 1,0 0-1,0-1 1,0 1-1,0 0 1,-1-1-1,1 1 1,0 0-1,0-1 1,0 1-1,0 0 0,1-1 1,-1 0-1,-3-4 4,3 5 11,-13-17 1084,11 17-1168,1 0 0,-1 0 0,1 1 0,-1-1-1,1 1 1,-1-1 0,1 1 0,0 0-1,-1 0 1,1-1 0,0 1 0,-1 0 0,1 0-1,0 0 1,0 0 0,0 1 0,0-1-1,0 0 1,0 0 0,0 1 0,1-1 0,-1 0-1,0 1 1,1-1 0,-1 1 0,0 1-1,1-1 1,-1 0-1,0-1 0,1 1 1,-1-1-1,0 1 0,0 0 1,0-1-1,0 0 0,0 1 1,-1-1-1,1 0 0,0 1 1,-1-1-1,1 0 0,-1 0 1,-1 1-1,-11 8-293,17-2-3128,-2-7 3185,0-1-1,0 1 1,1-1 0,-1 0 0,0 1 0,0-1 0,0 0 0,0 0 0,1 0-1,-1 0 1,0 0 0,0 0 0,0 0 0,0 0 0,1-1 0,-1 1 0,0 0 0,0-1-1,0 1 1,0-1 0,0 1 0,0-1 0,0 1 0,0-1 0,0 0 0,2-1 0,73-47-8199,-63 39 5114</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7:54.831"/>
    </inkml:context>
    <inkml:brush xml:id="br0">
      <inkml:brushProperty name="width" value="0.025" units="cm"/>
      <inkml:brushProperty name="height" value="0.025" units="cm"/>
    </inkml:brush>
  </inkml:definitions>
  <inkml:trace contextRef="#ctx0" brushRef="#br0">108 1149 6662,'-8'0'731,"0"1"-1,0-1 1,0 2 0,0-1-1,0 1 1,-12 4-1,18-5-593,-1 0 0,1 0 0,0 0 0,0 0 0,0 0 1,0 0-1,0 1 0,0-1 0,0 1 0,0-1 0,1 1 0,-1 0 0,1 0 0,-1 0 0,1-1 0,0 1 0,-1 1 0,1-1 0,0 0 0,0 0 0,1 0 0,-1 1 0,0-1 0,1 0 0,-1 0 0,1 4 0,0-5-104,1-1-1,-1 0 1,1 0-1,-1 0 1,1 1-1,-1-1 1,1 0-1,-1 0 1,1 0-1,-1 0 1,1 0-1,-1 0 1,1 0 0,-1 0-1,1 0 1,-1 0-1,1 0 1,-1 0-1,1 0 1,-1 0-1,1-1 1,-1 1-1,1 0 1,-1 0 0,0-1-1,1 1 1,-1 0-1,1 0 1,-1-1-1,1 1 1,0-1-1,16-9 203,115-108 309,62-50-319,28-5-191,101-75 17,-262 204 133,81-58 914,193-181 1,-309 256-298,-26 27-743,0-20-5182,-4 5-1149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0.030"/>
    </inkml:context>
    <inkml:brush xml:id="br0">
      <inkml:brushProperty name="width" value="0.025" units="cm"/>
      <inkml:brushProperty name="height" value="0.025" units="cm"/>
    </inkml:brush>
  </inkml:definitions>
  <inkml:trace contextRef="#ctx0" brushRef="#br0">226 0 10570,'0'0'8232,"-2"12"-7122,-6 14-741,0 0-1,-2 0 0,0-1 1,-2 0-1,-1-1 0,-1 0 1,-22 28-1,42-78 102,2 6-959,2 0 0,0 1 0,2 0 0,0 0 1,0 2-1,17-18 0,-29 34 463,1 0 0,0 0 1,-1 1-1,1-1 0,0 0 0,0 0 1,-1 0-1,1 1 0,0-1 0,0 0 1,0 1-1,0-1 0,0 1 0,0-1 1,0 1-1,0-1 0,0 1 0,0 0 1,0 0-1,1-1 0,-1 1 0,0 0 1,0 0-1,0 0 0,0 0 0,2 1 1,-2 0 2,0 0 1,0 0-1,0 0 0,0 0 1,-1 0-1,1 0 1,0 1-1,-1-1 1,1 0-1,-1 0 0,0 1 1,1-1-1,-1 0 1,0 1-1,0-1 1,0 1-1,0 1 0,0 11 57,0-1 0,-1 0 0,-4 16 0,-15 26 747,16-46-453,0 0-1,1 0 1,0 0 0,0 0-1,1 0 1,-2 18 0,4-27-238,-2-23 263,0 19-376,0 0 0,-1 0 1,0 0-1,0 0 1,0 1-1,0-1 1,-1 1-1,0-1 0,1 1 1,-1 1-1,0-1 1,0 0-1,-1 1 1,1 0-1,-6-2 0,-70-25-123,39 24 121,27 5-2,25 3 15,20 1 2,0-2-1,0-1 0,0-1 1,43-6-1,6-9-5044,-54 7-1346</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8:12.096"/>
    </inkml:context>
    <inkml:brush xml:id="br0">
      <inkml:brushProperty name="width" value="0.025" units="cm"/>
      <inkml:brushProperty name="height" value="0.025" units="cm"/>
    </inkml:brush>
  </inkml:definitions>
  <inkml:trace contextRef="#ctx0" brushRef="#br0">90 67 2723,'0'0'880,"0"-9"1298,1-1-1424,-3-28 2176,2 37-2834,0 1 0,0 0 0,0-1 1,0 1-1,0-1 0,0 1 0,0 0 0,0-1 0,0 1 0,0 0 0,0-1 1,-1 1-1,1 0 0,0-1 0,0 1 0,0 0 0,-1-1 0,1 1 1,0 0-1,0 0 0,-1-1 0,1 1 0,0 0 0,-1 0 0,1 0 1,0-1-1,-1 1 0,1 0 0,0 0 0,-1 0 0,1 0 0,0 0 0,-1 0 1,1 0-1,-1 0 0,1 0 0,0 0 0,-1 0 0,1 0 0,0 0 1,-1 0-1,1 0 0,0 0 0,-1 0 0,1 0 0,-1 0 0,1 1 1,0-1-1,-1 0 0,1 0 0,0 0 0,0 1 0,-1-1 0,1 0 1,0 0-1,0 1 0,-1-1 0,1 0 0,0 0 0,-1 1 0,-13 21 1450,2 42-474,-6 127 0,7-52-29,-3-45-88,11-74 75,9-67-538,9-47-239,-3 25-80,-3 0 1,0-107 0,-12 167 85,-3 17 73,-3 16 75,0 37-393,2 1 0,2 77 1,6-149 17,1 0 1,0 0-1,0 0 0,1 0 1,5-13-1,7-27 46,-8 18-26,-3 0 1,0 0-1,-2-1 0,-4-60 1,2 92-41,0 1 0,0-1 0,0 0 0,0 1 0,0-1 0,0 0 0,0 1 1,0-1-1,0 0 0,-1 1 0,1-1 0,0 0 0,0 1 0,-1-1 1,1 1-1,0-1 0,-1 0 0,1 1 0,0-1 0,-1 1 0,1-1 1,-1 1-1,1-1 0,-1 1 0,1 0 0,-1-1 0,0 1 0,1 0 0,-1-1 1,1 1-1,-1 0 0,0 0 0,1-1 0,-1 1 0,0 0 0,0 0 0,0 0-3,-1 1 0,1-1-1,0 0 1,0 1 0,0 0-1,1-1 1,-1 1-1,0-1 1,0 1 0,0 0-1,0 0 1,1-1 0,-1 1-1,0 0 1,0 0-1,1 0 1,-1 0 0,1 0-1,-1 0 1,0 2-1,-4 13-11,0 1-1,1 0 0,1 0 0,0 0 0,1 0 1,1 25-1,1-42 3,0 0 0,0 0 0,0-1 0,0 1 0,0 0 0,0 0 0,0 0 0,0 0-1,0 0 1,0-1 0,0 1 0,0 0 0,0 0 0,0 0 0,0 0 0,0-1 0,0 1 0,0 0 0,0 0 0,0 0 0,0 0 0,1 0 0,-1 0 0,0-1 0,0 1 0,0 0 0,0 0 0,0 0 0,0 0 0,1 0 0,-1 0 0,0 0 0,0 0 0,0 0 0,0 0 0,0 0 0,1-1 0,-1 1-1,0 0 1,0 0 0,0 0 0,0 0 0,1 0 0,-1 0 0,0 0 0,0 0 0,0 0 0,0 1 0,0-1 0,1 0 0,-1 0 0,0 0 0,0 0 0,0 0 0,0 0 0,0 0 0,1 0 0,-1 0 0,0 0 0,0 0 0,0 1 0,0-1 0,0 0 0,0 0 0,0 0 0,0 0 0,1 0 0,-1 0-1,0 1 1,8-14 52,-2 0-16,0-1-1,-2 1 1,0-1-1,0 0 0,-1-1 1,-1 1-1,-1 0 1,1-18-1,-11 42-7,2 12-16,1 1 1,1-1 0,1 1-1,1 0 1,-1 44-1,3-38-6,-1-6-10,0-13-56,1-1 1,1 0 0,0 0 0,0 1 0,1-1 0,2 12-1,-3-20 16,0-1-1,0 1 1,0-1-1,0 1 0,1-1 1,-1 1-1,0-1 0,0 0 1,0 1-1,1-1 0,-1 1 1,0-1-1,0 1 1,1-1-1,-1 0 0,0 1 1,1-1-1,-1 1 0,1-1 1,-1 0-1,0 0 1,1 1-1,-1-1 0,1 0 1,-1 0-1,1 1 0,-1-1 1,1 0-1,-1 0 0,1 0 1,-1 0-1,1 0 1,-1 0-1,1 0 0,-1 0 1,1 0-1,-1 0 0,1 0 1,-1 0-1,1 0 1,-1 0-1,1 0 0,-1-1 1,1 1-1,-1 0 0,1 0 1,-1 0-1,0-1 0,1 1 1,-1 0-1,1-1 1,-1 1-1,0 0 0,1-1 1,-1 0-1,20-23-2267,-3-15-805,-3-8-2049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8:12.734"/>
    </inkml:context>
    <inkml:brush xml:id="br0">
      <inkml:brushProperty name="width" value="0.025" units="cm"/>
      <inkml:brushProperty name="height" value="0.025" units="cm"/>
    </inkml:brush>
  </inkml:definitions>
  <inkml:trace contextRef="#ctx0" brushRef="#br0">60 18 12908,'-32'44'2350,"30"-42"-1862,0 0 1,0 0-1,0 0 0,0 0 0,0-1 0,0 1 0,-1-1 0,1 1 0,0-1 0,-4 1 1,5-1 194,6-42 897,3 37-2124,2 1-3722,-4-10-1174,1-7-2300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8:14.342"/>
    </inkml:context>
    <inkml:brush xml:id="br0">
      <inkml:brushProperty name="width" value="0.025" units="cm"/>
      <inkml:brushProperty name="height" value="0.025" units="cm"/>
    </inkml:brush>
  </inkml:definitions>
  <inkml:trace contextRef="#ctx0" brushRef="#br0">138 35 6983,'0'0'3454,"-12"3"-1303,-1 1-1558,-52 12 2473,17-13 4251,54-3-7105,-1-1 1,1 1-1,-1-1 1,0 0-1,1 0 1,7-4 0,18-3 87,281-16 1083,-439 38-390,79-7-772,-70 1 1,142-8-417,18 1 148,-1-3 0,78-11-1,26-22 86,-226 55 48,28-6 59,-1-2 1,-1-2-1,-85 4 0,137-16-187,8-3-56,9-3-98,40-6-259,1 2-1,0 2 1,88-3 0,-183 15-1289,-47 8 0,21-2-1403,44-6-2443</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9:50.808"/>
    </inkml:context>
    <inkml:brush xml:id="br0">
      <inkml:brushProperty name="width" value="0.025" units="cm"/>
      <inkml:brushProperty name="height" value="0.025" units="cm"/>
    </inkml:brush>
  </inkml:definitions>
  <inkml:trace contextRef="#ctx0" brushRef="#br0">4973 424 4164,'-69'-46'1228,"-2"4"0,-1 3 0,-2 3 1,-84-28-1,-322-74-499,380 118-804,0 4-1,-1 4 0,0 5 0,0 4 0,-1 4 0,1 5 0,0 5 0,-187 43 0,64 6 391,2 9 0,3 10 0,-395 204 0,520-230-304,2 4 1,3 4-1,3 4 0,2 4 1,4 3-1,3 4 0,-95 119 1,72-58-17,-86 153-1,-56 166-21,167-297 33,-98 306 0,139-343 186,5 1 0,6 1 0,-10 168 0,27-165 6,6 0 0,25 196 0,-11-236-150,3-1 0,5 0-1,3-1 1,55 124 0,-34-112-28,5-3 0,4-2 1,3-2-1,5-3 1,77 82-1,-51-75-91,3-4-1,5-4 1,194 132-1,-143-127-20,4-6-1,3-6 0,4-8 1,3-6-1,2-8 1,286 60-1,-103-55 379,2-15-1,2-15 1,564-21 0,-732-24-37,-1-8 1,-1-9-1,-1-7 1,-2-7-1,-2-9 1,-3-7 0,165-83-1,-225 86 14,-3-5-1,-2-5 1,-4-4-1,-3-5 1,173-169-1,-164 128-213,-6-4 0,-5-4 0,-5-5 0,95-175 0,-137 210-11,-5-2 0,-4-2 0,-4-2 0,46-192 0,-71 226 12,-3-1 1,-3 1-1,-3-1 0,-3-1 0,-3 1 0,-3 0 0,-3 0 0,-28-119 0,12 106-27,-4 1 0,-4 2-1,-3 1 1,-66-111 0,42 98-33,-4 3 1,-3 2-1,-86-84 1,30 52-60,-5 5 1,-5 6-1,-5 6 1,-228-127-1,172 125-698,-401-151 0,-238 16-4073,496 167 1776</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0:42.738"/>
    </inkml:context>
    <inkml:brush xml:id="br0">
      <inkml:brushProperty name="width" value="0.025" units="cm"/>
      <inkml:brushProperty name="height" value="0.025" units="cm"/>
    </inkml:brush>
  </inkml:definitions>
  <inkml:trace contextRef="#ctx0" brushRef="#br0">347 374 8680,'-68'1'2254,"-135"9"-616,199-9-1581,-37 7 390,39-8-409,0 1-1,0-1 1,0 1 0,1-1 0,-1 1 0,0 0 0,1 0-1,-1 0 1,1 0 0,-1 0 0,1 0 0,0 0-1,-1 1 1,1-1 0,0 1 0,0-1 0,0 0 0,-2 4-1,3-4-36,0 0 0,0 0-1,0 0 1,0 0 0,0 0 0,0 0-1,1 0 1,-1 0 0,0 0-1,1 0 1,-1 0 0,0 0-1,1 0 1,0 0 0,-1 0 0,1 0-1,-1-1 1,1 1 0,0 0-1,0 0 1,-1-1 0,1 1-1,0 0 1,0-1 0,0 1 0,0-1-1,0 1 1,0-1 0,-1 1-1,3-1 1,36 16-71,-32-14 65,40 12-47,1-2 0,0-2 1,1-2-1,76 3 0,201-17-223,656-23 499,-787 33-63,373 3 234,2-34 53,463-98-56,272-24-266,-171 86 98,3 34 448,-106 4-276,324-14-209,-2 33 1046,-1075 22-949,28-1-494,-294-15-300,0 0-1,1-1 0,17-4 0,-25 4-103,0 0 1,0-1 0,0 0 0,-1 0-1,1 0 1,6-6 0,25-25-8900</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34.257"/>
    </inkml:context>
    <inkml:brush xml:id="br0">
      <inkml:brushProperty name="width" value="0.025" units="cm"/>
      <inkml:brushProperty name="height" value="0.025" units="cm"/>
    </inkml:brush>
  </inkml:definitions>
  <inkml:trace contextRef="#ctx0" brushRef="#br0">655 184 7655,'-89'-41'737,"0"3"-641,5 3 192,6 10-224,-6 10-32,5 4-704,3 1-930,0 2-1761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36.559"/>
    </inkml:context>
    <inkml:brush xml:id="br0">
      <inkml:brushProperty name="width" value="0.025" units="cm"/>
      <inkml:brushProperty name="height" value="0.025" units="cm"/>
    </inkml:brush>
  </inkml:definitions>
  <inkml:trace contextRef="#ctx0" brushRef="#br0">77 375 10282,'-6'-3'163,"-1"0"0,1-1 0,-1 0 0,1 0 0,0-1 0,1 0 0,-7-6 0,10 9-84,0 0 0,0-1 0,0 1 1,0 0-1,1-1 0,-1 1 1,1-1-1,0 0 0,0 1 0,0-1 1,0 0-1,0 0 0,0 0 1,1 0-1,-1 0 0,1 0 0,0 1 1,0-1-1,0 0 0,0 0 1,1-5-1,2 5-48,-1 0 1,1 0-1,-1 0 1,1 0-1,0 0 1,0 1-1,0-1 1,1 1-1,-1 0 1,0 0-1,1 0 1,0 0-1,-1 1 1,1-1-1,6 0 1,2-4 3,69-26 82,1 4 0,2 3-1,0 4 1,144-17 0,352 2 818,-335 28-730,-18-3-206,503-17 865,1 46-280,-343 12-565,1421 82 1211,-1647-108-1195,689 24 75,-2 38-25,-754-56-58,-203-16 405,-383-12-341,-1632 66 69,1630-32-171,-1975 145-96,2366-151 105,-633 58-70,705-67-346,45-6-982,13-3 1210,123-34 292,280-41 0,166 22-42,-485 51-51,1089-47 134,3 61 103,1545 117 320,-2722-118-566,-14-2 11,0 0 0,0-1-1,22-2 1,-69-13 288,-37-5-288,-1 3 1,-120-13-1,-156 5 4,286 22 5,-1394-11 503,538 83-816,311 12-5248,380-46 1697</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0.624"/>
    </inkml:context>
    <inkml:brush xml:id="br0">
      <inkml:brushProperty name="width" value="0.025" units="cm"/>
      <inkml:brushProperty name="height" value="0.025" units="cm"/>
    </inkml:brush>
  </inkml:definitions>
  <inkml:trace contextRef="#ctx0" brushRef="#br0">0 103 16720,'0'0'6011,"14"0"-4895,82-5 14,130-26 1,-32 3-1193,-95 16-2527,-99 12 2480,0 0 0,-1 0 1,1 0-1,0 0 0,0-1 1,0 1-1,0 0 0,-1 0 0,1 0 1,0 0-1,0 0 0,0-1 1,0 1-1,0 0 0,0 0 1,0 0-1,-1-1 0,1 1 0,0 0 1,0 0-1,0 0 0,0-1 1,0 1-1,0 0 0,0 0 0,0 0 1,0-1-1,0 1 0,0 0 1,0 0-1,0 0 0,0-1 0,0 1 1,0 0-1,1 0 0,-1 0 1,0-1-1,0 1 0,0 0 0,0 0 1,0 0-1,0 0 0,0-1 1,1 1-1,-1 0 0,0 0 1,0 0-1,0 0 0,0 0 0,1 0 1,-1-1-1,0 1 0,0 0 1,0 0-1,1 0 0,-22-7-3387,20 7 3102,-39-11-7704</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0.982"/>
    </inkml:context>
    <inkml:brush xml:id="br0">
      <inkml:brushProperty name="width" value="0.025" units="cm"/>
      <inkml:brushProperty name="height" value="0.025" units="cm"/>
    </inkml:brush>
  </inkml:definitions>
  <inkml:trace contextRef="#ctx0" brushRef="#br0">363 12 7207,'0'0'12823,"-8"-2"-11713,-24-8-256,31 11-837,-1-1-1,1 1 0,-1 0 1,1 0-1,0 0 0,-1 0 1,1 0-1,0 0 1,0 0-1,0 0 0,0 1 1,0-1-1,0 0 0,0 1 1,0-1-1,0 1 1,1-1-1,-1 1 0,0-1 1,1 1-1,-1 2 0,-1 1 30,-14 14 0,0 1 0,-1-2 0,-1 0 0,-1-2-1,-33 24 1,34-27 214,0 0 0,0 2 0,2 0 0,0 0 0,0 2-1,2 0 1,-18 26 0,31-40-242,-1-1 0,1 0 0,0 0 0,0 1 0,0-1 0,0 1 0,0-1 0,0 1 0,1-1-1,-1 1 1,1-1 0,0 1 0,0-1 0,0 1 0,0 0 0,0-1 0,0 1 0,1-1 0,0 4 0,0-4-12,1 0-1,-1-1 1,0 1 0,1 0-1,-1 0 1,1-1 0,-1 1-1,1-1 1,0 1 0,0-1 0,0 0-1,0 0 1,0 0 0,0 0-1,0 0 1,0 0 0,4 0-1,10 3 11,1-2 0,0 0 0,0-1 0,30-2 0,-24 0 105,232-15-337,-86-5-4698,-98 10-1151</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3.388"/>
    </inkml:context>
    <inkml:brush xml:id="br0">
      <inkml:brushProperty name="width" value="0.025" units="cm"/>
      <inkml:brushProperty name="height" value="0.025" units="cm"/>
    </inkml:brush>
  </inkml:definitions>
  <inkml:trace contextRef="#ctx0" brushRef="#br0">227 269 11819,'-1'-1'6212,"-13"-10"-3562,10 9-2425,1 0 1,-1 1-1,1-1 1,-1 1 0,0 0-1,1 0 1,-1 0-1,0 1 1,0-1-1,0 1 1,0 0-1,1 0 1,-1 0-1,0 1 1,0-1-1,0 1 1,-3 1-1,1 0-149,0 1-1,0-1 1,0 1-1,0 1 0,1-1 1,0 1-1,0 0 1,0 0-1,-7 8 0,3-2-88,0 1-1,1 1 1,0-1 0,0 1-1,2 0 1,-1 1-1,2 0 1,-8 23-1,11-31 32,1-1 0,0 1 0,0 0 0,1-1 0,-1 1 0,1 0 0,0 0 0,0 0 0,1-1 1,-1 1-1,1 0 0,3 8 0,-3-11-11,0 0 1,0-1 0,0 1 0,1-1-1,-1 1 1,1-1 0,-1 0 0,1 1 0,-1-1-1,1 0 1,0 0 0,0 0 0,0 0 0,-1 0-1,1-1 1,0 1 0,0 0 0,0-1-1,0 1 1,0-1 0,0 0 0,0 0 0,0 0-1,1 0 1,-1 0 0,0 0 0,0-1 0,0 1-1,0-1 1,0 1 0,0-1 0,1 0-1,10-4 33,0 0-1,-1 0 0,1-1 1,-2 0-1,1-1 0,-1-1 1,0 0-1,0 0 0,-1-1 1,10-10-1,5-7-16,-2-1 0,33-49 0,-44 57-35,0-1 0,-2 0 0,0 0 0,-1-1 0,-1 0-1,-1-1 1,-1 0 0,-1 0 0,-1 0 0,2-42 0,-5 63 14,-1 0 0,0 0 1,0 0-1,0 1 0,0-1 1,0 0-1,0 0 0,0 0 1,0 0-1,0 0 0,-1 1 1,1-1-1,0 0 0,0 0 1,-1 0-1,1 0 0,-1 1 1,1-1-1,-1 0 0,1 1 1,-1-1-1,1 0 0,-2 0 0,-12 9 79,-12 32-4,15-20 36,1 0 0,1 1-1,1 0 1,2 1 0,0 0-1,0 0 1,2 0-1,1 1 1,0 33 0,3-53-109,0 1 1,1-1-1,-1 0 1,1 0-1,0 0 1,-1 0-1,2 0 1,-1 0-1,0 0 1,0 0-1,1-1 1,0 1-1,-1 0 1,1-1-1,0 1 1,0-1-1,1 0 1,-1 1-1,0-1 0,1 0 1,0-1-1,-1 1 1,1 0-1,0-1 1,0 1-1,-1-1 1,1 0-1,0 0 1,0 0-1,1 0 1,-1-1-1,0 1 1,0-1-1,0 0 1,5 0-1,1 0 4,0 0-1,-1-1 1,1 0-1,0 0 1,0-1-1,0 0 0,-1 0 1,1-1-1,-1 0 1,0-1-1,14-8 1,-12 5-16,-1 0 1,0-1-1,-1 0 0,1 0 1,-2-1-1,1 0 1,-1-1-1,-1 0 1,1 0-1,-2 0 0,9-19 1,-18 44 25,2 0-1,0 1 1,0-1 0,2 1 0,1 21 0,-1-34-13,1 0 1,0 0-1,0 0 1,0-1-1,0 1 1,0 0-1,0-1 1,1 1-1,0-1 1,-1 1-1,1-1 1,0 0-1,0 0 1,0 0-1,0 0 1,0 0-1,1 0 1,-1 0-1,0-1 1,1 0-1,0 1 1,-1-1-1,1 0 1,0 0-1,-1 0 1,1 0-1,0-1 1,0 1-1,0-1 1,0 0-1,0 1 1,0-1-1,-1-1 1,6 0-1,-3 1 8,0 0 0,1 0 0,-1-1-1,0 0 1,0 0 0,0-1 0,-1 1 0,1-1-1,0 0 1,0 0 0,-1-1 0,1 1 0,-1-1-1,0 0 1,0 0 0,0 0 0,0-1 0,-1 0-1,6-5 1,-7 4 11,0-1-1,0 1 1,0-1-1,-1 1 1,1-1-1,-2 1 1,1-1-1,0 0 1,-1-9-1,-4 11-67,-4 10 18,-6 10 16,13-12 11,-1-1 0,1 1 0,-1-1 0,1 1 1,1 0-1,-1-1 0,0 1 0,1 0 0,0-1 0,-1 1 1,1 0-1,1 0 0,-1-1 0,1 1 0,-1 0 0,3 4 0,-2-5 0,1-1 0,-1 0 0,1 0-1,0 0 1,-1 0 0,1 0 0,0 0-1,0 0 1,1-1 0,-1 1 0,0-1-1,0 0 1,1 1 0,-1-1 0,1 0-1,-1 0 1,1-1 0,-1 1 0,1 0-1,0-1 1,-1 0 0,1 1 0,3-1-1,17 1 10,1-1 0,-1 0 0,1-2 0,-1-1 0,0 0 0,32-10 0,-53 12 106,-1 0 0,0 0 1,1-1-1,-1 1 0,0 0 1,1-1-1,-1 1 0,0 0 1,0-1-1,0 1 1,0-1-1,-1 0 0,1 1 1,0-1-1,-1 0 0,1 1 1,-1-1-1,1 0 0,-1 0 1,0 0-1,0 1 0,0-1 1,0 0-1,0 0 0,-1-3 1,-7-48 146,5 44-310,-1-1-1,-1 1 1,1 0 0,-2 0-1,1 1 1,-1 0-1,-11-12 1,24 24-639,-1 0 0,0-1 0,1 0 0,0 0 0,0 0 0,0-1 1,0 0-1,0-1 0,8 2 0,-4-1-409,71 11-4486,-28-9-988,-8-3-558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1.193"/>
    </inkml:context>
    <inkml:brush xml:id="br0">
      <inkml:brushProperty name="width" value="0.025" units="cm"/>
      <inkml:brushProperty name="height" value="0.025" units="cm"/>
    </inkml:brush>
  </inkml:definitions>
  <inkml:trace contextRef="#ctx0" brushRef="#br0">33 1 7847,'0'0'7752,"-18"78"-6023,10-39-608,2 4-192,5 2-96,1-5-288,0-7-289,8-10-32,7-8-96,2-9 128,2-6 33,1-12-129,0-9-160,-3-5-1538,-6-7-1633,-10-4-3235</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3.780"/>
    </inkml:context>
    <inkml:brush xml:id="br0">
      <inkml:brushProperty name="width" value="0.025" units="cm"/>
      <inkml:brushProperty name="height" value="0.025" units="cm"/>
    </inkml:brush>
  </inkml:definitions>
  <inkml:trace contextRef="#ctx0" brushRef="#br0">69 350 7911,'0'0'16256,"-10"4"-15445,9-3-803,-39 23 1092,38-23-1036,1 0-1,0 0 0,-1 1 0,1-1 0,0 0 0,0 1 1,0-1-1,0 1 0,0-1 0,0 1 0,0-1 0,1 1 0,-1 0 1,1-1-1,-1 1 0,1 0 0,-1-1 0,1 1 0,0 0 1,0 0-1,0-1 0,0 1 0,0 0 0,0 0 0,1-1 1,-1 1-1,0 0 0,1-1 0,-1 1 0,1 0 0,0-1 0,1 3 1,0-1-47,1-1 0,-1 0 1,1 0-1,0-1 0,0 1 1,-1-1-1,1 1 0,0-1 0,0 0 1,0 0-1,0 0 0,1 0 1,-1-1-1,0 1 0,0-1 1,0 0-1,1 0 0,3 0 1,62-4 138,-58 1-148,1 1 1,0-2-1,-1 0 0,1 0 0,-1-1 0,0 0 0,-1-1 0,1 0 0,-1-1 0,-1 0 0,1 0 0,-1-1 0,0-1 0,-1 1 0,0-1 0,0-1 0,-1 1 0,10-19 0,-10 17-14,-2-1 1,1 0-1,-1 0 0,-1 0 0,0 0 0,-1-1 0,0 1 1,-1-1-1,0 0 0,-1 0 0,0 0 0,-1 0 1,-1 0-1,0 0 0,-1 0 0,0 0 0,-6-16 0,7 26 2,0-1 0,0 1 0,0-1 0,-1 1 0,1 0 0,-1-1 0,0 1 0,0 0 0,0 0-1,-1 0 1,1 0 0,-1 1 0,1-1 0,-1 1 0,0-1 0,0 1 0,0 0 0,0 0-1,-1 0 1,1 1 0,0-1 0,-1 1 0,1 0 0,-1 0 0,0 0 0,1 0 0,-1 0-1,0 1 1,1 0 0,-1 0 0,0 0 0,1 0 0,-1 0 0,0 1 0,1 0 0,-7 1 0,4 0 16,0 1 0,0-1 1,0 1-1,1 0 0,-1 0 0,1 1 1,-1 0-1,1 0 0,1 0 1,-1 0-1,0 1 0,1 0 1,0 0-1,0 0 0,1 0 1,-1 1-1,1 0 0,0-1 1,1 1-1,-4 11 0,5-12-22,0 1 0,0 0 0,1-1 0,0 1 0,0-1-1,0 1 1,1-1 0,-1 1 0,1-1 0,1 1 0,-1-1 0,1 1 0,0-1-1,0 0 1,1 0 0,0 0 0,-1 0 0,2-1 0,-1 1 0,0-1 0,5 5-1,10 9-331,1-1 0,1 0 0,31 20 0,-2-1-586,-37-26 300,-1 0 1,-1 0 0,13 17 0,6 18-6442,-22-31-1061</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4.851"/>
    </inkml:context>
    <inkml:brush xml:id="br0">
      <inkml:brushProperty name="width" value="0.025" units="cm"/>
      <inkml:brushProperty name="height" value="0.025" units="cm"/>
    </inkml:brush>
  </inkml:definitions>
  <inkml:trace contextRef="#ctx0" brushRef="#br0">0 33 7815,'7'-11'3649,"-1"0"2165,-3 18-399,-3 25-4546,-1-16-494,0 0 1,2-1-1,0 1 1,0-1 0,8 31-1,-7-42-326,-1-1 1,1 1-1,-1-1 0,1 1 0,0-1 0,1 0 0,-1 0 1,0 0-1,1 0 0,0 0 0,0 0 0,0-1 0,0 1 0,0-1 1,0 0-1,1 0 0,-1 0 0,0 0 0,1-1 0,0 1 0,-1-1 1,1 0-1,0 0 0,0-1 0,0 1 0,0-1 0,0 1 1,-1-1-1,6-1 0,-5 1-5,0-1 0,0 1 1,-1-1-1,1 0 0,0 0 0,-1 0 1,1-1-1,0 1 0,-1-1 0,0 0 0,1 0 1,-1 0-1,0 0 0,0-1 0,0 1 1,-1-1-1,1 0 0,-1 0 0,1 0 1,-1 0-1,0 0 0,0 0 0,0-1 1,0 1-1,-1-1 0,0 1 0,1-1 1,0-3-1,1-3-20,-1-1 1,0 1-1,0-1 0,-1 1 1,0-1-1,-1 1 0,0-1 1,0 0-1,-3-11 1,2 20-30,1-1 0,0 1 0,-1 0 0,0 0 0,1-1 0,-1 1 0,0 0 0,0 0 0,0 0 0,0 0 0,-1 0 0,1 0 0,0 1 0,-1-1 0,0 0 0,1 1 0,-1-1 0,0 1 0,0-1 0,0 1 0,1 0 0,-2 0 0,1 0 0,0 0 0,0 0 0,0 0 0,0 0 0,0 1 0,-1-1 0,-2 1 0,4 0-2,1 1-1,-1-1 1,1 0 0,-1 1 0,1-1 0,-1 1 0,1 0-1,-1-1 1,1 1 0,-1-1 0,1 1 0,0 0 0,-1-1-1,1 1 1,0 0 0,0-1 0,0 1 0,-1 0 0,1 0-1,0-1 1,0 1 0,0 0 0,0-1 0,0 1 0,0 0-1,0 0 1,1-1 0,-1 1 0,0 0 0,0-1 0,0 1-1,1 0 1,-1-1 0,0 1 0,1 0 0,12 24-696,-7-22 229,-1 0 1,0-1-1,1 0 0,-1 0 1,1 0-1,0-1 0,0 0 1,0 0-1,0 0 0,6-1 1,60-3-6969,-33-6 2547</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5.196"/>
    </inkml:context>
    <inkml:brush xml:id="br0">
      <inkml:brushProperty name="width" value="0.025" units="cm"/>
      <inkml:brushProperty name="height" value="0.025" units="cm"/>
    </inkml:brush>
  </inkml:definitions>
  <inkml:trace contextRef="#ctx0" brushRef="#br0">177 3 11147,'0'0'2818,"-11"1"-795,3-1-1691,1 1 0,-1 0 0,0 1 0,1 0-1,-1 0 1,1 0 0,0 1 0,-1 0-1,1 1 1,1-1 0,-1 1 0,0 1 0,1-1-1,0 1 1,0 0 0,1 1 0,-1-1 0,1 1-1,-6 8 1,8-9-110,0 0 0,0 0-1,0-1 1,1 2 0,0-1 0,0 0 0,0 0-1,0 1 1,1-1 0,0 1 0,0-1 0,1 1-1,-1 6 1,2-10-199,-1 1-1,0-1 0,1 0 1,0 0-1,-1 1 0,1-1 1,0 0-1,0 0 0,0 0 1,1 0-1,-1 0 0,0 0 1,1-1-1,-1 1 0,1 0 1,0-1-1,-1 1 1,1-1-1,0 1 0,0-1 1,0 0-1,0 0 0,0 0 1,0 0-1,0 0 0,0 0 1,1-1-1,-1 1 0,0-1 1,0 1-1,1-1 0,-1 0 1,4 0-1,4 1 11,0-1 1,0 0-1,1-1 1,-1 0-1,0 0 1,0-1-1,0 0 0,0-1 1,0 0-1,17-9 1,-22 10-26,-1-1 1,0 1-1,1-1 1,-1-1-1,0 1 1,-1 0-1,1-1 1,-1 0-1,1 0 1,-1 0-1,0 0 1,-1 0-1,1-1 0,-1 1 1,0-1-1,0 0 1,0 0-1,0 0 1,-1 0-1,0 0 1,0 0-1,0 0 1,-1-7-1,0 6-44,0 1 0,0 0-1,0 0 1,-1-1 0,0 1 0,0 0-1,-1 0 1,1 0 0,-3-5-1,3 8 2,0 1 0,0-1-1,0 1 1,0-1 0,0 1 0,0 0-1,-1 0 1,1-1 0,0 1-1,-1 0 1,1 0 0,-1 0-1,1 0 1,-1 1 0,1-1-1,-1 0 1,0 1 0,1-1 0,-1 1-1,0-1 1,0 1 0,1 0-1,-1 0 1,0 0 0,0 0-1,0 0 1,1 0 0,-1 0-1,0 1 1,-2 0 0,3-1 12,0 0-1,1 0 1,-1 1 0,0-1-1,1 0 1,-1 1 0,0-1-1,1 0 1,-1 1-1,0-1 1,1 1 0,-1-1-1,1 1 1,-1-1 0,1 1-1,-1 0 1,1-1 0,-1 1-1,1-1 1,0 1 0,-1 0-1,1-1 1,0 1 0,0 0-1,-1 0 1,1-1 0,0 1-1,0 0 1,0 0 0,0-1-1,0 1 1,0 0 0,0 0-1,0-1 1,0 1 0,0 0-1,0 0 1,1-1 0,-1 1-1,0 0 1,1-1 0,-1 1-1,1 1 1,-1-1-131,1 1 1,0 0-1,0 0 0,0 0 0,0-1 1,0 1-1,1 0 0,-1-1 1,0 1-1,1-1 0,-1 0 1,1 1-1,-1-1 0,1 0 1,3 2-1,1-1-456,0-1 1,-1 0 0,1 0-1,0 0 1,-1-1-1,1 1 1,0-1 0,-1-1-1,1 1 1,0-1-1,0 0 1,-1 0-1,1-1 1,-1 0 0,0 0-1,1 0 1,-1-1-1,9-5 1,18-17-4356</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5.538"/>
    </inkml:context>
    <inkml:brush xml:id="br0">
      <inkml:brushProperty name="width" value="0.025" units="cm"/>
      <inkml:brushProperty name="height" value="0.025" units="cm"/>
    </inkml:brush>
  </inkml:definitions>
  <inkml:trace contextRef="#ctx0" brushRef="#br0">65 1 12588,'0'0'1794,"-5"14"314,3-11-2027,-14 40 2137,-13 48 1,26-79-1757,0 2 1,0-1 0,1 0-1,1 0 1,0 1 0,1-1 0,0 0-1,2 1 1,3 23 0,-3-33-444,0 1-1,0-1 1,1 0-1,-1 0 1,1 0 0,0 0-1,0 0 1,0-1-1,1 1 1,-1-1 0,1 0-1,0 0 1,-1 0-1,1-1 1,1 1 0,-1-1-1,0 0 1,1 0 0,-1 0-1,1-1 1,5 2-1,-6-2-40,0 0 0,0 0-1,-1-1 1,1 1 0,0-1-1,0 0 1,0 0 0,0 0 0,0-1-1,0 0 1,0 1 0,0-1-1,0-1 1,0 1 0,-1 0-1,1-1 1,0 0 0,-1 0-1,0 0 1,1 0 0,-1 0-1,0-1 1,0 0 0,0 1-1,4-7 1,1-6-69,0 0-1,-1 0 1,-1-1-1,0 0 1,-2 0-1,1-1 1,-2 1-1,0-1 1,0-25 0,0 14 59,1 0 1,9-29-1,-15 67 338,1 0 1,1 1-1,-1-1 0,2 0 0,1 11 1,-1 6 167,0-18-359,0 1 1,0-1 0,0 0-1,1 0 1,0 0 0,1-1-1,0 1 1,1-1 0,-1 1 0,2-1-1,7 12 1,-8-14-535,1 0 0,1 0 0,-1 0 1,1-1-1,0 0 0,0 0 0,0 0 1,11 5-1,6 0-4941</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6.374"/>
    </inkml:context>
    <inkml:brush xml:id="br0">
      <inkml:brushProperty name="width" value="0.025" units="cm"/>
      <inkml:brushProperty name="height" value="0.025" units="cm"/>
    </inkml:brush>
  </inkml:definitions>
  <inkml:trace contextRef="#ctx0" brushRef="#br0">178 188 4356,'9'-14'4719,"-2"3"-3909,34-60 3417,-38 65-3474,-1 0 1,1 0-1,-1 0 0,0 0 1,-1-1-1,1 1 1,-1 0-1,0-1 0,-1 1 1,0-1-1,-1-12 1,1 19-702,0 0 1,0-1 0,-1 1-1,1 0 1,0-1 0,0 1-1,-1 0 1,1 0 0,0-1-1,-1 1 1,1 0 0,-1 0 0,1 0-1,0 0 1,-1-1 0,1 1-1,0 0 1,-1 0 0,1 0-1,-1 0 1,1 0 0,0 0-1,-1 0 1,1 0 0,-1 0 0,1 0-1,0 0 1,-1 0 0,1 0-1,-1 1 1,1-1 0,0 0-1,-1 0 1,1 0 0,0 1-1,-1-1 1,1 0 0,0 0-1,-1 1 1,1-1 0,0 0 0,0 0-1,-1 1 1,1-1 0,0 0-1,0 1 1,-1-1 0,1 0-1,0 1 1,0-1 0,0 1-1,-16 17 187,4 3 156,1 1-1,1 1 1,1 0 0,1 0-1,1 1 1,2 0-1,-5 29 1,5-9-25,2 0 1,2 0 0,4 50-1,-1-80-349,1 0 0,0-1 0,1 0 0,8 21-1,8 25 58,-71-125 402,23 29-605,10 15-146,1-1 0,0 0 1,2-1-1,-22-48 1,37 71 267,0 1 0,-1-1 0,1 0 1,0 0-1,0 0 0,-1 1 0,1-1 0,0 0 1,0 0-1,0 0 0,0 0 0,0 0 0,0 1 1,0-1-1,0 0 0,1 0 0,-1 0 0,0 1 1,0-1-1,1 0 0,-1 0 0,0 0 0,1 1 1,-1-1-1,1 0 0,-1 1 0,1-1 0,-1 0 1,1 1-1,0-1 0,-1 1 0,1-1 1,0 1-1,-1-1 0,1 1 0,0-1 0,0 1 1,-1 0-1,1-1 0,0 1 0,0 0 0,0 0 1,-1 0-1,1-1 0,0 1 0,1 0 0,51 1 47,-32 0-31,30 0 166,-25 1-790,0-1-1,1-2 1,-1-1-1,42-8 1,-61 8 42,0 0 0,-1-1 0,1 1 0,-1-1 0,1-1 1,-1 1-1,0-1 0,0 0 0,6-6 0,-8 6-201,0-1 1,0 1-1,0-1 0,-1 0 1,1 0-1,-1 0 1,-1-1-1,1 1 0,-1-1 1,0 0-1,0 1 0,1-9 1,2-21-2685,-3-3 438</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6.730"/>
    </inkml:context>
    <inkml:brush xml:id="br0">
      <inkml:brushProperty name="width" value="0.025" units="cm"/>
      <inkml:brushProperty name="height" value="0.025" units="cm"/>
    </inkml:brush>
  </inkml:definitions>
  <inkml:trace contextRef="#ctx0" brushRef="#br0">1 1 4933,'0'0'17472,"3"14"-15956,5 71 1202,-2 114-1,-6-185-2670,1 1 1,0-1-1,4 18 1,11 4-1326,-15-35 1046,0 0 0,0 0 0,0 0 0,0 0 1,0 0-1,0 0 0,0 0 0,0 0 0,1 0 0,-1 0 0,0-1 0,1 1 0,-1-1 0,0 1 1,1-1-1,-1 1 0,1-1 0,-1 0 0,1 0 0,1 1 0,8-4-4466,0-10-3336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7.088"/>
    </inkml:context>
    <inkml:brush xml:id="br0">
      <inkml:brushProperty name="width" value="0.025" units="cm"/>
      <inkml:brushProperty name="height" value="0.025" units="cm"/>
    </inkml:brush>
  </inkml:definitions>
  <inkml:trace contextRef="#ctx0" brushRef="#br0">1 144 8552,'0'0'17457,"8"-1"-16454,4 0-823,-1-1 0,1 0 0,-1-1 0,1 0-1,-1 0 1,20-11 0,-27 12-171,1 0 0,-1 0 0,0 0 0,0 0 1,0-1-1,-1 0 0,1 0 0,-1 0 0,1 0 0,-1 0 0,0-1 0,0 0 0,-1 1 0,1-1 1,-1 0-1,1 0 0,-1 0 0,-1-1 0,1 1 0,-1 0 0,1-1 0,0-7 0,-2 11-8,0 0 0,0 0 0,0-1 0,-1 1 1,1 0-1,0 0 0,0-1 0,-1 1 0,1 0 0,-1 0 0,1 0 0,-1 0 0,0 0 0,1 0 0,-1 0 0,0 0 0,0 0 0,0 0 0,0 0 0,0 0 0,0 0 0,0 1 1,0-1-1,0 0 0,0 1 0,0-1 0,0 1 0,0-1 0,-1 1 0,1 0 0,0-1 0,0 1 0,0 0 0,-1 0 0,1 0 0,0 0 0,0 0 0,-1 0 0,1 0 0,0 0 1,0 1-1,-1-1 0,1 0 0,-1 1 0,-4 0-14,0 1 1,1-1 0,-1 1-1,1 0 1,0 0-1,-1 0 1,1 1 0,-8 5-1,7-3 40,0 1-1,1 0 0,-1 0 1,1 0-1,0 1 1,0 0-1,1 0 1,0 0-1,0 0 0,1 1 1,0-1-1,0 1 1,1 0-1,0 0 0,0 0 1,1 0-1,0 0 1,0 16-1,2-22-43,-1 0-1,1-1 1,0 1 0,0 0-1,-1 0 1,1-1-1,0 1 1,1-1 0,-1 1-1,0-1 1,0 1 0,0-1-1,1 0 1,-1 0-1,1 1 1,-1-1 0,1 0-1,0 0 1,-1 0 0,1-1-1,0 1 1,-1 0 0,1-1-1,0 1 1,0-1-1,0 0 1,0 1 0,0-1-1,-1 0 1,1 0 0,2 0-1,6 0-710,0 0 0,-1 0 0,1-1 0,18-3 0,-16 0-1139,-1-1 1,1 1-1,-1-2 0,0 0 1,13-9-1,19-14-4352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7.446"/>
    </inkml:context>
    <inkml:brush xml:id="br0">
      <inkml:brushProperty name="width" value="0.025" units="cm"/>
      <inkml:brushProperty name="height" value="0.025" units="cm"/>
    </inkml:brush>
  </inkml:definitions>
  <inkml:trace contextRef="#ctx0" brushRef="#br0">230 0 17200,'0'0'545,"-54"59"1120,24-23 1122,0 2-32,0-1-962,7-4-1056,4-3-609,8-7-96,4-6-256,5-8-833,2-24-9353,-3-11 3876</inkml:trace>
  <inkml:trace contextRef="#ctx0" brushRef="#br0" timeOffset="1">1 50 7591,'0'0'15823,"53"59"-14510,-29-39-672,5 2-449,5-2-160,4-1-32,2-2-1025,-1-4-800,-4-5-2243,-4-4-6662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7.959"/>
    </inkml:context>
    <inkml:brush xml:id="br0">
      <inkml:brushProperty name="width" value="0.025" units="cm"/>
      <inkml:brushProperty name="height" value="0.025" units="cm"/>
    </inkml:brush>
  </inkml:definitions>
  <inkml:trace contextRef="#ctx0" brushRef="#br0">6 1 18610,'0'0'8456,"-5"73"-8296,8-43-128,8-2 0,0-1 0,2-6-481,1-5-1056,1-8-2146,-1-8-1795,-4-7-5444</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8.337"/>
    </inkml:context>
    <inkml:brush xml:id="br0">
      <inkml:brushProperty name="width" value="0.025" units="cm"/>
      <inkml:brushProperty name="height" value="0.025" units="cm"/>
    </inkml:brush>
  </inkml:definitions>
  <inkml:trace contextRef="#ctx0" brushRef="#br0">58 0 13997,'0'0'3214,"-4"12"-1944,-3 8-452,1 0 0,1 0-1,1 1 1,1-1 0,-1 23-1,4-37-572,0 0-1,1 0 0,-1 0 1,1 0-1,0-1 0,1 1 0,-1 0 1,1-1-1,0 1 0,1-1 1,3 7-1,-4-9-179,1 0 0,-1 0 0,1 0 0,0 0 0,0-1 0,0 1 1,0-1-1,0 0 0,0 0 0,1 0 0,-1-1 0,1 1 0,-1-1 0,1 1 0,-1-1 0,1 0 1,0-1-1,0 1 0,6 0 0,123-3-3797,-132 3 3764,-1-1-1,1 1 0,0-1 1,0 1-1,-1-1 0,1 1 1,-1-1-1,1 1 0,0 0 1,-1-1-1,1 1 0,-1 0 0,1-1 1,-1 1-1,0 0 0,1 0 1,-1-1-1,0 1 0,1 0 1,-1 0-1,0 0 0,0-1 1,0 1-1,0 0 0,0 0 1,0 0-1,0 0 0,0 0 1,0-1-1,0 1 0,0 0 1,-1 0-1,1 0 0,0-1 1,-1 1-1,1 0 0,-1 1 1,-14 34 1452,8-27-1257,0 1 0,-1-2 1,-1 1-1,1-1 0,-1 0 1,-1-1-1,1 0 0,-1 0 1,-1-1-1,1 0 0,-1-1 0,0 0 1,0-1-1,0-1 0,-1 1 1,1-2-1,-1 1 0,-20 0 1,30-3-282,1 0 0,0 0 0,0 0 0,-1 0 1,1 0-1,0 0 0,0 0 0,0-1 1,-1 1-1,1-1 0,0 1 0,0-1 1,0 1-1,0-1 0,0 1 0,0-1 0,0 0 1,0 0-1,0 1 0,0-1 0,0 0 1,1 0-1,-1 0 0,0 0 0,0 0 1,0-2-1,0 1-192,1-1 1,-1 1-1,1-1 0,0 1 1,0-1-1,-1 0 1,2 1-1,-1-1 1,0 1-1,1-1 0,-1 1 1,2-3-1,0-4-1114,1 0 1,1 0-1,0 1 0,0 0 0,1 0 1,6-9-1,17-17-7320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1.521"/>
    </inkml:context>
    <inkml:brush xml:id="br0">
      <inkml:brushProperty name="width" value="0.025" units="cm"/>
      <inkml:brushProperty name="height" value="0.025" units="cm"/>
    </inkml:brush>
  </inkml:definitions>
  <inkml:trace contextRef="#ctx0" brushRef="#br0">1 27 15855,'0'0'3972,"63"5"-4613,-38-18-3715,-2-5-5381</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8.712"/>
    </inkml:context>
    <inkml:brush xml:id="br0">
      <inkml:brushProperty name="width" value="0.025" units="cm"/>
      <inkml:brushProperty name="height" value="0.025" units="cm"/>
    </inkml:brush>
  </inkml:definitions>
  <inkml:trace contextRef="#ctx0" brushRef="#br0">40 0 16271,'0'0'4805,"-12"75"-2018,3-42-353,-1 1-480,3-2-737,6-1-544,1-1-449,0-1-192,0-4-32,6-3 32,1-4-320,-2-7-1058,1-7-1280,-1-4-1666,-3-14-2082,2-9-9129</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9.056"/>
    </inkml:context>
    <inkml:brush xml:id="br0">
      <inkml:brushProperty name="width" value="0.025" units="cm"/>
      <inkml:brushProperty name="height" value="0.025" units="cm"/>
    </inkml:brush>
  </inkml:definitions>
  <inkml:trace contextRef="#ctx0" brushRef="#br0">1 38 15983,'0'0'4394,"11"6"-2259,2 1-1554,0-1-1,1-1 1,0 0 0,0-1 0,17 2 0,-26-4-491,0-1 0,0-1 0,0 1 0,0-1 0,0 0 0,1 0 0,-1 0 0,0-1 0,0 1 0,0-1 1,0-1-1,0 1 0,0-1 0,0 0 0,-1 0 0,1 0 0,0 0 0,-1-1 0,0 0 0,0 0 0,6-5 0,-9 8-81,-1-1-1,1 0 1,0 1-1,0-1 0,-1 0 1,1 1-1,0-1 0,0 0 1,-1 0-1,1 0 0,-1 1 1,1-1-1,-1 0 0,1 0 1,-1 0-1,0 0 0,1 0 1,-1 0-1,0 0 0,0 0 1,0 0-1,0 0 0,0 0 1,0 0-1,0 0 0,0 0 1,0 0-1,0 0 1,0 0-1,-1 0 0,1 0 1,0 0-1,-1 0 0,1 0 1,-1 0-1,1 0 0,-1 0 1,0 1-1,1-1 0,-1 0 1,0 0-1,1 1 0,-1-1 1,0 0-1,0 1 0,0-1 1,1 1-1,-1-1 0,0 1 1,0-1-1,0 1 1,0 0-1,0-1 0,0 1 1,0 0-1,0 0 0,0 0 1,-2 0-1,-7-2 57,0 0 0,0 1 0,0 0-1,-15 2 1,18 0 5,0 0-1,0 0 0,0 1 0,0 0 1,1 0-1,-1 0 0,0 1 1,1 0-1,0 1 0,0 0 1,0 0-1,0 0 0,0 0 1,-6 8-1,8-9-16,1 1 1,0 0-1,-1 0 1,2 0-1,-1 0 1,0 0-1,1 0 0,0 1 1,0-1-1,0 1 1,0 0-1,1 0 1,0-1-1,0 1 1,0 0-1,1 0 0,-1 0 1,1 0-1,0 0 1,1 0-1,1 8 1,-1-9-35,1 0 0,0 0 0,0 0 0,1-1 0,-1 1 1,1-1-1,-1 1 0,1-1 0,0 0 0,0 0 0,1 0 0,-1 0 1,1-1-1,-1 0 0,1 1 0,0-1 0,0 0 0,0-1 0,5 3 1,6 1-187,0-1 1,0 0 0,0-1 0,18 2-1,61-4-6575,-46-6-2216</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9.409"/>
    </inkml:context>
    <inkml:brush xml:id="br0">
      <inkml:brushProperty name="width" value="0.025" units="cm"/>
      <inkml:brushProperty name="height" value="0.025" units="cm"/>
    </inkml:brush>
  </inkml:definitions>
  <inkml:trace contextRef="#ctx0" brushRef="#br0">77 1 11307,'0'0'9000,"1"61"-8583,-1-21 736,0 8 416,0 3-192,0 0-63,0-4-481,0-2-673,7-6-128,-2-8 0,0-8-353,-4-1-607,-1-12-802,-6-5-768,-15-5-1154,-9-5-2113,-8-15-834</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9:59.737"/>
    </inkml:context>
    <inkml:brush xml:id="br0">
      <inkml:brushProperty name="width" value="0.025" units="cm"/>
      <inkml:brushProperty name="height" value="0.025" units="cm"/>
    </inkml:brush>
  </inkml:definitions>
  <inkml:trace contextRef="#ctx0" brushRef="#br0">3 218 12556,'-1'-13'2135,"0"8"-1900,1-1 0,-1 0 1,1 1-1,0-1 0,0 0 0,1 0 0,0 1 0,0-1 0,0 1 0,1-1 1,0 1-1,0-1 0,0 1 0,1 0 0,-1 0 0,1 0 0,1 0 0,-1 0 1,0 1-1,1 0 0,0-1 0,8-5 0,4 0 207,0 1 0,1 0 0,0 1 0,1 1 0,0 0 0,0 1 0,1 1 0,-1 1 0,30-2 0,20 0 268,85 5 0,-116 2-632,54 8 0,-77-7-79,-1 1 0,0 0 0,0 1 1,0 1-1,0 0 0,-1 0 0,15 10 1,-25-14-4,0 0 0,0 0 0,0 0 0,0 1 0,0-1 0,-1 1 0,1-1 0,-1 1 0,1 0 0,-1-1 0,0 1 0,1 0 0,-1 0 0,0 0 0,0 0 0,0 0 0,0 0 0,-1 0 0,1 0 1,-1 0-1,1 1 0,-1 3 0,0-3 45,-1 0 0,0 0 0,0 0 0,0 0 0,0 0 0,0 0 0,-1 0 0,1 0 1,-1-1-1,0 1 0,0-1 0,0 1 0,0-1 0,-3 3 0,-10 8 285,-1-1 1,0 0-1,-1-2 0,-19 10 0,26-15-208,-75 38 816,46-25-643,-65 42 0,103-60-319,1 0 0,-1 0 0,1 0 1,-1 0-1,1 1 0,-1-1 0,1 0 0,-1 0 0,1 1 0,-1-1 1,1 0-1,0 1 0,-1-1 0,1 1 0,-1-1 0,1 0 0,0 1 1,-1-1-1,1 1 0,0-1 0,0 1 0,-1-1 0,1 1 0,0-1 1,0 1-1,0-1 0,0 1 0,0 0 0,0-1 0,0 1 1,0-1-1,0 1 0,0 0 0,19 3-1701,33-9-1430,-18-3-2474,53-18-1,-65 18 2621,25-7-4349</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0.234"/>
    </inkml:context>
    <inkml:brush xml:id="br0">
      <inkml:brushProperty name="width" value="0.025" units="cm"/>
      <inkml:brushProperty name="height" value="0.025" units="cm"/>
    </inkml:brush>
  </inkml:definitions>
  <inkml:trace contextRef="#ctx0" brushRef="#br0">0 0 3107,'0'0'14584,"6"8"-11994,-4-5-2348,0 0-71,0 0 0,0 0 0,0 0 0,0 0 0,-1 1 0,1-1 0,-1 0 0,0 1 0,0-1 0,0 1 0,0-1 0,-1 1 0,1 0 0,-1-1 0,0 1 0,0-1 0,-1 1 0,0 5 0,-4 12 664,0-6-266,1-1 1,1 1 0,0 0 0,1 0 0,1 0-1,0 1 1,1-1 0,2 18 0,-2-32-558,1-1-1,-1 1 1,0 0 0,0-1-1,0 1 1,1-1 0,-1 1 0,0-1-1,1 1 1,-1-1 0,0 1 0,1-1-1,-1 0 1,1 1 0,-1-1-1,1 1 1,-1-1 0,1 0 0,-1 1-1,1-1 1,-1 0 0,1 0 0,-1 1-1,1-1 1,-1 0 0,1 0-1,0 0 1,-1 0 0,1 0 0,-1 0-1,1 0 1,0 0 0,-1 0-1,1 0 1,-1 0 0,1 0 0,0 0-1,-1-1 1,1 1 0,-1 0 0,1 0-1,-1-1 1,1 1 0,-1 0-1,2-1 1,20-18 196,-17 10-277,-2-1-1,1 0 1,-1 0 0,-1 0-1,0 0 1,0-1-1,-1 1 1,0-1 0,-1 1-1,0 0 1,0-1-1,-2 1 1,1-1 0,-1 1-1,0 0 1,-1 0-1,-1 0 1,1 0 0,-2 0-1,-7-12 1,12 21 61,0 0 0,-1 0 1,1 0-1,-1 0 1,1 0-1,-1 1 0,1-1 1,-1 0-1,0 0 0,0 1 1,1-1-1,-1 1 0,0-1 1,0 0-1,0 1 0,1-1 1,-1 1-1,-2-1 0,-3 12-115,6-8 130,0 0-1,0 1 1,1-1-1,-1 0 1,0 0-1,1 0 0,0 1 1,0-1-1,0 0 1,3 5-1,1-2 15,0 0 0,1 0 1,0-1-1,0 0 0,1 0 0,-1-1 0,1 1 0,0-2 0,0 1 0,0-1 0,1 0 0,-1 0 0,1-1 0,-1 0 0,1 0 1,0-1-1,16 1 0,-17-1-12,0-1 1,0 0 0,-1 0-1,1 0 1,0-1 0,0 0-1,0-1 1,-1 1-1,1-1 1,0-1 0,-1 1-1,0-1 1,0 0 0,0 0-1,0-1 1,0 0 0,0 0-1,-1 0 1,0-1 0,9-9-1,-10 8 9,-1 1 0,1-1 0,-1 0-1,-1 1 1,1-1 0,-1-1 0,0 1 0,3-12-1,-5 16-75,-2 5 48,0 0 1,0 0 0,1 0 0,-1 1 0,1-1 0,0 1 0,0-1 0,0 1-1,-1 3 1,2-4 15,-2 4 82,0 1-1,1 0 0,0-1 1,0 1-1,1 0 1,0 0-1,0 0 1,1 0-1,0 0 1,3 14-1,-2-19-56,-1 1-1,1-1 1,-1 0 0,1 1 0,0-1-1,0 0 1,1 0 0,-1 0-1,1 0 1,-1-1 0,1 1 0,0-1-1,0 1 1,0-1 0,0 0-1,0 0 1,1-1 0,-1 1 0,1 0-1,-1-1 1,1 0 0,-1 0-1,1 0 1,6 0 0,-3 0-16,0 0 1,0-1-1,-1 0 0,1 0 1,0 0-1,0-1 0,0 0 1,0-1-1,-1 1 0,1-1 1,0-1-1,-1 1 0,0-1 1,1 0-1,-1 0 0,0-1 1,-1 0-1,1 0 0,8-9 1,-5 4-44,-1 0 0,-1-1 0,0 0 0,0 0 0,-1-1 0,0 1 0,-1-1 1,0-1-1,-1 1 0,5-19 0,-11 37-84,-4 14 145,2 0 0,0 0 0,-1 26-1,5-41-38,0 1 0,0-1 0,0 0 0,1 1 0,0-1 0,0 0-1,1 0 1,0 0 0,0 0 0,0 0 0,1 0 0,-1 0 0,1-1 0,1 1-1,-1-1 1,1 0 0,5 6 0,-8-10-168,0 0 1,-1-1-1,1 1 1,-1-1-1,1 1 0,0 0 1,0-1-1,-1 0 0,1 1 1,0-1-1,0 1 0,0-1 1,-1 0-1,1 1 0,0-1 1,0 0-1,0 0 1,0 0-1,1 0 0,-2 0-236,1 0 0,-1-1-1,1 1 1,-1-1 0,0 1-1,1-1 1,-1 1-1,1-1 1,-1 1 0,0-1-1,1 1 1,-1-1 0,0 1-1,0-1 1,1 0 0,-1 1-1,0-1 1,0 0-1,0 1 1,0-1 0,0 1-1,0-1 1,0 0 0,0 1-1,0-1 1,0-1 0,0-24-12803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0.593"/>
    </inkml:context>
    <inkml:brush xml:id="br0">
      <inkml:brushProperty name="width" value="0.025" units="cm"/>
      <inkml:brushProperty name="height" value="0.025" units="cm"/>
    </inkml:brush>
  </inkml:definitions>
  <inkml:trace contextRef="#ctx0" brushRef="#br0">0 1 19186,'0'0'2947,"26"46"-2659,-1-29-192,8-3-608,6-2-2659,5-4-4292</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0.966"/>
    </inkml:context>
    <inkml:brush xml:id="br0">
      <inkml:brushProperty name="width" value="0.025" units="cm"/>
      <inkml:brushProperty name="height" value="0.025" units="cm"/>
    </inkml:brush>
  </inkml:definitions>
  <inkml:trace contextRef="#ctx0" brushRef="#br0">204 1 19987,'-9'1'2311,"-15"3"-619,-1 1-1,1 1 1,0 1-1,0 1 0,-38 19 1,62-27-1694,-1 1 0,0-1 0,1 0 0,-1 1 0,0-1 0,1 0 0,-1 1 1,1-1-1,-1 1 0,1-1 0,-1 1 0,1-1 0,-1 1 0,1-1 0,0 1 0,-1 0 0,1-1 1,0 1-1,-1-1 0,1 1 0,0 0 0,0-1 0,-1 1 0,1 0 0,0 0 0,0-1 0,0 1 1,0 0-1,0-1 0,0 1 0,0 0 0,0-1 0,0 1 0,1 0 0,-1 0 0,0-1 0,0 1 1,1 0-1,-1-1 0,0 1 0,1-1 0,-1 1 0,0 0 0,1-1 0,-1 1 0,1-1 0,-1 1 1,1-1-1,-1 0 0,1 1 0,0-1 0,-1 1 0,1-1 0,-1 0 0,1 1 0,0-1 0,-1 0 1,2 1-1,50 20-886,-41-18 548,-8-1 267,25 7-400,0 2 0,-1 2 0,0 0-1,-1 2 1,-1 0 0,33 27 0,-56-40 453,0-1 0,-1 1 0,1-1 0,-1 1 1,1-1-1,-1 1 0,1 0 0,-1 0 0,0 0 0,0 0 0,0 0 0,0 0 0,0 0 0,-1 0 0,1 0 0,0 1 0,-1-1 0,0 0 0,1 0 0,-1 1 0,0 3 0,-1-4 65,0 0 0,0 0 0,0 0 0,0 0 0,-1 0 0,1 0 0,0 0 0,-1 0-1,1-1 1,-1 1 0,0 0 0,1-1 0,-1 0 0,0 1 0,0-1 0,0 0 0,-3 1-1,-5 3 213,-1-1-1,0 0 0,0-1 0,0 0 0,0-1 0,0 0 0,-14 0 1,21-1-287,0-1 1,1 0 0,-1 0 0,0 0 0,0 0-1,0-1 1,0 0 0,1 0 0,-1 0 0,0 0 0,1 0-1,-1-1 1,-4-2 0,6 2-319,0 0 0,1 0 0,-1-1 0,0 1 0,1 0 0,0-1 0,-1 0 0,1 1 0,0-1 0,0 0 0,0 1 0,1-1 0,-1 0 0,1 0 0,0 0 0,-1 0 1,1 1-1,1-6 0,0-27-6726,3-2-5322</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1.341"/>
    </inkml:context>
    <inkml:brush xml:id="br0">
      <inkml:brushProperty name="width" value="0.025" units="cm"/>
      <inkml:brushProperty name="height" value="0.025" units="cm"/>
    </inkml:brush>
  </inkml:definitions>
  <inkml:trace contextRef="#ctx0" brushRef="#br0">152 725 16656,'12'2'2818,"-3"-1"-2464,20 4 2086,1-2 1,45-1 0,-66-2-1882,1-1 0,-1-1 0,1 1 0,-1-1 0,16-6 0,-22 6-530,0 1 0,0-1 0,1 1 0,-1-1 0,-1 0-1,1 0 1,0 0 0,0-1 0,-1 1 0,1-1 0,-1 1-1,0-1 1,0 0 0,0 0 0,0 0 0,2-4 0,-3 5-24,-1 0 1,1 0-1,0 0 1,-1 0-1,1-1 1,-1 1-1,1 0 1,-1 0-1,0-1 1,0 1-1,0 0 1,0 0-1,-1-1 1,1 1-1,-1 0 1,1 0-1,-1-1 1,0 1-1,0 0 1,0 0-1,-1-2 1,-1 0-14,1 1-1,-1-1 1,0 1 0,-1 0 0,1 0 0,-1 0 0,1 0-1,-1 1 1,0 0 0,-5-3 0,-4-1-97,0 1 0,-1 0 0,0 1 0,1 1 1,-30-4-1,25 5 40,-1 2 0,1 0 0,-1 1 0,1 0 0,0 2 0,-1 0 0,-17 7 0,30-9 94,1 1 0,-1 0 1,0 0-1,1 1 1,0-1-1,-1 1 1,1 0-1,1 1 1,-1-1-1,0 1 1,1 0-1,-1 0 0,1 1 1,1-1-1,-1 1 1,0 0-1,1 0 1,0 0-1,0 0 1,1 1-1,0-1 1,-1 1-1,2-1 0,-1 1 1,-1 10-1,3-12 0,0 0-1,0 0 1,1 0-1,-1 0 0,1 0 1,0 0-1,0 0 0,0 0 1,1 0-1,-1-1 1,1 1-1,0 0 0,0-1 1,0 0-1,1 1 1,-1-1-1,1 0 0,0 0 1,0 0-1,0 0 1,0-1-1,0 0 0,1 1 1,-1-1-1,1 0 1,-1 0-1,1-1 0,0 1 1,4 0-1,13 6-22,2-1 0,-1-1-1,41 5 1,-58-10-11,32 5-1328,56 1 0,-80-8-570,0 1 0,0-1 0,0-1 0,20-5-1,10-12-9130</inkml:trace>
  <inkml:trace contextRef="#ctx0" brushRef="#br0" timeOffset="1">724 1 9737,'0'0'13325,"3"68"-10603,2-27-640,-3 9-640,1 6-513,-2 4-449,3 2-384,-1-1-64,3 0-32,-4-1-737,-1-7-2273,1-11-3204,-2-10-7944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30:01.728"/>
    </inkml:context>
    <inkml:brush xml:id="br0">
      <inkml:brushProperty name="width" value="0.025" units="cm"/>
      <inkml:brushProperty name="height" value="0.025" units="cm"/>
    </inkml:brush>
  </inkml:definitions>
  <inkml:trace contextRef="#ctx0" brushRef="#br0">41 0 12139,'0'0'17809,"-41"55"-16527,41-46-1026,0 0-256,0-1-737,5-8-2242,1 0-3875</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05.458"/>
    </inkml:context>
    <inkml:brush xml:id="br0">
      <inkml:brushProperty name="width" value="0.025" units="cm"/>
      <inkml:brushProperty name="height" value="0.025" units="cm"/>
    </inkml:brush>
  </inkml:definitions>
  <inkml:trace contextRef="#ctx0" brushRef="#br0">6015 797 13581,'-8'-6'-128,"-354"-240"-806,291 204 1118,-1 4 0,-2 3 0,-106-36 0,-283-41-462,-11 40-425,323 50 568,-72-5-412,-1 10 0,0 9 0,0 10 0,0 10 0,-396 72-1,-6 65 1165,448-95 466,-248 112-1,376-142-983,1 3 1,1 2-1,2 1 1,1 3-1,2 2 1,1 1-1,1 3 1,3 1-1,-48 63 1,59-66-107,2 1 0,1 1 0,2 1 0,2 2 1,2-1-1,2 2 0,1 0 0,3 1 0,1 0 0,2 1 0,-5 84 1,14-103-7,1 1 0,1-1-1,1 1 1,1-1 0,1 0 0,2 0 0,0-1 0,2 0 0,13 26 0,-6-19 21,2-2-1,1 0 0,1-1 0,2-1 0,1 0 0,36 32 0,-7-14 48,3-3-1,1-1 1,3-4-1,1-2 1,1-2-1,118 45 1,413 101 87,-157-78-136,852 86 0,-917-166-40,-1-16-1,638-72 1,-191-56 63,-15-61 6,-718 160-236,-1-3 0,-1-4 1,106-56-1,-162 72 137,-1-1 0,-1-2 1,0 0-1,-1-2 1,37-40-1,-47 44 54,0 0 0,-2-1 1,1 0-1,-2-1 0,-1 1 1,0-2-1,-1 1 0,0-1 0,-2 0 1,4-20-1,-5 12 11,0-2 1,-2 1-1,-1 0 1,-2 0-1,0 0 0,-2-1 1,-1 1-1,-12-46 0,4 38 7,-1 0 0,-1 1 0,-2 1 0,-1 0 0,-40-55 0,10 29 39,-2 3 0,-3 1 0,-1 3 0,-4 2 0,-117-79 0,27 35 130,-317-146 1,-188-15 219,312 143-386,-3 15 0,-5 16-1,-3 14 1,-2 16 0,-3 15-1,-442 12 1,607 35 13,1 7-1,1 9 0,1 7 1,1 10-1,3 7 0,2 8 1,-284 135-1,367-146 12,3 5-1,2 4 1,2 5 0,3 3-1,3 4 1,-83 87 0,127-112-18,2 2 0,2 1 0,2 2 0,2 2 0,2 1 0,3 1 0,2 2 0,3 0 0,2 2 0,3 1 0,2 0 0,-15 96 0,26-100-9,2 0 0,2 0 0,3 0 0,2 0 0,3 0 0,2 0 0,2-1-1,3 0 1,2-1 0,2-1 0,2 0 0,3-2 0,2 0 0,1-2-1,3 0 1,2-2 0,2-1 0,48 51 0,-26-38 7,1-3 0,4-3-1,1-2 1,2-2 0,93 51 0,-62-49-5,2-3 1,2-5-1,145 41 0,-87-41 8,260 32-1,156-34 53,-125-39-5,451-61-1,433-159 138,-177-101 1995,-855 211-1705,496-258 0,-687 310-555,157-117-1,-229 149-18,-2-2-1,-1-1 1,-1-2-1,-2 0 0,-1-2 1,-1-1-1,-2-2 1,22-40-1,-40 62 61,0-2 0,-1 1-1,-1-1 1,0 0 0,-1 0 0,0 0-1,-2 0 1,0-1 0,-1 1-1,0-1 1,-3-19 0,1 23-2,-1 0 0,-1 0 0,-1 1 1,1-1-1,-2 1 0,0 0 0,0 0 0,-1 0 1,-1 1-1,0 0 0,0 0 0,-1 0 0,-1 1 1,-15-14-1,-1 2-89,-1 1 0,-1 2 1,-1 0-1,0 2 1,-45-19-1,-165-52-439,-296-48 93,-13 39 272,-1019-89-15,-10 162-1715,1300 43 1074,1 11 0,2 13 1,2 12-1,3 11 1,-338 132-1,207-38-2579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2.036"/>
    </inkml:context>
    <inkml:brush xml:id="br0">
      <inkml:brushProperty name="width" value="0.025" units="cm"/>
      <inkml:brushProperty name="height" value="0.025" units="cm"/>
    </inkml:brush>
  </inkml:definitions>
  <inkml:trace contextRef="#ctx0" brushRef="#br0">106 1 11147,'0'0'6662,"-1"11"-6150,-14 63 1024,-37 108-1,50-173-1200,27-60 115,-19 44-617,-1-1 0,-1 0 0,1-1-1,-2 1 1,1-1 0,-1 1 0,0-1-1,-1 0 1,2-14 0,-4 22 167,-4 13-224,3-10 213,-3 11 37,0 0-1,1 1 1,0-1-1,1 1 1,1-1-1,0 1 0,1-1 1,2 20-1,-2-31-14,0-1 1,1 0-1,-1 0 0,1 1 0,-1-1 0,1 0 0,-1 0 0,1 0 0,0 0 0,-1 0 0,1 0 0,0 0 0,0 0 0,0 0 0,0 0 1,0 0-1,0 0 0,0 0 0,0-1 0,0 1 0,1 0 0,-1-1 0,0 1 0,0-1 0,1 0 0,0 1 0,-1-1 123,-4-21 256,-3 9-366,-1 1 0,0 1 1,-1-1-1,-15-15 1,13 15-40,1 0 1,0 0-1,-13-22 1,25 32-31,-1 0 0,1 0 1,-1 0-1,1 1 0,-1-1 1,1 1-1,-1 0 0,1 0 1,-1 0-1,1 0 0,3 1 1,-3-1 24,57 2-54,11 0-1336,-24-6-2620,4-9-5200</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14.960"/>
    </inkml:context>
    <inkml:brush xml:id="br0">
      <inkml:brushProperty name="width" value="0.025" units="cm"/>
      <inkml:brushProperty name="height" value="0.025" units="cm"/>
    </inkml:brush>
  </inkml:definitions>
  <inkml:trace contextRef="#ctx0" brushRef="#br0">4938 785 9705,'-254'-14'40,"2"-11"0,1-11 0,-290-80 0,330 65-126,-323-36 0,421 78 203,0 4 1,0 5 0,0 6 0,-190 33 0,144-3 234,3 7 1,-183 76 0,136-33 97,-209 125 1,83 4 81,265-166-412,2 4 1,-107 119 0,138-136-93,3 1 0,1 2 0,1 1 0,3 0 0,1 2 0,-20 56 0,31-65-25,1 0 0,2 1 1,1 0-1,2 0 0,1 1 0,2-1 0,1 1 0,2 0 0,7 48 0,-4-59-3,2 0 0,0 0 0,1-1 1,2 0-1,0 0 0,1-1 0,24 36 0,-14-29 3,1 0 1,2-2-1,1-1 0,47 41 0,-13-22 12,3-2 0,1-3-1,2-3 1,104 44 0,-15-20 16,3-6 0,2-8 0,2-6 0,259 30 0,667-15-42,67-99 163,0-52-75,696-119 430,-303 30-250,-537 49-206,-19-87 37,-949 210-74,529-164 276,-459 135-158,-2-5-1,205-120 1,-276 142-95,-1-3 0,-1-1-1,-1-2 1,-2-1 0,0-1 0,-3-2-1,49-69 1,-66 82 22,-1 1 0,0-2-1,-1 0 1,-2 0 0,0-1-1,-2 0 1,0 0 0,-1-1-1,-2 0 1,0 0 0,-2 0-1,0-1 1,-2 1 0,-1 0-1,-1 0 1,-6-32 0,2 34 13,-2 0-1,0 1 1,-1 0 0,-1 0-1,-1 1 1,-1 0 0,-1 1 0,0 1-1,-2 0 1,0 1 0,-1 0-1,0 1 1,-1 1 0,-20-13 0,-18-10 83,-1 2 0,-1 2 1,-99-41-1,-27 2 68,-215-56-1,-205-20-74,137 57-223,-662-46-1,-485 97-232,1036 64 65,-781 133 1,-541 263-1729,942-117-264,652-184 283,-305 166 0,274-99-237,2 9-613</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4:44.978"/>
    </inkml:context>
    <inkml:brush xml:id="br0">
      <inkml:brushProperty name="width" value="0.025" units="cm"/>
      <inkml:brushProperty name="height" value="0.025" units="cm"/>
    </inkml:brush>
  </inkml:definitions>
  <inkml:trace contextRef="#ctx0" brushRef="#br0">2084 1 3972,'-201'27'5355,"-271"17"-4363,363-34-773,0 5 0,1 4 0,2 5 0,0 5-1,1 5 1,-124 57 0,184-69-184,0 3 0,1 1-1,2 2 1,1 2 0,-65 59-1,84-66-15,0 0 0,1 1 0,1 1 0,2 1 0,0 1 0,2 0 0,1 1 0,1 1 0,2 0 0,-12 39 0,20-52-1,0 0 1,2 1-1,0-1 1,1 0 0,0 1-1,2-1 1,0 0-1,0 1 1,2-1 0,0 0-1,1 0 1,0 0-1,2-1 1,-1 1-1,2-1 1,0-1 0,10 15-1,-1-5 45,2 0-1,0-2 1,2 0-1,0-1 1,2-1-1,0-1 1,1-1-1,44 27 0,-19-19-36,0-2 0,2-2 0,1-2 0,0-3 0,1-2 0,1-2 0,55 6 0,386 19-70,-435-36 9,365 17-589,507 9-402,-790-33 1024,-1-6 0,-1-6 0,0-6 0,-1-6 0,-2-6 0,-1-6 0,145-66 0,-207 75 67,97-60 1,-145 76-48,-2 0 0,1-2 1,-2 0-1,-1-1 1,0-2-1,-1 0 0,22-31 1,-35 41 38,-1 1 1,0-1 0,0 0 0,-1 0 0,-1-1 0,1 0-1,-2 1 1,0-1 0,0-1 0,-1 1 0,-1 0 0,0 0-1,-1-1 1,0 1 0,0-1 0,-2 1 0,0 0-1,0 0 1,-1 0 0,0 0 0,-1 0 0,0 0 0,-1 1-1,-1 0 1,-8-14 0,-3-1 80,-1 2-1,0 0 0,-2 2 1,-1 0-1,-1 1 0,-1 1 1,0 1-1,-1 1 1,-36-20-1,-11 0-56,-1 4 1,-1 3-1,-2 3 1,-1 3-1,-1 3 1,-124-17-1,48 20-177,-2 7 1,-221 10-1,251 10-473,0 6-1,-147 36 1,-237 95-3067,322-82 1218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5:16.549"/>
    </inkml:context>
    <inkml:brush xml:id="br0">
      <inkml:brushProperty name="width" value="0.025" units="cm"/>
      <inkml:brushProperty name="height" value="0.025" units="cm"/>
    </inkml:brush>
  </inkml:definitions>
  <inkml:trace contextRef="#ctx0" brushRef="#br0">5471 302 15759,'-622'-82'214,"-124"-8"-1165,-426 101 914,2 74 1436,499-10-382,524-51-1048,1 8-1,-212 74 1,312-89 2,1 1-1,1 3 1,1 1 0,-47 33-1,77-46 35,-1 1-1,1 1 0,1 0 0,0 0 0,1 2 0,0-1 1,1 1-1,0 1 0,1 0 0,1 0 0,0 1 0,1 0 0,1 0 1,0 0-1,-7 30 0,10-24-7,0 0-1,2 0 1,0 1 0,1-1 0,2 0-1,0 1 1,1-1 0,11 40 0,-4-32-1,0-1 0,2-1 0,2 0 0,0-1 0,32 45 0,-12-28 31,2-2-1,2-2 1,1-1 0,2-2-1,1-2 1,81 49-1,-35-35 5,1-3-1,2-5 1,2-4-1,2-3 1,0-5 0,117 18-1,604 43 392,-373-71-292,0-20-1,760-100 1,-783 34-149,-3-18-1,460-159 1,-389 51-51,-422 162 64,-2-2-1,-2-4 1,-2-2 0,-1-3 0,62-58 0,-101 82 33,-1-2 1,-1 0-1,-1 0 1,-1-2 0,-1 0-1,22-46 1,-31 57-11,-1-1 1,0 1 0,-1-1-1,-1 0 1,0-1-1,-1 1 1,-1 0 0,1-1-1,-2 1 1,0-1 0,-1 1-1,0-1 1,-1 1 0,-1 0-1,-7-25 1,2 21-13,0 1 0,-1-1 1,-1 2-1,-1-1 0,0 1 0,-1 1 0,0 0 0,-1 1 0,-1 0 1,0 1-1,-1 1 0,0 0 0,-32-17 0,-3 2-15,-1 3 0,0 1 0,-80-20 0,-286-47-401,-10 34-1512,298 40 728,-149-18-2120,-7-2-1073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5:18.044"/>
    </inkml:context>
    <inkml:brush xml:id="br0">
      <inkml:brushProperty name="width" value="0.025" units="cm"/>
      <inkml:brushProperty name="height" value="0.025" units="cm"/>
    </inkml:brush>
  </inkml:definitions>
  <inkml:trace contextRef="#ctx0" brushRef="#br0">36 328 641,'0'0'848,"-2"-8"161,-8-25-617,-8-50 0,13 28 3052,12-63 5189,-5 87 25,-3 260-6528,2 241 444,-1-469-2564,0 0 0,0 0 1,0 0-1,0 1 1,1-1-1,-1 0 1,0 0-1,0 0 1,1 0-1,-1 0 0,1 0 1,-1 0-1,1 0 1,-1 0-1,1 0 1,0 0-1,-1 0 1,1 0-1,0 0 0,1 1 1,-2-2-26,1 0 0,0-1-1,-1 1 1,1 0 0,-1 0 0,1 0 0,-1 0 0,1 0-1,-1-1 1,1 1 0,-1 0 0,1 0 0,-1-1 0,0 1-1,1 0 1,-1-1 0,1 1 0,-1 0 0,0-1 0,1 1 0,-1-1-1,0 1 1,0-1 0,1 1 0,-1-1 0,0 1 0,0-1-1,1 1 1,-1-1 0,0 1 0,0-1 0,0 1 0,0-1 0,0 1-1,0-1 1,0 1 0,0-1 0,0 1 0,0-1 0,0 1-1,0-1 1,-1 0 0,4-52-6450,-3 28 433</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5:31.180"/>
    </inkml:context>
    <inkml:brush xml:id="br0">
      <inkml:brushProperty name="width" value="0.025" units="cm"/>
      <inkml:brushProperty name="height" value="0.025" units="cm"/>
    </inkml:brush>
  </inkml:definitions>
  <inkml:trace contextRef="#ctx0" brushRef="#br0">11317 472 3331,'-98'-28'5646,"-46"-26"-4358,-66-21-1512,48 40 1108,-317-26-1,139 24-813,-494-48 562,-6 39 536,705 39-1084,-1032-30 1058,916 31-1120,-914 9 524,2 40 1380,-488-21-1296,1400-22-540,14 7 44,-462 72-1,604-61-143,0 5-1,2 3 0,1 5 1,-130 62-1,151-57-3,2 3 0,2 4-1,2 2 1,2 3 0,-109 109 0,105-89-166,-104 138 0,152-179 194,2 0 0,1 1 0,2 1 0,0 1 0,2 0 0,1 0 0,2 1 1,1 0-1,-6 41 0,5 38-34,4 0 1,13 154-1,1-186-36,3 0-1,3-2 1,29 87-1,94 216-175,-112-311 252,101 344 29,-28-74-76,-75-272-13,3-2 0,2 0 0,41 63-1,-12-40-70,3-2-1,4-3 1,121 118-1,-89-111-56,4-4 0,162 105 0,-188-145 155,1-3 1,2-3-1,96 33 0,-54-32-23,197 38 0,584 22-54,46-87 58,-255-47 70,-197 6-12,756-12 47,-82 2-7,-197 14-36,-32 1 26,-3-40-20,-28-6-260,-401 35 197,-402 26 24,1-5-1,-2-4 0,146-44 1,-207 47-24,-1-2 1,-1-2 0,-1-1-1,0-2 1,-1-2 0,-2-2-1,0-1 1,-2-2 0,-1-2-1,49-53 1,-69 65 23,-1 0 0,-1-1-1,-1 0 1,-1-1 0,-1 0 0,0-1-1,-2 0 1,0-1 0,7-34 0,-9 24-33,-2 0 1,-1 0-1,-1-1 1,-2 1 0,-1-1-1,-6-34 1,-6 0 3,-3 0 1,-3 1-1,-2 1 0,-4 1 1,-56-107-1,6 38 69,-5 3-1,-5 3 1,-6 5-1,-6 3 1,-210-199-1,113 140-10,-359-319 40,370 346 19,-228-142 0,-28 57 273,-20 36-219,195 88-118,-339-136-34,447 193-349,-314-66 0,125 67-3567,176 31-150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1:10.322"/>
    </inkml:context>
    <inkml:brush xml:id="br0">
      <inkml:brushProperty name="width" value="0.025" units="cm"/>
      <inkml:brushProperty name="height" value="0.025" units="cm"/>
    </inkml:brush>
  </inkml:definitions>
  <inkml:trace contextRef="#ctx0" brushRef="#br0">1 191 3395,'0'0'8728,"8"5"-7687,8 2-577,0 0 0,0-1 0,0-1 0,1 0-1,0-2 1,0 0 0,29 2 0,533-1 1947,1-49-1199,-170 10-714,1185-15-7,-86 71-160,391-2 966,-1692-23-1460,0-8 1,-1-10-1,249-58 0,-407 68-1456,65-6-1,-86 15-1338,55 4 0,-31 5-2215</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1:34.657"/>
    </inkml:context>
    <inkml:brush xml:id="br0">
      <inkml:brushProperty name="width" value="0.025" units="cm"/>
      <inkml:brushProperty name="height" value="0.025" units="cm"/>
    </inkml:brush>
  </inkml:definitions>
  <inkml:trace contextRef="#ctx0" brushRef="#br0">1439 198 3972,'-5'-14'1025,"3"6"-883,-1-1 0,-1 1 1,0 0-1,0 0 1,-1 1-1,0-1 0,0 1 1,0 0-1,-1 1 0,0-1 1,-1 1-1,1 0 0,-1 1 1,0-1-1,-1 1 0,1 1 1,-10-5-1,-8-2 376,-1 2 0,-1 0 0,1 2 0,-1 1 1,-42-3-1,-140 0 1167,187 11-1667,0 0 0,1 1 0,0 1 0,-1 1 0,1 1 0,1 1 0,-1 1 0,1 1 0,1 0 0,0 2 0,0 0 0,1 1 0,-19 15 0,-11 14 44,2 2 1,2 1-1,-51 66 1,34-33 496,3 3 0,-80 145 1,118-186-277,1 0 0,2 2 1,2 0-1,2 1 0,1 0 1,3 1-1,1 0 0,-3 64 1,11-94-282,0 0-1,1 0 1,1 0 0,0 0-1,0 0 1,1 0 0,1-1 0,0 1-1,1-1 1,0 0 0,1-1-1,0 1 1,1-1 0,0 0 0,1-1-1,0 1 1,1-2 0,0 1-1,0-1 1,1 0 0,1-1 0,-1-1-1,1 1 1,0-2 0,1 1-1,-1-2 1,14 6 0,2-1-8,0-1 1,1-1-1,0-2 0,0 0 0,0-2 1,1-1-1,0-1 0,-1-2 1,1-1-1,0-1 0,-1-1 1,42-11-1,-26 3 1,-1-2 1,0-2-1,-2-2 0,0-2 0,0-2 0,-2-1 1,46-34-1,-41 22 11,-1-2 1,-2-1-1,-2-2 0,-1-2 1,-2-2-1,40-63 1,-56 75 22,-1-2-1,-1 0 1,-2-1 0,-2-1 0,-1 0 0,-2-1 0,-1 0 0,-2-1 0,-1 0 0,2-48 0,-8 72 8,-1 1 1,0 0-1,-1-1 1,-1 1 0,1 0-1,-2 0 1,0 0-1,0 0 1,-1 0-1,-1 1 1,0-1-1,0 1 1,-1 1 0,-1-1-1,0 1 1,0 0-1,-1 0 1,0 1-1,-1 0 1,1 1 0,-2 0-1,1 0 1,-1 1-1,-1 0 1,1 0-1,-1 1 1,-22-8-1,10 6 36,-1 1-1,0 1 0,-1 0 0,1 2 0,-1 1 1,0 2-1,0 0 0,0 1 0,-47 7 0,-7 8-1123,-132 41 0,172-44 189,-55 15-3254</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1:40.647"/>
    </inkml:context>
    <inkml:brush xml:id="br0">
      <inkml:brushProperty name="width" value="0.025" units="cm"/>
      <inkml:brushProperty name="height" value="0.025" units="cm"/>
    </inkml:brush>
  </inkml:definitions>
  <inkml:trace contextRef="#ctx0" brushRef="#br0">263 89 4484,'0'0'12038,"-9"-5"-11071,-28-14-7,35 19-911,0 0 0,1-1 0,-1 1 0,0 1-1,0-1 1,1 0 0,-1 0 0,0 1-1,0-1 1,1 1 0,-1-1 0,0 1-1,1 0 1,-1 0 0,1-1 0,-1 1 0,1 0-1,-1 0 1,1 1 0,0-1 0,0 0-1,-1 0 1,1 1 0,0-1 0,0 1-1,0-1 1,0 1 0,1-1 0,-1 1 0,-1 3-1,-2 1 95,-17 25-14,2 0 0,0 2-1,2 0 1,2 0 0,1 2-1,2 0 1,1 0 0,2 1-1,-6 43 1,6 4-76,3 0 1,5 85-1,3-146-44,1 0 0,0 0 1,2 0-1,0-1 0,2 0 0,16 38 0,-18-48-12,1 1 0,0-1 1,1 1-1,0-2 0,1 1 0,0-1 0,0 0 0,1-1 0,0 0 0,1 0 1,0-1-1,22 13 0,-27-18 23,0-1 0,0 0 0,0-1 1,0 1-1,1-1 0,-1 0 0,0-1 0,1 1 0,-1-1 1,0 0-1,1 0 0,-1 0 0,1-1 0,-1 0 1,0 0-1,1-1 0,-1 1 0,0-1 0,0 0 1,0-1-1,-1 1 0,1-1 0,0 0 0,-1 0 1,0 0-1,7-7 0,8-8 114,-1-2 0,-1 0 0,0 0 1,16-29-1,-19 27-154,36-51 204,-4-2 0,58-128 1,-91 172-7,0-1 0,-3 0 0,0 0 0,-3-1 0,0 0 0,-2 0 0,-2-1 0,0 0-1,-6-66 1,1 88-95,-1 0-1,0 0 0,-1 0 0,0 1 0,-1-1 0,0 1 0,-1 0 0,0 1 0,-1-1 0,0 1 0,-1 1 0,1-1 0,-2 1 0,0 0 1,0 1-1,-19-13 0,22 16-128,-1 1-1,0-1 1,0 1 0,0 1 0,-1 0 0,0 0 0,1 0 0,-1 1-1,0 0 1,0 1 0,0-1 0,0 2 0,0-1 0,0 1 0,-1 0-1,1 1 1,0 0 0,0 0 0,0 1 0,0 0 0,1 0 0,-1 1-1,0 0 1,1 0 0,0 1 0,-9 5 0,1 1-1079,10-6-25,0 0 0,-1 0 1,1-1-1,-1 0 0,-9 4 0,0-4-5416</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16.117"/>
    </inkml:context>
    <inkml:brush xml:id="br0">
      <inkml:brushProperty name="width" value="0.025" units="cm"/>
      <inkml:brushProperty name="height" value="0.025" units="cm"/>
    </inkml:brush>
  </inkml:definitions>
  <inkml:trace contextRef="#ctx0" brushRef="#br0">1 1 12268,'29'3'256,"0"2"0,0 1 0,-1 1 0,0 1 0,0 1 0,33 17 0,16 5-121,-10-10-14,0-3 0,1-2 0,1-4 0,0-3 0,107 1 0,348-38 303,-366 14-69,8 5 379,0 7 0,0 7 0,275 45 0,168 27-374,-464-69-341,1-6 0,174-20 0,-136-3-22,420-37 41,-463 51-18,0 8 0,181 22 1,-168-3 0,1-6 0,166-7 1,-296-8-77,-1 0 0,1-2-1,-1-1 1,0-1 0,0-1 0,0-1 0,-1-1 0,24-11-1,-47 19-130,1-1 0,-1 1 0,1 0-1,0-1 1,-1 1 0,1-1 0,-1 1-1,1-1 1,-1 1 0,1-1 0,-1 1-1,0-1 1,1 0 0,-1 1 0,0-1-1,1 1 1,-1-1 0,0 0 0,0 1-1,1-1 1,-1 0 0,0 1 0,0-1-1,0 0 1,0 1 0,0-2 0,0-12-4886</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52.130"/>
    </inkml:context>
    <inkml:brush xml:id="br0">
      <inkml:brushProperty name="width" value="0.025" units="cm"/>
      <inkml:brushProperty name="height" value="0.025" units="cm"/>
    </inkml:brush>
  </inkml:definitions>
  <inkml:trace contextRef="#ctx0" brushRef="#br0">422 0 10602,'-36'106'160,"4"2"0,-29 180 0,16 228 1762,36-379-1430,-30 159 0,-50 128-391,13-63 21,72-342-113,-22 145 304,23-140-254,2 0 1,0 1-1,2-1 1,5 38-1,-5-57-54,1 1 0,0-1-1,-1 0 1,2 1 0,-1-1 0,1 0 0,0-1 0,0 1-1,0 0 1,0-1 0,1 0 0,0 0 0,0 0-1,0 0 1,1 0 0,-1-1 0,1 0 0,-1 0-1,1 0 1,0-1 0,0 1 0,1-1 0,-1 0-1,0-1 1,1 1 0,-1-1 0,7 0 0,17 3 57,0-1 1,0-2 0,58-4 0,-59 1-38,149-11 47,82-3-10,170 12-1624,235-4-1553,1319 10 6687,-667-34-1330,-158-105-2109,-698 77-96,-377 49-33,0 4 0,98 5-1,-148 9 33,6-1 23,-37-6-51,-1 0-1,0-1 1,1 1 0,-1-1 0,1 1 0,-1-1 0,0 1 0,0-1-1,1 0 1,-1 0 0,0 1 0,0-1 0,0 0 0,0 0 0,0 0-1,0 0 1,0 0 0,0-1 0,0 1 0,-1 0 0,1 0 0,0-1-1,-1 1 1,1 0 0,0-3 0,27-83-302,-4-3 0,13-94 0,-16 68-62,-11 68 300,90-494 268,-79 391 527,1-247-1,-22 384-727,-2 1 1,1 0-1,-2-1 0,0 1 0,0 0 0,-1 0 1,-1 1-1,0-1 0,0 1 0,-2 0 1,1 0-1,-2 1 0,1 0 0,-1 0 1,-1 1-1,0 0 0,-1 0 0,0 1 0,0 0 1,-1 1-1,0 0 0,0 1 0,-1 0 1,0 1-1,0 0 0,0 1 0,-1 1 1,-14-4-1,-37-9 1,0 4 0,-81-7 0,-137 2 60,113 10-31,-1182-121 264,-443-23-583,-105 171 354,1827-17-72,-42 1-244,-319 1 718,331-8-1728,0-5 0,-121-26-1,124 11-2411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9:29.895"/>
    </inkml:context>
    <inkml:brush xml:id="br0">
      <inkml:brushProperty name="width" value="0.025" units="cm"/>
      <inkml:brushProperty name="height" value="0.025" units="cm"/>
    </inkml:brush>
  </inkml:definitions>
  <inkml:trace contextRef="#ctx0" brushRef="#br0">899 80 2915,'0'0'1430,"-4"-9"-538,3 4-1116,-2-2 510,1 0 0,-1 0-1,-1 0 1,1 0 0,-8-10-1,10 16-297,1 0 0,-1 0 0,0 0 0,0 0 0,0 0 0,0 0 0,0 0 0,0 0-1,0 1 1,0-1 0,0 0 0,-1 1 0,1-1 0,0 1 0,0-1 0,-1 1 0,1 0 0,0-1 0,-1 1-1,1 0 1,0 0 0,0 0 0,-1 0 0,1 0 0,0 0 0,-1 1 0,1-1 0,0 0 0,-1 0 0,1 1-1,0-1 1,0 1 0,-1 0 0,1-1 0,0 1 0,0 0 0,0-1 0,0 1 0,0 0 0,0 0 0,0 0 0,0 0-1,0 0 1,1 0 0,-2 2 0,-1 0-13,-1 0-1,0 0 0,0-1 1,1 1-1,-1-1 1,-1 0-1,1 0 0,0 0 1,0 0-1,-1-1 1,1 0-1,-1 0 0,0 0 1,1 0-1,-1-1 0,1 0 1,-7 0-1,4 0 243,0 0 0,1 1-1,-1 0 1,0 0 0,1 0-1,-1 1 1,1 0 0,-10 4 0,-23 19-10,1 2 1,2 1-1,0 2 1,3 1-1,0 1 1,2 2-1,-28 40 1,18-17-106,2 2 0,4 2 0,1 1 0,-40 107 0,41-75-78,4 1 0,-28 166 0,50-216 0,1 1 0,3-1 0,1 1 1,3-1-1,1 1 0,2-1 0,3 0 1,1 0-1,2-1 0,3 0 0,1 0 0,27 57 1,-29-77-11,1 0-1,1-1 1,1-1 0,1-1 0,1 0 0,0-1 0,2-1-1,27 23 1,-40-37-6,2 1 0,-1-1 0,1 0 0,-1-1 0,1 0-1,1 0 1,-1-1 0,0 0 0,1 0 0,0-1 0,-1 0-1,1 0 1,0-1 0,0-1 0,0 1 0,0-1 0,0-1 0,0 0-1,0 0 1,-1-1 0,1 0 0,0 0 0,-1-1 0,1 0 0,-1 0-1,0-1 1,0 0 0,9-7 0,9-7 130,-2-2 1,0 0-1,-1-2 0,-2 0 1,22-29-1,89-135 1693,-95 132-1481,155-266 316,-160 254-628,-3-1-1,-2-1 1,18-78 0,-24 62 24,-4-1 0,-4 0 0,-3-1 1,-4-1-1,-6-93 0,-1 165-103,0-1-1,-1 1 0,-1 0 0,0 0 0,-1 0 1,-1 0-1,0 1 0,-1-1 0,0 1 0,-1 1 1,-1-1-1,0 1 0,-1 1 0,0-1 1,-1 2-1,-1-1 0,0 1 0,0 1 0,-1 0 1,0 0-1,-1 2 0,0-1 0,0 1 0,-1 1 1,0 1-1,0 0 0,0 1 0,-27-7 0,8 6-635,-1 0 0,0 3 0,0 0 0,0 3 0,-53 4 0,34 2-2638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24.184"/>
    </inkml:context>
    <inkml:brush xml:id="br0">
      <inkml:brushProperty name="width" value="0.025" units="cm"/>
      <inkml:brushProperty name="height" value="0.025" units="cm"/>
    </inkml:brush>
  </inkml:definitions>
  <inkml:trace contextRef="#ctx0" brushRef="#br0">13099 782 7591,'-200'-58'1537,"-253"-37"0,-212 4-1064,168 26 993,142 12-504,-837-104-969,-255 54 144,328 27-290,-134-2-63,-2 72 1164,743 36-967,2 21 0,2 23 1,-682 191-1,1043-222 323,-193 86-1,252-88-289,2 3 0,2 5-1,-101 76 1,50-16-76,5 6-1,5 5 1,5 6 0,6 5 0,-112 168-1,200-262 73,2 0-1,2 2 0,1 0 1,-27 75-1,43-99-8,1 0 1,0 0-1,1 0 0,1 1 0,0-1 1,1 1-1,1-1 0,0 1 0,1 0 1,1-1-1,1 0 0,0 1 0,0-1 1,2 0-1,0-1 0,1 1 1,8 16-1,7 3-8,1-1 0,2-1 0,1-1 0,2-1 1,1-2-1,39 33 0,20 7 52,98 58 0,-14-22-107,6-8-1,3-7 0,4-9 0,305 90 0,-236-103 124,3-11 1,2-12-1,279 12 0,585-22 300,-713-27-354,-360-6-1,960 14 76,-1-42-47,673-117-35,-6-53-277,-517 63 263,135-18 111,-9-48-31,-414 2 3,-725 154-19,-2-5-1,-3-7 1,245-137-1,-343 169 99,-1-2 0,-1-3 0,-2 0 0,-1-3 0,-2-1 1,42-49-1,-66 69-103,-1-1 0,0 0 1,-1-1-1,-1 1 0,0-2 1,-1 1-1,-1-1 0,0 0 1,-1 0-1,-1-1 0,-1 1 1,0-1-1,-1 0 0,-1 0 1,0 0-1,-1 0 0,-1 0 1,-1 0-1,0 0 0,-2 0 1,-6-22-1,-1 11-73,-2 0-1,0 1 1,-2 0 0,-1 1 0,-1 0-1,-1 2 1,-2 0 0,0 1-1,-1 1 1,-1 1 0,-44-32-1,-5 3 22,-3 3-1,-149-71 0,-2 19 129,-262-77 0,-254-30-123,170 75-1730,-1078-106 0,910 180-2726,394 24-976</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7:15.554"/>
    </inkml:context>
    <inkml:brush xml:id="br0">
      <inkml:brushProperty name="width" value="0.025" units="cm"/>
      <inkml:brushProperty name="height" value="0.025" units="cm"/>
    </inkml:brush>
  </inkml:definitions>
  <inkml:trace contextRef="#ctx0" brushRef="#br0">263 1228 16528,'0'0'1259,"13"0"-1088,-3 0-138,48 0 100,90-11 0,267-85-39,1 1 624,152 30 745,7 45-1068,-166 9-251,1205-18 1041,-521 1-781,4-1 1194,-1093 29-1443,5 0 338,-11-2-208,-1 1-283,1 0-1,0-1 0,0 1 1,0 0-1,0-1 1,0 1-1,0-1 0,0 0 1,0 0-1,0 1 0,-2-5 1,1 0-6,0-1 1,1 0-1,-1 1 1,1-1-1,1 0 1,-1 0-1,1-1 1,0 1-1,1 0 1,0 0-1,0-1 1,1-7-1,3-15-21,11-44 0,-14 68 25,8-27 10,-2-1 1,-1-1 0,-2 1-1,-1-1 1,-3-58 0,0 89-24,-1 0-1,1 0 1,-1 0 0,0 0-1,0 0 1,-1 1 0,1-1 0,-1 0-1,0 1 1,0-1 0,0 1 0,0-1-1,0 1 1,-1 0 0,0 0 0,1 0-1,-1 0 1,0 1 0,-1-1 0,1 1-1,0 0 1,-1-1 0,1 2-1,-1-1 1,0 0 0,1 1 0,-1-1-1,0 1 1,0 0 0,0 1 0,0-1-1,-4 0 1,8 1 11,-1 0 0,1 0 0,0 0 0,0 0 0,0 0 0,0 0 0,0 0 0,-1 0 0,1 0 0,0 0 0,0 1 0,0-1 0,0 0-1,0 0 1,-1 0 0,1 0 0,0 0 0,0 0 0,0 0 0,0 0 0,0 0 0,0 0 0,-1 0 0,1 1 0,0-1 0,0 0 0,0 0 0,0 0 0,0 0 0,0 0 0,0 0 0,0 1 0,0-1 0,0 0 0,0 0 0,0 0 0,0 0 0,0 0-1,0 1 1,0-1 0,0 0 0,0 0 0,0 0 0,0 0 0,0 0 0,0 1 0,0-1 0,0 0 0,0 0 0,0 0 0,0 1 0,0-1 4,0 0-1,0 0 1,0 0 0,0 0-1,0 1 1,0-1 0,0 0 0,0 0-1,0 0 1,0 1 0,0-1-1,0 0 1,0 0 0,0 0-1,0 1 1,0-1 0,0 0 0,0 0-1,0 0 1,0 1 0,0-1-1,0 0 1,0 0 0,-1 0-1,1 0 1,0 0 0,0 1 0,0-1-1,0 0 1,0 0 0,-1 0-1,1 0 1,0 0 0,0 0-1,0 1 1,0-1 0,-1 0 0,1 0-1,0 0 1,0 0 0,0 0-1,-1 0 1,1 0 0,0 0-1,0 0 1,0 0 0,-1 0 0,1 0-1,0 0 1,0 0 0,0 0-1,-1 0 1,-1049-41-37,594 16 91,-293-17-119,-776-22-407,351 64 502,1014-8-52,1-7 0,-233-51 1,381 63 0,1 1 1,0 0-1,-1 1 0,1 0 0,-1 1 1,0 0-1,1 1 0,-12 1 1,17 0 7,0 0 0,0 0 0,-1 1 0,1-1 1,1 1-1,-1 0 0,0 0 0,1 1 0,0-1 0,0 1 1,0 0-1,0 0 0,0 0 0,1 1 0,0-1 0,-5 10 1,-47 88-51,-21 36 74,67-125 16,-1 1 1,0-2-1,0 1 0,-1-1 1,-1-1-1,0 0 0,-18 12 0,-108 48 302,122-60-236,0 0-1,-1-2 1,-1 0-1,-20 7 0,31-14-87,-1 0-1,-1 0 1,1 0-1,0-1 0,0 0 1,0-1-1,-1 0 1,1 0-1,0-1 0,0 0 1,-1 0-1,-9-4 1,16 5-13,-1 0 0,1-1 0,-1 1 0,1 0 0,-1 0 0,1 1 0,-1-1 0,1 0 0,0 1 1,-1-1-1,1 1 0,-1 0 0,1 0 0,0 0 0,0 0 0,-1 0 0,1 1 0,0-1 0,0 1 0,0-1 1,1 1-1,-1 0 0,0 0 0,0 0 0,1 0 0,-1 0 0,1 0 0,0 0 0,0 0 0,0 0 0,-2 4 1,-5 12-27,1-1 0,1 1 0,-5 22 0,6-20 39,-9 27-26,3 0 0,2 1-1,2 1 1,-2 82 0,9-123-129,1 0 0,-1 1 1,1-1-1,1 0 0,0 0 0,0 0 1,0 0-1,1 0 0,0 0 0,1-1 1,-1 1-1,2-1 0,8 12 0,-8-13-649,0-1 0,1 1-1,-1-1 1,1-1 0,1 1 0,-1-1-1,1 0 1,-1 0 0,14 5-1,40 9-11320</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7:46.994"/>
    </inkml:context>
    <inkml:brush xml:id="br0">
      <inkml:brushProperty name="width" value="0.025" units="cm"/>
      <inkml:brushProperty name="height" value="0.025" units="cm"/>
    </inkml:brush>
  </inkml:definitions>
  <inkml:trace contextRef="#ctx0" brushRef="#br0">0 36 4612,'0'0'12732,"16"4"-11322,94 7-182,172-7 0,-171-4-871,1000-50 262,-1074 46-602,-25 3-27,-19 2-50,-644 47-1979,-310-40 2845,949-8-742,635 3 243,668-6-278,-1141-5-2,-322 5-22,-377 19 140,137-1-1528,300-15-2370,13-1-4548</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0:49.193"/>
    </inkml:context>
    <inkml:brush xml:id="br0">
      <inkml:brushProperty name="width" value="0.025" units="cm"/>
      <inkml:brushProperty name="height" value="0.025" units="cm"/>
    </inkml:brush>
  </inkml:definitions>
  <inkml:trace contextRef="#ctx0" brushRef="#br0">14497 1111 7399,'-8'-10'1425,"-119"-180"-314,124 184-1025,-1 0 0,0 0-1,0 0 1,-1 0 0,0 1 0,0 0 0,0 0 0,0 0 0,-1 1 0,0 0-1,0 0 1,0 0 0,0 1 0,-1 0 0,-10-4 0,2 4 55,-1 0 1,1 1 0,-1 0-1,1 2 1,-1-1-1,-17 3 1,-30 5 72,-111 26 0,-37 6-221,33-30-160,-228-18 1,73-1 104,59 8 237,0-11-1,-279-51 0,26-35-103,-303-50 1327,-621 6-1276,342 60-79,452 30-27,-319-64-8,333 31 27,79 34-51,-613 22 0,662 67 18,2 32-73,203-25-68,-378 69-44,514-73 111,-320 118 1,348-97 101,2 7 0,4 5 0,3 7-1,-144 111 1,256-173-56,2 2 0,1 0-1,-40 46 1,54-55 16,0-1 1,1 2 0,1-1-1,-1 1 1,2 0-1,0 1 1,0-1-1,1 1 1,1 0-1,0 0 1,-2 18-1,4-4-1,0 0-1,2 1 0,1-1 0,1 0 0,1 0 0,2 0 0,0-1 0,2 0 0,1 0 0,1-1 0,1 0 1,1 0-1,2-2 0,0 1 0,1-2 0,30 34 0,-13-21 5,3-2 0,0 0 0,2-3-1,2-1 1,0-2 0,2-2 0,1-1 0,72 29 0,302 89 41,13-31 16,-101-27-33,-86-18-16,336 87 0,8-33-14,180-16 32,-108-17 42,1326 93 57,-1327-166-113,1233 53 54,244-27 235,-1111-100-214,-11-92 26,7-123-48,-331 82-41,-245 63 159,-371 103-133,-1-2 0,-1-4-1,125-80 1,-179 102-29,-1 0-1,0-1 1,-1 0-1,-1-1 1,0-1-1,-1 0 1,12-18 0,-19 25-2,-1 0 1,0 0-1,-1-1 1,0 1-1,0-1 1,0 0-1,-1 0 1,0 0 0,-1 0-1,0 0 1,0-1-1,-1 1 1,0 0-1,0 0 1,-1-1-1,0 1 1,0 0 0,-5-12-1,0 5 4,0 0-1,-1 0 1,-1 1-1,0 0 1,-1 0 0,-1 1-1,0 0 1,-18-16-1,-10-9 14,-55-39 0,-2 7 146,-143-79 0,-116-37 545,214 114-466,-1044-458 392,946 447-662,-3 10 0,-3 11 0,-291-36-1,281 72-208,-372 10-1,-256 88-2227,99 39-3862,377-58 1361</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1:38.492"/>
    </inkml:context>
    <inkml:brush xml:id="br0">
      <inkml:brushProperty name="width" value="0.025" units="cm"/>
      <inkml:brushProperty name="height" value="0.025" units="cm"/>
    </inkml:brush>
  </inkml:definitions>
  <inkml:trace contextRef="#ctx0" brushRef="#br0">1384 224 5285,'-9'-8'1174,"-21"-15"-821,-2 0 0,-1 2 0,0 2 0,-1 1-1,-1 1 1,-1 2 0,-48-13 0,31 14 123,0 2 1,0 2-1,-1 3 1,-102-1-1,130 10-396,-1 0-1,1 2 0,1 2 0,-1 0 1,1 1-1,0 2 0,0 0 0,1 2 1,0 1-1,1 0 0,0 2 0,1 1 1,-38 34-1,28-21 94,3 1 1,0 2-1,2 1 0,1 2 0,2 0 1,1 1-1,2 1 0,-18 42 1,28-52-163,1 1 1,1 1-1,2-1 1,0 1-1,2 0 1,1 1-1,0 39 1,4-51-23,0 1 0,2 0 0,0-1 1,1 1-1,1-1 0,1 0 0,0 0 0,1 0 1,1-1-1,0 0 0,1 0 0,21 29 1,-9-22 16,1 0 1,1-1 0,1-2-1,1 0 1,1-1 0,0-2-1,1 0 1,1-2 0,1-1-1,34 13 1,0-5 60,2-2 0,0-2 0,113 14 0,-131-26 70,1-3 0,0-1-1,-1-3 1,1-1 0,-1-3 0,1-2 0,-2-1-1,66-22 1,-74 17-60,0-2 0,-1-2 0,-1-1 0,0-1-1,-2-2 1,0-2 0,-2 0 0,0-3 0,-2 0 0,34-39 0,-44 42 12,-1-1 1,0-1 0,-2 0-1,-1-2 1,-2 1 0,0-2-1,-2 0 1,-1 0-1,12-51 1,-19 63-48,0 0-1,-1 1 1,-1-1 0,0 0-1,-1 0 1,-1 0 0,0 0-1,-1 0 1,-1 1 0,-1-1-1,0 1 1,-1 0 0,0 0-1,-1 0 1,-1 1 0,-1 0-1,0 0 1,0 0 0,-21-23-1,10 19-37,-1 1 0,-1 0-1,0 1 1,-1 2 0,-1 0-1,0 1 1,-1 2 0,0 0-1,0 1 1,-2 2-1,-35-8 1,-9 2-161,0 3 0,-142-3 0,-214 39-4145,394-22 3042,-26 0-4938</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04.829"/>
    </inkml:context>
    <inkml:brush xml:id="br0">
      <inkml:brushProperty name="width" value="0.025" units="cm"/>
      <inkml:brushProperty name="height" value="0.025" units="cm"/>
    </inkml:brush>
  </inkml:definitions>
  <inkml:trace contextRef="#ctx0" brushRef="#br0">6516 131 15054,'-933'-120'1553,"676"109"-3386,-428 37-1,-655 95 634,1325-119 1231,-418 41 209,3 19 1,-824 232-1,765-116 593,403-140-279,2 4 0,2 4-1,-115 85 1,174-113-528,0 1 0,1 1 0,1 1-1,1 1 1,0 1 0,2 0 0,-21 37 0,32-48-25,0 1 0,2 0 1,-1 0-1,2 1 0,0 0 0,0-1 1,1 1-1,1 0 0,0 1 1,1-1-1,1 0 0,0 0 0,1 1 1,1-1-1,0 0 0,0 0 0,8 20 1,-1-11 20,2 0 0,1-1 1,0 0-1,2-1 0,0-1 1,1 0-1,1-1 0,1 0 1,1-2-1,27 22 0,7 2 71,2-3-1,103 56 1,-46-41-62,3-4 0,1-6 0,3-4 0,0-6 0,3-4 0,134 13 0,66-11 170,360-10 0,421-88 241,-6-81-23,-941 125-271,-153 23-142,849-138 1420,-591 84-1296,311-108 0,-475 128-107,-3-3 0,95-54-1,-153 72-13,-1-2 0,0-2 0,-2-1 0,-1-1 0,0-2 1,-2-1-1,-2-1 0,27-36 0,-42 48-5,-1 0 0,-1-1 0,-1 0 0,0-1 0,-2 0 0,0 0 0,-1-1 0,0 0 0,-2 0 0,-1 0 0,0-1 0,-1-32 0,-2 35 4,-2 0 1,0 1-1,-1-1 1,-1 1 0,0-1-1,-2 1 1,0 1 0,0-1-1,-2 1 1,0 0 0,-1 0-1,0 1 1,-2 1 0,-19-24-1,5 14 25,-1 0-1,0 2 1,-2 1-1,0 1 1,-2 1-1,0 2 0,-1 1 1,-44-16-1,-1 5 129,-1 4 0,-122-21-1,43 21-75,0 6 0,-270 7 0,211 22-864,-307 55 1,-479 199-7199,875-228 5752,-84 25-3914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23.801"/>
    </inkml:context>
    <inkml:brush xml:id="br0">
      <inkml:brushProperty name="width" value="0.025" units="cm"/>
      <inkml:brushProperty name="height" value="0.025" units="cm"/>
    </inkml:brush>
  </inkml:definitions>
  <inkml:trace contextRef="#ctx0" brushRef="#br0">0 174 9257,'12'0'2103,"101"2"-1525,-1-5 1,180-27-1,-152 5-533,54-10-14,325-17 0,249 85 3150,-284-4-2524,1558-19-64,718 5 1067,-747 8 1077,-1821-23-2474,-173 0-431,0-1 1,0-1-1,-1 0 0,1-2 1,-1 0-1,1-1 0,28-12 1,-27 7-1416,0 0 1,-1-1-1,26-21 1,10-11-5064</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12.859"/>
    </inkml:context>
    <inkml:brush xml:id="br0">
      <inkml:brushProperty name="width" value="0.025" units="cm"/>
      <inkml:brushProperty name="height" value="0.025" units="cm"/>
    </inkml:brush>
  </inkml:definitions>
  <inkml:trace contextRef="#ctx0" brushRef="#br0">514 199 4036,'5'-9'-70,"-3"6"-153,4-8 731,0 1 0,0-1 1,-1 0-1,4-15 0,-8 23-311,0 1 0,0-1 0,0 0 0,-1 0 0,1 1 0,-1-1 0,0 0 0,0 0 0,0 1-1,0-1 1,0 0 0,-1 0 0,1 0 0,-1 1 0,0-1 0,0 0 0,0 1 0,0-1 0,0 1 0,0-1-1,-1 1 1,1-1 0,-1 1 0,0 0 0,0 0 0,0 0 0,-4-4 0,-1 1 142,-1 0 0,0 1 1,0-1-1,0 1 0,-1 1 0,1 0 1,-1 0-1,0 0 0,0 1 0,0 1 1,0-1-1,0 1 0,0 1 0,-12 0 1,9 2-178,1 0 0,0 1 0,-1 0 1,1 0-1,0 1 0,0 1 0,1 0 1,-1 0-1,1 1 0,-10 7 1,-2 5 15,1 0 0,0 2 0,1 0 0,1 1 0,2 1 1,0 1-1,1 0 0,-19 37 0,22-32-23,1 0 0,1 1 0,2 1-1,0-1 1,3 1 0,0 0 0,2 1 0,1 0-1,1-1 1,4 41 0,-1-56-114,1 1 0,1 0 0,0 0 0,1-1 0,1 0 0,1 0 0,0 0 0,1 0 0,12 19 0,-12-25-28,0 0-1,0 0 1,1-1-1,0 0 1,0 0-1,1-1 1,0 0-1,0-1 1,1 0-1,0 0 1,0-1-1,0 0 1,0-1 0,18 5-1,-15-6 116,0 0 0,1 0-1,0-2 1,-1 1 0,1-2 0,0 0 0,-1-1-1,1 0 1,0-1 0,-1 0 0,1-1-1,19-7 1,-15 2 105,0 0-1,-1-1 0,1-1 0,-2-1 1,0 0-1,0-1 0,-1 0 1,16-18-1,-10 7 30,-1 0-1,-1-2 1,-1 0 0,-1-1-1,-2-1 1,0-1 0,-2 0-1,-1 0 1,-1-2 0,-2 1-1,6-34 1,-9 31-152,-2 0-1,-1 0 1,-2 0 0,-4-46-1,2 67-102,0 0 0,-1 1 0,0-1 0,0 1 0,-1 0 0,0 0 0,-1 0 0,-1 0 0,1 0 0,-1 1 0,-1 0 0,0 0 0,0 0 0,-1 1 0,0 0 0,-16-14 0,17 17-44,-1 1-1,0 0 0,-1 1 1,1 0-1,0 0 1,-1 0-1,0 1 1,1 0-1,-1 1 0,0 0 1,0 0-1,0 0 1,0 1-1,0 0 1,0 1-1,-16 3 0,10-1-672,0 1-1,-1 1 0,2 0 0,-1 0 0,0 2 1,1 0-1,0 0 0,-12 10 0,15-11-3501</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17.509"/>
    </inkml:context>
    <inkml:brush xml:id="br0">
      <inkml:brushProperty name="width" value="0.025" units="cm"/>
      <inkml:brushProperty name="height" value="0.025" units="cm"/>
    </inkml:brush>
  </inkml:definitions>
  <inkml:trace contextRef="#ctx0" brushRef="#br0">198 311 5061,'0'0'1158,"13"-5"-880,-6 2-182,110-53-535,-104 49 764,0-1 0,0 0 0,0-1 0,-1-1 0,0 0 1,-1 0-1,13-17 0,-20 22 116,1 0-1,-1-1 1,-1 0 0,1 1 0,-1-1-1,0-1 1,-1 1 0,1 0-1,-1-1 1,0 1 0,-1-1 0,0 0-1,0 1 1,0-1 0,-1 0-1,0 0 1,-1-10 0,0 14-373,-1 1-1,1 0 1,-1 0 0,1 0-1,-1 0 1,0 0 0,0 0-1,0 0 1,0 1 0,0-1 0,-1 0-1,1 1 1,0 0 0,-1 0-1,1 0 1,-1 0 0,1 0 0,-1 0-1,1 1 1,-1-1 0,0 1-1,1-1 1,-1 1 0,-3 0 0,-7-1 116,1 1 0,-1 0 0,-22 3 0,25 0-170,-1 0 1,1 0-1,0 1 1,0 0-1,1 1 1,-1 0-1,1 1 1,0 0-1,0 0 0,1 1 1,0 0-1,-12 13 1,-1 4-2,2 0 0,0 1 0,-16 30 0,15-20 120,2 1 0,1 1 0,2 0 0,-18 69 0,26-76-32,1 0 1,2 0 0,0 1 0,3-1 0,0 1-1,8 58 1,-6-79-94,1 0-1,0 0 0,1-1 1,0 1-1,1 0 1,0-1-1,0 0 0,1 0 1,0 0-1,1 0 0,0-1 1,0 0-1,1 0 0,0-1 1,0 0-1,1 0 1,0 0-1,0-1 0,0-1 1,1 1-1,0-1 0,0-1 1,0 1-1,1-2 1,-1 1-1,16 3 0,-7-4 128,0 0 1,0-1-1,0-1 0,0-1 0,0 0 0,0-1 0,0-1 0,-1-1 1,1-1-1,0 0 0,-1-1 0,0-1 0,0 0 0,21-13 0,-16 6 149,0-1 0,-1 0 0,-1-2 0,0 0 0,-2-1 0,0-1 0,0-1 0,-2-1 0,0 0 0,20-36 0,-27 39-199,0 0 1,-1-1-1,0 0 1,-2-1-1,0 1 0,-1-1 1,-1 0-1,-1-1 0,-1 1 1,0-1-1,-1 1 0,-2-1 1,0 1-1,-5-29 1,4 38-68,-2-1 1,1 1-1,-1 0 0,-1 0 1,1 1-1,-2-1 1,1 1-1,-1 0 1,-1 1-1,0-1 1,0 1-1,0 1 1,-1-1-1,0 1 1,-1 1-1,-16-11 1,18 13-87,0 0 0,0 0 0,0 1 1,-1 0-1,1 0 0,-1 1 0,0 0 0,0 1 1,0-1-1,0 2 0,0-1 0,0 1 0,0 0 0,0 0 1,0 1-1,0 0 0,1 1 0,-1 0 0,0 0 1,0 1-1,1-1 0,0 2 0,-8 3 0,-49 41-4405,38-27-1496,2-4-4355</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7:26.989"/>
    </inkml:context>
    <inkml:brush xml:id="br0">
      <inkml:brushProperty name="width" value="0.025" units="cm"/>
      <inkml:brushProperty name="height" value="0.025" units="cm"/>
    </inkml:brush>
  </inkml:definitions>
  <inkml:trace contextRef="#ctx0" brushRef="#br0">146 94 3203,'-21'-26'6202,"17"22"-6131,1 1 0,-1-1 0,0 1 1,0 0-1,0 0 0,0 0 0,-1 1 0,1 0 0,-1 0 0,1 0 1,-1 0-1,-9-2 0,-15-9 1414,8 1-4022,11 7-847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0:31.761"/>
    </inkml:context>
    <inkml:brush xml:id="br0">
      <inkml:brushProperty name="width" value="0.025" units="cm"/>
      <inkml:brushProperty name="height" value="0.025" units="cm"/>
    </inkml:brush>
  </inkml:definitions>
  <inkml:trace contextRef="#ctx0" brushRef="#br0">18 0 20403,'0'0'-832,"-17"91"-1827,17-23 2371,15 5 192,8 7 128,12 0-32,8-1 0,9-1-64,6-1-481,-4-7-480,-5-8-1409,-10-13-1570</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7:46.678"/>
    </inkml:context>
    <inkml:brush xml:id="br0">
      <inkml:brushProperty name="width" value="0.025" units="cm"/>
      <inkml:brushProperty name="height" value="0.025" units="cm"/>
    </inkml:brush>
  </inkml:definitions>
  <inkml:trace contextRef="#ctx0" brushRef="#br0">282 49 11275,'-35'19'991,"2"1"0,-62 50 0,85-61-967,0 1-1,0 0 0,1 0 1,1 1-1,0 1 1,0-1-1,1 1 0,1 1 1,0-1-1,0 1 1,2 0-1,-4 14 0,1 4-243,2 0-1,2 1 1,1 0-1,1-1 1,1 1-1,2 0 0,7 36 1,61 221-1316,-29-142 1751,-9-11-138,-7-23 107,5-1 0,49 118 1,-66-198-107,2-1 1,0-1-1,2-1 0,2 0 0,0-1 1,2-1-1,1-1 0,1-1 0,1-1 1,1-1-1,48 34 0,-30-32-58,1-2 0,0-2 0,2-1 0,0-3-1,1-1 1,56 9 0,301 36 257,-341-54-234,1298 192 1345,-951-132-1457,670 24 0,117-112-36,-2 1-73,-433 45 200,161 1 94,-421-38 157,659-100-1,-310-23-233,-12-46-9,-475 74-3,-266 72 8,153-79-1,-195 83-10,-2-2-1,-1-3 0,89-78 1,-107 80-8,-1-1 1,-2-2-1,-2-1 1,-1-1-1,42-78 1,-64 103 46,33-60 225,34-94-1,-66 145-280,0 1 0,-2-1 1,-1 0-1,0 0 0,-2-1 0,0 0 0,-2 1 0,-1-1 1,-3-27-1,0 37 47,-1 1 0,0 0 0,-1 0 0,0 0 0,-1 1 0,0 0 0,-1 0 1,-1 0-1,0 1 0,0 0 0,-1 1 0,-1 0 0,0 0 0,0 1 0,0 0 0,-24-14 0,-8-3 34,-1 2 0,-1 2 0,-64-23-1,-81-21-190,-2 9-1,-249-41 0,-404-22 34,671 99 136,-913-94-86,-5 63 142,-1025 64-77,827 0 64,355-5 52,-1738-5-273,1961-1-1358,5 12-4465,480-9 287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7:53.326"/>
    </inkml:context>
    <inkml:brush xml:id="br0">
      <inkml:brushProperty name="width" value="0.025" units="cm"/>
      <inkml:brushProperty name="height" value="0.025" units="cm"/>
    </inkml:brush>
  </inkml:definitions>
  <inkml:trace contextRef="#ctx0" brushRef="#br0">12 142 6470,'0'0'5910,"-12"6"-5344,66 3 47,35 7-573,0-5 0,1-3-1,103-6 1,0 2 239,458-4 307,-47-1-371,-310 21-187,52 1 40,850-40 678,-541 2-526,535-15-173,587-6 905,-469 51-378,-2-1-513,2524-17 62,-2402 21-86,-223-44 16,1106-56 759,-1666 64-735,862-2-26,-1365 32 22,-76-4-1367,73-3 1,-95-11-1889,-5-16-1858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39.165"/>
    </inkml:context>
    <inkml:brush xml:id="br0">
      <inkml:brushProperty name="width" value="0.025" units="cm"/>
      <inkml:brushProperty name="height" value="0.025" units="cm"/>
    </inkml:brush>
  </inkml:definitions>
  <inkml:trace contextRef="#ctx0" brushRef="#br0">349 374 3555,'-14'1'118,"-34"3"500,-94 5 2669,-3-4 4232,149-2-4982,34 10-2250,94 0 175,0-5 0,153-11 0,-247 2-455,543-44 90,-3-37-71,-78 11-69,12 40 165,0 46-30,-456-13-119,-14 0-151,-91-1-17,-490 27 65,2 36 73,232-26 51,-333 38-25,-458 54 68,1080-129-29,-157 12 245,162-15-189,20-4 0,27-8 19,-32 12-80,92-28 23,131-23 0,105-1 34,680-59-57,-161 21-161,283-79-1908,-1041 151 1986,-86 14 535,-18 4-140,-21 0-1,-173 13-60,-295 52-1,383-45-226,-455 75-940,-637 189 0,809-167-6032,232-72-711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06.680"/>
    </inkml:context>
    <inkml:brush xml:id="br0">
      <inkml:brushProperty name="width" value="0.025" units="cm"/>
      <inkml:brushProperty name="height" value="0.025" units="cm"/>
    </inkml:brush>
  </inkml:definitions>
  <inkml:trace contextRef="#ctx0" brushRef="#br0">2792 213 2723,'-8'-8'1735,"-10"-11"-1739,0 0 1,-2 2-1,0 0 1,-2 1 0,1 1-1,-2 2 1,0 0-1,0 1 1,-1 1 0,-37-11-1,19 12 161,0 2 0,-1 2 0,-67-1 0,-131 16 139,81 7 987,-214 52 1,-153 68-989,407-103-307,77-22 10,1 1 0,1 3 0,0 1 0,1 2 0,1 2 0,0 2-1,2 1 1,1 2 0,-39 33 0,8 4 371,-115 139 0,161-174-237,0 2 0,2 0 1,2 1-1,0 1 0,2 1 0,1 0 0,2 1 0,-11 43 0,20-58-118,0 0 0,0 0-1,2 0 1,1 0 0,0 0 0,1 0-1,1 0 1,0 0 0,8 25-1,-6-30 29,1-1 0,0 0 0,1 0-1,0 0 1,1 0 0,0-1-1,1 0 1,0-1 0,1 0-1,0 0 1,0-1 0,1 0-1,16 10 1,-2-4 76,0 0-1,1-3 1,0 0 0,1-1 0,1-1 0,0-2-1,0-1 1,0-1 0,31 3 0,33-1 497,132-5 0,-87-9-34,253-47 0,130-65-157,-411 91-441,501-143 72,-482 126-200,-2-6 1,198-110-1,-288 141-115,-1-3 1,-1 0-1,-1-3 0,43-42 1,-66 58 250,-1 0 0,0-1-1,-1-1 1,0 1 0,0-1 0,-2 0 0,1-1 0,4-13 0,-8 17 64,0 0 1,0 0-1,-1 0 1,0 0-1,-1 0 1,0 0-1,0 0 1,-1 0-1,1-1 1,-2 1-1,1 0 1,-1 0-1,-6-14 1,3 11 27,-2 0-1,1 0 1,-2 1 0,1-1 0,-1 2 0,-1-1 0,0 1 0,0 0-1,-1 1 1,0 0 0,0 1 0,-1 0 0,-14-7 0,-12-5 55,0 1 0,-76-22 1,36 19-81,-2 3 1,-1 4 0,-80-4 0,-247 5-749,273 11-297,15-5-1613,16-12-2055</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1.161"/>
    </inkml:context>
    <inkml:brush xml:id="br0">
      <inkml:brushProperty name="width" value="0.025" units="cm"/>
      <inkml:brushProperty name="height" value="0.025" units="cm"/>
    </inkml:brush>
  </inkml:definitions>
  <inkml:trace contextRef="#ctx0" brushRef="#br0">0 3262 4965,'0'0'8755,"11"-9"-8707,29-20 0,1 3 0,1 1 0,52-22 0,333-104 1165,-161 63 494,1197-354 957,-1-17-2125,-21-70 310,-1229 450-903,1991-703 118,-702 347 1166,-1449 420-1258,61-17 70,201-48 391,-314 80-571,1 0 0,-1 0 0,0 0 0,1 0 0,-1 0 0,1-1 0,-1 1 0,1 0 0,-1 0 0,0 0 1,1-1-1,-1 1 0,1 0 0,-1 0 0,0-1 0,1 1 0,-1 0 0,0-1 0,0 1 0,1 0 0,-1-1 0,0 1 0,0-1 1,1 1-1,-1 0 0,0-1 0,0 1 0,0-1 0,0 1 0,0-1 0,1 1 0,-1 0 0,0-1 0,0 1 0,0-1 0,0 1 0,-1-1 1,1 1-1,0-1 0,0 1 0,0 0 0,0-1 0,0 1 0,0-1 0,-1 1 0,1-1 0,0 1 0,-1-1 0,-7-16-8163</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02.680"/>
    </inkml:context>
    <inkml:brush xml:id="br0">
      <inkml:brushProperty name="width" value="0.025" units="cm"/>
      <inkml:brushProperty name="height" value="0.025" units="cm"/>
    </inkml:brush>
  </inkml:definitions>
  <inkml:trace contextRef="#ctx0" brushRef="#br0">122 77 5157,'0'0'-64,"-76"-54"-64,30 32-1890</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03.667"/>
    </inkml:context>
    <inkml:brush xml:id="br0">
      <inkml:brushProperty name="width" value="0.025" units="cm"/>
      <inkml:brushProperty name="height" value="0.025" units="cm"/>
    </inkml:brush>
  </inkml:definitions>
  <inkml:trace contextRef="#ctx0" brushRef="#br0">2643 152 5189,'-23'-18'488,"0"2"0,-1 1 0,-1 1-1,0 1 1,-1 1 0,0 2 0,-1 0 0,-29-6 0,5 6-315,-1 2-1,0 3 1,-77 0 0,-327 24 89,338-6 29,-216 52 0,249-40-270,1 5 1,1 3 0,3 3 0,-144 89 0,133-64-9,3 3 0,3 5-1,-122 124 1,183-167 33,1 1 0,1 1 0,-22 35 0,36-48-27,0-1-1,1 1 1,1 1 0,0-1-1,1 1 1,0 0 0,1 0-1,-2 34 1,6 13-7,4 1 0,2-1 0,26 114 0,-14-86-1,-6-27-21,2 0 1,4-1 0,2-1-1,42 88 1,-44-116 27,1-1 1,2 0 0,0-2-1,3-1 1,0 0-1,2-2 1,1-1-1,1-1 1,34 24 0,-6-13 27,1-2 0,2-3 1,1-3-1,1-2 1,89 26-1,332 65 161,-209-68-194,2-13-1,1-11 0,1-12 0,1-13 0,-1-11 1,446-75-1,-482 35 153,-2-10 1,267-105-1,429-251 332,-917 407-497,272-148 81,-232 122-51,-2-3 0,94-82-1,-137 107-3,0-1-1,0 0 0,-2-1 0,0 0 0,-1-1 0,0 0 0,-1-1 0,-1 0 0,-1 0 0,0-1 0,-1 1 0,3-21 0,-4 13 151,-2 0 0,0 0 0,-2-1 1,-1 1-1,-1-1 0,-1 1 0,-1-1 0,-9-33 1,-5-6 136,-2 1 1,-4 1-1,-2 1 1,-2 2-1,-59-94 1,66 122-263,-3 0-1,0 2 1,-2 1-1,-1 1 1,-1 1-1,-2 1 1,0 2-1,-2 1 1,0 1-1,-2 2 1,-44-21-1,20 19-78,-1 2 0,-1 2 0,0 3-1,-1 3 1,-86-6 0,-313 6-200,336 13 268,-29-1-33,-934-31 535,1061 29-546,-478-33 78,385 33-886,1 6 1,-152 22 0,107 6-1720,-165 54 1,69-3-1276</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19.374"/>
    </inkml:context>
    <inkml:brush xml:id="br0">
      <inkml:brushProperty name="width" value="0.025" units="cm"/>
      <inkml:brushProperty name="height" value="0.025" units="cm"/>
    </inkml:brush>
  </inkml:definitions>
  <inkml:trace contextRef="#ctx0" brushRef="#br0">194 34 9897,'-1'17'4458,"-3"56"-2846,4 0 0,13 112 0,-1-104-1411,1 145-1,-13-222-259,0 0 0,0 0 0,-1 0 1,0 1-1,1-1 0,-1 0 0,-1-1 0,1 1 1,0 0-1,-5 7 0,5-10-68,0 0 1,0 1-1,0-1 1,0 0-1,0 0 1,0 0-1,0 0 1,-1 0-1,1-1 1,0 1-1,-1 0 1,1-1-1,-1 1 1,1-1-1,0 1 1,-1-1-1,1 1 1,-1-1-1,0 0 0,1 0 1,-1 0-1,1 0 1,-1 0-1,1 0 1,-1 0-1,1-1 1,-1 1-1,1 0 1,-1-1-1,1 1 1,-1-1-1,1 0 1,-2 0-1,-4-3-146,0-1 1,1 1-1,-1-1 0,1-1 0,0 1 0,0-1 0,1 0 1,-1 0-1,1 0 0,1-1 0,-5-7 0,-5-10 242,2 0-1,-10-26 1,12 25 291,2-1 1,1 0 0,1 0 0,1 0 0,1 0 0,2-1-1,0 1 1,2-1 0,6-48 0,-5 61 93,2 1 0,-1 0 0,2 0-1,0 0 1,0 1 0,1 0 0,1-1 0,0 1 0,0 1 0,1-1 0,1 1 0,0 1-1,0-1 1,1 2 0,1-1 0,-1 1 0,2 0 0,-1 1 0,1 0 0,0 1 0,18-9 0,-20 12-295,1 0 1,0 1 0,-1 0 0,1 1 0,1 0 0,-1 0 0,0 1 0,0 0 0,1 1 0,-1 0 0,0 1 0,1 0 0,-1 1 0,0 0 0,0 0 0,12 5 0,-16-4-53,0 0-1,0 0 1,0 0-1,0 1 1,-1 0-1,1 0 1,-1 0 0,0 1-1,0-1 1,-1 1-1,1 0 1,-1 1-1,0-1 1,-1 1 0,1 0-1,-1 0 1,0 0-1,-1 0 1,0 0 0,0 1-1,0-1 1,0 1-1,-1 0 1,0-1-1,0 10 1,-2-4 291,1 0 1,-2 0-1,1 0 1,-2 0-1,1 0 1,-2-1-1,0 0 0,0 1 1,-1-1-1,0-1 1,-1 1-1,0-1 1,-1 0-1,0 0 1,0-1-1,-1 1 0,0-2 1,-1 1-1,0-1 1,-17 11-1,24-18-277,0 1 0,0-1 0,-1 1-1,1-1 1,-1 0 0,1 0 0,-1 0-1,1 0 1,-1-1 0,1 1 0,-1-1-1,0 1 1,0-1 0,1 0 0,-1 0-1,0 0 1,1 0 0,-1-1 0,0 1 0,1-1-1,-1 0 1,0 1 0,1-1 0,-1 0-1,1-1 1,0 1 0,-1 0 0,1-1-1,0 1 1,0-1 0,0 0 0,0 0 0,0 0-1,0 0 1,0 0 0,1 0 0,-1 0-1,1 0 1,-3-5 0,0 0-356,0-1 1,1 0 0,0 1-1,0-1 1,-2-11-1,-1-36-4996,10 38 1060,10 7-2194</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0.390"/>
    </inkml:context>
    <inkml:brush xml:id="br0">
      <inkml:brushProperty name="width" value="0.025" units="cm"/>
      <inkml:brushProperty name="height" value="0.025" units="cm"/>
    </inkml:brush>
  </inkml:definitions>
  <inkml:trace contextRef="#ctx0" brushRef="#br0">1 603 1569,'0'0'18626,"11"0"-17174,-5 0-1309,0-1 1,0 1-1,-1-1 0,1 0 1,0-1-1,0 1 0,-1-1 1,1 0-1,-1-1 1,1 1-1,-1-1 0,0 0 1,0-1-1,0 1 0,0-1 1,-1 0-1,0 0 0,1 0 1,3-6-1,0 0 4,0 0 1,0-1-1,-1 0 0,-1 0 1,0-1-1,0 1 0,-1-1 1,-1-1-1,0 1 0,0-1 1,-1 1-1,-1-1 0,0 0 1,0-15-1,-2 28-129,0 0-1,0 0 1,0-1 0,0 1-1,0 0 1,0-1 0,0 1 0,0 0-1,0 0 1,0-1 0,0 1-1,0 0 1,0-1 0,0 1-1,0 0 1,0-1 0,0 1-1,0 0 1,0 0 0,0-1 0,-1 1-1,1 0 1,0 0 0,0-1-1,0 1 1,0 0 0,-1 0-1,1-1 1,0 1 0,0 0 0,0 0-1,-1 0 1,1 0 0,0-1-1,0 1 1,-1 0 0,1 0-1,0 0 1,-1 0 0,1 0 0,0 0-1,0 0 1,-1 0 0,1 0-1,-14 10 241,-9 20-260,13-10 0,2 0 0,-9 29 1,15-41 0,0 0 0,0 0 0,1-1 0,0 1 0,0 0 0,1 0 0,0 0 0,1 0 0,0 0 0,1 8 0,-1-14-3,0 0 0,0-1 0,0 1 0,0 0 0,0-1 0,0 1 0,1-1 0,-1 1 0,0-1 0,1 0 0,-1 1 0,1-1 0,0 0 0,-1 0 0,1 0 0,0 0 0,-1-1 0,1 1 0,0 0 0,0-1 0,0 1 0,0-1 1,0 0-1,3 1 0,51 0-65,-52-2 60,10 0-50,0-1-1,0-1 0,0-1 1,-1 0-1,1 0 0,-1-1 0,0-1 1,0 0-1,0-1 0,-1-1 0,0 0 1,-1 0-1,0-1 0,0-1 1,16-18-1,-25 27 109,0-1 0,-1 0 1,1 0-1,-1 0 0,0 0 0,1 0 1,-1 0-1,0 0 0,0 0 0,0 0 1,-1-1-1,1 1 0,0 0 0,-1-1 0,0 1 1,1 0-1,-1-1 0,0 1 0,0 0 1,0-1-1,-1 1 0,1-1 0,-1 1 1,-1-5-1,1 5 14,-1 0-1,0 1 1,0-1 0,0 0-1,0 1 1,0-1 0,0 1 0,0-1-1,-1 1 1,1 0 0,-1 0-1,1 0 1,0 0 0,-1 1-1,0-1 1,1 1 0,-1-1 0,1 1-1,-1 0 1,1 0 0,-5 0-1,4 0-57,2 0-6,0 0 1,0-1 0,0 1-1,-1 0 1,1 0 0,0 0 0,0 0-1,0 0 1,0 0 0,-1 0-1,1 0 1,0 1 0,0-1 0,0 0-1,0 1 1,0-1 0,-1 1-1,1-1 1,0 1 0,0-1 0,0 1-1,0 0 1,1-1 0,-1 1-1,0 0 1,0 0 0,0 0-1,1 0 1,-1 0 0,0 0 0,1 0-1,-2 2 1,4-3-20,1 1 0,-1 0 1,0-1-1,1 1 0,-1-1 0,0 0 0,1 0 0,-1 0 1,1 0-1,-1 0 0,0 0 0,1-1 0,4-1 0,2-2-147,0 0-1,0-1 1,0 0-1,-1 0 0,1-1 1,-1 0-1,0-1 0,9-10 1,0-1-741,-1-1-1,19-29 1,-22 30 663,-1-1 0,-1-1 0,0 0 0,-2 0 0,0-1 0,-1 0-1,-2-1 1,0 1 0,-1-1 0,4-43 0,-9 64 256,0 1 0,0 0 0,0 0 0,0-1 0,0 1 0,0 0 0,0 0 0,0-1 0,0 1-1,0 0 1,0 0 0,0-1 0,0 1 0,0 0 0,0 0 0,0-1 0,0 1 0,0 0 0,0 0 0,0 0 0,-1-1 0,1 1 0,0 0-1,0 0 1,0-1 0,0 1 0,0 0 0,-1 0 0,1 0 0,0 0 0,0-1 0,0 1 0,-1 0 0,1 0 0,0 0 0,0 0-1,-1 0 1,1 0 0,0 0 0,-1-1 0,-8 9 365,-7 15 12,8-2-36,1 0 0,1 0 0,1 1 0,1 0 0,-2 43 0,7 113 362,-1-178-716,25 214 8,-4-46-167,-22-233 344,11-115-1,-7 147-178,-3 30-3,0 1 1,0-1 0,0 1-1,0-1 1,1 1 0,-1-1-1,1 1 1,-1-1 0,1 1-1,0 0 1,0-1 0,0 1-1,0 0 1,0 0 0,1-1-1,-1 1 1,1 0 0,0 0-1,-1 1 1,3-3 0,0 3 0,0 0 1,0 0 0,-1 0 0,1 1 0,0 0 0,0-1-1,0 2 1,0-1 0,0 0 0,0 1 0,-1-1 0,1 1-1,4 2 1,14 2-3,0-1-1,1-1 0,0-1 0,-1-1 1,31-3-1,-49 2 27,1 0 1,-1-1 0,0 1-1,1-1 1,-1 0 0,0 0-1,0-1 1,0 1 0,0-1-1,0 0 1,0 0 0,0 0-1,-1-1 1,1 1 0,-1-1-1,0 0 1,1 0 0,-1 0-1,-1 0 1,1-1 0,0 1-1,-1-1 1,0 0 0,1 1 0,-2-1-1,1 0 1,0 0 0,-1 0-1,0-1 1,0 1 0,0 0-1,0 0 1,-1-1 0,1 1-1,-1-6 1,0 9 14,0-1 1,-1 0-1,1 1 1,0-1-1,-1 0 1,1 1-1,-1-1 1,1 1-1,-1-1 1,0 1-1,1-1 1,-1 1-1,0-1 1,0 1 0,0 0-1,0 0 1,0-1-1,-1 1 1,1 0-1,0 0 1,0 0-1,-1 0 1,1 0-1,-1 1 1,1-1-1,-1 0 1,1 1-1,-1-1 1,1 1-1,-1-1 1,0 1-1,1 0 1,-1-1-1,1 1 1,-1 0-1,0 0 1,1 0-1,-1 0 1,0 1-1,1-1 1,-1 0-1,-2 2 1,-3-1 17,1 0 1,-1 1 0,0 0-1,1 0 1,0 0-1,-1 1 1,1 0 0,0 0-1,-9 7 1,8-3 19,0 0 0,1 0 1,0 1-1,0-1 1,0 1-1,1 1 0,0-1 1,-5 13-1,9-18-75,0-1-1,0 1 1,0-1 0,0 1 0,0 0 0,0 0-1,1-1 1,-1 1 0,1 0 0,0 0-1,0 0 1,0-1 0,0 1 0,1 0-1,-1 0 1,1 0 0,-1-1 0,1 1-1,0 0 1,0 0 0,0-1 0,1 1-1,-1-1 1,1 1 0,-1-1 0,1 0-1,0 0 1,0 0 0,-1 0 0,2 0-1,-1 0 1,4 3 0,3 0-497,0-1-1,0 0 1,0-1 0,0 0-1,0 0 1,1-1 0,-1 0 0,19 1-1,-17-3-1560,1 0-1,-1 0 1,1-1-1,13-3 0,17-10-10874</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1.334"/>
    </inkml:context>
    <inkml:brush xml:id="br0">
      <inkml:brushProperty name="width" value="0.025" units="cm"/>
      <inkml:brushProperty name="height" value="0.025" units="cm"/>
    </inkml:brush>
  </inkml:definitions>
  <inkml:trace contextRef="#ctx0" brushRef="#br0">1 0 13933,'0'0'3401,"2"12"-1704,6 58 796,-4 1 0,-5 84-1,0-56-1588,1-98-880,0 0 1,-1-1-1,1 1 0,0 0 1,0 0-1,0 0 1,0 0-1,0-1 1,0 1-1,0 0 1,0 0-1,0 0 1,1-1-1,-1 1 1,0 0-1,0 0 1,1 0-1,-1-1 0,1 1 1,-1 0-1,0-1 1,1 1-1,-1 0 1,1-1-1,0 1 1,-1 0-1,1-1 1,-1 1-1,1-1 1,0 1-1,-1-1 1,1 0-1,0 1 0,0-1 1,-1 0-1,1 1 1,0-1-1,0 0 1,0 0-1,-1 0 1,1 1-1,0-1 1,0 0-1,0 0 1,0 0-1,-1-1 1,1 1-1,0 0 0,0 0 1,0 0-1,-1-1 1,1 1-1,1-1 1,3-1 99,0 0-1,-1-1 1,1 0 0,-1 0 0,1 0 0,-1 0-1,5-5 1,29-36 219,-1-1 0,-3-2 0,55-97 0,-83 129-1002,-12 15-3635,-19 18-6212,24-17 10009,-18 14-12433</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0:32.128"/>
    </inkml:context>
    <inkml:brush xml:id="br0">
      <inkml:brushProperty name="width" value="0.025" units="cm"/>
      <inkml:brushProperty name="height" value="0.025" units="cm"/>
    </inkml:brush>
  </inkml:definitions>
  <inkml:trace contextRef="#ctx0" brushRef="#br0">0 619 15855,'0'0'32,"2"-74"929,32 33-705,24-7 161,22-10 127,18-9-256,14-5-160,12-8-128,3-8-1505,-3-2-4100</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1.662"/>
    </inkml:context>
    <inkml:brush xml:id="br0">
      <inkml:brushProperty name="width" value="0.025" units="cm"/>
      <inkml:brushProperty name="height" value="0.025" units="cm"/>
    </inkml:brush>
  </inkml:definitions>
  <inkml:trace contextRef="#ctx0" brushRef="#br0">1 4 16143,'0'0'6406,"44"54"-5317,-29-44-480,-1-2-513,1-5-192,4-3-993,1 0-801,-2-17-897,2-9-2305,-4-9-2307</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1.990"/>
    </inkml:context>
    <inkml:brush xml:id="br0">
      <inkml:brushProperty name="width" value="0.025" units="cm"/>
      <inkml:brushProperty name="height" value="0.025" units="cm"/>
    </inkml:brush>
  </inkml:definitions>
  <inkml:trace contextRef="#ctx0" brushRef="#br0">42 1 12043,'0'0'7271,"-2"13"-6171,-7 39 79,-2 5 1005,-6 99 0,16-128-2129,0-19-42,1 0-1,-1 1 0,2-1 1,-1 0-1,1 0 1,1 1-1,-1-1 1,2 0-1,-1 0 0,7 14 1,-9-23 2,0 0 0,0 1 0,0-1 0,0 1 0,0-1 0,0 1 0,1-1 0,-1 1 0,0-1 0,0 1 0,0-1 0,1 0 1,-1 1-1,0-1 0,1 1 0,-1-1 0,0 0 0,1 1 0,-1-1 0,1 0 0,-1 1 0,0-1 0,1 0 0,-1 0 0,1 0 0,-1 1 0,1-1 0,-1 0 0,1 0 1,-1 0-1,1 0 0,-1 0 0,1 0 0,-1 0 0,0 0 0,1 0 0,-1 0 0,1 0 0,-1 0 0,1 0 0,-1 0 0,1 0 0,-1-1 0,1 1 0,-1 0 1,1 0-1,-1-1 0,0 1 0,1 0 0,-1 0 0,1-1 0,-1 1 0,0 0 0,1-1 0,-1 1 0,0-1 0,0 1 0,1 0 0,-1-1 0,0 1 0,0-1 0,1 1 1,-1-1-1,0 1 0,0-1 0,9-33 827,1-86-260,-9 119-588,-1 1-1,0-1 0,0 1 1,1-1-1,-1 1 1,0-1-1,1 1 1,-1 0-1,0-1 1,1 1-1,-1-1 1,1 1-1,-1 0 1,1 0-1,-1-1 1,1 1-1,-1 0 1,1 0-1,-1-1 1,1 1-1,-1 0 0,1 0 1,-1 0-1,1 0 1,0 0-1,-1 0 1,1 0-1,-1 0 1,1 0-1,-1 0 1,1 0-1,-1 0 1,1 0-1,-1 0 1,1 1-1,0-1 1,-1 0-1,1 1 1,30 9-89,-20-5 129,4-2-13,0 0 0,0-1 0,0 0 0,1-2-1,-1 0 1,1 0 0,-1-1 0,19-5 0,-26 5 60,-1 0 1,0-1-1,1 0 1,-1-1-1,0 0 0,0 0 1,0 0-1,0-1 1,-1 0-1,0 0 1,1 0-1,-1-1 0,-1 0 1,1 0-1,-1-1 1,0 0-1,0 1 1,6-11-1,-11 15-43,1 0-1,0-1 1,0 1 0,-1 0-1,1-1 1,0 1 0,-1 0-1,0-1 1,1 1 0,-1 0-1,0-1 1,1 1 0,-1-1-1,0 1 1,0-1 0,0 1-1,-1 0 1,1-1 0,0 1-1,0-1 1,-1 1 0,1 0-1,-1-2 1,0 2-16,0 0 0,0 0 0,0 0 0,-1 1 0,1-1 0,0 1 1,0-1-1,0 1 0,0-1 0,-1 1 0,1 0 0,0-1 0,0 1 0,-1 0 1,1 0-1,0 0 0,-1 0 0,1 0 0,0 0 0,-2 1 0,-3-1-18,0 1-1,1 1 1,-1-1 0,0 1-1,1 0 1,-1 0-1,1 1 1,0 0-1,-10 6 1,8-2-4,0 0 0,1 1-1,0 0 1,0 0 0,0 0 0,1 1 0,1 0 0,-1 0-1,2 0 1,-1 0 0,1 0 0,-3 15 0,5-20-8,1 1 1,-1 0 0,1 0-1,0-1 1,0 1 0,0 0-1,0 0 1,1 0 0,0-1-1,0 1 1,0 0-1,1-1 1,-1 1 0,1-1-1,0 0 1,1 1 0,-1-1-1,1 0 1,-1 0 0,1-1-1,0 1 1,1-1 0,-1 1-1,1-1 1,-1 0 0,1 0-1,5 3 1,2-1-549,-1 1 0,1-2 0,0 1 1,0-2-1,1 1 0,18 2 0,38-1-9198,-24-5-3528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3.435"/>
    </inkml:context>
    <inkml:brush xml:id="br0">
      <inkml:brushProperty name="width" value="0.025" units="cm"/>
      <inkml:brushProperty name="height" value="0.025" units="cm"/>
    </inkml:brush>
  </inkml:definitions>
  <inkml:trace contextRef="#ctx0" brushRef="#br0">269 5 17969,'0'0'7047,"-11"-1"-6695,6 0-334,2 0-11,-1 1-1,0-1 0,1 1 0,-1 0 0,0 0 1,0 0-1,1 0 0,-1 0 0,0 1 0,1 0 1,-1 0-1,1 0 0,-1 0 0,1 1 0,-1-1 1,1 1-1,0 0 0,-1 0 0,1 0 0,0 0 1,-3 3-1,-11 13 120,0 0 1,-16 22-1,29-34-71,0 0-1,1 0 1,-1 0 0,1 0-1,0 1 1,1 0-1,-1-1 1,1 1 0,1 0-1,-1 0 1,1 0-1,0 8 1,1-13-55,1 0 0,-1 0-1,1-1 1,-1 1 0,1 0 0,0 0 0,0 0 0,0-1 0,0 1 0,0-1-1,0 1 1,1 0 0,-1-1 0,0 0 0,1 1 0,-1-1 0,1 0 0,-1 0-1,1 0 1,0 0 0,0 0 0,3 1 0,55 21-16,-20-9 8,-37-13 39,-1 1 0,1-1 1,-1 1-1,1-1 0,-1 1 0,0 0 0,1 0 0,-1 0 0,0 0 0,0 0 1,-1 1-1,1-1 0,0 0 0,-1 1 0,1 0 0,-1-1 0,0 1 0,0 0 1,0-1-1,0 1 0,0 0 0,-1 0 0,1 0 0,-1 0 0,0 0 0,0 0 1,0 0-1,0 0 0,-1 0 0,1-1 0,-1 1 0,1 0 0,-3 4 0,1 0 81,-1-1 0,0 0-1,-1 0 1,1 0 0,-1 0-1,0-1 1,-1 0 0,1 1-1,-1-1 1,0-1-1,-1 1 1,1-1 0,-8 5-1,2-3 334,-1-1 0,0 0 0,0 0 0,-21 4 0,27-7-371,-1-1 0,0 0 0,0 0 0,0 0-1,0-1 1,0 0 0,0 0 0,0-1 0,0 0 0,-7-2 0,14 3-114,-1 0 0,1 0 0,-1 0 0,1 0-1,0 0 1,-1-1 0,1 1 0,-1 0 0,1 0 0,0 0 0,-1-1 0,1 1 0,0 0 0,-1 0 0,1-1 0,0 1 0,-1 0-1,1-1 1,0 1 0,-1 0 0,1-1 0,0 1 0,0-1 0,0 1 0,-1 0 0,1-1 0,0 1 0,0-1 0,0 1-1,0 0 1,0-1 0,0 1 0,0-1 0,0 1 0,0-1 0,0 1 0,0 0 0,0-1 0,0 1 0,0-1 0,0 1 0,1-1-1,-1 1 1,0 0 0,0-1 0,0 1 0,1 0 0,-1-1 0,0 1 0,0 0 0,1-1 0,-1 1 0,0 0 0,1-1 0,-1 1-1,0 0 1,1 0 0,-1-1 0,1 1 0,22-14-3689,35-6-5912,-23 7 1756</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4.059"/>
    </inkml:context>
    <inkml:brush xml:id="br0">
      <inkml:brushProperty name="width" value="0.025" units="cm"/>
      <inkml:brushProperty name="height" value="0.025" units="cm"/>
    </inkml:brush>
  </inkml:definitions>
  <inkml:trace contextRef="#ctx0" brushRef="#br0">9 183 18065,'0'0'9764,"-2"9"-9139,0 2-427,1-3-92,0 0 1,0 0-1,0-1 0,1 1 1,0 9-1,0-15-105,1 0 0,-1 0 0,0 0 0,1 0 0,-1-1 0,1 1 0,0 0 0,0 0 0,-1-1 0,1 1 0,0 0 0,0-1 0,1 1 0,-1-1 0,0 1 0,0-1 0,1 0 0,-1 0 0,1 1 0,-1-1 0,1 0 0,0 0 0,-1 0 0,1-1 0,0 1 0,0 0-1,-1-1 1,5 2 0,-1-1-32,0 0-1,1 0 1,-1-1-1,1 0 1,0 0-1,-1 0 0,1 0 1,-1-1-1,0 0 1,1 0-1,-1-1 1,0 1-1,1-1 0,-1 0 1,0 0-1,0-1 1,0 0-1,-1 0 1,7-5-1,-1-1 17,-2 0 0,1-1 0,-1 1-1,-1-2 1,0 1 0,0-1 0,7-16 0,-21 68-17,3-31 19,-11 40 158,14-47-180,0-1 0,0 1 0,1 0 1,0 0-1,-1 0 0,1-1 0,0 1 1,0 0-1,1 0 0,-1 0 0,1 0 0,-1-1 1,1 1-1,1 3 0,-1-5-91,-1 0 0,1-1 1,0 1-1,0 0 0,-1-1 1,1 1-1,0-1 0,0 1 0,0-1 1,-1 0-1,1 1 0,0-1 0,0 0 1,0 0-1,0 1 0,0-1 0,0 0 1,0 0-1,0 0 0,0 0 1,-1 0-1,1 0 0,0 0 0,0-1 1,0 1-1,0 0 0,0 0 0,0-1 1,0 1-1,-1-1 0,1 1 0,2-2 1,23-18-3595,-18 7 2261,0 0-1,-1-1 1,0 0-1,-2 0 1,8-23-1,13-81 1092,-9 34 10183,-20 94-6064,-8 35-754,4-19-2407,2 0 0,-2 29 1,6-52-583,1 1 0,0-1 0,0 0-1,0 0 1,1 0 0,-1 0 0,1 1 0,0-1 0,-1 0 0,1 0-1,1 0 1,-1 0 0,0-1 0,1 1 0,2 4 0,-2-6-54,1 1 1,-1 0 0,1-1-1,-1 1 1,1-1-1,-1 0 1,1 0 0,0 0-1,0 0 1,0 0-1,0 0 1,-1-1 0,1 0-1,0 1 1,0-1-1,6-1 1,71 0-1791,-80 1 1841,1 0 1,-1 0-1,1 0 1,-1 0-1,1 1 1,-1-1-1,1 0 1,-1 0-1,1 0 1,-1 0-1,1 1 1,-1-1-1,0 0 1,1 0-1,-1 1 1,1-1 0,-1 0-1,0 1 1,1-1-1,-1 0 1,0 1-1,1-1 1,-1 1-1,0-1 1,0 0-1,0 1 1,1-1-1,-1 1 1,0-1-1,0 1 1,0-1-1,0 1 1,0 0 0,-1 23 598,-16 19 734,13-38-1059,0 1 1,-1-1 0,0-1 0,0 1 0,-1-1 0,1 0 0,-1 0 0,0 0 0,0-1 0,0 0 0,-8 3 0,11-5-303,1 0 0,0-1-1,0 1 1,-1-1 0,1 0 0,0 1 0,-1-1 0,1 0 0,-1 0 0,1-1 0,0 1 0,-1 0 0,1-1 0,0 1 0,-3-2 0,3 1-190,0-1 0,0 1 0,1 0 0,-1-1 0,0 1 0,1-1 0,0 1 0,-1-1 0,1 0 0,0 0-1,0 1 1,0-1 0,0 0 0,0 0 0,0 0 0,0 0 0,1 0 0,-1 0 0,0-5 0,2-19-9946,5 15-144</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4.480"/>
    </inkml:context>
    <inkml:brush xml:id="br0">
      <inkml:brushProperty name="width" value="0.025" units="cm"/>
      <inkml:brushProperty name="height" value="0.025" units="cm"/>
    </inkml:brush>
  </inkml:definitions>
  <inkml:trace contextRef="#ctx0" brushRef="#br0">155 26 8936,'0'0'13715,"-10"-5"-10971,-33-14-1159,41 18-1534,0 1 0,0 0 1,1 0-1,-1 0 0,0 0 0,0 0 0,0 0 0,0 1 1,0-1-1,0 0 0,1 1 0,-1 0 0,0-1 0,0 1 0,1 0 1,-1 0-1,0 0 0,1 0 0,-1 0 0,1 0 0,0 0 1,-1 1-1,1-1 0,-2 3 0,-26 38 770,25-34-636,0-2-132,0 1 0,1-1 0,0 1 0,0 0 0,0 0 0,-1 8 0,4-14-65,0 0 0,-1 1-1,1-1 1,0 0-1,0 0 1,0 0 0,0 1-1,0-1 1,1 0-1,-1 0 1,0 0 0,0 0-1,1 1 1,-1-1-1,1 0 1,-1 0 0,1 0-1,-1 0 1,1 0-1,0 0 1,-1 0 0,1 0-1,0 0 1,0-1-1,0 1 1,0 0-1,0 0 1,0-1 0,0 1-1,0 0 1,0-1-1,0 1 1,0-1 0,0 1-1,0-1 1,0 0-1,1 0 1,-1 1 0,0-1-1,0 0 1,0 0-1,1 0 1,-1 0 0,1 0-1,187-1-2880,-188 1 2899,0 0 1,-1 1-1,1-1 1,0 0-1,-1 1 1,1-1-1,0 0 1,0 1-1,-1-1 1,1 1-1,-1-1 1,1 1-1,0 0 1,-1-1-1,1 1 1,-1 0-1,1-1 1,-1 1-1,0 0 1,1-1-1,-1 1 1,0 0-1,1 0 1,-1-1-1,0 1 1,0 0-1,0 0 1,0 0-1,0-1 1,0 1-1,0 0 1,0 0-1,0 0 1,0-1-1,0 1 1,0 0-1,-1 0 1,1 0-1,0-1 1,-1 2-1,-11 35 673,0-20-125,0 0 1,-1-1 0,-15 16 0,21-25-417,0 0 0,0-1 1,-1 0-1,0 0 1,0 0-1,0-1 0,-1 0 1,-15 6-1,24-11-233,0 0 0,-1 0 1,1 1-1,-1-1 0,1 0 0,0 0 0,-1 0 0,1 1 0,-1-1 0,1 0 0,-1 0 0,1 0 0,-1 0 0,1 0 0,0 0 0,-1 0 1,1 0-1,-1 0 0,1 0 0,-1 0 0,1 0 0,-1-1 0,1 1 0,0 0 0,-1 0 0,1 0 0,-1 0 0,1-1 0,0 1 0,-1 0 1,1-1-1,-1 1 0,1 0 0,0-1 0,0 1 0,-1 0 0,1-1 0,0 1 0,0 0 0,-1-1 0,1 1 0,0-1 0,0 1 1,0 0-1,0-1 0,-1 1 0,1-1 0,0 1 0,0-1 0,0 1 0,0-1 0,0 1 0,0-1 0,0 1 0,0 0 0,0-1 0,1 0 0,9-28-7141,6-1-1103</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4.997"/>
    </inkml:context>
    <inkml:brush xml:id="br0">
      <inkml:brushProperty name="width" value="0.025" units="cm"/>
      <inkml:brushProperty name="height" value="0.025" units="cm"/>
    </inkml:brush>
  </inkml:definitions>
  <inkml:trace contextRef="#ctx0" brushRef="#br0">66 0 19122,'0'0'1804,"-3"9"380,-9 22-1110,2 0-1,1 1 1,1 0 0,-3 35-1,4-1-912,1 75 1,6-141-160,0 1 0,0-1 1,0 0-1,0 0 1,0 1-1,0-1 1,0 0-1,0 1 1,0-1-1,0 0 1,1 0-1,-1 1 1,0-1-1,0 0 0,0 0 1,0 1-1,0-1 1,1 0-1,-1 0 1,0 0-1,0 1 1,0-1-1,1 0 1,-1 0-1,0 0 1,0 1-1,1-1 0,-1 0 1,0 0-1,0 0 1,1 0-1,-1 0 1,0 0-1,0 0 1,1 0-1,-1 0 1,0 0-1,1 0 0,-1 0 1,0 0-1,0 0 1,1 0-1,-1 0 1,0 0-1,0 0 1,1 0-1,-1 0 1,0 0-1,1 0 1,-1-1-1,15-8 204,-8 1-165,-1-1 1,0 0 0,0 0-1,-1 0 1,0-1 0,7-19 0,16-67 39,-29 102-92,1-1 1,0 1-1,1-1 0,-1 0 0,1 1 0,0-1 0,0 0 1,1 1-1,0-1 0,0 0 0,0 0 0,0 0 0,1-1 1,0 1-1,4 5 0,-6-8 19,0 0 0,1 0-1,-1 0 1,1 0 0,-1 0 0,1-1 0,0 1 0,0-1 0,0 1 0,-1-1-1,1 1 1,1-1 0,-1 0 0,0 0 0,0 0 0,0 0 0,0-1-1,1 1 1,-1-1 0,0 1 0,1-1 0,-1 0 0,0 1 0,1-1 0,-1-1-1,1 1 1,-1 0 0,0-1 0,1 1 0,-1-1 0,0 1 0,0-1 0,1 0-1,-1 0 1,0 0 0,0 0 0,0-1 0,3-1 0,0-1 11,0 0 1,-1 0-1,1 0 1,-1 0 0,1-1-1,-2 0 1,1 0-1,0 0 1,-1 0-1,0 0 1,3-8 0,-9 31 39,-1 0 1,0 36-1,4-52-61,-1 4-78,1 2 125,-1 1-1,1-1 1,1 0-1,1 14 1,-1-21-81,-1 0 0,0 0 1,0 0-1,0 0 0,1 0 0,-1 0 0,1 0 0,-1 0 1,1 0-1,-1-1 0,1 1 0,-1 0 0,1 0 0,0 0 0,-1-1 1,1 1-1,0 0 0,0 0 0,0-1 0,0 1 0,-1-1 1,1 1-1,0-1 0,0 1 0,0-1 0,0 0 0,0 1 1,0-1-1,0 0 0,0 0 0,0 0 0,0 0 0,0 0 0,1 0 1,-1 0-1,0 0 0,0 0 0,0 0 0,0-1 0,0 1 1,0 0-1,0-1 0,0 1 0,-1 0 0,3-2 0,0 0-452,0 0-1,0 0 0,-1 0 1,1 0-1,0-1 0,-1 0 1,1 1-1,-1-1 0,0 0 1,0 0-1,0 0 0,0-1 1,2-4-1,17-47-8434,-7 9 403</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5.494"/>
    </inkml:context>
    <inkml:brush xml:id="br0">
      <inkml:brushProperty name="width" value="0.025" units="cm"/>
      <inkml:brushProperty name="height" value="0.025" units="cm"/>
    </inkml:brush>
  </inkml:definitions>
  <inkml:trace contextRef="#ctx0" brushRef="#br0">15 0 12876,'0'0'10832,"-2"11"-9236,-6 72-331,3 150 0,6-144-1435,13-132 68,-4-22 107,-3 14 21,-4 39 212,0 16 256,-1 5-437,1-1-1,0 1 0,1-1 0,0 0 1,0 1-1,0-2 0,11 15 0,-13-20-47,-1 0-1,1-1 0,0 1 1,0 0-1,-1-1 0,1 1 0,0-1 1,0 1-1,1-1 0,-1 0 0,0 0 1,0 0-1,0 0 0,4 1 0,-4-2 6,-1 0-1,1 0 0,-1-1 0,1 1 0,-1 0 0,1 0 0,-1-1 0,1 1 0,-1-1 0,1 0 0,-1 1 0,0-1 0,1 0 0,-1 0 0,0 0 0,0 0 0,1 0 0,-1 0 0,0 0 0,0 0 0,0 0 0,0-1 0,0 1 0,-1 0 0,2-2 0,19-43 47,-12 27-263,-16 46 111,-7 40 716,13-62-565,0 0-1,1 0 0,-1 0 1,1 0-1,0 0 0,1 0 1,-1 0-1,1 0 0,0 0 1,0 0-1,3 6 0,-3-10-64,-1 0 0,1 1 0,0-1 0,0 0 0,0 0 0,0 0 0,0 0 0,0 0 0,1 0 0,-1 0-1,0-1 1,0 1 0,1 0 0,-1-1 0,0 1 0,1-1 0,-1 1 0,0-1 0,1 0 0,-1 1 0,1-1-1,-1 0 1,1 0 0,-1 0 0,1 0 0,-1 0 0,0-1 0,1 1 0,-1 0 0,1-1 0,1 0 0,0 1-178,-1-1 1,1-1-1,0 1 1,-1 0-1,1-1 1,0 1-1,-1-1 1,0 0-1,1 0 1,-1 0-1,0 0 1,0 0 0,0 0-1,2-4 1,13-36-6768,-12 17 678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6.057"/>
    </inkml:context>
    <inkml:brush xml:id="br0">
      <inkml:brushProperty name="width" value="0.025" units="cm"/>
      <inkml:brushProperty name="height" value="0.025" units="cm"/>
    </inkml:brush>
  </inkml:definitions>
  <inkml:trace contextRef="#ctx0" brushRef="#br0">32 1 17905,'0'0'7837,"-1"12"-6540,-12 150 1867,2-56-3265,4 109 1,7-213 35,0-1 1,0 1-1,1 0 1,-1 0 0,0 0-1,1-1 1,-1 1-1,1 0 1,-1 0-1,1-1 1,0 1 0,0-1-1,1 3 1,-1-4-21,-1 1-1,1-1 1,-1 1 0,1-1 0,-1 1 0,1-1 0,-1 0 0,1 1 0,0-1-1,-1 0 1,1 1 0,0-1 0,-1 0 0,1 0 0,0 0 0,-1 0-1,1 0 1,0 0 0,-1 0 0,1 0 0,0 0 0,-1 0 0,2 0 0,0-1-24,0 0 1,0 1 0,0-1 0,0-1 0,-1 1 0,1 0 0,0 0 0,-1-1-1,1 1 1,-1 0 0,1-1 0,-1 0 0,0 1 0,1-1 0,-1 0 0,0 0 0,0 0-1,0 1 1,-1-1 0,2-3 0,3-15 68,-1 1 0,-1-1 0,1-21 0,-3 24 285,0 0 1,2 0 0,0 0-1,10-29 1,-13 46-200,0-1 0,0 1-1,0 0 1,1 0 0,-1-1 0,0 1 0,0 0 0,1 0 0,-1-1-1,0 1 1,0 0 0,1 0 0,-1 0 0,0 0 0,1 0 0,-1-1-1,0 1 1,1 0 0,-1 0 0,0 0 0,1 0 0,-1 0 0,0 0-1,1 0 1,-1 0 0,0 0 0,1 0 0,-1 0 0,0 0 0,1 0-1,-1 0 1,0 1 0,1-1 0,-1 0 0,0 0 0,0 0 0,1 0-1,-1 1 1,0-1 0,1 0 0,-1 0 0,0 0 0,0 1 0,0-1-1,1 0 1,-1 1 0,0-1 0,0 0 0,0 0 0,0 1 0,1-1 0,-1 0-1,0 1 1,0-1 0,0 0 0,0 1 0,0-1 0,0 0 0,0 1-1,15 26 528,-12-21-369,25 35-85,-27-39-133,1 0 0,0 0-1,0-1 1,0 1 0,0 0 0,0-1 0,0 0-1,0 1 1,0-1 0,1 0 0,-1 0 0,0 0-1,1 0 1,-1 0 0,1-1 0,3 1 0,-6-28 622,-1 26-606,0 0-1,0 0 1,1 0-1,-1 1 1,0-1-1,0 0 1,0 0-1,0 0 1,0 1-1,0-1 1,0 0-1,0 1 0,0-1 1,0 1-1,-1-1 1,1 1-1,0 0 1,0-1-1,0 1 1,-1 0-1,1 0 1,0 0-1,0 0 1,-1 0-1,1 0 1,0 0-1,0 0 1,0 1-1,-1-1 1,1 0-1,0 1 1,0-1-1,0 1 1,-2 0-1,0 1 3,-1 0-1,1 0 1,0 0 0,0 0-1,1 0 1,-1 0 0,0 1 0,1-1-1,0 1 1,-1 0 0,-1 3-1,2-4 27,1 1-1,-1 0 0,1-1 0,-1 1 1,1 0-1,0 0 0,0-1 1,1 1-1,-1 0 0,1 0 0,-1 0 1,1 0-1,0 0 0,0 0 1,0 0-1,0 0 0,1 0 0,-1 0 1,1 0-1,0 0 0,1 4 1,0-5-19,0 0 0,0 0 0,0 0 0,0 0 1,0 0-1,0 0 0,0 0 0,1-1 0,-1 1 1,1-1-1,-1 0 0,1 0 0,-1 0 1,1 0-1,0 0 0,0-1 0,-1 1 0,1-1 1,0 1-1,0-1 0,0 0 0,3-1 1,-4 2-104,0-1 1,0 0 0,0 0 0,0 0 0,0 0 0,0 0 0,0 0 0,0-1 0,0 1 0,0-1 0,-1 1 0,1-1 0,0 0 0,0 0-1,-1 1 1,1-1 0,0 0 0,-1-1 0,1 1 0,-1 0 0,1 0 0,1-3 0,-2 2-531,0-1 0,0 0 0,0 0 0,0 0 0,0 1 0,-1-1 0,0 0 0,1 0 0,-1 0 0,-1-3 0,1-22-7663</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26.405"/>
    </inkml:context>
    <inkml:brush xml:id="br0">
      <inkml:brushProperty name="width" value="0.025" units="cm"/>
      <inkml:brushProperty name="height" value="0.025" units="cm"/>
    </inkml:brush>
  </inkml:definitions>
  <inkml:trace contextRef="#ctx0" brushRef="#br0">1 1 19859,'0'0'10121,"59"14"-9993,-37-11-352,-4 0-2434,-5-3-5318</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1:47.525"/>
    </inkml:context>
    <inkml:brush xml:id="br0">
      <inkml:brushProperty name="width" value="0.025" units="cm"/>
      <inkml:brushProperty name="height" value="0.025" units="cm"/>
    </inkml:brush>
  </inkml:definitions>
  <inkml:trace contextRef="#ctx0" brushRef="#br0">203 158 4164,'5'-10'5354,"77"-136"6156,-82 144-10437,-2 14-937,-1-1 1,0 1 0,-1-1-1,0 0 1,-1 0-1,0 0 1,-1-1 0,0 1-1,-1-2 1,-9 12-1,-7 14-21,-67 101-14,-22 40-282,108-169-1569,6-11 373,12-22-842,-1 2-181,12-26-3018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8:12.928"/>
    </inkml:context>
    <inkml:brush xml:id="br0">
      <inkml:brushProperty name="width" value="0.025" units="cm"/>
      <inkml:brushProperty name="height" value="0.025" units="cm"/>
    </inkml:brush>
  </inkml:definitions>
  <inkml:trace contextRef="#ctx0" brushRef="#br0">0 119 3651,'0'0'10907,"8"-4"-10416,3-1-200,0 1 0,0 0 1,0 1-1,0 0 0,0 0 0,0 2 1,1-1-1,14 1 0,221 13 958,440-21-218,-299 11-1027,380-4 323,-352-22-295,104-1 21,362 36-34,-81 0-27,-522-9 18,290-4 21,-7-46-14,-453 38-2622,-106 7-1164,-3-1-1644</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1:47.866"/>
    </inkml:context>
    <inkml:brush xml:id="br0">
      <inkml:brushProperty name="width" value="0.025" units="cm"/>
      <inkml:brushProperty name="height" value="0.025" units="cm"/>
    </inkml:brush>
  </inkml:definitions>
  <inkml:trace contextRef="#ctx0" brushRef="#br0">138 1 12139,'0'0'4154,"-11"12"-2553,-5 8-1018,1 1-1,1 0 1,1 1-1,1 1 1,1 0 0,0 0-1,-12 46 1,19-51-390,1 1 1,1-1-1,0 1 0,2 0 1,0 0-1,4 31 1,-3-44-368,0 1 1,0-1 0,1 0-1,-1 0 1,1 0-1,1 0 1,-1 0-1,1-1 1,0 1 0,0-1-1,1 1 1,0-1-1,0 0 1,0 0-1,0-1 1,1 1 0,-1-1-1,1 0 1,0-1-1,1 1 1,-1-1 0,1 0-1,9 4 1,-21-10-6267,-1-3 4621,2 2 159,-15-14-3331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1:48.208"/>
    </inkml:context>
    <inkml:brush xml:id="br0">
      <inkml:brushProperty name="width" value="0.025" units="cm"/>
      <inkml:brushProperty name="height" value="0.025" units="cm"/>
    </inkml:brush>
  </inkml:definitions>
  <inkml:trace contextRef="#ctx0" brushRef="#br0">28 273 3427,'0'0'9898,"-27"-47"-7368,30 40-864,16 3-609,6-5-161,10 0-287,6-5-385,4 3-160,3-2-480,-3-3-1570,-3 1-2851,-5-5-1280</inkml:trace>
  <inkml:trace contextRef="#ctx0" brushRef="#br0" timeOffset="1">408 1 8712,'0'0'11622,"9"0"-10725,12-1-459,80 3 309,-90-1-758,-1 0 1,1 1-1,-1 0 0,0 0 0,1 1 1,-1 0-1,15 8 0,-24-11 9,0 1-1,0 0 1,1 0-1,-1 0 1,0 0-1,0 1 1,0-1-1,0 0 1,0 0 0,0 0-1,-1 1 1,1-1-1,0 1 1,-1-1-1,1 0 1,-1 1-1,1-1 1,-1 1-1,1-1 1,-1 1-1,0 0 1,0-1-1,0 1 1,0-1-1,0 1 1,0-1-1,-1 1 1,1-1-1,0 1 1,-1-1-1,1 1 1,-1-1-1,0 1 1,1-1-1,-1 0 1,-1 3-1,-4 5 43,0 1 1,-1-1-1,-14 15 0,17-19-34,-47 49 1466,-2-1-1,-87 65 1,129-110-2637,24-19-763,25-19-3334,-8 6-1096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1:48.537"/>
    </inkml:context>
    <inkml:brush xml:id="br0">
      <inkml:brushProperty name="width" value="0.025" units="cm"/>
      <inkml:brushProperty name="height" value="0.025" units="cm"/>
    </inkml:brush>
  </inkml:definitions>
  <inkml:trace contextRef="#ctx0" brushRef="#br0">173 34 15663,'-8'0'1708,"0"0"-1451,1 1 0,0 0 1,0 0-1,0 1 0,0-1 0,0 2 0,0-1 0,1 1 0,-1 0 0,1 0 1,-1 1-1,1 0 0,0 0 0,1 0 0,-1 1 0,1 0 0,-7 8 0,7-7-55,0 1 0,1-1 0,-1 1-1,2 0 1,-1 0 0,1 1-1,0-1 1,1 1 0,-1-1-1,0 11 1,2-16-178,1 1-1,0-1 1,0 1 0,0-1 0,0 1-1,0-1 1,0 1 0,0-1-1,1 1 1,0-1 0,-1 1-1,1-1 1,0 1 0,0-1 0,0 0-1,0 0 1,1 0 0,-1 1-1,1-1 1,-1 0 0,1 0 0,0-1-1,0 1 1,0 0 0,0-1-1,0 1 1,0-1 0,0 1-1,0-1 1,0 0 0,1 0 0,-1 0-1,1 0 1,4 0 0,8 2 14,0 0 1,0-2 0,0 0-1,0-1 1,0 0 0,0-1 0,0-1-1,0 0 1,14-4 0,-18 3-25,0 0 1,0-1-1,0 0 1,0-1 0,-1 0-1,0 0 1,0-1-1,-1-1 1,1 1-1,-2-2 1,1 1 0,11-13-1,-18 17 0,0 1 1,0 0-1,0-1 0,0 1 0,0-1 0,-1 0 0,1 1 1,-1-1-1,0 0 0,0 0 0,0 0 0,0 0 0,0 0 1,-1 0-1,1 0 0,-1-1 0,0 1 0,0 0 1,0 0-1,0 0 0,-1 0 0,1 0 0,-1 0 0,0 0 1,1 0-1,-2 0 0,1 0 0,0 0 0,0 0 0,-1 0 1,0 1-1,0-1 0,1 1 0,-1-1 0,-1 1 0,1 0 1,0 0-1,0 0 0,-1 0 0,0 0 0,1 0 1,-1 1-1,-3-2 0,-7-4-9,1 0 0,-1 1-1,-1 1 1,1 0 0,-1 1 0,0 1 0,0 0 0,-17-1 0,-34 2-1117,41 3-4471</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1:25.560"/>
    </inkml:context>
    <inkml:brush xml:id="br0">
      <inkml:brushProperty name="width" value="0.025" units="cm"/>
      <inkml:brushProperty name="height" value="0.025" units="cm"/>
    </inkml:brush>
  </inkml:definitions>
  <inkml:trace contextRef="#ctx0" brushRef="#br0">509 146 3716,'0'0'3582,"0"-10"-1869,0 6-1740,1-1 275,-1 0 0,-1 0 0,1 0 0,-1 0 0,0 0 0,0 0-1,-2-7 1,1 9-74,1 1 1,0 0-1,0 0 0,-1 0 0,1 0 0,-1 0 0,0 0 0,1 1 0,-1-1 0,0 1 0,0-1 0,0 1 0,0-1 0,0 1 0,-1 0 0,1 0 1,0 0-1,0 0 0,-1 1 0,1-1 0,-1 1 0,1-1 0,-4 1 0,-9-1 32,0 1 0,1 1 0,-1 0 0,1 1 0,0 1 0,0 0 0,0 1-1,0 1 1,0 0 0,1 0 0,0 2 0,0-1 0,0 2 0,1 0 0,0 0 0,1 1 0,0 0 0,-17 19 0,9-7 9,0 0-1,2 1 1,0 1 0,2 0 0,0 2-1,2-1 1,0 2 0,-15 47 0,21-49-169,1 1 1,1 0 0,1 0 0,1 0 0,1 1 0,2-1 0,0 1 0,2-1 0,6 35 0,-5-46-30,0-1 0,0-1 1,2 1-1,0 0 0,0-1 0,1 0 0,0 0 0,1-1 0,1 0 0,0 0 0,0-1 0,1 0 0,0 0 0,1-1 1,0 0-1,0 0 0,1-1 0,0-1 0,17 9 0,-19-12 57,-1 0 1,1-1-1,0 0 1,0-1-1,1 0 1,-1 0-1,0-1 1,1 0-1,-1 0 1,1-1-1,-1 0 1,0-1-1,1 0 1,-1-1-1,0 0 1,0 0-1,1-1 1,-2 0-1,1-1 1,0 0-1,-1 0 1,0 0-1,0-1 1,0-1-1,0 0 1,-1 0-1,10-10 1,0-2 160,0-1 0,-1 0 0,-1-1 0,-1-1 0,-1 0 0,-1-1 0,-1-1 0,0 0 0,8-31 0,-6 7-115,-2 0-1,-2-1 0,-2 0 1,-3-1-1,-1 1 1,-3-1-1,-9-83 1,7 120-106,0 1 1,0-1 0,-1 1 0,-1 0-1,0 0 1,0 0 0,-1 0-1,0 1 1,-12-18 0,14 24-48,-1 0 1,1 1-1,-1-1 0,0 0 1,0 1-1,0 0 1,0 0-1,0 1 1,-1-1-1,0 1 0,1 0 1,-1 0-1,0 0 1,0 0-1,0 1 1,0 0-1,0 0 0,0 1 1,0-1-1,0 1 1,-1 0-1,1 1 1,0-1-1,-6 2 0,6-1-199,1 0 0,-1 1 0,1-1-1,0 1 1,0 0 0,0 0-1,0 0 1,0 1 0,0 0 0,0-1-1,-5 7 1,6-6-491,1-1 0,0 1-1,-1 0 1,1 0 0,1 0-1,-1 0 1,0 0 0,1 1 0,-2 4-1,1 3-6429</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1:26.108"/>
    </inkml:context>
    <inkml:brush xml:id="br0">
      <inkml:brushProperty name="width" value="0.025" units="cm"/>
      <inkml:brushProperty name="height" value="0.025" units="cm"/>
    </inkml:brush>
  </inkml:definitions>
  <inkml:trace contextRef="#ctx0" brushRef="#br0">612 32 13036,'0'0'2130,"-14"-6"-379,3 1-1356,6 2-244,-1 0-1,0 0 1,0 1 0,0 0-1,0 0 1,0 0-1,-1 1 1,1 0 0,0 0-1,-1 1 1,1 0 0,-1 0-1,-6 1 1,0 2-11,-1 1-1,1 1 1,0 0 0,1 1 0,-1 0-1,1 1 1,1 1 0,-21 16-1,2 2-39,-50 54 0,52-47-17,1 0-1,3 2 1,0 0-1,2 2 0,2 1 1,2 0-1,1 1 1,2 1-1,1 1 1,3 0-1,1 0 0,2 1 1,2 0-1,1 1 1,3 78-1,3-105-23,1-1-1,0 1 1,1-1-1,0 0 1,1 0-1,1 0 1,0-1-1,1 1 1,1-1-1,0 0 1,1-1-1,0 0 1,20 23-1,-21-29 35,0 0 0,0-1-1,1 0 1,0 0 0,0 0-1,0-1 1,1 0 0,-1-1-1,1 0 1,0 0-1,1-1 1,-1 0 0,0-1-1,1 0 1,0 0 0,-1-1-1,1-1 1,0 1 0,0-1-1,-1-1 1,1 0 0,0 0-1,11-4 1,-3-1 62,-1 0 0,1-1 0,-2-1 1,1-1-1,-1 0 0,-1-1 0,1 0 0,-2-2 1,1 0-1,19-22 0,-10 8-67,-1-1 0,-1-1-1,-1-2 1,27-50 0,-32 46-68,-1 1 0,-2-2 0,-1 0 0,-2-1 0,-1 0 0,-2 0 0,4-71 0,-10 81-102,-1 1 1,-1 0-1,-1 0 0,-2 0 1,0 0-1,-2 1 0,0-1 0,-2 1 1,-1 1-1,0-1 0,-2 2 0,-20-32 1,25 45-21,0 0-1,-1 0 1,-1 1 0,0 0 0,-15-12 0,20 18-75,0 0 1,0-1-1,0 2 1,-1-1-1,1 0 1,0 1-1,-1-1 1,1 1-1,-1 0 1,1 0 0,-1 0-1,0 1 1,1-1-1,-1 1 1,0 0-1,1 0 1,-1 0-1,0 1 1,-6 1-1,8-1-429,0 0 1,0 0-1,0 0 0,0 1 0,0-1 1,1 1-1,-1-1 0,0 1 1,1 0-1,0 0 0,-1-1 0,1 1 1,0 0-1,-2 3 0,-2 8-9990</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16.347"/>
    </inkml:context>
    <inkml:brush xml:id="br0">
      <inkml:brushProperty name="width" value="0.025" units="cm"/>
      <inkml:brushProperty name="height" value="0.025" units="cm"/>
    </inkml:brush>
  </inkml:definitions>
  <inkml:trace contextRef="#ctx0" brushRef="#br0">0 12 2883,'0'-2'320,"0"-2"-288,0 2-64,5-1-737,-1 3-896</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17.422"/>
    </inkml:context>
    <inkml:brush xml:id="br0">
      <inkml:brushProperty name="width" value="0.025" units="cm"/>
      <inkml:brushProperty name="height" value="0.025" units="cm"/>
    </inkml:brush>
  </inkml:definitions>
  <inkml:trace contextRef="#ctx0" brushRef="#br0">396 57 1281,'0'0'9305,"-4"-8"-8488,1 3-759,2 3 39,0-1 0,0 1 0,0-1 0,-1 1 0,1-1 0,-1 1 0,1 0 0,-1 0-1,0 0 1,0 0 0,0 0 0,0 0 0,0 0 0,0 1 0,-1-1 0,1 1-1,-1 0 1,1-1 0,-1 1 0,1 0 0,-1 0 0,1 1 0,-1-1 0,0 1 0,0-1-1,-4 1 1,-5 0 153,1 1 0,-1 1 0,1 0 0,0 0 0,0 1-1,0 0 1,0 1 0,0 1 0,1-1 0,0 2 0,0-1-1,0 1 1,0 1 0,1 0 0,0 0 0,1 1 0,0 0-1,0 1 1,-8 11 0,3-2-116,0 1-1,2 0 0,0 1 1,1 0-1,1 0 1,1 1-1,1 0 1,1 1-1,-3 22 1,-2 31 8,4 1 1,2 0 0,10 121 0,-4-183-134,1-1 1,1 0 0,0 1-1,1-1 1,0-1-1,1 1 1,1-1 0,0 1-1,0-2 1,1 1 0,11 13-1,-15-21 34,0 0-1,0 0 1,0-1 0,1 0-1,0 1 1,-1-1-1,1-1 1,0 1 0,1 0-1,-1-1 1,0 0 0,1 0-1,-1 0 1,1-1-1,-1 1 1,1-1 0,0 0-1,0-1 1,0 1-1,-1-1 1,1 0 0,0 0-1,0 0 1,0-1 0,0 1-1,-1-1 1,1-1-1,0 1 1,-1 0 0,1-1-1,-1 0 1,1 0-1,-1-1 1,6-3 0,2-3 130,1-1 0,-2 0 0,1-1 0,-1 0 1,-1 0-1,0-1 0,-1-1 0,12-20 0,5-12 279,22-58-1,-32 69-196,-2-1 1,-1 0-1,-1-1 1,-2 0 0,-2-1-1,-1 0 1,2-62-1,-9 91-240,-1 1 1,0 0-1,-1 0 0,1 0 0,-1 0 0,-1 0 1,1 1-1,-1-1 0,-7-11 0,-43-55 68,23 35-2662,6 0-3303,20 31 682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35.291"/>
    </inkml:context>
    <inkml:brush xml:id="br0">
      <inkml:brushProperty name="width" value="0.025" units="cm"/>
      <inkml:brushProperty name="height" value="0.025" units="cm"/>
    </inkml:brush>
  </inkml:definitions>
  <inkml:trace contextRef="#ctx0" brushRef="#br0">2167 260 4100,'0'0'9881,"-7"-9"-9379,-40-68 1532,43 72-1888,1 0 0,-1 0 0,0 0 0,0 1 0,-1-1 0,0 1 0,1 0-1,-1 1 1,-1-1 0,1 1 0,0 0 0,-1 1 0,1-1 0,-1 1 0,-6-2 0,-15-4 26,-53-8 0,67 14-96,-278-60 762,255 55-848,1 1 0,-1 2 0,0 1 0,-47 3 0,-146 21-162,163-13 207,-48 4 16,-220 33-4,288-35 9,1 2 1,1 1 0,0 3-1,1 1 1,-51 30 0,66-31-14,0 2 0,1 1 0,1 1-1,1 1 1,1 1 0,1 2 0,1 0 0,1 1 0,-26 42 0,38-53-26,1 1 0,0 0-1,1 0 1,1 1 0,0 0-1,1 0 1,1 1 0,1-1-1,0 1 1,1 0 0,1 0-1,0 0 1,2 0-1,0 0 1,0-1 0,2 1-1,0 0 1,1-1 0,0 1-1,9 17 1,9 18-6,3-2 0,2 0 0,2-2-1,2-1 1,2-2 0,3-1 0,70 70 0,-76-88 1,0 0 0,2-2-1,1-1 1,1-1 0,1-2 0,0-2 0,2-1 0,0-2 0,0-1 0,2-2 0,65 11 0,-49-15 58,-1-4 0,1-2 1,0-2-1,0-2 1,0-3-1,0-2 1,63-18-1,-48 6 32,-2-4 0,0-3-1,-2-3 1,-1-2 0,62-41 0,-12 0 79,185-151-1,-262 191-162,-2-2 0,-1-2 0,-2-1 0,-2-1 0,-1-2 0,-2-1 0,-2-1 0,26-57 0,-40 71-5,-2-1 1,-1-1-1,-1 0 0,-1 0 1,-2 0-1,-1-1 0,1-48 1,-5 67 3,0-1 0,-1 1 0,-1 0 0,0 0 0,0 0 0,-1 0 0,0 0 0,-1 1 0,-1-1 0,0 1 0,0 0 0,-1 0 0,-1 1 0,0 0 0,0 0 0,0 1 0,-2-1 0,1 2 0,-1-1 0,0 1 0,-17-11 0,7 9-6,-1 1 0,0 1 0,0 1 0,-1 1 0,0 0 0,0 2 0,0 0 0,-1 2 0,1 0 0,-1 1 0,-31 3 0,-7 4-73,1 2 0,-110 29 0,41 4-533,-27 7-636,132-42-219,-1-1 0,0-1 0,0-2 1,-34 1-1,1-10-8741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36.579"/>
    </inkml:context>
    <inkml:brush xml:id="br0">
      <inkml:brushProperty name="width" value="0.025" units="cm"/>
      <inkml:brushProperty name="height" value="0.025" units="cm"/>
    </inkml:brush>
  </inkml:definitions>
  <inkml:trace contextRef="#ctx0" brushRef="#br0">69 190 4132,'0'0'3438,"-8"1"-1020,-2 1-1496,-15 1 144,0-2 6203,35-1-5449,16-2-1099,-1-2 0,1-1 0,37-12-1,5-2-240,249-43-146,-64 14-235,-228 43-88,-12 4 3,0-2 0,-1 1-1,1-2 1,-1 0-1,0 0 1,18-10 0,-68 12-4531,-33 7-4537,27-1 1501</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36.924"/>
    </inkml:context>
    <inkml:brush xml:id="br0">
      <inkml:brushProperty name="width" value="0.025" units="cm"/>
      <inkml:brushProperty name="height" value="0.025" units="cm"/>
    </inkml:brush>
  </inkml:definitions>
  <inkml:trace contextRef="#ctx0" brushRef="#br0">398 81 7559,'0'0'6791,"0"-10"-5217,0 6-1348,0 0 0,0 0 0,0 0 0,1 0 0,0 0-1,0 0 1,0 0 0,0 0 0,3-6 0,-2 8-82,-1 0 1,1 0-1,-1 1 1,1-1 0,0 0-1,0 1 1,-1-1-1,1 1 1,0 0-1,0-1 1,1 1 0,-1 0-1,0 0 1,0 1-1,0-1 1,1 0-1,-1 1 1,0-1 0,1 1-1,-1 0 1,0 0-1,1 0 1,2 0-1,-4 0-132,-1 0 0,0 0-1,1 0 1,-1 0 0,1 0-1,-1 0 1,1 0-1,-1 0 1,0 0 0,1 0-1,-1 0 1,1 0-1,-1 1 1,0-1 0,1 0-1,-1 0 1,1 0-1,-1 1 1,0-1 0,1 0-1,-1 1 1,0-1-1,0 0 1,1 0 0,-1 1-1,0-1 1,0 1-1,1-1 1,-1 0 0,0 1-1,0-1 1,0 0-1,1 1 1,-1 0 0,-5 18 143,-17 14 10,-165 120 148,133-113 65,3 1-1,-66 68 1,88-71-121,29-37-254,-1-1-1,1 1 1,-1 0-1,1 0 1,-1-1-1,1 1 1,-1 0-1,1 0 1,0 0-1,-1 0 1,1-1 0,0 1-1,0 0 1,-1 0-1,1 0 1,0 0-1,0 0 1,0 0-1,0 0 1,0 0-1,1-1 1,-1 1-1,0 0 1,0 0 0,1 0-1,-1 0 1,0 0-1,1 0 1,-1-1-1,1 1 1,-1 0-1,1 0 1,-1-1-1,1 1 1,-1 0-1,1-1 1,0 1 0,0-1-1,-1 1 1,1 0-1,0-1 1,0 0-1,-1 1 1,1-1-1,1 1 1,20 3 105,0-1 0,1-1 0,-1-1-1,0-1 1,32-3 0,-14 1-29,337-25-2332,-313 20-945,-7-3-3272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8:46.125"/>
    </inkml:context>
    <inkml:brush xml:id="br0">
      <inkml:brushProperty name="width" value="0.025" units="cm"/>
      <inkml:brushProperty name="height" value="0.025" units="cm"/>
    </inkml:brush>
  </inkml:definitions>
  <inkml:trace contextRef="#ctx0" brushRef="#br0">0 144 7527,'0'0'2456,"11"-3"-1976,56-9 1371,1 2 0,0 3 0,69 3 1,369-6-198,-490 12-1575,1 0-1,-1 0 0,1 2 1,19 6-1,32 7 203,45-6-145,0-5 0,138-10-1,-47-1 579,202 20-570,-129-8-107,125 10 49,-257-2-32,260-9 0,145-46 198,-176 9-222,319-25-4,-10 42-44,-469 15 36,272 37-26,-203-9 0,91-14 275,595-53 0,-410 4-260,-245 17-14,-217 11 8,28-3 1,161 9 1,-148 19-9,-85-10 6,71 2 0,377 17 32,105-13-5,-387-17-22,254 13-26,-360-13-20,0-4-1,-1-5 1,139-31 0,-197 30-130,78-28 0,-123 38-1556,9-6-7575,-7 0 2378</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38.109"/>
    </inkml:context>
    <inkml:brush xml:id="br0">
      <inkml:brushProperty name="width" value="0.025" units="cm"/>
      <inkml:brushProperty name="height" value="0.025" units="cm"/>
    </inkml:brush>
  </inkml:definitions>
  <inkml:trace contextRef="#ctx0" brushRef="#br0">9 0 14446,'0'0'8007,"1"9"-7398,-1 20-40,-4 45 0,-1 11-52,5-84-507,0 0-1,0 1 1,0-1 0,0 0 0,0 1 0,0-1 0,0 0-1,0 1 1,1-1 0,-1 0 0,0 0 0,1 1 0,0-1-1,-1 0 1,1 0 0,-1 0 0,1 1 0,0-1-1,0 0 1,0 0 0,0 0 0,0 0 0,0-1 0,0 1-1,0 0 1,0 0 0,0-1 0,0 1 0,0 0 0,0-1-1,1 1 1,-1-1 0,0 0 0,0 1 0,1-1 0,-1 0-1,0 0 1,1 1 0,-1-1 0,0 0 0,1-1 0,-1 1-1,0 0 1,1 0 0,-1 0 0,0-1 0,0 1 0,1-1-1,-1 1 1,0-1 0,2 0 0,7-3 132,0 0 1,-1-1 0,1 0-1,-1-1 1,10-7-1,82-72 302,14-11 105,-114 95-539,-1 1-1,0 0 0,0 0 0,1-1 0,-1 1 1,0 0-1,1 0 0,-1-1 0,1 1 1,-1 0-1,0 0 0,1 0 0,-1-1 1,1 1-1,-1 0 0,0 0 0,1 0 0,-1 0 1,1 0-1,-1 0 0,0 0 0,1 0 1,-1 0-1,1 0 0,-1 0 0,1 0 1,-1 0-1,0 1 0,1-1 0,-1 0 1,0 0-1,1 0 0,-1 1 0,1-1 0,-1 0 1,0 0-1,1 1 0,-1-1 0,0 1 1,5 21 234,-10 41-13,3-46-195,2-16-88,0 1-1,0-1 1,0 1-1,0-1 1,0 1-1,0-1 1,0 1-1,1-1 1,-1 1-1,1-1 1,-1 1-1,1-1 1,-1 1-1,1-1 1,0 0-1,0 1 1,-1-1-1,1 0 1,0 0-1,0 1 1,0-1-1,1 0 1,-1 0-1,0 0 1,2 1-1,14-3-4184,-1-17-4057,-7-3-2436</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38.470"/>
    </inkml:context>
    <inkml:brush xml:id="br0">
      <inkml:brushProperty name="width" value="0.025" units="cm"/>
      <inkml:brushProperty name="height" value="0.025" units="cm"/>
    </inkml:brush>
  </inkml:definitions>
  <inkml:trace contextRef="#ctx0" brushRef="#br0">1 121 13901,'0'0'9161,"10"0"-7944,15-1-964,0-2-1,0-1 1,0-1 0,-1 0-1,0-2 1,0-1 0,-1-2-1,35-17 1,-56 26-239,-1 0 1,1 1-1,0-1 0,-1 0 0,1-1 1,-1 1-1,1 0 0,-1 0 0,0-1 0,1 1 1,-1-1-1,0 1 0,0-1 0,0 0 1,0 1-1,0-1 0,0 0 0,-1 0 1,1 1-1,0-5 0,-1 5-6,-1 0 0,1 0 0,-1 0 0,0 0 1,1 0-1,-1 0 0,0 0 0,0 0 0,1 0 0,-1 0 0,0 1 0,0-1 0,0 0 0,0 1 0,0-1 0,0 0 1,0 1-1,-1-1 0,1 1 0,0 0 0,0-1 0,0 1 0,0 0 0,-1 0 0,1 0 0,0 0 0,0 0 1,0 0-1,-1 0 0,1 0 0,0 0 0,-2 1 0,-5 0-16,0 0 0,0 0-1,0 1 1,0 0 0,0 1 0,0 0-1,0 0 1,1 1 0,-1-1 0,1 2-1,0-1 1,0 1 0,1 0 0,-1 0-1,1 1 1,-9 11 0,9-11-1,1 0 1,1 0-1,-1 0 0,1 1 1,0-1-1,1 1 0,0 0 1,0 0-1,0 0 0,1 0 1,0 1-1,0-1 1,1 1-1,0-1 0,0 1 1,0-1-1,1 1 0,2 13 1,-2-20 0,1 0 0,-1 0 0,1 0 0,0 1 0,-1-1 1,1 0-1,0 0 0,-1 0 0,1 0 0,0 0 0,0 0 0,0-1 1,0 1-1,0 0 0,0 0 0,0-1 0,0 1 0,1 0 0,-1-1 1,0 1-1,0-1 0,0 0 0,1 1 0,-1-1 0,0 0 0,2 0 1,40 2-1116,-32-3 402,-4 1-11,1-1 1,-1 1-1,0-1 0,0-1 0,1 0 0,-1 0 0,0 0 0,7-4 0,22-14-5301</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38.829"/>
    </inkml:context>
    <inkml:brush xml:id="br0">
      <inkml:brushProperty name="width" value="0.025" units="cm"/>
      <inkml:brushProperty name="height" value="0.025" units="cm"/>
    </inkml:brush>
  </inkml:definitions>
  <inkml:trace contextRef="#ctx0" brushRef="#br0">150 1 10634,'0'0'7041,"-9"2"-3976,0 1-2800,1 1 1,-1 0 0,1 0-1,0 1 1,1 0-1,-1 0 1,1 0 0,0 1-1,0 0 1,1 1 0,0-1-1,0 1 1,1 1 0,-1-1-1,1 1 1,1 0-1,0 0 1,0 0 0,0 0-1,1 1 1,1 0 0,-1-1-1,1 1 1,-1 13 0,3-20-263,1 0 1,-1 0-1,0 0 1,1-1-1,0 1 1,-1 0-1,1-1 1,0 1-1,0 0 1,0-1-1,0 1 1,0-1-1,0 1 1,0-1 0,0 0-1,1 1 1,-1-1-1,0 0 1,1 0-1,-1 0 1,1 0-1,-1 0 1,1 0-1,0-1 1,-1 1-1,1 0 1,0-1-1,0 0 1,0 1 0,-1-1-1,1 0 1,0 0-1,0 0 1,0 0-1,-1 0 1,1 0-1,3-1 1,0 1 14,1 0 1,-1-1 0,1 0-1,-1 0 1,0 0 0,1-1-1,-1 1 1,0-1-1,0 0 1,0-1 0,8-5-1,-8 3 11,1 0 1,-1 0-1,-1-1 0,1 0 0,-1 0 0,0 0 1,3-8-1,-6 11-12,1 0 1,-1 0-1,0 0 1,0-1-1,0 1 1,0 0-1,0 0 1,-1-1-1,0 1 1,1 0-1,-1-1 1,0 1-1,-1 0 1,1-1-1,-1 1 1,1 0-1,-1-1 1,-1-2-1,0 5-21,1-1 0,0 1 1,-1 0-1,1 0 0,-1 0 0,1 0 0,-1 0 1,1 0-1,-1 0 0,0 1 0,1-1 0,-1 1 0,0-1 1,0 1-1,0-1 0,1 1 0,-1 0 0,0 0 1,0 0-1,0 0 0,1 0 0,-1 1 0,0-1 0,0 0 1,-1 1-1,1 0 0,-1-1-1,1 0 1,0 1 0,0-1-1,0 1 1,0-1 0,0 1 0,1 0-1,-1 0 1,0 0 0,0 0 0,0 0-1,1 0 1,-1 1 0,1-1-1,-1 0 1,1 1 0,-1 0 0,1-1-1,0 1 1,0 0 0,-2 1 0,19-4-1673,-12-2 658,0 0-1,0 0 0,0 0 1,0-1-1,-1 1 1,1-1-1,3-6 0,12-17-10719</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39.642"/>
    </inkml:context>
    <inkml:brush xml:id="br0">
      <inkml:brushProperty name="width" value="0.025" units="cm"/>
      <inkml:brushProperty name="height" value="0.025" units="cm"/>
    </inkml:brush>
  </inkml:definitions>
  <inkml:trace contextRef="#ctx0" brushRef="#br0">45 46 8296,'0'0'5904,"1"-9"-2680,2-27-875,-5 36 742,-8 22-2712,-3 39 198,2-1-1,4 1 1,2 1 0,5 111-1,0-172-554,-1 1 1,1 0-1,0-1 0,0 1 1,1-1-1,-1 1 1,0-1-1,0 1 0,1-1 1,-1 1-1,1-1 0,-1 1 1,1-1-1,0 1 0,-1-1 1,1 0-1,0 1 0,0-1 1,0 0-1,0 0 1,0 0-1,0 1 0,1-1 1,-1 0-1,0-1 0,0 1 1,1 0-1,-1 0 0,1 0 1,-1-1-1,1 1 0,-1-1 1,1 1-1,-1-1 0,1 0 1,-1 0-1,1 1 1,-1-1-1,3 0 0,0-1 93,0 0 0,0 0 0,0-1 0,0 1 0,0-1 0,0 0 0,0 0 0,0 0 0,-1-1 0,1 1 0,-1-1 0,0 0 0,5-4 0,26-32 217,-2-2 1,-1-1 0,-3-1 0,-1-1 0,34-78-1,-59 116-1050,-2 6 486,0-1-1,0 1 1,0 0-1,-1 0 1,1-1-1,0 1 1,0 0-1,0 0 0,0 0 1,0-1-1,0 1 1,0 0-1,-1 0 1,1-1-1,0 1 1,0 0-1,0 0 0,-1 0 1,1 0-1,0-1 1,0 1-1,0 0 1,-1 0-1,1 0 1,0 0-1,0 0 0,-1 0 1,1 0-1,0 0 1,0-1-1,-1 1 1,1 0-1,0 0 1,0 0-1,-1 0 0,1 0 1,0 0-1,0 1 1,-1-1-1,1 0 1,0 0-1,0 0 1,-1 0-1,1 0 0,0 0 1,0 0-1,-1 0 1,1 1-1,0-1 1,0 0-1,0 0 1,-1 0-1,1 0 0,0 1 1,0-1-1,-16 8-10919</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39.984"/>
    </inkml:context>
    <inkml:brush xml:id="br0">
      <inkml:brushProperty name="width" value="0.025" units="cm"/>
      <inkml:brushProperty name="height" value="0.025" units="cm"/>
    </inkml:brush>
  </inkml:definitions>
  <inkml:trace contextRef="#ctx0" brushRef="#br0">0 140 15471,'0'0'8872,"69"32"-8071,-44-32-577,0-11-128,6-6-576,-3-6-1346,3-7-1057,-9-10-2658,-1-10-3748</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0.325"/>
    </inkml:context>
    <inkml:brush xml:id="br0">
      <inkml:brushProperty name="width" value="0.025" units="cm"/>
      <inkml:brushProperty name="height" value="0.025" units="cm"/>
    </inkml:brush>
  </inkml:definitions>
  <inkml:trace contextRef="#ctx0" brushRef="#br0">69 0 15182,'0'0'1602,"-4"53"-865,-12-13 832,1 9-384,0 3 225,5-1-1,1-2-160,9-6-640,0-5-449,4-7-128,8-4 0,3-10-481,1-5-1024,2-7-1057,-2-5-1058,-1 0-2466</inkml:trace>
  <inkml:trace contextRef="#ctx0" brushRef="#br0" timeOffset="1">298 290 12300,'0'0'8733,"-11"10"-7799,-4 4-541,1 1 0,1 0-1,-19 28 1,26-34-228,1-1 1,0 1-1,1 0 1,0 1-1,0-1 0,1 1 1,0 0-1,0 0 1,2 0-1,-1 0 0,0 11 1,2-20-163,0 0 0,0 0 0,0 0 0,0 0 0,0 0 0,0 0 0,0 0 0,1 0 0,-1 0 0,0 0 0,0 0 0,1-1 0,-1 1 0,1 0 0,-1 0 0,1 0 0,-1 0 0,1 0 0,-1-1 0,1 1 0,0 0 0,-1 0 0,1-1 0,0 1 0,0 0 0,0-1 0,0 1 0,-1-1 0,2 1 0,0-1 27,1 1 0,-1-1 0,0 0 0,0 0 0,1 0 0,-1 0 0,0 0 0,0-1 0,1 1 0,-1-1 0,0 0 0,3-1 0,3-1 94,0 0-1,-1-1 1,1-1-1,-1 1 1,0-1 0,8-7-1,-7 4-85,0-2 0,0 1-1,0-1 1,-1 0 0,-1-1-1,0 1 1,0-1 0,-1-1 0,0 1-1,-1-1 1,0 0 0,-1 1-1,-1-2 1,3-22 0,-16 73-879,2-12 321,8-20 374,-3 39-2483,12-28-1514,-7-16 3675,0 0 0,0 0 0,0-1-1,0 1 1,0-1 0,0 1 0,0-1 0,0 1 0,1-1-1,-1 0 1,0 1 0,0-1 0,0 0 0,1 0 0,1 0-1,17 0-7383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0.669"/>
    </inkml:context>
    <inkml:brush xml:id="br0">
      <inkml:brushProperty name="width" value="0.025" units="cm"/>
      <inkml:brushProperty name="height" value="0.025" units="cm"/>
    </inkml:brush>
  </inkml:definitions>
  <inkml:trace contextRef="#ctx0" brushRef="#br0">133 0 7944,'0'0'12390,"-10"2"-11157,2 0-1013,0 0 0,0 0 0,0 1-1,0 0 1,1 1 0,0-1 0,0 1 0,-9 7 0,13-9-135,-1 1 1,1-1-1,0 1 1,0 0-1,0 0 1,0 0-1,0 1 1,1-1-1,-1 1 1,1-1-1,0 1 1,0 0-1,0 0 1,1 0-1,-1 0 1,1 0-1,0 0 1,0 0-1,1 0 1,-1 1-1,1 5 1,0-9-91,1 0 0,0 0 1,-1 0-1,1 0 1,0 0-1,0 0 0,-1-1 1,1 1-1,0 0 0,0-1 1,0 1-1,0-1 1,0 1-1,0-1 0,0 1 1,0-1-1,0 1 1,0-1-1,0 0 0,0 0 1,0 0-1,0 1 0,1-1 1,-1 0-1,2-1 1,36 2-348,-32-1 204,138-13-887,-145 14 1059,1 1 1,-1-1-1,0 1 1,0-1-1,0 0 0,0 1 1,0-1-1,0 1 1,-1-1-1,1 0 1,0 1-1,-1-1 1,1 0-1,-1 1 0,1-1 1,-1 0-1,0 0 1,-1 2-1,-9 11 70,-1-1 0,-1-1 1,0 0-1,-1-1 0,0 0 0,-1-1 0,-17 9 0,31-18-1599,11-9-5179,6-6 166</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1.029"/>
    </inkml:context>
    <inkml:brush xml:id="br0">
      <inkml:brushProperty name="width" value="0.025" units="cm"/>
      <inkml:brushProperty name="height" value="0.025" units="cm"/>
    </inkml:brush>
  </inkml:definitions>
  <inkml:trace contextRef="#ctx0" brushRef="#br0">175 1 9225,'0'0'10607,"-12"4"-8626,-6 4-1192,0 0-1,-30 18 1,41-21-626,0-1-1,0 1 1,0 1-1,1-1 0,0 1 1,0 0-1,0 1 1,1-1-1,0 1 0,-8 15 1,12-22-195,1 1 0,0 0 1,-1 0-1,1-1 0,0 1 0,0 0 0,-1-1 1,1 1-1,0 0 0,0 0 0,0-1 1,0 1-1,0 0 0,0 0 0,0 0 1,0-1-1,0 1 0,0 0 0,0 0 0,1-1 1,-1 1-1,0 0 0,1 0 0,-1-1 1,0 1-1,1 0 0,-1-1 0,1 1 0,-1-1 1,1 1-1,-1 0 0,1-1 0,0 1 1,1 0-77,0 0 1,1 0 0,-1 0 0,1 0 0,-1-1-1,0 1 1,1-1 0,-1 1 0,1-1 0,3 0-1,6-1-170,-1 1-1,0-2 1,22-5-1,-11 0 70,-11 3 151,0 0 1,0 1-1,0 1 0,1-1 1,14 0-1,-26 4 65,1-1-1,-1 0 1,0 0 0,1 0 0,-1 0 0,1 0 0,-1 0-1,0 1 1,1-1 0,-1 0 0,0 0 0,1 0-1,-1 1 1,0-1 0,0 0 0,1 0 0,-1 1-1,0-1 1,0 0 0,1 1 0,-1-1 0,0 0-1,0 1 1,0-1 0,0 1 0,0-1 0,1 0-1,-1 1 1,0-1 0,0 0 0,0 1 0,0-1 0,0 1-1,0-1 1,0 0 0,0 1 0,0-1 0,-1 0-1,1 1 1,0-1 0,0 1 0,0-1 0,0 0-1,0 1 1,-1-1 0,1 0 0,0 1 0,0-1-1,0 0 1,-1 0 0,1 1 0,-1-1 0,-11 20 934,-56 44 2207,60-57-2937,-1-1 1,1 0 0,-1 0-1,0 0 1,-1-1-1,-16 6 1,28-19-8123,11-6 2684,4-1-3421</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1.372"/>
    </inkml:context>
    <inkml:brush xml:id="br0">
      <inkml:brushProperty name="width" value="0.025" units="cm"/>
      <inkml:brushProperty name="height" value="0.025" units="cm"/>
    </inkml:brush>
  </inkml:definitions>
  <inkml:trace contextRef="#ctx0" brushRef="#br0">79 102 17969,'0'0'4292,"-41"78"-2210,26-42-416,3 2-417,3-4-641,7-4-319,2-8-225,2-4-32,7-4 0,-2-5-224,-1-4-545,-2-5-480,-2 0-1121,-2-8-513,0-17-2883,0-8-7334</inkml:trace>
  <inkml:trace contextRef="#ctx0" brushRef="#br0" timeOffset="1">39 1 17713,'0'0'5317,"25"49"-5702,-9-41-1825,0 1-1890,0-4-2434</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1.712"/>
    </inkml:context>
    <inkml:brush xml:id="br0">
      <inkml:brushProperty name="width" value="0.025" units="cm"/>
      <inkml:brushProperty name="height" value="0.025" units="cm"/>
    </inkml:brush>
  </inkml:definitions>
  <inkml:trace contextRef="#ctx0" brushRef="#br0">71 1 11082,'0'0'12818,"-8"8"-12263,2-2-517,-28 30 286,31-34-374,1 1 0,0 0 0,0 0 0,0 0 0,0 1 0,0-1 0,1 0 0,0 1 0,-1-1 0,1 1 0,0-1 0,0 7 0,1-9-80,1 0 1,-1 0-1,1 0 1,-1 0-1,1 0 1,-1 0-1,1 0 1,0 0-1,0 0 1,0 0-1,-1-1 1,1 1-1,0 0 1,0 0-1,0-1 1,0 1-1,0-1 1,0 1-1,0-1 1,0 1-1,0-1 1,1 0-1,-1 1 1,0-1-1,0 0 1,0 0-1,0 0 1,0 0-1,1 0 1,1 0-1,48 0-1346,-38-1 1105,10 0 252,28 3 260,-50-2-102,-1 0 1,1 1 0,-1-1 0,1 0 0,-1 1 0,1-1-1,-1 1 1,1-1 0,-1 1 0,1-1 0,-1 1 0,0-1-1,1 1 1,-1-1 0,0 1 0,1-1 0,-1 1-1,0 0 1,0-1 0,0 1 0,0-1 0,1 1 0,-1 0-1,0-1 1,0 1 0,0 0 0,0-1 0,0 1-1,-1-1 1,1 1 0,0 0 0,0-1 0,0 1 0,0-1-1,-1 1 1,1 0 0,0-1 0,-1 1 0,1-1-1,0 1 1,-1-1 0,1 1 0,-1-1 0,0 1 0,-17 25 1632,1-10-648,6-5-365,0 0-1,0 0 1,-1-1 0,0-1 0,-1 0 0,0-1-1,-23 12 1,33-22-3237,7-6 654,8-8-1549,8-3-3078,5-3-3741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34.251"/>
    </inkml:context>
    <inkml:brush xml:id="br0">
      <inkml:brushProperty name="width" value="0.025" units="cm"/>
      <inkml:brushProperty name="height" value="0.025" units="cm"/>
    </inkml:brush>
  </inkml:definitions>
  <inkml:trace contextRef="#ctx0" brushRef="#br0">83 3121 993,'0'0'7298,"-8"5"-6626,-24 17 676,-11 12 5488,78-53-3772,-28 16-3064,0 0 1,0-1 0,-1 1 0,1-1 0,-1-1 0,9-7-1,22-24 478,68-51 0,-25 15-359,-59 51-117,1 0-1,40-27 0,-17 17 13,44-42 1,11-7-12,52-51 19,-28 21-33,26 2 21,-92 69-24,-2-3 0,85-80-1,176-167 447,-52 52-100,89-81-257,483-338 85,-582 460-43,144-99 134,-365 273 7,-1-3 0,44-41 0,-73 62-564,-5 5-1374,-12 4-1656,-3-2-1752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13.149"/>
    </inkml:context>
    <inkml:brush xml:id="br0">
      <inkml:brushProperty name="width" value="0.025" units="cm"/>
      <inkml:brushProperty name="height" value="0.025" units="cm"/>
    </inkml:brush>
  </inkml:definitions>
  <inkml:trace contextRef="#ctx0" brushRef="#br0">14463 597 4516,'0'0'3593,"-10"-4"-2173,-29-18 1402,0-2 0,-69-56 1,100 74-2755,-1 0 0,0 0 0,0 1 0,0 0 0,0 0 0,-1 1 0,0 0 0,1 1 0,-1 0 0,-16-2 0,-14 0 183,-58-1 1,13 1-308,-297-58 363,-37-3 662,418 66-969,-334-26 23,228 22-2,-121 12-1,102 4-31,-182 12 22,1-5 46,-41 1 233,-469-49-188,124 23-113,346 12 49,-137 9 186,0 0-155,-51-30-37,1 0 0,-409 44-32,-273 12 0,1142-40 0,-1305-11 22,243 0-14,678 13-6,132-5 1,-602 15 21,789-3-23,2 6 1,0 6-1,-216 64 0,331-80-2,1 2 0,0 0-1,1 2 1,-1 0 0,-23 17-1,37-22 1,0 1-1,0 0 1,0 0-1,0 1 1,1 0-1,1 0 1,-1 0-1,1 1 1,0 0-1,1 0 1,0 0-1,0 1 1,1-1-1,0 1 1,-4 16-1,5-12-38,-1 0 0,2 0 1,-1 0-1,2 0 0,0 0 0,2 18 0,-1-26 20,0 0 0,1 0 0,0 0 0,-1 0 0,1 0 0,1-1 0,-1 1 1,1-1-1,0 0 0,0 0 0,0 0 0,0 0 0,1 0 0,-1 0 0,1-1 0,0 0 0,0 0 0,1 0 0,4 2 0,46 23 100,1-4 0,1-1 0,109 26 1,-88-32-70,142 14 1,84-16 27,-35-3-53,837 28 253,3-52-20,-380 2-298,748 13 32,269-2-8,-979-23 24,176-1 57,964 8-154,-306-34 101,-1159 23 23,695-55 93,-1131 80-86,360-51 17,-328 43 19,-1-1 0,-1-2 1,0-1-1,0-2 0,-1-1 0,-1-2 1,49-35-1,-76 48-18,0-1 0,0 1 1,-1-1-1,0 0 0,-1-1 1,1 0-1,-1 0 0,0 0 1,-1 0-1,0-1 0,6-13 1,-8 16-5,-1 0 0,0 0 0,0 0 0,-1 0 0,1 1 0,-1-1 0,0 0 0,-1 0 0,1 0 0,-1 0 0,0 0 0,0 0 0,0 1 0,-1-1 0,0 0 0,0 1 0,0-1 0,0 1 0,-1 0 0,1 0 0,-7-7 0,-8-9-7,-1 1 1,-2 1-1,0 0 1,0 2-1,-36-22 0,-122-59 29,60 42-399,-238-75-1,325 121-888,1-1 0,-45-21 0,26 0-4372</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2.305"/>
    </inkml:context>
    <inkml:brush xml:id="br0">
      <inkml:brushProperty name="width" value="0.025" units="cm"/>
      <inkml:brushProperty name="height" value="0.025" units="cm"/>
    </inkml:brush>
  </inkml:definitions>
  <inkml:trace contextRef="#ctx0" brushRef="#br0">144 219 10025,'-9'5'2467,"-7"7"-1113,0 0 1,0 1 0,1 0-1,-14 17 1,25-26-1104,0 0 0,0 1 0,0 0 1,1 0-1,-1 0 0,1 0 0,1 0 1,-1 1-1,1-1 0,0 1 0,0-1 0,0 1 1,1 0-1,0 0 0,0 0 0,0 0 1,1 0-1,0 0 0,0 0 0,2 7 1,-2-11-238,1 0 0,0 0 1,0-1-1,0 1 0,0 0 1,0-1-1,0 1 1,0-1-1,0 1 0,1-1 1,-1 0-1,0 1 0,1-1 1,-1 0-1,1 0 1,0 0-1,-1 0 0,1 0 1,0 0-1,0-1 1,-1 1-1,1-1 0,0 1 1,0-1-1,0 1 0,0-1 1,0 0-1,0 0 1,0 0-1,0 0 0,-1 0 1,1-1-1,0 1 0,0 0 1,0-1-1,0 0 1,0 1-1,2-3 0,4 1 27,0-1-1,-1 0 0,0-1 1,0 0-1,0 0 0,0 0 0,0-1 1,5-5-1,3-7-2,0-1 0,-2 0 0,0-1 0,-1-1 0,-1 0 0,0 0 0,7-24 0,-7 14-78,-1-1 1,-1 0 0,-2-1-1,4-45 1,-10 75 21,-1 1 1,0-1-1,1 0 1,-1 0-1,0 0 1,0 0-1,0 0 1,0 1-1,-1-1 1,1 0-1,0 0 1,-1 0-1,1 0 1,-1 1-1,0-1 1,-1-2-1,1 4 9,1-1-1,-1 1 0,0 0 0,1 0 0,-1 0 1,0 0-1,1 1 0,-1-1 0,0 0 0,0 0 0,1 0 1,-1 0-1,1 1 0,-1-1 0,0 0 0,1 1 1,-1-1-1,1 0 0,-1 1 0,0-1 0,1 1 0,-1-1 1,1 1-1,0-1 0,-1 1 0,1-1 0,-1 2 1,-36 53-44,30-42 164,1 1-1,1 0 0,0 0 1,0 0-1,1 1 0,1 0 1,1-1-1,0 1 0,1 0 1,0 0-1,3 25 0,-1-37-156,-1 1-1,1-1 1,1 0-1,-1 0 1,0-1 0,1 1-1,-1 0 1,1 0-1,0-1 1,0 1 0,0-1-1,0 1 1,0-1-1,0 0 1,1 0-1,-1 0 1,1 0 0,0 0-1,-1-1 1,1 1-1,0-1 1,0 1-1,0-1 1,0 0 0,0-1-1,0 1 1,1 0-1,4 0 1,12 1-522,0 0 1,1 0-1,25-3 0,-32 0 683,-4 0-26,0 0-1,0-1 0,0-1 1,0 0-1,-1 0 0,1-1 1,-1 0-1,0 0 1,10-8-1,-6 4-31,0-1 1,0 0-1,-1-1 0,0-1 1,13-13-1,-24 22-51,0 1 1,0 0-1,0 0 1,0 0-1,0-1 1,0 1-1,0 0 0,-1-1 1,1 1-1,0-1 1,-1 1-1,1-1 1,-1 1-1,1-1 1,-1 1-1,0-1 0,0 1 1,0-1-1,0 1 1,0-1-1,0-2 1,-1 3-9,1 0 0,-1 0 0,0 0 1,1 0-1,-1 0 0,0 1 1,0-1-1,0 0 0,1 0 0,-1 1 1,0-1-1,0 0 0,0 1 1,0-1-1,0 1 0,-1-1 0,1 1 1,0 0-1,0-1 0,0 1 1,-2 0-1,-1-1 55,0 1 0,0 0 1,1 0-1,-1 0 0,0 0 0,0 0 1,1 1-1,-1 0 0,0 0 0,1 0 1,-1 0-1,1 1 0,-1-1 0,1 1 1,0 0-1,-1 0 0,-3 3 0,4-2 7,0 0 0,0 1 0,0-1-1,0 1 1,1-1 0,-1 1-1,1 0 1,0 0 0,0 0-1,0 0 1,1 0 0,0 0 0,-1 1-1,1-1 1,1 0 0,-1 1-1,1-1 1,0 1 0,0-1 0,0 0-1,0 1 1,1-1 0,-1 1-1,1-1 1,1 0 0,-1 1 0,0-1-1,1 0 1,0 0 0,0 0-1,0 0 1,1-1 0,-1 1 0,1 0-1,0-1 1,0 0 0,0 0-1,0 0 1,1 0 0,-1 0 0,1-1-1,0 1 1,-1-1 0,1 0-1,0 0 1,1 0 0,-1-1 0,0 1-1,0-1 1,1 0 0,-1-1-1,0 1 1,8 0 0,-2 0-604,1-1 1,-1 0-1,1 0 1,12-3 0,18-12-5490,-3-12-5492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2.773"/>
    </inkml:context>
    <inkml:brush xml:id="br0">
      <inkml:brushProperty name="width" value="0.025" units="cm"/>
      <inkml:brushProperty name="height" value="0.025" units="cm"/>
    </inkml:brush>
  </inkml:definitions>
  <inkml:trace contextRef="#ctx0" brushRef="#br0">47 1 7687,'0'0'13869,"-27"89"-13132,18-37-353,1 3-191,6-1-65,2-3 0,0-8-96,12-5-32,1-6-256,-6-6-1218,-4-4-896,-3-6-2691,-10-9-2882</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3.146"/>
    </inkml:context>
    <inkml:brush xml:id="br0">
      <inkml:brushProperty name="width" value="0.025" units="cm"/>
      <inkml:brushProperty name="height" value="0.025" units="cm"/>
    </inkml:brush>
  </inkml:definitions>
  <inkml:trace contextRef="#ctx0" brushRef="#br0">1 234 10890,'2'-12'3759,"0"3"-3271,1-1 1,0 1 0,0 0 0,1 0 0,0 0 0,0 0-1,1 1 1,0 0 0,1 0 0,0 0 0,0 0 0,1 1 0,8-8-1,0 3-264,1 2 0,-1 0 0,2 0 0,-1 1 0,1 1 0,1 1-1,-1 1 1,1 0 0,0 1 0,0 1 0,1 1 0,-1 0 0,1 1 0,0 1 0,20 2-1,-36-1-241,0 0 0,-1 0 0,1 1-1,0-1 1,-1 1 0,1-1 0,-1 1 0,1 0-1,-1 0 1,1 0 0,-1 0 0,0 1-1,0-1 1,1 0 0,-1 1 0,0 0-1,0-1 1,0 1 0,-1 0 0,1 0-1,0 0 1,-1 0 0,1 1 0,-1-1-1,0 0 1,0 1 0,0-1 0,0 1 0,0-1-1,0 1 1,0-1 0,-1 1 0,0-1-1,1 1 1,-1 0 0,0-1 0,0 1-1,-1 4 1,0 2 20,-1-1 0,0 1 0,-1-1 0,0 1 0,0-1 1,0 0-1,-1 0 0,-1 0 0,1 0 0,-8 9 0,-63 63 205,51-58-30,-33 43-1,57-65-202,-1 1-1,1-1 0,0 0 1,-1 1-1,1-1 0,-1 0 1,1 1-1,0-1 0,-1 0 1,1 1-1,0-1 0,0 1 1,-1-1-1,1 1 0,0-1 1,0 1-1,0-1 0,-1 1 1,1-1-1,0 1 0,0-1 1,0 1-1,0-1 0,0 1 1,0-1-1,0 1 0,0-1 1,0 1-1,0-1 0,0 1 1,1-1-1,-1 1 0,0-1 1,0 1-1,0-1 0,1 1 1,-1-1-1,0 0 0,0 1 1,1-1-1,-1 1 0,0-1 1,1 1-1,28-1-2170,36-18-6401,-30 4 969</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3.515"/>
    </inkml:context>
    <inkml:brush xml:id="br0">
      <inkml:brushProperty name="width" value="0.025" units="cm"/>
      <inkml:brushProperty name="height" value="0.025" units="cm"/>
    </inkml:brush>
  </inkml:definitions>
  <inkml:trace contextRef="#ctx0" brushRef="#br0">30 14 11499,'0'8'2819,"-2"13"-1110,0-1 1,-8 27-1,5-23 93,0 0-1,-1 36 0,6-60-1788,0 0 0,0 1 0,0-1 0,0 0 0,0 1 0,0-1 0,0 0 0,0 0 0,1 1 0,-1-1 0,0 0-1,0 0 1,0 1 0,0-1 0,0 0 0,0 0 0,1 1 0,-1-1 0,0 0 0,0 0 0,0 0 0,1 1 0,-1-1 0,0 0 0,0 0 0,1 0 0,-1 0 0,0 0 0,0 1-1,1-1 1,-1 0 0,0 0 0,0 0 0,1 0 0,-1 0 0,0 0 0,0 0 0,1 0 0,-1 0 0,0 0 0,1 0 0,-1 0 0,0 0 0,0 0 0,1 0 0,-1 0-1,0-1 1,0 1 0,1 0 0,-1 0 0,0 0 0,0 0 0,1 0 0,-1-1 0,0 1 0,0 0 0,0 0 0,1 0 0,-1-1 0,0 1 0,0 0 0,0 0 0,0-1 0,15-14 573,-13 6-532,1 1 0,-1-1-1,-1 1 1,1-1 0,-1 0 0,-1 0 0,0 1 0,0-1 0,-3-14-1,-2-3-1110,-14-44-1,17 64 676,2 4-515,14 19-3059,25 4-2242,-15-15 1591</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3.872"/>
    </inkml:context>
    <inkml:brush xml:id="br0">
      <inkml:brushProperty name="width" value="0.025" units="cm"/>
      <inkml:brushProperty name="height" value="0.025" units="cm"/>
    </inkml:brush>
  </inkml:definitions>
  <inkml:trace contextRef="#ctx0" brushRef="#br0">66 14 10474,'0'0'11109,"-7"9"-10500,-2 1-356,1 1 1,0 0-1,1 0 1,-6 13-1,11-21-179,0 1 1,0 0-1,1 0 1,-1 0-1,1 0 0,0 0 1,0 0-1,0 1 0,1-1 1,-1 0-1,1 0 1,0 1-1,0-1 0,1 0 1,-1 0-1,1 1 0,0-1 1,0 0-1,0 0 1,3 5-1,-3-8-50,0 1 1,0-1-1,0 0 1,0 0-1,0 0 1,0 0-1,0 0 1,1 0-1,-1 0 1,0 0-1,0 0 1,1-1-1,-1 1 1,1 0-1,-1-1 0,1 1 1,-1-1-1,1 0 1,-1 1-1,1-1 1,-1 0-1,1 0 1,-1 0-1,1 0 1,-1 0-1,1 0 1,-1-1-1,1 1 1,-1 0-1,1-1 1,-1 1-1,1-1 0,-1 0 1,2-1-1,2 0 46,-1 0-1,-1 0 0,1-1 0,0 1 0,-1-1 1,1 0-1,-1 0 0,0 0 0,0-1 0,5-6 1,-5 3-46,0 0 1,0-1 0,-1 0-1,1 1 1,-2-1 0,1 0 0,-1 0-1,-1 0 1,1-15 0,-1 20-191,-1-1-1,1 0 1,-1 1 0,0-1 0,0 0-1,0 1 1,0-1 0,0 1 0,-1-1 0,-2-4-1,2 7-101,1-1 0,0 1 0,0-1 0,-1 1 0,1 0 0,-1-1 0,1 1 0,-1 0 0,1 0-1,-1 0 1,0 0 0,0 1 0,1-1 0,-1 0 0,0 1 0,0-1 0,0 1 0,0 0 0,0-1 0,1 1 0,-4 0-1,5 0 7,-1 1-1,0-1 1,0 0-1,0 0 1,0 0-1,1 1 1,-1-1-1,0 0 1,0 1-1,1-1 0,-1 0 1,0 1-1,1-1 1,-1 1-1,0-1 1,1 1-1,-1 0 1,1-1-1,-1 1 1,1 0-1,-1-1 1,1 1-1,-1 0 0,1-1 1,0 1-1,-1 0 1,1 0-1,0 0 1,0-1-1,0 1 1,-1 0-1,1 0 1,0 0-1,0-1 0,0 1 1,0 0-1,0 0 1,1 0-1,-1 0 1,0-1-1,0 1 1,0 0-1,1 0 1,-1-1-1,0 1 1,1 0-1,-1 0 0,1-1 1,0 2-1,12 12-4872</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4.246"/>
    </inkml:context>
    <inkml:brush xml:id="br0">
      <inkml:brushProperty name="width" value="0.025" units="cm"/>
      <inkml:brushProperty name="height" value="0.025" units="cm"/>
    </inkml:brush>
  </inkml:definitions>
  <inkml:trace contextRef="#ctx0" brushRef="#br0">1 287 2466,'28'5'1208,"55"1"0,-76-6-768,1 0 0,-1 0 0,0-1 0,0 0 0,1 0 0,-1-1 0,0 0 0,0 0 0,0-1 0,-1 0 0,1 0 0,12-8 0,-18 10-106,1 0 1,-1-1-1,1 1 0,-1 0 0,0-1 1,1 1-1,-1-1 0,0 0 0,0 1 1,0-1-1,0 0 0,0 1 0,0-4 1,-1 4-191,0 0 0,0 1 1,0-1-1,0 0 1,0 0-1,0 0 1,0 1-1,0-1 0,0 0 1,0 0-1,-1 0 1,1 1-1,0-1 1,0 0-1,-1 0 0,1 1 1,-1-1-1,1 0 1,-1 1-1,1-1 1,-1 0-1,0 0 0,-1 0-40,-1-1 0,1 1 0,-1-1 0,1 1 0,-1 0 0,0 0 0,1 0 0,-1 0 0,0 1 0,0-1 0,1 1 0,-1-1 0,0 1 0,0 0 0,0 0 0,-4 1 0,2 1-11,-1 0 0,0 1 0,1-1 0,0 1 0,0 0 0,0 0 0,0 1 0,0 0 0,0 0 0,1 0 0,0 0 0,0 1 0,0-1 0,0 1 0,1 0 0,0 0 0,0 0 0,0 1 0,1-1 0,-1 1-1,1 0 1,1-1 0,-1 1 0,1 0 0,0 0 0,0 0 0,1 0 0,0 10 0,1-15-79,0 1 0,-1-1 0,1 0-1,0 0 1,0 1 0,0-1 0,1 0 0,-1 0 0,0 0-1,0 0 1,1-1 0,-1 1 0,0 0 0,1 0 0,-1-1-1,1 1 1,-1-1 0,1 1 0,-1-1 0,1 0-1,-1 1 1,1-1 0,-1 0 0,1 0 0,-1 0 0,1 0-1,-1 0 1,1-1 0,2 0 0,2 1 28,0-1 0,0 0 1,-1 0-1,1 0 0,-1-1 0,1 0 1,5-3-1,-3 0-19,-1-1 1,0 0-1,0-1 0,-1 1 1,0-1-1,0 0 1,0-1-1,-1 1 0,-1-1 1,1 0-1,-1 0 0,0-1 1,-1 1-1,0-1 1,0 0-1,2-14 0,0-12-61,0 1 0,-2-69 0,-7 68-106,4 35 144,0-1 0,0 1 0,-1-1-1,1 1 1,0-1 0,0 1 0,0 0 0,0-1 0,0 1-1,0-1 1,-1 1 0,1-1 0,0 1 0,0 0 0,-1-1-1,1 1 1,0-1 0,-1 1 0,1 0 0,0-1 0,-1 1 0,1 0-1,0 0 1,-1-1 0,1 1 0,-1 0 0,1 0 0,-1 0-1,1-1 1,0 1 0,-1 0 0,1 0 0,-1 0 0,1 0 0,-1 0-1,1 0 1,-1 0 0,1 0 0,-1 0 0,1 0 0,-1 0-1,1 0 1,-1 0 0,1 0 0,0 1 0,-1-1 0,1 0-1,-1 0 1,1 1 0,-1-1 0,1 0 0,0 0 0,-1 1 0,1-1-1,0 0 1,-1 1 0,1-1 0,0 0 0,0 1 0,-1-1-1,1 1 1,0-1 0,0 1 0,-1-1 0,1 0 0,0 1 0,0-1-1,0 1 1,0 0 0,-5 7 32,1 1 0,0-1 0,1 1 0,-1-1 0,2 1 0,-1 0 0,1 1 0,-1 16 0,1-8 204,2 0 1,0 0-1,4 31 0,-3-44-219,0-1 1,0 1-1,1-1 0,0 0 0,0 0 0,0 0 0,0 0 1,1 0-1,-1 0 0,1-1 0,0 1 0,0-1 1,1 0-1,-1 0 0,1 0 0,-1 0 0,1 0 1,0-1-1,0 0 0,0 0 0,0 0 0,0 0 1,1-1-1,-1 1 0,0-1 0,1 0 0,-1 0 0,1-1 1,-1 1-1,1-1 0,0 0 0,-1-1 0,1 1 1,-1-1-1,1 0 0,-1 0 0,1 0 0,-1 0 1,0-1-1,0 0 0,0 0 0,0 0 0,0 0 0,0-1 1,0 1-1,0-1 0,-1 0 0,0 0 0,5-5 1,-5 4-16,1 0 0,-1 0 1,0-1-1,0 1 1,0-1-1,0 0 1,-1 0-1,0 0 0,0 0 1,2-6-1,-4 9-119,0 35-203,-1-28 358,1 0 1,1 0 0,-1-1 0,1 1 0,-1 0 0,2-1 0,-1 1 0,0 0-1,1-1 1,0 0 0,2 5 0,-2-6 10,0-1 1,0 0-1,0 0 0,0 0 0,0 0 1,0 0-1,1 0 0,-1-1 1,1 1-1,-1-1 0,1 0 0,0 0 1,-1 0-1,1 0 0,0 0 1,0 0-1,0-1 0,0 1 0,4-1 1,-2 1-6,0-1 0,0 1 0,0-1 0,0 0 0,0-1 0,0 1 0,0-1 0,-1 0 0,1 0 0,0-1 0,0 0 0,-1 1 0,1-1 0,-1-1 0,1 1 0,-1-1 0,0 0 0,7-5 0,-7 3-40,0 0-1,-1 0 1,1 0 0,-1 0-1,0-1 1,-1 1 0,1-1-1,-1 0 1,0 0 0,0 1-1,-1-1 1,0 0 0,0-1-1,0-10 1,-1 16-18,1 1 0,-1-1-1,0 0 1,0 1 0,0-1-1,0 0 1,0 1 0,0-1-1,0 0 1,0 1 0,0-1-1,0 0 1,0 1 0,0-1 0,0 0-1,-1 1 1,1-1 0,0 1-1,0-1 1,-1 0 0,1 1-1,0-1 1,-1 1 0,1-1 0,-1 1-1,1-1 1,-1 1 0,1-1-1,-1 1 1,1 0 0,-1-1-1,0 1 4,0 1-1,1-1 0,-1 1 0,0-1 0,1 1 1,-1-1-1,1 1 0,-1 0 0,1-1 0,-1 1 1,1 0-1,-1-1 0,1 1 0,0 0 0,-1 0 1,1 0-1,0-1 0,0 1 0,-1 0 0,1 0 1,0 0-1,0-1 0,0 1 0,0 2 0,0 1-203,-3 36-573,6-20-2195,5-6-4145,8-6-6832</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4.758"/>
    </inkml:context>
    <inkml:brush xml:id="br0">
      <inkml:brushProperty name="width" value="0.025" units="cm"/>
      <inkml:brushProperty name="height" value="0.025" units="cm"/>
    </inkml:brush>
  </inkml:definitions>
  <inkml:trace contextRef="#ctx0" brushRef="#br0">1 0 9801,'0'0'9332,"0"12"-8211,-1 38 673,3 0-1,2-1 1,21 97 0,-25-143-1778,0-1 1,1 0-1,0 0 0,-1 1 1,1-1-1,0 0 1,0 0-1,0 0 1,1 0-1,-1 0 1,0 0-1,1 0 1,-1-1-1,1 1 0,0 0 1,-1-1-1,1 0 1,0 1-1,0-1 1,0 0-1,0 0 1,0 0-1,0 0 1,1 0-1,-1 0 0,0-1 1,0 1-1,1-1 1,3 1-1,-2-1-2,0-1 0,0 0 0,-1 0-1,1 0 1,0 0 0,-1-1 0,1 0 0,-1 1-1,0-1 1,0 0 0,0-1 0,0 1 0,0-1-1,0 1 1,0-1 0,-1 0 0,5-5 0,5-11-264,0 0 1,-1 0-1,-1-2 0,-1 1 1,0-1-1,-2 0 1,6-25-1,-49 212-8196,33-137 5512,0-1 0,3 30 0,2-27-98</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5.287"/>
    </inkml:context>
    <inkml:brush xml:id="br0">
      <inkml:brushProperty name="width" value="0.025" units="cm"/>
      <inkml:brushProperty name="height" value="0.025" units="cm"/>
    </inkml:brush>
  </inkml:definitions>
  <inkml:trace contextRef="#ctx0" brushRef="#br0">26 63 8936,'1'-10'2771,"3"-43"1676,-20 92-1901,11-16-2285,1-1 0,1 1 0,1 0 0,1 1 0,2-1 0,0 0 0,1 0 0,1 0 0,1-1-1,1 1 1,1-1 0,1 0 0,1 0 0,1-1 0,17 31 0,-26-51-261,0-1 0,1 1 0,-1 0 0,0-1 1,1 1-1,-1 0 0,0-1 0,1 1 0,-1-1 0,1 1 0,-1-1 0,1 1 0,-1-1 0,1 1 1,0-1-1,-1 1 0,1-1 0,-1 0 0,1 1 0,0-1 0,-1 0 0,1 1 0,0-1 1,0 0-1,-1 0 0,1 0 0,1 0 0,3-16-41,-7-34 15,-2 33-64,-1-1 0,-1 1 0,0 0 0,-2 0-1,0 1 1,0 0 0,-21-28 0,17 35 81,10 18 78,9 22 53,-3-25-107,0 0 0,1 0 0,-1 0 0,1-1 0,0 0 1,1 1-1,-1-2 0,1 1 0,0-1 0,0 0 0,1 0 0,-1-1 0,1 0 1,0 0-1,-1 0 0,1-1 0,1 0 0,-1 0 0,9 0 0,-10 0 2,-1-1-1,1-1 0,0 1 1,-1-1-1,1 0 0,0 0 0,0-1 1,-1 0-1,1 0 0,-1 0 1,1-1-1,-1 1 0,1-1 0,-1-1 1,0 1-1,0-1 0,0 0 1,0 0-1,0 0 0,-1-1 0,1 1 1,-1-1-1,0 0 0,0-1 0,3-4 1,-3 1 70,0-1 1,-1 1 0,0-1-1,-1 0 1,0 0-1,2-12 1,1-5 57,-12 49 82,1 0 0,1 0-1,1 0 1,1 1 0,2-1 0,0 1 0,3 35 0,-2-57-244,1 0-1,-1 0 1,1 0-1,0-1 1,-1 1 0,1 0-1,0 0 1,0-1 0,0 1-1,0-1 1,1 1 0,-1-1-1,0 1 1,0-1 0,1 0-1,-1 1 1,1-1 0,0 0-1,-1 0 1,1 0 0,0 0-1,-1 0 1,1-1-1,0 1 1,0-1 0,0 1-1,0-1 1,-1 1 0,1-1-1,0 0 1,3 0 0,-4 0-255,1 0 0,0 0 1,-1-1-1,1 1 1,0-1-1,-1 1 1,1-1-1,0 1 0,-1-1 1,1 0-1,-1 0 1,0 0-1,1 0 0,-1 0 1,1 0-1,-1 0 1,0 0-1,0-1 0,0 1 1,0 0-1,0-1 1,0 1-1,1-2 1,8-23-6728</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5.924"/>
    </inkml:context>
    <inkml:brush xml:id="br0">
      <inkml:brushProperty name="width" value="0.025" units="cm"/>
      <inkml:brushProperty name="height" value="0.025" units="cm"/>
    </inkml:brush>
  </inkml:definitions>
  <inkml:trace contextRef="#ctx0" brushRef="#br0">0 1 6598,'0'0'4068,"1"10"-2659,-1-5-1381,1 0 0,-1 0-1,1 0 1,0 0-1,0-1 1,1 1-1,-1 0 1,1-1 0,0 1-1,0-1 1,0 1-1,1-1 1,0 0 0,0 0-1,0 0 1,0-1-1,0 1 1,1-1-1,0 1 1,0-1 0,0 0-1,0-1 1,9 5-1,-3-2-534,2 0-1,-1-1 0,0-1 0,1 0 0,19 3 1,8-4 4418,-36 3 1303,-5 7-3864,-6 13-2037,7-23 1077,-1 2-309,1 0-1,-1 0 1,1 0-1,0 1 1,0-1-1,1 0 0,-1 1 1,1-1-1,0 1 1,0-1-1,0 0 1,2 9-1,-1-11-54,0 0 0,0 0 0,1-1 1,-1 1-1,0 0 0,1-1 0,-1 1 0,1-1 0,0 0 1,-1 1-1,1-1 0,0 0 0,0 0 0,0 0 0,0 0 0,0 0 1,0-1-1,0 1 0,0-1 0,0 1 0,0-1 0,0 0 0,0 0 1,0 1-1,1-2 0,-1 1 0,3 0 0,8-1-266,-1 0-1,1-1 1,-1 0-1,1-1 1,-1 0-1,0-1 1,0 0 0,0-1-1,-1-1 1,21-12-1,12-15-5428,-5-7-2801,-37 41 8566,1 0-1,-1-1 1,1 1-1,-1-1 1,1 0-1,-1 0 1,1 0-1,-1 0 1,1 0 0,-1 0-1,1 0 1,-1-1-1,0 1 1,1-1-1,-1 0 1,1 0-1,-1 0 1,0 0-1,0 0 1,0-1-1,0 1 1,4-3-1,-3 2 307,0-1-1,0 1 0,-1-1 0,1 0 0,-1 0 1,1 0-1,3-6 0,0-12 6257,-7 21-6563,1 0 1,0-1-1,0 1 1,-1 0-1,1 0 0,0-1 1,-1 1-1,1 0 1,-1 0-1,1 0 0,0 0 1,-1-1-1,1 1 1,0 0-1,-1 0 1,1 0-1,-1 0 0,1 0 1,-1 0-1,1 0 1,0 0-1,-1 0 0,1 0 1,-1 0-1,1 0 1,0 0-1,-1 1 0,1-1 1,-1 0-1,1 0 1,0 0-1,-1 0 0,1 1 1,0-1-1,-1 0 1,1 1-1,-17 8 1009,16-7-1040,-1-1 0,0 1 0,1 0 0,-1 0 0,1 0 0,-1 0 0,1 0 0,0 0 1,0 1-1,0-1 0,0 0 0,0 1 0,1-1 0,-1 0 0,1 1 0,0-1 0,-1 1 0,1-1 1,0 1-1,0-1 0,1 0 0,-1 1 0,0-1 0,1 1 0,0-1 0,-1 0 0,1 1 0,0-1 0,0 0 1,0 0-1,0 1 0,1-1 0,-1 0 0,1 0 0,-1-1 0,1 1 0,0 0 0,0 0 0,2 2 1,5 1-249,-1 0 1,1 0-1,0-1 1,0 0-1,1-1 1,-1 0-1,1 0 1,14 1 0,-21-3 160,-1-1 0,0 0 1,1 0-1,-1 1 0,1 0 1,-1-1-1,0 1 1,0 0-1,1 0 0,-1 0 1,0 0-1,0 1 0,0-1 1,0 1-1,3 2 1,-5-3 27,0-1 0,0 0 0,0 1 1,0-1-1,0 1 0,1-1 0,-1 0 0,0 1 1,-1-1-1,1 1 0,0-1 0,0 1 0,0-1 1,0 0-1,0 1 0,0-1 0,0 0 1,-1 1-1,1-1 0,0 1 0,0-1 0,-1 0 1,1 0-1,0 1 0,0-1 0,-1 0 1,1 1-1,0-1 0,-1 0 0,1 1 0,-26 10 137,-9-3-273,10-7-3149,5-1-4514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6.842"/>
    </inkml:context>
    <inkml:brush xml:id="br0">
      <inkml:brushProperty name="width" value="0.025" units="cm"/>
      <inkml:brushProperty name="height" value="0.025" units="cm"/>
    </inkml:brush>
  </inkml:definitions>
  <inkml:trace contextRef="#ctx0" brushRef="#br0">90 70 15439,'0'0'4751,"-10"0"-3326,7 0-1373,0-1-1,0 1 0,0 1 1,0-1-1,0 0 1,0 1-1,0 0 1,0-1-1,1 1 1,-1 0-1,0 1 1,0-1-1,1 0 1,-5 4-1,4-3 20,1 2-1,0-1 1,-1 0-1,1 0 1,0 1 0,1-1-1,-1 1 1,0 0-1,1-1 1,0 1 0,0 0-1,0 0 1,1 0 0,-1 5-1,-4 42 573,2-1 1,2 1-1,7 54 0,-4-84-457,1 1 0,1-1 1,1 0-1,1 0 0,0-1 0,15 31 0,-21-51-181,1 1 1,-1 0-1,0 0 1,1 0-1,-1 0 0,1-1 1,-1 1-1,1 0 1,-1 0-1,1-1 0,0 1 1,-1 0-1,1-1 1,0 1-1,0-1 1,-1 1-1,1-1 0,0 1 1,0-1-1,0 0 1,1 1-1,9-12 285,-1-31 27,-8-7-454,-2-1 0,-7-58 1,1 34-997,6 73 1123,0 0 0,0 0-1,1 0 1,-1 0 0,0 0 0,0 0 0,1 0-1,-1 0 1,0 0 0,1 0 0,-1 0-1,1 1 1,-1-1 0,1 0 0,-1 0 0,1 0-1,0 1 1,-1-1 0,1 0 0,0 1-1,0-1 1,-1 1 0,1-1 0,0 1 0,0-1-1,0 1 1,0-1 0,1 1 0,36-8-330,-14 3 234,-4-2 209,-1 0 1,0-1-1,0-1 0,27-18 1,-40 24-65,0-1 1,-1 0 0,0 0 0,0-1 0,0 1-1,0-1 1,-1 0 0,1 0 0,-1-1 0,-1 1 0,1-1-1,-1 0 1,0 0 0,0 0 0,-1 0 0,1-1-1,1-11 1,-3 15-21,-1 1 0,0 0 0,0 0 1,0 0-1,-1 0 0,1-1 0,0 1 0,-1 0 0,0 0 0,1 0 0,-1 0 0,0 0 0,0 0 0,0 0 1,0 0-1,0 1 0,-1-1 0,1 0 0,0 0 0,-1 1 0,0-1 0,1 1 0,-1 0 0,0-1 0,1 1 1,-1 0-1,0 0 0,0 0 0,0 0 0,0 0 0,0 1 0,0-1 0,0 1 0,-1-1 0,1 1 0,0 0 1,0 0-1,0-1 0,0 2 0,-4-1 0,0 0-37,1 0-1,-1 1 1,1-1 0,0 1 0,-1 1 0,1-1-1,0 0 1,0 1 0,0 0 0,0 1-1,0-1 1,0 1 0,1 0 0,-1 0 0,-7 7-1,5 0 22,0 0 0,0 0 0,2 1 0,-1 0 0,1 0 0,1 0 0,0 0 0,0 1 0,1 0 0,1 0 0,0 0 0,1 0 0,0 0 0,1 0 0,0 0 0,0 0 0,5 22 0,-4-30 1,1-1 0,-1 0 1,0 0-1,1 0 0,0 0 1,-1 0-1,1-1 0,0 1 0,1 0 1,-1-1-1,0 0 0,1 1 1,-1-1-1,1 0 0,0 0 0,5 3 1,-1-3 10,-1 1 0,1-1 1,-1 0-1,1 0 0,0-1 0,0 0 1,13 1-1,-2-3 2,1 0 0,-1-1 1,0 0-1,1-2 0,21-7 1,0-3-128,-28 9-197,0 0 0,0 1 0,1 0 0,0 1 0,0 1 0,13-1 1,-25 3 285,-1 1 0,1-1 1,0 1-1,-1 0 1,1 0-1,-1-1 1,1 1-1,-1 0 1,1 0-1,-1-1 0,1 1 1,-1 0-1,0 0 1,0 0-1,1 0 1,-1 0-1,0 0 1,0 0-1,0-1 1,0 1-1,0 0 0,0 0 1,0 0-1,0 0 1,-1 0-1,1 0 1,0 0-1,0 0 1,-1-1-1,0 3 0,-7 30 34,-1-8 855,7-15-2500,10-29-14105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0:23.174"/>
    </inkml:context>
    <inkml:brush xml:id="br0">
      <inkml:brushProperty name="width" value="0.025" units="cm"/>
      <inkml:brushProperty name="height" value="0.025" units="cm"/>
    </inkml:brush>
  </inkml:definitions>
  <inkml:trace contextRef="#ctx0" brushRef="#br0">12569 507 4708,'0'-1'145,"51"-33"3467,-48 32-3701,-1 0 0,1 0 0,-1 0 0,0 0 1,0 0-1,0-1 0,0 1 0,0-1 0,-1 1 0,1-1 0,-1 0 0,1 0 1,-1 1-1,0-1 0,0 0 0,-1 0 0,2-4 0,-3 6 136,1-1-1,-1 1 1,0-1-1,1 1 1,-1-1-1,0 1 1,0 0-1,0-1 0,0 1 1,0 0-1,0 0 1,0 0-1,0 0 1,-1 0-1,1 0 1,0 0-1,-1 0 1,1 0-1,-1 0 1,1 1-1,-1-1 1,1 1-1,-1-1 1,1 1-1,-1 0 1,0-1-1,1 1 1,-4 0-1,-52-4 2555,52 4-2354,-209-2 3642,-280-13-1676,-821-33 241,271 20-1705,310-22-672,-866-29 49,333 25-62,917 33-11,-637-7 1,79 4-1,-585-18 64,1368 42-89,-552 9 62,465 3 19,-247 47 1,378-42-83,1 2 1,-80 32 0,121-36-33,1 1 0,1 2 0,1 1 0,0 3 0,-64 50 0,94-67-6,-1 1-1,1 1 1,1-1-1,-1 1 1,1 0-1,0 0 1,1 0 0,0 1-1,-6 13 1,9-17-5,-1 0 1,1 0-1,1 0 1,-1 0-1,0 0 1,1 0 0,0 0-1,0 0 1,0 0-1,0 0 1,1 0-1,0 0 1,0 0-1,0 0 1,0 0 0,0 0-1,1-1 1,0 1-1,-1 0 1,1-1-1,1 1 1,3 3-1,7 8 33,1-1 0,1-1 0,0 0 0,1-1 0,0 0 0,1-2 0,19 10 0,134 53 105,-151-65-123,100 33 41,2-4-1,2-6 1,220 26 0,387-8-4,-509-40-13,922 43-130,942 48-175,-1704-78 271,1656 66-160,1162-59-923,-1599-143-123,-1193 49 1279,-344 51 7,-1-3-1,0-3 1,-1-3 0,76-39-1,-114 49-16,-1 0-1,-1-1 0,0-2 0,-1 0 0,-1-1 0,28-31 0,-41 41-18,0 0-1,-1 0 1,0 0-1,0-1 1,0 0-1,-1 0 1,0 0-1,0-1 1,-1 1-1,-1-1 1,1 0-1,-1 0 1,-1 0-1,0 0 1,0 0-1,0 0 1,-1 0-1,-1 0 1,0-1-1,0 1 1,-5-17 0,3 17-15,-2 1 0,1 0 1,-1-1-1,0 2 1,-1-1-1,0 1 1,0-1-1,0 2 0,-1-1 1,0 1-1,-1 0 1,1 0-1,-13-6 1,-11-5-22,0 1 1,-44-16-1,-14 1-130,0 4 0,-110-19 1,-192-13-258,326 51 319,-721-69-1079,521 56-2788,102 5-1779</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7.215"/>
    </inkml:context>
    <inkml:brush xml:id="br0">
      <inkml:brushProperty name="width" value="0.025" units="cm"/>
      <inkml:brushProperty name="height" value="0.025" units="cm"/>
    </inkml:brush>
  </inkml:definitions>
  <inkml:trace contextRef="#ctx0" brushRef="#br0">55 1 18129,'0'0'2739,"0"11"-1757,-1 52 938,-1-26-1398,1-1-1,2 0 1,2 1 0,1-1-1,11 47 1,5-25-424,-1-3-135,-15-42-1674,-7-16-1972,-8-19 3189,-1 2 0,-24-31 1,-16-28 3090,52 79-2538,-1-1 0,1 1 1,0 0-1,0-1 0,-1 1 1,1-1-1,0 1 0,0-1 1,0 1-1,0-1 0,-1 1 1,1-1-1,0 1 0,0 0 1,0-1-1,0 1 0,0-1 1,0 1-1,0-1 0,1 1 1,-1-1-1,0 1 0,0-1 1,0 1-1,0-1 0,1 1 1,-1 0-1,0-1 0,0 1 1,1-1-1,-1 1 0,0 0 1,0-1-1,1 1 0,0-1 1,19-3 221,29 8-1913,-49-4 1626,71 17-8514,-31-7-785</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2:47.558"/>
    </inkml:context>
    <inkml:brush xml:id="br0">
      <inkml:brushProperty name="width" value="0.025" units="cm"/>
      <inkml:brushProperty name="height" value="0.025" units="cm"/>
    </inkml:brush>
  </inkml:definitions>
  <inkml:trace contextRef="#ctx0" brushRef="#br0">0 19 13196,'0'0'15631,"16"-19"-43561</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4.353"/>
    </inkml:context>
    <inkml:brush xml:id="br0">
      <inkml:brushProperty name="width" value="0.025" units="cm"/>
      <inkml:brushProperty name="height" value="0.025" units="cm"/>
    </inkml:brush>
  </inkml:definitions>
  <inkml:trace contextRef="#ctx0" brushRef="#br0">53 1865 10122,'0'0'2119,"-8"4"-651,1 0-1094,5-2-232,0 0 1,-1-1-1,1 1 1,-1-1-1,1 0 1,-1 1-1,0-1 1,1 0-1,-1 0 1,0-1-1,0 1 1,-4 0-1,26-22 744,266-310 935,967-887-1229,-1096 1089-608,67-60 0,-237 192-1009,-125 90-2673,50-30 424,3-7-980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4.694"/>
    </inkml:context>
    <inkml:brush xml:id="br0">
      <inkml:brushProperty name="width" value="0.025" units="cm"/>
      <inkml:brushProperty name="height" value="0.025" units="cm"/>
    </inkml:brush>
  </inkml:definitions>
  <inkml:trace contextRef="#ctx0" brushRef="#br0">497 0 8840,'-13'11'919,"-23"19"113,2 1 0,-47 55 0,26-15-51,2 2 0,4 3 0,4 2 1,-44 100-1,81-160-873,1-1 1,1 1-1,1 0 1,0 0 0,1 0-1,1 1 1,1 0-1,0 23 1,2-40-109,0 1 0,1 0 1,-1 0-1,1 0 0,-1 0 1,1 0-1,0 0 0,0 0 0,0-1 1,0 1-1,0 0 0,1-1 1,-1 1-1,1-1 0,0 1 1,0-1-1,0 0 0,0 0 0,0 0 1,0 0-1,0 0 0,1 0 1,-1 0-1,1-1 0,-1 1 0,1-1 1,0 0-1,0 0 0,-1 0 1,1 0-1,0-1 0,0 1 1,0-1-1,0 1 0,0-1 0,0 0 1,0 0-1,0 0 0,3-1 1,8-1 2,0 0 0,0 0 0,-1-1 0,1-1 1,-1-1-1,0 0 0,15-7 0,256-156 328,-116 65-235,-2 8-139,93-55-4201,-137 69-2215</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5.641"/>
    </inkml:context>
    <inkml:brush xml:id="br0">
      <inkml:brushProperty name="width" value="0.025" units="cm"/>
      <inkml:brushProperty name="height" value="0.025" units="cm"/>
    </inkml:brush>
  </inkml:definitions>
  <inkml:trace contextRef="#ctx0" brushRef="#br0">58 45 12556,'0'0'5445,"-5"-8"-3774,-14-25-320,19 33-1335,0 1 0,0-1 1,0 0-1,0 0 0,0 0 1,0 1-1,0-1 0,0 0 1,0 0-1,0 0 1,0 1-1,0-1 0,0 0 1,0 0-1,0 0 0,0 0 1,0 1-1,-1-1 0,1 0 1,0 0-1,0 0 0,0 0 1,0 1-1,0-1 1,-1 0-1,1 0 0,0 0 1,0 0-1,0 0 0,0 0 1,-1 0-1,1 0 0,0 0 1,0 1-1,0-1 0,-1 0 1,1 0-1,0 0 1,0 0-1,0 0 0,-1 0 1,1 0-1,0 0 0,0 0 1,0 0-1,-1-1 0,1 1 1,0 0-1,0 0 1,0 0-1,-1 0 0,1 0 1,0 0-1,0 0 0,0 0 1,0-1-1,-1 1 0,1 0 1,0 0-1,0 0 0,0 0 1,0 0-1,0-1 1,0 1-1,-1 0 0,-1 17-28,2-16 50,0 11-28,1 0 1,0 0-1,1 0 1,0 0-1,1-1 0,0 1 1,1-1-1,1 1 1,-1-1-1,2 0 1,-1-1-1,15 20 1,4 11 13,-15-23-18,-1 1 0,0 0 0,-1 0 0,-1 0 0,-1 1 0,-1 0 0,-1 0 0,2 29 0,-5-38 4,0-1 1,-1 1 0,0-1-1,-1 0 1,0 0-1,0 0 1,-1 0 0,-5 11-1,5-15 2,1-1 0,-2 1-1,1-1 1,-1 0 0,0 0 0,0 0-1,0 0 1,0-1 0,-1 1 0,0-1-1,0 0 1,0-1 0,-1 1 0,-6 2-1,11-5-4,-1 0 0,1 0 0,-1 0-1,1 0 1,-1 0 0,1 0 0,-1-1-1,0 1 1,0-1 0,1 1 0,-1-1-1,0 0 1,0 0 0,1 0 0,-1 0-1,0 0 1,0 0 0,1 0 0,-1 0-1,0-1 1,0 1 0,1-1 0,-1 1-1,0-1 1,1 0 0,-1 1 0,1-1-1,-1 0 1,1 0 0,-1 0 0,1 0-1,0-1 1,-1 1 0,1 0 0,0 0-1,0-1 1,0 1 0,0-1 0,0 1-1,0-1 1,0 1 0,1-1 0,-1 0-1,1 1 1,-1-1 0,1 0 0,-1 0-1,1-2 1,-1-3 0,0-1 1,0 1-1,1-1 0,0 1 1,1-1-1,-1 1 0,2-1 0,-1 1 1,1 0-1,3-11 0,1 6 39,1 0-1,0 1 0,1 0 0,0 0 0,1 0 0,0 1 0,0 1 1,1-1-1,1 1 0,-1 1 0,16-9 0,19-10 332,78-34 0,-50 27-295,-44 20 9,-5 3-78,-2-1 1,30-19-1,-48 28 32,1 0-1,-1 0 1,0-1-1,0 1 1,0-1 0,-1 0-1,1 0 1,-1-1-1,0 1 1,0 0 0,-1-1-1,1 0 1,-1 0 0,0 0-1,0 0 1,-1 0-1,2-6 1,-3 8 36,0 1 0,0 0 0,0-1 0,0 1 0,0-1 0,0 1 1,-1 0-1,1-1 0,-1 1 0,0 0 0,0-1 0,0 1 0,0 0 0,0 0 0,0 0 0,-1 0 0,1 0 0,-1 0 1,1 0-1,-3-2 0,0 1-10,-1 0 1,1-1 0,-1 2-1,0-1 1,0 0-1,0 1 1,0 0 0,-9-2-1,-2 0-41,0 1 0,0 1-1,0 0 1,0 1-1,-23 2 1,32 0-36,0 0 0,0 0 0,0 1-1,1 1 1,-1-1 0,0 1 0,1 0 0,-1 0 0,1 1 0,0 0 0,0 0-1,1 0 1,-1 1 0,1 0 0,0 0 0,0 0 0,1 1 0,-1-1 0,1 1-1,0 0 1,1 1 0,0-1 0,-5 12 0,6-11-273,0-1 0,0 1 0,1-1 0,0 1 0,0 0 0,0 0 1,1 0-1,0-1 0,2 12 0,-2-17 57,0 0 1,0 0-1,1 1 0,-1-1 0,0 0 1,1 0-1,-1 0 0,1 0 1,0 0-1,-1 0 0,1 0 1,0 0-1,-1 0 0,1 0 0,0 0 1,0 0-1,0 0 0,0-1 1,0 1-1,0 0 0,0-1 1,0 1-1,0-1 0,0 1 0,0-1 1,0 1-1,1-1 0,-1 0 1,0 1-1,0-1 0,0 0 1,1 0-1,0 0 0,22 1-8100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5.998"/>
    </inkml:context>
    <inkml:brush xml:id="br0">
      <inkml:brushProperty name="width" value="0.025" units="cm"/>
      <inkml:brushProperty name="height" value="0.025" units="cm"/>
    </inkml:brush>
  </inkml:definitions>
  <inkml:trace contextRef="#ctx0" brushRef="#br0">42 1 18033,'0'0'3203,"-42"55"-3139,42-31-320,16-5-1634,9-2-3267</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6.513"/>
    </inkml:context>
    <inkml:brush xml:id="br0">
      <inkml:brushProperty name="width" value="0.025" units="cm"/>
      <inkml:brushProperty name="height" value="0.025" units="cm"/>
    </inkml:brush>
  </inkml:definitions>
  <inkml:trace contextRef="#ctx0" brushRef="#br0">163 37 10378,'0'0'11883,"-10"-7"-10725,-32-21-698,40 27-456,0 1 0,1 0 1,-1 0-1,0-1 1,0 1-1,0 0 1,1 1-1,-1-1 1,0 0-1,0 0 0,1 1 1,-1-1-1,0 1 1,1 0-1,-1-1 1,0 1-1,1 0 1,-1 0-1,1 0 0,-1 0 1,1 0-1,0 0 1,-1 1-1,1-1 1,0 0-1,0 1 1,0-1-1,0 1 1,0-1-1,-1 4 0,-2-1-3,-4 8-11,0 0-1,0 0 1,1 1 0,-7 17-1,12-23 4,-1-1 0,1 1 0,0-1 1,1 1-1,0 0 0,0 0 0,0 0 0,1 0 0,0 0 0,1 13 0,0-18-16,0 0 0,0 0 1,0 0-1,0-1 0,0 1 0,1 0 0,-1-1 0,0 1 0,1-1 0,0 1 1,-1-1-1,1 0 0,0 0 0,-1 1 0,1-1 0,0 0 0,0-1 0,0 1 0,0 0 1,0 0-1,0-1 0,0 1 0,0-1 0,0 0 0,0 0 0,0 0 0,0 0 0,0 0 1,0 0-1,4-1 0,3 1-130,0-1 0,0 0-1,0-1 1,0 0 0,15-6 0,9-10-181,-28 15 300,1-1 0,-1 1-1,0 0 1,1 0 0,0 1 0,-1 0-1,1 0 1,0 0 0,0 1-1,0 0 1,0 0 0,7 0 0,-12 1 24,0 1 1,0 0 0,0 0-1,0 0 1,0-1 0,0 1 0,0 0-1,0 0 1,0 1 0,0-1-1,-1 0 1,1 0 0,0 0-1,-1 0 1,1 1 0,-1-1 0,1 0-1,-1 1 1,0-1 0,0 0-1,1 1 1,-1-1 0,0 0-1,0 1 1,0-1 0,0 0 0,-1 2-1,-1 45-35,1-46 46,-6 35 407,-2-1-1,-1 1 0,-2-2 0,-1 0 1,-2 0-1,-32 52 0,44-83-197,1-5-85,4-15-60,10-26-198,5 2-88,0 2 0,3 0 0,1 1-1,2 1 1,2 1 0,53-59 0,-76 91 225,1 0 0,-1 1 0,1-1 0,-1 1 0,1-1 0,0 1 0,0 0 1,0 0-1,1 0 0,-1 1 0,0-1 0,1 1 0,-1-1 0,1 1 0,-1 0 0,7 0 0,-9 2 9,0-1 0,0 1 0,0 0 0,0 0 0,0 0 0,0 0 0,-1 0 0,1 0 0,0 0 0,-1 0 0,1 1 0,-1-1 0,1 0 0,-1 0 0,0 1 0,1-1 0,-1 0 0,0 0 0,0 1 0,0-1 0,0 0 0,0 0 0,0 1 0,0-1 0,-1 2 0,-2 40 418,-11 1 165,11-36-410,0 0-1,0-1 1,1 1-1,0 0 1,1 0 0,-2 11-1,3-19-181,0 0-1,0 0 1,0 0-1,0 1 1,0-1-1,0 0 1,0 0-1,0 0 1,0 0-1,0 0 1,0 0-1,1 1 1,-1-1-1,0 0 1,0 0-1,0 0 1,0 0-1,0 0 0,0 0 1,0 0-1,0 1 1,0-1-1,0 0 1,0 0-1,0 0 1,1 0-1,-1 0 1,0 0-1,0 0 1,0 0-1,0 0 1,0 0-1,0 0 1,1 0-1,-1 0 1,0 0-1,0 0 1,0 0-1,0 0 1,0 0-1,0 0 1,1 0-1,-1 0 1,0 0-1,0 0 1,0 0-1,0 0 1,0 0-1,0 0 1,0 0-1,1 0 1,-1 0-1,0 0 1,0 0-1,0 0 1,0 0-1,0 0 1,11-9 187,7-10 114,-12 7-162,-1-1-1,0 1 1,-1-1-1,0 0 1,-1 0-1,2-23 1,0-83 555,-6 97-749,1 21-131,18 25-3032,-11-20 2040,1 1 0,-1-1-1,1 0 1,0-1-1,1 0 1,-1 0-1,0-1 1,1 0-1,-1 0 1,1-1 0,14 1-1,11-1-8712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7.146"/>
    </inkml:context>
    <inkml:brush xml:id="br0">
      <inkml:brushProperty name="width" value="0.025" units="cm"/>
      <inkml:brushProperty name="height" value="0.025" units="cm"/>
    </inkml:brush>
  </inkml:definitions>
  <inkml:trace contextRef="#ctx0" brushRef="#br0">109 257 11851,'0'0'9129,"-11"3"-8035,3 1-865,0-1-1,0 1 1,0 1-1,1-1 1,-1 1-1,1 1 1,-7 6 0,12-10-185,-1 0 0,1 0 0,-1 0 0,1 1 0,0-1 0,0 1 1,0 0-1,1 0 0,-1 0 0,1-1 0,-1 1 0,1 0 0,0 1 0,0-1 1,0 0-1,1 0 0,-1 0 0,1 1 0,0-1 0,0 0 0,0 0 1,0 1-1,0-1 0,1 0 0,-1 0 0,1 1 0,1 3 0,0-5-131,-1-1-1,0 1 1,1-1-1,-1 0 0,1 0 1,-1 1-1,1-1 0,0 0 1,0 0-1,-1 0 0,1-1 1,0 1-1,0 0 1,0-1-1,0 1 0,0-1 1,0 0-1,0 1 0,0-1 1,0 0-1,0 0 0,0 0 1,0-1-1,2 1 1,3-1-361,0 0 1,0 0 0,-1 0 0,1-1 0,12-5 0,9-10-292,-23 13 548,0 1 0,0 0 0,0 0 0,0 0 0,1 0 0,-1 1 0,1 0 0,-1 0 0,1 1 0,9-2-1,-14 3 188,-1 1 0,1-1 0,0 1 0,-1 0 0,1-1 0,-1 1 0,1 0 0,-1-1-1,0 1 1,1 0 0,-1-1 0,0 1 0,1 0 0,-1 0 0,0 0 0,0-1-1,1 1 1,-1 0 0,0 0 0,0 0 0,0 0 0,0-1 0,0 1 0,-1 0-1,1 0 1,0 1 0,-3 26 281,-3-8 76,-1-1 0,-1 0 0,-19 33 0,20-40 65,-1 1 0,2 1 1,-1-1-1,2 1 0,0 0 0,1 1 1,0-1-1,1 1 0,-2 18 1,5-32-416,0-1 1,0 0 0,0 0 0,0 0 0,0 0 0,0 1-1,0-1 1,0 0 0,0 0 0,0 0 0,0 1 0,0-1 0,0 0-1,0 0 1,0 0 0,0 1 0,0-1 0,0 0 0,1 0-1,-1 0 1,0 1 0,0-1 0,0 0 0,0 0 0,0 0-1,0 0 1,0 1 0,1-1 0,-1 0 0,0 0 0,0 0-1,0 0 1,0 0 0,1 0 0,-1 1 0,0-1 0,0 0 0,0 0-1,1 0 1,-1 0 0,0 0 0,0 0 0,0 0 0,1 0-1,-1 0 1,0 0 0,1 0 0,10-8 194,8-15 92,10-30-209,-2-2 1,31-94-1,3-5-31,-53 137-50,44-91-9,-45 95 5,0 1 0,2-1 0,-1 2 0,1-1 1,19-17-1,-27 28-1,0 0 0,0 0 0,0 0 0,0 0 0,0 0 0,1 0 0,-1 0 0,0 1 1,0-1-1,1 0 0,-1 1 0,1-1 0,-1 1 0,0 0 0,1-1 0,-1 1 0,3 0 0,-3 0 2,-1 0 0,1 1 1,-1-1-1,0 0 0,1 1 0,-1-1 0,1 1 0,-1-1 0,0 0 0,1 1 0,-1-1 0,0 1 1,1-1-1,-1 1 0,0 0 0,0-1 0,1 1 0,-1-1 0,0 1 0,0-1 0,0 1 0,0 0 1,0-1-1,0 1 0,0-1 0,0 1 0,0 1 0,-1 3 30,1 1-1,-1 0 1,-1 0-1,1-1 1,-1 1-1,-3 8 1,-7 8 355,7-15-283,0 1 0,1-1 1,1 1-1,-1 0 0,1 0 0,1 0 0,-1 1 1,1-1-1,1 0 0,-2 12 0,4-19-153,-1 0 0,1 0 0,-1 0 0,1 0 0,-1 0-1,1 0 1,0 0 0,0-1 0,-1 1 0,1 0 0,0 0 0,0-1 0,0 1-1,0 0 1,-1-1 0,1 1 0,0-1 0,0 1 0,0-1 0,1 1-1,-1-1 1,0 0 0,1 1 0,35 7-1734,-23-5 930,-7-2 754,-1 1 0,0 1 0,0-1 0,0 1 0,0 0 0,0 0 0,-1 1 0,1-1 0,-1 1 0,0 1 0,0-1-1,0 1 1,5 7 0,-8-9 171,0-1-1,-1 1 1,1 0-1,-1-1 1,0 1 0,0 0-1,0 0 1,0 0-1,0 0 1,0 0-1,-1 0 1,0 0-1,0 1 1,1-1-1,-2 0 1,1 0-1,0 0 1,-1 0-1,1 0 1,-1 0 0,0 0-1,0 0 1,0 0-1,-1 0 1,1 0-1,0-1 1,-1 1-1,0 0 1,-4 4-1,-41 43 2829,43-47-2715,1 0 1,0 0 0,-1 0-1,0-1 1,1 0 0,-1 0-1,0 0 1,0 0 0,0-1-1,0 1 1,-1-1 0,1 0-1,-7 1 1,10-3-314,0 0 0,0 1-1,0-1 1,0 0 0,0 0 0,1 0-1,-1 0 1,0 0 0,0 0 0,0 0-1,1 0 1,-1 0 0,1 0 0,-1 0 0,1 0-1,-1 0 1,1 0 0,0-1 0,-1 1-1,1 0 1,0 0 0,0-1 0,0 1-1,0 0 1,0 0 0,0 0 0,1-3-1,2-37-8354,6 21-161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7.551"/>
    </inkml:context>
    <inkml:brush xml:id="br0">
      <inkml:brushProperty name="width" value="0.025" units="cm"/>
      <inkml:brushProperty name="height" value="0.025" units="cm"/>
    </inkml:brush>
  </inkml:definitions>
  <inkml:trace contextRef="#ctx0" brushRef="#br0">0 172 9321,'0'0'3577,"9"-1"-374,-4 0-3174,52-13 4907,-53 13-4645,0-1 0,0 0-1,0 0 1,0 0 0,0 0 0,-1 0 0,1-1 0,-1 0 0,1 0 0,-1 0 0,0 0 0,0 0 0,3-5-1,-10 15-310,0 1-1,0 0 0,1 0 0,0 0 1,1 0-1,-3 15 0,5-21 16,-1 0 0,1 0 0,0 0 1,-1 0-1,1 0 0,0 0 0,0 0 0,0 0 0,1 0 1,-1 0-1,0 0 0,1 0 0,-1 0 0,1 0 0,0 0 0,0 0 1,0 0-1,0 0 0,0 0 0,0-1 0,0 1 0,0 0 1,1-1-1,-1 1 0,1-1 0,-1 0 0,1 1 0,-1-1 1,1 0-1,0 0 0,0 0 0,0 0 0,-1 0 0,4 0 0,4 1 59,1-1-1,-1-1 0,1 0 0,-1 0 0,1-1 0,-1 0 1,1 0-1,-1-1 0,0-1 0,0 1 0,0-2 0,0 1 1,0-1-1,0 0 0,-1-1 0,0 0 0,8-6 0,-12 7-2,0 1 0,0-1-1,0 1 1,0-1 0,-1-1 0,1 1-1,-1 0 1,0-1 0,0 0-1,-1 1 1,1-1 0,-1 0-1,2-8 1,-3 9-29,0-1-1,-1 1 1,0 0-1,0-1 1,0 1-1,0 0 1,-1 0 0,0-1-1,1 1 1,-2 0-1,1 0 1,0 0-1,-1 0 1,0 0 0,0 0-1,0 1 1,0-1-1,-1 0 1,-3-3-1,-2-3 197,5 8-155,1 0 0,1 0 0,-1 0 0,0 0 0,0 0 0,1 0 0,-1-1 0,1 1 0,0-1 0,0 1 0,0-1 0,0 1 0,-1-6 0,34 6-15,40 7 595,-37-1-2788,-2-2-7740,-43-2 346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7.892"/>
    </inkml:context>
    <inkml:brush xml:id="br0">
      <inkml:brushProperty name="width" value="0.025" units="cm"/>
      <inkml:brushProperty name="height" value="0.025" units="cm"/>
    </inkml:brush>
  </inkml:definitions>
  <inkml:trace contextRef="#ctx0" brushRef="#br0">0 33 5541,'0'0'12524,"69"-17"-11723,-26 15-513,6-3-736,4-3-5862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0:27.008"/>
    </inkml:context>
    <inkml:brush xml:id="br0">
      <inkml:brushProperty name="width" value="0.025" units="cm"/>
      <inkml:brushProperty name="height" value="0.025" units="cm"/>
    </inkml:brush>
  </inkml:definitions>
  <inkml:trace contextRef="#ctx0" brushRef="#br0">1 321 4644,'0'0'5403,"7"-7"-4789,1 1-466,0 0 1,0 1 0,0 0 0,0 1-1,1 0 1,0 0 0,0 1-1,0 0 1,0 0 0,1 1 0,-1 0-1,1 1 1,15 0 0,159-9 349,208 17-1,-162 1-435,722 21 2,125-48 2183,-297-4-1499,299 27-149,162-1-19,-616-34-542,-348 12 170,-275 19-40,-12-1-59,-37 1-23,-75 0-77,109 0 9,-720 4 29,-890-13-148,-1073-38-224,2302 44 334,-453 8-13,831-5 5,12-1-2,-1 0 0,1 1-1,-1 0 1,1 0 0,-1 0 0,1 1 0,-1-1-1,1 1 1,-1 0 0,1 1 0,-1-1-1,1 1 1,-6 2 0,10-3-1,0-1 0,0 0-1,0 0 1,0 1 0,0-1 0,0 0-1,0 1 1,0-1 0,0 0 0,0 0 0,0 1-1,1-1 1,-1 0 0,0 1 0,0-1-1,0 0 1,0 0 0,0 1 0,0-1 0,1 0-1,-1 0 1,0 1 0,0-1 0,0 0-1,1 0 1,-1 0 0,0 1 0,0-1 0,1 0-1,-1 0 1,0 0 0,0 0 0,1 0 0,-1 1-1,0-1 1,1 0 0,-1 0 0,0 0-1,0 0 1,1 0 0,-1 0 0,20 5-36,-17-4 25,72 10 7,1-3 0,-1-3 0,99-6 0,-63 0 8,3998-59 100,-1497-76-1,-2392 122-293,-187 15-956,-44 4-1325,-58 6-1412,-56 3-1869</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8.657"/>
    </inkml:context>
    <inkml:brush xml:id="br0">
      <inkml:brushProperty name="width" value="0.025" units="cm"/>
      <inkml:brushProperty name="height" value="0.025" units="cm"/>
    </inkml:brush>
  </inkml:definitions>
  <inkml:trace contextRef="#ctx0" brushRef="#br0">89 243 4933,'0'0'8119,"5"-9"-5417,12-21-891,-16 28-1580,0 0 1,0 0-1,0 0 0,0 1 1,0-1-1,0 0 0,-1 0 1,1 0-1,-1 0 0,1-1 1,-1 1-1,0 0 0,0 0 1,0 0-1,0 0 0,0 0 1,0 0-1,-1 0 0,0-3 1,0 4-190,1 1 0,-1 0 0,1-1-1,-1 1 1,0 0 0,1 0 0,-1-1 0,0 1 0,0 0 0,1 0 0,-1 0 0,0 0 0,1 0 0,-1 0 0,0 0 0,0 0 0,1 0 0,-1 0 0,0 1 0,1-1 0,-1 0 0,0 0 0,1 1-1,-1-1 1,1 0 0,-1 1 0,0-1 0,1 1 0,-2 0 0,-16 15 8,9-5-52,0 1-1,1-1 1,1 1 0,0 0 0,0 1 0,2 0 0,-1 0 0,2 0 0,-1 1 0,2 0 0,0-1 0,-2 24 0,5-36-2,0 1 1,-1 0-1,1-1 0,0 1 1,0 0-1,0-1 1,1 1-1,-1 0 1,0-1-1,1 1 0,-1 0 1,1-1-1,0 1 1,-1-1-1,1 1 0,0-1 1,0 1-1,0-1 1,0 1-1,0-1 0,0 0 1,0 0-1,0 1 1,3 0-1,-2-1 2,1 0-1,-1 0 1,1 0-1,-1-1 1,1 1 0,-1-1-1,1 0 1,0 1-1,-1-1 1,1 0 0,-1-1-1,1 1 1,0 0-1,2-2 1,6 0 11,0-2 0,0 0-1,-1 0 1,1-1 0,-1 0 0,13-9 0,2-5 11,0-1 0,-1-1 1,-1-1-1,34-43 0,-47 53-2,-1-1 1,0-1-1,0 0 0,-2 0 0,0-1 1,0 1-1,-1-2 0,-1 1 0,-1 0 1,0-1-1,2-18 0,-6 32-16,0 1 0,1-1-1,-1 1 1,0-1 0,0 0-1,0 1 1,0-1 0,0 1-1,0-1 1,-1 1 0,1-1 0,0 1-1,-1-1 1,1 1 0,-1-1-1,1 1 1,-1-1 0,-2-2 0,3 4-9,-1 0 0,0 0 0,0 0 0,0 1 1,1-1-1,-1 0 0,0 0 0,0 0 1,1 0-1,-1 1 0,0-1 0,0 0 1,1 1-1,-1-1 0,0 1 0,1-1 1,-1 1-1,0-1 0,1 1 0,-1-1 1,1 1-1,-1-1 0,1 1 0,-1 1 0,-35 52-187,21-26 215,-14 44-1,25-62-20,1 1-1,0-1 1,1 1-1,1 0 1,-1 0-1,1 0 1,2 20 0,-1-30-3,0 1 0,0 0 0,0-1 0,1 1 0,-1-1 0,1 0 0,-1 1 1,1-1-1,-1 1 0,1-1 0,0 0 0,0 1 0,0-1 0,0 0 1,0 0-1,0 0 0,0 1 0,0-1 0,0 0 0,0-1 0,1 1 0,-1 0 1,0 0-1,3 0 0,-1 0 7,0 0 0,0 0 0,1-1 0,-1 1 0,0-1 0,1 0 0,-1 0 0,0 0 0,1 0 0,5-2 0,0 0 17,0-1-1,0 0 0,-1 0 0,1-1 0,-1 0 0,0 0 0,11-8 0,-10 3-6,0 0 0,0-1 1,-1 1-1,-1-2 0,12-18 1,3-6 59,-22 35-75,0 0 1,0 0-1,1 0 0,-1 0 0,0 0 1,0-1-1,0 1 0,0 0 0,0 0 1,1 0-1,-1 0 0,0 0 0,0 0 1,0 0-1,0 0 0,1 0 0,-1 0 1,0 0-1,0 0 0,0 0 1,0 0-1,1 0 0,-1 0 0,0 0 1,0 0-1,0 0 0,0 1 0,1-1 1,-1 0-1,0 0 0,0 0 0,0 0 1,0 0-1,0 0 0,0 0 0,1 0 1,-1 1-1,0-1 0,0 0 0,0 0 1,0 0-1,0 0 0,0 0 0,0 1 1,0-1-1,0 0 0,0 0 0,0 0 1,0 0-1,0 1 0,0-1 1,0 0-1,0 0 0,0 0 0,0 0 1,0 1-1,0-1 0,0 0 0,0 0 1,0 0-1,0 0 0,0 1 0,0-1 1,0 0-1,0 0 0,0 0 0,3 27-118,-2 31-59,-1-41 178,-1-9-1,1 1 1,0 0 0,1-1-1,0 1 1,2 9 0,-3-16 0,1 0 1,0 0-1,0 0 1,-1-1-1,1 1 1,0 0-1,0 0 1,1 0-1,-1-1 0,0 1 1,1-1-1,-1 1 1,1-1-1,-1 1 1,1-1-1,0 0 1,-1 0-1,1 0 1,0 0-1,0 0 1,0 0-1,0-1 1,0 1-1,0 0 1,0-1-1,3 1 1,0 0 37,-1-1 0,1 0 0,0 0 0,-1 0 1,1 0-1,0-1 0,-1 1 0,1-1 0,-1 0 0,1-1 1,-1 1-1,0-1 0,1 0 0,-1 0 0,0 0 0,0 0 1,0-1-1,-1 0 0,1 0 0,-1 0 0,1 0 0,-1 0 0,0-1 1,0 1-1,0-1 0,-1 0 0,1 0 0,-1 0 0,0 0 1,0-1-1,-1 1 0,1 0 0,-1-1 0,0 1 0,0-1 1,1-8-1,-1 5-49,0 0 1,-1 0-1,1-1 1,-2 1-1,1 0 0,-1 0 1,0 0-1,-1 0 1,0 0-1,0 0 1,-1 0-1,1 1 1,-2-1-1,1 1 1,-1 0-1,0 0 0,-1 0 1,0 0-1,0 1 1,-10-11-1,34 20-5493,0 0 3519,17 1-2804,7-3-1366</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9.048"/>
    </inkml:context>
    <inkml:brush xml:id="br0">
      <inkml:brushProperty name="width" value="0.025" units="cm"/>
      <inkml:brushProperty name="height" value="0.025" units="cm"/>
    </inkml:brush>
  </inkml:definitions>
  <inkml:trace contextRef="#ctx0" brushRef="#br0">288 0 1858,'0'0'15118,"-61"85"-13068,41-45-993,8 0-256,8-1-193,4-2-512,0-5-96,13-1-672,2 0-673,-1 4-225,-7-2-1633,-5 2-1634,-2-1 1346</inkml:trace>
  <inkml:trace contextRef="#ctx0" brushRef="#br0" timeOffset="1">1 501 9673,'0'0'6566,"8"-47"-4259,19 30-770,11 0-96,8-1-320,10 1-288,5 2-480,2-1-257,-3 4-64,-5-1-1185,-12-3-1794,-15 1-3491</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9.391"/>
    </inkml:context>
    <inkml:brush xml:id="br0">
      <inkml:brushProperty name="width" value="0.025" units="cm"/>
      <inkml:brushProperty name="height" value="0.025" units="cm"/>
    </inkml:brush>
  </inkml:definitions>
  <inkml:trace contextRef="#ctx0" brushRef="#br0">0 33 13485,'0'0'6886,"61"-13"-5476,-17 5-97,8 3-416,7 1-705,1 1-64,-1 3-929,-3 0-1409,-6 0-3075,-9 6-3747</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39.762"/>
    </inkml:context>
    <inkml:brush xml:id="br0">
      <inkml:brushProperty name="width" value="0.025" units="cm"/>
      <inkml:brushProperty name="height" value="0.025" units="cm"/>
    </inkml:brush>
  </inkml:definitions>
  <inkml:trace contextRef="#ctx0" brushRef="#br0">24 42 13004,'0'0'3214,"-5"11"-326,-12 31-747,16-41-2097,1-1 0,0 1 1,0-1-1,0 1 0,-1-1 0,1 1 1,0 0-1,0-1 0,0 1 0,0-1 1,0 1-1,0 0 0,0-1 0,0 1 1,0-1-1,1 1 0,-1 0 0,0-1 1,0 1-1,0-1 0,1 1 0,-1-1 1,0 1-1,1-1 0,-1 1 0,0-1 1,1 1-1,-1-1 0,0 1 0,1-1 1,0 1-1,22 5 620,23-10 101,-32 0-704,-1 0 0,1-1 0,-1-1 0,-1-1 0,1 1 0,-1-2 0,0 0 0,16-14 0,37-22-7,-65 44-56,0 0 0,0-1 0,1 1 0,-1 0-1,0 0 1,0 0 0,0 0 0,1 0 0,-1 0-1,0 0 1,0 0 0,1 0 0,-1 0-1,0 0 1,0 0 0,1 0 0,-1 0 0,0 0-1,0 0 1,0 0 0,1 1 0,-1-1 0,0 0-1,0 0 1,0 0 0,1 0 0,-1 0 0,0 0-1,0 1 1,0-1 0,0 0 0,1 0 0,-1 0-1,0 0 1,0 1 0,0-1 0,0 0 0,0 0-1,0 0 1,0 1 0,0-1 0,1 1 0,2 16 64,-3 29 175,0-36-223,0-8-41,0-1 0,0 1-1,1-1 1,-1 1 0,0-1-1,1 0 1,-1 1 0,1-1-1,-1 0 1,1 1 0,-1-1-1,1 0 1,0 0 0,0 1-1,0-1 1,0 0 0,0 0-1,0 0 1,0 0 0,0 0-1,0 0 1,0-1 0,1 1-1,-1 0 1,0-1 0,0 1 0,1 0-1,-1-1 1,0 0 0,1 1-1,-1-1 1,1 0 0,-1 0-1,3 1 1,0-1-576,-1 0 0,0 0 0,1 0 1,-1-1-1,0 1 0,1-1 0,-1 1 0,0-1 0,1 0 1,-1-1-1,0 1 0,0 0 0,0-1 0,4-2 0,13-15-6304</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0.134"/>
    </inkml:context>
    <inkml:brush xml:id="br0">
      <inkml:brushProperty name="width" value="0.025" units="cm"/>
      <inkml:brushProperty name="height" value="0.025" units="cm"/>
    </inkml:brush>
  </inkml:definitions>
  <inkml:trace contextRef="#ctx0" brushRef="#br0">47 0 10730,'0'0'3796,"-5"11"-1469,-4 14-1256,1 1-1,1 0 0,1 0 1,2 1-1,-3 38 0,11-12-707,16 86-1,-14-113-116,-2 0 0,2 35 0,-5-82-37,9-81-1787,32-152 0,-39 243 1572,0 1 1,1 0-1,0 0 0,1 0 0,0 0 0,6-8 0,-10 16 12,0 0-1,0 1 1,0 0-1,0-1 1,0 1-1,0-1 1,0 1-1,0 0 1,1 0-1,-1 0 1,0 0-1,1 0 1,-1 0 0,1 0-1,-1 0 1,1 0-1,-1 1 1,1-1-1,0 1 1,-1-1-1,1 1 1,0 0-1,-1-1 1,1 1-1,0 0 1,-1 0-1,1 0 1,0 0 0,0 1-1,-1-1 1,1 0-1,0 1 1,-1-1-1,1 1 1,-1 0-1,1-1 1,-1 1-1,1 0 1,-1 0-1,1 0 1,-1 0-1,0 0 1,1 0 0,-1 1-1,0-1 1,2 3-1,0-2 10,-1 0 0,0 1-1,0-1 1,0 0 0,0 1-1,-1 0 1,1-1 0,-1 1-1,1 0 1,-1 0 0,0 0 0,0 0-1,0 0 1,-1 0 0,1 0-1,-1 0 1,1 0 0,-1 0-1,0 1 1,0-1 0,-1 0 0,1 0-1,-1 0 1,0 3 0,-1-1 105,0-1 0,-1 0 0,0 0 0,1 0 0,-1-1 0,0 1 0,-1-1 0,1 1 0,-1-1 0,1 0 0,-1 0 0,0-1 0,0 1 0,-9 3 0,7-3-29,0 0 1,0 0 0,0 0 0,-1-1 0,1 0 0,-1-1 0,1 1 0,-11 0 0,21-12-2879,34-19-5354,-13 12 1559</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0.556"/>
    </inkml:context>
    <inkml:brush xml:id="br0">
      <inkml:brushProperty name="width" value="0.025" units="cm"/>
      <inkml:brushProperty name="height" value="0.025" units="cm"/>
    </inkml:brush>
  </inkml:definitions>
  <inkml:trace contextRef="#ctx0" brushRef="#br0">40 241 12684,'0'0'7036,"-6"11"-5824,0-1-841,1 1 0,1-1-1,0 1 1,0 0 0,1 0 0,-2 13 0,4-22-350,1 1 1,-1 0-1,1-1 0,0 1 1,0-1-1,0 1 0,0-1 1,0 1-1,0-1 0,1 1 0,-1-1 1,1 1-1,0-1 0,0 1 1,0-1-1,0 0 0,0 1 1,0-1-1,1 0 0,-1 0 1,1 0-1,-1 0 0,1 0 1,0 0-1,0 0 0,0-1 0,0 1 1,0-1-1,0 1 0,0-1 1,1 0-1,-1 0 0,0 0 1,1 0-1,-1 0 0,1-1 1,-1 1-1,1-1 0,-1 1 0,4-1 1,-3 0-52,1 1 0,-1-1 0,1 0 0,-1 0 0,0 0 0,1 0 0,-1-1 0,1 0 0,-1 1 0,0-1 0,0 0 0,1-1 0,-1 1 0,0 0 0,0-1 0,0 0 0,0 0-1,0 0 1,-1 0 0,1 0 0,3-4 0,-1-2-217,1 0 0,-1-1-1,0 0 1,-1 0-1,7-17 1,6-14-1393,-18 47 1881,0 0 1,1 0 0,0 1-1,0-1 1,0 0-1,1 0 1,3 14-1,-3-19-203,0 0-1,0-1 1,1 1-1,-1 0 1,1-1-1,0 1 1,-1-1-1,1 1 1,0-1-1,0 0 1,0 1-1,0-1 1,0 0-1,0 0 1,0-1-1,0 1 1,0 0-1,0-1 1,0 1-1,1-1 1,-1 0-1,0 0 1,0 1-1,1-2 1,-1 1 0,0 0-1,0 0 1,5-2-1,0 1 18,0-1 0,0 0 0,0 0 0,0 0-1,-1-1 1,1 0 0,10-7 0,-5 1-40,-1-1 0,0 1 0,-1-2 0,0 0 0,-1 0 0,0 0 0,-1-1 0,0 0 0,-1-1 0,10-23 0,-9 17-227,-2-1 0,0 1 0,-2-1-1,0 0 1,-1 0 0,-1-1 0,0-20 0,-2 40 207,0 0 0,0 0 0,0 0-1,0 0 1,0 0 0,0 0 0,0 0 0,0 0 0,0-1 0,-1 1 0,1 0-1,-1 0 1,1 0 0,-1 0 0,1 0 0,-1 0 0,1 0 0,-1 1 0,0-1-1,1 0 1,-1 0 0,0 0 0,0 1 0,-1-2 0,2 2 12,-1 0 0,0 0 0,0 0 0,0 0 0,1 1 0,-1-1 1,0 0-1,0 0 0,0 1 0,1-1 0,-1 0 0,0 1 0,1-1 0,-1 1 1,0-1-1,1 1 0,-1-1 0,0 1 0,1-1 0,-1 1 0,1 0 0,-1-1 1,1 1-1,-1 0 0,1-1 0,0 1 0,-1 0 0,1 0 0,0-1 0,0 1 1,-1 0-1,1 1 0,-7 20 163,0 0 0,2 1 0,1-1 0,0 1 0,2 0 0,0 0 0,2 1 0,1-1 0,0 0 0,2 0 0,1 0 1,0-1-1,16 44 0,-19-64-192,10 22-75,-11-23 63,0 0-1,0-1 1,1 1 0,-1 0 0,0-1-1,1 1 1,-1 0 0,1-1 0,-1 1-1,0-1 1,1 1 0,-1-1-1,1 1 1,0-1 0,-1 1 0,1-1-1,-1 1 1,1-1 0,0 0 0,-1 1-1,1-1 1,0 0 0,-1 0-1,1 1 1,0-1 0,0 0 0,0 0-1,0-2-27,-1 0 0,0-1 1,0 1-1,0 0 0,0 0 0,-1-1 0,1 1 0,-1 0 0,1 0 0,-1 0 0,0 0 0,0 0 0,0 0 0,-1-3 0,-11-15 41,0 1-1,-1 0 1,-1 1-1,-31-29 1,-10-11 630,56 58-568,-1 0-1,0-1 1,1 1-1,-1-1 1,1 1-1,-1-1 1,1 1-1,-1-1 1,1 1-1,0-1 1,-1 0-1,1 1 1,0-1-1,-1 0 1,1 1-1,0-1 1,0 0-1,-1 1 1,1-1-1,0 0 1,0 1-1,0-1 1,0 0-1,0 1 1,0-1-1,0 0 1,0 0-1,0 1 0,0-1 1,1 0-1,-1 1 1,0-1-1,0 0 1,1 1-1,-1-1 1,0 0-1,1 1 1,-1-1-1,1 1 1,-1-1-1,1 1 1,-1-1-1,1 1 1,-1-1-1,1 1 1,-1-1-1,1 1 1,0 0-1,-1-1 1,1 1-1,-1 0 1,1 0-1,0-1 1,0 1-1,-1 0 1,1 0-1,0 0 1,-1 0-1,1 0 1,0 0-1,-1 0 1,1 0-1,0 0 1,0 0-1,66 0-180,-46 2 259,15-2-474,63-2-6438,-55-9-1274</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0.989"/>
    </inkml:context>
    <inkml:brush xml:id="br0">
      <inkml:brushProperty name="width" value="0.025" units="cm"/>
      <inkml:brushProperty name="height" value="0.025" units="cm"/>
    </inkml:brush>
  </inkml:definitions>
  <inkml:trace contextRef="#ctx0" brushRef="#br0">1 0 9545,'0'0'12876,"3"73"-12107,-3-30-417,0 5-95,0 1-65,0-8-160,11-10-289,10-8-767,7-10-514,3-13-1249,1 0-2530,-5-20-5285</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1.718"/>
    </inkml:context>
    <inkml:brush xml:id="br0">
      <inkml:brushProperty name="width" value="0.025" units="cm"/>
      <inkml:brushProperty name="height" value="0.025" units="cm"/>
    </inkml:brush>
  </inkml:definitions>
  <inkml:trace contextRef="#ctx0" brushRef="#br0">175 212 12556,'0'0'2173,"-12"5"26,-1 0-1785,1 1-1,0 0 1,0 1-1,0 1 1,0 0-1,-12 12 1,18-14-201,0-1 1,0 1-1,1 0 1,0 0-1,0 0 0,1 1 1,-1 0-1,2 0 1,-1 0-1,1 0 1,0 1-1,0-1 1,1 1-1,-3 11 0,5-18-205,0 0 0,0 0 0,0 0-1,0 0 1,0 0 0,0 0-1,0 0 1,0-1 0,0 1 0,0 0-1,0 0 1,0 0 0,1 0-1,-1 0 1,0 0 0,1-1 0,-1 1-1,0 0 1,1 0 0,-1 0-1,1-1 1,-1 1 0,1 0 0,0-1-1,-1 1 1,1 0 0,0-1 0,0 1-1,-1-1 1,1 1 0,1 0-1,1-1 14,-1 1-1,1-1 0,-1 0 0,1 0 1,0 0-1,-1 0 0,1 0 1,-1-1-1,1 1 0,-1-1 0,4-1 1,4-1 103,0-2 0,0 1 0,0-1 0,16-11 0,-4-2 30,-1-1-1,0-1 1,-2-1 0,0 0-1,-2-2 1,0 0 0,-1-1-1,-2 0 1,0-1 0,-2-1-1,-1 0 1,-1-1 0,14-55-1,-48 173-565,11-50 523,2 0 0,2 1 0,-7 86 0,16-126-100,0 1 0,0 0-1,0 0 1,0 0 0,1-1-1,-1 1 1,1 0 0,0 0-1,0-1 1,0 1 0,0-1-1,0 1 1,0-1 0,1 1-1,-1-1 1,1 0 0,0 0-1,0 1 1,0-1 0,0-1-1,0 1 1,0 0 0,3 2-1,-1-3 3,0 1 0,0-1-1,0 0 1,0 0 0,-1 0-1,2 0 1,-1-1 0,0 1-1,0-1 1,0 0 0,0-1 0,0 1-1,0-1 1,0 1 0,8-4-1,-4 1 10,0-1-1,1 0 1,-2 0-1,1-1 0,0 0 1,-1 0-1,0-1 0,0 0 1,0 0-1,-1-1 1,0 0-1,8-11 0,-3 3-12,-2-1 0,1 0 0,-2-1 0,0 1-1,7-23 1,-15 38-20,1-1 1,0 0-1,-1 1 0,1-1 0,-1 0 0,1 1 0,-1-1 1,0 0-1,1 0 0,-1 0 0,0 1 0,0-1 0,-1 0 1,1-3-1,-1 5 0,0 0 0,1 0 0,-1 0 0,1 0 0,-1 0 0,0 0-1,1 0 1,-1 1 0,1-1 0,-1 0 0,0 0 0,1 0 0,-1 1 0,1-1 0,-1 0 0,1 0 0,-1 1 0,1-1 0,-1 1 0,1-1 0,-1 0 0,1 1 0,0-1-1,-1 1 1,1-1 0,-1 2 0,-37 44-126,32-38 184,2-2-25,-1 0 0,1 1 1,1-1-1,-7 14 0,10-19-25,0 0-1,-1-1 0,1 1 1,0 0-1,0 0 0,0 0 1,0 0-1,0-1 0,0 1 1,0 0-1,0 0 0,0 0 1,0 0-1,0-1 1,1 1-1,-1 0 0,0 0 1,1 0-1,-1-1 0,0 1 1,1 0-1,-1-1 0,1 1 1,-1 0-1,1-1 0,-1 1 1,1 0-1,0-1 0,-1 1 1,1-1-1,0 1 0,-1-1 1,1 1-1,0-1 0,0 0 1,-1 1-1,1-1 1,0 0-1,0 0 0,0 0 1,-1 1-1,1-1 0,0 0 1,0 0-1,0 0 0,0 0 1,0 0-1,-1-1 0,1 1 1,0 0-1,1-1 0,7 1-96,-1-1-1,1-1 0,0 0 1,-1 0-1,0 0 0,0-1 1,1 0-1,-2-1 0,1 0 1,0 0-1,-1-1 0,0 0 1,9-7-1,-13 9 126,0 1-1,1-1 1,-1 0-1,0 0 1,-1 0-1,1-1 1,-1 1 0,1-1-1,-1 0 1,0 1-1,0-1 1,-1 0-1,1 0 1,-1 0-1,0 0 1,0 0 0,0-1-1,0 1 1,-1 0-1,0 0 1,0-1-1,0 1 1,0 0-1,-1 0 1,1-1 0,-1 1-1,0 0 1,0 0-1,-3-6 1,3 9-6,0-1-1,0 0 1,1 1 0,-1-1 0,0 1-1,-1-1 1,1 1 0,0 0 0,0-1 0,0 1-1,-1 0 1,1 0 0,-1 0 0,1 0-1,-1 0 1,1 0 0,-1 0 0,0 1 0,1-1-1,-1 1 1,0-1 0,0 1 0,1-1-1,-1 1 1,0 0 0,0 0 0,1 0 0,-1 0-1,0 0 1,0 0 0,0 1 0,1-1 0,-1 1-1,0-1 1,0 1 0,-2 1 0,-1 0 10,0 1 1,0-1-1,0 1 1,1 1-1,-1-1 1,1 0-1,0 1 1,0 0-1,0 0 1,-6 8-1,4-2 32,-1 0 0,1 0 0,1 1 0,0 0 0,1-1 0,0 2-1,0-1 1,1 0 0,1 1 0,0 0 0,0-1 0,1 1 0,1 0-1,1 21 1,1-30-63,-1-1-1,0 1 0,1-1 1,-1 1-1,1-1 1,-1 0-1,1 0 0,0 0 1,0 0-1,0 0 0,1 0 1,-1-1-1,0 1 1,1-1-1,-1 1 0,0-1 1,1 0-1,0 0 0,-1 0 1,1 0-1,0-1 1,-1 1-1,1-1 0,0 1 1,0-1-1,0 0 0,3 0 1,3 0-734,1 0-1,-1 0 1,0-1 0,0 0 0,0 0 0,0-1-1,13-4 1,6-9-4463,2-4-2825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2.059"/>
    </inkml:context>
    <inkml:brush xml:id="br0">
      <inkml:brushProperty name="width" value="0.025" units="cm"/>
      <inkml:brushProperty name="height" value="0.025" units="cm"/>
    </inkml:brush>
  </inkml:definitions>
  <inkml:trace contextRef="#ctx0" brushRef="#br0">198 1 18642,'-14'4'1318,"8"-2"-1105,-19 5 855,0 1 0,-23 12 0,42-18-946,1 0 0,0 1 0,0 0 0,0 0 0,0 0 0,0 0-1,0 1 1,1 0 0,0 0 0,0 0 0,0 0 0,0 1 0,1 0-1,-1-1 1,1 1 0,1 1 0,-4 5 0,6-10-127,0 0 1,0 0-1,0 0 1,0 0-1,0 0 1,0-1-1,0 1 1,0 0-1,0 0 0,1 0 1,-1 0-1,0-1 1,1 1-1,-1 0 1,0 0-1,1-1 1,-1 1-1,1 0 1,-1 0-1,1-1 1,0 1-1,-1-1 1,1 1-1,0 0 0,-1-1 1,1 1-1,0-1 1,0 0-1,-1 1 1,1-1-1,0 1 1,0-1-1,0 0 1,-1 0-1,1 0 1,0 1-1,0-1 0,0 0 1,0 0-1,1 0 1,45 0-347,-34 0 242,54-1-144,76 3-172,-142-3 428,0 1 0,0 0 0,0 0 0,0 0 0,0 0 0,0 0 0,0 0 0,0 0 0,0 1 0,0-1 0,0 0 0,0 0 0,0 1 0,0-1 0,-1 1 0,1-1 0,0 1 0,0-1 0,0 1 0,-1-1 0,1 1 0,0 0 0,0-1 0,-1 1 0,1 0 0,-1 0 0,1 0 0,0-1 0,-1 1 0,0 0 0,1 0 0,-1 0 0,1 0 0,-1 0 0,0 0 0,0 0 0,0 0 0,1 1 0,-2 0 16,0 0-1,1 0 0,-1 0 0,0 0 0,0 0 1,0 0-1,0 0 0,0 0 0,0 0 1,-1-1-1,1 1 0,-1 0 0,1-1 0,-1 1 1,0-1-1,-2 2 0,-10 7 91,0-1 0,-1-1 0,0 0 1,0-1-1,0-1 0,-1 0 0,0-1 0,-29 5 0,44-9-215,1-1 0,-1 0 0,0 0 0,1 0 0,-1 0-1,0 0 1,0 0 0,1 0 0,-1 0 0,0 0 0,1 0 0,-1 0-1,0 0 1,0 0 0,1-1 0,-1 1 0,0 0 0,1 0 0,-1-1 0,0 1-1,1-1 1,-1 1 0,1 0 0,-1-1 0,1 1 0,-1-1 0,1 1-1,-1-2 1,4-19-3627,28-26-3512,-28 43 6359,24-32-4703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2.572"/>
    </inkml:context>
    <inkml:brush xml:id="br0">
      <inkml:brushProperty name="width" value="0.025" units="cm"/>
      <inkml:brushProperty name="height" value="0.025" units="cm"/>
    </inkml:brush>
  </inkml:definitions>
  <inkml:trace contextRef="#ctx0" brushRef="#br0">20 0 12684,'0'0'4233,"3"10"-2941,0 3-928,-2-1 0,0 1-1,0-1 1,-1 1 0,-1 0-1,0-1 1,0 1 0,-2-1 0,-3 15-1,6-27-359,-6 31 1092,1 1 0,0 60-1,5-82-1063,0 0 0,1 0 0,0 0-1,1 0 1,0-1 0,0 1 0,1-1-1,1 1 1,-1-1 0,2 0-1,-1-1 1,1 1 0,9 12 0,-13-20-90,0 0 1,0 1 0,-1-1 0,1 0 0,0 0 0,0 0 0,0 0 0,0 0 0,0-1 0,0 1 0,0 0 0,1 0 0,-1-1 0,0 1 0,0-1 0,1 1 0,-1-1 0,0 1 0,1-1 0,-1 0 0,0 1 0,1-1 0,1 0 0,-2-1 14,0 0 1,0 1 0,0-1 0,0 0-1,0 0 1,0 0 0,0 0 0,0 0-1,0 0 1,-1 0 0,1 0 0,0 0-1,-1 0 1,1 0 0,-1-1 0,1 1-1,-1 0 1,0 0 0,1-3 0,1-10-65,0 0 0,-1 0 0,0-18 1,-1 28 136,0-4-186,0-1 0,-1 1 0,1 0-1,-2 1 1,1-1 0,-1 0 0,0 0 0,-1 0 0,0 1 0,0 0-1,-6-12 1,8 18 274,3 3-106,0 0 0,0 0 0,0 0 0,1 0-1,-1 0 1,1-1 0,-1 0 0,1 1 0,4 1 0,-4-2 13,16 6 64,0 0-1,0-1 1,1-1 0,-1-1 0,1-1 0,0-1 0,1 0-1,-1-1 1,0-2 0,31-3 0,-49 4-44,-1 0 0,1 0 0,-1-1 0,0 1 0,1 0 0,-1 0 0,1-1-1,-1 1 1,0-1 0,1 1 0,-1-1 0,0 0 0,0 0 0,1 1 0,-1-1 0,0 0 0,0 0 0,0 0 0,0 0 0,0 0 0,0 0 0,0-1 0,-1 1 0,1 0 0,1-3 0,-2 3 2,-1 0 0,1 0 1,-1 0-1,1 0 0,-1 1 0,1-1 1,-1 0-1,0 0 0,0 0 0,1 1 1,-1-1-1,0 0 0,0 0 0,0 1 1,0-1-1,0 1 0,1-1 1,-1 1-1,0-1 0,0 1 0,0 0 1,0-1-1,-1 1 0,1 0 0,0 0 1,0 0-1,0 0 0,0 0 0,0 0 1,0 0-1,0 0 0,0 0 0,-2 1 1,-6-1 0,0 1 1,1 0 0,-1 1-1,0 0 1,1 0 0,0 1-1,-1 0 1,1 0 0,-8 6-1,13-8 33,-1 1 0,1-1-1,1 1 1,-1 0 0,0 0-1,0 1 1,1-1 0,-1 0-1,1 1 1,0 0 0,0-1-1,0 1 1,0 0 0,0 0-1,0 0 1,1 0 0,0 1-1,-1-1 1,1 0 0,0 0-1,1 1 1,-1-1 0,1 1-1,-1-1 1,1 7 0,1-9-62,-1 0 0,1 0 1,-1 0-1,1 0 1,-1 0-1,1-1 1,-1 1-1,1 0 1,0 0-1,0-1 1,-1 1-1,1 0 0,0-1 1,0 1-1,0 0 1,0-1-1,0 0 1,0 1-1,0-1 1,0 1-1,0-1 1,0 0-1,0 0 0,0 0 1,0 1-1,0-1 1,2 0-1,36 0 522,-29 0-404,-4 0-92,0 0 0,0-1 1,1 1-1,-1-1 0,0 0 0,0-1 0,0 0 0,0 0 1,0 0-1,0 0 0,9-7 0,-12 7-222,0 0 1,-1 0-1,1 0 0,-1-1 0,0 1 0,0-1 1,1 0-1,-2 0 0,4-4 0,-3 3-580,-1 0-1,1 0 0,-1-1 0,0 1 1,0 0-1,-1 0 0,1-1 1,-1-6-1,0-14-8680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1:08.045"/>
    </inkml:context>
    <inkml:brush xml:id="br0">
      <inkml:brushProperty name="width" value="0.025" units="cm"/>
      <inkml:brushProperty name="height" value="0.025" units="cm"/>
    </inkml:brush>
  </inkml:definitions>
  <inkml:trace contextRef="#ctx0" brushRef="#br0">113 197 3395,'-10'-6'2926,"-1"1"-2550,1-1 0,0-1 0,1 0 1,-17-15-1,22 19-297,1-1-1,0 0 1,0-1 0,0 1-1,0 0 1,0-1 0,1 0-1,0 1 1,0-1 0,0 0 0,1 0-1,0 0 1,0 0 0,0 0-1,0-1 1,1-5 0,-1-8 82,1-13-632,0 25 1229,2 14 1458,0-2-2100,-1-1 1,1 1 0,0 0-1,0-1 1,1 0 0,0 1-1,-1-1 1,1 0-1,0 0 1,1-1 0,-1 1-1,1-1 1,0 1 0,0-1-1,0 0 1,0 0 0,0-1-1,1 0 1,-1 1 0,1-1-1,-1-1 1,8 3 0,11 3 142,-1-2 1,1 0-1,33 3 0,407 8 1456,-313-16-1310,493-3 35,135 1-245,-250 31 13,-76-2-74,2331-3 191,-2162-42-6,40 1 1161,-639 16-1317,-15 0-70,1 1 1,0 0 0,-1 0-1,1 0 1,-1 1 0,1 0 0,-1 0-1,1 1 1,-1 0 0,0 1-1,13 5 1,-19-7-69,0-1-1,-1 1 1,1 0 0,0-1-1,0 1 1,-1 0 0,1 0 0,-1 0-1,1 0 1,-1 0 0,1 0 0,-1 0-1,1 0 1,-1 0 0,0 0-1,0 0 1,1 0 0,-1 0 0,0 0-1,0 0 1,0 0 0,0 0-1,0 0 1,0 0 0,-1 0 0,1 0-1,0 0 1,0 0 0,-1 0-1,1 0 1,-1 1 0,-20 32 232,9-17-264,5 6-199,7-23 106,0 1 1,0 0 0,0-1 0,0 1 0,0-1 0,0 1-1,0 0 1,0-1 0,1 1 0,-1-1 0,0 1 0,0-1 0,0 1-1,1-1 1,-1 1 0,0-1 0,1 1 0,-1-1 0,0 1 0,1-1-1,-1 1 1,1-1 0,-1 0 0,0 1 0,1-1 0,-1 0 0,1 1-1,-1-1 1,1 0 0,0 1 0,-1-1 0,1 0 0,-1 0-1,1 0 1,-1 0 0,1 0 0,0 0 0,0 0 0,24 1-5464</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3.196"/>
    </inkml:context>
    <inkml:brush xml:id="br0">
      <inkml:brushProperty name="width" value="0.025" units="cm"/>
      <inkml:brushProperty name="height" value="0.025" units="cm"/>
    </inkml:brush>
  </inkml:definitions>
  <inkml:trace contextRef="#ctx0" brushRef="#br0">2 0 12364,'0'0'6320,"0"13"-4702,-1 326 4035,1-333-5595,0 0-1,0 0 1,1 0-1,-1 0 1,1 0-1,1 0 1,-1 0-1,1 0 1,0-1-1,1 1 1,4 7-1,-6-10-48,1-1 0,0 0-1,0 0 1,1 0-1,-1 0 1,0-1 0,0 1-1,1-1 1,-1 1 0,1-1-1,0 0 1,-1 0 0,1 0-1,0 0 1,-1 0 0,1-1-1,0 1 1,0-1 0,0 0-1,0 1 1,0-1 0,-1-1-1,1 1 1,0 0-1,0-1 1,4-1 0,0 0 18,1-1 0,-1 0 0,0 0 1,0-1-1,0 0 0,0-1 0,-1 1 1,0-1-1,0 0 0,0-1 0,0 1 0,-1-1 1,8-11-1,-4 4 10,1-1 0,-2 0 0,1 0 0,-2-1 0,9-24 0,-18 129-5905,2-56 632,1-12-449,5-6-844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3.557"/>
    </inkml:context>
    <inkml:brush xml:id="br0">
      <inkml:brushProperty name="width" value="0.025" units="cm"/>
      <inkml:brushProperty name="height" value="0.025" units="cm"/>
    </inkml:brush>
  </inkml:definitions>
  <inkml:trace contextRef="#ctx0" brushRef="#br0">88 78 12043,'0'0'4036,"-9"-5"-2509,7 4-1454,-1 0 0,1-1 0,-1 1 1,1 0-1,-1 0 0,0 0 0,1 1 0,-1-1 0,0 1 0,0-1 1,1 1-1,-6 0 0,7 1-24,-1 0 1,0 0-1,0 0 0,0 0 1,0 0-1,1 0 0,-1 1 1,1-1-1,-1 1 0,1-1 1,-1 1-1,1-1 0,0 1 1,0 0-1,0 0 1,0 0-1,0-1 0,0 1 1,0 0-1,1 0 0,-1 0 1,1 0-1,-1 4 0,-2 3 78,1-1 0,0 1 0,1 0 0,0 0 0,1 0 1,0 0-1,0-1 0,0 1 0,4 17 0,-3-24-45,0 1 0,0-1 0,0 1 1,0-1-1,0 0 0,0 0 1,0 0-1,1 0 0,-1 0 0,1 0 1,0 0-1,-1 0 0,1 0 0,0-1 1,0 1-1,0-1 0,0 1 1,1-1-1,-1 0 0,0 0 0,0 0 1,1 0-1,-1 0 0,1 0 0,-1-1 1,1 1-1,-1-1 0,1 0 0,-1 0 1,1 0-1,-1 0 0,1 0 1,-1 0-1,1-1 0,-1 1 0,1-1 1,-1 0-1,3 0 0,0-1 67,-1 0-1,1 0 1,0-1-1,-1 1 1,0-1-1,0 0 1,0 0-1,0-1 1,0 1-1,-1-1 1,1 1-1,-1-1 1,0 0-1,0-1 1,0 1-1,-1 0 1,1-1-1,-1 1 1,0-1-1,-1 0 1,1 0-1,1-7 1,-1 2-287,0-1 0,0 0 1,-1 1-1,0-1 1,0 0-1,-1 0 0,-1 1 1,0-1-1,-4-17 1,-9 2-2436,-2 18-1981,16 8 4415,-1 0 0,1 0 1,0 0-1,0 0 0,-1 0 1,1 0-1,0 1 0,0-1 1,-1 0-1,1 0 0,0 0 1,0 0-1,-1 0 0,1 1 1,0-1-1,0 0 0,0 0 1,0 0-1,-1 1 0,1-1 1,0 0-1,0 0 0,0 0 1,0 1-1,0-1 0,-1 0 1,1 0-1,0 1 0,0-1 1,0 0-1,0 0 0,0 1 1,0-1-1,0 0 0,0 1 1,0-1-1,0 0 0,0 0 1,0 1-1,0-1 1,1 0-1,-1 0 0,0 1 1,0 2-963,0 11-2726</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4.041"/>
    </inkml:context>
    <inkml:brush xml:id="br0">
      <inkml:brushProperty name="width" value="0.025" units="cm"/>
      <inkml:brushProperty name="height" value="0.025" units="cm"/>
    </inkml:brush>
  </inkml:definitions>
  <inkml:trace contextRef="#ctx0" brushRef="#br0">65 1 9065,'0'0'6470,"-9"2"-5317,7-2-1099,-1 1 0,1-1 0,0 1 0,0 0 0,0 0 0,0 0 0,0 0 0,0 0 0,0 0 1,0 0-1,0 1 0,0-1 0,0 1 0,1-1 0,-1 1 0,1 0 0,-1 0 0,1 0 0,0 0 0,0 0 0,0 0 0,-1 2 0,-1 6 155,1 0-1,0 0 0,0 0 0,1 0 1,1 10-1,-2 7 366,0 62 1906,2-84-2323,0 0-1,1 0 1,0 0 0,0 0-1,0 0 1,0 0 0,1 0-1,0-1 1,0 1 0,0 0-1,0-1 1,1 1 0,5 6-1,-5-9-108,-1 0 0,1 0 0,0 0 0,0-1 0,0 1 0,0-1 0,0 0 0,0 1-1,0-1 1,0-1 0,0 1 0,1 0 0,-1-1 0,0 0 0,0 0 0,1 0 0,-1 0-1,0 0 1,1 0 0,-1-1 0,0 0 0,0 0 0,0 0 0,0 0 0,0 0 0,0-1-1,0 1 1,0-1 0,0 1 0,0-1 0,4-5 0,-1 3-89,0-1 0,0 1 0,-1-1 1,0-1-1,0 1 0,0-1 0,-1 0 0,0 0 0,0 0 1,0-1-1,-1 0 0,0 1 0,3-11 0,-6 21-115,0 0 0,0-1-1,0 1 1,0 0 0,1-1-1,-1 1 1,1 0 0,0-1-1,0 1 1,0-1 0,0 1-1,1-1 1,1 4 0,-2-5 173,1-1 1,-1 1-1,0 0 0,0-1 1,1 1-1,-1-1 1,1 0-1,-1 1 1,1-1-1,0 0 0,0 0 1,-1 0-1,1 0 1,0 0-1,0-1 1,0 1-1,0-1 0,0 1 1,0-1-1,0 1 1,0-1-1,0 0 0,0 0 1,0 0-1,0 0 1,0 0-1,0-1 1,0 1-1,0-1 0,0 1 1,0-1-1,0 0 1,3-1-1,1-2 48,0 1 0,-1 0 0,0-1 0,1 0 0,-1-1 0,-1 1 0,1-1 0,-1 0 0,5-6 0,-5 6-128,1-1-1,0 1 0,0 0 0,0 0 0,0 1 0,12-8 0,-17 12 41,1 0-1,0-1 1,-1 1 0,1 0-1,0 0 1,-1 0-1,1 0 1,0 0 0,0 0-1,-1 0 1,1 0-1,0 0 1,-1 0 0,1 1-1,0-1 1,-1 0 0,1 0-1,0 1 1,-1-1-1,1 0 1,0 1 0,-1-1-1,1 1 1,-1-1-1,1 1 1,-1-1 0,1 1-1,-1-1 1,1 1 0,-1-1-1,0 1 1,1 0-1,-1-1 1,0 1 0,1-1-1,-1 1 1,0 0 0,0 0-1,0-1 1,1 1-1,-1 0 1,0-1 0,0 1-1,0 0 1,0-1-1,0 1 1,0 0 0,-1 0-1,3 44-1148,-2-39 1114,0 59 235,0-65-157,0 1 1,0-1-1,0 0 1,0 0-1,0 0 1,0 1-1,1-1 1,-1 0-1,0 0 1,0 1 0,0-1-1,0 0 1,0 0-1,0 0 1,1 1-1,-1-1 1,0 0-1,0 0 1,0 0-1,0 0 1,1 1-1,-1-1 1,0 0 0,0 0-1,0 0 1,1 0-1,-1 0 1,0 0-1,0 0 1,1 0-1,-1 0 1,0 0-1,0 0 1,1 0-1,-1 0 1,0 0-1,0 0 1,1 0 0,-1 0-1,0 0 1,0 0-1,0 0 1,1 0-1,-1 0 1,0 0-1,0 0 1,1 0-1,-1 0 1,0-1-1,0 1 1,0 0 0,1 0-1,-1 0 1,0 0-1,0-1 1,0 1-1,0 0 1,0 0-1,1 0 1,-1-1-1,0 1 1,0 0-1,0 0 1,0-1-1,0 1 1,0 0 0,13-14 674,-4-2-572,-1 0 0,-1-1 1,0 1-1,9-36 0,-12 35-134,1 0 0,1 1 0,0-1 0,17-28-1,-22 44-24,0-1-1,0 1 0,-1 0 0,1 0 0,0 0 0,0 0 0,0 0 0,0 1 1,1-1-1,-1 0 0,0 0 0,0 1 0,0-1 0,1 1 0,-1-1 0,0 1 1,1-1-1,-1 1 0,2 0 0,3-1-3578,1 1-3473</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4.398"/>
    </inkml:context>
    <inkml:brush xml:id="br0">
      <inkml:brushProperty name="width" value="0.025" units="cm"/>
      <inkml:brushProperty name="height" value="0.025" units="cm"/>
    </inkml:brush>
  </inkml:definitions>
  <inkml:trace contextRef="#ctx0" brushRef="#br0">0 55 14286,'0'0'4548,"81"-46"-4516,-35 43-673,4 1-3779,-1-2-5990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5.131"/>
    </inkml:context>
    <inkml:brush xml:id="br0">
      <inkml:brushProperty name="width" value="0.025" units="cm"/>
      <inkml:brushProperty name="height" value="0.025" units="cm"/>
    </inkml:brush>
  </inkml:definitions>
  <inkml:trace contextRef="#ctx0" brushRef="#br0">52 339 3555,'0'0'13939,"-9"8"-12572,-23 28-631,31-35-706,0 1-1,-1-1 1,2 1-1,-1-1 1,0 1-1,0-1 1,0 1-1,1 0 1,-1 0-1,1-1 1,-1 1-1,1 0 1,0 0-1,-1 2 1,1-4-27,0 1-1,1-1 1,-1 0-1,0 1 1,0-1-1,0 0 1,0 1 0,0-1-1,0 0 1,1 1-1,-1-1 1,0 0-1,0 1 1,0-1 0,1 0-1,-1 0 1,0 1-1,0-1 1,1 0-1,-1 0 1,0 1 0,1-1-1,-1 0 1,0 0-1,1 0 1,-1 0-1,0 0 1,1 1 0,-1-1-1,0 0 1,1 0-1,-1 0 1,0 0-1,1 0 1,-1 0 0,1 0-1,-1 0 1,0 0-1,1 0 1,-1 0-1,0-1 1,1 1 0,-1 0-1,0 0 1,1 0-1,-1 0 1,0-1 0,1 1-1,-1 0 1,0 0-1,1-1 1,6-3 82,0-1 0,0 0 0,-1-1 0,0 1 0,0-1 0,0-1 0,-1 1 0,6-8 0,38-62 674,-48 74-746,11-19 133,0-1 0,-1 1 0,-2-2 1,0 1-1,-1-1 0,-1-1 0,-1 1 0,-2-1 0,0 0 0,0-27 0,-5 64-210,-1 1-1,0-1 0,-1 1 1,-7 19-1,-3 14 94,5-12 14,2 1 0,1 0 0,2 0-1,1 41 1,2-75-31,0 1 0,0 0 0,0-1 0,0 1 0,1-1 0,-1 1 0,1-1 1,-1 0-1,1 1 0,0-1 0,0 1 0,0-1 0,0 0 0,1 0 0,-1 0 0,0 0 0,1 0 0,0 0 0,-1 0 0,1 0 0,0 0 1,0-1-1,0 1 0,0-1 0,0 0 0,1 1 0,-1-1 0,0 0 0,1 0 0,-1 0 0,0-1 0,1 1 0,-1-1 0,1 1 1,-1-1-1,1 0 0,-1 0 0,4 0 0,1-1 90,0 0 1,0 0-1,0-1 1,-1 0-1,1 0 1,0 0-1,-1-1 1,0 0-1,0 0 1,0-1-1,0 0 1,0 0-1,5-5 1,-2 0-24,0-1 1,0 0 0,-1 0-1,-1-1 1,0 0-1,10-20 1,-14 25-61,0-1 0,0 0-1,-1 1 1,0-1 0,-1 0-1,1 0 1,-1 0 0,0 0 0,-1 0-1,0 0 1,0 0 0,0 0-1,-1 0 1,-2-7 0,3 12-34,0 1 0,-1 0 1,1 0-1,-1-1 0,1 1 1,-1 0-1,1 0 0,-1 0 0,0 0 1,1 0-1,-1 0 0,0 0 1,0 0-1,0 0 0,0 0 1,0 0-1,0 1 0,0-1 0,0 0 1,0 1-1,0-1 0,0 1 1,0-1-1,0 1 0,-1-1 0,1 1 1,0 0-1,0 0 0,-1-1 1,1 1-1,0 0 0,0 0 0,-1 0 1,1 1-1,0-1 0,0 0 1,-1 0-1,1 1 0,0-1 0,0 0 1,0 1-1,-2 0 0,-1 1-17,0 0 0,0 0-1,0 0 1,1 1 0,-1 0 0,0-1-1,1 1 1,0 0 0,0 1 0,-5 4-1,3 0 25,0 0-1,1 1 0,0-1 0,0 1 1,1 0-1,0 0 0,0 0 0,1 1 1,0-1-1,1 0 0,-1 11 0,2-16 8,0 0 0,1-1 0,-1 1 0,0-1 0,1 1 0,0-1 0,0 1 0,0-1 0,0 0 0,1 1 0,-1-1 0,1 0 0,0 0 0,0 0 0,0 0 0,0 0 0,0-1 0,1 1 0,-1-1 0,1 1 0,-1-1 0,1 0 0,0 0 0,0 0 0,0 0 0,1-1 0,-1 1 0,0-1 0,0 0 0,1 1 0,-1-2 0,5 2 0,6 0 22,1 0 1,-1-1-1,1 0 1,0-1 0,-1-1-1,1-1 1,0 0-1,-1 0 1,0-2 0,0 0-1,0 0 1,0-1-1,0-1 1,-1 0 0,0-1-1,-1-1 1,1 0-1,-1 0 1,-1-1 0,16-16-1,-25 23-2,0 0 0,0-1 0,0 1 0,0-1 0,-1 0 0,1 1 0,-1-1 0,0 0 0,1 0 0,-1 0 0,-1 0 0,1 0 0,0 0 0,-1 0 0,0 0 0,1 0 0,-1 0-1,0 0 1,-1-1 0,1 1 0,-1 0 0,1 0 0,-1 0 0,0 0 0,0 0 0,0 0 0,0 1 0,-1-1 0,1 0 0,-1 0 0,0 1 0,0-1 0,0 1 0,-2-3 0,0 0-33,-1 1 1,1 0 0,-1-1 0,0 2-1,0-1 1,0 1 0,-1-1 0,1 1-1,-1 1 1,0-1 0,0 1-1,1 0 1,-2 1 0,1-1 0,0 1-1,-9-1 1,38 15-3110,0-7 819,1-1 0,1-1 0,-1-1 0,46-1 0,-15-2-3099</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5.458"/>
    </inkml:context>
    <inkml:brush xml:id="br0">
      <inkml:brushProperty name="width" value="0.025" units="cm"/>
      <inkml:brushProperty name="height" value="0.025" units="cm"/>
    </inkml:brush>
  </inkml:definitions>
  <inkml:trace contextRef="#ctx0" brushRef="#br0">280 36 17040,'-15'9'1212,"-10"7"-659,0 1 1,2 1-1,0 1 1,1 2-1,-23 26 0,28-26-216,2 1-1,-24 43 1,34-54-288,0 1 1,1-1 0,0 0 0,1 1 0,0 0-1,1 0 1,0 0 0,0 18 0,2-28-46,0 1 0,0-1-1,0 0 1,0 0 0,0 0 0,1 0 0,-1 0 0,1 0 0,0 0-1,0 0 1,-1 0 0,1 0 0,0 0 0,1 0 0,-1 0 0,0-1-1,0 1 1,1 0 0,-1-1 0,1 1 0,-1-1 0,1 0 0,0 1-1,0-1 1,-1 0 0,1 0 0,0 0 0,0 0 0,0-1 0,0 1-1,0 0 1,0-1 0,0 0 0,1 1 0,-1-1 0,0 0 0,0 0-1,0 0 1,0 0 0,0 0 0,0-1 0,3 0 0,4 0 138,-1-1 0,1 0 0,-1 0 0,1-1-1,-1 0 1,0 0 0,-1-1 0,1 0 0,11-8 0,-4 1-65,0-2 1,-1 0-1,0-1 0,-1 0 0,0-1 0,-1 0 0,-1-1 0,-1 0 1,0-1-1,-1 0 0,-1-1 0,0 0 0,-2 0 0,0-1 0,-1 1 1,-1-1-1,0 0 0,-2-1 0,1-19 0,-3 34-119,-1 1 0,1 0 1,-1 0-1,0-1 0,0 1 0,0 0 1,0 0-1,-1 0 0,1 0 0,-1 0 0,0 0 1,-1 1-1,1-1 0,-1 1 0,-3-4 0,5 5-27,0 1-1,-1 0 0,1 0 0,-1 0 1,1 0-1,-1 0 0,1 0 0,-1 1 1,0-1-1,1 1 0,-1-1 0,0 1 0,0-1 1,1 1-1,-1 0 0,0 0 0,0 0 1,0 0-1,1 0 0,-1 0 0,0 0 1,0 1-1,1-1 0,-1 1 0,0-1 0,0 1 1,1 0-1,-1 0 0,1-1 0,-1 1 1,1 0-1,-1 0 0,1 1 0,0-1 1,-1 0-1,1 0 0,0 1 0,0-1 1,-1 2-1,-3 4-650,0 0 0,1-1 0,0 2 1,1-1-1,0 0 0,0 1 0,0-1 0,1 1 1,0 0-1,1 0 0,-2 13 0,2 13-3892</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6.457"/>
    </inkml:context>
    <inkml:brush xml:id="br0">
      <inkml:brushProperty name="width" value="0.025" units="cm"/>
      <inkml:brushProperty name="height" value="0.025" units="cm"/>
    </inkml:brush>
  </inkml:definitions>
  <inkml:trace contextRef="#ctx0" brushRef="#br0">70 368 15951,'0'0'2984,"-9"9"-2044,4-3-826,-32 37 925,35-40-912,0 0 0,0 0 0,0 0 1,0 1-1,0-1 0,1 1 0,0 0 0,0-1 0,0 1 0,0 0 0,1-1 0,-1 1 0,1 0 1,0 0-1,0 5 0,0-8-116,1 0 0,-1 0 1,0 0-1,0-1 0,1 1 0,-1 0 1,1 0-1,-1-1 0,0 1 0,1 0 1,0 0-1,-1-1 0,1 1 0,-1 0 1,1-1-1,0 1 0,-1-1 0,1 1 1,0-1-1,0 1 0,-1-1 0,1 0 1,0 1-1,0-1 0,0 0 0,1 1 1,28-2 269,-23-1-186,0 0 0,0 0 0,0-1 0,0 1-1,-1-2 1,8-4 0,-5 2-129,-1-2 0,0 1 0,-1-1 0,1 0-1,-2-1 1,1 1 0,-1-2 0,0 1 0,-1 0 0,0-1 0,-1 0 0,0 0 0,0-1 0,-1 1-1,0-1 1,-1 0 0,1-13 0,-4 30-87,0-1 0,0 1 0,-1 0 0,1-1 0,-1 0 0,-5 10 0,-5 13-84,9-20 210,1 0 0,0 1 0,0-1 0,1 0 0,0 0 0,1 1-1,-1-1 1,1 1 0,1-1 0,1 10 0,-1-17 8,0 0 1,0 0 0,0 0 0,0 0-1,0 0 1,0 0 0,0 0-1,0 0 1,0-1 0,0 1-1,1 0 1,-1-1 0,0 1-1,0-1 1,1 1 0,-1-1 0,0 0-1,1 0 1,-1 1 0,0-1-1,1 0 1,-1 0 0,0 0-1,1-1 1,-1 1 0,0 0-1,1 0 1,-1-1 0,0 1 0,3-2-1,39-16 588,-25 3-539,-1 0 0,0-1 1,-1-1-1,-1 0 0,0-2 1,-2 1-1,0-1 0,20-42 1,-21 35-167,0-1 0,-3 0 0,0 0 1,-1-1-1,-2 0 0,5-53 0,-10 80 96,-1 0 0,0-1 1,0 1-1,1-1 0,-1 1 0,0-1 0,0 1 0,0-1 0,-1 1 0,1 0 0,0-1 0,0 1 1,-1-1-1,1 1 0,-1 0 0,1-1 0,-1 1 0,0 0 0,-1-2 0,2 3 12,-1 0-1,0 0 1,0 1 0,0-1-1,0 0 1,0 1 0,1-1-1,-1 1 1,0-1-1,0 1 1,1-1 0,-1 1-1,0 0 1,1-1-1,-1 1 1,1 0 0,-1-1-1,1 1 1,-1 0 0,1 0-1,-1 1 1,-30 55 272,18-22 131,1 0 1,2 1-1,2 1 1,1-1-1,1 1 1,3 1-1,0-1 1,6 62-1,-3-123-1079,1 7 290,-1 0-1,0 0 0,-2 0 1,0 0-1,-7-30 0,4 34 179,3 4 148,-1 1-1,-1-1 1,1 0 0,-1 1 0,-1 0 0,0 0-1,0 0 1,-10-12 0,32 43-483,-9-17 163,1-1 0,0 0 1,0-1-1,0 0 0,1-1 0,-1 1 0,1-2 1,0 0-1,0 0 0,20 1 0,-24-2 241,1-1-1,0 0 1,0 0-1,0-1 0,0 0 1,0 0-1,0-1 1,-1 1-1,1-1 1,-1-1-1,1 1 1,-1-1-1,0-1 1,0 1-1,0-1 0,8-6 1,-26 56 4996,-15 58-3935,18-69-293,1 1 1,2 0-1,2 1 1,1-1-1,3 54 1,0-89-628,0 0 1,1 1 0,-1-1-1,0 1 1,0-1 0,1 1-1,-1-1 1,1 0 0,-1 1-1,1-1 1,0 0 0,-1 0-1,1 1 1,0-1 0,0 0-1,1 2 1,-1-3 2,-1 0-1,1 1 1,0-1-1,-1 0 1,1 1 0,0-1-1,0 0 1,-1 0-1,1 0 1,0 0 0,0 1-1,-1-1 1,1 0-1,0 0 1,0-1-1,-1 1 1,1 0 0,0 0-1,0 0 1,-1 0-1,1-1 1,1 1 0,0-2 11,1 1 1,0-1 0,0 0 0,-1 0 0,1 0 0,-1 0-1,1-1 1,-1 1 0,0-1 0,0 1 0,0-1 0,2-4-1,71-164-814,-49 105 337,37-66 0,-63 131 473,1 0-1,-1-1 1,1 1 0,-1 0-1,1 0 1,0 0-1,-1 0 1,1 0-1,0 0 1,0 0 0,0 0-1,0 0 1,0 0-1,0 1 1,0-1 0,0 0-1,0 0 1,0 1-1,0-1 1,2 0 0,-3 2-12,1-1 0,-1 1 0,1-1 0,0 1 0,-1-1 0,1 1 0,-1-1 0,1 1 0,-1-1 0,0 1 0,1 0 0,-1-1 0,1 1 0,-1 0 0,0 0 0,0-1 0,1 1 0,-1 0 0,0-1 0,0 1 0,0 0 0,0 0 0,0 0 0,1 58-6,-2-54 20,0-1 1,-1 1-1,0 0 0,1-1 1,-2 1-1,1-1 0,0 0 1,-1 0-1,0 0 0,0 0 1,0 0-1,-1 0 0,1-1 1,-1 0-1,1 0 0,-1 0 1,0 0-1,-1 0 1,1-1-1,-8 4 0,6-3-120,-1 0 0,0 0-1,0 0 1,0-1 0,0 0 0,-1 0-1,1 0 1,-1-1 0,1-1 0,-1 1-1,1-1 1,-1 0 0,-7-2 0,14 2-55,1 0 0,0-1 0,-1 1 0,1 0 0,0 0 0,0-1 1,-1 1-1,1 0 0,0 0 0,0-1 0,-1 1 0,1 0 0,0-1 0,0 1 1,0-1-1,0 1 0,0 0 0,0-1 0,-1 1 0,1 0 0,0-1 0,0 1 1,0-1-1,0 1 0,0 0 0,0-1 0,0 1 0,1 0 0,-1-1 1,0 1-1,0-1 0,0 1 0,0 0 0,0-1 0,1 1 0,-1 0 0,0-1 1,0 1-1,0 0 0,1-1 0,-1 1 0,1 0 0,10-16-6016,10-3-3591</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3:47.111"/>
    </inkml:context>
    <inkml:brush xml:id="br0">
      <inkml:brushProperty name="width" value="0.025" units="cm"/>
      <inkml:brushProperty name="height" value="0.025" units="cm"/>
    </inkml:brush>
  </inkml:definitions>
  <inkml:trace contextRef="#ctx0" brushRef="#br0">94 271 13196,'0'0'3129,"-10"10"-983,7-7-2097,-48 56 2454,47-54-2293,1 0 1,0 0 0,0 0 0,0 0 0,1 1 0,-1-1 0,1 1 0,1-1-1,-1 1 1,1 0 0,0 0 0,0 0 0,1 10 0,0-15-216,1 0 1,-1 0-1,1 1 1,0-1-1,-1 0 1,1 0 0,0 0-1,0 0 1,0 0-1,0 0 1,0 0-1,0 0 1,0 0-1,0-1 1,0 1 0,0 0-1,0-1 1,0 1-1,1-1 1,-1 1-1,0-1 1,0 1-1,1-1 1,-1 0 0,0 0-1,1 1 1,-1-1-1,0 0 1,1 0-1,-1-1 1,0 1-1,1 0 1,-1 0 0,3-1-1,1 0-108,1 0 1,0 0-1,-1 0 0,1-1 1,-1 0-1,1 0 0,5-3 1,4-7-67,0-1-1,-1 0 1,0-1 0,-1-1 0,-1 0 0,-1 0 0,14-25-1,-3 7-917,-26 68 665,2-28 462,-1 0 132,0 1 1,0-1-1,1 1 1,0-1-1,1 1 1,0-1 0,0 1-1,0 0 1,1 0-1,0 0 1,2 8-1,-2-15-132,0-1 0,1 1-1,0 0 1,-1-1 0,1 1-1,-1-1 1,1 1 0,0-1-1,-1 0 1,1 1 0,0-1-1,-1 0 1,1 1 0,0-1-1,-1 0 1,1 0 0,0 1-1,0-1 1,-1 0 0,1 0-1,0 0 1,0 0 0,0 0-1,-1 0 1,1 0 0,0-1-1,1 1 1,22-7 880,-12-1-742,0 0 0,0-1 0,-1 0 1,-1-1-1,0 0 0,13-16 0,50-75-107,-60 83-266,-2 0 0,0-1 0,-1 0-1,-1-1 1,-1 0 0,0-1 0,-2 1-1,8-42 1,-14 62 202,0 0 0,0 0-1,0 0 1,0 0 0,1 0 0,-1-1-1,0 1 1,0 0 0,0 0 0,0 0-1,0 0 1,0-1 0,0 1 0,0 0-1,0 0 1,0 0 0,0 0-1,0-1 1,0 1 0,0 0 0,0 0-1,0 0 1,0-1 0,0 1 0,0 0-1,0 0 1,0 0 0,0-1 0,0 1-1,0 0 1,0 0 0,0 0 0,0 0-1,-1-1 1,1 1 0,0 0 0,0 0-1,0 0 1,0 0 0,0 0 0,-1 0-1,1-1 1,0 1 0,0 0-1,0 0 1,0 0 0,-1 0 0,1 0-1,0 0 1,0 0 0,0 0 0,0 0-1,-1 0 1,1 0 0,-9 11 18,-6 20 112,7-8 234,1 0 1,0 1 0,2-1-1,1 1 1,1 0-1,1 0 1,2 40 0,1-46-260,1 0 1,1-1-1,1 1 0,0-1 1,1 0-1,1 0 1,1 0-1,0-1 1,1 0-1,20 29 1,-19-29-3427,-25-34 2172,-29-37 855,34 39 367,-53-80-164,58 86 214,1 1 0,1-1 0,0 0 1,0-1-1,1 1 0,0 0 0,1-1 0,-2-15 0,4 24-60,0 1 1,1-1-1,-1 1 0,0-1 1,1 1-1,-1-1 0,1 1 1,0-1-1,-1 1 0,1-1 0,0 1 1,0 0-1,0-1 0,0 1 1,0 0-1,0 0 0,0 0 1,0 0-1,0 0 0,1 0 0,-1 0 1,0 0-1,1 0 0,-1 0 1,1 1-1,-1-1 0,1 1 1,-1-1-1,1 1 0,1-1 0,55-7 557,-52 8-546,171-2 87,-14 1-5617,-73-6-3856</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3.826"/>
    </inkml:context>
    <inkml:brush xml:id="br0">
      <inkml:brushProperty name="width" value="0.025" units="cm"/>
      <inkml:brushProperty name="height" value="0.025" units="cm"/>
    </inkml:brush>
  </inkml:definitions>
  <inkml:trace contextRef="#ctx0" brushRef="#br0">1 567 18129,'0'0'6470,"76"-40"-5509,-12-5-416,12-10-385,7-8-128,4-2-32,-4 0-352,-8 5-225,-12 7-704,-14 10-609,-16 10-512,-16 8-1794,-17 5-2274</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4.198"/>
    </inkml:context>
    <inkml:brush xml:id="br0">
      <inkml:brushProperty name="width" value="0.025" units="cm"/>
      <inkml:brushProperty name="height" value="0.025" units="cm"/>
    </inkml:brush>
  </inkml:definitions>
  <inkml:trace contextRef="#ctx0" brushRef="#br0">172 0 16111,'0'0'1,"-32"36"1365,2 1 1,-27 42 0,50-67-1096,0-1 0,1 1 0,0 1 0,1-1 0,0 1 0,1 0 0,1 0 0,0 0 0,0 0 0,2 1 0,-1-1-1,2 17 1,0-28-269,0 0 0,0 0 0,1 0-1,-1 0 1,1 0 0,-1 0 0,1-1 0,0 1-1,-1 0 1,1 0 0,0-1 0,0 1-1,0 0 1,1-1 0,-1 1 0,0-1-1,1 1 1,-1-1 0,1 0 0,-1 0-1,4 2 1,-1-1 7,0 0 0,0 0-1,1-1 1,-1 0 0,0 0-1,1 0 1,-1-1 0,1 1-1,5-1 1,7-1 19,-1 0 0,0-1 1,0-1-1,22-7 0,-16 4-144,243-80 924,-97 11-6208,-109 41-1561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1:46.447"/>
    </inkml:context>
    <inkml:brush xml:id="br0">
      <inkml:brushProperty name="width" value="0.025" units="cm"/>
      <inkml:brushProperty name="height" value="0.025" units="cm"/>
    </inkml:brush>
  </inkml:definitions>
  <inkml:trace contextRef="#ctx0" brushRef="#br0">6221 546 5029,'0'0'13394,"-7"-1"-12428,4 1-807,0-1-1,0 1 1,0-1-1,0 0 1,0 0-1,1 0 1,-1 0 0,0 0-1,0 0 1,1-1-1,-1 1 1,1-1 0,0 0-1,-1 0 1,1 0-1,-3-3 1,3 3-98,-1 0 0,0 1 0,0-1 0,0 1 0,0-1 0,0 1 0,0 0-1,-1 1 1,1-1 0,0 0 0,0 1 0,-7 0 0,-48 1-110,30 1 117,-214 5-784,-55 0 520,239-10 187,-1-2-1,1-2 1,-64-17-1,-211-84 76,-49-12-68,-140 20 30,170 36 35,146 28-19,-1 8 1,-319-1-1,264 38-60,-360 58 0,26 39 12,476-76 6,0 5-1,-211 94 0,269-100 31,2 2 0,2 3 0,1 3 0,-97 80 0,133-98-24,0 1 0,2 1 0,1 1-1,0 0 1,1 2 0,2 0 0,0 0 0,2 2 0,1-1 0,1 2-1,1-1 1,1 2 0,1-1 0,-4 33 0,8-33-5,2 0 1,0 0-1,2 0 0,1 1 1,1-1-1,1 0 1,2 0-1,0-1 0,2 1 1,1-1-1,1-1 0,1 1 1,1-2-1,2 1 0,0-2 1,1 1-1,2-2 1,34 40-1,-9-21 5,2-1 1,2-2-1,1-3 0,1-1 0,2-2 1,2-3-1,0-2 0,69 26 0,27 1-69,282 63 0,-141-59 58,2-12 1,3-13-1,0-13 0,1-12 1,469-49-1,-455 7-1,1222-121 13,-686 72 5,-7-48-1,-785 121-8,-1-2 0,-1-3 0,0-2-1,-1-1 1,-1-3 0,73-44 0,-103 53-4,-1-1-1,0 0 1,-1-1 0,0-1-1,-1-1 1,-1 0 0,0-1 0,11-19-1,-17 21 3,0 0 0,-1 0 0,-1 0 0,0-1 0,-1 0-1,-1-1 1,0 1 0,-1 0 0,-1-1 0,-1 0 0,0-25 0,-3 27 31,0-1 0,-1 1 0,0-1 0,-2 1 0,0 0 0,0 1 0,-1-1 0,-1 1 0,-1 0 0,0 1 0,0 0 0,-1 0 0,-1 1 0,0 0 0,-1 0 0,-19-15 0,-4-2-17,-1 3 1,-2 1 0,0 1 0,-71-32 0,-6 8-13,-3 4 1,-1 6-1,-184-35 0,-377-22 17,387 67-453,-464-65-4028,563 53-1264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4.871"/>
    </inkml:context>
    <inkml:brush xml:id="br0">
      <inkml:brushProperty name="width" value="0.025" units="cm"/>
      <inkml:brushProperty name="height" value="0.025" units="cm"/>
    </inkml:brush>
  </inkml:definitions>
  <inkml:trace contextRef="#ctx0" brushRef="#br0">76 95 10025,'0'0'3065,"-4"-10"-6,-2-7-1844,-2-4 247,5 10 3276,30 94-3986,-15-51-657,-1 1 0,-2 0 0,-1 1 0,4 43 0,-10-48 133,-2-1 0,-1 1-1,-1-1 1,-10 50-1,9-66-168,0 0 0,-1 1-1,0-2 1,-1 1 0,0 0-1,-1-1 1,0 0 0,-1 0-1,0-1 1,0 0 0,-2 0-1,1-1 1,-11 10 0,19-19-44,-1 1 0,1-1 0,-1 1 0,1 0 0,0-1 0,-1 1 0,0-1 0,1 0 0,-1 1 0,1-1 1,-1 1-1,1-1 0,-1 0 0,0 1 0,1-1 0,-1 0 0,0 0 0,1 0 0,-1 1 0,0-1 0,0 0 0,1 0 1,-1 0-1,0 0 0,1 0 0,-1 0 0,0 0 0,0-1 0,1 1 0,-1 0 0,0 0 0,1 0 0,-1-1 0,0 1 1,0-1-1,0 0-1,1-1 0,-1 0 1,0 0-1,1 1 0,0-1 1,-1 0-1,1 0 0,0 1 1,0-1-1,0 0 0,0 0 1,0 0-1,1-2 0,0-8-10,1 0 0,1 0-1,7-18 1,4-1-10,2 2 1,2 0-1,0 1 0,2 1 1,24-26-1,126-118 54,-59 63 167,-109 105-202,41-46 143,-41 47-135,0-1 1,0 0-1,-1 0 1,1 0-1,-1 0 1,1 0-1,-1 0 1,0 0-1,0 0 1,0-1-1,-1 1 1,1 0-1,-1-1 1,0 1-1,0-5 1,0 7-13,-1 0 1,1 0-1,-1 1 1,1-1-1,-1 0 0,0 0 1,1 1-1,-1-1 1,0 0-1,1 1 1,-1-1-1,0 1 1,0-1-1,0 1 0,0-1 1,0 1-1,1 0 1,-1-1-1,0 1 1,0 0-1,0 0 1,0 0-1,0-1 0,0 1 1,0 0-1,0 0 1,0 1-1,-2-1 1,-30 4 63,19 1-24,1 0 0,0 1 0,0 1 1,1 0-1,0 0 0,0 1 0,1 1 1,0 0-1,0 1 0,1 0 0,0 0 1,1 1-1,0 0 0,1 1 0,0 0 0,1 0 1,-10 24-1,16-35-55,1 0 1,-1 0-1,1 0 1,-1 0-1,1 0 0,-1 0 1,1 0-1,0 0 1,0 0-1,-1 0 0,1 1 1,0-1-1,0 0 1,0 0-1,0 0 0,0 0 1,0 1-1,1-1 1,-1 0-1,0 0 0,1 0 1,-1 0-1,1 0 1,-1 0-1,1 0 1,-1 0-1,1 0 0,0 0 1,-1 0-1,1 0 1,0 0-1,0 0 0,0-1 1,-1 1-1,1 0 1,0 0-1,0-1 0,0 1 1,0-1-1,0 1 1,1-1-1,-1 1 0,0-1 1,0 0-1,0 0 1,0 1-1,0-1 0,0 0 1,1 0-1,-1 0 1,0 0-1,0 0 1,0 0-1,2-1 0,5 0-197,0-1 0,-1 1 0,1-1 0,-1-1 0,0 0 0,1 0 0,6-4-1,-2 0-815,0-1-1,0 0 1,-1-1-1,-1 0 0,13-15 1,10-19-5553</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5.228"/>
    </inkml:context>
    <inkml:brush xml:id="br0">
      <inkml:brushProperty name="width" value="0.025" units="cm"/>
      <inkml:brushProperty name="height" value="0.025" units="cm"/>
    </inkml:brush>
  </inkml:definitions>
  <inkml:trace contextRef="#ctx0" brushRef="#br0">68 1 13421,'0'0'7879,"-56"19"-5701,45-4-1057,11-1-864,2 1-257,21-3-97,5-1-1472,6-2-1730,4 2-2435,-6-4-3458</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5.556"/>
    </inkml:context>
    <inkml:brush xml:id="br0">
      <inkml:brushProperty name="width" value="0.025" units="cm"/>
      <inkml:brushProperty name="height" value="0.025" units="cm"/>
    </inkml:brush>
  </inkml:definitions>
  <inkml:trace contextRef="#ctx0" brushRef="#br0">32 0 17040,'0'0'8445,"-4"13"-7852,-5 28-50,2 0-1,1 1 1,2-1 0,2 1 0,4 45-1,-1-79-535,0-1-1,0 0 1,1 0-1,0 0 0,0 0 1,1 0-1,0 0 1,0-1-1,1 1 0,0-1 1,0 0-1,0 0 0,0-1 1,1 1-1,0-1 1,8 7-1,-10-10 1,1 1 1,0-1-1,0 1 1,0-1-1,0 0 0,0-1 1,0 1-1,0-1 0,1 1 1,-1-1-1,0-1 0,1 1 1,-1-1-1,1 1 1,-1-1-1,1 0 0,-1-1 1,1 1-1,-1-1 0,1 0 1,-1 0-1,0 0 1,0-1-1,1 0 0,-1 1 1,0-1-1,6-5 0,-1 0-19,0-1 1,0-1-1,-1 0 0,0 0 0,-1 0 0,0-1 0,0 0 0,-1-1 0,-1 1 0,0-1 0,0 0 0,6-24 1,-13 59-220,0 0 1,2 24-1,0-42 42,-1-5 83,1 0 0,0 0 1,1 0-1,-1 1 0,0-1 0,0 0 1,0 0-1,1 0 0,-1 0 0,0 0 1,1 0-1,-1 0 0,1 0 1,-1 0-1,1 0 0,-1 0 0,1 0 1,0 0-1,0-1 0,-1 1 0,1 0 1,0 0-1,0-1 0,0 1 1,0 0-1,1 0 0,1 0-143,-1-1 0,1 1 0,0-1 0,-1 1 0,1-1 0,-1 0-1,1 0 1,0 0 0,-1 0 0,1 0 0,2-1 0,2-1-788,0 0 1,0 0-1,0 0 1,0-1-1,0 0 1,-1 0-1,12-8 1,9-14-4794</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5.911"/>
    </inkml:context>
    <inkml:brush xml:id="br0">
      <inkml:brushProperty name="width" value="0.025" units="cm"/>
      <inkml:brushProperty name="height" value="0.025" units="cm"/>
    </inkml:brush>
  </inkml:definitions>
  <inkml:trace contextRef="#ctx0" brushRef="#br0">110 11 10025,'0'0'7880,"-9"6"-5254,0 0-2289,1 0 0,1 1-1,-1 0 1,1 1 0,1-1-1,-1 1 1,1 1 0,0-1-1,1 1 1,0 0 0,1 0-1,0 1 1,0-1 0,1 1-1,-4 17 1,6-23-238,0 0 0,0 0 0,1 0 0,-1 0 0,1 0 0,0 0 0,0 0 0,0 0 0,1 0 0,-1-1 0,1 1 0,0 0 0,0 0 0,1 0 0,-1-1 0,1 1 0,0-1 0,4 7 0,-3-7-82,0-1 0,1 1 0,-1-1 1,1 0-1,-1 0 0,1-1 0,0 1 0,0-1 0,0 0 0,-1 0 0,1 0 0,0 0 0,1-1 0,-1 0 0,0 1 0,0-1 0,0-1 0,5 0 0,-3 0 1,0 0 1,0 0 0,0-1 0,-1 1 0,1-1 0,0-1-1,-1 1 1,0-1 0,1 0 0,-1 0 0,-1-1-1,1 1 1,0-1 0,-1 0 0,1 0 0,-1-1 0,-1 1-1,1-1 1,0 0 0,-1 0 0,0 0 0,0-1 0,-1 1-1,0-1 1,3-7 0,0-1-203,-1 0 0,-1 0 0,0-1 0,-1 1 0,0 0 0,-1-1 0,-1 0 0,-1 1 0,-2-23 0,3 38 122,0-1-1,0 1 1,0-1-1,-1 0 1,1 1-1,0-1 1,0 1-1,0-1 1,0 0 0,0 1-1,-1-1 1,1 0-1,0 1 1,0-1-1,-1 0 1,1 1-1,0-1 1,-1 0 0,1 1-1,0-1 1,-1 0-1,1 0 1,0 1-1,-1-1 1,1 0-1,0 0 1,-1 0 0,1 0-1,-1 0 1,1 1-1,-1-1 1,1 0-1,0 0 1,-1 0-1,1 0 1,-1 0 0,1 0-1,0 0 1,-1 0-1,1-1 1,-1 1-1,1 0 1,-1 0-1,1 0 1,0 0 0,-1 0-1,1-1 1,0 1-1,-1 0 1,1 0-1,0-1 1,-1 1-1,1 0 1,0-1 0,-1 1-1,1 0 1,0-1-1,0 1 1,-1 0-1,1-1 1,0 1-1,0 0 1,0-1 0,0 1-1,-1-1 1,1 2-168,0 19-3831,7-10-1722,7-8 93</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6.239"/>
    </inkml:context>
    <inkml:brush xml:id="br0">
      <inkml:brushProperty name="width" value="0.025" units="cm"/>
      <inkml:brushProperty name="height" value="0.025" units="cm"/>
    </inkml:brush>
  </inkml:definitions>
  <inkml:trace contextRef="#ctx0" brushRef="#br0">64 1 13485,'0'0'9176,"-8"8"-7958,2-1-928,1-1 0,-1 1 0,1 1 1,1-1-1,-1 1 0,1 0 1,0 0-1,1 0 0,0 0 0,1 0 1,-1 1-1,1 0 0,1-1 0,0 1 1,0 17-1,1-19-222,0 1 1,1-1-1,0 0 0,0 0 1,1 0-1,0 0 0,0 0 1,0 0-1,1 0 0,5 9 1,-6-12-114,1-1 0,-1 0 0,0 0 1,1-1-1,-1 1 0,1 0 0,0-1 1,0 1-1,0-1 0,0 0 0,1 0 1,-1 0-1,0-1 0,1 1 0,-1-1 1,1 0-1,0 0 0,-1 0 0,1 0 1,0-1-1,-1 1 0,6-1 0,-6-1-57,0 0-1,0 0 0,0 0 0,0 0 0,-1-1 1,1 1-1,0-1 0,-1 0 0,1 0 0,-1 0 0,0 0 1,1 0-1,-1 0 0,0 0 0,0-1 0,0 1 1,-1-1-1,3-4 0,8-9 81,-13 20 81,1-1-1,0 1 0,0-1 1,0 0-1,1 1 0,-1-1 1,1 0-1,-1 1 0,1-1 1,0 0-1,1 0 0,-1 1 1,2 2-1,0-3-38,0-1 1,0 0-1,1 0 0,-1 0 0,0-1 1,1 1-1,-1-1 0,1 0 0,0 0 1,-1 0-1,1 0 0,0 0 1,0-1-1,-1 0 0,1 0 0,0 0 1,0 0-1,0 0 0,-1-1 0,6-1 1,11-2-4,-1-1 1,27-11-1,-44 15-20,4-1-30,4-2-97,1 0-1,0 0 0,0 1 1,1 0-1,20-1 0,-31 4 134,0 1 0,-1-1 0,1 0-1,0 1 1,-1-1 0,1 1 0,0-1 0,-1 1-1,1 0 1,0-1 0,-1 1 0,1 0 0,-1-1-1,0 1 1,1 0 0,-1-1 0,1 1 0,-1 0-1,0 0 1,0 0 0,1-1 0,-1 1-1,0 0 1,0 0 0,0 0 0,0 0 0,0-1-1,0 1 1,0 0 0,0 0 0,0 0 0,0 0-1,-1-1 1,1 1 0,-1 1 0,-8 44 954,6-32-579,5-10 371,5-14-496,6-18-134,-7 5-79,-1-1 0,-2 0-1,2-35 1,-1 6-97,-4 52-6,1-1 0,-1 0 0,1 0 0,-1 1 0,1-1 0,0 1 0,0-1 0,-1 0 0,1 1 0,0-1 0,1 1 0,-1 0 0,0-1 0,0 1 0,0 0 0,1 0 0,-1 0 0,1 0 0,-1 0 0,1 0 0,-1 0 0,1 0 0,0 0 0,-1 1 0,1-1 0,0 1 0,-1-1 0,1 1 1,0 0-1,0 0 0,0 0 0,2 0 0,10-1-1206,0 2 1,1-1-1,18 5 1,0-1-3373,14-4-5219</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7.392"/>
    </inkml:context>
    <inkml:brush xml:id="br0">
      <inkml:brushProperty name="width" value="0.025" units="cm"/>
      <inkml:brushProperty name="height" value="0.025" units="cm"/>
    </inkml:brush>
  </inkml:definitions>
  <inkml:trace contextRef="#ctx0" brushRef="#br0">203 248 8520,'0'0'3433,"2"-9"-999,3-27 171,-5 34-2478,0 1 1,-1 0-1,1-1 0,0 1 1,0 0-1,-1 0 0,1-1 0,-1 1 1,1 0-1,-1 0 0,1 0 1,-1 0-1,0 0 0,1-1 0,-1 1 1,0 0-1,0 1 0,0-1 1,0 0-1,0 0 0,0 0 0,0 0 1,0 1-1,0-1 0,0 1 1,-1-1-1,1 1 0,0-1 0,0 1 1,0 0-1,-1-1 0,1 1 1,0 0-1,-1 0 0,0 0 0,-44 2 1137,39 0-1218,1 1 1,0-1-1,0 1 0,0 0 1,0 1-1,0-1 1,1 1-1,0 1 1,0-1-1,0 1 1,0-1-1,1 1 1,0 1-1,0-1 1,-5 8-1,3-3 57,0 1-1,0 0 1,1 0-1,1 0 1,0 0 0,0 0-1,-3 23 1,6-33-91,1 1 0,0-1 0,-1 1 0,1-1 1,0 1-1,0-1 0,0 1 0,1-1 0,-1 1 1,0-1-1,0 1 0,1-1 0,-1 1 0,1-1 0,-1 0 1,1 1-1,0-1 0,-1 1 0,1-1 0,0 0 1,0 0-1,0 0 0,0 1 0,0-1 0,2 1 0,-1-1 11,0 0 0,0 0 0,0-1-1,1 1 1,-1-1 0,0 1-1,1-1 1,-1 0 0,1 0 0,-1 0-1,0 0 1,1 0 0,-1 0 0,4-1-1,5-2 83,-1 0 0,1 0 0,0-1 0,-1-1-1,18-10 1,-9 3-49,0-1 0,-1-1 0,0-1 0,-2-1 0,0 0 0,0-1 0,23-33 0,-31 36 44,1-1-1,-2 1 1,0-1 0,0 0 0,-2-1-1,0 0 1,-1 0 0,0 0-1,-1 0 1,-1 0 0,0-24 0,-2 40-96,0 0 0,0 0 1,0 0-1,0 1 1,-1-1-1,1 0 1,0 0-1,0 0 1,0 0-1,0 1 1,-1-1-1,1 0 1,0 0-1,0 0 1,0 0-1,-1 0 1,1 0-1,0 0 1,0 0-1,0 1 1,-1-1-1,1 0 1,0 0-1,0 0 1,-1 0-1,1 0 1,0 0-1,0 0 1,0 0-1,-1 0 0,1 0 1,0-1-1,0 1 1,-1 0-1,1 0 1,0 0-1,0 0 1,0 0-1,-1 0 1,1 0-1,0 0 1,0-1-1,0 1 1,0 0-1,-1 0 1,1 0-1,0 0 1,0-1-1,0 1 1,0 0-1,0 0 1,0 0-1,0-1 1,-1 1-1,1 0 1,0 0-1,0-1 0,-12 21-61,-50 123 155,55-123-94,1-1 0,1 1 1,0-1-1,2 1 0,-2 35 0,5-53-95,0-1 0,0 1 0,0 0 0,0-1 0,1 1 0,-1-1 0,0 1-1,1 0 1,-1-1 0,1 1 0,0-1 0,-1 1 0,1-1 0,0 0 0,0 1 0,0-1 0,0 0-1,0 0 1,0 1 0,0-1 0,1 0 0,-1 0 0,0 0 0,1 0 0,-1 0 0,1-1 0,-1 1 0,0 0-1,1-1 1,2 1 0,-1 0-418,1 0 1,-1-1-1,0 0 0,0 0 0,1 0 0,-1 0 1,0-1-1,1 1 0,-1-1 0,0 0 0,0 0 0,0 0 1,0 0-1,0 0 0,4-3 0,18-13-6639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7.737"/>
    </inkml:context>
    <inkml:brush xml:id="br0">
      <inkml:brushProperty name="width" value="0.025" units="cm"/>
      <inkml:brushProperty name="height" value="0.025" units="cm"/>
    </inkml:brush>
  </inkml:definitions>
  <inkml:trace contextRef="#ctx0" brushRef="#br0">153 1 14414,'0'0'5941,"-10"2"-3837,0 1-1750,1-1 0,0 2 1,0-1-1,1 2 1,-1-1-1,1 1 0,-15 10 1,18-11-245,1 0 0,-1 0 0,1 1 0,-1-1 0,1 1 0,0 0 0,1 0 0,-1 0 0,1 1 0,0-1 1,1 1-1,-1 0 0,1 0 0,0 0 0,-2 8 0,4-13-110,0 0 0,0 0 0,0-1 1,0 1-1,0 0 0,0 0 0,0 0 0,0-1 0,0 1 0,0 0 1,0 0-1,1 0 0,-1-1 0,0 1 0,1 0 0,-1 0 0,0-1 1,1 1-1,-1 0 0,1 0 0,-1-1 0,1 1 0,-1-1 0,1 1 1,-1-1-1,1 1 0,1 0 0,25 3 56,-19-5-27,0 0-1,-1-1 0,1 0 0,0 0 0,9-5 0,-3-1 10,1-1 0,-2-1 0,1-1-1,-1 0 1,-1 0 0,0-1-1,0-1 1,-2 0 0,15-21-1,-19 25-34,-10 16-72,1 1 1,0-1 0,0 1 0,1-1 0,-2 10 0,-2 4-223,5-17 11,0-1 0,-1 1 0,1 0 0,1 0-1,-1 1 1,1-1 0,-1 0 0,1 0 0,1 5 0,-1-8 25,1 0 1,-1 0-1,1 0 1,-1 0-1,1 0 1,0 0-1,-1 0 1,1 0 0,0 0-1,0 0 1,0 0-1,0 0 1,0-1-1,0 1 1,0 0-1,0-1 1,0 1 0,0-1-1,0 1 1,0-1-1,0 1 1,0-1-1,0 0 1,1 0 0,-1 1-1,0-1 1,0 0-1,0 0 1,1 0-1,-1 0 1,0 0-1,0-1 1,0 1 0,3-1-1,24-5-4630,3-10-138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8.077"/>
    </inkml:context>
    <inkml:brush xml:id="br0">
      <inkml:brushProperty name="width" value="0.025" units="cm"/>
      <inkml:brushProperty name="height" value="0.025" units="cm"/>
    </inkml:brush>
  </inkml:definitions>
  <inkml:trace contextRef="#ctx0" brushRef="#br0">97 1 9993,'0'0'7955,"-8"9"-5681,3-3-2103,-50 64 2273,52-65-2190,-1 0 0,1 1 0,0-1 0,1 1 0,-1-1 0,1 1 0,0 0 0,0 0 0,1 0 0,0 0 0,0 0 0,0 0 0,1 8 0,1-13-245,-1 0 0,1-1 0,0 1-1,0 0 1,-1-1 0,1 1 0,0-1 0,0 1 0,0-1 0,0 1-1,0-1 1,0 1 0,0-1 0,0 0 0,0 0 0,0 1 0,0-1-1,0 0 1,0 0 0,0 0 0,0 0 0,0 0 0,0 0 0,0 0-1,0-1 1,1 1 0,31-6-211,12-14-774,-39 16 918,0 1 1,1-1-1,0 2 0,-1-1 0,1 1 0,0 0 0,1 0 1,-1 0-1,0 1 0,10 0 0,-16 1 70,-1 1 0,0-1 0,1 0 0,-1 0 0,0 1 0,1-1 0,-1 0 0,0 1 1,0-1-1,1 1 0,-1-1 0,0 0 0,0 1 0,0-1 0,0 1 0,1-1 0,-1 1 0,0-1 0,0 0 0,0 1 0,0-1 0,0 1 0,0-1 0,0 1 0,0-1 0,0 1 0,-1-1 0,1 0 0,0 1 0,0-1 0,0 1 0,0-1 0,0 0 1,-1 1-1,1-1 0,0 1 0,-1 0 0,-8 17 448,-3-3-207,-1-1-1,-1 0 0,-19 15 0,-13 2-1149,42-29 273,0 0-1,0-1 0,0 1 1,0-1-1,-1 0 1,1 0-1,0 0 1,-7 0-1,-4-1-9128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8.811"/>
    </inkml:context>
    <inkml:brush xml:id="br0">
      <inkml:brushProperty name="width" value="0.025" units="cm"/>
      <inkml:brushProperty name="height" value="0.025" units="cm"/>
    </inkml:brush>
  </inkml:definitions>
  <inkml:trace contextRef="#ctx0" brushRef="#br0">108 40 6598,'0'0'10768,"1"10"-9588,-5 196 3946,-32 123-2942,25-246-1914,9-62-240,2-12 24,-1 1-1,0 0 1,0-1 0,-1 1-1,-1-1 1,1 0-1,-1 0 1,-9 17 0,12-26-46,0 0 0,0 1 0,0-1 0,-1 0 0,1 1 0,0-1 0,0 0 0,0 0 0,-1 1 0,1-1 0,0 0 1,-1 0-1,1 0 0,0 1 0,0-1 0,-1 0 0,1 0 0,0 0 0,-1 0 0,1 0 0,0 0 0,-1 1 0,1-1 1,0 0-1,-1 0 0,1 0 0,-1 0 0,1 0 0,0 0 0,-1 0 0,1-1 0,0 1 0,-1 0 0,1 0 0,0 0 0,-1 0 1,1 0-1,0 0 0,-1-1 0,1 1 0,0 0 0,0 0 0,-1-1 0,1 1 0,0 0 0,0 0 0,-1-1 0,1 1 1,0 0-1,0 0 0,0-1 0,0 1 0,-1 0 0,1-1 0,0 1 0,0 0 0,0-1 0,0 1 0,0-1 0,-6-23 325,6 23-323,-8-90 103,6-159 1,3 209-111,1-12-184,9-56 0,-8 90 157,1-1 0,1 1 0,0 0 0,2 0 1,0 1-1,11-20 0,-14 33 15,0 0 0,0 0 0,1 0 0,0 1 0,0-1 1,0 1-1,0 1 0,1-1 0,-1 1 0,1-1 0,0 2 0,0-1 0,0 1 0,1 0 0,-1 0 0,1 0 1,-1 1-1,9-1 0,-9 1-3,1 0 1,-1 1 0,0 0 0,0 0-1,1 0 1,-1 1 0,0-1-1,0 2 1,0-1 0,0 1 0,0 0-1,0 0 1,0 0 0,-1 1-1,1 0 1,-1 0 0,1 0 0,-1 1-1,5 4 1,-8-6-1,0 1-1,0-1 1,-1 0 0,1 0 0,-1 1-1,0-1 1,1 1 0,-1-1 0,0 1-1,0 0 1,-1-1 0,1 1 0,-1 0-1,1-1 1,-1 1 0,0 0 0,0 0-1,0-1 1,-1 6 0,0-2 10,-1-1-1,0 0 1,0 0 0,0 0 0,-1 0 0,1 0 0,-1 0 0,-1-1-1,-4 7 1,-9 6 32,0-1-1,0-1 1,-33 23-1,42-33-35,-9 8-76,-1-1-1,-1 0 1,0-1 0,0-1-1,-1-1 1,-33 10 0,63-23-4944,13-9 1667,14-6-134,9-1-1878,3 0-2492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9.139"/>
    </inkml:context>
    <inkml:brush xml:id="br0">
      <inkml:brushProperty name="width" value="0.025" units="cm"/>
      <inkml:brushProperty name="height" value="0.025" units="cm"/>
    </inkml:brush>
  </inkml:definitions>
  <inkml:trace contextRef="#ctx0" brushRef="#br0">46 1 5189,'0'0'12043,"6"13"-9395,-3-6-2342,0-2-113,0 0 0,-1 1 0,0-1 0,0 0 0,0 1 0,-1 0 0,1-1 0,-1 1 0,-1 0 0,1 0 0,-1-1 0,0 1 0,0 0 0,-1 0 0,0 0 1,-3 11-1,-20 44 984,16-44-850,1 0 0,1 1-1,0 0 1,1 0 0,1 0-1,-3 30 1,7-47-322,0-1-1,0 0 1,0 0 0,0 0 0,0 0-1,0 0 1,0 0 0,0 1-1,0-1 1,0 0 0,0 0-1,0 0 1,0 0 0,0 0-1,0 1 1,0-1 0,0 0-1,0 0 1,0 0 0,0 0-1,0 0 1,0 0 0,0 1-1,0-1 1,0 0 0,0 0-1,0 0 1,1 0 0,-1 0-1,0 0 1,0 0 0,0 0-1,0 1 1,0-1 0,0 0-1,1 0 1,-1 0 0,0 0-1,0 0 1,0 0 0,0 0-1,0 0 1,0 0 0,1 0-1,-1 0 1,0 0 0,0 0-1,0 0 1,0 0 0,0 0 0,1 0-1,-1 0 1,0 0 0,0 0-1,0 0 1,0 0 0,0 0-1,1 0 1,-1-1 0,0 1-1,11-10 193,8-15-44,-10-3-130,-1 0-1,-1-1 0,-2 0 1,4-54-1,-9 39-4468,1 47 4080,1 0 0,0 0 1,0 0-1,0 0 0,0 0 1,0 0-1,0 0 1,1-1-1,-1 1 0,1-1 1,0 1-1,3 1 0,26 7-5696,-9-9 211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1.491"/>
    </inkml:context>
    <inkml:brush xml:id="br0">
      <inkml:brushProperty name="width" value="0.025" units="cm"/>
      <inkml:brushProperty name="height" value="0.025" units="cm"/>
    </inkml:brush>
  </inkml:definitions>
  <inkml:trace contextRef="#ctx0" brushRef="#br0">1 87 6470,'0'0'6412,"8"6"-5259,3-1-869,0 0 1,0 0-1,1-1 1,0 0-1,0-1 1,0-1-1,0 0 1,0 0-1,0-1 1,19-1-1,138-11 1459,-160 10-1667,249-31 1665,268-19-551,-323 53-704,0 9 0,294 54-1,38-2-160,-455-61-269,0-3 0,0-4-1,0-3 1,131-30 0,-57-10-382,-95 27 225,0 4-1,68-12 1,-118 27-647,19-1 1225,-20 3-3833,0 1-3843,-17-3-3911</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9.495"/>
    </inkml:context>
    <inkml:brush xml:id="br0">
      <inkml:brushProperty name="width" value="0.025" units="cm"/>
      <inkml:brushProperty name="height" value="0.025" units="cm"/>
    </inkml:brush>
  </inkml:definitions>
  <inkml:trace contextRef="#ctx0" brushRef="#br0">89 0 8360,'0'0'10308,"-10"6"-9283,5-4-944,0 1 1,0 0-1,0 0 0,0 1 0,1-1 0,0 1 0,-1 0 0,1 1 1,1-1-1,-1 1 0,1-1 0,0 1 0,0 0 0,0 0 0,0 0 1,1 1-1,0-1 0,0 1 0,-1 7 0,1-6 39,1-1 0,0 1 0,0 0 0,0 0 0,1 0 0,0 0-1,1 0 1,-1 0 0,3 9 0,-3-15-88,1 1 1,0-1-1,-1 1 0,1-1 0,0 0 1,0 1-1,0-1 0,-1 0 1,1 0-1,1 1 0,-1-1 0,0 0 1,0 0-1,0 0 0,0-1 0,1 1 1,-1 0-1,2 1 0,0-2 12,0 1 0,0 0 0,0-1-1,0 0 1,0 1 0,0-1 0,0-1-1,0 1 1,0 0 0,0-1 0,0 1-1,5-3 1,-1 1 11,-1-1 0,-1-1 0,1 1 0,0-1 0,-1 0 0,1 0 0,-1 0 0,0-1 0,-1 0 0,1 0 0,-1 0 0,0 0 0,6-12 0,-7 13-67,0-1 1,-1 1-1,1-1 1,-1 1-1,0-1 1,-1 0-1,1 0 1,-1 0-1,0 0 1,0 0-1,0 0 1,-1 0-1,0 0 0,0 0 1,0 0-1,-1 0 1,0 0-1,0 0 1,-2-7-1,2 11-195,0-1-1,-1 0 1,0 1 0,1-1-1,-1 1 1,0 0 0,0-1-1,0 1 1,0 0-1,0 0 1,0 0 0,0 0-1,0 1 1,0-1-1,0 0 1,-3 0 0,3 1-284,1 0 1,-1-1-1,1 1 1,-1 0 0,1-1-1,-1 1 1,1 0-1,-1 0 1,1 0 0,-1 1-1,1-1 1,-1 0-1,0 0 1,1 1 0,0-1-1,-1 1 1,1 0-1,-1-1 1,1 1 0,0 0-1,-1 0 1,1 0-1,0 0 1,-2 1 0,-1 11-6904</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29.929"/>
    </inkml:context>
    <inkml:brush xml:id="br0">
      <inkml:brushProperty name="width" value="0.025" units="cm"/>
      <inkml:brushProperty name="height" value="0.025" units="cm"/>
    </inkml:brush>
  </inkml:definitions>
  <inkml:trace contextRef="#ctx0" brushRef="#br0">124 222 5958,'0'0'6181,"2"-9"-1867,-2 7-4187,1-2 157,0 1 0,-1-1 0,0 0 0,1 0 0,-1 1 0,-1-1 0,1 0 0,-1-5 0,0 8-236,0-1 0,1 1 1,-1 0-1,0-1 1,0 1-1,1 0 1,-1 0-1,0-1 1,0 1-1,0 0 0,-1 0 1,1 0-1,0 0 1,0 0-1,-1 1 1,1-1-1,0 0 1,-1 1-1,1-1 0,0 0 1,-1 1-1,1 0 1,-1-1-1,1 1 1,-1 0-1,1 0 1,-1 0-1,1 0 0,-1 0 1,0 0-1,1 0 1,-2 1-1,-1 0-42,1-1-1,-1 1 0,1 0 1,0 1-1,-1-1 0,1 1 1,0-1-1,0 1 0,0 0 0,0 0 1,0 0-1,1 1 0,-1-1 1,1 1-1,-1-1 0,1 1 1,0 0-1,0 0 0,0 0 1,0 0-1,1 0 0,-2 4 1,-1 1 95,1 0 1,0 1-1,0-1 1,1 1-1,0 0 1,0-1-1,0 17 1,2-24-88,0 1 0,0-1 0,0 1 0,0-1 1,0 0-1,1 1 0,-1-1 0,0 0 0,1 0 1,-1 1-1,1-1 0,-1 0 0,1 0 0,0 1 1,-1-1-1,1 0 0,0 0 0,0 0 0,0 0 1,0 0-1,0 0 0,0 0 0,0 0 0,0-1 1,0 1-1,2 1 0,0-1 4,0-1 0,0 1 0,0 0 1,0-1-1,1 1 0,-1-1 0,0 0 0,0 0 0,0-1 1,0 1-1,4-1 0,3-1 17,-1-1 0,0 0 0,0 0 0,0-1 0,0 0-1,0 0 1,8-7 0,-6 2 32,0-1 0,0 0-1,-1 0 1,-1-1-1,1-1 1,-2 0-1,0 0 1,0 0 0,-1-1-1,-1 0 1,0-1-1,-1 1 1,0-1 0,-1 0-1,-1 0 1,0 0-1,-1-1 1,1-20 0,-3 33-79,0 1 0,0-1 1,1 1-1,-1-1 0,-1 1 1,1-1-1,0 1 1,0-1-1,-1 1 0,1-1 1,0 1-1,-1 0 0,0-1 1,1 1-1,-1 0 1,0-1-1,-1-1 0,1 3 3,1 0-1,-1-1 1,0 1-1,1 0 1,-1 0-1,1 0 1,-1 0-1,0 0 1,1 0-1,-1 0 0,0 0 1,1 0-1,-1 1 1,1-1-1,-1 0 1,0 0-1,1 1 1,-1-1-1,1 0 1,-1 0-1,1 1 1,-1-1-1,1 1 1,-1-1-1,1 0 0,-1 1 1,0 0-1,-3 4-2,-1 0 0,1 1 0,0-1 0,0 1 0,0 0 0,-2 6 0,-1 3 163,1-1 1,1 2-1,0-1 1,1 0-1,1 1 0,0 0 1,2 0-1,-1 0 1,2 0-1,2 29 1,-1-42-138,-1 0 1,1-1 0,0 1 0,0 0-1,1-1 1,-1 1 0,0 0 0,1-1-1,0 0 1,-1 1 0,1-1 0,0 0-1,0 0 1,0 0 0,0 0 0,1 0-1,-1-1 1,1 1 0,-1-1 0,1 0-1,-1 1 1,1-1 0,0 0 0,-1 0-1,1-1 1,0 1 0,0-1 0,4 1-1,-2 0 15,0-1 0,1 1 0,-1-1-1,0-1 1,1 1 0,-1-1 0,0 0 0,0 0-1,1 0 1,-1-1 0,0 0 0,0 0-1,0 0 1,7-5 0,-3 0-8,-1 0 0,1-1-1,-1 1 1,0-2 0,-1 1-1,0-1 1,-1-1 0,1 1 0,-2-1-1,1 0 1,-2 0 0,1 0-1,-1-1 1,-1 0 0,0 0 0,3-21-1,-24 84-153,16-44 257,0 0 1,0 0 0,1 0-1,0 0 1,0 1-1,1-1 1,1 14-1,0-20-93,-1 0-1,1 1 1,-1-1-1,1 0 1,0 0-1,0 0 0,0 0 1,0 0-1,0 0 1,0 0-1,0 0 0,1 0 1,-1-1-1,1 1 1,-1-1-1,1 1 1,0-1-1,0 1 0,0-1 1,-1 0-1,1 0 1,0 0-1,1 0 0,-1 0 1,0 0-1,0-1 1,0 1-1,0-1 1,1 1-1,-1-1 0,4 0 1,3 0 38,-1 0-1,0-1 1,1 0 0,-1-1-1,0 0 1,0 0 0,0-1 0,0 0-1,0 0 1,-1-1 0,0 0 0,1 0-1,-1-1 1,-1 0 0,1 0-1,-1-1 1,9-9 0,-10 10-247,0-1 0,0 0 0,-1 0-1,1-1 1,-1 1 0,-1-1 0,1 0 0,-1 0 0,-1 0 0,1 0 0,-1 0 0,1-10-1,-11 28-8878,-4 18 5302,5-8-649</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0.825"/>
    </inkml:context>
    <inkml:brush xml:id="br0">
      <inkml:brushProperty name="width" value="0.025" units="cm"/>
      <inkml:brushProperty name="height" value="0.025" units="cm"/>
    </inkml:brush>
  </inkml:definitions>
  <inkml:trace contextRef="#ctx0" brushRef="#br0">5 92 13837,'0'0'5216,"0"9"-4480,-2 177 2933,0 19-3136,5-204-2653,5-10 1112,4-11-199,3-23-1307,0-1 263,-10 33 2663,-3 13 1800,-2 5-1851,1 0-1,-1 0 0,1 0 0,0-1 1,0 1-1,1 0 0,3 7 1,-5-13-313,1 0 0,-1 1 1,1-1-1,0 1 0,0-1 1,0 0-1,0 0 0,0 0 1,0 0-1,0 1 0,0-1 1,0 0-1,0-1 0,1 1 0,-1 0 1,0 0-1,1-1 0,-1 1 1,1 0-1,-1-1 0,0 1 1,1-1-1,-1 0 0,1 0 1,0 1-1,-1-1 0,1 0 1,-1 0-1,1 0 0,-1-1 1,1 1-1,-1 0 0,1 0 1,-1-1-1,1 1 0,-1-1 1,0 0-1,1 1 0,1-2 0,4-2 51,0-1 0,0 0-1,-1 0 1,0 0 0,0-1-1,0 1 1,-1-1-1,0-1 1,8-11 0,36-67 532,-26 38-514,-2-1 1,-2-1-1,-2 0 1,10-53-1,-53 186-168,16-56 447,-10 48 1,10 15 456,2 140 1,8-228-810,-1-27 82,-2 1 0,-10-45 1,8 44-45,0 1 0,-2-48 0,45 92-296,-31-18 213,-1 0-1,1 0 1,0 0-1,-1-1 1,1 0-1,0-1 0,0 1 1,0-1-1,1-1 1,-1 1-1,0-1 1,0 0-1,0-1 1,0 0-1,0 0 0,0-1 1,0 1-1,0-1 1,0-1-1,-1 0 1,1 0-1,-1 0 1,1 0-1,-1-1 1,0 0-1,-1 0 0,1-1 1,-1 0-1,0 0 1,8-10-1,-13 15 2,0-1-1,0 1 0,0 0 0,1 0 1,-1-1-1,0 1 0,0 0 1,0 0-1,0-1 0,0 1 0,0 0 1,0 0-1,1-1 0,-1 1 1,0 0-1,0 0 0,0 0 0,0-1 1,1 1-1,-1 0 0,0 0 1,0 0-1,1 0 0,-1-1 0,0 1 1,0 0-1,1 0 0,-1 0 1,0 0-1,0 0 0,1 0 0,-1 0 1,0 0-1,0 0 0,1 0 1,-1 0-1,0 0 0,1 0 0,-1 0 1,0 0-1,0 0 0,1 0 1,-1 0-1,0 0 0,0 1 0,1-1 1,-1 0-1,0 0 0,0 0 1,1 0-1,-1 0 0,0 1 0,0-1 1,0 0-1,0 0 0,1 0 1,-1 1-1,0-1 0,0 0 0,0 0 1,0 1-1,1 26 71,-9 32 32,5-46-235,1-1-1,1 1 1,0-1 0,1 1-1,2 21 1,-2-33-88,0 0 0,1-1 0,-1 1 0,0 0 0,1 0 0,-1 0 0,1-1 0,-1 1 0,1 0 0,-1 0 0,1-1 0,0 1-1,-1-1 1,1 1 0,0 0 0,-1-1 0,1 1 0,0-1 0,0 0 0,0 1 0,-1-1 0,1 0 0,0 1 0,0-1 0,0 0 0,0 0 0,0 0 0,-1 1 0,1-1 0,0 0 0,0 0 0,0-1 0,0 1 0,0 0 0,0 0 0,0 0 0,-1 0 0,1-1 0,2 0 0,13-8-5998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1.213"/>
    </inkml:context>
    <inkml:brush xml:id="br0">
      <inkml:brushProperty name="width" value="0.025" units="cm"/>
      <inkml:brushProperty name="height" value="0.025" units="cm"/>
    </inkml:brush>
  </inkml:definitions>
  <inkml:trace contextRef="#ctx0" brushRef="#br0">0 0 13773,'0'0'8493,"2"9"-8397,29 74-931,-16-48-3472,12 42 1,-27-74 5032,0 0 1,0 1-1,0-1 1,0 0 0,0 0-1,-1 1 1,0-1 0,1 0-1,-1 0 1,-1 0 0,0 3-1,1-3-549,0-1 0,0 0 0,0 1 0,1-1-1,-1 0 1,1 1 0,-1-1 0,1 1 0,0-1-1,0 4 1,1-5-149,-1 0-1,1 0 1,0 0-1,-1 0 1,1 0-1,0 0 1,0 0-1,0-1 1,0 1-1,-1 0 1,1 0-1,0-1 1,0 1-1,1-1 1,-1 1-1,0-1 1,0 1-1,0-1 1,0 0-1,0 0 1,0 1-1,1-1 1,-1 0-1,0 0 1,0 0-1,0 0 1,3-1-1,14 1-134,0-2-1,0 0 1,0-1 0,0 0-1,0-2 1,22-8-1,30-8-3929,-57 18 1646,1 1-1,0 0 1,18 0-1,-16 2 364,4 0-236</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1.540"/>
    </inkml:context>
    <inkml:brush xml:id="br0">
      <inkml:brushProperty name="width" value="0.025" units="cm"/>
      <inkml:brushProperty name="height" value="0.025" units="cm"/>
    </inkml:brush>
  </inkml:definitions>
  <inkml:trace contextRef="#ctx0" brushRef="#br0">131 51 1698,'0'0'14819,"-4"-8"-12315,2 4-2244,-1 1 1,1 0-1,-1 0 1,1-1-1,-1 2 1,0-1-1,0 0 1,0 0-1,0 1 1,-1 0-1,-6-4 1,8 5-147,0 0 1,-1 1-1,1-1 0,0 0 1,0 1-1,-1 0 0,1-1 1,0 1-1,0 0 1,-1 0-1,1 1 0,0-1 1,-1 0-1,1 1 1,0-1-1,0 1 0,0 0 1,-1 0-1,1 0 1,0 0-1,0 0 0,0 0 1,0 0-1,1 1 1,-1-1-1,0 1 0,0-1 1,-2 4-1,2-3-88,0 0 0,1 0 0,-1 0 0,0 0-1,1 0 1,-1 0 0,1 0 0,-1 1 0,1-1 0,0 1 0,0-1-1,0 1 1,1-1 0,-1 1 0,0 0 0,1 4 0,0-6-28,0 1 0,1 0 1,-1-1-1,1 1 0,-1-1 0,1 1 1,0-1-1,0 1 0,-1-1 0,1 1 1,0-1-1,0 0 0,0 1 1,1-1-1,-1 0 0,0 0 0,0 0 1,1 0-1,2 1 0,4 3-71,0-2 0,1 1 1,0-2-1,-1 1 0,1-1 0,0 0 0,0-1 0,10 1 0,24 0-137,-26-2 243,0 1-1,1 1 1,31 6-1,-48-8-10,-1 0 0,1 1 0,0-1 0,0 0 0,0 0-1,-1 0 1,1 0 0,0 1 0,-1-1 0,1 0 0,0 1 0,0-1 0,-1 0 0,1 1 0,0-1-1,-1 1 1,1-1 0,-1 1 0,1-1 0,-1 1 0,1 0 0,-1-1 0,1 1 0,-1 0 0,0-1-1,1 1 1,-1 0 0,0 0 0,1-1 0,-1 1 0,0 0 0,0 0 0,0-1 0,0 2 0,0 0 16,-1-1 0,0 1 0,0 0 0,0-1 0,0 1 0,-1-1 1,1 1-1,0-1 0,-1 0 0,1 0 0,-1 1 0,1-1 0,-3 1 1,-54 27 294,2-11-349,17-13-3027,13-5-4137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2.147"/>
    </inkml:context>
    <inkml:brush xml:id="br0">
      <inkml:brushProperty name="width" value="0.025" units="cm"/>
      <inkml:brushProperty name="height" value="0.025" units="cm"/>
    </inkml:brush>
  </inkml:definitions>
  <inkml:trace contextRef="#ctx0" brushRef="#br0">1 0 7944,'0'0'9908,"2"11"-7495,1 57 751,-3-42-2259,1-1 0,1 0 0,11 47 1,-13-70-886,1 0 0,0 0 0,0 0 0,0 0 0,0-1 0,0 1 0,0 0 0,0 0 0,1-1 0,-1 1 0,1-1 0,-1 1 0,1-1 0,0 0 0,-1 0 0,1 0 0,0 1 0,0-2 1,0 1-1,0 0 0,0 0 0,0 0 0,0-1 0,0 0 0,0 1 0,0-1 0,0 0 0,0 0 0,0 0 0,0 0 0,0 0 0,0 0 0,0-1 0,0 1 0,1-1 0,-1 1 0,-1-1 0,1 0 0,3-1 1,4-2 38,0 0 1,0 0 0,0-1 0,-1 0 0,0-1 0,0 0 0,7-7 0,3-7-52,-1 0 1,-1-1 0,-1 0-1,18-34 1,-7 12-100,-26 43 90,0 0-1,0 0 1,0 0 0,0 0 0,0 0 0,0-1 0,0 1 0,0 0-1,0 0 1,0 0 0,0 0 0,0 0 0,0 0 0,0 0 0,0-1-1,0 1 1,0 0 0,0 0 0,0 0 0,1 0 0,-1 0 0,0 0-1,0 0 1,0 0 0,0 0 0,0 0 0,0 0 0,0 0 0,0 0-1,1-1 1,-1 1 0,0 0 0,0 0 0,0 0 0,0 0-1,0 0 1,0 0 0,1 0 0,-1 0 0,0 0 0,0 0 0,0 0-1,0 1 1,0-1 0,0 0 0,0 0 0,1 0 0,-1 0 0,0 0-1,0 0 1,0 0 0,0 0 0,0 0 0,0 0 0,0 0 0,0 0-1,0 1 1,1-1 0,-1 0 0,0 0 0,0 0 0,0 0 0,0 0-1,0 0 1,0 0 0,0 0 0,0 1 0,0-1 0,3 15-152,-3 21-64,-19 127 831,19-162-610,0-1-1,0 0 1,0 1 0,0-1-1,0 1 1,0-1-1,0 1 1,0-1 0,0 0-1,0 1 1,0-1-1,0 1 1,0-1 0,0 0-1,1 1 1,-1-1 0,0 1-1,0-1 1,0 0-1,1 1 1,-1-1 0,0 0-1,0 1 1,1-1-1,-1 0 1,0 1 0,1-1-1,-1 0 1,0 0-1,1 0 1,-1 1 0,1-1-1,-1 0 1,0 0-1,1 0 1,-1 0 0,1 0-1,0 1 1,18-9 134,15-20-1458,-31 25 549,-1-1-1,1 0 1,-1 0 0,0 0-1,0 0 1,0 0-1,1-5 1,1-11-5571</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2.487"/>
    </inkml:context>
    <inkml:brush xml:id="br0">
      <inkml:brushProperty name="width" value="0.025" units="cm"/>
      <inkml:brushProperty name="height" value="0.025" units="cm"/>
    </inkml:brush>
  </inkml:definitions>
  <inkml:trace contextRef="#ctx0" brushRef="#br0">1 8 12492,'0'0'15374,"17"-8"-16783,-11 25-801,1 0-1249,-6-1-2915</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2.957"/>
    </inkml:context>
    <inkml:brush xml:id="br0">
      <inkml:brushProperty name="width" value="0.025" units="cm"/>
      <inkml:brushProperty name="height" value="0.025" units="cm"/>
    </inkml:brush>
  </inkml:definitions>
  <inkml:trace contextRef="#ctx0" brushRef="#br0">0 93 2370,'0'0'6695,"2"-9"-4389,0 1-1692,9-43 2843,-5 30 851,-5 18-1104,0 5 854,-7 87-3218,3-63-1068,1-1 0,1 1 1,2 0-1,3 29 0,-4-54 95,0-1 0,0 1 0,1 0 0,-1-1-1,0 1 1,0-1 0,1 1 0,-1-1 0,0 1 0,1 0-1,-1-1 1,0 1 0,1-1 0,-1 0 0,1 1 0,-1-1-1,1 1 1,-1-1 0,1 0 0,-1 1 0,1-1 0,0 1-1,10-1-5696,-3-4-1228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3.657"/>
    </inkml:context>
    <inkml:brush xml:id="br0">
      <inkml:brushProperty name="width" value="0.025" units="cm"/>
      <inkml:brushProperty name="height" value="0.025" units="cm"/>
    </inkml:brush>
  </inkml:definitions>
  <inkml:trace contextRef="#ctx0" brushRef="#br0">0 189 11018,'0'0'3823,"4"-11"-1090,-2 4-2508,1-3 488,1 1 0,0 0-1,0-1 1,7-9 0,-10 17-508,1-1 0,0 1-1,0-1 1,0 1 0,0 0 0,0 0 0,1 0 0,-1 0 0,0 0-1,1 0 1,0 1 0,-1-1 0,1 1 0,0-1 0,0 1 0,0 0-1,0 0 1,0 1 0,0-1 0,0 1 0,3-1 0,-5 1-197,1 1-1,-1-1 1,0 0 0,0 1 0,0-1-1,0 1 1,0-1 0,0 1 0,-1-1 0,1 1-1,0 0 1,0-1 0,0 1 0,0 0-1,-1 0 1,1-1 0,0 1 0,-1 0 0,1 0-1,-1 0 1,1 0 0,-1 0 0,1 0-1,-1 0 1,0 0 0,1 0 0,-1 0 0,0 0-1,0 1 1,0-1 0,0 2 0,1 43-33,-1-38 41,-2 12 3,-1 1 0,-9 31 0,-3 22 47,15-73-61,0 0 0,0 0 0,-1 0 0,1 0 0,0 0 0,0 0 0,0 0 0,1 0 0,-1 0 0,0 0 0,0 0 0,0 0 0,1 0 0,-1 0 0,1 0 0,-1 0 0,1 0 0,-1 0 1,1 0-1,-1-1 0,1 1 0,0 0 0,-1 0 0,1-1 0,0 1 0,0 0 0,0-1 0,-1 1 0,1-1 0,0 1 0,0-1 0,0 1 0,0-1 0,0 1 0,0-1 0,0 0 0,0 0 0,0 0 0,0 0 0,0 1 0,0-1 0,0 0 0,0-1 0,0 1 0,0 0 1,0 0-1,0 0 0,2-1 0,3 0 62,0-1 0,0 1-1,0-1 1,0-1 0,0 1 0,9-6 0,-1 0 4,-1-1 0,-1 0-1,1-1 1,-2-1 0,1 1-1,-2-2 1,1 1 0,-2-2-1,1 1 1,-2-1 0,0-1-1,0 1 1,-1-1 0,-1-1-1,0 1 1,-1-1 0,-1 0-1,0 0 1,-1-1 0,2-28-1,-7 74-169,1-27 101,0 1 0,1 0 0,-1-1 0,1 1 0,0 0 0,0-1 0,0 1 0,1 0 0,-1-1 0,1 1 0,0 0 0,0-1 0,0 1 0,0-1-1,0 1 1,1-1 0,0 0 0,0 0 0,0 0 0,0 0 0,0 0 0,0 0 0,1 0 0,0-1 0,5 5 0,-3-3 16,1 0 0,-1-1 0,1 0 0,0 0 0,0-1 0,0 0 0,0 0 0,0 0 0,1-1 0,-1 1 0,0-2-1,1 1 1,-1-1 0,1 0 0,-1 0 0,1 0 0,-1-1 0,0 0 0,1-1 0,-1 1 0,0-1 0,0 0 0,0-1 0,0 0 0,0 0 0,-1 0 0,1 0-1,-1-1 1,0 0 0,0 0 0,0 0 0,0-1 0,-1 0 0,0 1 0,0-2 0,0 1 0,-1 0 0,1-1 0,-1 0 0,-1 1 0,1-1 0,-1 0-1,0-1 1,0 1 0,-1 0 0,0 0 0,0-1 0,0 1 0,-1-13 0,0 18-19,0 0-1,0-1 1,0 1-1,0 0 1,0-1 0,0 1-1,0 0 1,0-1 0,-1 1-1,1 0 1,0-1-1,-1 1 1,1 0 0,-1 0-1,0-1 1,1 1-1,-1 0 1,0 0 0,0 0-1,0 0 1,0 0-1,1 0 1,-1 0 0,-1 0-1,1 0 1,0 1-1,0-1 1,0 0 0,0 1-1,-1-1 1,1 1 0,0-1-1,0 1 1,-1-1-1,1 1 1,0 0 0,-1 0-1,1 0 1,0 0-1,-1 0 1,1 0 0,0 0-1,-1 0 1,1 0-1,0 1 1,-2-1 0,-2 2-7,0-1 1,1 1-1,-1-1 1,0 1-1,1 0 1,0 1-1,-1-1 1,1 1 0,0 0-1,0 0 1,-6 7-1,3-1 44,-1 0 0,2 1-1,-1-1 1,2 2 0,-1-1 0,1 1-1,1-1 1,-6 22 0,9-29-34,0-1 0,1 1 1,-1 0-1,1 0 0,0 0 0,0 0 1,0 0-1,0 0 0,1 0 0,-1 0 0,1-1 1,0 1-1,-1 0 0,1 0 0,0-1 1,1 1-1,-1 0 0,0-1 0,1 1 1,0-1-1,-1 1 0,1-1 0,0 0 1,0 0-1,0 0 0,1 0 0,-1 0 0,0-1 1,1 1-1,-1-1 0,1 1 0,0-1 1,-1 0-1,1 0 0,0 0 0,0 0 1,-1 0-1,1-1 0,5 1 0,4 1-660,1 0 1,-1-1-1,1 0 0,0-1 0,-1-1 0,1 0 1,0-1-1,22-5 0,-23 3-911,0 0-1,0-1 1,-1 0-1,1-1 1,13-9-1,19-19-6480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4.096"/>
    </inkml:context>
    <inkml:brush xml:id="br0">
      <inkml:brushProperty name="width" value="0.025" units="cm"/>
      <inkml:brushProperty name="height" value="0.025" units="cm"/>
    </inkml:brush>
  </inkml:definitions>
  <inkml:trace contextRef="#ctx0" brushRef="#br0">118 21 11563,'0'0'8125,"-9"-5"-5696,7 3-2345,1 1-1,-1-1 1,0 1-1,0-1 1,0 1 0,0 0-1,0 0 1,0 0 0,0 0-1,-1 1 1,1-1 0,0 0-1,0 1 1,-1 0-1,1-1 1,0 1 0,0 0-1,-1 0 1,1 0 0,0 1-1,-1-1 1,1 0 0,0 1-1,0 0 1,0-1-1,-1 1 1,1 0 0,0 0-1,0 0 1,0 0 0,0 1-1,0-1 1,1 0-1,-1 1 1,0-1 0,1 1-1,-1 0 1,1 0 0,-1 0-1,1-1 1,0 1 0,0 0-1,0 0 1,-1 3-1,-1 0 68,0 0 0,0 0 0,1 0-1,0 0 1,0 1 0,0-1-1,1 1 1,0-1 0,0 1-1,0 0 1,0-1 0,1 1-1,0 0 1,0-1 0,2 7 0,-1-9-137,0 0 1,0 0 0,0-1 0,0 1 0,0 0 0,1-1-1,-1 1 1,1 0 0,0-1 0,0 0 0,0 0 0,0 1-1,0-1 1,1 0 0,-1-1 0,1 1 0,-1 0 0,1-1-1,-1 1 1,1-1 0,0 0 0,0 0 0,0 0 0,0 0-1,0 0 1,-1-1 0,1 1 0,1-1 0,2 0 0,1 0 0,-1 1 1,1-2-1,-1 1 1,1-1-1,-1 1 1,0-2 0,1 1-1,-1-1 1,0 0-1,0 0 1,0-1 0,0 0-1,0 0 1,-1 0-1,1-1 1,-1 1-1,7-7 1,-4 1-45,0 0 0,0-1 1,0 1-1,-1-1 0,-1-1 0,0 0 0,0 0 1,5-14-1,-21 46-323,4-10 430,1 1 1,0-1 0,1 1-1,0 0 1,1 0 0,-3 14-1,6-24-48,0 1-1,0-1 1,0 0-1,0 1 1,0-1 0,1 0-1,-1 0 1,1 0-1,-1 1 1,1-1-1,0 0 1,0 0-1,0 0 1,0 0 0,0 0-1,1 0 1,1 2-1,-1-2-16,1 0 0,-1 0 0,1-1 1,0 1-1,0-1 0,0 1 0,0-1 0,0 0 0,0 0 0,0 0 0,0 0 0,1-1 0,-1 1 0,0-1 0,6 0 0,-2 0 8,0-1 0,1 0-1,-1 0 1,0-1 0,0 0 0,-1 0-1,1-1 1,0 1 0,-1-1-1,1-1 1,-1 1 0,0-1-1,0 0 1,-1-1 0,1 1-1,-1-1 1,0 0 0,5-7-1,-4 6-151,0-2 0,-1 1-1,0-1 1,0 1-1,-1-1 1,0-1 0,0 1-1,-1-1 1,0 1-1,0-1 1,-1 0 0,0 0-1,1-17 1,-3 26 120,-1-1 0,1 1 0,0 0 0,0 0 0,0 0 0,0 0 0,0-1 0,0 1 0,0 0 0,0 0 0,-1 0 0,1 0 0,0 0 0,0 0 0,0-1 0,0 1 0,0 0 0,-1 0 0,1 0 0,0 0 0,0 0 0,0 0 0,-1 0 0,1 0 0,0 0 0,0 0 0,0 0 0,0 0 0,-1 0 0,1 0 0,0 0 0,0 0 0,0 0 0,-1 0 0,1 0 0,0 0 0,0 0 0,0 0 0,0 0 0,-1 0 0,1 1 0,0-1 0,0 0 0,0 0 0,0 0 0,0 0 0,-1 0 0,1 0 0,0 1 0,0-1 0,0 0 0,0 0 0,0 0 0,0 0 0,0 0 1,0 1-1,0-1 0,0 0 0,-1 0 0,1 0 0,0 1 0,0-1 0,0 0 0,-9 11-124,6-5 125,0 0 0,0 1 1,1-1-1,0 1 0,0-1 1,0 1-1,1 0 1,0 0-1,0 0 0,1 0 1,0 10-1,1-13-176,-1 0 1,1-1-1,0 1 1,0-1-1,0 1 0,1-1 1,-1 0-1,1 0 1,0 1-1,2 2 0,-2-3-329,1 0 0,-1-1-1,0 0 1,1 1 0,0-1-1,0 0 1,0 0 0,0 0 0,0-1-1,0 1 1,0-1 0,4 1-1,23 5-6765</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2.831"/>
    </inkml:context>
    <inkml:brush xml:id="br0">
      <inkml:brushProperty name="width" value="0.025" units="cm"/>
      <inkml:brushProperty name="height" value="0.025" units="cm"/>
    </inkml:brush>
  </inkml:definitions>
  <inkml:trace contextRef="#ctx0" brushRef="#br0">105 201 6951,'-9'-1'2578,"-45"-4"106,12 3 5474,239 0-4664,101-21-2931,-67-9-772,481-57-1295,-691 87 1258,44-4-2343,70-15 0,-130 20 1711,13-4-705,-12-2-3003,-7 2-1430</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5.213"/>
    </inkml:context>
    <inkml:brush xml:id="br0">
      <inkml:brushProperty name="width" value="0.025" units="cm"/>
      <inkml:brushProperty name="height" value="0.025" units="cm"/>
    </inkml:brush>
  </inkml:definitions>
  <inkml:trace contextRef="#ctx0" brushRef="#br0">1 304 4356,'0'0'17553,"10"0"-16592,12-5-591,0 0 1,0 0 0,-1-2-1,0-1 1,0-1-1,21-12 1,-13 7-215,-12 4-96,1 2 0,0 0-1,22-5 1,-40 13 20,-33-6 86,24 3-104,1 0 0,-1-1 0,1 0 1,0-1-1,0 0 0,0 0 0,1 0 0,0-1 1,0 0-1,0-1 0,1 0 0,0 0 0,0 0 1,1-1-1,-1 1 0,2-1 0,-1 0 0,1-1 1,1 1-1,-1-1 0,1 0 0,-3-16 0,5 21-60,-1-1-60,2 1-5491,1-2-174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6.256"/>
    </inkml:context>
    <inkml:brush xml:id="br0">
      <inkml:brushProperty name="width" value="0.025" units="cm"/>
      <inkml:brushProperty name="height" value="0.025" units="cm"/>
    </inkml:brush>
  </inkml:definitions>
  <inkml:trace contextRef="#ctx0" brushRef="#br0">109 210 6566,'2'-10'7314,"-2"9"-6998,2-15 1591,-1 1-1,-1-31 1,0 43-1693,0 1-1,-1 0 1,1-1 0,0 1-1,-1 0 1,0 0 0,0-1 0,1 1-1,-1 0 1,0 0 0,-1 0 0,1 0-1,0 0 1,-2-2 0,2 3-133,0 1 0,0-1-1,0 1 1,-1 0 0,1-1 0,0 1 0,0 0 0,0-1 0,-1 1 0,1 0 0,0 0 0,0 0-1,0 0 1,-1 0 0,1 1 0,0-1 0,0 0 0,0 0 0,0 1 0,-1-1 0,1 1 0,0-1-1,0 1 1,0 0 0,0-1 0,0 1 0,0 0 0,0-1 0,0 1 0,-1 1 0,-3 3-40,1 0 1,-1 1-1,1-1 0,0 1 1,0-1-1,0 1 1,1 1-1,0-1 1,0 0-1,0 1 1,1-1-1,-2 10 1,-1 3 51,1 1 1,1 0-1,0 22 0,2-40-87,1 1 0,0-1-1,0 1 1,0 0 0,0-1-1,0 1 1,1-1-1,-1 1 1,1-1 0,-1 1-1,1-1 1,0 0 0,0 1-1,0-1 1,0 0-1,1 0 1,-1 0 0,0 1-1,1-1 1,0-1 0,-1 1-1,1 0 1,0 0-1,0-1 1,0 1 0,4 1-1,-3-2 8,0 0 1,1 0-1,-1-1 0,1 1 0,-1-1 0,1 0 0,0 0 0,-1 0 0,1-1 0,-1 1 0,1-1 0,-1 0 0,0 0 0,1 0 1,-1 0-1,0 0 0,1-1 0,5-4 0,2-1 7,0 0 0,0-2-1,0 1 1,-1-1 0,0-1 0,-1 0 0,0 0 0,-1-1-1,0 0 1,-1 0 0,0-1 0,7-15 0,-6 9 33,-1 0 0,-1-1 0,-1 0 0,-1 0 1,0 0-1,-1-1 0,0-35 0,-16 184-400,13-101 350,1 64 32,0-86-30,0 0 0,0 0 1,0 0-1,1 0 0,0 0 1,0 0-1,1 0 0,-1 0 1,1-1-1,1 1 0,-1-1 1,5 5-1,-6-8 9,0 0 1,-1 0-1,1 0 0,0 0 0,0-1 1,1 1-1,-1-1 0,0 1 1,1-1-1,-1 0 0,0 0 0,1 0 1,-1 0-1,1 0 0,0-1 1,-1 1-1,1-1 0,-1 0 1,1 1-1,0-1 0,-1 0 0,1-1 1,0 1-1,-1 0 0,1-1 1,0 0-1,-1 1 0,1-1 1,-1 0-1,1 0 0,-1-1 0,0 1 1,1 0-1,-1-1 0,0 1 1,0-1-1,0 0 0,0 0 1,0 0-1,2-4 0,4-2 48,-1-1 0,0 0 0,-1 0-1,0-1 1,0 0 0,-1 0 0,-1 0 0,5-15-1,-3 3 31,-2 0 0,0-1-1,-2 1 1,0-1 0,-2-26-1,0 49-91,1-1-1,-1 0 1,0 0-1,0 0 1,0 1 0,0-1-1,0 0 1,0 0-1,0 0 1,0 1-1,0-1 1,0 0-1,0 0 1,-1 1 0,1-1-1,0 0 1,-1 0-1,1 1 1,0-1-1,-1 0 1,1 1 0,-1-1-1,1 0 1,-1 1-1,1-1 1,-1 1-1,1-1 1,-1 1-1,0-1 1,1 1 0,-1-1-1,0 1 1,1-1-1,-1 1 1,0 0-1,1 0 1,-1-1-1,0 1 1,-1 0 0,0 0-9,1 1 0,0 0 1,-1 0-1,1-1 1,0 1-1,0 0 1,-1 0-1,1 0 0,0 1 1,0-1-1,0 0 1,0 0-1,0 0 1,1 1-1,-1-1 1,0 1-1,1-1 0,-1 0 1,0 1-1,1 1 1,-8 19 0,2 0 0,0 1 1,2 0-1,0 0 0,2 0 0,1 0 1,0 0-1,4 26 0,-3-47-85,0 0 0,1 0 0,-1 0 0,1-1 0,-1 1 0,1 0-1,0 0 1,0 0 0,0-1 0,0 1 0,0 0 0,0-1 0,0 1 0,1-1-1,-1 0 1,1 1 0,-1-1 0,1 0 0,-1 0 0,1 0 0,0 0 0,-1 0-1,1 0 1,0 0 0,0-1 0,0 1 0,0 0 0,0-1 0,0 0 0,-1 1 0,1-1-1,0 0 1,0 0 0,0 0 0,0 0 0,0-1 0,0 1 0,0-1 0,0 1-1,2-1 1,3-1-792,0 0 0,-1 0 0,1-1 0,-1 0 0,1 0 0,-1 0 0,0-1-1,0 0 1,-1 0 0,7-6 0,16-21-5564</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6.597"/>
    </inkml:context>
    <inkml:brush xml:id="br0">
      <inkml:brushProperty name="width" value="0.025" units="cm"/>
      <inkml:brushProperty name="height" value="0.025" units="cm"/>
    </inkml:brush>
  </inkml:definitions>
  <inkml:trace contextRef="#ctx0" brushRef="#br0">76 1 8872,'0'0'13090,"-10"12"-12225,3-5-660,-28 37 693,32-41-763,0 1 1,1 0-1,-1 0 1,1 1-1,0-1 0,0 0 1,1 1-1,-1-1 1,1 1-1,0-1 0,0 6 1,4-8-194,-1-1 1,1 0 0,0 1-1,0-1 1,0 0-1,0 0 1,1-1-1,-1 1 1,0-1-1,0 1 1,0-1 0,0 0-1,5-1 1,2 2-314,20 2-546,-18-3 791,0 1 0,0 0 0,-1 1 0,1 0-1,-1 1 1,0 0 0,1 1 0,-2 0 0,19 9 0,-29-12 154,1 0-1,0 0 1,-1 0-1,1 0 1,0-1-1,-1 1 1,1 0-1,-1 0 1,1 0-1,-1 0 1,0 0-1,1 0 0,-1 0 1,0 0-1,0 0 1,0 0-1,0 1 1,0-1-1,0 0 1,0 0-1,0 0 1,0 0-1,0 0 1,-1 0-1,1 0 1,0 0-1,-1 0 1,1 0-1,-1 0 0,1 0 1,-1 0-1,1 0 1,-1-1-1,0 1 1,1 0-1,-1 0 1,0 0-1,0-1 1,0 2-1,-38 29 828,35-28-796,-8 6 86,0-1 0,0 0 0,-1-1 0,0-1-1,0 0 1,-24 8 0,37-14-178,0 0-1,-1 0 1,1 0-1,-1 0 1,1 0 0,-1 0-1,1 0 1,0 0-1,-1 0 1,1 0 0,-1 0-1,1 0 1,-1 0-1,1 0 1,0 0-1,-1 0 1,1-1 0,-1 1-1,1 0 1,0 0-1,-1 0 1,1-1-1,0 1 1,-1 0 0,1 0-1,0-1 1,-1 1-1,1 0 1,0-1-1,-1 1 1,1 0 0,0-1-1,0 0 1,-1-17-1351,13-21-2774,7-3-2478</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7.077"/>
    </inkml:context>
    <inkml:brush xml:id="br0">
      <inkml:brushProperty name="width" value="0.025" units="cm"/>
      <inkml:brushProperty name="height" value="0.025" units="cm"/>
    </inkml:brush>
  </inkml:definitions>
  <inkml:trace contextRef="#ctx0" brushRef="#br0">26 0 14446,'0'0'2301,"-1"10"5,-10 81 1066,5-52-1916,1 1 1,3 0-1,3 77 1,1-108-1433,0-1 0,1 1 1,-1 0-1,2-1 0,4 9 1,-8-14-59,1-1-1,0 0 1,0 0 0,1 0 0,-1 0 0,0 0 0,1 0 0,-1 0 0,1 0 0,-1-1 0,1 1 0,0-1 0,0 1 0,0-1 0,0 1 0,0-1 0,0 0 0,0 0 0,0 0 0,0 0 0,1-1 0,-1 1 0,0 0 0,3-1 0,-4-3-108,0 0 0,0 0 1,-1-1-1,1 1 0,-1 0 0,0 0 0,0-1 0,0 1 0,0 0 1,-1-6-1,1 9 85,-2-10-335,0 0 0,0 1 1,-1 0-1,-1-1 1,-3-8-1,3 10 15,0 0-1,1-1 1,0 1 0,1-1-1,0 0 1,-1-14-1,27 34 1077,-4-6-739,0 0 0,0-1 0,0-1 0,0-1 0,0-1 0,1 0 0,-1-2 0,0 0 0,40-9 0,9-11-415,-66 20 530,1 0-1,-1-1 1,0 1 0,0-1 0,0 0 0,-1 0 0,1 0-1,0 0 1,-1 0 0,1-1 0,-1 1 0,0-1-1,1 0 1,-1 1 0,-1-1 0,1 0 0,0 0 0,1-6-1,-2 9 4,-1-1 0,0 0 0,0 1 0,0-1 0,0 1 0,0-1 0,0 1 0,-1-1 0,1 0 0,0 1 0,0-1 0,0 1 0,0-1 0,-1 1 0,1-1 0,0 1 0,0-1 0,-1 1 0,1-1 0,0 1 0,-1 0 0,1-1 0,-1 1 0,1-1 0,-1 1 0,1 0 0,0-1 0,-1 1 0,1 0 0,-1 0 0,0-1 0,-26-4 939,-26 9-553,44-2-435,1 1 0,-1 0 0,1 1 0,-1 0 0,1 1 0,0-1 0,1 1 0,-1 1 0,1 0 0,-7 7 0,9-8 97,0 0 1,0 0 0,1 0 0,0 1-1,0 0 1,0 0 0,1 0 0,-1 0-1,2 0 1,-1 1 0,1 0 0,0-1-1,-2 14 1,4-18-112,-1-1 0,1 1 0,0-1 0,0 1 0,1 0 1,-1-1-1,0 1 0,1-1 0,-1 1 0,0-1 0,1 1 0,0-1 0,-1 1 0,1-1 0,0 1 0,0-1 0,0 0 1,0 1-1,0-1 0,0 0 0,0 0 0,0 0 0,2 1 0,0 0 10,1 0-1,-1 0 1,1 0-1,-1-1 1,1 0-1,-1 0 1,1 0-1,0 0 1,6 0-1,2 0 27,-1-1-1,0-1 1,1 1-1,-1-2 1,0 0-1,12-3 1,-15 2-23,0 0 0,-1 0 1,1-1-1,-1 0 0,0-1 0,0 1 1,-1-1-1,1 0 0,-1-1 0,9-10 0,-12 12-249,1-1-1,-1 1 1,0-1-1,-1 0 0,1 0 1,-1 0-1,3-7 0,-4 8-379,-1 0 0,1 0 0,0 0-1,-1 0 1,0 0 0,0 0-1,0 0 1,0 0 0,-1 0-1,-1-7 1,-11-16-7423</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8.137"/>
    </inkml:context>
    <inkml:brush xml:id="br0">
      <inkml:brushProperty name="width" value="0.025" units="cm"/>
      <inkml:brushProperty name="height" value="0.025" units="cm"/>
    </inkml:brush>
  </inkml:definitions>
  <inkml:trace contextRef="#ctx0" brushRef="#br0">22 124 14414,'0'0'8888,"-2"11"-7842,-6 27-357,3 0 0,1 0-1,2 70 1,2-106-669,0 0-1,0 0 1,0 0-1,0 0 1,0-1 0,1 1-1,-1 0 1,1 0-1,-1 0 1,1-1 0,0 1-1,0 0 1,0-1-1,0 1 1,0 0 0,0-1-1,0 1 1,0-1-1,1 0 1,-1 1 0,1-1-1,-1 0 1,1 0-1,-1 0 1,1 0 0,0 0-1,-1 0 1,1-1-1,0 1 1,0 0 0,-1-1-1,1 1 1,0-1-1,0 0 1,3 0 0,-1 0 25,1 0-1,-1-1 1,1 0 0,-1 0 0,1 0 0,-1-1 0,0 1 0,1-1 0,-1 0 0,0 0 0,0-1 0,0 1 0,5-6 0,15-15 63,-2-2 0,-1 0 0,-1-2 0,-1 0 0,-1-1 0,-2-1 0,20-47 0,-36 77-111,0-1 0,0 0 0,0 0 0,0 0-1,0 0 1,1 0 0,-1 1 0,0-1 0,0 0-1,0 0 1,0 0 0,0 0 0,0 0 0,0 0-1,1 0 1,-1 1 0,0-1 0,0 0 0,0 0-1,0 0 1,0 0 0,1 0 0,-1 0 0,0 0-1,0 0 1,0 0 0,0 0 0,1 0 0,-1 0-1,0 0 1,0 0 0,0 0 0,0 0 0,1 0-1,-1 0 1,0 0 0,0 0 0,0 0 0,0 0 0,1 0-1,-1 0 1,0-1 0,0 1 0,0 0 0,0 0-1,0 0 1,0 0 0,1 0 0,-1 0 0,0 0-1,0-1 1,0 1 0,0 0 0,0 0 0,0 0-1,0 0 1,0-1 0,4 30-31,-4 38 93,-4 15 43,4-82-100,0 0 0,0 0 0,0 0 0,0 0 1,0 0-1,0 1 0,0-1 0,0 0 0,0 0 1,0 0-1,0 0 0,0 0 0,0 1 0,0-1 0,0 0 1,0 0-1,0 0 0,0 0 0,0 0 0,0 0 1,1 0-1,-1 1 0,0-1 0,0 0 0,0 0 0,0 0 1,0 0-1,0 0 0,0 0 0,1 0 0,-1 0 1,0 0-1,0 0 0,0 1 0,0-1 0,0 0 0,0 0 1,1 0-1,-1 0 0,0 0 0,0 0 0,0 0 1,0 0-1,0 0 0,1 0 0,-1 0 0,0 0 0,0 0 1,0 0-1,0 0 0,0-1 0,1 1 0,-1 0 1,0 0-1,11-7 91,8-13 30,70-121-347,-89 141 223,0-1-1,0 1 1,0 0 0,0 0 0,0 0 0,0 0 0,0 0-1,1 0 1,-1-1 0,0 1 0,0 0 0,0 0 0,0 0 0,0 0-1,0 0 1,0 0 0,1 0 0,-1 0 0,0 0 0,0-1-1,0 1 1,0 0 0,0 0 0,1 0 0,-1 0 0,0 0-1,0 0 1,0 0 0,0 0 0,1 0 0,-1 0 0,0 0-1,0 0 1,0 0 0,0 0 0,0 0 0,1 0 0,-1 1-1,0-1 1,0 0 0,0 0 0,0 0 0,0 0 0,0 0-1,1 0 1,-1 0 0,0 0 0,0 0 0,0 1 0,0-1 0,0 0-1,0 0 1,6 14-109,2 35-141,-3-15 145,-4-32 116,-1 0-1,1 0 1,-1 0 0,1 0-1,-1 0 1,1 0 0,0 0-1,0 0 1,0-1-1,0 1 1,1 0 0,-1-1-1,0 1 1,1-1-1,-1 1 1,1-1 0,-1 0-1,1 1 1,-1-1 0,1 0-1,2 1 1,-2-2 16,1 1 0,-1-1 0,0 0 0,0 0 0,0 0 0,0-1 0,0 1 0,0 0 0,0-1 0,0 1 0,-1-1 0,1 0 0,0 1 0,0-1 0,0 0 0,0 0 0,2-2 0,4-3 62,0 0-1,-1-1 1,0 0 0,0-1 0,0 1 0,-1-1 0,6-10 0,-4 5-45,0-1 0,-1 0 0,-1 0 1,0 0-1,-1-1 0,-1 0 0,0 1 0,-1-2 1,-1 1-1,1-25 0,-3 40-44,0 0-1,0 1 1,0-1-1,0 0 1,-1 0-1,1 1 1,0-1-1,0 0 0,0 0 1,-1 0-1,1 0 1,0 1-1,0-1 1,0 0-1,-1 0 1,1 0-1,0 0 1,-1 0-1,1 0 1,0 0-1,0 0 1,-1 0-1,1 0 1,0 0-1,0 0 1,-1 0-1,1 0 1,0 0-1,0 0 1,-1 0-1,1 0 1,0 0-1,-1 0 1,1 0-1,0 0 1,0 0-1,-1 0 1,1-1-1,0 1 1,0 0-1,0 0 1,-1 0-1,1-1 1,0 1-1,0 0 1,0 0-1,0 0 1,-1-1-1,1 1 1,0 0-1,0 0 1,0-1-1,0 1 1,0 0-1,0 0 1,0-1-1,0 1 1,-1-1-1,-13 24-122,10-12 117,1 0 0,0 1 0,0-1 0,1 1 1,0-1-1,1 1 0,1 0 0,0 0 0,2 15 1,-2-24 14,0 1 0,1-1 1,0 1-1,0-1 1,0 0-1,0 1 1,0-1-1,1 0 0,-1 0 1,1 0-1,0 0 1,0 0-1,0 0 1,0 0-1,1-1 1,-1 1-1,1-1 0,0 0 1,-1 0-1,1 0 1,0 0-1,0 0 1,0 0-1,1-1 0,-1 1 1,0-1-1,0 0 1,1 0-1,-1-1 1,1 1-1,-1 0 1,1-1-1,6 0 0,-5 0 14,-1-1-1,1 1 0,-1-1 1,1 0-1,-1 0 0,1 0 1,-1-1-1,0 1 0,1-1 1,4-3-1,-8 4-59,1 0-1,-1 0 1,1 0 0,-1 0-1,0 0 1,1-1-1,-1 1 1,0 0 0,0-1-1,0 1 1,0 0-1,0-1 1,0 1 0,0-1-1,-1 0 1,1 1-1,-1-1 1,1 0 0,-1 1-1,1-1 1,-1 0-1,0 0 1,0 1 0,0-1-1,0 0 1,0 0-1,0 1 1,0-1 0,-1 0-1,0-1 1,0 0-557,-1 1-1,0 0 1,0 0 0,0 0 0,0 0-1,0 0 1,0 0 0,-1 1 0,1-1 0,-1 1-1,1-1 1,-1 1 0,-4-1 0,-3-4-2843,-16-7-6711</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8.496"/>
    </inkml:context>
    <inkml:brush xml:id="br0">
      <inkml:brushProperty name="width" value="0.025" units="cm"/>
      <inkml:brushProperty name="height" value="0.025" units="cm"/>
    </inkml:brush>
  </inkml:definitions>
  <inkml:trace contextRef="#ctx0" brushRef="#br0">1 25 18610,'0'0'7206,"51"-25"-14829,-28 31 1089</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8.996"/>
    </inkml:context>
    <inkml:brush xml:id="br0">
      <inkml:brushProperty name="width" value="0.025" units="cm"/>
      <inkml:brushProperty name="height" value="0.025" units="cm"/>
    </inkml:brush>
  </inkml:definitions>
  <inkml:trace contextRef="#ctx0" brushRef="#br0">173 168 10410,'0'0'8589,"-9"-4"-6875,8 3-1686,-5-3 172,-1 1 1,0 0-1,1 0 1,-1 0-1,-8-1 1,12 3-112,0 1 1,0-1 0,0 1 0,1 0 0,-1 0 0,0 0 0,0 0-1,0 1 1,1-1 0,-1 1 0,0-1 0,0 1 0,1 0 0,-1 0-1,1 1 1,-1-1 0,1 0 0,-1 1 0,1-1 0,-4 5 0,0-1 100,1 0 0,1 0 1,-1 1-1,1 0 1,0 0-1,0 0 0,0 1 1,1-1-1,0 1 1,1 0-1,-1 0 0,1 0 1,1 0-1,-1 0 1,1 0-1,1 0 0,-1 8 1,1-13-184,0-1 1,0 0 0,0 0 0,1 0-1,-1 0 1,0 0 0,1 1-1,-1-1 1,1 0 0,-1 0-1,1 0 1,0 0 0,-1 0-1,1 0 1,0-1 0,-1 1 0,1 0-1,0 0 1,0 0 0,0-1-1,0 1 1,0 0 0,0-1-1,0 1 1,0-1 0,0 1 0,0-1-1,0 1 1,1-1 0,-1 0-1,0 0 1,0 0 0,0 1-1,0-1 1,1 0 0,-1 0-1,0-1 1,0 1 0,0 0 0,0 0-1,0-1 1,2 1 0,2-1 11,0 0 1,1 0-1,-1-1 1,0 0 0,0 0-1,-1 0 1,1 0-1,7-5 1,-2-1-51,-1-1 0,0 1 0,0-2 0,-1 1 0,0-1 0,-1-1 1,0 1-1,0-1 0,-1 0 0,-1-1 0,0 1 0,-1-1 0,0 0 0,0-1 0,-1 1 0,-1 0 1,0-1-1,0-22 0,-2 35 21,0 0-1,0 0 1,0 0 0,0 0 0,0 0-1,0 0 1,0-1 0,0 1 0,0 0 0,0 0-1,0 0 1,0 0 0,0 0 0,0 0 0,0-1-1,0 1 1,0 0 0,0 0 0,0 0 0,0 0-1,0 0 1,0 0 0,0-1 0,0 1-1,0 0 1,0 0 0,0 0 0,0 0 0,0 0-1,0 0 1,0 0 0,-1 0 0,1-1 0,0 1-1,0 0 1,0 0 0,0 0 0,0 0 0,0 0-1,0 0 1,0 0 0,-1 0 0,1 0-1,0 0 1,0 0 0,0 0 0,0 0 0,0 0-1,0 0 1,-1 0 0,1 0 0,0 0 0,0 0-1,0 0 1,0 0 0,0 0 0,0 0 0,-1 0-1,1 0 1,0 0 0,0 0 0,0 0-1,-9 10-201,-6 15 133,9-7 102,2-1 0,0 1 0,0 1 0,2-1 0,0 0 0,1 28 0,1-43-19,1-1 0,-1 0 0,0 0 0,0 0 0,1 0 0,-1 0 0,1 0 0,0 0 0,-1 0 0,1 0 0,0 0 0,0 0 0,0 0 0,1 0 0,-1-1 0,0 1 0,1-1 0,-1 1 0,1-1 0,-1 1 0,1-1 0,3 2 0,-1 0 4,1-1 0,-1-1 0,1 1 0,0-1-1,-1 0 1,1 0 0,0 0 0,0 0 0,8-1 0,3-1-21,0 0 1,0-1-1,0 0 1,0-2-1,18-6 1,-14 4-29,21-9-7,-40 13 56,1 1 0,-1 0 0,1 0 0,-1-1 0,1 1 0,-1-1-1,0 1 1,1-1 0,-1 0 0,0 0 0,0 1 0,0-1 0,-1 0 0,1 0 0,0 0 0,-1 0-1,1 0 1,-1 0 0,1-3 0,-1-7 44,2 0-1,-1 0 1,2 1 0,-1-1-1,2 1 1,-1-1-1,2 1 1,5-11 0,-10 22-57,1-1 0,-1 1 0,0 0 1,1-1-1,-1 1 0,0 0 0,1 0 0,-1-1 1,1 1-1,-1 0 0,1 0 0,-1 0 1,0 0-1,1 0 0,-1-1 0,1 1 1,-1 0-1,1 0 0,-1 0 0,1 0 1,-1 0-1,1 1 0,-1-1 0,1 0 0,-1 0 1,0 0-1,1 0 0,-1 0 0,1 1 1,-1-1-1,0 0 0,1 0 0,-1 1 1,1-1-1,18 17-7,2-1-34,-20-16-89,0 0 1,0 0-1,-1 1 0,1-1 0,0-1 0,0 1 0,-1 0 0,1 0 0,0 0 0,0 0 0,-1 0 1,1-1-1,0 1 0,0 0 0,-1-1 0,1 1 0,0-1 0,-1 1 0,1 0 0,-1-1 1,1 1-1,-1-1 0,1 0 0,-1 1 0,1-1 0,-1 1 0,1-1 0,-1 0 0,1 1 0,-1-2 1,7-32-4690,-12-34-5052,-4 43 3133</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9.324"/>
    </inkml:context>
    <inkml:brush xml:id="br0">
      <inkml:brushProperty name="width" value="0.025" units="cm"/>
      <inkml:brushProperty name="height" value="0.025" units="cm"/>
    </inkml:brush>
  </inkml:definitions>
  <inkml:trace contextRef="#ctx0" brushRef="#br0">1 1 7335,'0'0'705,"12"64"-898,3-46-2369</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39.680"/>
    </inkml:context>
    <inkml:brush xml:id="br0">
      <inkml:brushProperty name="width" value="0.025" units="cm"/>
      <inkml:brushProperty name="height" value="0.025" units="cm"/>
    </inkml:brush>
  </inkml:definitions>
  <inkml:trace contextRef="#ctx0" brushRef="#br0">36 123 11115,'0'0'4222,"0"12"-2022,0 44-919,-8 239 6326,8-293-7606,-5 31 75,5-32-72,0 0 1,0 0 0,-1 0-1,1 0 1,0 0 0,0 0-1,-1 0 1,1-1 0,-1 1-1,1 0 1,0 0 0,-1 0-1,0 0 1,1 0-1,-1-1 1,0 1 0,1 0-1,-1 0 1,0-1 0,0 1-1,1-1 1,-1 1 0,0-1-1,0 1 1,-1 0 0,1-3-3,0 0 1,0 1 0,0-1 0,0 0 0,1 0 0,-1 0 0,1 0 0,-1 0-1,1 0 1,0 0 0,0 0 0,0 0 0,0 0 0,0 0 0,0 0-1,1-2 1,-1-2-84,1-9-101,0 1 0,1-1-1,1 1 1,0-1-1,1 1 1,9-21-1,44-84-364,-14 32 583,-35 71 7,-2 4-23,0-1 0,-1 0 0,0 0-1,-1 0 1,-1-1 0,4-26 0,-7 40-17,0 0 1,0 0-1,0-1 1,0 1-1,0 0 1,0 0 0,0-1-1,0 1 1,0 0-1,0 0 1,0-1-1,0 1 1,0 0 0,0 0-1,0 0 1,0-1-1,0 1 1,0 0-1,0 0 1,-1 0-1,1-1 1,0 1 0,0 0-1,0 0 1,0 0-1,0-1 1,-1 1-1,1 0 1,0 0 0,0 0-1,0 0 1,-1 0-1,1 0 1,0-1-1,0 1 1,0 0-1,-1 0 1,1 0 0,0 0-1,0 0 1,-1 0-1,1 0 1,0 0-1,0 0 1,-1 0-1,-12 7 142,-9 15 11,17-15-73,0 1 0,1-1 1,0 1-1,0 0 0,1 0 0,-5 16 0,8-22-73,-1-1 0,1 1 0,0 0 0,-1 0-1,1-1 1,0 1 0,0 0 0,0 0 0,0 0 0,0-1 0,1 1 0,-1 0-1,0 0 1,1-1 0,0 1 0,-1 0 0,1-1 0,0 1 0,0-1 0,-1 1-1,1-1 1,1 1 0,-1-1 0,0 0 0,0 1 0,0-1 0,1 0 0,-1 0-1,1 0 1,-1 0 0,1 0 0,-1 0 0,1 0 0,-1-1 0,1 1-1,0 0 1,-1-1 0,1 1 0,2-1 0,20 4 21,-1-1 1,1-1-1,-1-1 1,1-1-1,0-1 1,-1-2-1,1 0 1,-1-1-1,37-12 1,-58 15-25,1 0 0,-1 1-1,0-1 1,1 0 0,-1-1 0,0 1 0,0 0-1,0-1 1,0 1 0,0-1 0,0 1 0,-1-1-1,1 0 1,2-3 0,-4 4 14,0 1-1,1-1 1,-1 0-1,0 0 1,0 0 0,0 0-1,0 0 1,0 0-1,0 0 1,0 0 0,0 0-1,0 0 1,0 1 0,0-1-1,-1 0 1,1 0-1,0 0 1,-1 0 0,1 0-1,-1 1 1,1-1-1,-1 0 1,1 0 0,-1 1-1,0-2 1,-7-5 170,0 1-1,0 0 1,0 0 0,0 0 0,-15-6-1,1 1-130,16 7-24,2 2-15,1 1 1,-1-1-1,1 0 1,0 0-1,0-1 0,-1 1 1,1-1-1,1 1 1,-1-1-1,0 0 1,1 0-1,-1 0 0,1 0 1,0-1-1,0 1 1,-2-6-1,4 8-14,0 0 1,1 0-1,-1 1 0,1-1 0,-1 0 1,1 0-1,-1 1 0,1-1 0,-1 0 0,1 1 1,-1-1-1,1 1 0,0-1 0,0 1 1,-1-1-1,1 1 0,0 0 0,0-1 1,-1 1-1,1 0 0,0-1 0,0 1 1,0 0-1,-1 0 0,1 0 0,0 0 1,0 0-1,0 0 0,0 0 0,1 0 0,36 0-167,-28 0 53,61 0-2179,-23 1-2779,-9-1-4319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0.612"/>
    </inkml:context>
    <inkml:brush xml:id="br0">
      <inkml:brushProperty name="width" value="0.025" units="cm"/>
      <inkml:brushProperty name="height" value="0.025" units="cm"/>
    </inkml:brush>
  </inkml:definitions>
  <inkml:trace contextRef="#ctx0" brushRef="#br0">56 165 11723,'0'0'12476,"-8"7"-11793,3-3-595,0 1-1,0-1 1,0 2 0,1-1-1,-7 10 1,9-12-69,0-1 0,1 1 0,0-1 0,0 1 0,0 0 0,0-1 0,0 1 0,0 0 0,1 0 0,-1 0 1,1 0-1,0 0 0,0 0 0,0 0 0,0-1 0,0 1 0,1 0 0,-1 0 0,1 0 0,0 0 0,2 3 0,-2-4-8,0-1 0,0 1 0,0-1 0,1 0 0,-1 1 0,0-1 0,1 0-1,-1 0 1,1 0 0,0 0 0,-1 0 0,1-1 0,0 1 0,-1 0 0,1-1 0,0 1 0,0-1 0,-1 0 0,1 1 0,0-1-1,0 0 1,0 0 0,0 0 0,-1 0 0,1-1 0,2 0 0,3 0 24,-1 0 0,0 0 0,0-1 0,0 0-1,0 0 1,10-5 0,-4-1 2,0 0-1,0-1 0,0 0 0,-1-1 1,-1-1-1,0 0 0,0 0 1,13-20-1,-18 23-26,1-1-1,-1-1 1,-1 1 0,0-1 0,0 0 0,-1 0-1,0 0 1,-1 0 0,0 0 0,-1 0-1,0-1 1,0-19 0,-1 29-18,0 1-1,0-1 1,0 1-1,0-1 1,0 0-1,0 1 1,0-1-1,0 1 1,0-1-1,0 1 1,0-1-1,0 1 1,0-1 0,-1 1-1,1-1 1,0 1-1,0-1 1,0 1-1,-1-1 1,1 1-1,0 0 1,-1-1-1,1 1 1,0-1-1,-1 1 1,1 0-1,-1-1 1,1 1 0,0 0-1,-1 0 1,1-1-1,-1 1 1,1 0-1,-1 0 1,1 0-1,-1-1 1,1 1-1,-1 0 1,1 0-1,-1 0 1,1 0-1,-1 0 1,1 0 0,-1 0-1,1 0 1,-1 0-1,0 0 1,1 0-1,-1 1 1,1-1-1,-1 0 1,1 0-1,0 0 1,-1 1-1,1-1 1,-1 1-1,-1 0-17,0 0-1,0 1 1,0-1-1,0 1 1,0 0-1,1-1 1,-1 1-1,1 0 1,-1 0-1,1 0 1,-2 4-1,-3 12 18,0 1 0,2-1-1,0 1 1,1 0 0,1 0-1,1 0 1,3 36 0,-2-52 19,0 0 0,0 0 1,1 0-1,0 0 1,-1 0-1,1 0 1,0 0-1,0 0 1,1-1-1,-1 1 1,1 0-1,-1-1 0,1 1 1,0-1-1,0 0 1,0 1-1,0-1 1,0 0-1,1 0 1,-1 0-1,0-1 1,1 1-1,0 0 1,-1-1-1,1 0 0,0 0 1,0 0-1,0 0 1,-1 0-1,4 0 1,-1 0 8,0 0 1,0-1 0,0 0-1,0 0 1,0 0 0,0-1-1,0 0 1,0 0 0,0 0-1,0 0 1,0-1 0,-1 0-1,1 0 1,0 0 0,-1 0-1,0-1 1,6-4 0,-2 1-5,-2-1 0,1 0 0,-1 0 1,0 0-1,0 0 0,-1-1 0,0 0 1,-1 0-1,1-1 0,-1 1 0,-1-1 1,0 0-1,4-16 0,-7 24-111,3 29-304,-2-23 390,-1-1 1,1 1-1,1-1 1,-1 0-1,0 0 1,1 0-1,0 0 1,0 0-1,0 0 1,1 0-1,-1-1 1,1 1-1,0-1 1,0 0-1,0 0 1,1 0-1,-1 0 1,1 0-1,-1-1 1,1 1-1,0-1 1,0 0-1,0-1 1,0 1-1,0 0 1,0-1-1,1 0 1,-1 0-1,0 0 1,1-1-1,-1 0 1,0 1-1,1-1 1,-1-1-1,6 0 1,-9 0 12,1 1 0,0-1 0,-1 0-1,1 0 1,-1 0 0,1 0 0,-1 0 0,1-1 0,-1 1 0,0 0 0,1-1-1,-1 1 1,0-1 0,0 1 0,0-1 0,0 0 0,0 1 0,-1-1 0,1 0 0,-1 0-1,1 1 1,-1-1 0,1 0 0,-1 0 0,0 0 0,0-3 0,0-52 709,-1 49-574,-1-1 0,-1 1 0,0 0 0,0 1 0,0-1 0,-1 0 0,0 1 0,0 0 0,-1 0 0,0 0 0,-8-8 0,-24-39-16,83 60-854,27 6-3155,-22-10-3265,4-2-7401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3.175"/>
    </inkml:context>
    <inkml:brush xml:id="br0">
      <inkml:brushProperty name="width" value="0.025" units="cm"/>
      <inkml:brushProperty name="height" value="0.025" units="cm"/>
    </inkml:brush>
  </inkml:definitions>
  <inkml:trace contextRef="#ctx0" brushRef="#br0">503 1 13196,'-187'0'2905,"186"0"-2786,-1 0 0,0 1 1,0-1-1,1 1 1,-1 0-1,0-1 1,1 1-1,-1 0 1,1 0-1,-1 0 0,1 0 1,-1 0-1,1 0 1,0 1-1,0-1 1,-1 0-1,0 3 0,-22 30 591,13-16-537,-83 96 232,68-87-194,2 1 1,1 1-1,1 2 1,-31 57-1,42-53-48,11-34-161,0-1 1,0 1 0,0 0 0,0 0-1,0 0 1,0-1 0,0 1-1,1 0 1,-1 0 0,0-1-1,0 1 1,1 0 0,-1-1-1,0 1 1,1 0 0,-1-1-1,1 1 1,-1 0 0,1-1-1,-1 1 1,1-1 0,-1 1-1,1-1 1,-1 1 0,1-1-1,0 1 1,-1-1 0,1 0 0,0 1-1,0-1 1,-1 0 0,1 0-1,0 1 1,0-1 0,-1 0-1,1 0 1,0 0 0,0 0-1,-1 0 1,2 0 0,43-1 159,0-1 0,0-2 0,76-19 0,-8 3-106,-8 6-200,0 4-1,193 9 0,-82 27-4593,-128-9-1028</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1.454"/>
    </inkml:context>
    <inkml:brush xml:id="br0">
      <inkml:brushProperty name="width" value="0.025" units="cm"/>
      <inkml:brushProperty name="height" value="0.025" units="cm"/>
    </inkml:brush>
  </inkml:definitions>
  <inkml:trace contextRef="#ctx0" brushRef="#br0">1 90 4356,'0'0'9332,"10"-10"-5179,-3 3-3669,35-37 2492,-39 41-2613,1 0 1,0 0-1,-1 1 0,1-1 1,0 1-1,0 0 1,1 0-1,-1 0 0,0 0 1,1 1-1,-1 0 0,7-1 1,-10 2-348,0 0 1,0 1 0,0-1-1,0 1 1,0-1 0,0 1-1,0 0 1,0-1 0,0 1-1,0 0 1,0 0 0,-1 0-1,1 0 1,0-1 0,-1 1-1,1 0 1,-1 0 0,1 0-1,-1 0 1,1 0 0,-1 1-1,0-1 1,1 0 0,-1 0-1,0 0 1,0 0 0,0 0-1,0 0 1,0 0 0,0 1-1,0-1 1,-1 2 0,-1 43-2,-3-27-30,0 0 0,-1 0 0,0 0 0,-19 35-1,16-37-85,1 1 0,1-1 0,0 1 0,1 0-1,-5 32 1,11-49 101,0-1-1,-1 1 1,1-1-1,0 1 1,0-1-1,0 1 1,0-1-1,0 1 1,0-1-1,0 0 0,0 1 1,0-1-1,1 1 1,-1-1-1,0 1 1,0-1-1,0 1 1,0-1-1,1 0 1,-1 1-1,0-1 1,0 1-1,1-1 1,-1 0-1,0 1 1,1-1-1,-1 0 1,0 0-1,1 1 1,-1-1-1,1 0 1,-1 0-1,0 1 1,1-1-1,0 0 1,19-4 34,19-19 52,-16 2-34,-2-1 0,27-32 1,-40 43-4,0 0 0,-1 0 0,0 0 0,-1-1 0,0 0 0,-1 0 0,8-26 0,-42 118-428,25-64 377,0 0 0,1 1 0,1 0-1,1-1 1,0 1 0,3 28-1,-2-44 12,1 1 0,-1 0 0,1-1-1,0 1 1,-1-1 0,1 1 0,0-1-1,0 1 1,0-1 0,0 0 0,0 1-1,0-1 1,0 0 0,0 0-1,0 0 1,1 0 0,-1 0 0,1 0-1,-1 0 1,1 0 0,-1 0 0,1-1-1,-1 1 1,1-1 0,-1 1 0,1-1-1,0 1 1,-1-1 0,1 0 0,0 0-1,-1 0 1,1 0 0,0 0-1,-1 0 1,1 0 0,0-1 0,-1 1-1,1-1 1,-1 1 0,3-2 0,4 0 95,-1 0 1,0-1 0,0 0-1,0 0 1,0-1 0,0 0 0,8-7-1,-1-1 51,0-1 1,-1-1-1,-1 0 0,0-1 0,-1 0 1,10-20-1,-16 27-120,-1 0 1,0 0 0,0-1 0,-1 0 0,0 0-1,-1 0 1,0 0 0,0 0 0,-1 0-1,0 0 1,-1-1 0,0 1 0,0 0-1,-3-13 1,3 21-38,0 1 0,0-1 0,0 0 0,0 1-1,0-1 1,0 1 0,-1-1 0,1 1 0,0-1 0,0 1 0,0-1 0,-1 1 0,1-1-1,0 1 1,-1-1 0,1 1 0,0-1 0,-1 1 0,1 0 0,-1-1 0,1 1-1,-1 0 1,1-1 0,-1 1 0,1 0 0,-1 0 0,1-1 0,-1 1 0,1 0-1,-1 0 1,1 0 0,-1 0 0,1-1 0,-1 1 0,0 0 0,1 0 0,-1 0-1,1 0 1,-1 1 0,1-1 0,-1 0 0,1 0 0,-1 0 0,0 0 0,1 1 0,-1-1-1,1 0 1,-1 0 0,1 1 0,0-1 0,-1 0 0,1 1 0,-1-1 0,1 0-1,-1 1 1,1-1 0,0 1 0,-1-1 0,1 1 0,-23 29-143,17-17 144,1 0 1,0 0-1,1 1 1,0 0-1,1 0 1,0 0-1,1 0 1,1 1-1,1 21 0,0-35-11,0 1-1,0-1 0,1 0 0,-1 1 0,0-1 0,1 1 0,-1-1 0,1 0 0,0 0 0,-1 1 1,1-1-1,0 0 0,0 0 0,0 0 0,0 0 0,0 0 0,0 0 0,0 0 0,0 0 0,0 0 1,0 0-1,1 0 0,-1-1 0,2 2 0,0-1 133,1 0 0,-1-1 0,0 1-1,1-1 1,-1 1 0,1-1 0,-1 0 0,1 0 0,-1-1 0,5 0-1,37-15-2047,-42 15 921,0-1 1,0 0-1,0 0 1,0 0 0,-1 0-1,1 0 1,-1-1-1,1 1 1,2-5-1,4-10-14682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2.775"/>
    </inkml:context>
    <inkml:brush xml:id="br0">
      <inkml:brushProperty name="width" value="0.025" units="cm"/>
      <inkml:brushProperty name="height" value="0.025" units="cm"/>
    </inkml:brush>
  </inkml:definitions>
  <inkml:trace contextRef="#ctx0" brushRef="#br0">32 107 4292,'0'0'19811,"-5"11"-19678,0 5-122,0-1 0,0 0-1,2 1 1,0 0 0,0 0-1,1 20 1,2-35-9,0 0 1,0 0-1,0 0 1,0 0-1,0-1 0,1 1 1,-1 0-1,0 0 1,1 0-1,-1-1 1,0 1-1,1 0 0,-1-1 1,1 1-1,-1 0 1,1-1-1,0 1 0,-1-1 1,1 1-1,0-1 1,-1 1-1,1-1 1,0 1-1,-1-1 0,1 0 1,0 1-1,0-1 1,0 0-1,-1 0 0,1 1 1,0-1-1,0 0 1,0 0-1,0 0 0,-1 0 1,1 0-1,0 0 1,0 0-1,0-1 1,0 1-1,1 0 0,36-13 228,-21 1-152,0-1 0,-1 0 0,-1-1 1,0-1-1,-1-1 0,0 0 0,-2-1 0,0 0 0,0-1 0,11-25 0,-28 90-270,3-35 218,-8 63 41,9-69-63,1 0-1,0 0 1,0 1-1,1-1 1,0 0-1,0-1 1,0 1-1,0 0 1,5 10-1,-5-14 31,1 0 0,-1 0 0,0 0-1,1 0 1,-1-1 0,1 1-1,-1 0 1,1-1 0,0 0-1,0 1 1,0-1 0,0 0 0,0 0-1,0 0 1,0 0 0,0 0-1,0 0 1,0-1 0,1 1-1,-1-1 1,0 0 0,0 1 0,1-1-1,-1 0 1,0 0 0,0 0-1,1-1 1,-1 1 0,0-1 0,0 1-1,1-1 1,-1 0 0,0 1-1,2-3 1,3 1 190,-1-1 0,1-1 1,-1 0-1,0 1 0,0-2 0,0 1 1,0-1-1,-1 0 0,7-8 0,-5 4-12,-2 0-1,1-1 0,-1 0 0,-1 0 0,1 0 1,-2 0-1,1-1 0,-2 1 0,3-14 0,-4 19-200,0 0 0,-1 0 0,1 0-1,-1 0 1,0 0 0,0 0 0,-1 0-1,1 0 1,-1 0 0,0 0 0,-1 0 0,1 1-1,-1-1 1,0 0 0,0 1 0,0-1-1,-1 1 1,0-1 0,0 1 0,0 0-1,0 1 1,-4-5 0,5 7-74,1 0 1,-1-1-1,0 1 0,1 0 1,-1 0-1,0 1 1,0-1-1,0 0 0,1 1 1,-1-1-1,0 1 0,0-1 1,0 1-1,0 0 1,0 0-1,0 0 0,0 0 1,0 0-1,0 0 0,0 1 1,0-1-1,0 0 1,0 1-1,0 0 0,0-1 1,1 1-1,-1 0 1,0 0-1,0 0 0,1 0 1,-1 1-1,1-1 0,-1 0 1,1 1-1,-1-1 1,1 1-1,0-1 0,0 1 1,0 0-1,0-1 0,0 1 1,0 0-1,0 0 1,0 2-1,-2 1-351,1-1 0,1 1 0,-1 0 0,1 0 0,-1 0-1,1 0 1,0 9 0,1-11-113,0 0 0,0 0 0,0 0-1,0 0 1,1-1 0,-1 1 0,1 0 0,0 0-1,0-1 1,0 1 0,0 0 0,0-1 0,3 4-1,8 5-5136</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3.102"/>
    </inkml:context>
    <inkml:brush xml:id="br0">
      <inkml:brushProperty name="width" value="0.025" units="cm"/>
      <inkml:brushProperty name="height" value="0.025" units="cm"/>
    </inkml:brush>
  </inkml:definitions>
  <inkml:trace contextRef="#ctx0" brushRef="#br0">82 32 15631,'0'0'10735,"-9"8"-10324,3-5-347,1 2 0,-1-1 1,1 1-1,0 0 0,0 0 0,1 0 0,-1 0 0,1 1 0,1 0 0,-1 0 0,1 0 0,0 0 0,0 1 0,1-1 0,-1 1 0,2-1 0,-1 1 0,1 0 0,0 0 1,0 0-1,1 11 0,0-18-61,0 1 0,1 0 1,-1 0-1,0-1 0,1 1 1,-1 0-1,1-1 0,-1 1 1,1 0-1,-1-1 0,1 1 1,0-1-1,-1 1 0,1-1 1,0 1-1,-1-1 0,1 0 1,0 1-1,-1-1 0,1 0 1,0 1-1,0-1 0,-1 0 1,1 0-1,0 0 0,0 0 1,0 0-1,-1 0 0,1 0 1,0 0-1,0 0 0,0 0 1,0 0-1,-1 0 0,1 0 1,1-1-1,31-11 130,-23 5-140,0-2 0,-1 1 1,0-1-1,0-1 0,-1 0 0,0 0 1,-1 0-1,0-1 0,-1 0 0,0-1 1,-1 1-1,0-1 0,-1 0 0,5-22 0,-9 33-259,-3 22-466,-8 22 150,-4 21-1807,11-19-2792,7-38 73,9-5-2601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3.539"/>
    </inkml:context>
    <inkml:brush xml:id="br0">
      <inkml:brushProperty name="width" value="0.025" units="cm"/>
      <inkml:brushProperty name="height" value="0.025" units="cm"/>
    </inkml:brush>
  </inkml:definitions>
  <inkml:trace contextRef="#ctx0" brushRef="#br0">156 1 6951,'0'0'14910,"-8"-1"-12743,2 2-2005,0-1-1,0 1 1,0 0-1,0 0 1,1 1-1,-1 0 0,0 0 1,1 0-1,-1 1 1,1-1-1,0 2 1,0-1-1,0 0 1,0 1-1,1 0 1,0 0-1,-1 0 1,1 1-1,-4 5 1,-1-1 154,6-6-271,1-1 1,-1 1 0,0 0-1,1 0 1,-1 0 0,1 0-1,0 0 1,0 0 0,0 1 0,1-1-1,-1 1 1,1 0 0,-2 4-1,43-11-1043,-16-5 374,-13 4 317,1 0 0,-1 1 0,1 0 0,0 1 0,22-2 0,-33 5 298,0-1 1,0 1 0,0 0-1,0 0 1,0-1 0,0 1 0,0 0-1,0 0 1,0 0 0,-1 0-1,1 0 1,0 0 0,-1 0-1,1 1 1,-1-1 0,1 0-1,-1 0 1,1 0 0,-1 1-1,0-1 1,0 0 0,0 0-1,1 1 1,-1-1 0,0 0 0,-1 1-1,1 1 1,-2 39 657,2-41-610,0-1 0,0 0 0,0 0 0,0 1 0,0-1 0,0 0 0,0 0 0,0 0 0,0 1 0,0-1 0,0 0 0,0 0 0,0 1 0,0-1 0,0 0 0,0 0 0,0 0 0,0 1 0,-1-1 0,1 0 0,0 0 0,0 0 0,0 1 0,0-1 0,0 0 0,-1 0 0,1 0 0,0 0 0,0 0 0,0 1 0,0-1 0,-1 0 0,1 0 0,0 0 0,0 0 0,-1 0 0,1 0 0,0 0 0,0 0 0,0 0 0,-1 0 0,1 0 1,0 0-1,0 0 0,-1 0 0,1 0 0,0 0 0,0 0 0,-1 0 0,-7-12 722,-2-14-2421,-7 26-8617,14 0 7726,-5 0-5937</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3.974"/>
    </inkml:context>
    <inkml:brush xml:id="br0">
      <inkml:brushProperty name="width" value="0.025" units="cm"/>
      <inkml:brushProperty name="height" value="0.025" units="cm"/>
    </inkml:brush>
  </inkml:definitions>
  <inkml:trace contextRef="#ctx0" brushRef="#br0">150 85 10794,'0'0'5739,"5"-10"-3086,3-1-1753,-5 8-507,0-1 1,0 0-1,-1 0 0,1 0 0,-1-1 0,0 1 0,0-1 0,-1 1 0,2-6 0,-3 9-285,1 1-1,-1-1 1,0 1-1,0-1 1,0 1-1,0-1 1,0 1-1,0-1 1,0 1-1,0-1 1,0 1-1,0-1 1,0 1-1,0-1 1,0 1-1,0-1 1,0 1 0,0-1-1,0 1 1,-1-1-1,1 1 1,0-1-1,0 1 1,-1 0-1,1-1 1,0 1-1,-1-1 1,1 1-1,0 0 1,-1-1-1,1 1 1,-1 0-1,1-1 1,0 1-1,-1 0 1,1 0-1,-1 0 1,1-1-1,-2 1 1,-25 3 835,-26 20-1126,45-17 182,1-1-1,-1 2 1,1-1 0,0 1-1,1 0 1,-1 0-1,1 1 1,1 0 0,-1 0-1,2 0 1,-1 1-1,1 0 1,0 0 0,1 0-1,0 0 1,0 0-1,1 1 1,-2 14-1,4-22 2,0-1 0,1 0-1,-1 0 1,0 0 0,0 0-1,0 0 1,1 0 0,-1 0-1,1 0 1,-1 0 0,1 0-1,-1 0 1,1 0-1,-1 0 1,1 0 0,0 0-1,0-1 1,-1 1 0,1 0-1,0 0 1,0-1 0,0 1-1,0 0 1,1 0-1,32 7 2,-21-8 1,-1 0 0,1-1 0,20-4 0,11-7-1750,24-17-5241,-60 25 6094,-1-1 1,0 1-1,0-1 1,-1 0-1,1-1 1,-1 1-1,0-1 1,-1-1-1,1 1 1,-1-1 0,-1 0-1,6-9 1,1-9-6158</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4.349"/>
    </inkml:context>
    <inkml:brush xml:id="br0">
      <inkml:brushProperty name="width" value="0.025" units="cm"/>
      <inkml:brushProperty name="height" value="0.025" units="cm"/>
    </inkml:brush>
  </inkml:definitions>
  <inkml:trace contextRef="#ctx0" brushRef="#br0">164 81 8584,'0'0'3107,"2"-10"-155,2-3-1946,2-36 2793,-6 48-3732,0 1 0,0-1 0,0 1 0,0 0 0,-1-1 1,1 1-1,0-1 0,0 1 0,-1 0 0,1-1 0,0 1 0,-1 0 1,1-1-1,0 1 0,-1 0 0,1-1 0,-1 1 0,1 0 0,0 0 0,-1 0 1,1-1-1,-1 1 0,1 0 0,-1 0 0,1 0 0,-1 0 0,1 0 1,-1 0-1,1 0 0,0 0 0,-1 0 0,1 0 0,-1 0 0,1 0 1,-1 0-1,1 0 0,-1 0 0,1 1 0,-1-1 0,1 0 0,0 0 0,-1 0 1,1 1-1,-1-1 0,1 0 0,0 1 0,-1-1 0,-22 13 416,8 4-15,1-1 0,1 2 1,0 0-1,1 0 1,1 2-1,1-1 1,1 1-1,0 0 1,2 1-1,0 0 0,-5 30 1,11-50-455,1 1 0,0-1 1,-1 0-1,1 0 0,0 1 0,0-1 1,0 0-1,0 1 0,0-1 0,0 0 1,0 0-1,0 1 0,1-1 1,-1 0-1,0 0 0,1 1 0,-1-1 1,1 0-1,-1 0 0,1 0 0,0 0 1,-1 0-1,1 0 0,0 0 0,0 0 1,1 2-1,0-3 2,0 0 0,-1 1 0,1-1 0,0 0 0,-1 0 0,1 0 0,0 0 0,-1 0 0,1 0 0,0-1 0,-1 1 0,1-1 0,0 1 0,-1-1 0,1 1 0,2-3 0,9-4-6,0-1 1,0 0 0,15-13-1,-7 2-191,-17 13 142,1 1 1,1 0-1,-1 1 1,1-1-1,0 1 0,0 0 1,0 0-1,0 1 0,1-1 1,-1 2-1,1-1 1,7-1-1,-13 4 31,0 1 0,0-1 0,0 1 0,0-1 0,-1 1 0,1 0 0,0-1 0,0 1 0,-1 0 0,1 0 0,0-1 0,-1 1 0,1 0-1,0 0 1,-1 0 0,1 0 0,-1 0 0,0 0 0,1 0 0,-1 0 0,0 0 0,0 0 0,1 0 0,-1 0 0,0 0 0,0 0 0,0 0 0,0 0 0,0 1 0,-1 1 0,0 43 84,0-40-42,-11 55 1116,4-37-2501,5-19-1941,2-28-13890</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5.609"/>
    </inkml:context>
    <inkml:brush xml:id="br0">
      <inkml:brushProperty name="width" value="0.025" units="cm"/>
      <inkml:brushProperty name="height" value="0.025" units="cm"/>
    </inkml:brush>
  </inkml:definitions>
  <inkml:trace contextRef="#ctx0" brushRef="#br0">29 145 4132,'0'0'7490,"7"-9"-4672,15-15-685,0 0 0,2 2-1,36-26 1,-47 36-644,-13 6 746,-1 6-2137,-1 1 0,0-1 0,1 0 0,-1 1 0,0-1 0,1 0 0,-1 1 0,1 0 0,-1-1 0,1 1 0,-1 0 0,1 0 0,-1 0 0,-1 2 0,-17 12-34,2 0-1,0 1 0,0 1 1,2 1-1,0 0 0,-14 24 0,29-42-64,1 1 0,-1-1 0,1 1-1,-1 0 1,1-1 0,-1 1 0,1 0-1,0-1 1,-1 1 0,1 0 0,0 0-1,0-1 1,0 1 0,-1 0 0,1 0-1,0-1 1,0 1 0,0 0 0,0 0 0,0 0-1,0-1 1,1 1 0,-1 0 0,0 0-1,0-1 1,0 1 0,1 0 0,-1 0-1,0-1 1,1 1 0,-1 0 0,1-1-1,-1 1 1,1-1 0,-1 1 0,1-1-1,-1 1 1,1-1 0,0 1 0,-1-1-1,1 1 1,0-1 0,-1 1 0,1-1-1,0 0 1,-1 0 0,1 1 0,0-1-1,0 0 1,-1 0 0,1 0 0,0 0-1,0 0 1,0 0 0,-1 0 0,2 0 0,59-1-88,-42 0 62,26-3-103,-31 2 61,0 1 0,-1 0-1,1 1 1,0 0 0,22 5 0,-35-5 63,0 0 1,0 0-1,0 0 0,0 1 1,0-1-1,0 0 1,0 1-1,0-1 0,0 1 1,0-1-1,-1 1 0,1-1 1,0 1-1,0-1 0,-1 1 1,1 0-1,0 0 1,-1-1-1,1 1 0,-1 0 1,1 0-1,-1 0 0,1-1 1,-1 1-1,1 0 0,-1 0 1,0 0-1,0 0 0,1 0 1,-1 1-1,0 1 35,-1-1 0,1 0 0,-1 1 0,1-1 0,-1 0 0,0 0 0,0 1 0,0-1 0,0 0 1,-1 0-1,-2 4 0,-2 2 233,-1-1 0,0 1 0,-1-1 0,-14 11 0,7-9-6,0-1 0,0-1-1,0 0 1,-1-1 0,0-1 0,-1 0 0,1-1-1,-1-1 1,0 0 0,0-2 0,-22 1 0,39-2-335,0-1 0,0 1 0,0 0 1,0 0-1,0 0 0,0 0 1,0-1-1,0 1 0,0 0 0,0 0 1,0 0-1,0 0 0,0 0 0,0-1 1,0 1-1,0 0 0,0 0 0,0 0 1,0 0-1,0-1 0,0 1 0,0 0 1,0 0-1,0 0 0,0 0 1,0 0-1,-1-1 0,1 1 0,0 0 1,0 0-1,0 0 0,0 0 0,0 0 1,0 0-1,-1 0 0,1 0 0,0-1 1,0 1-1,0 0 0,0 0 1,0 0-1,-1 0 0,1 0 0,0 0 1,15-7-3826,6 2-2668,0-3-4505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9.191"/>
    </inkml:context>
    <inkml:brush xml:id="br0">
      <inkml:brushProperty name="width" value="0.025" units="cm"/>
      <inkml:brushProperty name="height" value="0.025" units="cm"/>
    </inkml:brush>
  </inkml:definitions>
  <inkml:trace contextRef="#ctx0" brushRef="#br0">153 267 9289,'0'0'5808,"1"-9"-3182,2-28-309,-2 36-2228,-1 0-1,0 0 0,0 0 1,0 0-1,0 1 1,0-1-1,0 0 0,0 0 1,0 0-1,0 0 1,0 1-1,-1-1 0,1 0 1,0 0-1,0 1 0,-1-1 1,1 0-1,-1 0 1,1 1-1,-1-1 0,1 0 1,-1 1-1,1-1 1,-1 0-1,1 1 0,-1-1 1,0 1-1,1-1 0,-1 1 1,0-1-1,1 1 1,-1 0-1,0-1 0,0 1 1,0 0-1,1 0 1,-1-1-1,0 1 0,0 0 1,0 0-1,0 0 0,1 0 1,-1 0-1,0 0 1,0 0-1,0 0 0,1 1 1,-1-1-1,0 0 0,0 0 1,0 1-1,1-1 1,-1 0-1,0 1 0,0 0 1,-4 1-19,0 0 1,1 0 0,0 1-1,0-1 1,-1 1 0,1 0-1,-4 4 1,-4 9-5,0 1 0,1 0 0,0 0 0,-8 22 0,15-31-43,0 0 0,1 1 0,0-1 1,1 1-1,-1 0 0,2-1 0,-1 1 1,1 0-1,1 0 0,0 0 0,1 16 0,-1-25-20,0 1-1,1-1 1,-1 1-1,0-1 0,0 1 1,0 0-1,0-1 1,1 1-1,-1-1 0,0 1 1,1-1-1,-1 1 1,0-1-1,1 0 0,-1 1 1,0-1-1,1 1 0,-1-1 1,1 0-1,-1 1 1,1-1-1,-1 0 0,1 1 1,-1-1-1,1 0 1,-1 0-1,1 0 0,-1 1 1,1-1-1,-1 0 1,2 0-1,20-7 72,15-20 69,-18 8-66,0 0 1,-1-1-1,-1-1 0,-2 0 0,0-1 1,-1-1-1,-1-1 0,-1 0 0,-1 0 1,-1-1-1,-1 0 0,-2-1 0,0 0 1,-2 0-1,0-1 0,0-29 0,-17 92 137,4 44-134,3 100 0,5-174-81,0 0 0,1 0 0,-1 0 0,1 0-1,0 0 1,1 0 0,-1 0 0,1-1 0,1 1 0,3 7 0,-5-11 6,0 0 0,1 0 0,-1-1 0,1 1 0,0 0 0,-1-1 0,1 1 0,0-1 0,0 0 0,0 0 0,0 0 0,0 0 0,0 0 0,0 0 0,0 0 0,1 0 1,-1-1-1,0 0 0,0 1 0,1-1 0,-1 0 0,0 0 0,0 0 0,1 0 0,-1 0 0,0-1 0,0 1 0,1-1 0,-1 1 0,3-2 0,1-1 12,-1 1 1,0-1-1,1 0 1,-1-1-1,-1 1 0,1-1 1,0 0-1,-1 0 0,0 0 1,0-1-1,0 0 0,0 1 1,-1-1-1,0 0 1,0-1-1,0 1 0,-1-1 1,3-9-1,1 0 29,-2-1 1,0 1-1,-1-1 1,0 1-1,0-31 1,-3 46-45,0-1 1,1 1 0,-1 0 0,0 0 0,0-1 0,0 1 0,0 0-1,0 0 1,0-1 0,0 1 0,0 0 0,0-1 0,0 1-1,0 0 1,0 0 0,0-1 0,0 1 0,-1 0 0,1 0-1,0-1 1,0 1 0,0 0 0,0 0 0,0-1 0,-1 1-1,1 0 1,0 0 0,0-1 0,0 1 0,0 0 0,-1 0-1,1 0 1,0 0 0,0-1 0,-1 1 0,1 0 0,0 0-1,0 0 1,-1 0 0,-9 8-44,-6 17-85,8-6 113,0 0 0,2 0 0,1 1 0,0 0 0,1 0 0,1 0 0,1 0 0,1 28 0,1-47-48,0 0 0,0 0 0,1 0 1,-1-1-1,0 1 0,0 0 0,1 0 0,-1 0 0,0-1 1,1 1-1,-1 0 0,1-1 0,-1 1 0,1 0 1,-1-1-1,1 1 0,0 0 0,-1-1 0,1 1 1,0-1-1,-1 1 0,1-1 0,0 0 0,0 1 0,-1-1 1,1 0-1,0 1 0,0-1 0,0 0 0,-1 0 1,1 0-1,0 0 0,0 0 0,0 0 0,0 0 0,0 0 1,-1 0-1,1 0 0,0 0 0,0 0 0,0-1 1,-1 1-1,1 0 0,1-1 0,3-1-802,0 0-1,-1 0 0,1 0 1,-1 0-1,0-1 1,7-4-1,19-20-6364</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49.549"/>
    </inkml:context>
    <inkml:brush xml:id="br0">
      <inkml:brushProperty name="width" value="0.025" units="cm"/>
      <inkml:brushProperty name="height" value="0.025" units="cm"/>
    </inkml:brush>
  </inkml:definitions>
  <inkml:trace contextRef="#ctx0" brushRef="#br0">157 0 12812,'-8'10'4789,"7"-9"-4721,-75 88 5879,65-75-5027,1 0-1,0 1 0,1 0 0,0 0 0,-8 24 1,18-31-698,9-12-147,9-11-31,-11 8-211,1-1-1,0 1 0,1 1 1,0 0-1,0 0 0,0 1 0,19-7 1,-27 11 114,1 0 1,-1 1-1,1-1 0,-1 1 1,1 0-1,0-1 0,-1 1 1,1 0-1,-1 1 1,1-1-1,0 0 0,-1 1 1,1-1-1,-1 1 0,1 0 1,3 2-1,-4-2 28,0 1 1,0 0-1,0 0 0,-1 0 1,1 0-1,-1 0 0,1 0 1,-1 0-1,0 0 0,1 1 1,-1-1-1,0 0 0,-1 1 0,1-1 1,0 1-1,-1-1 0,1 1 1,-1 0-1,0-1 0,0 4 1,-1 2 68,1-1 1,-2 0 0,1 1-1,-1-1 1,0 0 0,0 0-1,-1-1 1,0 1 0,0 0 0,-1-1-1,0 0 1,0 0 0,0 0-1,-1 0 1,0 0 0,-10 8-1,7-6-191,-1-1-1,0 0 1,0 0-1,0-1 1,-20 9-1,23-12-460,0-1 0,0 0 0,0 0 0,-1 0 0,-12 1-1,2-3-6608</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0.256"/>
    </inkml:context>
    <inkml:brush xml:id="br0">
      <inkml:brushProperty name="width" value="0.025" units="cm"/>
      <inkml:brushProperty name="height" value="0.025" units="cm"/>
    </inkml:brush>
  </inkml:definitions>
  <inkml:trace contextRef="#ctx0" brushRef="#br0">247 75 9289,'0'0'6294,"-4"-10"-3769,3 7-2422,-17-30 2155,17 31-2144,-1 1-1,1 0 1,0 0 0,0 1 0,0-1 0,-1 0 0,1 0-1,0 0 1,-1 1 0,1-1 0,0 1 0,-1-1 0,1 1-1,-1 0 1,1-1 0,-1 1 0,1 0 0,-1 0 0,1 0 0,-1 0-1,1 0 1,-1 0 0,1 1 0,-1-1 0,1 0 0,-1 1-1,1-1 1,-1 1 0,-1 1 0,-4 2 8,0 0 1,1 1-1,-1 0 1,1 1-1,0-1 1,1 1-1,-1 0 1,1 0-1,-6 10 0,-38 65 74,36-55-155,1 0 0,-12 36 0,20-51-6,1 1 1,0 0-1,1 0 0,0 1 1,1-1-1,0 0 0,2 24 1,0-35-30,-1 1 0,0-1 0,0 0-1,1 1 1,-1-1 0,1 0 0,-1 1 0,1-1 0,0 0 0,-1 0 0,1 1 0,0-1 0,0 0 0,0 0 0,0 0 0,0 0 0,0 0 0,0 0 0,0 0 0,0 0 0,0-1 0,1 1 0,-1 0 0,0-1 0,1 1 0,-1-1-1,0 1 1,1-1 0,-1 0 0,1 1 0,-1-1 0,0 0 0,1 0 0,-1 0 0,1 0 0,-1 0 0,1-1 0,-1 1 0,0 0 0,1 0 0,1-2 0,3 1 51,0-1-1,1 0 1,-1-1 0,0 1 0,-1-1 0,1 0 0,10-8-1,6-8 90,-2 0-1,0-2 0,-1 0 0,-2-1 0,22-33 1,-30 40-34,0-1 0,0 0 0,-2 0 0,0-1 0,-1 0 0,0 0 0,-2 0 0,0-1 0,3-27 0,-7 42-99,0 1 1,0 0 0,0-1-1,0 1 1,0-1 0,-1 1 0,1 0-1,-1 0 1,0-1 0,1 1 0,-1 0-1,0 0 1,0 0 0,0 0-1,-1 0 1,1 0 0,-3-4 0,3 6-21,-1-1-1,1 1 1,0-1 0,0 1 0,0-1 0,-1 1 0,1 0 0,0-1 0,-1 1 0,1 0-1,0 0 1,0 0 0,-1 0 0,1 0 0,0 0 0,-1 1 0,1-1 0,0 0 0,-1 1-1,1-1 1,0 0 0,0 1 0,0 0 0,0-1 0,-1 1 0,1 0 0,0-1 0,0 1-1,0 0 1,0 0 0,0 0 0,1 0 0,-3 2 0,-3 5-224,0 0-1,0 0 1,0 1 0,1 0 0,0 0-1,1 0 1,0 1 0,0-1 0,-3 16-1,1 1-1917,1 0 0,-4 41 0,8-26-2389,1-10-1510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4.172"/>
    </inkml:context>
    <inkml:brush xml:id="br0">
      <inkml:brushProperty name="width" value="0.025" units="cm"/>
      <inkml:brushProperty name="height" value="0.025" units="cm"/>
    </inkml:brush>
  </inkml:definitions>
  <inkml:trace contextRef="#ctx0" brushRef="#br0">109 0 17457,'0'0'5941,"-6"11"-4900,-10 35-694,2 1 0,1 0 0,3 1-1,-5 49 1,3-23-148,6-41-54,0-3 155,2 0 0,0 0 0,1 50 0,3-77-283,1-1 0,-1 0 0,0 0 0,1 1-1,-1-1 1,1 0 0,0 0 0,0 0 0,-1 0 0,2 0 0,-1 0 0,0 0 0,0 0 0,0 0-1,1 0 1,-1-1 0,1 1 0,0-1 0,-1 1 0,1-1 0,0 1 0,2 0 0,0 0-4,1 0 0,-1-1 0,1 1-1,-1-1 1,1 0 0,-1 0 0,1-1 0,0 1 0,-1-1 0,7-1 0,6 0-418,1-2 0,-1 0 0,0-1-1,29-11 1,-6 0-3362,-1-2 0,42-26 0,-36 16-3723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0.869"/>
    </inkml:context>
    <inkml:brush xml:id="br0">
      <inkml:brushProperty name="width" value="0.025" units="cm"/>
      <inkml:brushProperty name="height" value="0.025" units="cm"/>
    </inkml:brush>
  </inkml:definitions>
  <inkml:trace contextRef="#ctx0" brushRef="#br0">17 322 5093,'0'0'16431,"-2"14"-15550,0-2-648,-9 58 600,11-64-753,-1 0-1,1 1 1,0-1 0,0 0 0,1 1-1,0-1 1,0 0 0,0 1 0,4 6-1,-4-11-67,0-1 0,0 0-1,0 1 1,0-1-1,0 0 1,0 0 0,1 0-1,-1 0 1,1 0-1,-1 0 1,0 0 0,1 0-1,0-1 1,-1 1-1,1-1 1,-1 1 0,1-1-1,0 1 1,-1-1-1,1 0 1,0 0 0,-1 0-1,1 0 1,0 0-1,-1 0 1,1-1 0,0 1-1,-1 0 1,4-2-1,0 1 27,1-1-1,-1 0 0,1 0 0,-1-1 1,0 1-1,0-1 0,7-5 0,-2-1-60,-1 0-1,0-1 1,-1 1 0,0-2-1,-1 1 1,0-1-1,-1 0 1,0-1 0,0 0-1,-1 0 1,-1 0-1,6-24 1,-12 58-71,1-15 95,1 0 1,-1 0-1,1 0 1,0 0-1,0 0 0,1 0 1,0-1-1,0 1 0,4 11 1,-4-17-1,0 0 0,0 0 0,-1-1 0,1 1 0,0 0 0,0-1 0,0 1 0,0 0 0,0-1 0,1 1 0,-1-1 0,0 0 0,0 1 0,0-1 0,0 0 0,0 0 0,1 0 0,-1 0 0,0 0 0,0 0 0,0 0 0,0 0 0,1 0 0,-1-1 0,0 1 0,0 0 0,0-1 0,0 1 0,0-1 0,0 1 0,0-1 0,0 1 0,0-1 0,1-1 0,33-28 151,-14 1-101,-2-2 0,0 0 0,-3-1 1,0-1-1,-2 0 0,-2-1 0,-1-1 1,-1 0-1,8-62 0,-21 148-81,-2 0 0,-17 74 0,11-74 548,3 0-1,-4 76 1,17-110-422,5-18-13,-8 0-80,0-1 0,0 1 0,0-1 0,0 0 0,-1 0-1,1 1 1,-1-1 0,1 0 0,-1 0 0,0-1 0,1-1-1,3-10-51,0-1-1,-2 1 1,0-1-1,0 0 1,-1 0-1,-1 0 1,-1 0-1,-1-21 1,0 28 31,1 0 0,-1 1 1,-1-1-1,1 1 1,-1-1-1,0 1 0,-1-1 1,0 1-1,0 0 0,-1 0 1,1 0-1,-2 1 0,1 0 1,-1-1-1,1 1 0,-2 1 1,-10-11-1,15 16 9,1-1 0,-1 0 0,1 1 0,-1-1-1,0 1 1,0-1 0,1 1 0,-1-1 0,0 1 0,0-1 0,1 1-1,-1 0 1,0-1 0,0 1 0,0 0 0,0 0 0,0 0 0,1 0 0,-1 0-1,0 0 1,0 0 0,0 0 0,0 0 0,0 0 0,0 0 0,1 0-1,-1 1 1,0-1 0,0 0 0,0 1 0,0-1 0,1 0 0,-1 1 0,0-1-1,0 1 1,1 0 0,-1-1 0,1 1 0,-1-1 0,0 1 0,1 0-1,-1-1 1,1 1 0,-1 0 0,1 0 0,0 0 0,-1-1 0,1 1 0,0 0-1,-1 0 1,1 0 0,0 0 0,0 0 0,0-1 0,0 2 0,0 0-128,-1 0 0,1 0-1,0 0 1,0 0 0,1 0 0,-1 0 0,0 0 0,1 0 0,-1-1 0,1 1 0,-1 0 0,1 0 0,0-1 0,0 1 0,0 0 0,0-1 0,0 1 0,0-1 0,0 1 0,1-1-1,-1 1 1,0-1 0,1 0 0,-1 0 0,1 0 0,2 2 0,32 2-8757,-16-5-971</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1.304"/>
    </inkml:context>
    <inkml:brush xml:id="br0">
      <inkml:brushProperty name="width" value="0.025" units="cm"/>
      <inkml:brushProperty name="height" value="0.025" units="cm"/>
    </inkml:brush>
  </inkml:definitions>
  <inkml:trace contextRef="#ctx0" brushRef="#br0">111 37 17873,'-2'8'1655,"-46"167"6816,-8 104-7493,53-270-1295,2-24 305,3-29 85,11 3-148,2 0 1,1 1 0,2 1 0,30-47 0,-5 7-249,-28 46 300,-10 22 58,0 0 0,1-1 0,0 2 0,1-1-1,14-17 1,-21 28-33,0-1 0,0 1 0,1-1 0,-1 1 0,0 0 0,1-1 0,-1 1 0,0-1 0,1 1 0,-1 0 0,0 0 0,1-1 0,-1 1 0,1 0 0,-1 0 0,1-1 0,-1 1 0,1 0 0,-1 0 0,1 0 0,-1 0 0,1 0 0,-1-1 0,1 1 0,-1 0 0,1 0 0,-1 0 0,1 1 0,-1-1 0,1 0 0,-1 0 0,1 0 0,-1 0 0,1 0 0,-1 1 0,0-1-1,1 0 1,-1 0 0,1 1 0,-1-1 0,1 0 0,-1 0 0,0 1 0,1-1 0,-1 1 0,0-1 0,1 0 0,-1 1 0,0-1 0,0 1 0,1-1 0,-1 1 0,0-1 0,0 1 0,0-1 0,0 1 0,1-1 0,-1 1 0,0 0 0,4 32-46,-5-24 47,0-1-1,-1 1 1,0 0-1,0-1 1,-1 0 0,0 1-1,-1-1 1,0 0 0,0-1-1,0 1 1,-1-1-1,0 0 1,-1 0 0,-9 10-1,1-3 11,-1 0 0,0-1 0,0-1 0,-2 0 0,-24 14 1,41-26-92,0 0 1,-1 1 0,1-1-1,0 0 1,0 0 0,-1 1 0,1-1-1,0 0 1,0 0 0,-1 1 0,1-1-1,0 0 1,-1 0 0,1 0-1,0 1 1,-1-1 0,1 0 0,0 0-1,-1 0 1,1 0 0,0 0 0,-1 0-1,1 0 1,-1 0 0,1 0-1,0 0 1,-1 0 0,1 0 0,0 0-1,-1 0 1,1 0 0,-1 0 0,1 0-1,0-1 1,-1 1 0,1 0-1,0 0 1,0 0 0,-1-1 0,10-14-3545,22-20-5339,-1 6-3771</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2.008"/>
    </inkml:context>
    <inkml:brush xml:id="br0">
      <inkml:brushProperty name="width" value="0.025" units="cm"/>
      <inkml:brushProperty name="height" value="0.025" units="cm"/>
    </inkml:brush>
  </inkml:definitions>
  <inkml:trace contextRef="#ctx0" brushRef="#br0">51 326 14189,'0'0'5259,"-5"13"-3791,-5 12-989,1 0 1,2 0-1,1 1 1,1 0 0,-3 33-1,8-59-490,0 1 1,0-1-1,0 1 0,0-1 0,0 1 1,0-1-1,0 1 0,0 0 1,0-1-1,0 1 0,0-1 0,0 1 1,0-1-1,0 1 0,1-1 0,-1 1 1,0-1-1,0 1 0,1-1 0,-1 0 1,0 1-1,1-1 0,-1 1 0,0-1 1,1 0-1,-1 1 0,1-1 0,-1 0 1,0 1-1,1-1 0,-1 0 0,1 0 1,-1 1-1,2-1 0,18-8-181,16-24 216,-21 9 43,-1 0 1,-1-1-1,17-42 1,-18 37-43,1 1 1,21-33 0,-35 89-368,-21 46 471,16-56 140,0 0 0,1 0-1,1 0 1,-3 25 0,7-42-263,0-1-1,0 1 0,-1-1 0,1 1 1,0 0-1,0-1 0,0 1 1,0 0-1,0-1 0,0 1 0,0 0 1,0-1-1,1 1 0,-1 0 0,0-1 1,0 1-1,1 0 0,-1-1 1,0 1-1,0-1 0,1 1 0,-1-1 1,1 1-1,-1-1 0,1 1 0,-1-1 1,0 1-1,1-1 0,0 1 0,-1-1 1,1 0-1,-1 1 0,1-1 1,-1 0-1,1 0 0,0 1 0,-1-1 1,1 0-1,0 0 0,-1 0 0,1 0 1,0 0-1,-1 0 0,1 0 1,0 0-1,-1 0 0,1 0 0,-1 0 1,1 0-1,0 0 0,-1-1 0,1 1 1,0 0-1,-1 0 0,1-1 0,33-20 234,-16 0-194,-1 1 0,-1-2 0,0-1 0,-2 0 0,12-27 0,50-127 897,-68 157-771,2-4-83,-6 16 8,0 0 0,-1-1-1,0 1 1,-1 0 0,0-1 0,0 0-1,1-11 1,-21 52 251,11-12-270,1 0 0,0 0-1,2 1 1,0 0 0,-1 31 0,5 114 691,1-84-550,-1-50-111,-1-18-89,0 0 0,1 0-1,1 1 1,0-1 0,1 0-1,1 0 1,0 0 0,7 16 0,-8-29 243,-1-7-83,0-21-5,-4-34-107,-8 24-39,0 1 1,-22-44-1,21 54 53,1 0-1,2-1 1,0 0 0,2 0-1,-7-49 1,14 74-65,0 0 0,0 0 1,0 0-1,0 1 0,1-1 0,-1 0 0,1 0 0,-1 0 1,1 0-1,0 1 0,-1-1 0,1 0 0,0 1 1,0-1-1,0 0 0,0 1 0,1-1 0,-1 1 0,0 0 1,1-1-1,-1 1 0,1 0 0,-1 0 0,1 0 0,0 0 1,-1 0-1,1 0 0,0 0 0,0 1 0,-1-1 0,4 0 1,6-2-80,1 1 1,1 0-1,-1 1 1,12 0 0,-1 0-159,100-15-3481,-38-1-1952,6-5-4713</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5.366"/>
    </inkml:context>
    <inkml:brush xml:id="br0">
      <inkml:brushProperty name="width" value="0.025" units="cm"/>
      <inkml:brushProperty name="height" value="0.025" units="cm"/>
    </inkml:brush>
  </inkml:definitions>
  <inkml:trace contextRef="#ctx0" brushRef="#br0">1 152 5605,'0'0'16464,"50"-4"-15055,-4-5-352,7-7-416,8-1-385,5-4-192,2 1-128,-4 0-1121,-7 4-1153,-12 1-1346,-12 2-2754</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5.693"/>
    </inkml:context>
    <inkml:brush xml:id="br0">
      <inkml:brushProperty name="width" value="0.025" units="cm"/>
      <inkml:brushProperty name="height" value="0.025" units="cm"/>
    </inkml:brush>
  </inkml:definitions>
  <inkml:trace contextRef="#ctx0" brushRef="#br0">1 7 16752,'0'0'2562,"9"-1"-1665,146-4 1277,-135 5-2106,0 2 0,0 0-1,0 1 1,0 1 0,0 1-1,19 8 1,-37-12-64,0 0 1,1 0-1,-1 0 1,0 1-1,1-1 1,-1 1-1,0-1 1,0 1-1,0 0 1,-1 0-1,1 0 1,0 0-1,-1 0 1,1 0-1,-1 1 1,0-1-1,1 0 1,-1 1-1,-1-1 1,1 1-1,0-1 1,0 1-1,-1 0 1,0-1-1,1 1 1,-1-1-1,0 1 1,0 0-1,0-1 1,-1 1-1,1 0 1,-1-1-1,-1 5 1,-1 6 71,-2 0 0,0-1 0,-1 1 1,-14 23-1,-42 57 109,0 1-904,29-30-4235,31-59-1676</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6.956"/>
    </inkml:context>
    <inkml:brush xml:id="br0">
      <inkml:brushProperty name="width" value="0.025" units="cm"/>
      <inkml:brushProperty name="height" value="0.025" units="cm"/>
    </inkml:brush>
  </inkml:definitions>
  <inkml:trace contextRef="#ctx0" brushRef="#br0">1 78 10794,'3'8'4063,"8"25"-1360,-2 0-1,8 49 1,4 84 335,-6-48-2242,-9-67-757,2 1 624,-9-103 87,-2-198-971,5 213 77,1 1 0,2 0 0,2 1 1,1-1-1,14-35 0,-21 66 137,1 0 1,0 0-1,0 0 0,0 0 1,0 0-1,1 0 0,-1 1 0,1-1 1,0 1-1,0 0 0,1 0 1,-1 0-1,0 0 0,1 0 0,0 1 1,0 0-1,0 0 0,0 0 1,0 0-1,0 0 0,0 1 1,0 0-1,1 0 0,-1 0 0,1 0 1,-1 1-1,1-1 0,-1 1 1,0 1-1,1-1 0,-1 0 0,1 1 1,-1 0-1,1 0 0,-1 0 1,0 1-1,0 0 0,0-1 1,0 1-1,0 1 0,0-1 0,5 4 1,-8-5-8,1 0 0,-1 1 0,1-1 0,-1 0 1,0 1-1,0-1 0,1 1 0,-1-1 0,0 1 0,0 0 0,0-1 1,-1 1-1,1 0 0,0 0 0,-1 0 0,1 0 0,-1-1 1,0 1-1,1 0 0,-1 0 0,0 0 0,0 0 0,0 3 1,-1-2 9,-1 0 0,1 0 0,0-1 0,-1 1 1,1 0-1,-1 0 0,0-1 0,0 1 1,0-1-1,0 0 0,0 1 0,0-1 0,-4 2 1,-8 6 39,-1 0 0,0-2 1,-32 15-1,42-21-36,-110 41-1314,290-89-11583,-54 14 9886,-106 28 3478,-2 0-1,1-1 1,0 0-1,-1-1 1,14-9 0,-23 13 35,0-1 1,0 0-1,0 1 1,0-2-1,-1 1 0,0 0 1,1-1-1,-1 1 1,0-1-1,-1 0 1,1 0-1,-1 0 1,0 0-1,0-1 1,0 1-1,0 0 1,-1-1-1,0 0 1,1-5-1,-2 10-467,0-1-1,0 1 0,0 0 0,0 0 1,0-1-1,0 1 0,0 0 0,0 0 1,0-1-1,0 1 0,0 0 0,0 0 0,0-1 1,0 1-1,0 0 0,0 0 0,0 0 1,0-1-1,-1 1 0,1 0 0,0 0 1,0 0-1,0-1 0,0 1 0,-1 0 1,1 0-1,0 0 0,0 0 0,0-1 0,-1 1 1,1 0-1,0 0 0,0 0 0,-1 0 1,1 0-1,0 0 0,0 0 0,0 0 1,-1 0-1,1 0 0,0 0 0,0 0 1,-1 0-1,1 0 0,0 0 0,0 0 0,-1 0 1,1 0-1,0 0 0,0 0 0,-1 0 1,1 0-1,0 0 0,0 1 0,0-1 1,-1 0-1,1 0 0,0 0 0,0 0 1,0 1-1,-1-1 0,-14 11 438,5 0-301,0 2 0,1-1 0,1 1 1,0 0-1,1 1 0,0-1 0,1 2 0,0-1 1,1 0-1,1 1 0,1 0 0,0 0 0,1 1 0,-1 22 1,3-36-155,-1 0 0,1 0 0,0 1 0,0-1 0,0 0 0,1 0 0,-1 0 0,0 0 0,1 0 0,-1 0 0,1 0 0,0 0 0,0 0 0,0 0 0,0 0 0,0 0 1,0-1-1,0 1 0,1 0 0,-1-1 0,1 1 0,-1-1 0,1 1 0,-1-1 0,1 0 0,0 0 0,0 0 0,0 0 0,-1 0 0,1 0 0,0 0 0,0 0 0,0-1 0,1 1 1,-1-1-1,0 0 0,0 1 0,0-1 0,0 0 0,4-1 0,-1 1 31,0-1 0,0 0 0,0 0 0,0-1 0,0 1 0,0-1 0,-1 0 0,1-1 0,0 1 0,-1-1 0,0 0 0,0 0 0,0 0 1,0 0-1,0-1 0,4-4 0,-4 1 50,0 0 1,0-1 0,-1 1 0,0-1-1,0 1 1,-1-1 0,0 0 0,0 0-1,-1 0 1,0 0 0,0 0 0,-1-10-1,0 14-171,0 0 0,0 0 0,0 0 0,0 0-1,-1 0 1,0 0 0,0 0 0,0 0 0,0 0-1,0 0 1,-1 0 0,0 1 0,0-1 0,0 0 0,0 1-1,0 0 1,-1-1 0,0 1 0,1 0 0,-1 0-1,0 1 1,0-1 0,-1 1 0,1-1 0,-7-2-1,3 3-339,2 2-5648,14 6-3640,6-2 2516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7.346"/>
    </inkml:context>
    <inkml:brush xml:id="br0">
      <inkml:brushProperty name="width" value="0.025" units="cm"/>
      <inkml:brushProperty name="height" value="0.025" units="cm"/>
    </inkml:brush>
  </inkml:definitions>
  <inkml:trace contextRef="#ctx0" brushRef="#br0">109 0 12684,'0'0'9801,"-11"2"-9037,5-1-603,-1 0 1,1 1 0,-1 0 0,1 0 0,0 1-1,0 0 1,-11 6 0,14-7-97,0 0 0,1 0 0,-1 1 0,1-1-1,-1 1 1,1-1 0,0 1 0,0 0 0,0 0 0,0 0 0,0 0 0,1 0 0,0 0 0,-1 0 0,1 0 0,0 1 0,0-1 0,1 0-1,-1 1 1,1-1 0,0 5 0,0-8-61,0 1 1,0 0-1,1-1 0,-1 1 0,0 0 1,1-1-1,-1 1 0,0-1 0,1 1 1,-1-1-1,1 1 0,-1-1 0,1 1 0,-1-1 1,1 0-1,-1 1 0,1-1 0,0 1 1,-1-1-1,1 0 0,-1 0 0,1 1 0,0-1 1,-1 0-1,1 0 0,0 0 0,-1 0 1,1 0-1,0 0 0,1 0 0,27 0-29,-22 0-43,54-2-899,-39 0 758,1 1 0,-1 1-1,0 1 1,43 8 0,-64-9 218,-1 0 0,1 0-1,-1 0 1,1 1 0,-1-1 0,1 0-1,0 0 1,-1 0 0,1 1 0,-1-1-1,1 0 1,-1 0 0,1 1 0,-1-1-1,1 0 1,-1 1 0,0-1 0,1 1-1,-1-1 1,1 1 0,-1-1 0,0 1-1,1-1 1,-1 1 0,0-1 0,0 1-1,0-1 1,1 1 0,-1-1 0,0 2 0,-10 14 508,-26 9 596,34-24-1045,-19 12 731,11-6-504,0 0 0,-1 0 0,0-2 0,0 1 0,-1-1 0,1-1 0,-1 0 0,-22 4 0,61-31-5606,-17 14 3591,-2 2 448,4-3-1561,0-1 0,-1 0 0,14-18 0,-5 0-1827</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7.689"/>
    </inkml:context>
    <inkml:brush xml:id="br0">
      <inkml:brushProperty name="width" value="0.025" units="cm"/>
      <inkml:brushProperty name="height" value="0.025" units="cm"/>
    </inkml:brush>
  </inkml:definitions>
  <inkml:trace contextRef="#ctx0" brushRef="#br0">0 1 1537,'0'0'24824,"28"56"-24055,-27-22-417,2-7-256,3 0-96,2-5-641,2-9-1216,-1-5-1410,0-8-1474,-2 0-8007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8.796"/>
    </inkml:context>
    <inkml:brush xml:id="br0">
      <inkml:brushProperty name="width" value="0.025" units="cm"/>
      <inkml:brushProperty name="height" value="0.025" units="cm"/>
    </inkml:brush>
  </inkml:definitions>
  <inkml:trace contextRef="#ctx0" brushRef="#br0">0 35 6086,'0'0'13858,"0"-7"-10932,1-20-868,1 52-301,1 63-426,-5-28-930,1 53 162,1-103-509,1 0 1,1 0-1,0 0 0,0 0 0,0-1 0,2 1 1,-1-1-1,8 14 0,-11-22-46,0 0 1,1 1-1,-1-1 1,1 0-1,0 0 1,-1 0-1,1 0 1,0 0-1,-1 0 1,1-1-1,0 1 0,0 0 1,0 0-1,0 0 1,0-1-1,0 1 1,0 0-1,0-1 1,0 1-1,0-1 1,0 0-1,0 1 1,2-1-1,-2 0 7,0-1-1,0 1 1,-1-1-1,1 1 1,0-1-1,0 0 1,-1 0-1,1 1 1,0-1-1,-1 0 1,1 0-1,-1 0 1,1 0-1,-1 0 1,0 0-1,1 1 1,-1-1-1,0 0 1,0 0-1,1-2 1,5-58 240,-6 48-301,0 0-1,0-1 0,-2 1 0,1 0 1,-2 0-1,0 0 0,-9-25 1,13 54-760,-1-13 802,0 1 1,0 0 0,0-1-1,0 1 1,1 0-1,0-1 1,-1 1-1,1 0 1,1-1 0,1 5-1,-2-6 5,0 0-1,0 0 1,0 0 0,0 0-1,1 0 1,-1 0 0,1-1-1,-1 1 1,1 0 0,0-1-1,0 0 1,-1 1 0,1-1-1,0 0 1,0 0 0,0 0-1,0 0 1,1 0 0,-1 0-1,0-1 1,0 1 0,0-1-1,1 0 1,-1 1 0,0-1-1,1 0 1,-1 0 0,0 0-1,0-1 1,1 1 0,-1-1-1,0 1 1,0-1 0,0 0-1,3-1 1,0-1 12,0 0 1,0-1-1,0 1 0,-1-1 1,1-1-1,-1 1 1,0 0-1,0-1 0,-1 0 1,0 0-1,1 0 0,2-7 1,19-61-436,-37 251 892,12-177-462,0 0 0,0 0 1,0-1-1,0 1 1,0 0-1,0 0 1,0 0-1,0 0 0,0 0 1,1 0-1,-1 0 1,0 0-1,1-1 0,-1 1 1,0 0-1,1 0 1,-1 0-1,1-1 0,-1 1 1,1 0-1,0 0 1,-1-1-1,1 1 0,0-1 1,-1 1-1,1 0 1,0-1-1,0 1 0,-1-1 1,1 0-1,0 1 1,0-1-1,0 0 0,0 1 1,0-1-1,0 0 1,-1 0-1,1 0 0,0 0 1,0 0-1,0 0 1,0 0-1,0 0 0,0 0 1,0 0-1,0 0 1,0-1-1,-1 1 0,1 0 1,0-1-1,0 1 1,0-1-1,1 0 1,3-1 18,-1-1 1,1 1 0,-1-1 0,1 0 0,-1 0 0,0 0 0,0 0-1,5-7 1,-2-1-87,-1 0 0,0 0-1,-1-1 1,0 1 0,-1-1 0,0 0-1,-1-1 1,0 1 0,0-16-1,2 2 18,3 101-236,-8-70 332,-1 13 4,2 1 1,0 0 0,1-1 0,5 23-1,-7-41-50,1 1-1,-1 0 0,1-1 1,-1 1-1,1 0 0,0-1 1,-1 1-1,1-1 0,0 1 1,0-1-1,-1 1 0,1-1 0,0 1 1,0-1-1,0 0 0,0 1 1,-1-1-1,1 0 0,0 0 1,0 0-1,0 0 0,0 0 1,0 0-1,0 0 0,0 0 0,-1 0 1,1 0-1,0 0 0,0 0 1,0-1-1,0 1 0,0 0 1,-1-1-1,1 1 0,0 0 1,1-2-1,1 1-2,1-1 1,-1 1 0,0-1-1,0 0 1,0 0-1,0 0 1,0 0-1,3-4 1,-1-2-5,0-1 1,-1 0 0,0 0-1,0 0 1,-1-1-1,0 1 1,-1-1 0,0 0-1,0 1 1,0-14-1,-1-9 28,-5-59 0,2 83-142,-2 13-59,0 14 40,4-15 135,0 0 0,0 0 0,0-1 0,1 1 0,-1 0 0,1 0 0,0-1 0,0 1 0,1 0 0,-1-1 0,1 0 0,-1 1 0,1-1 0,0 0 0,0 0 0,1 1 0,3 3 0,-3-5 20,-1-1 0,1 1 0,0 0 0,0-1 0,0 0 0,0 1 0,0-1 0,0 0 0,0-1 0,1 1 0,-1-1 0,0 1 0,0-1 0,1 0 0,-1 0 0,0 0 0,0-1 1,1 1-1,-1-1 0,0 0 0,4-1 0,1-1-2,-1 0-1,1-1 1,-1 0 0,0 0 0,0-1 0,-1 0 0,1 0 0,-1 0 0,8-10 0,-9 11-6,-1-1 0,-1 1 0,1-1 1,-1 1-1,1-1 0,-1 0 0,-1-1 0,1 1 0,-1 0 1,0-1-1,0 0 0,0 1 0,1-12 0,-3 16-17,0 0 0,-1 0-1,1 0 1,0 0 0,0 0 0,-1 0-1,1 0 1,0 0 0,-1 0-1,1 0 1,-1 0 0,1 0-1,-1 0 1,0 0 0,1 0-1,-1 0 1,0 1 0,0-1 0,1 0-1,-1 0 1,0 1 0,0-1-1,0 1 1,0-1 0,0 0-1,0 1 1,0 0 0,0-1 0,0 1-1,0 0 1,0 0 0,0-1-1,0 1 1,0 0 0,-1 0-1,1 0 1,0 0 0,0 0-1,0 0 1,0 1 0,0-1 0,0 0-1,-1 1 1,-3 0-16,1 0 1,0 0-1,-1 0 0,1 1 1,0-1-1,0 1 1,0 0-1,0 0 0,-6 5 1,4-1 5,1 0 1,0 0-1,0 1 0,0-1 1,1 1-1,0 0 1,0 1-1,1-1 0,0 0 1,0 1-1,1 0 1,0 0-1,-2 15 0,3-19 16,1-1 0,0 1-1,0-1 1,0 1 0,0-1-1,1 1 1,-1-1 0,1 1 0,0-1-1,0 1 1,0-1 0,0 0-1,1 0 1,-1 1 0,1-1-1,0 0 1,0 0 0,0 0-1,0-1 1,1 1 0,-1-1-1,1 1 1,-1-1 0,1 0-1,0 1 1,0-2 0,0 1-1,0 0 1,0 0 0,0-1-1,1 0 1,-1 0 0,5 1-1,42 5-19,-19-9-2781,-30 1 2578,-1 1 0,0 0 0,1-1 0,-1 1 1,1 0-1,-1-1 0,0 1 0,1-1 0,-1 1 0,0-1 0,1 1 0,-1 0 0,0-1 0,0 1 1,1-1-1,-1 1 0,0-1 0,0 0 0,0 1 0,0-1 0,0 1 0,0-1 0,0 1 0,0-1 0,0 1 1,0-1-1,0 1 0,0-1 0,0 0 0,0-2-1232,0-14-7064</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9.124"/>
    </inkml:context>
    <inkml:brush xml:id="br0">
      <inkml:brushProperty name="width" value="0.025" units="cm"/>
      <inkml:brushProperty name="height" value="0.025" units="cm"/>
    </inkml:brush>
  </inkml:definitions>
  <inkml:trace contextRef="#ctx0" brushRef="#br0">635 28 15983,'-12'-6'2915,"4"-2"288,4 4-993,3 2-1377,-1 2-3396,-5 1-1921,-9 0-6726</inkml:trace>
  <inkml:trace contextRef="#ctx0" brushRef="#br0" timeOffset="1">0 0 17040,'0'0'2595,"76"0"-2724,-43 10-1728,2 2-3204,1 2-4132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4.609"/>
    </inkml:context>
    <inkml:brush xml:id="br0">
      <inkml:brushProperty name="width" value="0.025" units="cm"/>
      <inkml:brushProperty name="height" value="0.025" units="cm"/>
    </inkml:brush>
  </inkml:definitions>
  <inkml:trace contextRef="#ctx0" brushRef="#br0">178 14 11018,'0'0'3150,"-11"-3"-198,5 1-2617,2 1-145,0-1-1,0 1 1,0-1 0,0 1-1,0 1 1,-1-1 0,1 0-1,0 1 1,-1 0 0,1 0 0,0 0-1,-1 1 1,1 0 0,0-1-1,0 2 1,-1-1 0,1 0-1,0 1 1,0-1 0,0 1 0,1 1-1,-6 2 1,3 2-68,-1 1 1,1 0-1,1 0 1,-1 0-1,1 1 1,1 0-1,0 0 1,0 0-1,1 0 1,0 1-1,-3 12 1,6-18-110,-1 1 0,0-1 1,1 0-1,0 1 0,0-1 0,1 1 1,-1-1-1,1 0 0,0 1 0,0-1 1,0 0-1,2 5 0,-1-6-2,-1-1 1,1 1-1,-1-1 0,1 0 1,0 0-1,0 0 0,0 0 0,0 0 1,0 0-1,1-1 0,-1 1 1,0-1-1,1 1 0,-1-1 0,1 0 1,0 0-1,-1 0 0,1 0 1,0-1-1,4 1 0,3 0 6,-1 0 1,0 0-1,0-1 1,0-1-1,0 0 0,0 0 1,0 0-1,0-1 1,0-1-1,0 0 0,-1 0 1,1 0-1,-1-1 1,0 0-1,0-1 0,8-6 1,-1-1 44,0 0 0,-1-1 0,0-1 1,-1 0-1,0-1 0,15-26 0,-25 55 1540,-5 26-1376,0-8-73,2-31-148,0 0 1,0 1-1,-1-1 0,1 0 0,0 0 1,1 0-1,-1 0 0,0 1 1,0-1-1,0 0 0,1 0 1,-1 0-1,0 0 0,1 0 0,-1 0 1,1 1-1,0-1 0,-1 0 1,1-1-1,0 1 0,-1 0 1,1 0-1,0 0 0,0 0 0,0-1 1,0 1-1,0 0 0,0-1 1,0 1-1,0 0 0,0-1 0,0 0 1,0 1-1,0-1 0,1 0 1,-1 1-1,0-1 0,0 0 1,0 0-1,0 0 0,1 0 0,-1 0 1,0 0-1,0 0 0,0 0 1,0-1-1,0 1 0,1 0 1,-1-1-1,0 1 0,0-1 0,0 1 1,2-2-1,6-3 81,0 1 0,0-1 0,0-1-1,15-11 1,14-20 10,-32 29-95,1 0 0,-1 1 0,2 0 0,-1 0 0,1 1 0,0 0 0,0 1 0,0 0 0,1 0 0,9-4 0,-17 9-29,0 0-1,-1 0 1,1 0 0,-1-1-1,1 1 1,0 0-1,-1 0 1,1 0 0,0 0-1,-1 1 1,1-1-1,-1 0 1,1 0 0,0 0-1,-1 0 1,1 1-1,-1-1 1,1 0 0,-1 1-1,1-1 1,-1 0-1,1 1 1,-1-1 0,1 0-1,-1 1 1,1-1-1,-1 1 1,1-1 0,-1 2-1,7 20-794,-7-20 640,0-1-1,0 1 1,0 0 0,1-1 0,-1 1-1,0 0 1,1-1 0,-1 1 0,1-1-1,0 1 1,-1-1 0,1 1 0,0-1-1,0 1 1,0-1 0,0 0 0,0 0-1,0 1 1,0-1 0,1 0 0,-1 0-1,0 0 1,1 0 0,2 1 0,-1-1-328,-1-1 1,1 1 0,0-1 0,0 0-1,-1 0 1,1 0 0,0-1 0,0 1-1,0-1 1,-1 1 0,1-1 0,0 0-1,-1 0 1,1 0 0,-1 0 0,1 0-1,-1-1 1,4-2 0,16-15-2794</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4:59.526"/>
    </inkml:context>
    <inkml:brush xml:id="br0">
      <inkml:brushProperty name="width" value="0.025" units="cm"/>
      <inkml:brushProperty name="height" value="0.025" units="cm"/>
    </inkml:brush>
  </inkml:definitions>
  <inkml:trace contextRef="#ctx0" brushRef="#br0">1 1 17328,'0'0'6236,"1"10"-4347,1 2-1451,1 7 307,1 0 0,0-1 0,11 27 0,-14-41-709,0 0 0,1 0 1,0-1-1,0 1 0,0 0 0,0-1 1,0 0-1,1 1 0,-1-1 0,1 0 1,0 0-1,0 0 0,0-1 1,0 1-1,1-1 0,-1 0 0,1 0 1,-1 0-1,1 0 0,0 0 0,0-1 1,0 0-1,0 0 0,4 1 1,-4-2-24,-1 1 1,1-2-1,-1 1 1,1 0 0,0-1-1,-1 1 1,1-1-1,-1 0 1,0 0 0,1 0-1,-1-1 1,0 1-1,0-1 1,0 0 0,4-2-1,0-2 10,-1 0 1,0-1-1,0 0 0,7-10 0,13-14 1,-21 32-41,-1 11-34,1 28-80,-2-17 79,6-3-2430,-9-19 2210,1 0 1,-1-1-1,1 1 0,-1 0 1,1-1-1,-1 1 0,1-1 1,0 1-1,-1-1 0,1 1 1,0-1-1,-1 0 1,1 1-1,0-1 0,0 0 1,-1 1-1,1-1 0,0 0 1,0 0-1,-1 0 0,1 0 1,0 0-1,0 0 1,0 0-1,0 0 0</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0.147"/>
    </inkml:context>
    <inkml:brush xml:id="br0">
      <inkml:brushProperty name="width" value="0.025" units="cm"/>
      <inkml:brushProperty name="height" value="0.025" units="cm"/>
    </inkml:brush>
  </inkml:definitions>
  <inkml:trace contextRef="#ctx0" brushRef="#br0">86 51 5157,'0'0'21551,"-9"-2"-20563,7 2-964,0-1-6,0 0-1,0 0 0,1 0 0,-1 1 0,0-1 1,0 1-1,0-1 0,0 1 0,-1 0 0,1 0 1,0 0-1,0 0 0,0 0 0,0 1 0,0-1 1,0 0-1,0 1 0,0 0 0,0-1 0,0 1 1,1 0-1,-1 0 0,0 0 0,0 0 0,1 0 1,-1 1-1,0-1 0,1 0 0,-1 1 0,1-1 1,0 1-1,0-1 0,-1 1 0,1 0 1,0 0-1,0-1 0,1 1 0,-1 0 0,0 0 1,0 0-1,0 4 0,0-2-24,0 1 1,0-1 0,0 1-1,0 0 1,1-1-1,-1 1 1,1 0 0,1-1-1,-1 1 1,1 0-1,1 7 1,-1-11 6,0 1 0,0-1 0,0 0 0,0 1-1,0-1 1,0 0 0,0 1 0,0-1 0,0 0 0,1 0 0,-1 0 0,1 0 0,-1 0 0,1 0 0,-1-1-1,1 1 1,-1 0 0,1-1 0,-1 1 0,1-1 0,0 0 0,0 1 0,-1-1 0,1 0 0,0 0 0,-1 0 0,1 0-1,0 0 1,-1-1 0,1 1 0,0 0 0,-1-1 0,1 1 0,1-2 0,5-1 25,0 0-1,0-1 1,-1 0 0,1 0-1,-1-1 1,0 0 0,-1 0 0,1-1-1,-1 0 1,0 0 0,0-1-1,-1 1 1,6-10 0,-4 7-83,-1 0 0,0 0 0,-1 0 1,0-1-1,0 0 0,5-18 0,-11 58-430,-1-12-241,2 0 1,0 0-1,3 22 0,-3-36 280,1 0 0,-1-1 0,1 1 0,0-1 0,0 1 0,1-1 0,-1 0 0,1 1 0,-1-1 0,1 0 0,0 0 0,0 0 0,1 0 0,-1 0 0,0-1 0,1 1 0,0-1 0,0 1 0,-1-1 0,1 0 0,1 0 0,2 1 0,16 3-4676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0.508"/>
    </inkml:context>
    <inkml:brush xml:id="br0">
      <inkml:brushProperty name="width" value="0.025" units="cm"/>
      <inkml:brushProperty name="height" value="0.025" units="cm"/>
    </inkml:brush>
  </inkml:definitions>
  <inkml:trace contextRef="#ctx0" brushRef="#br0">37 116 7847,'0'-13'4036,"1"-8"-2660,-3-50 3798,-3 60-1388,-1 22-2494,-2 19-903,2 2 239,1 1 0,0 65 0,5-96-596,0-1-1,0 1 0,0 0 0,0 0 1,0-1-1,1 1 0,-1 0 0,1 0 0,-1-1 1,1 1-1,0 0 0,-1-1 0,1 1 1,0-1-1,0 1 0,0-1 0,0 1 1,1-1-1,-1 0 0,0 0 0,0 1 0,1-1 1,-1 0-1,1 0 0,-1 0 0,1-1 1,-1 1-1,1 0 0,0 0 0,-1-1 1,1 1-1,0-1 0,-1 0 0,1 1 0,0-1 1,0 0-1,0 0 0,1 0 0,10-1 106,0 0-1,0-1 1,0 0-1,19-6 1,8-1-126,-38 8 6,0 1 1,0 0-1,0-1 1,0 1-1,-1 0 1,1 0 0,0 0-1,0 1 1,0-1-1,0 0 1,0 1-1,0-1 1,0 1 0,0 0-1,-1 0 1,1 0-1,0 0 1,-1 0 0,1 0-1,0 0 1,-1 0-1,1 0 1,-1 1-1,0-1 1,1 1 0,-1-1-1,0 1 1,0-1-1,0 1 1,0 0 0,0 0-1,0-1 1,-1 1-1,1 0 1,-1 0-1,1 0 1,-1 0 0,0 0-1,1 0 1,-1 0-1,0 0 1,0 0-1,0 0 1,-1-1 0,1 1-1,0 0 1,-1 0-1,0 0 1,1 0 0,-1 0-1,0 0 1,0-1-1,0 1 1,0 0-1,0-1 1,0 1 0,-2 1-1,-2 2 25,0-1 0,-1 0-1,1 0 1,-1 0 0,0-1 0,0 1-1,-1-1 1,1-1 0,-1 1 0,1-1-1,-1-1 1,0 1 0,0-1-1,0 0 1,1-1 0,-1 1 0,0-1-1,0-1 1,0 1 0,0-1 0,-10-3-1,16 4-196,0-1-1,0 1 0,0 0 1,0-1-1,0 1 1,0-1-1,0 1 0,1-1 1,-1 0-1,0 1 0,0-1 1,1 0-1,-1 0 0,0 1 1,1-1-1,-1 0 0,1 0 1,-1 0-1,1 0 1,-1 0-1,1 0 0,0 0 1,-1 0-1,1 0 0,0 0 1,0 0-1,0 0 0,0 0 1,0 0-1,0 0 1,0 0-1,0 0 0,0 0 1,0 0-1,1 0 0,-1 0 1,1-1-1,0-1-661,0 1 0,0-1 1,1 1-1,-1 0 0,1-1 0,0 1 0,0 0 1,-1 0-1,1 0 0,0 0 0,1 1 0,3-4 0,17-9-6550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0.896"/>
    </inkml:context>
    <inkml:brush xml:id="br0">
      <inkml:brushProperty name="width" value="0.025" units="cm"/>
      <inkml:brushProperty name="height" value="0.025" units="cm"/>
    </inkml:brush>
  </inkml:definitions>
  <inkml:trace contextRef="#ctx0" brushRef="#br0">1 16 9257,'0'0'17061,"1"10"-16030,5 126 1349,-6-135-2370,0 1 0,0-1-1,0 0 1,0 0-1,0 0 1,0 0 0,1 0-1,-1 1 1,0-1-1,1 0 1,-1 0 0,1 0-1,-1 0 1,1 0-1,0 0 1,-1 0 0,1 0-1,0-1 1,0 1-1,-1 0 1,1 0-1,0-1 1,0 1 0,0 0-1,0-1 1,1 1-1,0 0 10,1-1-1,-1 1 0,0-1 0,0 0 1,0 0-1,0 0 0,1 0 0,-1 0 0,0-1 1,0 1-1,0-1 0,4-1 0,1 0 24,1-1 0,-2-1 0,1 1 0,0-1 0,-1 0 1,12-10-1,-1-5 6,-1 0 0,15-25 0,16-18-198,-47 62 132,1-1 0,-1 1 0,0-1 0,0 1 0,1-1 1,-1 1-1,0-1 0,1 1 0,-1 0 0,0-1 0,1 1 0,-1 0 0,0-1 0,1 1 0,-1 0 0,1-1 0,-1 1 0,1 0 0,-1 0 0,1 0 0,-1 0 0,1-1 0,-1 1 0,1 0 0,-1 0 1,1 0-1,-1 0 0,1 0 0,-1 0 0,1 0 0,-1 0 0,1 0 0,-1 1 0,1-1 0,-1 0 0,2 0 0,5 21-221,-8 41 245,1-55-38,-1 1 281,1 21-1520,0-28 1168,0-1-1,0 1 1,0-1 0,1 1-1,-1-1 1,0 0 0,0 1-1,1-1 1,-1 0 0,0 1-1,1-1 1,-1 0 0,0 1-1,1-1 1,-1 0 0,0 1-1,1-1 1,-1 0 0,0 0 0,1 0-1,-1 1 1,1-1 0,-1 0-1,1 0 1,-1 0 0,1 0-1,-1 0 1,0 0 0,1 0-1,-1 0 1,1 0 0,-1 0-1,1 0 1,-1 0 0,1 0-1,-1 0 1,0 0 0,1 0-1,-1-1 1,1 1 0,-1 0-1,1 0 1,-1-1 0,0 1 0,1 0-1,-1 0 1,0-1 0,1 1-1,-1 0 1,0-1 0,0 1-1,1 0 1,-1-1 0,1 0-1,11-13-4764,2-6-2574</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1.221"/>
    </inkml:context>
    <inkml:brush xml:id="br0">
      <inkml:brushProperty name="width" value="0.025" units="cm"/>
      <inkml:brushProperty name="height" value="0.025" units="cm"/>
    </inkml:brush>
  </inkml:definitions>
  <inkml:trace contextRef="#ctx0" brushRef="#br0">1 69 11979,'0'0'6502,"2"10"-4654,-1-4-1619,-1-4-110,0 1-1,0-1 1,1 0 0,-1 1-1,1-1 1,-1 1 0,1-1-1,0 0 1,0 1 0,0-1-1,0 0 1,0 0 0,1 0-1,-1 0 1,0 0 0,1 0-1,0 0 1,-1 0-1,1-1 1,0 1 0,0-1-1,0 1 1,0-1 0,0 0-1,0 0 1,1 0 0,-1 0-1,0 0 1,1 0 0,3 0-1,1 0 125,0 0 0,0-1-1,0 0 1,-1-1 0,1 1 0,0-2-1,0 1 1,-1 0 0,1-1-1,-1-1 1,1 1 0,8-5 0,-12 5-214,0 0 0,0 0 1,-1 0-1,1-1 0,-1 1 1,0-1-1,1 1 0,-1-1 1,0 0-1,-1 1 0,1-1 1,0 0-1,-1 0 0,0-1 1,0 1-1,1 0 1,-2 0-1,1-1 0,0 1 1,-1 0-1,0-1 0,1 1 1,-1 0-1,-1-1 0,1 1 1,0 0-1,-2-6 0,2 7-41,-1 0-1,1 1 1,0-1 0,-1 0-1,1 1 1,-1-1-1,1 1 1,-1-1-1,0 1 1,0-1-1,0 1 1,0-1-1,0 1 1,0 0 0,0 0-1,0-1 1,0 1-1,-1 0 1,1 0-1,0 0 1,-1 0-1,1 0 1,-1 1-1,1-1 1,-1 0-1,1 1 1,-1-1 0,0 1-1,1 0 1,-1-1-1,0 1 1,1 0-1,-4 0 1,2 0-17,0 1 1,0-1-1,0 1 1,0 0-1,0 0 0,1 0 1,-1 0-1,0 0 1,1 1-1,-1-1 1,1 1-1,-1 0 1,1 0-1,0 0 0,-1 0 1,1 0-1,0 0 1,-2 5-1,-3 3 40,1 1 0,0 0 0,1 1 1,0 0-1,1-1 0,0 1 0,1 1 0,0-1 0,1 0 0,1 1 0,-1 14 1,2-25-16,0 0 0,0-1 0,0 1 1,1 0-1,-1 0 0,1 0 0,-1 0 0,1 0 1,0 0-1,-1-1 0,1 1 0,0 0 1,0 0-1,0-1 0,0 1 0,1-1 1,-1 1-1,0-1 0,1 0 0,-1 1 0,4 1 1,-2-1-8,1 0 0,0 0 1,0-1-1,0 1 0,0-1 0,0 0 1,0 0-1,0-1 0,9 1 0,-5 0-500,1-1 0,-1-1 0,0 0 0,1 0-1,-1-1 1,0 0 0,0 0 0,0 0 0,0-1-1,10-5 1,13-16-5447,-1-3-3757</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1.811"/>
    </inkml:context>
    <inkml:brush xml:id="br0">
      <inkml:brushProperty name="width" value="0.025" units="cm"/>
      <inkml:brushProperty name="height" value="0.025" units="cm"/>
    </inkml:brush>
  </inkml:definitions>
  <inkml:trace contextRef="#ctx0" brushRef="#br0">71 0 16848,'-5'9'1463,"-6"13"-559,0 1 0,2 0 0,1 1 0,1 0 0,1 0 0,1 0 1,1 1-1,1 0 0,1-1 0,3 45 0,-1-65-873,1 0-1,-1 0 1,1-1-1,0 1 1,1 0-1,-1-1 1,1 1-1,-1-1 1,1 1 0,0-1-1,0 0 1,0 0-1,1 0 1,-1 0-1,1 0 1,0 0-1,0-1 1,5 4 0,-6-5-18,0 1 1,1-1 0,-1 0-1,0 0 1,1 0 0,-1-1-1,1 1 1,-1-1 0,1 1-1,-1-1 1,1 0 0,0 0-1,-1 0 1,1 0 0,-1 0-1,1-1 1,-1 1 0,1-1-1,-1 0 1,1 0 0,-1 0-1,1 0 1,-1 0 0,0 0-1,0 0 1,0-1 0,1 1-1,1-4 1,8-5 12,-2-2-1,0 1 1,10-15 0,-11 14-41,0 0 0,1 1 0,16-16 0,-20 28-105,-3 12 68,-2 19 53,-1-26 4,-1 11 19,0-11-30,1 0-1,0 0 0,0 0 0,1 0 0,2 11 1,-3-15 14,1-1 1,0 1 0,-1-1 0,1 0 0,0 1 0,0-1 0,-1 0-1,1 0 1,0 1 0,0-1 0,1 0 0,-1 0 0,0 0 0,0 0-1,0-1 1,1 1 0,-1 0 0,0 0 0,1-1 0,-1 1 0,1-1-1,-1 1 1,1-1 0,-1 0 0,1 1 0,-1-1 0,1 0 0,1 0-1,4 0 26,-1 0-1,0 0 0,0 0 1,0-1-1,0 0 0,0 0 1,-1-1-1,1 0 0,0 0 1,-1 0-1,12-6 0,-4-1-41,-1-1 0,1 0-1,13-15 1,20-17-193,-50 72 132,2-24 157,0 0 0,1 1 0,0-1 0,0 1 0,1 0 0,0-1 0,1 11 0,-1-16-53,1 0 0,0 0 0,0 0 0,0 0 0,0-1 1,0 1-1,0 0 0,0 0 0,0-1 0,0 1 0,0 0 0,0-1 0,1 0 0,-1 1 0,0-1 0,0 0 0,0 1 0,1-1 0,-1 0 0,0 0 0,0 0 0,1 0 0,-1 0 0,0 0 1,1 0-1,-1-1 0,0 1 0,0 0 0,0-1 0,2 0 0,40-13 421,-26 1-424,0-1 1,16-17-1,-20 17-248,1 1 1,30-21-1,-43 35 203,-1 0 0,1-1 0,-1 1 0,1 0 0,0-1-1,-1 1 1,1 0 0,-1 0 0,1-1 0,-1 1 0,0 0 0,1 0 0,-1 0-1,0 0 1,0 0 0,0-1 0,1 1 0,-1 0 0,0 0 0,0 0 0,0 0-1,0 0 1,0 0 0,-1 0 0,1 0 0,0-1 0,0 1 0,-1 1 0,-1 34 121,2-35-82,-1 1 1,1-1-1,0 1 1,0-1-1,0 0 1,0 1-1,0-1 1,0 1-1,0-1 0,0 0 1,1 1-1,-1-1 1,0 1-1,1-1 1,-1 0-1,1 1 1,0-1-1,-1 0 1,1 0-1,0 0 0,0 1 1,0-1-1,0 0 1,0 0-1,0 0 1,0 0-1,0 0 1,2 0-1,-1 0-86,1 0 0,0-1-1,-1 0 1,1 1 0,0-1-1,0 0 1,-1 0 0,1-1-1,0 1 1,-1-1 0,1 1 0,0-1-1,-1 0 1,1 0 0,4-2-1,18-16-6190,-16 6-748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2.340"/>
    </inkml:context>
    <inkml:brush xml:id="br0">
      <inkml:brushProperty name="width" value="0.025" units="cm"/>
      <inkml:brushProperty name="height" value="0.025" units="cm"/>
    </inkml:brush>
  </inkml:definitions>
  <inkml:trace contextRef="#ctx0" brushRef="#br0">1 65 15375,'0'0'9646,"1"9"-7954,-1-6-1624,0-1-1,1 1 0,-1-1 0,1 1 0,0 0 1,-1-1-1,1 1 0,0-1 0,0 1 1,1-1-1,-1 0 0,0 0 0,1 1 1,-1-1-1,1 0 0,0 0 0,0 0 0,0-1 1,0 1-1,0 0 0,0-1 0,0 1 1,1-1-1,-1 0 0,0 0 0,1 0 1,-1 0-1,1 0 0,-1 0 0,1-1 1,-1 1-1,1-1 0,0 0 0,-1 1 0,1-1 1,5-1-1,-4 1-51,0 0 0,0-1 0,-1 1 1,1-1-1,0 0 0,0 0 0,0 0 0,0-1 0,-1 1 0,1-1 1,0 0-1,-1 0 0,0 0 0,1-1 0,-1 1 0,0-1 0,0 1 1,-1-1-1,1 0 0,0 0 0,-1-1 0,0 1 0,0 0 1,0-1-1,0 1 0,0-1 0,-1 0 0,1 0 0,-1 1 0,0-1 1,-1 0-1,1 0 0,0 0 0,-1 0 0,0 0 0,0 0 0,0 0 1,-1 0-1,-1-7 0,2 10-39,0 0-1,-1 0 1,1 0 0,0 0-1,-1 0 1,1 0 0,-1 0 0,1 1-1,-1-1 1,1 0 0,-1 0 0,0 1-1,1-1 1,-1 0 0,0 1-1,0-1 1,0 0 0,1 1 0,-1-1-1,0 1 1,0 0 0,0-1-1,0 1 1,0 0 0,0-1 0,0 1-1,0 0 1,0 0 0,0 0-1,0 0 1,0 0 0,1 0 0,-1 0-1,0 0 1,0 0 0,0 1-1,0-1 1,0 0 0,0 0 0,0 1-1,0-1 1,0 1 0,0-1-1,1 1 1,-1-1 0,0 1 0,0 0-1,0 0 1,-5 2-22,1 1 0,0-1-1,0 1 1,0 0 0,1 0 0,-6 7 0,4-5 42,2 1 0,-1-1 1,1 1-1,0 1 0,0-1 1,1 0-1,0 1 0,0 0 0,1 0 1,0-1-1,0 1 0,1 1 1,0-1-1,1 0 0,0 16 1,0-23 7,1 0 1,-1 1-1,0-1 1,1 0 0,0 1-1,-1-1 1,1 0-1,0 0 1,-1 0-1,1 0 1,0 1-1,0-1 1,0 0-1,0 0 1,0-1-1,0 1 1,0 0 0,0 0-1,0 0 1,1-1-1,-1 1 1,2 0-1,1 1 15,1-1 0,-1 0-1,0-1 1,1 1 0,-1-1 0,0 1-1,7-2 1,-1 1 16,0-1 0,0-1 0,-1 0 0,1 0 1,18-8-1,45-35-14,-55 33-3,0 0 0,35-16 1,-53 28-18,0 0 0,1 0 0,-1 0 0,0 0 0,0 0 1,1 0-1,-1 0 0,0 0 0,1 0 0,-1 0 0,0 0 1,1 0-1,-1 0 0,0 0 0,1 0 0,-1 0 0,0 0 0,1 0 1,-1 0-1,0 0 0,1 0 0,-1 0 0,0 1 0,1-1 0,-1 0 1,0 0-1,0 0 0,1 1 0,-1-1 0,0 0 0,0 0 1,0 1-1,1-1 0,-1 0 0,0 0 0,0 1 0,4 18 139,-8 35 177,2-32-205,2-21-143,0-1 0,0 1 0,0-1 0,0 1 0,0-1 1,0 0-1,0 1 0,0-1 0,0 1 0,0-1 0,1 1 0,-1-1 0,0 0 0,0 1 0,0-1 1,1 1-1,-1-1 0,0 0 0,1 1 0,-1-1 0,0 0 0,1 0 0,-1 1 0,0-1 0,1 0 0,-1 1 1,0-1-1,1 0 0,-1 0 0,1 0 0,-1 0 0,0 1 0,1-1 0,-1 0 0,1 0 0,-1 0 1,1 0-1,-1 0 0,1 0 0,-1 0 0,0 0 0,1 0 0,-1 0 0,1 0 0,-1-1 0,1 1 1,-1 0-1,0 0 0,1 0 0,0-1 0,20-14-8887,-10-4-3655</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3.008"/>
    </inkml:context>
    <inkml:brush xml:id="br0">
      <inkml:brushProperty name="width" value="0.025" units="cm"/>
      <inkml:brushProperty name="height" value="0.025" units="cm"/>
    </inkml:brush>
  </inkml:definitions>
  <inkml:trace contextRef="#ctx0" brushRef="#br0">51 199 4420,'0'0'15433,"-8"-2"-13922,-25-11-336,32 12-1129,1 1 1,-1-1 0,0 1 0,1-1 0,-1 1-1,1-1 1,-1 1 0,1-1 0,-1 1 0,1-1 0,-1 0-1,1 1 1,-1-1 0,1 0 0,0 1 0,0-1-1,-1 0 1,1 0 0,0 1 0,0-1 0,0 0-1,0 0 1,0 0 0,0 1 0,0-1 0,0 0-1,0 0 1,0 1 0,0-1 0,0 0 0,0 0-1,1 1 1,-1-1 0,0 0 0,1 0 0,-1 1-1,1-2 1,17-22 436,-17 23-417,7-7 73,64-65 1593,-65 66-1611,0 2 1,0-1-1,1 1 0,-1 0 1,2 0-1,-1 1 0,0 0 1,16-5-1,-24 9-128,1 0-1,0 0 1,-1 0 0,1 0 0,-1 0-1,1 0 1,0 0 0,-1 0 0,1 0-1,0 0 1,-1 0 0,1 0 0,-1 0-1,1 0 1,0 1 0,-1-1 0,1 0-1,-1 0 1,1 1 0,-1-1 0,1 0-1,-1 1 1,1-1 0,-1 1 0,1-1-1,-1 0 1,1 1 0,-1-1 0,0 1-1,1 0 1,-1-1 0,0 1 0,0-1-1,1 1 1,-1 0 0,3 31-179,-15 32-125,7-51 234,3-7-86,0 1 0,0-1-1,1 1 1,0-1-1,-1 10 1,2-15 133,0-1 0,0 0 0,0 1 0,0-1 0,0 0 0,0 1 1,0-1-1,0 0 0,0 0 0,0 1 0,0-1 0,0 0 0,0 1 0,1-1 0,-1 0 0,0 0 0,0 1 1,0-1-1,0 0 0,1 0 0,-1 1 0,0-1 0,0 0 0,1 0 0,-1 0 0,0 0 0,0 1 0,1-1 0,-1 0 1,0 0-1,0 0 0,1 0 0,-1 0 0,0 0 0,1 0 0,-1 0 0,0 1 0,1-1 0,-1 0 0,17-5-883,13-14-1547,-5-5-1533,0-3-2343</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3.695"/>
    </inkml:context>
    <inkml:brush xml:id="br0">
      <inkml:brushProperty name="width" value="0.025" units="cm"/>
      <inkml:brushProperty name="height" value="0.025" units="cm"/>
    </inkml:brush>
  </inkml:definitions>
  <inkml:trace contextRef="#ctx0" brushRef="#br0">152 215 15791,'-8'2'1932,"-5"2"-1034,1 1-1,-1 0 0,1 0 0,-19 13 0,26-15-736,0 0 0,0 0 0,1 0 0,0 1 0,0 0 0,0 0 0,0 0 1,0 0-1,1 1 0,0-1 0,0 1 0,0 0 0,0 0 0,1 0 0,-4 10 0,6-14-157,0 0 0,0 0 0,0-1-1,-1 1 1,1 0 0,0 0 0,0 0 0,0 0-1,0-1 1,1 1 0,-1 0 0,0 0-1,0 0 1,0-1 0,1 1 0,-1 0 0,0 0-1,1-1 1,-1 1 0,0 0 0,1-1 0,-1 1-1,1 0 1,-1-1 0,1 1 0,0-1 0,-1 1-1,1-1 1,0 1 0,0 0 0,2 0 10,-1 0-1,1-1 1,-1 1 0,1-1-1,-1 1 1,1-1 0,0 0-1,-1 0 1,1 0 0,2 0-1,4-1 35,0-1 0,0 0 0,0 0 0,0-1-1,9-3 1,-3-3 118,0-1-1,0 0 0,-1-1 0,0 0 1,-1-1-1,0-1 0,-1 0 0,-1-1 1,0 0-1,-1-1 0,0 0 0,-1 0 1,-1-1-1,0 0 0,-1-1 0,-1 1 0,-1-1 1,0-1-1,-1 1 0,-1-1 0,2-26 1,-20 71-471,7-7 286,1 2 0,1-1 0,1 1 0,1 0-1,1 0 1,0 0 0,2 0 0,1 0-1,3 32 1,-2-51 18,0 1-1,0-1 1,0 0 0,1 0-1,-1 1 1,1-1-1,0 0 1,0 0-1,0-1 1,0 1 0,0 0-1,1-1 1,-1 1-1,1-1 1,-1 0-1,1 0 1,0 0 0,0 0-1,0 0 1,0-1-1,1 1 1,-1-1 0,0 0-1,0 0 1,1 0-1,-1 0 1,1-1-1,-1 1 1,1-1 0,5 0-1,-2 0 5,0 0-1,0-1 1,0 1-1,0-1 1,-1-1 0,1 1-1,0-1 1,-1-1-1,1 1 1,-1-1 0,0 0-1,0 0 1,0-1-1,9-7 1,-9 5 1,0 0 1,0-1-1,-1 0 0,0 0 1,0 0-1,-1-1 0,0 0 1,0 1-1,-1-2 0,0 1 0,0 0 1,-1 0-1,0-1 0,-1 1 1,0-1-1,0 0 0,0 1 1,-1-1-1,-1 0 0,-2-16 1,3 24-6,0 0 0,-1 0 0,1 0 0,0 0 0,0 0 0,0 0 0,-1 0 0,1 0 0,-1 0 0,1 0 0,0 0 0,-1 0 0,0 0 0,1 1 0,-1-1 0,1 0 1,-1 0-1,0 1 0,0-1 0,1 0 0,-1 1 0,0-1 0,0 1 0,0-1 0,0 1 0,0-1 0,0 1 0,0 0 0,0-1 0,0 1 0,0 0 0,0 0 0,0 0 0,0 0 0,0 0 0,0 0 1,0 0-1,0 0 0,0 0 0,1 0 0,-1 1 0,0-1 0,0 0 0,0 1 0,-2 0 0,0 0-6,0 1 0,-1 0-1,1 0 1,0 0 0,0 1 0,0-1 0,1 1-1,-1 0 1,1-1 0,-4 7 0,0-1 53,1 1-1,1 0 1,0 1 0,0-1-1,1 1 1,-3 16 0,5-24-32,1-1 0,-1 1 0,1 0 0,0 0 0,0 0 0,0-1 0,0 1 1,0 0-1,0 0 0,1 0 0,-1-1 0,0 1 0,1 0 0,0 0 0,-1-1 0,1 1 0,0-1 0,0 1 0,0 0 1,0-1-1,0 1 0,0-1 0,0 0 0,0 1 0,1-1 0,-1 0 0,1 0 0,-1 0 0,1 0 0,-1 0 0,1 0 1,-1 0-1,1-1 0,0 1 0,-1 0 0,1-1 0,0 0 0,0 1 0,0-1 0,-1 0 0,1 0 0,0 0 0,2 0 0,6-1 4,1 0 0,-1 0-1,0-1 1,0-1-1,0 0 1,0 0-1,-1-1 1,1 0-1,-1 0 1,0-1-1,0-1 1,-1 1-1,10-10 1,-8 8-2,1 0 0,-1 0 0,1 1 0,0 0 0,0 1 0,1 0 0,23-6 0,-33 11-13,0 0 1,1 0-1,-1 0 0,0 1 0,0-1 0,0 0 1,0 1-1,0 0 0,0-1 0,0 1 0,0 0 1,0 0-1,0 0 0,-1 0 0,1 0 0,0 1 1,-1-1-1,1 1 0,0-1 0,-1 1 0,0-1 1,1 1-1,-1 0 0,0 0 0,0-1 0,0 1 1,0 0-1,1 3 0,-1-2 2,0 0 0,1-1 1,-1 1-1,1-1 0,0 1 0,0-1 1,0 0-1,0 1 0,0-1 0,0 0 1,1 0-1,-1-1 0,1 1 0,-1 0 0,1-1 1,0 0-1,-1 1 0,1-1 0,3 1 1,44 0-56,-48-2-404,0 0 0,0-1 0,0 1 0,0-1 0,0 0 0,1 1 0,-1-1 0,0 0 0,-1 0 0,1 0 0,0 0-1,2-2 1,8-10-7852</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4.565"/>
    </inkml:context>
    <inkml:brush xml:id="br0">
      <inkml:brushProperty name="width" value="0.025" units="cm"/>
      <inkml:brushProperty name="height" value="0.025" units="cm"/>
    </inkml:brush>
  </inkml:definitions>
  <inkml:trace contextRef="#ctx0" brushRef="#br0">169 212 3812,'6'-10'4441,"10"-16"-1651,-2 5-511,-1-1 0,0 1 0,-2-2 0,-1 0 0,10-32 0,-20 55-2234,0-1 1,0 1 0,0 0-1,0-1 1,0 1 0,0 0 0,0-1-1,0 1 1,0 0 0,0-1-1,0 1 1,0 0 0,0-1-1,0 1 1,0 0 0,0-1-1,0 1 1,0 0 0,0-1-1,-1 1 1,1 0 0,0-1 0,0 1-1,0 0 1,-1 0 0,1-1-1,0 1 1,0 0 0,-1 0-1,1-1 1,0 1 0,0 0-1,-1 0 1,1 0 0,0 0-1,-1-1 1,0 1 0,-15 3 456,-16 14-386,12-1-87,1 0-1,1 2 1,0 0 0,2 1 0,0 1-1,1 1 1,-17 30 0,22-33 12,1 0 0,1 0 0,1 1 0,0 0 0,1 1 0,1-1 0,1 1 0,1 0 0,-2 35 1,5-52-39,0-1 1,0 0-1,1 0 1,-1 0-1,1 1 1,-1-1 0,1 0-1,0 0 1,-1 0-1,1 0 1,0 0-1,1 0 1,-1 0 0,0 0-1,0 0 1,1-1-1,-1 1 1,1 0-1,0-1 1,-1 1 0,1-1-1,0 0 1,0 1-1,0-1 1,0 0 0,0 0-1,0 0 1,0-1-1,0 1 1,0 0-1,0-1 1,1 0 0,-1 1-1,0-1 1,0 0-1,1 0 1,1 0-1,1 0 24,1-1-1,-1 1 1,0-1 0,0 0-1,0 0 1,0 0-1,0-1 1,0 1-1,-1-1 1,1-1-1,-1 1 1,1-1-1,-1 1 1,0-1 0,7-6-1,-6 3 51,0 0 1,-1 0-1,0 0 0,0-1 0,6-12 0,-9 15-50,1 1 0,-1 0 0,0 0-1,-1 0 1,1-1 0,0 1 0,-1-1-1,0 1 1,0 0 0,0-1 0,0 1 0,0 0-1,-1-1 1,1 1 0,-2-5 0,1 6-39,0 1 1,0 0 0,0-1 0,0 1 0,0 0-1,0 0 1,0 0 0,0 0 0,-1 0 0,1 0-1,0 0 1,-1 0 0,1 1 0,-1-1 0,1 0-1,0 1 1,-1-1 0,1 1 0,-1 0-1,0-1 1,1 1 0,-1 0 0,1 0 0,-1 0-1,1 0 1,-1 0 0,1 0 0,-1 1 0,1-1-1,-3 1 1,0 0-54,0 0-1,0 0 1,0 0-1,0 0 1,1 1-1,-1 0 1,0 0-1,1 0 1,-1 0-1,-3 4 1,3-3 49,1 1 1,-1-1-1,1 1 0,1 0 0,-1 0 1,0 0-1,1 1 0,0-1 1,0 0-1,0 1 0,1-1 0,-1 1 1,1 0-1,0 0 0,0-1 1,0 7-1,2-10 15,-1 0 1,1 0-1,-1 0 1,1 0-1,-1 0 0,1 0 1,0-1-1,-1 1 1,1 0-1,0 0 0,0-1 1,0 1-1,-1 0 1,1-1-1,0 1 0,0-1 1,0 1-1,0-1 1,0 0-1,0 1 0,0-1 1,0 0-1,0 0 1,0 1-1,0-1 0,0 0 1,0 0-1,0 0 1,0 0-1,0-1 0,0 1 1,0 0-1,0 0 1,0-1-1,2 1 0,41-10 92,-24-1-55,-1 0 0,0-1 0,0-1 1,-2 0-1,0-1 0,0-1 0,20-25 0,-37 40-37,0 0 0,0 0 0,0-1 1,0 1-1,1 0 0,-1 0 0,0 0 0,0-1 1,0 1-1,1 0 0,-1 0 0,0 0 1,0-1-1,1 1 0,-1 0 0,0 0 0,0 0 1,1 0-1,-1 0 0,0 0 0,0 0 1,1 0-1,-1 0 0,0 0 0,1-1 1,-1 1-1,0 0 0,0 1 0,1-1 0,-1 0 1,0 0-1,0 0 0,1 0 0,-1 0 1,0 0-1,1 0 0,-1 0 0,0 0 0,0 1 1,1-1-1,-1 0 0,0 0 0,0 0 1,0 0-1,1 1 0,-1-1 0,0 0 0,0 0 1,0 1-1,0-1 0,1 0 0,-1 0 1,0 1-1,0-1 0,0 0 0,0 0 0,0 1 1,0-1-1,0 1 0,4 31-122,-6 41-70,1-72 193,1 9-9,-1 62-842,1-72 785,0 0 1,0 1-1,0-1 0,0 0 0,1 0 1,-1 1-1,0-1 0,0 0 0,0 0 0,1 1 1,-1-1-1,0 0 0,0 0 0,1 0 1,-1 1-1,0-1 0,0 0 0,1 0 1,-1 0-1,0 0 0,0 0 0,1 0 0,-1 0 1,0 0-1,1 1 0,-1-1 0,0 0 1,1 0-1,-1 0 0,0 0 0,1-1 0,-1 1 1,0 0-1,0 0 0,1 0 0,-1 0 1,0 0-1,1 0 0,-1 0 0,0 0 1,0-1-1,1 1 0,-1 0 0,0 0 0,0 0 1,1-1-1,-1 1 0,0 0 0,0 0 1,1-1-1,12-10-1881,16-37-6781,-18 19 2487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21.043"/>
    </inkml:context>
    <inkml:brush xml:id="br0">
      <inkml:brushProperty name="width" value="0.025" units="cm"/>
      <inkml:brushProperty name="height" value="0.025" units="cm"/>
    </inkml:brush>
  </inkml:definitions>
  <inkml:trace contextRef="#ctx0" brushRef="#br0">173 164 4100,'0'0'560,"-8"2"2168,-1 1-2382,1 1 0,-1-1-1,1 1 1,0 1 0,0 0-1,1 0 1,-1 1 0,1-1-1,0 1 1,1 1 0,-1 0-1,1 0 1,1 0 0,-1 0-1,-8 16 1,7-7-151,0 1 1,1 0 0,1 0-1,0 0 1,1 0-1,1 1 1,1-1-1,1 1 1,0 0-1,1 0 1,1 0-1,0-1 1,6 24-1,1-8-157,0-1-1,3-1 1,0 0 0,2 0-1,1-1 1,23 34-1,-28-48-37,4 7 23,2-1-1,20 24 1,-31-41-35,-1-1-1,1 0 1,1 0-1,-1 0 1,0 0-1,1-1 1,0 0-1,0 0 1,0 0-1,0 0 1,0-1-1,0 0 1,1 0-1,-1 0 1,1-1-1,6 1 1,-9-2 24,0-1 0,0 1 0,0-1 0,0 0 0,0 0 0,0 0 0,0-1 0,0 1 0,-1-1 0,1 1 0,-1-1 0,1 0 0,-1 0 0,1 0 0,-1 0 0,0 0 0,0-1 0,0 1 0,-1-1 0,1 1 0,0-1-1,-1 0 1,2-4 0,6-12 286,-1 0-1,8-28 0,-11 32-174,27-86 303,-4-1-1,-4-1 0,-5-1 1,-5-1-1,1-113 0,-15 214-367,1 1 1,-1-1-1,-1 0 0,1 0 0,0 0 0,-1 1 0,0-1 0,0 0 0,0 0 1,0 1-1,-1-1 0,-2-5 0,2 8-49,1 0 1,-1-1-1,0 1 1,0 0-1,1 0 1,-1 0-1,0 0 1,0 1-1,0-1 0,0 0 1,0 1-1,0-1 1,0 1-1,0 0 1,-1 0-1,1 0 0,0 0 1,0 0-1,0 0 1,0 0-1,0 1 1,0-1-1,-4 2 0,-3 1-117,-1 0-1,1 1 0,0 0 1,0 0-1,1 1 0,-11 6 1,12-5-633,-1-1 0,0-1 0,0 1 0,-1-1 0,0-1 0,1 0 0,-13 3 0,-4-4-5046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4.938"/>
    </inkml:context>
    <inkml:brush xml:id="br0">
      <inkml:brushProperty name="width" value="0.025" units="cm"/>
      <inkml:brushProperty name="height" value="0.025" units="cm"/>
    </inkml:brush>
  </inkml:definitions>
  <inkml:trace contextRef="#ctx0" brushRef="#br0">68 1 8456,'0'0'13709,"-1"12"-13202,1-7-471,-3 17 24,1 1-1,2-1 1,0 0-1,2 0 1,0 1-1,1-1 1,10 32 0,12 5-44,35 94 12,-54-135-24,-1 1 1,-1 0-1,-1 0 0,-1 0 1,-1 0-1,-1 28 0,-1-42 142,0 1-1,0-1 1,-1 0 0,0 0-1,0 0 1,0 0-1,0-1 1,-1 1-1,0-1 1,0 1 0,0-1-1,-1 0 1,1 0-1,-1 0 1,0-1-1,0 1 1,0-1 0,-8 5-1,9-7-71,1 1-1,-1-1 1,1 1 0,-1-1-1,1 0 1,-1 0 0,0 0-1,0 0 1,0 0 0,1-1-1,-1 1 1,0-1 0,0 0-1,0 0 1,0 0 0,0 0-1,0 0 1,0-1 0,0 1-1,0-1 1,1 0 0,-1 0-1,0 0 1,0 0-1,1 0 1,-1-1 0,1 1-1,-1-1 1,1 0 0,0 1-1,-1-1 1,1 0 0,0-1-1,-2-2 1,0-1-206,0-1 0,0 0-1,0 0 1,1 0 0,1 0 0,-1 0-1,1 0 1,0-1 0,0 0 0,1 1-1,0-1 1,1 0 0,0 1 0,0-1-1,0 0 1,1 1 0,0-1 0,1 0-1,4-12 1,4-9-2898,1 1-1,2 1 1,26-44-1,-32 59 1276,23-42-9557</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5.158"/>
    </inkml:context>
    <inkml:brush xml:id="br0">
      <inkml:brushProperty name="width" value="0.025" units="cm"/>
      <inkml:brushProperty name="height" value="0.025" units="cm"/>
    </inkml:brush>
  </inkml:definitions>
  <inkml:trace contextRef="#ctx0" brushRef="#br0">43 57 6983,'0'0'6651,"-1"12"-4702,-41 199 7003,71-255-6688,-19 15-2270,-2 0 1,-1-1 0,6-45-1,25 135-1120,-36-57 1116,0 1 1,1-1-1,0 0 0,0 0 1,0 0-1,0 0 0,0-1 1,1 1-1,-1-1 0,1 0 1,-1 0-1,1 0 0,0 0 1,0-1-1,0 1 0,0-1 1,0 0-1,0-1 1,0 1-1,0-1 0,0 1 1,1-1-1,-1 0 0,0-1 1,0 1-1,0-1 0,0 0 1,0 0-1,0 0 0,6-3 1,-2 1 24,0-2 0,0 1 0,-1-1 1,1 0-1,-1-1 0,-1 0 1,1 0-1,-1 0 0,0-1 0,0 0 1,-1 0-1,0 0 0,5-10 1,-1-4 25,5-8 131,-10 29-101,-4 19-51,-6 20 214,4-31-173,0 0 0,1 0 0,0 0 0,0 1 1,1-1-1,0 0 0,0 1 0,4 13 1,-4-20-38,1-1 1,0 0-1,-1 0 1,1 0-1,0 0 1,0 0-1,0 0 1,0 0 0,0 0-1,0 0 1,0 0-1,0 0 1,0-1-1,0 1 1,0 0-1,0-1 1,1 1 0,-1-1-1,0 1 1,0-1-1,1 0 1,-1 0-1,0 1 1,1-1 0,-1 0-1,0 0 1,1 0-1,-1 0 1,0-1-1,1 1 1,-1 0-1,0 0 1,1-1 0,-1 1-1,0-1 1,0 1-1,3-2 1,2 0 83,-1-1 1,1 0-1,0 0 1,-1 0-1,0 0 0,9-8 1,3-8-17,0 0 0,25-41 0,1-1-16,-40 131-1170,-3-60 1365,-1-4-838,1 0-1,-1 1 1,1-1 0,1 0 0,-1 0-1,3 12 1,-2-18 332,-1 1 0,0 0 0,1 0 0,-1 0 0,1-1 0,-1 1 0,1 0 0,-1 0 0,1-1 0,-1 1 0,1-1 0,0 1-1,-1 0 1,1-1 0,0 1 0,0-1 0,-1 1 0,1-1 0,0 0 0,0 1 0,1-1 0,0 0-273,0 1 0,0-1 0,0 0 0,0-1 0,0 1 0,0 0 0,0-1 0,0 1 0,0-1 0,0 0 0,0 1 0,0-1 0,2-1 0,17-13-3032,0-4 1512</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5.486"/>
    </inkml:context>
    <inkml:brush xml:id="br0">
      <inkml:brushProperty name="width" value="0.025" units="cm"/>
      <inkml:brushProperty name="height" value="0.025" units="cm"/>
    </inkml:brush>
  </inkml:definitions>
  <inkml:trace contextRef="#ctx0" brushRef="#br0">29 42 12268,'0'0'3699,"11"-7"-507,-11 7-3021,44-26 1900,-43 25-1973,1 0-1,0 0 1,0 0-1,0 0 1,0 1-1,0-1 1,0 0-1,0 1 1,0-1-1,0 1 1,0 0-1,0 0 1,0 0-1,0 0 1,0 0-1,0 0 1,0 0-1,0 1 1,0-1-1,0 1 1,0-1-1,0 1 1,0 0-1,0 0 0,-1 0 1,4 2-1,-3-1-45,-1 1 0,1-1 0,-1 1 0,0 0 0,0 0 0,0 0 0,0 0 0,0-1-1,-1 1 1,1 0 0,-1 0 0,0 0 0,0 0 0,0 0 0,0 0 0,-1 0 0,1 0-1,-1 0 1,0 0 0,1 0 0,-1 0 0,-1 0 0,1 0 0,0-1 0,-2 4 0,-6 9 208,0 0 1,-1 0 0,-12 14-1,13-18 34,-10 11 418,-25 34 702,42-53-1347,0 0-1,0 0 1,0 1-1,0-1 0,1 1 1,-1-1-1,1 1 1,0 0-1,0-1 0,0 1 1,1 0-1,-1-1 1,1 1-1,0 5 1,1-8-53,0 0 1,0 1-1,0-1 1,0 0-1,1 0 0,-1 0 1,0 0-1,0 0 1,1 0-1,-1 0 1,1 0-1,-1-1 1,0 1-1,1 0 1,0-1-1,-1 1 1,1-1-1,-1 0 1,1 1-1,-1-1 1,1 0-1,0 0 1,-1 0-1,1 0 1,2-1-1,46-1 149,-48 2-158,11-3 61,-1 1 0,1-1-1,-1-1 1,1-1 0,-1 1-1,17-11 1,-24 12-302,1 0 1,-1-1-1,1 0 0,-1 0 0,0-1 1,7-8-1,-11 11-182,1 0 0,-1 0 0,1 0 0,-1 0 0,0-1 0,0 1 0,0-1 0,0 1 0,0 0 0,0-1 0,-1 0 0,1 1 0,-1-1 0,0 1 0,0-1 0,0-5 0,-6-8-5950,-11 1-4614</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5.828"/>
    </inkml:context>
    <inkml:brush xml:id="br0">
      <inkml:brushProperty name="width" value="0.025" units="cm"/>
      <inkml:brushProperty name="height" value="0.025" units="cm"/>
    </inkml:brush>
  </inkml:definitions>
  <inkml:trace contextRef="#ctx0" brushRef="#br0">1 41 11819,'0'0'11691,"51"17"-9929,-17-17-993,1 0-289,2-9-320,-4 1-224,-5-2-1730,-3-3-3843,-4-5-12492</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6.404"/>
    </inkml:context>
    <inkml:brush xml:id="br0">
      <inkml:brushProperty name="width" value="0.025" units="cm"/>
      <inkml:brushProperty name="height" value="0.025" units="cm"/>
    </inkml:brush>
  </inkml:definitions>
  <inkml:trace contextRef="#ctx0" brushRef="#br0">0 231 9449,'0'0'13479,"9"-3"-11648,1-2-1426,-1-1 0,0 1-1,0-2 1,0 1-1,-1-1 1,0 0-1,0-1 1,10-13-1,-13 15-291,-1 1 0,0-1 0,0 1 0,0-1 0,-1-1 1,0 1-1,0 0 0,-1-1 0,1 1 0,-1-1 0,-1 0 0,1 0 0,-1 0 0,-1 1 0,1-1 0,-1-10 0,0 17-119,0 0-1,0-1 1,0 1-1,0 0 1,0-1 0,0 1-1,-1 0 1,1-1 0,0 1-1,0 0 1,0-1-1,0 1 1,0 0 0,-1-1-1,1 1 1,0 0-1,0 0 1,0-1 0,-1 1-1,1 0 1,0 0 0,0 0-1,-1-1 1,1 1-1,0 0 1,-1 0 0,1 0-1,0 0 1,0-1-1,-1 1 1,1 0 0,0 0-1,-1 0 1,1 0 0,0 0-1,-1 0 1,-14 7-515,-7 14-307,13-7 727,1-1 1,0 2 0,1-1 0,1 1-1,1 0 1,0 0 0,0 1 0,-3 30-1,8-46 103,0 1-1,0-1 0,0 1 0,0-1 0,0 1 1,0-1-1,0 1 0,0-1 0,0 1 0,1-1 1,-1 1-1,0-1 0,0 1 0,0-1 0,1 1 1,-1-1-1,0 0 0,0 1 0,1-1 0,-1 1 1,0-1-1,1 0 0,-1 1 0,1-1 0,-1 0 1,0 0-1,1 1 0,-1-1 0,1 0 0,-1 0 1,1 1-1,-1-1 0,1 0 0,0 0 0,23-2 97,27-15 92,-49 16-183,85-29 281,-80 28-281,1 0-1,0 1 0,0 0 1,0 0-1,0 1 0,0 0 1,0 0-1,0 1 1,11 2-1,-17-2-15,-1-1 0,0 1 0,0 0 0,0 0 0,0-1 0,0 1 0,0 0 0,0 0 0,0 0 0,0 0 0,0 0 0,-1 1 0,1-1 0,0 0 0,-1 0 0,1 0 0,-1 1 0,1-1 0,0 3 0,-1-4 13,0 0 0,0 1 0,0-1 0,1 0 0,-1 1 0,0-1 1,0 1-1,0-1 0,0 0 0,0 1 0,0-1 0,0 1 1,0-1-1,0 0 0,0 1 0,0-1 0,0 1 0,0-1 0,0 1 1,0-1-1,0 0 0,0 1 0,0-1 0,0 1 0,-1-1 1,1 0-1,0 1 0,0-1 0,0 0 0,-1 1 0,1-1 0,0 0 1,-1 1-1,1-1 0,0 0 0,-1 0 0,1 1 0,0-1 1,-1 0-1,1 0 0,0 0 0,-1 0 0,1 1 0,-1-1 0,1 0 1,0 0-1,-1 0 0,1 0 0,-1 0 0,1 0 0,0 0 1,-1 0-1,1 0 0,-1 0 0,0-1 30,-1 0 0,1 0-1,0-1 1,0 1 0,0 0 0,0 0-1,0-1 1,1 1 0,-1-1 0,0 1-1,1-1 1,-1 1 0,0-1 0,1 1-1,0-1 1,-1 1 0,1-1 0,0-2-1,-4-32 341,4 35-369,-1-5 25,1 0 1,0 0-1,0 0 1,0 0-1,1 0 1,0-1-1,2-8 1,-1 12-165,-1 0 0,1 0 1,0 0-1,0 0 0,1 0 0,-1 1 1,1-1-1,-1 1 0,1-1 0,0 1 1,0 0-1,0 0 0,6-3 0,35-26-6875,-20 6 181</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6.816"/>
    </inkml:context>
    <inkml:brush xml:id="br0">
      <inkml:brushProperty name="width" value="0.025" units="cm"/>
      <inkml:brushProperty name="height" value="0.025" units="cm"/>
    </inkml:brush>
  </inkml:definitions>
  <inkml:trace contextRef="#ctx0" brushRef="#br0">41 0 16432,'0'0'2615,"-4"10"-1280,-4 14-688,1-1 0,2 1-1,1 1 1,0-1 0,0 32 0,0 122 1424,3-177-2067,1 0 1,1 0-1,-1 0 0,0 0 0,0 0 1,0 0-1,0 0 0,1 0 0,-1 0 1,1 0-1,-1 0 0,1 0 0,-1 0 0,1 0 1,-1 0-1,1-1 0,0 1 0,-1 0 1,1 0-1,0-1 0,0 1 0,-1 0 1,1-1-1,0 1 0,0-1 0,1 1 0,1 0 13,-1 0 1,1 0-1,0-1 0,-1 0 0,1 1 0,0-1 0,0 0 0,-1 0 0,7-1 0,1-1-26,0 0 0,0-1 0,0 0 0,14-7 0,-4-1-216,-13 7 193,-1 0 0,1 1 0,0 0 0,0 0 1,1 0-1,-1 1 0,0 0 0,1 0 0,15 0 0,-22 2 37,-1 0 0,1 1 0,0-1 0,-1 1 0,1-1 0,-1 1 0,1 0 0,0-1 0,-1 1 0,1-1 0,-1 1 0,1 0 0,-1 0 0,0-1 0,1 1 0,-1 0 0,0 0 0,0-1 0,1 1 0,-1 0 0,0 0 0,0 0 0,0-1 0,0 1 0,0 0 0,0 0 0,0 1 0,0 30 314,0-25-255,0 0 3,0 1 1,0 0-1,1-1 1,0 1-1,3 9 0,-3-15-30,-1-1 0,0 0-1,1 0 1,-1 0 0,1 0-1,0 1 1,-1-1 0,1 0-1,0 0 1,0 0-1,-1-1 1,1 1 0,0 0-1,0 0 1,0 0 0,0-1-1,0 1 1,0 0 0,0-1-1,0 1 1,1-1 0,-1 1-1,0-1 1,0 0 0,0 1-1,1-1 1,-1 0 0,0 0-1,0 0 1,1 0 0,-1 0-1,0 0 1,0 0 0,0 0-1,1 0 1,-1-1 0,0 1-1,0-1 1,0 1 0,1-1-1,-1 1 1,1-1 0,4-3 72,0 1 0,-1-1 0,1 0 0,-1 0 0,1-1 0,-2 0 0,1 0 0,0 0 1,-1 0-1,0-1 0,0 1 0,4-10 0,-3 7-193,-1 0 1,-1 0-1,1 0 0,-1-1 1,-1 0-1,1 1 0,-2-1 1,1 0-1,0-10 1,-2 17-159,0 0 0,0-1 1,-1 1-1,1-1 0,0 1 1,-1 0-1,1-1 1,-1 1-1,0 0 0,0 0 1,0 0-1,0-1 0,0 1 1,-2-2-1,1 2-485,0 0 0,-1 0 0,1 0 0,-1 0 0,1 0 0,-1 0 0,0 1 0,0-1 0,0 1 0,-4-1 0,-22-8-7254</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7.160"/>
    </inkml:context>
    <inkml:brush xml:id="br0">
      <inkml:brushProperty name="width" value="0.025" units="cm"/>
      <inkml:brushProperty name="height" value="0.025" units="cm"/>
    </inkml:brush>
  </inkml:definitions>
  <inkml:trace contextRef="#ctx0" brushRef="#br0">1 46 14574,'0'0'6342,"51"-17"-5029,-16 7-576,1 1-449,5 4-288,3 1-1441,0 4-2211,1 0-4163</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7.985"/>
    </inkml:context>
    <inkml:brush xml:id="br0">
      <inkml:brushProperty name="width" value="0.025" units="cm"/>
      <inkml:brushProperty name="height" value="0.025" units="cm"/>
    </inkml:brush>
  </inkml:definitions>
  <inkml:trace contextRef="#ctx0" brushRef="#br0">59 214 17745,'0'0'4004,"-9"12"-2184,-25 39-261,32-48-1450,0 1 1,0-1-1,1 0 1,-1 1 0,1-1-1,0 0 1,0 1-1,0 0 1,0-1-1,1 1 1,-1-1-1,1 1 1,0 0-1,0-1 1,0 1 0,1 0-1,-1-1 1,2 6-1,-1-7-98,0 0-1,0 0 0,1 0 0,-1-1 1,0 1-1,1 0 0,-1-1 1,1 1-1,-1-1 0,1 0 1,0 1-1,-1-1 0,1 0 0,0 0 1,0 0-1,0 0 0,0 0 1,0-1-1,0 1 0,0 0 1,0-1-1,0 0 0,0 1 0,1-1 1,-1 0-1,2 0 0,5-2-11,-1 1 0,1-1 0,-1 0 0,0-1 0,1 0 0,-2 0 0,1-1 0,0 0 0,-1-1 0,1 1 0,-1-1 0,-1-1-1,1 1 1,-1-1 0,0 0 0,0-1 0,0 1 0,-1-1 0,0 0 0,-1-1 0,1 1 0,-1-1 0,-1 0 0,0 0 0,0 0 0,0 0-1,-1 0 1,0-1 0,1-9 0,-21 49-2727,17-26 2437,-1 0 0,1 0 0,0 0 0,0 0 0,1 1 0,-1-1 0,1 0 0,0 1 0,1-1 0,1 8 0,-2-12 126,1 0 0,-1 0 0,1 0 0,-1 0 0,1 0 0,-1 0 0,1 0 0,0 0 0,0 0 0,-1 0 0,1 0 0,0 0 1,0-1-1,0 1 0,0 0 0,0-1 0,0 1 0,0 0 0,2 0 0,0-1-168,-1 1 0,1-1 0,0 1 0,0-1 0,0 0 0,-1 0 1,1-1-1,0 1 0,0 0 0,0-1 0,3-1 0,2 0-270,-1-1-1,0 0 1,0 0-1,-1-1 1,12-7 0,-8 3 957,1 0 0,-1-1 0,-1 1 0,0-2 0,0 0 0,-1 0 0,0 0 0,-1-1 0,8-15 0,-26 45 2411,-10 28-1494,13-11-21,2 1 0,1 0 1,2 0-1,2 0 0,4 55 0,-1 36-1726,-3-125 429,1 1 1,-1 0-1,0 0 0,0-1 0,0 1 1,0-1-1,-1 1 0,1-1 0,-1 1 1,-4 5-1,5-8 50,0 1 0,1-1-1,-1 0 1,0 0 0,0 0 0,0 0 0,0 0 0,0-1 0,0 1 0,0 0-1,0 0 1,-1-1 0,1 1 0,0-1 0,0 1 0,-1-1 0,1 1 0,0-1 0,-1 0-1,1 1 1,0-1 0,-1 0 0,1 0 0,0 0 0,-1 0 0,1 0 0,0-1-1,-1 1 1,1 0 0,0-1 0,0 1 0,-1 0 0,-1-2 0,2 1 11,-1-1-1,1 1 1,0 0 0,0-1 0,0 1-1,1-1 1,-1 1 0,0-1 0,0 1-1,1-1 1,-1 0 0,1 1 0,-1-1-1,1 0 1,0 1 0,0-1 0,0 0-1,0 0 1,0-1 0,2-38 74,-1 38-94,2-16-109,2-1 0,0 0 0,1 1 0,1 0 0,0 0 0,2 1-1,20-33 1,93-114 242,-101 138 80,5-5 98,40-54-5,-59 76-300,-2 0-1,1 0 0,-1 0 0,0 0 0,-1-1 0,-1 0 0,4-12 0,-7 21-7,0 1-1,1 0 1,-1-1 0,0 1-1,0-1 1,0 1-1,0-1 1,0 1-1,0-1 1,0 1 0,0-1-1,-1 1 1,1-1-1,-1 1 1,1-1 0,-1 1-1,1 0 1,-2-3-1,1 4 3,0-1-1,0 0 1,0 1-1,1-1 0,-1 1 1,0-1-1,0 1 1,0 0-1,0-1 1,0 1-1,0 0 0,0 0 1,0 0-1,0-1 1,0 1-1,0 0 1,0 0-1,0 0 0,0 1 1,0-1-1,-1 0 1,-2 1-12,0 1 1,-1-1-1,1 1 1,0 0-1,0 0 1,0 0-1,0 0 1,0 1 0,1-1-1,-7 7 1,-3 5 29,1 1 0,0 0 1,1 1-1,-15 28 0,22-37 55,1 0-1,0 0 0,0 1 1,0-1-1,1 1 0,0 0 1,0 0-1,1 0 0,0-1 1,1 1-1,0 0 1,0 0-1,0 0 0,3 9 1,-2-14-31,0-1 1,0 0 0,1 0-1,-1 0 1,1 0 0,-1 0-1,1 0 1,0 0 0,-1-1-1,1 1 1,0-1-1,0 1 1,0-1 0,1 0-1,-1 0 1,0 0 0,0 0-1,1 0 1,-1 0 0,1 0-1,-1-1 1,0 1 0,1-1-1,-1 0 1,1 0 0,-1 0-1,1 0 1,-1 0-1,4-1 1,3 0 113,0 0 0,0 0 1,-1-1-1,1 0 0,-1 0 0,1-1 0,10-5 1,8-9 263,0-3 1,-1 0-1,-1-1 1,-1-2 0,29-33-1,-53 55-415,0 1-1,0 0 0,0-1 0,1 1 1,-1-1-1,0 1 0,1 0 1,-1-1-1,0 1 0,1 0 1,-1-1-1,0 1 0,1 0 0,-1 0 1,0-1-1,1 1 0,-1 0 1,1 0-1,-1 0 0,1 0 1,-1-1-1,0 1 0,1 0 1,-1 0-1,1 0 0,-1 0 0,1 0 1,-1 0-1,1 0 0,-1 0 1,1 0-1,-1 1 0,0-1 1,1 0-1,0 0 0,5 19-44,-9 51 68,1-35 133,3-34-147,-1 1 1,0-1 0,0 0 0,1 1 0,-1-1 0,1 0 0,-1 0 0,1 1 0,0-1 0,-1 0-1,1 0 1,0 0 0,0 0 0,-1 0 0,1 0 0,0 0 0,0 0 0,0 0 0,1-1 0,-1 1-1,0 0 1,0-1 0,0 1 0,0 0 0,1-1 0,-1 0 0,0 1 0,0-1 0,1 0-1,-1 1 1,0-1 0,1 0 0,-1 0 0,0 0 0,1 0 0,-1 0 0,0-1 0,1 1 0,-1 0-1,0-1 1,2 0 0,2 0 34,1 0 0,-1 0-1,0-1 1,0 0 0,0 0 0,-1 0-1,1-1 1,0 1 0,6-6-1,-5 1-44,0 0-1,0-1 0,0 1 0,-1-1 0,-1 0 0,1 0 0,-1-1 1,0 1-1,3-15 0,3-14-2937,-13 56 1205,-4 13-2338,1-14-2728,0-11 27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8.324"/>
    </inkml:context>
    <inkml:brush xml:id="br0">
      <inkml:brushProperty name="width" value="0.025" units="cm"/>
      <inkml:brushProperty name="height" value="0.025" units="cm"/>
    </inkml:brush>
  </inkml:definitions>
  <inkml:trace contextRef="#ctx0" brushRef="#br0">7 2 19571,'-6'-2'3395,"16"2"-2851,14 1-512,-1 9-672,0-2-3300,-5 0-7463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8.842"/>
    </inkml:context>
    <inkml:brush xml:id="br0">
      <inkml:brushProperty name="width" value="0.025" units="cm"/>
      <inkml:brushProperty name="height" value="0.025" units="cm"/>
    </inkml:brush>
  </inkml:definitions>
  <inkml:trace contextRef="#ctx0" brushRef="#br0">8 0 10570,'0'0'7629,"0"10"-7218,-7 892 1420,7-891-2068,-1 7 172,2 1 0,4 25 0,-5-41-172,0 0 0,1 0 1,0 0-1,-1 0 1,1 0-1,0 0 0,1 0 1,-1 0-1,0 0 1,1 0-1,0-1 0,-1 1 1,1-1-1,0 1 1,0-1-1,1 0 0,-1 0 1,0 0-1,1 0 1,-1 0-1,5 2 0,-6-4-17,0 1 0,0-1-1,0 0 1,0 1 0,0-1 0,0 0-1,0 0 1,0 0 0,0 0-1,0 0 1,0 0 0,0 0-1,-1 0 1,1 0 0,0-1 0,0 1-1,0 0 1,0-1 0,0 1-1,0-1 1,0 1 0,0-1-1,0 1 1,-1-1 0,1 1-1,0-1 1,0 0 0,-1 1 0,1-1-1,0 0 1,-1 0 0,1-1-1,11-24-3786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9.605"/>
    </inkml:context>
    <inkml:brush xml:id="br0">
      <inkml:brushProperty name="width" value="0.025" units="cm"/>
      <inkml:brushProperty name="height" value="0.025" units="cm"/>
    </inkml:brush>
  </inkml:definitions>
  <inkml:trace contextRef="#ctx0" brushRef="#br0">21 2633 769,'-10'-205'2992,"0"4"1607,10 194-4364,1 0 0,0 0 1,0 1-1,1-1 0,-1 0 0,2 1 1,-1 0-1,1-1 0,0 1 0,0 0 1,0 0-1,1 0 0,0 1 0,0 0 0,1-1 1,-1 1-1,1 1 0,0-1 0,0 1 1,1 0-1,-1 0 0,10-5 0,13-5 396,0 0 0,1 2 0,50-14 0,-56 19-579,444-122 1000,-62 19-1421,296-137-2289,-272 88 4617,10 22 4997,781-124-7071,-837 187-90,1220-206-538,-20 4 1347,75 16-326,-1439 237-275,684-40 42,-875 68-73,-28-5 41,0 0 0,1 0-1,-1 1 1,0-1 0,1 0 0,-1 0 0,0 1-1,1-1 1,-1 0 0,0 1 0,0-1 0,1 0 0,-1 1-1,0-1 1,0 0 0,0 1 0,0-1 0,1 0 0,-1 1-1,0-1 1,0 1 0,0-1 0,0 0 0,0 1-1,0-1 1,0 1 0,0-1 0,0 0 0,0 1 0,0-1-1,0 1 1,-2 2 51,0 1 1,0-1-1,0 0 0,0 0 0,-1-1 1,1 1-1,-1 0 0,0-1 0,-3 4 1,4-3-95,0 1 1,0 0-1,1 1 1,-1-1-1,1 0 1,0 0-1,1 0 1,-1 1 0,1-1-1,0 0 1,0 1-1,0-1 1,0 1-1,2 6 1,-1 11-122,-4 2 28,0 0 0,-2-1 1,-15 46-1,-1 7 96,-7 78 15,18-87 341,-28 99 0,37-164-324,1 0 1,-1 0-1,0 0 0,0 0 1,0 0-1,0 0 0,0 0 1,0-1-1,0 1 1,0 0-1,-3 2 0,-14 1-3555,3-4-1751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5.545"/>
    </inkml:context>
    <inkml:brush xml:id="br0">
      <inkml:brushProperty name="width" value="0.025" units="cm"/>
      <inkml:brushProperty name="height" value="0.025" units="cm"/>
    </inkml:brush>
  </inkml:definitions>
  <inkml:trace contextRef="#ctx0" brushRef="#br0">84 1 15919,'0'0'7207,"-2"9"-6935,-39 257 2408,32-226-2570,0-6-50,1 1 1,2 1 0,-2 51-1,8-87-57,0 0 1,0 0-1,0 0 0,0 0 0,0 0 0,0 1 0,0-1 0,0 0 0,0 0 0,0 0 0,0 0 1,0 0-1,0 1 0,0-1 0,0 0 0,0 0 0,0 0 0,0 0 0,0 0 0,0 0 0,0 0 0,0 1 1,0-1-1,1 0 0,-1 0 0,0 0 0,0 0 0,0 0 0,0 0 0,0 0 0,0 0 0,0 1 1,0-1-1,1 0 0,-1 0 0,0 0 0,0 0 0,0 0 0,0 0 0,0 0 0,0 0 0,1 0 1,-1 0-1,0 0 0,0 0 0,0 0 0,0 0 0,0 0 0,0 0 0,1 0 0,-1 0 0,0 0 1,0 0-1,0 0 0,0 0 0,0 0 0,0 0 0,1-1 0,9-7 79,8-15-32,13-29-24,-3-2-1,-2-1 0,22-69 1,-54 198 182,5-67-148,0-1 1,0 1-1,1-1 0,0 1 0,0-1 1,1 1-1,-1-1 0,3 9 1,-2-13-41,-1-1 0,1 0 1,-1 0-1,1 0 1,-1 0-1,1 0 0,0 0 1,-1 0-1,1 0 1,0 0-1,0 0 0,0-1 1,0 1-1,0 0 1,0 0-1,0-1 0,0 1 1,0-1-1,0 1 0,1 0 1,1-1 16,-1 0 0,1 1 0,-1-1 0,1 0 0,-1 0 0,1-1 0,-1 1 0,1 0 0,-1-1 0,1 0 0,-1 1 0,1-1 0,2-2 0,6-3 12,-1-1 0,-1 0 0,1 0 0,-1-1 0,0-1 0,-1 1 0,0-1 0,0-1 0,-1 0 0,0 0 0,-1 0 0,0-1 0,0 1 0,-1-1 0,-1-1 0,4-11 0,-15 42 474,1-6-358,1 1 0,0 0-1,2 0 1,-1 0-1,-1 20 1,5-31-154,0 0 0,0-1 0,0 1 0,0-1 0,1 1 0,-1-1 0,1 1 0,-1-1 0,1 1 0,0-1 0,0 1 0,0-1 0,0 0 0,1 0 1,-1 0-1,1 1 0,-1-1 0,1 0 0,2 1 0,-1 0-293,1-1 1,-1 0 0,1-1-1,-1 1 1,1-1 0,0 1-1,0-1 1,0 0 0,0-1 0,0 1-1,7 0 1,-9-1-7,-1 0-30,0 0 0,0 1 0,-1-1 0,1 0 1,0 0-1,0 0 0,0 0 0,-1 0 0,1 0 0,0 0 0,0 0 0,0 0 1,0 0-1,-1 0 0,1-1 0,0 1 0,0 0 0,0-1 0,-1 1 1,1 0-1,0-1 0,-1 1 0,1-1 0,0 1 0,-1-1 0,1 0 0,0 1 1,-1-1-1,1 1 0,-1-1 0,1 0 0,-1 0 0,0 1 0,1-3 0,3-14-7353</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09.979"/>
    </inkml:context>
    <inkml:brush xml:id="br0">
      <inkml:brushProperty name="width" value="0.025" units="cm"/>
      <inkml:brushProperty name="height" value="0.025" units="cm"/>
    </inkml:brush>
  </inkml:definitions>
  <inkml:trace contextRef="#ctx0" brushRef="#br0">0 0 1602</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5:10.322"/>
    </inkml:context>
    <inkml:brush xml:id="br0">
      <inkml:brushProperty name="width" value="0.025" units="cm"/>
      <inkml:brushProperty name="height" value="0.025" units="cm"/>
    </inkml:brush>
  </inkml:definitions>
  <inkml:trace contextRef="#ctx0" brushRef="#br0">1 2129 18353,'12'-6'225,"196"-90"-606,3 9 1,305-80-1,476-70-648,-655 163 1401,1789-381 1370,-792 174-602,-833 173-1079,776-163 80,4 34 1494,-395 145-2313,-807 85-1949,-12-3-3170</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7:33.138"/>
    </inkml:context>
    <inkml:brush xml:id="br0">
      <inkml:brushProperty name="width" value="0.025" units="cm"/>
      <inkml:brushProperty name="height" value="0.025" units="cm"/>
    </inkml:brush>
  </inkml:definitions>
  <inkml:trace contextRef="#ctx0" brushRef="#br0">0 1 3235,'0'0'288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7:34.525"/>
    </inkml:context>
    <inkml:brush xml:id="br0">
      <inkml:brushProperty name="width" value="0.025" units="cm"/>
      <inkml:brushProperty name="height" value="0.025" units="cm"/>
    </inkml:brush>
  </inkml:definitions>
  <inkml:trace contextRef="#ctx0" brushRef="#br0">70 371 6983,'-9'-4'3176,"-31"-12"-1238,39 15-1879,0 1 0,0 0 0,0-1 1,0 1-1,0-1 0,0 1 0,0-1 0,0 1 0,0-1 1,0 0-1,0 1 0,0-1 0,0 0 0,1 0 1,-1 0-1,0 0 0,1 0 0,-1 0 0,0 0 0,1 0 1,-1 0-1,1 0 0,0 0 0,-1-2 0,1 2-43,1 0-1,-1 0 0,1 0 0,-1 0 1,1 0-1,0 0 0,-1 0 0,1 1 1,0-1-1,0 0 0,0 0 0,0 0 1,-1 1-1,1-1 0,0 1 1,0-1-1,0 0 0,0 1 0,2-1 1,58-17-167,-59 18 204,385-54-418,7 32 0,-190 12 374,156-9-89,1222-62 1269,2 34 1380,-1085 47-2476,427-13 54,-886 11-133,-11 2-12,0-2 0,0-1 0,29-7 0,-57 10-2,0 0 1,0 0-1,-1 0 1,1 0 0,0-1-1,0 1 1,0 0-1,-1 0 1,1 0-1,0-1 1,0 1 0,-1-1-1,1 1 1,0 0-1,0-1 1,-1 1-1,1-1 1,-1 1 0,1-1-1,0 0 1,-1 1-1,1-1 1,-1 0-1,1 1 1,-1-1-1,0 0 1,1 0 0,-2 0-2,0 0 0,0 0 0,0 0 0,0 0 0,0 1 1,0-1-1,0 0 0,0 1 0,-1-1 0,1 1 0,0-1 1,0 1-1,-1-1 0,1 1 0,0 0 0,-1 0 0,1 0 1,-2 0-1,-77-8 42,-149 6 1,108 4-2,-806 40 149,0 51 425,843-84-510,-1658 224 942,1594-202-942,32-6-1573,32-12-3807,81-12 1038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7:34.855"/>
    </inkml:context>
    <inkml:brush xml:id="br0">
      <inkml:brushProperty name="width" value="0.025" units="cm"/>
      <inkml:brushProperty name="height" value="0.025" units="cm"/>
    </inkml:brush>
  </inkml:definitions>
  <inkml:trace contextRef="#ctx0" brushRef="#br0">0 397 8936,'1591'-199'7760,"2"85"-6049,-860 106-1623,-199 4-1383,-507 2 954,-28 2 331,1 0 0,0 0 0,0 0 0,0 0 0,0 0 0,0-1 0,0 1 0,0 0 0,0 0 0,0 0 0,0 0 0,0 0 0,0 0 0,0 0 0,0 0 0,0 0 0,0 0-1,0 0 1,0 0 0,0-1 0,0 1 0,0 0 0,0 0 0,0 0 0,0 0 0,0 0 0,0 0 0,0 0 0,0 0 0,0 0 0,0 0 0,0 0 0,0-1 0,0 1 0,0 0 0,0 0 0,0 0 0,0 0 0,0 0 0,0 0 0,0 0 0,0 0 0,-45-6-547,-1084-47 797,-8 45 310,337 23-615,214-2-4349,304-12-978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7:55.500"/>
    </inkml:context>
    <inkml:brush xml:id="br0">
      <inkml:brushProperty name="width" value="0.025" units="cm"/>
      <inkml:brushProperty name="height" value="0.025" units="cm"/>
    </inkml:brush>
  </inkml:definitions>
  <inkml:trace contextRef="#ctx0" brushRef="#br0">256 0 4388,'0'0'3758,"-12"2"-1991,3 0-1546,0 0-1,0 0 0,0 1 0,1 0 0,-1 0 1,0 1-1,1 1 0,0-1 0,0 1 0,0 0 1,-12 12-1,6-1-48,1 0 0,1 1 1,0 0-1,1 1 0,1 0 0,0 1 1,2 0-1,0 1 0,1-1 0,1 1 0,1 1 1,1-1-1,0 1 0,0 38 0,3-26-60,1 0-1,2-1 1,2 1 0,1-1-1,1 0 1,1 0-1,2 0 1,24 54-1,-26-71-100,0-1 0,1 0 0,0-1 0,2 0 0,-1 0 0,1-1 0,17 15 0,-23-23 2,0-1 1,0 1 0,0-1 0,0 0 0,1-1 0,-1 1 0,1-1 0,0 0 0,-1 0 0,1 0 0,0-1 0,0 0 0,1 0 0,-1 0 0,0 0 0,0-1 0,0 0 0,0 0 0,1-1 0,-1 1 0,0-1 0,0 0 0,0 0 0,0-1 0,0 1 0,7-5 0,-4 2 47,0-2 1,-1 1-1,1-1 0,-1-1 1,0 1-1,-1-1 1,1 0-1,-1 0 0,-1-1 1,1 0-1,5-12 1,2-5 183,-2 0 1,16-47-1,-16 32-94,-2-2-1,-1 0 1,-2 0 0,-3 0-1,-1 0 1,-1-1 0,-3 1-1,-14-82 1,12 106-51,-1 0-1,-1 1 1,-1-1-1,-1 2 1,0-1 0,-18-26-1,23 39-61,1 0-1,-1 1 0,-1-1 0,1 1 1,0 0-1,-1-1 0,1 2 0,-1-1 1,0 0-1,0 1 0,0 0 1,-1 0-1,-6-3 0,8 5-59,-1-1 1,1 1-1,0 0 0,0 0 1,0 0-1,0 1 0,-1-1 1,1 1-1,0 0 0,0 0 1,0 0-1,0 0 0,0 0 1,1 1-1,-1-1 0,0 1 1,0 0-1,1 0 0,-1 0 1,1 0-1,0 0 0,-4 4 1,-12 16-4373</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7:56.230"/>
    </inkml:context>
    <inkml:brush xml:id="br0">
      <inkml:brushProperty name="width" value="0.025" units="cm"/>
      <inkml:brushProperty name="height" value="0.025" units="cm"/>
    </inkml:brush>
  </inkml:definitions>
  <inkml:trace contextRef="#ctx0" brushRef="#br0">220 0 11627,'-21'21'196,"1"0"0,2 2 0,0 0 0,1 1 0,1 1 0,2 0-1,0 1 1,2 1 0,-17 52 0,17-35 114,3 0-1,1 0 0,2 1 1,0 70-1,7-90-208,0 1-1,1-1 1,2 0-1,0 0 1,2 0-1,1-1 1,0 0-1,2 0 0,19 36 1,-23-53-84,-1 0 0,1 0 1,0 0-1,1-1 0,0 1 0,0-1 0,0-1 1,1 1-1,0-1 0,0 0 0,0-1 1,1 0-1,-1 0 0,9 3 0,-9-5 59,-1 0 0,0-1-1,0 1 1,1-1 0,-1-1-1,1 1 1,-1-1 0,1-1 0,-1 1-1,1-1 1,-1 0 0,1 0-1,-1-1 1,0 0 0,0 0-1,0 0 1,0-1 0,0 0 0,7-4-1,1-3 283,-1-1 0,0-1 0,0 0 0,-2 0 0,1-1 0,-1-1 0,-1 0 0,-1 0 0,0-1 0,13-30 0,-8 12 88,-1-1-1,-2-1 1,-1 1 0,6-47-1,-10 40-263,-2-1 1,-2 0-1,-5-65 1,1 87-178,0 0 0,-2 0 0,0 1 0,-1-1 0,-1 1 0,-1 0 0,-1 1 0,0 0 0,-17-26 0,22 39-49,0 1 0,-1-1 0,0 0 0,0 1 0,-1 0 1,1 0-1,-1 0 0,1 1 0,-1-1 0,-1 1 0,1 0 1,0 1-1,-1-1 0,1 1 0,-9-2 0,11 3-69,0 1 0,0 0 0,0 0 0,0 0 0,0 0 0,0 0 0,0 1 0,0 0 0,0-1 0,0 1-1,0 0 1,0 0 0,0 0 0,1 1 0,-1-1 0,0 1 0,1 0 0,-1-1 0,1 1 0,0 0 0,-1 0 0,1 1 0,0-1-1,0 0 1,0 1 0,1-1 0,-1 1 0,1 0 0,-1-1 0,-1 6 0,-1 3-1674,-1 0 0,1 1 0,-3 19 0,3-8-6237</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0.522"/>
    </inkml:context>
    <inkml:brush xml:id="br0">
      <inkml:brushProperty name="width" value="0.025" units="cm"/>
      <inkml:brushProperty name="height" value="0.025" units="cm"/>
    </inkml:brush>
  </inkml:definitions>
  <inkml:trace contextRef="#ctx0" brushRef="#br0">1 566 6502,'0'0'11237,"11"-2"-10404,7-2-672,1 0 1,0-2-1,-1 0 0,0-1 0,0-1 0,-1-1 1,24-15-1,120-91 183,-146 104-323,96-81-434,114-122-1,-175 163 275,-31 39 179,-9 15 129,1 30 286,-5-7-276,3-7-102,0 0 0,2-1 0,0 0-1,1 0 1,1-2 0,0 0-1,21 20 1,-19-22-55,0 2 0,-2 0 0,0 0 0,0 1 0,-2 1 0,0 0 0,14 34 0,-17-26 209,-2 0-1,4 33 0,-6-31 63,13 47-1,-16-73-287,0 1-1,0 0 0,1-1 0,-1 0 1,1 1-1,-1-1 0,1 0 1,0 0-1,-1 0 0,1 0 0,0 0 1,3 2-1,-4-3-98,0-1-1,0 1 1,-1-1 0,1 0-1,0 1 1,0-1 0,0 0-1,0 0 1,-1 1 0,1-1-1,0 0 1,0 0 0,0 0-1,0 0 1,0 0 0,-1 0-1,1 0 1,0-1 0,0 1 0,0 0-1,0 0 1,-1-1 0,1 1-1,0 0 1,0-1 0,0 1-1,-1-1 1,1 1 0,0-1-1,-1 1 1,1-1 0,-1 0-1,1 1 1,0-1 0,-1 0-1,1 1 1,-1-1 0,0 0-1,1 0 1,-1 1 0,0-1-1,1 0 1,-1-1 0,10-28-7412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1.082"/>
    </inkml:context>
    <inkml:brush xml:id="br0">
      <inkml:brushProperty name="width" value="0.025" units="cm"/>
      <inkml:brushProperty name="height" value="0.025" units="cm"/>
    </inkml:brush>
  </inkml:definitions>
  <inkml:trace contextRef="#ctx0" brushRef="#br0">0 113 256,'0'0'16192,"6"-8"-14409,3-2-1340,0 0 1,1 1 0,-1 0 0,2 0 0,-1 1 0,18-9 0,-20 12-294,-1 1 0,0 0-1,1 0 1,0 1 0,0 0 0,0 1 0,0 0 0,1 0 0,-1 0-1,0 1 1,1 1 0,16 0 0,-24 0-147,0 0 0,0 1 0,-1-1 0,1 1 0,0-1 0,-1 1 0,1-1 0,0 1 0,-1-1 0,1 1 0,-1 0-1,1-1 1,-1 1 0,1 0 0,-1-1 0,1 1 0,-1 0 0,0 0 0,1 0 0,-1-1 0,0 1 0,0 0 0,1 0 0,-1 0 0,0 0 0,0-1 0,0 1 0,0 0 0,0 0 0,0 0 0,-1 0 0,1 0 0,0-1 0,0 1-1,0 0 1,-1 0 0,0 1 0,-12 34 131,-4-6-51,-1-1 0,-30 38 0,30-45-74,1 2 0,1 0-1,1 2 1,-15 32 0,29-56-14,0 1-1,0-1 0,0 1 1,0 0-1,1-1 1,0 1-1,-1 0 0,1-1 1,0 1-1,0 0 1,0-1-1,1 4 0,-1-4 6,1-1 0,-1 0 0,1 0 0,-1 0 0,1 0 0,-1 0 0,1 0 0,0 0 0,0 0 0,-1 0 0,1 0 0,0 0 0,0 0 0,0 0 0,0-1 0,0 1 0,0 0 0,0-1 0,2 2 0,2-1 17,0 0 0,0 0 0,0 0-1,0-1 1,0 0 0,0 0 0,0 0-1,0 0 1,0-1 0,0 0 0,8-2-1,-3 0 18,1 0-1,-1-1 0,0-1 1,12-6-1,6-11-2303,-26 20 1650,-1 0-1,1 1 1,-1-1-1,0 0 1,0 0-1,0 0 1,0 0-1,0 0 1,0 0-1,0-1 1,-1 1-1,1-3 1,0-11-8840</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1.421"/>
    </inkml:context>
    <inkml:brush xml:id="br0">
      <inkml:brushProperty name="width" value="0.025" units="cm"/>
      <inkml:brushProperty name="height" value="0.025" units="cm"/>
    </inkml:brush>
  </inkml:definitions>
  <inkml:trace contextRef="#ctx0" brushRef="#br0">1 74 12396,'0'0'6246,"63"18"-5061,-17-29-673,3-4-384,4-4-832,-3-2-4069,-1 0-5444</inkml:trace>
  <inkml:trace contextRef="#ctx0" brushRef="#br0" timeOffset="1">484 1 15855,'0'0'3427,"-21"47"-2562,21-36-737,2-5-448,7-5-1570,5-1-3811,-3 0-5478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5.902"/>
    </inkml:context>
    <inkml:brush xml:id="br0">
      <inkml:brushProperty name="width" value="0.025" units="cm"/>
      <inkml:brushProperty name="height" value="0.025" units="cm"/>
    </inkml:brush>
  </inkml:definitions>
  <inkml:trace contextRef="#ctx0" brushRef="#br0">27 50 10314,'0'0'7719,"-27"-49"-2178,33 63-5220,6 4-257,3 3-160,3 1-1634,0-2-1281,-1 0-2530,1-8-3620</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1.762"/>
    </inkml:context>
    <inkml:brush xml:id="br0">
      <inkml:brushProperty name="width" value="0.025" units="cm"/>
      <inkml:brushProperty name="height" value="0.025" units="cm"/>
    </inkml:brush>
  </inkml:definitions>
  <inkml:trace contextRef="#ctx0" brushRef="#br0">28 1 11659,'0'0'5765,"-5"47"-5540,0-12-129,1 4-64,1-1 320,-1 2 65,1-3-353,2-3 0,1-4-481,-1-1-1985,0-5-1153,1 0-289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2.109"/>
    </inkml:context>
    <inkml:brush xml:id="br0">
      <inkml:brushProperty name="width" value="0.025" units="cm"/>
      <inkml:brushProperty name="height" value="0.025" units="cm"/>
    </inkml:brush>
  </inkml:definitions>
  <inkml:trace contextRef="#ctx0" brushRef="#br0">3 208 10378,'0'0'2466,"-1"-9"-37,0 5-2245,1 0 0,0 0 0,0 0 0,0 0-1,0 0 1,1 0 0,-1 0 0,1 0 0,0 0 0,1 0 0,-1 0-1,1 0 1,-1 0 0,1 1 0,0-1 0,1 1 0,-1 0-1,0-1 1,1 1 0,0 0 0,0 0 0,0 0 0,0 1 0,4-3-1,7-7 143,1 0 0,0 1-1,1 0 1,0 2 0,1 0-1,0 1 1,1 0 0,-1 1-1,1 2 1,0-1 0,23-2-1,-39 8-324,-1 0 0,0-1 0,0 1 0,0 0 0,0 0 0,0 0 0,0 1 0,0-1 0,0 0 0,1 0 0,-1 1 0,0-1 0,0 0 0,0 1 0,0-1 0,0 1 0,0-1 0,0 1 0,-1 0 0,1-1 0,0 1 0,0 0 0,0 0 0,-1-1 0,1 1 0,1 2 0,-1-1 4,-1 0 0,1 0-1,-1 0 1,1 1 0,-1-1 0,0 0 0,0 0 0,0 1 0,0-1-1,0 0 1,0 0 0,-1 4 0,-1 3 24,-1-1 1,0 1 0,0 0-1,-1-1 1,-8 15-1,-11 8 45,-36 39-1,-9 12 36,67-81-112,0 0 0,0 0 1,1-1-1,-1 1 0,0 0 0,1 0 0,-1 0 0,1 0 0,-1 0 0,1 0 0,-1 0 0,1 0 0,0 1 0,-1-1 0,1 0 1,0 0-1,0 0 0,0 0 0,0 2 0,1-3 0,-1 1 0,1-1 1,-1 0-1,1 1 0,-1-1 0,1 0 1,-1 1-1,1-1 0,-1 0 0,1 0 1,-1 0-1,1 1 0,0-1 0,-1 0 1,1 0-1,-1 0 0,1 0 0,0 0 1,-1 0-1,1 0 0,-1 0 0,1-1 0,-1 1 1,2 0-1,42-17 13,-27 9-195,-1 0 1,1 0 0,1 2-1,-1 0 1,1 1-1,20-3 1,-34 8 125,0-1 1,0 1-1,-1 0 0,1 0 1,0 1-1,0-1 0,-1 1 1,1 0-1,0 0 1,-1 0-1,1 0 0,0 1 1,-1-1-1,0 1 0,5 3 1,-5-3 17,-1 1 1,1 0 0,-1 0 0,1 0-1,-1 1 1,0-1 0,0 1-1,0-1 1,-1 1 0,1-1-1,-1 1 1,0 0 0,0 0 0,0 0-1,-1 0 1,1-1 0,-1 1-1,0 4 1,-1 0 96,0-1-1,0 0 1,0 0-1,-1 0 1,0 0-1,-1 0 1,1 0-1,-1-1 1,-1 1-1,1-1 1,-1 0 0,0 1-1,-1-2 1,1 1-1,-1-1 1,0 1-1,-1-1 1,1-1-1,-1 1 1,-11 6-1,-7 5 1094,-1-1-1,-1-1 1,-50 19-1,72-31-1043,0-1 1,0 1-1,0-1 0,-1 0 1,1 0-1,0-1 0,-1 1 0,1-1 1,-1 0-1,1 0 0,-7-2 0,10 2-117,0 0 0,1 0 0,-1-1 0,0 1 0,1 0 0,-1-1-1,0 1 1,1 0 0,-1-1 0,1 1 0,-1-1 0,1 1 0,-1-1-1,1 1 1,-1-1 0,1 1 0,0-1 0,-1 0 0,1 1 0,0-1-1,-1 1 1,1-1 0,0 0 0,0 1 0,-1-1 0,1-1 0,0-1-130,1 1 1,-1 0-1,0-1 1,1 1 0,0 0-1,0-1 1,-1 1 0,1 0-1,0 0 1,1 0 0,-1 0-1,2-3 1,35-44-7434,-17 23-1447</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2.680"/>
    </inkml:context>
    <inkml:brush xml:id="br0">
      <inkml:brushProperty name="width" value="0.025" units="cm"/>
      <inkml:brushProperty name="height" value="0.025" units="cm"/>
    </inkml:brush>
  </inkml:definitions>
  <inkml:trace contextRef="#ctx0" brushRef="#br0">0 30 15631,'0'0'6342,"49"0"-6374,-29-6-1410,-2-1-1857,-3-2-2626,-3 1-4934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3.009"/>
    </inkml:context>
    <inkml:brush xml:id="br0">
      <inkml:brushProperty name="width" value="0.025" units="cm"/>
      <inkml:brushProperty name="height" value="0.025" units="cm"/>
    </inkml:brush>
  </inkml:definitions>
  <inkml:trace contextRef="#ctx0" brushRef="#br0">262 0 16848,'0'0'5861,"-47"46"-5700,16-5-65,-5 9-64,1 4 0,-1-1-32,6-4 0,4-10 0,11-14 0,10-14-192,15-28-2531,13-23 641,6-14-1954,0-12-320,5-11-4548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3.338"/>
    </inkml:context>
    <inkml:brush xml:id="br0">
      <inkml:brushProperty name="width" value="0.025" units="cm"/>
      <inkml:brushProperty name="height" value="0.025" units="cm"/>
    </inkml:brush>
  </inkml:definitions>
  <inkml:trace contextRef="#ctx0" brushRef="#br0">24 40 5862,'3'-9'3090,"-3"8"-3333,9-26 3965,-7 25-476,-7 21-1819,-5 18-277,2 1 0,2 0 0,2 0 0,0 71 0,5-82-1026,1 0-1,1-1 0,1 0 1,2 0-1,1 0 1,1 0-1,21 46 0,-17-56-1336,-12-16 999,0 0 1,0 1-1,1-1 0,-1 0 1,0 0-1,1 1 0,-1-1 1,0 0-1,0 0 0,1 0 1,-1 1-1,0-1 0,1 0 1,-1 0-1,0 0 1,1 0-1,-1 0 0,1 0 1,-1 0-1,0 0 0,1 0 1,-1 0-1,0 0 0,1 0 1,-1 0-1,0 0 0,1 0 1,-1 0-1,0 0 0,1 0 1,-1-1-1,1 1 0,4-7-7676</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3.695"/>
    </inkml:context>
    <inkml:brush xml:id="br0">
      <inkml:brushProperty name="width" value="0.025" units="cm"/>
      <inkml:brushProperty name="height" value="0.025" units="cm"/>
    </inkml:brush>
  </inkml:definitions>
  <inkml:trace contextRef="#ctx0" brushRef="#br0">0 36 10346,'0'0'13388,"64"-6"-12715,-31-1-32,9-1-321,1 2-256,1 0-64,-3 4-288,-8 2-481,-10 0-448,-8 0-1634,-11 1-480,-4 5-2274</inkml:trace>
  <inkml:trace contextRef="#ctx0" brushRef="#br0" timeOffset="1">29 126 13068,'0'0'8200,"74"26"-6759,-29-35-191,4-8-706,4-1-448,0 0-64,-5 0-1121,-4 0-1185,-9-3-3619,-10 3-3749</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04.024"/>
    </inkml:context>
    <inkml:brush xml:id="br0">
      <inkml:brushProperty name="width" value="0.025" units="cm"/>
      <inkml:brushProperty name="height" value="0.025" units="cm"/>
    </inkml:brush>
  </inkml:definitions>
  <inkml:trace contextRef="#ctx0" brushRef="#br0">1 120 12524,'0'0'2301,"10"-9"58,7-3-1568,0 0 0,1 1 0,1 1 0,-1 0-1,1 1 1,23-6 0,-10 6-84,0 2 0,0 1 0,1 2-1,45-1 1,-76 5-705,0 0 1,0 0-1,1 0 0,-1 0 0,0 0 1,0 0-1,0 1 0,0-1 0,0 1 0,0 0 1,0 0-1,0-1 0,0 1 0,0 0 1,0 1-1,-1-1 0,1 0 0,1 2 0,-2-2 1,0 0 0,0 1 0,0-1 0,-1 1 0,1-1-1,-1 0 1,1 1 0,-1-1 0,0 1 0,0-1-1,1 1 1,-1-1 0,0 1 0,0-1 0,0 1 0,-1-1-1,1 1 1,0-1 0,-1 3 0,-2 4 17,0 0 1,-1 0-1,1 0 0,-2-1 1,1 0-1,-1 0 0,-9 11 1,-68 63 56,62-64-20,1 1 0,0 1 0,2 1 1,-30 42-1,46-60-54,0 0 0,-1 0 0,1 0 1,0 0-1,1 0 0,-1 0 0,0 0 0,1 1 1,-1-1-1,1 0 0,-1 0 0,1 1 1,0-1-1,0 0 0,0 1 0,1 1 0,-1-2-3,1-1 0,-1 0 0,1 0 0,0 1 0,0-1 0,-1 0 0,1 0 0,0 0 0,0 0 0,0 0 0,0 0 0,0 0 0,0 0-1,1-1 1,-1 1 0,0 0 0,0-1 0,1 1 0,1 0 0,8 2-6,-1-1 0,0-1 1,1 0-1,-1 0 0,18-2 0,-12 1 14,28-1-719,0-2 0,59-11-1,22-18-5866,-39 1-4024</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15.359"/>
    </inkml:context>
    <inkml:brush xml:id="br0">
      <inkml:brushProperty name="width" value="0.025" units="cm"/>
      <inkml:brushProperty name="height" value="0.025" units="cm"/>
    </inkml:brush>
  </inkml:definitions>
  <inkml:trace contextRef="#ctx0" brushRef="#br0">2551 794 6822,'9'-11'524,"-2"2"-410,0 1 0,-1-1 0,0-1 0,0 1 0,-1-1 0,0 0 0,0 0 0,-1 0 0,-1-1 0,0 1 0,0-1 0,-1 0 0,1-17 0,-4 12-22,-1-1-1,-1 0 1,0 1 0,-1-1 0,-1 1 0,0 0-1,-1 1 1,-17-30 0,5 13 378,-2 1 0,-1 0 0,-27-28 0,26 36-320,-2 0-1,-1 2 0,-1 1 0,0 0 0,-2 2 1,0 2-1,0 0 0,-2 2 0,0 1 1,-55-16-1,3 7-132,-1 4 0,-164-14 0,112 23 41,-2 5 1,-163 17 0,219-4 76,0 3 0,1 5 1,1 2-1,1 4 0,-77 34 0,117-39-122,0 2-1,1 2 0,2 1 1,0 1-1,1 2 0,2 2 0,1 0 1,1 3-1,1 0 0,2 2 1,-40 62-1,47-62-15,0 1 1,3 1-1,1 1 0,1 1 0,2 0 1,2 1-1,2 0 0,1 0 0,1 1 1,3 0-1,1 0 0,4 71 0,3-80 12,2-1-1,1-1 0,1 1 0,1-1 0,1 0 0,2-1 1,0-1-1,2 0 0,1 0 0,1-2 0,2 0 1,0 0-1,1-2 0,1 0 0,30 23 0,-9-10 23,2-2 0,1-2 0,2-2 0,1-2 0,1-2 0,1-3 0,80 27 0,-37-23 105,1-4-1,2-5 1,-1-3-1,2-5 1,-1-3-1,190-15 0,-167-4-62,0-5-1,-2-6 1,-1-4-1,-1-6 1,135-58-1,-166 56-47,-2-3 0,-2-4 1,102-74-1,-152 96-9,-1-1 1,0-2-1,-2-1 1,-1-1-1,-1-1 1,-1-2-1,-2 0 1,0-1-1,-2-1 1,-2 0-1,17-43 1,-26 53 88,-1 0-1,-1-1 1,-2 0-1,0-1 1,-1 1 0,-1-1-1,-1 1 1,-1-1 0,-1 1-1,-1-1 1,-9-41 0,6 45-55,-2 1 1,1 1 0,-2-1 0,0 1 0,-1 0-1,-1 1 1,-1 0 0,0 1 0,-1 0 0,0 1 0,-1 0-1,-1 1 1,0 0 0,-24-15 0,5 7-42,-2 2 0,-1 1 1,0 1-1,-1 3 0,-1 1 0,0 1 1,-1 2-1,-71-8 0,3 8-74,-1 5 0,-109 8 0,103 5-657,2 5 0,-136 34 0,-58 37-6721,208-52 214</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17.170"/>
    </inkml:context>
    <inkml:brush xml:id="br0">
      <inkml:brushProperty name="width" value="0.025" units="cm"/>
      <inkml:brushProperty name="height" value="0.025" units="cm"/>
    </inkml:brush>
  </inkml:definitions>
  <inkml:trace contextRef="#ctx0" brushRef="#br0">1403 444 2659,'0'0'5503,"-2"-8"-4494,2 6-991,-2-3 97,1 1-1,0-1 1,0 1 0,1-1-1,-1 0 1,1 1-1,0-1 1,0 0-1,1 1 1,-1-1-1,1 0 1,0 1-1,0-1 1,1 1-1,-1-1 1,1 1-1,0 0 1,4-7-1,10-11 225,-8 10-53,1 0 1,-2 0 0,0-1-1,10-23 1,-16 33-248,0 0 0,0-1 0,0 1 0,0 0 0,-1-1 0,0 1 0,1-1 0,-1 1 0,0 0 0,-1-1 1,1 1-1,-1-1 0,1 1 0,-1 0 0,0 0 0,-1-1 0,1 1 0,0 0 0,-1 0 0,1 0 0,-1 0 0,0 0 0,0 1 0,0-1 0,-5-3 0,-4-4-10,-1 1 0,0 1-1,0 0 1,-1 1 0,0 0 0,0 1-1,0 0 1,-27-7 0,-118-20-91,141 31 63,-104-16 137,0 5 1,-198 6 0,298 9-47,1 1 0,0 1 0,0 1 0,0 1 0,0 0 0,1 2 0,0 0 0,1 1 0,-1 1 0,2 1 0,0 0 0,-30 26 0,19-12-3,2 0 0,0 2 0,2 1 1,1 1-1,1 0 0,-23 45 0,28-44-75,1 1-1,2 0 0,1 2 1,2-1-1,1 1 0,1 1 1,2 0-1,1 0 0,-1 43 1,7-77-40,1 0-1,-1 1 1,0-1 0,0 0 0,1 1 0,-1-1-1,1 0 1,-1 0 0,0 1 0,1-1 0,-1 0-1,0 0 1,1 0 0,-1 1 0,1-1 0,-1 0 0,0 0-1,1 0 1,-1 0 0,1 0 0,-1 0 0,1 0-1,-1 0 1,0 0 0,1 0 0,-1 0 0,1 0-1,-1 0 1,1-1 0,-1 1 0,0 0 0,1 0-1,-1 0 1,0-1 0,1 1 0,-1 0 0,0 0-1,1-1 1,-1 1 0,0 0 0,1-1 0,-1 1-1,23-26-1692,6-14-1713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18.198"/>
    </inkml:context>
    <inkml:brush xml:id="br0">
      <inkml:brushProperty name="width" value="0.025" units="cm"/>
      <inkml:brushProperty name="height" value="0.025" units="cm"/>
    </inkml:brush>
  </inkml:definitions>
  <inkml:trace contextRef="#ctx0" brushRef="#br0">3099 631 4805,'0'0'2092,"-8"-6"-965,-144-87 2460,-34-22-523,125 72-2957,-3 2 0,-1 3 0,-2 3-1,-1 3 1,-1 3 0,-2 3 0,-94-22-1,-363-54-672,423 90 551,0 4 1,0 5-1,-115 12 1,181-5-5,0 1 0,1 2 1,0 2-1,1 2 0,0 1 1,1 2-1,0 1 0,1 2 1,1 1-1,0 2 0,2 1 1,0 2-1,1 1 0,2 1 1,-28 31-1,-65 90 134,-166 257-1,286-399-113,-7 8-5,1 1 0,0-1 1,1 2-1,1-1 1,0 1-1,1 0 1,0 0-1,-3 19 0,7-31-55,1-1 0,0 1 0,0-1 0,0 1 0,0-1 0,0 1 0,0-1 0,1 0 0,-1 1 0,0-1 0,1 1 0,-1-1 0,1 1 0,-1-1 0,1 0-1,0 0 1,0 1 0,-1-1 0,1 0 0,0 0 0,0 0 0,0 0 0,0 0 0,0 0 0,1 0 0,-1 0 0,0 0 0,0 0 0,1-1 0,-1 1 0,0 0 0,1-1 0,-1 1 0,1-1-1,1 1 1,3 0-273,-1-1 0,0 1-1,0-1 1,1 0-1,-1 0 1,0-1-1,0 0 1,0 0-1,8-2 1,35-20-2871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6.258"/>
    </inkml:context>
    <inkml:brush xml:id="br0">
      <inkml:brushProperty name="width" value="0.025" units="cm"/>
      <inkml:brushProperty name="height" value="0.025" units="cm"/>
    </inkml:brush>
  </inkml:definitions>
  <inkml:trace contextRef="#ctx0" brushRef="#br0">24 1 14125,'0'0'12124,"0"5"-11740,-1-1-380,0 0-1,0 0 1,1 0-1,-1 0 1,1 0 0,0 0-1,0 0 1,1 0-1,-1 0 1,1 0-1,0 0 1,0-1-1,0 1 1,0 0 0,1 0-1,0-1 1,-1 1-1,1-1 1,1 1-1,-1-1 1,0 0-1,1 0 1,5 5 0,6 2-2,-4-2-33,0 0 1,0 0-1,16 18 0,-25-25 45,0 0-1,0 1 1,0-1-1,0 0 1,0 0-1,0 0 0,-1 1 1,1-1-1,0 0 1,-1 1-1,1-1 1,-1 1-1,1-1 1,-1 1-1,0-1 1,1 1-1,-1-1 1,0 1-1,0-1 1,0 1-1,0-1 1,0 1-1,-1-1 1,1 1-1,0-1 1,-1 0-1,1 1 1,-1-1-1,1 1 1,-1-1-1,0 0 1,0 1-1,1-1 1,-1 0-1,0 0 1,0 0-1,0 1 1,0-1-1,-1 0 1,-1 1-1,-3 3 144,0-1-1,0 0 1,-1 0 0,0 0 0,0-1-1,0 0 1,0 0 0,0-1-1,-1 0 1,1 0 0,-1-1 0,1 0-1,-12 0 1,18-1-229,0-1-1,1 1 1,-1-1 0,1 1 0,-1-1-1,1 1 1,-1-1 0,1 1-1,0-1 1,-1 0 0,1 1-1,0-1 1,-1 0 0,1 1-1,0-1 1,0 0 0,0 0-1,0 1 1,0-1 0,0 0 0,0 0-1,0 1 1,0-1 0,0 0-1,0 1 1,0-1 0,0-1-1,5-23-2883,7-7-1304,6-7-2007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18.604"/>
    </inkml:context>
    <inkml:brush xml:id="br0">
      <inkml:brushProperty name="width" value="0.025" units="cm"/>
      <inkml:brushProperty name="height" value="0.025" units="cm"/>
    </inkml:brush>
  </inkml:definitions>
  <inkml:trace contextRef="#ctx0" brushRef="#br0">187 1 5701,'0'0'1340,"-8"11"-550,-10 15-168,2 0-1,2 2 1,0-1-1,-12 37 0,5 1-360,2 1 0,3 1-1,3 0 1,3 1 0,-1 76-1,11-143-240,0 0 0,0 0 0,0 0-1,0 0 1,0 0 0,0 0-1,0 0 1,0 0 0,1 0-1,-1-1 1,0 1 0,1 0-1,-1 0 1,0 0 0,1 0-1,-1-1 1,1 1 0,-1 0-1,1 0 1,0-1 0,-1 1-1,1 0 1,0-1 0,-1 1-1,1-1 1,0 1 0,0-1-1,0 1 1,-1-1 0,1 0-1,2 1 1,0 0 31,0-1 0,0 0 0,0 0 0,-1 0 0,1-1 0,0 1 0,0-1 0,0 1 0,0-1 0,4-1 0,7-4 137,1-1 1,26-16 0,247-166-88,-104 55-3245,-72 45-1602</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3.645"/>
    </inkml:context>
    <inkml:brush xml:id="br0">
      <inkml:brushProperty name="width" value="0.025" units="cm"/>
      <inkml:brushProperty name="height" value="0.025" units="cm"/>
    </inkml:brush>
  </inkml:definitions>
  <inkml:trace contextRef="#ctx0" brushRef="#br0">1 62 4388,'0'0'1954,"35"-61"-5477</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4.048"/>
    </inkml:context>
    <inkml:brush xml:id="br0">
      <inkml:brushProperty name="width" value="0.025" units="cm"/>
      <inkml:brushProperty name="height" value="0.025" units="cm"/>
    </inkml:brush>
  </inkml:definitions>
  <inkml:trace contextRef="#ctx0" brushRef="#br0">368 118 2883,'0'0'4996,"-1"-9"-3602,0 3-1131,0 1 0,0-1 0,0 1 0,-1 0 0,0 0 0,0 0 0,-1 0 0,1 0 0,-1 0 1,0 1-1,0-1 0,-1 1 0,1 0 0,-1 0 0,0 0 0,0 0 0,-1 1 0,1 0 0,-1 0 0,1 0 0,-1 0 0,0 1 1,0 0-1,-9-3 0,9 3-111,0 2-1,0-1 1,0 0 0,0 1 0,0 0 0,0 0 0,0 1 0,0-1 0,0 1 0,0 0 0,0 0-1,1 1 1,-1 0 0,0-1 0,1 2 0,-1-1 0,1 0 0,0 1 0,-1 0 0,1 0 0,1 0-1,-1 0 1,0 1 0,1 0 0,0-1 0,-4 7 0,-8 10 44,1 1 0,0 0-1,-19 43 1,19-30-135,1 1 1,1 0-1,2 0 0,1 1 0,2 0 1,2 0-1,1 1 0,2 0 0,2 0 0,1-1 1,1 1-1,3 0 0,0-1 0,20 65 0,-22-92-43,1 1-1,0 0 0,0-1 0,1 0 0,0 0 0,0 0 0,1-1 0,0 0 0,1 0 0,0 0 1,0-1-1,13 10 0,-14-13 71,-1-1 1,1 0-1,1 0 1,-1 0 0,0-1-1,1 0 1,-1 0-1,1-1 1,0 0-1,-1 0 1,1 0-1,0-1 1,0 0 0,-1-1-1,1 1 1,0-1-1,-1 0 1,1-1-1,0 0 1,6-2-1,3-3 46,0 0 0,-1-1-1,1-1 1,-1 0 0,-1-1-1,0-1 1,0 0 0,-1-1-1,-1 0 1,22-28-1,-18 19-15,-1 0 0,-1-2 0,0 0 0,-2 0 0,-1-1 0,14-42 0,-19 43-68,-1-1 0,0 1 0,-2-1-1,-1 1 1,-1-1 0,-1 0 0,0 0 0,-9-43 0,7 55-74,-1 1 1,0-1-1,0 1 1,-1 0-1,-1 0 1,0 0-1,-1 0 1,0 1-1,0 0 1,-1 0-1,-1 1 1,1 0-1,-1 0 1,-1 1-1,0 0 1,0 0-1,0 1 1,-1 0-1,-15-7 1,18 11-248,0 0 1,0 0-1,0 1 1,-1 0-1,1 0 1,-1 1-1,1 0 1,-1 1 0,1-1-1,-1 2 1,-13 1-1,13-1-569,1 0 0,0 1 0,0 0 0,-1 1-1,2 0 1,-1 0 0,-8 5 0,-18 14-6746</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4.624"/>
    </inkml:context>
    <inkml:brush xml:id="br0">
      <inkml:brushProperty name="width" value="0.025" units="cm"/>
      <inkml:brushProperty name="height" value="0.025" units="cm"/>
    </inkml:brush>
  </inkml:definitions>
  <inkml:trace contextRef="#ctx0" brushRef="#br0">312 76 5477,'-3'-9'4895,"2"4"-4466,-1 0 0,0 0 0,-1 0 0,1 1 0,-1-1 0,0 1 0,0 0 0,0-1 0,-1 1 0,-4-4 0,6 7-298,0-1 0,0 1 1,0 0-1,-1-1 1,1 1-1,0 0 1,-1 0-1,1 1 1,-1-1-1,1 0 1,-1 1-1,1 0 1,-1 0-1,1-1 1,-1 1-1,1 1 1,-1-1-1,0 0 0,1 1 1,-1-1-1,1 1 1,-1 0-1,1-1 1,0 1-1,-1 1 1,1-1-1,0 0 1,-3 3-1,-6 3-43,1 1 1,0 0-1,0 1 0,1 1 1,0-1-1,1 1 0,0 1 0,-11 18 1,3-2 48,1 2 0,-16 42 1,21-39 5,0 1 1,2-1 0,1 2-1,2-1 1,1 1-1,2 0 1,1-1 0,2 1-1,5 36 1,-5-64-101,0 1 0,1 0 0,0-1 0,0 1 0,0-1 1,1 1-1,0-1 0,0 0 0,0 0 0,1-1 0,0 1 0,0-1 1,1 1-1,-1-1 0,1 0 0,0-1 0,0 1 0,1-1 0,0 0 1,-1-1-1,1 1 0,0-1 0,1 0 0,-1-1 0,0 0 0,1 0 1,0 0-1,-1 0 0,1-1 0,0 0 0,0-1 0,-1 0 0,1 0 1,0 0-1,0-1 0,0 1 0,-1-2 0,1 1 0,0-1 0,-1 0 1,1 0-1,-1-1 0,0 0 0,0 0 0,0-1 0,0 1 0,-1-1 1,6-5-1,7-6 287,-1-1-1,-1 0 1,-1-1 0,0-1 0,-1 0 0,-1-1 0,-1 0 0,-1-1-1,0-1 1,13-39 0,-13 29-218,-2 0 1,-2-1-1,-1 0 0,-1 0 1,-2-1-1,-1 1 0,-2-35 1,-1 57-101,0 1 0,0-1 0,-1 1 0,0-1 0,-1 1 0,0-1 0,0 1 0,-1 0 0,0 1 0,-1-1 0,-6-8 1,9 14-27,0 0 0,-1 0 1,1 0-1,-1 1 1,0-1-1,0 1 0,0 0 1,0 0-1,0 0 0,0 0 1,-1 0-1,1 1 1,-1 0-1,1-1 0,-1 1 1,1 1-1,-1-1 1,1 0-1,-1 1 0,0 0 1,0 0-1,1 0 1,-1 0-1,0 0 0,1 1 1,-1 0-1,1 0 0,-1 0 1,0 0-1,1 0 1,0 1-1,-4 1 0,1 0-159,1 0-1,0 0 0,0 1 0,0-1 0,1 1 1,-1 0-1,1 1 0,0-1 0,0 1 0,1-1 1,-1 1-1,-2 6 0,3-6-328,1 0 1,0 0-1,0 0 0,0 0 1,0 1-1,1-1 0,0 1 1,-1 5-1,4 7-4815,11-9-3139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6.372"/>
    </inkml:context>
    <inkml:brush xml:id="br0">
      <inkml:brushProperty name="width" value="0.025" units="cm"/>
      <inkml:brushProperty name="height" value="0.025" units="cm"/>
    </inkml:brush>
  </inkml:definitions>
  <inkml:trace contextRef="#ctx0" brushRef="#br0">1 0 1890,'0'0'1922</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6.791"/>
    </inkml:context>
    <inkml:brush xml:id="br0">
      <inkml:brushProperty name="width" value="0.025" units="cm"/>
      <inkml:brushProperty name="height" value="0.025" units="cm"/>
    </inkml:brush>
  </inkml:definitions>
  <inkml:trace contextRef="#ctx0" brushRef="#br0">420 571 2498,'-2'-3'11162,"-4"-5"-4501,-4-6-3109,-9-11-3470,-9-12 1230,-3-2 53,-50-47 0,52 58-1157,2-2-1,1 0 1,-27-42-1,8-11 11,30 52-54,-25-38-1,33 56-214,9 11-2049,17 12-4279,-9-3 4184,3 1-2989,-3-1-1392</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7.211"/>
    </inkml:context>
    <inkml:brush xml:id="br0">
      <inkml:brushProperty name="width" value="0.025" units="cm"/>
      <inkml:brushProperty name="height" value="0.025" units="cm"/>
    </inkml:brush>
  </inkml:definitions>
  <inkml:trace contextRef="#ctx0" brushRef="#br0">1 452 11755,'0'0'13309,"0"-12"-12669,1-31 4,11-75-1,3-33-221,-15 23-268,2 131-169,-1 0 0,0-1 0,1 1 0,0-1 0,0 1 0,0-1 0,0 0 0,0 0 0,0 0 0,3 2 0,0 1 4,5 4 22,-1 0 1,1-1-1,1 0 0,0-1 0,0 0 0,0-1 0,1 0 0,22 8 1,-1-4-226,67 9 1,-31-6-1708,-53-9-1891,-11 1-2626</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7.956"/>
    </inkml:context>
    <inkml:brush xml:id="br0">
      <inkml:brushProperty name="width" value="0.025" units="cm"/>
      <inkml:brushProperty name="height" value="0.025" units="cm"/>
    </inkml:brush>
  </inkml:definitions>
  <inkml:trace contextRef="#ctx0" brushRef="#br0">1 730 6598,'0'0'9081,"12"-3"-7021,14-6-1306,0 0 0,0-2 0,-1-1-1,30-19 1,106-76 451,-88 57-1241,82-56 95,436-275 181,-584 378 404,4-4-2943,-20 7-2633,-8 3-727</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8.349"/>
    </inkml:context>
    <inkml:brush xml:id="br0">
      <inkml:brushProperty name="width" value="0.025" units="cm"/>
      <inkml:brushProperty name="height" value="0.025" units="cm"/>
    </inkml:brush>
  </inkml:definitions>
  <inkml:trace contextRef="#ctx0" brushRef="#br0">0 172 9033,'0'0'2274,"10"-1"-91,29-3 1566,72-19 0,122-52-1164,-41 12-2525,-189 62-61,1 0-1,-1 0 1,0 0-1,1 1 1,-1-1 0,1 1-1,-1 0 1,6 0-1,-8 0 1,-1 0 0,1 1 0,-1-1 0,1 0 1,-1 0-1,0 0 0,1 0 0,-1 1 0,0-1 0,1 0 0,-1 0 0,0 1 0,1-1 0,-1 0 0,0 0 0,1 1 0,-1-1 0,0 0 0,0 1 0,1-1 0,-1 1 0,0-1 0,0 0 0,0 1 0,0-1 0,1 1 0,-1-1 0,0 0 0,0 1 0,0-1 0,0 1 1,0-1-1,0 1 0,0-1 0,0 0 0,0 1 0,-1 0 0,-1 5 8,-1 0 1,0 0-1,0 0 1,-1-1-1,0 1 1,0-1-1,-6 7 1,-22 25-114,-91 101-693,99-113-2915,-42 30-1,28-30-3940</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8.691"/>
    </inkml:context>
    <inkml:brush xml:id="br0">
      <inkml:brushProperty name="width" value="0.025" units="cm"/>
      <inkml:brushProperty name="height" value="0.025" units="cm"/>
    </inkml:brush>
  </inkml:definitions>
  <inkml:trace contextRef="#ctx0" brushRef="#br0">52 1 7751,'0'0'225,"-51"13"-2628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6.588"/>
    </inkml:context>
    <inkml:brush xml:id="br0">
      <inkml:brushProperty name="width" value="0.025" units="cm"/>
      <inkml:brushProperty name="height" value="0.025" units="cm"/>
    </inkml:brush>
  </inkml:definitions>
  <inkml:trace contextRef="#ctx0" brushRef="#br0">16 1 17489,'0'0'5583,"-1"13"-3244,-4 40-595,-4 123 862,8-152-2582,2 1 0,1-1 0,2 1 0,0-1 1,8 28-1,-12-51-26,1 0 0,-1 1 0,0-1 0,0 0 0,1 1-1,-1-1 1,1 0 0,-1 1 0,1-1 0,0 0 0,-1 0 0,1 0 0,0 0 0,0 0 0,0 0 0,0 0 0,0 0 0,0 0 0,0 0 0,0 0 0,0 0 0,0-1 0,1 1 0,-1 0 0,0-1 0,2 1 0,-2-1 5,1-1 1,-1 0-1,1 1 0,-1-1 1,1 0-1,-1 0 0,0 0 1,0 0-1,1 0 0,-1 0 1,0 0-1,0 0 0,0 0 1,0 0-1,0-1 0,0 1 1,-1 0-1,2-3 0,5-9 10,-1-1-1,0 0 1,4-19-1,-4 13-72,-2-1 0,0 1 0,0-44 0,-4 65 59,0-1 1,0 0-1,0 0 0,0 0 1,0 0-1,0 0 0,-1 0 1,1 0-1,0 0 0,0 0 0,0 0 1,0 0-1,0 0 0,-1 0 1,1 0-1,0-1 0,0 1 0,0 0 1,0 0-1,0 0 0,-1 0 1,1 0-1,0 0 0,0 0 1,0 0-1,0 0 0,0 0 0,0-1 1,0 1-1,0 0 0,0 0 1,-1 0-1,1 0 0,0 0 1,0 0-1,0-1 0,0 1 0,-5 14 7,4-5 21,0 1 1,0-1-1,1 1 1,0-1-1,1 1 1,0-1-1,0 1 1,1-1-1,1 0 1,4 13-1,-6-19-22,1 0 0,-1 0 0,1 0 0,0 0 0,0 0 0,1 0-1,-1-1 1,0 1 0,1-1 0,0 1 0,0-1 0,-1 0 0,1 0 0,0 0-1,1-1 1,-1 1 0,0-1 0,0 0 0,1 1 0,-1-1 0,1-1 0,-1 1 0,0-1-1,1 1 1,0-1 0,-1 0 0,1 0 0,-1 0 0,1-1 0,6-1 0,-6 1-1,1 0 0,0-1 1,-1 0-1,1 0 1,-1 0-1,0 0 1,0-1-1,0 1 1,0-1-1,0 0 1,0-1-1,-1 1 1,1 0-1,-1-1 1,0 0-1,0 0 1,0 0-1,-1 0 1,0 0-1,3-5 1,-1-1 0,0 0 0,0 0 0,-1 0-1,-1-1 1,1 1 0,-1-1 0,-1 1 0,0-13 0,-17 51-127,12-14-110,0 0 0,1 0 0,1 0 0,0 0 0,1 0 0,1 1 0,0-1 0,2 16 0,-2-29 46,0-1-1,0 0 0,0 1 1,0-1-1,1 1 0,-1-1 1,0 0-1,0 1 1,0-1-1,1 0 0,-1 1 1,0-1-1,0 0 0,1 1 1,-1-1-1,0 0 0,1 1 1,-1-1-1,0 0 1,1 0-1,-1 1 0,0-1 1,1 0-1,-1 0 0,1 0 1,-1 0-1,0 0 0,1 1 1,-1-1-1,1 0 1,-1 0-1,0 0 0,1 0 1,-1 0-1,1 0 0,-1 0 1,1 0-1,-1-1 0,0 1 1,1 0-1,-1 0 1,1 0-1,-1 0 0,0-1 1,1 1-1,-1 0 0,0 0 1,1 0-1,-1-1 0,1 1 1,4-13-5889</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9.128"/>
    </inkml:context>
    <inkml:brush xml:id="br0">
      <inkml:brushProperty name="width" value="0.025" units="cm"/>
      <inkml:brushProperty name="height" value="0.025" units="cm"/>
    </inkml:brush>
  </inkml:definitions>
  <inkml:trace contextRef="#ctx0" brushRef="#br0">0 828 10922,'0'0'2034,"15"-4"-374,79-31 284,118-62-1,-37 14-1308,369-135-30,-177 74-842,166-27 1166,-510 165-1138,87-27 670,-45 3-3184,-60 26-779,-4 1-1159</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29.453"/>
    </inkml:context>
    <inkml:brush xml:id="br0">
      <inkml:brushProperty name="width" value="0.025" units="cm"/>
      <inkml:brushProperty name="height" value="0.025" units="cm"/>
    </inkml:brush>
  </inkml:definitions>
  <inkml:trace contextRef="#ctx0" brushRef="#br0">0 38 13132,'0'0'5686,"10"0"-4645,23-1-476,-1-1 1,59-13-1,-51 8 7,77-5 0,-116 12-575,0 0 1,-1 0-1,1 0 1,0 0 0,0 0-1,0 0 1,0 0-1,0 0 1,0 0-1,0 1 1,0-1-1,-1 0 1,1 0 0,0 1-1,0-1 1,0 1-1,0-1 1,-1 1-1,1-1 1,0 1 0,0-1-1,-1 1 1,1 0-1,-1-1 1,1 1-1,0 0 1,-1-1-1,1 1 1,-1 0 0,0 0-1,1 0 1,-1-1-1,0 1 1,1 0-1,-1 0 1,0 0-1,0 0 1,0 0 0,0 0-1,0 0 1,0 0-1,0-1 1,0 1-1,0 0 1,0 0-1,0 0 1,0 0 0,-1 0-1,1 0 1,0 0-1,-1-1 1,1 1-1,-1 0 1,1 0-1,-2 1 1,-3 9-42,-2 0 0,1 0 0,-11 13 0,9-13 37,-59 96-89,61-95-645,1 0 0,0 0 0,1 1 0,-4 13 0,7-7-6050</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0.045"/>
    </inkml:context>
    <inkml:brush xml:id="br0">
      <inkml:brushProperty name="width" value="0.025" units="cm"/>
      <inkml:brushProperty name="height" value="0.025" units="cm"/>
    </inkml:brush>
  </inkml:definitions>
  <inkml:trace contextRef="#ctx0" brushRef="#br0">0 96 8136,'0'0'12395,"51"5"-11530,5-9 32,15-6 0,12 0-577,10 0-288,2-3-224,-7 4-1570,-12-4-1473,-13-1-2338,-19-3-1089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0.389"/>
    </inkml:context>
    <inkml:brush xml:id="br0">
      <inkml:brushProperty name="width" value="0.025" units="cm"/>
      <inkml:brushProperty name="height" value="0.025" units="cm"/>
    </inkml:brush>
  </inkml:definitions>
  <inkml:trace contextRef="#ctx0" brushRef="#br0">1 1 12172,'0'0'6534,"13"1"-5979,88 6 48,-27-3-467,-1 3-1,105 24 0,-174-30-133,1 0-1,-1 0 1,0 1 0,0-1-1,0 1 1,-1 0 0,1 1-1,0-1 1,-1 0 0,1 1-1,-1 0 1,4 4 0,-6-6 3,-1 1-1,1-1 1,0 1 0,0-1 0,-1 1 0,1 0 0,-1-1 0,1 1-1,-1 0 1,0 0 0,0-1 0,1 1 0,-1 0 0,-1-1-1,1 1 1,0 0 0,0 0 0,-1-1 0,1 1 0,0 0 0,-1-1-1,0 1 1,1-1 0,-1 1 0,0 0 0,0-1 0,0 0 0,0 1-1,0-1 1,0 0 0,0 1 0,-1-1 0,0 1 0,-26 25 271,-1-2 1,-53 38-1,-30 25 270,100-77-828,0 1 0,2 0 0,-1 0 0,1 1 1,1 1-1,-13 25 0,13-16-4138</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1.900"/>
    </inkml:context>
    <inkml:brush xml:id="br0">
      <inkml:brushProperty name="width" value="0.025" units="cm"/>
      <inkml:brushProperty name="height" value="0.025" units="cm"/>
    </inkml:brush>
  </inkml:definitions>
  <inkml:trace contextRef="#ctx0" brushRef="#br0">1 180 9577,'0'0'3326,"4"-9"-16,1-2-2466,0 1 1,1 1 0,1-1 0,-1 1-1,9-8 1,-11 13-607,-1-1-1,1 2 1,0-1-1,0 0 1,1 1-1,-1 0 1,1 0 0,0 0-1,0 1 1,0-1-1,0 1 1,0 0 0,0 1-1,10-3 1,-14 4-239,-1 0 1,1 0 0,-1 0-1,1 1 1,-1-1-1,0 0 1,1 0-1,-1 0 1,1 0 0,-1 0-1,1 1 1,-1-1-1,0 0 1,1 1-1,-1-1 1,0 0-1,1 0 1,-1 1 0,0-1-1,1 0 1,-1 1-1,0-1 1,0 1-1,1-1 1,-1 0 0,0 1-1,0-1 1,0 1-1,1-1 1,-1 1-1,0-1 1,0 1 0,0-1-1,0 1 1,0 26 34,-11 24 48,-3-9-58,9-32-135,1 0-1,0 1 1,1-1 0,0 1-1,1 0 1,0-1 0,1 1-1,0 0 1,0 0-1,2 19 1,0-30 106,-1 1 0,1 0-1,0 0 1,-1 0 0,1-1 0,0 1-1,-1 0 1,1-1 0,0 1-1,0-1 1,0 1 0,0 0 0,-1-1-1,1 0 1,0 1 0,0-1 0,0 0-1,0 1 1,0-1 0,0 0 0,0 0-1,0 0 1,0 0 0,0 0-1,0 0 1,0 0 0,0 0 0,0 0-1,0-1 1,0 1 0,0 0 0,0 0-1,0-1 1,0 1 0,1-1 0,33-15 82,-17 4-31,-1 0 1,-1-2-1,0 0 0,-1 0 0,0-2 1,-1 0-1,-1 0 0,-1-1 0,0-1 1,-1 0-1,-1-1 0,-1 0 0,0 0 1,10-38-1,-16 30 26,-5 18-41,-6 16-91,1 7 78,1 0 1,0 1-1,1-1 1,1 1-1,0 0 1,1 0-1,1 1 1,0-1-1,1 1 1,1-1-1,0 0 0,4 20 1,-4-33 3,1 0-1,-1-1 1,1 1-1,0 0 1,0 0 0,0 0-1,0-1 1,0 1 0,0-1-1,1 1 1,-1-1 0,1 1-1,-1-1 1,1 0-1,-1 1 1,1-1 0,-1 0-1,1 0 1,0 0 0,0-1-1,0 1 1,-1 0 0,1-1-1,0 1 1,0-1-1,0 1 1,0-1 0,0 0-1,0 0 1,0 0 0,0 0-1,0 0 1,0 0 0,0-1-1,0 1 1,2-1-1,3-1 119,0 0 0,0 0 0,0 0 0,-1 0 0,1-1 1,-1 0-1,1-1 0,10-7 0,-5 0 12,0 0 1,-1-1 0,0-1 0,-1 0-1,12-18 1,-17 23-117,0-1-1,-1 0 1,1 1-1,-2-2 1,1 1 0,-1 0-1,-1-1 1,0 1-1,0-1 1,0-13-1,-12 73-209,1-10 98,8-35 4,-1 61-1355,2-63 1000,0 0 1,0 0-1,1 0 0,-1 0 0,1 0 0,0 0 0,0 0 0,0 0 0,0 0 0,1 0 1,-1-1-1,1 1 0,0 0 0,-1-1 0,1 1 0,0-1 0,1 0 0,2 3 0,18 5-7922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3.098"/>
    </inkml:context>
    <inkml:brush xml:id="br0">
      <inkml:brushProperty name="width" value="0.025" units="cm"/>
      <inkml:brushProperty name="height" value="0.025" units="cm"/>
    </inkml:brush>
  </inkml:definitions>
  <inkml:trace contextRef="#ctx0" brushRef="#br0">25 447 3908,'0'0'16287,"8"1"-14920,-1-2-1228,0 1-1,0-1 1,0 0 0,1 0 0,-2-1 0,1 0-1,0 0 1,0-1 0,-1 0 0,1 0 0,-1-1-1,0 1 1,0-1 0,0 0 0,0-1 0,-1 0-1,0 0 1,8-10 0,-6 8-111,-1-1-1,0-1 1,0 1-1,-1-1 1,0 0 0,0 0-1,-1-1 1,-1 1 0,1-1-1,-2 0 1,3-13-1,-4 20-21,-1 0 0,0 1-1,0-1 1,0 0 0,0 0 0,-1 0-1,1 0 1,-1 1 0,1-1-1,-1 0 1,0 0 0,0 1-1,0-1 1,0 1 0,-1-1 0,1 1-1,-4-5 1,2 5-6,0 0 0,0 0 1,0 0-1,0 0 0,0 1 0,0-1 0,0 1 1,0 0-1,-1 0 0,1 0 0,0 0 0,-1 1 0,1-1 1,-1 1-1,1 0 0,-1 0 0,1 0 0,-6 2 1,3-1-13,1 0-1,-1 1 1,1 0 0,-1 0 0,1 0 0,0 1 0,0 0 0,0 0 0,0 0 0,0 0 0,1 1 0,-1 0-1,1 0 1,0 0 0,0 0 0,1 1 0,-1 0 0,1 0 0,0 0 0,0 0 0,1 0 0,-3 8-1,-2 4-3,0 0-1,2 0 0,0 1 0,1 0 0,-3 36 1,6-46 13,0 1 1,1 0 0,1 0 0,-1 0 0,1-1 0,4 15 0,-4-20 5,0-1 0,0 1 0,0-1 0,0 1 0,1-1 0,-1 1 0,1-1 0,0 0 0,0 1 0,0-1 0,0 0 1,0 0-1,0-1 0,0 1 0,1 0 0,-1-1 0,1 1 0,-1-1 0,1 0 0,-1 0 0,1 0 0,0 0 0,5 1 0,3-1 55,0 0-1,0 0 1,1-1-1,-1-1 1,0 0-1,0 0 1,0-1-1,0-1 1,0 0 0,0 0-1,-1-1 1,0 0-1,1-1 1,-2 0-1,1-1 1,0 0-1,-1 0 1,0-1-1,-1 0 1,10-11-1,-7 8-31,-1-1 1,0-1-1,-1 1 0,0-2 0,-1 1 1,0-1-1,-1 0 0,-1-1 0,0 0 1,-1 0-1,0 0 0,-1 0 0,-1-1 1,3-26-1,-6 37-21,-1-32 80,1 35-86,0 1 0,0-1 0,0 1-1,0-1 1,0 1 0,0-1 0,0 0 0,-1 1-1,1-1 1,0 1 0,0-1 0,-1 1 0,1-1-1,0 1 1,-1 0 0,1-1 0,0 1 0,-1-1-1,1 1 1,-1 0 0,1-1 0,0 1 0,-1 0-1,1-1 1,-1 1 0,1 0 0,-1 0 0,1-1-1,-1 1 1,1 0 0,-1 0 0,0 0 0,1 0-1,-1 0 1,1 0 0,-1 0 0,1 0 0,-1 0-1,0 0 1,1 0 0,-1 0 0,1 0 0,-1 0-1,1 0 1,-1 1 0,1-1 0,-1 0 0,1 0-1,-1 1 1,1-1 0,-1 0 0,0 1 0,-2 2-8,0 0 0,0 0 0,0 0 1,0 0-1,1 1 0,-1-1 1,1 1-1,0-1 0,0 1 1,0 0-1,-1 5 0,-17 52-29,17-48 26,-1 0 12,0 0 0,1 0 0,1 1 0,0-1 0,0 20 0,3-32 2,-1 0 0,0 1 0,0-1 0,1 0 0,-1 0 0,1 0 0,-1 0 0,1 0 0,-1 0 0,1 0 0,-1-1 0,1 1 0,0 0 0,0 0 0,-1 0 0,1-1 0,0 1 0,0 0 0,0-1 0,0 1 1,0-1-1,0 1 0,0-1 0,0 1 0,0-1 0,0 1 0,0-1 0,0 0 0,0 0 0,0 0 0,0 0 0,0 0 0,0 0 0,1 0 0,-1 0 0,0 0 0,0 0 0,0 0 0,0-1 0,0 1 0,1-1 0,4 0 24,0 0 0,0-1 0,0 0 0,0 0 0,0-1 0,7-4 0,4-5 0,-1-1 0,-1-1 0,0-1 0,-1 0 0,-1 0 0,0-1 0,11-21 0,8-8 11,-28 82-170,-5-30 127,1 0 1,0 0-1,1 0 1,0 1-1,0-1 1,1 0-1,-1 0 1,5 11-1,-5-17 5,0 1-1,0-1 1,0 0-1,0 0 1,0 1-1,0-1 1,0 0-1,0 0 1,0 0 0,1 0-1,-1 0 1,0 0-1,1-1 1,-1 1-1,1 0 1,-1-1-1,1 1 1,1 0 0,0-1 2,0 0 1,1 0-1,-1 0 1,0 0-1,1 0 1,-1-1-1,0 1 1,0-1-1,1 0 1,-1 0-1,6-3 1,6-4-51,0-1 0,-1-1 0,0 0 0,0-1 0,-1 0 0,-1-1 0,1-1 1,-2 0-1,0-1 0,-1 0 0,17-29 0,-29 49-977,-3 11 1010,1-1 0,0 1 1,1 0-1,1 0 0,0 27 0,3-43 20,-1 0 1,1 0 0,-1 0 0,1 0-1,-1 0 1,1 0 0,0 0 0,-1-1-1,1 1 1,0 0 0,0 0 0,-1-1-1,1 1 1,0 0 0,0-1 0,0 1-1,0-1 1,0 1 0,0-1-1,0 0 1,0 1 0,0-1 0,0 0-1,0 0 1,0 0 0,1 0 0,-1 0-1,0 0 1,0 0 0,0 0 0,0 0-1,0 0 1,0 0 0,0-1-1,0 1 1,0 0 0,0-1 0,2 0-1,39-17 105,-27 9-129,-8 4-102,0 0-1,0 0 1,1 1 0,0 0-1,0 1 1,0 0-1,0 0 1,1 0 0,-1 1-1,14-1 1,-22 3 105,1 0 0,0 0 1,0 0-1,-1 0 0,1 0 1,0 0-1,-1 1 0,1-1 1,0 0-1,-1 1 0,1-1 1,-1 0-1,1 1 0,0-1 1,-1 0-1,1 1 0,-1-1 1,1 1-1,-1-1 0,1 1 1,-1-1-1,0 1 0,1 0 1,-1-1-1,0 1 0,1 0 1,-1-1-1,1 2 0,1 26-97,-13 26 402,19-92 207,-2-2 0,-2 1-1,-1 0 1,-6-79 0,2 32-1816,8 95-8790,-6-3 1271</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3.438"/>
    </inkml:context>
    <inkml:brush xml:id="br0">
      <inkml:brushProperty name="width" value="0.025" units="cm"/>
      <inkml:brushProperty name="height" value="0.025" units="cm"/>
    </inkml:brush>
  </inkml:definitions>
  <inkml:trace contextRef="#ctx0" brushRef="#br0">1 43 17200,'0'0'5061,"52"-38"-7303,-34 33-2146</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1.760"/>
    </inkml:context>
    <inkml:brush xml:id="br0">
      <inkml:brushProperty name="width" value="0.025" units="cm"/>
      <inkml:brushProperty name="height" value="0.025" units="cm"/>
    </inkml:brush>
  </inkml:definitions>
  <inkml:trace contextRef="#ctx0" brushRef="#br0">2 176 11563,'0'0'3219,"-1"8"-982,1-4-2053,-1-1 1,1 0 0,0 0 0,1 0-1,-1 0 1,0 1 0,1-1-1,0 0 1,-1 0 0,1 0 0,0 0-1,1 0 1,-1 0 0,3 3-1,-2-3-47,1-1-1,-1 0 0,1-1 0,-1 1 1,1 0-1,0-1 0,-1 1 1,1-1-1,0 0 0,0 0 0,0 0 1,0 0-1,0 0 0,1-1 0,-1 0 1,0 1-1,0-1 0,5-1 1,3 1-34,-1-1 1,0 0-1,-1-1 1,1 0 0,0-1-1,0 0 1,-1 0-1,0-1 1,1-1 0,-1 1-1,-1-1 1,15-11-1,-17 11-93,0 1-1,-1-1 1,1 0-1,-1 0 1,0-1-1,-1 0 1,1 0-1,-1 0 1,0 0-1,-1-1 1,1 1-1,-1-1 0,-1 0 1,1 0-1,-1 0 1,-1 0-1,1 0 1,0-11-1,-2 15-4,0 0 0,-1 0 0,1-1 0,-1 1 0,0 0 0,0 0 0,0 0 0,0 0 0,0 0 0,-1 0 0,1 0 0,-1 0 0,0 0-1,0 1 1,0-1 0,0 1 0,0-1 0,-1 1 0,1 0 0,-1 0 0,1 0 0,-1 0 0,0 0 0,0 1 0,0-1 0,0 1 0,0 0 0,0 0 0,0 0 0,-5-1 0,2 1-13,1 0 1,-1 0 0,1 0-1,-1 1 1,1 0 0,-1 0-1,1 0 1,-1 1 0,1-1-1,-1 1 1,1 1 0,0-1-1,-1 1 1,1 0 0,0 0-1,0 1 1,-9 5 0,5 1 21,1 0 0,0 0 1,1 1-1,0 0 0,1 0 1,0 1-1,0 0 0,1 0 0,0 0 1,1 1-1,1-1 0,0 1 1,0 0-1,1 0 0,1 0 1,0 0-1,0 1 0,1-1 1,1 0-1,0 0 0,4 16 1,-5-24-8,1-1 0,0 0 0,0 0 0,1 0 0,-1 0 0,1 0 0,-1 0 0,1-1 0,0 1 0,0 0 0,0-1 0,0 1 0,0-1 0,1 0 0,-1 0 0,1 0 0,0 0-1,5 3 2,-4-3 4,1-1 0,0 1 0,0-1 0,0 0 0,0 0 0,0-1 0,0 1 0,0-1 0,0 0 0,0-1 0,6 0 0,3-2 18,1-1-1,-1 0 0,0 0 1,0-2-1,-1 0 0,0 0 1,18-12-1,7-11 37,-2-1 0,60-64 0,-77 75-40,-19 19-25,0 0 0,0-1-1,0 1 1,0 0 0,1 0-1,-1-1 1,0 1 0,0 0-1,1 0 1,-1 0 0,0-1-1,0 1 1,1 0 0,-1 0 0,0 0-1,0 0 1,1 0 0,-1-1-1,0 1 1,1 0 0,-1 0-1,0 0 1,0 0 0,1 0-1,-1 0 1,0 0 0,1 0-1,-1 0 1,0 0 0,1 0-1,-1 0 1,0 0 0,0 0-1,1 1 1,-1-1 0,0 0 0,1 0-1,-1 0 1,0 0 0,0 0-1,1 1 1,-1-1 0,0 0-1,1 1 1,4 19 136,-3 42 229,-2-41-254,-1-20-99,1 1 0,0 0 0,0-1 0,1 1-1,-1 0 1,0-1 0,0 1 0,1 0 0,-1-1 0,1 1 0,0-1-1,-1 1 1,1-1 0,0 1 0,0-1 0,0 1 0,0-1 0,0 0-1,0 0 1,0 1 0,0-1 0,1 0 0,-1 0 0,0 0-1,1 0 1,-1 0 0,1-1 0,-1 1 0,1 0 0,-1-1 0,1 1-1,0-1 1,-1 1 0,1-1 0,0 0 0,-1 0 0,1 0 0,0 0-1,-1 0 1,1 0 0,0 0 0,-1 0 0,1-1 0,2 0-1,5-1 24,-1-1 0,0 0 0,0 0 0,-1-1 0,1 0-1,-1 0 1,11-8 0,40-42 58,-43 39-65,0 0 0,29-21 1,-44 36-29,0 0 1,0 0-1,1 0 1,-1-1 0,0 1-1,1 0 1,-1 0-1,0 0 1,1 0 0,-1 0-1,0-1 1,1 1-1,-1 0 1,0 0 0,1 0-1,-1 0 1,0 0-1,1 0 1,-1 0 0,0 0-1,1 0 1,-1 0-1,0 0 1,1 1 0,-1-1-1,0 0 1,1 0-1,-1 0 1,0 0 0,0 0-1,1 1 1,-1-1-1,0 0 1,1 0 0,-1 0-1,0 1 1,0-1 0,0 0-1,1 1 1,5 19 150,-6 34 174,0-43-276,0-6-251,4 42 648,-4-46-573,0 0 0,1 0 0,-1 0 0,0 0 1,1 0-1,-1 0 0,0 0 0,1 0 0,-1 0 0,1-1 0,0 1 0,-1 0 0,1 0 0,0 0 1,-1-1-1,1 1 0,0 0 0,0-1 0,0 1 0,-1-1 0,1 1 0,0-1 0,0 1 1,0-1-1,0 0 0,0 1 0,0-1 0,0 0 0,0 0 0,0 0 0,0 0 0,0 0 0,0 0 1,0 0-1,0 0 0,0 0 0,0 0 0,0 0 0,0-1 0,0 1 0,0 0 0,1-1 1,13-9-6116</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2.415"/>
    </inkml:context>
    <inkml:brush xml:id="br0">
      <inkml:brushProperty name="width" value="0.025" units="cm"/>
      <inkml:brushProperty name="height" value="0.025" units="cm"/>
    </inkml:brush>
  </inkml:definitions>
  <inkml:trace contextRef="#ctx0" brushRef="#br0">0 231 9161,'0'0'10223,"12"1"-9092,-5 0-980,-2 0-65,-1 0-1,1-1 1,-1 1 0,1-1-1,-1 0 1,1 0 0,-1-1-1,1 1 1,-1-1-1,1 0 1,-1 0 0,1 0-1,-1-1 1,0 0 0,0 0-1,0 0 1,0 0-1,5-4 1,5-6 42,-1 0 0,0-1-1,-1 0 1,15-21 0,-24 30-52,1-1 0,-2 1 0,1-1 1,0 1-1,-1-1 0,0 0 0,0 1 0,0-1 0,-1 0 0,0-1 1,1 1-1,-2 0 0,1 0 0,-1 0 0,0-1 0,0 1 1,0 0-1,-1 0 0,-2-10 0,3 13-40,-1 1-1,0-1 1,0 1 0,0-1-1,0 1 1,-1 0 0,1-1-1,0 1 1,0 0 0,-1 0-1,1 0 1,-1 0 0,1 0 0,-1 0-1,1 1 1,-1-1 0,0 0-1,1 1 1,-1-1 0,0 1-1,1 0 1,-1-1 0,0 1-1,0 0 1,1 0 0,-1 0-1,0 0 1,0 1 0,1-1-1,-4 1 1,1 0-18,-1 0 0,1 0 0,0 0 1,-1 1-1,1 0 0,0-1 0,0 2 0,0-1 1,1 0-1,-1 1 0,-4 3 0,1 3 4,0 0 0,1 0-1,0 0 1,0 1 0,1-1 0,0 2-1,1-1 1,0 0 0,0 1 0,1 0-1,1-1 1,0 1 0,0 0 0,1 23-1,0-29-21,1 1-1,1-1 1,-1 1-1,1-1 1,0 1-1,0-1 1,0 0-1,1 1 1,0-1-1,0 0 1,0 0-1,1 0 1,0 0-1,0-1 1,0 1-1,0-1 0,1 0 1,0 0-1,-1 0 1,2 0-1,-1 0 1,0-1-1,1 0 1,-1 0-1,1 0 1,0-1-1,0 1 1,0-1-1,0 0 1,1-1-1,6 2 1,3 0-287,0-1 1,0-1-1,0 0 1,27-3-1,-30 0-771,-1 0 0,1 0 1,19-8-1,21-15-7260</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3.005"/>
    </inkml:context>
    <inkml:brush xml:id="br0">
      <inkml:brushProperty name="width" value="0.025" units="cm"/>
      <inkml:brushProperty name="height" value="0.025" units="cm"/>
    </inkml:brush>
  </inkml:definitions>
  <inkml:trace contextRef="#ctx0" brushRef="#br0">7 102 5285,'1'-9'7634,"1"-9"-6187,0-9 4147,-1 53-2684,-8 123-1638,1 56-991,6-199-251,1 0 0,-1 0 0,1 0-1,0 0 1,0-1 0,1 1 0,0-1 0,0 1 0,0-1-1,3 6 1,-4-9-2,1-1 0,-1 1 0,1 0 1,-1-1-1,1 1 0,-1-1 0,1 1 0,0-1 0,0 0 0,0 1 0,0-1 0,0 0 0,0-1 0,0 1 0,0 0 0,0 0 1,0-1-1,0 1 0,1-1 0,-1 0 0,0 0 0,0 0 0,1 0 0,-1 0 0,0 0 0,0 0 0,0-1 0,5-1 1,1-1 147,1 0 1,-1-1-1,0 0 1,0 0 0,0-1-1,-1 0 1,0-1 0,0 0-1,0 0 1,-1 0 0,11-13-1,3-7 232,33-54 1,-32 43-366,-2-1 1,-1 0-1,-2-1 1,-2-1-1,-2-1 0,12-65 1,-26 159-6912,-1 30-3907,1-49 3456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6.917"/>
    </inkml:context>
    <inkml:brush xml:id="br0">
      <inkml:brushProperty name="width" value="0.025" units="cm"/>
      <inkml:brushProperty name="height" value="0.025" units="cm"/>
    </inkml:brush>
  </inkml:definitions>
  <inkml:trace contextRef="#ctx0" brushRef="#br0">1 0 10858,'0'0'13165,"67"25"-13261,-45-7-1186,3-3-992,-2-2-1153,-3-5-1025,-1-3 896,-5-4-2593</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3.425"/>
    </inkml:context>
    <inkml:brush xml:id="br0">
      <inkml:brushProperty name="width" value="0.025" units="cm"/>
      <inkml:brushProperty name="height" value="0.025" units="cm"/>
    </inkml:brush>
  </inkml:definitions>
  <inkml:trace contextRef="#ctx0" brushRef="#br0">136 216 9385,'0'0'13912,"-3"-9"-13160,1 4-669,0 0-1,-1-1 0,1 1 0,-1 0 0,-1 0 0,1 0 0,-1 1 0,-7-8 0,10 11-76,-1 0 0,1-1 0,-1 1 0,0 0 0,1 0 0,-1 0 0,0 0-1,0 0 1,0 0 0,0 1 0,0-1 0,0 1 0,0-1 0,0 1 0,0 0 0,0 0-1,0 0 1,0 0 0,0 0 0,0 0 0,0 0 0,0 1 0,0-1 0,0 1-1,0-1 1,0 1 0,0 0 0,0 0 0,1 0 0,-1 0 0,0 0 0,1 0 0,-1 1-1,-2 2 1,0 0 27,0 0 0,1 0 0,0 1 0,0-1-1,0 1 1,-3 8 0,5-12-26,0-1-1,1 1 1,-1 0-1,1 0 1,-1 0 0,1 0-1,0-1 1,-1 1-1,1 0 1,0 0 0,0 0-1,-1 0 1,1 0 0,0 0-1,0 0 1,0 0-1,0 0 1,0 0 0,0 0-1,1 0 1,-1 0-1,0 0 1,0 0 0,1 0-1,-1-1 1,0 1-1,1 0 1,-1 0 0,1 0-1,-1 0 1,1-1 0,0 1-1,-1 0 1,1 0-1,0-1 1,0 1 0,-1-1-1,1 1 1,0 0-1,0-1 1,0 0 0,-1 1-1,1-1 1,0 1 0,2-1-1,14 1 32,0-1 0,0 0-1,0-1 1,0-1 0,0-1-1,-1 0 1,1-2 0,-1 0 0,27-11-1,-23 8-34,1 0 0,0 2 0,0 1 0,0 0 0,39-2 0,-41 9 583,-11-2 1457,-9-14-666,0-4-1731,-10-42 548,7 47-399,2 0 0,-1 0 1,0-17-1,10 35-4768,23 15 75,-5-6-771,4-2-2072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4.045"/>
    </inkml:context>
    <inkml:brush xml:id="br0">
      <inkml:brushProperty name="width" value="0.025" units="cm"/>
      <inkml:brushProperty name="height" value="0.025" units="cm"/>
    </inkml:brush>
  </inkml:definitions>
  <inkml:trace contextRef="#ctx0" brushRef="#br0">183 224 15246,'-8'-3'1805,"2"0"-1503,0 1 0,0 0 0,0 0 0,0 1 0,0 0 0,0 0 0,-11 0 1,14 1-233,-1 1 0,1-1 0,0 1 1,0 0-1,0 0 0,-1 0 1,1 0-1,0 1 0,0-1 0,1 1 1,-1 0-1,0-1 0,1 1 0,-1 1 1,1-1-1,-1 0 0,1 0 1,0 1-1,-3 4 0,-2 3 138,0-1 0,1 2 1,0-1-1,1 0 0,0 1 0,1 0 0,0 0 1,1 1-1,0-1 0,1 1 0,0-1 0,1 1 1,0 18-1,1-28-185,0-1 1,0 1-1,0-1 1,1 0-1,-1 1 0,0-1 1,1 0-1,0 0 1,-1 1-1,1-1 0,-1 0 1,1 0-1,0 0 1,0 0-1,0 1 1,0-1-1,0 0 0,0-1 1,0 1-1,0 0 1,0 0-1,0 0 0,2 0 1,0 0 35,0 0 0,0 0 1,0 0-1,0 0 0,1-1 0,-1 1 0,0-1 1,0 0-1,6-1 0,0 0 89,-1 0 0,0 0 0,0-1 0,1-1 0,-1 0 0,-1 0 0,11-5 0,-4-1-70,0-1 1,-1 0-1,0-2 0,-1 1 1,0-1-1,-1-1 0,0 0 1,-1-1-1,0 0 0,-1 0 1,-1-1-1,7-16 0,-6 8-32,0-1-1,-2 0 1,0 0-1,-2-1 1,-1 1 0,-1-1-1,1-38 1,-4 63-46,0-1 0,0 1 0,0 0 1,0-1-1,1 1 0,-1-1 0,0 1 0,0 0 1,0-1-1,0 1 0,0-1 0,0 1 1,0 0-1,0-1 0,0 1 0,0-1 0,0 1 1,-1-1-1,1 1 0,0 0 0,0-1 0,0 1 1,0 0-1,-1-1 0,1 1 0,0 0 1,0-1-1,-1 1 0,1 0 0,0-1 0,0 1 1,-1 0-1,1 0 0,0-1 0,-1 1 0,1 0 1,-1 0-1,1 0 0,0-1 0,-1 1 1,1 0-1,-1 0 0,1 0 0,0 0 0,-1 0 1,0 0-1,-14 17-85,4 8 75,2 1 1,0 0-1,2 0 1,1 1 0,0-1-1,3 2 1,0-1-1,1 36 1,2-58-160,0 0 1,1 0-1,-1 0 0,1-1 1,0 1-1,0 0 1,1-1-1,0 1 1,-1 0-1,1-1 1,1 0-1,-1 1 1,1-1-1,-1 0 1,1 0-1,0-1 1,1 1-1,6 5 1,-7-6-238,0-1 0,0 0 1,1-1-1,-1 1 0,1 0 0,-1-1 0,1 0 1,0 0-1,-1 0 0,1 0 0,0-1 1,0 1-1,0-1 0,0 0 0,-1 0 1,1-1-1,0 1 0,0-1 0,-1 0 0,1 1 1,0-2-1,-1 1 0,1 0 0,5-4 1,-3 2 58,-1-1 1,1 0 0,-1 0-1,0 0 1,0 0 0,0-1-1,-1 0 1,0 0 0,0 0-1,0-1 1,0 1 0,5-13 0,-6 11 653,0-1 0,0 1 1,-1-1-1,0 0 0,0 1 1,-1-1-1,0 0 0,0 0 1,-1 0-1,0-11 1,0 18-168,0 0 1,0 0 0,0 0-1,0 0 1,0 1 0,0-1-1,-1 0 1,1 0 0,0 0-1,0 0 1,-1 1 0,1-1-1,0 0 1,-1 0 0,1 1-1,-1-1 1,1 0 0,-1 1 0,1-1-1,-1 0 1,0 1 0,1-1-1,-1 1 1,0-1 0,1 1-1,-1-1 1,0 1 0,0 0-1,0-1 1,1 1 0,-1 0-1,0-1 1,0 1 0,0 0 0,0 0-1,1 0 1,-1 0 0,0 0-1,0 0 1,0 0 0,0 0-1,0 0 1,1 0 0,-1 1-1,-1-1 1,-1 1 38,0 0 0,0 1 1,1-1-1,-1 1 0,0-1 0,0 1 0,1 0 0,-1 0 1,1 0-1,0 0 0,-3 3 0,-1 4 88,0-1 0,0 1 0,1 0 0,0 1 0,1-1 0,0 1-1,0 0 1,1-1 0,0 2 0,1-1 0,0 0 0,1 0 0,0 1 0,1 17 0,0-25-255,1-1 1,0 0 0,-1 0-1,1 1 1,0-1 0,0 0-1,0 0 1,1 0 0,-1 0-1,0 0 1,1 0-1,-1-1 1,1 1 0,0 0-1,-1-1 1,1 1 0,0-1-1,0 0 1,0 1 0,0-1-1,0 0 1,0 0-1,1 0 1,-1-1 0,0 1-1,0-1 1,1 1 0,-1-1-1,0 1 1,1-1 0,-1 0-1,0 0 1,1 0-1,-1-1 1,0 1 0,5-2-1,-1 2 8,1-1 0,-1-1 0,1 1 0,-1-1 0,1 0 0,-1-1 0,0 0-1,0 0 1,0 0 0,0 0 0,-1-1 0,6-5 0,-6 3 10,0 0 0,-1 0-1,1-1 1,-1 0 0,-1 0 0,1 0 0,-1 0 0,3-13 0,-5 17-150,1-1 0,-1 0 0,-1 1 0,1-1 0,-1 0 0,1 0 0,-1 1 0,0-1 0,0 0 0,-1 0 0,1 1 0,-1-1 0,0 0 0,0 1 1,0-1-1,0 1 0,-1-1 0,1 1 0,-5-7 0,6 10 0,-1-1 1,1 0 0,0 1-1,-1-1 1,1 0 0,-1 1-1,1-1 1,-1 1 0,0-1-1,1 1 1,-1-1-1,1 1 1,-1-1 0,0 1-1,1 0 1,-1-1 0,0 1-1,0 0 1,1 0 0,-1-1-1,0 1 1,0 0-1,1 0 1,-1 0 0,0 0-1,0 0 1,1 0 0,-1 0-1,0 0 1,0 0 0,1 1-1,-1-1 1,0 0-1,0 0 1,1 1 0,-1-1-1,0 0 1,1 1 0,-2 0-1,1 0-210,1 0-1,-1-1 1,1 1-1,-1 0 0,1 0 1,-1 0-1,1 0 1,0 0-1,-1 1 1,1-1-1,0 0 0,0 0 1,0 0-1,0 0 1,0 0-1,0 0 1,0 2-1,3 7-3662</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4.447"/>
    </inkml:context>
    <inkml:brush xml:id="br0">
      <inkml:brushProperty name="width" value="0.025" units="cm"/>
      <inkml:brushProperty name="height" value="0.025" units="cm"/>
    </inkml:brush>
  </inkml:definitions>
  <inkml:trace contextRef="#ctx0" brushRef="#br0">69 15 9577,'0'0'9326,"-3"10"-8327,-14 60 1017,3 1 1,-9 114 0,15-103-2051,5-66 157,2-19 267,4-28-6,6-12-558,2 0 1,1 1-1,3 0 1,1 1-1,33-58 1,-40 83 163,0 1 0,18-20 0,-24 31 0,0 1-1,-1 0 1,1 0 0,0 0 0,0 1 0,1-1 0,-1 1-1,1 0 1,-1 0 0,1 0 0,0 0 0,0 0 0,-1 1-1,1 0 1,0 0 0,8-2 0,-11 4 7,0-1 0,-1 0 0,1 1 0,0-1 1,-1 1-1,1-1 0,-1 1 0,1-1 0,-1 1 0,1-1 0,-1 1 0,0-1 1,1 1-1,-1-1 0,1 1 0,-1 0 0,0-1 0,0 1 0,1 0 1,-1-1-1,0 1 0,0 0 0,0-1 0,0 1 0,0 0 0,0 0 0,0-1 1,0 1-1,0 0 0,0-1 0,0 1 0,0 0 0,-1-1 0,1 1 1,0 0-1,0-1 0,-1 1 0,1 0 0,0-1 0,-2 2 0,-11 30-82,-86 86 517,99-118-448,0 0 0,1 0-1,-1 0 1,0 0 0,0 0 0,1 0-1,-1 0 1,0 0 0,1 0-1,-1 0 1,0 0 0,0 0-1,1 0 1,-1 1 0,0-1-1,0 0 1,0 0 0,1 0 0,-1 0-1,0 1 1,0-1 0,0 0-1,1 0 1,-1 0 0,0 1-1,0-1 1,0 0 0,0 0-1,0 0 1,1 1 0,-1-1-1,0 0 1,0 0 0,0 1 0,0-1-1,0 0 1,0 1 0,0-1-1,0 0 1,0 0 0,0 1-1,0-1 1,0 0 0,0 0-1,0 1 1,0-1 0,0 0 0,0 0-1,-1 1 1,1-1 0,0 0-1,0 0 1,0 1 0,22-12-2061,-15 6 607,0-1 0,0 0 0,-1 0 1,0-1-1,6-8 0,9-15-5475</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4.848"/>
    </inkml:context>
    <inkml:brush xml:id="br0">
      <inkml:brushProperty name="width" value="0.025" units="cm"/>
      <inkml:brushProperty name="height" value="0.025" units="cm"/>
    </inkml:brush>
  </inkml:definitions>
  <inkml:trace contextRef="#ctx0" brushRef="#br0">67 22 8584,'0'0'10832,"-3"10"-9759,-40 177 3115,34-138-3892,3 1 0,0 51 1,22-119 23,5-22-598,-2-1 1,24-72 0,-26 63 191,34-68 0,-50 115 120,1 1 0,-1-1 0,1 0 0,0 1 0,0 0 0,0-1 0,1 1 0,-1 0 0,0 0 0,1 0 0,0 1 0,-1-1-1,1 1 1,0-1 0,0 1 0,-1 0 0,1 0 0,0 0 0,0 0 0,5 0 0,-7 1-37,1 0 1,0 0-1,0 0 1,-1 0-1,1 0 0,0 1 1,-1-1-1,1 1 1,-1-1-1,1 1 0,0 0 1,-1-1-1,1 1 1,-1 0-1,0 0 0,1 0 1,-1 0-1,0 0 1,1 0-1,-1 1 0,0-1 1,0 0-1,0 1 1,0-1-1,0 1 0,0-1 1,-1 1-1,1-1 1,0 1-1,-1-1 0,1 1 1,-1 0-1,0-1 1,1 1-1,-1 0 0,0-1 1,0 3-1,0 3 64,0 0-1,0 0 1,-1 0-1,0 0 0,0 0 1,-1 0-1,0 0 1,0 0-1,0 0 1,-1-1-1,0 1 1,0-1-1,-1 0 1,-4 6-1,-4 4 429,0-2-1,-1 1 1,-28 24-1,41-39-530,0 0 0,0 0-1,0 1 1,0-1-1,0 0 1,0 0-1,-1 0 1,1 0-1,0 0 1,0 0-1,0 1 1,0-1-1,0 0 1,0 0-1,0 0 1,-1 0-1,1 0 1,0 0-1,0 0 1,0 0-1,0 0 1,0 0-1,0 0 1,-1 0-1,1 1 1,0-1-1,0 0 1,0 0 0,0 0-1,-1 0 1,1 0-1,0 0 1,0 0-1,0 0 1,0-1-1,0 1 1,-1 0-1,1 0 1,0 0-1,0 0 1,0 0-1,0 0 1,0 0-1,-1 0 1,1 0-1,0 0 1,0 0-1,0 0 1,0-1-1,0 1 1,0 0-1,0 0 1,0 0 0,0 0-1,-1 0 1,1 0-1,0-1 1,0 1-1,0 0 1,0 0-1,0 0 1,0 0-1,0-1 1,0 1-1,2-17-2607,9-19-3261,-1 6-842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5.458"/>
    </inkml:context>
    <inkml:brush xml:id="br0">
      <inkml:brushProperty name="width" value="0.025" units="cm"/>
      <inkml:brushProperty name="height" value="0.025" units="cm"/>
    </inkml:brush>
  </inkml:definitions>
  <inkml:trace contextRef="#ctx0" brushRef="#br0">99 1 13357,'0'0'4372,"-6"8"-1885,-10 15-1343,2 1 0,-23 49 0,32-62-900,0 1 1,2 0 0,-1 1-1,1-1 1,1 1-1,0-1 1,1 1 0,1 0-1,1 22 1,-1-33-262,0 0 0,0 1 0,0-1 0,0 0 0,1 0 1,-1 1-1,1-1 0,0 0 0,0 0 0,-1 0 0,1 0 0,0 0 0,1 0 0,-1 0 0,0 0 1,1-1-1,-1 1 0,1 0 0,-1-1 0,1 1 0,0-1 0,0 1 0,-1-1 0,1 0 0,0 0 0,0 0 1,0 0-1,0 0 0,1 0 0,-1-1 0,0 1 0,0-1 0,0 1 0,1-1 0,-1 0 0,0 0 1,0 0-1,1 0 0,-1 0 0,0 0 0,0-1 0,1 1 0,-1-1 0,3-1 0,7-2-117,0-1 1,-1 0-1,0 0 0,0-1 0,0-1 0,15-11 0,-14 8-3,-8 6 144,0 0 1,0 1 0,0 0 0,1-1-1,-1 2 1,1-1 0,0 0-1,-1 1 1,1 0 0,1 0 0,-1 0-1,10-1 1,-2 17 298,-12-12-302,-1 0 1,1 0-1,0-1 0,0 1 1,1-1-1,-1 1 1,0-1-1,0 1 0,1-1 1,-1 0-1,1 0 1,2 2-1,4-1-40,-1-1 1,1 0-1,0-1 0,-1 1 0,1-2 1,0 1-1,-1-1 0,1 0 1,0-1-1,-1 1 0,1-2 0,-1 1 1,0-1-1,0 0 0,0 0 0,9-7 1,46-15-1413,-61 26 1445,0-1 1,0 1-1,0-1 0,-1 1 1,1 0-1,0 0 0,-1-1 1,1 1-1,-1 0 1,1 0-1,-1 0 0,1 0 1,-1 0-1,1-1 1,-1 1-1,0 0 0,0 0 1,1 0-1,-1 0 1,0 0-1,0 0 0,0 0 1,0 0-1,0 0 0,0 0 1,0 0-1,-1 0 1,1 0-1,0 0 0,-1 1 1,-2 38 777,1-28-628,1 1 0,0-1 0,0 1 0,2 0 0,-1-1 1,2 1-1,0-1 0,0 1 0,1-1 0,1 0 0,0 0 0,0 0 1,1 0-1,1-1 0,13 21 0,-10-18-152,-1 1 1,0 0-1,-1 1 1,0 0-1,-2 0 1,5 19-1,-9-31 9,0 0 0,0 0 0,0 0 0,-1 0 0,1 0 0,-1 0 0,0 0 0,0 0 0,-1 0 0,1 0 0,-1 0 0,0 0 0,0 0 0,0 0 0,0-1 0,-1 1 0,0 0 0,1-1 0,-1 1 0,-1-1 0,1 0 0,0 1 0,-1-1 0,0 0 0,1-1 0,-1 1 0,0 0 0,-1-1 0,1 0 0,0 1 0,-8 2 0,8-4 65,1 1 0,-1-1 0,0 0 0,0-1 0,0 1 0,0 0-1,0-1 1,0 0 0,0 0 0,0 0 0,-1 0 0,1 0 0,0 0 0,0-1 0,0 1 0,0-1-1,0 0 1,0 0 0,1 0 0,-1-1 0,-3-1 0,2 0-21,-1 0-1,1-1 1,0 0 0,0 0-1,1 0 1,-1 0 0,1-1-1,0 0 1,0 1 0,1-1-1,-3-6 1,-1-3-37,1-1 1,0 0-1,2 0 0,-1 0 0,2-1 1,0 1-1,0-24 0,3 35-8,-1-1-1,1 1 1,0-1-1,0 1 1,0-1 0,1 1-1,0 0 1,-1 0-1,2 0 1,-1 0 0,0 0-1,1 0 1,0 0-1,-1 1 1,2 0-1,-1-1 1,0 1 0,1 0-1,-1 0 1,6-3-1,9-4-467,0 0 0,1 1 0,28-9 0,19-10-5432,-20 2-3499</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6.315"/>
    </inkml:context>
    <inkml:brush xml:id="br0">
      <inkml:brushProperty name="width" value="0.025" units="cm"/>
      <inkml:brushProperty name="height" value="0.025" units="cm"/>
    </inkml:brush>
  </inkml:definitions>
  <inkml:trace contextRef="#ctx0" brushRef="#br0">158 240 5926,'1'-13'4436,"0"4"-4046,1-4 719,0-1 1,-1 1 0,-1-1 0,-1 1-1,-1-15 1,1 25-937,1 0-1,0 0 1,-1 1 0,0-1-1,0 0 1,0 1 0,0-1-1,0 1 1,0-1-1,-1 1 1,1-1 0,-1 1-1,1 0 1,-1 0-1,0 0 1,0 0 0,0 0-1,0 0 1,0 0-1,-1 1 1,1-1 0,0 1-1,-1 0 1,1 0-1,-1 0 1,0 0 0,1 0-1,-1 0 1,0 0-1,1 1 1,-1 0 0,0-1-1,0 1 1,-4 1 0,3-1-123,1 1 1,-1 0 0,0 1 0,1-1 0,-1 0 0,1 1 0,-1 0 0,1 0 0,0 0 0,0 0 0,0 1 0,0-1 0,0 1 0,0 0 0,1 0 0,0 0 0,-1 0 0,1 0 0,0 0 0,0 1 0,0-1 0,1 1 0,-2 5 0,-2 1-14,1 1 0,1 0 1,0 1-1,1-1 0,0 0 0,-1 21 1,3-30-36,0-1 0,0 0 1,1 1-1,-1-1 1,0 1-1,1-1 1,-1 0-1,1 1 1,-1-1-1,1 0 0,0 1 1,-1-1-1,1 0 1,0 0-1,0 0 1,0 0-1,0 1 1,0-1-1,0-1 0,0 1 1,1 0-1,-1 0 1,0 0-1,0-1 1,1 1-1,-1 0 0,0-1 1,1 1-1,-1-1 1,1 0-1,-1 0 1,1 1-1,-1-1 1,0 0-1,1 0 0,-1 0 1,1 0-1,-1 0 1,2-1-1,5 0 24,1 0 0,-1 0-1,0-1 1,-1 0 0,1 0-1,10-5 1,1-2 10,0-1-1,-1-1 0,-1-1 1,0-1-1,0 0 0,14-16 1,-23 21-19,1 0 0,-1-1 0,-1 0 0,0-1 0,0 0 0,-1 0 0,0 0 0,-1 0 1,0-1-1,-1 0 0,0 0 0,3-15 0,-19 42-130,-5 16 82,10-16 66,1 0 0,1 0 0,1 0 0,0 1 0,2 0-1,-1-1 1,2 1 0,0 0 0,1 0 0,3 22 0,-2-37-9,-1 0 1,1 1-1,0-1 0,0 0 0,0 0 0,0 0 1,0 0-1,0 0 0,0 0 0,1-1 0,-1 1 1,1 0-1,-1-1 0,1 1 0,0-1 0,0 1 1,-1-1-1,1 0 0,0 0 0,0 0 1,0 0-1,1 0 0,-1 0 0,0-1 0,0 1 1,0 0-1,1-1 0,-1 0 0,0 0 0,0 0 1,1 0-1,-1 0 0,0 0 0,0 0 0,1-1 1,-1 1-1,0-1 0,0 1 0,3-2 0,2 0 46,0-1 0,1 0-1,-1 0 1,0 0 0,-1-1-1,1 0 1,-1 0 0,1 0-1,-1-1 1,7-8 0,-7 6-27,0-1 0,-1 0 0,0-1 0,-1 1 1,0-1-1,0 0 0,-1 0 0,0 0 1,-1 0-1,1 0 0,-2-1 0,1 1 0,-2-1 1,1 1-1,-1-1 0,-3-18 0,3 26-43,0 1 0,0 0-1,0 0 1,0 0 0,-1 0 0,1 0-1,0 0 1,-1 0 0,1 0-1,-1 0 1,1 0 0,-1 0-1,1 0 1,-1 0 0,0 0 0,1 0-1,-1 0 1,0 1 0,0-1-1,0 0 1,0 1 0,0-1-1,0 0 1,0 1 0,0-1 0,0 1-1,0 0 1,0-1 0,0 1-1,0 0 1,0-1 0,-2 1-1,1 0-2,0 0-1,1 1 1,-1-1 0,0 0-1,0 1 1,1-1-1,-1 1 1,0 0-1,1 0 1,-1-1-1,1 1 1,-1 0-1,1 0 1,-1 0-1,1 1 1,-1-1-1,1 0 1,0 0 0,-2 4-1,-4 5 32,1 1-1,1 1 1,0-1-1,0 1 1,1 0-1,1 0 1,0 0 0,0 0-1,1 1 1,1-1-1,0 1 1,2 17-1,-1-28-22,0 0-1,0 0 1,0 0-1,1-1 0,-1 1 1,1 0-1,0 0 1,-1 0-1,1-1 0,0 1 1,0 0-1,0-1 1,0 1-1,0-1 0,1 1 1,-1-1-1,0 0 1,1 1-1,-1-1 1,0 0-1,1 0 0,1 1 1,1 0 7,0-1 0,0 1 0,0-1 0,0 0 0,0 0 1,0-1-1,0 1 0,0-1 0,0 0 0,4 0 0,4-1-40,-1-1-1,1 0 1,0-1-1,-1 0 1,0 0-1,16-8 1,-8 2-1102,-1-2-1,0 0 1,0-1 0,21-20-1,-27 20-1628,0 0-1,-1 0 1,14-20-1,-4-3-8282</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6.642"/>
    </inkml:context>
    <inkml:brush xml:id="br0">
      <inkml:brushProperty name="width" value="0.025" units="cm"/>
      <inkml:brushProperty name="height" value="0.025" units="cm"/>
    </inkml:brush>
  </inkml:definitions>
  <inkml:trace contextRef="#ctx0" brushRef="#br0">100 0 12268,'0'0'6795,"-8"6"-5054,-1 0-1482,-2 0 632,0 1 1,1 0 0,0 1 0,0 0 0,1 0 0,-13 16 0,25-23-877,0-1 1,-1 1-1,1 0 1,0-1-1,-1 1 1,1-1-1,0 0 1,-1 1-1,1-1 1,5-1-1,-7 1-9,23-1-134,0 1 0,0 2 0,0 0 0,0 1-1,0 2 1,-1 0 0,0 2 0,24 9 0,-46-16 132,0 0 0,0 1 1,-1-1-1,1 0 0,0 1 0,0-1 1,0 1-1,0-1 0,-1 0 0,1 1 1,0 0-1,-1-1 0,1 1 0,0-1 1,-1 1-1,1 0 0,-1-1 0,1 1 1,-1 0-1,1 0 0,-1 0 0,1-1 1,-1 1-1,0 0 0,0 0 0,1 0 1,-1 0-1,0 0 0,0-1 0,0 1 1,0 0-1,0 0 0,0 0 0,0 0 1,0 0-1,0 0 0,0 0 0,-1-1 1,1 1-1,0 0 0,-1 0 0,1 0 1,-1 0-1,1-1 0,0 1 0,-1 0 1,0 0-1,1-1 0,-1 1 0,1-1 1,-1 1-1,0 0 0,-1 0 0,-43 27 315,42-27-307,-14 9-264,-1-2-1,-1 0 0,1-1 1,-1-1-1,-29 5 0,31-12-4690,11-9-4693</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7.012"/>
    </inkml:context>
    <inkml:brush xml:id="br0">
      <inkml:brushProperty name="width" value="0.025" units="cm"/>
      <inkml:brushProperty name="height" value="0.025" units="cm"/>
    </inkml:brush>
  </inkml:definitions>
  <inkml:trace contextRef="#ctx0" brushRef="#br0">0 1 9545,'0'0'9961,"6"62"-8199,-6-21-641,0 4-384,0 5-289,5-5-288,4-1-95,2-7-65,2-4 0,4-5-97,-4-5-735,-2-1-898,-8-5-1633,-3-4-3780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7.354"/>
    </inkml:context>
    <inkml:brush xml:id="br0">
      <inkml:brushProperty name="width" value="0.025" units="cm"/>
      <inkml:brushProperty name="height" value="0.025" units="cm"/>
    </inkml:brush>
  </inkml:definitions>
  <inkml:trace contextRef="#ctx0" brushRef="#br0">69 507 13132,'0'0'8104,"80"-35"-6663,-33 13 1,4-1-513,4 0-513,0-1-384,-8 3-288,-9 2-1282,-14 1-736,-17 3-1954,-7 0-2850</inkml:trace>
  <inkml:trace contextRef="#ctx0" brushRef="#br0" timeOffset="1">1 49 7559,'0'0'14638,"62"-33"-13741,-15 26-353,6 2-448,1 1-64,4 4-672,-6 0-1026,-7 0-1569,-5 7-3011</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7.697"/>
    </inkml:context>
    <inkml:brush xml:id="br0">
      <inkml:brushProperty name="width" value="0.025" units="cm"/>
      <inkml:brushProperty name="height" value="0.025" units="cm"/>
    </inkml:brush>
  </inkml:definitions>
  <inkml:trace contextRef="#ctx0" brushRef="#br0">25 1 11211,'-3'8'2156,"-14"69"3066,15-68-4753,1 0 0,0-1 0,1 1 0,0 0 0,0-1 0,1 1 1,0 0-1,3 11 0,-3-18-422,0 0-1,1 1 1,-1-1 0,1 0 0,-1 0-1,1 0 1,0 0 0,0-1 0,0 1 0,0 0-1,0-1 1,0 0 0,1 1 0,-1-1-1,0 0 1,1 0 0,-1 0 0,1 0-1,-1-1 1,1 1 0,-1 0 0,1-1-1,0 0 1,-1 0 0,1 0 0,-1 0 0,4-1-1,3 1 18,-1-1-1,0 0 0,0 0 0,-1-1 0,1 0 1,0 0-1,13-7 0,-5-1-11,-1 0 1,-1-1 0,0-1-1,0 0 1,-1-1-1,-1 0 1,15-21-1,12-12 78,-37 77-66,-3-17-308,0-2 535,1 1 0,0 0 0,4 23 0,-4-35-372,0 1 1,0-1 0,0 0 0,0 0-1,0 0 1,1 0 0,-1 0-1,0 0 1,1 1 0,-1-1-1,1 0 1,-1 0 0,1 0 0,0 0-1,-1-1 1,1 1 0,0 0-1,0 0 1,-1 0 0,1 0-1,0-1 1,0 1 0,0 0-1,0-1 1,0 1 0,0-1 0,0 1-1,0-1 1,0 0 0,1 1-1,-1-1 1,0 0 0,0 0-1,0 1 1,0-1 0,0 0 0,1 0-1,-1-1 1,0 1 0,0 0-1,0 0 1,0 0 0,0-1-1,0 1 1,0-1 0,1 1-1,-1-1 1,0 1 0,0-1 0,-1 1-1,1-1 1,0 0 0,1-1-1,13-13-6496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7.257"/>
    </inkml:context>
    <inkml:brush xml:id="br0">
      <inkml:brushProperty name="width" value="0.025" units="cm"/>
      <inkml:brushProperty name="height" value="0.025" units="cm"/>
    </inkml:brush>
  </inkml:definitions>
  <inkml:trace contextRef="#ctx0" brushRef="#br0">31 21 4228,'-5'52'13588,"-5"-2"-9373,5-31-3654,1 1-1,1-1 1,-1 25 0,6-5-341,12 68 0,-7-70-133,2 70 0,-10-94 39,-2-17-50,-1-23-150,4 10 46,2 0 0,0 1 1,1-1-1,0 0 0,1 1 1,1 0-1,10-21 0,7-9 27,31-47-1,-30 55-7,-2-1 0,18-43 1,-33 45-161,-12 29 18,-9 19 182,9-3 124,0 1-1,1 0 0,0 0 0,1 0 0,-1 0 0,2 1 1,-1 0-1,2 0 0,-1 0 0,1 0 0,1 0 0,0 1 0,0-1 1,1 0-1,2 17 0,-2-25-121,0 0 0,1 1 0,0-1 1,-1 0-1,1 1 0,0-1 0,0 0 1,1 0-1,-1 0 0,0 0 0,1 0 0,-1 0 1,1 0-1,-1 0 0,1-1 0,0 1 0,0-1 1,0 1-1,0-1 0,0 0 0,0 0 1,0 1-1,0-2 0,1 1 0,-1 0 0,0 0 1,1-1-1,3 1 0,33 1-1748,-2-10-4575,-4-9-5860</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8.290"/>
    </inkml:context>
    <inkml:brush xml:id="br0">
      <inkml:brushProperty name="width" value="0.025" units="cm"/>
      <inkml:brushProperty name="height" value="0.025" units="cm"/>
    </inkml:brush>
  </inkml:definitions>
  <inkml:trace contextRef="#ctx0" brushRef="#br0">6 49 4612,'0'0'13154,"-1"13"-11990,-4 424 4531,6-267-5358,0-184-231,1-1-1,0 0 0,1 1 0,6-21 0,4-12-38,13-88 37,52-200 5,-77 330-134,13-32-21,-14 36 33,1 0 0,-1 0 0,0 1 1,1-1-1,-1 0 0,1 0 1,-1 0-1,1 1 0,-1-1 1,1 0-1,0 0 0,-1 1 0,1-1 1,0 0-1,0 1 0,-1-1 1,1 1-1,0-1 0,0 1 0,0 0 1,0-1-1,-1 1 0,1 0 1,0-1-1,0 1 0,0 0 0,0 0 1,0 0-1,0 0 0,0 0 1,0 0-1,2 0 0,-2 1-17,-1 0 1,1 1-1,0-1 0,0 0 0,-1 0 1,1 1-1,-1-1 0,1 1 0,-1-1 0,1 0 1,-1 1-1,0-1 0,0 1 0,0-1 0,0 1 1,0-1-1,0 0 0,0 4 0,-5 27-375,2-24 349,-1-1 0,0 1 1,-1-1-1,0 0 1,0-1-1,0 1 0,-1-1 1,-10 8-1,11-10 40,0 1-1,0 0 1,0-1-1,1 2 0,0-1 1,-1 0-1,2 1 1,-1 0-1,1 0 1,0 0-1,0 0 1,-3 12-1,6-18-56,0 1 0,0-1-1,0 0 1,0 1-1,0-1 1,0 0 0,0 1-1,0-1 1,0 0 0,0 1-1,1-1 1,-1 0 0,0 1-1,0-1 1,0 0-1,1 1 1,-1-1 0,0 0-1,0 0 1,0 1 0,1-1-1,-1 0 1,0 0 0,1 1-1,-1-1 1,0 0-1,0 0 1,1 0 0,-1 0-1,0 0 1,1 1 0,-1-1-1,1 0 1,-1 0 0,0 0-1,1 0 1,21-1-2503,19-10-3499,-10-8-224</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8.946"/>
    </inkml:context>
    <inkml:brush xml:id="br0">
      <inkml:brushProperty name="width" value="0.025" units="cm"/>
      <inkml:brushProperty name="height" value="0.025" units="cm"/>
    </inkml:brush>
  </inkml:definitions>
  <inkml:trace contextRef="#ctx0" brushRef="#br0">68 427 9897,'0'0'6647,"-9"14"-5494,1-1-846,0 0 0,1 1 0,1 0 1,0 1-1,1 0 0,0-1 0,1 1 0,1 1 1,0-1-1,0 17 0,3-31-292,0 0 0,0 1 0,0-1 0,0 1 0,0-1 0,1 1 0,-1-1 0,0 0 0,1 1 0,-1-1 0,1 0 0,-1 1 0,1-1 0,0 0 1,-1 0-1,1 1 0,0-1 0,0 0 0,0 0 0,0 0 0,0 0 0,0 0 0,0 0 0,0 0 0,0-1 0,1 1 0,-1 0 0,0-1 0,1 1 0,-1-1 0,0 1 0,1-1 0,-1 1 0,0-1 0,1 0 0,-1 0 0,1 0 0,-1 0 0,1 0 0,-1 0 1,0 0-1,3-1 0,2 0 43,0 0 0,0 0 0,0-1 0,-1 0 0,1 0 0,-1 0 0,0-1 1,1 0-1,6-5 0,1-3 63,0 0 1,-1 0-1,-1-2 1,0 1-1,-1-1 1,10-16-1,-14 20-72,-1 0-1,0-1 0,-1 0 1,0 0-1,0 0 1,-1 0-1,0-1 0,-1 1 1,0-1-1,1-16 0,-25 71-608,18-29 560,1 0 0,0 0 0,1 0 0,0 0 0,1 25 0,2-39 3,-1 0 1,0 0-1,0 0 0,0 0 1,1 0-1,-1 0 0,0 0 1,1-1-1,-1 1 0,1 0 1,-1 0-1,1 0 0,-1 0 1,1 0-1,0-1 1,-1 1-1,1 0 0,0-1 1,0 1-1,0 0 0,-1-1 1,1 1-1,0-1 0,0 1 1,0-1-1,0 0 0,0 1 1,0-1-1,0 0 0,0 0 1,0 0-1,0 1 1,0-1-1,0 0 0,0 0 1,0-1-1,0 1 0,0 0 1,0 0-1,1-1 0,3 1 21,-1-1-1,0 0 0,1 0 0,-1-1 1,1 1-1,-1-1 0,0 0 1,5-4-1,6-5 5,-2-1 0,0-1 0,0 0 0,-1-1 0,-1 0-1,0-1 1,-1 0 0,0-1 0,-2 0 0,0 0 0,0-1 0,9-33 0,-6 9-71,-1-1 1,-2 0-1,-2-1 0,2-57 0,-8 34-384,-3 60 51,-3 12 249,-6 13 107,-3 26 142,1 1-1,3 1 0,1 0 1,3 0-1,1 0 1,3 1-1,4 73 1,3-89-74,-4-30-46,0-1 0,0 0 0,0 0-1,1 0 1,-1 0 0,0 0 0,1 0-1,-1 1 1,1-1 0,-1 0 0,1 0-1,-1 0 1,1-1 0,0 1 0,0 0-1,-1 0 1,1 0 0,0 0 0,0-1-1,0 1 1,0 0 0,0-1 0,1 2-1,0-29-27,-3 15 30,-1 0 0,-1 0 1,0 0-1,-1 1 1,0 0-1,-1-1 0,-6-9 1,-17-49 13,28 70-17,0-1-1,0 1 1,1-1 0,-1 1-1,0-1 1,0 1-1,0-1 1,0 1 0,1 0-1,-1-1 1,0 1-1,1-1 1,-1 1 0,0 0-1,1-1 1,-1 1-1,0 0 1,1-1 0,-1 1-1,1 0 1,-1-1-1,0 1 1,1 0-1,-1 0 1,1 0 0,-1 0-1,1-1 1,-1 1-1,1 0 1,-1 0 0,1 0-1,-1 0 1,1 0-1,-1 0 1,1 0 0,-1 0-1,1 0 1,-1 0-1,1 0 1,-1 1 0,1-1-1,-1 0 1,0 0-1,1 0 1,-1 1 0,1-1-1,0 1 1,32 7-34,-30-7 37,17 5-579,1-1 0,0-2 0,28 3 0,-36-5-715,0-1-1,0-1 1,0 0-1,0 0 1,0-1-1,21-7 1,2-6-4956</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39.273"/>
    </inkml:context>
    <inkml:brush xml:id="br0">
      <inkml:brushProperty name="width" value="0.025" units="cm"/>
      <inkml:brushProperty name="height" value="0.025" units="cm"/>
    </inkml:brush>
  </inkml:definitions>
  <inkml:trace contextRef="#ctx0" brushRef="#br0">203 0 9225,'0'0'3641,"-10"2"-449,-5 3-2494,0 1 0,0 0 0,1 1 0,0 0 0,0 2 0,1-1 1,0 1-1,0 1 0,1 1 0,1-1 0,0 2 0,-15 18 0,26-30-688,-1 1 0,1-1 0,-1 1 0,1-1 0,-1 1-1,1 0 1,-1-1 0,1 1 0,0 0 0,-1-1 0,1 1 0,0 0 0,0 0 0,-1-1-1,1 1 1,0 0 0,0 0 0,0-1 0,0 1 0,0 0 0,0 0 0,0 0 0,0-1-1,0 1 1,0 0 0,1 0 0,-1-1 0,0 1 0,1 0 0,-1-1 0,0 1 0,1 0-1,-1-1 1,1 1 0,-1 0 0,0-1 0,1 1 0,0-1 0,-1 1 0,1-1 0,-1 1-1,1-1 1,0 1 0,-1-1 0,1 0 0,0 1 0,-1-1 0,1 0 0,0 1 0,0-1-1,-1 0 1,1 0 0,0 0 0,0 0 0,0 0 0,-1 0 0,1 0 0,0 0 0,1 0-1,57-3 77,-51 2-55,24-3-67,-13 1-85,1 1 1,0 1 0,30 2-1,-48-1 90,-1 0-1,1 1 0,-1-1 1,0 0-1,1 0 0,-1 1 1,1-1-1,-1 1 0,1-1 1,-1 1-1,0 0 0,1 0 1,-1-1-1,0 1 0,0 0 1,0 0-1,2 2 0,-3-2 22,1-1 0,-1 1 0,0 0 0,1 0 0,-1 0 0,0 0 0,0 0 0,0 0 0,1 0 0,-1-1 0,0 1 0,0 0-1,0 0 1,-1 0 0,1 0 0,0 0 0,0 0 0,0 0 0,-1 0 0,0 1 0,-1 1 14,0 1 1,0-1 0,0 1-1,0-1 1,-1 0-1,0 0 1,1 0-1,-1-1 1,0 1-1,-7 3 1,-4 3-129,0-1 0,-1 0 0,0-2 0,-23 8 0,-5-8-5934,26-6-3722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0.175"/>
    </inkml:context>
    <inkml:brush xml:id="br0">
      <inkml:brushProperty name="width" value="0.025" units="cm"/>
      <inkml:brushProperty name="height" value="0.025" units="cm"/>
    </inkml:brush>
  </inkml:definitions>
  <inkml:trace contextRef="#ctx0" brushRef="#br0">1 1 5830,'0'0'15193,"0"11"-14489,12 258 2198,1 23-1971,-13-108-541,3-174-346,2-16 37,5-20 98,4-44-88,-3-2 0,-3 1-1,-3-121 1,-5 192-95,0 0-1,0-1 1,0 1 0,0 0-1,0 0 1,-1 0-1,1 0 1,0 0 0,0 0-1,0-1 1,0 1-1,0 0 1,0 0 0,0 0-1,0 0 1,0-1-1,0 1 1,0 0 0,0 0-1,0 0 1,0 0-1,0-1 1,0 1 0,0 0-1,0 0 1,0 0-1,0 0 1,0-1 0,0 1-1,0 0 1,0 0-1,0 0 1,0 0 0,0 0-1,0-1 1,1 1-1,-1 0 1,0 0-1,0 0 1,0 0 0,0 0-1,0 0 1,0 0-1,1-1 1,-1 1 0,0 0-1,0 0 1,0 0-1,0 0 1,0 0 0,1 0-1,-1 0 1,0 0-1,0 0 1,0 0 0,0 0-1,1 0 1,-1 0-1,0 0 1,0 0 0,0 0-1,0 0 1,1 0-1,8 15-147,15 45 87,-11-28 78,-10-26-12,0 0 0,0 0 0,0-1 0,1 1 0,0-1 0,0 1 0,0-1 0,0-1-1,1 1 1,0-1 0,0 1 0,0-1 0,1-1 0,-1 1 0,9 3 0,-10-5 15,0-1 0,0 0 0,0-1 0,0 1 0,0-1 0,0 1 0,0-1 0,0-1 0,0 1 0,0 0 1,0-1-1,0 0 0,0 0 0,-1 0 0,1 0 0,0-1 0,0 1 0,-1-1 0,1 0 0,-1 0 0,0 0 0,1-1 1,-1 1-1,0-1 0,0 0 0,4-5 0,0 0 14,1-1 1,-1-1-1,0 0 0,-1 0 1,0 0-1,-1 0 0,0-1 1,-1 0-1,0 0 0,0-1 1,-1 1-1,-1-1 0,0 1 1,-1-1-1,0 0 0,0 1 1,-1-1-1,-3-14 0,4 25-34,-1 0 0,0 1 0,0-1 0,-1 0-1,1 0 1,0 1 0,0-1 0,0 0-1,0 0 1,-1 1 0,1-1 0,0 0 0,0 1-1,-1-1 1,1 1 0,-1-1 0,1 0 0,-1 1-1,1-1 1,-1 1 0,1-1 0,-1 1 0,1-1-1,-1 1 1,0-1 0,1 1 0,-1 0-1,1-1 1,-1 1 0,0 0 0,0 0 0,1-1-1,-1 1 1,0 0 0,1 0 0,-1 0 0,0 0-1,0 0 1,1 0 0,-1 0 0,0 0 0,0 0-1,-1 1-10,0 0 0,1 0-1,-1 0 1,1-1-1,-1 2 1,1-1 0,-1 0-1,1 0 1,0 0 0,-1 1-1,1-1 1,0 0-1,0 1 1,0-1 0,-1 4-1,-5 11 22,1 1-1,0 0 0,2 0 1,0 1-1,1-1 0,1 1 1,-1 24-1,3-41-1,0 0 0,0 1 1,0-1-1,0 0 0,0 1 0,0-1 1,0 0-1,0 1 0,0-1 0,1 0 0,-1 1 1,0-1-1,1 0 0,0 0 0,-1 1 1,1-1-1,-1 0 0,1 0 0,0 0 0,0 0 1,0 0-1,0 0 0,0 0 0,0 0 1,0 0-1,0 0 0,0 0 0,0-1 0,0 1 1,1 0-1,-1-1 0,0 1 0,0-1 1,1 0-1,-1 1 0,0-1 0,1 0 0,-1 0 1,0 0-1,1 0 0,-1 0 0,0 0 1,1 0-1,-1 0 0,0 0 0,1-1 0,-1 1 1,0 0-1,1-1 0,-1 1 0,2-2 1,3-1 28,1 1 1,-1-1 0,0-1-1,0 1 1,0-1 0,0 0 0,-1 0-1,10-10 1,-8 5-12,-1 1-1,1-2 0,-2 1 1,0-1-1,0 1 0,0-1 1,-1-1-1,-1 1 0,0-1 1,0 1-1,-1-1 0,0 0 1,-1 0-1,0 0 0,-2-19 1,1 29-25,0 1 1,1 0-1,-1-1 0,0 1 1,0 0-1,0-1 1,0 1-1,0-1 0,0 1 1,0 0-1,0-1 1,0 1-1,0-1 0,0 1 1,0 0-1,0-1 0,-1 1 1,1 0-1,0-1 1,0 1-1,0 0 0,0-1 1,-1 1-1,1 0 1,0-1-1,0 1 0,-1 0 1,1-1-1,0 1 1,0 0-1,-1 0 0,1-1 1,0 1-1,-1 0 1,1 0-1,0 0 0,-1 0 1,1-1-1,-1 1 1,1 0-1,0 0 0,-1 0 1,1 0-1,0 0 0,-1 0 1,1 0-1,-1 0 1,1 0-1,0 0 0,-1 0 1,1 0-1,-1 0 1,1 1-1,0-1 0,-1 0 1,1 0-1,0 0 1,-1 0-1,1 1 0,0-1 1,-1 0-1,1 0 1,-1 1-1,-15 21-145,13-9 166,-1 1 1,2-1-1,0 0 1,1 1-1,0-1 0,1 1 1,0-1-1,3 15 1,-2-25-121,-1 1 0,1-1 0,0 0 0,0 0 0,0 0 0,0 1 1,0-1-1,1-1 0,-1 1 0,1 0 0,0 0 0,0 0 0,0-1 1,0 1-1,1-1 0,-1 0 0,1 0 0,-1 0 0,1 0 0,0 0 1,-1 0-1,1-1 0,0 1 0,0-1 0,0 0 0,1 0 0,-1 0 1,0 0-1,0 0 0,0-1 0,1 1 0,-1-1 0,0 0 0,1 0 1,-1-1-1,0 1 0,5-1 0,-6 0-327,0 1 0,0-1 0,0 1 0,0-1 0,0 0 0,-1 1 0,1-1 0,0 0 1,0 0-1,-1-1 0,1 1 0,0 0 0,-1 0 0,1-1 0,-1 1 0,0-1 0,1 1 0,-1-1 0,1-2 0,12-18-8171</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0.979"/>
    </inkml:context>
    <inkml:brush xml:id="br0">
      <inkml:brushProperty name="width" value="0.025" units="cm"/>
      <inkml:brushProperty name="height" value="0.025" units="cm"/>
    </inkml:brush>
  </inkml:definitions>
  <inkml:trace contextRef="#ctx0" brushRef="#br0">43 93 17328,'0'0'3518,"-6"13"-2434,0 2-765,-1 1 0,2 1 0,0-1 0,1 1 0,1 0 0,1 0 0,-1 24 0,1-7 77,3 49 24,-1-78-412,1 0-1,0 0 0,0 0 0,0-1 1,1 1-1,-1 0 0,1-1 0,0 1 1,0-1-1,1 0 0,-1 0 1,1 0-1,6 7 0,-7-9 1,-1-1 1,1 0-1,-1 1 0,1-1 1,0 0-1,-1 0 1,1 0-1,0 0 0,0 0 1,0 0-1,0 0 0,0-1 1,0 1-1,0-1 1,0 0-1,0 1 0,0-1 1,0 0-1,0 0 0,0 0 1,0 0-1,0-1 0,0 1 1,0 0-1,0-1 1,0 0-1,0 1 0,0-1 1,-1 0-1,1 0 0,0 0 1,0 0-1,-1 0 0,1 0 1,0-1-1,-1 1 1,2-3-1,7-6 31,-2 0-1,0-1 1,0 0 0,10-20-1,-5 9-154,-13 22 111,0 0 0,0 0 0,0 0 0,0 0 0,0 0 0,0-1 0,0 1 0,0 0 0,0 0 0,0 0 0,1 0 0,-1 0 0,0 0 0,0-1 0,0 1 0,0 0 0,0 0 0,0 0 0,0 0 0,0 0 0,1 0 0,-1 0 0,0 0 0,0 0 0,0 0 0,0-1 0,0 1 0,0 0 0,1 0 0,-1 0 0,0 0 0,0 0 0,0 0 0,0 0 0,0 0 0,1 0 0,-1 0 0,0 0 0,0 0 0,0 0 0,0 0 0,0 0 0,1 0 0,-1 0 0,0 1 0,0-1 0,0 0 0,0 0 0,0 0-1,0 0 1,0 0 0,1 0 0,-1 0 0,0 0 0,0 0 0,0 1 0,0-1 0,0 0 0,0 0 0,0 0 0,0 0 0,4 15-508,-3 22-257,-1-35 763,0 9 14,0 1 1,1 0-1,0 0 1,1-1 0,1 1-1,4 15 1,-6-25-6,0 0 0,0 0 0,0 0 0,0 0 0,0 0 0,0 0 0,0 0 0,1 0 0,-1-1 0,1 1 0,-1-1 0,1 1 0,0-1 0,-1 1 0,1-1 0,0 0 0,0 0 0,0 0 0,0 0 0,0 0 0,0 0 0,0-1 0,0 1 0,0-1 0,1 1 0,-1-1 0,0 0 0,0 0 0,1 0 0,-1 0 0,0 0 0,0 0-1,0-1 1,0 1 0,1-1 0,-1 1 0,0-1 0,0 0 0,0 0 0,0 0 0,0 0 0,2-2 0,0 1-6,0 0 1,-1-1-1,1 1 0,-1-1 0,0 0 0,1 1 0,-1-2 0,-1 1 0,1 0 0,0 0 1,-1-1-1,1 0 0,-1 1 0,0-1 0,-1 0 0,1 0 0,0 0 0,-1 0 0,1-4 1,0-8-438,0 1 0,0-1 0,-3-29 1,1 19-811,0 26 990,9-5-134,1-3 462,-1 1 0,0-1 0,-1 0 0,0-1 0,0 0 0,-1 0 0,0-1 0,0 0 0,-1 0 0,9-22 0,-5 10 451,-2-1-1,0 0 1,-2-1 0,6-32 0,-11 49-488,0 0-8,0 0 1,0 0-1,0-1 0,-1 1 1,0 0-1,-2-11 0,1 18-27,0 0-1,1 0 1,-1 0-1,0 0 1,1 0-1,-1 1 1,1-1-1,-1 0 1,0 0-1,1 1 1,-1-1-1,1 0 1,-1 1-1,1-1 1,-1 0-1,1 1 1,-1-1-1,1 1 1,-1-1-1,1 1 0,-1-1 1,1 1-1,0-1 1,-1 1-1,1 0 1,0-1-1,0 1 1,-1 0-1,-6 16-8,0 0 0,1 0 0,1 0 0,0 0 0,-2 23 0,-7 94 61,12-102 44,0-3 145,1 47 0,2-68-214,-1-1 0,1 0 0,1 0 0,-1 0 0,1 0 0,1 0 0,-1 0 0,1 0 0,0-1 0,1 1 0,6 10 0,-9-16-9,0 0 0,0 1 0,0-1-1,0 0 1,0 0 0,0 0-1,0 1 1,1-1 0,-1-1-1,0 1 1,1 0 0,-1 0 0,0 0-1,1-1 1,-1 1 0,1-1-1,-1 1 1,1-1 0,0 1-1,-1-1 1,3 0 0,-2 0 17,-1-1 0,0 1 0,1-1 0,-1 1 0,0-1 0,0 0 1,1 0-1,-1 1 0,0-1 0,0 0 0,0 0 0,0 0 0,0 0 0,0-1 0,0 1 0,-1 0 1,1 0-1,1-3 0,1-3 32,1-1 0,-2 0 0,1 0 0,-1 0 1,0 0-1,1-14 0,-1 2-145,-1 0 0,-1 0 0,-1 0 0,-1 0 0,0 0 0,-2 0 0,0 0 0,-1 0 0,-1 1 0,-1 0 0,0 0 1,-11-17-1,17 34-152,25 18-443,-4-6 542,8 3-982,-17-3-3906,-30-9-9326</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1.307"/>
    </inkml:context>
    <inkml:brush xml:id="br0">
      <inkml:brushProperty name="width" value="0.025" units="cm"/>
      <inkml:brushProperty name="height" value="0.025" units="cm"/>
    </inkml:brush>
  </inkml:definitions>
  <inkml:trace contextRef="#ctx0" brushRef="#br0">0 73 13741,'0'0'6374,"97"-46"-6118,-44 40-160,6-1-160,-3 1-2754,-2-2-5350</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4.063"/>
    </inkml:context>
    <inkml:brush xml:id="br0">
      <inkml:brushProperty name="width" value="0.025" units="cm"/>
      <inkml:brushProperty name="height" value="0.025" units="cm"/>
    </inkml:brush>
  </inkml:definitions>
  <inkml:trace contextRef="#ctx0" brushRef="#br0">0 263 5157,'0'-45'4619,"3"-54"3585,0 111-5195,3 11-2676,-2 27 465,1 27-209,4 1 1,30 124 0,-38-198-580,0 1 0,0-1 0,1-1-1,-1 1 1,1 0 0,0 0 0,0-1-1,0 1 1,1-1 0,0 1 0,-1-1-1,1 0 1,5 4 0,-6-6 9,0 0 1,0 0 0,0-1-1,0 1 1,0-1 0,0 1-1,0-1 1,1 0 0,-1 0-1,0 0 1,0 0 0,0 0-1,0-1 1,0 1 0,0-1-1,0 1 1,0-1 0,0 0-1,0 1 1,0-1-1,0 0 1,0 0 0,-1-1-1,1 1 1,0 0 0,-1 0-1,1-1 1,-1 1 0,3-4-1,12-11 210,-1-1-1,-1-1 0,-1 0 0,0-1 1,-1 0-1,18-42 0,-11 15-65,-1-2 0,11-53 1,-22 72-109,-2 0 0,0 0 0,-2 0 0,-2-1 0,-2-47 1,1 76-61,0 1 0,0-1 0,0 1 0,0 0 0,0-1 0,0 1 0,0-1 0,0 1 0,0-1 0,0 1 0,0-1 0,0 1 0,0-1 0,-1 1 0,1-1 0,0 1 0,0 0 0,-1-1 0,1 1 0,0-1-1,0 1 1,-1 0 0,1-1 0,0 1 0,-1 0 0,1-1 0,0 1 0,-1 0 0,1-1 0,-1 1 0,1 0 0,-1 0 0,1 0 0,0-1 0,-1 1 0,1 0 0,-1 0 0,0 0 0,0 0-56,0 1-1,0-1 0,1 1 0,-1-1 0,0 1 0,1-1 0,-1 1 0,0-1 0,1 1 1,-1 0-1,1-1 0,-1 1 0,1 0 0,-1 0 0,1-1 0,0 1 0,-1 0 1,1 0-1,0 0 0,-1 1 0,-2 20-1977,0 1 1,1 0-1,1-1 1,2 1-1,0 0 1,5 25-1,0-10-2343</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4.594"/>
    </inkml:context>
    <inkml:brush xml:id="br0">
      <inkml:brushProperty name="width" value="0.025" units="cm"/>
      <inkml:brushProperty name="height" value="0.025" units="cm"/>
    </inkml:brush>
  </inkml:definitions>
  <inkml:trace contextRef="#ctx0" brushRef="#br0">1 168 7271,'0'0'4511,"9"4"-3449,28 10 326,-36-14-1223,0 0-1,1 0 0,-1 0 1,1 0-1,-1 0 1,1 0-1,-1-1 0,1 1 1,-1 0-1,0-1 1,1 1-1,-1-1 0,0 1 1,1-1-1,-1 0 1,0 1-1,0-1 0,1 0 1,-1 0-1,0 0 1,2-2-1,20-26 1928,-17 21-946,0 2-721,-1 0 0,0 0 1,-1-1-1,0 1 1,0-1-1,0 0 0,0 0 1,-1-1-1,-1 1 1,1-1-1,-1 1 0,0-1 1,-1 0-1,0 0 1,0-10-1,-1 17-414,0 0 0,-1 1 0,1-1 0,0 0 0,-1 1 0,1-1 0,-1 0 0,1 1 0,-1-1 0,1 1 0,-1-1 0,1 1 0,-1-1 0,0 1 0,1-1 0,-1 1 0,1-1 0,-1 1 0,0 0 0,0-1 0,1 1 0,-1 0 0,0 0 0,0 0 0,1-1 0,-1 1 0,0 0 0,0 0 0,1 0 0,-1 0 0,0 0 0,0 0 0,1 1 0,-1-1 0,0 0 0,0 0 0,1 1 0,-1-1 0,-1 1 0,-31 15-29,25-7 9,0 1 0,0 0 0,1 0 0,0 1 0,1 0 0,0 1 1,1-1-1,0 1 0,1 0 0,0 0 0,1 0 0,0 1 0,1-1 0,1 1 0,0 0 0,0-1 1,3 22-1,-2-33 7,0 0 1,1 0-1,-1 0 1,1 1 0,-1-1-1,1 0 1,0 0-1,-1 0 1,1 0 0,0-1-1,0 1 1,0 0-1,-1 0 1,1 0 0,0-1-1,0 1 1,0 0 0,0-1-1,0 1 1,0-1-1,1 1 1,-1-1 0,0 1-1,0-1 1,0 0-1,0 0 1,1 1 0,-1-1-1,0 0 1,0 0-1,0 0 1,1-1 0,-1 1-1,0 0 1,0 0-1,0 0 1,0-1 0,0 1-1,2-1 1,3-1 14,0 0 0,0-1-1,0 1 1,0-1 0,11-7 0,40-38 29,-46 37-49,0 0 1,1 1-1,0 1 1,1 0 0,0 1-1,1 0 1,-1 1-1,26-10 1,-38 17-9,1-1 1,-1 1-1,0-1 1,0 1-1,1-1 1,-1 1-1,0 0 1,0 0-1,1 0 0,-1 0 1,0 0-1,1 0 1,-1 0-1,0 0 1,1 0-1,-1 1 1,0-1-1,0 1 0,1-1 1,-1 1-1,0-1 1,0 1-1,0-1 1,0 1-1,0 0 1,0 0-1,0 0 0,0-1 1,1 3-1,0 0 10,-1 1 1,0-1-1,0 1 0,-1-1 0,1 1 0,-1-1 0,1 1 0,-1 0 0,-1 3 0,-16-36 1987,10 19-1727,-4-8-140,2 3-291,-1-1 1,0 1-1,-17-18 1,42 45-8137,35 13-1201,-9-15-192</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4.966"/>
    </inkml:context>
    <inkml:brush xml:id="br0">
      <inkml:brushProperty name="width" value="0.025" units="cm"/>
      <inkml:brushProperty name="height" value="0.025" units="cm"/>
    </inkml:brush>
  </inkml:definitions>
  <inkml:trace contextRef="#ctx0" brushRef="#br0">148 290 14798,'0'0'2274,"-11"-2"-496,-40-3-684,48 5-1038,0 1 1,0-1-1,0 1 0,0 0 0,0 0 1,0 0-1,0 0 0,0 0 0,0 0 0,1 1 1,-1 0-1,0-1 0,1 1 0,-1 0 1,1 0-1,0 0 0,0 1 0,0-1 0,0 0 1,0 1-1,0 0 0,0-1 0,1 1 1,-2 4-1,-1 2 104,0 0 0,1 0-1,0 0 1,1 1 0,-3 18 0,4-24-125,1 0-1,0 1 0,-1-1 1,2 1-1,-1-1 1,0 1-1,1-1 1,0 1-1,2 6 0,-2-9-27,0-1-1,-1 0 0,1 0 1,0 0-1,0 0 0,0 0 0,0 0 1,0-1-1,0 1 0,0 0 0,1 0 1,-1-1-1,0 1 0,0-1 1,0 1-1,1-1 0,-1 1 0,0-1 1,1 0-1,-1 0 0,0 1 1,1-1-1,-1 0 0,0 0 0,1 0 1,-1-1-1,0 1 0,1 0 0,-1 0 1,0-1-1,1 1 0,-1-1 1,0 1-1,0-1 0,0 1 0,2-2 1,3-2 35,1 1 0,-1-2 0,0 1 0,0-1 0,0 1 0,-1-2 0,0 1 0,0-1-1,0 1 1,-1-1 0,0-1 0,0 1 0,5-12 0,3-5 17,-1-2 0,11-38-1,-15 38 86,-1 0-1,-1 0 0,-1 0 1,-1-1-1,-1 1 1,-1-1-1,-6-48 1,5 73-140,0 1 1,0-1-1,0 0 0,0 0 1,0 1-1,0-1 0,0 0 1,0 1-1,-1-1 1,1 0-1,0 1 0,-1-1 1,1 0-1,0 1 1,-1-1-1,1 1 0,-1-1 1,1 1-1,-1-1 0,1 1 1,-1-1-1,1 1 1,-1-1-1,1 1 0,-1 0 1,0-1-1,1 1 1,-1 0-1,0-1 0,1 1 1,-1 0-1,-1 0 1,1 0 1,0 0 0,1 1 1,-1-1-1,0 1 1,0-1-1,0 1 0,0 0 1,0-1-1,1 1 1,-1 0-1,0 0 1,1-1-1,-1 1 0,0 0 1,1 0-1,-1 0 1,1 0-1,-1 0 1,1 0-1,0 0 0,-1 0 1,1 0-1,0 1 1,-9 40 49,2 0 0,2 0 0,2 1 0,3 71-1,1-60-57,-2-44 2,2 1 0,-1-1 0,1 0 0,1 0 0,0-1 0,0 1-1,7 17 1,-8-25-120,0 0 0,1 0 0,-1 1-1,0-1 1,1-1 0,0 1 0,-1 0 0,1 0-1,0 0 1,0-1 0,0 1 0,0-1-1,0 0 1,0 1 0,0-1 0,0 0-1,1 0 1,-1 0 0,0-1 0,1 1 0,-1-1-1,1 1 1,-1-1 0,0 0 0,1 0-1,-1 0 1,1 0 0,-1 0 0,1 0-1,-1-1 1,1 1 0,-1-1 0,0 0 0,1 1-1,-1-1 1,0-1 0,4-1 0,1-1-542,-1 1 1,0-2-1,1 1 1,-2-1 0,1 1-1,-1-2 1,1 1-1,-1 0 1,4-8-1,17-27-5808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5.304"/>
    </inkml:context>
    <inkml:brush xml:id="br0">
      <inkml:brushProperty name="width" value="0.025" units="cm"/>
      <inkml:brushProperty name="height" value="0.025" units="cm"/>
    </inkml:brush>
  </inkml:definitions>
  <inkml:trace contextRef="#ctx0" brushRef="#br0">114 1 13036,'0'0'2723,"-10"10"-70,-2 3-2310,1 1 1,1 1-1,0 0 0,1 0 1,1 1-1,0 0 0,1 0 0,0 1 1,2 0-1,0 0 0,1 0 1,-2 19-1,6-35-338,-1 0 1,1-1-1,0 1 1,0 0-1,0-1 0,0 1 1,0 0-1,0-1 1,0 1-1,0 0 0,0-1 1,0 1-1,0 0 0,0-1 1,1 1-1,-1 0 1,0-1-1,0 1 0,1 0 1,-1-1-1,0 1 1,1-1-1,-1 1 0,1-1 1,-1 1-1,1-1 1,-1 1-1,1-1 0,-1 1 1,1-1-1,-1 0 1,1 1-1,0-1 0,-1 0 1,1 0-1,-1 1 1,1-1-1,0 0 0,-1 0 1,1 0-1,0 0 1,-1 0-1,1 0 0,0 0 1,-1 0-1,1 0 1,0 0-1,-1 0 0,1 0 1,0 0-1,-1 0 0,1-1 1,0 1-1,-1 0 1,1-1-1,-1 1 0,1 0 1,0-1-1,0 0 1,3-1 114,1-1 0,-1 1 0,0-1 0,0 0 0,0-1 0,6-5 0,-2-1-143,-1-1 0,0 1 1,0-1-1,-1 0 0,-1-1 1,0 0-1,-1 1 0,0-1 1,0-1-1,-1 1 0,-1-1 0,0 1 1,-1-1-1,0 1 0,-2-14 1,1 26-30,1-1 0,-1 1 1,0 0-1,0-1 0,0 1 1,0 0-1,0-1 0,0 1 1,0 0-1,0-1 0,0 1 0,0 0 1,0-1-1,0 1 0,0 0 1,0-1-1,0 1 0,0 0 1,0-1-1,0 1 0,0 0 1,0-1-1,-1 1 0,1 0 0,0 0 1,0-1-1,0 1 0,-1 0 1,1-1-1,0 1 0,0 0 1,0 0-1,-1 0 0,1-1 1,0 1-1,-1 0 0,1 0 0,0 0 1,-1 0-1,1-1 0,0 1 1,0 0-1,-1 0 0,1 0 1,0 0-1,-1 0 0,1 0 1,-1 0-1,1 0 0,0 0 0,-1 0 1,1 0-1,0 0 0,-1 0 1,1 0-1,0 1 0,0-1 1,-1 0-1,1 0 0,0 0 1,-1 0-1,1 1 0,0-1 0,0 0 1,-1 1-1,-12 19-1923,12-14 1186,0 0-1,0 0 1,1 0-1,0 0 1,0 0-1,0 1 1,1-1-1,2 10 1,9-2-3380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7.930"/>
    </inkml:context>
    <inkml:brush xml:id="br0">
      <inkml:brushProperty name="width" value="0.025" units="cm"/>
      <inkml:brushProperty name="height" value="0.025" units="cm"/>
    </inkml:brush>
  </inkml:definitions>
  <inkml:trace contextRef="#ctx0" brushRef="#br0">52 156 6662,'7'-8'8600,"-3"3"-7630,3-2-71,-1 0-1,0-1 1,0 1 0,-1-1-1,0 0 1,0 0 0,-1-1-1,0 1 1,3-12 0,-7 19-882,0 1 1,0 0 0,0 0 0,0-1-1,0 1 1,0 0 0,0 0 0,0-1-1,0 1 1,0 0 0,0 0 0,-1-1-1,1 1 1,0 0 0,0 0 0,0 0-1,0-1 1,0 1 0,0 0 0,-1 0-1,1 0 1,0-1 0,0 1 0,0 0-1,-1 0 1,1 0 0,0 0 0,0 0-1,-1 0 1,1-1 0,0 1 0,0 0 0,0 0-1,-1 0 1,1 0 0,0 0 0,0 0-1,-1 0 1,1 0 0,0 0 0,0 0-1,-1 0 1,1 0 0,0 0 0,0 0-1,-1 0 1,1 1 0,0-1 0,0 0-1,-1 0 1,1 0 0,0 0 0,0 0-1,0 0 1,-1 1 0,1-1 0,0 0-1,0 0 1,0 0 0,-1 1 0,-15 8 105,8-1-128,0-1-1,0 2 1,1-1 0,0 1-1,1 0 1,0 0 0,0 0-1,0 1 1,2 0 0,-1 0-1,1 1 1,1-1 0,-1 1-1,2 0 1,0-1 0,0 1-1,0 19 1,2-29 2,0 0-1,0-1 1,1 1 0,-1 0-1,0 0 1,1 0 0,-1 0-1,0 0 1,1 0 0,-1-1-1,1 1 1,0 0 0,-1 0-1,1-1 1,-1 1 0,1 0-1,0-1 1,0 1 0,-1-1-1,1 1 1,0-1 0,0 1-1,0-1 1,-1 0 0,1 1-1,0-1 1,0 0 0,0 0 0,0 1-1,0-1 1,0 0 0,0 0-1,0 0 1,0 0 0,0 0-1,0 0 1,-1-1 0,1 1-1,0 0 1,0 0 0,0-1-1,0 1 1,1-1 0,48-16-99,-40 13 94,-8 4 6,0-1 1,1 0-1,-1 0 1,0 1-1,0 0 1,1-1-1,-1 1 1,0 0-1,1 0 1,-1 0-1,0 0 1,1 1-1,-1-1 1,0 1-1,0-1 1,1 1-1,-1 0 1,0 0-1,0 0 1,0 0-1,3 2 1,-2 0-6,1 0 0,-1 0 1,0 1-1,0-1 0,0 1 1,-1 0-1,1 0 0,-1 0 1,0 0-1,2 6 1,3 9-21,-1 1 0,-1 0 0,4 35 0,-9-54 27,3 21 301,-1-1 0,-1 1 0,0 0 0,-5 32 1,3-48-233,1-1 1,-1 1-1,0-1 1,-1 1 0,1-1-1,-1 1 1,0-1 0,-1 0-1,1 1 1,-1-1-1,0-1 1,0 1 0,-1 0-1,0-1 1,1 0 0,-1 0-1,-1 0 1,1 0 0,0 0-1,-1-1 1,0 0-1,-6 3 1,10-5-58,0-1 0,0 1 0,0-1-1,0 1 1,-1-1 0,1 0 0,0 1 0,0-1-1,-1 0 1,1 0 0,0 0 0,-1 0 0,1 0 0,0 0-1,0 0 1,-1-1 0,1 1 0,0 0 0,0-1-1,-1 1 1,1-1 0,0 1 0,0-1 0,0 1 0,0-1-1,0 0 1,0 0 0,-2-1 0,2 0-2,-1-1 0,0 0 0,1 1 0,-1-1 0,1 0 0,0 0 0,0 0 0,0 0 0,0 0 1,1-1-1,-1-3 0,0-6-17,0 0 1,1 0 0,1 0 0,4-25-1,0 20-20,2-1-1,0 1 0,1 0 0,0 1 0,1 0 1,15-20-1,78-94-84,-84 109 130,22-24-23,27-32 27,-61 70-45,-1 0-1,0 0 1,0 0-1,0-1 1,-1 0-1,-1 0 1,5-17-1,-7 25 20,-1 0 0,0 0 0,0 1 0,0-1 1,0 0-1,0 1 0,0-1 0,0 0 0,0 0 0,0 1 0,0-1 0,0 0 0,0 1 0,-1-1 0,1 0 0,0 1 0,0-1 0,-1 0 0,1 1 0,0-1 0,-1 0 0,1 1 0,-1-1 0,1 1 0,-1-1 0,1 1 0,-1-1 0,1 1 0,-1-1 0,0 1 0,1 0 0,-1-1 0,0 1 0,1 0 0,-1-1 0,0 1 1,1 0-1,-1 0 0,0 0 0,1 0 0,-1 0 0,0 0 0,0 0 0,1 0 0,-1 0 0,0 0 0,1 0 0,-1 0 0,-1 1 0,-2-1-9,0 1-1,-1 0 1,1 0 0,0 0 0,0 1 0,0-1-1,-6 5 1,1 1 15,0 1-1,0 0 1,0 0 0,1 1 0,1 0-1,-1 1 1,2 0 0,-1 0-1,1 0 1,1 1 0,0 0-1,0 0 1,1 0 0,1 0-1,-1 1 1,2 0 0,0 0-1,-1 12 1,3-22-28,0 1 0,0-1 0,0 1 0,1-1 0,-1 0-1,0 1 1,1-1 0,-1 0 0,1 0 0,0 1 0,0-1 0,0 0 0,0 0-1,0 0 1,1 0 0,-1 0 0,1 0 0,-1-1 0,1 1 0,2 2 0,-1-2-198,1 1 1,0-1 0,0 0 0,0 0 0,0 0 0,1-1 0,-1 1 0,0-1 0,1 0 0,4 0 0,6 1-1695,-1-1 0,1-1 0,0-1 0,-1 0 0,29-6 0,7-10-7723</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5.663"/>
    </inkml:context>
    <inkml:brush xml:id="br0">
      <inkml:brushProperty name="width" value="0.025" units="cm"/>
      <inkml:brushProperty name="height" value="0.025" units="cm"/>
    </inkml:brush>
  </inkml:definitions>
  <inkml:trace contextRef="#ctx0" brushRef="#br0">74 1 11275,'0'0'6230,"-1"8"-4896,-30 208 1683,-8 71 346,36-241-3203,5-30-129,4-27-68,30-128-215,13-43-696,-41 158 911,2 0-1,0 0 1,2 2-1,0-1 1,20-26-1,-26 42 30,1-1 0,-1 1 0,1 1 0,0-1 0,9-5 0,-14 10-2,1 1 0,-1-1 0,1 0 0,0 1 0,-1-1-1,1 1 1,0 0 0,0 0 0,0 0 0,0 1 0,0-1-1,0 1 1,0-1 0,0 1 0,0 0 0,0 0 0,0 0-1,0 1 1,5 0 0,-7 0 7,0-1-1,0 1 1,-1 0 0,1 0 0,0 0-1,-1 0 1,1 0 0,0 0-1,-1 0 1,1 0 0,-1 0 0,1 0-1,-1 0 1,0 0 0,1 0-1,-1 0 1,0 0 0,0 0-1,0 1 1,0-1 0,0 0 0,0 0-1,0 0 1,0 0 0,0 0-1,-1 0 1,1 1 0,0-1 0,-1 0-1,1 0 1,-2 1 0,-14 35-47,-77 78 34,85-100-79,6-8-1255,8-5-3766,2-5-222</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6.036"/>
    </inkml:context>
    <inkml:brush xml:id="br0">
      <inkml:brushProperty name="width" value="0.025" units="cm"/>
      <inkml:brushProperty name="height" value="0.025" units="cm"/>
    </inkml:brush>
  </inkml:definitions>
  <inkml:trace contextRef="#ctx0" brushRef="#br0">95 59 12107,'0'10'2387,"-7"47"42,-2 0 0,-21 73 0,16-77-1819,3 0 0,1 0 0,-3 80-1,33-197-742,2-49-63,19-78-814,-35 170 967,1-1 0,1 1 1,1 0-1,1 1 0,1 0 0,18-24 0,-24 37 47,2 0 1,-1 0-1,1 1 0,0 0 0,0 0 0,12-7 0,-16 11-9,0 0 1,1 1-1,-1-1 1,0 0-1,1 1 0,-1 0 1,1 0-1,-1 0 1,1 0-1,0 0 0,0 1 1,-1 0-1,1 0 1,0 0-1,-1 0 0,1 0 1,0 1-1,4 1 1,-7-1 3,0 0-1,0 0 1,0 0 0,-1 0 0,1 0 0,0 0 0,-1 1 0,1-1 0,-1 0 0,1 0 0,-1 1-1,0-1 1,0 0 0,1 1 0,-1-1 0,0 0 0,0 1 0,0-1 0,0 0 0,-1 1 0,1-1 0,-1 3-1,-6 31 182,-1-12 13,-2 0-1,0-1 0,-2 0 0,0-1 0,-1 0 1,-1-1-1,-24 26 0,38-46-249,0 1 0,0-1 0,0 0 0,0 1 0,0-1 0,-1 0 1,1 1-1,0-1 0,0 0 0,0 0 0,0 1 0,-1-1 0,1 0 0,0 0 0,0 1 0,-1-1 0,1 0 0,0 0 1,0 1-1,-1-1 0,1 0 0,0 0 0,-1 0 0,1 0 0,0 0 0,-1 1 0,1-1 0,0 0 0,-1 0 0,1 0 1,0 0-1,-1 0 0,1 0 0,0 0 0,-1 0 0,1 0 0,0 0 0,-1 0 0,1 0 0,0-1 0,-1 1 1,1 0-1,0 0 0,-1 0 0,1 0 0,0 0 0,-1-1 0,1 1 0,0 0 0,0 0 0,-1-1 0,1 1 0,0 0 1,0 0-1,-1-1 0,2-20-7486,5-6-4084</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6.730"/>
    </inkml:context>
    <inkml:brush xml:id="br0">
      <inkml:brushProperty name="width" value="0.025" units="cm"/>
      <inkml:brushProperty name="height" value="0.025" units="cm"/>
    </inkml:brush>
  </inkml:definitions>
  <inkml:trace contextRef="#ctx0" brushRef="#br0">67 0 7527,'0'0'8397,"-7"10"-6651,0 2-1290,0 0 0,1 1 0,0 0 0,1 0 0,1 0-1,0 0 1,1 1 0,0-1 0,-1 17 0,0 2 439,2-17-618,-1-1-1,2 1 1,0 0-1,1 0 1,1 0-1,0-1 0,4 22 1,-4-35-273,-1 1 1,1 0 0,0 0-1,0-1 1,0 1-1,0-1 1,0 1-1,0-1 1,0 1-1,0-1 1,1 1-1,-1-1 1,1 0-1,-1 0 1,1 0-1,-1 0 1,1 0-1,-1 0 1,1 0-1,0-1 1,0 1-1,-1-1 1,1 1-1,0-1 1,0 1-1,0-1 1,0 0 0,-1 0-1,1 0 1,0 0-1,0 0 1,0 0-1,0-1 1,0 1-1,-1-1 1,1 1-1,0-1 1,3-1-1,3-1-8,-1-1 0,0 0 0,1 0 0,-1 0 0,-1-1 0,1 0 0,7-7 0,2-6-405,-1 0 0,20-32 0,14-18 408,-48 68 6,-1-1-1,0 1 0,0 0 1,1 0-1,-1-1 1,0 1-1,1 0 0,-1 0 1,0-1-1,1 1 0,-1 0 1,0 0-1,1 0 1,-1 0-1,0 0 0,1-1 1,-1 1-1,1 0 1,-1 0-1,0 0 0,1 0 1,-1 0-1,1 0 0,-1 0 1,0 0-1,1 0 1,-1 1-1,1-1 0,-1 0 1,0 0-1,1 0 1,-1 0-1,0 0 0,1 1 1,-1-1-1,0 0 0,1 0 1,-1 1-1,0-1 1,1 0-1,-1 1 0,0-1 1,0 0-1,1 1 1,-1-1-1,0 0 0,0 1 1,1 0-1,10 22 107,-9-16-63,0-3-23,0-1 1,0 1-1,0-1 0,0 1 1,0-1-1,1 0 1,-1 0-1,1 0 0,0 0 1,0 0-1,0 0 0,0-1 1,1 0-1,-1 0 0,1 0 1,-1 0-1,1 0 1,0-1-1,0 1 0,-1-1 1,1 0-1,0 0 0,0-1 1,0 1-1,0-1 0,0 0 1,1 0-1,3 0 1,3-2-52,0-1 1,0 0-1,-1 0 1,1-1 0,-1-1-1,0 1 1,0-2 0,19-12-1,-14 7-241,-9 6 50,0 1 0,0-1 0,1 1 0,-1 1 0,1-1 0,0 1 0,0 1-1,10-4 1,-17 6 218,1 0-1,0 1 1,-1-1 0,1 0-1,-1 0 1,1 1-1,0-1 1,-1 1-1,1-1 1,-1 0-1,1 1 1,-1-1 0,1 1-1,-1-1 1,0 1-1,1-1 1,-1 1-1,0-1 1,1 1-1,-1 0 1,0-1 0,1 1-1,-1-1 1,0 1-1,0 0 1,0-1-1,0 1 1,0 0-1,0-1 1,0 1 0,0 0-1,0-1 1,0 1-1,0 1 1,-1 30 395,1-26-331,-6 86 750,1-18 182,8 127-1,0-172-935,4 63-87,-6-83 131,-1 0 1,-1 0 0,0 0 0,0 0-1,-1 0 1,0 0 0,-4 11 0,6-19-53,-1 0 0,1 1 1,-1-1-1,1 0 1,-1 0-1,1 0 0,-1 1 1,0-1-1,0 0 1,1 0-1,-1 0 0,0 0 1,0-1-1,0 1 1,0 0-1,0 0 0,0 0 1,-1-1-1,1 1 1,0-1-1,0 1 0,0-1 1,-1 1-1,1-1 1,0 0-1,0 1 1,-1-1-1,1 0 0,0 0 1,-1 0-1,1 0 1,0 0-1,-1 0 0,1-1 1,-2 1-1,1-1 8,0 0 0,0 0-1,-1-1 1,1 1 0,0 0 0,0-1-1,0 0 1,0 1 0,0-1 0,1 0-1,-1 0 1,1 0 0,-1 0 0,1 0 0,-1 0-1,1 0 1,-1-3 0,-5-17-104,2 1 0,0-1 1,1 0-1,1 0 0,1 0 1,1 0-1,1 0 0,1 0 0,1 0 1,1 0-1,0 0 0,10-30 1,-7 36-336,1 1 0,0 0 0,1 1 0,1-1 0,12-15 1,31-33-5561,-20 25-1851</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7.500"/>
    </inkml:context>
    <inkml:brush xml:id="br0">
      <inkml:brushProperty name="width" value="0.025" units="cm"/>
      <inkml:brushProperty name="height" value="0.025" units="cm"/>
    </inkml:brush>
  </inkml:definitions>
  <inkml:trace contextRef="#ctx0" brushRef="#br0">155 180 12556,'-9'0'5280,"5"-1"-5115,-1 0 1,0 1-1,1-1 0,-1 1 1,0 1-1,0-1 1,1 0-1,-1 1 1,0 0-1,1 0 1,-1 1-1,1-1 1,0 1-1,-1 0 1,1 0-1,0 1 1,0-1-1,0 1 1,0 0-1,1 0 1,-1 0-1,1 0 1,-1 0-1,1 1 1,0 0-1,1 0 1,-1 0-1,-3 7 1,2-3-109,0 0 1,1 0-1,0 1 1,0 0 0,1-1-1,0 1 1,0 0-1,1 0 1,0 0 0,1 0-1,0 0 1,0 1-1,3 11 1,-2-20-52,-1 1 1,1-1 0,0 1-1,-1-1 1,1 0 0,0 1-1,0-1 1,0 0-1,0 0 1,1 0 0,-1 0-1,0 0 1,0 0 0,1 0-1,-1 0 1,0 0-1,1 0 1,-1-1 0,1 1-1,-1-1 1,1 1-1,-1-1 1,1 0 0,-1 1-1,1-1 1,0 0 0,-1 0-1,1 0 1,-1 0-1,1 0 1,0 0 0,-1-1-1,1 1 1,-1 0 0,3-2-1,3 0 54,0 0 1,-1 0-1,0-1 0,1 0 1,-1 0-1,0 0 0,7-6 1,2-4 91,-1 0 0,0-1 0,-2-1 1,1 0-1,-2 0 0,0-1 1,-1 0-1,0-1 0,-1-1 0,-2 1 1,1-1-1,-2-1 0,0 1 1,-2-1-1,0 0 0,-1 0 0,0 0 1,-1-33-1,-5 35-98,-4 19-87,-7 26-63,6 11 81,2-1 0,1 1 0,2 0 0,2 51 0,1-85 26,1-1-1,-1 1 0,1 0 0,0 0 0,0 0 1,0 0-1,0 0 0,1-1 0,0 1 1,0-1-1,1 1 0,-1-1 0,1 0 0,0 0 1,3 5-1,-3-7 11,-1 0 1,1 0 0,0 0-1,0 0 1,0 0 0,0-1-1,0 1 1,0-1 0,1 0-1,-1 0 1,0 0 0,1-1-1,-1 1 1,0-1 0,1 1-1,-1-1 1,1 0 0,-1 0-1,1-1 1,-1 1 0,0-1-1,1 0 1,2-1 0,2-1 16,0 0 1,0-1 0,0 0-1,-1 0 1,0-1-1,0 0 1,0 0 0,0-1-1,-1 0 1,0 0 0,0 0-1,-1-1 1,0 0-1,0 0 1,0 0 0,-1 0-1,6-16 1,-5 12-20,0 0 0,-1 0 1,-1-1-1,0 0 0,-1 0 0,0 1 0,0-1 1,-1-1-1,-1 1 0,0 0 0,-1 0 0,-2-14 1,3 24-19,0 1 0,0 0 0,0 0 0,0 0 0,0 0 0,-1 0 1,1 0-1,0-1 0,0 1 0,-1 0 0,1 0 0,-1 0 0,1 0 0,-1 0 1,0 0-1,1 0 0,-1 0 0,0 1 0,1-1 0,-1 0 0,0 0 1,0 0-1,0 1 0,0-1 0,0 1 0,0-1 0,0 0 0,0 1 0,0 0 1,0-1-1,0 1 0,0 0 0,0-1 0,0 1 0,-1 0 0,1 0 1,0 0-1,0 0 0,0 0 0,0 0 0,0 0 0,-2 1 0,1 0-6,-1 0 0,1 1-1,0-1 1,0 1-1,0 0 1,0-1 0,0 1-1,0 0 1,1 0 0,-1 0-1,0 0 1,1 1-1,0-1 1,-1 0 0,1 1-1,0-1 1,-1 5 0,-3 10 3,1 1 0,0 0 0,2 0 1,0 0-1,0 0 0,2 0 0,1 0 0,3 27 1,-3-43-67,0 1 0,0-1 0,0 1 0,0-1 0,0 1 0,1-1 0,-1 0 0,1 1 0,-1-1 0,1 0 0,0 0 0,0 0 0,0 0 0,0-1 0,0 1 0,1-1 0,-1 1 0,0-1 0,1 0 0,-1 0 0,1 0 0,0 0 0,-1 0 0,1 0 0,0-1 0,-1 1 0,1-1 0,0 0 0,-1 0 0,1 0 1,0 0-1,0 0 0,4-2 0,4 1-670,-1-1 1,1-1-1,-1 1 1,0-2-1,0 1 1,0-2 0,13-6-1,-1-3-1516,-1 0-1,24-23 0,-4-2-3841</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7.843"/>
    </inkml:context>
    <inkml:brush xml:id="br0">
      <inkml:brushProperty name="width" value="0.025" units="cm"/>
      <inkml:brushProperty name="height" value="0.025" units="cm"/>
    </inkml:brush>
  </inkml:definitions>
  <inkml:trace contextRef="#ctx0" brushRef="#br0">117 9 8360,'0'0'11691,"-10"-2"-9748,7 0-1870,0 1-1,1 1 0,-1-1 1,0 0-1,1 1 1,-1-1-1,0 1 1,0 0-1,1 0 0,-1 0 1,0 0-1,0 0 1,0 1-1,1-1 1,-1 1-1,0 0 0,1 0 1,-1 0-1,0 0 1,1 0-1,0 0 1,-1 1-1,1 0 0,0-1 1,-1 1-1,1 0 1,0 0-1,0 0 1,1 0-1,-1 0 0,0 0 1,1 1-1,-1-1 1,1 0-1,0 1 1,-2 4-1,0-1 5,0 0 0,1 0 0,0 0 0,0 0 1,0 1-1,1-1 0,-2 12 0,3-16-67,0-1 0,0 1 0,0 0 0,0-1 0,0 1 0,1-1 0,-1 1 0,0 0 0,1-1 0,-1 1 0,1-1 0,0 1 0,-1-1 0,1 0 0,0 1 0,0-1 0,0 0 0,0 0 0,0 1 0,0-1 0,0 0 0,1 0 0,-1 0 0,0 0 0,1 0 0,-1-1 0,0 1 0,1 0 0,-1 0 0,1-1 0,-1 1 0,1-1 0,-1 0 0,1 1 0,2-1 0,23 3 92,-15-2-102,0 0 1,-1 1-1,0 1 1,1-1-1,19 9 1,-28-9 12,0-1 0,0 1 0,0 0 0,0 0 0,0 1 0,-1-1 0,1 1 0,-1-1 1,0 1-1,1 0 0,-1-1 0,-1 1 0,1 1 0,0-1 0,-1 0 0,1 0 0,-1 0 1,0 1-1,0-1 0,0 1 0,-1-1 0,1 1 0,-1-1 0,0 5 0,1-2 25,-1 0 0,-1 0 0,0 0 0,1 0-1,-2 0 1,1-1 0,-1 1 0,0 0 0,0-1 0,0 1-1,-1-1 1,0 1 0,0-1 0,0 0 0,-6 6-1,6-7-248,0-1-1,0 0 0,-1-1 0,1 1 0,-1 0 0,1-1 0,-1 0 0,0 0 1,0 0-1,0 0 0,0-1 0,0 0 0,0 1 0,-6 0 0,-17-1-4432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8.343"/>
    </inkml:context>
    <inkml:brush xml:id="br0">
      <inkml:brushProperty name="width" value="0.025" units="cm"/>
      <inkml:brushProperty name="height" value="0.025" units="cm"/>
    </inkml:brush>
  </inkml:definitions>
  <inkml:trace contextRef="#ctx0" brushRef="#br0">90 378 3876,'11'-11'848,"5"-7"1592,-1 0-1,19-31 0,-28 40-1273,0-1 1,-1-1-1,0 1 0,-1-1 1,0 0-1,0 0 0,-1 0 0,2-21 1,-4 26-737,-1 1 1,1-1-1,-1 1 1,-1-1-1,1 1 0,-3-10 1,3 14-383,-1-1 0,1 1 1,-1 0-1,0 0 0,1 0 1,-1 0-1,0 0 0,0 0 0,0 0 1,1 1-1,-1-1 0,0 0 0,0 0 1,0 1-1,0-1 0,-1 1 1,1-1-1,0 1 0,0-1 0,0 1 1,0-1-1,0 1 0,-1 0 1,1 0-1,0 0 0,0 0 0,-1-1 1,1 2-1,0-1 0,0 0 0,0 0 1,-1 0-1,1 1 0,0-1 1,-2 1-1,-3 1-30,1 0-1,-1 1 1,1-1 0,0 1-1,0 0 1,0 1 0,0-1-1,1 1 1,-1 0 0,1 0 0,0 0-1,0 1 1,1-1 0,-1 1-1,-4 10 1,-5 8-38,0 0 1,-9 29-1,12-25 15,1 0 0,-7 37 0,14-52-5,0 0 1,0 0-1,2 0 1,-1 0-1,2 0 0,-1 0 1,2 0-1,2 14 1,-3-23 3,0-1 0,0 1 1,1 0-1,-1 0 0,0-1 1,1 1-1,0 0 0,0-1 1,0 0-1,0 1 0,0-1 1,0 0-1,0 0 1,1 0-1,-1 0 0,1-1 1,-1 1-1,1-1 0,0 1 1,0-1-1,0 0 0,0 0 1,-1 0-1,1-1 0,0 1 1,0-1-1,1 1 0,-1-1 1,0 0-1,0 0 1,0-1-1,0 1 0,0 0 1,3-2-1,4 0 13,-1 0 0,1 0 0,-1-1 0,0 0 0,1-1 0,-2 0 0,1-1 0,0 0 0,11-8-1,-5 0 50,0-1 0,-1 0-1,-1-1 1,0 0-1,-1-1 1,-1 0-1,0-1 1,-1 0 0,-1-1-1,-1 0 1,0 0-1,-1-1 1,-2 0-1,0 0 1,0-1 0,-2 1-1,0-1 1,-2 0-1,0 0 1,-1 0-1,-4-28 1,2 41-43,0 0 0,-1 0 0,0 0 0,0 0 0,-1 0 1,0 0-1,0 1 0,-1 0 0,-5-6 0,8 10-27,0-1 0,0 1 1,0 0-1,-1 0 0,1 1 1,0-1-1,-1 0 0,0 1 0,1 0 1,-1-1-1,-5-1 0,6 3-18,1 0-1,-1 0 1,0 0 0,1 0-1,-1 0 1,0 0-1,1 0 1,-1 1 0,1-1-1,-1 1 1,1-1-1,-1 1 1,1-1 0,-1 1-1,1 0 1,-1 0-1,1 0 1,0 0 0,-1 0-1,1 0 1,0 0-1,0 0 1,-2 2 0,0 2-276,-1 1 1,1 0-1,0 0 1,1 0-1,-1 0 1,1 1-1,1-1 1,-1 0-1,1 1 1,0 0-1,0 12 1,0-6-1285,1 0 1,0-1-1,1 1 1,1 0-1,4 18 0,8 1-4856</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9.012"/>
    </inkml:context>
    <inkml:brush xml:id="br0">
      <inkml:brushProperty name="width" value="0.025" units="cm"/>
      <inkml:brushProperty name="height" value="0.025" units="cm"/>
    </inkml:brush>
  </inkml:definitions>
  <inkml:trace contextRef="#ctx0" brushRef="#br0">1 460 15054,'0'0'6102,"0"12"-5659,0-3-438,-1 0 214,1 1 1,1-1-1,-1 1 0,2-1 1,4 19-1,-6-26-190,1 0-1,0 0 1,-1 0-1,1 0 1,0 0-1,0-1 1,0 1-1,1 0 1,-1-1-1,0 1 1,1-1-1,-1 1 1,1-1-1,-1 0 1,1 0-1,0 1 1,-1-1-1,1 0 1,0-1-1,0 1 1,0 0-1,0 0 1,0-1-1,0 1 1,0-1-1,0 0 1,0 1-1,0-1 1,0 0-1,0 0 1,0-1-1,0 1 1,0 0-1,0 0 1,0-1-1,0 0 1,-1 1-1,1-1 1,2-1-1,3-1 22,-1-1 1,1 1-1,-1-1 0,0-1 1,0 1-1,-1-1 1,0 0-1,1 0 0,-2-1 1,1 0-1,-1 0 0,0 0 1,6-11-1,0-1 149,-1 0 0,-1-1-1,11-33 1,-17 43-110,0 0-1,-1-1 1,0 1 0,-1-13-1,-10 116-397,10-84 234,0 5-14,0 0 0,1 1 1,0-1-1,6 23 0,-7-36 87,1 0 1,-1 0 0,0-1 0,1 1-1,0 0 1,-1 0 0,1-1 0,0 1-1,0-1 1,0 1 0,0 0-1,0-1 1,0 0 0,0 1 0,1-1-1,-1 0 1,0 1 0,1-1-1,-1 0 1,1 0 0,-1 0 0,1 0-1,0-1 1,0 1 0,-1 0-1,1-1 1,0 1 0,0-1 0,-1 1-1,1-1 1,0 0 0,0 0-1,0 0 1,0 0 0,-1 0 0,1 0-1,0-1 1,0 1 0,0-1-1,-1 1 1,1-1 0,0 1 0,0-1-1,-1 0 1,1 0 0,-1 0-1,1 0 1,1-1 0,5-4 31,0 0 1,-1 0-1,0 0 0,0-1 1,-1 0-1,0-1 1,0 1-1,-1-1 0,7-12 1,40-84 244,-44 88-267,7-21-1,-1 0 1,-2-1-1,-2 0 0,-1-1 1,-2 0-1,-1-1 0,0-61 1,-7 101-13,1 1 0,0-1 1,0 0-1,0 0 0,0 0 0,0 0 1,-1 0-1,1 0 0,0 0 0,0 0 1,0 1-1,0-1 0,-1 0 1,1 0-1,0 0 0,0 0 0,0 0 1,-1 0-1,1 0 0,0 0 1,0 0-1,0 0 0,-1 0 0,1 0 1,0 0-1,0 0 0,0 0 1,0-1-1,-1 1 0,1 0 0,0 0 1,0 0-1,0 0 0,0 0 0,-1 0 1,1 0-1,0 0 0,0-1 1,0 1-1,0 0 0,0 0 0,0 0 1,-1 0-1,1-1 0,-8 21-71,-1 16 64,2 0 0,2 0 1,-1 60-1,10 114 500,-3-192-432,-1-2-42,2 0-1,0-1 1,0 1 0,2 0 0,0-1-1,9 23 1,-28-74-196,7 24 171,-11-13-74,1-1-1,1 0 1,2-2 0,1 0-1,1-1 1,-11-34 0,24 62 88,-1 1-1,1-1 1,0 0 0,0 1-1,0-1 1,0 0 0,0 0-1,0 1 1,0-1 0,0 0 0,0 1-1,0-1 1,0 0 0,0 1-1,0-1 1,1 0 0,-1 1-1,0-1 1,1 0 0,-1 1-1,0-1 1,1 1 0,-1-1-1,1 0 1,-1 1 0,1-1 0,-1 1-1,1-1 1,0 1 0,24-4 28,39 19-1211,-49-11-64,6 0-2128,-1-1-1,1-1 1,35-1-1,-18-3-3631</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49.403"/>
    </inkml:context>
    <inkml:brush xml:id="br0">
      <inkml:brushProperty name="width" value="0.025" units="cm"/>
      <inkml:brushProperty name="height" value="0.025" units="cm"/>
    </inkml:brush>
  </inkml:definitions>
  <inkml:trace contextRef="#ctx0" brushRef="#br0">94 1 13549,'0'0'2370,"-6"14"-299,-11 28-1262,1 0 0,3 1 0,1 1-1,2 0 1,2 1 0,2 0 0,3 0-1,1 0 1,4 48 0,-2-90-797,1 0 0,0 0 1,0-1-1,0 1 0,0-1 0,0 1 0,1-1 1,-1 1-1,1-1 0,2 4 0,7-2 109,-3-19 3,5-98-74,-11 81-99,1-1 1,2 1-1,10-35 1,-10 51-46,0 1 1,0 1-1,2-1 1,0 1-1,0 0 1,1 1-1,16-21 1,-19 29 84,1-1 1,-1 1 0,1 1-1,-1-1 1,1 1-1,1 0 1,-1 0 0,1 0-1,-1 1 1,1 0 0,0 1-1,0 0 1,0 0-1,0 0 1,1 1 0,-1 0-1,0 0 1,11 0-1,-18 1 12,1 0-1,0 0 0,0 0 0,0 0 0,0 1 1,0-1-1,0 0 0,0 0 0,0 0 1,0 1-1,-1-1 0,1 1 0,0-1 0,0 0 1,0 1-1,-1 0 0,1-1 0,0 1 0,0-1 1,-1 1-1,1 0 0,-1-1 0,1 1 1,0 0-1,-1 0 0,0-1 0,1 1 0,-1 0 1,1 0-1,-1 0 0,0 0 0,0 0 0,1 0 1,-1-1-1,0 1 0,0 0 0,0 0 1,0 0-1,0 0 0,0 0 0,0 0 0,0 0 1,-1 0-1,1 0 0,0 0 0,0-1 0,-1 1 1,0 2-1,0 1 13,-1 1-1,0 0 1,0-1-1,-1 1 1,1-1 0,-1 1-1,0-1 1,-4 5 0,-16 11 13,0-1 0,-29 19 1,24-19-85,-32 29 0,67-50-3642,44-23-766,-12-5-880,5-5-2701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48:50.293"/>
    </inkml:context>
    <inkml:brush xml:id="br0">
      <inkml:brushProperty name="width" value="0.025" units="cm"/>
      <inkml:brushProperty name="height" value="0.025" units="cm"/>
    </inkml:brush>
  </inkml:definitions>
  <inkml:trace contextRef="#ctx0" brushRef="#br0">69 363 9577,'-6'10'5926,"5"-9"-5834,-11 18 1429,1-1-1,-11 23 0,19-35-1227,1 1 0,-1-1-1,1 0 1,0 1-1,1-1 1,-1 1-1,1 0 1,1 0 0,-1-1-1,1 1 1,1 0-1,-1 0 1,2 7-1,-1-12-266,-1-1 0,1 1-1,0-1 1,0 1 0,0-1-1,-1 0 1,1 1 0,1-1-1,-1 0 1,0 0 0,0 0 0,0 0-1,1 0 1,-1 0 0,0 0-1,1 0 1,-1-1 0,0 1-1,1 0 1,-1-1 0,1 1-1,0-1 1,-1 0 0,1 0-1,-1 1 1,1-1 0,0 0 0,-1 0-1,1 0 1,-1 0 0,1-1-1,-1 1 1,1 0 0,0-1-1,-1 1 1,1-1 0,-1 0-1,1 1 1,1-3 0,5 1 21,-1-2 1,0 1 0,0-1 0,0 0-1,-1 0 1,11-9 0,-2-4-160,-2 0 1,0-1 0,-1-1 0,0 0-1,-2 0 1,0-1 0,-2 0 0,0-1 0,-1 0-1,-1 0 1,5-29 0,-16 176-479,6-109 678,-2-15-65,1-1 0,0 0-1,0 0 1,0 0 0,0 1-1,0-1 1,0 0 0,0 0 0,0 0-1,1 1 1,-1-1 0,0 0 0,1 0-1,-1 0 1,1 0 0,-1 0-1,1 1 1,0-1 0,-1 0 0,1-1-1,0 1 1,0 0 0,0 0-1,0 0 1,0 0 0,0-1 0,0 1-1,0 0 1,0-1 0,0 1-1,0-1 1,0 1 0,0-1 0,0 1-1,1-1 1,-1 0 0,0 0 0,0 1-1,0-1 1,1 0 0,-1 0-1,1-1 1,2 1 71,0-1 0,0 0 0,0 0 0,0 0 0,-1-1 0,1 1 0,-1-1 0,1 0 0,-1 0 0,1-1 1,-1 1-1,4-4 0,14-15 99,-1-2 1,-2 0-1,0 0 1,-1-2 0,25-50-1,-32 57-302,-2-1-1,0-1 0,-1 1 0,-1-1 0,-1-1 1,-1 1-1,-1-1 0,0 1 0,-1-26 1,-2 46 101,0-1 0,0 1 0,0 0 0,0-1 0,1 1 0,-1-1 0,0 1 0,0 0 1,0-1-1,0 1 0,0 0 0,0-1 0,0 1 0,0-1 0,-1 1 0,1 0 0,0-1 0,0 1 1,0 0-1,0-1 0,0 1 0,-1-1 0,1 1 0,0 0 0,0 0 0,0-1 0,-1 1 0,1 0 1,0-1-1,-1 1 0,1 0 0,0 0 0,0-1 0,-1 1 0,1 0 0,0 0 0,-1 0 1,1 0-1,-1-1 0,1 1 0,0 0 0,-1 0 0,1 0 0,0 0 0,-1 0 0,1 0 0,-1 0 1,1 0-1,0 0 0,-1 0 0,1 0 0,-1 0 0,1 1 0,0-1 0,-1 0 0,1 0 0,0 0 1,-1 0-1,1 1 0,0-1 0,-1 0 0,1 1 0,-19 18-140,7 3 179,1 0-1,1 1 1,1 0 0,1 1 0,1 0 0,-5 29 0,5-8 327,2 0 1,2 70 0,8-79-275,-5-35-81,0 1 0,1-1 0,-1 0 0,0 0 0,1 0 0,-1 0 0,1 0 0,0-1 0,-1 1 0,1 0 0,-1 0 0,1 0 0,0 0 0,0-1 0,0 1 0,0 0 0,-1-1-1,1 1 1,0-1 0,0 1 0,0-1 0,0 1 0,0-1 0,0 1 0,0-1 0,0 0 0,1 0 0,0 1 0,-1-2 2,0 1 0,-1-1 0,1 1 0,0-1-1,0 1 1,-1-1 0,1 0 0,0 1 0,-1-1-1,1 0 1,0 1 0,-1-1 0,1 0 0,-1 0-1,0 0 1,1 1 0,-1-1 0,0 0 0,1 0-1,-1 0 1,0 0 0,0 0 0,1 0 0,-1 0-1,0 0 1,0 1 0,0-1 0,-1-2-1,1-34-15,0 34 28,-2-9-11,0 0 0,-1 1 0,0 0 1,-1 0-1,0 0 0,0 0 1,-2 0-1,1 1 0,-11-14 0,8 11-9,0 0 0,1-1 1,1 0-1,-9-24 0,39 46-232,-8 0-150,0-2 0,1 0 0,0 0 0,0-2-1,1 0 1,-1-1 0,1-1 0,0-1 0,-1 0 0,30-3 0,-9-2-851,1-1-1,-1-2 0,66-22 1,-96 27 1247,-2 0 229,-1 1 1,0-1 0,0 1-1,0-2 1,0 1 0,-1 0-1,1-1 1,-1 0 0,1 0 0,7-7-1,-12 9-164,0 1-1,0 0 1,-1-1-1,1 1 1,0 0 0,0 0-1,0-1 1,0 1-1,0 0 1,0 0-1,0-1 1,-1 1 0,1 0-1,0 0 1,0-1-1,0 1 1,-1 0-1,1 0 1,0 0 0,0-1-1,-1 1 1,1 0-1,0 0 1,0 0-1,-1 0 1,1 0 0,0-1-1,-1 1 1,1 0-1,0 0 1,0 0-1,-1 0 1,1 0 0,0 0-1,-1 0 1,1 0-1,0 0 1,-1 0-1,1 0 1,0 1 0,0-1-1,-1 0 1,1 0-1,0 0 1,-1 0-1,1 1 1,-20 0 835,6 2-663,1 2 0,-1 0 0,1 0 0,0 1 0,0 1 0,1 0 0,0 0 0,0 2 0,1-1 0,0 1 0,0 1 0,-12 15 0,22-25-246,0 0-1,1 1 0,-1 0 0,0-1 0,1 1 0,-1-1 0,1 1 0,-1 0 0,1-1 0,-1 1 0,1 0 0,-1-1 0,1 1 0,0 0 0,-1 0 0,1 0 0,0-1 0,0 1 1,0 0-1,0 0 0,-1 0 0,1-1 0,0 1 0,0 0 0,0 0 0,1 0 0,-1 0 0,0-1 0,0 1 0,0 0 0,1 0 0,-1 0 0,0-1 0,1 1 0,-1 0 0,1 0 0,-1-1 1,1 1-1,-1 0 0,1-1 0,-1 1 0,1-1 0,-1 1 0,1-1 0,0 1 0,-1-1 0,1 1 0,0-1 0,0 0 0,-1 1 0,1-1 0,0 0 0,0 1 0,0-1 0,-1 0 1,3 0-1,7 2-66,1-1 1,-1 0 0,21-2 0,-9 1-129,99 13-602,-109-11 783,0 1-1,0 0 0,-1 0 1,1 1-1,-1 1 1,0 0-1,0 0 1,10 8-1,-20-13 12,0 1 0,0 0 0,0 0 0,0-1 0,0 1 0,0 0-1,0 0 1,-1 0 0,1 0 0,0 0 0,0 0 0,-1 0 0,1 0 0,0 0-1,-1 1 1,1-1 0,-1 0 0,0 0 0,1 0 0,-1 1 0,0-1 0,0 0-1,0 0 1,0 1 0,0-1 0,0 0 0,0 2 0,-1-1 10,0 1 1,0-1-1,-1 0 1,1 0-1,0 0 1,-1 0-1,1 0 1,-1 0-1,0-1 1,0 1-1,0 0 1,0-1-1,-2 2 1,-11 6 63,0-1 1,-1-1 0,-19 7 0,28-11-70,-51 19 91,-108 25 1,69-34-4286,62-13-3358</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2:26.172"/>
    </inkml:context>
    <inkml:brush xml:id="br0">
      <inkml:brushProperty name="width" value="0.025" units="cm"/>
      <inkml:brushProperty name="height" value="0.025" units="cm"/>
    </inkml:brush>
  </inkml:definitions>
  <inkml:trace contextRef="#ctx0" brushRef="#br0">1057 426 4612,'0'0'-854,"0"-11"886,2-4 62,0 2 1,1-1-1,1 0 0,0 0 0,1 1 0,1 0 0,0 0 0,0 1 1,2-1-1,8-11 0,-6 9-34,45-74 53,-50 80-40,-1 1-1,-1-1 1,1 0 0,-2-1 0,1 1-1,-1 0 1,-1-1 0,2-15-1,-3 23-37,-1 0-1,1-1 1,-1 1-1,1 0 0,-1 0 1,0 0-1,1-1 1,-1 1-1,0 0 0,0 0 1,-1 0-1,1 1 1,0-1-1,-1 0 0,1 0 1,-1 1-1,1-1 1,-1 1-1,0-1 0,0 1 1,0 0-1,0 0 1,0-1-1,0 1 0,0 1 1,0-1-1,0 0 1,0 0-1,0 1 0,-1-1 1,-3 1-1,-11-3 55,1 2 1,0 0-1,-25 2 0,19 0 17,-3 0-20,0 2-1,0 1 1,1 1-1,0 1 0,0 1 1,0 1-1,1 1 1,0 1-1,1 1 0,0 2 1,1 0-1,0 0 1,-19 19-1,-18 17-37,2 2 0,-98 117 0,96-94 108,3 2-1,3 3 1,4 1-1,4 3 1,3 1-1,3 2 1,-32 116-1,61-173-115,2 0 0,1 0-1,1 1 1,2 0 0,1-1-1,2 43 1,1-60 35,1-1 0,-1 0 0,2 0 0,-1 0 0,2-1 0,-1 1 0,2 0 0,-1-1 0,1 0 0,1 0 0,0-1 0,0 0 0,1 0 0,0 0 0,1-1 0,-1 1 0,2-2 0,-1 1 0,19 11 0,-12-10-30,1-1 0,0-1 1,1 0-1,-1-1 0,1-1 0,0-1 0,1 0 1,-1-1-1,1-1 0,0 0 0,-1-2 0,1 0 1,0-1-1,0 0 0,32-9 0,-15 2 18,-1-3 0,-1 0 0,0-3 0,0 0 0,-1-2 0,57-40 0,-21 5-27,-2-2 0,-3-4 1,-3-2-1,-2-3 0,-3-2 1,-2-2-1,-4-3 0,-3-2 0,53-108 1,-81 142-29,-1-1 1,-3 0-1,-1-1 1,-1-1-1,10-77 1,-20 102 0,-2 0 0,0 0 0,0 0 0,-2 0 0,1 0 0,-2 0 0,0 1 1,-8-21-1,7 25-9,0 1 0,-1-1 0,0 1 0,-1 0 0,0 0 0,-1 1 0,1 0 0,-2 0 0,1 1 0,-1-1 0,0 1 0,-1 1 0,-9-6 0,2 2-97,-1 2 1,0-1-1,0 2 0,-1 1 0,0 0 0,-24-4 0,-112-9-692,116 16-593,0-1 1,0-1-1,-68-20 1,59 6-4865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8.271"/>
    </inkml:context>
    <inkml:brush xml:id="br0">
      <inkml:brushProperty name="width" value="0.025" units="cm"/>
      <inkml:brushProperty name="height" value="0.025" units="cm"/>
    </inkml:brush>
  </inkml:definitions>
  <inkml:trace contextRef="#ctx0" brushRef="#br0">101 3 12107,'0'0'9919,"-9"-1"-8654,4 0-1124,1 1-1,-1-1 0,1 1 0,0 0 1,-1 1-1,1-1 0,-1 1 0,1 0 1,-1 0-1,-7 3 0,10-3-98,0 0-1,0 0 0,0 1 1,-1-1-1,1 1 0,1-1 0,-1 1 1,0 0-1,0 0 0,1 0 1,-1 0-1,1 0 0,-1 0 1,1 0-1,0 0 0,0 0 1,0 1-1,0-1 0,0 0 1,0 1-1,1-1 0,0 1 1,-1-1-1,1 1 0,0-1 1,0 4-1,0-5-42,1 1-1,-1-1 1,1 0 0,0 0-1,-1 1 1,1-1 0,0 0-1,0 0 1,-1 0 0,1 0 0,0 0-1,0 0 1,0 0 0,0 0-1,1-1 1,-1 1 0,0 0-1,0 0 1,0-1 0,1 1-1,-1-1 1,0 1 0,0-1 0,1 0-1,-1 0 1,2 1 0,46 7-248,-38-6 111,13 1-133,71 14-927,-86-15 1092,-1 0 0,1 1 0,-1 0 0,0 1 0,0 0 0,0 0 0,0 1 0,8 6 0,-15-10 120,0-1 0,0 1 0,0-1 0,-1 1 0,1 0 0,0 0 0,-1-1 1,1 1-1,0 0 0,-1 0 0,1 0 0,-1 0 0,1 0 0,-1 0 0,0-1 1,1 1-1,-1 0 0,0 0 0,0 0 0,1 0 0,-1 0 0,0 0 1,0 1-1,0-1 0,0 0 0,-1 1 0,0 0 51,1-1-1,-1 1 1,0-1-1,0 1 1,-1-1-1,1 0 1,0 1-1,0-1 1,-1 0-1,1 0 1,0 0-1,-1 0 1,-3 2-1,-5 2 246,-1-1-1,0 0 0,-17 4 1,25-7-345,-10 3 5,0-1 0,-1 0 0,1 0 0,-1-1 0,0-1 0,1-1 0,-19-1 0,32 1-54,0 0-1,-1 0 1,1 0 0,0 0 0,-1-1-1,1 1 1,0 0 0,0 0-1,-1 0 1,1-1 0,0 1 0,0 0-1,-1 0 1,1-1 0,0 1 0,0 0-1,0-1 1,-1 1 0,1 0-1,0-1 1,0 1 0,0 0 0,0-1-1,0 1 1,0 0 0,0-1 0,0 1-1,0 0 1,0-1 0,0 1-1,0 0 1,0-1 0,0 1 0,0 0-1,0-1 1,0 1 0,0 0-1,1 0 1,-1-1 0,0 1 0,0 0-1,0-1 1,1 1 0,-1 0 0,0 0-1,0-1 1,0 1 0,1 0-1,11-15-3611,12-1-2502,7-2-2087</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2:26.718"/>
    </inkml:context>
    <inkml:brush xml:id="br0">
      <inkml:brushProperty name="width" value="0.025" units="cm"/>
      <inkml:brushProperty name="height" value="0.025" units="cm"/>
    </inkml:brush>
  </inkml:definitions>
  <inkml:trace contextRef="#ctx0" brushRef="#br0">4144 291 10474,'-10'-3'-219,"-441"-138"-470,347 115 509,-1 5-1,-139-10 0,-219 8 269,184 14 185,89-1-17,-697-16 700,794 31-931,0 4 0,1 4 1,1 4-1,-113 36 1,61-5 172,-251 122 0,359-154 118,2 2 1,0 1-1,1 2 1,-51 43-1,75-57-259,0 0 0,1 1 0,0 0 0,1 0 0,0 1 0,0-1 0,0 1 0,1 1-1,1-1 1,0 1 0,0 0 0,1 0 0,0 0 0,0 0 0,1 1 0,1-1 0,0 1 0,0-1 0,1 1 0,0-1 0,4 20 0,0-12-133,2 0 0,0 0 0,0 0 1,2-1-1,0 0 0,2-1 1,-1 0-1,2 0 0,22 26 0,-3-9-1839,2-1 0,70 55 0,-42-44-4128</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1.361"/>
    </inkml:context>
    <inkml:brush xml:id="br0">
      <inkml:brushProperty name="width" value="0.025" units="cm"/>
      <inkml:brushProperty name="height" value="0.025" units="cm"/>
    </inkml:brush>
  </inkml:definitions>
  <inkml:trace contextRef="#ctx0" brushRef="#br0">10 185 3171,'0'-8'7169,"-1"-26"-3352,-1 21-761,-1 15-288,0 16-1470,4 20-1115,1 0-1,2-1 1,2 1 0,1-1 0,2 0 0,2 0 0,19 44 0,-29-78-183,1 0 0,-1 0 1,1 0-1,0 0 1,0 0-1,0 0 1,0 0-1,1-1 1,-1 1-1,1-1 0,-1 1 1,1-1-1,3 2 1,-4-3 2,0-1 0,0 1 0,0 0 0,0-1-1,0 0 1,-1 1 0,1-1 0,0 0 0,0 0 0,0 0 0,0 0 0,0-1 0,0 1 0,0 0 0,0-1 0,0 1 0,0-1 0,-1 0-1,1 0 1,0 0 0,0 0 0,-1 0 0,1 0 0,0 0 0,-1 0 0,3-3 0,6-6 29,0-1 0,0 0-1,-1-1 1,0 0 0,-1-1 0,-1 1 0,0-2 0,7-17 0,-2 0 43,-1-1 0,11-55 0,-13-5 1270,-7 62-12,-1 78-1096,-1-31-205,-1 8-8,1 0 1,2 0 0,1 0-1,6 26 1,-9-47-23,1 1-1,1 0 1,-1 0 0,1-1 0,0 1-1,0-1 1,0 1 0,0-1-1,1 0 1,0 0 0,0 0 0,0 0-1,0-1 1,1 1 0,-1-1-1,1 0 1,0 0 0,0 0 0,0 0-1,0-1 1,1 0 0,-1 0-1,1 0 1,-1 0 0,1 0 0,0-1-1,8 1 1,-8-2 86,0 0 1,0-1-1,0 0 0,0 0 1,0 0-1,0 0 1,0-1-1,0 0 0,-1 0 1,1 0-1,-1-1 0,1 1 1,-1-1-1,0 0 0,0-1 1,0 1-1,-1-1 1,1 1-1,-1-1 0,0 0 1,0 0-1,0-1 0,0 1 1,-1 0-1,2-6 0,4-4 223,-1-1-1,-1 0 0,-1 0 0,0 0 0,-1-1 0,4-30 0,-6 27-192,-1 1-1,-1 0 1,-1-1-1,-3-22 0,3 34-146,-1 1-1,1-1 1,-1 0-1,-1 1 1,1-1-1,-1 1 1,0 0-1,0-1 1,-1 1-1,0 1 1,0-1-1,0 1 0,-1-1 1,-6-4-1,-12-2-830,22 12 748,1 0 1,-1 0 0,0 0-1,1 0 1,-1 0 0,0 0 0,1 0-1,-1 0 1,0 1 0,1-1 0,-1 0-1,1 0 1,-1 1 0,1-1 0,-1 0-1,0 1 1,1-1 0,-1 0-1,1 1 1,-1-1 0,1 1 0,0-1-1,-1 1 1,-1 2-699,1 1 0,0-1-1,0 0 1,0 0 0,0 1 0,0-1 0,1 0-1,-1 1 1,1-1 0,0 6 0,0 11-6766</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1.831"/>
    </inkml:context>
    <inkml:brush xml:id="br0">
      <inkml:brushProperty name="width" value="0.025" units="cm"/>
      <inkml:brushProperty name="height" value="0.025" units="cm"/>
    </inkml:brush>
  </inkml:definitions>
  <inkml:trace contextRef="#ctx0" brushRef="#br0">84 137 14734,'0'0'5418,"1"-11"-3394,-1 9-1858,5-43 1063,-5 44-1141,0-1 0,0 0 0,0 1 0,0-1 0,0 1 0,0-1 1,0 0-1,0 1 0,0-1 0,-1 1 0,1-1 0,-1 1 0,1-1 0,-1 1 0,0-1 1,1 1-1,-1 0 0,0-1 0,0 1 0,0 0 0,0-1 0,0 1 0,0 0 0,0 0 1,-1 0-1,1 0 0,0 0 0,-3-1 0,2 2-54,1 0-1,-1 0 0,0 0 1,1 0-1,-1 0 1,0 0-1,1 0 1,-1 0-1,0 1 1,1-1-1,-1 1 1,1-1-1,-1 1 1,1 0-1,-1 0 1,1 0-1,-1-1 1,1 1-1,0 0 1,0 1-1,-2 0 1,0 2-2,0-1 0,0 1 1,1 0-1,0 0 1,-1 0-1,1 0 0,-2 8 1,1-3-18,0 1 0,1-1-1,0 1 1,1-1 0,0 1 0,1 19 0,0-28-16,0 0 1,1 0 0,-1 0-1,0 0 1,1 0 0,-1 0-1,1 0 1,0 0 0,-1 0-1,1 0 1,0 0 0,0 0-1,0 0 1,-1 0 0,1-1-1,0 1 1,0 0 0,0-1-1,0 1 1,0-1 0,0 1-1,0-1 1,1 1 0,-1-1-1,0 0 1,0 0 0,0 1-1,0-1 1,0 0 0,1 0-1,-1 0 1,0 0 0,0 0-1,0 0 1,0-1 0,2 1-1,3-1 12,-1 0 0,1 0 0,-1-1 0,0 1 0,1-1 0,8-5 0,-3 0 25,0-1 0,0-1 0,19-19-1,-21 18 49,1 1-1,0 0 1,1 0-1,13-7 0,-24 16-82,1-1 0,-1 1 0,1-1 1,0 1-1,-1 0 0,1-1 0,0 1 0,-1 0 0,1 0 0,0-1 0,0 1 0,-1 0 0,1 0 0,0 0 0,-1 0 0,1 0 0,0 0 0,0 0 0,-1 0 0,1 0 0,0 1 0,0-1 0,-1 0 0,1 0 0,0 1 0,-1-1 0,1 0 0,0 1 1,-1-1-1,1 1 0,-1-1 0,1 1 0,-1-1 0,1 1 0,-1-1 0,1 1 0,-1-1 0,1 1 0,-1 0 0,0-1 0,1 1 0,-1-1 0,0 1 0,1 0 0,-1 0 0,0-1 0,0 1 0,0 0 0,0-1 0,0 1 0,0 0 0,0 0 1,0-1-1,0 1 0,0 1 0,-3 47 545,3-46-473,-2-85 2936,-1 20-3413,31 64-4806,-5 0 133,7-2-3597</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2.731"/>
    </inkml:context>
    <inkml:brush xml:id="br0">
      <inkml:brushProperty name="width" value="0.025" units="cm"/>
      <inkml:brushProperty name="height" value="0.025" units="cm"/>
    </inkml:brush>
  </inkml:definitions>
  <inkml:trace contextRef="#ctx0" brushRef="#br0">14 36 4004,'0'0'14654,"-3"8"-13725,0 1-534,1 1 0,0 0 0,0 0 0,1 1 0,0-1 1,2 19-1,-1-26-324,0 1 1,0-1 0,0 0-1,1 1 1,-1-1-1,1 1 1,0-1-1,0 0 1,0 0 0,0 0-1,1 1 1,-1-1-1,1-1 1,0 1-1,0 0 1,0 0 0,0-1-1,0 1 1,1-1-1,-1 1 1,1-1-1,0 0 1,-1 0 0,1 0-1,0-1 1,0 1-1,0 0 1,5 0-1,-4-1-16,0-1-1,1 0 0,-1 0 1,0 0-1,1 0 0,-1-1 1,0 1-1,1-1 0,-1-1 1,0 1-1,0 0 0,0-1 1,0 0-1,0 0 0,0 0 1,-1-1-1,1 1 0,-1-1 1,1 0-1,3-4 0,9-9 279,-1-1-1,24-36 0,7-4 104,-46 56-428,1 0 0,-1 1 1,1-1-1,-1 0 0,1 1 1,-1-1-1,1 1 0,0-1 1,-1 1-1,1-1 1,0 1-1,0-1 0,-1 1 1,1 0-1,0-1 0,0 1 1,0 0-1,0 0 0,-1 0 1,1-1-1,0 1 1,0 0-1,0 0 0,0 0 1,0 0-1,-1 1 0,1-1 1,0 0-1,0 0 0,0 0 1,-1 1-1,1-1 1,0 0-1,0 1 0,0-1 1,-1 1-1,1-1 0,0 1 1,-1-1-1,1 1 1,0-1-1,-1 1 0,1 0 1,0 1-1,20 43 154,-11-20-65,-9-23-78,0 0 1,1 0-1,-1 0 0,0-1 1,1 1-1,-1 0 0,1 0 1,-1-1-1,1 1 0,0-1 1,0 1-1,0-1 0,0 0 1,0 0-1,0 0 0,0 0 1,0 0-1,0 0 0,1-1 1,-1 1-1,0-1 0,1 1 1,-1-1-1,0 0 0,0 0 1,1 0-1,-1 0 1,0 0-1,1-1 0,-1 1 1,0-1-1,0 1 0,1-1 1,-1 0-1,0 0 0,0 0 1,3-2-1,9-6 241,0 0 0,-1-1 1,0 0-1,17-18 0,1 0-193,-29 26-67,0 0 0,-1 0 0,1 1 0,0-1 0,1 1 0,-1-1 0,0 1 0,0 0 0,1 0 0,-1 0 0,0 0 0,1 1 0,-1-1 0,1 1 0,-1-1 0,1 1 0,-1 0 0,1 0 0,-1 0 0,1 0 0,0 0 0,-1 1 0,1-1 0,-1 1 0,0-1 0,1 1 0,-1 0 0,4 2 0,-1 1-2,0 1 0,0 0 0,-1 0-1,1 0 1,-1 1 0,0-1 0,0 1 0,-1 0 0,4 8 0,-6-12 2,0 0 1,0 0 0,0 1-1,1-1 1,-1 0-1,1 0 1,-1 0 0,1 0-1,0-1 1,0 1-1,-1 0 1,1-1 0,1 1-1,-1-1 1,0 0-1,0 0 1,0 0 0,1 0-1,-1 0 1,1 0-1,-1-1 1,5 2 0,-4-3 4,0 1 1,0 0 0,-1-1 0,1 0-1,0 1 1,0-1 0,-1 0-1,1-1 1,-1 1 0,1 0-1,-1-1 1,0 1 0,1-1 0,-1 0-1,0 0 1,0 0 0,0 0-1,0 0 1,3-5 0,10-12-357,12-17-507,-13 10-8300,-11 18-2763</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3.724"/>
    </inkml:context>
    <inkml:brush xml:id="br0">
      <inkml:brushProperty name="width" value="0.025" units="cm"/>
      <inkml:brushProperty name="height" value="0.025" units="cm"/>
    </inkml:brush>
  </inkml:definitions>
  <inkml:trace contextRef="#ctx0" brushRef="#br0">0 73 10954,'0'0'4421,"0"-9"-1752,0-28-894,0 10 1793,14 103-2398,-8 21-342,-5-56-553,10 56-1,-11-95-264,0 1 0,1-1 0,-1 1 0,1-1 0,0 1 0,0-1 0,0 0 0,0 1 0,0-1 0,0 0 0,1 0 0,-1 0 0,1 0 0,-1 0 0,1 0 0,4 3 0,-5-5 20,1 1 0,-1-1-1,1 1 1,0-1-1,-1 0 1,1 0-1,0 0 1,-1 0-1,1 0 1,0 0 0,-1 0-1,1 0 1,0-1-1,-1 1 1,1-1-1,-1 1 1,1-1 0,-1 0-1,1 1 1,-1-1-1,1 0 1,-1 0-1,0 0 1,1 0-1,-1 0 1,0 0 0,1-2-1,13-11 365,-2 0-1,0-1 1,0-1 0,-2 0-1,0-1 1,10-19 0,46-113 544,-56 119-802,0 0-711,-13 42-13084,-7 5 3729</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4.098"/>
    </inkml:context>
    <inkml:brush xml:id="br0">
      <inkml:brushProperty name="width" value="0.025" units="cm"/>
      <inkml:brushProperty name="height" value="0.025" units="cm"/>
    </inkml:brush>
  </inkml:definitions>
  <inkml:trace contextRef="#ctx0" brushRef="#br0">1 1 12748,'0'0'12043,"54"29"-11978,-33-27-482,4-2-1313,-3 0-960,1 0-865,-2-13-1827,-1-3-2241</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4.424"/>
    </inkml:context>
    <inkml:brush xml:id="br0">
      <inkml:brushProperty name="width" value="0.025" units="cm"/>
      <inkml:brushProperty name="height" value="0.025" units="cm"/>
    </inkml:brush>
  </inkml:definitions>
  <inkml:trace contextRef="#ctx0" brushRef="#br0">62 17 7976,'0'0'7778,"-7"11"-6663,6-10-1080,-9 16 437,1 0 0,-11 24 0,17-33 140,1 0 1,-1 0 0,1 0-1,1 0 1,-1 0-1,1 11 1,19-37 1432,17-34-1639,-24 34-292,1 1-1,27-32 1,-38 48-114,-1 1 0,0 0 0,1-1 0,-1 1 0,1 0-1,-1-1 1,1 1 0,-1 0 0,1 0 0,-1-1 0,0 1 0,1 0 0,0 0 0,-1 0 0,1 0-1,-1-1 1,1 1 0,-1 0 0,1 0 0,-1 0 0,1 0 0,-1 0 0,1 0 0,-1 1 0,1-1-1,-1 0 1,1 0 0,-1 0 0,1 0 0,-1 1 0,1-1 0,-1 0 0,1 0 0,-1 1 0,1-1 0,-1 0-1,1 1 1,-1-1 0,0 1 0,1-1 0,-1 0 0,0 1 0,0-1 0,1 1 0,-1-1 0,0 1-1,0-1 1,1 1 0,-1-1 0,0 1 0,0-1 0,0 1 0,0-1 0,0 1 0,0-1 0,0 1-1,0 0 1,0 0 0,8 50-12,-4-28 3,-4-22-4,0 0 0,0 0 0,1 0 0,-1 0 0,0 0 0,1-1-1,-1 1 1,1 0 0,0 0 0,-1 0 0,1 0 0,-1-1 0,1 1-1,0 0 1,0 0 0,0-1 0,-1 1 0,1-1 0,0 1 0,0-1-1,0 1 1,0-1 0,0 1 0,0-1 0,0 0 0,0 0 0,0 1 0,0-1-1,0 0 1,0 0 0,0 0 0,0 0 0,0 0 0,0 0 0,0-1-1,0 1 1,0 0 0,0 0 0,0-1 0,0 1 0,0 0 0,0-1-1,-1 1 1,1-1 0,0 1 0,0-1 0,1-1 0,41-33-1912,-39 32 1486,41-47-7003,-26 26 1217</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4.755"/>
    </inkml:context>
    <inkml:brush xml:id="br0">
      <inkml:brushProperty name="width" value="0.025" units="cm"/>
      <inkml:brushProperty name="height" value="0.025" units="cm"/>
    </inkml:brush>
  </inkml:definitions>
  <inkml:trace contextRef="#ctx0" brushRef="#br0">51 0 11883,'0'0'7917,"-8"6"-6673,-2 0-996,-22 17 209,33-21-493,1 0 1,-1 0 0,1 0 0,-1 0 0,1-1 0,0 1 0,-1 0-1,1-1 1,0 0 0,0 1 0,4 1 0,-4-2 13,63 34 41,-51-29-18,0 1 1,0 0 0,-1 1-1,15 11 1,-27-18 5,0 0 0,-1-1 1,1 1-1,0 0 0,0 0 0,0 0 0,0-1 0,-1 1 0,1 0 0,0 0 0,-1 0 0,1 0 1,-1 0-1,1 0 0,-1 1 0,1-1 0,-1 0 0,0 0 0,0 0 0,1 0 0,-1 0 1,0 1-1,0-1 0,0 0 0,0 0 0,0 0 0,-1 0 0,1 0 0,0 1 0,0-1 1,-1 0-1,1 0 0,-1 0 0,1 0 0,-1 0 0,1 0 0,-1 0 0,0 0 0,0 0 0,1 0 1,-1 0-1,0-1 0,0 1 0,0 0 0,0 0 0,0-1 0,0 1 0,0-1 0,0 1 1,0-1-1,0 1 0,0-1 0,-2 1 0,-2 1 31,0 0 0,0 0 0,0 0 0,0 0 0,0-1-1,-1 0 1,1 0 0,0-1 0,-1 1 0,-6-1 0,11-1-172,0 0 1,-1 1-1,1-1 0,0 0 0,0 0 1,0 0-1,0 0 0,0 0 1,0 0-1,1 0 0,-1 0 1,0-1-1,1 1 0,-1 0 0,0 0 1,1-1-1,-1 1 0,1 0 1,0-1-1,0 1 0,-1 0 1,1-1-1,0 1 0,0 0 0,0-1 1,0-1-1,2-45-6032,-2 42 4539,5-35-5932</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5.549"/>
    </inkml:context>
    <inkml:brush xml:id="br0">
      <inkml:brushProperty name="width" value="0.025" units="cm"/>
      <inkml:brushProperty name="height" value="0.025" units="cm"/>
    </inkml:brush>
  </inkml:definitions>
  <inkml:trace contextRef="#ctx0" brushRef="#br0">5 145 9577,'0'0'2904,"0"9"-331,-2 68 1152,0-31-2978,2 0-1,1 0 1,3 0-1,12 62 1,-6-89-697,-9-19-45,-1 0-1,0 0 1,1 0-1,-1 0 0,1 0 1,-1 0-1,0-1 1,1 1-1,-1 0 0,0 0 1,1 0-1,-1 0 1,1 0-1,-1-1 0,0 1 1,0 0-1,1 0 1,-1-1-1,0 1 1,1 0-1,-1 0 0,0-1 1,0 1-1,1 0 1,-1-1-1,0 1 0,0 0 1,0-1-1,0 1 1,1-1-1,9-38 97,-8 25-121,-1 5-121,0-1 1,0 0-1,0 0 1,-1 0-1,-1 0 1,0 0-1,0 1 1,-1-1-1,-4-13 1,6 23 118,-1 0 0,1 0-1,0 0 1,-1 0 0,1 0 0,0 1 0,-1-1 0,1 0-1,0 0 1,0 0 0,-1 1 0,1-1 0,0 0 0,0 0-1,0 1 1,-1-1 0,1 0 0,0 1 0,0-1 0,0 0-1,0 1 1,-1-1 0,1 0 0,0 1 0,0-1 0,0 0 0,0 1-1,0-1 1,0 0 0,0 1 0,0-1 0,0 0 0,0 1-1,0-1 1,0 0 0,0 1 0,0-1 0,1 0 0,-1 1-1,0-1 1,0 0 0,0 1 0,0-1 0,1 0 0,-1 2 8,0 0 0,0 0 1,1-1-1,-1 1 0,0 0 0,1-1 1,-1 1-1,1 0 0,0-1 1,-1 1-1,1-1 0,0 1 1,0-1-1,0 1 0,0-1 0,0 0 1,2 2-1,0-1-12,0 0 1,-1 0-1,1-1 0,0 1 1,0-1-1,0 0 1,0 1-1,1-1 0,-1-1 1,0 1-1,0 0 0,1-1 1,-1 0-1,0 0 0,1 0 1,-1 0-1,0 0 0,0 0 1,1-1-1,-1 0 0,0 0 1,0 0-1,0 0 1,0 0-1,0-1 0,0 1 1,0-1-1,0 0 0,0 1 1,-1-2-1,1 1 0,-1 0 1,1 0-1,-1-1 0,0 1 1,0-1-1,0 0 1,0 1-1,-1-1 0,1 0 1,-1 0-1,1 0 0,-1-1 1,0 1-1,-1 0 0,1 0 1,0 0-1,-1-1 0,0 1 1,0-6-1,1 8 77,-1-1 0,0 1 0,0 0 0,0 0 0,0-1 1,0 1-1,0 0 0,-1-1 0,1 1 0,0 0 0,-1 0 0,1-1 0,-1 1 0,1 0 0,-1 0 0,1 0 0,-1 0 0,0 0 0,0 0 0,1 0 0,-1 0 0,0 0 1,0 0-1,0 0 0,0 0 0,0 1 0,0-1 0,-2-1 0,1 2-29,1 0 0,0 1 0,0-1 0,0 0 1,0 0-1,0 1 0,0-1 0,0 1 0,0-1 0,0 1 0,0-1 0,0 1 1,0 0-1,0-1 0,0 1 0,0 0 0,1 0 0,-1 0 0,0 0 0,0-1 1,1 1-1,-1 0 0,1 0 0,-1 0 0,1 1 0,-1-1 0,1 0 0,0 0 1,-1 0-1,1 0 0,0 2 0,-3 7 33,1 0 0,0 0 1,1 0-1,0 0 0,0 0 0,1 0 1,1 0-1,2 19 0,-2-26-41,-1-1-1,1 1 1,0-1 0,0 0 0,0 1-1,0-1 1,0 1 0,0-1 0,1 0-1,-1 0 1,1 0 0,-1 0 0,1 0-1,0 0 1,0 0 0,0-1-1,0 1 1,0-1 0,0 1 0,0-1-1,0 0 1,1 0 0,-1 0 0,1 0-1,-1 0 1,0 0 0,1-1-1,-1 1 1,1-1 0,0 0 0,-1 0-1,1 0 1,-1 0 0,1 0 0,-1 0-1,1-1 1,0 1 0,-1-1 0,4-1-1,0 0-61,0 0 0,-1-1 0,1 0 0,0 0 0,-1-1 0,0 1 0,0-1 0,0 0 0,0-1 0,0 1 0,-1-1 0,0 0 0,0 0 0,0 0 0,-1-1 0,0 1 1,0-1-1,0 0 0,2-6 0,0-2-484,1-1 0,-2 1 0,0-1 1,-1 0-1,0 0 0,0-30 0,-2-27 476,1 20 2161,-11-94 0,-2 190-680,10-40-1373,-12 168 2067,13-152-2003,0 0 0,1 0 0,2-1 1,0 1-1,1 0 0,10 30 0,-13-47-84,0 0 0,1 0-1,-1 0 1,1 0 0,-1-1 0,1 1-1,0-1 1,0 1 0,0-1 0,0 0-1,0 1 1,0-1 0,1 0-1,2 1 1,-5-2 8,1-1 0,-1 0 0,1 0 0,-1 0 0,1 0 0,-1 0 0,1 0 0,0 0 0,-1 0 0,1 0 0,-1 0 0,1 0 0,-1 0 0,1 0 0,-1 0 0,1 0 0,-1 0 0,1-1 0,-1 1 0,1 0 0,-1 0 0,1-1 0,-1 1 0,1 0 0,-1-1 0,0 1 0,1 0 0,0-1 0,9-27 1079,-8 12-1053,0 1 1,-1-1-1,0 0 0,-1 0 1,-1 0-1,-4-19 0,-1 23-202,3 14-152,3-1 279,0 1 0,0-1 1,1 0-1,-1 0 0,1 1 1,-1-1-1,1 0 0,-1 0 0,1 0 1,0 0-1,-1 0 0,1 0 1,0 0-1,0 0 0,0 0 1,0 0-1,0 0 0,0-1 0,0 1 1,0 0-1,0-1 0,1 2 1,3 0-8,1 1 1,-1-1 0,0 0-1,1 0 1,-1 0-1,1-1 1,-1 0 0,1 0-1,0 0 1,-1-1-1,1 0 1,0 0 0,0 0-1,-1-1 1,1 0 0,9-2-1,-12 2 33,0 0 0,0-1-1,0 1 1,0-1 0,0 1-1,0-1 1,-1 0 0,1 0 0,-1 0-1,0 0 1,1-1 0,-1 1-1,0-1 1,0 1 0,0-1-1,-1 0 1,1 0 0,-1 1 0,1-1-1,-1 0 1,0 0 0,0 0-1,-1-1 1,1 1 0,0 0-1,-1 0 1,0 0 0,0-1-1,0 1 1,-1-6 0,1 9-16,0-1 0,-1 1-1,1-1 1,0 1 0,-1-1 0,1 1 0,0 0 0,-1-1-1,1 1 1,0 0 0,-1-1 0,1 1 0,-1 0 0,1 0-1,-1-1 1,1 1 0,-1 0 0,1 0 0,-1 0 0,1 0-1,-1-1 1,1 1 0,-1 0 0,1 0 0,-1 0 0,1 0 0,-1 0-1,0 0 1,1 1 0,-1-1 0,1 0 0,-1 0 0,1 0-1,-1 0 1,1 1 0,-1-1 0,1 0 0,0 0 0,-1 1-1,1-1 1,-1 0 0,1 1 0,0-1 0,-1 1 0,-22 14-39,19-11 50,1 0 1,0 0-1,0 1 0,1-1 1,-1 1-1,1 0 0,0-1 1,0 1-1,1 0 0,-1 0 1,1 0-1,0 1 0,0-1 1,1 0-1,0 0 0,0 1 1,1 7-1,-1-10-125,1 0 0,0 0 1,0 0-1,0 0 0,0 0 1,0-1-1,1 1 0,-1 0 0,1-1 1,0 1-1,0-1 0,0 0 0,0 1 1,0-1-1,0 0 0,1 0 1,-1 0-1,1-1 0,0 1 0,-1-1 1,1 1-1,0-1 0,0 0 1,0 0-1,-1 0 0,1 0 0,1 0 1,-1-1-1,0 0 0,5 1 0,27-2-4526,5-4-4003</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6.154"/>
    </inkml:context>
    <inkml:brush xml:id="br0">
      <inkml:brushProperty name="width" value="0.025" units="cm"/>
      <inkml:brushProperty name="height" value="0.025" units="cm"/>
    </inkml:brush>
  </inkml:definitions>
  <inkml:trace contextRef="#ctx0" brushRef="#br0">79 26 17200,'0'-1'192,"0"0"0,0 0 0,0 0 0,0 0 0,0 0 0,0 0 0,0 0 0,0 0 0,0 0 0,0 0 0,-1 0-1,1 0 1,0 0 0,-1 0 0,1 0 0,-1 0 0,1 0 0,-1 0 0,1 1 0,-1-1 0,1 0 0,-1 0 0,0 1 0,0-1 0,1 0 0,-1 1 0,0-1-1,-1 0 1,1 1-101,-1 0 0,1 0-1,-1 0 1,1 1-1,-1-1 1,1 0-1,-1 1 1,1-1 0,-1 1-1,1-1 1,0 1-1,-1 0 1,1-1-1,0 1 1,0 0 0,-1 0-1,1 0 1,0 0-1,-1 2 1,-2 1-92,0 0 1,1 1-1,-1-1 0,1 1 1,0 0-1,0 0 0,1 0 1,0 0-1,0 0 0,0 1 1,-2 9-1,3-13-11,1 1 1,-1-1 0,1 0-1,0 0 1,0 1-1,0-1 1,0 0-1,0 1 1,0-1-1,1 0 1,-1 0 0,1 1-1,-1-1 1,1 0-1,0 0 1,0 0-1,0 0 1,0 0-1,0 0 1,0 0-1,1 0 1,-1 0 0,1-1-1,-1 1 1,1 0-1,0-1 1,0 0-1,-1 1 1,1-1-1,4 2 1,64 19-407,-56-19 374,-1 1 0,1 0-1,-1 1 1,0 1 0,21 11 0,-33-17 49,0 1 1,0 0-1,0-1 1,0 1-1,-1-1 1,1 1-1,0 0 1,0 0-1,-1 0 1,1-1-1,0 1 1,-1 0-1,1 0 1,-1 0-1,1 0 1,-1 0 0,1 0-1,-1 0 1,0 0-1,0 0 1,1 0-1,-1 0 1,0 1-1,0-1 1,0 2-1,-1-1 36,0 0 0,1 0 0,-1 0 0,0 0 0,0-1 0,0 1-1,-1 0 1,1 0 0,0-1 0,-1 1 0,1-1 0,-4 3 0,-7 5 243,0 0 0,-1-1 0,-16 7 0,16-8-179,-69 36-105,84-52-3069,36-39-6364,-14 13-2392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8.894"/>
    </inkml:context>
    <inkml:brush xml:id="br0">
      <inkml:brushProperty name="width" value="0.025" units="cm"/>
      <inkml:brushProperty name="height" value="0.025" units="cm"/>
    </inkml:brush>
  </inkml:definitions>
  <inkml:trace contextRef="#ctx0" brushRef="#br0">142 20 13741,'0'0'9780,"-9"0"-8648,5 0-1059,0 0 1,0 1-1,0 0 1,1 0-1,-1 0 1,0 0-1,0 1 1,1-1-1,-1 1 1,0 0-1,1 0 1,0 1-1,-1-1 1,1 0-1,-4 5 1,0 1 60,0 0 0,0 1 0,1-1 0,0 1 0,-8 17 0,10-16-63,0-1-1,0 1 0,1 0 1,-2 10-1,4-19-68,1 1-1,-1-1 1,1 0-1,-1 1 1,1-1-1,0 0 1,0 1-1,0-1 1,0 1-1,0-1 1,0 0-1,0 1 1,0-1-1,0 0 1,1 1-1,-1-1 1,0 0 0,1 1-1,-1-1 1,1 0-1,0 1 1,-1-1-1,1 0 1,0 0-1,0 0 1,0 0-1,0 0 1,0 0-1,0 0 1,0 0-1,0 0 1,0 0-1,0-1 1,0 1-1,1 0 1,-1-1-1,0 1 1,2 0-1,4-1-72,0 1-1,-1-1 1,1-1 0,-1 1-1,1-1 1,-1-1-1,1 1 1,-1-1 0,0 0-1,1 0 1,-1-1-1,0 0 1,0 0 0,-1 0-1,1-1 1,-1 0-1,0 0 1,0 0 0,6-7-1,-4 4 47,-1 0 0,0 0 0,-1-1 0,1 0 0,-1 0 0,-1 0 0,0-1 0,0 0 0,-1 1 0,0-1 1,0 0-1,-1-1 0,2-10 0,-9 50 789,3-22-722,0 1 0,1 0 0,0 0 0,1 0 0,0 0 0,0 0 0,0 0 0,4 16 0,-3-23-30,1-1-1,-1 0 1,0 1-1,1-1 1,-1 0-1,1 0 1,-1 0-1,1 0 1,-1 0-1,1-1 1,0 1-1,-1 0 1,1-1 0,0 1-1,-1-1 1,1 0-1,0 1 1,0-1-1,0 0 1,-1 0-1,1 0 1,0 0-1,0-1 1,0 1-1,-1 0 1,1-1 0,0 1-1,2-2 1,3 1 3,1-1 0,0-1 1,-1 0-1,0 0 1,9-4-1,33-34-186,-40 32 217,1 0-1,0 1 0,18-11 1,-28 23 124,1 1 0,-1-1 0,0 0 1,0 1-1,-1-1 0,1 0 0,-1 1 1,-2 6-1,3-10-126,-1 0 0,1 0 0,-1 0 0,1 0 0,-1 1-1,1-1 1,0 0 0,0 0 0,-1 1 0,1-1 0,0 0 0,0 1 0,0-1 0,1 0 0,-1 0 0,0 1 0,0-1 0,1 0 0,-1 0-1,0 1 1,1-1 0,0 0 0,-1 0 0,1 0 0,0 0 0,-1 0 0,1 0 0,0 0 0,0 0 0,0 0 0,0 0 0,0 0 0,0-1 0,0 1-1,2 1 1,0-2-6,0 0-1,0 0 0,0 0 1,0 0-1,1 0 0,-1 0 0,0-1 1,0 0-1,0 0 0,0 0 0,0 0 1,0 0-1,0 0 0,3-3 1,54-35 18,-49 30-87,0 2-1,1-1 0,-1 1 0,1 1 1,25-10-1,-37 20 8,1 0 1,-1-1-1,0 1 0,0 0 0,-1 0 1,1 0-1,-1 0 0,-2 6 1,0 0 36,0 1 1,1 0 0,0 0 0,0 14 0,2-24-9,0 0-1,1-1 1,-1 1-1,1 0 1,0-1 0,-1 1-1,1-1 1,0 1 0,-1-1-1,1 1 1,0-1-1,-1 0 1,1 1 0,0-1-1,0 0 1,-1 1 0,1-1-1,0 0 1,0 0-1,0 0 1,-1 0 0,1 0-1,0 0 1,0 0-1,0 0 1,0 0 0,-1 0-1,1 0 1,0 0 0,0-1-1,-1 1 1,1 0-1,0-1 1,0 1 0,-1 0-1,1-1 1,1 0 0,31-13-96,-18 4-1344,0 0-1,25-26 0,-29 24-2026,0 0 0,-1-1 0,12-21 0,-1 0-8678</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6.496"/>
    </inkml:context>
    <inkml:brush xml:id="br0">
      <inkml:brushProperty name="width" value="0.025" units="cm"/>
      <inkml:brushProperty name="height" value="0.025" units="cm"/>
    </inkml:brush>
  </inkml:definitions>
  <inkml:trace contextRef="#ctx0" brushRef="#br0">61 1 17553,'0'0'1238,"-4"8"369,-5 13-777,1 0-1,0 0 1,2 1 0,-6 30-1,6-14-437,2 1 0,2-1 0,1 1-1,4 40 1,-3-77-354,0 0 1,0 0-1,0 1 0,0-1 0,0 0 0,1 0 1,-1 0-1,1 0 0,-1 0 0,1 0 1,0 0-1,0 0 0,0-1 0,0 1 1,0 0-1,0 0 0,0-1 0,0 1 1,1 0-1,-1-1 0,1 0 0,-1 1 0,1-1 1,0 0-1,-1 0 0,1 1 0,0-1 1,0-1-1,0 1 0,0 0 0,0 0 1,0-1-1,0 1 0,0-1 0,0 0 1,0 1-1,2-1 0,1-1 60,1 0 1,-1 0-1,0-1 0,0 1 1,0-1-1,-1 0 0,1 0 1,0-1-1,-1 0 0,1 1 0,-1-2 1,0 1-1,6-6 0,5-7 48,-1 1-1,0-2 1,-2 0-1,21-35 1,-27 40-234,0 0 1,-1 0-1,0 0 0,-1-1 0,0 1 1,-1-1-1,-1 0 0,0 0 1,0-15-1,-2 28-13,0 0 0,0-1 0,0 1 1,0 0-1,0-1 0,0 1 0,0 0 0,0-1 0,0 1 1,0 0-1,0-1 0,0 1 0,0 0 0,-1-1 0,1 1 1,0 0-1,0-1 0,0 1 0,0 0 0,-1-1 0,1 1 0,0 0 1,0 0-1,-1-1 0,1 1 0,0 0 0,0 0 0,-1 0 1,1-1-1,0 1 0,-1 0 0,1 0 0,0 0 0,-1 0 1,1 0-1,0 0 0,-1-1 0,1 1 0,0 0 0,-1 0 1,1 0-1,0 0 0,-1 0 0,0 1 0,-16 7-7202,2 8-3955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6.853"/>
    </inkml:context>
    <inkml:brush xml:id="br0">
      <inkml:brushProperty name="width" value="0.025" units="cm"/>
      <inkml:brushProperty name="height" value="0.025" units="cm"/>
    </inkml:brush>
  </inkml:definitions>
  <inkml:trace contextRef="#ctx0" brushRef="#br0">0 157 16752,'0'0'6278,"66"14"-6054,-40-14-192,-2 0-961,-3 0-1345,2-4-4933</inkml:trace>
  <inkml:trace contextRef="#ctx0" brushRef="#br0" timeOffset="1">246 65 14253,'0'0'4490,"-10"8"-3134,6-4-1266,0-1 25,0 0 0,0 0 0,1 0 1,-1 1-1,1-1 0,-1 1 0,1 0 0,1 0 1,-1 0-1,0 0 0,1 1 0,0-1 0,0 1 1,0 0-1,1-1 0,-1 1 0,1 0 0,0 0 1,1 0-1,-1 7 0,1-12-108,0 1 0,0 0 0,1 0 0,-1 0 0,0 0 0,1-1 0,-1 1 0,1 0 0,-1 0 0,1-1 0,-1 1 0,1 0 0,-1-1 0,1 1 0,0 0 0,-1-1 0,1 1 0,0-1 0,-1 1 0,1-1 0,0 1 0,0-1 0,0 0 0,-1 1 0,1-1 0,0 0 0,0 0 0,0 0 0,0 1 0,0-1 0,-1 0 0,1 0 0,0 0 0,0 0-1,0-1 1,0 1 0,0 0 0,0 0 0,-1 0 0,1-1 0,1 0 0,1 1 65,1-1-1,-1 0 1,0-1 0,0 1-1,0 0 1,0-1-1,0 0 1,0 0-1,4-3 1,3-8 85,-1 0 1,0 0-1,0-1 1,-1 0-1,-1 0 1,-1-1-1,0 0 1,-1 0-1,6-26 1,-16 64-1267,-13 87-269,18-65-2616,4-35-837,5-8-1522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7.193"/>
    </inkml:context>
    <inkml:brush xml:id="br0">
      <inkml:brushProperty name="width" value="0.025" units="cm"/>
      <inkml:brushProperty name="height" value="0.025" units="cm"/>
    </inkml:brush>
  </inkml:definitions>
  <inkml:trace contextRef="#ctx0" brushRef="#br0">8 1 11819,'0'0'9129,"-4"53"-8072,3-17-353,-1 2 353,1 2-32,1 2-352,0-1-289,0-2-223,0-1-97,1-4-64,6-4-801,0-8-897,0-8-1248,1-9-2275</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7.524"/>
    </inkml:context>
    <inkml:brush xml:id="br0">
      <inkml:brushProperty name="width" value="0.025" units="cm"/>
      <inkml:brushProperty name="height" value="0.025" units="cm"/>
    </inkml:brush>
  </inkml:definitions>
  <inkml:trace contextRef="#ctx0" brushRef="#br0">1 67 17969,'0'0'4949,"10"4"-4181,-4-2-663,0 1-58,0 0 0,0-1 0,1 0 0,-1 0 0,0-1-1,1 0 1,-1 0 0,1 0 0,-1-1 0,1 0 0,12-2 0,-18 1-15,1-1 1,0 1-1,-1-1 0,1 0 1,-1 0-1,0 1 1,0-1-1,1 0 1,-1 0-1,0-1 0,-1 1 1,1 0-1,0 0 1,-1 0-1,1 0 1,-1-1-1,0 1 0,1 0 1,-1-1-1,0 1 1,0 0-1,-1 0 0,1-1 1,0 1-1,-1 0 1,0 0-1,1-1 1,-3-2-1,3 3-17,0 1 1,-1 0-1,1-1 0,-1 1 0,0-1 1,1 1-1,-1 0 0,0 0 0,0-1 1,0 1-1,1 0 0,-1 0 0,-1 0 1,1 0-1,0 0 0,0 0 0,0 0 1,-2 0-1,2 1-22,0 0 0,0 0 1,0 0-1,0 0 0,0 0 0,0 0 0,0 1 1,0-1-1,0 0 0,0 1 0,0-1 0,0 1 1,0-1-1,0 1 0,0-1 0,1 1 0,-1 0 1,0-1-1,0 1 0,1 0 0,-1 0 1,0 0-1,1 0 0,-1-1 0,1 1 0,-1 0 1,1 0-1,-1 0 0,1 0 0,-1 1 0,-3 8 40,-1 0 1,1-1-1,1 1 0,0 1 0,0-1 0,1 0 0,1 1 0,-1-1 0,1 14 0,1-23-17,1 0-1,-1 0 0,0 0 0,0 0 1,0 0-1,1 0 0,-1 0 0,1 0 1,-1 0-1,1 0 0,-1-1 0,1 1 1,-1 0-1,1 0 0,0 0 0,-1-1 1,1 1-1,0 0 0,0-1 0,-1 1 1,1-1-1,0 1 0,0-1 0,0 1 1,0-1-1,0 1 0,0-1 0,0 0 1,0 0-1,0 0 0,0 1 0,0-1 1,0 0-1,0 0 0,0 0 0,0 0 1,0-1-1,0 1 0,0 0 0,0 0 1,0 0-1,0-1 0,1 0 0,4 0 88,-1-1 1,1 1-1,-1-1 0,1-1 0,-1 1 0,9-6 1,41-39 217,-42 35-269,1-1 0,0 2 0,1 0 0,20-11 1,-34 22-46,-1 0 0,1-1-1,-1 1 1,1 0 0,-1 0 0,1 0 0,-1 0 0,1 0 0,-1 0 0,1 1 0,-1-1 0,0 0 0,1 0 0,-1 0 0,1 0 0,-1 1 0,1-1 0,-1 0 0,1 0 0,-1 1 0,0-1 0,1 0 0,-1 1 0,0-1 0,1 0 0,-1 1 0,0-1 0,1 0 0,-1 1 0,0-1 0,0 1 0,1-1 0,-1 1 0,0-1 0,0 1 0,0-1 0,0 0 0,0 1 0,0-1 0,0 1 0,0-1 0,0 1 0,0-1 0,0 2 0,5 37 626,-2-7-214,3-11-1427,-6-12-6162</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8.257"/>
    </inkml:context>
    <inkml:brush xml:id="br0">
      <inkml:brushProperty name="width" value="0.025" units="cm"/>
      <inkml:brushProperty name="height" value="0.025" units="cm"/>
    </inkml:brush>
  </inkml:definitions>
  <inkml:trace contextRef="#ctx0" brushRef="#br0">1 314 9705,'0'0'11515,"4"-12"-10356,87-228 3490,-95 300-4964,-5-17 286,4-19 26,0 0 1,-1 44-1,6-68 2,0 0 1,0 1-1,0-1 0,1 1 1,-1-1-1,0 0 1,0 1-1,0-1 0,1 0 1,-1 1-1,0-1 0,1 0 1,-1 1-1,0-1 1,1 0-1,-1 1 0,0-1 1,1 0-1,-1 0 1,1 0-1,-1 0 0,0 1 1,1-1-1,-1 0 0,1 0 1,-1 0-1,0 0 1,1 0-1,-1 0 0,1 0 1,-1 0-1,1 0 1,-1 0-1,1 0 0,-1 0 1,0 0-1,1 0 0,-1-1 1,1 1-1,-1 0 1,0 0-1,1 0 0,-1-1 1,0 1-1,1 0 1,0-1-1,19-9 57,-9 2-62,0 1 0,0 1 0,0 0 1,1 0-1,0 1 0,0 0 1,0 1-1,0 1 0,1 0 0,-1 0 1,1 1-1,0 1 0,15 0 1,-26 1 4,0-1 1,0 1 0,0-1 0,0 0 0,0 0 0,0 0 0,-1 0 0,1 0 0,0 0 0,-1 0 0,1 0 0,-1-1 0,1 1 0,-1-1 0,0 1 0,1-1 0,-1 1-1,0-1 1,0 0 0,0 0 0,0 1 0,0-1 0,-1 0 0,1 0 0,-1 0 0,1 0 0,-1 0 0,1 0 0,-1 0 0,0-2 0,1-7-633,1 1 0,-2-1 0,1 1 1,-3-18-1,0 19-1003,0 0-1,-1-1 1,0 1 0,-6-11-1,6 13-185,-10-28-9677</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8.657"/>
    </inkml:context>
    <inkml:brush xml:id="br0">
      <inkml:brushProperty name="width" value="0.025" units="cm"/>
      <inkml:brushProperty name="height" value="0.025" units="cm"/>
    </inkml:brush>
  </inkml:definitions>
  <inkml:trace contextRef="#ctx0" brushRef="#br0">52 1 14926,'0'0'5210,"-7"12"-3037,5-7-2017,-4 6 93,0 0-1,2 0 1,-1 0-1,1 0 0,1 1 1,0 0-1,0 0 0,0 12 1,1 13-198,0-27-123,1 0 0,1 0 0,0 0 0,0 0 0,1 0-1,0 0 1,1 0 0,2 10 0,-2-18 55,-1 0 0,0-1 0,1 1 1,-1-1-1,1 1 0,-1-1 0,1 0 0,0 0 1,-1 1-1,1-1 0,0 0 0,0 0 0,0-1 1,0 1-1,0 0 0,0-1 0,0 1 0,0-1 1,0 0-1,0 1 0,0-1 0,0 0 0,0 0 1,0-1-1,0 1 0,4-1 0,53-12-293,-44 8 18,2 0-1,-1 1 0,0 1 1,1 1-1,17-1 0,-33 3 284,0 0 0,0 1 0,1-1 0,-1 0 0,0 1 0,0-1 0,0 1 0,0-1 0,0 1 0,0 0 0,0-1 0,0 1 0,0 0 0,0 0 0,0 0 0,0 0 0,-1 0 0,1 0 0,0 0 0,0 0-1,-1 0 1,1 0 0,-1 0 0,1 0 0,-1 0 0,0 1 0,1-1 0,-1 0 0,0 0 0,0 0 0,0 3 0,3 53 330,-2-21 192,-1-35-466,0 0 1,0 0 0,0-1 0,0 1 0,1 0 0,-1 0 0,0 0 0,0-1 0,0 1-1,1 0 1,-1 0 0,0-1 0,1 1 0,-1 0 0,0 0 0,1-1 0,-1 1 0,1-1-1,-1 1 1,1 0 0,-1-1 0,1 1 0,0-1 0,-1 1 0,1-1 0,0 1 0,-1-1-1,1 0 1,0 1 0,0-1 0,-1 0 0,1 0 0,0 1 0,0-1 0,0 0 0,-1 0-1,1 0 1,0 0 0,0 0 0,0 0 0,-1 0 0,1 0 0,0-1 0,0 1 0,0 0-1,0-1 1,1 0 122,0 0 0,0 0 0,0-1 0,0 1 0,-1 0 0,1-1 0,0 0 0,-1 1-1,1-1 1,-1 0 0,0 0 0,0 0 0,0 0 0,2-4 0,1-6 55,-1 0 0,-1-1 0,0 1 0,0-1-1,-1 0 1,-1-14 0,0 22-426,0 1-1,0 0 1,0 0 0,-1 0-1,1 0 1,-1 0-1,0 0 1,0 0-1,-1 0 1,1 0-1,-1 0 1,0 0-1,0 1 1,0-1 0,0 1-1,-1-1 1,1 1-1,-1 0 1,0 0-1,0 0 1,0 0-1,-4-2 1,-23 1-6814,11 4 508</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8.987"/>
    </inkml:context>
    <inkml:brush xml:id="br0">
      <inkml:brushProperty name="width" value="0.025" units="cm"/>
      <inkml:brushProperty name="height" value="0.025" units="cm"/>
    </inkml:brush>
  </inkml:definitions>
  <inkml:trace contextRef="#ctx0" brushRef="#br0">0 43 10314,'0'0'6950,"76"-35"-5156,-41 29-609,1 4-993,0 2-192,-1 0-1153,-5 0-3139,-2 0-5413</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9.423"/>
    </inkml:context>
    <inkml:brush xml:id="br0">
      <inkml:brushProperty name="width" value="0.025" units="cm"/>
      <inkml:brushProperty name="height" value="0.025" units="cm"/>
    </inkml:brush>
  </inkml:definitions>
  <inkml:trace contextRef="#ctx0" brushRef="#br0">29 44 14574,'0'0'3838,"-5"9"-2162,-15 30-587,20-39-1072,-1 1 0,1 0-1,-1 0 1,1 0 0,0-1-1,-1 1 1,1 0 0,0 0-1,0 0 1,0 0 0,-1 0-1,1-1 1,0 1 0,0 0-1,0 0 1,0 0 0,1 0-1,-1 0 1,0 0 0,0-1-1,1 1 1,-1 0-1,0 0 1,1 0 0,-1 0-1,0-1 1,1 1 0,-1 0-1,1-1 1,0 1 0,-1 0-1,1-1 1,0 1 0,-1 0-1,1-1 1,0 1 0,-1-1-1,1 0 1,0 1 0,0-1-1,0 1 1,-1-1 0,1 0-1,0 0 1,0 0 0,0 1-1,1-1 1,43 1 7,-39-2 55,-3 1-88,0-1 0,0 0 0,0 1 1,0-1-1,-1 0 0,1-1 0,0 1 0,-1 0 1,1-1-1,-1 0 0,1 0 0,-1 1 1,0-1-1,1-1 0,-1 1 0,-1 0 1,1 0-1,0-1 0,0 1 0,-1-1 1,1 1-1,-1-1 0,0 0 0,0 0 1,0 1-1,0-1 0,0-4 0,2 0-947,-13 27 1007,2 1-1,0 0 1,1 0-1,1 1 1,2 0-1,0 0 0,1 0 1,0 45-1,13 15-716,1 17-632,-11-110 1313,1 0 0,1 0 1,0 0-1,0 1 1,1-1-1,0 1 0,1-1 1,8-14-1,6-8 203,27-37 1,-30 50 60,-2-1 0,0-1 0,-1 0 0,18-46 0,-28 59-212,0 0 0,0 0 1,-1 0-1,-1 0 1,0-17-1,1 25-51,-1-1-1,0 1 1,0-1-1,0 1 0,0-1 1,-1 0-1,1 1 1,0-1-1,-1 1 0,1-1 1,-1 1-1,1 0 1,-1-1-1,1 1 0,-1 0 1,0-1-1,0 1 1,0 0-1,0 0 0,0-1 1,0 1-1,0 0 1,0 0-1,-1 0 0,1 0 1,0 1-1,0-1 1,-1 0-1,1 1 0,-1-1 1,1 0-1,-1 1 1,1 0-1,-1-1 0,1 1 1,-1 0-1,1 0 1,-1 0-1,1 0 0,-1 0 1,-2 0-1,1 1 13,0 1-1,1-1 0,-1 1 1,0 0-1,1 0 1,-1 0-1,1 0 0,0 0 1,0 1-1,-1-1 0,2 1 1,-1-1-1,0 1 1,0 0-1,1-1 0,-1 1 1,1 0-1,0 0 1,0 0-1,0 0 0,1 1 1,-2 3-1,1 0 114,-1-1 0,1 1 0,0 0 0,1-1 0,-1 1 0,1 0 0,1 0 0,-1-1-1,4 14 1,-3-17-79,1 0-1,0-1 1,0 1-1,0-1 0,0 0 1,0 0-1,1 1 0,-1-1 1,0-1-1,1 1 0,0 0 1,-1-1-1,1 1 1,0-1-1,0 0 0,0 0 1,0 0-1,0 0 0,0 0 1,0-1-1,0 1 0,4-1 1,12 2 58,1-1-1,25-3 1,-36 2-204,38-9-1490,-25-4-1180,-10-7-4374,-11 2-5193</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39.780"/>
    </inkml:context>
    <inkml:brush xml:id="br0">
      <inkml:brushProperty name="width" value="0.025" units="cm"/>
      <inkml:brushProperty name="height" value="0.025" units="cm"/>
    </inkml:brush>
  </inkml:definitions>
  <inkml:trace contextRef="#ctx0" brushRef="#br0">0 58 18161,'0'0'6919,"27"-54"-6727,5 50-192,-1 4-545,-1 0-2081,0 0-2659,-5 0-7367</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40.164"/>
    </inkml:context>
    <inkml:brush xml:id="br0">
      <inkml:brushProperty name="width" value="0.025" units="cm"/>
      <inkml:brushProperty name="height" value="0.025" units="cm"/>
    </inkml:brush>
  </inkml:definitions>
  <inkml:trace contextRef="#ctx0" brushRef="#br0">0 100 8488,'0'0'7185,"12"-11"-3309,-2 2-3184,-1 0-1,2 1 1,-1 0-1,1 1 1,0 0-1,1 0 1,-1 1-1,1 1 1,0 0-1,1 0 1,-1 2-1,25-5 1,-33 7-636,1 1 1,-1-1-1,0 1 1,1 0-1,-1 1 0,0-1 1,1 1-1,-1 0 0,0 0 1,0 0-1,0 0 1,1 1-1,-2 0 0,1 0 1,6 4-1,-7-4-54,-2 1 1,1-1-1,0 1 0,0 0 0,-1 0 0,0 0 1,1 0-1,-1 0 0,0 0 0,-1 0 1,1 0-1,0 0 0,-1 0 0,0 0 1,1 1-1,-1-1 0,-1 0 0,1 0 0,0 0 1,-1 0-1,0 1 0,1-1 0,-3 3 1,-1 6 10,-1 1 0,0-1 0,-1 0 1,0-1-1,-1 1 0,0-1 1,-1-1-1,-13 15 0,13-16-5,0 0-1,0 1 1,1 0-1,0 1 1,1 0 0,0 0-1,1 0 1,0 0-1,1 1 1,-3 12-1,6-22 0,1 0-1,0-1 0,0 1 0,0-1 1,0 1-1,0 0 0,0-1 0,0 1 1,1-1-1,-1 1 0,1-1 0,-1 1 1,1-1-1,0 1 0,-1-1 0,1 1 0,0-1 1,0 0-1,0 1 0,0-1 0,2 2 1,0-1 14,0 1-1,0-1 1,1 0 0,-1-1 0,0 1 0,1 0 0,-1-1 0,1 0 0,4 1-1,12 2-63,-1-2 0,40 1-1,-38-2-316,13 0-922,-9-1-1190,-1 2-4045,-10 0-4565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7:16.975"/>
    </inkml:context>
    <inkml:brush xml:id="br0">
      <inkml:brushProperty name="width" value="0.025" units="cm"/>
      <inkml:brushProperty name="height" value="0.025" units="cm"/>
    </inkml:brush>
  </inkml:definitions>
  <inkml:trace contextRef="#ctx0" brushRef="#br0">705 166 2050,'0'0'6945,"4"-10"-4895,-2 5-1960,13-36 2151,-14 36-1402,0-1 0,0 1 0,0-1 0,-1 1 0,1-1 0,-1 1 0,-1-1 0,0-5-1,0 9-631,0-1-1,-1 1 1,1 0-1,-1 0 0,0 0 1,0 0-1,0 0 0,0 0 1,0 0-1,0 1 1,0-1-1,0 1 0,-1-1 1,1 1-1,0 0 1,-1 0-1,1 0 0,-1 0 1,-3 0-1,-52-13 498,30 11-587,1 0 0,-1 2 0,1 1 0,-1 1 0,1 1 0,0 2 0,-1 1 0,2 0 0,-1 2 0,-29 13 0,38-13-119,0 1 0,1 1 1,0 1-1,1 0 0,0 1 1,1 1-1,0 0 0,1 1 0,0 1 1,1 0-1,0 1 0,2 0 1,-1 1-1,2 0 0,-11 22 1,10-15 7,1 1 0,2 0 0,0 1 0,1 0 0,-4 30 0,10-44-3,0 0-1,0 0 1,1 0 0,0 0 0,1 1 0,1-1 0,0 0 0,0 0 0,1-1 0,0 1 0,1 0 0,0-1 0,1 0 0,8 14 0,-7-15-23,0 1 0,1-1 0,1 0 1,0-1-1,0 0 0,0 0 0,1-1 0,0 0 1,0 0-1,1-1 0,0 0 0,0-1 0,1 0 1,-1-1-1,1 0 0,0 0 0,0-2 1,0 1-1,1-1 0,-1-1 0,1 0 0,-1 0 1,1-1-1,-1-1 0,0 0 0,1 0 1,-1-1-1,0-1 0,0 0 0,0 0 0,0-1 1,0-1-1,11-6 0,8-6-9,-1-1 1,0-1-1,-2-2 1,-1-1-1,0-1 1,35-41-1,-43 44 26,-2-1 1,0-1-1,-2-1 0,0 0 1,-1 0-1,-2-1 0,0-1 0,13-50 1,-21 66 30,-1 0 0,-1 0 0,0 0 0,0-1 0,-1 1 0,0 0 0,0 0 0,-1-1 0,-4-16 0,3 21 4,0-1 1,-1 1-1,0-1 1,0 1-1,0 0 1,0 0-1,-1 0 1,0 1-1,0-1 1,0 1-1,-1 0 1,1 0-1,-1 1 1,0-1 0,0 1-1,-6-3 1,-5-2-31,-1 1 0,0 0 1,0 2-1,0 0 0,-1 1 1,0 0-1,0 2 0,0 0 0,0 1 1,0 0-1,0 2 0,-23 3 1,27-2-1055,0 1-1,0 0 1,1 1 0,-1 1 0,-19 10-1,16-7-6495,7-4-5654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9.220"/>
    </inkml:context>
    <inkml:brush xml:id="br0">
      <inkml:brushProperty name="width" value="0.025" units="cm"/>
      <inkml:brushProperty name="height" value="0.025" units="cm"/>
    </inkml:brush>
  </inkml:definitions>
  <inkml:trace contextRef="#ctx0" brushRef="#br0">143 0 13901,'0'0'10100,"-4"9"-9021,-1 3-820,1-1 1,1 1-1,0 0 1,1 0-1,0 1 1,1-1-1,0 0 1,1 1-1,0-1 1,1 0 0,0 1-1,5 17 1,28 78 108,-3-15-1831,-27-77-4,-1-1 1,0 1-1,1 32 0,-4-48 1274,0 1 0,0 0 0,0 0 0,0-1 0,0 1 0,0 0-1,0-1 1,0 1 0,0 0 0,0-1 0,0 1 0,-1 0 0,1-1-1,0 1 1,0 0 0,-1-1 0,1 1 0,-1 0 0,1-1 0,0 1 0,-1-1-1,1 1 1,-1-1 0,1 1 0,-1-1 0,1 1 0,-1-1 0,0 0-1,0 1 1,-21-6-3932,-18-24 1248,28 18 2796,-57-58 3424,62 61-2354,0 0 0,1 0 1,0-1-1,0 0 0,1 0 0,-8-17 0,13 24-844,-1 1 0,1 0 0,0-1 0,-1 1 0,1-1 0,0 0 0,0 1 0,0-1 0,0 1 0,0-1 0,0 1 0,0-1 0,0 1 1,1-1-1,-1 1 0,1-1 0,-1 1 0,1-1 0,-1 1 0,1 0 0,0-1 0,0 1 0,0 0 0,0 0 0,0-1 0,0 1 0,0 0 0,0 0 0,0 0 0,0 0 0,1 0 0,-1 1 0,0-1 0,1 0 0,-1 0 1,1 1-1,-1-1 0,1 1 0,-1 0 0,3-1 0,7-2-19,1 1 0,1 0 1,-1 1-1,14 0 0,-12 0 22,23 0-213,-9 0-2030,45-7 1,-27-3-4462</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41.010"/>
    </inkml:context>
    <inkml:brush xml:id="br0">
      <inkml:brushProperty name="width" value="0.025" units="cm"/>
      <inkml:brushProperty name="height" value="0.025" units="cm"/>
    </inkml:brush>
  </inkml:definitions>
  <inkml:trace contextRef="#ctx0" brushRef="#br0">50 1274 9673,'0'0'86,"-10"2"-1,-29 5 315,39-7-321,0-1 0,0 1-1,0 0 1,0 0-1,0 0 1,1 0 0,-1 0-1,0 0 1,0 0-1,0 0 1,0-1 0,0 1-1,0 0 1,0 0 0,0 0-1,0 0 1,0 0-1,0 0 1,0-1 0,1 1-1,-1 0 1,0 0-1,0 0 1,0 0 0,0 0-1,0-1 1,0 1-1,-1 0 1,1 0 0,0 0-1,0 0 1,0 0 0,0-1-1,0 1 1,0 0-1,0 0 1,0 0 0,0 0-1,0 0 1,0 0-1,0-1 1,0 1 0,-1 0-1,1 0 1,0 0-1,0 0 1,0 0 0,0 0-1,0 0 1,13-10 677,61-25 1367,124-40 0,-132 51-1703,686-215 1396,12 32-1796,-183 51 71,1009-242 758,-1537 386-721,10-1 335,0-3-1,95-38 1,-150 51-369,-6 2-72,-1 1 0,1-1 0,0 1 1,-1-1-1,1 0 0,-1 0 0,1 0 0,-1 0 0,1 0 0,-1 0 0,0 0 0,1 0 0,-1 0 0,0-1 0,0 1 0,0 0 0,2-4 0,-4 4-49,-1 1-1,1-1 1,0 0-1,0 0 1,-1 1-1,1-1 1,0 1-1,-1-1 0,1 1 1,-1-1-1,1 1 1,-1 0-1,1 0 1,0 0-1,-1 0 1,1 0-1,-1 0 1,-2 0-1,2 0-79,-79-3-4537,34 0-305</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58.550"/>
    </inkml:context>
    <inkml:brush xml:id="br0">
      <inkml:brushProperty name="width" value="0.025" units="cm"/>
      <inkml:brushProperty name="height" value="0.025" units="cm"/>
    </inkml:brush>
  </inkml:definitions>
  <inkml:trace contextRef="#ctx0" brushRef="#br0">11 107 1313,'3'-14'3673,"-1"1"-1,0-1 0,-1 0 0,-1-20 1,0 32-3350,-11 39 1305,10-22-1605,-6 77 358,7-86-289,0 0 0,0 0-1,1 0 1,0 0 0,0 0-1,0-1 1,1 1 0,-1 0-1,1-1 1,1 1 0,-1-1-1,5 8 1,-5-11-50,0 0-1,0-1 1,0 1 0,0 0-1,0-1 1,1 1-1,-1-1 1,0 0 0,1 0-1,-1 0 1,1 0 0,-1 0-1,1 0 1,-1-1 0,1 1-1,0-1 1,-1 0 0,1 0-1,0 0 1,-1 0 0,1 0-1,0 0 1,-1-1-1,1 1 1,0-1 0,-1 0-1,1 0 1,-1 0 0,0 0-1,1 0 1,-1 0 0,0-1-1,5-3 1,2-1 155,-1 0 1,1-1-1,-1-1 0,0 1 1,0-1-1,12-18 0,-15 17-94,1 0-1,-2-1 0,1 0 1,-1 0-1,-1 0 0,0 0 1,0-1-1,-1 1 0,-1-1 0,1 0 1,-2-17-1,-2 24 32,-2 13-80,-3 15 30,7-23-75,-2 10 24,1 1 0,0-1 0,1 1-1,1 0 1,2 16 0,-3-26-6,1 0 0,-1 0 0,1 0 0,0 0 0,-1 0-1,1 0 1,0 0 0,0 0 0,1 0 0,-1 0 0,0 0 0,1 0 0,-1-1 0,1 1 0,-1-1-1,1 1 1,0-1 0,-1 0 0,1 0 0,0 1 0,0-1 0,0 0 0,0-1 0,0 1 0,0 0 0,0-1-1,1 1 1,-1-1 0,0 1 0,0-1 0,0 0 0,0 0 0,1 0 0,-1 0 0,0 0 0,4-2-1,-2 2 27,0-1 0,1 0 0,-1-1 0,0 1 0,0-1 0,0 0 0,0 0 0,0 0 0,0-1 0,0 1-1,-1-1 1,6-5 0,35-46 779,-36 42-721,0 2 1,1-1-1,12-11 0,-20 21-114,0 1 0,-1-1-1,1 1 1,0-1 0,0 1 0,-1-1-1,1 1 1,0 0 0,0 0 0,-1-1-1,1 1 1,0 0 0,0 0 0,0 0-1,0 0 1,-1 0 0,1 0 0,0 0 0,0 0-1,0 0 1,0 0 0,-1 1 0,1-1-1,0 0 1,0 0 0,0 1 0,-1-1-1,1 1 1,0-1 0,-1 1 0,1-1-1,0 1 1,-1-1 0,1 1 0,0-1-1,-1 1 1,1 0 0,-1-1 0,1 1 0,-1 0-1,1 1 1,20 40-194,-16-30 172,-2-7 30,-1 0 0,1 0 0,0-1 0,0 1 0,1-1 0,0 0 0,-1 0 0,8 5 0,-10-8 4,0 0-1,0 0 1,0-1 0,1 1-1,-1 0 1,0-1 0,0 1-1,1-1 1,-1 1 0,1-1-1,-1 0 1,0 0 0,1 0-1,-1 1 1,1-1 0,-1 0-1,0-1 1,1 1 0,-1 0-1,1 0 1,-1-1 0,0 1-1,1-1 1,-1 1 0,0-1-1,1 1 1,-1-1 0,0 0-1,0 0 1,0 1-1,1-1 1,-1 0 0,0 0-1,0 0 1,0 0 0,-1 0-1,2-2 1,4-4-357,-1 0 0,1-1 0,-2 0-1,1 1 1,-1-2 0,6-15 0,0-31-9066,-7 24 525</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59.137"/>
    </inkml:context>
    <inkml:brush xml:id="br0">
      <inkml:brushProperty name="width" value="0.025" units="cm"/>
      <inkml:brushProperty name="height" value="0.025" units="cm"/>
    </inkml:brush>
  </inkml:definitions>
  <inkml:trace contextRef="#ctx0" brushRef="#br0">3 0 20820,'0'13'1372,"-2"25"-56,2 154 3413,2-170-4643,1 0 1,1 0-1,1 0 1,0-1-1,2 0 1,1 0-1,10 22 1,-17-42-100,0 1 1,0 0-1,-1 0 1,1-1-1,0 1 1,0-1 0,0 1-1,1-1 1,-1 1-1,0-1 1,1 0-1,-1 1 1,0-1-1,1 0 1,0 0-1,1 1 1,-2-2 8,0 0-1,-1 0 1,1-1 0,-1 1 0,1 0-1,0 0 1,-1 0 0,1-1-1,-1 1 1,1 0 0,0-1 0,-1 1-1,1 0 1,-1-1 0,1 1-1,-1-1 1,1 1 0,-1-1-1,0 1 1,1-1 0,-1 1 0,0-1-1,1 1 1,-1-1 0,0 1-1,0-1 1,1 0 0,-1 1 0,0-2-1,3-6-76,-1-1 0,0 0-1,-1 0 1,1-17-1,1-114-2443,-1 147 2555,1 0 1,-1 0-1,1 0 0,1 0 0,0-1 0,0 1 1,0-1-1,0 0 0,1-1 0,0 1 0,0-1 1,1 0-1,0 0 0,8 6 0,-11-9-4,0 0-1,0-1 1,-1 1-1,1-1 1,0 0-1,0 0 1,0 0-1,0 0 1,1 0 0,-1 0-1,0-1 1,0 0-1,0 0 1,1 0-1,-1 0 1,0 0-1,0 0 1,1-1-1,-1 0 1,0 1-1,0-1 1,0 0-1,0-1 1,0 1-1,0-1 1,-1 1 0,1-1-1,0 0 1,-1 0-1,1 0 1,-1 0-1,1 0 1,-1-1-1,0 1 1,3-6-1,-2 5-5,-1-1 0,0 0-1,0 0 1,-1 0-1,1 0 1,-1 0 0,0 0-1,1-6 1,4-11 92,-12 36-58,0 0 0,1 0 1,1 0-1,1 0 1,0 1-1,1 0 1,1-1-1,0 1 1,3 28-1,-2-43-46,0 0 0,1 0-1,-1 0 1,0 0 0,1 0 0,-1-1-1,1 1 1,-1 0 0,1 0-1,0 0 1,-1 0 0,1-1 0,0 1-1,-1 0 1,1 0 0,0-1 0,0 1-1,0-1 1,0 1 0,0-1 0,0 1-1,0-1 1,0 1 0,-1-1 0,1 0-1,1 0 1,-1 1 0,0-1 0,0 0-1,0 0 1,0 0 0,0 0 0,0 0-1,0 0 1,0-1 0,0 1 0,0 0-1,0 0 1,1-1 0,2 0 23,-1 0 1,0 0-1,1-1 1,-1 1-1,0-1 1,0 1 0,0-1-1,0 0 1,0 0-1,2-3 1,2-3-8,-2 0 1,1 0 0,-1-1 0,-1 0 0,0 0 0,0 0-1,0 0 1,-1 0 0,-1-1 0,0 0 0,0 1 0,-1-1-1,0 0 1,0 0 0,-1 0 0,-1 0 0,1 0-1,-2 1 1,-2-15 0,-11 6-6,7 12 11,6 11 23,3-4-60,-1 1 1,1-1 0,0 0 0,0 1 0,0-1 0,0 0 0,0 0-1,0 0 1,0 0 0,1 0 0,-1 0 0,0 0 0,0 0 0,1 0-1,-1 0 1,1-1 0,-1 1 0,1 0 0,-1-1 0,1 0 0,-1 1-1,1-1 1,2 0 0,40 6-1170,27-6-4846,-35-4 171</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59.555"/>
    </inkml:context>
    <inkml:brush xml:id="br0">
      <inkml:brushProperty name="width" value="0.025" units="cm"/>
      <inkml:brushProperty name="height" value="0.025" units="cm"/>
    </inkml:brush>
  </inkml:definitions>
  <inkml:trace contextRef="#ctx0" brushRef="#br0">1 24 1249,'0'0'23809,"0"12"-22591,1 4-973,1 0 1,0 0-1,1 0 1,0 0 0,1-1-1,9 21 1,-11-31-233,0-1 0,0 1 1,1-1-1,-1 0 0,1 0 1,0 0-1,0 0 0,0-1 1,0 1-1,1-1 0,-1 0 1,1 0-1,0 0 0,0 0 1,0-1-1,0 0 0,1 1 1,-1-1-1,1-1 0,-1 1 1,1-1-1,0 0 1,-1 0-1,1 0 0,0-1 1,0 1-1,0-1 0,-1 0 1,8-1-1,-9 0 28,-1 0 1,1 0-1,0 0 0,-1-1 0,1 1 1,-1-1-1,1 1 0,-1-1 1,0 0-1,1 0 0,-1 0 1,0 0-1,0 0 0,0-1 1,-1 1-1,1 0 0,-1-1 1,1 0-1,-1 1 0,0-1 1,0 0-1,0 1 0,0-1 1,0 0-1,-1 0 0,1-5 1,2-10 59,-1 0 0,0-34 0,-2 51-100,0-4 4,0 0 0,0 0 0,-1 0 0,0 0 0,0 0 0,0 1 0,0-1 0,-1 0 0,0 1 0,0-1 0,-3-4 0,4 7-26,-1 0 1,1 0 0,-1 0 0,0 1-1,0-1 1,1 0 0,-1 1-1,-1-1 1,1 1 0,0-1 0,0 1-1,0 0 1,-1 0 0,1 0-1,0 1 1,-1-1 0,1 0 0,-1 1-1,1-1 1,-1 1 0,1 0-1,-1 0 1,-2 0 0,4 0-32,-1 1 1,1-1-1,0 0 1,-1 0-1,1 1 0,0-1 1,0 1-1,-1-1 1,1 1-1,0-1 1,0 1-1,0 0 1,0 0-1,0-1 0,0 1 1,0 0-1,0 0 1,0 0-1,0 0 1,0 0-1,0 0 1,1 0-1,-1 1 0,1-1 1,-1 0-1,1 0 1,-1 0-1,1 1 1,-1-1-1,1 0 1,0 1-1,0-1 0,0 0 1,0 1-1,0-1 1,0 0-1,0 3 1,0-2-234,1 0 0,-1 1 0,0-1 0,1 1 0,-1-1 0,1 0 0,0 1 0,0-1 0,0 0 0,0 0 0,0 0 0,1 0 0,-1 0 0,1 0 0,-1 0 0,1 0 0,0 0 0,-1-1 0,1 1 0,3 1 0,-1-1-1019,1 1 0,0-2 0,0 1 0,0 0 0,1-1 0,7 1 0,10-1-5118</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3:59.912"/>
    </inkml:context>
    <inkml:brush xml:id="br0">
      <inkml:brushProperty name="width" value="0.025" units="cm"/>
      <inkml:brushProperty name="height" value="0.025" units="cm"/>
    </inkml:brush>
  </inkml:definitions>
  <inkml:trace contextRef="#ctx0" brushRef="#br0">66 45 11435,'0'0'10986,"-9"6"-9705,5-3-1126,0 0-1,0 0 0,0 0 1,0 1-1,1-1 0,-1 1 1,1 0-1,0 0 0,0 0 0,0 1 1,1-1-1,-1 0 0,1 1 1,0 0-1,1 0 0,-1-1 1,1 1-1,0 0 0,0 0 1,0 9-1,0-11-130,1 0-1,-1 0 1,1 1 0,0-1 0,0 0-1,1 0 1,-1 0 0,1 0 0,-1 0 0,1 0-1,0 0 1,0 0 0,1 0 0,-1 0-1,0 0 1,1-1 0,0 1 0,-1 0-1,1-1 1,0 0 0,0 1 0,1-1 0,-1 0-1,0 0 1,1 0 0,0 0 0,-1-1-1,1 1 1,0-1 0,0 1 0,-1-1-1,1 0 1,0 0 0,0 0 0,0-1 0,1 1-1,-1-1 1,0 0 0,0 1 0,0-1-1,5-1 1,-6 0 24,1 1-1,-1-1 1,0 0-1,1 1 1,-1-1 0,0-1-1,0 1 1,0 0-1,0 0 1,0-1 0,0 1-1,0-1 1,0 0-1,0 1 1,-1-1-1,1 0 1,-1 0 0,1 0-1,-1 0 1,0 0-1,0-1 1,1 1 0,-2 0-1,1 0 1,0-1-1,0 1 1,-1-1-1,1-2 1,2-8 73,-1 0 0,0-1-1,0-24 1,-2 29-122,-1 0 0,0 0 0,0 0 0,-1 0 0,-6-16 0,8 23-33,-1 1 0,1-1 0,-1 0 0,1 1 0,-1-1 0,0 1 0,0-1 0,1 1 0,-1-1 0,0 1 0,0 0 0,0-1 0,-1 1 0,1 0 0,0 0 0,0 0 0,-1 0 0,1 0 0,0 0 0,-1 0 0,1 0 0,-1 1 0,0-1 0,1 0 0,-1 1 0,1 0 0,-1-1 0,0 1 0,1 0 0,-1 0 0,0-1 0,1 1 0,-1 1 0,0-1 0,1 0 0,-1 0 0,0 1 0,1-1 0,-4 2 0,4-1-297,1 1 1,-1 0-1,0 0 1,1 0 0,-1-1-1,1 1 1,0 0 0,-1 0-1,1 0 1,0 0 0,0 0-1,0 0 1,1 0-1,-1-1 1,0 1 0,1 0-1,-1 0 1,1 0 0,-1 0-1,1-1 1,0 1 0,0 0-1,0-1 1,0 1 0,1 1-1,10 2-4174,3-4-1517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0.255"/>
    </inkml:context>
    <inkml:brush xml:id="br0">
      <inkml:brushProperty name="width" value="0.025" units="cm"/>
      <inkml:brushProperty name="height" value="0.025" units="cm"/>
    </inkml:brush>
  </inkml:definitions>
  <inkml:trace contextRef="#ctx0" brushRef="#br0">48 54 15278,'-6'12'2221,"-2"6"-1184,1 0-1,1 0 1,0 1-1,-4 25 1,8-37-848,1 1 1,0-1 0,1 1 0,-1-1-1,1 1 1,1-1 0,0 1 0,0-1-1,0 1 1,1-1 0,0 1-1,0-1 1,1 0 0,0 0 0,0 0-1,6 9 1,-5-11-180,0 0 0,1-1 0,-1 1 0,1-1 0,0 0 0,0 0 0,0-1 0,0 0 0,1 0 0,-1 0 0,8 2 0,-11-4-3,1 0-1,-1 0 1,1-1 0,-1 1-1,1-1 1,-1 0 0,1 0-1,0 0 1,-1 0 0,1 0-1,-1 0 1,1-1 0,-1 1-1,1-1 1,-1 0 0,1 0 0,-1 0-1,0 0 1,1 0 0,-1 0-1,0-1 1,0 1 0,0-1-1,0 1 1,0-1 0,0 0-1,0 0 1,-1 0 0,3-3-1,6-11 26,-1 0-1,-1 0 0,-1-1 0,0 0 0,8-32 1,14-95-29,-26 127-17,3-28-144,-7 40 164,-5 27 162,0 9 205,1-1 0,-2 43 1,7-59-256,0 0 0,0-1 1,2 1-1,0 0 0,0 0 0,1-1 0,8 23 1,-10-33-203,0-1 0,0 0 0,0 1 0,0-1 1,1 0-1,-1 0 0,1 0 0,-1 0 0,1 0 1,-1 0-1,1-1 0,0 1 0,0-1 1,0 1-1,0-1 0,0 1 0,0-1 0,1 0 1,-1 0-1,0 0 0,1 0 0,4 0 0,-5-1-232,0 0 1,0 0-1,0-1 0,0 1 0,0-1 0,0 1 0,0-1 0,0 0 0,0 0 0,-1 0 0,1 0 0,0 0 0,0 0 0,-1-1 0,1 1 0,-1 0 0,1-1 0,-1 1 0,0-1 0,1 0 0,-1 1 0,0-1 1,0 0-1,0 0 0,0 0 0,1-3 0,10-31-6565</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0.612"/>
    </inkml:context>
    <inkml:brush xml:id="br0">
      <inkml:brushProperty name="width" value="0.025" units="cm"/>
      <inkml:brushProperty name="height" value="0.025" units="cm"/>
    </inkml:brush>
  </inkml:definitions>
  <inkml:trace contextRef="#ctx0" brushRef="#br0">1 22 14990,'0'0'6727,"0"12"-4549,0 8-1491,-1 13 107,2-1 1,1 0 0,1 0-1,10 42 1,-10-63-748,21 55-44,-23-64 6,0 0 1,-1 0 0,1-1 0,0 1-1,0 0 1,0-1 0,0 1 0,0-1-1,0 1 1,0-1 0,1 1 0,-1-1 0,1 0-1,-1 0 1,1 0 0,-1 0 0,1 0-1,-1 0 1,1 0 0,0 0 0,0-1-1,-1 1 1,1-1 0,0 1 0,0-1 0,0 0-1,0 1 1,-1-1 0,1 0 0,3-1-1,-2 0 92,1-1 0,-1 0 0,0 0 1,0-1-1,0 1 0,0 0 0,-1-1 0,1 0 0,-1 0 0,1 0 0,-1 0 0,0 0 0,0 0 0,2-6 0,25-56 23,-24 52-77,76-230-362,-117 297-10143,20-29 3449</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0.936"/>
    </inkml:context>
    <inkml:brush xml:id="br0">
      <inkml:brushProperty name="width" value="0.025" units="cm"/>
      <inkml:brushProperty name="height" value="0.025" units="cm"/>
    </inkml:brush>
  </inkml:definitions>
  <inkml:trace contextRef="#ctx0" brushRef="#br0">1 0 12107,'0'0'10699,"48"24"-6920,-28-21-960,3-1-801,3 1-1378,-3-1-512,-1 2-128,1 4-224,-3-2-1313,-2 5-1666,-5-5-2627,-2 2-4195</inkml:trace>
  <inkml:trace contextRef="#ctx0" brushRef="#br0" timeOffset="1">296 77 13805,'0'0'15311,"46"-7"-21525</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1.450"/>
    </inkml:context>
    <inkml:brush xml:id="br0">
      <inkml:brushProperty name="width" value="0.025" units="cm"/>
      <inkml:brushProperty name="height" value="0.025" units="cm"/>
    </inkml:brush>
  </inkml:definitions>
  <inkml:trace contextRef="#ctx0" brushRef="#br0">0 91 8808,'0'0'17051,"1"15"-16320,3 41-429,3 0 0,2-1-1,31 102 1,-39-154-276,-1-1 0,1 0 0,1 1 0,-1-1 0,0 0 0,0 1 0,1-1 0,-1 0 0,1 0 0,0 0 0,-1 0 0,1-1 0,0 1 0,0 0 0,0-1 0,1 1 0,-1-1 1,3 1-1,-3-1 23,0-1 0,0 1 1,0-1-1,0 0 1,1 0-1,-1 0 1,0 0-1,0-1 1,0 1-1,0 0 1,0-1-1,0 0 1,0 1-1,0-1 0,0 0 1,0 0-1,0 0 1,0 0-1,0 0 1,-1-1-1,1 1 1,0-1-1,1-1 1,11-12 206,0 0 0,-1-1 0,0-1 0,-2 0 0,19-35 1,36-100 159,-65 150-441,7-18-282,0-1 0,-1-1-1,-1 1 1,-1-1 0,3-38 0,-21 81-6814,-3 1-428</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1.791"/>
    </inkml:context>
    <inkml:brush xml:id="br0">
      <inkml:brushProperty name="width" value="0.025" units="cm"/>
      <inkml:brushProperty name="height" value="0.025" units="cm"/>
    </inkml:brush>
  </inkml:definitions>
  <inkml:trace contextRef="#ctx0" brushRef="#br0">1 39 14734,'0'0'10570,"34"55"-9097,-12-46-832,1-2-545,4-3-64,2-4-865,1 0-800,0-7-866,-1-8-1152,-2-5-897,-5-3 512,-1 0 801,-5-3-2018</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0.748"/>
    </inkml:context>
    <inkml:brush xml:id="br0">
      <inkml:brushProperty name="width" value="0.025" units="cm"/>
      <inkml:brushProperty name="height" value="0.025" units="cm"/>
    </inkml:brush>
  </inkml:definitions>
  <inkml:trace contextRef="#ctx0" brushRef="#br0">14 472 10634,'0'0'4580,"-4"-10"-1996,3 7-2443,0-1 66,-1 1 0,1-1-1,0 1 1,0-1 0,0 0 0,0 0 0,1 1 0,-1-1 0,1 0 0,0 0 0,0 0 0,1 1-1,-1-1 1,1 0 0,0 0 0,0 1 0,0-1 0,0 1 0,0-1 0,1 1 0,0-1-1,0 1 1,0 0 0,0-1 0,3-2 0,1 0 127,1 1 0,-1 0 0,1 0 0,0 1-1,0 0 1,12-5 0,-16 7-297,-1 1 0,1 1 0,0-1 0,-1 0 0,1 1 0,0-1 0,0 1 0,0 0 0,-1 0 0,5 0 0,-6 0-33,1 1-1,-1-1 0,0 1 0,0-1 0,0 0 0,0 1 0,0 0 0,0-1 0,0 1 0,0 0 0,0-1 0,0 1 0,0 0 0,-1 0 0,1 0 0,0 0 1,0 0-1,-1 0 0,1 0 0,-1 0 0,1 0 0,-1 0 0,1 0 0,-1 0 0,1 1 0,1 10-29,-1-1 0,0 0 1,0 1-1,-1-1 0,0 1 0,-1-1 1,-1 0-1,0 0 0,0 1 0,-5 12 0,2-5-189,1-1 0,-2 28 0,6-45 211,0 0 0,0 0 0,0 0-1,0 0 1,0 0 0,0 0 0,0 0 0,0 0-1,0-1 1,0 1 0,0 0 0,1 0 0,-1 0-1,0 0 1,1 0 0,-1 0 0,1 0 0,-1-1-1,1 1 1,-1 0 0,1 0 0,0-1 0,-1 1 0,1 0-1,0-1 1,0 1 0,-1-1 0,1 1 0,0-1-1,0 1 1,0-1 0,0 0 0,0 1 0,-1-1-1,1 0 1,0 0 0,0 1 0,0-1 0,0 0-1,0 0 1,0 0 0,0 0 0,0 0 0,0 0-1,0-1 1,0 1 0,0 0 0,0 0 0,0-1-1,-1 1 1,1-1 0,0 1 0,0 0 0,1-2-1,6-1 52,0-1-1,0 0 0,-1 0 0,13-10 0,91-83 587,-101 87-562,0 0 1,-1-1-1,-1 1 1,0-2-1,0 1 1,-1-1-1,-1 0 1,9-21-1,-30 75-67,9-30 11,1 0 0,1 0-1,0 0 1,1 1 0,0-1-1,1 1 1,0 0 0,1-1-1,0 1 1,3 25 0,-2-36 12,1-1 0,-1 1 0,1-1 1,0 1-1,0-1 0,-1 1 0,1-1 1,0 0-1,0 1 0,1-1 0,-1 0 1,0 0-1,0 0 0,0 1 0,1-1 1,-1-1-1,1 1 0,-1 0 0,1 0 1,-1 0-1,1-1 0,-1 1 0,1-1 1,-1 1-1,1-1 0,0 0 0,-1 0 1,1 1-1,0-1 0,-1 0 0,1-1 1,0 1-1,-1 0 0,1 0 0,0-1 1,2 0-1,2 0 132,1-1 1,-1 0 0,1 0-1,-1-1 1,0 0-1,0 0 1,11-7-1,-9 3-75,1 0-1,-1 0 0,-1-1 0,1 0 0,-1-1 0,-1 0 1,1 0-1,-1 0 0,-1-1 0,0 1 0,0-1 0,-1 0 1,-1-1-1,1 1 0,-2-1 0,1 0 0,-2 1 0,2-21 1,-3 29-82,1 1 1,-1 0-1,0-1 1,0 1 0,0 0-1,0-1 1,0 1-1,-1 0 1,1-1 0,0 1-1,-1 0 1,1-1-1,-1 1 1,1 0 0,-1 0-1,1-1 1,-1 1-1,0 0 1,0 0 0,1 0-1,-1 0 1,0 0-1,0 0 1,0 0 0,0 0-1,0 0 1,-1 1-1,1-1 1,0 0 0,0 1-1,0-1 1,-1 1-1,1-1 1,0 1 0,-2-1-1,1 1-9,0 0 0,0 1 0,0-1 0,0 1 0,1-1 0,-1 1 0,0 0 0,1 0-1,-1-1 1,0 1 0,1 0 0,-1 0 0,1 1 0,0-1 0,-1 0 0,1 0 0,0 1 0,-1-1-1,1 1 1,0-1 0,0 1 0,0-1 0,1 1 0,-1 0 0,-1 2 0,1 0 1,-1-1 0,1 0 0,0 0 1,0 1-1,1-1 0,-1 1 0,1-1 1,-1 0-1,1 1 0,0-1 0,0 1 1,1-1-1,-1 1 0,1-1 0,0 1 1,1 5-1,-1-8 6,1 1 0,-1-1 0,0 0 0,0 0 0,1 1 0,-1-1 0,1 0 0,-1 0 0,1 0 0,-1 0 0,1-1 0,0 1 1,-1 0-1,1-1 0,0 1 0,0-1 0,-1 0 0,1 1 0,0-1 0,0 0 0,0 0 0,-1 0 0,1 0 0,0 0 0,0-1 0,-1 1 0,1 0 0,0-1 0,0 0 0,-1 1 1,1-1-1,0 0 0,2-1 0,2-1 12,1-1 1,-1 1-1,0-1 1,0 0 0,0-1-1,-1 0 1,1 0-1,6-8 1,-8 10-15,-1-1 1,0 0-1,0 0 0,-1 0 1,1 0-1,-1-1 1,0 1-1,0-1 0,0 1 1,0-1-1,-1 0 1,0 0-1,1-7 0,-2 11-158,0 28-379,0-23 530,0 1-1,0-1 1,0 0-1,0 0 1,1 0-1,0 0 0,0 0 1,0 0-1,0 0 1,4 6-1,-4-8 5,1 0 0,-1-1 1,1 1-1,0-1 0,0 1 0,-1-1 0,1 0 0,0 1 0,0-1 0,1 0 0,-1-1 0,0 1 0,0 0 0,0-1 0,0 1 0,1-1 0,-1 1 0,0-1 0,1 0 0,-1 0 1,3 0-1,8-1-185,0 0 1,1-1 0,-1 0-1,15-5 1,13-2-1037,-40 9 1220,0 0 0,0-1 0,0 1 0,-1 0 1,1 0-1,0 0 0,0 0 0,0 0 0,-1 0 0,1 0 1,0 0-1,0 0 0,0 0 0,-1 0 0,1 0 0,0 0 0,0 1 1,0-1-1,-1 0 0,1 1 0,0-1 0,-1 1 0,1-1 1,0 1-1,-1-1 0,1 1 0,0-1 0,0 2 0,-1 20-20,0-20 28,0 1-1,-1-1 1,1 1 0,0-1 0,0 1 0,0-1-1,0 0 1,1 1 0,-1-1 0,2 4 0,-2-5-11,1-1-1,-1 1 1,1-1 0,0 1 0,-1-1 0,1 1 0,0-1 0,-1 1 0,1-1 0,0 0-1,0 1 1,-1-1 0,1 0 0,0 0 0,0 0 0,0 1 0,-1-1 0,1 0 0,0 0-1,0 0 1,0 0 0,-1 0 0,1-1 0,0 1 0,0 0 0,0 0 0,-1 0 0,1-1-1,0 1 1,0 0 0,-1-1 0,1 1 0,0-1 0,0 0 0,26-17-1087,-15 7 440,0-2-1,-1 1 1,-1-1 0,0-1-1,-1 0 1,-1-1 0,0 1-1,-1-1 1,0-1 0,-1 1-1,4-22 1,1-12 441,-3-1 0,2-70 1,-10 117 214,-7 45 3600,-2 2-2768,-3 51 0,11-70-55,2 0 1,0-1 0,6 34 0,-5-49-713,0-1 1,0 0 0,1 0-1,0 0 1,0 0 0,1 0-1,0-1 1,0 0 0,1 1-1,0-2 1,0 1 0,1 0-1,9 8 1,-15-15-67,0 0 1,1 1-1,-1-1 1,0 0-1,0 1 0,0-1 1,1 0-1,-1 0 0,0 0 1,1 1-1,-1-1 0,0 0 1,0 0-1,1 0 0,-1 1 1,0-1-1,1 0 0,-1 0 1,0 0-1,1 0 0,-1 0 1,0 0-1,1 0 1,-1 0-1,1 0 0,-1 0 1,0 0-1,1 0 0,-1 0 1,0 0-1,1 0 0,-1 0 1,0-1-1,1 1 0,-1 0 1,2-14-129,-11-20-135,-3 15 54,-1-1-1,-1 2 1,0 0 0,-2 0 0,0 2 0,-33-27 0,2 0 1051,47 43-780,-1-1 0,0 0 0,0 1 0,0-1 0,1 0 0,-1 1 0,0-1 0,1 0 0,-1 0 0,0 1 0,1-1 0,-1 0 0,1 0 0,0 0 0,-1 0 0,1 0 0,0 0 0,-1 0 0,1 0 0,0 0 0,0 0 0,0 0 0,0 0 0,0 0-1,0 0 1,0 0 0,0-1 0,1 1-30,0 0 0,0 0-1,0 0 1,0 0-1,0 0 1,0 0-1,0 1 1,1-1-1,-1 0 1,0 1-1,0-1 1,1 1 0,-1-1-1,0 1 1,1 0-1,2-1 1,67-2-906,-62 3 601,15 0-1853,-8 0-5659</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2.121"/>
    </inkml:context>
    <inkml:brush xml:id="br0">
      <inkml:brushProperty name="width" value="0.025" units="cm"/>
      <inkml:brushProperty name="height" value="0.025" units="cm"/>
    </inkml:brush>
  </inkml:definitions>
  <inkml:trace contextRef="#ctx0" brushRef="#br0">41 0 9225,'0'0'11717,"-6"10"-10339,3-5-1235,-1 0 29,0 0 1,1 0-1,0 1 1,0-1 0,1 1-1,-1 0 1,1 0-1,0 0 1,1 0-1,-1 0 1,1 0 0,1 1-1,-1-1 1,1 0-1,1 11 1,0-16-157,-1 0 0,1 0 1,0 0-1,0 0 0,0 0 0,0 0 1,0 0-1,0-1 0,0 1 0,0 0 1,0-1-1,0 1 0,0-1 0,1 1 1,-1-1-1,0 0 0,0 1 0,0-1 1,1 0-1,-1 0 0,0 0 0,0 0 1,1 0-1,-1 0 0,0 0 0,0 0 0,2-1 1,36-9 313,-30 5-245,0-2 1,-1 1-1,0-1 1,0 0-1,9-11 1,-12 11-119,0 2 0,1-1 0,-1 0 0,1 1 0,0 0 0,0 1 0,1-1 0,-1 1 0,1 0 0,0 1 0,13-5 0,-18 8-44,-1 0 0,1 1 0,-1-1 0,1 1 1,-1-1-1,0 1 0,1 0 0,-1-1 0,1 1 0,-1 0 0,0 0 0,0 0 0,0 0 0,1 0 1,-1 0-1,0 0 0,0 0 0,0 1 0,-1-1 0,1 0 0,0 0 0,0 1 0,-1-1 0,1 1 1,-1-1-1,2 3 0,-2-1-72,1-1 1,0 1-1,1-1 0,-1 0 1,0 0-1,1 0 1,-1 0-1,1 0 0,0 0 1,-1 0-1,1 0 1,0 0-1,0-1 0,0 1 1,1-1-1,-1 0 0,3 2 1,-2-2-330,0-1 1,1 1-1,-1-1 0,0 0 1,1 0-1,-1 0 0,0-1 1,0 1-1,1-1 0,-1 0 1,0 1-1,0-2 1,0 1-1,0 0 0,0 0 1,0-1-1,0 0 0,3-2 1,17-16-3623</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2.478"/>
    </inkml:context>
    <inkml:brush xml:id="br0">
      <inkml:brushProperty name="width" value="0.025" units="cm"/>
      <inkml:brushProperty name="height" value="0.025" units="cm"/>
    </inkml:brush>
  </inkml:definitions>
  <inkml:trace contextRef="#ctx0" brushRef="#br0">31 25 13581,'0'0'5071,"-4"9"-3063,-1 5-1499,0 2 0,1-1 0,1 0 0,0 1 0,0 19 0,0 91 27,3-102-480,0-23-44,-1 1 0,1-1 1,0 1-1,1-1 0,-1 1 1,0-1-1,0 1 1,1-1-1,-1 0 0,1 1 1,-1-1-1,1 1 0,-1-1 1,1 0-1,0 0 0,0 1 1,1 1-1,-1-3 27,0 1-1,-1-1 1,1 1-1,0-1 1,0 0-1,0 1 0,0-1 1,0 0-1,0 0 1,-1 0-1,1 1 1,0-1-1,0 0 1,0 0-1,0 0 1,0 0-1,0 0 1,0-1-1,0 1 0,1-1 1,2 0 73,1-1-1,-1 0 1,0 0-1,0-1 1,0 1-1,-1-1 1,1 0 0,0 0-1,5-6 1,5-8-65,-1 0 1,-1 0 0,-1-1 0,0-1 0,11-28-1,-16 35-46,-2-2-1,1 1 0,-2 0 0,1-1 0,-2 0 0,0 0 1,-1 0-1,0 0 0,-2-18 0,-3 28-114,-5 11 53,-4 11-4,3 5-69,1 1 0,2 0 1,0 0-1,-4 36 1,5-6-2901,4 0-3824,2-37 1328</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3.370"/>
    </inkml:context>
    <inkml:brush xml:id="br0">
      <inkml:brushProperty name="width" value="0.025" units="cm"/>
      <inkml:brushProperty name="height" value="0.025" units="cm"/>
    </inkml:brush>
  </inkml:definitions>
  <inkml:trace contextRef="#ctx0" brushRef="#br0">0 365 8680,'0'0'8291,"1"-8"-5579,5-39 160,-7 49-2840,1-1 1,0 1 0,0-1 0,0 1 0,0-1-1,1 1 1,-1-1 0,0 1 0,0-1 0,1 1-1,-1-1 1,1 0 0,0 1 0,-1-1-1,1 0 1,0 1 0,0-1 0,0 0 0,0 0-1,0 0 1,0 0 0,0 0 0,0 0 0,0 0-1,0 0 1,3 1 0,-1-1-56,0 0 1,0-1-1,0 1 0,0-1 0,0 0 1,0 0-1,0 0 0,0 0 1,0-1-1,0 1 0,0-1 1,4-2-1,10-2-43,-1-2 0,-1 0-1,27-18 1,-26 14 166,-13 8-44,1 0 0,-1 1 0,1-1 0,0 1 0,0 0 0,0 0 0,0 0 0,0 0 0,0 1 0,6-2 0,-8 31 1374,-13 75-608,11-102-816,0-1 0,0 1-1,0-1 1,1 0-1,-1 1 1,0-1-1,0 1 1,0-1-1,1 0 1,-1 1-1,0-1 1,0 0-1,1 1 1,-1-1 0,0 0-1,1 1 1,-1-1-1,0 0 1,1 0-1,-1 1 1,1-1-1,-1 0 1,0 0-1,1 0 1,-1 1 0,1-1-1,-1 0 1,1 0-1,-1 0 1,0 0-1,1 0 1,-1 0-1,1 0 1,-1 0-1,1 0 1,-1 0-1,1 0 1,-1 0 0,0-1-1,1 1 1,-1 0-1,1 0 1,-1 0-1,1-1 1,-1 1-1,23-11 515,-12 1-359,0-1 1,-1 0-1,11-14 1,-14 15-215,1 0 0,0 1 1,0 0-1,1 0 0,1 1 1,13-10-1,-23 18 51,1 0 0,-1 0 0,0-1 0,0 1 0,1 0 0,-1 0 1,0-1-1,1 1 0,-1 0 0,0 0 0,1 0 0,-1 0 0,0 0 0,1 0 0,-1 0 0,1-1 0,-1 1 0,0 0 0,1 0 0,-1 0 0,0 1 0,1-1 0,-1 0 0,1 0 1,-1 0-1,0 0 0,1 0 0,-1 0 0,0 0 0,1 1 0,-1-1 0,0 0 0,1 0 0,-1 0 0,0 1 0,1-1 0,-1 0 0,0 0 0,0 1 0,1-1 0,3 19-37,-5-18 39,1 0-1,0 1 1,0-1-1,0 0 1,0 0-1,0 0 1,0 0 0,0 1-1,0-1 1,1 0-1,-1 0 1,0 0-1,1 0 1,-1 0 0,1 0-1,-1 0 1,1 0-1,-1 0 1,1 0-1,0 0 1,0 0-1,-1 0 1,1 0 0,0 0-1,0-1 1,0 1-1,0 0 1,0-1-1,0 1 1,0 0 0,0-1-1,2 1 1,2-1-64,-1-1 1,1 0-1,-1 0 1,1-1-1,-1 1 1,1-1-1,-1 0 1,0 0 0,0-1-1,5-3 1,-6 5 37,-1-1 1,0 1 0,1-1-1,-1 0 1,0 0 0,0 0-1,0 0 1,0 0-1,-1 0 1,1-1 0,-1 1-1,1 0 1,-1-1 0,0 1-1,0-1 1,0 0 0,0 1-1,1-5 1,-2 6 730,15 1-193,-5-1-496,-1 0 1,1-1-1,-1 0 0,0-1 0,0 0 1,0 0-1,0-1 0,-1 0 0,1-1 1,-1 0-1,0 0 0,0 0 1,-1-1-1,0-1 0,0 1 0,0-1 1,-1 0-1,0-1 0,0 1 0,4-9 1,-7 4-274,-12 15 121,-11 16 80,16-14 125,1-1-1,0 1 1,0 0-1,0 0 1,0 0-1,1 1 1,0-1-1,0 0 1,1 1-1,-1-1 1,1 1-1,0 0 1,1-1-1,-1 1 1,1 0-1,0 0 1,2 9-1,-1-14-56,0 1 0,0-1 0,0 0 0,0 0 0,0 0 1,0 0-1,0 0 0,1 0 0,-1 0 0,0 0 0,1 0 0,-1 0 0,1-1 0,-1 1 0,1-1 0,-1 1 0,1-1 0,-1 1 0,1-1 0,-1 0 0,1 0 0,-1 0 0,1 0 0,0 0 0,-1 0 0,1 0 0,-1-1 0,4 0 0,0 1 45,-1-1 1,1-1-1,0 1 0,0-1 1,0 0-1,-1 0 0,1 0 1,4-3-1,6-8-83,0-2 0,0 1 0,-2-1 0,0-1 0,18-28 0,2-3-2209,-33 47 1962,0 4-412,0-3 600,0 0 1,-1 0-1,1 0 1,0-1-1,0 1 1,0 0-1,0 0 1,0 0-1,0 0 1,0 0-1,0 0 1,1 0-1,-1 0 1,0 0-1,0 0 1,1 0-1,-1-1 1,1 1-1,-1 0 1,1 0-1,-1 0 1,1-1-1,-1 1 1,1 0-1,0 0 1,5 0-403,0-1 1,0 0 0,0 0-1,0-1 1,0 0-1,0 0 1,-1 0 0,1-1-1,0 1 1,-1-1 0,9-5-1,55-38-915,-23 13 4202,1 10 3891,-47 22-6632,1-1-1,-1 1 1,0 0-1,0 0 1,1 0-1,-1 0 1,0 0-1,1 0 1,-1 0-1,0-1 0,0 1 1,1 0-1,-1 0 1,0 0-1,1 0 1,-1 0-1,0 0 1,0 0-1,1 0 1,-1 1-1,0-1 0,1 0 1,-1 0-1,0 0 1,0 0-1,1 0 1,-1 0-1,0 0 1,0 1-1,1-1 1,-1 0-1,0 0 0,0 0 1,0 1-1,1-1 1,-1 0-1,0 0 1,0 1-1,0-1 1,0 0-1,0 0 1,1 1-1,-1-1 0,0 0 1,0 0-1,0 1 1,0-1-1,-5 19 730,-17 18-570,11-22-35,5-8-121,0 0 0,0 0 0,1 1 0,0 0-1,1-1 1,-1 1 0,1 1 0,1-1 0,0 1 0,0-1 0,1 1 0,-2 13 0,4-20-59,0-1 1,1 0-1,-1 0 1,1 0-1,-1 0 1,1 1-1,0-1 1,-1 0-1,1 0 1,0 0-1,0 0 1,-1-1 0,1 1-1,0 0 1,0 0-1,0 0 1,0-1-1,0 1 1,1 0-1,-1-1 1,0 1-1,0-1 1,0 0-1,0 1 1,1-1-1,-1 0 1,0 0-1,0 1 1,1-1-1,-1 0 1,0 0-1,2-1 1,49 1 106,-42-1-91,-1 0-37,1 0-1,-1-1 0,0 0 0,0-1 1,10-4-1,9-12-1631,-27 18 1436,0 0 1,0 0-1,-1 0 1,1 0-1,0 1 1,-1-1-1,1 0 1,-1-1-1,0 1 1,1 0-1,-1 0 1,0 0-1,1 0 1,-1 0-1,0 0 1,0 0-1,0-1 1,0 1-1,0 0 1,0 0-1,-1 0 1,1 0-1,-1-2 1,-1 0-452,0 1 0,0 0 0,0-1 0,0 1 0,-1 0 0,1 0 0,-1 1 0,1-1 1,-1 0-1,0 1 0,0-1 0,0 1 0,0 0 0,0 0 0,0 0 0,0 1 0,0-1 0,-5 0 0,5 1-85,-30-6-4786</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3.709"/>
    </inkml:context>
    <inkml:brush xml:id="br0">
      <inkml:brushProperty name="width" value="0.025" units="cm"/>
      <inkml:brushProperty name="height" value="0.025" units="cm"/>
    </inkml:brush>
  </inkml:definitions>
  <inkml:trace contextRef="#ctx0" brushRef="#br0">0 50 12460,'0'2'4740,"2"1"-1216,21-3-898,10 0-224,4 0-1152,7 0-578,2-3-287,0-2-321,1-4-1570,-5-8-3298,4-4-13005</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4.348"/>
    </inkml:context>
    <inkml:brush xml:id="br0">
      <inkml:brushProperty name="width" value="0.025" units="cm"/>
      <inkml:brushProperty name="height" value="0.025" units="cm"/>
    </inkml:brush>
  </inkml:definitions>
  <inkml:trace contextRef="#ctx0" brushRef="#br0">1 1 13389,'0'0'6918,"50"76"-5893,-37-24-640,-3 3-225,2 1-96,2-7-128,-1-10-161,2-12-351,-1-17-545,4-10-353,0-14-960,0-22-1698,-4-13-192</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4.676"/>
    </inkml:context>
    <inkml:brush xml:id="br0">
      <inkml:brushProperty name="width" value="0.025" units="cm"/>
      <inkml:brushProperty name="height" value="0.025" units="cm"/>
    </inkml:brush>
  </inkml:definitions>
  <inkml:trace contextRef="#ctx0" brushRef="#br0">45 1 3235,'0'0'18065,"-44"87"-17841,52-44-128,4-4-64,5-7-32,-1-6-512,4-10-1025,-5-10-962,-3-6-2498,-7-3-2434</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5.020"/>
    </inkml:context>
    <inkml:brush xml:id="br0">
      <inkml:brushProperty name="width" value="0.025" units="cm"/>
      <inkml:brushProperty name="height" value="0.025" units="cm"/>
    </inkml:brush>
  </inkml:definitions>
  <inkml:trace contextRef="#ctx0" brushRef="#br0">0 268 14189,'0'0'7207,"54"-55"-5958,12 35-320,8-4-512,11-1-353,8 1-64,1-4-1121,-6 0-2082,-13-2-2979,-11-3-4837</inkml:trace>
  <inkml:trace contextRef="#ctx0" brushRef="#br0" timeOffset="1">761 224 18001,'0'0'737,"48"-11"736,-3-8 513,10-5-1249,5-4-641,5 3-352,-4-1-1314,-10 2-1953,-13 5-2787</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5.363"/>
    </inkml:context>
    <inkml:brush xml:id="br0">
      <inkml:brushProperty name="width" value="0.025" units="cm"/>
      <inkml:brushProperty name="height" value="0.025" units="cm"/>
    </inkml:brush>
  </inkml:definitions>
  <inkml:trace contextRef="#ctx0" brushRef="#br0">1 159 9673,'0'0'8008,"73"-20"-6567,-21 1-64,10-3-800,9 0-513,5-1-1281,-1-1-3203,-4-4-3684</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5.905"/>
    </inkml:context>
    <inkml:brush xml:id="br0">
      <inkml:brushProperty name="width" value="0.025" units="cm"/>
      <inkml:brushProperty name="height" value="0.025" units="cm"/>
    </inkml:brush>
  </inkml:definitions>
  <inkml:trace contextRef="#ctx0" brushRef="#br0">1 35 6919,'0'0'10596,"4"10"-8754,6 18-649,20 51 1104,-26-71-2032,0 0 0,0 0 0,0 0-1,1-1 1,0 0 0,11 12 0,-16-18-213,1 0-1,0 0 1,0 0 0,0-1 0,-1 1 0,1-1-1,0 1 1,0 0 0,0-1 0,0 0 0,0 1 0,0-1-1,0 0 1,0 1 0,0-1 0,0 0 0,0 0 0,0 0-1,0 0 1,0 0 0,0 0 0,0 0 0,0 0-1,0 0 1,0 0 0,0-1 0,0 1 0,0 0 0,2-1-1,-1-1 65,-1 1 0,1-1 0,0 0-1,0 0 1,0 0 0,-1 0-1,1 0 1,-1 0 0,0 0 0,0-1-1,2-3 1,2-6 158,-2-1 1,1 1-1,2-22 1,-2-58-339,3 147-28,-6-51 95,0 0 0,0 0-1,0 0 1,1 0 0,-1 0 0,1-1-1,0 1 1,0 0 0,0-1 0,0 0-1,5 6 1,-6-9 4,0 0 1,-1 1-1,1-1 0,0 0 0,-1 1 0,1-1 1,0 0-1,-1 0 0,1 0 0,0 0 1,0 0-1,-1 0 0,1 0 0,0 0 0,-1 0 1,1 0-1,0 0 0,0 0 0,-1 0 1,1-1-1,0 1 0,-1 0 0,1-1 0,0 1 1,-1 0-1,1-1 0,-1 1 0,1-1 1,0 1-1,-1-1 0,1 1 0,-1-1 0,1 1 1,-1-1-1,0 0 0,1 1 0,-1-1 1,0 1-1,1-1 0,-1 0 0,0 0 0,0 1 1,1-1-1,-1-1 0,14-38 335,-13 35-336,18-75 20,-19 81-39,0-1 0,0 0 0,0 0 0,0 0 0,0 0-1,0 0 1,0 0 0,0 0 0,0 0 0,0 0 0,0 0-1,0 1 1,0-1 0,1 0 0,-1 0 0,0 0 0,0 0-1,0 0 1,0 0 0,0 0 0,0 0 0,0 0 0,0 0-1,0 0 1,0 0 0,0 0 0,1 0 0,-1 0-1,0 0 1,0 0 0,0 0 0,0 0 0,0 0 0,0 0-1,0 0 1,0 0 0,0 0 0,1 0 0,-1 0 0,0 0-1,0 0 1,0 0 0,0 0 0,0 0 0,0 0 0,0 0-1,0 0 1,0 0 0,0 0 0,1 0 0,-1 0 0,0 0-1,0 0 1,0 0 0,0-1 0,0 1 0,0 0 0,0 0-1,0 0 1,0 0 0,0 0 0,0 0 0,0 0 0,0 0-1,0 0 1,0 0 0,0-1 0,0 1 0,5 13-452,1 15-911,-6-24 707,7 32-1751,-6-35 1984,-1 1 1,0-1 0,1 1-1,-1 0 1,1-1-1,0 1 1,-1-1-1,1 0 1,0 1-1,0-1 1,0 0-1,0 1 1,0-1-1,0 0 1,0 0-1,0 0 1,3 2-1,1-4-4251,1-4-1527</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6.279"/>
    </inkml:context>
    <inkml:brush xml:id="br0">
      <inkml:brushProperty name="width" value="0.025" units="cm"/>
      <inkml:brushProperty name="height" value="0.025" units="cm"/>
    </inkml:brush>
  </inkml:definitions>
  <inkml:trace contextRef="#ctx0" brushRef="#br0">33 0 10218,'0'0'3438,"-5"11"-881,0 2-1927,0 0 1,1 0-1,0 0 1,1 1-1,0 0 0,1-1 1,1 1-1,0 0 1,2 21-1,-1-34-568,0 0 0,1 0 0,-1 0 0,0 0 0,1 0 0,-1 0 0,0 0 0,1 0-1,-1 0 1,1 0 0,0 0 0,-1 0 0,1 0 0,0 0 0,-1 0 0,1-1 0,0 1 0,0 0-1,0 0 1,0-1 0,0 1 0,0-1 0,0 1 0,0-1 0,0 1 0,0-1 0,0 0 0,0 1 0,0-1-1,0 0 1,0 0 0,0 0 0,1 0 0,-1 0 0,0 0 0,0 0 0,0 0 0,0 0 0,0-1-1,0 1 1,0 0 0,0-1 0,0 1 0,0-1 0,0 1 0,2-2 0,1 1 47,0-1-1,0-1 1,-1 1 0,1-1-1,0 1 1,-1-1 0,0 0-1,1 0 1,-1 0 0,3-5 0,-2 0-238,0 1 0,-1-1 1,0 0-1,0 0 0,0 0 1,-1-1-1,-1 1 0,1 0 1,-1-14-1,-2 55-227,2 41-1012,-1-73 1270,0 0 1,0-1 0,0 1-1,0-1 1,1 1 0,-1-1-1,0 0 1,0 1 0,1-1-1,-1 1 1,0-1 0,1 1-1,-1-1 1,0 0 0,1 1-1,-1-1 1,1 0 0,-1 1-1,0-1 1,1 0 0,-1 1-1,1-1 1,-1 0 0,1 0-1,-1 0 1,1 0 0,-1 1-1,1-1 1,-1 0 0,1 0-1,0 0 1,-1 0 0,1 0-1,-1 0 1,1 0 0,-1 0-1,1-1 1,-1 1 0,1 0-1,-1 0 1,1 0 0,-1 0-1,1-1 1,-1 1 0,1 0-1,-1-1 1,0 1 0,2-1-1,21-17-4731,-8-6 329</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1.108"/>
    </inkml:context>
    <inkml:brush xml:id="br0">
      <inkml:brushProperty name="width" value="0.025" units="cm"/>
      <inkml:brushProperty name="height" value="0.025" units="cm"/>
    </inkml:brush>
  </inkml:definitions>
  <inkml:trace contextRef="#ctx0" brushRef="#br0">8 22 12268,'-6'-8'2594,"4"-2"257,2 7-705,9 3-1313,12 0-801,7 3-32,6 7-705,6 2-2979,-2 0-4067</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6.626"/>
    </inkml:context>
    <inkml:brush xml:id="br0">
      <inkml:brushProperty name="width" value="0.025" units="cm"/>
      <inkml:brushProperty name="height" value="0.025" units="cm"/>
    </inkml:brush>
  </inkml:definitions>
  <inkml:trace contextRef="#ctx0" brushRef="#br0">111 1 10826,'0'0'5515,"-1"9"-3770,-3 10-1262,0-1-1,-1 1 1,-1-1-1,-1 0 0,0 0 1,-1 0-1,-1-1 1,-1-1-1,-1 1 0,-13 15 1,24-32-524,0 1 1,0-1-1,0 0 1,0 0-1,0 1 0,-1-1 1,1 0-1,0 0 1,0 1-1,0-1 1,0 0-1,-1 0 1,1 0-1,0 1 0,0-1 1,-1 0-1,1 0 1,0 0-1,0 0 1,-1 0-1,1 1 1,0-1-1,0 0 0,-1 0 1,1 0-1,0 0 1,0 0-1,-1 0 1,1 0-1,0 0 1,-1 0-1,1 0 0,0 0 1,0 0-1,-1 0 1,1 0-1,0 0 1,-1-1-1,1 1 1,0 0-1,0 0 0,-1 0 1,1 0-1,0 0 1,0-1-1,0 1 1,-1 0-1,1 0 1,0 0-1,0-1 0,0 1 1,-1 0-1,1 0 1,0 0-1,0-1 1,0 1-1,0 0 1,0-1-1,0 1 0,-1-1 1,-1-29-4407,9-36-4028,-4 51 8003,1-5 1093,-3 6 7419,16 34-3826,-3-4-3832,-10-14-357,1 1 0,0-1 0,0 0 0,0 0 0,0 0 1,0-1-1,0 1 0,0-1 0,0 0 0,1-1 0,9 1 0,17-2-2562,-10 1-1750,0 0-3502</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4:07.091"/>
    </inkml:context>
    <inkml:brush xml:id="br0">
      <inkml:brushProperty name="width" value="0.025" units="cm"/>
      <inkml:brushProperty name="height" value="0.025" units="cm"/>
    </inkml:brush>
  </inkml:definitions>
  <inkml:trace contextRef="#ctx0" brushRef="#br0">170 81 7559,'0'0'9599,"-10"-3"-7090,4 0-2118,4 2-322,0 0 0,1 0-1,-1 1 1,0-1 0,0 0 0,0 0 0,0 1 0,0-1 0,0 1 0,1 0 0,-1 0-1,0-1 1,0 1 0,0 1 0,0-1 0,0 0 0,0 0 0,0 1 0,0-1-1,0 1 1,0-1 0,0 1 0,1 0 0,-1 0 0,0 0 0,0 0 0,1 0 0,-1 0-1,1 0 1,-1 0 0,1 1 0,0-1 0,-3 4 0,-8 14 33,1 1 0,1 1 1,1 0-1,0 0 0,2 0 0,0 1 1,2 1-1,0-1 0,2 1 0,0-1 1,2 1-1,1 26 0,0-44-81,0-1 0,0 0 0,1 0 1,-1 0-1,1 0 0,0 0 0,0 0 0,1 0 0,-1 0 0,1-1 0,0 1 0,0 0 0,0-1 1,0 0-1,1 1 0,-1-1 0,1 0 0,0 0 0,0 0 0,0-1 0,0 1 0,1-1 0,-1 1 1,1-1-1,-1 0 0,1-1 0,0 1 0,0 0 0,0-1 0,0 0 0,0 0 0,0 0 1,0-1-1,0 1 0,0-1 0,5 0 0,2-1 115,0 0 0,0 0-1,-1-1 1,1 0 0,0-1 0,-1 0 0,1-1-1,-1 0 1,0 0 0,-1-1 0,1-1 0,15-11 0,-12 7 55,-2-1 0,1 0 1,-2-1-1,1 0 0,-2 0 1,1-1-1,-2-1 1,0 1-1,0-1 0,-2-1 1,1 1-1,-2-1 0,0 0 1,-1 0-1,0-1 1,-1 0-1,-1 1 0,-1-1 1,0-26-1,-2 36-200,0 0-1,0 0 0,-1 0 1,0 0-1,0 0 0,0 0 1,-1 1-1,0-1 0,0 1 1,0 0-1,-1 0 0,0 0 1,0 0-1,0 0 1,0 1-1,-1 0 0,1 0 1,-1 0-1,0 1 0,-1-1 1,1 1-1,-1 0 0,1 1 1,-1-1-1,0 1 0,0 0 1,-6-1-1,-3-1-306,0 1 1,-1 0-1,1 1 0,-1 1 1,1 0-1,-1 1 0,1 1 0,-1 0 1,-27 7-1,37-7 37,0 1 0,1 0-1,-1 0 1,1 0 0,0 1 0,-1 0 0,1 0-1,0 0 1,1 1 0,-1 0 0,1-1 0,-1 2-1,1-1 1,1 0 0,-1 1 0,0 0 0,1 0-1,0 0 1,-5 10 0,3 14-5022</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0.228"/>
    </inkml:context>
    <inkml:brush xml:id="br0">
      <inkml:brushProperty name="width" value="0.025" units="cm"/>
      <inkml:brushProperty name="height" value="0.025" units="cm"/>
    </inkml:brush>
  </inkml:definitions>
  <inkml:trace contextRef="#ctx0" brushRef="#br0">29 0 17392,'0'0'2179,"-24"49"-674,22-11-480,0 4-609,2 3-159,0-1-97,4-3-160,13-10 32,4-9-385,3-8-383,2-14-129,1 0-641,-1-22-511,-2-10-1603,-8-9-2818</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0.554"/>
    </inkml:context>
    <inkml:brush xml:id="br0">
      <inkml:brushProperty name="width" value="0.025" units="cm"/>
      <inkml:brushProperty name="height" value="0.025" units="cm"/>
    </inkml:brush>
  </inkml:definitions>
  <inkml:trace contextRef="#ctx0" brushRef="#br0">48 1 13901,'0'0'4004,"-10"76"-2371,-2-36-383,3 7-482,-1-4-31,5-4-288,4-2-257,1-10-160,1-7-64,8-10-929,2-10-673,-5 0-704,-6-13-1506,-2-14-1825</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0.895"/>
    </inkml:context>
    <inkml:brush xml:id="br0">
      <inkml:brushProperty name="width" value="0.025" units="cm"/>
      <inkml:brushProperty name="height" value="0.025" units="cm"/>
    </inkml:brush>
  </inkml:definitions>
  <inkml:trace contextRef="#ctx0" brushRef="#br0">0 55 10186,'0'0'12652,"94"-11"-12044,-25 0-255,10 0-257,2 1-64,3 3-96,-5 3-1346,-14 4-1408,-11 0-3364</inkml:trace>
  <inkml:trace contextRef="#ctx0" brushRef="#br0" timeOffset="1">688 185 19731,'0'0'1857,"71"-20"-703,-29 3-450,6 2-576,-3 3-96,-3 6-480,-8 6-1218,-9 0-1601,-13 10-1057,-12 9-929</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1.224"/>
    </inkml:context>
    <inkml:brush xml:id="br0">
      <inkml:brushProperty name="width" value="0.025" units="cm"/>
      <inkml:brushProperty name="height" value="0.025" units="cm"/>
    </inkml:brush>
  </inkml:definitions>
  <inkml:trace contextRef="#ctx0" brushRef="#br0">1 15 9065,'0'0'9801,"47"36"-8456,-3-37-576,7-10-513,3 2-288,-1-1-2018,-1 1-3107,-1-1-4292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1.581"/>
    </inkml:context>
    <inkml:brush xml:id="br0">
      <inkml:brushProperty name="width" value="0.025" units="cm"/>
      <inkml:brushProperty name="height" value="0.025" units="cm"/>
    </inkml:brush>
  </inkml:definitions>
  <inkml:trace contextRef="#ctx0" brushRef="#br0">1 1 14862,'0'0'2322,"2"9"-784,32 125 1966,10 86-2978,-11 17-146,-29-145 3196,-18-286-1814,8 135-1862,1 0 1,6-96-1,-1 149 78,1 1 0,0-1 1,0 1-1,1-1 0,-1 1 0,1-1 1,0 1-1,1 0 0,-1 0 1,1 0-1,0 0 0,0 0 0,1 1 1,-1-1-1,1 1 0,0 0 1,0 0-1,1 1 0,-1-1 0,1 1 1,-1 0-1,1 0 0,0 0 1,0 1-1,11-4 0,-3 2 12,1 1 1,-1 1-1,1 0 0,0 0 0,-1 2 1,1 0-1,0 0 0,0 1 0,22 5 1,-32-5 5,0 0 0,0 0 0,0 1 0,1-1 0,-2 1 0,1 0 0,0 0 0,0 0 0,-1 1 0,1-1 0,3 5 0,-6-6 4,1 0-1,-1 1 1,0-1 0,0 0 0,0 1 0,0-1 0,-1 1-1,1-1 1,0 1 0,0 0 0,-1-1 0,1 1-1,-1 0 1,0-1 0,0 1 0,1 0 0,-1 0 0,0-1-1,0 1 1,0 0 0,-1 0 0,1-1 0,0 1 0,-1 0-1,1-1 1,-1 1 0,0 0 0,1-1 0,-1 1 0,-2 2-1,-2 2 131,0 1 0,-1-1 0,1-1-1,-1 1 1,-1-1 0,1 0 0,-1 0-1,0-1 1,0 0 0,-1 0 0,-8 3-1,-7 2 340,0-1 0,-37 9-1,59-17-485,-52 7 346,52-7-379,0 0 0,0 0 0,1 0 0,-1-1 0,0 1 0,0 0 0,0 0 0,0 0 0,1-1 0,-1 1 0,0 0 0,0-1 0,1 1 0,-1-1 0,0 1 0,0-1 0,1 1 0,-1-1-1,0 1 1,1-1 0,-1 0 0,0-1-131,1 1 0,0 0 0,0 0 0,0 0 0,0 0 0,0 0 0,0-1 0,1 1 0,-1 0 0,0 0 0,1 0-1,-1 0 1,0 0 0,1 0 0,-1 0 0,1 0 0,0 0 0,-1 0 0,1 0 0,0 0 0,1-1 0,20-22-7240,6-5-7345</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4.033"/>
    </inkml:context>
    <inkml:brush xml:id="br0">
      <inkml:brushProperty name="width" value="0.025" units="cm"/>
      <inkml:brushProperty name="height" value="0.025" units="cm"/>
    </inkml:brush>
  </inkml:definitions>
  <inkml:trace contextRef="#ctx0" brushRef="#br0">0 3 4901,'1'-3'13505,"5"5"-6053,15 12-3404,12 12-6618,-23-18 4467,-2 0-1979,0-1 1,0-1-1,1 0 0,0 0 1,0 0-1,1-1 1,0-1-1,0 0 0,13 4 1,-20-7-235,0 0 0,-1-1 0,1 1 0,0-1 0,0 0 0,0 0 0,0 0 0,0-1 0,-1 1 0,1 0 0,0-1 0,0 0 1,-1 0-1,1 0 0,0 0 0,3-2 0,-4 1-408,1 0 1,-1 0 0,0-1-1,0 1 1,0-1 0,0 0-1,0 1 1,0-1 0,-1 0-1,1 0 1,-1 0 0,0 0-1,0 0 1,0 0 0,0-1-1,0 1 1,0-5-1,1-13-5906</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4.374"/>
    </inkml:context>
    <inkml:brush xml:id="br0">
      <inkml:brushProperty name="width" value="0.025" units="cm"/>
      <inkml:brushProperty name="height" value="0.025" units="cm"/>
    </inkml:brush>
  </inkml:definitions>
  <inkml:trace contextRef="#ctx0" brushRef="#br0">42 0 7335,'0'0'15951,"-26"75"-14670,20-38-256,2-1-160,0 4-256,4-4-353,-1 0-192,1-5-32,0-4-64,0-5-737,6-5-1249,0-8-1313,1-8-2915</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4.733"/>
    </inkml:context>
    <inkml:brush xml:id="br0">
      <inkml:brushProperty name="width" value="0.025" units="cm"/>
      <inkml:brushProperty name="height" value="0.025" units="cm"/>
    </inkml:brush>
  </inkml:definitions>
  <inkml:trace contextRef="#ctx0" brushRef="#br0">0 99 15278,'0'0'8328,"51"-29"-6021,-10 15-802,4 1-896,3 2-353,2 2-224,-6 3-833,-2 3-1537,-11-4-2403,-5 1-5829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1.494"/>
    </inkml:context>
    <inkml:brush xml:id="br0">
      <inkml:brushProperty name="width" value="0.025" units="cm"/>
      <inkml:brushProperty name="height" value="0.025" units="cm"/>
    </inkml:brush>
  </inkml:definitions>
  <inkml:trace contextRef="#ctx0" brushRef="#br0">147 1 8872,'0'0'12103,"-9"0"-10166,-3 0-1527,0 2-1,1-1 0,-1 1 0,-14 5 0,22-7-414,1 1 0,-1 1 0,0-1 1,1 0-1,-1 1 0,1 0 0,0-1 0,-1 1 0,1 1 0,0-1 0,0 0 1,0 1-1,1 0 0,-1-1 0,1 1 0,-1 0 0,1 0 0,0 1 0,0-1 0,-2 6 1,4-8-33,0 0 0,0 0 0,0 0 1,0-1-1,0 1 0,1 0 0,-1 0 1,0 0-1,1 0 0,-1 0 0,1 0 1,-1-1-1,1 1 0,-1 0 1,1 0-1,0-1 0,-1 1 0,1 0 1,0-1-1,0 1 0,-1 0 0,1-1 1,0 1-1,0-1 0,0 0 1,0 1-1,-1-1 0,1 0 0,0 1 1,0-1-1,0 0 0,0 0 0,0 0 1,0 0-1,0 0 0,0 0 1,0 0-1,0 0 0,1 0 0,54 0-1429,-43-1 873,8 1-140,-7-1 55,0 1-1,0 0 1,0 1-1,0 1 1,0 0-1,-1 1 1,23 7-1,-35-10 762,0 1 0,-1-1 0,1 0 0,0 1 0,0-1 0,0 1 0,0-1 0,0 1 0,0 0 0,-1-1 0,1 1 0,0 0 0,0 0 0,-1-1 0,1 1 0,-1 0 0,1 0 0,0 0 0,-1 0 1,0 0-1,1 0 0,-1 0 0,0 0 0,1 0 0,-1 0 0,0 1 0,0 0 114,0 0 0,-1 0 0,1-1 0,-1 1 0,0 0 0,0-1 0,1 1 0,-1 0 0,0-1 0,0 1 0,0-1 1,-1 0-1,-1 3 0,-6 4 499,0-1-1,0 1 1,-16 8 0,24-16-744,-16 12 348,11-8-401,1 0 0,-1 0 0,0 0 0,0-1 0,0 0 0,-1 0 0,1 0 0,-1-1 0,-7 2 0,14-6-3182,4-8-2526</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6.828"/>
    </inkml:context>
    <inkml:brush xml:id="br0">
      <inkml:brushProperty name="width" value="0.025" units="cm"/>
      <inkml:brushProperty name="height" value="0.025" units="cm"/>
    </inkml:brush>
  </inkml:definitions>
  <inkml:trace contextRef="#ctx0" brushRef="#br0">1 106 4324,'3'-19'12465,"6"15"-6226,-8 5-6137,0-1 0,1 1-1,-1 0 1,0 0 0,0 0 0,0 0 0,0 0-1,0 0 1,0 0 0,0 0 0,0 1 0,0-1-1,0 0 1,-1 1 0,1-1 0,0 0 0,-1 1-1,1 1 1,2 6-53,0 0-1,1 0 0,0 0 0,0-1 1,9 12-1,-12-19-44,0 1 0,-1-1 0,1 0 0,0 0 0,0 0 0,0-1 0,1 1 0,-1 0 0,0 0 0,0 0 1,0-1-1,0 1 0,1-1 0,-1 1 0,0-1 0,1 1 0,-1-1 0,0 0 0,1 0 0,-1 0 0,1 1 0,-1-1 0,0-1 0,1 1 0,-1 0 0,0 0 1,1 0-1,-1-1 0,0 1 0,1-1 0,-1 1 0,0-1 0,1 1 0,-1-1 0,0 0 0,0 0 0,0 1 0,0-1 0,0 0 0,0 0 0,0 0 0,0 0 1,0 0-1,0-1 0,-1 1 0,2-2 0,6-8 81,0-1 0,-1 1 1,11-25-1,-13 25 281,0 0 1,1 0-1,0 1 0,15-19 0,-16 29 184,-2 10-416,-1 16-188,-2-24 118,-1 32 9,-1-24-65,1-1 0,1 0 0,0 0 1,0 0-1,1 0 0,0 1 0,0-1 0,1 0 1,1 0-1,-1-1 0,5 11 0,-6-19 24,-1 1-1,1-1 0,-1 1 1,0-1-1,1 1 1,-1-1-1,1 0 0,-1 1 1,1-1-1,-1 0 0,1 1 1,0-1-1,-1 0 1,1 0-1,-1 1 0,1-1 1,0 0-1,-1 0 0,1 0 1,-1 0-1,1 0 1,0 0-1,-1 0 0,1 0 1,0 0-1,-1 0 0,1 0 1,-1-1-1,1 1 1,0 0-1,-1 0 0,1-1 1,-1 1-1,1 0 1,-1-1-1,1 1 0,-1 0 1,1-1-1,-1 1 0,1-1 1,-1 1-1,0-1 1,1 1-1,-1-1 0,0 1 1,1-1-1,-1 1 0,1-2 1,17-30 1228,-17 31-1239,21-53 609,-17 39-534,1-1 0,0 1 0,2 0 0,-1 1 0,20-27 0,-27 41-142,1-1 0,-1 1 0,0-1-1,1 1 1,-1-1 0,0 1-1,1-1 1,-1 1 0,0 0 0,1-1-1,-1 1 1,1 0 0,-1-1 0,0 1-1,1 0 1,-1 0 0,1-1-1,-1 1 1,1 0 0,-1 0 0,1 0-1,-1 0 1,1-1 0,0 1 0,-1 0-1,1 0 1,-1 0 0,1 0-1,-1 0 1,1 1 0,-1-1 0,1 0-1,-1 0 1,1 0 0,-1 0-1,1 0 1,-1 1 0,1-1 0,-1 0-1,1 1 1,-1-1 0,1 0 0,-1 1-1,0-1 1,1 0 0,-1 1-1,0-1 1,1 1 0,-1-1 0,6 13-4285,-3 0-3823</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7.174"/>
    </inkml:context>
    <inkml:brush xml:id="br0">
      <inkml:brushProperty name="width" value="0.025" units="cm"/>
      <inkml:brushProperty name="height" value="0.025" units="cm"/>
    </inkml:brush>
  </inkml:definitions>
  <inkml:trace contextRef="#ctx0" brushRef="#br0">60 1 15150,'0'0'6273,"-2"11"-4933,-17 83 456,6-34-719,2 1 1,-3 87 0,14-147-1059,0 1 0,0-1 0,0 0 0,0 1 0,0-1 0,1 0 0,-1 0 0,0 1 0,1-1 0,-1 0 1,1 0-1,-1 0 0,1 1 0,0-1 0,0 0 0,-1 0 0,1 0 0,0 0 0,0 0 0,0 0 0,0-1 0,0 1 0,0 0 1,2 1-1,1-1 10,-1 0 1,0 0 0,1 0 0,-1 0 0,1 0 0,-1-1-1,1 1 1,-1-1 0,5-1 0,6 0 15,-1 0 1,0-1 0,-1-1 0,16-5-1,-7 1-392,-2 1 76,1-1 1,32-17-1,-26 6-3504,-4-6-3756,-8 5-5692</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7.511"/>
    </inkml:context>
    <inkml:brush xml:id="br0">
      <inkml:brushProperty name="width" value="0.025" units="cm"/>
      <inkml:brushProperty name="height" value="0.025" units="cm"/>
    </inkml:brush>
  </inkml:definitions>
  <inkml:trace contextRef="#ctx0" brushRef="#br0">0 93 11883,'0'0'17489,"74"15"-17393,-23-33-96,3-4-1377,-7-1-1634,-9 0-2498,-10 2-8297</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8.293"/>
    </inkml:context>
    <inkml:brush xml:id="br0">
      <inkml:brushProperty name="width" value="0.025" units="cm"/>
      <inkml:brushProperty name="height" value="0.025" units="cm"/>
    </inkml:brush>
  </inkml:definitions>
  <inkml:trace contextRef="#ctx0" brushRef="#br0">1 72 4100,'0'0'9112,"8"-7"-6197,1 0-2329,43-31 3558,-48 36-3629,0-1-1,0 1 1,1 0 0,-1 0-1,1 0 1,0 0 0,-1 1 0,1 0-1,0 0 1,0 0 0,7 0 0,-11 2-479,0 0 0,0-1 0,-1 1 0,1 0 0,0-1 1,-1 1-1,1 0 0,0 0 0,-1-1 0,1 1 0,-1 0 1,1 0-1,-1 0 0,0 0 0,1 0 0,-1 0 0,0 0 1,1 0-1,-1 0 0,0 0 0,0 0 0,0 0 0,0 0 1,0 1-1,1 32 112,-1-29-85,0 20 68,0 29-63,0-50-22,1-1 0,-1 0 0,1 0 0,-1 0 0,1 0 0,0 0 0,0 0 1,1 0-1,-1 0 0,0-1 0,1 1 0,0 0 0,2 2 0,-4-5 4,0 0 0,0 1 0,0-1 0,0 0 0,0 0-1,1 0 1,-1 0 0,0 0 0,0 1 0,0-1 0,0 0 0,0 0 0,1 0 0,-1 0 0,0 0 0,0 0 0,0 0 0,1 0 0,-1 0 0,0 0 0,0 0 0,0 0 0,0 0 0,1 0 0,-1 0 0,0 0 0,0 0-1,0 0 1,1 0 0,-1 0 0,0 0 0,0 0 0,0 0 0,1 0 0,-1 0 0,0 0 0,0 0 0,0 0 0,0 0 0,1-1 0,-1 1 0,0 0 0,0 0 0,0 0 0,0-1 0,4-11 521,-2-15-568,-1 22-2,-1-1 1,0 0-1,0 1 1,-1-1-1,0 1 0,0-1 1,0 1-1,0-1 1,-1 1-1,0 0 1,0-1-1,0 1 1,-1 0-1,0 0 0,0 1 1,0-1-1,0 1 1,-1-1-1,0 1 1,0 0-1,0 0 0,0 1 1,-1-1-1,1 1 1,-9-4-1,5-1 12,12 3-51,22 1-19,-17 3 145,-14 4-9324</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8.700"/>
    </inkml:context>
    <inkml:brush xml:id="br0">
      <inkml:brushProperty name="width" value="0.025" units="cm"/>
      <inkml:brushProperty name="height" value="0.025" units="cm"/>
    </inkml:brush>
  </inkml:definitions>
  <inkml:trace contextRef="#ctx0" brushRef="#br0">0 1 6758,'0'0'22107,"2"8"-21883,-2-3-160,20 105 479,-18-98-455,1 0-1,1 0 1,0-1 0,1 0-1,0 1 1,1-1-1,10 15 1,-12-23-31,0 0 1,0 0 0,0 0-1,1 0 1,-1-1 0,1 1-1,0-1 1,-1 0 0,1-1-1,0 1 1,0-1 0,0 0-1,0 0 1,0-1 0,0 1-1,6-2 1,-7 2-90,0-1 0,-1 0 0,1 0 0,0 0 0,0-1 0,-1 1 0,1-1 0,0 0 0,-1 0 1,1 0-1,0-1 0,-1 1 0,0-1 0,1 0 0,-1 0 0,0 0 0,0 0 0,0 0 0,0-1 0,-1 0 0,1 1 0,3-5 0,-5 4-645,0 1 0,-1 0 0,1-1 0,-1 1 0,1-1 0,-1 1 0,0-1 0,0 1 0,0-1 0,0 1 0,-1-1 0,1 1 0,-1 0 0,1-1 0,-1 1 0,-1-3 0,-10-17-8623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9.046"/>
    </inkml:context>
    <inkml:brush xml:id="br0">
      <inkml:brushProperty name="width" value="0.025" units="cm"/>
      <inkml:brushProperty name="height" value="0.025" units="cm"/>
    </inkml:brush>
  </inkml:definitions>
  <inkml:trace contextRef="#ctx0" brushRef="#br0">1 39 12364,'0'0'18161,"-1"-38"-20211,10 38-1121,1 0-1794,-2 0-3619</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9.387"/>
    </inkml:context>
    <inkml:brush xml:id="br0">
      <inkml:brushProperty name="width" value="0.025" units="cm"/>
      <inkml:brushProperty name="height" value="0.025" units="cm"/>
    </inkml:brush>
  </inkml:definitions>
  <inkml:trace contextRef="#ctx0" brushRef="#br0">0 1 16912,'0'0'6123,"2"8"-4180,35 159 2582,0 99-3663,-37-266-863,0 7 61,1-1 0,0 1-1,0-1 1,1 0 0,3 12-1,-4-17-35,-1 0-1,0 0 1,1-1-1,-1 1 1,1 0-1,-1-1 1,1 1-1,0 0 1,-1-1-1,1 1 1,0-1-1,-1 1 1,1-1-1,0 1 1,-1-1-1,1 1 1,0-1-1,0 0 1,0 1-1,0-1 1,0 0-1,1 0 24,0 0 0,-1 0 0,1 0-1,-1-1 1,1 1 0,-1-1 0,1 1-1,-1-1 1,1 1 0,-1-1 0,1 0 0,-1 0-1,0 0 1,1 0 0,1-2 0,21-21 98,-1 0 1,-2-1-1,0-2 1,18-32-1,-7 13-93,-24 34-51,20-26-18,41-80 1,-68 118-95,-1 0 1,0 0-1,0-1 0,0 1 1,1 0-1,-1 0 1,0-1-1,0 1 0,0 0 1,0-1-1,0 1 0,0 0 1,0 0-1,1-1 0,-1 1 1,0 0-1,0-1 1,0 1-1,0 0 0,0-1 1,0 1-1,-1 0 0,1 0 1,0-1-1,0 1 0,0 0 1,0-1-1,0 1 1,0 0-1,0 0 0,-1-1 1,1 1-1,0 0 0,0 0 1,0-1-1,0 1 1,-1 0-1,1 0 0,0 0 1,0-1-1,-1 1 0,1 0 1,0 0-1,0 0 0,-1 0 1,1 0-1,0-1 1,-1 1-1,1 0 0,0 0 1,-1 0-1,-16 2-8582,-4 5-3831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49.729"/>
    </inkml:context>
    <inkml:brush xml:id="br0">
      <inkml:brushProperty name="width" value="0.025" units="cm"/>
      <inkml:brushProperty name="height" value="0.025" units="cm"/>
    </inkml:brush>
  </inkml:definitions>
  <inkml:trace contextRef="#ctx0" brushRef="#br0">1 0 8520,'0'0'17905,"16"56"-15375,6-44-576,1-2-1057,2 3-705,2 4-160,0 2-160,2 3-1441,-6-2-3268,1-4-4900</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52.641"/>
    </inkml:context>
    <inkml:brush xml:id="br0">
      <inkml:brushProperty name="width" value="0.025" units="cm"/>
      <inkml:brushProperty name="height" value="0.025" units="cm"/>
    </inkml:brush>
  </inkml:definitions>
  <inkml:trace contextRef="#ctx0" brushRef="#br0">338 78 7079,'-1'-10'4281,"1"7"-4116,0 0 17,0 1-1,0-1 1,0 1 0,0-1-1,0 1 1,-1-1 0,1 1-1,-1 0 1,1-1 0,-1 1-1,0 0 1,0-1 0,0 1-1,0 0 1,-1 0 0,1 0-1,-1 0 1,1 0 0,-1 0-1,1 0 1,-1 1 0,0-1-1,0 0 1,0 1 0,0 0-1,0-1 1,0 1 0,-1 0-1,1 0 1,0 0 0,0 0-1,-1 1 1,1-1 0,-1 1-1,1-1 1,-5 1 0,1 0-19,0 1 0,0 0 1,0 1-1,0 0 1,0-1-1,0 2 1,1-1-1,-1 1 0,1 0 1,0 0-1,0 0 1,0 1-1,0-1 0,0 1 1,1 1-1,-1-1 1,-5 9-1,-8 9 11,1 1 1,-19 34-1,20-28-124,1 0-1,1 2 1,1-1-1,2 1 1,2 1-1,0 0 1,2 0-1,2 1 1,1 0-1,0 38 1,3-67-40,1 0 0,1-1 0,-1 1 0,0 0 0,1-1 0,0 1 1,0 0-1,0-1 0,0 1 0,1-1 0,-1 0 0,1 1 0,0-1 0,0 0 0,0 0 1,1 0-1,-1 0 0,1 0 0,-1-1 0,4 3 0,-1-2 45,0 0 0,0-1 0,0 1 1,0-1-1,0-1 0,1 1 0,-1-1 0,1 0 0,-1 0 0,1 0 0,-1-1 0,7 0 0,8-1 193,0-1 0,0-1 0,0-1 0,-1-1 0,1 0 0,26-12 0,-9 1 176,-1-1 0,0-2 1,-2-1-1,0-1 1,-1-3-1,-2 0 0,56-57 1,-82 76-342,-1 0 1,0 0 0,0-1-1,-1 1 1,1-1 0,-1 0-1,0 0 1,-1 0-1,0 0 1,0 0 0,0-1-1,-1 1 1,1-7 0,-1 9-51,-2 0 0,1 0 1,0 0-1,-1 0 0,0 1 1,0-1-1,0 0 0,0 0 1,0 1-1,-1-1 0,0 1 1,0-1-1,0 1 0,0 0 1,0 0-1,-1 0 1,1 0-1,-1 0 0,0 0 1,0 1-1,0-1 0,-6-3 1,-7-4-192,0 1 1,0 0 0,-1 1-1,-24-7 1,31 12-682,-1 0 0,0 1 1,0 0-1,-21-1 0,31 3 668,1 0 0,-1 0 0,1 0 0,0 0 0,-1 0 0,1 0 0,-1 0 0,1 0 0,-1 0 0,1 0 0,0 0 0,-1 0 0,1 0 0,-1 0 0,1 0 0,0 0 0,-1 0 0,1 0 0,-1 1 0,1-1 0,0 0 0,-1 0-1,1 0 1,0 1 0,-1-1 0,1 0 0,0 1 0,-1-1 0,1 0 0,0 1 0,0-1 0,-1 0 0,1 1 0,0-1 0,0 0 0,0 1 0,-1-1 0,1 1 0,0-1 0,0 0 0,0 1 0,0-1 0,0 1 0,0-1 0,0 1 0,0-1 0,0 0 0,0 1 0,0-1 0,0 1 0,0-1 0,0 0 0,1 1 0,-1-1 0,0 1 0,4 17-10591</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53.296"/>
    </inkml:context>
    <inkml:brush xml:id="br0">
      <inkml:brushProperty name="width" value="0.025" units="cm"/>
      <inkml:brushProperty name="height" value="0.025" units="cm"/>
    </inkml:brush>
  </inkml:definitions>
  <inkml:trace contextRef="#ctx0" brushRef="#br0">150 0 7591,'0'0'5936,"-11"6"-4446,4-2-1206,0 0 0,1 1 0,-1 0 0,1 0 0,0 1 0,0-1 0,1 1 0,0 1 0,0-1 0,0 1 0,1-1 0,0 1 0,0 1 0,-5 11 0,-2 14-112,0 0 0,3 0 0,0 0-1,2 1 1,2 0 0,1 1 0,2-1 0,1 1 0,8 59 0,-6-86-68,0-1 0,0 1 0,1-1 0,0 1 0,0-1 0,1 0 0,-1-1 0,2 1 0,-1 0 0,1-1 0,0 0 0,0 0-1,1-1 1,-1 1 0,1-1 0,1-1 0,-1 1 0,1-1 0,-1 0 0,1 0 0,1-1 0,-1 0 0,0 0 0,1-1 0,-1 0 0,1 0 0,0-1 0,-1 0 0,1 0 0,0-1 0,13 0 0,-10 0 131,1-1 0,-1 0-1,0-1 1,0 0 0,0-1 0,0 0 0,0-1 0,-1 0-1,0 0 1,1-1 0,-2-1 0,1 1 0,0-2 0,-1 1-1,0-1 1,-1-1 0,0 0 0,0 0 0,0 0 0,-1-1-1,10-16 1,-11 10-145,0 1-1,-1-1 0,0 0 1,-1-1-1,-1 1 0,0-1 1,-1 1-1,-1-1 1,-1 0-1,0 0 0,-1 0 1,-5-27-1,1 16-264,-2 0 0,0 0 0,-2 1 0,-1 0-1,-1 1 1,-20-33 0,28 52-4,-1 1-1,1 0 0,-1-1 1,-1 1-1,1 1 0,0-1 1,-1 0-1,-10-6 0,13 10-57,0-1-1,0 1 0,0 1 0,0-1 1,-1 0-1,1 0 0,0 1 0,0-1 1,0 1-1,-1 0 0,1 0 0,0 0 0,0 0 1,-1 0-1,1 0 0,0 1 0,0-1 1,0 0-1,0 1 0,-1 0 0,1 0 1,0 0-1,0 0 0,0 0 0,0 0 1,1 0-1,-1 0 0,0 1 0,-2 2 1,-23 23-5486,-1 8-3945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1.821"/>
    </inkml:context>
    <inkml:brush xml:id="br0">
      <inkml:brushProperty name="width" value="0.025" units="cm"/>
      <inkml:brushProperty name="height" value="0.025" units="cm"/>
    </inkml:brush>
  </inkml:definitions>
  <inkml:trace contextRef="#ctx0" brushRef="#br0">88 378 8008,'0'0'10607,"-5"10"-9016,-15 23-814,11-19-462,0-1-1,1 2 1,0 0-1,1 0 1,1 0-1,-9 28 1,15-42-305,0 0 1,0 0 0,0-1 0,0 1 0,0 0 0,0 0-1,0 0 1,0-1 0,0 1 0,0 0 0,0 0 0,0 0-1,0-1 1,1 1 0,-1 0 0,0 0 0,0-1 0,1 1 0,-1 0-1,1-1 1,-1 1 0,1 0 0,-1-1 0,1 1 0,-1-1-1,1 1 1,-1 0 0,1-1 0,1 1 0,0 0 2,-1-1 0,1 0 1,0 0-1,0 1 0,-1-1 0,1 0 1,0-1-1,0 1 0,-1 0 0,1 0 1,0-1-1,-1 1 0,3-1 1,3-2 11,0 0 0,0-1 0,0 1 0,0-1 0,9-7 1,-3-2-72,0 0 1,-1 0-1,-1-2 0,0 1 1,0-1-1,-2-1 1,0 0-1,-1 0 1,0-1-1,-2 1 1,8-29-1,-9 23 67,0 1-1,-2-1 1,0 0-1,-2 0 1,0 0-1,-2 0 1,0 0-1,-2 0 0,-5-26 1,6 41-15,0 0 0,-1 0 1,1 0-1,-1 0 0,-1 0 1,1 1-1,-1-1 0,-8-9 1,10 14-6,1 1 0,0-1 0,-1 1 0,1 0 0,-1-1 1,1 1-1,-1 0 0,1 0 0,-1 0 0,0 0 0,0 0 1,0 0-1,1 1 0,-1-1 0,0 1 0,0-1 1,0 1-1,0 0 0,0 0 0,0 0 0,0 0 0,0 0 1,0 0-1,0 0 0,0 1 0,0-1 0,0 1 1,0-1-1,1 1 0,-1 0 0,0-1 0,0 1 0,1 0 1,-1 0-1,0 1 0,1-1 0,-3 2 0,-2 3 13,0 0 0,0 0-1,1 1 1,0-1 0,0 1-1,0 0 1,1 1-1,0-1 1,0 1 0,1 0-1,0 0 1,-3 15 0,5-19 1,0 0 1,0 1-1,1-1 1,-1 0-1,1 1 1,0-1 0,0 1-1,0-1 1,1 0-1,0 1 1,-1-1-1,2 0 1,-1 0-1,0 1 1,1-1 0,0 0-1,0 0 1,0 0-1,0-1 1,1 1-1,-1-1 1,1 1 0,0-1-1,0 0 1,7 5-1,61 33-269,-53-32 167,0 1 0,0 0 1,-1 1-1,-1 1 0,19 18 0,-31-26-235,0 0 1,-1 1-1,1-1 1,-1 1-1,0 0 0,0 0 1,-1 0-1,0 0 1,0 0-1,0 0 0,0 1 1,-1-1-1,0 1 1,0-1-1,0 1 1,-1 0-1,0-1 0,0 1 1,-1 0-1,1-1 1,-1 1-1,0-1 0,-3 10 1,-8 13-6117</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5:53.997"/>
    </inkml:context>
    <inkml:brush xml:id="br0">
      <inkml:brushProperty name="width" value="0.025" units="cm"/>
      <inkml:brushProperty name="height" value="0.025" units="cm"/>
    </inkml:brush>
  </inkml:definitions>
  <inkml:trace contextRef="#ctx0" brushRef="#br0">444 1 6438,'-26'0'971,"0"0"-1,0 2 1,-1 1-1,1 1 1,-49 15-1,63-15-690,1 1-1,1 0 0,-1 1 1,1 0-1,0 1 0,0 0 1,0 0-1,1 1 0,0 1 1,1-1-1,0 1 0,0 1 1,1-1-1,0 1 0,-7 15 0,0 3 62,2 1-1,1 0 0,1 1 0,1 0 0,-9 60 0,12-36-202,2 0 1,5 86-1,0-122-104,1 1 0,1-1 0,0 1 0,2-1 0,0 0 0,1-1 0,1 1-1,0-1 1,11 18 0,-12-26 54,-1-1 0,1 0 1,0 0-1,1 0 0,0-1 0,0 0 0,0 0 0,1-1 0,0 0 0,1 0 0,-1-1 0,1 0 0,0-1 0,0 0 0,0 0 0,1-1 1,-1 0-1,16 2 0,-11-3 51,1 0 0,0-2 1,0 0-1,-1 0 1,1-2-1,-1 1 0,1-2 1,-1 0-1,1-1 1,-1 0-1,20-10 0,-15 4 60,-1 0 0,0-1 0,-1-1 0,0 0 0,0-2 0,-2 0 0,21-23 0,-13 9-39,-2-1 0,0 0 0,-2-2 0,-2 0 0,0-1 0,-3 0-1,0-2 1,-2 0 0,9-44 0,-14 47-145,-2-1 1,-2 0-1,0-60 1,-3 81-91,0-1-1,-2 1 1,1-1 0,-1 1-1,-1 0 1,0 0-1,-1 0 1,0 0 0,0 0-1,-1 1 1,-1 0 0,0 0-1,-13-18 1,15 24-13,0 0 1,0 0-1,0 1 0,0-1 1,0 1-1,-1 0 0,0 0 1,1 0-1,-1 1 0,0 0 1,0 0-1,-1 0 0,1 0 1,0 1-1,0 0 1,-1 0-1,1 0 0,-1 1 1,1 0-1,-1 0 0,1 0 1,-1 1-1,1-1 0,0 2 1,-1-1-1,1 0 0,0 1 1,0 0-1,0 0 0,-9 5 1,3 0-152,0 1 1,0-1-1,1 2 1,0 0-1,0 0 1,1 1 0,0 0-1,1 0 1,0 1-1,0 0 1,-7 17-1,4-5-1246,1 0 0,1 1 0,1 0 0,-8 45 0,10 3-6448</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01.884"/>
    </inkml:context>
    <inkml:brush xml:id="br0">
      <inkml:brushProperty name="width" value="0.025" units="cm"/>
      <inkml:brushProperty name="height" value="0.025" units="cm"/>
    </inkml:brush>
  </inkml:definitions>
  <inkml:trace contextRef="#ctx0" brushRef="#br0">2708 304 16047,'-58'-43'87,"-3"3"0,-1 3-1,-122-54 1,135 72-43,-1 2-1,0 2 1,-1 2-1,0 3 1,-1 2-1,-56-2 0,1 9-47,0 5 0,1 4 0,0 5 0,-192 49 0,176-26 12,1 6-1,2 4 1,-195 108 0,265-126 234,2 2 0,1 2 0,1 2 0,2 2 1,2 1-1,-45 53 0,66-66-169,1 1 0,2 0-1,0 1 1,2 1 0,0 1 0,2 0 0,2 0 0,0 2 0,2-1 0,1 1 0,1 0 0,-4 54 0,10-60-173,0 1 1,2-1-1,0 0 1,2 0-1,1 0 0,1 0 1,15 45-1,-14-54 23,1 0 0,1-1 0,0 0 0,1 0 0,0-1 0,1 0-1,0 0 1,1-1 0,1-1 0,0 0 0,0-1 0,27 18 0,-14-14 102,1-1 1,0-2 0,0 0 0,1-2 0,1 0-1,-1-2 1,34 4 0,18-2 279,106 0 0,-81-11-118,-1-5-1,1-4 1,-1-5-1,104-30 1,-28-6-82,237-102 0,-328 116-91,-1-4 0,-2-3-1,-3-5 1,87-66 0,-134 88 5,-1-1 0,-1-1 0,-2-2 1,-1-2-1,-1 0 0,-2-2 0,-2-1 0,-1-1 0,-2-1 0,-2-1 1,16-43-1,-30 67 142,-1-1 0,0-1 1,-2 1-1,0 0 0,0-1 1,-1-19-1,-2 33-109,0 0 0,0-1 1,0 1-1,-1 0 0,0 0 0,0 0 0,0-1 1,0 1-1,0 0 0,-1 0 0,0 0 1,0 1-1,0-1 0,0 0 0,-1 1 0,1-1 1,-1 1-1,0 0 0,0 0 0,0 0 1,0 0-1,-1 1 0,1-1 0,-1 1 0,0 0 1,1 0-1,-1 0 0,0 0 0,-7-1 1,-8-2-111,0 2 0,0 0 0,-1 1 1,1 1-1,-22 2 0,-101 13-2799,80-6 252,-20-1-2978</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02.596"/>
    </inkml:context>
    <inkml:brush xml:id="br0">
      <inkml:brushProperty name="width" value="0.025" units="cm"/>
      <inkml:brushProperty name="height" value="0.025" units="cm"/>
    </inkml:brush>
  </inkml:definitions>
  <inkml:trace contextRef="#ctx0" brushRef="#br0">11 36 17617,'0'0'1147,"-1"9"-490,-3 53 680,-2 70 81,7-119-1395,-1-1-1,1 1 1,1 0 0,1 0-1,0-1 1,0 1 0,9 20-1,-11-31 23,0 0 0,0 0 0,0 0 0,0 0-1,1 0 1,-1 0 0,1-1 0,-1 1 0,1 0 0,-1-1-1,1 1 1,0-1 0,0 0 0,0 1 0,0-1 0,0 0-1,0 0 1,0 0 0,0 0 0,0-1 0,1 1 0,-1-1-1,0 1 1,0-1 0,1 0 0,-1 0 0,0 0 0,1 0-1,-1 0 1,0 0 0,0-1 0,1 1 0,-1-1 0,0 1-1,0-1 1,0 0 0,0 0 0,0 0 0,0 0 0,0 0 0,0-1-1,3-2 1,11-7 502,-2-1-1,1 0 0,-2-1 1,15-18-1,-15 17-535,19-20 300,41-43 17,64-87-1,-131 153-1129,-12 11-1986,-16 13-3352,20-12 5733,-24 16-9539</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02.939"/>
    </inkml:context>
    <inkml:brush xml:id="br0">
      <inkml:brushProperty name="width" value="0.025" units="cm"/>
      <inkml:brushProperty name="height" value="0.025" units="cm"/>
    </inkml:brush>
  </inkml:definitions>
  <inkml:trace contextRef="#ctx0" brushRef="#br0">0 82 17745,'0'0'3555,"64"27"-3042,-28-27-417,5-15-865,1-10-1890,2-7-2722,-6-4-1473</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03.314"/>
    </inkml:context>
    <inkml:brush xml:id="br0">
      <inkml:brushProperty name="width" value="0.025" units="cm"/>
      <inkml:brushProperty name="height" value="0.025" units="cm"/>
    </inkml:brush>
  </inkml:definitions>
  <inkml:trace contextRef="#ctx0" brushRef="#br0">83 0 13196,'0'0'1853,"-9"11"-535,0-1-1097,2 0-1,-1 1 0,1 0 0,1 0 0,0 1 0,0-1 0,1 1 0,1 0 0,0 1 1,0-1-1,1 1 0,-2 24 0,5-36-221,0-1-1,0 0 1,0 1 0,0-1 0,0 0 0,0 1-1,0-1 1,0 1 0,1-1 0,-1 0 0,0 1 0,0-1-1,0 0 1,0 1 0,0-1 0,1 0 0,-1 1-1,0-1 1,0 0 0,1 0 0,-1 1 0,0-1-1,0 0 1,1 0 0,-1 1 0,0-1 0,1 0-1,-1 0 1,0 0 0,1 0 0,-1 1 0,0-1-1,1 0 1,-1 0 0,0 0 0,1 0 0,17-4 474,13-15 779,-2-5-616,-21 19-578,-1-1-1,0 0 0,1-1 0,-2 0 0,1 0 0,10-16 0,-17 23 0,1-1 1,-1 1-1,1-1 0,-1 1 1,0-1-1,1 0 0,-1 1 1,0-1-1,0 1 0,1-1 1,-1 0-1,0 1 0,0-1 1,0 0-1,0 1 1,0-1-1,0 0 0,0 1 1,0-1-1,0 0 0,0 1 1,0-1-1,0 0 0,-1 1 1,1-1-1,0 0 0,-1 0 1,-15 1 624,12 2-669,-1 0 0,1 0 0,0 0 0,0 0 0,0 0 0,1 1 0,-5 3 0,4-1-143,0 0 1,1 0-1,0 0 0,0 0 1,1 0-1,-5 11 1,7-16 3,0 1 0,-1 0 0,1 0 0,0 0 0,0 0 0,0-1 0,0 1 0,0 0 0,0 0 0,0 0 0,0-1 0,0 1 0,1 0 0,-1 0 0,0 0 0,0-1 0,1 1 0,-1 0 0,0 0 0,1-1 0,-1 1 0,1 0 0,0 0-192,1 0 0,-1-1 0,0 1 0,0 0 0,0-1-1,1 0 1,-1 1 0,0-1 0,1 0 0,-1 0 0,0 1-1,1-1 1,-1 0 0,0 0 0,1-1 0,-1 1 0,0 0 0,3-1-1,24-6-4880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03.658"/>
    </inkml:context>
    <inkml:brush xml:id="br0">
      <inkml:brushProperty name="width" value="0.025" units="cm"/>
      <inkml:brushProperty name="height" value="0.025" units="cm"/>
    </inkml:brush>
  </inkml:definitions>
  <inkml:trace contextRef="#ctx0" brushRef="#br0">108 0 12716,'0'0'2680,"-9"4"-353,0-1-1939,1 0-1,0 1 0,0 0 0,0 0 0,-11 10 1,15-12-274,1 1 0,0-1 1,0 1-1,1 0 0,-1 0 0,1 0 1,-1 0-1,1 0 0,0 1 1,0-1-1,0 1 0,1-1 1,-1 1-1,1 0 0,0-1 0,0 1 1,0 0-1,0 7 0,1-11-103,1 1-1,-1-1 0,1 1 1,-1-1-1,1 1 0,-1-1 0,1 0 1,-1 1-1,1-1 0,-1 0 1,1 0-1,-1 1 0,1-1 0,-1 0 1,1 0-1,0 0 0,-1 0 1,1 0-1,-1 0 0,1 0 0,-1 0 1,1 0-1,0 0 0,-1 0 1,1 0-1,-1 0 0,1 0 0,0 0 1,-1-1-1,1 1 0,0 0 1,20-6 134,-14 3-144,0 0 0,0 1 0,0 0 0,0 0 0,0 1 0,0-1 0,0 2 0,0-1 0,10 1 0,-15 0-13,1 1 0,-1-1 1,0 1-1,0-1 0,0 1 1,0 0-1,0 0 0,-1 0 1,1 0-1,0 0 0,0 0 1,0 0-1,-1 1 0,1-1 1,-1 0-1,1 1 0,-1 0 1,0-1-1,1 1 0,-1 0 1,0-1-1,0 1 0,0 0 1,0 0-1,-1 0 0,1 0 1,0 0-1,-1 0 0,1 0 0,-1 0 1,0 1-1,0-1 0,0 0 1,0 0-1,0 3 0,-1 0 18,0-1-1,0 0 0,-1 0 1,1 0-1,-1 0 0,0 0 1,0 0-1,0 0 0,-1 0 1,1-1-1,-1 1 0,0-1 1,0 0-1,0 0 0,-5 4 1,5-4-3,-1 1 0,0-1-1,0 0 1,0 0 0,-1 0 0,1-1 0,-1 0 0,1 0 0,-1 0 0,0 0-1,0 0 1,-9 1 0,13-4-159,1 0 1,-1 0-1,1 0 0,0 0 1,0 0-1,-1 0 0,1 0 1,0 0-1,0 0 0,0 0 0,0 0 1,0 0-1,0 0 0,1 0 1,-1 0-1,0 0 0,1-1 1,9-28-4020,9-7-1516</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04"/>
    </inkml:context>
    <inkml:brush xml:id="br0">
      <inkml:brushProperty name="width" value="0.025" units="cm"/>
      <inkml:brushProperty name="height" value="0.025" units="cm"/>
    </inkml:brush>
  </inkml:definitions>
  <inkml:trace contextRef="#ctx0" brushRef="#br0">54 0 12716,'0'0'4148,"-3"11"-2418,-11 36-668,3 1 0,1 0 1,-5 87-1,15-133-1066,-1 0 0,1 0 1,0 0-1,0 0 0,1 0 0,-1 0 0,0-1 1,1 1-1,-1 0 0,1 0 0,0 0 1,-1 0-1,1-1 0,0 1 0,0 0 0,0-1 1,0 1-1,2 1 0,-2-2-2,0-1 0,0 0 0,1 0 0,-1 0 0,0 0 0,0 0 0,0 0 0,0 0 0,0 0 0,0-1 0,0 1 0,0 0 0,0-1 0,0 1 0,0 0 0,0-1 0,0 1 0,0-1 0,0 0-1,-1 1 1,1-1 0,0 0 0,0 1 0,-1-1 0,1 0 0,0 0 0,-1 0 0,1 0 0,-1 0 0,1 0 0,-1 1 0,1-1 0,-1 0 0,1-2 0,40-74-229,-42 83 267,0-1 1,1 0-1,0 0 0,0 1 0,0-1 1,2 9-1,-1 2 14,-1-15-47,-1 1 0,1 0-1,0-1 1,0 1 0,0-1 0,0 1-1,1-1 1,-1 1 0,0-1-1,1 1 1,-1-1 0,1 0-1,-1 1 1,1-1 0,-1 1 0,1-1-1,0 0 1,0 0 0,0 1-1,0-1 1,0 0 0,0 0 0,0 0-1,0 0 1,0 0 0,1 0-1,-1 0 1,0-1 0,1 1-1,-1 0 1,0-1 0,1 1 0,-1-1-1,1 1 1,-1-1 0,1 0-1,-1 1 1,1-1 0,-1 0-1,1 0 1,-1 0 0,1 0 0,-1-1-1,1 1 1,-1 0 0,1-1-1,-1 1 1,1-1 0,-1 1-1,1-1 1,1-1 0,7-2 43,0 0 1,0-1-1,0 0 1,-1-1-1,1 0 0,8-9 1,12-13 287,-20 18-18,1 0 1,-1 1-1,22-15 1,-32 24-302,0 0 0,0 0 0,1 0 0,-1 0 1,0 0-1,0 0 0,1-1 0,-1 1 0,0 0 0,1 0 0,-1 0 0,0 0 0,0 0 0,1 0 0,-1 0 0,0 0 1,0 0-1,1 0 0,-1 0 0,0 0 0,0 1 0,1-1 0,-1 0 0,0 0 0,1 0 0,-1 0 0,0 0 0,0 0 1,0 1-1,1-1 0,-1 0 0,0 0 0,0 0 0,0 1 0,1-1 0,-1 0 0,0 0 0,0 1 0,4 15 352,-4 26 322,0-33-430,-1 8-11,1-12-163,-1-1-1,1 1 1,0-1 0,1 1-1,-1 0 1,1-1 0,0 1 0,2 5-1,-2-8-64,0-1-1,0 1 1,0-1 0,0 1-1,1-1 1,-1 0 0,0 1-1,1-1 1,-1 0 0,1 0-1,0 0 1,-1 0 0,1 0-1,0-1 1,-1 1 0,1 0-1,0-1 1,0 0-1,0 1 1,-1-1 0,1 0-1,0 0 1,0 0 0,4 0-1,3 0 91,1-1-1,0 0 0,-1 0 0,1-1 0,-1 0 0,18-7 1,12-13-946,-36 20 336,0 0 0,-1-1 0,1 0 0,0 1 0,-1-1 0,0 0 0,0 0 0,4-7 0,-4-1-5128</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04.454"/>
    </inkml:context>
    <inkml:brush xml:id="br0">
      <inkml:brushProperty name="width" value="0.025" units="cm"/>
      <inkml:brushProperty name="height" value="0.025" units="cm"/>
    </inkml:brush>
  </inkml:definitions>
  <inkml:trace contextRef="#ctx0" brushRef="#br0">251 137 3619,'7'-9'4469,"-4"5"-4061,3-3 184,-1 1 0,0-1 1,0 1-1,0-1 1,-1-1-1,0 1 0,-1-1 1,0 1-1,0-1 0,0 0 1,-1 0-1,1-11 1,-3 19-526,0-1 1,0 0-1,0 0 0,0 1 1,0-1-1,0 0 1,-1 0-1,1 1 1,0-1-1,0 0 0,-1 1 1,1-1-1,-1 0 1,1 1-1,0-1 1,-1 1-1,1-1 0,-1 1 1,0-1-1,1 1 1,-1-1-1,1 1 1,-1-1-1,0 1 0,1 0 1,-1-1-1,0 1 1,1 0-1,-1 0 1,0-1-1,1 1 0,-1 0 1,0 0-1,0 0 1,1 0-1,-1 0 1,0 0-1,0 0 0,1 0 1,-1 0-1,0 0 1,0 1-1,1-1 1,-2 1-1,-2-1 38,0 2 1,0-1-1,1 0 0,-1 1 1,1-1-1,-1 1 0,1 0 1,-5 4-1,-8 8 8,1 2 1,0 0-1,1 1 0,1 0 1,-21 38-1,7-4 166,-22 57 1,33-66-156,2 0 1,-13 65-1,23-86-109,1-1-1,1 1 1,0 0 0,2 0 0,1 0-1,0-1 1,7 33 0,-6-47-10,-1 0 1,1-1 0,0 0-1,0 1 1,0-1-1,1 0 1,0 0 0,0 0-1,0-1 1,1 1-1,0-1 1,-1 0 0,1 0-1,1 0 1,-1 0 0,8 4-1,-5-4 107,1 0 0,-1-1 0,1 0 0,0-1 1,0 1-1,0-1 0,0-1 0,0 0 0,0 0 0,13-1 0,-1-1 132,1-1 1,-1-1-1,0-1 1,0 0-1,-1-2 1,1 0-1,-1-2 1,28-14-1,-11 2-116,-1-1-1,-1-3 0,-1 0 1,-1-2-1,37-40 0,-57 54-106,0-1 0,-1-1-1,-1 0 1,0 0 0,-1-1-1,0 0 1,-1-1 0,-1 0-1,-1 0 1,0 0 0,-1-1-1,0 0 1,-2 0-1,0 0 1,0-21 0,-3 30-16,-1-1 0,0 0 0,-1 1-1,0-1 1,0 1 0,-1 0 0,0 0 0,0 0 0,-1 0 0,0 0 0,0 1 0,-1-1 0,0 1 0,-1 0 0,1 1 0,-1-1-1,0 1 1,-11-8 0,7 6-105,-1 1 0,0 0-1,0 0 1,0 1 0,-1 1-1,0 0 1,0 0 0,0 1-1,-1 1 1,1 0 0,-25-2-1,33 4-20,1 1 0,-1 0 0,1 0 0,0 0 0,-1 1 0,1-1 0,-1 1 0,1 0 0,0 0 0,0 0 0,-1 0 0,1 1 0,0-1 0,0 1 0,0 0 0,0-1 0,-4 6 0,5-5-70,1 0 1,-1 0-1,1 0 0,0 0 1,0 1-1,0-1 0,0 0 1,0 1-1,0-1 0,0 1 1,1-1-1,0 1 0,-1-1 1,1 1-1,0-1 0,0 1 1,0-1-1,1 1 0,-1-1 1,1 1-1,-1-1 0,1 1 1,0-1-1,2 5 0,22 29-4282,11 0-1586</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6:04.923"/>
    </inkml:context>
    <inkml:brush xml:id="br0">
      <inkml:brushProperty name="width" value="0.025" units="cm"/>
      <inkml:brushProperty name="height" value="0.025" units="cm"/>
    </inkml:brush>
  </inkml:definitions>
  <inkml:trace contextRef="#ctx0" brushRef="#br0">529 15 11371,'0'0'2589,"-14"-4"-21,4 2-2230,0-1 1,0 1-1,0 1 0,0-1 1,-1 2-1,1 0 1,0 0-1,0 0 1,-1 2-1,1-1 1,0 1-1,0 0 1,0 1-1,-9 4 0,-8 8-272,1 1-1,1 1 0,0 1 0,1 1 0,1 2 0,1 0 0,1 1 0,1 1 0,1 1 0,1 0 0,1 2 0,1 0 0,1 1 0,2 0 0,-12 36 0,20-51-80,2 0 0,0 0 0,0 1 0,2-1 0,-1 1 0,1 0 0,1-1 0,0 1 0,4 22 0,-3-29 9,1-1 0,0 1 0,0-1 0,0 0 0,0 0 0,1 0 0,0 0 0,0 0 0,0-1 0,0 1 0,1-1 0,0 0 0,0 0 0,0 0 0,0-1 0,1 1 0,0-1 1,-1 0-1,1 0 0,0-1 0,0 1 0,1-1 0,9 3 0,3-1 116,1-1 0,0 0 0,-1-1 0,1-1 0,0-1 0,0 0 0,0-2 0,-1 0 0,1-1 0,-1-1 0,0-1 0,0 0 0,0-1 0,0-1 0,25-15 1,-22 11 109,-2-1 0,0 0 0,0-2 0,-1 0 0,-1-1 1,0-1-1,-1 0 0,-1-2 0,0 1 0,-1-2 0,-2 0 1,17-31-1,-24 39-210,0 0 0,-1 0 0,-1 0 0,0-1 0,0 0 0,-1 1 1,0-1-1,-1 0 0,-1 0 0,0 0 0,0 0 0,-1 0 0,-3-14 0,2 20-81,1 0 1,-1 0-1,-1 1 0,1-1 0,-1 0 0,0 1 0,0 0 0,-1-1 0,0 1 0,0 1 1,0-1-1,0 1 0,-1-1 0,1 1 0,-1 0 0,0 1 0,0-1 0,-1 1 1,1 0-1,-1 1 0,0-1 0,1 1 0,-1 0 0,0 0 0,0 1 0,-12-2 0,7 2-324,-1 0-1,0 1 1,0 0-1,0 1 1,0 1-1,0 0 0,0 0 1,1 1-1,-12 4 1,5 0-1492,0 1 1,-25 15 0,-24 21-6944</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7:13.336"/>
    </inkml:context>
    <inkml:brush xml:id="br0">
      <inkml:brushProperty name="width" value="0.025" units="cm"/>
      <inkml:brushProperty name="height" value="0.025" units="cm"/>
    </inkml:brush>
  </inkml:definitions>
  <inkml:trace contextRef="#ctx0" brushRef="#br0">2876 503 6822,'14'-13'3123,"1"-1"-2558,-1-1 0,0 0 0,14-21 0,-23 28-24,1 0 0,-2-1 0,1 1 1,-1-1-1,-1 0 0,0-1 1,0 1-1,0 0 0,-1-1 1,-1 1-1,1-15 0,-2 17-351,0 0 0,-1 0 0,1 1-1,-2-1 1,1 0 0,-1 0 0,0 1-1,0-1 1,-1 1 0,0 0 0,0-1-1,-1 1 1,-7-9 0,4 6-111,-1 0 0,0 1 1,-1 1-1,0-1 0,0 1 1,-1 1-1,-16-9 0,-8-1-140,-1 2-1,-1 2 1,0 1 0,-40-7 0,-24 0-775,-184-11 0,-107 32 527,259 6 473,1 7 1,0 5-1,1 6 1,2 5-1,1 6 1,1 5-1,3 6 0,2 6 1,-118 72-1,182-93 176,2 2 0,2 3 0,2 2 0,-78 80 0,110-99-196,0 0 1,2 2 0,1 0 0,1 1-1,-18 38 1,26-44-108,0 0 0,1 0-1,1 1 1,1-1 0,0 1 0,2 0-1,0 0 1,2 36 0,1-40-31,1 0 0,1 0-1,0-1 1,1 1 0,1-1 0,0 0 0,1 0 0,1 0-1,0-1 1,14 21 0,-7-17 3,0-1 1,1 0-1,0-1 1,2-1-1,-1 0 0,37 23 1,-13-14-1,2-2 1,1-2 0,0-2-1,2-1 1,0-3 0,75 15-1,-14-12 24,0-4-1,1-6 0,0-3 0,122-13 1,-83-6 89,-2-7 0,213-58 1,-251 48-82,0-4-1,-3-5 1,-1-4 0,109-68-1,-145 72-30,-2-3 0,-1-3 0,-3-2 0,-2-3-1,-3-3 1,84-105 0,-115 129 30,37-67 1,-53 83 73,-1 0 1,-1 0 0,-1-1 0,0 0-1,-1 0 1,0 0 0,1-19-1,-5 29-55,0-1 0,0 1 0,0 0 0,-1-1 0,0 1 0,0-1-1,-1 1 1,0 0 0,0 0 0,0 0 0,-1 0 0,1 0 0,-5-6-1,0 3-20,0 0 0,0 0 0,0 1 0,-1 0 0,-1 0-1,-17-12 1,-5 0-26,-2 2-1,-1 1 1,-49-18-1,82 35-8,-168-58-301,61 22-1914,3-5-5016,54 19-2279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2.861"/>
    </inkml:context>
    <inkml:brush xml:id="br0">
      <inkml:brushProperty name="width" value="0.025" units="cm"/>
      <inkml:brushProperty name="height" value="0.025" units="cm"/>
    </inkml:brush>
  </inkml:definitions>
  <inkml:trace contextRef="#ctx0" brushRef="#br0">131 491 13196,'0'0'2248,"1"-8"170,4-27-491,-5 35-1866,0-1 0,-1 0 0,1 0 0,0 0 0,0 0-1,-1 0 1,1 0 0,0 0 0,-1 1 0,1-1-1,-1 0 1,1 0 0,-1 0 0,1 1 0,-1-1 0,0 0-1,1 1 1,-1-1 0,0 1 0,0-1 0,1 1 0,-1-1-1,0 1 1,0-1 0,0 1 0,0 0 0,0-1 0,1 1-1,-1 0 1,0 0 0,0 0 0,0 0 0,0-1-1,0 1 1,0 1 0,0-1 0,0 0 0,0 0 0,-1 0-1,-35 8 689,31-4-686,1 1 0,-1 0 0,1 0 1,0 0-1,0 0 0,0 1 0,1 0 0,0 0 0,0 0 0,0 1 0,1-1 0,0 1 1,0 0-1,1 0 0,0 0 0,-2 10 0,4-16-62,0-1 0,-1 1 0,1-1-1,0 1 1,0-1 0,0 1 0,0-1 0,0 1-1,0-1 1,0 1 0,0 0 0,0-1 0,0 1 0,0-1-1,0 1 1,0-1 0,1 1 0,-1-1 0,0 1-1,0-1 1,1 1 0,-1-1 0,0 1 0,1-1 0,-1 1-1,0-1 1,1 0 0,-1 1 0,1-1 0,-1 0 0,0 1-1,1-1 1,-1 0 0,1 1 0,-1-1 0,1 0-1,-1 0 1,1 0 0,-1 1 0,1-1 0,0 0 0,-1 0-1,1 0 1,-1 0 0,1 0 0,-1 0 0,1 0-1,-1 0 1,1 0 0,-1 0 0,1-1 0,0 1 0,-1 0-1,1 0 1,-1 0 0,1-1 0,31-15 208,-15 3-160,-1-1 1,-1-1-1,0 0 0,16-22 0,-24 27-26,1-1 0,-1 0 0,-1 0 0,0 0 1,0-1-1,-1 0 0,-1 0 0,5-17 0,-21 53-258,-5 26 305,14-39-27,1 1 1,1 0 0,0 0 0,0 0 0,2 21 0,0-32-22,-1 1-1,0 0 1,0-1-1,1 1 1,-1-1 0,1 1-1,0-1 1,-1 1-1,1-1 1,0 0 0,0 1-1,0-1 1,0 0-1,0 0 1,0 1 0,0-1-1,0 0 1,1 0-1,-1 0 1,2 1 0,0-1 14,-1-1 1,1 0 0,-1 1-1,1-1 1,-1 0 0,1 0-1,-1 0 1,1-1 0,-1 1-1,1 0 1,-1-1 0,1 0 0,-1 0-1,1 1 1,-1-1 0,0-1-1,4-1 1,8-5 81,-1-1 1,-1 0-1,1 0 0,-1-1 1,-1-1-1,0 0 0,18-25 1,-15 17-14,-1 0 0,0-1 1,-2-1-1,14-35 0,-20 45-73,-2 0-1,0 0 0,0-1 0,-1 1 1,0-1-1,-1-16 0,0 28-34,-1 0 0,0 0 0,0-1 0,0 1 0,0 0 0,0 0 0,0 0 0,0-1 0,0 1 0,0 0 0,0 0 0,0 0 0,0-1 0,0 1 0,0 0 0,0 0 0,0 0 0,0-1 0,0 1 0,0 0 0,0 0 0,0 0 0,0-1 0,0 1 0,0 0 0,0 0 0,0 0 0,0 0 0,0-1 0,0 1 0,-1 0-1,1 0 1,0 0 0,0 0 0,0 0 0,0-1 0,0 1 0,-1 0 0,1 0 0,0 0 0,0 0 0,0 0 0,-1 0 0,1 0 0,0 0 0,0 0 0,0-1 0,-1 1 0,1 0 0,0 0 0,0 0 0,0 0 0,-1 0 0,1 1 0,-11 11-99,-7 23 39,-6 29 43,-20 78 1,37-113 103,2 1 0,0-1 0,2 1 0,2 0 0,1 38 0,0-66-78,0 0 0,0 1 0,0-1 0,0 0 1,0 0-1,1 1 0,-1-1 0,1 0 0,-1 0 1,1 0-1,0 0 0,0 1 0,0-1 0,0 0 1,0 0-1,1-1 0,-1 1 0,0 0 0,1 0 1,-1-1-1,1 1 0,0-1 0,0 1 0,-1-1 1,1 0-1,0 1 0,0-1 0,0 0 1,0 0-1,1-1 0,-1 1 0,0 0 0,0-1 1,0 1-1,1-1 0,-1 0 0,0 0 0,0 0 1,1 0-1,-1 0 0,0 0 0,1-1 0,-1 1 1,4-2-1,3-1 15,-1 1 1,0-2 0,0 1 0,0-1-1,0-1 1,-1 0 0,1 0-1,-1 0 1,0-1 0,9-9-1,7-13 2,-2-1 0,-1-1 0,-1-1 0,-1-1 0,-2 0-1,19-56 1,-15 26 9,-2-2 1,17-112-1,-29 101-43,-6 75 10,0 1 1,0-1-1,0 0 1,0 0-1,-1 0 1,1 0-1,0 1 1,0-1-1,0 0 1,0 0-1,0 0 1,0 0-1,-1 0 0,1 0 1,0 0-1,0 1 1,0-1-1,0 0 1,-1 0-1,1 0 1,0 0-1,0 0 1,0 0-1,-1 0 1,1 0-1,0 0 1,0 0-1,0 0 0,-1 0 1,1 0-1,0 0 1,0 0-1,0 0 1,0 0-1,-1 0 1,1 0-1,0-1 1,0 1-1,0 0 1,0 0-1,-1 0 0,1 0 1,0 0-1,0 0 1,0 0-1,0-1 1,0 1-1,0 0 1,-1 0-1,1 0 1,0 0-1,0-1 1,0 1-1,0 0 1,-10 17-30,1 4 23,0 0 0,2 1 0,1 0 1,0 0-1,2 1 0,0 0 0,0 29 0,8 163 105,-4-200-70,1-1 0,1 1 0,0-1 0,1 0 0,1 1 0,0-2 0,10 24 0,-14-37-23,1 1-1,-1 0 0,1 0 1,-1 0-1,1 0 0,-1 0 1,1 0-1,0-1 0,-1 1 1,1 0-1,0-1 0,0 1 1,-1 0-1,1-1 0,0 1 1,0-1-1,0 1 0,0-1 1,0 0-1,1 1 0,-1-1 5,-1 0 0,1 0 0,0-1-1,-1 1 1,1 0 0,0 0 0,-1-1-1,1 1 1,-1 0 0,1-1 0,0 1-1,-1 0 1,1-1 0,-1 1 0,0-1 0,1 1-1,-1-1 1,1 1 0,-1-1 0,0 0-1,1 1 1,-1-2 0,2-2 22,0 0 1,0 0-1,-1 0 1,0-1-1,0 1 1,0-1-1,0-6 1,-1-1-39,0-1-1,-1 0 1,-1 1 0,0-1 0,-1 1-1,0 0 1,-1 0 0,0 0 0,-1 0 0,0 1-1,-1-1 1,0 1 0,-1 1 0,0-1 0,0 1-1,-2 0 1,1 1 0,-1 0 0,-17-14 0,19 18-23,5 2 10,-1 1 0,1-1 1,-1 1-1,0 0 1,0 0-1,0 0 0,0 0 1,0 0-1,-1 1 1,1-1-1,-1 1 0,1 0 1,-7-1-1,10 3-15,0 0-1,0 0 0,0 0 0,1 0 0,-1 1 1,0-1-1,1 0 0,-1 0 0,1 0 1,-1 0-1,1 0 0,0 0 0,0 0 1,-1 0-1,1 0 0,0 0 0,0 0 1,0-1-1,1 2 0,7 4-578,1-1-1,-1 0 1,1-1-1,-1 0 1,20 5 0,26 2-4765,-29-7-504</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7:14.177"/>
    </inkml:context>
    <inkml:brush xml:id="br0">
      <inkml:brushProperty name="width" value="0.025" units="cm"/>
      <inkml:brushProperty name="height" value="0.025" units="cm"/>
    </inkml:brush>
  </inkml:definitions>
  <inkml:trace contextRef="#ctx0" brushRef="#br0">3348 310 11179,'1'-12'2936,"-1"4"-2790,0 1 0,0 0 0,0-1 1,-1 1-1,0 0 0,0 0 0,-1-1 0,0 1 1,0 0-1,-1 1 0,0-1 0,0 0 0,-1 1 1,1-1-1,-1 1 0,-1 0 0,-6-7 1,-7-3-90,0 1 0,-1 1 1,-1 0-1,0 2 0,-1 0 1,0 2-1,0 0 0,-1 1 1,-1 1-1,1 2 0,-28-6 1,-16 1-44,-1 2 0,-116 1 1,55 11 0,-1 6 0,1 5 1,1 7-1,1 4 0,-202 69 0,180-40 413,3 7 0,2 6 0,3 7 0,-160 112 0,164-90 68,-151 140-1,226-179-267,3 3 0,2 2 0,3 3 0,-61 97-1,98-136-169,1 1-1,2 0 1,1 1-1,1 1 0,1-1 1,2 2-1,1-1 1,-4 37-1,9-49-51,1 0 0,1 0 0,1-1 0,0 1 0,1 0 0,1-1 0,0 1 0,1-1 0,1 0 0,1 0 0,0 0 0,1-1 0,1 0 0,0 0 1,1-1-1,13 17 0,-1-8 5,1-1 1,0-1-1,2-1 1,0-1-1,1-1 1,1-2-1,1 0 1,0-1 0,1-2-1,1-1 1,0-1-1,49 11 1,-5-7 13,1-2 1,1-4-1,0-3 1,82-4-1,-63-6 15,-1-4-1,-1-4 1,106-27-1,-72 5 133,202-85-1,531-329 525,-537 265-606,578-271-32,-842 429-54,147-75 42,-174 83 74,-1-2 0,-1-1 1,0-1-1,30-30 1,-50 43-169,-1 0-1,0-1 1,-1 0 0,0 0 0,-1-1-1,1 0 1,-2 0 0,0-1 0,0 1 0,-1-1-1,0 0 1,-1 0 0,0-1 0,0 1-1,-2-1 1,1 1 0,-2-1 0,1 1 0,-1-1-1,-1 0 1,0 1 0,-1-1 0,0 1 0,-1-1-1,0 1 1,-1 0 0,0 0 0,-1 1-1,0-1 1,-12-17 0,1 8-809,-1 0-1,-1 1 1,-1 1-1,0 1 1,-2 0-1,0 2 1,-32-19-1,-84-36-5687</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4.395"/>
    </inkml:context>
    <inkml:brush xml:id="br0">
      <inkml:brushProperty name="width" value="0.025" units="cm"/>
      <inkml:brushProperty name="height" value="0.025" units="cm"/>
    </inkml:brush>
  </inkml:definitions>
  <inkml:trace contextRef="#ctx0" brushRef="#br0">2 50 3107,'0'-7'7360,"-1"4"-6212,1 0 0,0 0 0,-1 0 0,1 0 0,0 0-1,1 0 1,-1 0 0,1 0 0,-1 0 0,1 0 0,0 0 0,1-3-1,0 8-1050,-1 0 0,1 0 0,-1 0-1,0 0 1,0 0 0,0 1 0,0-1-1,-1 0 1,1 0 0,0 1 0,-1-1-1,0 1 1,1 2 0,0 2 59,8 41 85,4 91 1,-11-90 112,16 83 0,-17-130-298,-1-1 0,0 1 0,0-1 0,0 1 0,1-1 0,-1 0 0,1 1 0,-1-1 0,1 0 0,0 1 0,0-1 0,-1 0 0,1 0 0,0 1 0,0-1 0,0 0 1,0 0-1,0 0 0,0 0 0,0 0 0,2 0 0,-2-1-8,0 0 0,1 0 0,-1 0 0,0 0 1,0 0-1,0 0 0,0 0 0,0 0 0,0-1 0,0 1 0,0-1 1,0 1-1,0-1 0,0 1 0,0-1 0,0 1 0,0-1 1,0 0-1,-1 1 0,1-1 0,1-1 0,5-6 161,0-1 0,-1 1-1,0-1 1,6-11 0,-1 0-104,12-17-129,-3-1-1,-1 0 1,-2-2 0,16-52 0,-32 82-2182,-1 10 1846,-1-1 0,1 1 0,0 0 0,0-1 0,0 1 0,0 0 0,0 0 0,-1-1 0,1 1 0,0 0 0,0 0 0,0-1 0,-1 1 0,1 0 0,0 0 0,0-1 0,-1 1 0,1 0 0,0 0 0,0 0 0,-1 0 0,1 0 0,0-1 0,-1 1 0,1 0 0,0 0 0,-1 0 0,1 0 0,0 0 0,-1 0 0,1 0 0,0 0 0,0 0 0,-1 0 0,0 0 0,-9 0-9863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4.726"/>
    </inkml:context>
    <inkml:brush xml:id="br0">
      <inkml:brushProperty name="width" value="0.025" units="cm"/>
      <inkml:brushProperty name="height" value="0.025" units="cm"/>
    </inkml:brush>
  </inkml:definitions>
  <inkml:trace contextRef="#ctx0" brushRef="#br0">0 0 14958,'0'0'5605,"16"59"-3202,-4-46-578,-2 0-639,5-3-610,-1-5-512,1-3-480,-1-2-1538,-2-3-1409,-2-13-3139</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5.069"/>
    </inkml:context>
    <inkml:brush xml:id="br0">
      <inkml:brushProperty name="width" value="0.025" units="cm"/>
      <inkml:brushProperty name="height" value="0.025" units="cm"/>
    </inkml:brush>
  </inkml:definitions>
  <inkml:trace contextRef="#ctx0" brushRef="#br0">168 0 15471,'0'0'5391,"2"10"-4083,0 8-775,-1 0 0,0 0 1,-2 0-1,0 0 0,0 0 0,-9 33 0,1-22 66,-2-1 1,-1 0-1,-1 0 1,-1-2-1,-1 1 0,-20 24 1,34-51-591,1 1 0,-1 0 0,1 0 0,-1-1 0,1 1 0,-1 0 0,1-1 1,-1 1-1,1-1 0,-1 1 0,0-1 0,1 1 0,-1-1 0,0 1 0,0-1 0,1 0 0,-1 1 0,0-1 1,0 0-1,0 0 0,1 1 0,-1-1 0,0 0 0,0 0 0,0 0 0,0 0 0,1 0 0,-1 0 0,0 0 0,0-1 1,-1 1-1,1-1-8,0 0 1,0-1 0,-1 1 0,1 0-1,0 0 1,0-1 0,0 1 0,1-1-1,-1 1 1,0-1 0,0 1 0,1-1-1,-1 0 1,1-1 0,-10-58-690,10 61 674,-1-13-197,-1-3-69,1 0 0,0 0 0,1 0-1,1 0 1,0 0 0,2 0 0,-1 0-1,9-25 1,-11 40 281,1 0-1,-1 1 0,0-1 1,0 1-1,0-1 1,0 1-1,0-1 1,1 1-1,-1-1 0,0 1 1,0-1-1,1 1 1,-1-1-1,0 1 0,1 0 1,-1-1-1,0 1 1,1-1-1,-1 1 0,1 0 1,-1-1-1,1 1 1,-1 0-1,1 0 1,-1-1-1,1 1 0,-1 0 1,1 0-1,-1 0 1,1 0-1,-1 0 0,1 0 1,-1-1-1,1 1 1,-1 0-1,1 1 1,-1-1-1,1 0 0,0 0 1,-1 0-1,1 0 1,-1 0-1,1 0 0,-1 1 1,1-1-1,-1 0 1,1 0-1,-1 1 0,0-1 1,1 0-1,-1 1 1,1-1-1,0 1 1,19 30 433,-13-19-240,0-3 60,1 1-1,0-2 1,0 1-1,0-1 1,1 0-1,1 0 1,18 11-1,-21-16-378,-1 1 0,1-1 0,0-1-1,0 1 1,0-1 0,1 0 0,10 1-1,-12-3-771,0 0-1,1 0 0,-1 0 0,0-1 0,11-2 0,-9 0-5236</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5.412"/>
    </inkml:context>
    <inkml:brush xml:id="br0">
      <inkml:brushProperty name="width" value="0.025" units="cm"/>
      <inkml:brushProperty name="height" value="0.025" units="cm"/>
    </inkml:brush>
  </inkml:definitions>
  <inkml:trace contextRef="#ctx0" brushRef="#br0">0 12 24439,'0'0'8328,"51"-11"-19603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5.833"/>
    </inkml:context>
    <inkml:brush xml:id="br0">
      <inkml:brushProperty name="width" value="0.025" units="cm"/>
      <inkml:brushProperty name="height" value="0.025" units="cm"/>
    </inkml:brush>
  </inkml:definitions>
  <inkml:trace contextRef="#ctx0" brushRef="#br0">1 385 18001,'0'0'10687,"10"-14"-9923,9-15-522,-1-1 1,-1-1-1,-2 0 1,-1-1-1,-1-1 1,10-46-1,-18 37 313,-4 33-477,-1 0 0,2 0 0,-1 0 0,6-15 0,-7 23-79,0 1-1,0 0 0,0 0 1,0 0-1,0 0 0,0 0 0,0 0 1,0-1-1,0 1 0,0 0 1,0 0-1,0 0 0,0 0 1,0 0-1,0 0 0,0 0 0,1-1 1,-1 1-1,0 0 0,0 0 1,0 0-1,0 0 0,0 0 1,0 0-1,0 0 0,0 0 0,1 0 1,-1 0-1,0 0 0,0 0 1,0 0-1,0 0 0,0 0 1,0 0-1,1 0 0,-1 0 0,0 0 1,0 0-1,0 0 0,0 0 1,0 0-1,0 0 0,1 0 1,-1 0-1,0 0 0,0 0 0,0 0 1,0 0-1,0 0 0,0 0 1,1 0-1,-1 0 0,0 0 0,0 0 1,0 0-1,0 1 0,6 10-70,1 11 23,-2 22 76,-1 49 0,2 11 164,5-76-306,1-20-2115,2-13-4708,-8-5-365</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6.772"/>
    </inkml:context>
    <inkml:brush xml:id="br0">
      <inkml:brushProperty name="width" value="0.025" units="cm"/>
      <inkml:brushProperty name="height" value="0.025" units="cm"/>
    </inkml:brush>
  </inkml:definitions>
  <inkml:trace contextRef="#ctx0" brushRef="#br0">0 0 14958,'0'0'13763,"8"13"-12936,-2-3-702,0 1 0,-1 0 0,0 0 0,-1 0 0,0 0-1,-1 1 1,0 0 0,-1 0 0,2 23 0,-5 19 151,2 60 398,0-112-656,0-1-1,-1 1 1,1-1-1,0 0 1,0 1-1,0-1 1,0 0-1,0 1 1,0-1-1,0 0 1,0 0-1,1 0 1,-1 0 0,0 0-1,1-1 1,-1 1-1,1 0 1,-1 0-1,1-1 1,-1 1-1,1-1 1,-1 0-1,1 1 1,-1-1-1,1 0 1,0 0-1,-1 0 1,1 0-1,-1 0 1,1 0-1,0 0 1,1-1-1,7 0 72,0 0-1,0 0 0,0-1 1,10-3-1,28-13-985,45-25 0,-78 29-8632,-9 1-1665</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7.209"/>
    </inkml:context>
    <inkml:brush xml:id="br0">
      <inkml:brushProperty name="width" value="0.025" units="cm"/>
      <inkml:brushProperty name="height" value="0.025" units="cm"/>
    </inkml:brush>
  </inkml:definitions>
  <inkml:trace contextRef="#ctx0" brushRef="#br0">8 199 14606,'0'0'7399,"-2"10"-4399,-2 36-576,3-45-2339,1 1 0,0-1 1,0 0-1,0 1 0,0-1 0,0 1 1,0-1-1,0 1 0,1-1 1,-1 1-1,0-1 0,1 0 1,-1 1-1,1-1 0,0 0 1,-1 1-1,1-1 0,0 0 0,0 0 1,0 0-1,0 0 0,0 1 1,0-1-1,0 0 0,0-1 1,0 1-1,0 0 0,0 0 1,1 0-1,-1-1 0,0 1 0,1-1 1,-1 1-1,0-1 0,1 1 1,-1-1-1,1 0 0,-1 0 1,1 0-1,-1 0 0,1 0 1,-1 0-1,0 0 0,1 0 0,-1 0 1,1-1-1,-1 1 0,1-1 1,1 0-1,4-1 16,-1 0 0,0-1-1,0 1 1,0-1 0,0 0 0,0-1 0,-1 0 0,9-7 0,-2-3-90,0 0 1,-1-2 0,-1 1 0,-1-1 0,0-1-1,-1 1 1,-1-1 0,0-1 0,-1 0 0,-1 1 0,-1-2-1,0 1 1,0-24 0,-15 282-65,11-239-19,0 0 1,0-1 0,0 1 0,0 0 0,1-1 0,-1 1 0,0 0 0,0-1 0,0 1-1,1 0 1,-1-1 0,0 1 0,1 0 0,-1-1 0,0 1 0,1-1 0,-1 1-1,1-1 1,-1 1 0,1-1 0,-1 1 0,1-1 0,-1 0 0,1 1 0,-1-1 0,1 0-1,0 1 1,-1-1 0,1 0 0,-1 0 0,1 1 0,0-1 0,-1 0 0,1 0-1,0 0 1,0 0 0,-1 0 0,1 0 0,1 0 0,0 0-677,0-1 1,0 1 0,0 0-1,1-1 1,-1 0-1,0 1 1,0-1-1,0 0 1,0 0 0,0 0-1,3-3 1,11-10-8110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7.540"/>
    </inkml:context>
    <inkml:brush xml:id="br0">
      <inkml:brushProperty name="width" value="0.025" units="cm"/>
      <inkml:brushProperty name="height" value="0.025" units="cm"/>
    </inkml:brush>
  </inkml:definitions>
  <inkml:trace contextRef="#ctx0" brushRef="#br0">18 1 9417,'0'0'13357,"-18"50"-10955,18-39-769,3-4-768,5-4-320,6-2-65,-4-1-224,2 0-160,2 0 1,-4-4-129,5 1-865,-4-1-1089,1 0-1730,-2-4-3971</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7.886"/>
    </inkml:context>
    <inkml:brush xml:id="br0">
      <inkml:brushProperty name="width" value="0.025" units="cm"/>
      <inkml:brushProperty name="height" value="0.025" units="cm"/>
    </inkml:brush>
  </inkml:definitions>
  <inkml:trace contextRef="#ctx0" brushRef="#br0">153 0 9353,'0'0'17947,"3"12"-16959,-1-5-861,-1-3-66,1 1 0,-1 0 0,0 0-1,0-1 1,0 1 0,-1 0 0,0 0-1,0 0 1,0 0 0,-1 0 0,1 0 0,-1 0-1,0 0 1,-1 0 0,-2 7 0,-49 90 593,47-92-634,-1 0-1,0 0 1,0-1 0,-1 0-1,0 0 1,-1-1 0,-14 12-1,23-20-24,-1 1-1,1-1 1,-1 1 0,1-1-1,-1 0 1,1 1-1,-1-1 1,1 1 0,-1-1-1,1 0 1,-1 1-1,1-1 1,-1 0 0,0 0-1,1 1 1,-1-1-1,1 0 1,-1 0 0,0 0-1,1 0 1,-1 0-1,0 0 1,1 0 0,-1 0-1,1 0 1,-1 0-1,0 0 1,1 0 0,-1-1-1,1 1 1,-1 0-1,0 0 1,1-1 0,-1 1-1,1 0 1,-1-1-1,1 1 1,-1 0-1,1-1 1,-1 1 0,1-1-1,-1 1 1,1-1-1,0 1 1,-1-1 0,1 1-1,0-1 1,-1 0-1,1 1 1,0-1 0,0 1-1,0-1 1,-1 0-1,1 0 1,0-42-751,0 29 448,0 9 172,0-11-204,-1 1 0,2-1 0,0 1 0,1-1 0,1 1 0,0 0 0,9-26 0,-12 41 352,0-1 1,1 0-1,-1 0 1,0 1-1,0-1 0,0 0 1,1 1-1,-1-1 1,0 0-1,1 1 1,-1-1-1,1 1 1,-1-1-1,0 0 0,1 1 1,-1-1-1,1 1 1,0-1-1,-1 1 1,1 0-1,-1-1 0,1 1 1,0-1-1,-1 1 1,1 0-1,0 0 1,-1-1-1,1 1 0,0 0 1,-1 0-1,1 0 1,0 0-1,0 0 1,-1 0-1,1 0 0,0 0 1,0 0-1,-1 0 1,1 0-1,0 1 1,-1-1-1,1 0 0,0 0 1,-1 1-1,1-1 1,0 0-1,-1 1 1,1-1-1,-1 1 0,1-1 1,-1 1-1,1-1 1,-1 1-1,1-1 1,-1 1-1,1-1 0,-1 1 1,1 1-1,25 46 1473,-20-36-1135,-2-5-68,1 0 1,-1-1 0,1 0-1,1 0 1,-1 0-1,1 0 1,0-1 0,7 6-1,24 5-760,-34-15-49,0-1 0,1 0 0,-1 1 0,0-1 0,1 0 0,-1-1 0,0 1 0,1 0 0,-1-1 0,4-1 0,3-4-6226</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3.408"/>
    </inkml:context>
    <inkml:brush xml:id="br0">
      <inkml:brushProperty name="width" value="0.025" units="cm"/>
      <inkml:brushProperty name="height" value="0.025" units="cm"/>
    </inkml:brush>
  </inkml:definitions>
  <inkml:trace contextRef="#ctx0" brushRef="#br0">1 323 1922,'0'0'19277,"8"5"-18428,-6-3-773,1 1 1,0-1 0,0 0 0,0 0 0,1-1 0,-1 1 0,0-1 0,1 1 0,-1-1 0,1 0-1,-1 0 1,1-1 0,-1 1 0,1-1 0,0 0 0,-1 0 0,1 0 0,0 0 0,-1 0 0,1-1 0,-1 0-1,1 0 1,-1 0 0,1 0 0,-1 0 0,1-1 0,-1 1 0,0-1 0,0 0 0,0 0 0,5-4 0,1-3 60,0 0 0,0-1 1,-1 0-1,0 0 0,-1-1 1,-1 0-1,1 0 1,-2 0-1,1-1 0,-2 0 1,7-22-1,-5 5 25,-1 0 0,-1 0-1,0-59 1,-4 88-165,0 1-1,0-1 1,0 0 0,0 0 0,0 0-1,0 0 1,-1 0 0,1 0-1,0 1 1,0-1 0,0 0 0,0 0-1,0 0 1,-1 0 0,1 0-1,0 0 1,0 0 0,0 0-1,0 0 1,-1 0 0,1 0 0,0 0-1,0 0 1,0 0 0,-1 0-1,1 0 1,0 0 0,0 0 0,0 0-1,0 0 1,-1 0 0,1 0-1,0 0 1,0 0 0,0 0 0,0 0-1,-1 0 1,1-1 0,0 1-1,0 0 1,0 0 0,0 0 0,0 0-1,0 0 1,-1 0 0,1-1-1,0 1 1,0 0 0,0 0-1,0 0 1,0 0 0,0-1 0,0 1-1,0 0 1,0 0 0,0 0-1,0 0 1,0-1 0,0 1 0,0 0-1,0 0 1,-10 14-87,0 11 170,1 1-1,1 0 1,1 0 0,1 1-1,1 0 1,2 0-1,1 0 1,1 0-1,2 30 1,0-53-71,-1-1-1,1 1 1,0-1 0,0 1 0,0-1-1,0 1 1,0-1 0,1 0 0,0 0-1,-1 0 1,1 0 0,0 0 0,1 0-1,-1 0 1,0-1 0,1 1 0,0-1-1,-1 0 1,1 1 0,0-1-1,0-1 1,0 1 0,1 0 0,-1-1-1,0 1 1,0-1 0,1 0 0,-1 0-1,7 0 1,-5 0 2,-1-1 0,1 1-1,-1-1 1,1 0-1,-1-1 1,1 1 0,-1-1-1,1 0 1,-1 0 0,1-1-1,-1 1 1,0-1 0,0 0-1,0 0 1,0 0-1,0-1 1,0 1 0,-1-1-1,1 0 1,-1 0 0,0 0-1,0-1 1,3-3 0,1-4 2,0-1 1,-1 0 0,-1 0 0,0 0 0,0-1-1,-2 1 1,1-1 0,-2 0 0,0 0 0,0 0-1,-1-22 1,-19 71-131,-4 51 226,21-79-73,0-1 1,0 1 0,1-1-1,0 1 1,0-1-1,1 1 1,0-1 0,0 1-1,4 13 1,-4-19-68,0-1 0,0 1 0,1 0 0,-1 0 0,0-1 0,1 1 1,-1 0-1,1-1 0,-1 1 0,1-1 0,0 0 0,-1 0 0,1 1 0,0-1 0,0 0 1,0-1-1,0 1 0,0 0 0,0 0 0,0-1 0,0 0 0,0 1 0,0-1 0,0 0 0,0 0 1,1 0-1,-1 0 0,0 0 0,0 0 0,0-1 0,0 1 0,2-2 0,-2 2-268,1-1 0,-1 0 0,0 0-1,0 1 1,0-2 0,0 1 0,0 0 0,0 0-1,-1-1 1,1 1 0,0-1 0,-1 1-1,1-1 1,-1 0 0,1 0 0,-1 0 0,0 1-1,0-1 1,2-3 0,0-7-1914,1 0 0,-2-1 1,0 1-1,0-1 0,-1-22 0,0-11-2938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29.588"/>
    </inkml:context>
    <inkml:brush xml:id="br0">
      <inkml:brushProperty name="width" value="0.025" units="cm"/>
      <inkml:brushProperty name="height" value="0.025" units="cm"/>
    </inkml:brush>
  </inkml:definitions>
  <inkml:trace contextRef="#ctx0" brushRef="#br0">2588 103 3908,'-16'-9'4495,"-9"-6"-4332,0 2 0,-1 1 0,-1 1 0,0 1 1,-1 2-1,-29-6 0,-6 8 169,0 2 1,0 3-1,0 3 1,0 3-1,1 2 0,-114 29 1,37 4 783,-249 108 0,-86 91 568,371-176-1288,1 5 0,-124 109 0,182-137-122,2 1-1,2 2 1,1 2 0,3 1-1,-34 57 1,56-79-233,0 0 0,2 1-1,0 1 1,2 0 0,1 1 0,1 0 0,2 0 0,0 1-1,2 0 1,1-1 0,1 2 0,3 49 0,1-63-40,1 0 0,0 0-1,1 0 1,0-1 0,2 1 0,-1-1 0,2 0 0,0 0 0,0-1 0,2 0-1,12 16 1,-6-12 9,1-1-1,0 0 1,1-1-1,1-1 0,0-1 1,1-1-1,21 11 0,6-1-57,1-2 0,2-2 0,-1-3 0,2-1 0,0-3 0,58 6 0,-7-7 37,0-5 0,0-4 0,0-4-1,0-5 1,161-33 0,-171 20 152,-2-3 0,-1-5-1,-1-3 1,-2-4 0,-1-4-1,105-67 1,-145 77-68,-2-2-1,0-2 1,-2-1 0,-2-2-1,-2-2 1,-1-1 0,-2-1-1,-2-3 1,-1 0 0,-3-2-1,-2 0 1,-1-2 0,-3-1-1,-2-1 1,-2 0-1,-3-1 1,-2-1 0,-1 0-1,-4-1 1,-1 0 0,-3 0-1,-6-88 1,1 119 112,-1-1 0,-1 1 0,-1 0 0,0 0 0,-2 1 0,-1 0 0,-11-23 0,15 36-186,0 1 0,-1 0 0,0 0 0,0 0 0,0 0 0,-1 1 0,0 0 0,0 0 0,0 0 0,-1 1 0,0 0 0,0 0 0,0 1 0,-1 0 0,0 0 0,1 1 0,-1 0 0,-1 0 0,1 1-1,0 0 1,-15-2 0,-17 2-3308,-76 5-1,26 10-5680</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2.503"/>
    </inkml:context>
    <inkml:brush xml:id="br0">
      <inkml:brushProperty name="width" value="0.025" units="cm"/>
      <inkml:brushProperty name="height" value="0.025" units="cm"/>
    </inkml:brush>
  </inkml:definitions>
  <inkml:trace contextRef="#ctx0" brushRef="#br0">173 23 6246,'0'0'13784,"-11"-6"-12492,6 4-1170,2 0-68,0 0 0,0 0 0,0 1 0,-1-1 0,1 1 0,0 0 1,0 0-1,-1 0 0,1 0 0,-1 1 0,1-1 0,-1 1 0,1 0 0,-1 0 0,1 0 1,-1 1-1,1-1 0,0 1 0,-1 0 0,1 0 0,-1 0 0,1 0 0,0 0 0,0 1 1,0-1-1,0 1 0,0 0 0,0 0 0,-4 4 0,1 1-25,1 0 0,-1 1 0,1 0 0,0 0 0,1 0 1,0 1-1,0-1 0,1 1 0,0 0 0,0 0 0,1 1 0,1-1 0,-1 0 0,1 1 0,1-1 0,0 0 0,1 14 0,0-23-28,-1 1-1,0 0 1,1 0 0,-1 0-1,0 0 1,1-1-1,-1 1 1,1 0-1,0 0 1,-1-1-1,1 1 1,0 0 0,-1-1-1,1 1 1,0-1-1,0 1 1,-1-1-1,1 1 1,0-1-1,0 1 1,0-1-1,0 0 1,0 0 0,0 1-1,-1-1 1,1 0-1,0 0 1,0 0-1,0 0 1,0 0-1,0 0 1,0 0 0,0 0-1,0-1 1,0 1-1,0 0 1,-1 0-1,1-1 1,2 0-1,34-15 240,-34 15-241,-1-1-1,0 1 1,1 0 0,-1-1-1,1 1 1,0 1 0,-1-1-1,1 0 1,0 0-1,0 1 1,0 0 0,-1-1-1,1 1 1,0 0 0,0 1-1,0-1 1,-1 0 0,1 1-1,0-1 1,0 1 0,-1 0-1,1 0 1,0 0 0,-1 0-1,1 1 1,-1-1 0,0 1-1,1-1 1,-1 1 0,0 0-1,0 0 1,0 0 0,0 0-1,0 0 1,-1 1 0,1-1-1,-1 0 1,1 1 0,-1-1-1,2 5 1,4 10 8,0 0-1,-1 0 1,-1 1 0,7 35 0,-6-24 90,-2 1 0,-1 1-1,-1-1 1,-1 0 0,-7 61 0,6-88 41,-1 1 0,0-1 0,-1 1 0,1-1 0,-1 0 0,1 0 0,-1 0 0,0 0 0,0 0 0,0 0 0,0 0 0,-1-1 0,1 1 0,-1-1 0,-5 4 0,7-5-97,0 0 1,-1-1-1,1 1 1,-1 0-1,1-1 1,-1 1-1,1-1 1,-1 0-1,0 0 1,1 1-1,-1-1 1,1 0-1,-1 0 0,0 0 1,1-1-1,-1 1 1,1 0-1,-1-1 1,0 1-1,1-1 1,-1 1-1,1-1 1,0 0-1,-1 1 1,1-1-1,-1 0 1,1 0-1,0 0 1,0 0-1,0 0 1,-1-1-1,1 1 1,0 0-1,0 0 1,1-1-1,-2-1 1,-4-6-24,1 0 0,0-1 0,1 0 0,0 0 0,0 0 0,1 0 0,1-1 0,0 1 0,-1-13 0,0-5-50,2 0 1,3-38-1,-1 60 31,-1 1 0,1 0 0,0 0 0,0-1 0,0 1 0,1 0 0,0 0 0,0 0 0,0 1 0,1-1 1,-1 0-1,7-7 0,-2 5-179,0 0 0,1 0 0,0 1 0,15-10 0,20-15-3216,-38 27 2071,-1 0 1,1-1-1,-1 1 1,0-1-1,0 0 0,0 0 1,4-9-1,6-18-10344</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3.281"/>
    </inkml:context>
    <inkml:brush xml:id="br0">
      <inkml:brushProperty name="width" value="0.025" units="cm"/>
      <inkml:brushProperty name="height" value="0.025" units="cm"/>
    </inkml:brush>
  </inkml:definitions>
  <inkml:trace contextRef="#ctx0" brushRef="#br0">0 139 6566,'0'0'12337,"3"9"-10938,-1-4-1133,2 8-16,0 1 0,1-1 0,1-1-1,10 19 1,-15-30-239,0 1-1,0 0 0,0-1 0,0 1 0,1-1 1,-1 1-1,1-1 0,-1 0 0,1 1 1,-1-1-1,1 0 0,0 0 0,0 0 1,-1 0-1,1 0 0,0-1 0,4 2 1,-4-2-8,0-1 0,0 1 0,0-1 0,0 1 0,0-1 0,0 0 1,0 1-1,-1-1 0,1 0 0,0 0 0,0 0 0,-1-1 1,1 1-1,0 0 0,-1-1 0,1 1 0,-1-1 0,0 1 1,1-1-1,-1 0 0,0 1 0,1-3 0,4-7 9,0 0-1,0-1 1,-1 0-1,-1 1 1,1-2-1,-2 1 1,0 0-1,-1-1 1,0 1-1,0-1 1,-2 0-1,0-20 1,-5 98 1183,1 24-423,4-81-690,0-1 1,1 0-1,0 0 1,1 1-1,-1-1 1,1 0-1,1 0 1,-1-1-1,6 10 1,-8-14-52,1 0 0,0-1 1,0 1-1,0 0 0,1 0 1,-1-1-1,0 1 0,1-1 1,-1 1-1,1-1 1,-1 0-1,1 1 0,0-1 1,-1 0-1,1 0 0,0 0 1,0 0-1,0-1 0,0 1 1,0 0-1,0-1 0,0 1 1,0-1-1,0 0 0,0 0 1,0 0-1,0 0 0,0 0 1,0 0-1,0 0 1,0 0-1,0-1 0,0 0 1,0 1-1,0-1 0,0 0 1,0 0-1,3-2 0,0 0 32,1-1-1,-1-1 0,0 1 0,0-1 1,-1 1-1,1-1 0,-1-1 0,0 1 1,-1-1-1,1 1 0,2-7 1,3-16-46,-1 0 0,-1 0 1,4-50-1,-12 108-25,-1 29 13,2-55 40,0 0 1,0 0 0,1-1-1,-1 1 1,1 0-1,0 0 1,0-1 0,1 1-1,-1-1 1,1 1 0,2 3-1,-4-6-31,1 0-1,0 0 0,-1-1 0,1 1 0,-1 0 0,1-1 0,0 1 0,0 0 0,-1-1 1,1 1-1,0-1 0,0 1 0,0-1 0,-1 0 0,1 1 0,0-1 0,0 0 0,0 1 1,0-1-1,0 0 0,0 0 0,0 0 0,0 0 0,0 0 0,0 0 0,0 0 0,1-1 1,-1 1 2,1-1 0,0 0 0,0 0 1,0 0-1,-1-1 0,1 1 1,0 0-1,-1 0 0,1-1 0,-1 1 1,3-4-1,1-2 19,0-1 0,-1 0-1,0 0 1,5-12 0,-4 5 9,0-1-1,-1 0 1,0 0 0,-2-1-1,2-30 1,-6 42-35,-2 12-37,-3 11-7,5-8 39,1 0 0,0 0 0,1 1 0,0-1-1,0 0 1,3 12 0,-3-21-2,0-1 0,1 1 0,-1 0 1,0-1-1,0 1 0,1-1 0,-1 1 0,1 0 0,-1-1 1,0 1-1,1-1 0,-1 1 0,1-1 0,-1 1 0,1-1 1,-1 0-1,1 1 0,0-1 0,-1 0 0,1 1 0,0-1 0,-1 0 1,1 0-1,-1 1 0,1-1 0,0 0 0,0 0 0,-1 0 1,1 0-1,0 0 0,-1 0 0,1 0 0,0 0 0,-1 0 0,1 0 1,0-1-1,-1 1 0,1 0 0,0 0 0,-1-1 0,1 1 1,-1 0-1,1-1 0,0 1 0,-1 0 0,1-2 0,26-21 116,-21 13-167,-1-1-1,0-1 1,0 1 0,-1-1 0,-1 1 0,0-1-1,0 0 1,0-18 0,-2 211-239,-1-178 175,0-1 0,0 0 0,0 0 0,0 0 0,1 1 0,-1-1 0,1 0 0,0 0 0,0 0 0,0 0 0,1 2 0,-2-3-8,0-1 0,1 1 0,-1-1 1,1 1-1,-1-1 0,0 0 0,1 1 0,-1-1 0,1 0 0,-1 1 0,1-1 0,-1 0 0,1 1 0,-1-1 0,1 0 0,0 0 0,-1 0 1,1 0-1,-1 0 0,1 0 0,-1 1 0,1-1 0,0 0 0,-1-1 0,1 1 0,0 0 0,1-1-218,0 0 0,0 0 1,-1 0-1,1 0 0,-1 0 0,1-1 0,-1 1 0,1 0 0,-1-1 1,0 0-1,1 1 0,-1-1 0,0 0 0,0 1 0,0-1 0,-1 0 0,1 0 1,0 0-1,-1 0 0,1 0 0,0-3 0,4-26-6291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3.625"/>
    </inkml:context>
    <inkml:brush xml:id="br0">
      <inkml:brushProperty name="width" value="0.025" units="cm"/>
      <inkml:brushProperty name="height" value="0.025" units="cm"/>
    </inkml:brush>
  </inkml:definitions>
  <inkml:trace contextRef="#ctx0" brushRef="#br0">7 0 17264,'0'0'5061,"-7"49"-4612,7-40-385,7-6-289,1-3-2305,0 0-4837</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4.812"/>
    </inkml:context>
    <inkml:brush xml:id="br0">
      <inkml:brushProperty name="width" value="0.025" units="cm"/>
      <inkml:brushProperty name="height" value="0.025" units="cm"/>
    </inkml:brush>
  </inkml:definitions>
  <inkml:trace contextRef="#ctx0" brushRef="#br0">88 459 11243,'0'0'6032,"-11"6"-2989,5-2-2697,-2 0-48,1 0 0,-1 1 1,1 0-1,1 0 0,-13 13 1,17-16-289,1 0 0,-1 0 0,1 0 1,-1 0-1,1 0 0,0 0 1,0 0-1,0 0 0,0 1 1,1-1-1,-1 0 0,1 1 1,-1-1-1,1 1 0,0-1 1,0 0-1,0 1 0,0-1 1,0 1-1,0-1 0,1 0 1,-1 1-1,1-1 0,0 0 1,-1 1-1,1-1 0,0 0 1,0 0-1,1 0 0,1 4 1,-1-3-10,0 0 0,0 0 1,0 0-1,1 0 0,-1-1 0,1 1 1,0-1-1,0 1 0,0-1 1,0 0-1,0 0 0,0 0 1,0 0-1,1-1 0,-1 1 1,0-1-1,1 0 0,0 0 1,-1 0-1,1-1 0,0 1 1,-1-1-1,1 0 0,0 0 1,-1 0-1,1 0 0,4-2 1,-2 1-16,0-1 0,0-1 1,0 1-1,-1-1 0,1 0 1,-1 0-1,0-1 0,0 1 1,0-1-1,0 0 0,-1-1 1,1 1-1,-1-1 0,0 0 1,5-8-1,2-6-7,-1-1-1,-1-1 1,-1 1 0,0-1-1,-2-1 1,0 1 0,-2-1-1,0 0 1,-1-1 0,-2 1-1,0 0 1,-1-1-1,-6-35 1,5 54 34,0 0 0,0-1 0,-1 1 0,0 0-1,0 0 1,0 0 0,0 0 0,-1 1 0,-4-7 0,6 9 1,0 0 1,0 0 0,0 0-1,0 0 1,0 0-1,0 0 1,0 0 0,0 1-1,-1-1 1,1 0 0,0 1-1,0-1 1,-1 1 0,1-1-1,0 1 1,-1-1-1,1 1 1,-1 0 0,1 0-1,0 0 1,-1 0 0,1 0-1,-1 0 1,1 0-1,0 0 1,-1 0 0,1 1-1,-1-1 1,1 1 0,0-1-1,0 1 1,-1-1-1,1 1 1,-2 1 0,-3 4 34,1-1 1,1 1 0,-1-1-1,1 1 1,0 1 0,0-1-1,1 1 1,-1-1 0,1 1-1,-3 13 1,-17 75 893,21-84-794,0 0 0,1 0 1,0 1-1,1-1 0,1 0 0,-1 1 0,5 18 0,-4-27-163,0 1-1,0-1 1,1 0-1,-1-1 1,1 1-1,-1 0 0,1 0 1,0-1-1,0 1 1,0-1-1,0 1 1,1-1-1,-1 0 1,1 0-1,-1 0 0,1 0 1,0 0-1,0-1 1,0 1-1,0-1 1,0 0-1,0 0 1,0 0-1,0 0 0,0 0 1,1-1-1,-1 0 1,0 1-1,0-1 1,4-1-1,2 1-148,-1-1-1,0 0 1,0-1-1,-1 0 1,1 0 0,0-1-1,-1 0 1,1 0-1,-1-1 1,0 0-1,0 0 1,8-7 0,-7 6-306,0-1 1,1 1 0,0 1 0,0-1-1,0 1 1,19-5 0,-26 8 192,0 0 0,0-1 0,0 1 0,0-1 0,-1 0 1,1 1-1,-1-1 0,1 0 0,-1 0 0,0 0 0,1 0 0,-1 0 0,0 0 1,-1 0-1,1-1 0,0 1 0,0 0 0,-1 0 0,0-1 0,1 1 1,-1-3-1,8-62-6370,-7 59 6239,3-128-336,-4 99 4690,0 34-1209,0 5 929,-4 297 4741,3-298-8412,1 1 1,0-1-1,0 1 1,0-1-1,0 1 0,0-1 1,0 0-1,0 1 1,0-1-1,0 1 0,1-1 1,-1 0-1,1 1 1,-1-1-1,1 0 0,-1 1 1,1-1-1,0 0 1,0 0-1,0 1 0,-1-1 1,1 0-1,0 0 1,0 0-1,1 0 1,-1 0-1,0-1 0,0 1 1,0 0-1,1 0 1,-1-1-1,0 1 0,1-1 1,-1 1-1,0-1 1,2 1-1,-1-1-79,0-1 0,0 1 0,0-1 1,0 0-1,0 1 0,0-1 0,0 0 0,0 0 0,0 0 0,-1 0 0,1-1 1,-1 1-1,1 0 0,0-1 0,-1 1 0,0-1 0,1 0 0,-1 1 0,0-1 1,0 0-1,0 1 0,0-1 0,0 0 0,1-4 0,1-7-342,1 0 0,-2-1-1,1 1 1,-1-21-1,2-5 466,-2 40 103,0 0 0,0 0-1,-1 1 1,1-1 0,0 0 0,0 1 0,-1-1 0,1 1 0,-1-1-1,0 1 1,1 0 0,-1-1 0,1 3 0,4 4 136,-3-6-261,0 1 1,-1 0-1,1-1 0,0 1 0,0-1 0,1 0 0,-1 0 0,0 0 0,1-1 0,-1 1 0,1-1 0,-1 0 0,1 0 0,0 0 0,0 0 0,-1-1 1,1 1-1,0-1 0,0 0 0,0 0 0,-1-1 0,1 1 0,0-1 0,0 1 0,-1-1 0,1-1 0,0 1 0,3-2 0,-2 0-18,0 0 0,0 0-1,-1 0 1,1 0 0,-1-1-1,0 0 1,0 0 0,-1 0-1,1 0 1,-1-1 0,0 1-1,0-1 1,0 0 0,0 0 0,-1 0-1,0 0 1,0 0 0,2-10-1,-3 8 50,1-1-1,-1 1 1,0 0-1,-1 0 1,1-1-1,-1 1 0,-1 0 1,0-1-1,0 1 1,0 0-1,-1 0 1,-3-11-1,5 18-18,-1 0-1,1-1 1,0 1 0,0-1-1,-1 1 1,1 0 0,0-1-1,0 1 1,-1 0 0,1-1-1,0 1 1,-1 0-1,1-1 1,0 1 0,-1 0-1,1 0 1,-1 0 0,1-1-1,-1 1 1,1 0 0,0 0-1,-1 0 1,1 0-1,-1 0 1,1 0 0,-1 0-1,1 0 1,-1 0 0,1 0-1,0 0 1,-1 0 0,1 0-1,-1 0 1,1 0-1,-1 0 1,1 1 0,0-1-1,-1 0 1,1 0 0,-1 0-1,1 1 1,0-1 0,-1 0-1,1 1 1,0-1-1,-1 0 1,1 1 0,0-1-1,0 0 1,-1 1 0,1-1-1,0 0 1,0 1 0,-1-1-1,1 1 1,0-1-1,0 1 1,0-1 0,0 0-1,0 1 1,0-1 0,0 1-1,0-1 1,0 1 0,0 0-1,-7 32 431,7-31-409,0 0 6,-2 7 72,1-1 1,1 0-1,0 1 0,0-1 0,2 11 0,-2-17-125,0 0 0,1-1 0,-1 1-1,1-1 1,-1 1 0,1-1 0,0 1-1,-1-1 1,1 1 0,0-1 0,0 1 0,0-1-1,0 0 1,1 0 0,-1 0 0,0 0-1,0 1 1,1-1 0,-1-1 0,1 1-1,-1 0 1,0 0 0,1-1 0,0 1 0,-1 0-1,1-1 1,-1 0 0,1 1 0,0-1-1,-1 0 1,1 0 0,0 0 0,1 0-1,0 0-5,1 0 0,-1 0-1,0-1 1,0 0 0,0 1-1,0-1 1,0 0 0,0 0-1,0-1 1,0 1 0,0-1-1,0 1 1,0-1-1,-1 0 1,1 0 0,-1 0-1,3-3 1,0-1 4,-1 0 0,1 0 0,-2 0 0,1 0 0,0 0 1,-1-1-1,3-9 0,1-6 5,-2-1 1,0 1 0,3-46 0,-8 60-11,2-43-14,-2 50 9,1-1 1,-1 1-1,0-1 0,0 1 1,-1-1-1,1 0 0,0 1 1,0-1-1,-1 1 1,1-1-1,-1 1 0,0-1 1,1 1-1,-1 0 0,0-1 1,0 1-1,0 0 1,0-1-1,0 1 0,0 0 1,0 0-1,0 0 1,-2-1-1,2 2 0,0 0 1,0 0-1,0 0 1,0 0-1,0 0 0,0 1 1,0-1-1,0 0 1,0 1-1,0-1 0,0 1 1,0-1-1,0 1 1,0-1-1,0 1 0,0 0 1,0-1-1,1 1 1,-1 0-1,0 0 0,1 0 1,-1 0-1,0 0 1,1-1-1,-1 1 1,1 0-1,-1 0 0,1 0 1,0 0-1,-1 1 1,1-1-1,0 0 0,0 1 1,-11 45 65,10-41-29,-4 20 179,2 1-1,1-1 0,2 51 1,1-65-185,0 0 0,1-1 0,0 1 0,1 0 0,0-1 0,1 0 0,0 1 1,0-2-1,2 1 0,12 20 0,-17-30-18,0 1 0,0-1 0,0 0 0,0 1 0,1-1 0,-1 0 1,0 0-1,1 0 0,-1 0 0,1 0 0,-1 0 0,1 0 0,0 0 0,-1-1 0,1 1 0,0 0 1,0-1-1,-1 0 0,1 1 0,0-1 0,0 0 0,-1 0 0,1 0 0,2 0 0,0-1 8,-1 0-1,0 0 1,1-1 0,-1 1-1,0-1 1,1 0-1,-1 0 1,0 0-1,0 0 1,-1 0-1,4-4 1,6-7 22,0 0-1,-1-1 1,15-26-1,-19 29-20,-1-2 0,0 1 0,-1-1 0,0 0 0,-1 0 0,4-27 0,-7 35-8,0 0 0,-1 0 0,0 0 0,0 0 0,-1 0 1,1 0-1,-1 0 0,0 0 0,-4-9 0,4 11-4,0 1-1,0-1 1,-1 1-1,0-1 1,1 1-1,-1 0 1,0 0-1,0 0 0,0 0 1,0 0-1,0 0 1,-1 1-1,1-1 1,0 1-1,-1-1 1,1 1-1,-1 0 1,-5-2-1,7 3-2,0 0-1,0-1 1,0 1-1,0 0 1,-1-1-1,1 1 1,0 0-1,0 0 1,0 0-1,-1 0 1,1 0-1,0 0 1,0 1 0,0-1-1,0 0 1,-1 0-1,1 1 1,0-1-1,0 1 1,0-1-1,0 1 1,0 0-1,0-1 1,0 1-1,0 0 1,0-1 0,1 1-1,-3 2 1,2-1-7,0 1 1,-1 0 0,1 0-1,0 0 1,0 0-1,0 0 1,1 0 0,-1 0-1,1 0 1,-1 0 0,1 3-1,0 4-2,1-1 0,0 0-1,0 0 1,0 0 0,1 0-1,1-1 1,4 13-1,-3-15 50,0 1-1,1-1 1,-1 0-1,2 0 0,-1-1 1,1 1-1,-1-1 1,1-1-1,1 1 0,-1-1 1,1 0-1,0 0 0,-1-1 1,2 0-1,-1 0 1,0 0-1,11 1 0,-10-2-118,1 0 0,0 0 0,0-1-1,-1-1 1,1 0 0,0 0 0,0 0 0,0-1-1,-1-1 1,1 1 0,0-1 0,-1-1-1,1 0 1,14-7 0,-2-8-3667,-14 1-3065,-6-6-9321</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5.743"/>
    </inkml:context>
    <inkml:brush xml:id="br0">
      <inkml:brushProperty name="width" value="0.025" units="cm"/>
      <inkml:brushProperty name="height" value="0.025" units="cm"/>
    </inkml:brush>
  </inkml:definitions>
  <inkml:trace contextRef="#ctx0" brushRef="#br0">113 171 4837,'9'-14'1294,"28"-54"5760,-35 64-6572,-1 0 1,1-1 0,-1 1-1,0 0 1,0-1 0,0 1-1,-1-1 1,0 1 0,1-1-1,-1 0 1,-1 1 0,1-1-1,-1 1 1,-1-6 0,1 9-411,1 0 0,-1 0 0,1 0 0,-1 0 0,0 0 0,1 0 0,-1 0 0,0 0 0,0 1 0,0-1 1,1 0-1,-1 0 0,0 1 0,0-1 0,0 1 0,0-1 0,0 1 0,0-1 0,0 1 0,0 0 0,-1 0 0,1-1 0,0 1 1,0 0-1,0 0 0,0 0 0,0 0 0,0 0 0,0 0 0,-1 0 0,1 1 0,0-1 0,0 0 0,0 1 0,-1 0 0,-2 0 7,0 0-1,0 0 1,1 1-1,-1 0 1,1 0-1,-1 0 1,1 0-1,0 0 0,-3 4 1,-4 7-11,1 0 0,0 1-1,1 0 1,0 1 0,1 0 0,1 0 0,1 1-1,0-1 1,1 1 0,0 0 0,2 0 0,0 0 0,0 1-1,2-1 1,0 0 0,2 20 0,-1-34-68,0 1 1,0 0-1,0 0 1,0 0-1,1-1 0,-1 1 1,1-1-1,-1 1 1,1-1-1,0 0 0,0 1 1,0-1-1,0 0 1,0 0-1,1 0 0,-1-1 1,1 1-1,3 2 1,60 25 23,-27-13-3,-31-13-19,-1 2-1,0-1 0,0 1 1,0 0-1,-1 1 0,0-1 1,0 1-1,0 0 0,-1 1 1,0 0-1,8 13 0,-11-16 25,0 1 1,0-1-1,0 1 0,-1 0 0,0 0 0,0-1 1,0 1-1,0 0 0,-1 0 0,0 0 1,0 0-1,0 0 0,-1 0 0,1 0 0,-1 0 1,0 0-1,-1 0 0,1-1 0,-1 1 0,0 0 1,-4 6-1,2-5 171,1-1 1,-1 0-1,0 0 1,-1 0-1,1 0 1,-1-1-1,0 0 0,0 0 1,0 0-1,-1-1 1,1 1-1,-1-1 1,0-1-1,0 1 1,0-1-1,0 0 0,0 0 1,-9 1-1,10-2-160,1-1 0,0 0 0,0 1 0,-1-1 0,1-1 0,0 1-1,0-1 1,-1 1 0,1-1 0,0-1 0,0 1 0,0 0 0,0-1-1,0 0 1,0 0 0,1 0 0,-1 0 0,1-1 0,-1 1 0,1-1 0,0 0-1,0 0 1,0 0 0,0-1 0,1 1 0,-1-1 0,1 1 0,-3-6-1,2 1-109,-1 0 1,1 0-1,0-1 0,1 1 0,0-1 0,1 1 0,-1-1 0,2 0 0,-1 0 0,1 1 0,0-1 0,1 0 0,0 0 0,1 1 0,-1-1 0,7-16 0,0 7-1338,0 1-1,1 0 1,1 0 0,1 1-1,0 0 1,21-22 0,-2 6-5017</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6.132"/>
    </inkml:context>
    <inkml:brush xml:id="br0">
      <inkml:brushProperty name="width" value="0.025" units="cm"/>
      <inkml:brushProperty name="height" value="0.025" units="cm"/>
    </inkml:brush>
  </inkml:definitions>
  <inkml:trace contextRef="#ctx0" brushRef="#br0">0 151 12300,'0'0'10858,"10"4"-9689,-7-3-1131,0 1-1,0-1 1,0 0 0,1 0-1,-1 0 1,0 0 0,1-1-1,-1 1 1,0-1 0,1 0 0,-1 0-1,1 0 1,-1-1 0,0 1-1,1-1 1,-1 1 0,0-1-1,1 0 1,-1-1 0,0 1-1,0 0 1,0-1 0,0 0-1,0 1 1,0-1 0,-1-1-1,1 1 1,-1 0 0,1 0-1,-1-1 1,0 0 0,0 1 0,3-5-1,-1 0-33,0-1 0,0 1 0,0-1-1,-1 0 1,0 0 0,4-16 0,-7 22 4,1 0 0,-1 1 0,1-1 1,-1 0-1,0 1 0,1-1 0,-1 0 0,0 1 1,0-1-1,0 0 0,-1 1 0,1-1 0,0 0 1,-1 1-1,1-1 0,-1 0 0,1 1 1,-1-1-1,0 1 0,1-1 0,-1 1 0,0-1 1,0 1-1,0 0 0,0-1 0,-1 1 0,1 0 1,0 0-1,0 0 0,-1 0 0,1 0 0,-1 0 1,1 0-1,-1 0 0,1 1 0,-1-1 0,1 0 1,-1 1-1,0 0 0,-2-1 0,2 1-4,-1 0 0,1 0 1,0 1-1,-1-1 0,1 1 0,0-1 0,0 1 0,0 0 0,-1 0 0,1 0 1,0 0-1,0 0 0,0 1 0,1-1 0,-1 1 0,0-1 0,0 1 0,1-1 1,-1 1-1,1 0 0,-1 0 0,1 0 0,0 0 0,0 0 0,0 0 0,-2 4 1,-3 8-17,1 1 0,-7 28 0,9-33 11,-2 13 61,1 0 1,0 0-1,2 1 1,1-1-1,2 30 1,-1-52-71,-1 0 0,1 1 0,0-1 1,0 1-1,0-1 0,1 0 0,-1 1 0,0-1 0,0 1 1,1-1-1,-1 0 0,1 1 0,-1-1 0,1 0 0,0 0 0,-1 1 1,1-1-1,0 0 0,0 0 0,0 0 0,0 0 0,0 0 1,0 0-1,0 0 0,0 0 0,0-1 0,0 1 0,1 0 0,-1-1 1,0 1-1,0 0 0,1-1 0,-1 0 0,0 1 0,1-1 1,-1 0-1,1 0 0,-1 0 0,0 0 0,1 0 0,-1 0 0,1 0 1,-1 0-1,0 0 0,2-1 0,2 0-352,0-1 1,0 0-1,0 0 1,-1 0-1,1-1 0,-1 0 1,1 0-1,-1 0 0,0 0 1,7-7-1,14-24-4304,-2-5-3357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6.646"/>
    </inkml:context>
    <inkml:brush xml:id="br0">
      <inkml:brushProperty name="width" value="0.025" units="cm"/>
      <inkml:brushProperty name="height" value="0.025" units="cm"/>
    </inkml:brush>
  </inkml:definitions>
  <inkml:trace contextRef="#ctx0" brushRef="#br0">79 88 9737,'0'0'7255,"-6"12"-4607,-7 16-1651,3-11-622,1 0 0,1 1 0,1 0 0,0 0 1,2 1-1,0 0 0,-3 21 0,8-39-373,0-1-1,0 0 0,0 1 0,0-1 0,0 1 1,0-1-1,0 0 0,0 1 0,0-1 0,0 0 1,0 1-1,1-1 0,-1 0 0,0 1 0,0-1 1,0 0-1,0 1 0,1-1 0,-1 0 0,0 1 1,0-1-1,1 0 0,-1 1 0,0-1 0,0 0 1,1 0-1,-1 0 0,0 1 0,1-1 0,-1 0 1,0 0-1,1 0 0,-1 0 0,0 0 0,1 1 1,-1-1-1,0 0 0,1 0 0,-1 0 0,1 0 1,20-7 89,15-20 46,7-24-403,-33 37 47,1 0 0,1 1 0,0 0 0,15-11 0,-26 23 240,0 1 0,-1-1 0,1 1 1,0 0-1,-1 0 0,1-1 0,0 1 0,0 0 1,-1 0-1,1 0 0,0 0 0,0 0 1,-1 0-1,1 0 0,0 0 0,0 0 0,-1 0 1,1 1-1,0-1 0,-1 0 0,1 0 1,0 1-1,-1-1 0,1 0 0,0 1 0,-1-1 1,1 1-1,0-1 0,-1 1 0,1-1 1,-1 1-1,1-1 0,-1 1 0,1-1 1,-1 1-1,0 0 0,1-1 0,-1 1 0,0 0 1,1-1-1,-1 1 0,0 0 0,0 0 1,0-1-1,0 1 0,1 1 0,10 45 568,-9-36-488,0-5-13,-1 0 1,1 0 0,0 0 0,1 0 0,-1 0 0,1-1 0,5 8 0,-7-12-57,0 0 0,-1 0 0,1 0 1,0 0-1,0-1 0,0 1 0,1 0 1,-1-1-1,0 1 0,0 0 0,0-1 1,0 1-1,0-1 0,1 0 0,-1 1 1,0-1-1,1 0 0,-1 0 0,0 0 1,0 0-1,1 0 0,-1 0 0,0 0 1,0 0-1,1-1 0,-1 1 0,0 0 1,0-1-1,1 1 0,-1-1 0,0 1 1,0-1-1,0 0 0,0 1 0,0-1 1,0 0-1,0 0 0,0 0 0,0 0 1,0 1-1,0-2 0,-1 1 0,2-1 1,10-13 91,0 1-1,19-33 1,-24 35-129,0 0 0,1 0 0,1 1 0,0 0 0,0 1 0,1 0 0,14-12 0,-23 22 0,-1 0 1,0-1-1,0 1 1,1 0 0,-1 0-1,0 0 1,0 0 0,1 0-1,-1-1 1,0 1-1,0 0 1,1 0 0,-1 0-1,0 0 1,1 0 0,-1 0-1,0 0 1,0 0-1,1 0 1,-1 0 0,0 0-1,1 0 1,-1 0 0,0 0-1,0 0 1,1 1-1,-1-1 1,0 0 0,0 0-1,1 0 1,-1 0-1,0 0 1,0 1 0,1-1-1,-1 0 1,0 0 0,0 0-1,0 1 1,1-1-1,3 17 42,-3 28 263,-2-36-243,1-8-34,0-1-1,0 1 0,0 0 0,0-1 0,0 1 0,0-1 0,0 1 0,0 0 0,0-1 0,0 1 1,0-1-1,0 1 0,0 0 0,0-1 0,1 1 0,-1-1 0,0 1 0,0-1 0,1 1 0,-1 0 1,0-1-1,1 1 0,-1-1 0,1 0 0,-1 1 0,0-1 0,1 1 0,-1-1 0,1 0 0,-1 1 1,1-1-1,0 1 0,18-12 325,25-40-225,-34 40-93,1-3-43,45-45-6,-53 56-48,1 0-1,-1 0 0,1 0 0,0 0 0,0 1 0,0-1 0,0 1 0,1 0 0,-1 0 1,1 1-1,-1 0 0,1-1 0,8 0 0,-12 3 68,0-1 0,0 1 1,1 0-1,-1-1 0,-1 1 0,1 0 0,0 0 1,0-1-1,0 1 0,0 0 0,-1 0 0,1 0 1,0 0-1,-1 0 0,1 0 0,-1 1 0,1-1 1,-1 0-1,1 0 0,-1 0 0,0 0 0,0 0 1,1 1-1,-1-1 0,0 0 0,0 0 0,0 1 1,-1 1-1,2 48 427,-2-39-279,1-12-151,0 1 1,-1-1-1,1 1 0,0-1 1,0 1-1,0-1 0,0 1 1,0-1-1,0 1 0,0-1 1,0 1-1,0-1 0,0 1 1,0-1-1,0 1 0,0-1 1,0 1-1,0 0 0,1-1 1,-1 1-1,0-1 0,0 0 1,1 1-1,-1-1 0,0 1 1,1-1-1,-1 1 0,0-1 1,1 0-1,-1 1 0,0-1 1,1 0-1,-1 1 0,1-1 1,-1 0-1,1 1 0,-1-1 1,1 0-1,-1 0 0,2 0 1,17-17-1893,21-46-8360,-37 58 7701,9-14-5004</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7.485"/>
    </inkml:context>
    <inkml:brush xml:id="br0">
      <inkml:brushProperty name="width" value="0.025" units="cm"/>
      <inkml:brushProperty name="height" value="0.025" units="cm"/>
    </inkml:brush>
  </inkml:definitions>
  <inkml:trace contextRef="#ctx0" brushRef="#br0">0 387 14542,'0'0'8119,"7"-3"-8215,-1 1 87,-5 2 8,1 0 1,-1-1-1,1 1 0,-1-1 1,1 1-1,-1-1 0,0 1 1,1-1-1,-1 0 0,0 0 1,0 0-1,1 0 0,-1 0 0,0 0 1,0 0-1,0 0 0,0 0 1,0 0-1,0-1 0,0 1 1,-1 0-1,1-1 0,0 1 1,-1 0-1,1-1 0,-1 1 0,0-1 1,1 1-1,-1-1 0,0 1 1,0-1-1,0-2 0,0 4-73,1 5-41,-1 6 84,1-11 32,-1 0 0,0 0 0,1 1 0,-1-1 0,0 0 0,0 0-1,1 0 1,-1 0 0,0 0 0,1 0 0,-1 0 0,0 0 0,0 0 0,1 0-1,-1 0 1,0-1 0,1 1 0,-1 0 0,0 0 0,0 0 0,1 0 0,-1 0-1,0 0 1,0-1 0,1 1 0,-1 0 0,0 0 0,0 0 0,0-1 0,1 1-1,-1 0 1,0 0 0,0-1 0,0 1 0,0 0 0,0 0 0,1-1 0,-1 1-1,0 0 1,0 0 0,0-1 0,0 1 0,0-1 0,10-13 4,-1-1 1,-1-1-1,0 1 0,0-1 1,-2-1-1,7-24 1,-5 8 4,-1 0 1,4-48-1,-11 71 0,1-53 82,-1 63-89,0 0-1,0 0 1,0 1 0,-1-1 0,1 0 0,0 0 0,0 0 0,0 0 0,0 0 0,0 1 0,0-1 0,0 0-1,0 0 1,-1 0 0,1 0 0,0 0 0,0 0 0,0 1 0,0-1 0,0 0 0,-1 0 0,1 0 0,0 0-1,0 0 1,0 0 0,-1 0 0,1 0 0,0 0 0,0 0 0,0 0 0,0 0 0,-1 0 0,1 0 0,0 0-1,0 0 1,0 0 0,-1 0 0,1 0 0,0 0 0,0 0 0,0 0 0,0 0 0,-1 0 0,1-1 0,0 1 0,0 0-1,0 0 1,0 0 0,0 0 0,0 0 0,-1 0 0,1-1 0,0 1 0,0 0 0,0 0 0,0 0 0,0 0-1,0 0 1,0-1 0,0 1 0,0 0 0,0 0 0,-8 15 134,-7 26 725,2 0 0,3 1 0,1 1 1,1-1-1,-1 55 0,9-97-853,0 1 0,0 0 0,0-1 0,-1 1 0,1 0 0,0-1 0,1 1 0,-1-1 0,0 1 0,0 0 0,0-1 0,0 1 0,0 0 0,1-1 0,-1 1 0,0-1 0,0 1 0,1-1 0,-1 1 0,1-1 1,-1 1-1,0-1 0,1 1 0,-1-1 0,1 1 0,-1-1 0,1 1 0,-1-1 0,1 0 0,-1 1 0,1-1 0,0 0 0,22-7 99,23-30-584,-42 33 252,1 1 74,39-32-980,-42 33 1107,0 1 1,-1 0-1,1 0 1,0 0-1,0 0 0,0 0 1,0 0-1,0 0 1,0 1-1,0-1 1,0 1-1,1-1 1,-1 1-1,0 0 1,0 0-1,0 0 0,0 0 1,0 0-1,1 1 1,-1-1-1,0 0 1,2 2-1,-2 1 99,0 0 1,0 0-1,0 0 0,-1 0 1,0 0-1,1 1 0,-1-1 1,-1 0-1,1 1 0,0-1 1,-1 1-1,1-1 0,-1 1 1,0-1-1,0 1 0,-1-1 1,0 6-1,3 29 675,-2-37-744,0-1 0,0 0 0,0 1 0,0-1 1,0 0-1,0 0 0,0 1 0,0-1 0,0 0 0,0 0 1,0 1-1,0-1 0,0 0 0,1 0 0,-1 1 0,0-1 0,0 0 1,0 0-1,0 0 0,1 1 0,-1-1 0,0 0 0,0 0 0,1 0 1,-1 0-1,0 0 0,0 1 0,1-1 0,-1 0 0,0 0 1,0 0-1,1 0 0,-1 0 0,0 0 0,0 0 0,1 0 0,-1 0 1,0 0-1,1 0 0,8-9 174,4-15-34,-7-6-373,0 0-1,2-38 1,-7 58 120,-1 12 117,0 0 0,0 0 1,0 0-1,0 0 0,1 1 0,-1-1 0,1 0 1,0 0-1,-1 0 0,1 0 0,0 0 0,0 0 1,0 0-1,0 0 0,1-1 0,-1 1 0,0 0 1,1-1-1,-1 1 0,1-1 0,0 1 0,0-1 0,-1 0 1,1 0-1,0 0 0,0 0 0,0 0 0,0 0 1,0 0-1,2 0 0,-1-1 6,0 1 0,0-1 1,0-1-1,0 1 0,0 0 0,0-1 1,0 1-1,0-1 0,0 0 0,-1 0 1,1 0-1,0 0 0,0 0 0,-1-1 0,1 0 1,-1 1-1,0-1 0,1 0 0,-1 0 1,0 0-1,4-4 0,1-3-3,-1-1 1,0 1-1,0-1 1,0 0-1,-2 0 0,1-1 1,-1 0-1,-1 1 0,0-1 1,0-1-1,-1 1 1,1-18-1,-11 42-256,-2 14 281,3 1 218,2 0 1,1 0-1,1 0 0,1 47 1,2-75-277,0 0 1,1 0 0,-1 0-1,0-1 1,0 1 0,0 0 0,0 0-1,1 0 1,-1-1 0,0 1-1,0 0 1,0 0 0,1 0-1,-1 0 1,0 0 0,0 0 0,1-1-1,-1 1 1,0 0 0,0 0-1,1 0 1,-1 0 0,0 0-1,1 0 1,-1 0 0,0 0 0,0 0-1,1 0 1,-1 0 0,0 0-1,0 1 1,1-1 0,-1 0 0,0 0-1,0 0 1,1 0 0,-1 0-1,0 0 1,0 0 0,0 1-1,1-1 1,-1 0 0,0 0 0,0 0-1,0 1 1,1-1 0,-1 0-1,0 0 1,0 1 0,0-1-1,0 0 1,0 0 0,0 1 0,0-1-1,0 0 1,1 0 0,-1 1-1,0-1 1,0 0 0,0 0 0,0 1-1,0-1 1,12-19-2059,-4-43-6112,-7 23 1233</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7.892"/>
    </inkml:context>
    <inkml:brush xml:id="br0">
      <inkml:brushProperty name="width" value="0.025" units="cm"/>
      <inkml:brushProperty name="height" value="0.025" units="cm"/>
    </inkml:brush>
  </inkml:definitions>
  <inkml:trace contextRef="#ctx0" brushRef="#br0">1 0 15375,'0'0'6699,"7"9"-6720,-6-7-27,3 3-46,-1-1 1,1 1-1,0-1 1,1 0-1,-1 0 1,1-1-1,4 4 1,-5-5-340,-1-1 1,1 1 0,0-1-1,0 1 1,-1-1 0,1 0-1,0-1 1,0 1 0,7 0-1,-4-1-1247,35 0-4507,-24-3 6787,-10-5 5552,-13 13-1571,-12 17-3301,15-18-1131,0 0-1,0-1 1,0 1-1,0 0 1,1 0-1,0 0 0,0 0 1,0 0-1,0 0 1,1 0-1,-1 0 1,1 1-1,0-1 1,1 0-1,0 7 1,1-10-185,-1 0 1,1 0-1,0 0 1,0 0 0,-1-1-1,1 1 1,0-1-1,0 1 1,0-1-1,0 0 1,0 1-1,0-1 1,-1 0-1,1 0 1,4-1 0,31-1-946,69-6-621,-106 8 1656,1 0 0,-1 0 1,1 0-1,0 0 0,-1 0 0,1 0 0,-1 1 0,1-1 1,0 0-1,-1 0 0,1 1 0,-1-1 0,1 0 0,-1 0 1,1 1-1,-1-1 0,1 1 0,-1-1 0,1 0 0,-1 1 1,1-1-1,-1 1 0,0-1 0,1 1 0,-1-1 0,0 1 0,1 0 1,-1-1-1,0 1 0,0-1 0,1 1 0,-1-1 0,0 1 1,0 0-1,0-1 0,0 1 0,0 0 0,0-1 0,0 1 1,0-1-1,0 1 0,0 0 0,-1-1 0,1 1 0,0 0 1,0-1-1,0 1 0,-1-1 0,1 1 0,0-1 0,-1 1 1,1-1-1,0 1 0,-1-1 0,1 1 0,-1-1 0,0 1 0,-23 32 2800,17-26-2710,-1 0 0,0-1-1,0 0 1,0 0 0,0-1-1,-1 0 1,0 0 0,0-1 0,0 0-1,-1-1 1,0 0 0,-10 2 0,19-5-323,0 0 0,0 0 0,1 0 0,-1 0 0,0 0 0,0 0 0,1-1 0,-1 1 0,0 0 0,1 0 0,-1-1 0,0 1 1,1 0-1,-1-1 0,0 1 0,1-1 0,-1 1 0,0-1 0,1 1 0,-1-1 0,1 1 0,-1-1 0,1 1 0,0-1 0,-1 0 1,1 1-1,0-1 0,-1 0 0,1 0 0,0 1 0,0-1 0,-1 0 0,1 1 0,0-1 0,0 0 0,0 0 0,0 1 0,0-1 1,0 0-1,0 0 0,0 0 0,1 1 0,-1-1 0,0 0 0,0 1 0,1-2 0,-1 0-455,1-21-6791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3.735"/>
    </inkml:context>
    <inkml:brush xml:id="br0">
      <inkml:brushProperty name="width" value="0.025" units="cm"/>
      <inkml:brushProperty name="height" value="0.025" units="cm"/>
    </inkml:brush>
  </inkml:definitions>
  <inkml:trace contextRef="#ctx0" brushRef="#br0">36 60 6246,'0'0'4804,"-17"-54"449,10 48-1825,-1 6-1378,5 8-1634,3 11-384,0 8-32,2 5 0,10-2-1057,5-2-1537,-2 1-2723,0-7-2787</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8.408"/>
    </inkml:context>
    <inkml:brush xml:id="br0">
      <inkml:brushProperty name="width" value="0.025" units="cm"/>
      <inkml:brushProperty name="height" value="0.025" units="cm"/>
    </inkml:brush>
  </inkml:definitions>
  <inkml:trace contextRef="#ctx0" brushRef="#br0">6 261 13485,'0'0'8413,"0"9"-7874,-2 13-130,0-11 70,1 1 0,1-1 0,0 0 0,0 1 0,4 19 0,-4-29-465,1-1 0,-1-1 0,1 1 0,-1 0 0,1 0 0,0 0 0,0 0 0,-1 0 0,1 0-1,0-1 1,0 1 0,0 0 0,0-1 0,0 1 0,0-1 0,0 1 0,0-1 0,0 1 0,0-1 0,0 0 0,0 1-1,0-1 1,0 0 0,1 0 0,-1 0 0,0 0 0,0 0 0,0 0 0,0 0 0,0 0 0,0-1 0,0 1-1,3-1 1,0 0 7,0-1-1,0 1 0,1-1 0,-1 0 1,0 0-1,-1 0 0,8-5 1,5-7-39,-1-2 1,0 1-1,-2-2 0,1 0 1,-2-1-1,0 0 1,14-32-1,-14 25 11,-1 0 1,-2-1-1,-1-1 0,0 1 0,5-43 0,-13 58-101,-3 11 65,-8 23 113,-12 40 417,19-46-129,0-1 0,1 1 1,0 0-1,1 0 1,1 0-1,1 0 0,3 24 1,-3-38-346,1-1 1,-1 1 0,1-1 0,0 0 0,0 1 0,0-1 0,0 0 0,0 1 0,0-1 0,1 0 0,-1 0 0,1 0 0,-1 0 0,1 0-1,0 0 1,0-1 0,0 1 0,0 0 0,0-1 0,0 0 0,0 1 0,0-1 0,1 0 0,-1 0 0,0 0 0,1-1 0,-1 1 0,1-1-1,-1 1 1,1-1 0,-1 0 0,1 0 0,-1 0 0,1 0 0,4-1 0,0 1-13,-1-1 0,1-1 0,0 1-1,-1-1 1,0 0 0,1-1 0,-1 1 0,0-1 0,0-1-1,0 1 1,-1-1 0,9-7 0,-4 1-60,0 0 0,0-1 0,-1 0-1,-1-1 1,0 1 0,-1-2 0,0 1 0,0-1 0,-2 0 0,1-1 0,-2 1-1,6-28 1,-10 40 60,1 1 0,-1-1 0,0 1-1,0 0 1,0-1 0,0 1 0,1-1-1,-1 1 1,0-1 0,0 1 0,0-1-1,0 1 1,0-1 0,0 1 0,0 0-1,-1-1 1,1 1 0,0-1 0,0 1-1,0-1 1,0 1 0,0 0 0,-1-1-1,1 1 1,0-1 0,0 1 0,-1 0-1,1-1 1,0 1 0,-1 0 0,1-1-1,0 1 1,-1 0 0,1 0 0,-1-1-1,1 1 1,0 0 0,-1 0 0,1 0-1,-1-1 1,0 1 0,-18 12-19,-14 27 36,26-28 103,1 0 0,0 1 0,1-1-1,0 1 1,1 1 0,0-1-1,1 0 1,0 1 0,1 0 0,0-1-1,2 1 1,0 18 0,0-28-110,1-1 1,0 0 0,0 0-1,0 0 1,1 0 0,-1 0-1,0 0 1,1 0 0,-1-1-1,1 1 1,0 0 0,0-1-1,-1 0 1,1 1 0,0-1-1,0 0 1,0 0 0,0 0-1,1 0 1,-1 0 0,0 0-1,0-1 1,0 1 0,1-1-1,-1 1 1,0-1 0,1 0-1,-1 0 1,0 0 0,4-1-1,2 1-398,0 0 0,0 0 0,-1-1 0,1 0 0,-1-1-1,1 0 1,-1 0 0,10-4 0,5-8-4690,-5-2-3742</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39.327"/>
    </inkml:context>
    <inkml:brush xml:id="br0">
      <inkml:brushProperty name="width" value="0.025" units="cm"/>
      <inkml:brushProperty name="height" value="0.025" units="cm"/>
    </inkml:brush>
  </inkml:definitions>
  <inkml:trace contextRef="#ctx0" brushRef="#br0">17 228 14029,'0'0'3065,"1"-8"-615,2-18-300,0 17-172,-2 23-474,-2 96 127,4 146-166,1-239-1210,1-18 84,4-26 92,-2-15-423,-3 0-1,-1-1 0,-2 1 1,-2-1-1,-2 1 1,-1-1-1,-3 1 1,-1 1-1,-16-48 1,15 73-188,5 19-143,5 27 41,2-12 254,1 1 0,13 32 0,-15-44 31,1-1-1,0 1 1,0-1 0,1 1 0,0-1 0,0 0-1,0-1 1,1 1 0,0-1 0,8 8 0,-11-12 6,0 0 0,0 1 1,0-1-1,0 0 0,1-1 0,-1 1 1,0 0-1,1-1 0,-1 1 1,1-1-1,-1 0 0,0 1 1,1-1-1,-1 0 0,1-1 0,-1 1 1,0 0-1,1-1 0,-1 1 1,0-1-1,1 0 0,-1 0 1,0 0-1,0 0 0,0 0 0,1 0 1,-1 0-1,-1-1 0,1 1 1,0-1-1,0 0 0,0 0 1,-1 1-1,1-1 0,-1 0 0,0 0 1,2-3-1,7-10 55,0 0-1,-2-1 1,13-31 0,-17 36-64,38-127-203,-43 217 64,-1-18 436,3-1 0,2 1 0,2-1 0,19 82 0,-23-137-265,1-1 0,-1 1 0,1-1-1,0 1 1,0-1 0,1 0 0,-1 0 0,1 0 0,0 0 0,4 4 0,-6-7-26,0 0 0,0 0-1,1 0 1,-1 0 0,0 0-1,1-1 1,-1 1 0,1 0-1,-1-1 1,1 1 0,-1-1-1,1 1 1,-1-1 0,1 0-1,0 0 1,-1 0 0,1 0-1,-1 0 1,1 0 0,0 0-1,-1 0 1,1-1 0,-1 1-1,1-1 1,-1 1 0,1-1-1,-1 1 1,1-1 0,-1 0-1,1 0 1,-1 0 0,0 0 0,3-2-1,2-3-67,0 0-1,-1 0 1,0-1-1,0 1 1,0-1-1,-1 0 1,0-1-1,0 1 0,-1-1 1,0 0-1,0 0 1,-1 0-1,0 0 1,1-10-1,2-15-1039,-2 1 0,-1-41 0,-1 54 393,0-26-741,-1 43 1361,0 0-1,0 0 1,0 0 0,0 0-1,-1 0 1,1 0-1,-1 0 1,1 0 0,-1 1-1,0-1 1,0 0 0,0 0-1,0 1 1,0-1 0,0 0-1,-2-1 1,0 48 217,2-4 491,-1 41 715,3-76-1256,-1 0 0,1 0 1,0 0-1,0 0 0,1-1 0,-1 1 1,1 0-1,1-1 0,-1 1 0,4 5 0,8-4-1327,-4-12-2808,-4-10-2680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40.569"/>
    </inkml:context>
    <inkml:brush xml:id="br0">
      <inkml:brushProperty name="width" value="0.025" units="cm"/>
      <inkml:brushProperty name="height" value="0.025" units="cm"/>
    </inkml:brush>
  </inkml:definitions>
  <inkml:trace contextRef="#ctx0" brushRef="#br0">1 291 13901,'0'0'5040,"0"8"-3172,10 131 1045,6-2 0,34 137 0,-49-270-2827,-1-1-54,1 1-1,-1-1 1,1 0-1,0 0 1,0 0-1,0 0 1,0 0 0,0-1-1,1 1 1,-1 0-1,1 0 1,3 3-1,-3-35 162,-5-5-379,-1 0 0,-2 1 1,-1 0-1,-2 0 1,-1 0-1,-20-42 0,22 54-4,8 21 182,0 0 1,0-1-1,0 1 0,0 0 0,-1 0 1,1-1-1,0 1 0,0 0 0,0-1 1,0 1-1,0 0 0,0-1 0,0 1 1,0 0-1,0 0 0,0-1 0,0 1 1,0 0-1,0-1 0,0 1 0,0 0 1,0-1-1,1 1 0,-1 0 0,0 0 1,0-1-1,0 1 0,0 0 0,0 0 1,1-1-1,-1 1 0,0 0 0,0 0 1,1-1-1,-1 1 0,0 0 0,0 0 1,1 0-1,-1 0 0,0-1 0,0 1 1,1 0-1,-1 0 0,0 0 0,1 0 1,-1 0-1,0 0 0,1 0 0,-1 0 1,0 0-1,0 0 0,1 0 0,-1 0 1,0 0-1,1 0 0,-1 0 0,0 0 1,1 0-1,-1 0 0,1 1 0,31 8-19,4 0 63,-31-9-30,0-1 1,0 0-1,0 0 0,0 0 1,0-1-1,0 1 1,0-1-1,-1 0 0,1-1 1,-1 1-1,1-1 1,-1 0-1,0 0 0,0 0 1,0 0-1,-1-1 1,1 0-1,-1 0 0,0 0 1,0 0-1,5-9 1,4-7 19,-1-1 0,-1 0 0,10-32 0,-13 28 13,0-1-1,-2 1 1,0-2-1,0-30 1,-5 70-93,7 264 788,-3-222 192,2 0 0,28 107 1,-33-158-909,0-1 1,1 1-1,-1-1 1,1 0 0,-1 0-1,1 0 1,0 0-1,4 5 1,6-5 43,-2-19-24,-6 0-237,-1 0-1,0 0 1,-2 0 0,1 0 0,-2 0 0,0-1 0,-4-22-1,-12-39-2721,-7 8-3460,27 87 5664,-4-15 763,0 0 1,0 0 0,0 0-1,1 0 1,-1 0 0,0 0-1,1 0 1,0 0 0,0-1-1,-1 1 1,1 0 0,0 0 0,0-1-1,1 1 1,-1-1 0,0 1-1,0-1 1,1 1 0,-1-1-1,1 0 1,2 2 0,1 0-11,-1-1 1,1 0-1,0 0 1,1-1-1,-1 0 1,0 1-1,0-2 1,1 1-1,-1 0 1,0-1-1,1 0 1,-1-1-1,0 1 1,1-1-1,-1 0 0,0 0 1,0 0-1,0-1 1,0 0-1,0 0 1,0 0-1,0-1 1,8-5-1,-2 1 306,-1 0 0,0 0-1,-1-1 1,0 0 0,0-1-1,-1 1 1,0-2-1,0 1 1,9-18 0,-11 16-147,0-1 0,-1 0 0,-1-1 0,0 1 0,0-1 1,-1 1-1,-1-1 0,1-21 0,-3 34-191,1 0 0,-1-1 0,0 1 1,0-1-1,0 1 0,0 0 0,0-1 0,0 1 0,0-1 0,0 1 1,0-1-1,0 1 0,0 0 0,0-1 0,0 1 0,0-1 0,0 1 0,0 0 1,-1-1-1,1 1 0,0-1 0,0 1 0,0 0 0,-1-1 0,1 1 1,0 0-1,0-1 0,-1 1 0,1 0 0,0-1 0,-1 1 0,1 0 0,0 0 1,-1-1-1,1 1 0,0 0 0,-1 0 0,1 0 0,-1 0 0,1-1 1,0 1-1,-1 0 0,1 0 0,-1 0 0,1 0 0,-1 0 0,1 0 0,0 0 1,-1 0-1,1 0 0,-1 0 0,1 0 0,-1 1 0,1-1 0,0 0 1,-1 0-1,1 0 0,0 0 0,-1 1 0,1-1 0,-1 0 0,1 1 0,-21 21 8,14-8 62,1 1 0,0 0 0,1 1 0,1-1 0,1 1-1,0 0 1,1 0 0,1 0 0,0 0 0,1 0 0,4 31 0,-4-45-59,0-1 1,1 1-1,-1-1 1,0 0 0,1 1-1,-1-1 1,1 0 0,-1 1-1,1-1 1,0 0-1,-1 0 1,1 1 0,0-1-1,0 0 1,0 0 0,0 0-1,0 0 1,0 0 0,0 0-1,0 0 1,0-1-1,1 1 1,-1 0 0,0-1-1,1 1 1,-1-1 0,0 1-1,1-1 1,-1 1 0,0-1-1,1 0 1,-1 0-1,1 0 1,-1 0 0,1 0-1,-1 0 1,0 0 0,1 0-1,-1-1 1,1 1 0,-1 0-1,0-1 1,3 0-1,1-2 11,1 1-1,-1-1 0,0 1 0,0-1 0,0-1 0,-1 1 1,1-1-1,-1 0 0,6-6 0,10-18 28,-1 0-1,-2-1 1,-1-1-1,-2-1 1,-1 0-1,-1-1 1,-1 0-1,-2-1 1,-2 0-1,0 0 0,2-62 1,-8 82-48,-2-1 1,1 0-1,-2 1 0,-3-18 1,4 28-14,1 1 0,-1 0 0,0 0 0,1 0 0,-1 0 0,0 0 0,0 0 0,-1 0 0,1 0 0,0 0 0,-1 0 0,1 1 1,-1-1-1,1 0 0,-3-1 0,2 3-5,1-1 0,-1 1 0,1-1 1,-1 1-1,1 0 0,-1 0 0,1 0 1,-1 0-1,1 0 0,-1 0 0,1 0 0,-1 0 1,1 1-1,-1-1 0,1 0 0,-1 1 1,1-1-1,-1 1 0,1 0 0,0 0 0,-1-1 1,1 1-1,0 0 0,-1 0 0,0 2 1,-2 0-11,0 1 0,0 0 0,1 0 1,-1 0-1,1 1 0,0-1 1,0 1-1,1-1 0,0 1 0,-4 9 1,-14 59-34,15-55 47,-5 30 197,-9 89 0,17-112 28,2 0-1,0-1 1,2 1 0,0 0 0,10 37 0,-10-56-190,0 0 0,0 0 0,1 0 0,0 0 0,0-1 0,1 1 0,0-1 0,0 1 0,0-1 1,1-1-1,-1 1 0,1-1 0,0 1 0,0-1 0,8 4 0,-8-5-95,-1-1-1,1 0 1,-1 0-1,1 0 1,0 0-1,0-1 1,0 0 0,0 0-1,0 0 1,0 0-1,1-1 1,-1 0-1,0 0 1,0-1-1,0 1 1,0-1-1,0 0 1,0 0-1,0-1 1,6-2 0,-9 3-162,0 0 0,0 0 0,0-1 0,0 1 0,0-1 0,0 1 0,0-1 0,0 0 0,-1 1 0,1-1 0,0 0 0,-1 0 1,0 0-1,0-1 0,1 1 0,0-3 0,-1 3-427,-1-1 1,1 0-1,0 1 1,-1-1-1,0 1 1,0-1-1,1 0 1,-2 0-1,1-4 1,-7-21-8119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40.911"/>
    </inkml:context>
    <inkml:brush xml:id="br0">
      <inkml:brushProperty name="width" value="0.025" units="cm"/>
      <inkml:brushProperty name="height" value="0.025" units="cm"/>
    </inkml:brush>
  </inkml:definitions>
  <inkml:trace contextRef="#ctx0" brushRef="#br0">5 0 23574,'-4'8'1794,"4"-3"-1378,11 3-223,13-5-610,-2-1-2401,-4-2-4902</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24.652"/>
    </inkml:context>
    <inkml:brush xml:id="br0">
      <inkml:brushProperty name="width" value="0.025" units="cm"/>
      <inkml:brushProperty name="height" value="0.025" units="cm"/>
    </inkml:brush>
  </inkml:definitions>
  <inkml:trace contextRef="#ctx0" brushRef="#br0">2969 506 352,'3'-15'2979,"19"-140"-2565,-18 43 744,-12 47 2475,6 58-3364,0 0 0,0 0 0,-1 0 0,0 0 0,0 0 0,-1 1-1,1-1 1,-2 1 0,1 0 0,-1 0 0,0 0 0,0 1 0,-8-7 0,5 5-122,-2 1 1,1 0-1,-1 1 1,0 0-1,0 1 0,0 0 1,0 0-1,-14-2 1,-14-1-460,-1 2 0,-1 2 0,-77 3 1,103 0 166,-114 10-181,-204 43 0,205-30 294,-27 4 157,-500 111 2071,583-117-1968,1 3 0,2 4-1,0 2 1,2 3 0,2 3-1,1 2 1,-58 48 0,66-39-24,3 2 0,2 2 0,2 2 0,2 3 0,3 1 0,2 2 0,3 2 1,3 2-1,-31 74 0,42-77-203,2 1 0,3 1 1,2 1-1,4 1 0,2 0 1,3 0-1,3 1 0,2 0 1,4 0-1,10 83 0,-1-96-70,1 1 0,3-1 0,2-1 0,3-1 0,1 0 0,51 87 0,-35-78 51,3-2-1,2-2 0,2-1 0,97 91 1,-101-111 63,2-2 1,2-1 0,1-3 0,1-1 0,1-2 0,1-2 0,1-3 0,1-1 0,1-3 0,0-1 0,1-3 0,0-3-1,1-1 1,0-3 0,0-2 0,1-2 0,-1-3 0,0-2 0,0-2 0,0-2 0,-1-3 0,0-2 0,-1-2-1,84-37 1,-54 11 309,-2-3 0,-2-4 0,-2-3 0,-3-3 0,-2-3-1,-2-3 1,105-124 0,-69 56-240,-6-5 0,-5-3 0,99-200 0,-126 207-178,-5-4 0,-6-1 0,-6-3 0,40-187 0,-80 287 61,-2 1 0,-2-1 0,-1-1 0,-3-71 0,-1 101-19,0 0 1,-1 0-1,0 0 1,0 0-1,-1 0 1,0 1-1,0-1 1,-1 1-1,0 0 1,0 0-1,-1 1 1,1-1-1,-1 1 1,-1 0-1,1 0 1,-1 0-1,0 1 1,-1 0-1,1 0 1,-1 1-1,0-1 1,0 2-1,0-1 1,-10-3-1,-15-3-367,0 1 0,-1 1 0,0 2 0,-53-3 0,22 2-314,25 2-1051,-71-19 0,98 21 1096,1-1 1,0-1 0,0 1 0,0-2-1,0 1 1,1-2 0,0 1 0,0-1 0,1-1-1,-13-12 1,-11-26-4709</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25.493"/>
    </inkml:context>
    <inkml:brush xml:id="br0">
      <inkml:brushProperty name="width" value="0.025" units="cm"/>
      <inkml:brushProperty name="height" value="0.025" units="cm"/>
    </inkml:brush>
  </inkml:definitions>
  <inkml:trace contextRef="#ctx0" brushRef="#br0">760 9881 6502,'-15'11'3844,"11"-8"-3741,-21 15 84,-1 0 0,0-2 0,-51 23 0,68-35-29,1-1-1,-1 0 1,0 0 0,0-1 0,0 0-1,0 0 1,0-1 0,0 0 0,0-1-1,0 0 1,-1-1 0,1 0 0,0 0-1,0-1 1,0 0 0,0 0 0,0-1-1,1 0 1,-1-1 0,-7-4 0,-7-9 2,0-1 1,1 0 0,1-2-1,1-1 1,1 0 0,1-1-1,1-1 1,1-1 0,1 0-1,1-1 1,-16-39-1,2-6-144,3-1 0,3-2 0,-14-86 0,18 52 267,-6-205 0,32-111-342,119-731-1203,86 7 1479,-188 1019-256,359-1397 1112,-376 1503-1075,524-1469-132,-194 777 354,-220 504 93,185-246 0,-208 333-29,6 4-1,6 5 1,3 5-1,184-139 0,-139 136-202,6 7 0,4 7 0,218-96 0,390-114-530,-551 247-669,-71 37-5355,-107 19 1023</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25.947"/>
    </inkml:context>
    <inkml:brush xml:id="br0">
      <inkml:brushProperty name="width" value="0.025" units="cm"/>
      <inkml:brushProperty name="height" value="0.025" units="cm"/>
    </inkml:brush>
  </inkml:definitions>
  <inkml:trace contextRef="#ctx0" brushRef="#br0">1 47 11339,'0'0'4639,"11"7"-4121,-8-5-483,2 2 19,0-1 1,1 1-1,-1-1 1,1-1-1,0 1 0,0-1 1,0 0-1,0 0 1,0 0-1,0-1 1,0 0-1,1-1 1,-1 1-1,0-1 1,1 0-1,7-2 1,122-34 406,-102 25-414,0 1-1,1 2 1,0 1-1,71-4 1,-102 11-49,-1 0 1,0 0-1,1 0 1,-1 0 0,0 1-1,0 0 1,1-1 0,-1 1-1,0 0 1,0 1 0,0-1-1,0 0 1,0 1 0,0 0-1,-1 0 1,1 0 0,0 0-1,-1 0 1,1 0 0,-1 1-1,0-1 1,3 6-1,-2-4 12,-2 1 0,1 0-1,0 0 1,-1 0-1,0 0 1,0 0-1,0 0 1,-1 0-1,0 0 1,0 0-1,0 0 1,0 0 0,-1 0-1,-2 9 1,-1 2 42,-1-1 0,-1 0 1,0-1-1,-1 1 1,-1-1-1,-15 22 1,-66 78 555,68-89-414,-33 36 89,34-41-491,1 1-1,1 1 1,0 1 0,2 0 0,1 1 0,-17 36-1,31-50-4099,7-10-3203</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0.114"/>
    </inkml:context>
    <inkml:brush xml:id="br0">
      <inkml:brushProperty name="width" value="0.025" units="cm"/>
      <inkml:brushProperty name="height" value="0.025" units="cm"/>
    </inkml:brush>
  </inkml:definitions>
  <inkml:trace contextRef="#ctx0" brushRef="#br0">192 216 2114,'8'-20'890,"1"0"-1,0 1 1,1 1 0,15-20-1,-11 18 1659,1 1-1,1 0 0,23-20 1,-39 39-2500,0 0 0,0 0 0,1-1 0,-1 1-1,0 0 1,0 0 0,0 0 0,0-1 0,1 1 0,-1 0 0,0 0 0,0 0 0,0 0 0,0-1 0,1 1 0,-1 0 0,0 0-1,0 0 1,1 0 0,-1 0 0,0 0 0,0 0 0,1 0 0,-1 0 0,0 0 0,0 0 0,1 0 0,-1 0 0,0 0 0,0 0 0,1 0-1,-1 0 1,0 0 0,0 0 0,1 0 0,-1 0 0,0 0 0,0 0 0,1 0 0,-1 0 0,0 1 0,0-1 0,0 0 0,1 0-1,-1 0 1,0 0 0,0 1 0,0-1 0,0 0 0,1 0 0,-1 1 0,1 18 834,-10 26-231,-5-8-200,-1 0 0,-36 60 0,44-85-268,-1 1 0,-1-1 0,0 0 1,0-1-1,-1 0 0,-1-1 0,0 0 1,0 0-1,-1-1 0,-21 12 1,30-19-163,0 0 1,-1 0 0,1-1-1,0 0 1,0 0 0,-1 1 0,1-2-1,0 1 1,-1 0 0,1-1 0,-1 1-1,1-1 1,-1 0 0,1-1-1,-1 1 1,1 0 0,-1-1 0,1 0-1,0 0 1,-1 0 0,1 0 0,0 0-1,0-1 1,0 1 0,0-1-1,0 0 1,0 0 0,0 0 0,-3-3-1,3 0-28,-1 0-1,1 1 1,0-2-1,1 1 1,-1 0-1,1-1 0,0 1 1,0-1-1,1 1 1,0-1-1,0 0 1,0 0-1,1 1 0,-1-1 1,1 0-1,2-9 1,-2 12 0,1 0 0,0-1 0,0 1 0,1 0 0,-1 0 0,0 0 1,1 0-1,0 0 0,0 0 0,0 1 0,0-1 0,0 0 0,1 1 0,-1 0 1,1 0-1,-1-1 0,1 1 0,0 1 0,0-1 0,0 0 0,0 1 1,0 0-1,0-1 0,0 1 0,1 0 0,-1 1 0,0-1 0,1 1 0,5-1 1,-1 0-7,1 0 1,0 0 0,0 1-1,0 1 1,0-1 0,0 1-1,0 1 1,0 0 0,0 0-1,9 4 1,-4 2 53,0 0 1,0 1-1,25 21 1,20 14-208,-49-41-2436,-4-7-2547,-3-8-857</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0.454"/>
    </inkml:context>
    <inkml:brush xml:id="br0">
      <inkml:brushProperty name="width" value="0.025" units="cm"/>
      <inkml:brushProperty name="height" value="0.025" units="cm"/>
    </inkml:brush>
  </inkml:definitions>
  <inkml:trace contextRef="#ctx0" brushRef="#br0">1 100 11851,'0'0'5766,"9"5"-5190,-7-3-533,0-1-1,0 1 1,0-1-1,0 0 0,0 0 1,0 0-1,0 0 1,1 0-1,-1-1 1,0 1-1,1 0 0,-1-1 1,0 0-1,1 0 1,-1 0-1,1 0 1,-1 0-1,0 0 1,1 0-1,-1-1 0,0 1 1,1-1-1,-1 0 1,0 0-1,0 0 1,1 0-1,-1 0 1,0 0-1,0 0 0,0-1 1,0 1-1,-1-1 1,1 1-1,0-1 1,-1 0-1,1 0 0,-1 0 1,1 0-1,1-4 1,46-81 3421,-49 89-3493,12 87 179,-11-81-600,1-1 0,0 1 1,1-1-1,-1 1 0,1-1 0,1 0 0,0 0 1,0 0-1,5 8 0,1-8-3340,-1-6-1949</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0.811"/>
    </inkml:context>
    <inkml:brush xml:id="br0">
      <inkml:brushProperty name="width" value="0.025" units="cm"/>
      <inkml:brushProperty name="height" value="0.025" units="cm"/>
    </inkml:brush>
  </inkml:definitions>
  <inkml:trace contextRef="#ctx0" brushRef="#br0">108 1 15727,'0'0'5888,"3"9"-5285,-1 1-530,0 1 0,-1 0 0,0 0 0,-1 0 0,0 0-1,-1 0 1,0 0 0,0 0 0,-1-1 0,-1 1-1,0-1 1,0 1 0,-8 14 0,1 1-76,4-9-1,-1 0 0,-1 0 0,0-1 0,-1 0 0,-13 17 0,22-33-75,0 0-1,0 0 0,0 1 1,-1-1-1,1 0 0,0 1 0,0-1 1,0 0-1,0 0 0,-1 0 1,1 1-1,0-1 0,0 0 1,0 0-1,-1 0 0,1 1 1,0-1-1,-1 0 0,1 0 0,0 0 1,0 0-1,-1 0 0,1 0 1,0 0-1,0 0 0,-1 0 1,1 0-1,0 0 0,-1 0 1,1 0-1,0 0 0,-1 0 0,1 0 1,0 0-1,0 0 0,-1 0 1,1 0-1,0 0 0,-1 0 1,1 0-1,0-1 0,0 1 1,-1 0-1,1 0 0,0 0 1,0 0-1,0-1 0,-1 1 0,1 0 1,0 0-1,0-1 0,0 1 1,0 0-1,-1 0 0,1-1 1,0 1-1,0 0 0,0 0 1,0-1-1,0 1 0,0 0 0,0-1 1,-4-22-4931,3 20 3712,-2-28-7062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4.205"/>
    </inkml:context>
    <inkml:brush xml:id="br0">
      <inkml:brushProperty name="width" value="0.025" units="cm"/>
      <inkml:brushProperty name="height" value="0.025" units="cm"/>
    </inkml:brush>
  </inkml:definitions>
  <inkml:trace contextRef="#ctx0" brushRef="#br0">89 403 9513,'0'0'11782,"-10"5"-10800,1 0-624,1 0 0,0 1-1,0 0 1,-9 8 0,14-11-204,1 0-1,-1-1 1,1 1 0,-1 0-1,1 0 1,0 0 0,0 1-1,1-1 1,-1 1 0,1-1-1,0 1 1,-1-1 0,1 1-1,1-1 1,-1 1 0,1 0-1,-1 0 1,1 3 0,1-5-142,-1-1 0,1 0 0,-1 0 0,1 0 0,0 1 0,-1-1 0,1 0 0,0 0 0,0 0 0,0 0 0,0 0 0,0-1 1,0 1-1,0 0 0,0 0 0,0-1 0,1 1 0,-1 0 0,0-1 0,0 1 0,1-1 0,-1 0 0,0 1 0,0-1 0,1 0 1,2 0-1,42 4 65,-39-4-59,12 1-12,5 1 9,-1-2 0,1-1 0,25-3 0,-41 2-6,0 1-1,-1-1 0,1-1 0,-1 1 1,0-1-1,0-1 0,0 0 0,0 1 1,0-2-1,-1 1 0,0-1 0,0 0 1,7-8-1,4-6 11,-1-1 1,-1 0-1,-1-1 1,-1-1-1,-1 0 1,16-41-1,-22 46-3,0 0 0,-1-1-1,-1 1 1,-1-1 0,0 0 0,-1 0-1,-1-1 1,-1 1 0,0 0 0,-4-19-1,4 33-17,-1 1 0,1-1 0,-1 1-1,0-1 1,0 1 0,-1 0-1,1 0 1,-1-1 0,1 1 0,-1 0-1,0 0 1,0 0 0,0 0-1,-1 1 1,1-1 0,-1 1 0,1-1-1,-1 1 1,0 0 0,0 0-1,0 0 1,0 0 0,0 1-1,0-1 1,-1 1 0,1 0 0,0 0-1,-1 0 1,1 0 0,-1 0-1,1 1 1,-1 0 0,1 0 0,-1 0-1,0 0 1,1 0 0,-1 1-1,1-1 1,-1 1 0,1 0 0,0 0-1,-1 1 1,1-1 0,0 1-1,0-1 1,0 1 0,0 0 0,0 0-1,0 0 1,0 1 0,1-1-1,-1 1 1,1-1 0,0 1 0,-3 3-1,-5 11 50,1 0-1,1 1 0,0 0 1,2 0-1,0 1 1,1 0-1,0 0 0,2 0 1,0 0-1,1 1 0,1-1 1,1 1-1,1-1 1,1 1-1,6 32 0,-5-43-21,1 0 0,0 1 0,0-1 1,1-1-1,0 1 0,0-1 0,1 0 0,0 0 0,1-1 0,0 1 0,0-1 0,0-1 0,1 0 0,0 0 0,12 7 0,-13-9-10,0 0 1,1 0-1,-1-1 0,0 0 0,1 0 0,0-1 1,0 0-1,0 0 0,0-1 0,0 0 0,0 0 1,0-1-1,0 0 0,0-1 0,0 1 0,0-2 0,0 1 1,0-1-1,12-4 0,-14 2 31,1 0 0,-1 0-1,0 0 1,-1-1 0,1 0 0,-1 0-1,0 0 1,0-1 0,0 0 0,-1 0 0,0 0-1,0 0 1,-1-1 0,0 1 0,5-15 0,-2 6 14,-2-1 0,1 0 0,-2 0 0,0 0 0,-1-1 0,-1-16 0,0 31-61,-1 0-1,0 0 0,0 1 1,0-1-1,0 0 1,0 0-1,-1 0 1,1 0-1,0 0 0,-1 0 1,1 1-1,-1-1 1,0 0-1,0 0 1,0 1-1,0-1 1,0 0-1,0 1 0,0-1 1,0 1-1,0 0 1,-1-1-1,1 1 1,-1 0-1,1 0 1,-1 0-1,1 0 0,-1 0 1,0 0-1,1 0 1,-1 0-1,0 1 1,0-1-1,0 1 1,1-1-1,-1 1 0,-4-1 1,2 2-10,0-1-1,0 1 1,-1-1 0,1 1 0,0 1-1,0-1 1,0 0 0,0 1-1,0 0 1,0 0 0,1 0 0,-1 0-1,1 1 1,-1 0 0,1-1-1,-3 5 1,-1 0 9,0 1 1,1 0-1,1 0 0,-1 1 0,1-1 0,1 1 1,0 0-1,0 1 0,1-1 0,0 1 0,0-1 1,-1 12-1,4-17 8,-1 0 1,1 0-1,0 0 0,0 0 1,0-1-1,0 1 0,1 0 1,0 0-1,-1 0 1,2 0-1,-1-1 0,0 1 1,1 0-1,-1-1 0,1 1 1,0-1-1,0 0 1,1 1-1,-1-1 0,1 0 1,-1 0-1,1-1 0,0 1 1,0-1-1,0 1 0,0-1 1,1 0-1,-1 0 1,1 0-1,-1-1 0,1 1 1,6 1-1,6 1 16,-1 0 1,1-1-1,-1-1 1,1-1-1,0 0 0,28-3 1,-36 2-12,0-1-1,0 0 1,0-1 0,0 0 0,-1 0 0,1-1 0,-1 0 0,1 0 0,-1-1 0,0 1 0,0-2-1,-1 1 1,1-1 0,-1 0 0,7-7 0,-12 11-29,0 0-1,0 0 1,1 0-1,-1-1 1,0 1 0,0 0-1,0-1 1,0 1 0,-1-1-1,1 1 1,0-1 0,-1 1-1,1-1 1,-1 0-1,1 1 1,-1-1 0,0 0-1,0 1 1,1-1 0,-1 0-1,0 0 1,-1 1-1,1-4 1,-1 4-86,0-1 0,-1 1 0,1-1 0,0 1-1,0 0 1,-1 0 0,1-1 0,-1 1 0,1 0 0,-1 0 0,1 1 0,-1-1-1,0 0 1,1 0 0,-1 1 0,0-1 0,-3 0 0,-12-1-2763,1 0 0,0 0 0,-29 3 0,39-1 613,-34 1-11289</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1.183"/>
    </inkml:context>
    <inkml:brush xml:id="br0">
      <inkml:brushProperty name="width" value="0.025" units="cm"/>
      <inkml:brushProperty name="height" value="0.025" units="cm"/>
    </inkml:brush>
  </inkml:definitions>
  <inkml:trace contextRef="#ctx0" brushRef="#br0">1 0 13100,'0'0'8424,"31"55"-8071,-14-39-193,3-2-96,6-3-545,0-1-1376,0-4-2019,-3-6-2594</inkml:trace>
  <inkml:trace contextRef="#ctx0" brushRef="#br0" timeOffset="1">259 175 9705,'0'0'5307,"-2"8"-3327,-2 24-320,4-31-1620,0 0 1,0-1-1,0 1 0,0-1 0,0 1 0,1 0 1,-1-1-1,0 1 0,1-1 0,-1 1 0,0-1 0,1 1 1,-1-1-1,0 1 0,1-1 0,-1 1 0,1-1 1,-1 0-1,1 1 0,-1-1 0,1 0 0,-1 1 0,1-1 1,0 0-1,-1 0 0,1 1 0,-1-1 0,1 0 0,0 0 1,-1 0-1,1 0 0,0 0 0,-1 0 0,1 0 1,-1 0-1,1 0 0,1 0 0,22-3 270,-15-2-211,0 1 1,0-1-1,-1 0 1,1-1-1,-1 0 1,-1 0 0,1-1-1,-1 0 1,0 0-1,0-1 1,-1 1-1,5-10 1,10-9 84,-21 26-186,0 0 0,1-1 0,-1 1 0,0 0-1,0-1 1,0 1 0,1 0 0,-1-1 0,0 1-1,0 0 1,1 0 0,-1-1 0,0 1 0,0 0-1,1 0 1,-1 0 0,0 0 0,1-1 0,-1 1-1,0 0 1,1 0 0,-1 0 0,0 0-1,1 0 1,-1 0 0,0 0 0,1 0 0,-1 0-1,0 0 1,1 0 0,-1 0 0,0 0 0,1 0-1,-1 0 1,0 0 0,1 0 0,-1 0 0,1 1-1,4 15 39,-4 35 71,-1-41-148,-1 12-553,1 29-1606,8-23-5511,-1-20-1269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1.526"/>
    </inkml:context>
    <inkml:brush xml:id="br0">
      <inkml:brushProperty name="width" value="0.025" units="cm"/>
      <inkml:brushProperty name="height" value="0.025" units="cm"/>
    </inkml:brush>
  </inkml:definitions>
  <inkml:trace contextRef="#ctx0" brushRef="#br0">0 0 20852,'0'0'3619,"4"72"-3234,8-42-321,4-3-96,-3 1-897,2-3-385,-4-3-191,-2-5-897,-7-5-1026,-2-6-703</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1.896"/>
    </inkml:context>
    <inkml:brush xml:id="br0">
      <inkml:brushProperty name="width" value="0.025" units="cm"/>
      <inkml:brushProperty name="height" value="0.025" units="cm"/>
    </inkml:brush>
  </inkml:definitions>
  <inkml:trace contextRef="#ctx0" brushRef="#br0">1 22 6694,'0'0'15759,"77"11"-15438,-38-11-161,-1-7-192,-3 1-1410,-3-2-1601,-8-4-3395</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2.240"/>
    </inkml:context>
    <inkml:brush xml:id="br0">
      <inkml:brushProperty name="width" value="0.025" units="cm"/>
      <inkml:brushProperty name="height" value="0.025" units="cm"/>
    </inkml:brush>
  </inkml:definitions>
  <inkml:trace contextRef="#ctx0" brushRef="#br0">182 0 18417,'0'0'2712,"2"12"-1804,-2-10-875,2 8 36,-1-1 1,-1 1 0,1 0 0,-1-1-1,-1 1 1,0-1 0,0 1 0,-1-1 0,0 1-1,0-1 1,-6 12 0,-3 0-15,-1-2 0,-21 29 0,28-42 43,0 1 1,-1-1 0,1 0-1,-1-1 1,-1 1-1,1-1 1,-1-1-1,0 1 1,0-1 0,-11 5-1,17-9-79,0 1 0,0-1 0,0 0 0,0 0 0,0 1 0,0-1 0,0 0 0,0 0 0,1 0 0,-1 0 0,0 0 0,0 0 0,0 0 0,0-1 0,0 1 1,0 0-1,0 0 0,0-1 0,1 1 0,-1 0 0,0-1 0,0 1 0,0-1 0,1 1 0,-1-1 0,-1-1 0,1 1-41,-1-1 0,1 0-1,0 0 1,0 0 0,0 0 0,0 0 0,1-1 0,-1 1 0,1 0 0,-1 0-1,1-3 1,1-66-1652,0 62 1317,0 1 246,0 1 1,1 0-1,0 0 0,0-1 0,5-9 1,-7 16 118,0 0 0,1 0 1,-1 0-1,0 0 1,1 0-1,-1 1 1,0-1-1,1 0 1,-1 0-1,1 1 1,-1-1-1,1 0 1,-1 0-1,1 1 0,-1-1 1,1 1-1,0-1 1,-1 0-1,1 1 1,0 0-1,0-1 1,0 1-1,-1-1 1,1 1-1,0 0 1,0-1-1,0 1 0,0 0 1,-1 0-1,1 0 1,0 0-1,0 0 1,0 0-1,0 0 1,0 0-1,0 0 1,-1 0-1,1 0 1,0 1-1,0-1 0,0 0 1,0 1-1,-1-1 1,1 0-1,0 1 1,0-1-1,-1 1 1,1-1-1,0 1 1,-1-1-1,1 1 1,0 0-1,-1-1 0,1 1 1,-1 0-1,1 0 1,-1-1-1,1 3 1,28 44 464,-24-36-335,1-1 1,0 0-1,0-1 0,11 12 1,-14-18-128,0 0 0,1 0 0,-1 0 0,1-1-1,-1 0 1,1 1 0,0-1 0,0-1 0,-1 1 0,2-1 0,-1 1 0,0-1 0,0 0 0,0 0 0,8 0 0,-10-1-100,39-1-2195,-15-7-5054,-8-5-6051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2.599"/>
    </inkml:context>
    <inkml:brush xml:id="br0">
      <inkml:brushProperty name="width" value="0.025" units="cm"/>
      <inkml:brushProperty name="height" value="0.025" units="cm"/>
    </inkml:brush>
  </inkml:definitions>
  <inkml:trace contextRef="#ctx0" brushRef="#br0">0 7 18193,'0'0'6257,"9"-1"-5718,0 0-501,0 0-82,-1-1 1,1 1-1,0 1 1,0 0 0,0 0-1,0 1 1,16 3-1,-25-4 29,1 1-1,0-1 0,-1 1 0,1 0 0,0-1 1,-1 1-1,1 0 0,-1 0 0,1-1 0,-1 1 1,1 0-1,-1 0 0,0 0 0,1-1 0,-1 1 1,0 0-1,0 0 0,0 0 0,0 0 0,0 0 1,1 0-1,-2 0 0,1 0 0,0-1 0,0 1 1,0 0-1,0 0 0,0 0 0,-1 0 0,1 0 1,0 0-1,-1-1 0,1 1 0,-1 0 0,1 0 1,-1-1-1,0 2 0,-23 30 209,22-29-197,-1 0 42,0 0 0,0 1 0,0-1 0,0 1 0,1 0 0,-1 0 0,1 0 0,0 0 0,0 0 0,1 0 0,-1 1 0,1-1 0,0 1 0,0-1 0,0 1 0,1-1 0,-1 8 0,2-11-52,-1 0 1,1 0-1,0 0 1,0-1-1,-1 1 1,1 0-1,0 0 1,0 0-1,0-1 1,0 1-1,0 0 1,0-1-1,0 1 1,0-1 0,0 1-1,0-1 1,0 0-1,0 1 1,1-1-1,-1 0 1,0 0-1,0 0 1,0 0-1,0 0 1,1 0-1,1 0 1,34-3-2709,-12-7-1437,0-4-3106</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2.926"/>
    </inkml:context>
    <inkml:brush xml:id="br0">
      <inkml:brushProperty name="width" value="0.025" units="cm"/>
      <inkml:brushProperty name="height" value="0.025" units="cm"/>
    </inkml:brush>
  </inkml:definitions>
  <inkml:trace contextRef="#ctx0" brushRef="#br0">137 1 20211,'0'0'7463,"0"56"-7431,-10-27 0,0 0-256,-6 0-128,3-2-481,-1-7-128,2-2-448,1-5-161,0-10-704,3-3-1890,-1-5-1890</inkml:trace>
  <inkml:trace contextRef="#ctx0" brushRef="#br0" timeOffset="1">0 81 10922,'0'0'13517,"66"59"-12748,-37-50-545,2-3-128,0 0-576,-5-4-2211,-2-2-4035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43.470"/>
    </inkml:context>
    <inkml:brush xml:id="br0">
      <inkml:brushProperty name="width" value="0.025" units="cm"/>
      <inkml:brushProperty name="height" value="0.025" units="cm"/>
    </inkml:brush>
  </inkml:definitions>
  <inkml:trace contextRef="#ctx0" brushRef="#br0">26 1 11147,'0'0'14445,"10"0"-13831,29 4-326,-38-3-282,0-1 0,0 0 1,0 1-1,0-1 0,0 1 0,0-1 0,0 1 0,0-1 0,0 1 0,0 0 0,0-1 0,0 1 0,-1 0 0,1 0 0,0 0 0,-1-1 0,1 1 0,0 0 0,-1 0 0,1 0 0,-1 0 0,1 0 0,-1 0 0,0 0 0,1 1 0,-1-1 0,0 0 0,0 0 0,0 0 0,0 0 0,0 0 0,0 0 0,0 0 1,-1 2-1,-9 33 188,-26 11 43,31-43-233,0 1 0,0 0-1,1 0 1,0 0 0,0 1 0,0 0 0,1-1 0,0 1 0,0 1-1,0-1 1,-2 8 0,6-13-11,-1-1-1,0 1 1,0-1-1,1 1 1,-1-1-1,1 1 1,-1-1-1,1 1 1,-1-1-1,1 0 1,-1 1-1,1-1 1,-1 0-1,1 1 1,-1-1-1,1 0 1,-1 0-1,1 1 1,-1-1-1,1 0 1,0 0-1,-1 0 1,1 0-1,0 0 1,-1 0-1,1 0 1,-1 0-1,1 0 1,0 0-1,0 0 1,27-1-43,-23 1 49,16-2-361,-1 0 0,36-10 0,6-6-4299,-45 13 2310,29-8-7066</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0.496"/>
    </inkml:context>
    <inkml:brush xml:id="br0">
      <inkml:brushProperty name="width" value="0.025" units="cm"/>
      <inkml:brushProperty name="height" value="0.025" units="cm"/>
    </inkml:brush>
  </inkml:definitions>
  <inkml:trace contextRef="#ctx0" brushRef="#br0">0 356 3972,'0'0'22998,"6"-10"-21648,12-24-916,-1-1 0,-1 0-1,-2-2 1,-1 1 0,-2-2 0,-2 0-1,6-55 1,-20 180 59,-7 172-25,6-295-16008,6 22 7746</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0.843"/>
    </inkml:context>
    <inkml:brush xml:id="br0">
      <inkml:brushProperty name="width" value="0.025" units="cm"/>
      <inkml:brushProperty name="height" value="0.025" units="cm"/>
    </inkml:brush>
  </inkml:definitions>
  <inkml:trace contextRef="#ctx0" brushRef="#br0">1 36 9097,'0'0'18358,"23"-14"-15667,-3 4-1595,-4 1-1974,-8 7-4812,-13 2-567</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2.067"/>
    </inkml:context>
    <inkml:brush xml:id="br0">
      <inkml:brushProperty name="width" value="0.025" units="cm"/>
      <inkml:brushProperty name="height" value="0.025" units="cm"/>
    </inkml:brush>
  </inkml:definitions>
  <inkml:trace contextRef="#ctx0" brushRef="#br0">59 91 3716,'0'0'8429,"-6"10"-6112,0-1-1649,-28 47 2800,32-52-2511,0 0 0,0 1 0,1-1 0,-1 1 0,1-1 0,0 1 0,0 7 0,18-20 2070,3-14-2624,-1 0 1,-2-1-1,0-1 1,-1-1-1,-2 0 1,14-32-1,-27 55-360,-1 1 80,-5 281 373,8-269-496,4-14 0,5-18 0,-4-10 0,-1 0 0,-2 0 0,-1-1 0,0-41 0,-5 72 0,0 0 0,0 0 0,0 0 0,0 1 0,0-1 0,-1 0 0,1 1 0,0-1 0,0 0 0,-1 1 0,1-1 0,0 1 0,-1 0 0,1-1 0,0 1 0,-1 0 0,1 0 0,0 0 0,-1 0 0,1 0 0,-1 0 0,1 1 0,0-1 0,-1 0 0,1 1 0,0-1 0,-3 1 0,-5 29 0,9-26 0,4-21 0,7-37 0,-37 111 0,23-47-7,1 1 0,1 0 0,0 0 1,0-1-1,1 1 0,2 14 0,-1 10-62,-1-35-11,0 1 1,0-1-1,-1 1 1,1-1-1,0 0 1,-1 1-1,1-1 1,-1 0-1,1 1 1,0-1-1,-1 0 1,1 1-1,-1-1 1,1 0-1,-1 0 1,1 0-1,-1 1 1,1-1-1,-1 0 1,1 0-1,-1 0 1,1 0-1,-1 0 1,1 0-1,-1 0 1,1 0-1,-1 0 1,1 0-1,-1 0 1,1 0-1,-1-1 1,1 1-1,-1 0 1,1 0-1,-1 0 1,1-1-1,-1 1 1,1 0-1,-1-1 1,1 1-1,-22-12-10935,13-1-3901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4.577"/>
    </inkml:context>
    <inkml:brush xml:id="br0">
      <inkml:brushProperty name="width" value="0.025" units="cm"/>
      <inkml:brushProperty name="height" value="0.025" units="cm"/>
    </inkml:brush>
  </inkml:definitions>
  <inkml:trace contextRef="#ctx0" brushRef="#br0">1 50 18321,'0'0'5542,"76"-18"-4870,-20 11-512,12 2-160,6 2-768,3-4-2435,-1-2-5029</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3.144"/>
    </inkml:context>
    <inkml:brush xml:id="br0">
      <inkml:brushProperty name="width" value="0.025" units="cm"/>
      <inkml:brushProperty name="height" value="0.025" units="cm"/>
    </inkml:brush>
  </inkml:definitions>
  <inkml:trace contextRef="#ctx0" brushRef="#br0">135 6 4869,'0'0'9828,"-10"-1"-8617,9 1-1185,-2-1 46,1 0 0,-1 0 0,1 1-1,-1-1 1,1 1 0,-1 0 0,1 0 0,-1 0-1,1 0 1,-1 0 0,1 0 0,-1 1 0,1-1-1,-1 1 1,1 0 0,-1 0 0,1 0 0,0 0-1,-1 0 1,1 0 0,0 1 0,0-1-1,0 1 1,0 0 0,0-1 0,0 1 0,1 0-1,-1 0 1,0 0 0,1 0 0,0 0 0,-1 1-1,1-1 1,0 0 0,-1 3 0,-8 23 51,1-1 0,2 1 1,0 1-1,2-1 0,1 1 1,1 0-1,2 0 0,1 0 1,5 42-1,-4-60-185,1 1 0,1-1 0,0 0 0,0 0 0,1 0 0,1-1-1,0 1 1,0-1 0,1 0 0,0 0 0,1-1 0,0 0 0,0 0 0,1 0 0,0-1 0,1 0 0,10 7-1,-8-8-586,0 1-1,1-2 1,0 0-1,0 0 1,0-1-1,1 0 1,0-1-1,0-1 1,15 2-1,46 2-4538</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3.716"/>
    </inkml:context>
    <inkml:brush xml:id="br0">
      <inkml:brushProperty name="width" value="0.025" units="cm"/>
      <inkml:brushProperty name="height" value="0.025" units="cm"/>
    </inkml:brush>
  </inkml:definitions>
  <inkml:trace contextRef="#ctx0" brushRef="#br0">0 0 16464,'0'0'4900,"39"59"-3362,-13-29-834,-2 3-511,-1 6-161,0-2-32,-7 6 32,-7 0-417,-9 2-768,0 1-1185,-23-2-705,-10-6-2274</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4.854"/>
    </inkml:context>
    <inkml:brush xml:id="br0">
      <inkml:brushProperty name="width" value="0.025" units="cm"/>
      <inkml:brushProperty name="height" value="0.025" units="cm"/>
    </inkml:brush>
  </inkml:definitions>
  <inkml:trace contextRef="#ctx0" brushRef="#br0">15 0 929,'0'0'1954,"7"49"-1634,-7-35-256,0 1-128,0 0-480,0-2 479,0-1 97,0-2-32,-1-3 33,-4 0 351,-1-5-160,1 1-224,0-3-961</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5.410"/>
    </inkml:context>
    <inkml:brush xml:id="br0">
      <inkml:brushProperty name="width" value="0.025" units="cm"/>
      <inkml:brushProperty name="height" value="0.025" units="cm"/>
    </inkml:brush>
  </inkml:definitions>
  <inkml:trace contextRef="#ctx0" brushRef="#br0">195 54 3235,'0'0'940,"11"-5"955,3-2-689,33-15 1582,-15 3 5992,-52 42-6244,-15 16-1627,-2-1-1,-1-2 1,-1-2 0,-52 34-1,90-67-891,-1 0 0,1 0 0,0 0 0,0 0 0,-1-1-1,1 1 1,0 0 0,-1-1 0,1 1 0,0-1 0,-1 1 0,1-1-1,-1 0 1,1 0 0,-1 0 0,1 1 0,-1-1 0,1-1 0,-1 1-1,1 0 1,-2-1 0,2 0-6,0 0 0,0 0 0,1 0-1,-1 0 1,1-1 0,-1 1 0,1 0 0,-1 0-1,1-1 1,0 1 0,0 0 0,-1-1-1,1 1 1,0 0 0,0-1 0,0 1 0,1 0-1,-1 0 1,0-1 0,0 1 0,1 0 0,-1-1-1,1 0 1,0 1-16,-1 1 0,0-1 0,0 1 0,0-1 0,0 1 0,0-1 1,0 1-1,1 0 0,-1-1 0,0 1 0,0-1 0,1 1 0,-1 0 0,0-1 0,1 1 0,-1 0 0,0-1 0,1 1 0,-1 0 0,0 0 0,1-1 0,-1 1 1,1 0-1,-1 0 0,1 0 0,-1-1 0,0 1 0,1 0 0,-1 0 0,1 0 0,-1 0 0,1 0 0,-1 0 0,1 0 0,-1 0 0,1 0 0,-1 0 0,0 0 1,1 0-1,-1 1 0,1-1 0,-1 0 0,1 0 0,-1 0 0,0 0 0,1 1 0,-1-1 0,1 0 0,-1 1 0,2 0-20,-1-1 1,0 1-1,0 0 0,0 0 0,-1 0 1,1 0-1,0 0 0,0 0 0,0 0 1,-1 0-1,1 0 0,0 0 0,-1 0 1,1 0-1,-1 0 0,1 1 0,-1-1 1,0 0-1,1 2 0,-1-1-570,-1 4-926</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7.225"/>
    </inkml:context>
    <inkml:brush xml:id="br0">
      <inkml:brushProperty name="width" value="0.025" units="cm"/>
      <inkml:brushProperty name="height" value="0.025" units="cm"/>
    </inkml:brush>
  </inkml:definitions>
  <inkml:trace contextRef="#ctx0" brushRef="#br0">0 0 288,'0'0'-288</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7.566"/>
    </inkml:context>
    <inkml:brush xml:id="br0">
      <inkml:brushProperty name="width" value="0.025" units="cm"/>
      <inkml:brushProperty name="height" value="0.025" units="cm"/>
    </inkml:brush>
  </inkml:definitions>
  <inkml:trace contextRef="#ctx0" brushRef="#br0">177 1 2370,'0'0'652,"-11"6"-663,-23 14 188,-77 42-1860,111-62 1759,-1 0-1,1 0 0,0 1 1,-1-1-1,1 0 0,-1 0 0,1 0 1,-1 1-1,1-1 0,-1 0 0,1 0 1,-1 0-1,1 0 0,-1 0 1,1 0-1,-1 0 0,1 0 0,-1 0 1,1 0-1,-1 0 0,1-1 0,-1 1 1,1 0-1,-1 0 0,1 0 0,-1-1 1,1 1-1,-1 0 0,1-1 1,0 1-1,-1 0 0,1-1 0,0 1 1,-1 0-1,1-1 0,0 1 0,-1-1 1,1 1-1,0 0 0,0-1 1,-1 1-1,1-1 0,0 1 0,0-2 1,-3-24-1448,4 22-414,-1-1 756</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7.903"/>
    </inkml:context>
    <inkml:brush xml:id="br0">
      <inkml:brushProperty name="width" value="0.025" units="cm"/>
      <inkml:brushProperty name="height" value="0.025" units="cm"/>
    </inkml:brush>
  </inkml:definitions>
  <inkml:trace contextRef="#ctx0" brushRef="#br0">182 58 4901,'0'0'5215,"7"-9"-2417,33-40 2305,-42 58-117,-10 26-4313,-166 249 271,159-255-1627,12-22-2143,1-10-4293,1-10-115</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8.262"/>
    </inkml:context>
    <inkml:brush xml:id="br0">
      <inkml:brushProperty name="width" value="0.025" units="cm"/>
      <inkml:brushProperty name="height" value="0.025" units="cm"/>
    </inkml:brush>
  </inkml:definitions>
  <inkml:trace contextRef="#ctx0" brushRef="#br0">1 1 10890,'0'0'14734,"65"25"-13645,-42-12-384,5 2-353,0 1-224,1-1-128,0 2 32,-1-2-416,-4 0-1153,-2-4-1378,-9-7-1217,-3-4-4036</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0:58.995"/>
    </inkml:context>
    <inkml:brush xml:id="br0">
      <inkml:brushProperty name="width" value="0.025" units="cm"/>
      <inkml:brushProperty name="height" value="0.025" units="cm"/>
    </inkml:brush>
  </inkml:definitions>
  <inkml:trace contextRef="#ctx0" brushRef="#br0">0 141 4164,'0'0'13746,"2"-9"-12091,2-5-1098,19-72 3498,-12 54-2196,-11 33-1840,0-1 0,0 0-1,0 0 1,0 0 0,0 0 0,0 0 0,0 0 0,1 0 0,-1 0 0,0 0 0,0 0 0,0 0-1,0 0 1,0 0 0,0 0 0,1 1 0,-1-1 0,0 0 0,0 0 0,0 0 0,0 0 0,0 0-1,1-1 1,-1 1 0,0 0 0,0 0 0,0 0 0,0 0 0,0 0 0,0 0 0,1 0 0,-1 0-1,0 0 1,0 0 0,-1 31-35,0-17 7,1 0 0,0 0 1,1 0-1,0 0 0,6 23 0,-7-36-84,0-1-1,1 1 1,-1 0 0,0 0 0,1-1-1,-1 1 1,1 0 0,-1-1 0,1 1 0,-1 0-1,1-1 1,-1 1 0,1-1 0,-1 1-1,1-1 1,0 1 0,-1-1 0,1 0-1,0 1 1,0-1 0,-1 0 0,1 1 0,0-1-1,0 0 1,0 0 0,-1 0 0,1 0-1,0 0 1,0 0 0,0 0 0,-1 0-1,1 0 1,1 0 0,0 0-384,-1-1 0,1 1 0,-1-1 1,1 1-1,-1-1 0,0 0 0,1 0 0,-1 0 0,1 1 0,-1-1 1,0 0-1,0 0 0,0-1 0,0 1 0,2-2 0,8-17-8657</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0.193"/>
    </inkml:context>
    <inkml:brush xml:id="br0">
      <inkml:brushProperty name="width" value="0.025" units="cm"/>
      <inkml:brushProperty name="height" value="0.025" units="cm"/>
    </inkml:brush>
  </inkml:definitions>
  <inkml:trace contextRef="#ctx0" brushRef="#br0">190 1 3203,'0'0'17328,"-1"10"-16255,-3 6-632,0-1 0,0 0 0,-2 0 0,0 0 0,0 0 0,-11 15 0,14-24-315,-1 0 1,-1-1 0,1 1-1,-1-1 1,0 0-1,0 0 1,0 0-1,-8 4 1,10-7-124,0 0 0,0-1 0,-1 1 0,1-1 0,-1 0 0,1 0 0,-1 0 0,0 0 0,1 0 0,-1-1-1,0 0 1,1 0 0,-1 0 0,0 0 0,0 0 0,-6-2 0,9 1-2,-1 0 0,1 1 0,-1-1 0,1 0-1,-1 0 1,1 0 0,-1-1 0,1 1-1,0 0 1,-1 0 0,1-1 0,0 1 0,0-1-1,0 1 1,0-1 0,0 1 0,1-1-1,-1 0 1,0 1 0,1-1 0,-1 0 0,1 1-1,0-1 1,-1 0 0,1 0 0,0 0-1,0 1 1,0-1 0,0 0 0,1-2 0,-1-1-4,1 1 1,-1-1 0,1 1 0,0-1 0,0 1-1,0-1 1,1 1 0,0 0 0,0 0 0,4-7-1,-4 8 14,0 1-1,0 0 0,0-1 1,1 1-1,-1 0 0,1 0 1,-1 1-1,1-1 0,0 1 0,-1-1 1,1 1-1,0 0 0,3-1 1,-4 2-5,-1-1 0,1 1 1,-1 0-1,1 0 0,0 0 0,-1 0 1,1 1-1,-1-1 0,1 0 1,-1 1-1,1-1 0,-1 1 0,1-1 1,-1 1-1,1 0 0,-1-1 1,0 1-1,0 0 0,1 0 0,-1 0 1,0 0-1,0 0 0,0 0 1,0 1-1,0-1 0,0 0 1,1 2-1,0 1 29,1-1 1,0 1 0,0-1 0,0 0-1,0 0 1,1 0 0,-1 0-1,1 0 1,0-1 0,-1 1-1,1-1 1,0 0 0,1-1 0,-1 1-1,6 1 1747,1 24-923,38 16-799,-33-31 8,-15-11-1068,3 3 1139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09.194"/>
    </inkml:context>
    <inkml:brush xml:id="br0">
      <inkml:brushProperty name="width" value="0.025" units="cm"/>
      <inkml:brushProperty name="height" value="0.025" units="cm"/>
    </inkml:brush>
  </inkml:definitions>
  <inkml:trace contextRef="#ctx0" brushRef="#br0">174 65 3908,'0'0'10495,"3"-8"-8386,1-4-1352,5-10-56,-7-1 3708,-2 38-3833,-31 383 1825,2-88-820,-10 50-757,-1 39 152,37-42-929,-6 168 311,4 303 153,6-713-435,1 31-855,-10-154-3059,-5-20-2205,-4-15-5947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6.411"/>
    </inkml:context>
    <inkml:brush xml:id="br0">
      <inkml:brushProperty name="width" value="0.025" units="cm"/>
      <inkml:brushProperty name="height" value="0.025" units="cm"/>
    </inkml:brush>
  </inkml:definitions>
  <inkml:trace contextRef="#ctx0" brushRef="#br0">345 118 9961,'0'-11'935,"0"7"-695,0 0-1,0 0 1,0-1 0,-1 1 0,1 0 0,-1 0 0,0 0 0,0 0 0,0 0 0,-1 0 0,1 0 0,-1 0 0,0 0 0,0 1-1,-1-1 1,1 1 0,-1-1 0,1 1 0,-1 0 0,0 0 0,-1 0 0,1 1 0,0-1 0,-1 1 0,1-1 0,-1 1 0,0 0-1,0 1 1,1-1 0,-1 1 0,0 0 0,-1-1 0,1 2 0,-7-2 0,3 1-55,-1 1 1,1 0 0,-1 1-1,1-1 1,-1 1-1,1 1 1,0 0-1,0 0 1,-1 1-1,1-1 1,1 2 0,-1-1-1,0 1 1,1 1-1,0-1 1,0 1-1,0 0 1,1 1-1,-1-1 1,1 2 0,1-1-1,-1 0 1,1 1-1,0 0 1,1 0-1,-7 13 1,1-1 24,2 1 0,0 0 0,1 0 0,1 0 0,0 1 0,2 0 0,1 0 0,0 1 1,1 34-1,3-48-199,0 0 1,0-1-1,0 1 1,1 0 0,1-1-1,-1 1 1,1-1 0,0 0-1,1 1 1,0-2-1,0 1 1,0 0 0,1-1-1,0 0 1,0 0-1,1 0 1,-1-1 0,1 1-1,1-2 1,-1 1-1,1-1 1,-1 1 0,1-2-1,0 1 1,1-1 0,-1 0-1,1-1 1,-1 0-1,1 0 1,0 0 0,0-1-1,-1 0 1,1-1-1,0 0 1,0 0 0,0 0-1,0-1 1,0-1-1,10-2 1,-15 3 10,0 0-1,-1 0 0,1 0 1,-1 0-1,0 0 1,1 0-1,-1-1 0,0 1 1,0-1-1,0 0 1,0 0-1,0 0 0,0 0 1,0 0-1,-1 0 1,1 0-1,-1 0 1,1-1-1,-1 1 0,0-1 1,0 1-1,0-1 1,0 1-1,-1-1 0,1 0 1,-1 1-1,1-1 1,-1 0-1,0 1 1,0-1-1,-1-4 0,1 3 32,-1-1-1,0 1 1,0 0-1,0 0 1,0 0-1,-1 1 1,0-1-1,0 0 1,0 0-1,0 1 1,0-1-1,-1 1 1,1 0-1,-1 0 1,0 0-1,0 0 1,0 0-1,-1 1 1,-5-5-1,0 4-38,1 0-1,-1 0 1,0 1 0,0 0-1,-14-1 1,-12 5-55,34-1 37,0-1 0,0 0 0,0 1 0,0-1 0,1 0-1,-1 1 1,0-1 0,0 1 0,0-1 0,1 1 0,-1 0 0,0-1 0,1 1 0,-1 0 0,0 0 0,1-1 0,-1 1-1,1 0 1,-1 0 0,1 0 0,-1-1 0,1 1 0,0 0 0,-1 0 0,1 0 0,0 1 0,0-1 1,1-1-1,-1 1 1,1 0 0,-1-1 0,1 1 0,-1-1 0,1 1 0,-1-1 0,1 1 0,0-1 0,-1 1-1,1-1 1,0 0 0,-1 1 0,1-1 0,0 0 0,0 0 0,-1 0 0,1 1 0,0-1 0,0 0 0,-1 0-1,1 0 1,0 0 0,0 0 0,-1 0 0,1 0 0,0 0 0,0-1 0,0 1 0,29-3-19,-16-2 18,0 0 0,-1-1 0,0 0 0,0-1 0,0-1 0,-1 0 0,0 0 0,0-2 0,19-19 0,31-23-52,-62 52 55,0 0-1,0 0 0,1 0 1,-1 0-1,0 0 1,0 0-1,0 0 0,1 0 1,-1 0-1,0 0 1,0 1-1,1-1 0,-1 0 1,0 0-1,0 0 0,0 0 1,0 0-1,1 0 1,-1 0-1,0 0 0,0 1 1,0-1-1,0 0 1,1 0-1,-1 0 0,0 0 1,0 1-1,0-1 1,0 0-1,0 0 0,0 0 1,0 1-1,0-1 1,0 0-1,0 0 0,1 0 1,-1 1-1,0-1 1,0 0-1,0 0 0,0 0 1,0 1-1,0-1 1,-1 0-1,1 0 0,0 1 1,0-1-1,0 0 1,0 0-1,0 0 0,0 0 1,0 1-1,0-1 1,0 0-1,-1 0 0,1 0 1,0 1-1,0 2-22,-2 42 113,-9 46 1,6-57-304,1 0-1,2 0 1,3 50 0,-1-82 56,0-1 0,0 1 0,0-1 0,0 1 1,1-1-1,-1 1 0,0-1 0,1 1 0,-1-1 1,1 1-1,0-1 0,0 1 0,-1-1 0,1 0 1,0 0-1,0 1 0,0-1 0,0 0 0,0 0 0,1 0 1,-1 0-1,0 0 0,0 0 0,1 0 0,-1-1 1,0 1-1,1 0 0,-1-1 0,1 1 0,1-1 1,-1 1-255,1-1 0,-1-1 0,0 1 1,1 0-1,-1 0 0,1-1 0,-1 0 1,0 1-1,0-1 0,1 0 0,-1 0 1,0 0-1,0 0 0,0 0 0,0-1 1,0 1-1,0-1 0,0 1 0,1-3 1,23-29-6844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1.912"/>
    </inkml:context>
    <inkml:brush xml:id="br0">
      <inkml:brushProperty name="width" value="0.025" units="cm"/>
      <inkml:brushProperty name="height" value="0.025" units="cm"/>
    </inkml:brush>
  </inkml:definitions>
  <inkml:trace contextRef="#ctx0" brushRef="#br0">1 0 1089,'0'0'2498</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2.301"/>
    </inkml:context>
    <inkml:brush xml:id="br0">
      <inkml:brushProperty name="width" value="0.025" units="cm"/>
      <inkml:brushProperty name="height" value="0.025" units="cm"/>
    </inkml:brush>
  </inkml:definitions>
  <inkml:trace contextRef="#ctx0" brushRef="#br0">120 84 5157,'0'0'5968,"4"-10"-3299,-1 1-1843,11-29 1579,3 11 2329,-17 78-1136,-8-25-3499,-2 0-1,-1-1 1,-1 0-1,-1 0 1,-1-1-1,-1-1 1,-1-1-1,-21 24 0,37-46-202,0 1-1,0-1 0,-1 0 0,1 1 1,0-1-1,0 0 0,0 1 0,0-1 1,-1 0-1,1 1 0,0-1 0,0 0 0,-1 0 1,1 1-1,0-1 0,-1 0 0,1 0 1,0 0-1,0 1 0,-1-1 0,1 0 0,0 0 1,-1 0-1,1 0 0,-1 0 0,1 0 1,0 0-1,-1 0 0,1 0 0,0 0 0,-1 0 1,1 0-1,0 0 0,-1 0 0,1 0 1,0 0-1,-1 0 0,1 0 0,-1 0 0,1-1 1,0 1-1,0 0 0,-1 0 0,1 0 1,0 0-1,-1-1 0,1 1 0,0 0 0,0 0 1,-1-1-1,1 1 0,0 0 0,0-1 1,0 1-1,-1 0 0,1-1 0,0 1 0,0 0 1,0-1-1,0 1 0,0 0 0,0-1 1,0 1-1,0 0 0,0-1 0,0 1 0,0-1 1,-3-32-6299,2 27 4508,0-20-3193</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2.645"/>
    </inkml:context>
    <inkml:brush xml:id="br0">
      <inkml:brushProperty name="width" value="0.025" units="cm"/>
      <inkml:brushProperty name="height" value="0.025" units="cm"/>
    </inkml:brush>
  </inkml:definitions>
  <inkml:trace contextRef="#ctx0" brushRef="#br0">1 13 5381,'0'0'16624,"50"-13"-15887,-32 25-193,2 3-384,-2-1-128,6 4-160,-4-1-1025,3-2-1409,-3-3-2275,-2-2-2818</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2.971"/>
    </inkml:context>
    <inkml:brush xml:id="br0">
      <inkml:brushProperty name="width" value="0.025" units="cm"/>
      <inkml:brushProperty name="height" value="0.025" units="cm"/>
    </inkml:brush>
  </inkml:definitions>
  <inkml:trace contextRef="#ctx0" brushRef="#br0">16 0 14958,'0'0'9759,"9"1"-9599,27 5-91,-35-5-65,0-1 0,0 1 0,0 0 0,0-1 0,0 1 0,-1 0 0,1 0 0,0 0 0,0 0 0,-1 0-1,1 0 1,0 0 0,-1 0 0,1 0 0,-1 0 0,0 1 0,1-1 0,-1 0 0,0 0 0,1 0 0,-1 1 0,0-1 0,0 0-1,0 0 1,0 0 0,0 1 0,-1-1 0,1 0 0,-1 2 0,-9 32 247,-12-7 174,-8 13 403,28-39-792,1 0-1,0 0 0,0-1 0,0 1 0,0 1 1,0-1-1,1 0 0,-1 0 0,0 0 1,1 0-1,0 0 0,-1 1 0,1-1 0,0 0 1,0 0-1,1 3 0,0-4-34,0 0 0,1 0 1,-1 0-1,0-1 0,1 1 0,-1 0 0,1-1 0,-1 1 1,1-1-1,-1 1 0,1-1 0,-1 0 0,1 0 0,-1 0 0,1 0 1,-1 0-1,1 0 0,2 0 0,34-2-921,-35 2 702,2-1-331,0 0 1,0 0-1,0 0 0,-1-1 0,1 1 0,0-1 0,0 0 0,-1 0 0,1-1 0,4-3 1,18-14-6462</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3.329"/>
    </inkml:context>
    <inkml:brush xml:id="br0">
      <inkml:brushProperty name="width" value="0.025" units="cm"/>
      <inkml:brushProperty name="height" value="0.025" units="cm"/>
    </inkml:brush>
  </inkml:definitions>
  <inkml:trace contextRef="#ctx0" brushRef="#br0">1 217 9225,'0'0'13933,"4"-9"-12759,12-25-238,-1-2-1,-2 0 1,14-65 0,-15 171-1246,-11-28 295,-2-28-130,2-1 0,-1 0-1,2 0 1,-1 1 0,8 24 0,-8-37-132,-1 0 1,1-1-1,0 1 1,0 0 0,-1 0-1,1-1 1,0 1-1,0 0 1,0-1-1,0 1 1,0-1-1,0 1 1,0-1 0,0 0-1,0 1 1,0-1-1,0 0 1,0 0-1,0 1 1,1-1 0,-1 0-1,0 0 1,0 0-1,0-1 1,0 1-1,0 0 1,0 0-1,0 0 1,0-1 0,0 1-1,0-1 1,0 1-1,0-1 1,0 1-1,0-1 1,1 0-1,11-14-5515</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3.655"/>
    </inkml:context>
    <inkml:brush xml:id="br0">
      <inkml:brushProperty name="width" value="0.025" units="cm"/>
      <inkml:brushProperty name="height" value="0.025" units="cm"/>
    </inkml:brush>
  </inkml:definitions>
  <inkml:trace contextRef="#ctx0" brushRef="#br0">1 40 14894,'0'0'7848,"54"-8"-9226,-35-1-576,-1 1-992,-5 0-2371,-3 1-2755</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4.016"/>
    </inkml:context>
    <inkml:brush xml:id="br0">
      <inkml:brushProperty name="width" value="0.025" units="cm"/>
      <inkml:brushProperty name="height" value="0.025" units="cm"/>
    </inkml:brush>
  </inkml:definitions>
  <inkml:trace contextRef="#ctx0" brushRef="#br0">145 0 5701,'0'0'16827,"-3"11"-16491,-3 10-245,-1-1 0,-18 36 1,22-48-54,-1-1 1,0 0-1,0 0 1,-1 0-1,0-1 1,0 0-1,0 0 1,-1 0-1,0 0 1,0-1-1,-1 0 1,-10 7-1,16-12-21,1 0-1,-1 1 0,1-1 0,-1 0 0,1 0 0,-1 1 0,0-1 1,1 0-1,-1 0 0,0 0 0,1 0 0,-1 0 0,0 0 0,1 0 1,-1 0-1,1 0 0,-1 0 0,0 0 0,1 0 0,-1-1 0,0 1 1,1 0-1,-1 0 0,1-1 0,-1 1 0,1 0 0,-1-1 1,1 1-1,-1-1 0,1 1 0,-1 0 0,1-1 0,-1 0 0,-5-25-118,11-31-841,-4 51 883,1 0-1,-1 0 1,1 0-1,0 1 1,0-1 0,0 1-1,1-1 1,0 1 0,0 0-1,0 0 1,1 0 0,5-5-1,-9 10 62,1 0 1,-1 0-1,0 0 0,1 0 0,-1 0 0,1 0 1,-1 0-1,1 1 0,-1-1 0,0 0 0,1 0 1,-1 0-1,1 0 0,-1 1 0,0-1 0,1 0 1,-1 0-1,0 1 0,1-1 0,-1 0 0,0 1 0,1-1 1,-1 0-1,0 1 0,0-1 0,1 0 0,-1 1 1,0-1-1,0 0 0,0 1 0,1-1 0,-1 1 1,0-1-1,0 1 0,0 0 0,6 22 113,-4-14-31,1 1 159,1-1-1,-1 0 1,2 0-1,-1-1 0,11 15 1,-13-20-415,0 0-1,0-1 1,1 1 0,0 0 0,-1-1 0,1 0 0,0 0-1,0 0 1,0 0 0,1 0 0,-1 0 0,0-1 0,1 0-1,-1 1 1,1-1 0,-1-1 0,1 1 0,5 0 0,0-1-4824</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5.122"/>
    </inkml:context>
    <inkml:brush xml:id="br0">
      <inkml:brushProperty name="width" value="0.025" units="cm"/>
      <inkml:brushProperty name="height" value="0.025" units="cm"/>
    </inkml:brush>
  </inkml:definitions>
  <inkml:trace contextRef="#ctx0" brushRef="#br0">9 133 2787,'-2'14'1229,"-2"3"4077,1 3 6112,13-34-6902,13-34-3036,17-51 0,-32 76-1157,-9 31-359,0 0 0,0 0-1,1 0 1,0 0 0,2 13 0,0 7 55,-3-11-644,0-6 872,0 1 1,1-1 0,3 20-1,-3-29-471,1-1 0,-1 1 0,0 0 0,1-1 0,0 1 0,-1-1 0,1 1 0,0-1 0,0 1 0,0-1 0,0 1 0,0-1 0,1 2 0,-1-3-176,0 1 0,0-1-1,0 1 1,0-1 0,0 1-1,0-1 1,0 0-1,0 1 1,0-1 0,0 0-1,0 0 1,0 0 0,0 0-1,0 0 1,0 0 0,0 0-1,1 0 1,-1 0 0,0-1-1,0 1 1,0 0-1,2-1 1,10-7-10229</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6.277"/>
    </inkml:context>
    <inkml:brush xml:id="br0">
      <inkml:brushProperty name="width" value="0.025" units="cm"/>
      <inkml:brushProperty name="height" value="0.025" units="cm"/>
    </inkml:brush>
  </inkml:definitions>
  <inkml:trace contextRef="#ctx0" brushRef="#br0">61 619 1473,'0'0'3198,"-9"10"-587,-2 2-1932,-26 32 1129,34-31 1178,13-12-223,17-14-392,-1-10-1916,-1 0-1,-1-2 1,-1 0 0,-1-2-1,-2 0 1,24-40 0,-32 46-241,-1-1 1,-1 0-1,-1 0 1,-1-1-1,-1 0 1,-1-1-1,-1 1 1,-1-1-1,2-42 1,-7 55-122,0 1 0,-1 0 1,0-1-1,-1 1 0,0 0 1,0 0-1,-1 0 0,-9-15 1,7 13-77,1-1 1,0 1 0,0-1 0,-3-17 0,8 29-89,-1 1 0,1 0 0,0-1 0,0 1 0,0-1 0,0 1 0,0 0 0,0-1 0,0 1 0,0 0 0,0-1 0,0 1 0,1-1 0,-1 1 0,0 0 0,0-1 0,0 1 0,0 0 0,0-1 0,1 1 0,-1 0 0,0-1 1,0 1-1,1 0 0,-1-1 0,0 1 0,0 0 0,1 0 0,-1 0 0,0-1 0,1 1 0,-1 0 0,0 0 0,1 0 0,-1-1 0,0 1 0,1 0 0,15 4-7253,-10 1 2007</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6.663"/>
    </inkml:context>
    <inkml:brush xml:id="br0">
      <inkml:brushProperty name="width" value="0.025" units="cm"/>
      <inkml:brushProperty name="height" value="0.025" units="cm"/>
    </inkml:brush>
  </inkml:definitions>
  <inkml:trace contextRef="#ctx0" brushRef="#br0">40 302 1057,'0'0'12166,"-8"3"-10794,-23 10 304,38-12 1363,14-6-2714,4-11-75,0 0 0,0-1 1,-2-2-1,0-1 1,-1 0-1,-1-2 1,-1 0-1,-1-1 0,-1-1 1,18-33-1,-10 0-84,-26 57-179,1 0 0,-1 0-1,1 0 1,-1 0 0,1 0 0,-1 0 0,1 0 0,-1 0 0,0 0 0,1 0 0,-1 0 0,1 1 0,-1-1 0,1 0-1,-1 0 1,0 0 0,1 1 0,-1-1 0,1 0 0,-1 0 0,0 1 0,1-1 0,-1 0 0,0 1 0,0-1 0,1 0 0,-1 1-1,0-1 1,0 1 0,1-1 0,-1 0 0,0 1 0,0-1 0,0 1 0,0-1 0,0 1 0,0-1 0,0 1 0,14 25 1,-13-23-11,8 14-48,1 0-1,1-1 0,0 0 1,1-1-1,1 0 1,19 18-1,-23-25-840,1-1 0,0 1 0,0-2-1,1 1 1,0-1 0,19 7 0,16-1-5724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6.752"/>
    </inkml:context>
    <inkml:brush xml:id="br0">
      <inkml:brushProperty name="width" value="0.025" units="cm"/>
      <inkml:brushProperty name="height" value="0.025" units="cm"/>
    </inkml:brush>
  </inkml:definitions>
  <inkml:trace contextRef="#ctx0" brushRef="#br0">0 41 11499,'3'-8'2477,"11"-25"0,-14 33-2433,0 0 0,0 0 0,0 1 1,0-1-1,0 0 0,0 0 0,0 0 0,0 0 1,0 0-1,0 0 0,0 0 0,0 0 0,0 0 0,0 1 1,0-1-1,0 0 0,0 0 0,0 0 0,0 0 1,0 0-1,0 0 0,0 0 0,0 0 0,0 0 0,0 1 1,0-1-1,0 0 0,0 0 0,0 0 0,1 0 0,-1 0 1,0 0-1,0 0 0,0 0 0,0 0 0,0 0 1,0 0-1,0 0 0,0 0 0,0 0 0,1 0 0,-1 0 1,0 0-1,0 0 0,0 0 0,0 0 0,0 0 1,0 0-1,0 0 0,0 0 0,0 0 0,1 0 0,-1 0 1,0 0-1,0 0 0,0 0 0,0 0 0,0 0 1,0 0-1,0 0 0,0 0 0,0 0 0,1 0 0,1 17 1215,1 19-124,-8 126 1756,3 97 111,2-257-3044,0 0-1,0 0 0,0 0 1,1 0-1,-1 0 0,0 0 1,1 0-1,0-1 0,-1 1 1,1 0-1,0 0 0,0-1 1,0 1-1,0 0 0,0-1 1,1 1-1,-1-1 0,0 1 1,1-1-1,-1 0 0,1 0 1,-1 1-1,1-1 0,0 0 1,2 1-1,-3-2-92,-1 0-1,1 0 1,0 0 0,0 0 0,0 0-1,-1 0 1,1 0 0,0 0 0,0 0-1,0 0 1,-1 0 0,1-1-1,0 1 1,0 0 0,-1-1 0,1 1-1,0 0 1,0-1 0,-1 1 0,1-1-1,0 1 1,0-2 0,1 1-238,-1-1 0,0 0 0,0 0 0,0 0 0,0 0 0,0 0 0,0 0 0,-1 0 0,1 0 0,0 0 0,-1 0 0,1-4-1,1-26-5007,-1-4 48</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7.920"/>
    </inkml:context>
    <inkml:brush xml:id="br0">
      <inkml:brushProperty name="width" value="0.025" units="cm"/>
      <inkml:brushProperty name="height" value="0.025" units="cm"/>
    </inkml:brush>
  </inkml:definitions>
  <inkml:trace contextRef="#ctx0" brushRef="#br0">277 64 4068,'14'-11'7997,"-11"7"-6701,1-1 1,-1 0-1,0 1 1,-1-1 0,1-1-1,-1 1 1,4-11-1,-35 14 986,24 2-2065,-21 1-24,0 2 0,0 1 1,-36 10-1,36-7 2,0-1 0,0-2 0,-38 2 0,64-6-201,0 0-1,0 0 1,1 0-1,-1 0 1,0 0-1,0 0 1,0 0-1,1 0 1,-1 0-1,0 0 1,0 0-1,0 0 1,1-1-1,-1 1 1,0 0-1,0 0 1,0 0-1,0 0 1,1 0-1,-1 0 1,0-1-1,0 1 1,0 0-1,0 0 1,0 0-1,0 0 1,0-1-1,1 1 1,-1 0-1,0 0 1,0 0-1,0-1 1,0 1-1,0 0 1,0 0-1,0 0 1,0-1-1,0 1 1,0 0-1,0 0 1,0 0-1,0-1 1,0 1-1,0 0 1,-1 0-1,1 0 1,0-1-1,0 1 1,0 0-1,0 0 1,0 0-1,0-1 1,0 1-1,-1 0 1,1 0 0,0 0-1,0 0 1,0 0-1,0 0 1,-1-1-1,1 1 1,0 0-1,0 0 1,0 0-1,0 0 1,-1 0-1,1 0 1,0 0-1,-1 0 1,17-11-1088,-6 9 23,1 0 0,0 1 0,0 0-1,0 1 1,0 0 0,-1 1 0,1 0 0,0 1 0,13 3 0,8 1-4473,-12-4 606</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08.297"/>
    </inkml:context>
    <inkml:brush xml:id="br0">
      <inkml:brushProperty name="width" value="0.025" units="cm"/>
      <inkml:brushProperty name="height" value="0.025" units="cm"/>
    </inkml:brush>
  </inkml:definitions>
  <inkml:trace contextRef="#ctx0" brushRef="#br0">352 148 3940,'-57'-69'4068,"52"63"-3632,-1 1 0,0-1 0,-1 1 0,1 0 0,-1 1 0,0-1 0,0 2 0,-1-1 0,1 1 0,-1 0 1,0 0-1,-9-2 0,-2 2 542,0 1 0,-1 0-1,-24 1 1,44 1-971,-6 1 29,1-1 0,0 1 0,-1 0 0,1 1 0,0-1 0,-1 1 0,-7 4 0,-19 6 109,32-12 63,28-9 224,-14 3-333,1 1 0,0 0 0,0 1-1,0 1 1,1 0 0,-1 1 0,1 1-1,-1 0 1,32 3 0,-47-2-94,1 0 0,-1 0 0,1 0 0,-1 0 0,1 1 0,-1-1 1,1 0-1,-1 0 0,1 0 0,-1 1 0,0-1 0,1 0 0,-1 1 0,1-1 0,-1 0 0,0 1 0,1-1 0,-1 0 1,0 1-1,0-1 0,1 1 0,-1-1 0,0 1 0,0-1 0,1 0 0,-1 1 0,0-1 0,0 1 0,0-1 0,0 1 1,0-1-1,0 1 0,0-1 0,0 1 0,0-1 0,0 1 0,0-1 0,0 1 0,0-1 0,0 1 0,0-1 0,-1 1 1,1-1-1,0 1 0,0-1 0,0 1 0,-1-1 0,1 0 0,0 1 0,-1-1 0,1 0 0,0 1 0,-1-1 0,1 0 1,-1 1-1,-21 20 580,-49 12-11,56-28-562,0 1 1,1 1-1,0 0 0,0 1 1,1 0-1,0 1 0,-12 11 1,24-20-69,0 1 0,1-1 0,-1 1 0,0 0 0,0 0 0,1-1 0,-1 1 0,1 0 0,-1 0 0,0 0 0,1-1 1,-1 1-1,1 0 0,0 0 0,-1 0 0,1 0 0,0 0 0,0 0 0,-1 0 0,1 0 0,0 0 0,0 0 0,0 0 0,0 0 0,0 0 1,1 0-1,-1 0 0,0 0 0,0 0 0,1 0 0,-1 0 0,0 0 0,1 0 0,-1 0 0,2 1 0,0 0-440,0-1-1,0 1 1,0 0 0,0-1-1,1 0 1,-1 1-1,1-1 1,-1 0 0,1 0-1,-1 0 1,6 0 0,24 6-5174</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15.695"/>
    </inkml:context>
    <inkml:brush xml:id="br0">
      <inkml:brushProperty name="width" value="0.025" units="cm"/>
      <inkml:brushProperty name="height" value="0.025" units="cm"/>
    </inkml:brush>
  </inkml:definitions>
  <inkml:trace contextRef="#ctx0" brushRef="#br0">5797 164 3331,'-46'-4'3555,"-25"-8"-2707,-5-1-900,-219 1 2081,11 1-1987,-42-26 430,-574-37 829,834 75-1216,1 4 1,-78 14 0,-124 41-194,222-49 97,-519 78 99,194-38-58,311-41-62,-650 99 1708,360-53-1981,-22 2 114,294-49 305,2 4 1,0 3 0,-119 43 0,161-46-69,0 2 0,2 1 0,0 2 1,1 1-1,1 2 0,1 0 1,0 2-1,-37 41 0,57-54 7,1 1 1,0-1-1,1 2 1,0-1-1,1 0 0,0 1 1,1 0-1,0 1 0,1-1 1,1 0-1,0 1 1,0 0-1,1-1 0,1 22 1,2 1-16,1 0 1,2 0-1,1 0 1,12 36-1,-7-34-10,2 0 0,1-1 0,3-1 0,0 0 0,2-1 0,24 31 0,-12-24 91,2-2-1,2-1 1,1-2 0,45 35 0,-52-47-71,96 80 200,248 156 1,-335-240-233,-1-1 0,2-3 1,0-1-1,1-1 0,49 8 1,-26-11 106,1-2 1,109 0 0,595-64 775,-508 29-757,-81 9-88,1412-105 1088,-1452 116-601,-1-6-1,0-6 1,192-49-1,-228 38-374,130-54 0,-199 68-34,-1-1-1,0-1 0,-2-2 1,0-1-1,-1-1 0,-1-2 1,45-46-1,-30 17-96,-2-2 1,-2-2-1,52-101 0,-35 42-4,41-123 0,-76 168-5,-2-1-1,-3-1 1,-4-1 0,-3 0 0,0-142 0,-8 207-39,-1-1 1,-1 1 0,1 0 0,-1-1 0,0 1-1,-1 0 1,0 0 0,-1 0 0,1 0-1,-1 1 1,-1-1 0,0 0 0,0 1 0,0 0-1,-1 0 1,0 1 0,0-1 0,0 1 0,-1 0-1,0 0 1,0 1 0,-1 0 0,0 0 0,0 0-1,0 1 1,0 0 0,-13-5 0,-3 2-280,-1 1 0,0 0 0,0 2 0,-1 1 0,1 1 0,-1 1 1,1 1-1,-42 5 0,12 3-673,0 2 1,-98 32 0,-197 96-5330,188-68 513</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56.995"/>
    </inkml:context>
    <inkml:brush xml:id="br0">
      <inkml:brushProperty name="width" value="0.025" units="cm"/>
      <inkml:brushProperty name="height" value="0.025" units="cm"/>
    </inkml:brush>
  </inkml:definitions>
  <inkml:trace contextRef="#ctx0" brushRef="#br0">11 0 12268,'0'0'7100,"0"9"-6561,2 554 6299,29-628-5348,15-78-1229,-25 73-487,47-107-1,-67 175 212,1-1 1,-1 0 0,1 1-1,-1-1 1,1 1 0,0-1-1,-1 1 1,1 0 0,1 0-1,-1 0 1,0 0 0,0 0-1,1 0 1,-1 1 0,6-3-1,-7 3 8,1 1-1,0 0 1,0 0-1,0 0 1,0 0-1,-1 0 1,1 0-1,0 0 1,0 1-1,0-1 0,-1 1 1,1-1-1,0 1 1,-1 0-1,1 0 1,0-1-1,-1 1 1,1 0-1,-1 0 1,1 1-1,-1-1 1,0 0-1,0 0 1,1 1-1,-1-1 1,2 4-1,0-1 0,0 0 0,0 0 0,0 0 0,0 1 0,-1-1 0,0 1 0,0 0 0,0-1-1,0 1 1,-1 0 0,0 0 0,0 0 0,0 1 0,0-1 0,-1 0 0,0 0 0,0 0 0,-1 0 0,-1 8 0,0-5 64,0-1-1,-1 1 1,0-1 0,-1 0 0,0 0 0,0 0 0,0 0 0,-1-1 0,0 1-1,0-1 1,-11 10 0,7-9-38,1 0-1,-1 0 1,0 0 0,0-1-1,-1 0 1,0-1-1,0 0 1,0-1 0,-1 0-1,1-1 1,-1 0-1,0 0 1,0-1 0,0 0-1,0-1 1,0-1-1,0 0 1,-16-1 0,26 0-127,0 1 1,0 0 0,0 0 0,0-1 0,0 1 0,0 0-1,0-1 1,0 1 0,0-1 0,0 1 0,1-1 0,-1 0 0,0 1-1,0-1 1,1 0 0,-1 1 0,0-1 0,1 0 0,-1 0-1,1 0 1,-1 0 0,1 0 0,-1 0 0,1 0 0,-1 1 0,1-1-1,0 0 1,0 0 0,0 0 0,-1 0 0,1-1 0,0 1-1,0 0 1,0 0 0,1 0 0,-1 0 0,0 0 0,1-1-1,-1-1-453,1 0-1,0 0 0,1 0 0,-1 1 0,0-1 0,1 1 0,-1-1 0,1 1 0,0-1 0,0 1 0,0 0 0,4-3 0,24-15-7129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57.743"/>
    </inkml:context>
    <inkml:brush xml:id="br0">
      <inkml:brushProperty name="width" value="0.025" units="cm"/>
      <inkml:brushProperty name="height" value="0.025" units="cm"/>
    </inkml:brush>
  </inkml:definitions>
  <inkml:trace contextRef="#ctx0" brushRef="#br0">0 166 14510,'0'0'7644,"13"8"-6453,-5-2-932,-5-3-199,1 0 0,-1-1 0,1 1 0,-1-1 0,1 0 0,0 0 0,0 0 1,0 0-1,0-1 0,0 1 0,0-1 0,0 0 0,1-1 0,-1 1 0,0-1 1,1 1-1,-1-1 0,0-1 0,1 1 0,4-1 0,1-3-17,0-1 1,0 1-1,0-2 0,-1 1 0,0-1 0,0-1 0,13-12 1,-19 17-2,0-1 1,0 1 0,0-1 0,-1 0-1,1 0 1,-1 0 0,1 0 0,-1-1-1,0 1 1,-1 0 0,1-1 0,-1 0 0,1 1-1,-1-1 1,0 0 0,0 0 0,-1 0-1,1 0 1,-1 1 0,0-1 0,0 0 0,0 0-1,0 0 1,-2-6 0,2 9-39,-1 0 1,1 1 0,-1-1-1,1 0 1,-1 0-1,0 1 1,1-1-1,-1 0 1,0 1-1,0-1 1,1 1-1,-1-1 1,0 1 0,0-1-1,0 1 1,0 0-1,1-1 1,-1 1-1,0 0 1,0 0-1,0-1 1,0 1 0,0 0-1,0 0 1,0 0-1,0 0 1,0 0-1,0 1 1,0-1-1,0 0 1,1 0-1,-1 0 1,0 1 0,0-1-1,0 1 1,0-1-1,0 1 1,0 0-1,-32 21 70,24-11 1,0 1 0,1 0 0,0 1 0,-6 14 0,11-22-47,1 0 1,0 1-1,0-1 1,0 0-1,0 1 1,1 0-1,0-1 1,0 1-1,1 0 1,-1 0-1,1-1 1,1 1-1,0 8 1,0-13-26,0 0 0,0 0 1,0 1-1,0-1 0,1 0 1,-1 0-1,0 0 0,0-1 1,1 1-1,-1 0 0,1 0 0,-1-1 1,0 1-1,1-1 0,-1 1 1,1-1-1,0 0 0,-1 1 1,1-1-1,-1 0 0,1 0 1,-1 0-1,1 0 0,3-1 0,40-4 107,8-11-218,-41 12 56,1 0 0,-1 0-1,1 2 1,0-1 0,21 0-1,-32 1 190,0 1 0,0-1 0,0 0 0,0 1 0,0-1 0,0 0 0,0 0 0,-1-1 0,1 1-1,-1 0 1,0-1 0,0 1 0,1-3 0,8-11 455,30-31-676,-6 7-1837,-4-5-4738,-16 17 24</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58.227"/>
    </inkml:context>
    <inkml:brush xml:id="br0">
      <inkml:brushProperty name="width" value="0.025" units="cm"/>
      <inkml:brushProperty name="height" value="0.025" units="cm"/>
    </inkml:brush>
  </inkml:definitions>
  <inkml:trace contextRef="#ctx0" brushRef="#br0">36 1 7847,'-4'14'8932,"-6"33"-5516,1 0 1,-4 87-1,15-100-2919,2 1 0,0-1 0,12 37 0,-7-28-856,4 43 1,-16-156-411,7-82 0,-4 151 764,0 1-1,0-1 0,0 0 1,0 1-1,0-1 0,-1 0 1,1 1-1,0-1 0,0 1 0,1-1 1,-1 0-1,0 1 0,0-1 1,0 0-1,0 1 0,0-1 1,1 1-1,-1-1 0,0 1 1,1-1-1,-1 0 0,0 1 1,1-1-1,-1 1 0,0 0 0,1-1 1,-1 1-1,1-1 0,-1 1 1,1 0-1,-1-1 0,1 1 1,0 0-1,-1-1 0,1 1 1,-1 0-1,1 0 0,-1 0 1,1-1-1,0 1 0,-1 0 0,1 0 1,0 0-1,-1 0 0,1 0 1,-1 0-1,1 0 0,0 0 1,-1 1-1,1-1 0,0 0 1,-1 0-1,2 1 0,30 24-35,-19-13 144,-4-7-82,0 0 1,1-1-1,-1 0 0,1 0 1,0-1-1,1-1 0,-1 1 1,0-2-1,1 1 0,14-1 1,-18 0-11,0-1-1,-1 0 1,1 0 0,0-1-1,-1 0 1,1 0 0,-1-1-1,1 1 1,-1-1 0,1-1-1,-1 1 1,0-1-1,0 0 1,0-1 0,-1 1-1,1-1 1,5-5 0,-10 7 9,1-1 0,0 1-1,-1-1 1,0 1 0,1-1 0,-1 1 0,0-1 0,0 0 0,0 0 0,-1 0-1,1 1 1,-1-1 0,0 0 0,1 0 0,-1 0 0,0 0 0,-1-4 0,1 6-13,0 1-1,-1-1 1,1 0 0,0 0 0,0 0 0,-1 1 0,1-1 0,-1 0 0,1 0 0,-1 1 0,1-1 0,-1 0 0,1 1 0,-1-1-1,1 0 1,-1 1 0,0-1 0,1 1 0,-1-1 0,0 1 0,1-1 0,-3 0 0,2 1-9,-1 0 0,1 0 1,-1 0-1,0 0 0,1 0 0,-1 0 1,1 1-1,-1-1 0,1 0 0,-1 1 1,1-1-1,-1 1 0,1 0 1,0-1-1,-1 1 0,1 0 0,-2 1 1,-1 2 29,0 0 1,0-1 0,0 1-1,1 0 1,-1 1 0,1-1-1,0 1 1,1-1 0,-1 1 0,1 0-1,0 0 1,0 0 0,0 0-1,1 0 1,0 1 0,0-1-1,0 0 1,0 1 0,1-1 0,0 0-1,0 1 1,1-1 0,1 9-1,-1-12-71,0-1 0,0 1-1,1-1 1,-1 1 0,0-1-1,1 0 1,-1 1 0,1-1-1,-1 0 1,1 0 0,0 0-1,-1 0 1,1 0 0,0 0 0,0-1-1,-1 1 1,1-1 0,0 1-1,0-1 1,0 1 0,0-1-1,0 0 1,0 0 0,0 0-1,0 0 1,0-1 0,0 1-1,0 0 1,-1-1 0,4 0-1,0 0-435,0-1 0,0 1-1,-1-1 1,1 0 0,0 0 0,-1 0-1,0-1 1,1 0 0,-1 1-1,0-2 1,4-2 0,-3-2-1126,1 1 1,-1-1 0,0 0 0,-1 0 0,6-14-1,5-19-4411</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58.555"/>
    </inkml:context>
    <inkml:brush xml:id="br0">
      <inkml:brushProperty name="width" value="0.025" units="cm"/>
      <inkml:brushProperty name="height" value="0.025" units="cm"/>
    </inkml:brush>
  </inkml:definitions>
  <inkml:trace contextRef="#ctx0" brushRef="#br0">15 1 8104,'0'0'8584,"-11"67"-7047,8-42-640,3 2-801,0 3-64,0-1-768,0 2-1411,0-1-1600,0 1-257,0-3 32</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58.913"/>
    </inkml:context>
    <inkml:brush xml:id="br0">
      <inkml:brushProperty name="width" value="0.025" units="cm"/>
      <inkml:brushProperty name="height" value="0.025" units="cm"/>
    </inkml:brush>
  </inkml:definitions>
  <inkml:trace contextRef="#ctx0" brushRef="#br0">0 361 4228,'0'0'9396,"10"7"-7918,-6-4-1214,-3-1-225,1 0 0,-1-1-1,1 1 1,-1-1 0,1 0 0,-1 0 0,1 1-1,0-1 1,0 0 0,0 0 0,-1 0 0,1-1-1,0 1 1,0 0 0,0-1 0,0 1 0,0-1 0,0 0-1,0 0 1,0 0 0,1 0 0,-1 0 0,0 0-1,0 0 1,0-1 0,0 1 0,0-1 0,0 1-1,0-1 1,0 0 0,1-1 0,10-9-85,-2-1-1,0 0 1,-1-1 0,0 0 0,0-1 0,-2 0 0,0 0 0,0-1-1,8-24 1,-1-8-313,16-89 1,-23 92 117,-13 90 5463,4 30-2861,1-51-1873,2-3-586,0 1 0,2-1 0,1-1 0,1 1 0,0-1 0,2 0 0,0 0 0,2-1 0,0 0 0,22 31 0,-14-35-85,-18-16 191,1 0 1,-1 0 0,0 0-1,1 0 1,-1 0-1,0 0 1,1 0-1,-1-1 1,0 1-1,0 0 1,1 0 0,-1 0-1,0-1 1,0 1-1,1 0 1,-1 0-1,0-1 1,0 1-1,0 0 1,1-1 0,-1 1-1,0 0 1,0-1-1,0 1 1,0 0-1,0-1 1,1 1 0,-1 0-1,0-1 1,0 1-1,0 0 1,0-1-1,0 1 1,0 0-1,-1-1 1,2-4 26,-2 0 0,1 0 0,-1 0 0,0 0 0,0 0 1,0 0-1,-2-5 0,-4-5-135,0 0 0,-1 1 1,-1 0-1,-20-25 0,23 31 111,-1 1-1,0-1 0,0 2 1,-1-1-1,0 1 0,0 0 1,0 0-1,-1 1 0,-11-5 1,8 7 1132,15 6 602,21 6-240,16-5-943,1-1-1,62-4 0,-72 0-643,-20 1-631,0-1 1,0 0 0,0-1-1,0 0 1,0 0 0,17-7 0,14-13-7018</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8:59.693"/>
    </inkml:context>
    <inkml:brush xml:id="br0">
      <inkml:brushProperty name="width" value="0.025" units="cm"/>
      <inkml:brushProperty name="height" value="0.025" units="cm"/>
    </inkml:brush>
  </inkml:definitions>
  <inkml:trace contextRef="#ctx0" brushRef="#br0">1 126 4452,'0'0'14318,"9"3"-12412,-4-1-1688,-1 0-1,1 0 1,0-1 0,0 0 0,0 0 0,0 0 0,0-1 0,0 1 0,0-1 0,1 0 0,-1-1 0,0 1 0,0-1 0,0 0 0,0 0 0,0-1 0,-1 1 0,1-1 0,0 0-1,-1-1 1,1 1 0,7-6 0,-11 7-200,42-40 761,-41 38-748,0 1 0,0 0 0,-1 0 0,1-1-1,-1 1 1,1-1 0,-1 1 0,0-1 0,0 0-1,0 1 1,0-1 0,-1 0 0,1 0 0,-1 0 0,1 0-1,-1 1 1,0-1 0,-1-4 0,1 6-20,-1 0 1,0-1-1,0 1 1,1 0 0,-1 0-1,0 0 1,0 0-1,0 0 1,0 0-1,0 0 1,-1 0-1,1 0 1,0 0-1,0 0 1,-1 1-1,1-1 1,0 0-1,-1 1 1,1 0-1,-1-1 1,1 1-1,0 0 1,-1-1-1,1 1 1,-1 0-1,-2 0 1,-43 2 245,43-2-254,1 1-4,-1-1 0,0 1-1,0 1 1,0-1 0,1 0-1,-1 1 1,1 0 0,-1 0 0,1 0-1,0 0 1,0 0 0,0 1-1,0 0 1,0-1 0,0 1 0,1 0-1,-1 0 1,1 1 0,0-1-1,0 0 1,0 1 0,0-1-1,1 1 1,-1 0 0,1-1 0,0 1-1,0 0 1,1 0 0,-1 5-1,0-4 0,0-1-1,1 1 1,0 0-1,0-1 1,0 1-1,0 0 1,1-1-1,0 1 1,0 0-1,0-1 1,0 1-1,1-1 1,0 0-1,0 1 1,0-1-1,0 0 1,1 0-1,-1 0 1,1-1-1,0 1 1,1-1-1,-1 1 1,0-1-1,7 4 1,-1-2-181,0-1 0,1-1 1,0 0-1,-1 0 0,1-1 0,0 0 1,0 0-1,1-2 0,-1 1 0,0-1 1,0 0-1,0-1 0,0 0 1,0-1-1,11-3 0,-13 3-657,0-1 0,0 1 0,0-1 0,0-1 0,-1 0 0,1 0 0,-1 0 0,0-1 0,-1 0 0,1 0-1,8-10 1,7-17-6009</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00.049"/>
    </inkml:context>
    <inkml:brush xml:id="br0">
      <inkml:brushProperty name="width" value="0.025" units="cm"/>
      <inkml:brushProperty name="height" value="0.025" units="cm"/>
    </inkml:brush>
  </inkml:definitions>
  <inkml:trace contextRef="#ctx0" brushRef="#br0">22 5 13581,'0'0'6155,"0"10"-4217,-10 83 999,6-66-2482,0-1-1,2 1 0,1 0 1,1 0-1,1 0 0,6 31 1,-6-52-429,1-1 1,0 1-1,0-1 1,1 0-1,-1 0 1,1 0 0,0 0-1,1 0 1,-1-1-1,9 9 1,-11-12 14,1 1 0,-1-1 0,1 0 0,0 0 0,0 1 0,0-1 0,0 0 0,0-1 1,0 1-1,0 0 0,0 0 0,0-1 0,0 1 0,0-1 0,0 0 0,1 0 0,-1 0 0,0 0 0,0 0 0,0 0 1,0 0-1,1-1 0,-1 1 0,0-1 0,0 0 0,0 1 0,0-1 0,0 0 0,0 0 0,0 0 0,2-3 0,10-9 115,0-1 0,-1-1 0,-1 0 0,-1-1 0,0 0-1,-1-1 1,13-29 0,-9 21-84,-1 0-94,14-23-309,35-88 1,-64 129-3920,-6 10-323,6-2 4315,-15 10-7402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7.126"/>
    </inkml:context>
    <inkml:brush xml:id="br0">
      <inkml:brushProperty name="width" value="0.025" units="cm"/>
      <inkml:brushProperty name="height" value="0.025" units="cm"/>
    </inkml:brush>
  </inkml:definitions>
  <inkml:trace contextRef="#ctx0" brushRef="#br0">0 86 5509,'0'0'16661,"3"9"-15983,-2-5-613,0-1-1,0 1 0,0-1 1,0 0-1,0 0 0,1 0 1,-1 0-1,1 0 0,0 0 1,0 0-1,0 0 0,0 0 1,0-1-1,1 1 0,-1-1 1,1 0-1,0 0 0,-1 0 1,1 0-1,0 0 0,0-1 1,1 1-1,-1-1 0,0 0 1,0 0-1,1 0 1,-1 0-1,0 0 0,1-1 1,-1 0-1,1 0 0,-1 0 1,1 0-1,-1 0 0,0 0 1,1-1-1,4-1 0,-5 1-37,1-1-1,-1 0 0,1 0 0,-1 0 1,0 0-1,0 0 0,0 0 1,0-1-1,0 0 0,0 1 0,-1-1 1,1 0-1,-1 0 0,0-1 1,0 1-1,0 0 0,0-1 0,-1 1 1,3-8-1,-2 5-3,0 0-1,0-1 1,-1 1-1,0-1 1,0 0-1,0 1 1,-1-1 0,0 0-1,0 0 1,-3-10-1,3 16-26,0 0-1,0 1 1,0-1-1,0 0 1,-1 0 0,1 1-1,0-1 1,-1 0-1,1 1 1,0-1-1,-1 1 1,1-1-1,-1 0 1,1 1-1,-1-1 1,1 1-1,-1-1 1,1 1-1,-1-1 1,1 1 0,-1 0-1,0-1 1,1 1-1,-1 0 1,0-1-1,1 1 1,-1 0-1,0 0 1,1 0-1,-1-1 1,0 1-1,0 0 1,1 0 0,-1 0-1,0 0 1,0 0-1,1 1 1,-1-1-1,0 0 1,1 0-1,-1 0 1,0 1-1,1-1 1,-1 0-1,0 1 1,-2 0-9,1 0 1,0 0-1,0 1 1,0-1-1,0 1 1,0-1-1,0 1 1,0 0-1,1 0 1,-1 0-1,1 0 1,-2 2-1,-3 9 40,0 1 0,2 0-1,-1 0 1,2 0 0,-2 17 0,3-23 63,1 0 1,0 0 0,1 0 0,0 0-1,0 0 1,1 0 0,0 0-1,1 0 1,-1 0 0,6 14-1,-6-20-65,1 0-1,-1 0 1,0 0 0,1 0-1,-1 0 1,1-1-1,0 1 1,-1 0-1,1-1 1,0 0-1,0 1 1,0-1-1,0 0 1,0 0-1,0 0 1,0 0-1,1 0 1,-1 0-1,0-1 1,0 1 0,1-1-1,-1 0 1,0 1-1,1-1 1,-1 0-1,0-1 1,1 1-1,-1 0 1,0 0-1,1-1 1,-1 0-1,0 1 1,0-1-1,1 0 1,-1 0 0,3-2-1,4-1 27,-1-1 1,0 0-1,0 0 1,0-1-1,0 0 0,-1 0 1,10-11-1,-9 8-36,0 0-1,-1-1 1,-1 0-1,0 0 1,0-1 0,-1 1-1,0-1 1,0 0-1,-2-1 1,1 1-1,-1-1 1,-1 0 0,0 1-1,0-14 1,-4 63-427,1-23 483,0 0 0,1 0 1,1 0-1,0 0 0,7 29 1,-8-41-159,2 0 0,-1 0 1,0 0-1,1 0 0,-1 0 1,1-1-1,0 1 0,0 0 1,0-1-1,0 1 0,0-1 1,1 0-1,-1 0 0,1 0 1,-1 0-1,1 0 0,0 0 1,0-1-1,0 1 0,0-1 1,0 0-1,0 0 0,0 0 1,0-1-1,0 1 0,1 0 1,-1-1-1,0 0 0,0 0 1,1 0-1,-1 0 0,0-1 1,5-1-1,-5 2-297,-1 0 0,1-1 1,-1 0-1,0 1 0,0-1 0,0 0 0,1 0 0,-1 0 0,0 0 1,0-1-1,0 1 0,0-1 0,-1 1 0,1-1 0,0 0 0,-1 1 1,1-1-1,-1 0 0,1 0 0,0-2 0,14-25-8211</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00.392"/>
    </inkml:context>
    <inkml:brush xml:id="br0">
      <inkml:brushProperty name="width" value="0.025" units="cm"/>
      <inkml:brushProperty name="height" value="0.025" units="cm"/>
    </inkml:brush>
  </inkml:definitions>
  <inkml:trace contextRef="#ctx0" brushRef="#br0">0 0 13773,'0'0'9321,"59"46"-8392,-31-39-705,0-4-224,1-3-1634,-4 0-2081,-3 0-3140</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00.722"/>
    </inkml:context>
    <inkml:brush xml:id="br0">
      <inkml:brushProperty name="width" value="0.025" units="cm"/>
      <inkml:brushProperty name="height" value="0.025" units="cm"/>
    </inkml:brush>
  </inkml:definitions>
  <inkml:trace contextRef="#ctx0" brushRef="#br0">40 39 13773,'0'0'5536,"-6"9"-3822,0-3-1345,3-3-270,1-1-1,-1 0 1,1 1 0,0-1 0,0 1 0,0 0 0,0-1 0,1 1 0,-1 0 0,1 0-1,-1 0 1,1 0 0,0 1 0,-1 4 0,2-8-78,0 0 0,0 1 0,0-1-1,0 1 1,0-1 0,0 0 0,0 1 0,1-1 0,-1 1 0,0-1 0,0 0 0,0 1-1,0-1 1,0 0 0,0 1 0,1-1 0,-1 0 0,0 1 0,0-1 0,1 0-1,-1 1 1,0-1 0,0 0 0,1 0 0,-1 1 0,0-1 0,1 0 0,-1 0-1,0 0 1,1 1 0,-1-1 0,0 0 0,1 0 0,0 0 0,18 0 285,17-13 93,-9-2-245,41-21-41,-64 34-122,1 0 0,0 1 1,0 0-1,-1 0 1,1 0-1,0 0 0,0 1 1,0 0-1,0 0 1,0 0-1,0 0 0,9 3 1,-11-2 9,0 1 1,0-1 0,0 1-1,0 0 1,0 0 0,-1 0-1,1 0 1,-1 1 0,0-1-1,1 0 1,-1 1 0,0 0-1,0 0 1,-1-1-1,3 7 1,-2-6 37,1 1 0,-1 0 0,1-1 0,-1 1 1,1-1-1,0 0 0,4 4 0,-5-6-10,0 0 0,-1 0 0,1 0 0,0-1 0,0 1 0,0 0 1,0-1-1,0 0 0,0 1 0,0-1 0,0 0 0,0 0 0,0 0 0,0 0 0,0 0 1,0 0-1,0-1 0,0 1 0,0-1 0,3-1 0,5-3-241,1 0 0,-1-1 0,0 0 0,-1-1 0,0 0 0,0-1 0,13-14 0,25-19-9425,-35 32 3690</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01.099"/>
    </inkml:context>
    <inkml:brush xml:id="br0">
      <inkml:brushProperty name="width" value="0.025" units="cm"/>
      <inkml:brushProperty name="height" value="0.025" units="cm"/>
    </inkml:brush>
  </inkml:definitions>
  <inkml:trace contextRef="#ctx0" brushRef="#br0">1 286 5958,'0'0'2397,"6"-7"-4415,17-22 886,-23 29 1197,0-1 0,1 1 0,-1 0 0,0 0 0,0-1 0,0 1-1,1 0 1,-1 0 0,0 0 0,0-1 0,0 1 0,1 0 0,-1 0 0,0 0 0,1 0 0,-1 0 0,0 0 0,0-1 0,1 1 0,-1 0 0,0 0-1,1 0 1,-1 0 0,0 0 0,0 0 0,1 0 0,-1 0 0,0 0 0,1 0 0,-1 0 0,0 1 0,0-1 0,1 0 0,-1 0 0,0 0 0,1 0 0,-1 0-1,0 0 1,0 1 0,0-1 0,1 0 0,-1 0 0,0 0 0,0 1 0,1-1 0,-1 0 0,0 0 0,0 1 0,0-1 0,0 0 0,0 0 0,1 1-1,-1-1 1,0 0 0,0 0 0,0 1 0,0-1 0,0 0 0,0 1 0,0-1 0,0 0 0,0 1 0,0-1 0,0 0 0,0 0 0,0 1 0,2 24 853,-2-23-566,5 75 4214,-5 0 0,-14 130 1,15-184-4007,8-46-660,9-49-1017,5-81-2014,-9 46 609,-13 103 2488,-1 0 1,1 0-1,0 0 1,0 0 0,0-1-1,1 2 1,0-1-1,-1 0 1,1 0-1,1 0 1,-1 1 0,0 0-1,1-1 1,4-3-1,-4 5 146,-1 0 0,1 1 0,0 0 0,-1 0 0,1 0-1,0 0 1,0 0 0,0 0 0,0 1 0,0-1 0,0 1-1,0 0 1,0 0 0,0 0 0,0 0 0,0 1 0,0-1-1,0 1 1,-1-1 0,1 1 0,3 2 0,-4-3-29,0 0 0,0 1 0,0-1 0,0 1 0,-1 0 0,1 0 1,0-1-1,-1 1 0,1 0 0,-1 0 0,1 1 0,-1-1 0,1 0 0,-1 0 0,0 1 1,1-1-1,-1 1 0,0-1 0,0 1 0,0-1 0,0 1 0,0 0 0,0 3 0,0-3 47,-1 1-1,-1 0 1,1-1-1,0 1 1,0-1-1,-1 1 0,0-1 1,1 1-1,-1-1 1,0 1-1,0-1 1,-1 0-1,1 0 1,0 1-1,-2 1 0,-7 9 265,-1 0 0,-1-1-1,1-1 1,-15 11 0,23-20-444,0 1 422,-18 13-1866,14-18-1320,6-11-1306,7-12-3092</inkml:trace>
  <inkml:trace contextRef="#ctx0" brushRef="#br0" timeOffset="1">331 1 14189,'0'0'2787,"-6"54"-32,-13-12-481,-1 4-673,5 2 289,6-3-384,7-4-898,2-7-544,2-9-128,11-4-576,0-10-514,-2-7-863,-1-4-738,-6 0-1537,-1-10-2787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01.797"/>
    </inkml:context>
    <inkml:brush xml:id="br0">
      <inkml:brushProperty name="width" value="0.025" units="cm"/>
      <inkml:brushProperty name="height" value="0.025" units="cm"/>
    </inkml:brush>
  </inkml:definitions>
  <inkml:trace contextRef="#ctx0" brushRef="#br0">0 87 14510,'0'0'6902,"7"9"-5984,-5-6-884,0 0-1,0 0 0,0 0 0,1 0 0,-1-1 0,1 1 1,-1 0-1,1-1 0,0 0 0,0 0 0,1 0 0,-1 0 0,0 0 1,0-1-1,1 1 0,-1-1 0,1 0 0,0 0 0,-1 0 1,1-1-1,0 1 0,-1-1 0,1 0 0,0 0 0,-1 0 0,1 0 1,0-1-1,-1 0 0,1 1 0,0-1 0,-1-1 0,1 1 1,-1 0-1,0-1 0,1 0 0,-1 0 0,4-2 0,-3 1-46,-1 0 0,1-1 0,-1 1-1,0 0 1,0-1 0,0 0 0,-1 0-1,1 0 1,-1 0 0,0 0 0,0 0 0,0 0-1,-1-1 1,1 1 0,-1-1 0,0 1-1,0-1 1,-1 0 0,1 1 0,-1-1-1,0 0 1,-1-6 0,0 10 15,1 0 0,0 0 0,-1 0 0,1 0 0,-1 0 0,1 0 0,-1 0 0,0 0 0,1 0 0,-1 0 0,0 0 0,0 0 0,0 0 0,0 1 0,1-1 0,-1 0 0,0 1 0,0-1 0,0 1 0,0-1 0,0 1 0,-1-1 0,1 1 0,0 0 0,0-1 0,0 1 0,0 0 0,0 0 0,0 0 0,-1 0 0,1 0 0,0 0 0,0 0 0,0 0 0,0 1 0,0-1 0,-2 1 0,0 0 63,0-1 1,0 1 0,0 1-1,0-1 1,0 0 0,1 1-1,-1-1 1,0 1-1,1 0 1,-1 0 0,1 0-1,-4 4 1,2 0 144,0 0 0,0 1 0,1-1 0,0 1 0,0 0 0,0-1 0,1 1 1,0 1-1,1-1 0,-1 0 0,2 0 0,-1 1 0,1-1 0,0 0 0,0 1 0,3 12 0,-3-18-202,1-1-1,0 0 0,0 0 0,0 0 0,0 0 1,0 0-1,0 0 0,0 0 0,0 0 1,1-1-1,-1 1 0,0 0 0,0-1 1,1 1-1,-1-1 0,0 1 0,1-1 1,-1 0-1,0 1 0,1-1 0,-1 0 1,1 0-1,-1 0 0,0 0 0,1 0 1,-1 0-1,1-1 0,-1 1 0,0 0 0,1-1 1,2 0-1,2-1 11,0 0 1,0 0-1,0 0 0,0-1 1,10-5-1,29-29-213,-37 29 121,2-1 0,-1 2 1,1-1-1,0 1 0,1 0 0,-1 1 0,1 1 0,21-8 0,-31 13 67,0 0-1,0 0 0,0 0 0,0 0 0,0 1 0,0-1 0,0 0 0,0 1 0,0-1 0,0 1 1,0-1-1,0 1 0,-1 0 0,1-1 0,0 1 0,0 0 0,-1-1 0,1 1 0,0 0 0,-1 0 0,1 0 1,-1-1-1,1 1 0,-1 0 0,1 0 0,-1 0 0,0 0 0,1 0 0,-1 0 0,0 0 0,0 0 1,0 0-1,0 0 0,0 0 0,0 0 0,0 0 0,0 0 0,0 1 0,-1 56 750,1-42-364,-1-13-307,1 0 0,0 0 0,0 0-1,1 0 1,-1 0 0,1 0 0,0 0 0,-1 0 0,1 0 0,0-1 0,1 1 0,-1 0-1,3 4 1,-2-6-57,-1 0-1,0 0 1,1 0 0,-1 0-1,1 0 1,-1-1-1,1 1 1,-1-1-1,1 1 1,-1-1-1,1 1 1,0-1 0,-1 0-1,1 0 1,0 0-1,-1 0 1,1 0-1,0 0 1,-1 0-1,1 0 1,-1-1 0,1 1-1,0-1 1,-1 1-1,1-1 1,-1 0-1,3-1 1,7-4-4,-1 0 0,0 0 0,-1-1 0,1-1 0,-1 0 1,-1 0-1,11-13 0,-11 12-98,0 0 1,1 1-1,0 0 1,0 0-1,0 1 1,1 0-1,17-9 1,-26 16 89,-1 0 1,1 0 0,0 0-1,-1 0 1,1 1 0,-1-1 0,1 0-1,-1 0 1,1 0 0,-1 1 0,1-1-1,-1 0 1,1 0 0,-1 1-1,1-1 1,-1 1 0,1-1 0,-1 0-1,0 1 1,1-1 0,-1 1-1,0-1 1,1 1 0,-1-1 0,0 1-1,1-1 1,-1 1 0,0-1-1,0 1 1,0-1 0,0 1 0,1-1-1,-1 1 1,0 0 0,0-1-1,0 1 1,0-1 0,0 1 0,-1-1-1,1 1 1,0 0 0,0 0-1,1 40 409,-1-23-191,-1-18-213,2 1 0,-1 0 1,0 0-1,0 0 0,0-1 0,0 1 0,0 0 1,0 0-1,1-1 0,-1 1 0,0 0 1,1 0-1,-1-1 0,1 1 0,-1-1 0,1 1 1,-1 0-1,1-1 0,-1 1 0,1-1 0,-1 1 1,1-1-1,0 1 0,-1-1 0,1 1 0,0-1 1,-1 0-1,1 1 0,1-1 0,24-5 185,19-24-168,-26 12-219,-15 12 65,-1 1 1,2 0 0,-1 1 0,0-1-1,1 1 1,0 0 0,-1 0 0,1 0-1,1 1 1,6-3 0,-11 10 227,1 1 0,-1-1 0,0 1-1,-1-1 1,0 1 0,0 0 0,-1 8 0,1-9 0,0-4-162,0 0 1,0-1 0,-1 1 0,1 0-1,0 0 1,0-1 0,0 1 0,0 0-1,0 0 1,0 0 0,0-1-1,0 1 1,0 0 0,0 0 0,1-1-1,-1 1 1,0 0 0,1 0 0,-1-1-1,0 1 1,1 0 0,-1-1-1,1 1 1,-1 0 0,1-1 0,-1 1-1,1-1 1,-1 1 0,1-1 0,-1 1-1,1-1 1,0 1 0,-1-1-1,1 0 1,0 1 0,0-1 0,-1 0-1,1 1 1,0-1 0,0 0 0,-1 0-1,1 0 1,0 0 0,0 0-1,0 0 1,-1 0 0,1 0 0,0 0-1,0 0 1,-1 0 0,1-1 0,1 1-1,2-2-984,-1 0 0,1 0-1,-1 0 1,1 0-1,-1-1 1,0 1 0,0-1-1,0 0 1,3-4 0,12-15-6287</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02.561"/>
    </inkml:context>
    <inkml:brush xml:id="br0">
      <inkml:brushProperty name="width" value="0.025" units="cm"/>
      <inkml:brushProperty name="height" value="0.025" units="cm"/>
    </inkml:brush>
  </inkml:definitions>
  <inkml:trace contextRef="#ctx0" brushRef="#br0">1 240 13100,'0'0'11019,"5"6"-11580,-4-5 506,0 1-1,0-1 1,1 1 0,-1-1-1,1 1 1,-1-1-1,0 0 1,1 0-1,0 0 1,-1 0 0,1 0-1,0 0 1,0 0-1,-1 0 1,1-1 0,3 1-1,-3-1-2,0-1-1,0 0 0,-1 1 1,1-1-1,0 0 0,0 0 1,0 0-1,-1 0 1,1-1-1,0 1 0,-1 0 1,1-1-1,-1 1 1,0-1-1,1 0 0,-1 1 1,0-1-1,0 0 1,0 0-1,0 1 0,0-3 1,-3 9 422,0 0 0,1 0 0,-1 0 1,1 0-1,0 1 0,0-1 0,1 0 0,-1 1 0,1-1 1,1 8-1,-1-10-336,0-1 0,0 0 0,1 0 0,-1 1 1,0-1-1,1 0 0,0 0 0,-1 0 0,1 0 0,0 0 1,0 0-1,0 0 0,0 0 0,1 0 0,-1 0 1,0 0-1,1-1 0,0 1 0,-1 0 0,1-1 0,0 0 1,-1 1-1,1-1 0,0 0 0,0 0 0,0 0 0,0 0 1,0 0-1,1 0 0,2 0 0,-1-1-103,1 0 0,-1-1-1,1 1 1,-1-1 0,1 0-1,-1 0 1,0-1 0,1 1-1,-1-1 1,0 0 0,0 0 0,0-1-1,0 1 1,-1-1 0,1 1-1,-1-1 1,1 0 0,-1-1 0,0 1-1,0-1 1,-1 1 0,1-1-1,-1 0 1,3-5 0,9-15-263,-2 0 1,17-48 0,-23 57 396,10-34-477,-11 32 339,0 1 1,1 0-1,0 0 1,17-28-1,-20 54 2747,-3 45-2096,-7-17-621,4-21-84,-1 1 1,2 1-1,0-1 1,2 0-1,0 0 1,4 32-1,-4-50 149,0-1 0,0 0-1,0 0 1,0 1-1,0-1 1,0 0 0,0 0-1,1 1 1,-1-1-1,0 0 1,1 0 0,-1 1-1,0-1 1,1 0-1,-1 1 1,1-1 0,-1 1-1,1-1 1,-1 1-1,1-1 1,0 1 0,-1-1-1,1 1 1,0-1-1,-1 1 1,1-1 0,0 1-1,-1 0 1,1 0-1,0-1 1,0 1 0,-1 0-1,1 0 1,0 0-1,0 0 1,-1 0 0,1 0-1,0 0 1,0 0-1,0 0 1,-1 0 0,1 0-1,0 1 1,0-1-1,-1 0 1,1 0 0,0 1-1,-1-1 1,1 1-1,0-1 1,-1 0 0,1 1-1,0-1 1,-1 1-1,1 0 1,-1-1 0,1 1-1,-1-1 1,1 1-1,-1 0 1,0-1 0,1 1-1,-1 1 1,-7-75-758,7 72 587,-1 1 172,0 0 0,1 0 1,-1 1-1,0-1 0,0 0 0,1 0 0,-1 0 0,0 1 1,1-1-1,-1 0 0,0 1 0,1-1 0,-1 1 1,1-1-1,-1 1 0,0-1 0,1 1 0,-1-1 1,1 1-1,-1-1 0,1 1 0,0 0 0,-1-1 1,1 1-1,0 0 0,-1-1 0,1 1 0,0 0 1,0 0-1,-1-1 0,1 1 0,0 0 0,0 0 1,0-1-1,0 1 0,0 0 0,0 0 0,0-1 1,1 1-1,-1 0 0,0 0 0,0-1 0,1 2 1,-1 5 170,9-11-744,-9 4 398,0 0 1,1 0-1,-1 0 0,0 0 1,0-1-1,0 1 0,0 0 1,0 0-1,0 0 0,0 0 1,0 0-1,0-1 0,0 1 1,0 0-1,0 0 0,0 0 1,0 0-1,0-1 0,0 1 1,0 0-1,0 0 0,0 0 1,0 0-1,0-1 0,0 1 1,0 0-1,0 0 0,0 0 0,0 0 1,0-1-1,0 1 0,-1 0 1,1 0-1,0 0 0,0 0 1,0 0-1,0 0 0,0-1 1,0 1-1,-1 0 0,1 0 1,0 0-1,0 0 0,0 0 1,0 0-1,0 0 0,-1 0 1,1 0-1,0 0 0,0 0 1,0 0-1,-7-4-5810</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03.029"/>
    </inkml:context>
    <inkml:brush xml:id="br0">
      <inkml:brushProperty name="width" value="0.025" units="cm"/>
      <inkml:brushProperty name="height" value="0.025" units="cm"/>
    </inkml:brush>
  </inkml:definitions>
  <inkml:trace contextRef="#ctx0" brushRef="#br0">0 59 6822,'0'0'7773,"3"-9"-6246,-2-1-980,0 7-337,-1 0-1,1 0 1,0-1 0,0 1 0,0 0 0,0 0 0,0 0 0,1 0 0,-1 0 0,5-5 0,-2 12 4842,-2 17-3349,-1 22-322,-14 56 1090,8-70-2094,-2 54-1,7-83-372,0 0 0,0 1 0,0-1 0,0 0-1,1 1 1,-1-1 0,0 0 0,0 0 0,0 1 0,1-1 0,-1 0-1,0 0 1,0 1 0,1-1 0,-1 0 0,0 0 0,0 1 0,1-1 0,-1 0-1,0 0 1,1 0 0,-1 0 0,0 0 0,1 1 0,-1-1 0,0 0 0,1 0-1,-1 0 1,0 0 0,1 0 0,-1 0 0,0 0 0,1 0 0,-1 0 0,0 0-1,1-1 1,-1 1 0,0 0 0,1 0 0,-1 0 0,0 0 0,1 0-1,-1 0 1,0-1 0,0 1 0,1 0 0,-1 0 0,0-1 0,0 1 0,1 0-1,-1 0 1,0-1 0,0 1 0,0 0 0,1 0 0,-1-1 0,0 0 0,18-14 81,-6-3-402,-1 0 0,10-23 1,11-17-635,-28 123 1656,-5-54-698,3 39 561,-2-49-601,0 0 0,0 0 0,0 0 0,0-1 0,1 1 0,-1 0 0,0 0 0,0 0 0,1 0 0,-1 0 0,0-1 0,1 1 0,-1 0 0,1 0 0,-1 0 0,1-1 0,0 1 0,-1 0 0,1-1 0,0 1 0,-1 0 1,1-1-1,0 1 0,0-1 0,-1 0 0,1 1 0,0-1 0,0 1 0,0-1 0,0 0 0,0 0 0,0 1 0,-1-1 0,1 0 0,0 0 0,0 0 0,0 0 0,0 0 0,0 0 0,0 0 0,0-1 0,0 1 0,1 0 0,0-2-304,-1 1-1,1 0 0,0 0 0,-1-1 1,1 1-1,-1-1 0,0 1 0,1-1 0,-1 1 1,0-1-1,0 0 0,0 0 0,0 0 1,0 0-1,0 0 0,-1 1 0,2-5 1,8-41-6301,-8 37 4536,7-34-5633</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59:03.558"/>
    </inkml:context>
    <inkml:brush xml:id="br0">
      <inkml:brushProperty name="width" value="0.025" units="cm"/>
      <inkml:brushProperty name="height" value="0.025" units="cm"/>
    </inkml:brush>
  </inkml:definitions>
  <inkml:trace contextRef="#ctx0" brushRef="#br0">0 1 17809,'0'0'7927,"1"11"-7783,0 151 326,1 33 657,-2-191-1115,1-1 1,0 1-1,0 0 1,0 0 0,0 0-1,1-1 1,-1 1 0,1-1-1,0 1 1,0-1-1,0 0 1,0 1 0,1-1-1,3 3 1,-5-5 2,-1 0 0,1-1 0,0 1 0,-1-1 0,1 1 0,0-1 0,0 0 0,-1 1 0,1-1 0,0 0 0,0 1 0,0-1 0,0 0 0,-1 0 0,1 0 0,0 0 0,0 0 0,0 0 0,0 0 0,0 0 0,-1 0 0,1 0 0,0 0 0,1-1 0,0 0 22,0 0 1,-1 0-1,0-1 0,1 1 0,-1 0 0,0-1 0,0 1 0,1-1 0,-1 0 1,0 1-1,-1-1 0,1 0 0,0 0 0,0 1 0,-1-1 0,1-3 0,2-7 22,0 0 0,-1 0 0,-1 0 0,0-1 0,-1-19 0,0 27-90,0 0 0,0-1 0,-1 1 0,0 0-1,0 0 1,0 0 0,-1 0 0,1 0 0,-1 1 0,0-1 0,-1 0 0,1 1 0,-1-1 0,0 1-1,-6-7 1,24 27 215,11 7 81,-18-18-235,1-2 0,-1 1 0,1-2 0,0 1 0,0-1 0,1 0 0,-1-1 0,0 0 0,0 0 0,1-1 1,-1 0-1,0-1 0,1 0 0,-1-1 0,0 0 0,0 0 0,0-1 0,0 0 0,0 0 0,-1-1 0,0 0 0,1-1 0,-1 0 1,-1 0-1,1 0 0,-1-1 0,0-1 0,0 1 0,9-13 0,-14 17-17,-1 1 0,0-1 0,1 0 0,-1 0 0,0 0 0,0 0 0,0 0 0,-1 0 0,1 0 0,0 0 0,-1 0 0,1-1 0,-1 1 1,0 0-1,0 0 0,0 0 0,0-4 0,0 5-11,-1 0 0,1-1 1,-1 1-1,1 0 1,-1 0-1,0 0 0,1 0 1,-1 0-1,0 0 1,0 0-1,0 1 0,1-1 1,-1 0-1,0 0 1,0 0-1,0 1 0,-1-1 1,1 1-1,0-1 1,0 1-1,0-1 0,-2 0 1,-1 1-4,1-1 0,0 1 0,-1 0 0,1 0 0,-1 0 0,1 0 0,0 0 0,-1 1-1,1-1 1,0 1 0,-1 0 0,1 0 0,0 0 0,0 1 0,0-1 0,0 1 0,0 0 0,0 0 0,0 0 0,1 0 0,-5 4 0,4-2 82,0 0 1,-1 0 0,2 0-1,-1 0 1,0 1 0,1-1-1,0 1 1,0 0-1,0 0 1,1 0 0,-1-1-1,1 1 1,0 1-1,1-1 1,-1 0 0,1 0-1,0 0 1,0 0-1,1 0 1,0 0 0,0 0-1,0 0 1,0 0-1,1 0 1,-1 0 0,5 7-1,-3-6-162,0 0-1,1-1 0,0 1 1,0-1-1,1 0 1,0 0-1,-1 0 0,2 0 1,-1-1-1,0 0 1,1 0-1,0-1 0,0 1 1,0-1-1,0 0 1,0-1-1,1 0 0,-1 0 1,12 2-1,-7-3-1470,-1 0-1,0 0 1,0-1-1,14-2 1,8-6-7182</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1:26.775"/>
    </inkml:context>
    <inkml:brush xml:id="br0">
      <inkml:brushProperty name="width" value="0.025" units="cm"/>
      <inkml:brushProperty name="height" value="0.025" units="cm"/>
    </inkml:brush>
  </inkml:definitions>
  <inkml:trace contextRef="#ctx0" brushRef="#br0">4646 195 3331,'-336'-57'2629,"-397"-55"-496,508 95-2114,-1 9 0,-390 37 0,-440 139 719,520-43-293,418-91-399,1 5-1,-160 79 1,240-100 105,1 2 0,1 1 0,1 2 0,1 2 0,2 1 0,0 1-1,-31 36 1,50-50-141,1 2 0,0 0 0,1 0-1,1 0 1,1 2 0,0-1 0,0 1 0,2 0 0,0 0-1,1 1 1,1-1 0,1 1 0,0 0 0,1 0-1,1 1 1,1-1 0,1 0 0,3 26 0,1-26-12,0-1 1,0 1 0,2-1 0,0 0 0,1 0 0,1-1 0,0 0 0,1-1 0,1 0-1,0 0 1,15 14 0,10 7-7,1-2 0,76 55 0,-14-25 32,2-4 0,3-5 0,2-4 0,3-5 0,212 59 0,591 84 787,-839-177-714,991 121 233,-734-115-399,410-29 0,-548-5 86,0-7 0,-2-9 0,-1-8 0,203-72 0,-332 91-2,-1-3 0,-1-2 0,-1-2 0,94-65 0,-128 76 30,-2-1 0,1-1 0,-2-1 0,-1-1 0,25-35 0,-33 40 44,-1-1 1,0 0-1,-1-1 0,-1 0 0,-1-1 1,-1 1-1,-1-1 0,6-36 0,-8 35-2,-1 0 0,-2-1 1,0 1-1,-1-1 0,-1 1 0,0-1 0,-2 1 0,-1 0 0,0 0 0,-1 1 0,-1 0 0,-10-19 1,5 18-74,0-1 0,-1 2 0,-1-1 0,-1 2 0,-1 0 0,0 1 0,-1 1 0,-1 0 0,-1 1 0,-23-14 0,6 8-183,-1 1 0,-1 1 1,0 3-1,-60-18 0,-173-27-2623,40 24-1083</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42.846"/>
    </inkml:context>
    <inkml:brush xml:id="br0">
      <inkml:brushProperty name="width" value="0.025" units="cm"/>
      <inkml:brushProperty name="height" value="0.025" units="cm"/>
    </inkml:brush>
  </inkml:definitions>
  <inkml:trace contextRef="#ctx0" brushRef="#br0">6959 350 7207,'-14'-7'2957,"-347"-176"978,308 157-4002,-1 3 0,-2 2 0,0 2 0,-91-17 0,56 21-69,-1 5 0,-113 0 1,-616 22 441,353-2-121,279-7-123,-918 24 37,5 73-164,609-20-35,6 35 314,376-79-81,2 4 0,-131 68-1,166-68-18,2 3-1,2 4 1,-124 107-1,164-127-117,1 2 0,2 1 0,1 1 0,1 1 0,2 2 0,1 0 0,2 1 0,-25 59 0,35-67-10,2 0 0,0 1 0,2 0 0,1 1 0,1-1 0,1 1 0,2-1 0,0 1 0,2 0-1,2-1 1,0 1 0,15 53 0,0-22 27,3 0 1,2-1-1,3-2 0,2 0 0,3-2 0,2-1 1,2-2-1,3-1 0,2-2 0,2-1 0,2-3 1,1-2-1,3-1 0,2-3 0,1-2 0,97 53 0,-38-37 10,2-4 0,2-6 0,2-4 1,191 37-1,496 26 48,302-51-115,2-52 302,-116-73-89,-720 31-147,427-125 0,-536 116-9,-3-8 0,168-89-1,-216 90 27,-2-6-1,-4-4 1,146-124 0,-201 148-28,-2-1 1,80-100-1,-110 122 5,-2-1 0,0-1-1,-1 0 1,-2 0 0,-1-1 0,0-1-1,-3 0 1,13-58 0,-18 58 14,-1-1 1,-1 0-1,-2 0 1,0 0-1,-3 1 1,0-1 0,-2 0-1,0 1 1,-2 0-1,-2 1 1,0-1-1,-2 1 1,-1 1-1,-1 0 1,-1 1-1,-1 0 1,-28-34 0,2 10 74,-1 2 0,-3 2 0,-1 2 0,-2 2 1,-86-56-1,29 31-2,-217-98 1,209 119-374,-2 4 1,-1 5-1,-2 6 0,-1 4 1,-1 6-1,0 5 1,-171 0-1,-36 15-5736,189 0 118</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02.304"/>
    </inkml:context>
    <inkml:brush xml:id="br0">
      <inkml:brushProperty name="width" value="0.025" units="cm"/>
      <inkml:brushProperty name="height" value="0.025" units="cm"/>
    </inkml:brush>
  </inkml:definitions>
  <inkml:trace contextRef="#ctx0" brushRef="#br0">96 119 4164,'0'0'3801,"0"-9"-2963,1-11-448,1-31 984,-5 19 2531,3 31-3828,0 1-1,0 0 0,-1-1 0,1 1 0,0 0 1,0-1-1,0 1 0,-1 0 0,1 0 1,0-1-1,0 1 0,-1 0 0,1 0 0,0-1 1,-1 1-1,1 0 0,0 0 0,-1 0 1,1 0-1,0-1 0,-1 1 0,1 0 1,0 0-1,-1 0 0,1 0 0,0 0 0,-1 0 1,1 0-1,-1 0 0,1 0 0,0 0 1,-1 0-1,1 0 0,0 0 0,-1 0 0,1 0 1,0 1-1,-1-1 0,1 0 0,0 0 1,-1 0-1,-13 10 1095,9 11-892,0-1 1,1 1-1,1 0 1,1 0-1,1 0 1,2 35-1,0-21 33,13 832 105,-37-603 605,3-73-752,-2 357 413,37-634-9022,-7 35 988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7.455"/>
    </inkml:context>
    <inkml:brush xml:id="br0">
      <inkml:brushProperty name="width" value="0.025" units="cm"/>
      <inkml:brushProperty name="height" value="0.025" units="cm"/>
    </inkml:brush>
  </inkml:definitions>
  <inkml:trace contextRef="#ctx0" brushRef="#br0">15 1 17553,'0'0'2722,"-15"71"-2594,28-47-64,6-1-288,3-3-1473,1-3-2980,2-6-4291</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03.218"/>
    </inkml:context>
    <inkml:brush xml:id="br0">
      <inkml:brushProperty name="width" value="0.025" units="cm"/>
      <inkml:brushProperty name="height" value="0.025" units="cm"/>
    </inkml:brush>
  </inkml:definitions>
  <inkml:trace contextRef="#ctx0" brushRef="#br0">55 1 4388,'0'0'11761,"-8"0"-11110,6-1-625,0 1 1,0 0-1,1 0 1,-1 0-1,0 0 1,0 0-1,1 1 1,-1-1-1,0 0 1,1 1-1,-1-1 1,0 1-1,1 0 1,-1 0-1,1-1 1,-1 1 0,1 0-1,-1 0 1,1 0-1,-1 1 1,0 0-1,0 2 37,0 0-1,1 1 1,0-1-1,0 0 1,0 1-1,0-1 0,1 0 1,0 1-1,-1-1 1,2 7-1,-1 89 1053,25 1304 1646,-13-1007-1618,-5-382-946,-7-15-250,0 1 0,0-1 1,0 0-1,0 0 0,0 0 1,0 0-1,0 1 0,0-1 0,0 0 1,0 0-1,1 0 0,-1 1 1,0-1-1,0 0 0,0 0 0,0 0 1,0 0-1,0 0 0,0 1 1,1-1-1,-1 0 0,0 0 1,0 0-1,0 0 0,0 0 0,0 0 1,1 0-1,-1 0 0,0 1 1,0-1-1,0 0 0,0 0 1,1 0-1,-1 0 0,0 0 0,0 0 1,0 0-1,1 0 0,-1 0 1,0 0-1,0 0 0,0 0 1,0 0-1,1 0 0,-1 0 0,0-1 1,0 1-1,0 0 0,0 0 1,1 0-1,-1 0 0,0 0 1,0 0-1,0 0 0,0 0 0,1-1 1,-1 1-1,0 0 0,0 0 1,0 0-1,0 0 0,0-1 1,0-10-4732</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07.608"/>
    </inkml:context>
    <inkml:brush xml:id="br0">
      <inkml:brushProperty name="width" value="0.025" units="cm"/>
      <inkml:brushProperty name="height" value="0.025" units="cm"/>
    </inkml:brush>
  </inkml:definitions>
  <inkml:trace contextRef="#ctx0" brushRef="#br0">49 225 5381,'0'0'2942,"-6"9"-1015,4-5-1869,-23 37 2478,22-36-1814,1 1 1,0-1-1,0 1 1,0-1-1,1 1 1,0 0-1,0-1 1,0 9-1,8-17 4631,10-14-4287,18-21-1159,74-118 488,-24 34-218,-86 122-172,1 0 1,0 0-1,0 0 1,0 0-1,0 0 1,0 1-1,0-1 1,0 0-1,0 0 1,0 0-1,0 0 1,0 0-1,0 0 1,0 0-1,0 1 1,0-1-1,0 0 1,0 0-1,0 0 1,0 0-1,0 0 1,0 0-1,0 1 1,0-1-1,0 0 1,0 0 0,1 0-1,-1 0 1,0 0-1,0 0 1,0 0-1,0 0 1,0 0-1,0 1 1,0-1-1,0 0 1,0 0-1,1 0 1,-1 0-1,0 0 1,0 0-1,0 0 1,0 0-1,0 0 1,0 0-1,0 0 1,1 0-1,-1 0 1,0 0-1,0 0 1,0 0 0,0 0-1,0 0 1,0 0-1,0 0 1,1 0-1,-1 0 1,0 0-1,0 0 1,0 0-1,0 0 1,0 0-1,0 0 1,0 0-1,0-1 1,1 1-1,-1 0 1,0 20 133,-4 25-24,-24 63 4,16-69-66,2 0 0,2 0 1,1 1-1,0 42 0,7-49-33,1-19 8,-1 1 1,0-1-1,-4 19 0,0-26 339,1-15-130,0-17-147,4 11-96,2-1-1,0 0 1,0 0 0,1 1-1,1 0 1,1 0-1,0 0 1,0 1-1,12-17 1,-10 17 26,-1 1 0,0-1-1,-1-1 1,0 1 0,-1-1 0,-1 0-1,0 0 1,-1 0 0,2-19 0,-7 74-15,-2 0 0,-2 0 1,-2-1-1,-1 0 0,-23 60 1,24-74-582,-7 18-3229,15-45 3757,0 1 0,0 0 0,0 0 0,0 0 0,0 0 0,0 0 0,0 0 0,0 0 0,0 0 0,0-1 1,0 1-1,0 0 0,0 0 0,0 0 0,0 0 0,0 0 0,0 0 0,0 0 0,0 0 0,0-1 0,0 1 0,0 0 0,0 0 0,0 0 1,0 0-1,-1 0 0,1 0 0,0 0 0,0 0 0,0 0 0,0 0 0,0 0 0,0-1 0,0 1 0,0 0 0,0 0 0,-1 0 0,1 0 0,0 0 1,0 0-1,0 0 0,0 0 0,0 0 0,0 0 0,0 0 0,0 0 0,-1 0 0,1 0 0,0 0 0,3-32-2121,1 10-3784,1-1-2305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08.588"/>
    </inkml:context>
    <inkml:brush xml:id="br0">
      <inkml:brushProperty name="width" value="0.025" units="cm"/>
      <inkml:brushProperty name="height" value="0.025" units="cm"/>
    </inkml:brush>
  </inkml:definitions>
  <inkml:trace contextRef="#ctx0" brushRef="#br0">18 137 8552,'0'0'153,"-1"0"0,1 0 1,-1 0-1,1 1 0,-1-1 0,1 0 0,-1 0 0,0 0 0,1 0 1,-1 0-1,1 0 0,-1 0 0,1 0 0,-1 0 0,1-1 1,-1 1-1,1 0 0,-1 0 0,1 0 0,-1-1 0,1 1 0,-1 0 1,1 0-1,-1-1 0,1 1 0,0 0 0,-1-1 0,1 1 1,-1-1-1,1 1 0,0 0 0,0-1 0,-1 1 0,1-1 0,0 1 1,0-1-1,-1 1 0,1-1 0,0 1 0,0-1 0,0 1 1,0-1-1,0 0 0,0 1 0,0-1 0,0 1 0,0-1 0,0 1 1,0-1-1,0 1 0,0-1 0,0 1 0,0-1 0,1 1 1,-1-1-1,0 1 0,0-1 0,1 1 0,-1-1 0,1 0 0,25-27 2063,-11 17-1752,1 0 0,0 1 0,1 1 0,0 1 0,1 0 0,-1 1 0,1 1 0,1 1 0,-1 1 0,1 0 0,29-1 0,-47 4-455,0 1 1,1 0 0,-1 0-1,0 0 1,0 0 0,1 0-1,-1 1 1,0-1 0,0 0 0,0 0-1,1 1 1,-1-1 0,0 1-1,0-1 1,0 1 0,0 0-1,0-1 1,0 1 0,0 0-1,0 0 1,0 0 0,0-1 0,0 1-1,-1 0 1,1 0 0,0 0-1,0 2 1,0-1 19,-1 1 0,1-1 0,-1 1 0,1 0 0,-1-1 0,0 1 0,0-1 0,0 1 0,-1 0 0,1-1 0,-1 1-1,0 3 1,-3 6 67,-1 0 0,0 0 0,-1 0-1,-8 14 1,-24 28 230,-48 54-1,-28 40 65,112-146-391,0 0 1,1 1-1,-1-1 1,1 1-1,0 0 1,-1-1-1,1 1 1,1 0-1,-1 0 1,0 0-1,0 3 1,1-5-1,1-1 0,-1 1 1,0 0-1,1 0 0,-1 0 1,0 0-1,1-1 0,-1 1 0,1 0 1,0 0-1,-1-1 0,1 1 1,-1 0-1,1-1 0,0 1 1,-1-1-1,1 1 0,0-1 0,0 1 1,0-1-1,-1 1 0,1-1 1,0 0-1,0 1 0,0-1 1,0 0-1,0 0 0,0 0 1,-1 0-1,1 0 0,0 0 0,0 0 1,0 0-1,0 0 0,0 0 1,1-1-1,31-1 118,1-2 0,-1-1 1,-1-1-1,43-15 0,-42 11-26,-1 2 0,1 1 0,0 1 0,46-2 0,-78 8-83,0 0 0,0 1 1,0-1-1,0 0 0,0 0 0,0 0 1,0 1-1,-1-1 0,1 0 0,0 1 1,0-1-1,0 1 0,0-1 0,-1 1 1,1-1-1,0 1 0,0 0 0,-1-1 1,1 1-1,0 0 0,-1 0 0,1-1 1,-1 1-1,1 0 0,-1 0 0,0 0 1,1 0-1,-1 0 0,0 0 0,1 0 1,-1-1-1,0 1 0,0 0 0,0 0 1,0 0-1,0 0 0,0 0 0,0 0 1,0 0-1,0 0 0,-1 0 0,1 0 1,-1 1-1,1-1-101,-1-1 0,0 1 0,1-1 1,-1 0-1,0 1 0,1-1 0,-1 0 0,0 0 1,0 1-1,1-1 0,-1 0 0,0 0 0,0 0 0,1 0 1,-1 0-1,0 0 0,0 0 0,1 0 0,-1 0 0,0 0 1,1-1-1,-1 1 0,0 0 0,0 0 0,1-1 0,-1 1 1,0-1-1,1 1 0,-1 0 0,1-1 0,-1 1 1,0-1-1,1 1 0,-1-1 0,1 0 0,-1 0 0,-21-21-6423,8 1-1603</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09.165"/>
    </inkml:context>
    <inkml:brush xml:id="br0">
      <inkml:brushProperty name="width" value="0.025" units="cm"/>
      <inkml:brushProperty name="height" value="0.025" units="cm"/>
    </inkml:brush>
  </inkml:definitions>
  <inkml:trace contextRef="#ctx0" brushRef="#br0">0 118 10954,'0'0'11542,"8"-9"-10389,3-2-876,0 1-1,1 0 1,0 0 0,1 1-1,0 1 1,1 0-1,-1 1 1,1 1 0,1 0-1,27-7 1,-33 10-261,-1 1 1,1 0-1,0 1 1,1 0-1,-1 0 1,0 1-1,0 0 1,10 2-1,-17-2-10,0 1 0,0-1-1,-1 1 1,1 0-1,0-1 1,-1 1 0,1 0-1,0 0 1,-1 0 0,1 0-1,-1 0 1,0 1-1,1-1 1,-1 0 0,0 1-1,0-1 1,1 0-1,0 3 1,-1-1 13,0 0-1,0 0 1,-1 0-1,1 0 1,-1 0-1,1 0 1,-1 0 0,0 0-1,0 0 1,0 0-1,-1 0 1,1 0 0,-1 0-1,-1 5 1,-4 6 55,-1 1 1,-1-1 0,0 0-1,-1-1 1,-1 0-1,0 0 1,0-1-1,-22 19 1,7-5 17,-14 15-5,15-17-5,1 1 1,1 1-1,-26 41 1,47-67-86,1 1 1,-1-1-1,1 1 1,-1-1 0,1 1-1,0-1 1,-1 1-1,1 0 1,0-1 0,0 1-1,-1-1 1,1 1-1,0 0 1,0-1 0,0 1-1,0 0 1,0-1-1,0 1 1,0 0 0,0-1-1,0 1 1,0 0-1,0-1 1,0 1 0,0 0-1,0-1 1,1 1-1,-1 0 1,0-1 0,1 1-1,-1-1 1,0 1-1,1-1 1,-1 1 0,1-1-1,-1 1 1,0-1-1,1 1 1,-1-1 0,2 1-1,1 0 33,-1 0 0,1 0-1,0-1 1,0 1-1,0-1 1,0 0 0,0 0-1,0 0 1,6 0 0,71-16 642,-39 4-727,0 2 1,1 2-1,1 2 1,45-1-1,-85 7-120,24-4-2999,-16-10-3748,-8-4-3450</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11.750"/>
    </inkml:context>
    <inkml:brush xml:id="br0">
      <inkml:brushProperty name="width" value="0.025" units="cm"/>
      <inkml:brushProperty name="height" value="0.025" units="cm"/>
    </inkml:brush>
  </inkml:definitions>
  <inkml:trace contextRef="#ctx0" brushRef="#br0">1288 15 9033,'-78'7'871,"1"3"0,-137 37 0,126-26-634,22-6 1023,-112 41-1,154-45-1037,0 0 1,1 1-1,0 2 0,1 0 1,1 1-1,0 2 0,-30 29 1,2 6-130,2 2 0,3 1 1,2 3-1,-55 100 0,81-128 3,1 1 0,2 1 0,1 0 0,2 0 0,1 1 0,1 0 0,2 1 0,2 0-1,0 0 1,3 0 0,4 59 0,1-68-75,2 1 0,1-1-1,1 0 1,1-1 0,1 0-1,2 0 1,0-1 0,1-1-1,1 0 1,1-1 0,27 29-1,4-1 4,2-2-1,2-2 0,70 49 1,-79-65-64,0-1 1,2-3-1,1-1 1,1-2-1,84 28 1,-108-43-24,1-2 0,-1 0 0,1-1 0,0-2 0,0 0 0,0-1 0,0-2 0,0 0 1,0-1-1,0-1 0,0-1 0,-1-1 0,1-1 0,-1-1 0,30-14 0,-13 0 54,-2-2 0,0-2 0,-2-1 0,-1-1 0,-1-2 1,-1-1-1,-2-2 0,-1 0 0,34-53 0,-23 25-57,-3-2 1,-3-1 0,-2-1-1,42-132 1,-58 145 325,-3-1 1,-2-1 0,-2 1-1,-2-1 1,-3-1 0,-2 1-1,-3 0 1,-8-60 0,4 79-52,-1 1 0,-2 0 1,-1 0-1,-2 1 0,-28-56 1,27 65-118,-1 1 0,0 1 0,-2 0 0,-1 1 0,0 1 0,-1 1 0,-1 0 0,-29-20 0,33 28-47,0 0 0,-1 1 0,0 1 0,0 1 0,-1 0-1,0 1 1,0 1 0,-1 0 0,1 2 0,-20-3-1,10 5-24,0 0-1,0 2 0,0 1 0,0 0 0,1 3 0,-29 7 0,-6 7-332,2 3 0,1 2-1,1 2 1,-105 67 0,40-9-1266,48-32-5159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16.903"/>
    </inkml:context>
    <inkml:brush xml:id="br0">
      <inkml:brushProperty name="width" value="0.025" units="cm"/>
      <inkml:brushProperty name="height" value="0.025" units="cm"/>
    </inkml:brush>
  </inkml:definitions>
  <inkml:trace contextRef="#ctx0" brushRef="#br0">28 0 3619,'0'0'7752,"-5"53"-6855,0-28-353,4 6-320,-3 1-160,2 4-32,-3 1 0,2 3-32,0-2-32,3 1-224,0 0-737,0 1-993,0-4-2274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17.246"/>
    </inkml:context>
    <inkml:brush xml:id="br0">
      <inkml:brushProperty name="width" value="0.025" units="cm"/>
      <inkml:brushProperty name="height" value="0.025" units="cm"/>
    </inkml:brush>
  </inkml:definitions>
  <inkml:trace contextRef="#ctx0" brushRef="#br0">9 0 6694,'0'0'289,"-9"85"63,9-48-288,0-3-576,0-3-2820</inkml:trace>
  <inkml:trace contextRef="#ctx0" brushRef="#br0" timeOffset="1">35 839 4068,'0'0'1025,"9"84"-1025,-4-47-2242</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17.587"/>
    </inkml:context>
    <inkml:brush xml:id="br0">
      <inkml:brushProperty name="width" value="0.025" units="cm"/>
      <inkml:brushProperty name="height" value="0.025" units="cm"/>
    </inkml:brush>
  </inkml:definitions>
  <inkml:trace contextRef="#ctx0" brushRef="#br0">0 1 2851,'0'0'96,"0"68"32,0-33 0,0-2-96,2 3-32,1 2-64</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17.928"/>
    </inkml:context>
    <inkml:brush xml:id="br0">
      <inkml:brushProperty name="width" value="0.025" units="cm"/>
      <inkml:brushProperty name="height" value="0.025" units="cm"/>
    </inkml:brush>
  </inkml:definitions>
  <inkml:trace contextRef="#ctx0" brushRef="#br0">22 1 3876,'-3'14'1660,"-14"117"2496,16-112-4124,0 1 1,1-1-1,1 1 1,1-1-1,8 35 1,0-11 23,-3 1 0,-2 0 0,-1 0 0,-3 0 0,-5 61 0,2-2-67,2-47 581,3 1 0,2-1 0,14 64 0,-17-107-1804,-1 0-1,0 0 1,-1 16 0,0-12-529,0 0-2876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20.215"/>
    </inkml:context>
    <inkml:brush xml:id="br0">
      <inkml:brushProperty name="width" value="0.025" units="cm"/>
      <inkml:brushProperty name="height" value="0.025" units="cm"/>
    </inkml:brush>
  </inkml:definitions>
  <inkml:trace contextRef="#ctx0" brushRef="#br0">5 48 2242,'0'0'1986,"-4"-38"-1986,4 33-64,0 1-705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7.812"/>
    </inkml:context>
    <inkml:brush xml:id="br0">
      <inkml:brushProperty name="width" value="0.025" units="cm"/>
      <inkml:brushProperty name="height" value="0.025" units="cm"/>
    </inkml:brush>
  </inkml:definitions>
  <inkml:trace contextRef="#ctx0" brushRef="#br0">79 399 9769,'0'0'3385,"-10"12"-529,4-5-2414,0-1 99,0 0 1,0 1-1,1 0 0,0-1 0,0 2 0,1-1 1,0 1-1,0-1 0,0 1 0,1 0 1,1 0-1,-1 1 0,1-1 0,1 0 1,-1 9-1,2-15-498,0-1 1,1 0 0,-1 0-1,1 0 1,-1 0 0,1 0-1,0 0 1,-1 0 0,1 0-1,0 0 1,0 0 0,0 0-1,-1 0 1,1-1 0,0 1-1,0 0 1,0-1 0,0 1-1,0-1 1,1 1-1,-1-1 1,0 1 0,0-1-1,0 0 1,0 1 0,1-1-1,-1 0 1,0 0 0,0 0-1,0 0 1,1 0 0,-1 0-1,0 0 1,0 0 0,2-1-1,3 1-23,1-1 1,0 0-1,0-1 0,-1 1 0,10-5 0,-4 1-1,0-2 1,0 0-1,-1 0 1,0-1-1,0 0 1,-1-1-1,0-1 1,0 1-1,-1-1 1,-1-1-1,0 0 0,0 0 1,-1 0-1,0-1 1,-1 0-1,8-24 1,-6 12 9,0-1 1,-2 0-1,-1 0 0,-2-1 1,0 1-1,-1-1 0,-4-50 1,1 68-66,0 0 1,-1 1-1,0-1 1,0 0-1,0 1 0,-1 0 1,0-1-1,-1 1 1,0 0-1,-7-10 1,10 15 20,-1 0 0,0 0 1,0 0-1,1 0 0,-1 0 1,0 1-1,0-1 0,-1 1 1,1-1-1,0 1 0,0 0 1,-1 0-1,1 0 0,-1 0 1,1 0-1,-1 0 0,1 1 0,-1-1 1,1 1-1,-1 0 0,0 0 1,1 0-1,-1 0 0,1 0 1,-1 0-1,0 1 0,1 0 1,-1-1-1,1 1 0,-1 0 1,1 0-1,0 0 0,-1 0 1,1 1-1,0-1 0,-3 3 1,-3 2 12,0 1 1,0 0-1,0 0 1,1 1 0,0 0-1,1 1 1,0 0-1,0-1 1,1 2 0,0-1-1,-7 18 1,10-21 7,-1 0 1,1 0 0,1 0-1,-1 1 1,1-1 0,0 0-1,1 1 1,-1-1 0,1 0-1,1 1 1,-1-1 0,1 0-1,0 1 1,0-1 0,1 0-1,0 0 1,0 0-1,0 0 1,1 0 0,6 9-1,62 63 47,-53-61-300,-2 0 0,29 40 1,-40-50-251,0 1 0,-1-1 0,-1 1 0,1 0 0,-1 1 0,-1-1 0,0 0 0,0 1 0,0-1 0,-1 1 0,0 0 0,-1 10 0,-1-1-4371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20.687"/>
    </inkml:context>
    <inkml:brush xml:id="br0">
      <inkml:brushProperty name="width" value="0.025" units="cm"/>
      <inkml:brushProperty name="height" value="0.025" units="cm"/>
    </inkml:brush>
  </inkml:definitions>
  <inkml:trace contextRef="#ctx0" brushRef="#br0">107 2 12684,'0'0'10410,"0"0"-10401,1-1 0,-1 1 0,0 0 0,0 0 0,1 0 0,-1 0 0,0 0 0,0 0 0,1 0 0,-1 0 1,0 0-1,0 0 0,1 0 0,-1 0 0,0 0 0,0 0 0,1 0 0,-1 0 0,0 0 0,0 0 0,0 0 0,1 0 0,-1 0 0,0 1 0,0-1 0,1 0 1,-1 0-1,0 0 0,0 0 0,0 0 0,0 1 0,1-1 0,-1 0 0,0 0 0,0 0 0,0 1 0,0-1 0,0 0 0,1 0 0,-1 1 0,0-1 0,0 0 1,1 4-4,0 0 1,-1 0 0,1-1 0,-1 1 0,0 0-1,0 0 1,0 0 0,0 0 0,-1 0-1,0 5 1,0-4-1,0-1-1,0 1 0,1 0 1,0 0-1,0 0 0,0 0 1,1 0-1,0 5 0,2-8 4,0-1 0,-1 1-1,1-1 1,0 0-1,0 0 1,-1 0 0,1 0-1,0 0 1,0-1-1,0 0 1,0 1 0,0-1-1,0 0 1,5-1-1,9 2 24,-15 0-31,1-1 1,-1 0-1,0 1 1,1-1-1,-1 1 1,0 0-1,0 0 1,1 0 0,-1 0-1,0 0 1,0 0-1,0 1 1,0-1-1,0 1 1,-1-1-1,1 1 1,0 0 0,-1-1-1,1 1 1,-1 0-1,1 0 1,-1 0-1,0 1 1,0-1 0,0 0-1,0 0 1,-1 0-1,1 1 1,0-1-1,-1 0 1,0 1-1,1-1 1,-1 1 0,0 4-1,-1-2 4,0 1 1,-1-1-1,1 0 0,-1 0 0,0 0 1,0 0-1,-1 0 0,1 0 0,-1 0 1,0-1-1,-1 1 0,1-1 0,-1 0 1,-5 5-1,-72 56 729,73-60-590,1 0 1,0-1-1,-1 0 1,0 0-1,0-1 0,0 0 1,0-1-1,-1 1 1,-15 1-1,23-4-161,1 0 0,-1 0 0,1 0-1,-1 0 1,1-1 0,-1 1 0,1 0 0,-1 0 0,1 0 0,-1-1 0,1 1-1,-1 0 1,1-1 0,-1 1 0,1 0 0,0-1 0,-1 1 0,1 0-1,0-1 1,-1 1 0,1-1 0,0 1 0,-1-1 0,1 1 0,0-1 0,0 1-1,0-1 1,0 1 0,-1-2 0,-2-24-1957,9-27-6411,-6 50 7236,4-25-8006</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21.064"/>
    </inkml:context>
    <inkml:brush xml:id="br0">
      <inkml:brushProperty name="width" value="0.025" units="cm"/>
      <inkml:brushProperty name="height" value="0.025" units="cm"/>
    </inkml:brush>
  </inkml:definitions>
  <inkml:trace contextRef="#ctx0" brushRef="#br0">1 83 13933,'0'0'6054,"67"-41"-4805,-37 30-160,4 3-480,1 2-481,1 2-96,-1 3-609,-4-2-1409,-10-5-2754</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22.091"/>
    </inkml:context>
    <inkml:brush xml:id="br0">
      <inkml:brushProperty name="width" value="0.025" units="cm"/>
      <inkml:brushProperty name="height" value="0.025" units="cm"/>
    </inkml:brush>
  </inkml:definitions>
  <inkml:trace contextRef="#ctx0" brushRef="#br0">33 0 4420,'-4'74'5253,"-2"0"-3523,-3 6-33,3-1-896,1-2-513,2-2-224,3-5-192,0-5-704,0-6-386,3-7 161,5-3 449,-5-4-257,0-1-1858</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22.436"/>
    </inkml:context>
    <inkml:brush xml:id="br0">
      <inkml:brushProperty name="width" value="0.025" units="cm"/>
      <inkml:brushProperty name="height" value="0.025" units="cm"/>
    </inkml:brush>
  </inkml:definitions>
  <inkml:trace contextRef="#ctx0" brushRef="#br0">17 0 3459,'-4'140'3165,"4"163"6835,5-267-9597,1 0 0,18 57 0,-14-62-1254,-2 0 0,-2 1 1,6 61-1,-12-73 903,-2 1 0,0-1 0,-2 0 1,0 1-1,-1-1 0,-1-1 0,-12 27 1,5-9 127,6-15-110,1 0 0,0 1 0,2 0 0,1 0 0,1 0 0,0 0 0,4 38 0,7-33-1862,-4-19 349</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23.136"/>
    </inkml:context>
    <inkml:brush xml:id="br0">
      <inkml:brushProperty name="width" value="0.025" units="cm"/>
      <inkml:brushProperty name="height" value="0.025" units="cm"/>
    </inkml:brush>
  </inkml:definitions>
  <inkml:trace contextRef="#ctx0" brushRef="#br0">140 4 4420,'0'0'14569,"-10"-2"-13667,8 2-863,0-1 0,-1 1 0,1 0 0,-1-1 0,1 1 0,-1 1 0,1-1 0,-1 0 0,1 0 0,-1 1 0,1-1 0,0 1 0,-1 0 0,1 0 0,0 0 0,0 0 0,-1 0 0,1 0 0,0 1 0,-3 2 0,1 1-12,0 1-1,0 0 0,0 0 1,1 0-1,-1 0 1,2 1-1,-1-1 0,-2 11 1,-7 21 7,3 0-1,0 0 1,3 1 0,1 0 0,2 74 0,2-110-22,2 0-1,-1 0 1,0 0 0,0 0 0,1-1 0,-1 1 0,1 0 0,0-1 0,0 1-1,0 0 1,0-1 0,1 1 0,-1-1 0,1 1 0,-1-1 0,1 0-1,0 0 1,4 4 0,-4-5 30,0 0-1,0 0 1,1 0-1,-1 0 1,0 0-1,1-1 1,-1 1-1,0-1 1,1 1-1,-1-1 1,1 0-1,-1 0 1,1 0-1,-1 0 1,0-1-1,1 1 1,-1-1-1,0 1 1,1-1-1,-1 0 0,0 0 1,4-2-1,3-2 148,0-2 0,-1 1-1,1-1 1,-1 0-1,-1-1 1,1 0-1,-1 0 1,-1 0-1,1-1 1,-1 0-1,-1-1 1,0 1 0,0-1-1,-1 0 1,0 0-1,-1 0 1,0-1-1,-1 1 1,0-1-1,0 0 1,0-12-1,-3 22-160,1 0-1,0 0 1,0-1-1,-1 1 1,1 0 0,0 0-1,-1 0 1,1-1-1,-1 1 1,0 0-1,1 0 1,-1 0-1,0 0 1,0 0-1,1 0 1,-1 0-1,0 0 1,0 1-1,0-1 1,0 0-1,0 1 1,0-1-1,-1 0 1,1 1-1,0-1 1,0 1-1,0-1 1,0 1 0,-1 0-1,1 0 1,0 0-1,0-1 1,-1 1-1,1 0 1,0 0-1,0 1 1,-1-1-1,1 0 1,0 0-1,-2 1 1,-1 0-34,0-1-1,1 1 1,-1 0 0,1 0 0,-1 1-1,1-1 1,0 1 0,-1-1 0,1 1-1,0 0 1,0 1 0,0-1 0,-3 4-1,4-3-80,-1 0 0,1 1 0,0-1-1,1 1 1,-1-1 0,1 1-1,-3 6 1,4 15-3987,3-24 54,5-1-2311</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21.749"/>
    </inkml:context>
    <inkml:brush xml:id="br0">
      <inkml:brushProperty name="width" value="0.025" units="cm"/>
      <inkml:brushProperty name="height" value="0.025" units="cm"/>
    </inkml:brush>
  </inkml:definitions>
  <inkml:trace contextRef="#ctx0" brushRef="#br0">25 1 7976,'0'0'4388,"-9"69"-3844,0-23-191,4 4 191,4 4-512,1 2 0,0 7 0,0 7-384,6 4-449,2 10 32,-1 4-95,4 4-546,-1 1-1441</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24.167"/>
    </inkml:context>
    <inkml:brush xml:id="br0">
      <inkml:brushProperty name="width" value="0.025" units="cm"/>
      <inkml:brushProperty name="height" value="0.025" units="cm"/>
    </inkml:brush>
  </inkml:definitions>
  <inkml:trace contextRef="#ctx0" brushRef="#br0">677 105 4132,'0'0'4543,"-13"-9"-2733,2-1-1383,6 5-220,0 1-1,0-1 1,0 2 0,0-1 0,-1 0-1,1 1 1,-1 0 0,0 0 0,0 1-1,0 0 1,0 0 0,0 0 0,-1 1-1,-7-1 1,-4 1 66,1 0-1,-1 2 1,1 0 0,-1 1-1,1 1 1,-1 1-1,1 0 1,0 1 0,0 1-1,1 1 1,0 0-1,-15 10 1,10-4-84,0 1 1,1 1-1,1 1 0,1 1 1,0 1-1,1 0 0,-28 41 1,25-30-123,2 1 1,2 1-1,0 1 1,2 0-1,2 1 1,1 0-1,1 1 1,2 0-1,1 1 1,2 0 0,1 0-1,2 44 1,3-64-62,0 0 0,2 1 0,-1-1 0,2 0 0,0-1 0,1 1 0,0-1 1,1 0-1,1 0 0,0-1 0,1 1 0,1-2 0,0 1 0,0-1 0,1-1 0,1 1 1,0-2-1,0 0 0,1 0 0,0-1 0,1 0 0,0-1 0,17 7 0,-8-5 3,0-1-1,1-1 1,0 0-1,0-2 0,0-1 1,1-1-1,0-1 0,0-2 1,0 0-1,0-1 0,0-1 1,0-1-1,-1-2 0,31-7 1,-11-3 124,0-2 0,-1-2 0,-1-1 0,0-3 0,-2-1 0,-1-2 0,-1-1 0,-1-2 0,-1-2 0,-2-1 0,38-45 0,-55 57-56,-1-1 0,-1-1 0,-1-1 0,-1 0 0,0 0-1,-2-2 1,-1 1 0,12-49 0,-17 56 14,-1-1-1,-1 0 1,-1 0-1,0 0 1,-1 0-1,-1 0 1,-1 0-1,0 1 1,-1-1-1,-1 0 1,-1 1-1,0 0 1,-1 0-1,-9-17 1,5 15-39,-1-1 1,0 2-1,-2-1 1,0 2-1,-1 0 1,-1 0-1,0 1 1,-1 1 0,-35-24-1,39 30-92,-1 1 0,0 1 1,0 0-1,-1 0 0,0 2 0,0-1 0,0 2 0,-1 0 1,1 0-1,-1 2 0,1 0 0,-1 0 0,0 1 0,1 1 1,-19 4-1,-3 8-1125,-1 0-5731,27-12-1112</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27.359"/>
    </inkml:context>
    <inkml:brush xml:id="br0">
      <inkml:brushProperty name="width" value="0.025" units="cm"/>
      <inkml:brushProperty name="height" value="0.025" units="cm"/>
    </inkml:brush>
  </inkml:definitions>
  <inkml:trace contextRef="#ctx0" brushRef="#br0">50 270 7623,'0'0'2168,"-3"10"-1656,-7 32 6,3 0-1,1 1 1,2 0 0,2 52-1,-1-6-238,-12 613 239,15-701-518,1 21 5,0 0 0,2 0 0,8 36 0,-10-54-4,-1 0 0,2 1 0,-1-2 1,0 1-1,1 0 0,0 0 0,0 0 0,0-1 1,0 1-1,0-1 0,1 1 0,0-1 0,-1 0 0,1 0 1,0 0-1,1-1 0,-1 1 0,0-1 0,1 0 1,0 0-1,-1 0 0,1 0 0,0 0 0,0-1 0,0 0 1,0 0-1,5 1 0,12-3 61,1 0 1,-1-2-1,1 0 1,-1-1-1,0-1 0,0-2 1,-1 0-1,27-13 0,28-8-20,1 6-10,1 3 0,1 3 0,143-9 0,244 19 112,-293 8-192,399 27 107,0 31 120,-376-38-187,-101-8 7,-50-6 65,78 3 1,-118-12 30,-1 1-1,1-1 1,-1 0-1,1 0 1,-1-1-1,0 1 0,1-1 1,-1 1-1,0-1 1,0 0-1,0 0 1,0-1-1,0 1 1,0 0-1,-1-1 1,1 0-1,2-3 1,37-56 1279,-38 55-1315,10-18 49,-2 0 0,0-1-1,-2-1 1,-1 0 0,-1 0 0,-2 0 0,5-32 0,5-200-93,-11 101 132,5 38-114,4-170-24,-15 281-4,0 0 0,0 0 0,-1 0-1,-1 0 1,0 1 0,0-1-1,0 1 1,-1 0 0,0 0-1,-1 0 1,-9-13 0,10 15-8,3 5-22,1 1 0,-1-1 0,0 0 0,1 0-1,-1 0 1,1 0 0,0 0 0,-1 0 0,1 0 0,0 0 0,0 0 0,-1 0 0,1 0 0,0 0 0,0 0 0,0 0 0,0 0 0,0 0 0,0 0-1,1 0 1,-1 0 0,0 1 0,0-1 0,1 0 0,-1 0 0,0 0 0,1 0 0,-1 0 0,1 0 0,0 0 0,-1 0 0,1 1 0,-1-1 0,1 0-1,0 1 1,0-1 0,-1 0 0,1 1 0,1-1 0,0-3-900,-23 3 787,-17-2 143,1-2 1,0-1-1,0-2 1,0-2-1,-63-25 1,-60-16 9,41 27-43,0 5 0,-1 6 0,-239 3-1,-362 68 260,606-45-178,-67 3 91,-1-7 0,0-9 0,-190-23 0,225 9-198,86 12-2620,50 2-587</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43.372"/>
    </inkml:context>
    <inkml:brush xml:id="br0">
      <inkml:brushProperty name="width" value="0.025" units="cm"/>
      <inkml:brushProperty name="height" value="0.025" units="cm"/>
    </inkml:brush>
  </inkml:definitions>
  <inkml:trace contextRef="#ctx0" brushRef="#br0">153 0 13164,'0'0'8264,"-77"9"-8552,46-1-32,9 3 31,8-1-479,5 4 351,9-1-223,5 3-33,23 1-192,10-3-160,9-9-1729,-5-5-2339</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2:58.587"/>
    </inkml:context>
    <inkml:brush xml:id="br0">
      <inkml:brushProperty name="width" value="0.025" units="cm"/>
      <inkml:brushProperty name="height" value="0.025" units="cm"/>
    </inkml:brush>
  </inkml:definitions>
  <inkml:trace contextRef="#ctx0" brushRef="#br0">589 0 13677,'-13'3'101,"5"-2"-91,-47 14 392,53-15-361,-1 1-1,1 0 1,-1 1 0,1-1-1,0 0 1,0 1-1,0-1 1,0 1-1,0-1 1,0 1 0,0 0-1,1 0 1,-1 0-1,0 0 1,1 0 0,0 0-1,-1 1 1,1-1-1,0 0 1,0 1-1,0-1 1,0 5 0,-1 18-37,2 0 0,1-1 0,4 28 0,2 38 38,-10 1-20,-4 0 0,-4 0 0,-4-1 0,-42 141 0,-148 343 475,86-262 824,110-288-1168,-37 122 810,42-132-902,2-1-1,-1 1 0,2 0 1,0 0-1,0 0 1,2 0-1,-1 0 0,5 20 1,-4-30-58,0 0 1,1-1 0,-1 1-1,1 0 1,-1-1 0,1 1-1,1-1 1,-1 0 0,0 1-1,1-1 1,-1 0-1,1-1 1,0 1 0,0 0-1,6 3 1,-2-2-21,-1-1 1,1 0-1,0 0 0,-1 0 1,1-1-1,1 0 0,-1-1 1,8 2-1,6-2-141,0 0 0,1-1 0,-1-2 1,42-7-1,53-17-573,-64 13 599,0 2-1,1 3 1,70-4 0,-5 17 134,134 22-1,7 2 28,642 11 31,-71-5-29,734 151 892,-1170-108-870,278 47-10,-565-111 38,0-5 0,1-4 0,-1-5-1,1-4 1,-1-6 0,0-3 0,170-46-1,347-138 177,-616 194-250,-1 0 0,0 0 0,0-1 0,-1 0 0,1 0 0,-1-1 0,0 0 0,0 0-1,0 0 1,-1 0 0,0-1 0,7-9 0,-5 2 9,-1 1-1,0-1 0,0 0 0,-1 0 0,5-27 0,12-60-17,11-129-1,-9-105-9,2-26-6,-14 266 9,43-166 0,4 81-16,-35 114 15,-3-1 1,23-122-1,-43 182 29,0-1 0,0 1 0,-1 0 0,0-1 0,0 1 0,0 0 0,-1-1 0,0 1 0,-2-9 0,1 12-4,0 0 0,0 0 0,0 0 0,0 0 0,0 0 0,0 0 0,-1 1 0,0-1 0,1 1 0,-1 0 0,0 0 0,0 0 0,0 0 0,0 0 0,-1 0 0,1 1 0,-7-2 0,-35-12 76,-1 1 0,0 3 0,-50-5 0,-148-7-131,157 16 41,-1481-54-43,682 39-241,-1334 52-246,1695 6 601,-970 85 107,1448-116-218,-1-1-168,1 2 0,0 2 1,1 1-1,-65 23 0,104-29-119,1 0 0,-1 0 0,1 1 1,-1 0-1,1 0 0,1 0 0,-11 9 0,14-10-111,0-1-1,0 1 0,0 0 1,0 0-1,0 0 1,1 0-1,-1 0 0,1 0 1,0 0-1,0 0 0,-1 5 1,1 16-5430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9.186"/>
    </inkml:context>
    <inkml:brush xml:id="br0">
      <inkml:brushProperty name="width" value="0.025" units="cm"/>
      <inkml:brushProperty name="height" value="0.025" units="cm"/>
    </inkml:brush>
  </inkml:definitions>
  <inkml:trace contextRef="#ctx0" brushRef="#br0">211 242 14798,'0'0'5194,"-7"-9"-3058,-21-24-925,27 32-1176,0 1 0,1-1 0,-1 0 0,0 1 0,0-1 0,0 1 0,0-1 0,0 1 0,1-1 0,-1 1 0,0 0 0,0-1 0,0 1 0,0 0 0,0 0 0,0 0 0,0 0 0,0 0 0,0 0 0,0 0 0,0 0 0,0 0 0,0 0 0,0 1 0,0-1 0,0 0 0,0 1 0,0-1 0,0 1 0,0-1 0,0 1 0,1-1 0,-1 1 0,0-1 0,0 1 0,0 0 0,1 0 0,-1-1 0,1 1 0,-1 0 0,0 0 0,1 0 0,-1-1 0,1 2 0,-21 40 441,21-40-429,-4 7-15,1-1-1,0 1 0,0 0 0,1 0 0,1 0 0,-1 0 0,1 0 1,1 1-1,0-1 0,0 0 0,2 11 0,-1-19-24,-1-1 0,1 1-1,0 0 1,0 0 0,-1 0 0,1 0 0,0-1-1,0 1 1,0 0 0,0-1 0,0 1-1,0-1 1,0 1 0,0-1 0,0 1 0,0-1-1,0 0 1,1 1 0,-1-1 0,0 0-1,0 0 1,0 0 0,0 0 0,0 0 0,1 0-1,-1 0 1,0 0 0,0-1 0,2 1-1,-2-1-19,0 1-1,0 0 0,1-1 0,-1 1 0,0 0 0,0 0 0,1 0 1,-1 0-1,0 0 0,0 0 0,1 0 0,-1 1 0,0-1 0,0 0 1,1 1-1,-1-1 0,0 1 0,0-1 0,0 1 0,0 0 0,0-1 0,0 1 1,0 0-1,0 0 0,0 0 0,0-1 0,0 1 0,0 0 0,-1 0 1,1 1-1,0 0 0,13 42-19,-2 0 0,-3 1 0,-1 1 0,-2-1 0,-1 78 0,-6-103 237,0 0 0,-2 0 0,0 0 1,-1 0-1,-1-1 0,-1 0 0,-1 0 0,-1 0 0,0-1 0,-1 0 0,-1-1 0,-1 0 0,0 0 0,-1-1 0,-1-1 0,-1 0 0,-24 21 0,4-15-111,34-21-93,-1 0 1,0 0 0,1 0-1,-1 1 1,0-1-1,1 0 1,-1 0 0,0 0-1,0 0 1,1 0 0,-1 0-1,0 0 1,1-1-1,-1 1 1,0 0 0,1 0-1,-1 0 1,0-1-1,1 1 1,-1 0 0,0-1-1,1 1 1,-1 0 0,1-1-1,-1 1 1,1-1-1,-1 1 1,1-1 0,-1 1-1,1-1 1,-1 0-1,1 1 1,0-1 0,-1 0-1,1 1 1,0-1 0,0 0-1,-1 1 1,1-1-1,0 0 1,0 1 0,0-1-1,0 0 1,0 1-1,0-1 1,0 0 0,0 0-1,0 0 1,0-13-31,1 0-1,0 0 1,1 1-1,1-1 1,0 0-1,0 1 1,11-23 0,49-96-223,-29 68-169,38-82-730,114-262-1081,-183 400 2212,-1 1-1,0 0 1,0-1 0,-1 0-1,2-14 1,-3 22 21,0-1 1,0 1-1,0 0 0,-1-1 0,1 1 1,0-1-1,0 1 0,0 0 1,0-1-1,0 1 0,0 0 0,-1-1 1,1 1-1,0 0 0,0-1 1,-1 1-1,1 0 0,0 0 0,0-1 1,-1 1-1,1 0 0,0 0 1,-1 0-1,1-1 0,0 1 0,-1 0 1,1 0-1,0 0 0,-1 0 1,1 0-1,0-1 0,-1 1 0,1 0 1,0 0-1,-1 0 0,1 0 1,-1 0-1,1 0 0,0 0 0,-1 1 1,1-1-1,0 0 0,-1 0 1,1 0-1,-1 0 0,1 0 0,0 0 1,-1 1-1,1-1 0,0 0 1,0 0-1,-1 1 0,1-1 1,-20 12 111,10-3 11,1 1 0,0 1 0,0-1-1,1 1 1,0 1 0,1 0 0,0 0-1,-6 16 1,9-19-41,0 1 0,0-1 0,2 1 0,-1 0-1,1 0 1,0 0 0,1 0 0,0 1 0,1-1 0,0 0 0,3 18 0,-2-26-78,0 0 1,-1 0 0,1 0 0,0 0-1,1-1 1,-1 1 0,0 0 0,0-1-1,1 1 1,-1-1 0,1 1 0,-1-1 0,1 0-1,0 0 1,-1 0 0,1 0 0,0 0-1,0 0 1,0 0 0,0 0 0,0-1 0,0 1-1,0-1 1,0 1 0,0-1 0,0 0-1,0 0 1,0 0 0,0 0 0,0 0-1,0-1 1,3 0 0,3 1 13,0-2 1,-1 1-1,1-1 0,-1 0 1,0 0-1,1-1 0,9-6 1,-1-1 0,-1-1-1,0-1 1,-1 0 0,0-1 0,-1-1-1,0 0 1,12-18 0,-18 22-45,0-1 0,-1 0 0,0 0 0,0 0 1,-1 0-1,-1-1 0,0 0 0,-1 0 0,0 0 0,0 0 0,0-22 1,-3 34 19,1-1 0,-1 1 1,0 0-1,0 0 0,0-1 0,0 1 1,0 0-1,0-1 0,0 1 1,0 0-1,0-1 0,0 1 1,0 0-1,0-1 0,0 1 0,0 0 1,0 0-1,0-1 0,0 1 1,0 0-1,-1-1 0,1 1 1,0 0-1,0 0 0,0-1 0,0 1 1,-1 0-1,1 0 0,0-1 1,0 1-1,-1 0 0,1 0 0,0 0 1,0-1-1,-1 1 0,1 0 1,0 0-1,-1 0 0,-9 9-104,-6 21 128,9-12 79,0 0 0,2 0 0,0 1 0,1 0 0,1 0 1,1 0-1,0 0 0,2 0 0,2 37 0,-1-54-86,-1 0-1,0-1 0,1 1 0,-1 0 1,1-1-1,0 1 0,-1-1 0,1 1 1,0-1-1,0 1 0,0-1 0,0 1 1,0-1-1,0 0 0,0 0 1,1 0-1,-1 1 0,0-1 0,1 0 1,-1 0-1,1-1 0,-1 1 0,3 1 1,-1-1 8,1-1 1,-1 1-1,1-1 0,-1 1 1,1-1-1,-1 0 1,1 0-1,-1-1 1,1 1-1,6-3 1,-1 1 18,1-1-1,-1-1 1,0 0 0,0 0 0,-1-1 0,1 0 0,10-9 0,-10 6-28,0 0 0,-1-1 0,0 0 0,0 0 0,-1-1 1,0 0-1,-1 0 0,0-1 0,-1 0 0,0 0 0,-1 0 0,0-1 1,-1 1-1,0-1 0,0 0 0,-2 0 0,1 0 0,-1 0 0,-1-12 1,-5 13 8,-3 14-32,-4 19 17,8-8 17,1 1 0,0 0 0,2-1 1,0 1-1,0 16 0,1-28-4,0 0 1,0-1 0,1 1-1,-1 0 1,0-1 0,1 1 0,-1-1-1,1 1 1,0-1 0,0 1-1,0-1 1,0 1 0,1-1-1,-1 0 1,0 0 0,1 0-1,0 0 1,-1 0 0,1 0-1,0 0 1,0 0 0,0 0 0,0-1-1,1 1 1,-1-1 0,0 0-1,1 0 1,-1 0 0,0 0-1,1 0 1,0 0 0,-1-1-1,1 1 1,-1-1 0,5 1 0,1-1 1,0 0 0,0 0 0,-1-1 0,1 0 1,0 0-1,-1-1 0,1 0 0,-1 0 1,0-1-1,0 0 0,1 0 0,-2-1 0,1 0 1,0 0-1,-1-1 0,0 1 0,0-1 1,0-1-1,-1 1 0,0-1 0,0 0 0,0 0 1,0 0-1,-1-1 0,0 0 0,-1 0 0,0 0 1,0 0-1,0 0 0,-1 0 0,0-1 1,0 0-1,-1 1 0,0-1 0,0 0 0,-1 1 1,0-1-1,0 0 0,-3-13 0,2 18-18,0 0-1,0 0 0,0 1 1,0-1-1,0 0 0,-1 1 1,1-1-1,-1 1 0,0-1 1,0 1-1,0 0 0,0 0 1,0 0-1,0 0 0,-1 0 0,1 0 1,0 0-1,-1 1 0,0-1 1,1 1-1,-1 0 0,0 0 1,0 0-1,0 0 0,0 1 1,1-1-1,-1 1 0,0-1 1,0 1-1,0 0 0,0 0 1,-3 1-1,4 0-6,1-1 1,-1 1-1,1 0 1,0 0-1,-1 0 1,1 1-1,0-1 0,0 0 1,0 0-1,0 1 1,0-1-1,0 0 0,0 1 1,0-1-1,1 1 1,-1-1-1,1 1 1,-1-1-1,1 1 0,-1 0 1,1-1-1,0 1 1,0 0-1,0-1 1,0 1-1,0 0 0,0-1 1,0 1-1,1 0 1,-1-1-1,0 1 1,2 1-1,-1 2 8,-1-1 0,2 0 0,-1 0 0,0 0 0,1 0 0,0-1 0,0 1 0,0 0 0,0-1 0,0 1 0,6 4 0,-5-5 4,1 0-1,0-1 1,0 1 0,0-1-1,1 0 1,-1-1 0,0 1-1,1-1 1,-1 0 0,1 0-1,0 0 1,-1 0 0,1-1-1,0 0 1,-1 0 0,1 0-1,0-1 1,-1 1 0,1-1 0,-1 0-1,1-1 1,-1 1 0,1-1-1,-1 0 1,7-4 0,-3 2 3,-1-1 1,0 0-1,0 0 1,0-1-1,-1 0 1,0 0 0,0-1-1,0 1 1,-1-1-1,0-1 1,-1 1-1,7-14 1,-7 11-23,0 1-1,-1-1 1,0 0 0,0 0-1,-1 0 1,-1 0 0,1-12-1,-17 59-242,11-18 283,0 0 1,1 0-1,0 0 0,2 0 1,0 1-1,1-1 0,2 0 0,4 30 1,-5-47-28,0 1 1,0-1-1,1 1 1,-1-1 0,1 1-1,-1-1 1,1 0-1,0 0 1,0 0-1,0 0 1,0 0 0,0 0-1,0 0 1,1-1-1,-1 1 1,0-1 0,1 0-1,-1 0 1,1 1-1,0-2 1,-1 1-1,1 0 1,0 0 0,0-1-1,-1 0 1,1 1-1,0-1 1,0 0 0,0-1-1,-1 1 1,1 0-1,5-2 1,-3 1-321,0 0 0,0 0-1,0-1 1,0 1 0,-1-1 0,1 0 0,-1 0-1,1-1 1,-1 0 0,0 1 0,1-2 0,-1 1-1,-1 0 1,1-1 0,-1 1 0,1-1 0,3-6 0,4-19-4239,-3-5-2595</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3.454"/>
    </inkml:context>
    <inkml:brush xml:id="br0">
      <inkml:brushProperty name="width" value="0.025" units="cm"/>
      <inkml:brushProperty name="height" value="0.025" units="cm"/>
    </inkml:brush>
  </inkml:definitions>
  <inkml:trace contextRef="#ctx0" brushRef="#br0">19 0 4452,'0'0'13287,"-3"9"-9406,-1 0-3545,1 1-1,1 0 0,-1 0 1,2 0-1,0 0 0,0 0 1,0 0-1,1 1 0,1-1 0,0 0 1,0 0-1,1 0 0,0 0 1,1 0-1,0-1 0,6 13 1,-6-15-359,0-1-1,0 0 1,1 0 0,-1-1 0,1 1 0,1-1 0,-1 0 0,1 0 0,0 0 0,0-1 0,0 1 0,1-1-1,-1-1 1,1 1 0,0-1 0,0 0 0,0 0 0,1-1 0,-1 1 0,1-1 0,-1-1 0,1 1 0,0-1 0,-1-1-1,1 1 1,13-1 0,-16-1-276,1 0-1,-1 0 1,1-1-1,-1 1 0,0-1 1,1 0-1,-1 0 1,0 0-1,0-1 1,0 1-1,-1-1 0,1 0 1,-1 0-1,1 0 1,-1-1-1,0 1 1,0-1-1,-1 0 0,1 1 1,1-6-1,7-10-2380,-1 0 0,13-40-1,-20 49 1548,16-41-4013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3.811"/>
    </inkml:context>
    <inkml:brush xml:id="br0">
      <inkml:brushProperty name="width" value="0.025" units="cm"/>
      <inkml:brushProperty name="height" value="0.025" units="cm"/>
    </inkml:brush>
  </inkml:definitions>
  <inkml:trace contextRef="#ctx0" brushRef="#br0">201 6 4708,'3'-6'10239,"-6"25"-6886,-8 34-1314,-50 115 2324,28-80-3824,-40 159-1,62-198-3937,2-18-5384,6-24-1739</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4.141"/>
    </inkml:context>
    <inkml:brush xml:id="br0">
      <inkml:brushProperty name="width" value="0.025" units="cm"/>
      <inkml:brushProperty name="height" value="0.025" units="cm"/>
    </inkml:brush>
  </inkml:definitions>
  <inkml:trace contextRef="#ctx0" brushRef="#br0">1 37 18129,'0'0'7111,"61"21"-5830,-16-24-320,8-10-609,3-1-288,0 0-64,-5 5-544,-13 4-1218,-17 5-1537,-17 1-673,-6 12-2242,-26 2-2850</inkml:trace>
  <inkml:trace contextRef="#ctx0" brushRef="#br0" timeOffset="1">45 156 15503,'0'0'6117,"47"16"-4227,-7-16-224,6 0-833,7 0-641,6-5-160,-1-4-1634,-4-1-1825,-8-3-5061</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4.638"/>
    </inkml:context>
    <inkml:brush xml:id="br0">
      <inkml:brushProperty name="width" value="0.025" units="cm"/>
      <inkml:brushProperty name="height" value="0.025" units="cm"/>
    </inkml:brush>
  </inkml:definitions>
  <inkml:trace contextRef="#ctx0" brushRef="#br0">427 0 17040,'0'0'5739,"-8"9"-4421,-368 425 909,366-424-2227,-23 33-27,33-43 18,0 0 0,0 0 0,0 0 0,0 0-1,0 1 1,0-1 0,0 0 0,0 0 0,0 0 0,0 0 0,0 0 0,0 1 0,0-1 0,0 0-1,0 0 1,0 0 0,0 0 0,0 0 0,0 1 0,0-1 0,0 0 0,0 0 0,1 0 0,-1 0 0,0 0-1,0 0 1,0 1 0,0-1 0,0 0 0,0 0 0,0 0 0,0 0 0,1 0 0,-1 0 0,0 0 0,0 0-1,0 0 1,0 1 0,0-1 0,1 0 0,-1 0 0,0 0 0,0 0 0,0 0 0,0 0 0,0 0-1,1 0 1,-1 0 0,0 0 0,0 0 0,0 0 0,0 0 0,0 0 0,1 0 0,-1-1 0,0 1 0,0 0-1,0 0 1,0 0 0,0 0 0,1 0 0,-1 0 0,0 0 0,0 0 0,0 0 0,0 0 0,0-1 0,0 1-1,16-6-585,16-18-870,-2-1 0,0-1 0,-1-2 0,43-55-1,-50 58 80,40-48-3114,-5 3 421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4.996"/>
    </inkml:context>
    <inkml:brush xml:id="br0">
      <inkml:brushProperty name="width" value="0.025" units="cm"/>
      <inkml:brushProperty name="height" value="0.025" units="cm"/>
    </inkml:brush>
  </inkml:definitions>
  <inkml:trace contextRef="#ctx0" brushRef="#br0">79 1 6374,'2'0'150,"0"0"1,0-1-1,-1 1 0,1 0 0,0 0 1,0 1-1,0-1 0,0 0 1,0 1-1,0-1 0,-1 1 0,1 0 1,0-1-1,0 1 0,-1 0 0,1 0 1,-1 0-1,1 0 0,-1 0 1,1 1-1,1 1 0,-3 1 185,-1-1-1,0 1 1,0-1-1,0 0 1,0 0 0,-1 1-1,1-1 1,-1 0-1,0 0 1,0 0-1,-4 4 1,4-3-124,-14 20 1160,1 1 0,1 1 0,2 0-1,-14 42 1,22-55-1255,1 0 0,1 0 0,0 0 0,0 0-1,2 0 1,-1 1 0,2-1 0,0 0 0,0 0 0,1 1 0,1-1 0,5 14-1,-4-14-599,11 33 939,-11-18-7979,-4-34 3221</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5.324"/>
    </inkml:context>
    <inkml:brush xml:id="br0">
      <inkml:brushProperty name="width" value="0.025" units="cm"/>
      <inkml:brushProperty name="height" value="0.025" units="cm"/>
    </inkml:brush>
  </inkml:definitions>
  <inkml:trace contextRef="#ctx0" brushRef="#br0">0 65 17649,'0'0'6662,"52"2"-5157,-16-10-640,3-4-705,2 2-192,3 2-512,-8 3-1058,-2 1-1697,-10 2-2274,-6-1-4997</inkml:trace>
  <inkml:trace contextRef="#ctx0" brushRef="#br0" timeOffset="1">541 0 22742,'0'0'3106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5.679"/>
    </inkml:context>
    <inkml:brush xml:id="br0">
      <inkml:brushProperty name="width" value="0.025" units="cm"/>
      <inkml:brushProperty name="height" value="0.025" units="cm"/>
    </inkml:brush>
  </inkml:definitions>
  <inkml:trace contextRef="#ctx0" brushRef="#br0">64 0 17264,'0'0'1954,"-33"62"-769,18-25 257,5 5-33,5 0-416,5-2-449,0 1-287,7-6-193,6-7-96,1-6 64,1-6-385,-3-11-383,-3-5-417,-6-9 32,-3-14-545,0-8-993,-11-10-2209,-7-4-2211</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6.023"/>
    </inkml:context>
    <inkml:brush xml:id="br0">
      <inkml:brushProperty name="width" value="0.025" units="cm"/>
      <inkml:brushProperty name="height" value="0.025" units="cm"/>
    </inkml:brush>
  </inkml:definitions>
  <inkml:trace contextRef="#ctx0" brushRef="#br0">50 50 13645,'0'0'11018,"77"-36"-9897,-30 29-416,4 2-577,1 3-128,-5 2 0,-9 0-416,-10 0-1250,-13 6-1569,-15 0-2979,-3 1-3939</inkml:trace>
  <inkml:trace contextRef="#ctx0" brushRef="#br0" timeOffset="1">1 195 10218,'0'0'10634,"66"15"-9129,-17-18-608,9-9-769,3 1-160,0-5-1698,-6 4-2786,-7 1-3331</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6.380"/>
    </inkml:context>
    <inkml:brush xml:id="br0">
      <inkml:brushProperty name="width" value="0.025" units="cm"/>
      <inkml:brushProperty name="height" value="0.025" units="cm"/>
    </inkml:brush>
  </inkml:definitions>
  <inkml:trace contextRef="#ctx0" brushRef="#br0">270 1 13997,'0'0'3790,"-8"3"-2620,-4 3-945,0 1 0,0 0 0,1 0 0,0 1 0,0 1 0,1 0 0,0 0 0,0 1 1,-9 14-1,-12 15 910,-33 57 0,57-85-866,0 0-1,2 1 1,-1-1-1,1 1 1,1 0 0,0 1-1,1-1 1,0 1-1,-1 17 1,4-25-254,0-1 0,0 1-1,0 0 1,1 0 0,0-1 0,0 1 0,0-1 0,0 1 0,1-1 0,-1 1 0,1-1 0,0 0-1,1 1 1,-1-1 0,1 0 0,0-1 0,0 1 0,0 0 0,0-1 0,0 0 0,1 0 0,0 0-1,0 0 1,-1 0 0,2-1 0,-1 0 0,0 0 0,5 2 0,4 1-289,0-1 1,0-1 0,1 0-1,-1 0 1,1-2 0,16 1-1,-17-2-1368,0 0 0,0-1-1,22-5 1,9-10-7470</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6.879"/>
    </inkml:context>
    <inkml:brush xml:id="br0">
      <inkml:brushProperty name="width" value="0.025" units="cm"/>
      <inkml:brushProperty name="height" value="0.025" units="cm"/>
    </inkml:brush>
  </inkml:definitions>
  <inkml:trace contextRef="#ctx0" brushRef="#br0">43 3 13421,'0'0'7981,"5"14"-7042,-4-12-878,2 6 61,0-1 1,-1 1 0,0 0-1,0 0 1,-1 0-1,0 0 1,0 0 0,-1 0-1,0 0 1,0 0 0,-1 0-1,-2 10 1,-21 60 244,16-57-248,2 0 1,0 1-1,1-1 1,0 1-1,0 28 1,5-50-107,0 1 0,0 0 1,1-1-1,-1 1 0,0-1 1,0 1-1,1 0 0,-1-1 1,0 1-1,1-1 0,-1 1 1,1-1-1,-1 1 0,1-1 1,-1 1-1,1-1 0,-1 0 1,1 1-1,-1-1 0,1 1 0,-1-1 1,1 0-1,0 0 0,-1 1 1,1-1-1,-1 0 0,1 0 1,0 0-1,-1 0 0,1 0 1,0 0-1,-1 0 0,1 0 1,0 0-1,-1 0 0,1 0 1,0 0-1,-1 0 0,1-1 1,0 1-1,-1 0 0,1 0 1,-1-1-1,1 1 0,0 0 1,-1-1-1,1 1 0,0-1 0,35-18 637,39-39-165,-4-2-1,-1-4 1,69-84-1,-136 145-733,12-14 799,-13 12-1375,-10 8-2281,-10 9-1832,-3 2-2771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29.526"/>
    </inkml:context>
    <inkml:brush xml:id="br0">
      <inkml:brushProperty name="width" value="0.025" units="cm"/>
      <inkml:brushProperty name="height" value="0.025" units="cm"/>
    </inkml:brush>
  </inkml:definitions>
  <inkml:trace contextRef="#ctx0" brushRef="#br0">12 1 18065,'-9'0'2498,"6"0"-608,3 9-1089,2 8-64,11 0-385,5 1-256,2 0-480,3-1-1602,0-2-1025,0-2-3203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7.209"/>
    </inkml:context>
    <inkml:brush xml:id="br0">
      <inkml:brushProperty name="width" value="0.025" units="cm"/>
      <inkml:brushProperty name="height" value="0.025" units="cm"/>
    </inkml:brush>
  </inkml:definitions>
  <inkml:trace contextRef="#ctx0" brushRef="#br0">15 1 19218,'0'0'2915,"-15"71"-1410,15-45-608,0-3-705,15-1-192,6-9-320,4-3-1089,3-9-353,0-1-864,-4-1-3460</inkml:trace>
  <inkml:trace contextRef="#ctx0" brushRef="#br0" timeOffset="1">292 151 15535,'0'0'1377,"-38"49"225,29-26-802,9-4-704,0-6-704,8-9-1987,10-4-3522</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7.564"/>
    </inkml:context>
    <inkml:brush xml:id="br0">
      <inkml:brushProperty name="width" value="0.025" units="cm"/>
      <inkml:brushProperty name="height" value="0.025" units="cm"/>
    </inkml:brush>
  </inkml:definitions>
  <inkml:trace contextRef="#ctx0" brushRef="#br0">145 0 15983,'-6'9'1132,"-20"28"1033,-34 68 0,51-87-1787,0 2 0,1-1 0,1 1 1,1 1-1,1-1 0,-4 30 0,9-49-374,0 0 0,0-1-1,0 1 1,0-1 0,0 1-1,0-1 1,0 1 0,0-1-1,1 1 1,-1 0 0,0-1-1,0 1 1,0-1 0,0 1 0,1-1-1,-1 1 1,0-1 0,1 1-1,-1-1 1,0 0 0,1 1-1,-1-1 1,1 1 0,-1-1 0,0 0-1,1 1 1,-1-1 0,1 0-1,-1 1 1,1-1 0,-1 0-1,1 0 1,-1 0 0,2 1-1,25-3 220,28-19-664,-53 21 343,6-4-265,30-12-2865,-12 9-2187,-8 6-516</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7.892"/>
    </inkml:context>
    <inkml:brush xml:id="br0">
      <inkml:brushProperty name="width" value="0.025" units="cm"/>
      <inkml:brushProperty name="height" value="0.025" units="cm"/>
    </inkml:brush>
  </inkml:definitions>
  <inkml:trace contextRef="#ctx0" brushRef="#br0">349 0 12940,'0'0'6663,"1"12"-4747,16 85 1057,-7-46-2097,6 81 0,-16-116-859,0 1 0,-1 0 0,0 0 0,-1-1 0,-1 1 0,-1-1 0,0 0 0,-2 0 0,-7 18 0,-3-4-192,0-1 0,-2-1 0,-1-1-1,-1-1 1,-2 0 0,-28 26 0,-19 6-3045,-5-11-3368,20-21-4084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59.356"/>
    </inkml:context>
    <inkml:brush xml:id="br0">
      <inkml:brushProperty name="width" value="0.025" units="cm"/>
      <inkml:brushProperty name="height" value="0.025" units="cm"/>
    </inkml:brush>
  </inkml:definitions>
  <inkml:trace contextRef="#ctx0" brushRef="#br0">1233 36 11243,'-17'-6'1121,"15"5"-1078,-14-5 66,1 1 0,-1 0 0,0 1 0,0 1 0,0 1 0,-1 0 0,1 1 1,-20 1-1,5 5-125,1 1 1,0 1-1,0 2 0,1 1 1,0 1-1,0 1 1,2 2-1,-48 31 1,16-5 173,3 3 1,-89 87 0,92-75 588,3 1 0,2 3-1,3 1 1,2 3 0,-58 116 0,76-127-586,3 2 0,2 0 0,2 1 0,3 1 0,2 1 1,3 0-1,2 0 0,0 62 0,8-99-166,0 0 0,2-1-1,0 1 1,1-1 0,1 1 0,0-1-1,2-1 1,0 1 0,2-1 0,16 32 0,-17-39 4,1 0 0,0 0 0,1-1-1,0 0 1,1-1 0,0 0 0,0 0 0,1-1 0,0 0 0,0-1 0,1-1 0,0 0 0,0 0 0,0-1 0,1 0 0,22 4 0,-2-3 87,1-2-1,-1-1 1,0-1-1,1-3 1,-1 0-1,1-2 1,-1-1-1,0-2 1,0-1-1,-1-2 1,0-1-1,56-27 1,-37 13-9,-2-3-1,-2-1 1,0-3 0,-2-2 0,-1-1 0,76-80 0,-91 82-52,-3-1 0,0-1 1,-2-1-1,-2-1 0,-1-1 0,-1-1 1,-3-1-1,-1 0 0,-2-1 1,-2-1-1,-1 0 0,-2-1 0,-2 0 1,-2 0-1,-2 0 0,-2-1 1,-1 0-1,-10-68 0,6 91-141,0 0 0,-2 0 0,0 0 0,-1 1 0,-1 0 0,-1 1 0,-1 0 1,0 0-1,-1 1 0,-1 0 0,0 1 0,-2 0 0,0 1 0,-25-21 0,24 25-258,0 0 0,-1 1 0,0 1 1,-1 0-1,0 1 0,0 1 0,-1 1 1,0 0-1,0 1 0,-21-3 0,-75 0-5332,3 7-3519</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07.800"/>
    </inkml:context>
    <inkml:brush xml:id="br0">
      <inkml:brushProperty name="width" value="0.025" units="cm"/>
      <inkml:brushProperty name="height" value="0.025" units="cm"/>
    </inkml:brush>
  </inkml:definitions>
  <inkml:trace contextRef="#ctx0" brushRef="#br0">242 1 3523,'0'0'4522,"-9"0"-2985,2-1-1399,-1 1 0,1 1 0,-1-1-1,1 1 1,-1 0 0,1 1 0,0 0-1,0 0 1,0 1 0,0-1-1,0 1 1,0 1 0,1 0 0,-12 8-1,7-2-23,1 1 0,1 1 0,0-1 0,1 1 0,0 1 0,1 0 0,0 0 1,1 0-1,0 1 0,1 0 0,1 0 0,0 0 0,-2 20 0,-2 19 318,4 1 0,2 67 0,2-100-389,0 12 18,2 0 0,9 53 0,-9-73-59,1-1-1,0 0 1,1 0 0,1-1 0,0 1 0,0-1 0,1 0 0,0 0 0,1-1-1,10 12 1,-15-20 16,0 1 1,0-1-1,0 0 0,0 0 0,1 0 0,-1 0 0,0 0 0,1-1 0,0 1 0,-1-1 0,1 0 0,0 1 1,0-1-1,0-1 0,0 1 0,0 0 0,0-1 0,0 1 0,0-1 0,0 0 0,3 0 0,-2-1 106,0 0 0,0 0 0,0-1 0,0 0 0,0 1 0,-1-1 0,1-1 0,-1 1 0,1 0 0,-1-1 0,0 0 0,0 1 0,4-6 0,6-8 221,-2 0 1,0 0-1,-1-1 1,-1-1-1,9-21 1,7-26-44,-2 0 1,19-92-1,-33 112-133,-2-1-1,-1 0 1,-3 0 0,-4-69 0,1 113-124,0 1-1,0-1 1,0 0-1,0 0 1,-1 1 0,1-1-1,0 0 1,-1 1-1,0-1 1,1 0-1,-1 1 1,0-1 0,0 1-1,1-1 1,-1 1-1,0-1 1,-1 1 0,1 0-1,0-1 1,0 1-1,-3-2 1,3 3-19,-1-1-1,1 1 1,-1 0-1,1 0 1,-1-1-1,0 1 1,1 0 0,-1 0-1,1 0 1,-1 1-1,0-1 1,1 0-1,-1 0 1,1 1 0,-1-1-1,1 1 1,-1 0-1,-1 1 1,-5 2-16,1 0 0,1 1 0,-1 0 1,1 0-1,0 0 0,0 1 0,-8 9 0,12-12-383,-21 30 716,15-16-7691,8-31 377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11.866"/>
    </inkml:context>
    <inkml:brush xml:id="br0">
      <inkml:brushProperty name="width" value="0.025" units="cm"/>
      <inkml:brushProperty name="height" value="0.025" units="cm"/>
    </inkml:brush>
  </inkml:definitions>
  <inkml:trace contextRef="#ctx0" brushRef="#br0">898 44 6342,'-19'-4'422,"0"1"0,0 1 0,0 1 0,0 1 1,0 0-1,0 2 0,0 0 0,0 1 0,0 1 0,0 0 0,1 2 0,0 0 1,0 1-1,1 1 0,-1 0 0,2 2 0,-29 20 0,4 2 66,1 2-1,2 2 0,1 1 0,2 2 1,-40 57-1,34-39-142,3 2 1,2 1 0,-34 79-1,53-99-249,2 0 0,1 1 1,3 1-1,1 1 0,2-1 0,-3 60 0,10-89-91,0 1 0,1-1 1,1 0-1,0 0 0,1 0 0,0 0 0,1 0 0,0 0 0,1-1 1,1 1-1,0-1 0,1 0 0,0 0 0,0-1 0,1 0 0,1 0 0,0-1 1,1 1-1,0-2 0,0 1 0,1-2 0,0 1 0,0-1 0,1-1 1,16 9-1,-9-7-3,0 0 0,0-2 0,1 0 0,0-2 0,0 0 0,1-1 0,-1 0 1,1-2-1,0 0 0,0-2 0,0 0 0,0-1 0,-1-1 0,1-1 0,0 0 1,26-9-1,-20 2 59,1 0 0,-2-2 0,0-1 0,0 0 0,-1-2 0,-1-1 0,-1-1 0,0-1 0,-1 0 0,-1-2 0,19-24 0,-5 1 260,-2-2 0,-2-1-1,-3-1 1,-1-1-1,-3-1 1,28-84 0,-31 69-123,-4-1 0,-2-1 0,-3 0 0,4-134 0,-14 172-169,-2 1-1,-1-1 1,-1 0-1,-12-48 0,13 69-29,0 0-1,0 0 1,0 0-1,-1 1 1,0-1 0,-1 1-1,1 0 1,-1 0-1,-1 0 1,1 0-1,-1 1 1,0 0-1,0-1 1,0 2-1,-1-1 1,1 1-1,-1 0 1,-1 0 0,1 0-1,0 1 1,-1 0-1,1 0 1,-11-2-1,5 3-170,0 1 1,0 0-1,0 1 0,0 0 0,0 0 0,0 2 0,0-1 0,0 2 1,1-1-1,-1 2 0,1-1 0,-1 2 0,-14 7 0,-55 35-2860,8 6-3461,38-26-1792</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17.931"/>
    </inkml:context>
    <inkml:brush xml:id="br0">
      <inkml:brushProperty name="width" value="0.025" units="cm"/>
      <inkml:brushProperty name="height" value="0.025" units="cm"/>
    </inkml:brush>
  </inkml:definitions>
  <inkml:trace contextRef="#ctx0" brushRef="#br0">521 56 2402,'-162'-1'4663,"-176"-25"0,317 26-2191,42 9-2054,45 12-569,-2-9 413,1-2 0,79 2-1,135-11 7,-174-2-232,574-29-105,37 1-1031,-676 27 1104,-29 1-2,0 0 0,-1 0 0,1 1 0,0 1 0,-1 0 0,1 0 0,-1 1-1,13 4 1,-65-6-34,14 2 80,-441-3-49,-661 5 82,1092-4-34,15 0-2,0 0-1,0 2 0,-35 6 1,94-4-61,934-15-306,-162 0-2357,-657 11 2060,-211-8 1698,8-1-813,-773-11 1085,515 33-1235,229-5-222,-138 30 0,196-33-239,19-5 69,0 1 0,0 0 0,0-1 0,0 2-1,0-1 1,1 0 0,-1 1 0,1-1 0,-1 1 0,1 0 0,-1 0 0,-3 4 0</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14.533"/>
    </inkml:context>
    <inkml:brush xml:id="br0">
      <inkml:brushProperty name="width" value="0.025" units="cm"/>
      <inkml:brushProperty name="height" value="0.025" units="cm"/>
    </inkml:brush>
  </inkml:definitions>
  <inkml:trace contextRef="#ctx0" brushRef="#br0">59 21 5509,'0'0'3395,"-9"-3"-1975,0 2-1156,6 0-161,-1 1 0,1-1 0,0 1 0,0-1 0,0 0 0,0 0 0,0 0 0,0-1 0,0 1 0,1-1 0,-5-2 1,42 2 750,-3 5-702,-1 1 1,1 2-1,34 10 1,23 5 107,582 57 1304,8-51-579,-476-21-833,4200 137-2,-3614-122-515,436 19-466,-982-26-39,-569-30 822,118 2 37,-3114-70 459,2178 96-252,-439-3 3,750-58-588,823 48 367,-20-2-73,1-2 0,-1 0 1,-34-12-1,63 17 86,0 0-1,0 0 1,1 0-1,-1 0 1,0-1-1,0 1 1,0 0-1,0-1 1,1 1-1,-1-1 1,0 1-1,0-1 1,1 1-1,-1-1 1,0 1-1,1-1 1,-1 1-1,1-1 1,-1 0-1,1 0 1,-1 1-1,1-1 1,-1 0-1,1 0 1,-1-1-1,1 1-14,1 1-1,-1-1 0,1 0 0,-1 0 1,1 0-1,-1 1 0,1-1 0,0 0 0,-1 1 1,1-1-1,0 0 0,-1 1 0,1-1 0,0 1 1,0-1-1,0 1 0,0-1 0,1 1 0,48-16-677,119-9 462,311-5 0,-396 27 256,1867-37 114,-1406 32-100,-491 7-10,1585-13 1576,-2 74-676,-926-3-2746,-389-35-1655</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08.313"/>
    </inkml:context>
    <inkml:brush xml:id="br0">
      <inkml:brushProperty name="width" value="0.025" units="cm"/>
      <inkml:brushProperty name="height" value="0.025" units="cm"/>
    </inkml:brush>
  </inkml:definitions>
  <inkml:trace contextRef="#ctx0" brushRef="#br0">1 1 801,'0'0'2722</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2.720"/>
    </inkml:context>
    <inkml:brush xml:id="br0">
      <inkml:brushProperty name="width" value="0.025" units="cm"/>
      <inkml:brushProperty name="height" value="0.025" units="cm"/>
    </inkml:brush>
  </inkml:definitions>
  <inkml:trace contextRef="#ctx0" brushRef="#br0">12 246 5189,'-11'13'7437,"24"-12"-3366,1-1-4038,37-3 1489,75-13 0,-10 1-1021,215-7 219,88-8-276,-185 1-117,-57 6 492,182-1-1,-35 32-437,182-5-110,-188-38-131,-193 17-63,153-2-1,-206 19-68,0 3 0,-1 3 0,74 16 0,-98-13-14,1-1-1,91 0 0,95-17-177,-154 4 154,169 6 317,31-2-281,-58-29 245,-222 31-281,0 0 0,0 0 1,0-1-1,-1 1 0,1 0 0,0 0 1,0 0-1,0 0 0,0 0 0,0 0 0,-1-1 1,1 1-1,0 0 0,0 0 0,0 0 0,0 0 1,0-1-1,0 1 0,0 0 0,0 0 1,0 0-1,0 0 0,0-1 0,0 1 0,0 0 1,0 0-1,0 0 0,0-1 0,0 1 0,0 0 1,0 0-1,0 0 0,0-1 0,0 1 1,0 0-1,0 0 0,0 0 0,0 0 0,0-1 1,0 1-1,1 0 0,-1 0 0,0 0 0,0 0 1,0 0-1,0-1 0,0 1 0,1 0 1,-1 0-1,0 0 0,0 0 0,0 0 0,0 0 1,1 0-1,-1 0 0,0 0 0,0 0 0,0 0 1,1 0-1,-1 0 0,0 0 0,0 0 0,0 0 1,0 0-1,1 0 0,-1 0 0,-15-12-4527,12 10 3706,-17-11-6794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30.165"/>
    </inkml:context>
    <inkml:brush xml:id="br0">
      <inkml:brushProperty name="width" value="0.025" units="cm"/>
      <inkml:brushProperty name="height" value="0.025" units="cm"/>
    </inkml:brush>
  </inkml:definitions>
  <inkml:trace contextRef="#ctx0" brushRef="#br0">138 397 5990,'0'0'14376,"-11"-5"-13025,4 2-1114,5 1-189,1 1 1,-1 0-1,0-1 0,0 1 1,0 0-1,0 0 0,1 0 0,-1 1 1,-1-1-1,1 0 0,0 1 0,0-1 1,0 1-1,0 0 0,0 0 0,0 0 1,0 0-1,-1 0 0,1 0 1,0 1-1,0-1 0,0 1 0,0-1 1,0 1-1,0 0 0,0-1 0,0 1 1,0 0-1,0 1 0,0-1 0,1 0 1,-1 0-1,0 1 0,1-1 1,-2 3-1,-3 5 176,0 0 1,0 0 0,1 0-1,1 1 1,0 0-1,0 0 1,1 0 0,0 0-1,1 1 1,0-1 0,0 1-1,1 11 1,1-20-215,0 0 1,0 0 0,0 0-1,1 0 1,-1 0-1,1-1 1,-1 1 0,1 0-1,-1 0 1,1 0 0,0-1-1,0 1 1,0 0-1,0-1 1,0 1 0,0-1-1,1 1 1,-1-1-1,0 0 1,1 1 0,-1-1-1,4 2 1,-2-1 0,1-1 0,0 1 0,0-1 0,0 0 0,0 0 1,0 0-1,0 0 0,0-1 0,0 0 0,6 0 0,0 0 6,0-1-1,-1 0 0,1-1 0,0 0 0,-1-1 1,0 0-1,1 0 0,14-9 0,-11 4-20,-1-1 1,0-1-1,0 0 0,-2 0 0,1-1 0,-1 0 0,-1-1 1,0-1-1,0 1 0,-1-1 0,-1-1 0,8-18 0,-7 10 12,0-1 0,-2 0 0,-1-1 0,0 0 0,-2 1 0,1-49 0,-4 66-12,0 1 1,0-1-1,-1 1 1,0-1-1,0 1 1,-1 0-1,1-1 1,-1 1-1,0 0 1,0 0-1,-1 0 1,0 0-1,0 0 1,-5-6 0,6 8-12,-1 1 1,1 0 0,-1 0 0,0 0 0,1 0 0,-1 1 0,0-1 0,0 1 0,0-1 0,0 1 0,0 0 0,0 0-1,-1 1 1,1-1 0,0 1 0,0-1 0,-1 1 0,1 0 0,0 0 0,0 0 0,-1 1 0,1-1 0,0 1 0,0 0-1,0 0 1,-5 2 0,-1 1 3,-1 1 1,1 1-1,0-1 0,0 2 0,1-1 0,0 1 0,0 0 0,1 1 0,-1 0 1,-10 15-1,10-12 46,1 0 0,0 0 0,1 0 1,0 1-1,1-1 0,0 1 0,1 1 1,-5 19-1,9-28-40,0-1 1,-1 0 0,1 0-1,1 0 1,-1 0 0,0 1-1,1-1 1,-1 0-1,1 0 1,0 0 0,0 0-1,0 0 1,1 0-1,-1-1 1,1 1 0,-1 0-1,1-1 1,0 1 0,0-1-1,0 1 1,1-1-1,-1 0 1,0 0 0,1 0-1,-1 0 1,1 0 0,0-1-1,0 1 1,-1-1-1,7 2 1,9 3-494,0 0-1,0-2 1,1 0-1,22 1 1,-1 1-1278,-24-3 1363,1 1 0,-1 0 0,0 1 0,0 1 0,17 9 0,-29-13 547,0 0 0,0 1-1,-1-1 1,1 1 0,-1 0 0,1 0-1,-1 0 1,0 0 0,0 1-1,0-1 1,-1 1 0,1 0-1,-1 0 1,0-1 0,0 2-1,0-1 1,-1 0 0,1 0 0,-1 1-1,0-1 1,0 0 0,-1 1-1,1 7 1,-1-11-106,-1 0 1,1 0-1,0-1 1,0 1-1,0 0 0,0 0 1,0 0-1,0-1 1,0 1-1,0 0 0,0 0 1,1 0-1,-1-1 1,0 1-1,0 0 0,1 0 1,-1-1-1,0 1 0,1 0 1,-1 0-1,1-1 1,-1 1-1,1 0 0,-1-1 1,1 1-1,1 0 1,13-12-571,15-35-916,-16 18 1171,-2 0 1,-1-1 0,-1 0 0,-2-1-1,10-60 1,-10 17 376,-2-97 0,-9 153 492,-4 24 228,-4 27 121,0 24-51,3 2 1,3 0 0,2-1 0,7 91 0,-2-131-862,1-1 0,1 0 0,0 0 0,2 0 0,0-1 0,1 1 1,0-2-1,2 1 0,0-1 0,0 0 0,18 20 0,-85-78-2085,11 2 1926,-46-53-1,74 72 475,0-2 0,2 0 0,1-1-1,-23-42 1,38 63-281,-1 0 1,1 0-1,0 0 0,0 0 0,0 0 0,0 0 0,0 0 0,1 0 1,-1 0-1,1 0 0,0 0 0,0 0 0,0 0 0,0 0 0,1 0 1,0-4-1,0 5-12,0 0 1,1 0-1,-1 0 0,1 0 1,-1 1-1,1-1 1,0 0-1,-1 1 1,1-1-1,0 1 1,0-1-1,0 1 0,0 0 1,0 0-1,1 0 1,-1 0-1,0 0 1,0 1-1,1-1 0,-1 1 1,3-1-1,39-6 5,0 2 0,0 2-1,57 3 1,77-5-5989,-96-7-602</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3.744"/>
    </inkml:context>
    <inkml:brush xml:id="br0">
      <inkml:brushProperty name="width" value="0.025" units="cm"/>
      <inkml:brushProperty name="height" value="0.025" units="cm"/>
    </inkml:brush>
  </inkml:definitions>
  <inkml:trace contextRef="#ctx0" brushRef="#br0">6 0 18481,'0'0'3353,"0"8"-2243,-6 480-130,6-402-2195,3-74 122,-2-9-1168,1-23-12321</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4.084"/>
    </inkml:context>
    <inkml:brush xml:id="br0">
      <inkml:brushProperty name="width" value="0.025" units="cm"/>
      <inkml:brushProperty name="height" value="0.025" units="cm"/>
    </inkml:brush>
  </inkml:definitions>
  <inkml:trace contextRef="#ctx0" brushRef="#br0">20 107 14734,'-2'11'1169,"-4"17"-345,1 0-1,2 0 1,0 1 0,3 33 0,0-51-576,2 0 0,-1 1 0,2-1-1,-1 0 1,2 0 0,5 14 0,-7-20-161,1 1 1,0-1-1,1 0 0,-1 0 0,1 0 0,0 0 0,0-1 0,0 0 0,0 1 0,1-2 0,0 1 0,0 0 0,5 2 0,-6-4-35,-1 0 0,0-1 0,1 0-1,0 1 1,-1-1 0,1 0 0,0-1-1,-1 1 1,1-1 0,0 1 0,-1-1-1,1 0 1,0-1 0,0 1 0,-1-1-1,1 1 1,0-1 0,-1 0 0,1-1-1,0 1 1,-1 0 0,0-1 0,1 0-1,-1 0 1,0 0 0,0 0 0,0-1-1,4-4 1,6-6 230,-2 0 1,1-1-1,-2 0 0,16-28 0,-19 30-193,14-22-96,58-106 174,-70 122-1141,-1-1-1,-1 0 1,4-22 0,-7 10-3398,-3 7-3310</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5.224"/>
    </inkml:context>
    <inkml:brush xml:id="br0">
      <inkml:brushProperty name="width" value="0.025" units="cm"/>
      <inkml:brushProperty name="height" value="0.025" units="cm"/>
    </inkml:brush>
  </inkml:definitions>
  <inkml:trace contextRef="#ctx0" brushRef="#br0">75 95 5125,'0'0'7596,"0"-9"-4478,1-28-839,-1 36-2196,0 0-1,1 1 0,-1-1 0,0 0 0,0 1 0,0-1 0,0 0 0,0 1 0,0-1 0,0 1 1,0-1-1,-1 0 0,1 1 0,0-1 0,0 0 0,-1 1 0,1-1 0,0 1 0,0-1 0,-1 1 1,1-1-1,-1 1 0,1-1 0,0 1 0,-1-1 0,1 1 0,-1-1 0,1 1 0,-1 0 0,0-1 1,1 1-1,-1 0 0,1-1 0,-1 1 0,1 0 0,-1 0 0,0 0 0,1-1 0,-1 1 0,0 0 1,1 0-1,-1 0 0,0 0 0,1 0 0,-1 0 0,0 0 0,0 1 0,-1-1-11,0 1-1,1 0 1,-1-1-1,1 1 1,-1 0-1,1 0 1,-1 0-1,1 0 0,0 1 1,-1-1-1,1 0 1,0 0-1,-2 3 1,-3 10 64,0 2 0,1-1 0,1 0 0,0 1 1,1 0-1,-2 22 0,3-1 206,4 61 0,-2-95-337,0-1 1,0 1-1,0 0 0,1-1 0,-1 1 1,1-1-1,0 1 0,0 0 1,0-1-1,0 1 0,0-1 0,0 0 1,1 1-1,-1-1 0,1 0 1,-1 0-1,5 4 0,-4-5 8,0 0-1,0 0 0,0 0 1,0 0-1,0 0 0,0-1 1,1 1-1,-1-1 1,0 1-1,0-1 0,1 0 1,-1 0-1,0 0 1,0 0-1,1 0 0,3-1 1,3-2 35,0 1 0,-1-2 0,0 1 0,0-1 0,0 0 1,0-1-1,0 0 0,-1 0 0,8-7 0,2-3-1,-1-1-1,-1-1 1,-1 0-1,0-1 1,18-33-1,-25 38-16,0 0 0,-1-1 0,0 0-1,-1 0 1,-1 0 0,0-1-1,-1 1 1,-1-1 0,1-22 0,-3 36-25,1 0-1,-1 0 1,0 0 0,0 0 0,0 0 0,0 0 0,0 0 0,0 0 0,0 0 0,-1 1 0,1-1 0,0 0 0,0 0 0,-1 0 0,1 0-1,0 0 1,-1 0 0,1 1 0,-1-1 0,1 0 0,-1 0 0,-1-1 0,1 2 3,1 0-1,-1 1 1,0-1-1,0 0 1,1 0-1,-1 1 0,0-1 1,0 0-1,1 1 1,-1-1-1,0 0 1,1 1-1,-1-1 1,1 1-1,-1-1 1,1 1-1,-1 0 1,1-1-1,-1 1 1,0 1-1,-24 40 173,12-14-119,-15 50-1,25-68-47,0 1 1,1-1-1,0 1 0,1-1 1,0 1-1,1 0 0,0-1 1,2 18-1,-1-27-12,-1 0 0,0 0 0,1 0 0,-1 0 0,0 0 0,1 0 1,-1 0-1,1 0 0,0 0 0,-1-1 0,1 1 0,0 0 0,-1 0 0,1-1 0,0 1 0,0 0 1,0-1-1,0 1 0,-1-1 0,1 1 0,0-1 0,0 1 0,0-1 0,2 1 0,31-1 100,-25-1-59,-1-1 0,1-1 0,0 1-1,-1-1 1,11-6 0,13-15 37,-26 19-72,-1 0-1,1 1 1,0 0-1,0 0 1,1 0-1,-1 1 1,1 0-1,0 0 1,7-2-1,-13 5-10,0 1 1,-1-1-1,1 0 0,0 0 0,0 1 0,0-1 0,-1 1 0,1-1 0,0 1 1,0-1-1,-1 1 0,1-1 0,0 1 0,-1 0 0,1-1 0,-1 1 0,1 0 1,-1 0-1,1 0 0,-1-1 0,1 1 0,-1 0 0,0 0 0,0 0 1,1 0-1,-1-1 0,0 1 0,0 0 0,0 1 0,7 37 140,-5-27-65,-2-10-63,0 0 0,1 1 1,-1-1-1,1 0 0,-1 0 0,1 1 0,0-1 1,0 0-1,0 0 0,0 0 0,1 0 0,-1 0 1,1 0-1,-1 0 0,1-1 0,-1 1 0,1-1 1,0 1-1,0-1 0,0 1 0,0-1 0,0 0 1,0 0-1,3 2 0,-2-3 14,0 0 0,-1 0 1,1 0-1,0-1 0,-1 1 0,1 0 0,-1-1 0,1 0 1,-1 1-1,1-1 0,-1 0 0,1 0 0,-1-1 1,0 1-1,1 0 0,-1-1 0,0 0 0,0 1 0,0-1 1,0 0-1,2-3 0,30-40 271,-27 35-267,1-1-1,-1 1 0,15-13 1,-22 23-30,0 0 1,0-1 0,0 1-1,1 0 1,-1 0-1,0 0 1,0-1 0,0 1-1,1 0 1,-1 0 0,0 0-1,0 0 1,1 0 0,-1-1-1,0 1 1,1 0-1,-1 0 1,0 0 0,0 0-1,1 0 1,-1 0 0,0 0-1,1 0 1,-1 0 0,0 0-1,0 0 1,1 0-1,-1 0 1,0 0 0,0 0-1,1 1 1,-1-1 0,0 0-1,1 0 1,-1 0 0,0 0-1,0 0 1,0 1 0,1-1-1,-1 0 1,0 0-1,0 0 1,1 1 0,6 15 50,-7-14-38,0 0 1,0-1 0,1 1-1,-1-1 1,1 1 0,-1-1-1,1 1 1,0-1 0,-1 1 0,1-1-1,0 0 1,0 1 0,0-1-1,0 0 1,0 0 0,0 1-1,0-1 1,0 0 0,1 0 0,-1-1-1,0 1 1,1 0 0,-1 0-1,1 0 1,2 0 0,-1-1 11,0-1-1,-1 0 1,1 1 0,0-1 0,0 0 0,-1-1 0,1 1 0,-1 0-1,1-1 1,-1 1 0,0-1 0,1 0 0,-1 0 0,0 0 0,0 0-1,0 0 1,1-3 0,-1 2-25,0 1-1,0-1 0,1 1 0,-1 0 1,0 0-1,1 0 0,-1 0 1,1 0-1,0 0 0,-1 1 1,1 0-1,0-1 0,0 1 1,5-1-1,-8 2-22,1 0 1,-1 1-1,1-1 1,-1 0-1,1 1 1,0-1-1,-1 0 1,1 1-1,-1-1 1,1 1-1,-1-1 1,0 0-1,1 1 1,-1-1-1,1 1 1,-1 0-1,0-1 0,0 1 1,1-1-1,-1 1 1,0-1-1,0 1 1,1 0-1,-1-1 1,0 1-1,0 0 1,0-1-1,0 2 1,4 28-559,-2-14-176,-2-14 539,0-1 1,0 0-1,1 1 1,-1-1-1,1 0 0,0 1 1,-1-1-1,1 0 1,0 0-1,-1 1 1,1-1-1,0 0 0,0 0 1,0 0-1,0 0 1,0 0-1,0 0 0,1-1 1,-1 1-1,0 0 1,0 0-1,1-1 0,-1 1 1,0-1-1,1 1 1,-1-1-1,0 0 1,1 1-1,-1-1 0,1 0 1,-1 0-1,0 0 1,1 0-1,-1 0 0,3-1 1,-1 0-556,1 0 1,0 0 0,-1 0-1,1-1 1,-1 0 0,0 1-1,0-1 1,1 0 0,-1-1-1,0 1 1,-1-1 0,5-3-1,12-19-6375</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5.598"/>
    </inkml:context>
    <inkml:brush xml:id="br0">
      <inkml:brushProperty name="width" value="0.025" units="cm"/>
      <inkml:brushProperty name="height" value="0.025" units="cm"/>
    </inkml:brush>
  </inkml:definitions>
  <inkml:trace contextRef="#ctx0" brushRef="#br0">53 4 4452,'0'0'17825,"-8"-1"-17296,-24-1-198,32 2-326,-1-1 1,1 1-1,-1 0 1,1 0 0,-1 0-1,1 0 1,0 0 0,-1 0-1,1 1 1,-1-1 0,1 0-1,0 0 1,-1 0 0,1 0-1,-1 0 1,1 1 0,0-1-1,-1 0 1,1 0-1,0 0 1,-1 1 0,1-1-1,0 0 1,-1 1 0,1-1-1,0 0 1,0 1 0,-1-1-1,1 0 1,0 1 0,0-1-1,0 0 1,-1 1 0,1-1-1,0 1 1,0-1-1,0 1 1,0-1 0,0 0-1,0 1 1,0-1 0,0 1-1,0-1 1,0 0 0,0 1-1,0-1 1,0 1 0,0-1-1,1 1 1,-1-1 0,0 0-1,0 1 1,0-1-1,1 1 1,12 15 25,1-11-32,0-1-106,-1 2 0,1 0 0,-1 0 0,0 1 0,18 13 0,-29-19 119,0 1 1,-1 0 0,1-1-1,0 1 1,-1 0 0,1 0-1,-1 0 1,1 0-1,-1 0 1,0 1 0,0-1-1,0 0 1,0 0 0,-1 1-1,1-1 1,0 4 0,-1-3 61,0 0-1,-1 0 1,1 0 0,-1 0 0,0 0 0,0 0 0,0-1 0,0 1 0,0 0 0,-1 0 0,1-1 0,-1 1 0,1-1 0,-1 0 0,0 1 0,0-1-1,-3 2 1,1 1 61,0-1-1,-1 0 0,1-1 0,-1 1 1,0-1-1,1 0 0,-1 0 0,-1 0 1,1-1-1,0 0 0,-1 0 1,1 0-1,-1-1 0,1 1 0,-1-1 1,0-1-1,0 1 0,1-1 0,-10-1 1,15 1-303,-1 0 1,1-1-1,-1 1 1,0-1 0,1 1-1,-1-1 1,1 1-1,-1-1 1,1 1-1,0-1 1,-1 0 0,1 1-1,-1-1 1,1 0-1,0 1 1,0-1 0,-1 0-1,1 1 1,0-1-1,0 0 1,0 0 0,0 1-1,0-1 1,0 0-1,0 0 1,0 1-1,0-1 1,0 0 0,0 1-1,0-1 1,1 0-1,-1 0 1,0 1 0,1-1-1,0-1 1,11-24-6955,5 9 92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5.926"/>
    </inkml:context>
    <inkml:brush xml:id="br0">
      <inkml:brushProperty name="width" value="0.025" units="cm"/>
      <inkml:brushProperty name="height" value="0.025" units="cm"/>
    </inkml:brush>
  </inkml:definitions>
  <inkml:trace contextRef="#ctx0" brushRef="#br0">7 53 12844,'0'0'10896,"-1"6"-11083,-5 79 336,6-85-141,1 1 0,-1-1 0,0 1 0,0-1 0,1 1 0,-1-1 0,0 1 0,1-1 0,-1 1 0,0-1 0,1 1 0,-1-1 0,1 0 0,-1 1 0,1-1 0,-1 0 0,1 1 0,-1-1 0,1 0 0,-1 0 0,1 1 0,-1-1 0,1 0 0,0 0 0,-1 0 0,1 0 0,-1 0 0,1 0 0,-1 0 0,1 0 0,0 0 0,-1 0 0,1 0 0,-1 0 0,1 0 0,0 0 0,-1-1 0,1 1 0,-1 0 0,2-1 0,25-10 268,-21 6-260,1 0 0,-2-1 1,1 0-1,0 0 0,-1 0 1,0-1-1,-1 1 0,0-1 0,0 0 1,0-1-1,-1 1 0,0-1 1,0 1-1,-1-1 0,0 0 1,0 0-1,1-16 0,-18 44 369,10-6-326,1 1 0,0-1 1,1 1-1,1 0 1,1 0-1,0 0 0,2 29 1,-1-42-93,0 0 1,0 0-1,0-1 0,0 1 1,1 0-1,-1-1 1,1 1-1,-1 0 0,1-1 1,-1 1-1,1 0 0,0-1 1,0 1-1,0-1 1,0 0-1,0 1 0,0-1 1,0 0-1,1 0 1,-1 1-1,0-1 0,1 0 1,-1 0-1,0 0 1,1-1-1,0 1 0,-1 0 1,1 0-1,-1-1 1,1 1-1,0-1 0,-1 0 1,1 1-1,0-1 1,0 0-1,-1 0 0,1 0 1,0 0-1,-1 0 1,1-1-1,0 1 0,0 0 1,-1-1-1,1 1 1,1-2-1,2 1-252,1-1 0,-1 0 0,0-1 1,0 1-1,0-1 0,-1 0 0,1 0 0,-1-1 0,1 1 0,-1-1 0,0 0 1,0 0-1,3-6 0,-1 0-1018,-1-1 1,0 0-1,-1 0 1,-1 0-1,3-12 0,4-24-4670</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6.299"/>
    </inkml:context>
    <inkml:brush xml:id="br0">
      <inkml:brushProperty name="width" value="0.025" units="cm"/>
      <inkml:brushProperty name="height" value="0.025" units="cm"/>
    </inkml:brush>
  </inkml:definitions>
  <inkml:trace contextRef="#ctx0" brushRef="#br0">21 0 11659,'0'0'6118,"-2"9"-4522,1-5-1322,-4 13 457,1 1 0,1-1 1,1 1-1,-1 29 0,3-43-724,0-1 0,0 0 0,0 0-1,0 0 1,1 0 0,0 0 0,-1 0-1,1 0 1,0 0 0,0 0 0,0 0-1,1 0 1,-1 0 0,1 0-1,0-1 1,-1 1 0,1-1 0,0 1-1,1-1 1,-1 0 0,0 0 0,1 0-1,-1 0 1,1 0 0,-1 0 0,1-1-1,0 1 1,0-1 0,0 0 0,0 0-1,0 0 1,0 0 0,0-1 0,0 1-1,0-1 1,5 1 0,7-1-286,-12-1 241,0 1-1,1 0 0,-1 0 1,1 1-1,-1-1 1,0 1-1,1-1 0,-1 1 1,3 1-1,-5-1 51,0 0 0,0 0-1,-1 0 1,1-1 0,0 1-1,-1 0 1,1 0 0,-1 0 0,1 0-1,-1 0 1,1 0 0,-1 0-1,0 1 1,0-1 0,1 0-1,-1 0 1,0 0 0,0 0 0,0 0-1,0 0 1,0 0 0,-1 1-1,1-1 1,0 0 0,0 0-1,-1 0 1,1 0 0,-1 0 0,1 0-1,-1 0 1,1 0 0,-1 0-1,0 1 1,-21 35 628,18-33-509,1 0 0,0 1 0,0-1 0,1 1 0,-1 0 0,1 0 0,0 0 0,1 0 0,-1 0 1,1 0-1,0 0 0,-1 7 0,3-11-109,-1 0 0,1 0 1,0 0-1,0 0 1,0-1-1,0 1 0,0 0 1,0 0-1,0-1 1,0 1-1,0-1 1,0 1-1,0-1 0,0 1 1,0-1-1,0 1 1,1-1-1,-1 0 0,0 0 1,0 0-1,0 0 1,1 0-1,-1 0 0,0 0 1,0 0-1,1 0 1,-1 0-1,0-1 1,2 0-1,41-7 336,-34 4-408,-1 0 0,0 0 0,0-1 0,0-1 0,8-5 0,-13 8-420,-1 0 0,0 0 0,0 0 0,0 0 0,0 0 0,0-1-1,0 1 1,-1-1 0,0 0 0,1 1 0,-2-1 0,1 0 0,0 0 0,1-5 0,-2-15-5931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6.640"/>
    </inkml:context>
    <inkml:brush xml:id="br0">
      <inkml:brushProperty name="width" value="0.025" units="cm"/>
      <inkml:brushProperty name="height" value="0.025" units="cm"/>
    </inkml:brush>
  </inkml:definitions>
  <inkml:trace contextRef="#ctx0" brushRef="#br0">0 59 15182,'0'0'6727,"80"-25"-5991,-26 22-511,5-2-225,-1-4-2755,2-8-8488</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7.297"/>
    </inkml:context>
    <inkml:brush xml:id="br0">
      <inkml:brushProperty name="width" value="0.025" units="cm"/>
      <inkml:brushProperty name="height" value="0.025" units="cm"/>
    </inkml:brush>
  </inkml:definitions>
  <inkml:trace contextRef="#ctx0" brushRef="#br0">1 285 11018,'0'0'6551,"12"-6"-5852,82-36 321,163-49 1,122-5-1717,-359 92 721,194-35-2874,-185 35 2256,1 2 1,-1 1-1,0 1 1,1 2-1,39 7 1,-57-6 857,0 2-1,0-1 1,0 2 0,0-1-1,-1 2 1,0 0 0,13 10 0,-14-10 122,0 0 1,0 0-1,0-1 1,1 0-1,0-1 1,0-1-1,0 1 1,22 4-1,25-4 57,-1-3-1,1-2 0,0-3 1,64-11-1,114-5 954,-235 19-1392,43-5 980,-42 5-1095,-1-1-1,1 1 1,-1-1-1,0 0 0,1 0 1,-1 1-1,0-1 1,1 0-1,-1 0 1,0 0-1,0-1 1,0 1-1,0 0 0,0 0 1,0-1-1,-1 1 1,1 0-1,0-1 1,0 1-1,-1 0 1,1-1-1,-1 1 0,0-1 1,1 1-1,-1-4 1,1-22-6013</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9.366"/>
    </inkml:context>
    <inkml:brush xml:id="br0">
      <inkml:brushProperty name="width" value="0.025" units="cm"/>
      <inkml:brushProperty name="height" value="0.025" units="cm"/>
    </inkml:brush>
  </inkml:definitions>
  <inkml:trace contextRef="#ctx0" brushRef="#br0">1 0 5125,'0'0'15188,"2"13"-14494,16 320 330,-17-315-1013,-1-8 38,0 0-1,1 0 1,0-1 0,1 1-1,0 0 1,7 18-1,-9-27-20,1 0-1,0 1 0,-1-1 0,1 0 0,0 0 0,0 1 0,0-1 1,0 0-1,0 0 0,0 0 0,0 0 0,1 0 0,-1 0 0,0-1 1,0 1-1,1 0 0,-1-1 0,0 1 0,1-1 0,2 1 0,-1-1 21,-1 0-1,1 0 1,0 0 0,0-1-1,-1 1 1,1-1-1,0 0 1,-1 0-1,1 0 1,-1 0-1,1 0 1,-1-1-1,1 1 1,-1-1 0,3-2-1,21-17 242,-1-1-1,-1 0 1,39-50 0,51-86-173,-110 152-170,3-3-89,0-1 0,-1 1 0,0-2 0,0 1 0,-1-1 0,-1 1 0,0-1 0,0 0 0,3-21 0,-7 32-5,0-1 1,1 1 0,-1-1-1,0 1 1,0-1 0,0 1-1,0-1 1,0 1 0,0-1-1,0 1 1,0-1 0,0 1-1,-1-1 1,1 1-1,0-1 1,0 1 0,0-1-1,0 1 1,-1-1 0,1 1-1,0 0 1,0-1 0,-1 1-1,1-1 1,0 1 0,-1 0-1,1-1 1,-1 1 0,1 0-1,0 0 1,-1-1 0,1 1-1,-1 0 1,1 0 0,-1-1-1,1 1 1,-1 0 0,1 0-1,-1 0 1,1 0 0,-1 0-1,1 0 1,-1 0 0,0 0-1,-17-1-7817</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39.711"/>
    </inkml:context>
    <inkml:brush xml:id="br0">
      <inkml:brushProperty name="width" value="0.025" units="cm"/>
      <inkml:brushProperty name="height" value="0.025" units="cm"/>
    </inkml:brush>
  </inkml:definitions>
  <inkml:trace contextRef="#ctx0" brushRef="#br0">0 1 16688,'0'0'2114,"0"53"-513,12-43-512,5-5-608,7 0-385,5-5-32,5 0-993,6-4-1665,-4-10-2595,1-4-3940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30.508"/>
    </inkml:context>
    <inkml:brush xml:id="br0">
      <inkml:brushProperty name="width" value="0.025" units="cm"/>
      <inkml:brushProperty name="height" value="0.025" units="cm"/>
    </inkml:brush>
  </inkml:definitions>
  <inkml:trace contextRef="#ctx0" brushRef="#br0">1 1 17072,'0'0'5349,"50"11"-4580,-27 22 608,-1 8-160,-4 12-480,-2 5-449,-3 4-224,-4 2-96,-9 2-993,0 0-1825,0-3-2083,-3-1-4996</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40.083"/>
    </inkml:context>
    <inkml:brush xml:id="br0">
      <inkml:brushProperty name="width" value="0.025" units="cm"/>
      <inkml:brushProperty name="height" value="0.025" units="cm"/>
    </inkml:brush>
  </inkml:definitions>
  <inkml:trace contextRef="#ctx0" brushRef="#br0">106 5 16111,'-8'8'1217,"-7"8"-485,1 1-1,1 0 0,-13 22 0,22-33-542,0 1-1,1-1 0,0 1 1,0 0-1,0 0 0,1 0 0,0 0 1,0 0-1,1 1 0,0-1 1,0 1-1,1-1 0,0 1 1,1 13-1,0-19-175,0 0-1,0 0 1,0 0 0,1 0-1,-1 0 1,0-1 0,1 1-1,-1-1 1,1 1 0,0-1 0,-1 1-1,1-1 1,0 0 0,0 0-1,0 0 1,0 0 0,0 0-1,0 0 1,0 0 0,0-1 0,0 1-1,1-1 1,-1 0 0,0 1-1,0-1 1,0 0 0,1 0-1,-1-1 1,0 1 0,0 0 0,3-1-1,2 0 34,1 0 0,-1 0 0,1-1 0,-1 0 0,0 0 0,1-1 0,11-6 0,-12 5-3,-1-1 1,0 0-1,0 0 0,0 0 1,-1-1-1,0 0 0,0 0 1,0-1-1,-1 1 0,0-1 1,0 0-1,0 0 0,-1 0 1,0 0-1,-1-1 0,0 1 1,0-1-1,0 0 0,-1 0 1,0 1-1,-1-1 1,1 0-1,-2 0 0,-1-15 1,2 21-55,-1 0 1,1-1 0,0 1 0,-1 0 0,1 0-1,-1 0 1,0 0 0,0 0 0,0 0 0,0 0-1,0 1 1,0-1 0,-1 0 0,1 0-1,0 1 1,-1-1 0,1 1 0,-1-1 0,0 1-1,0 0 1,1 0 0,-1 0 0,0 0 0,0 0-1,0 0 1,0 0 0,0 0 0,0 1 0,0-1-1,0 1 1,0 0 0,-1-1 0,1 1 0,0 0-1,0 0 1,0 1 0,0-1 0,0 0 0,-1 1-1,1-1 1,0 1 0,0-1 0,0 1-1,0 0 1,0 0 0,1 0 0,-1 0 0,0 1-1,0-1 1,1 0 0,-1 1 0,0-1 0,1 1-1,0-1 1,-1 1 0,1 0 0,0 0 0,0-1-1,0 1 1,0 0 0,0 0 0,0 0 0,0 0-1,1 0 1,-1 0 0,1 1 0,-1 2 0,1-2-304,-1 0 1,1 0-1,0 0 1,0-1-1,0 1 1,0 0-1,0 0 1,1 0-1,-1-1 1,1 1-1,1 4 1,-1-6-23,0 0 0,0 1-1,0-1 1,0 0 0,0 0 0,0 0 0,0 0-1,0 0 1,0 0 0,0-1 0,1 1 0,-1 0 0,0-1-1,1 1 1,-1-1 0,1 1 0,-1-1 0,0 0 0,1 1-1,-1-1 1,1 0 0,-1 0 0,2 0 0,23 0-5510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40.408"/>
    </inkml:context>
    <inkml:brush xml:id="br0">
      <inkml:brushProperty name="width" value="0.025" units="cm"/>
      <inkml:brushProperty name="height" value="0.025" units="cm"/>
    </inkml:brush>
  </inkml:definitions>
  <inkml:trace contextRef="#ctx0" brushRef="#br0">65 0 13741,'0'0'5488,"-8"7"-3807,5-5-1599,-33 33 1210,34-33-1210,0-1 0,1 1 0,0 0 0,-1 0 0,1-1 0,0 1 0,0 0 0,0 0 0,0 0 0,0 1 0,0-1 0,0 0 0,1 0 0,-1 0 0,1 1 0,0-1 0,0 0 0,0 0 0,0 1 0,0-1 0,0 0 0,0 0 0,1 3 0,0-4-103,0-1 0,1 1 0,-1 0 0,0-1 0,0 1-1,0-1 1,1 1 0,-1-1 0,0 0 0,1 1 0,-1-1-1,0 0 1,0 0 0,1 0 0,-1 0 0,0 0 0,1 0-1,-1 0 1,0-1 0,1 1 0,-1 0 0,2-2 0,31-7-934,-26 7 901,0 0 0,0 0-1,0 1 1,0 0 0,1 0 0,-1 1 0,0 0 0,0 1 0,0-1-1,11 4 1,-18-4 46,1 0-1,0 1 1,0 0-1,0-1 1,0 1-1,-1 0 1,1 0-1,0 0 0,-1 0 1,1 0-1,-1 0 1,1 1-1,-1-1 1,1 1-1,-1-1 1,0 1-1,0-1 1,0 1-1,1 1 0,-1 0 10,-1-1-1,1 1 0,-1-1 0,0 1 0,0-1 0,0 1 1,0-1-1,-1 1 0,1-1 0,-1 1 0,1-1 0,-1 0 0,0 1 1,0-1-1,0 0 0,0 0 0,0 1 0,-1-1 0,-1 2 1,-9 12 37,0 0 1,-1-1 0,-1-1 0,0 0 0,-1-1 0,-26 18 0,40-31-69,1 1 0,-1 0 0,0-1 0,1 1 0,-1-1 1,0 1-1,0-1 0,0 1 0,0-1 0,0 1 0,0-1 0,1 0 0,-1 0 0,0 0 1,0 1-1,0-1 0,0 0 0,0 0 0,0 0 0,0 0 0,0 0 0,-1-1 1,1 1-106,1-1 0,-1 0 1,1 1-1,-1-1 0,1 0 1,0 1-1,-1-1 0,1 0 1,0 0-1,0 1 0,-1-1 1,1 0-1,0 1 0,0-1 1,0 0-1,0 0 0,0 0 1,0 1-1,0-1 0,0 0 1,1-1-1,12-47-6206,-12 47 6087,16-44-5447</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3:40.796"/>
    </inkml:context>
    <inkml:brush xml:id="br0">
      <inkml:brushProperty name="width" value="0.025" units="cm"/>
      <inkml:brushProperty name="height" value="0.025" units="cm"/>
    </inkml:brush>
  </inkml:definitions>
  <inkml:trace contextRef="#ctx0" brushRef="#br0">41 1 12684,'0'0'3235,"1"8"-1409,1 23-590,-2 0 0,-2 0 1,0 0-1,-14 60 0,-5 55-216,19-41-1260,2-105 198,0 0 1,0 0-1,1 0 0,-1-1 1,0 1-1,0 0 0,0 0 1,0 0-1,1 0 0,-1 0 1,0 0-1,0 0 0,0 0 1,1 0-1,-1 0 0,0 0 1,0 0-1,0 0 0,1 0 1,-1 0-1,0 0 0,0 0 0,0 0 1,0 0-1,1 0 0,-1 1 1,0-1-1,0 0 0,0 0 1,0 0-1,1 0 0,-1 0 1,0 0-1,0 1 0,0-1 1,0 0-1,0 0 0,0 0 1,1 0-1,-1 0 0,0 1 1,0-1-1,0 0 0,0 0 1,8-19-150,-3-8-5,-4 17 86,1 0 1,-1 0-1,2 0 0,0 0 0,0 0 0,0 0 0,2 1 0,6-14 0,-10 23 113,-1 0 0,0 0 0,1 0 1,-1-1-1,1 1 0,-1 0 0,0 0 0,1 0 0,-1 0 0,1 0 1,-1 0-1,0 0 0,1 0 0,-1 0 0,1 0 0,-1 0 0,1 0 0,-1 0 1,0 0-1,1 1 0,-1-1 0,1 0 0,-1 0 0,0 0 0,1 1 1,-1-1-1,0 0 0,1 0 0,-1 1 0,0-1 0,1 0 0,-1 1 1,0-1-1,0 0 0,1 1 0,-1-1 0,0 0 0,0 1 0,0-1 1,1 1-1,13 23 323,-9-14-199,-2-8-92,-1 1 0,0-1 0,1 0 0,-1 0 0,1 0 0,0 0 0,-1 0 0,1 0 1,0-1-1,0 1 0,0-1 0,0 0 0,1 0 0,-1 0 0,0-1 0,0 1 0,1-1 0,-1 1 0,0-1 0,1 0 1,-1 0-1,0-1 0,1 1 0,-1-1 0,0 1 0,0-1 0,0 0 0,1-1 0,-1 1 0,0 0 0,0-1 0,-1 1 1,5-4-1,-2 2 5,-1 1 0,1-1 0,-1-1 0,0 1 0,0-1 0,0 1 0,0-1 0,-1 0 0,1-1 0,-1 1 0,0 0 0,-1-1 0,1 0 0,-1 0 0,0 0 1,0 0-1,0 0 0,0 0 0,-1 0 0,1-7 0,-2 12-24,0-1 1,0 0-1,0 0 1,0 0 0,0 1-1,0-1 1,0 0-1,0 0 1,0 0-1,0 1 1,-1-1 0,1 0-1,0 0 1,0 1-1,-1-1 1,1 0-1,-1 1 1,1-1-1,0 0 1,-1 1 0,1-1-1,-1 0 1,0 1-1,1-1 1,-1 1-1,1-1 1,-1 1 0,0-1-1,1 1 1,-1 0-1,0-1 1,0 1-1,1 0 1,-1 0 0,0-1-1,0 1 1,1 0-1,-1 0 1,0 0-1,0 0 1,0 0-1,1 0 1,-1 0 0,0 0-1,0 0 1,0 0-1,1 1 1,-1-1-1,0 0 1,0 0 0,1 1-1,-1-1 1,0 1-1,1-1 1,-1 0-1,0 2 1,-4 0 63,1 0 0,0 1 0,0-1 1,0 1-1,0 0 0,0 1 0,1-1 0,-4 5 0,-1 2 64,1 0-1,1 0 0,0 1 0,1-1 1,0 1-1,0 1 0,1-1 0,0 1 1,1 0-1,1-1 0,-2 23 0,4-33-131,0 0-1,0 0 0,0 1 0,0-1 0,0 0 1,0 0-1,0 0 0,1 0 0,-1 0 0,0 0 1,1 0-1,-1 0 0,1 0 0,-1 0 0,1 0 1,0 0-1,-1 0 0,1-1 0,0 1 1,0 0-1,-1 0 0,1-1 0,0 1 0,0 0 1,0-1-1,0 1 0,0-1 0,0 1 0,1-1 1,2 1 5,-1 0 0,1-1 1,-1 1-1,1-1 0,-1 0 1,1 0-1,0 0 0,-1-1 1,6 0-1,2-2 9,1 0 0,-1-1 1,0 0-1,21-12 0,32-30-212,-45 30 47,1 2 0,24-14 0,-44 28 143,1-1 1,-1 0 0,1 1-1,0-1 1,-1 1 0,1-1-1,0 1 1,-1-1 0,1 1 0,0 0-1,0-1 1,-1 1 0,1 0-1,0 0 1,0-1 0,0 1-1,0 0 1,-1 0 0,1 0-1,0 0 1,0 0 0,0 0-1,-1 0 1,1 0 0,0 1-1,0-1 1,0 0 0,-1 0 0,1 1-1,0-1 1,0 1 0,-1-1-1,1 0 1,0 1 0,-1-1-1,1 1 1,0-1 0,-1 1-1,1 0 1,-1-1 0,1 1-1,-1 0 1,1-1 0,-1 1-1,1 0 1,-1 0 0,0-1-1,1 1 1,-1 0 0,0 0 0,0 0-1,0-1 1,0 1 0,0 0-1,1 0 1,-1 0 0,-1-1-1,1 2 1,0 0 15,0-1 0,1 1-1,-1 0 1,0-1 0,1 1 0,-1-1 0,0 0-1,1 1 1,0-1 0,-1 1 0,1-1 0,0 0-1,0 1 1,0-1 0,0 0 0,0 0 0,0 0-1,0 0 1,0 0 0,0 0 0,1 0-1,-1 0 1,0 0 0,0 0 0,1-1 0,-1 1-1,1-1 1,-1 1 0,3 0 0,10 0 17,-1-1 0,0-1 0,1 0 0,-1-1 1,0 0-1,0-1 0,0-1 0,0 0 0,-1 0 0,1-2 0,19-10 0,26-9-55,-32 20-179,-25 5 188,0 1-1,-1-1 0,1 0 1,-1 0-1,1 1 1,0-1-1,-1 0 1,1 1-1,-1-1 1,1 0-1,-1 1 0,1-1 1,-1 1-1,1-1 1,-1 1-1,1 0 1,-1-1-1,0 1 1,1-1-1,-1 1 0,0 0 1,1 0-1,0 4-26,-1 0 0,1 0 0,-1 0 0,0 0 0,0 0 0,-1 0-1,-1 7 1,0 4 43,2-16-9,1 32-2113,0-32 1852,-1 1-1,0 0 1,1 0-1,-1-1 1,1 1-1,-1 0 1,1-1-1,-1 1 1,1-1-1,-1 1 1,1-1-1,0 1 1,-1-1-1,1 1 1,0-1-1,-1 1 1,1-1-1,0 0 1,0 1-1,-1-1 1,1 0 0,0 0-1,1 0 1,16 1-7601</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1.995"/>
    </inkml:context>
    <inkml:brush xml:id="br0">
      <inkml:brushProperty name="width" value="0.025" units="cm"/>
      <inkml:brushProperty name="height" value="0.025" units="cm"/>
    </inkml:brush>
  </inkml:definitions>
  <inkml:trace contextRef="#ctx0" brushRef="#br0">792 431 3555,'6'-9'-90,"-1"1"314,16-24 334,-2 0 1,16-38-1,-30 59-456,-1-2 1,0 1-1,0 0 1,-1-1-1,-1 0 1,0 0-1,-1 0 1,0 0-1,-1 1 1,-2-22-1,1 28 38,-1 1 0,0 0-1,0-1 1,0 1 0,0 0-1,-1 0 1,0 0 0,0 1-1,-1-1 1,1 1 0,-1-1-1,0 1 1,0 0 0,0 1-1,0-1 1,-1 1 0,0 0-1,1 0 1,-1 0-1,0 1 1,-1-1 0,1 1-1,0 0 1,-8-1 0,-9-3 433,0 1 0,-1 1 1,1 1-1,-40 1 0,46 1-434,0 1 0,0 1 0,-1 0 0,1 2-1,0-1 1,1 2 0,-1 0 0,1 1 0,-1 1-1,2 0 1,-1 1 0,1 1 0,0 0 0,-21 16-1,9-2-55,1 1 0,2 1 0,0 1 0,1 1-1,2 1 1,1 0 0,1 2 0,1 0 0,2 1 0,-13 34-1,-2 16 271,4 2 0,-29 150 0,34-102-299,5 1-1,5 1 0,7 0 1,24 254-1,-9-301-71,41 159 0,-44-217 14,1 0-1,1 0 1,2-1 0,0-1-1,2 0 1,1 0-1,1-1 1,0-1 0,34 34-1,-36-44 0,1-1-1,0-1 0,0-1 1,1 0-1,1-1 0,-1 0 1,2-2-1,-1 0 0,1-1 1,0 0-1,0-2 0,0 0 1,1-1-1,-1-1 1,1-1-1,0 0 0,28-4 1,-24 1 30,0-2 1,0 0-1,0-1 1,-1-2-1,0 0 1,0-2 0,0 0-1,-2-1 1,1-1-1,-1-1 1,-1-1-1,0-1 1,29-27-1,-18 8 74,-1-1-1,-2-2 0,-1 0 0,-2-2 0,-2-1 1,-1 0-1,-3-1 0,26-77 0,-18 27 150,-4 0-1,-4-2 1,7-109-1,-16 100 53,-5 0 0,-4 0-1,-18-145 1,12 203-246,-2 1 0,-2-1 0,-2 1 0,-2 1 0,-1 0 0,-2 1 1,-2 1-1,-1 1 0,-3 0 0,-40-53 0,49 75-64,0 1 1,0 0-1,-2 1 1,1 1-1,-2 0 0,0 1 1,-22-11-1,26 17-336,1 0 1,-1 1-1,0 1 0,-24-5 0,25 7-589,-1 0 0,0 1 1,1 1-1,-1 0 0,-20 3 0,1 7-4847</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4.636"/>
    </inkml:context>
    <inkml:brush xml:id="br0">
      <inkml:brushProperty name="width" value="0.025" units="cm"/>
      <inkml:brushProperty name="height" value="0.025" units="cm"/>
    </inkml:brush>
  </inkml:definitions>
  <inkml:trace contextRef="#ctx0" brushRef="#br0">42 0 12780,'0'0'6833,"1"12"-6448,2 40-227,-3 0 1,-1 0 0,-16 93 0,14-139-1042,2-6 635,1 0 0,-1 1 1,1-1-1,-1 0 0,1 0 0,-1 0 0,1 0 0,-1 0 0,1 0 0,-1-1 0,1 1 0,-1 0 0,1 0 0,-1 0 1,1 0-1,-1-1 0,1 1 0,-1 0 0,1 0 0,-1-1 0,1 1 0,0 0 0,-1-1 0,1 1 0,-1 0 0,1-1 0,0 1 1,-1-1-1,1 1 0,0-1 0,-10-14-4738</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4.979"/>
    </inkml:context>
    <inkml:brush xml:id="br0">
      <inkml:brushProperty name="width" value="0.025" units="cm"/>
      <inkml:brushProperty name="height" value="0.025" units="cm"/>
    </inkml:brush>
  </inkml:definitions>
  <inkml:trace contextRef="#ctx0" brushRef="#br0">23 39 9961,'0'0'1965,"-4"10"-342,0 3-948,0 0 1,1 1 0,0 0-1,1 0 1,1 0 0,0 0-1,2 25 1,-1-35-529,1-1-1,-1 1 1,1-1 0,0 1 0,0-1 0,0 0 0,1 0-1,-1 1 1,1-1 0,-1 0 0,1 0 0,0 0 0,1-1-1,-1 1 1,0 0 0,4 2 0,-3-3-67,1 0 1,-1-1 0,1 1-1,-1-1 1,1 0-1,-1 0 1,1 0 0,0-1-1,-1 1 1,1-1-1,0 0 1,-1 0 0,1 0-1,0-1 1,-1 1-1,1-1 1,0 0 0,-1 0-1,5-2 1,4-1 124,-1 0 1,0-1-1,0-1 1,-1 0-1,1-1 1,17-14-1,57-58 221,-42 37-518,-14 17-756,-4 5-2449,-9 4-3534,-8 6-1518</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6.096"/>
    </inkml:context>
    <inkml:brush xml:id="br0">
      <inkml:brushProperty name="width" value="0.025" units="cm"/>
      <inkml:brushProperty name="height" value="0.025" units="cm"/>
    </inkml:brush>
  </inkml:definitions>
  <inkml:trace contextRef="#ctx0" brushRef="#br0">255 115 5285,'0'0'6160,"4"-11"-3298,0 3-2285,-1 3-161,-1 0-1,0 0 1,0-1-1,0 1 1,0-1-1,-1 1 1,0-1-1,0 0 1,-1 0-1,0 0 1,0 1-1,-1-9 1,1 13-315,-1 0 0,1 0 0,-1 0 0,0 0 0,0 0 0,0 0 0,1 0 0,-1 0 0,0 0 0,0 1 0,0-1 0,0 0 0,0 1 0,-1-1 0,1 1 0,0-1 0,0 1 0,0-1 0,0 1 0,-1 0 0,1-1 1,0 1-1,0 0 0,0 0 0,-1 0 0,1 0 0,0 0 0,0 1 0,-1-1 0,-1 1 0,-3-1 5,1 1 0,0 1 1,0-1-1,0 1 0,0 0 0,-7 3 1,-6 8-4,1 1 0,1 0 1,1 1-1,0 0 0,1 2 1,0 0-1,1 0 0,1 1 1,1 1-1,1-1 0,0 2 1,2 0-1,-7 22 0,12-33-101,0 1 0,1-1 0,0 1 0,1-1 0,0 1 0,0 10 0,1-18-1,0 0 0,0 0 1,0 0-1,1 0 1,-1 0-1,1 0 1,-1 0-1,1 0 1,0 0-1,-1 0 1,1 0-1,0-1 0,0 1 1,0 0-1,1 0 1,-1-1-1,0 1 1,1-1-1,-1 1 1,1-1-1,-1 0 0,1 1 1,0-1-1,-1 0 1,1 0-1,0 0 1,0 0-1,0-1 1,0 1-1,0 0 1,0-1-1,0 0 0,0 1 1,2-1-1,7 1 21,0-1 0,0-1 0,0 0 0,-1-1 0,1 0-1,0 0 1,-1-1 0,1 0 0,-1-1 0,0 0 0,0-1 0,13-9-1,-17 11 40,0-1-1,0 0 0,-1 0 0,0 0 0,0-1 0,0 1 0,0-1 0,-1-1 1,0 1-1,0-1 0,0 1 0,-1-1 0,0 0 0,0 0 0,0-1 0,-1 1 1,0 0-1,0-1 0,-1 0 0,0 1 0,1-9 0,-3 15-47,0 0 0,0-1 0,-1 1 0,1 0 0,0 0 0,0 0 0,0 0 1,0 1-1,0-1 0,-1 0 0,1 0 0,0 1 0,0-1 0,0 1 0,0-1 0,0 1 0,-2 1 0,0 1-16,-1 1 0,1-1 0,0 1 1,0 0-1,1 1 0,-1-1 0,1 0 0,0 1 0,0-1 1,0 1-1,0 0 0,1-1 0,0 1 0,-1 8 0,2-12 3,1-1 0,-1 1-1,1-1 1,-1 1 0,0-1-1,1 1 1,-1-1 0,1 1-1,-1-1 1,1 0 0,-1 1-1,1-1 1,0 0 0,-1 1-1,1-1 1,-1 0 0,1 0-1,0 1 1,-1-1 0,1 0-1,0 0 1,-1 0 0,1 0-1,0 0 1,-1 0 0,1 0-1,0 0 1,-1 0 0,1-1-1,-1 1 1,1 0 0,0 0 0,-1 0-1,1-1 1,-1 1 0,1 0-1,0-1 1,0 0 0,27-10-20,-5-4-271,-18 11 130,0 1 0,-1-1 0,1 1 0,0 0 0,1 1 0,-1-1 0,1 1 0,-1 0-1,1 0 1,-1 1 0,1-1 0,0 1 0,6 0 0,-11 2 115,0-1-1,0 1 1,0 0 0,0-1-1,0 1 1,-1 0 0,1 0-1,0 0 1,-1 0 0,1 0 0,-1 0-1,1 0 1,-1 0 0,1 0-1,-1 0 1,1 0 0,-1 0-1,0 0 1,0 0 0,0 0 0,0 0-1,0 0 1,0 0 0,0 0-1,0 2 1,-1 37-23,1-34 2,-10 39 162,0 5-3681,17-54-5463,4-13-843</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6.704"/>
    </inkml:context>
    <inkml:brush xml:id="br0">
      <inkml:brushProperty name="width" value="0.025" units="cm"/>
      <inkml:brushProperty name="height" value="0.025" units="cm"/>
    </inkml:brush>
  </inkml:definitions>
  <inkml:trace contextRef="#ctx0" brushRef="#br0">104 1 9737,'0'0'4746,"-5"10"-2317,-22 44-67,-20 45 677,42-88-2885,1 1-1,0 0 1,1-1-1,0 1 0,1 0 1,-1 18-1,3-29-104,9-25 559,-4 5-568,0 0 0,2-26 0,0-5-32,-4 54-44,-1-1-1,0 0 1,1 0-1,0 0 1,-1 0-1,1 0 1,0 0-1,1-1 1,-1 0-1,0 1 1,5 1-1,0-1 37,-1-1 0,1 0-1,0-1 1,-1 1-1,1-2 1,0 1-1,0-1 1,0 0-1,0 0 1,0-1 0,-1 0-1,1-1 1,0 0-1,14-5 1,-17 5 4,0 1 0,0-1 0,0-1 1,0 1-1,0-1 0,-1 0 0,1 0 1,-1 0-1,0-1 0,0 1 0,0-1 1,0 0-1,-1-1 0,1 1 0,-1 0 1,0-1-1,0 0 0,-1 1 0,1-1 1,-1 0-1,0-1 0,1-5 0,-14 24 729,-4 15-585,11-19-76,1 1 0,0-1-1,0 1 1,1 0 0,0 0 0,1 0-1,0 0 1,2 20 0,-1-29-63,1 1 1,0-1-1,0 1 0,0-1 1,0 0-1,0 1 0,0-1 1,0 0-1,0 0 0,0 0 1,1 1-1,-1-1 0,0-1 1,1 1-1,-1 0 0,1 0 1,-1 0-1,1-1 0,0 1 1,-1-1-1,1 1 0,-1-1 1,1 0-1,0 0 0,-1 0 1,1 0-1,0 0 0,-1 0 1,1 0-1,0 0 0,-1 0 1,4-2-1,4 1 31,-1 0 1,1-1-1,-1 0 0,0-1 1,10-3-1,3-7-2,-1 0 0,-1-1 0,0-1 0,32-32 0,-24 21-25,-27 26-14,1-1 1,0 0-1,-1 1 1,1-1-1,-1 1 1,1-1-1,0 1 1,-1-1-1,1 1 0,0-1 1,-1 1-1,1-1 1,0 1-1,0 0 1,-1-1-1,1 1 1,0 0-1,0 0 1,0 0-1,0 0 1,-1 0-1,1 0 1,1 0-1,3 16-29,-15 43-39,5-35 53,5-23-45,0 0 0,0 0-1,0 0 1,0 1 0,0-1 0,0 0 0,0 0 0,0 0 0,0 1 0,0-1 0,1 0 0,-1 0 0,1 0 0,-1 0 0,1 0 0,-1 0 0,1 0 0,-1 0 0,1 0 0,0 0 0,0 0 0,-1 0 0,1 0 0,0 0 0,2 1 0,-1-2-737,1 1 1,0 0 0,0-1 0,0 1 0,0-1-1,0 0 1,-1 0 0,1 0 0,0 0-1,3-1 1,9-2-5310</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7.046"/>
    </inkml:context>
    <inkml:brush xml:id="br0">
      <inkml:brushProperty name="width" value="0.025" units="cm"/>
      <inkml:brushProperty name="height" value="0.025" units="cm"/>
    </inkml:brush>
  </inkml:definitions>
  <inkml:trace contextRef="#ctx0" brushRef="#br0">40 13 11339,'0'0'10175,"10"-3"-8649,29-7-324,-38 10-1170,0 0 1,-1 1-1,1-1 1,0 0-1,0 0 1,-1 0 0,1 0-1,0 1 1,-1-1-1,1 0 1,0 1-1,-1-1 1,1 0 0,-1 1-1,1-1 1,-1 1-1,1-1 1,-1 1-1,1-1 1,-1 1-1,1-1 1,-1 1 0,1-1-1,-1 1 1,0 0-1,1-1 1,-1 1-1,0 0 1,0-1 0,0 1-1,1 0 1,-1 0-1,0-1 1,0 1-1,0 0 1,0-1 0,0 1-1,0 1 1,-3 28 339,3-28-327,-2 7 62,-1 0 1,-1-1 0,1 1 0,-1-1-1,-1 1 1,1-1 0,-1 0 0,-1-1 0,-10 13-1,9-13 32,1 0 0,1 0 0,0 1 0,0 0 0,0 0-1,1 0 1,0 1 0,0-1 0,-2 10 0,7-17-135,-1 0 1,0-1-1,0 1 1,1 0-1,-1-1 1,0 1-1,1-1 1,-1 1-1,1 0 0,-1-1 1,1 1-1,-1-1 1,1 1-1,-1-1 1,1 0-1,-1 1 1,1-1-1,0 1 1,-1-1-1,1 0 1,0 0-1,-1 1 0,1-1 1,0 0-1,-1 0 1,1 0-1,0 0 1,-1 0-1,1 0 1,0 0-1,0 0 1,-1 0-1,1 0 1,1 0-1,34-1 69,-30 0-67,7 0-38,0 0-1,1-2 1,20-6 0,3-7-2211,-11-7-4813,-19 9-327</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7.391"/>
    </inkml:context>
    <inkml:brush xml:id="br0">
      <inkml:brushProperty name="width" value="0.025" units="cm"/>
      <inkml:brushProperty name="height" value="0.025" units="cm"/>
    </inkml:brush>
  </inkml:definitions>
  <inkml:trace contextRef="#ctx0" brushRef="#br0">0 26 15246,'0'0'3844,"52"3"-2178,-12-3-417,1 0 0,-1-5-512,3 2-609,-5-4-416,-2 5-1570,-6-2-1441,-3-4-1890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30.849"/>
    </inkml:context>
    <inkml:brush xml:id="br0">
      <inkml:brushProperty name="width" value="0.025" units="cm"/>
      <inkml:brushProperty name="height" value="0.025" units="cm"/>
    </inkml:brush>
  </inkml:definitions>
  <inkml:trace contextRef="#ctx0" brushRef="#br0">1 18 9449,'0'0'14926,"53"-18"-21396</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7.763"/>
    </inkml:context>
    <inkml:brush xml:id="br0">
      <inkml:brushProperty name="width" value="0.025" units="cm"/>
      <inkml:brushProperty name="height" value="0.025" units="cm"/>
    </inkml:brush>
  </inkml:definitions>
  <inkml:trace contextRef="#ctx0" brushRef="#br0">123 6 14189,'-6'10'3252,"-3"4"-2497,1 1 0,1 0 0,0 1 0,1 0 0,0 0 0,2 0 0,0 1 0,-4 33 0,8-32-743,0 1 1,-1 0-1,-1-1 0,-1 0 0,0 1 0,-2-1 0,0-1 0,-1 1 0,0-1 1,-15 27-1,15-39 1129,6-13-592,6-14-141,126-266-430,-132 288 21,6-13-1,1 0-1,0 1 0,1 0 0,10-11 1,-16 20-9,0 1 0,0 0 0,0-1 1,1 1-1,-1 0 0,1 0 1,-1 1-1,1-1 0,0 0 0,0 1 1,0 0-1,0-1 0,0 1 0,0 0 1,0 1-1,0-1 0,0 1 1,0-1-1,1 1 0,-1 0 0,0 0 1,0 0-1,0 0 0,5 2 0,-7-1 6,1-1 0,-1 1 0,1 0-1,-1 0 1,0 0 0,0 0-1,1 1 1,-1-1 0,0 0-1,0 0 1,0 1 0,0-1 0,0 1-1,-1-1 1,1 1 0,0-1-1,-1 1 1,1-1 0,-1 1 0,1-1-1,-1 1 1,0 0 0,1-1-1,-1 1 1,0 0 0,0-1 0,-1 1-1,1 0 1,0-1 0,0 1-1,-1 0 1,0 2 0,0 1 19,0 1 0,-1-1 1,1 0-1,-1 0 0,0 0 0,0 0 1,-1 0-1,1 0 0,-5 4 0,-3 2 234,-1 0-1,0-1 0,-1 0 1,0-1-1,-1 0 0,0-1 1,0-1-1,-23 10 1,46-19-5842,0 0 2774,7-8-3383</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8.104"/>
    </inkml:context>
    <inkml:brush xml:id="br0">
      <inkml:brushProperty name="width" value="0.025" units="cm"/>
      <inkml:brushProperty name="height" value="0.025" units="cm"/>
    </inkml:brush>
  </inkml:definitions>
  <inkml:trace contextRef="#ctx0" brushRef="#br0">51 0 12524,'0'0'9662,"-4"12"-7916,-1 1-1272,-3 7-93,0 0 0,2 0 0,0 0 0,1 1 0,-3 34 0,8-55-381,0 1-1,0-1 1,0 0-1,0 1 1,0-1 0,0 0-1,0 1 1,0-1 0,0 0-1,0 1 1,1-1-1,-1 0 1,0 1 0,0-1-1,0 0 1,0 0-1,1 1 1,-1-1 0,0 0-1,0 0 1,1 1 0,-1-1-1,0 0 1,0 0-1,1 0 1,-1 1 0,0-1-1,1 0 1,-1 0 0,0 0-1,0 0 1,1 0-1,-1 0 1,0 1 0,1-1-1,-1 0 1,0 0 0,1 0-1,-1 0 1,1 0-1,-1 0 1,0 0 0,1-1-1,-1 1 1,0 0-1,1 0 1,-1 0 0,0 0-1,0 0 1,1 0 0,-1-1-1,0 1 1,1 0-1,-1 0 1,0 0 0,0-1-1,1 1 1,-1 0 0,0 0-1,1-1 1,16-15 108,-12 1-58,-1 0 0,0 0 0,-1 0 0,0-1-1,-1 1 1,-1-1 0,-2-30 0,1 33 85,0 12 148,18 20-235,-13-16-451,0 1-1,1-1 0,-1 0 1,1 0-1,0-1 1,0 0-1,0 0 1,0 0-1,0-1 0,0 0 1,0 0-1,1 0 1,-1-1-1,12-1 0,2 1-5617</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9.211"/>
    </inkml:context>
    <inkml:brush xml:id="br0">
      <inkml:brushProperty name="width" value="0.025" units="cm"/>
      <inkml:brushProperty name="height" value="0.025" units="cm"/>
    </inkml:brush>
  </inkml:definitions>
  <inkml:trace contextRef="#ctx0" brushRef="#br0">109 317 5830,'0'0'21412,"-9"-6"-21103,4 3-285,4 1-20,0 1 0,-1 0 0,1-1-1,-1 1 1,0 0 0,1 0 0,-1 0 0,0 0 0,0 0-1,0 0 1,0 0 0,0 1 0,0-1 0,0 1 0,0-1 0,0 1-1,0 0 1,0 0 0,0 0 0,0 0 0,0 0 0,0 0 0,0 0-1,0 1 1,0-1 0,0 1 0,0 0 0,0-1 0,0 1 0,0 0-1,1 0 1,-1 0 0,0 1 0,1-1 0,-1 0 0,0 0-1,1 1 1,0-1 0,-1 1 0,-1 2 0,1-2-8,0 1 0,0-1 0,1 1 1,-1 0-1,0-1 0,1 1 0,0 0 0,-1 0 0,1 0 1,0 0-1,1 0 0,-1 0 0,1 0 0,-1 1 0,1-1 1,0 0-1,0 0 0,0 0 0,0 0 0,2 5 0,-1-7 7,0 1 0,0 0 0,1-1 0,-1 1 0,0 0 0,1-1 0,0 0 0,-1 1 0,1-1 0,0 0 0,0 0 0,-1 0 0,1 0 0,0 0 0,0 0-1,0-1 1,0 1 0,0-1 0,0 1 0,1-1 0,-1 0 0,0 0 0,0 0 0,0 0 0,0 0 0,0 0 0,0-1 0,0 1 0,0-1 0,4 0 0,2-1 85,0-1 1,0 1 0,0-2-1,0 1 1,0-1 0,-1 0 0,0 0-1,0-1 1,0 0 0,0 0 0,-1-1-1,1 0 1,-1 0 0,-1 0-1,0-1 1,1 0 0,-2 0 0,1 0-1,-1-1 1,0 1 0,-1-1 0,0 0-1,0 0 1,-1 0 0,0 0-1,0-1 1,-1 1 0,1-15 0,-2 23-97,0-1 1,1 0-1,-1 0 0,0 0 1,0 1-1,0-1 1,0 0-1,0 0 1,0 1-1,-1-1 1,1 0-1,0 0 0,0 0 1,0 1-1,-1-1 1,1 0-1,0 1 1,-1-1-1,1 0 1,-1 1-1,1-1 0,-1 0 1,1 1-1,-1-1 1,1 1-1,-1-1 1,0 1-1,1-1 1,-1 1-1,0-1 0,1 1 1,-1 0-1,0-1 1,0 1-1,1 0 1,-1 0-1,0-1 1,0 1-1,1 0 0,-1 0 1,0 0-1,0 0 1,0 0-1,1 0 1,-3 1-1,2-1-63,-1 1 0,1-1 0,0 1-1,-1 0 1,1 0 0,0 0 0,-1 0 0,1 0 0,0 0 0,0 0-1,0 0 1,0 0 0,0 0 0,0 1 0,0-1 0,0 0-1,1 1 1,-1-1 0,0 1 0,1-1 0,-1 1 0,1-1 0,-1 3-1,1-3-112,-1 1 0,1 0-1,0-1 1,0 1-1,0 0 1,0-1 0,0 1-1,0 0 1,0-1-1,0 1 1,0 0-1,1-1 1,-1 1 0,1-1-1,-1 1 1,1-1-1,0 1 1,0-1 0,-1 1-1,1-1 1,0 0-1,0 1 1,0-1 0,0 0-1,1 0 1,-1 1-1,0-1 1,1 0 0,-1-1-1,3 3 1,1-2-580,0 0 1,0 0-1,0 0 1,0-1-1,0 1 1,0-1-1,0 0 1,0-1 0,7 0-1,-1-2-251,-1 0 0,0 0 1,0-1-1,0 0 0,0-1 0,-1 0 0,1-1 0,-1 1 1,0-2-1,-1 1 0,10-11 0,16-19 2700,-11 0 6400,-22 27-568,-12 16-5567,-15 19-1621,23-22-288,-56 77 1602,55-74-1502,0 0 1,0 1-1,1-1 0,0 1 0,0-1 1,0 1-1,1 0 0,1 0 0,-3 16 1,5-23-138,-1 0 0,0 0 1,0 0-1,1-1 1,-1 1-1,0 0 0,1 0 1,-1-1-1,1 1 1,-1 0-1,1-1 0,-1 1 1,1 0-1,0-1 1,-1 1-1,1-1 0,0 1 1,0-1-1,-1 1 1,1-1-1,0 0 0,0 1 1,-1-1-1,1 0 1,0 0-1,0 1 0,0-1 1,0 0-1,-1 0 0,1 0 1,0 0-1,0 0 1,0 0-1,0 0 0,0 0 1,-1-1-1,1 1 1,0 0-1,1-1 0,37-11 445,-24 2-358,0 0-1,-1-1 1,-1-1-1,0 0 1,0-1-1,-1 0 1,-1-1-1,10-15 1,4-10 35,37-79 1,-41 70-44,-21 48-84,0 0 1,-1 0-1,1 0 1,0 0-1,0 0 1,0 0-1,0 0 1,0 0-1,0 0 1,0 0-1,0 0 1,0 0-1,0 0 1,0 0-1,-1 0 1,1 0-1,0 0 1,0 0-1,0 0 1,0 0 0,0 0-1,0 0 1,0 0-1,0 0 1,0-1-1,0 1 1,0 0-1,0 0 1,0 0-1,-16 26-19,2-2 21,1-3 99,1 0 0,1 0 0,1 1 0,1 1 0,0-1 0,2 1 0,-8 43 0,15-64-96,0-1 0,-1 1-1,1-1 1,0 1 0,0 0 0,0-1 0,1 1 0,-1-1 0,0 1 0,1 0 0,-1-1 0,1 1-1,-1-1 1,1 1 0,0-1 0,-1 0 0,1 1 0,0-1 0,0 0 0,0 1 0,0-1 0,0 0 0,0 0-1,1 0 1,-1 0 0,0 0 0,0 0 0,1 0 0,-1 0 0,1-1 0,-1 1 0,1 0 0,-1-1-1,1 1 1,-1-1 0,1 0 0,-1 0 0,1 1 0,0-1 0,-1 0 0,1 0 0,-1 0 0,1-1-1,2 1 1,4-1 15,-1 0-1,0-1 1,0 0-1,0 0 1,0 0-1,0-1 1,-1 0-1,11-6 0,-3-1-10,0 0-1,-2-1 0,1-1 0,-1 0 0,-1 0 0,0-1 0,-1-1 0,9-14 0,-22 72-321,2-39 328,-1 0 0,1 0 0,1 1 0,-1-1 0,1 0 0,0 0 0,1 9 0,0-13-9,-1 1 0,1-1 0,-1 0 0,1 0 1,0 0-1,-1 0 0,1 0 0,0 1 0,0-2 0,0 1 1,0 0-1,0 0 0,0 0 0,0 0 0,0-1 1,0 1-1,1 0 0,-1-1 0,0 1 0,0-1 0,1 1 1,-1-1-1,0 0 0,1 0 0,-1 1 0,0-1 1,1 0-1,-1 0 0,0 0 0,1 0 0,-1-1 0,0 1 1,2-1-1,4 0 18,1-1 0,-1 0 0,0 0 1,0-1-1,0 0 0,0 0 0,-1 0 0,1-1 1,-1 0-1,0-1 0,0 1 0,0-1 0,5-6 1,-3 4-20,0 0 0,0 1-1,0 0 1,1 0 0,0 1 0,10-4 0,-19 9-5,1 0 0,0 0-1,-1 0 1,1 0 0,0 0 0,-1 0-1,1 1 1,0-1 0,-1 0 0,1 0-1,-1 1 1,1-1 0,-1 0-1,1 1 1,-1-1 0,1 1 0,-1-1-1,1 1 1,-1-1 0,1 1 0,-1-1-1,0 1 1,1-1 0,-1 1 0,0-1-1,1 1 1,-1 0 0,0-1 0,0 1-1,1-1 1,-1 1 0,0 0-1,0-1 1,0 1 0,0 0 0,0-1-1,0 2 1,10 21-1349,6-16-2585,-4-8-170,3-3-2952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9.662"/>
    </inkml:context>
    <inkml:brush xml:id="br0">
      <inkml:brushProperty name="width" value="0.025" units="cm"/>
      <inkml:brushProperty name="height" value="0.025" units="cm"/>
    </inkml:brush>
  </inkml:definitions>
  <inkml:trace contextRef="#ctx0" brushRef="#br0">58 1 15118,'1'6'9801,"-8"33"-8156,-4-9-643,-21 64 629,29-86-1548,1 0 0,1 1 0,0-1 0,0 1 0,0-1-1,1 1 1,0 0 0,3 15 0,-2-23-78,-1 0 1,1 0-1,-1 0 0,1-1 1,0 1-1,-1 0 0,1 0 1,0 0-1,0-1 0,-1 1 1,1 0-1,0-1 0,0 1 1,0-1-1,0 1 0,0-1 1,0 1-1,0-1 0,0 0 1,0 1-1,0-1 0,0 0 1,0 0-1,0 0 0,0 0 1,0 0-1,0 0 0,0 0 1,1 0-1,-1 0 0,0 0 1,0-1-1,0 1 0,0 0 1,1-1-1,37-16 209,-17-1-284,-1-1 1,0-1 0,-2 0-1,-1-2 1,0 0-1,-2-1 1,-1-1 0,17-33-1,-32 66-4269,0-6 3873,0 0-1,0 0 0,0 0 1,0-1-1,0 1 0,-1 0 0,1 0 1,-1 0-1,-2 4 0,-43 55-9489,33-46 6048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29.991"/>
    </inkml:context>
    <inkml:brush xml:id="br0">
      <inkml:brushProperty name="width" value="0.025" units="cm"/>
      <inkml:brushProperty name="height" value="0.025" units="cm"/>
    </inkml:brush>
  </inkml:definitions>
  <inkml:trace contextRef="#ctx0" brushRef="#br0">0 8 10154,'0'0'17328,"59"-8"-16944,-44 25-127,0 3-161,2-1-96,-3-2-64,1 0-993,-1-3-1153,-3-6-1090,2-5-1344,-1-3-4997</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30.364"/>
    </inkml:context>
    <inkml:brush xml:id="br0">
      <inkml:brushProperty name="width" value="0.025" units="cm"/>
      <inkml:brushProperty name="height" value="0.025" units="cm"/>
    </inkml:brush>
  </inkml:definitions>
  <inkml:trace contextRef="#ctx0" brushRef="#br0">141 1 21941,'0'0'3972,"-13"67"-3172,12-38 1,1 5-449,0-1-288,3 2 0,5-3-512,-2 0-321,-2-2-640,-4-6-673,0-3-480,0-8-1314,-6-8-2818</inkml:trace>
  <inkml:trace contextRef="#ctx0" brushRef="#br0" timeOffset="1">1 228 12684,'0'0'13068,"53"-43"-12491,-16 37-353,3 2-192,3 0-1377,1-3-3524,0-2-9993</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32.848"/>
    </inkml:context>
    <inkml:brush xml:id="br0">
      <inkml:brushProperty name="width" value="0.025" units="cm"/>
      <inkml:brushProperty name="height" value="0.025" units="cm"/>
    </inkml:brush>
  </inkml:definitions>
  <inkml:trace contextRef="#ctx0" brushRef="#br0">151 182 4388,'0'0'10010,"12"3"-8062,16 2-935,0-1 1,0-1-1,0-2 0,43-3 0,111-4 1635,-603 5-1030,376 5-771,35-2-226,30-4-317,278-35-159,-165 19-130,-133 18-15,39-7 109,-28 3-19,-27 0-17,-92-6 96,0 5 0,-116 9 1,216-3-141,0-1 1,0 1 0,1 1-1,-1-1 1,0 1 0,-13 6 0,64-6 39,93-8-32,160-28 1,-331 37 7,-69-3 0,-2-1-44,76 3 3,-157 15 18,357-12-112,-150-5 87,20 1 3,-1-1-1,1-3 0,-1-1 1,48-11-1,-87 15 1,0 0 0,-1 0 1,1 0-1,0 0 0,0 0 0,0 0 0,0 0 0,0-1 0,0 1 0,0 0 1,0 0-1,0 0 0,0 0 0,0 0 0,0 0 0,0 0 0,0 0 0,0-1 1,0 1-1,0 0 0,0 0 0,0 0 0,0 0 0,0 0 0,0 0 0,0 0 0,0-1 1,0 1-1,0 0 0,0 0 0,0 0 0,0 0 0,0 0 0,0 0 0,0 0 1,0 0-1,0-1 0,0 1 0,0 0 0,0 0 0,0 0 0,0 0 0,1 0 1,-1 0-1,0 0 0,0 0 0,0 0 0,0 0 0,0 0 0,0 0 0,0 0 1,0 0-1,1 0 0,-1 0 0,0 0 0,0 0 0,0-1 0,0 1 0,0 0 0,0 1 1,0-1-1,0 0 0,1 0 0,-1 0 0,0 0 0,-14-5 16,-23-1-8,-61-2-6,-1 4 0,-114 9 0,195-2-19,24-1-19,32 1 19,27-3 18,0-2 0,-1-4 0,1-2 0,75-20 1,-129 23 20,-12 2-19,-30 0-34,-51 4-1,-83 22 184,120-15-55,-48 2 1,199-10-246,0-5 1,148-26-1,-271 33 137,1-1-1,-1-1 1,-22-2-1,-10 0-6,-43 3 101,-158 20-1,385-22-98,248-42-90,-565 52 63,-21 19 139,441-43-319,-74 4 56,-282 8 256,42 1 62,-128 11-1,185-4-190,27 0-48,31 1-40,-26-5 133,39 3-70,0-2-1,0-3 1,101-14 0,-149 15 61,-1 0 4,-1-1 1,0 1-1,1-1 0,-1 1 0,0-1 0,1 1 1,-1-1-1,0 0 0,0 0 0,0 0 0,0-1 0,0 1 1,0 0-1,0-1 0,0 1 0,0-1 0,2-3 1,-4 5 1,0 0 1,0-1-1,0 1 1,-1-1-1,1 1 1,0 0 0,0-1-1,0 1 1,0-1-1,-1 1 1,1 0-1,0-1 1,0 1-1,-1 0 1,1 0 0,0-1-1,-1 1 1,1 0-1,0-1 1,-1 1-1,1 0 1,0 0 0,-1 0-1,1-1 1,0 1-1,-1 0 1,1 0-1,-1 0 1,1 0-1,0 0 1,-1 0 0,1 0-1,-1 0 1,1 0-1,-1 0 1,1 0-1,-1 0 1,-21-1 21,20 1-17,-99 3 148,0 5-1,-153 30 1,362-48-1137,-38-3-144,1 3-1,85-2 1,-145 15 571,-20 4 375,-19 4 173,2-5 175,-47 3 0,21-11-1237,47 2 394,0-1-1,0-1 1,0 1-1,0-1 1,0 0-1,-9-5 1,-15-16-8764</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35.577"/>
    </inkml:context>
    <inkml:brush xml:id="br0">
      <inkml:brushProperty name="width" value="0.025" units="cm"/>
      <inkml:brushProperty name="height" value="0.025" units="cm"/>
    </inkml:brush>
  </inkml:definitions>
  <inkml:trace contextRef="#ctx0" brushRef="#br0">917 111 5349,'0'0'304,"-7"-12"1570,4 6-1742,-1-1 1,-1 1-1,1 0 0,-1 0 1,-1 1-1,1-1 0,-1 1 1,1 0-1,-2 0 0,1 1 1,0 0-1,-1 0 0,0 1 1,0-1-1,0 1 0,0 1 1,0-1-1,-14-1 1,-2 0-57,-1 0 0,1 2 1,-1 1-1,0 1 1,1 1-1,-1 1 1,0 1-1,1 2 0,0 0 1,0 1-1,0 1 1,1 1-1,0 1 1,-34 20-1,28-12 206,0 2-1,2 1 0,0 1 1,1 2-1,1 0 1,1 1-1,2 1 1,0 2-1,-33 55 1,33-44-40,1 1 1,2 1 0,-23 76 0,34-88-202,0 1 0,2 0 1,1 0-1,1 0 0,2 1 0,3 47 0,1-61-26,0 0 0,1-1 0,1 0 0,0 0 0,1 0 0,0 0 0,1-1-1,1 0 1,1-1 0,0 0 0,0 0 0,1-1 0,1 0 0,0-1 0,0 0 0,1 0-1,1-1 1,0-1 0,18 10 0,-9-6 93,0-2 0,1 0-1,1-2 1,0 0 0,0-2 0,0 0-1,1-2 1,0 0 0,0-2 0,0-1 0,39-2-1,-47-2 21,0-1 1,0-1-1,0-1 0,0 0 0,-1-2 0,1 1 0,-2-2 0,1 0 0,-1-1 0,0-1 0,-1 0 1,0-1-1,13-13 0,3-5 30,-1-1 0,-1-2 0,-1-1 0,28-47 0,-38 52-109,-1-1 1,-2 0-1,-1-2 0,-1 1 1,-1-1-1,-2-1 0,-2 0 1,0 0-1,2-42 0,-8 59-58,-1 0 0,-1 0 1,0 0-1,-1 0 0,-1 0 0,0 1 0,-1-1 0,0 1 0,-12-25 1,10 29-42,0 0-1,0 1 1,-1 0 0,0 0 0,0 0 0,-1 1 0,0 1 0,-1-1 0,1 1 0,-2 0-1,1 1 1,-1 0 0,1 1 0,-16-6 0,9 5-312,-1 1 0,1 0-1,-1 1 1,1 1 0,-1 1 0,-18-1-1,16 3-1112,0 0 0,-33 6 0,21 1-2134</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44.040"/>
    </inkml:context>
    <inkml:brush xml:id="br0">
      <inkml:brushProperty name="width" value="0.025" units="cm"/>
      <inkml:brushProperty name="height" value="0.025" units="cm"/>
    </inkml:brush>
  </inkml:definitions>
  <inkml:trace contextRef="#ctx0" brushRef="#br0">0 13 8232,'0'0'14125,"58"0"-13228,-34 0-320,1-3-321,1 2-160,-2-1-64,0-1 0,-4 0-32,-3 3-513,-6 0-608,-6 0-800,-5 2-898,0 7-2658,-10 0-1057</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44.397"/>
    </inkml:context>
    <inkml:brush xml:id="br0">
      <inkml:brushProperty name="width" value="0.025" units="cm"/>
      <inkml:brushProperty name="height" value="0.025" units="cm"/>
    </inkml:brush>
  </inkml:definitions>
  <inkml:trace contextRef="#ctx0" brushRef="#br0">1 48 12236,'0'0'11595,"73"8"-11403,-47-18-160,2 1-1185,1 0-1057,-3-2-1186,-6 1-2497,-2 4-1859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9-26T08:28:24.952"/>
    </inkml:context>
    <inkml:brush xml:id="br0">
      <inkml:brushProperty name="width" value="0.025" units="cm"/>
      <inkml:brushProperty name="height" value="0.025" units="cm"/>
    </inkml:brush>
  </inkml:definitions>
  <inkml:trace contextRef="#ctx0" brushRef="#br0">0 474 16239,'0'0'3171,"13"-50"-2146,28 17-256,15-12 0,23-11-257,17-5-223,12-1-225,2 4-128,-6 2-1538,-14 4-4292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0.398"/>
    </inkml:context>
    <inkml:brush xml:id="br0">
      <inkml:brushProperty name="width" value="0.025" units="cm"/>
      <inkml:brushProperty name="height" value="0.025" units="cm"/>
    </inkml:brush>
  </inkml:definitions>
  <inkml:trace contextRef="#ctx0" brushRef="#br0">61 82 6374,'-8'2'5066,"4"-1"-4258,-29 7 357,17-5 4021,654 4-2261,-125-17-2789,214 8-106,-482 15 109,415-30-1,112-6 1565,-287 19-1452,-257-11-397,75-1 762,-208 16-21,116 17 1,-187-13-1009,0-1 0,0-1 1,0-1-1,0-1 1,0-1-1,43-8 0,-64 8-75,1 0 0,-1 0 0,1-1 0,-1 0 0,0 1 0,0-1 0,0 0 0,0-1 0,0 1 0,0 0 0,4-6 0,4-11-6003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19.723"/>
    </inkml:context>
    <inkml:brush xml:id="br0">
      <inkml:brushProperty name="width" value="0.025" units="cm"/>
      <inkml:brushProperty name="height" value="0.025" units="cm"/>
    </inkml:brush>
  </inkml:definitions>
  <inkml:trace contextRef="#ctx0" brushRef="#br0">157 1 5605,'0'0'9951,"-2"11"-8702,-19 147 1887,-2 211-1,19-265-2578,-62 922 36,46-725-615,20-324-2467,-1 0-1,-6-42 1,-6 10-4286</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44.725"/>
    </inkml:context>
    <inkml:brush xml:id="br0">
      <inkml:brushProperty name="width" value="0.025" units="cm"/>
      <inkml:brushProperty name="height" value="0.025" units="cm"/>
    </inkml:brush>
  </inkml:definitions>
  <inkml:trace contextRef="#ctx0" brushRef="#br0">38 87 6887,'0'0'2589,"3"-9"-107,3-1-1450,6-15 216,-8-1 2862,-5 25-4033,1 1 0,0 0 0,-1 0 1,1 0-1,0-1 0,-1 1 0,1 0 0,0 0 0,-1 0 0,1 0 1,-1 0-1,1 0 0,0 0 0,-1 0 0,1 0 0,-1 0 0,1 0 1,0 0-1,-1 0 0,1 0 0,0 1 0,-1-1 0,1 0 0,-1 0 0,1 0 1,0 0-1,-1 1 0,1-1 0,0 0 0,0 0 0,-1 1 0,1-1 1,0 0-1,0 1 0,-1-1 0,1 0 0,0 1 0,0-1 0,0 0 1,-1 1-1,1-1 0,0 1 0,-16 15-47,12-8 14,-1 1-1,1-1 1,0 1 0,1 0-1,0 0 1,0 0-1,1 0 1,0 0 0,1 1-1,0-1 1,0 14-1,1-22-14,1 1-1,-1-1 1,0 1-1,0-1 1,0 1-1,1-1 1,-1 1-1,1-1 1,-1 0-1,1 1 1,0-1-1,-1 0 1,1 1-1,0-1 1,0 0-1,0 0 1,0 0-1,0 0 1,0 0-1,0 0 1,0 0-1,1 0 1,-1 0-1,2 1 1,1-1 65,-1 0 1,1 0 0,-1 0 0,1-1 0,-1 1 0,1-1-1,-1 0 1,1 0 0,-1 0 0,6-1 0,-1 0 136,1-1 1,0 0 0,0-1-1,-1 0 1,1 0 0,-1 0-1,14-9 1,-15 6 39,-1 1 0,0-1 1,0 0-1,0 0 0,-1-1 0,0 0 0,8-14 1,-11 18-198,0 0 1,-1 0 0,1-1-1,-1 1 1,0-1-1,0 1 1,0-1 0,0 0-1,-1 1 1,1-1 0,-1 0-1,0 1 1,0-1 0,0 0-1,-1 0 1,1 1-1,-1-1 1,0 1 0,0-1-1,-2-4 1,2 6-73,0 0 0,0 1 0,-1-1 0,1 1 0,0-1 0,-1 1 0,1 0 0,-1 0-1,1 0 1,-1 0 0,0 0 0,1 0 0,-1 0 0,0 0 0,0 0 0,1 1 0,-1-1 0,0 1 0,0-1 0,0 1 0,0 0 0,0 0 0,0 0 0,0 0 0,0 0-1,0 0 1,0 1 0,1-1 0,-1 1 0,-3 0 0,-25 12-1559,8 5-3555,17-10-739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11.322"/>
    </inkml:context>
    <inkml:brush xml:id="br0">
      <inkml:brushProperty name="width" value="0.025" units="cm"/>
      <inkml:brushProperty name="height" value="0.025" units="cm"/>
    </inkml:brush>
  </inkml:definitions>
  <inkml:trace contextRef="#ctx0" brushRef="#br0">219 223 5029,'0'0'3961,"-6"-8"-2664,-17-25 38,23 32-1261,-1 0-1,1 1 1,-1-1 0,1 0 0,-1 1 0,1-1 0,-1 1 0,1-1 0,-1 0-1,0 1 1,1-1 0,-1 1 0,0-1 0,0 1 0,1 0 0,-1-1-1,0 1 1,0 0 0,1 0 0,-1-1 0,0 1 0,0 0 0,0 0 0,1 0-1,-1 0 1,0 0 0,0 0 0,0 0 0,0 0 0,1 0 0,-1 1 0,0-1-1,0 0 1,0 0 0,1 1 0,-1-1 0,0 0 0,0 1 0,1-1 0,-1 1-1,0-1 1,1 1 0,-1-1 0,1 1 0,-1 0 0,1-1 0,-1 1 0,1 0-1,-1-1 1,1 1 0,-1 1 0,-14 37 569,15-38-611,-11 57 436,3 1 0,2-1-1,2 80 1,-3 39 138,-1-87-10,-14 263 794,36 23-1182,-11-337-192,-1 25 26,-2 0-1,-3 1 1,-3-1 0,-16 77-1,0-36 527,5 2 0,-6 193-1,23-294-556,0-1-1,0 0 1,1 1 0,0-1-1,0 0 1,0 0 0,0 0-1,1 0 1,0 0 0,0 0-1,0 0 1,1 0-1,0-1 1,0 1 0,0-1-1,0 0 1,0 0 0,1 0-1,0 0 1,0-1 0,0 0-1,0 1 1,1-1-1,-1-1 1,1 1 0,-1-1-1,1 0 1,0 0 0,0 0-1,9 2 1,12 1-3,1-1 0,-1-1-1,1-1 1,49-3 0,-36 1 8,408-25-19,-77 1 7,-278 23-2,0 4-1,93 15 0,141 22-1,400-2 0,13 1 32,-208-8-20,2-31 3,-225-2-15,-263 0-27,-31 0 47,-1 1 0,1 1 1,0 1-1,18 2 0,-8 8 77,-22-10-95,0 1 0,0-1 0,1 1 0,-1-1 0,0 0 0,0 0 1,1 0-1,-1-1 0,7 1 0,-1-2-7,-1-1-1,1 0 1,0-1 0,-1 0 0,0 0-1,0-1 1,0 0 0,0 0 0,0-1-1,12-10 1,37-19-23,-51 31 22,29-7 76,-23-22-75,1-15-12,-2 0-1,-2 0 1,2-52-1,0 8-3,1-31 39,-5 0 0,-10-152 0,-4 214-15,-2 1 0,-3 0 1,-3 0-1,-30-77 0,21 64 13,-33-161-48,40 151 19,-39-111-1,37 143-7,3 0-1,1-2 1,-15-104 0,30 155-47,-1 0 0,1 0 0,0 0 1,0 1-1,-1-1 0,1 0 0,0 0 1,0 0-1,0 0 0,0 0 0,0 0 1,0 0-1,0 0 0,1 0 0,-1 0 1,0 0-1,0 1 0,1-1 0,-1 0 1,1 0-1,-1 0 0,0 0 0,1 1 1,0-1-1,-1 0 0,1 0 0,-1 1 1,1-1-1,0 1 0,0-1 0,-1 0 1,1 1-1,0-1 0,0 1 1,-1 0-1,1-1 0,0 1 0,0 0 1,0-1-1,0 1 0,0 0 0,0 0 1,0 0-1,0 0 0,0 0 0,-1 0 1,1 0-1,0 0 0,2 0 0,16-2-1995,-18 2 2065,0-1 0,0 1 0,0 0 0,0 0 0,0-1 0,0 1-1,0-1 1,0 1 0,0-1 0,0 1 0,0-1 0,0 0 0,0 0 0,0 1 0,0-1-1,1-2 1,-2 3-128,0-1 0,0 1 0,0-1 0,0 1 0,0-1 0,0 1 0,1-1 0,-1 1 0,0-1 0,-1 1 0,1-1 0,0 1 0,0-1 0,0 1 0,0-1 0,0 1 0,0-1 0,-1 1 0,1-1-1,0 1 1,0-1 0,-1 1 0,1-1 0,-1 0 0,-18-13-2399,3 8 4705,14 5-1906,-1 1 0,1-1 0,0 0 1,-1 0-1,1 0 0,0-1 1,-1 1-1,1 0 0,0-1 1,0 1-1,0-1 0,0 0 1,1 1-1,-1-1 0,0 0 1,1 0-1,-3-4 0,-11-40-30,14 39-238,-1 1-1,0-1 1,0 1-1,0 0 1,-1-1 0,0 1-1,0 0 1,-5-8-1,-2 4 46,0 0 0,0 0 0,-1 1 0,0 0 0,0 0 0,-1 2 0,0-1 0,-1 2 0,0-1 0,0 2 0,0 0 0,-24-6 0,-11 1 25,0 2 0,-68-2 0,8 1-6,-29-8 213,-399-34 160,368 46-421,-718-33 330,204 14 214,-3 31 269,75 1 182,275 6-1465,334-14 278,1-1 1,-1 1 0,1 0 0,-1-1 0,1 1 0,-1-1 0,1 1 0,0 0-1,-1-1 1,1 1 0,0-1 0,-1 1 0,1-1 0,0 1 0,0-1 0,-1 1-1,1-1 1,0 0 0,0 1 0,0-1 0,0 1 0,0-1 0,0 1 0,0-1-1,0 0 1,0 1 0,0-1 0,0 1 0,0-1 0,0 1 0,0-1 0,0 0-1,1 1 1,-1-1 0,0 1 0,0-1 0,1 1 0,-1-1 0,1-1-704,10-34-9889</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48.391"/>
    </inkml:context>
    <inkml:brush xml:id="br0">
      <inkml:brushProperty name="width" value="0.025" units="cm"/>
      <inkml:brushProperty name="height" value="0.025" units="cm"/>
    </inkml:brush>
  </inkml:definitions>
  <inkml:trace contextRef="#ctx0" brushRef="#br0">199 74 4004,'0'0'2968,"9"-1"-747,-2 1-1644,1-1 1,-1-1-1,1 1 1,-1-1-1,9-4 1,-11 3 585,0 1 1,0-1 0,-1 1 0,1-2-1,-1 1 1,7-6 0,-29 21 3384,15-11-4523,1 1-1,-1-1 0,0 1 1,0-1-1,1 1 1,-1 0-1,1 0 1,0 0-1,-1 1 0,1-1 1,0 0-1,0 1 1,0 0-1,1-1 1,-1 1-1,1 0 1,-1 0-1,0 3 0,30-6 99,35 1-92,-22 0 7,64-5 0,-104 4-23,1 0 0,-1-1 0,0 1 0,0 0 0,1 0 0,-1-1-1,0 1 1,0-1 0,1 1 0,-1-1 0,0 1 0,0-1 0,0 0 0,0 1 0,0-1 0,0 0 0,0 0 0,0 0 0,1-1 0,-2 1 5,0 1 1,-1-1-1,1 0 1,0 1-1,0-1 1,-1 1-1,1-1 1,0 0-1,-1 1 1,1-1-1,0 1 1,-1-1 0,1 1-1,-1-1 1,1 1-1,-1-1 1,1 1-1,-1 0 1,0-1-1,1 1 1,-1 0-1,1-1 1,-1 1 0,0 0-1,1 0 1,-1 0-1,0-1 1,1 1-1,-1 0 1,0 0-1,1 0 1,-1 0-1,0 0 1,1 0 0,-1 0-1,0 1 1,1-1-1,-2 0 1,-280-6 854,185 6 599,294-18-1272,-13 15-170,-666 11 17,516-8-94,72 1 33,-1-4 0,136-22 0,-222 18 118,-37 3-44,-36 2-48,-337 20 354,873-34-442,-469 14 73,-13 1 0,-31-2-3,-51 1-1,18 6 2,0 3 1,0 2-1,-82 25 1,104-24 1,40-9-824,18-2-1359,26-9-4517,-8-11-2401</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51.074"/>
    </inkml:context>
    <inkml:brush xml:id="br0">
      <inkml:brushProperty name="width" value="0.025" units="cm"/>
      <inkml:brushProperty name="height" value="0.025" units="cm"/>
    </inkml:brush>
  </inkml:definitions>
  <inkml:trace contextRef="#ctx0" brushRef="#br0">975 121 5381,'-4'-11'-171,"1"4"553,0 1 1,0-1-1,-1 1 0,1 0 0,-1 0 0,-1 0 1,1 0-1,-1 1 0,0 0 0,0 0 0,-1 0 0,1 0 1,-1 1-1,0 0 0,0 0 0,-1 1 0,1 0 0,-1 0 1,1 0-1,-1 1 0,-13-3 0,8 3-90,0 1-1,0 1 1,0 0 0,0 0-1,0 1 1,0 0-1,1 1 1,-1 1 0,1 0-1,-17 6 1,12-1-153,0 0-1,0 0 1,0 2 0,1 0 0,1 0 0,-17 16-1,-1 7-67,1 1 0,2 1-1,1 2 1,-36 63 0,8 1 1,4 2 1,4 3-1,-55 183 1,66-154-115,6 1 1,-22 236-1,45-280 52,5 1 0,17 182 0,-8-233-18,1-1 0,2 0 0,2 0 0,2-1 0,2 0 0,1-1-1,2-1 1,42 67 0,-51-92-17,1 1-1,1-2 0,0 1 1,1-1-1,0-1 1,0 0-1,2-1 0,-1 0 1,22 11-1,-26-17 28,-1 0 0,1-1-1,0 0 1,0 0 0,1-1-1,-1 0 1,0-1 0,1 0-1,-1 0 1,1-1 0,-1 0-1,0-1 1,1 0 0,-1-1-1,1 0 1,-1 0 0,0-1-1,12-5 1,0-2 160,-1-2-1,0 0 1,0-1-1,-1-1 1,-1-1 0,-1-1-1,0 0 1,17-22-1,112-158 1823,-83 101-1667,-5-3 0,-4-2 0,-4-2 1,-5-3-1,59-207 0,-86 237-288,-4 0-1,-3-1 1,1-141 0,-13 157 34,-4 0 0,-2 1 0,-2 0 0,-3 0 1,-29-83-1,33 116-45,-2 1 1,-1 0-1,-1 0 0,-29-43 1,36 61-72,0 0 0,-1 0 0,0 1 0,0-1 0,-1 2 1,1-1-1,-1 1 0,-1-1 0,1 2 0,-1-1 0,0 1 0,0 1 0,0-1 0,0 1 1,-1 1-1,1-1 0,-1 1 0,-15-1 0,12 3-320,1 0-1,0 0 1,0 2 0,-1-1-1,-18 6 1,-26 13-6558,32-10-1648</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55.116"/>
    </inkml:context>
    <inkml:brush xml:id="br0">
      <inkml:brushProperty name="width" value="0.025" units="cm"/>
      <inkml:brushProperty name="height" value="0.025" units="cm"/>
    </inkml:brush>
  </inkml:definitions>
  <inkml:trace contextRef="#ctx0" brushRef="#br0">39 139 929,'-2'-2'212,"-1"0"1,1 1-1,0 0 0,0 0 1,-1-1-1,1 1 1,-1 1-1,1-1 0,-1 0 1,1 1-1,-1-1 1,0 1-1,-3 0 0,6-1 118,0 0-1,0-1 1,0 1-1,1 0 0,-1 1 1,0-1-1,1 0 1,-1 0-1,1 0 0,-1 0 1,1 0-1,-1 0 1,1 0-1,0 1 0,-1-1 1,1 0-1,0 0 1,0 1-1,-1-1 0,1 0 1,0 1-1,0-1 1,0 1-1,0-1 0,0 1 1,1-1-1,-1 2-148,0-1-1,0 1 1,0 0-1,0-1 0,0 1 1,0 0-1,0 0 1,-1-1-1,1 1 1,0 0-1,-1 0 1,1 0-1,-1 0 1,1 0-1,-1 0 1,1 0-1,-1 0 1,1 0-1,-1 0 1,0 0-1,0 1 0,0-1 1,1 1-1,5 38 149,-4-29-30,-1-6-204,0 11 132,2-1 0,0-1 0,1 1 0,0 0 0,2-1 0,-1 0 1,16 27-1,-21-41-179,1 1 0,-1-1-1,1 0 1,-1 1 0,1-1 0,-1 0 0,1 1 0,0-1 0,-1 0 0,1 0 0,-1 1 0,1-1 0,0 0 0,-1 0 0,1 0 0,-1 0 0,1 0 0,0 0 0,-1 0 0,1 0 0,0 0 0,-1 0-1,1 0 1,-1-1 0,1 1 0,0 0 0,-1 0 0,1 0 0,-1-1 0,1 1 0,-1 0 0,1-1 0,-1 1 0,1-1 0,-1 1 0,1 0 0,-1-1 0,1 1 0,-1-1 0,0 1 0,1-1 0,-1 0 0,0 1-1,0-1 1,1 0 0,19-33-203,-16 26 288,5-4-52,-1 1 1,-1-2-1,-1 1 0,1-1 1,-2 0-1,0 0 0,0 0 0,-1-1 1,-1 0-1,-1 0 0,1 0 1,-1-24-1,-3 58-76,1 0 0,2 0 0,-1 0-1,2-1 1,1 1 0,0-1 0,2 0 0,0 0 0,1 0 0,12 22-1,-19-40 4,1 0-1,0 1 0,0-1 0,-1 0 1,1 1-1,0-1 0,0 0 1,1 0-1,-1 0 0,0 0 0,0 0 1,0 0-1,1 0 0,-1-1 0,0 1 1,1 0-1,-1-1 0,1 1 1,-1-1-1,1 1 0,-1-1 0,1 0 1,-1 0-1,1 1 0,-1-1 0,1 0 1,-1-1-1,1 1 0,0 0 1,-1 0-1,1-1 0,-1 1 0,1 0 1,-1-1-1,0 0 0,1 1 0,-1-1 1,1 0-1,-1 0 0,0 1 1,0-1-1,2-2 0,2-1 17,-1 0 0,1 0-1,-1 0 1,0-1 0,0 0-1,0 1 1,-1-1 0,0-1 0,4-7-1,-1-6 188,0 0-1,-1 0 1,-1-1 0,-1 0-1,-1 1 1,-1-1 0,0 0-1,-2 0 1,0 0-1,-5-25 1,-8 10 478,14 34-748,0 20-7148,0-11 801</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56.443"/>
    </inkml:context>
    <inkml:brush xml:id="br0">
      <inkml:brushProperty name="width" value="0.025" units="cm"/>
      <inkml:brushProperty name="height" value="0.025" units="cm"/>
    </inkml:brush>
  </inkml:definitions>
  <inkml:trace contextRef="#ctx0" brushRef="#br0">1 25 5541,'0'0'16111,"48"-5"-14765,-24 1-289,-2-1-577,3 1-352,-3 3-96,-2-2 0,-2 2-448,-4-1-513,-7 2-544,-5 0-769,-22 3-16624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56.815"/>
    </inkml:context>
    <inkml:brush xml:id="br0">
      <inkml:brushProperty name="width" value="0.025" units="cm"/>
      <inkml:brushProperty name="height" value="0.025" units="cm"/>
    </inkml:brush>
  </inkml:definitions>
  <inkml:trace contextRef="#ctx0" brushRef="#br0">0 17 11179,'0'0'12267,"65"4"-12139,-41-7-96,4-1-929,-1 3-1313,-1-4-2050,-1-3-2434</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4:57.157"/>
    </inkml:context>
    <inkml:brush xml:id="br0">
      <inkml:brushProperty name="width" value="0.025" units="cm"/>
      <inkml:brushProperty name="height" value="0.025" units="cm"/>
    </inkml:brush>
  </inkml:definitions>
  <inkml:trace contextRef="#ctx0" brushRef="#br0">113 77 8552,'0'0'11787,"-10"0"-11381,6-1-375,1 1-1,-1 1 1,0-1 0,1 0-1,-1 1 1,1 0 0,-1-1-1,1 1 1,-1 1 0,1-1-1,0 0 1,-1 1 0,1 0-1,-4 3 1,3-2 2,0 1 0,1 0 0,0 0 1,-1 0-1,2 0 0,-1 1 0,0-1 0,1 1 1,0 0-1,0-1 0,0 1 0,-1 9 0,1-7 17,0 1-1,0 0 0,1 0 0,0 0 1,0 1-1,1-1 0,0 0 1,1 10-1,0-16-3,0 1 1,-1-1 0,1 1-1,0-1 1,0 0-1,0 1 1,0-1 0,1 0-1,-1 0 1,1 0 0,-1 0-1,1 0 1,0 0-1,0 0 1,0 0 0,0-1-1,0 1 1,0-1-1,0 0 1,1 1 0,-1-1-1,0 0 1,1 0 0,-1 0-1,1-1 1,-1 1-1,1-1 1,-1 1 0,5-1-1,1 1 185,1-1 0,0 0 0,0 0 0,0-1 1,0 0-1,-1-1 0,1 0 0,-1 0 0,1-1 0,-1 0 0,0 0 0,0-1 0,0 0 0,0-1 0,-1 1 0,1-1 0,-1-1 0,8-8 0,-9 9-183,-1-1-1,1 0 1,-2 0-1,1-1 1,-1 1-1,0-1 1,0 0-1,-1 0 1,0 0-1,0-1 1,0 1-1,-1-1 1,-1 1-1,1-1 0,-1 0 1,0 1-1,-1-1 1,0 0-1,0 0 1,-1 0-1,-1-9 1,1 14-68,0-1 0,0 1 0,0 0 0,-1 0 0,1 0 0,-1 0 0,1 0 0,-1 0 0,0 0 0,0 0 0,-1 1 0,1-1 0,-1 1 0,1-1 0,-1 1 0,1 0 0,-1 0 0,0 1 0,0-1 0,-6-2 0,5 3-593,1-1 0,-1 1-1,0 0 1,0 1 0,1-1 0,-1 1 0,0 0-1,0 0 1,0 0 0,1 0 0,-8 2 0,-2 3-5980</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16.174"/>
    </inkml:context>
    <inkml:brush xml:id="br0">
      <inkml:brushProperty name="width" value="0.025" units="cm"/>
      <inkml:brushProperty name="height" value="0.025" units="cm"/>
    </inkml:brush>
  </inkml:definitions>
  <inkml:trace contextRef="#ctx0" brushRef="#br0">175 372 897,'-3'-8'-107,"1"2"241,1-1 0,-1 1 0,1-1 0,0 0 0,1 0 0,0 1 0,0-1 0,0 0 0,1 0 0,0 1 0,0-1 0,0 1 0,1-1 0,0 1 0,1-1 0,-1 1 0,1 0 0,6-9 0,-5 9 131,-1-1 0,1 0 0,-1 1-1,0-2 1,-1 1 0,0 0-1,0 0 1,0-1 0,-1 1 0,0-1-1,-1 1 1,1-1 0,-2-7-1,0 10-184,0 0 0,0 1 0,-1-1-1,1 1 1,-1-1 0,0 1 0,0-1 0,-1 1-1,1 0 1,-1 0 0,0 0 0,0 1 0,0-1-1,-1 1 1,1 0 0,-1-1 0,0 1 0,1 1-1,-2-1 1,1 1 0,-5-3 0,-2-1-6,1 1 0,-1 0 0,0 1 0,-1 0 1,1 0-1,-1 1 0,0 1 0,1 0 0,-25 0 1,35 2-96,0 1-1,0 0 1,0 0 0,0 0 0,0 0 0,0 0 0,0 0 0,0 0 0,0 0 0,1 1 0,-1-1-1,0 0 1,1 0 0,-1 1 0,1-1 0,-1 0 0,1 0 0,0 1 0,0-1 0,-1 1 0,1-1-1,0 0 1,0 1 0,0-1 0,1 0 0,-1 1 0,0-1 0,1 2 0,5 41-1150,1-25-1119,-5-12-422</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16.874"/>
    </inkml:context>
    <inkml:brush xml:id="br0">
      <inkml:brushProperty name="width" value="0.025" units="cm"/>
      <inkml:brushProperty name="height" value="0.025" units="cm"/>
    </inkml:brush>
  </inkml:definitions>
  <inkml:trace contextRef="#ctx0" brushRef="#br0">412 76 6150,'0'0'1831,"-2"-8"-1244,2 2-543,-6-31 864,6 36-878,-1-1 0,1 1-1,0 0 1,-1 0 0,1 0 0,-1-1 0,0 1-1,1 0 1,-1 0 0,0 0 0,1 0-1,-1 0 1,0 0 0,0 0 0,0 0-1,0 1 1,0-1 0,0 0 0,0 0-1,0 1 1,0-1 0,0 1 0,-1-1-1,1 1 1,0-1 0,0 1 0,-1 0-1,-1-1 1,-125 15 162,123-13-158,-1 0 0,1 1-1,-1-1 1,1 1-1,-1 0 1,1 0-1,0 1 1,0-1 0,0 1-1,1 0 1,-7 5-1,-49 47 76,37-33-81,15-15-11,-1 0 0,2 0 0,-1 1 0,1 0 0,0 1 0,1-1 0,0 1 1,0 0-1,1 1 0,0 0 0,1-1 0,0 1 0,0 1 0,1-1 1,1 0-1,0 1 0,0 0 0,0 18 0,2 11 31,2-1 0,2 0 1,1-1-1,2 1 0,17 50 0,-19-73-35,2 1 1,0-1-1,1 0 0,1-1 1,0 0-1,13 16 1,-15-23 3,1 0 1,-1 0-1,2-1 1,-1 0 0,1 0-1,-1-1 1,2 0 0,-1-1-1,1 0 1,19 7 0,-14-7 37,0-2 1,1 0-1,0-1 1,-1 0 0,1-2-1,0 0 1,0 0-1,-1-1 1,1-1-1,0-1 1,-1 0-1,17-7 1,1-1 218,-1-1 0,-1-2 0,0-1 0,43-29 0,-60 34-168,-1 0 0,0 0-1,-1-1 1,0-1 0,-1 0-1,0-1 1,-1 0 0,0 0-1,-1-1 1,-1 0 0,8-18-1,-11 19-22,0 1-1,-1-1 0,0 0 1,-1 0-1,0-1 1,-1 1-1,-1-1 0,0 1 1,-1-1-1,-1 1 0,0-1 1,0 1-1,-2-1 1,-3-13-1,2 16-53,0 0-1,-1 0 1,-1 1-1,0 0 1,0 0-1,-1 0 1,0 0-1,-1 1 1,0 0-1,-15-12 1,4 5-462,-1 1-1,0 1 1,-2 0 0,-22-10 0,39 16-4116,5 2 199</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0.143"/>
    </inkml:context>
    <inkml:brush xml:id="br0">
      <inkml:brushProperty name="width" value="0.025" units="cm"/>
      <inkml:brushProperty name="height" value="0.025" units="cm"/>
    </inkml:brush>
  </inkml:definitions>
  <inkml:trace contextRef="#ctx0" brushRef="#br0">1 528 15599,'0'0'5541,"9"1"-4308,-3-1-1113,-1 0 0,1 0 0,-1-1 0,1 1 1,-1-1-1,1-1 0,-1 1 0,1-1 0,-1 0 0,0 0 0,6-3 0,0-2 93,1-1-1,-1 0 1,0 0-1,13-15 1,22-24 77,-4-2-1,-1-2 1,-2-2 0,-3-1 0,-2-2 0,40-92-1,-65 223 197,-7-52-390,1 0-1,1 1 1,1-1-1,1-1 1,1 1-1,1-1 1,15 29-1,-17-40-278,1 0-1,0-1 1,1 0-1,0 0 1,0-1-1,14 12 1,-13-14-738,0 0 1,1 0-1,0-1 1,0-1-1,0 0 0,1 0 1,19 5-1,-14-5-7214</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20.429"/>
    </inkml:context>
    <inkml:brush xml:id="br0">
      <inkml:brushProperty name="width" value="0.025" units="cm"/>
      <inkml:brushProperty name="height" value="0.025" units="cm"/>
    </inkml:brush>
  </inkml:definitions>
  <inkml:trace contextRef="#ctx0" brushRef="#br0">0 237 7239,'0'0'7153,"16"-4"-6459,674-203 2413,-672 203-3076,-13 3-14,1-1 1,-1 1-1,0-1 1,1 0-1,-1-1 1,0 1-1,7-6 1,-34 7 607,-17 5-561,1 2 0,0 1 1,1 2-1,-63 24 1,41-13-30,-3-1-6,15-6 95,0 3 0,-67 32 0,113-48-124,1 0 0,0 0-1,-1 0 1,1 0 0,0 0 0,-1 0 0,1 0 0,-1 0 0,1 0 0,0 0 0,-1 0 0,1 0 0,0 1-1,-1-1 1,1 0 0,0 0 0,0 0 0,-1 1 0,1-1 0,0 0 0,0 0 0,-1 0 0,1 1 0,0-1-1,0 0 1,-1 1 0,1-1 0,0 0 0,0 1 0,0-1 0,0 0 0,0 1 0,-1-1 0,1 0 0,0 1-1,0-1 1,0 0 0,0 1 0,0-1 0,0 0 0,0 1 0,0-1 0,0 0 0,0 1 0,1-1 0,-1 1-1,21 3-8,34-7 44,1-7 7,-1-3 0,65-23 0,15-4-13,-194 59-49,2 3 0,0 2 1,-96 58-1,46-24-2111,72-44-1078,7-9-1590</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23.917"/>
    </inkml:context>
    <inkml:brush xml:id="br0">
      <inkml:brushProperty name="width" value="0.025" units="cm"/>
      <inkml:brushProperty name="height" value="0.025" units="cm"/>
    </inkml:brush>
  </inkml:definitions>
  <inkml:trace contextRef="#ctx0" brushRef="#br0">1528 31 6951,'-11'-1'3160,"-366"-24"4175,293 20-7154,50 5-106,-1 1-1,1 2 0,0 1 0,1 2 1,-1 1-1,1 1 0,0 2 0,1 1 1,0 2-1,-53 30 0,47-22 75,2 2 0,0 1 0,1 2 0,2 2 0,1 0-1,1 3 1,1 0 0,2 2 0,2 1 0,0 1 0,-22 42 0,15-12-106,1 1 0,4 1 0,3 2 0,3 1 0,-24 127 0,25-71 25,5 1 1,1 139-1,16-181-36,4 0-1,3-1 1,4 1-1,26 93 1,-8-74-168,75 174 1,-77-220 79,2 0 0,2-2 0,3-2 1,54 65-1,-76-104 59,2 0 1,0-1-1,1 0 0,0-2 1,1 0-1,1 0 0,0-2 1,0 0-1,1-1 1,0-1-1,36 10 0,-23-10 20,1-2-1,0-1 1,1-2-1,-1-1 1,0-1-1,54-7 0,-54 2-18,-1-2 0,0-1 0,-1-1 0,0-2 0,0-1 0,-1-1-1,48-28 1,-42 18-17,-1-2-1,-1-2 1,-1-1 0,-1-1-1,39-46 1,-31 25 100,-1-3 1,-3-1 0,-2-2-1,-3-1 1,-2-1-1,-2-2 1,34-113 0,-13-12 620,-7-3 0,29-329 0,-64 419 411,-8-123-1,-3 162-1075,-2 0-1,-3 1 1,-24-79 0,23 100-24,-1 2 0,-2-1 0,-1 2 1,-32-51-1,39 72-186,0 1 0,-1-1 0,0 1 0,-1 1 0,0 0 0,-1 0 0,0 1 1,-1 1-1,0 0 0,0 0 0,-1 1 0,1 0 0,-2 2 0,-23-9 0,-70-7-4594,54 12-364</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29.027"/>
    </inkml:context>
    <inkml:brush xml:id="br0">
      <inkml:brushProperty name="width" value="0.025" units="cm"/>
      <inkml:brushProperty name="height" value="0.025" units="cm"/>
    </inkml:brush>
  </inkml:definitions>
  <inkml:trace contextRef="#ctx0" brushRef="#br0">383 36 6278,'0'0'2856,"-9"-6"-2007,7 5-876,-4-4 309,0 1-1,0 1 1,-1-1 0,0 1-1,-12-4 1,16 6-200,1 0-1,0 1 0,0 0 1,-1-1-1,1 1 1,0 0-1,-1 0 1,1 1-1,0-1 1,0 0-1,-1 1 1,1-1-1,0 1 1,0 0-1,0-1 1,-1 1-1,1 0 1,0 1-1,0-1 1,1 0-1,-1 0 1,0 1-1,0-1 1,1 1-1,-1 0 1,0-1-1,-1 4 1,-12 18 97,1 0 0,2 0 0,0 2 0,1-1-1,-9 34 1,-28 136 9,35-135-189,-26 116 63,8 3 1,-13 303 0,43-396-55,3 0-1,4-1 1,4 1 0,4-2 0,3 1 0,4-2 0,59 152 0,-71-215-6,0 0 0,0 0 1,2-2-1,0 1 0,21 23 1,-27-35 43,1 0 0,1 0 0,-1-1 0,1 0 1,0 0-1,0 0 0,0-1 0,1 0 0,0 0 0,-1-1 1,1 0-1,1 0 0,-1-1 0,0 0 0,17 1 0,-14-2-3,-1 0 0,1-1 0,0-1 0,-1 0 0,1-1 0,-1 1 0,0-2 0,1 0 0,-1 0 0,0-1 0,-1 0 0,1 0 0,-1-1 0,0-1 0,0 0 0,0 0-1,-1 0 1,0-1 0,0 0 0,0-1 0,9-13 0,8-11 0,-1-2 0,-3-1 0,0 0 0,-2-2 0,22-60 0,51-202 77,-87 278-113,28-104 30,-6 0 0,-6-2 1,-5-1-1,-6 0 0,-7-150 1,-7 232 2,-1 0 1,-3 0-1,-2 1 1,-2 0-1,-1 1 1,-3 0-1,-1 1 1,-3 1-1,-1 1 1,-2 0-1,-46-60 1,63 93-338,0 1 0,-1 0 0,0 0 0,0 0 1,-1 1-1,0 1 0,0-1 0,0 1 0,-1 0 0,0 1 1,0 0-1,0 1 0,0 0 0,-18-4 0,-38 1-5313</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41.412"/>
    </inkml:context>
    <inkml:brush xml:id="br0">
      <inkml:brushProperty name="width" value="0.025" units="cm"/>
      <inkml:brushProperty name="height" value="0.025" units="cm"/>
    </inkml:brush>
  </inkml:definitions>
  <inkml:trace contextRef="#ctx0" brushRef="#br0">4183 1058 4901,'0'-14'1633,"-2"-14"-1108,-1 0-1,-1 0 1,-1 1-1,-2-1 1,0 1-1,-2 1 1,-18-39-1,9 35-465,-1 0-1,-1 2 1,-2 0-1,-1 1 1,-1 2 0,-1 0-1,-1 2 1,-1 0-1,-1 2 1,-54-31-1,-23-4 170,-199-76 0,121 63-112,-265-61 0,310 101 447,-1 5 1,-239-8-1,254 30-479,1 6 0,0 5-1,-228 47 1,274-37-25,1 4 0,1 3 0,1 3 0,2 3-1,1 4 1,2 3 0,-75 54 0,74-41 195,3 4 1,2 2 0,3 3-1,2 2 1,4 3 0,-67 100 0,91-116-183,3 2 1,1 1 0,3 0 0,3 2 0,2 1-1,2 1 1,3 0 0,2 2 0,3-1 0,-4 74 0,12-67-51,3 0 0,3 0 0,3 0 0,2 0 1,3-1-1,3 0 0,3-1 0,50 116 1,-47-135-6,2-1 1,2-1 0,2-1 0,1-2 0,2-1 0,2-1 0,1-1 0,2-2-1,1-2 1,2-1 0,1-2 0,71 40 0,-62-44 25,0-3 0,2-2 0,1-2 1,0-2-1,1-2 0,60 7 0,-39-13 29,1-2 0,-1-4 0,142-14 0,-72-11-28,0-6 1,-2-6-1,-2-6 0,138-62 0,-65 14 216,304-176 0,-364 172-344,-5-7 0,208-181-1,-304 235 43,-1-2 1,-2-3-1,66-92 0,-100 124 41,-1-2 1,-1 0-1,-1 0 0,-1-1 1,0 0-1,-2-1 0,-1 0 1,-1 0-1,0-1 1,-2 0-1,-1 1 0,-1-2 1,-2-46-1,-2 54-41,-1 1 0,0-1 1,-1 1-1,-1 0 0,-1 0 0,0 1 0,-1-1 0,-16-23 0,9 17-102,-2 1 0,0 1 0,-2 0 0,-39-33 0,5 13-1171,-3 2-1,-1 3 1,-92-44 0,-46-10-4717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25.032"/>
    </inkml:context>
    <inkml:brush xml:id="br0">
      <inkml:brushProperty name="width" value="0.025" units="cm"/>
      <inkml:brushProperty name="height" value="0.025" units="cm"/>
    </inkml:brush>
  </inkml:definitions>
  <inkml:trace contextRef="#ctx0" brushRef="#br0">80 2182 4356,'0'0'3876,"-4"-8"-3225,0 0-337,2 5-125,0 1-1,1-1 1,0 0 0,-1 1-1,1-1 1,0 0-1,0 0 1,1 0-1,-1 0 1,1 0-1,-1 0 1,1-4-1,26 10 645,9 5-739,0-1-1,0-2 1,67 0-1,112-15 410,-36 0 441,68 8-678,398 48 1,-507-27-213,640 85 212,5-48 493,276-46 58,-612-7-636,-92 8 182,-344-65 625,16-12-817,-14 39-146,-2 0 0,10-44-1,4-77 10,-7-1 0,-3-152 0,8 9 2,-1-119 24,-25 366-58,-2 0 0,-14-51 1,-6-44 251,25 125-209,-1 0 1,-1 0-1,0 0 0,-1 0 0,0 1 0,-2 0 0,0 0 0,-8-16 1,9 23-48,-1-1 0,0 1 0,0 0 0,0 1 1,-1 0-1,0 0 0,0 0 0,0 1 0,-1 0 0,1 0 1,-2 1-1,1 0 0,0 0 0,-17-4 0,-585-136-3,316 95-44,-322-12 1,-301 42-42,173 62 90,361-14 0,55-8-1,-623 28 7,769-48 75,181-1-108,19 25-128,-9-3 141,-2 0 0,0 0 1,-2 1-1,0 0 0,3 45 0,-8 122-97,-1-139 102,-30 494 25,-7-70 112,-1 87 27,37-497-121,-1-46-60,2 0 0,1 0 1,0 0-1,1 0 0,1 0 1,1 0-1,0 0 0,11 28 1,-14-46-369,2 2 41,3-3-7960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27.245"/>
    </inkml:context>
    <inkml:brush xml:id="br0">
      <inkml:brushProperty name="width" value="0.025" units="cm"/>
      <inkml:brushProperty name="height" value="0.025" units="cm"/>
    </inkml:brush>
  </inkml:definitions>
  <inkml:trace contextRef="#ctx0" brushRef="#br0">15 83 2947,'-6'-6'12277,"5"6"-12229,1 0-1,-1 0 1,1-1-1,0 1 1,-1 0-1,1-1 1,-1 1 0,1 0-1,-1-1 1,1 1-1,0-1 1,-1 1-1,1 0 1,0-1-1,0 1 1,-1-1 0,1 1-1,0-1 1,0 1-1,-1-1 1,1 1-1,0-1 1,0 1-1,0-1 1,0 1-1,0-1 1,0 0 0,0 1-1,0-1 1,0 1-1,0-1 1,0 1-1,0-1 1,1 1-1,-1-1 1,0 1-1,0-1 1,0 1 0,1-1-1,-1 1 1,0-1-1,1 1 1,-1 0-1,0-1 1,1 1-1,-1-1 1,0 1 0,1 0-1,-1-1 1,1 1-1,0-1 1,8-11-29,-7 8-111,1-1 1,0 0-1,1 1 0,-1 0 1,1-1-1,0 2 0,0-1 0,5-4 1,-8 8-347,-1 14-710,0 15 773,-5-10-4508,2-15 826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27.881"/>
    </inkml:context>
    <inkml:brush xml:id="br0">
      <inkml:brushProperty name="width" value="0.025" units="cm"/>
      <inkml:brushProperty name="height" value="0.025" units="cm"/>
    </inkml:brush>
  </inkml:definitions>
  <inkml:trace contextRef="#ctx0" brushRef="#br0">284 220 1249,'7'-15'4314,"4"-8"-3381,49-90 2520,-52 99-1807,1 1 0,0 0 0,16-15 0,-48 82 1167,-83 126-2044,30-56 413,-114 258 1,186-373-1235,1-1 0,1 1 0,-1-1 1,1 1-1,1 0 0,-1 12 0,15-87-8212,-11 31 3379,-2-3-3346</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28.561"/>
    </inkml:context>
    <inkml:brush xml:id="br0">
      <inkml:brushProperty name="width" value="0.025" units="cm"/>
      <inkml:brushProperty name="height" value="0.025" units="cm"/>
    </inkml:brush>
  </inkml:definitions>
  <inkml:trace contextRef="#ctx0" brushRef="#br0">261 1 8680,'0'0'8931,"-21"14"-8472,21-6-389,-1 0 0,-1-1 0,0 1-1,0 0 1,0-1 0,-1 1-1,0-1 1,-7 11 0,6-9-17,0-1 0,0 1 0,1 0-1,0 0 1,-2 11 0,39-51 118,-18 12-144,-12 13-45,0 1-1,1 0 1,-1 0 0,1 0-1,0 0 1,0 1-1,1 0 1,9-6-1,-14 10 32,-1 1-1,0-1 1,0 0-1,1 0 0,-1 0 1,0 1-1,0-1 1,0 0-1,1 0 1,-1 1-1,0-1 0,0 0 1,0 0-1,0 1 1,0-1-1,1 0 1,-1 1-1,0-1 0,0 0 1,0 0-1,0 1 1,0-1-1,0 0 1,0 1-1,0-1 0,0 0 1,0 1-1,0-1 1,0 0-1,0 0 0,-1 1 1,1-1-1,0 0 1,0 1-1,0-1 1,0 0-1,0 0 0,-1 1 1,1-1-1,0 0 1,-1 1-1,-4 14 27,-285 507 2139,362-594-2237,-64 63-243,21-18-446,-7 19-3887</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29.062"/>
    </inkml:context>
    <inkml:brush xml:id="br0">
      <inkml:brushProperty name="width" value="0.025" units="cm"/>
      <inkml:brushProperty name="height" value="0.025" units="cm"/>
    </inkml:brush>
  </inkml:definitions>
  <inkml:trace contextRef="#ctx0" brushRef="#br0">3 385 6534,'0'0'3465,"0"8"-1869,-3 26-139,3-33-1371,0 0 0,0 0-1,0 0 1,0 0-1,0-1 1,1 1 0,-1 0-1,0 0 1,0 0-1,0-1 1,1 1 0,-1 0-1,1 0 1,-1-1-1,0 1 1,1 0 0,-1-1-1,1 1 1,-1 0-1,1-1 1,0 1 0,-1-1-1,1 1 1,0-1-1,-1 1 1,1-1 0,0 0-1,0 1 1,-1-1-1,1 0 1,0 1 0,0-1-1,-1 0 1,1 0 0,0 0-1,0 0 1,0 0-1,0 0 1,-1 0 0,1 0-1,0 0 1,0 0-1,1 0 1,33-11 1454,-18-1-958,0-1 1,-1 0-1,28-32 1,2 0 76,2 1-364,3 2-1,1 2 1,2 3-1,2 2 1,85-39-1,-140 73-448,-1 1 0,1 0 1,0 0-1,0-1 0,-1 1 0,1 0 0,0-1 0,-1 1 0,1 0 0,-1-1 1,1 1-1,0-1 0,-1 1 0,1-1 0,-1 0 0,1 1 0,-1-1 1,0 1-1,1-1 0,-1 0 0,0 1 0,1-1 0,-1 0 0,0 0 0,0 1 1,1-1-1,-1 0 0,0 0 0,0 1 0,0-1 0,0 0 0,0 0 0,0-1 1,0-13-7289</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30.525"/>
    </inkml:context>
    <inkml:brush xml:id="br0">
      <inkml:brushProperty name="width" value="0.025" units="cm"/>
      <inkml:brushProperty name="height" value="0.025" units="cm"/>
    </inkml:brush>
  </inkml:definitions>
  <inkml:trace contextRef="#ctx0" brushRef="#br0">2977 0 9641,'0'0'9123,"-10"8"-8429,-80 60 322,-3-4 1,-119 61-1,-549 223-828,278-136-141,-211 165 16,254-128-30,414-234-25,8-4 8,0-1 0,-1-1 1,0 0-1,-1-2 1,0 0-1,-32 6 0,50-12-112,27-20-2573,46-39-5552,-45 34 3966</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1.497"/>
    </inkml:context>
    <inkml:brush xml:id="br0">
      <inkml:brushProperty name="width" value="0.025" units="cm"/>
      <inkml:brushProperty name="height" value="0.025" units="cm"/>
    </inkml:brush>
  </inkml:definitions>
  <inkml:trace contextRef="#ctx0" brushRef="#br0">42 0 4965,'0'0'14477,"4"88"-14060,-10-44-289,2 0-32,0-5-96,4-4-64,0-8-384,0-7-257,0-9-544,0-6-1794,-12-5-641,-7 0-1601</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30.877"/>
    </inkml:context>
    <inkml:brush xml:id="br0">
      <inkml:brushProperty name="width" value="0.025" units="cm"/>
      <inkml:brushProperty name="height" value="0.025" units="cm"/>
    </inkml:brush>
  </inkml:definitions>
  <inkml:trace contextRef="#ctx0" brushRef="#br0">607 92 5189,'0'0'2050,"5"-8"-1474,-1 2-228,23-39 269,-17 13 5534,-19 39-4095,-409 332-386,270-226 407,135-103-1814,7-7-234,1 1-1,0 0 0,-1 0 0,2 0 0,-1 0 0,0 1 0,1-1 0,0 1 0,0 1 0,1-1 1,-1 0-1,1 1 0,-3 8 0,6-14-31,0 1-1,-1-1 1,1 1-1,0-1 1,0 1 0,0-1-1,1 1 1,-1-1-1,0 1 1,0-1 0,0 1-1,0-1 1,0 1-1,1-1 1,-1 1 0,0-1-1,0 1 1,1-1-1,-1 1 1,0-1 0,1 0-1,-1 1 1,0-1-1,1 0 1,-1 1 0,1-1-1,-1 0 1,1 1-1,-1-1 1,0 0-1,1 0 1,-1 1 0,1-1-1,-1 0 1,1 0-1,-1 0 1,1 0 0,0 0-1,25 1-34,-19-1 59,48-4 1,0-2 0,-1-2 0,101-29 0,-43 8-558,82-16-5016,-102 21-2290</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32.179"/>
    </inkml:context>
    <inkml:brush xml:id="br0">
      <inkml:brushProperty name="width" value="0.025" units="cm"/>
      <inkml:brushProperty name="height" value="0.025" units="cm"/>
    </inkml:brush>
  </inkml:definitions>
  <inkml:trace contextRef="#ctx0" brushRef="#br0">106 137 9097,'0'0'3443,"17"-7"-2466,24-7-246,0 2 1,1 2-1,73-9 0,389-3 711,0 31-1128,86 0-490,-497-13 108,0-3 0,-1-5 0,122-30 0,-314 37-119,-1390 103 486,1421-91-287,-14 1 32,0 3 0,-110 31 0,182-39-13,9-3-23,-1 1 1,1-1 0,-1 1 0,1 0-1,-1 0 1,1 0 0,0 0 0,0 0 0,-1 0-1,1 1 1,0-1 0,0 1 0,0-1 0,0 1-1,-1 2 1,3-4-9,0 0 0,0 0 0,0 1-1,0-1 1,0 0 0,0 0 0,0 0 0,0 1-1,-1-1 1,2 0 0,-1 0 0,0 0 0,0 1-1,0-1 1,0 0 0,0 0 0,0 0 0,0 1 0,0-1-1,0 0 1,0 0 0,0 0 0,0 1 0,0-1-1,1 0 1,-1 0 0,0 0 0,0 0 0,0 0-1,0 1 1,0-1 0,1 0 0,-1 0 0,0 0-1,0 0 1,0 0 0,1 0 0,-1 0 0,0 0-1,0 0 1,0 0 0,1 0 0,-1 0 0,0 1-1,0-1 1,0 0 0,1-1 0,-1 1 0,0 0 0,0 0-1,0 0 1,1 0 0,-1 0 0,0 0 0,43 5 16,0-2 1,1-2-1,-1-2 1,66-10-1,-68 7-8,322-30-331,652-66-1276,-991 98 1599,-16 1 7,0 1 0,1-1 0,-1-1 0,0 0 0,1 0 0,8-4 0,-17 6-5,0 0 1,0 0 0,0 0 0,-1 0 0,1 0 0,0 0 0,0 0 0,0 0 0,0 0 0,0 0 0,-1 0 0,1 0 0,0 0 0,0 0 0,0 0 0,0 0 0,0-1 0,0 1 0,-1 0 0,1 0 0,0 0 0,0 0 0,0 0 0,0 0 0,0-1 0,0 1 0,0 0 0,0 0 0,0 0 0,0 0 0,0-1 0,-1 1 0,1 0 0,0 0 0,0 0 0,0 0 0,0-1 0,0 1 0,0 0 0,1 0 0,-1 0 0,0 0-1,0 0 1,0-1 0,0 1 0,0 0 0,0 0 0,0 0 0,0 0 0,0 0 0,0-1 0,0 1 0,0 0 0,1 0 0,-1 0 0,0 0 0,0 0 0,0 0 0,0 0 0,1-1 0,-16-1 137,0 0 1,0 1-1,-26 1 1,2 1-84,-849 29 309,3 52 533,616-46-2303,253-34-1681,21-1-2003</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35.596"/>
    </inkml:context>
    <inkml:brush xml:id="br0">
      <inkml:brushProperty name="width" value="0.025" units="cm"/>
      <inkml:brushProperty name="height" value="0.025" units="cm"/>
    </inkml:brush>
  </inkml:definitions>
  <inkml:trace contextRef="#ctx0" brushRef="#br0">127 266 3683,'-9'-4'1469,"-19"-8"-519,8 4 164,0-1 0,-29-18 0,53 25 3042,30 0-3220,1123-61 1434,-770 32-2209,2310-77 4174,-2591 108-4490,-105 27-7516,-1-20 1302</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36.883"/>
    </inkml:context>
    <inkml:brush xml:id="br0">
      <inkml:brushProperty name="width" value="0.025" units="cm"/>
      <inkml:brushProperty name="height" value="0.025" units="cm"/>
    </inkml:brush>
  </inkml:definitions>
  <inkml:trace contextRef="#ctx0" brushRef="#br0">89 158 4292,'-9'0'-53,"7"1"83,-44 3 653,44-4-677,1 1 0,-1-1 0,1 0 0,0 0 0,0 0-1,-1 1 1,1-1 0,0 1 0,-1-1 0,1 1 0,0-1-1,0 1 1,0 0 0,0 0 0,0-1 0,0 1 0,0 0-1,0 0 1,0 0 0,0 0 0,0 0 0,0 0-1,1 1 1,-1-1 0,0 0 0,1 0 0,-1 0 0,1 1-1,-1-1 1,1 0 0,0 1 0,0-1 0,-1 0 0,1 1-1,0 1 1,1-2 97,0 0-1,0 0 1,-1 0-1,1 0 1,0 0-1,0-1 1,0 1-1,0 0 1,0 0-1,0-1 1,0 1-1,1 0 1,-1-1-1,0 1 1,0-1-1,0 1 1,1-1-1,-1 0 1,0 0-1,0 1 1,2-1-1,37 4 1288,-30-3-999,416 9 1607,-314-11-1866,806-81-370,-173 4 3279,-739 78-2946,26-2 70,-31 2-134,0 0 0,0 0 1,0 0-1,0 0 0,0 0 0,0 0 0,0-1 0,0 1 0,0 0 0,0 0 0,0-1 1,0 1-1,0-1 0,0 1 0,0-1 0,-1 1 0,1-1 0,0 1 0,0-1 0,0 0 0,0 0 1,-3-1-31,0 1 0,0-1 1,-1 1-1,1-1 0,0 1 1,-1 0-1,1 0 0,-1 1 1,1-1-1,-1 0 0,1 1 1,-1-1-1,1 1 0,-4 0 1,0-1-145,-113-24-6007,73 11 1479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47.507"/>
    </inkml:context>
    <inkml:brush xml:id="br0">
      <inkml:brushProperty name="width" value="0.025" units="cm"/>
      <inkml:brushProperty name="height" value="0.025" units="cm"/>
    </inkml:brush>
  </inkml:definitions>
  <inkml:trace contextRef="#ctx0" brushRef="#br0">54 26 4837,'0'0'1761,"-9"6"-795,-29 15-138,38-21-757,0 0 1,-1 1 0,1-1-1,0 0 1,-1 0-1,1 0 1,0 0-1,-1 0 1,1 0 0,0 1-1,0-1 1,-1 0-1,1 0 1,0 0-1,0 1 1,-1-1-1,1 0 1,0 0 0,0 1-1,0-1 1,0 0-1,-1 1 1,1-1-1,0 0 1,0 0-1,0 1 1,0-1 0,0 0-1,0 1 1,0-1-1,0 0 1,0 1-1,0-1 1,0 0-1,0 1 1,0-1 0,0 0-1,0 1 1,0-1-1,14 6 1109,25-1-620,-36-5-374,654 9 1747,-419-10-1581,367-16 104,-36 1 620,2263 13 3547,-2812 4-4606,-14 0-12,-1-1 1,0 1 0,1-1 0,-1 0-1,1 0 1,-1-1 0,0 1 0,1-1-1,-1-1 1,0 1 0,1-1-1,5-2 1,-41-3 427,29 6-434,-145-9-2257,142 10 1705,-12-1-792,11-6-2826,6-5-1990</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48.412"/>
    </inkml:context>
    <inkml:brush xml:id="br0">
      <inkml:brushProperty name="width" value="0.025" units="cm"/>
      <inkml:brushProperty name="height" value="0.025" units="cm"/>
    </inkml:brush>
  </inkml:definitions>
  <inkml:trace contextRef="#ctx0" brushRef="#br0">138 37 8104,'-11'0'261,"-2"-1"-70,2 0 284,1 0-1,-1 0 0,0 1 0,1 0 0,-1 1 0,0 1 0,1-1 0,-19 7 0,29-8-436,0 0 0,0 0 0,0 1 0,0-1 1,0 0-1,0 0 0,0 1 0,0-1 0,0 0 1,0 0-1,0 0 0,1 1 0,-1-1 0,0 0 0,0 0 1,0 1-1,0-1 0,0 0 0,0 0 0,0 0 0,1 1 1,-1-1-1,0 0 0,0 0 0,0 0 0,1 0 1,-1 1-1,0-1 0,0 0 0,0 0 0,1 0 0,-1 0 1,0 0-1,0 0 0,0 0 0,1 0 0,-1 0 0,0 0 1,0 0-1,1 0 0,-1 0 0,0 0 0,0 0 0,1 0 1,-1 0-1,0 0 0,0 0 0,1 0 0,-1 0 1,0 0-1,0 0 0,1 0 0,75 5 1562,109-4-1,-73-3-1184,860-23 1010,-1 1-875,-744 25-379,-420 9-261,64-7-3018,62-7-2219,9-12-6722</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5:50.999"/>
    </inkml:context>
    <inkml:brush xml:id="br0">
      <inkml:brushProperty name="width" value="0.025" units="cm"/>
      <inkml:brushProperty name="height" value="0.025" units="cm"/>
    </inkml:brush>
  </inkml:definitions>
  <inkml:trace contextRef="#ctx0" brushRef="#br0">4028 292 3683,'0'0'972,"-2"-10"982,1-2-1741,-1 0 0,0 0 0,-1 1 0,0 0 0,-1-1 0,0 1 1,-1 0-1,0 1 0,-1-1 0,0 1 0,-14-17 0,7 15-140,-1 1 1,0 1-1,-1 0 1,0 1-1,0 0 1,-1 2-1,-1 0 1,1 0-1,-1 2 1,0 0-1,-34-6 0,-18 2-486,-118-1-1,142 9 232,-16 0 113,-993-7 1665,865 20-1456,2 7 0,0 9 0,2 8 0,1 8 0,3 8 0,2 8 1,-202 97-1,286-113-82,2 4 1,-87 62 0,156-94-18,0 2 0,1 1 1,1 0-1,0 2 1,2 0-1,0 2 0,2 0 1,0 1-1,2 1 1,1 0-1,-24 55 0,33-63-47,1 0-1,0 0 1,2 1-1,0-1 1,1 1-1,0 0 0,2 0 1,0 0-1,1 0 1,1-1-1,0 1 1,2 0-1,0-1 0,1 0 1,0 0-1,9 18 1,-1-10 3,2 1 0,0-1 1,2-1-1,0-1 0,2-1 0,0 0 1,2-1-1,0-1 0,28 20 1,14 4 35,1-3 1,1-2 0,3-3 0,1-3 0,113 37-1,-31-25-30,262 45 0,351-16 82,4-64-37,-586-13 21,-1-8 0,220-42 0,-300 33-18,-1-4 0,-1-5 0,-2-4 0,-1-4 0,131-71 0,-180 80-34,-1-2 1,-2-1-1,-1-3 0,-2-1 1,-1-2-1,-1-2 1,51-69-1,-70 81 10,-2-1-1,-2-1 1,0-1 0,-2 0 0,19-57 0,-27 64 28,0-1 0,-2 0 0,0 0 0,-2-1 0,-1 1 0,0 0 0,-2-1 0,-7-39 0,3 43 98,-1 1 1,-1-1-1,-1 1 0,-1 0 1,0 0-1,-2 1 0,0 1 0,-1 0 1,-1 0-1,-1 2 0,0-1 1,-32-26-1,2 5 164,-2 3 0,-1 2 1,-86-46-1,51 38-160,-1 4 0,-3 3 0,-153-39 0,71 37-1891,-183-15 0,198 32-1629,11-6-2376</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4.198"/>
    </inkml:context>
    <inkml:brush xml:id="br0">
      <inkml:brushProperty name="width" value="0.025" units="cm"/>
      <inkml:brushProperty name="height" value="0.025" units="cm"/>
    </inkml:brush>
  </inkml:definitions>
  <inkml:trace contextRef="#ctx0" brushRef="#br0">403 20 13357,'0'0'7505,"-10"-5"-6747,6 3-705,2 1-35,0-1-1,-1 1 1,1-1-1,-1 1 1,1 0 0,-1 0-1,0 0 1,1 1-1,-1-1 1,0 1-1,1-1 1,-1 1-1,0 0 1,0 0 0,0 0-1,1 0 1,-1 0-1,0 1 1,1 0-1,-1-1 1,0 1 0,1 0-1,-1 0 1,0 0-1,1 1 1,0-1-1,-5 3 1,-24 21 83,1 2 0,1 1 0,1 1 0,2 1 0,1 1 0,1 2 0,2 0 0,1 2-1,2 0 1,-16 39 0,31-63-76,0-1-1,1 1 0,0 0 0,1-1 1,0 1-1,0 0 0,1 1 0,1-1 0,0 0 1,0 0-1,4 15 0,-3-20-15,0-1 0,1 0 1,0 0-1,0 0 0,1 0 0,-1-1 0,1 1 0,0-1 0,1 0 1,-1 1-1,0-1 0,1-1 0,0 1 0,0 0 0,0-1 0,1 0 1,-1 0-1,1 0 0,0-1 0,-1 1 0,1-1 0,0 0 0,0-1 1,1 1-1,5 0 0,1 1 60,1-1-1,-1-1 1,0 0 0,0-1-1,1 0 1,-1-1 0,0 0-1,0-1 1,1 0 0,-1-1-1,-1 0 1,1-1 0,0 0-1,-1-1 1,14-8 0,-18 8 31,0 1-1,0-1 1,0 0 0,-1-1-1,0 1 1,0-1 0,-1 0-1,0-1 1,0 1 0,0-1-1,-1 0 1,0-1 0,0 1-1,0-1 1,-1 1 0,-1-1-1,1 0 1,-1 0 0,0 0-1,-1 0 1,0-1 0,-1 1-1,0-13 1,0 18-73,-1 1-1,0 0 1,1 0-1,-1 0 1,0 0-1,0 0 1,0 1-1,-1-1 1,1 0 0,0 0-1,-1 1 1,1-1-1,-1 1 1,0-1-1,1 1 1,-1 0-1,0-1 1,0 1-1,0 0 1,0 0-1,0 0 1,0 1-1,0-1 1,0 0 0,0 1-1,0-1 1,-1 1-1,1 0 1,0 0-1,0 0 1,0 0-1,0 0 1,-4 1-1,68-41 33,-52 32-60,-1 1-1,1 0 1,1 1-1,-1 0 0,1 1 1,19-7-1,-30 12-1,1 0-1,0 0 1,-1 0-1,1 0 1,-1 0-1,1 0 1,0 0-1,-1 0 0,1 0 1,-1 0-1,1 1 1,0-1-1,-1 0 1,1 0-1,-1 1 1,1-1-1,-1 0 1,1 1-1,-1-1 0,1 1 1,-1-1-1,0 1 1,1-1-1,-1 0 1,0 1-1,1-1 1,-1 1-1,0 0 0,1-1 1,-1 1-1,0-1 1,0 1-1,0-1 1,0 1-1,1 0 1,-1-1-1,0 1 1,0-1-1,0 1 0,0 0 1,0 31-171,0-25 157,-1 16 252,-2-1 0,0 1 1,-11 35-1,8-36-1,2 0 1,0 0 0,-2 37-1,6-58-289,0-1 0,1 0 1,-1 0-1,0 1 0,0-1 0,1 0 0,-1 0 0,0 0 1,1 0-1,-1 0 0,0 0 0,0 1 0,1-1 0,-1 0 1,0 0-1,1 0 0,-1 0 0,0 0 0,1 0 0,-1 0 0,0 0 1,1 0-1,-1 0 0,0-1 0,1 1 0,-1 0 0,0 0 1,1 0-1,-1 0 0,0 0 0,0-1 0,1 1 0,-1 0 1,0 0-1,0 0 0,1-1 0,-1 1 0,0 0 0,0 0 0,0-1 1,1 1-1,-1-1 0,14-10-3945,10-30-5561,-10 13 1393</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4.853"/>
    </inkml:context>
    <inkml:brush xml:id="br0">
      <inkml:brushProperty name="width" value="0.025" units="cm"/>
      <inkml:brushProperty name="height" value="0.025" units="cm"/>
    </inkml:brush>
  </inkml:definitions>
  <inkml:trace contextRef="#ctx0" brushRef="#br0">75 1 15214,'0'0'6433,"-5"12"-5595,-8 16-393,1 1 0,2 0 1,1 1-1,2 0 0,0 1 0,2 0 0,-1 46 0,6-76-428,0 0-1,-1 0 1,1 1 0,0-1-1,0 0 1,1 0-1,-1 0 1,0 0 0,0 1-1,0-1 1,1 0 0,-1 0-1,1 0 1,-1 0 0,1 0-1,-1 0 1,1 0 0,-1 0-1,1 0 1,0 0 0,0 0-1,0 0 1,-1-1-1,1 1 1,0 0 0,0-1-1,0 1 1,0 0 0,0-1-1,0 1 1,0-1 0,0 1-1,2-1 1,-1 0 28,0 0 0,-1 0-1,0 0 1,1-1 0,-1 1 0,1-1 0,-1 1 0,1-1 0,-1 1-1,0-1 1,1 0 0,-1 0 0,0 0 0,0 1 0,1-1-1,-1 0 1,0-1 0,0 1 0,0 0 0,0 0 0,-1 0-1,1-1 1,0 1 0,0-2 0,4-9 14,0-1 0,-1 0 0,-1 1 0,0-1 0,-1-1-1,1-23 1,-4-61-594,1 101 529,0 0 0,0 0 0,1 0 0,0 0-1,-1 0 1,1 0 0,0 0 0,1 0 0,-1 0 0,0 0 0,1 0 0,-1-1-1,1 1 1,0-1 0,0 1 0,0-1 0,0 0 0,1 0 0,2 3 0,-1-3 9,0 1 0,1-1 0,-1 0 0,1 0 0,-1-1 0,1 1 1,0-1-1,-1 0 0,1-1 0,0 1 0,7-1 0,-1 0 14,-1 0-1,1-1 1,0-1-1,-1 0 0,0 0 1,1-1-1,-1 0 1,0-1-1,-1 0 1,19-11-1,-15 3-15,-1 0 0,0 0 0,-1-2-1,0 1 1,-1-1 0,15-29 0,-30 60-40,-1 3 98,0-1 0,1 1 0,2 0 0,0 0 0,-1 23 0,4-42-45,0 0 0,0 1 1,1-1-1,-1 0 0,0 1 1,0-1-1,1 0 1,-1 1-1,1-1 0,-1 0 1,1 0-1,-1 1 0,1-1 1,0 0-1,0 0 1,0 0-1,-1 0 0,1 0 1,0 0-1,0 0 1,0 0-1,1-1 0,-1 1 1,0 0-1,0 0 0,2 0 1,0 0 12,1 0 0,0 0 0,0 0 0,-1-1 0,1 1-1,0-1 1,0 0 0,0 0 0,5-1 0,2 0 22,0-1 0,0-1-1,-1 0 1,1 0 0,19-10 0,-12 2-29,-1-1 0,-1-1 1,0 0-1,-1-1 0,14-17 1,2-1-159,-31 32 130,0 0 1,0 0 0,0 0-1,0-1 1,0 1-1,0 0 1,0 0 0,1 0-1,-1 0 1,0 0-1,0 0 1,0 0 0,0 0-1,0 0 1,1 0 0,-1 0-1,0 0 1,0 0-1,0 0 1,0 0 0,1 0-1,-1 0 1,0 0-1,0 0 1,0 0 0,0 0-1,0 0 1,1 0-1,-1 0 1,0 0 0,0 0-1,0 0 1,0 0 0,0 0-1,1 0 1,-1 0-1,0 0 1,0 0 0,0 1-1,0-1 1,0 0-1,0 0 1,1 0 0,-1 0-1,0 0 1,0 0-1,0 1 1,0-1 0,0 0-1,0 0 1,0 0 0,0 0-1,0 1 1,0-1-1,0 0 1,0 0 0,3 18-93,-2 28 225,-1-38-146,0-7 26,-1 1 0,1 0-1,0-1 1,0 1-1,0 0 1,0 0 0,1-1-1,-1 1 1,0 0-1,1-1 1,-1 1 0,1 0-1,0-1 1,-1 1-1,1-1 1,0 1 0,0-1-1,0 1 1,0-1-1,0 1 1,0-1 0,3 2-1,-1-2-74,1 0 0,0 1 1,0-2-1,0 1 0,0 0 0,0-1 0,0 0 0,8-1 0,-12 1 70,5 0-517,0-1 0,1 1 0,-1-1 0,0-1 0,0 1 0,0-1 0,0 0 0,-1 0 0,1 0 0,0-1 0,-1 1 0,0-1 0,5-4 0,-1 0-1415,0 0 0,-1 0 1,0-1-1,0 0 0,10-15 1,-2-4-3002</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5.193"/>
    </inkml:context>
    <inkml:brush xml:id="br0">
      <inkml:brushProperty name="width" value="0.025" units="cm"/>
      <inkml:brushProperty name="height" value="0.025" units="cm"/>
    </inkml:brush>
  </inkml:definitions>
  <inkml:trace contextRef="#ctx0" brushRef="#br0">0 99 1249,'1'-2'676,"3"-9"1365,1 1 1,0-1-1,1 1 0,0 0 0,10-12 0,-14 20-1795,0 0-1,-1 0 1,1 0 0,0 1-1,0-1 1,0 1-1,0-1 1,0 1 0,0 0-1,0 0 1,1 0-1,-1 0 1,0 0 0,1 0-1,-1 1 1,1-1-1,-1 1 1,1-1 0,-1 1-1,1 0 1,-1 0-1,1 0 1,-1 1 0,0-1-1,1 1 1,-1-1-1,1 1 1,-1 0 0,0 0-1,1 0 1,-1 0-1,4 2 1,-4-1-150,1 1 1,-1-1-1,0 0 0,0 1 1,0-1-1,-1 1 0,1 0 1,-1-1-1,1 1 0,-1 0 1,0 0-1,0 0 0,0 0 1,-1 0-1,1 0 0,-1 0 1,1 0-1,-1 0 0,0 0 1,0 1-1,-1 2 0,1 4 231,-1 1 0,0-1-1,-1 0 1,0 1-1,-4 9 1,-4 5 397,6-18-517,1 0-1,0 1 1,1-1-1,-1 1 0,2 0 1,-1-1-1,0 11 0,8-17-171,-1 0-1,1 1 0,0-2 1,0 1-1,0-1 1,0 0-1,0 0 0,10-2 1,1-1-290,1-1-1,26-10 1,2-10-3907,-37 13 4,-6 0-2312</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1.934"/>
    </inkml:context>
    <inkml:brush xml:id="br0">
      <inkml:brushProperty name="width" value="0.025" units="cm"/>
      <inkml:brushProperty name="height" value="0.025" units="cm"/>
    </inkml:brush>
  </inkml:definitions>
  <inkml:trace contextRef="#ctx0" brushRef="#br0">1 154 8552,'0'0'1735,"2"-10"267,0 4-1701,-1 1 0,1-1 0,0 1 0,0 0 0,1-1 0,0 1 0,0 1 0,0-1 0,0 0 0,1 1 0,-1-1 0,1 1 0,1 0 0,-1 1 0,0-1 0,1 1 0,0-1 0,0 1 0,0 1 0,10-5 0,10-3 86,1 1 0,0 1 0,1 2 0,0 1 0,0 0 0,0 2 0,42 1 0,-66 2-364,0 0 1,0 0 0,0 0-1,0 1 1,0-1-1,0 1 1,0-1 0,0 1-1,0 0 1,0 0-1,0 0 1,-1 1-1,1-1 1,0 1 0,-1-1-1,1 1 1,-1 0-1,0 0 1,0 0-1,1 0 1,1 4 0,-2-3 25,-1 1 0,1-1 1,-1 0-1,0 1 1,0-1-1,0 1 0,-1 0 1,1-1-1,-1 1 1,0 0-1,0-1 0,0 1 1,0 0-1,-1-1 1,1 1-1,-1-1 0,0 1 1,-2 4-1,-1 0 16,0 1-1,0-1 1,0 0 0,-1 0-1,-11 12 1,12-16-61,0 1-1,0 0 1,1 0-1,-1 0 1,1 0-1,0 0 1,1 1 0,-1-1-1,1 1 1,0 0-1,0 0 1,1-1-1,0 1 1,0 0 0,0 1-1,1 5 1,1-8-26,1-1 1,-1 0-1,1 1 1,0-1 0,0 0-1,0 0 1,1 0-1,-1 0 1,1 0 0,-1 0-1,1-1 1,0 1-1,0-1 1,0 0 0,5 2-1,-4-1-80,1 1 0,-1-1 0,1 1 1,-1 0-1,0 0 0,-1 0 0,1 0 0,4 7 0,-6-7 122,-1 0 0,1 0-1,-1 0 1,1 1 0,-1-1 0,0 0 0,-1 1 0,1-1 0,-1 1-1,0-1 1,0 1 0,0-1 0,-1 1 0,1-1 0,-1 1 0,0-1 0,-1 0-1,1 1 1,-1-1 0,1 0 0,-1 0 0,-1 0 0,1 0 0,0-1-1,-1 1 1,0 0 0,0-1 0,0 0 0,0 0 0,-1 0 0,1 0-1,-1 0 1,-7 4 0,-1 0 335,0 0 0,-1-1-1,0 0 1,0-1 0,-1 0 0,1-1-1,-1-1 1,0 0 0,-22 1-1,27-3-183,-1-1 0,0-1-1,0 0 1,0 0-1,1-1 1,-1 0 0,-13-5-1,21 6-185,-1 1 0,1-1 0,0 0 0,0 0-1,0 0 1,0 0 0,0-1 0,0 1 0,1 0 0,-1-1 0,0 1-1,1-1 1,-1 0 0,1 1 0,-1-1 0,1 0 0,0 0 0,0 0-1,0 0 1,0 0 0,0 0 0,0-1 0,0 1 0,1 0 0,-1 0-1,1 0 1,0-1 0,0 1 0,0 0 0,0-1 0,0 1 0,0 0-1,0 0 1,1-1 0,-1 1 0,1 0 0,0 0 0,1-4 0,-1 5-154,0 0 0,0 0 0,0-1 1,0 1-1,0 0 0,1 1 1,-1-1-1,0 0 0,1 0 0,-1 0 1,1 1-1,-1-1 0,0 1 1,1-1-1,-1 1 0,1-1 0,0 1 1,-1 0-1,1 0 0,-1 0 1,3 0-1,43 0-3781,-32 1 1570,21-1-4261</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5.583"/>
    </inkml:context>
    <inkml:brush xml:id="br0">
      <inkml:brushProperty name="width" value="0.025" units="cm"/>
      <inkml:brushProperty name="height" value="0.025" units="cm"/>
    </inkml:brush>
  </inkml:definitions>
  <inkml:trace contextRef="#ctx0" brushRef="#br0">0 72 13068,'0'0'9770,"61"-21"-9899,-30 16-1312,1 0-961,-6-5-1634,2-4-1057,-5-2-3939</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5.912"/>
    </inkml:context>
    <inkml:brush xml:id="br0">
      <inkml:brushProperty name="width" value="0.025" units="cm"/>
      <inkml:brushProperty name="height" value="0.025" units="cm"/>
    </inkml:brush>
  </inkml:definitions>
  <inkml:trace contextRef="#ctx0" brushRef="#br0">29 0 7911,'0'0'14895,"-3"13"-13545,-6 58 754,-2 94-1,13-51-1962,1-42 61,-13 138-1,30-448 1705,-15 180-2147,12-86-1262,-14 124 1086,2-1 0,0 0 1,1 1-1,14-31 1,-18 48 388,0 0 0,-1 1 0,1-1 0,0 1 0,1-1 0,-1 1 0,0-1 0,1 1 0,-1 0 1,1 0-1,0 1 0,-1-1 0,1 0 0,0 1 0,0 0 0,0-1 0,0 1 0,0 0 0,1 1 0,2-2 1,-4 2 21,0 0 0,-1 0 0,1 0 0,0 0 1,-1 0-1,1 1 0,0-1 0,0 0 1,-1 1-1,1-1 0,-1 1 0,1 0 0,0-1 1,-1 1-1,1 0 0,-1 0 0,0 0 0,1 0 1,-1 0-1,0 0 0,0 1 0,1-1 1,-1 0-1,0 1 0,0-1 0,0 1 0,-1-1 1,1 1-1,0-1 0,-1 1 0,1-1 1,0 1-1,-1 0 0,0-1 0,1 1 0,-1 0 1,0-1-1,0 4 0,0 1 41,-1 1 1,0 0-1,0 0 0,0 0 0,-1 0 1,0-1-1,0 1 0,0-1 0,-1 0 0,0 1 1,-1-1-1,1 0 0,-1-1 0,0 1 1,-7 7-1,-1 0 386,-1 1 0,-1-2 0,1 0 0,-27 17 0,91-73-7360,-15 7-1811,-11 11 1105</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6.425"/>
    </inkml:context>
    <inkml:brush xml:id="br0">
      <inkml:brushProperty name="width" value="0.025" units="cm"/>
      <inkml:brushProperty name="height" value="0.025" units="cm"/>
    </inkml:brush>
  </inkml:definitions>
  <inkml:trace contextRef="#ctx0" brushRef="#br0">19 40 12748,'0'0'2707,"-2"8"-44,-1 8-1163,-1 3-201,0 0 0,1 1 0,1 31 0,2-46-1179,0-1 1,0 0 0,1 0-1,0 0 1,0 0-1,0 0 1,0 0-1,1 0 1,-1 0-1,4 4 1,-4-6-125,1 0 0,-1-1 0,1 1 0,-1-1 0,1 1 0,-1-1 0,1 0 0,0 0 0,0 0 0,-1 0 0,1 0 0,0 0 0,0 0 0,0 0 0,0-1 0,0 1-1,0-1 1,0 0 0,0 1 0,1-1 0,2 0 0,-4-1 19,1 1-1,-1-1 1,1 1 0,0-1-1,-1 0 1,1 0-1,-1 0 1,0 0 0,1 0-1,-1 0 1,0 0-1,1 0 1,-1 0-1,0 0 1,0-1 0,0 1-1,0-1 1,0 1-1,-1 0 1,1-1 0,0 0-1,-1 1 1,1-1-1,-1 1 1,1-1-1,-1 0 1,0 1 0,1-1-1,-1 0 1,0-2-1,3-61 74,-3 56-62,-6-48 10,6 54-39,-1 0 1,1 0-1,-1 1 0,0-1 0,0 0 1,0 0-1,0 1 0,-1-1 0,1 0 1,-1 1-1,1 0 0,-1-1 0,0 1 1,0 0-1,0 0 0,-5-4 1,7 6-3,0 0 1,0 0 0,-1 0-1,1-1 1,0 1 0,0 0-1,-1 0 1,1 0 0,0 0-1,-1 0 1,1 0 0,0 0-1,0 0 1,-1 0 0,1 0-1,0 0 1,0 0 0,-1 1-1,1-1 1,0 0 0,0 0-1,-1 0 1,1 0 0,0 0-1,0 0 1,-1 1 0,1-1-1,0 0 1,0 0 0,0 0-1,-1 1 1,1-1 0,0 0-1,0 0 1,0 1 0,0-1-1,0 0 1,-1 0 0,1 1-1,0-1 1,0 0 0,0 0-1,0 1 1,0-1 0,0 0-1,0 0 1,0 1 0,0-1-1,0 0 1,0 1 0,0-1-1,0 0 1,0 0 0,0 1-1,0-1 1,1 0 0,-1 0-1,0 1 1,0-1 0,0 0-1,0 0 1,0 1 0,1-1-1,-1 0 1,8 21-56,-2-17-198,-1 0 0,1 0 1,-1-1-1,1 1 0,0-1 0,0-1 0,1 1 1,-1-1-1,1 0 0,-1-1 0,1 0 1,-1 0-1,1 0 0,0 0 0,9-2 1,1 1-572,-1-1 0,1 0 0,-1-1 1,0-1-1,21-7 0,-33 9 570,48-20-1453,-50 20 1837,0 0 1,0 0 0,0 0 0,0 0 0,0-1-1,0 1 1,0-1 0,0 1 0,-1-1 0,1 0-1,0 1 1,-1-1 0,1 0 0,-1 0 0,0 0 0,0 0-1,0-1 1,0 1 0,1-3 0,-2 4 0,0 0 0,0 1 1,-1-1-1,1 0 0,0 0 0,-1 1 1,1-1-1,0 1 0,-1-1 0,1 0 1,-1 1-1,1-1 0,-1 1 0,1-1 1,-1 1-1,1-1 0,-1 1 0,1-1 1,-1 1-1,0-1 0,1 1 0,-1 0 1,0 0-1,1-1 0,-1 1 0,0 0 1,0 0-1,1 0 0,-1 0 0,0-1 1,0 1-1,1 0 0,-1 0 0,0 1 1,0-1-1,-34 1 779,32-1-702,-2 1-84,0 0 0,0 1 0,0-1 1,0 1-1,0 0 0,0 1 0,1-1 0,-1 1 0,1 0 0,-1 0 0,1 0 1,0 0-1,1 1 0,-1 0 0,0 0 0,1 0 0,0 0 0,0 0 0,0 1 1,1-1-1,-1 1 0,1 0 0,0 0 0,0 0 0,1 0 0,0 0 0,0 0 1,0 0-1,0 0 0,1 0 0,0 1 0,0-1 0,0 0 0,2 10 0,0-12-109,0 0 1,0 0-1,0 0 0,1 0 0,-1 0 0,1 0 0,-1-1 0,1 1 0,0-1 0,0 0 0,0 0 1,1 0-1,-1 0 0,0 0 0,1-1 0,-1 1 0,1-1 0,0 0 0,-1 0 0,1-1 0,0 1 0,4 0 1,-1 0 4,-1-1 0,1 1 1,0-1-1,0 0 0,0 0 1,0-1-1,0 0 0,0 0 1,-1-1-1,1 0 0,9-4 1,-9 2-52,-1-1 0,0 0 1,0 0-1,-1 0 0,0-1 0,0 1 1,0-1-1,0-1 0,-1 1 0,0-1 1,0 1-1,-1-1 0,0 0 0,0-1 1,-1 1-1,0 0 0,0-1 0,0 1 1,-1-1-1,0 1 0,-1-1 0,0-9 1,0 17 28,0-1 0,0 0 1,0 1-1,0-1 0,0 0 1,0 0-1,-1 1 1,1-1-1,0 0 0,0 1 1,-1-1-1,1 0 0,0 1 1,-1-1-1,1 1 1,0-1-1,-1 0 0,1 1 1,-1-1-1,1 1 0,-1-1 1,1 1-1,-1 0 0,0-1 1,1 1-1,-1-1 1,0 1-1,1 0 0,-1 0 1,0-1-1,1 1 0,-1 0 1,0 0-1,1 0 0,-1 0 1,0 0-1,0 0 1,1 0-1,-1 0 0,0 0 1,1 0-1,-1 0 0,0 0 1,1 0-1,-1 1 0,0-1 1,1 0-1,-2 1 1,-1 0-2,1 0-1,0 0 1,-1 0 0,1 0 0,0 0 0,0 0 0,0 1 0,0-1 0,0 1 0,0-1 0,0 1 0,0 0 0,-2 3 0,-3 23 207,7-27-192,0-1 0,0 1 0,1-1 0,-1 1 0,0-1 0,0 1 0,1-1 0,-1 1 0,0-1 0,1 1 0,-1-1 0,0 0 0,1 1 0,-1-1 0,1 1 0,-1-1 0,1 0 0,-1 1 0,1-1 0,-1 0 0,1 0 0,-1 0 0,1 1 0,-1-1 0,1 0 0,0 0 0,-1 0 0,1 0 0,-1 0 0,1 0 0,-1 0 0,1 0 0,0 0 0,-1 0 0,1 0 0,-1 0 0,1 0 0,-1-1 0,1 1 0,-1 0 0,1 0 0,-1-1 0,1 1 0,-1 0 0,1-1 0,0 1 0,1-2-27,0 0 0,0 0 1,-1 0-1,1 0 0,0 0 0,-1 0 0,1 0 0,-1 0 0,0-1 0,0 1 0,0 0 0,0-1 0,0 1 0,0-1 0,-1 1 0,1-1 0,-1 0 0,0 1 0,0-1 0,0 1 0,0-1 0,-1-4 0,1 7-92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7.093"/>
    </inkml:context>
    <inkml:brush xml:id="br0">
      <inkml:brushProperty name="width" value="0.025" units="cm"/>
      <inkml:brushProperty name="height" value="0.025" units="cm"/>
    </inkml:brush>
  </inkml:definitions>
  <inkml:trace contextRef="#ctx0" brushRef="#br0">97 204 9833,'0'0'7805,"4"-9"-6380,1 1-979,-3 5-285,-1 0 1,1 0-1,-1 0 0,1 0 0,-1 0 0,0 0 0,0 0 0,0 0 0,-1-1 0,1 1 0,-1 0 0,1-1 1,-1-4-1,-1 7-127,1 1 0,0-1 0,-1 0 0,1 1 0,-1-1 0,1 0 0,-1 1 0,1-1 0,-1 1 0,1-1 0,-1 1 0,1-1 0,-1 1 0,0-1 0,1 1 0,-1 0 0,0-1 0,1 1 0,-1 0 1,0 0-1,0-1 0,1 1 0,-1 0 0,0 0 0,0 0 0,0 0 0,1 0 0,-1 0 0,0 0 0,0 0 0,1 0 0,-1 0 0,-1 1 0,-26 6-49,22-2 156,0 0-1,1 0 1,-1 0 0,1 1-1,1 0 1,-1 0 0,1 0-1,0 0 1,0 1 0,1 0-1,0-1 1,0 1 0,1 1-1,0-1 1,0 0-1,0 0 1,1 1 0,0-1-1,1 1 1,0-1 0,0 1-1,1 8 1,0-14-114,0 1 1,0-1-1,0 0 1,1 0-1,-1 0 0,1 0 1,-1 0-1,1 0 0,0-1 1,-1 1-1,1 0 0,0-1 1,0 1-1,0-1 0,0 0 1,1 0-1,-1 0 1,0 0-1,0 0 0,1 0 1,-1 0-1,1-1 0,-1 1 1,0-1-1,1 0 0,-1 0 1,1 0-1,3 0 0,3 0 13,0 0 0,1-1 0,-1 0 0,0-1 0,0 0 0,14-4 0,-9-1-27,0-1 1,0 0-1,-1 0 0,0-2 0,-1 1 0,0-2 1,0 0-1,-1 0 0,-1-1 0,0 0 1,0-1-1,-1 0 0,-1 0 0,0-1 1,-1 0-1,0-1 0,-2 1 0,1-1 0,-2-1 1,0 1-1,-1 0 0,2-26 0,-4 41-16,-1 0-1,0-1 1,0 1-1,0-1 1,0 1-1,0-1 0,0 1 1,0 0-1,0-1 1,0 1-1,0-1 1,0 1-1,0-1 1,0 1-1,0 0 0,0-1 1,0 1-1,-1-1 1,1 1-1,0-1 1,0 1-1,0 0 1,-1-1-1,1 1 0,0 0 1,-1-1-1,1 1 1,0 0-1,0-1 1,-1 1-1,1 0 0,-1 0 1,1-1-1,0 1 1,-1 0-1,1 0 1,-1 0-1,1 0 1,0-1-1,-1 1 0,1 0 1,-1 0-1,1 0 1,-1 0-1,1 0 1,-1 0-1,1 0 1,0 0-1,-1 0 0,1 0 1,-1 1-1,1-1 1,-1 0-1,1 0 1,0 0-1,-1 0 1,1 1-1,-1-1 0,1 0 1,0 0-1,-1 1 1,1-1-1,0 0 1,-1 1-1,1-1 1,0 0-1,-1 1 0,-21 23 22,17-15 74,0 1 0,0-1 0,1 1 0,0 0-1,1 0 1,1 0 0,-1 1 0,1-1 0,1 1 0,0 15 0,1-22-70,0-1 0,0 1 1,0-1-1,1 1 0,-1-1 1,1 0-1,0 1 1,0-1-1,0 0 0,1 1 1,-1-1-1,1 0 1,0 0-1,0 0 0,0 0 1,0-1-1,0 1 0,0 0 1,1-1-1,0 0 1,-1 1-1,1-1 0,0 0 1,0-1-1,0 1 0,0 0 1,0-1-1,0 0 1,1 1-1,-1-1 0,0 0 1,1-1-1,-1 1 0,7 0 1,-5-1-9,1 0 0,-1 0 0,0 0 0,0 0 0,1-1 0,-1 0 0,0 0-1,0 0 1,0 0 0,0-1 0,0 0 0,0 0 0,-1-1 0,6-2 0,1-4 2,-1 1 1,0-1-1,0-1 1,8-11-1,-4 5-30,-21 63 169,7-45-119,-1 0 0,0 1 0,1-1 0,-1 1 0,1-1 0,0 1 0,-1-1 0,1 1 0,1-1 0,-1 1 0,0-1 0,0 1 1,1-1-1,0 1 0,-1-1 0,1 0 0,0 1 0,0-1 0,0 0 0,1 0 0,-1 0 0,0 1 0,1-1 0,-1-1 0,1 1 0,0 0 0,2 2 0,2-2-6,-1 0 1,1 0 0,0-1-1,0 0 1,0 0-1,0 0 1,1 0 0,-1-1-1,0 0 1,8-1 0,-7 0-39,0-1 0,1 1 0,-1-1 1,0 0-1,0-1 0,0 0 0,-1 0 1,1 0-1,-1-1 0,1 0 1,-1 0-1,10-10 0,35-19-2166,-51 33 2099,-1 0 0,1 1-1,0-1 1,0 1 0,0-1-1,0 1 1,-1-1-1,1 1 1,0-1 0,0 1-1,0-1 1,0 1-1,0-1 1,0 1 0,0-1-1,0 1 1,0-1 0,1 1-1,-1-1 1,0 0-1,0 1 1,0-1 0,0 1-1,1-1 1,-1 1 0,0-1-1,0 0 1,1 1-1,-1-1 1,0 1 0,1-1-1,-1 0 1,1 1 0,-1-1-1,0 0 1,1 0-1,0 1 1,15 12-4305,9-13-4796,-13-4 3122</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7.995"/>
    </inkml:context>
    <inkml:brush xml:id="br0">
      <inkml:brushProperty name="width" value="0.025" units="cm"/>
      <inkml:brushProperty name="height" value="0.025" units="cm"/>
    </inkml:brush>
  </inkml:definitions>
  <inkml:trace contextRef="#ctx0" brushRef="#br0">25 116 4004,'0'-12'5157,"-1"2"-4228,2-42 1365,9 15 2383,-10 37-4602,0 0-1,0 0 0,0 0 0,0 0 0,0-1 0,0 1 0,0 0 0,0 0 0,0 0 0,0 0 0,0 0 0,0-1 1,0 1-1,0 0 0,0 0 0,0 0 0,0 0 0,0 0 0,1-1 0,-1 1 0,0 0 0,0 0 0,0 0 0,0 0 0,0 0 1,0 0-1,1 0 0,-1-1 0,0 1 0,0 0 0,0 0 0,0 0 0,0 0 0,1 0 0,-1 0 0,0 0 0,0 0 1,0 0-1,0 0 0,1 0 0,-1 0 0,0 0 0,0 0 0,0 0 0,0 0 0,0 0 0,1 0 0,-1 0 0,0 0 0,0 0 1,0 0-1,0 0 0,0 0 0,1 1 0,-1-1 0,0 0 0,3 13 1335,-2 19-352,-23 120 131,14-115-1071,2 1 0,1 0-1,2 62 1,3-99-100,0 0-1,0-1 1,0 1 0,0 0-1,0 0 1,0 0-1,1 0 1,-1-1-1,0 1 1,1 0 0,-1 0-1,0 0 1,1-1-1,-1 1 1,1 0-1,-1-1 1,1 1-1,0 0 1,-1-1 0,1 1-1,0-1 1,-1 1-1,1-1 1,0 1-1,0-1 1,-1 0 0,1 1-1,1-1 1,30 0 400,-23-3-347,1 0 0,-1 0 1,1-1-1,11-6 1,-8 2-89,-1-1 0,1-1 1,-2 0-1,1 0 0,-1-1 1,-1 0-1,0-1 1,-1 0-1,0-1 0,-1 0 1,9-18-1,-1-6-209,-1-1-1,-2 0 1,8-42-1,-19 74-233,-2 6 48,-1 0 390,1 0 0,-1 1 0,1-1 0,-1 0 0,1 0 0,-1 0 0,0 0 0,1 0 0,-1 0 0,1 0 0,-1 0 1,1 0-1,-1-1 0,1 1 0,-1 0 0,1 0 0,-1 0 0,1-1 0,-1 1 0,1 0 0,-1 0 0,1-1 0,-1 1 0,1-1 0,-1 1 0,1 0 0,0-1 0,-1 1 0,1-1 0,0 1 0,-1-1 0,1 1 1,0-1-1,-1 0 27,1 1 0,-1 0 1,1 0-1,0 0 1,-1 0-1,1 0 1,0 0-1,-1 0 1,1 0-1,-1 0 0,1 0 1,0 0-1,-1 0 1,1 0-1,-1 0 1,1 0-1,0 0 0,-1 0 1,1 0-1,0 0 1,-1 1-1,1-1 1,0 0-1,-1 0 0,1 0 1,0 1-1,-1-1 1,1 0-1,0 1 1,0-1-1,-1 0 0,1 0 1,0 1-1,0-1 1,-1 0-1,1 1 1,0-1-1,0 1 1,0-1-1,0 0 0,0 1 1,0-1-1,-1 1 1,-9 23-41,7-16 47,-6 10-221,0 1-1,1 1 0,0-1 0,2 2 0,1-1 0,0 0 0,1 1 0,2 0 1,-1 40-1,3-60 214,0 1 0,0-1 0,1 0-1,-1 1 1,0-1 0,1 0 0,-1 0 0,1 1 0,-1-1 0,1 0 0,0 0 0,-1 0 0,1 0 0,0 0 0,1 2 0,-1-3 2,-1 0 0,0 0 0,0 0 0,1 0 0,-1 1 0,0-1 0,1 0 0,-1 0 0,0 0 0,1 0 1,-1 0-1,0 0 0,1 0 0,-1 0 0,0-1 0,1 1 0,-1 0 0,0 0 0,1 0 0,-1 0 0,0 0 0,1 0 1,-1-1-1,0 1 0,0 0 0,1 0 0,-1 0 0,0-1 0,0 1 0,1 0 0,-1 0 0,0-1 0,0 1 1,0 0-1,1-1 0,-1 1 0,0 0 0,0 0 0,0-1 0,0 1 0,0 0 0,0-1 0,0 1 0,0 0 1,0-1-1,0 1 0,0 0 0,0-1 0,0 1 0,0 0 0,0-1 0,0 1 0,0 0 0,0-1 0,0 1 1,0 0-1,-1-1 0,1 1 0,1-12-80,-1 1 0,-1-1-1,0 0 1,0 1 0,-3-12 0,3 19 26,0 1 0,0-1 0,0 1 1,0 0-1,0 0 0,-1 0 0,0 0 0,1 0 0,-1 0 0,0 0 0,-1 0 0,1 0 0,0 1 0,-1 0 0,1-1 1,-1 1-1,0 0 0,0 0 0,0 0 0,0 1 0,-4-3 0,1 7 1647,9 8-1136,8 9-253,24 7 438,-28-22-383,0 0 0,0 0 0,0 1 0,-1 0 0,11 13 0,3 10 446,-11-15-550,1-1 0,1 1 1,12 12-1,-6-20-1288,-17-6 877,1 0 0,0 0 0,0 0 0,-1-1 1,1 1-1,0 0 0,-1 0 0,1-1 0,0 1 0,-1 0 1,1-1-1,0 1 0,-1-1 0,1 1 0,-1-1 1,1 1-1,-1-1 0,1 1 0,-1-1 0,1 1 0,-1-2 1,5-9-6039</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8.413"/>
    </inkml:context>
    <inkml:brush xml:id="br0">
      <inkml:brushProperty name="width" value="0.025" units="cm"/>
      <inkml:brushProperty name="height" value="0.025" units="cm"/>
    </inkml:brush>
  </inkml:definitions>
  <inkml:trace contextRef="#ctx0" brushRef="#br0">46 0 12524,'0'0'10143,"0"12"-9118,3 21-672,2-1 0,1 1 0,1-1 1,2-1-1,14 35 0,-16-50-453,16 51-1628,-22-63 967,0 1 0,-1-1 0,1 0 0,-1 1 0,0-1 0,0 1-1,-2 7 1,2-11 654,0-1 0,-1 1 0,1-1 0,-1 1 0,1-1-1,-1 0 1,1 1 0,-1-1 0,1 0 0,-1 1 0,1-1 0,-1 0-1,1 0 1,-1 1 0,0-1 0,1 0 0,-1 0 0,1 0-1,-1 0 1,0 0 0,1 0 0,-1 0 0,1 0 0,-1 0 0,0 0-1,1 0 1,-1 0 0,1 0 0,-1-1 0,1 1 0,-1 0 0,0 0-1,1-1 1,-1 1 0,1 0 0,-1-1 0,1 1 0,0 0 0,-1-1-1,-22-14 417,11 2 626,0 0 0,1-1 0,-10-16 0,17 23-459,0 1-1,0 0 0,1-1 0,0 0 1,1 0-1,-1 0 0,1 0 1,0 0-1,1 0 0,-1-8 1,2 13-387,1 1-1,-1-1 1,1 1 0,-1 0 0,1-1 0,-1 1 0,1 0-1,0-1 1,0 1 0,0 0 0,0 0 0,-1 0 0,2 0 0,-1 0-1,0 0 1,0 0 0,0 0 0,0 0 0,1 0 0,-1 1 0,0-1-1,1 1 1,-1-1 0,0 1 0,1-1 0,-1 1 0,1-1-1,-1 1 1,1 0 0,-1 0 0,3 0 0,56-2-420,-47 3 216,20-2-2010,-2-3-2231</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39.552"/>
    </inkml:context>
    <inkml:brush xml:id="br0">
      <inkml:brushProperty name="width" value="0.025" units="cm"/>
      <inkml:brushProperty name="height" value="0.025" units="cm"/>
    </inkml:brush>
  </inkml:definitions>
  <inkml:trace contextRef="#ctx0" brushRef="#br0">71 248 4805,'0'0'9246,"-3"-3"-7469,2 2-1661,0 0 0,0 0 0,0 0-1,0 0 1,0 1 0,0-1 0,0 0 0,0 0-1,-1 1 1,1-1 0,0 1 0,0-1-1,0 1 1,-1-1 0,1 1 0,0 0-1,-1 0 1,1 0 0,0 0 0,-1 0 0,1 0-1,0 0 1,-1 0 0,1 0 0,0 0-1,0 1 1,-1-1 0,1 0 0,0 1 0,0 0-1,-1-1 1,1 1 0,0-1 0,0 1-1,0 0 1,0 0 0,0 0 0,0 0 0,0 0-1,0 0 1,0 0 0,1 0 0,-1 0-1,0 0 1,1 0 0,-1 0 0,0 3 0,-2 4-54,0 0 1,1 0 0,0 0 0,0 0 0,1 1 0,0-1-1,1 0 1,0 1 0,1 13 0,-1-20-63,0 0 1,1 0-1,-1 0 1,0 0 0,1 0-1,0 0 1,-1 0-1,1 0 1,0 0-1,0 0 1,0 0-1,0-1 1,1 1-1,-1 0 1,0-1-1,1 1 1,-1-1-1,1 1 1,0-1 0,-1 0-1,1 1 1,0-1-1,0 0 1,0 0-1,-1 0 1,1-1-1,0 1 1,0 0-1,1-1 1,-1 1-1,0-1 1,0 0-1,0 0 1,0 0 0,0 0-1,0 0 1,0 0-1,0 0 1,1-1-1,-1 1 1,0-1-1,3-1 1,6-2 24,0 0-1,-1-1 1,1 0 0,-1-1-1,0 0 1,0-1 0,-1 0 0,0 0-1,0-1 1,-1 0 0,12-15-1,-9 10 52,-1-1 0,0 0-1,-1 0 1,-1-1 0,0 0 0,-1 0-1,8-24 1,-12 28 37,-1 1 1,0-1-1,0 1 1,-1-1-1,0 0 1,-1 1-1,0-1 1,-1 0-1,0 0 0,-1 1 1,-4-17-1,6 26-113,-1 0-1,1 0 0,0 0 1,-1 0-1,1 0 0,-1 0 1,1 0-1,-1 0 1,1 1-1,-1-1 0,1 0 1,-1 0-1,0 0 0,0 1 1,1-1-1,-1 0 0,0 1 1,0-1-1,0 0 0,0 1 1,0 0-1,0-1 1,0 1-1,0-1 0,0 1 1,0 0-1,0 0 0,-2-1 1,2 2-5,-1 0 0,1 0 0,-1-1 0,1 1 0,0 0 0,-1 0 1,1 1-1,0-1 0,0 0 0,0 0 0,0 1 0,0-1 0,0 0 1,0 1-1,0-1 0,0 2 0,-4 9-28,0 0-1,0 0 1,-3 18-1,4-14 54,1 1 0,1 0-1,0 0 1,1 0-1,2 27 1,-1-43-19,1 0 1,-1 1-1,0-1 0,0 0 1,1 0-1,-1 0 0,0 0 1,1 1-1,0-1 1,-1 0-1,1 0 0,-1 0 1,1 0-1,0 0 0,0 0 1,0-1-1,-1 1 1,1 0-1,0 0 0,0-1 1,0 1-1,0 0 0,0-1 1,1 1-1,-1-1 1,1 1-1,1 0 7,1-1 1,-1 1-1,0-1 0,0 0 0,1 0 1,-1 0-1,0 0 0,0-1 1,6-1-1,2-1 19,0-1 0,0 0 1,-1-1-1,18-10 0,-7-2 0,-17 12-59,1 2 1,-1-1-1,0 0 1,1 1-1,0 0 1,0 0-1,0 0 1,0 1-1,10-4 1,-14 8 11,0-1 0,-1 1 1,1-1-1,0 1 0,-1-1 0,1 1 0,-1 0 1,1-1-1,-1 1 0,0 0 0,0-1 1,1 1-1,-1 0 0,-1 0 0,1 1 0,0 1 6,1 8 11,0 3 96,0 0 0,1 1 1,0-1-1,2 0 1,7 24-1,-10-36-53,1-1 0,-1 1 0,0 0 0,1 0 0,0-1-1,0 1 1,0-1 0,0 0 0,0 0 0,0 1-1,0-1 1,1-1 0,-1 1 0,1 0 0,-1 0 0,1-1-1,0 0 1,0 1 0,0-1 0,-1 0 0,1-1 0,0 1-1,0 0 1,0-1 0,0 0 0,1 1 0,-1-1-1,0 0 1,0-1 0,0 1 0,0 0 0,0-1 0,0 0-1,0 0 1,3-1 0,-2 0 16,0 0 0,0 0-1,0 0 1,0-1 0,0 1-1,0-1 1,-1 0 0,1 0-1,-1-1 1,0 1 0,0-1 0,0 1-1,0-1 1,-1 0 0,0 0-1,0 0 1,0 0 0,0-1 0,0 1-1,-1 0 1,0-1 0,0 1-1,0-1 1,0 0 0,-1 1 0,0-1-1,0 0 1,0 1 0,0-1-1,-1 1 1,0-1 0,0 1 0,0-1-1,0 1 1,-1-1 0,0 1-1,0 0 1,-4-8 0,-62-53 211,114 67-346,-19 0-1635,1-1 0,46-5 0,-27-8-3539</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0.594"/>
    </inkml:context>
    <inkml:brush xml:id="br0">
      <inkml:brushProperty name="width" value="0.025" units="cm"/>
      <inkml:brushProperty name="height" value="0.025" units="cm"/>
    </inkml:brush>
  </inkml:definitions>
  <inkml:trace contextRef="#ctx0" brushRef="#br0">224 0 17264,'0'0'7485,"-3"11"-7080,-4 11-258,0-1-1,-2 0 1,-1 0-1,-14 24 0,-61 85 14,6-12-96,287-458-7805,-202 328 7751,12-15 375,-15 72 1420,-23 79-435,13-93-786,2 0 1,0 0-1,3 0 0,1 52 1,0-82-569,1 0-1,0 0 1,0 0 0,0 0-1,0 0 1,1 1 0,-1-1 0,0 0-1,0 0 1,1 0 0,-1 0-1,0 0 1,1 0 0,-1 0 0,1 0-1,-1 0 1,1 0 0,0 0-1,0 0 1,-1 0 0,1 0-1,0-1 1,0 1 0,0 0 0,0 0-1,0-1 1,0 1 0,0-1-1,0 1 1,0-1 0,0 1 0,0-1-1,0 0 1,1 1 0,-1-4 5,-1 0-1,0 0 1,0 1 0,0-1 0,-1 0 0,1 0 0,-1 1 0,1-1 0,-1 0-1,-2-4 1,-1-2-34,-2-1-1,1 1 1,-1 0-1,0 0 1,-1 1-1,0-1 1,-14-11-1,17 16 24,0 1 0,1-1 0,-2 1 0,1 0 0,0 0 0,-1 1-1,1-1 1,-1 1 0,0 0 0,0 0 0,0 1 0,0-1 0,0 1 0,0 0 0,0 0 0,0 1 0,0 0-1,-6 0 1,11 0-2,-1 0-1,1 1 0,-1-1 0,1 0 0,-1 1 1,1-1-1,-1 1 0,1-1 0,-1 1 0,1-1 1,-1 1-1,1-1 0,0 1 0,0-1 0,-1 1 1,1-1-1,0 1 0,0-1 0,-1 1 1,1 0-1,0-1 0,0 1 0,0 0 0,0-1 1,0 1-1,0-1 0,0 1 0,0 0 0,0-1 1,0 1-1,0 0 0,1-1 0,-1 1 1,0-1-1,0 1 0,1-1 0,-1 1 0,0-1 1,1 1-1,-1 0 0,0-1 0,1 0 0,-1 1 1,1-1-1,-1 1 0,1-1 0,-1 1 0,1-1 1,-1 0-1,1 1 0,-1-1 0,1 0 1,-1 0-1,1 0 0,0 1 0,0-1 0,11 2 66,-1 0-1,1-1 1,0 0-1,-1-1 1,1-1-1,0 0 1,-1 0-1,1-1 1,-1 0 0,15-6-1,48-17-851,-8-3-4178,-51 22 2854,9-4-4783</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2.045"/>
    </inkml:context>
    <inkml:brush xml:id="br0">
      <inkml:brushProperty name="width" value="0.025" units="cm"/>
      <inkml:brushProperty name="height" value="0.025" units="cm"/>
    </inkml:brush>
  </inkml:definitions>
  <inkml:trace contextRef="#ctx0" brushRef="#br0">1 385 4292,'0'0'16917,"7"-8"-15224,-2 2-1432,1 0 0,0 0 0,-1 1 1,2 0-1,-1 0 0,1 1 1,-1-1-1,1 2 0,1-1 0,-1 1 1,0 0-1,1 0 0,-1 1 0,1 0 1,0 0-1,11 0 0,-18 2-255,0 0-1,-1 0 1,1 0 0,0 0-1,0 0 1,0 1-1,0-1 1,0 0 0,-1 0-1,1 1 1,0-1-1,0 1 1,-1-1 0,1 1-1,0-1 1,0 1-1,-1 0 1,1-1-1,-1 1 1,1 0 0,-1-1-1,1 1 1,-1 0-1,1 0 1,-1-1 0,0 1-1,1 0 1,-1 0-1,1 1 1,1 37 112,-4-25-90,0 1 1,-1 0 0,-6 15 0,-19 42 35,31-133 1425,13-128-1217,-11 183-476,3 13 58,5 15 38,-13-21 113,3 4-4,0 0 1,1 0-1,-1-1 1,1 1-1,-1-1 1,1 1-1,1-1 1,-1 0-1,1-1 1,-1 1-1,1-1 1,0 0 0,0 0-1,0 0 1,1-1-1,-1 0 1,1 0-1,-1 0 1,1-1-1,0 0 1,0 0-1,-1 0 1,1-1-1,0 0 1,0 0 0,0 0-1,0-1 1,10-2-1,-8 1 13,0 0-1,0-1 0,-1 0 1,1 0-1,-1-1 0,0 0 1,0 0-1,0-1 1,-1 0-1,1 0 0,-1 0 1,0-1-1,-1 0 1,1 0-1,-1 0 0,-1-1 1,1 0-1,-1 0 0,0 0 1,4-12-1,-3 2 20,0 0 0,-1 0 0,-1-1 0,1-24 0,-3 33-43,-1 0 0,0 0 0,0 0 0,-1 0 0,-1 0-1,1 0 1,-1 0 0,0 1 0,-1-1 0,-5-11 0,7 19 1,1 0 0,0 0 0,-1 0 1,1 0-1,-1 0 0,0 0 1,1 1-1,-1-1 0,0 0 0,1 0 1,-1 0-1,0 0 0,0 1 0,0-1 1,0 0-1,0 1 0,0-1 1,0 1-1,0-1 0,0 1 0,0 0 1,0-1-1,0 1 0,0 0 1,0 0-1,0-1 0,0 1 0,-1 0 1,1 0-1,0 0 0,0 1 1,0-1-1,0 0 0,0 0 0,0 0 1,0 1-1,0-1 0,0 1 0,0-1 1,0 1-1,0-1 0,0 1 1,0 0-1,0-1 0,0 1 0,0 0 1,0 0-1,1-1 0,-1 1 1,0 0-1,1 0 0,-1 1 0,-6 6-19,2 0 0,-1 0 0,1 1 0,-5 13-1,0 0 75,1 0 0,0 0-1,2 1 1,1 0-1,1 0 1,1 1 0,1 0-1,1-1 1,1 1 0,3 30-1,-1-51-37,-1 0 0,1 0-1,-1 0 1,1 0 0,0 0-1,1-1 1,-1 1 0,0 0-1,1-1 1,-1 1 0,1-1 0,0 1-1,0-1 1,0 0 0,0 0-1,0 0 1,0 0 0,1 0 0,-1-1-1,1 1 1,-1 0 0,1-1-1,0 0 1,-1 0 0,1 0-1,0 0 1,0 0 0,0 0 0,0-1-1,0 0 1,0 1 0,0-1-1,0 0 1,0 0 0,5-1 0,-1 0 13,-1 0 0,1 0 0,0 0 0,-1-1 0,1 0 0,-1 0 0,1-1 0,-1 0 0,0 0 0,0 0 0,0-1 0,-1 0 0,1 0 0,7-8 0,-8 6 5,0-1 0,-1 0 0,0 0 0,0 0 0,0 0 0,-1 0 0,0-1 1,-1 0-1,0 1 0,0-1 0,0 0 0,-1 0 0,0 0 0,-1 0 0,0 0 0,0 0 0,-2-9 0,2 16-27,0 1 0,0 0 0,0 0 0,0-1 0,0 1-1,0 0 1,0 0 0,0-1 0,-1 1 0,1 0 0,0 0-1,0 0 1,0-1 0,0 1 0,0 0 0,-1 0-1,1 0 1,0-1 0,0 1 0,0 0 0,-1 0 0,1 0-1,0 0 1,0 0 0,-1-1 0,1 1 0,0 0 0,0 0-1,-1 0 1,1 0 0,0 0 0,0 0 0,-1 0-1,1 0 1,0 0 0,0 0 0,-1 0 0,1 0 0,0 0-1,0 0 1,-1 0 0,1 0 0,0 0 0,0 1-1,-1-1 1,1 0 0,0 0 0,0 0 0,0 0 0,-1 0-1,1 1 1,0-1 0,0 0 0,0 0 0,-1 0 0,1 1-1,0-1 1,0 0 0,0 0 0,0 0 0,0 1-1,0-1 1,0 0 0,-1 1 0,-7 15-72,7-14 73,1 1 1,0-1-1,0 0 1,0 1-1,0-1 1,0 0-1,0 1 0,0-1 1,1 0-1,-1 1 1,1-1-1,0 0 1,0 0-1,0 1 0,0-1 1,0 0-1,0 0 1,0 0-1,1 0 1,-1 0-1,1-1 0,-1 1 1,1 0-1,0-1 1,0 1-1,0-1 1,0 0-1,2 2 0,1-1 10,0-1 0,-1 1 0,1-1 0,0 0-1,0 0 1,0-1 0,0 1 0,-1-1 0,1 0-1,0-1 1,0 1 0,0-1 0,7-2-1,-9 2 2,1 0-1,-1 0 0,1-1 1,-1 1-1,0-1 0,1 0 1,-1 0-1,0 0 0,0-1 1,0 1-1,0-1 0,-1 0 1,1 0-1,-1 0 0,0 0 1,0 0-1,0 0 0,3-7 1,-2 3-8,0-1 1,0 1-1,-1-1 1,0 0-1,-1 0 1,0 0-1,1-14 1,-3 21-9,1 1 0,0 0 1,0 0-1,0-1 0,0 1 0,-1 0 1,1 0-1,0-1 0,0 1 1,-1 0-1,1 0 0,0 0 1,0 0-1,-1-1 0,1 1 1,0 0-1,0 0 0,-1 0 0,1 0 1,0 0-1,-1 0 0,1 0 1,0 0-1,0 0 0,-1 0 1,1 0-1,0 0 0,-1 0 0,1 0 1,0 0-1,-1 0 0,1 0 1,0 0-1,0 0 0,-1 0 1,1 0-1,0 1 0,-1-1 0,1 0 1,0 0-1,0 0 0,-1 0 1,1 1-1,0-1 0,0 0 1,0 0-1,-1 1 0,1-1 1,0 0-1,0 0 0,0 1 0,-16 11-87,9-2 79,0 0 0,1 1 0,0-1-1,1 1 1,-7 17 0,10-22 38,0 0 0,0 1 0,0-1 0,1 0 0,0 1 0,0-1 0,1 1 0,0-1 0,0 1 0,0-1 0,1 1 0,1 6 0,-1-11-20,0 0 0,1-1-1,-1 1 1,0-1 0,1 1 0,-1-1 0,1 1-1,-1-1 1,1 0 0,0 0 0,-1 0 0,1 0 0,0 0-1,0 0 1,0 0 0,0-1 0,0 1 0,0-1-1,0 1 1,0-1 0,0 0 0,0 1 0,0-1-1,0 0 1,3-1 0,3 1 13,-1-1 0,0 1 0,0-1 0,0-1 0,0 1 0,9-4 0,-8 0-30,1 0 0,-1-1 0,0 0 0,0-1-1,0 0 1,-1 0 0,0 0 0,-1-1 0,1 0 0,-1 0 0,-1-1 0,0 0 0,0 0 0,-1 0 0,0 0 0,0-1-1,-1 1 1,2-12 0,-22 78-580,13-48 610,0 1 0,1 0 0,0 0 0,1 1 0,0-1 0,1 0 0,-1 21 0,3-29-17,-1 0-1,1-1 1,0 1 0,-1 0 0,1 0-1,0-1 1,0 1 0,0 0-1,0-1 1,0 1 0,1-1 0,-1 0-1,0 1 1,1-1 0,-1 0 0,1 0-1,-1 0 1,1 0 0,0 0-1,-1 0 1,1 0 0,0 0 0,0-1-1,0 1 1,-1-1 0,1 1 0,0-1-1,0 0 1,0 1 0,0-1-1,0 0 1,2-1 0,0 2-216,0-1 1,0 0 0,0-1-1,0 1 1,0-1-1,0 1 1,0-1 0,0 0-1,0-1 1,0 1-1,0-1 1,0 0-1,-1 0 1,6-3 0,-3-2-1244,0 0 0,0-1 0,-1 0 0,0 0 0,-1 0 0,1-1 0,-2 1 1,1-1-1,-1 0 0,3-15 0,5-21-6016</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2.447"/>
    </inkml:context>
    <inkml:brush xml:id="br0">
      <inkml:brushProperty name="width" value="0.025" units="cm"/>
      <inkml:brushProperty name="height" value="0.025" units="cm"/>
    </inkml:brush>
  </inkml:definitions>
  <inkml:trace contextRef="#ctx0" brushRef="#br0">106 1 12396,'-1'20'6807,"-4"30"636,2 42-5067,3-69-2429,0 0-1,2 0 0,1-1 0,1 1 0,7 22 0,-11-44 50,5 13-224,0 1 1,-1-1-1,-1 1 0,3 27 1,-24-50-1594,-2-17 1631,2 0 0,0-1 0,1-1 0,-25-56 0,42 82 253,-1-1 0,0 1 0,0 0 0,0-1 0,1 1 1,-1 0-1,1-1 0,-1 1 0,1-1 0,0 1 0,-1-1 0,1 1 0,0-1 0,0 1 0,0-1 0,0 1 0,0-1 0,1 1 0,-1-1 0,0 1 1,1-1-1,-1 1 0,1-1 0,-1 1 0,1-1 0,0 1 0,-1 0 0,1-1 0,0 1 0,0 0 0,0 0 0,0 0 0,0 0 0,0 0 0,1 0 1,-1 0-1,0 0 0,0 0 0,1 0 0,-1 1 0,0-1 0,1 1 0,-1-1 0,1 1 0,-1-1 0,2 1 0,10-2 23,-1 0 0,1 1-1,-1 1 1,24 2 0,-9-1-169,-10 0-317,7 0-1000,-10-3-3879,-24-7-4389,-7-2 2387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2.275"/>
    </inkml:context>
    <inkml:brush xml:id="br0">
      <inkml:brushProperty name="width" value="0.025" units="cm"/>
      <inkml:brushProperty name="height" value="0.025" units="cm"/>
    </inkml:brush>
  </inkml:definitions>
  <inkml:trace contextRef="#ctx0" brushRef="#br0">75 0 14734,'0'0'11467,"-52"81"-11435,42-45-32,3-1 32,2-3-192,5-6-865,0-8-545,3-6-480,6-11-1665,2-1-4037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2.776"/>
    </inkml:context>
    <inkml:brush xml:id="br0">
      <inkml:brushProperty name="width" value="0.025" units="cm"/>
      <inkml:brushProperty name="height" value="0.025" units="cm"/>
    </inkml:brush>
  </inkml:definitions>
  <inkml:trace contextRef="#ctx0" brushRef="#br0">46 18 10218,'0'0'6918,"-46"-18"-2850,57 22-3876,6 4-128,4-3-1409,1-4-4484</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3.120"/>
    </inkml:context>
    <inkml:brush xml:id="br0">
      <inkml:brushProperty name="width" value="0.025" units="cm"/>
      <inkml:brushProperty name="height" value="0.025" units="cm"/>
    </inkml:brush>
  </inkml:definitions>
  <inkml:trace contextRef="#ctx0" brushRef="#br0">1 24 1826,'0'0'18161,"59"26"-16143,-13-26-865,11 0 64,10-8-288,8-3-417,2 0-383,-6 0-97,-8 4-737,-14 5-1153,-16 2-928,-23 0-1378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3.475"/>
    </inkml:context>
    <inkml:brush xml:id="br0">
      <inkml:brushProperty name="width" value="0.025" units="cm"/>
      <inkml:brushProperty name="height" value="0.025" units="cm"/>
    </inkml:brush>
  </inkml:definitions>
  <inkml:trace contextRef="#ctx0" brushRef="#br0">0 58 11627,'0'0'10025,"91"28"-8583,-33-33 63,9-8-608,1-2-577,3 2-256,-7 1-1281,-9-1-2658,-11-2-5702</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3.866"/>
    </inkml:context>
    <inkml:brush xml:id="br0">
      <inkml:brushProperty name="width" value="0.025" units="cm"/>
      <inkml:brushProperty name="height" value="0.025" units="cm"/>
    </inkml:brush>
  </inkml:definitions>
  <inkml:trace contextRef="#ctx0" brushRef="#br0">3 0 5349,'0'0'16496,"19"70"-15856,-19-16-191,0 7-353,-4 0-64,1-5 0,3-7-513,0-9-736,0-13-801,0-7-544,-6-13-1666,-3-7-1762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4.211"/>
    </inkml:context>
    <inkml:brush xml:id="br0">
      <inkml:brushProperty name="width" value="0.025" units="cm"/>
      <inkml:brushProperty name="height" value="0.025" units="cm"/>
    </inkml:brush>
  </inkml:definitions>
  <inkml:trace contextRef="#ctx0" brushRef="#br0">1 121 10570,'5'-9'3038,"0"1"-2469,1 1 0,-1-1 1,1 1-1,0 0 1,1 0-1,0 1 1,0 0-1,0 0 0,1 1 1,0 0-1,0 0 1,0 0-1,0 1 1,16-5-1,-7 5-146,1 0 0,0 0 0,0 2 0,0 0 0,21 1 0,-33 1-402,0 0 0,-1 0 0,1 1 0,0-1 0,-1 1 0,1 0 0,0 1 0,-1-1 0,1 1 0,-1 0 0,0 1 0,0-1 0,0 1 0,0 0 0,0 0-1,0 1 1,-1-1 0,0 1 0,8 8 0,-11-9-15,0 0 0,0 0 0,0 0-1,0 0 1,0 0 0,0 0-1,-1 0 1,0 0 0,1 0-1,-1 0 1,0 0 0,-1 0-1,1 0 1,0 0 0,-1 0 0,0 0-1,0 0 1,0 0 0,0 0-1,0 0 1,0 0 0,-1-1-1,1 1 1,-1 0 0,0-1 0,-3 4-1,-7 9 54,-1-1 0,-1-1 0,-18 16 0,11-11-11,6-5 58,-43 46 675,56-56-725,-1 0 1,1 0-1,-1 0 1,1 1-1,0-1 1,0 1-1,1 0 1,-1-1-1,1 1 1,0 0-1,-1 0 1,2 0-1,-1 0 1,0 0-1,1 0 1,0 6-1,0-9-50,1 0 0,-1 0 0,1 0 0,-1 0 0,1 0 0,-1-1 0,1 1 0,-1 0 0,1 0 0,0-1 0,-1 1 0,1 0 0,0-1 0,0 1 0,-1 0 0,1-1 0,0 1 0,0-1-1,0 0 1,0 1 0,0-1 0,0 0 0,0 1 0,0-1 0,0 0 0,0 0 0,1 0 0,33 1 77,-26-1-50,143-7-1087,-76-7-2801,-5-11-5324,-43 10 526</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4.552"/>
    </inkml:context>
    <inkml:brush xml:id="br0">
      <inkml:brushProperty name="width" value="0.025" units="cm"/>
      <inkml:brushProperty name="height" value="0.025" units="cm"/>
    </inkml:brush>
  </inkml:definitions>
  <inkml:trace contextRef="#ctx0" brushRef="#br0">48 40 2755,'0'0'8525,"-7"9"-4906,6-9-3591,-4 7 559,-1 0 1,1 1-1,0-1 1,0 1-1,-3 10 1,7-16-512,0-1 1,1 1-1,-1-1 1,0 1-1,1-1 1,0 1 0,-1-1-1,1 1 1,0 0-1,0-1 1,0 1-1,0-1 1,0 1-1,0 0 1,0-1-1,1 1 1,-1-1 0,0 1-1,1-1 1,0 1-1,-1-1 1,1 1-1,0-1 1,0 1-1,-1-1 1,1 0-1,0 0 1,1 1 0,-1-1-1,0 0 1,0 0-1,0 0 1,1 0-1,-1 0 1,0 0-1,1-1 1,-1 1-1,1 0 1,-1-1 0,1 1-1,-1-1 1,1 1-1,-1-1 1,1 0-1,2 1 1,7 0 119,1 1 1,-1-2 0,0 1-1,1-1 1,-1-1 0,0 0-1,0-1 1,1 0-1,15-6 1,-23 8-150,-1-1 1,1 0-1,-1-1 0,0 1 0,0-1 0,1 1 1,-1-1-1,0 0 0,0 0 0,-1-1 0,1 1 1,0 0-1,-1-1 0,1 0 0,-1 1 0,0-1 1,0 0-1,0 0 0,0 0 0,-1-1 0,1 1 1,-1 0-1,0-1 0,0 1 0,0-1 1,0 1-1,0-1 0,-1 1 0,0-1 0,0 1 1,0-1-1,0 1 0,-1-8 0,0 8-42,0 1-1,-1-1 1,1 0 0,0 0-1,-1 0 1,0 1-1,1-1 1,-1 1 0,0-1-1,-1 1 1,1 0 0,0-1-1,0 1 1,-1 1-1,0-1 1,1 0 0,-1 0-1,0 1 1,0 0-1,1 0 1,-1-1 0,0 2-1,0-1 1,-1 0 0,1 0-1,0 1 1,0 0-1,-4 0 1,2-1-17,0 1-1,0 0 1,0 0 0,0 0 0,0 1-1,0-1 1,0 1 0,0 1 0,0-1-1,0 1 1,0 0 0,1 0-1,-1 0 1,1 0 0,-1 1 0,-6 5-1,5-1 13,0-1 0,0 1-1,0 1 1,1-1 0,0 1 0,1 0-1,0 0 1,0 1 0,0-1-1,1 1 1,0 0 0,1-1-1,0 1 1,1 0 0,0 1-1,-1 10 1,3-17-68,-1-1 0,1 0 0,0 0 0,0 1 0,0-1 0,0 0 0,0 0 0,0 0 0,0 0 0,1 0 0,-1 0 0,1-1 0,-1 1 0,1 0 0,0-1 0,0 1 0,-1-1 0,1 0 0,0 1 0,0-1 1,1 0-1,-1 0 0,0 0 0,0-1 0,0 1 0,1 0 0,-1-1 0,0 0 0,1 1 0,-1-1 0,3 0 0,11 1-889,-1 0 1,1-1 0,20-3 0,10-6-2936,1-11-1398</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4.894"/>
    </inkml:context>
    <inkml:brush xml:id="br0">
      <inkml:brushProperty name="width" value="0.025" units="cm"/>
      <inkml:brushProperty name="height" value="0.025" units="cm"/>
    </inkml:brush>
  </inkml:definitions>
  <inkml:trace contextRef="#ctx0" brushRef="#br0">129 0 11339,'0'0'8253,"-11"8"-7324,-3 2-496,1 1 1,1 0 0,-19 22-1,26-26-204,0-1 0,0 1-1,0 0 1,1 1-1,0-1 1,0 1 0,1 0-1,0 0 1,0 0-1,-2 17 1,5-24-219,-1 1 0,1-1 0,0 0 0,0 1-1,0-1 1,0 0 0,0 1 0,0-1 0,1 0 0,-1 1-1,0-1 1,1 0 0,-1 0 0,1 1 0,-1-1 0,1 0 0,-1 0-1,1 0 1,0 0 0,0 0 0,0 1 0,0-2 0,-1 1 0,1 0-1,2 1 1,-1-1 3,0 0 0,0 0-1,1 0 1,-1-1-1,0 1 1,0-1 0,1 1-1,-1-1 1,1 0 0,-1 0-1,0 0 1,1 0-1,2-1 1,1 0 5,-1 0-1,0 0 1,1 0 0,-1-1-1,0 0 1,0 0-1,0 0 1,0-1 0,0 0-1,-1 0 1,1 0-1,5-6 1,-4 1-1,0 0 0,0-1 0,-1 0-1,0-1 1,-1 1 0,0-1 0,0 0 0,-1 1 0,-1-2-1,0 1 1,0 0 0,1-16 0,-17 55-193,7-8 309,1 0 1,2 0-1,0 0 1,1 0-1,0 31 1,3-50-136,0 0 1,0-1-1,0 1 1,0 0-1,1 0 1,-1-1-1,1 1 1,-1 0-1,1-1 1,0 1-1,-1 0 1,1-1-1,0 1 1,0-1-1,0 1 1,0-1-1,1 0 1,-1 1-1,0-1 1,1 0-1,-1 0 1,0 0-1,1 0 1,-1 0-1,1 0 1,0 0-1,-1-1 1,1 1-1,0 0 1,-1-1-1,1 0 1,0 1-1,0-1 1,-1 0-1,1 0 1,0 0-1,0 0 1,-1 0-1,4 0 1,35-9-2193,-8-11-3763,-13-1-1058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5.266"/>
    </inkml:context>
    <inkml:brush xml:id="br0">
      <inkml:brushProperty name="width" value="0.025" units="cm"/>
      <inkml:brushProperty name="height" value="0.025" units="cm"/>
    </inkml:brush>
  </inkml:definitions>
  <inkml:trace contextRef="#ctx0" brushRef="#br0">34 1 13581,'0'0'8424,"0"10"-7362,-2 28 1027,-12 62-1,8-71-1666,1 1 0,1 0 1,2 0-1,1 0 0,5 45 1,-3-70-449,0 0 1,1 1 0,0-1-1,0 0 1,0 0 0,1 0 0,-1-1-1,1 1 1,6 7 0,16 8-2108,-23-20 1658,0 1 1,0 0-1,0 0 0,0-1 0,0 1 0,0-1 1,0 0-1,0 0 0,0 1 0,0-1 0,0-1 1,0 1-1,2 0 0,6-4-6657</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5.594"/>
    </inkml:context>
    <inkml:brush xml:id="br0">
      <inkml:brushProperty name="width" value="0.025" units="cm"/>
      <inkml:brushProperty name="height" value="0.025" units="cm"/>
    </inkml:brush>
  </inkml:definitions>
  <inkml:trace contextRef="#ctx0" brushRef="#br0">0 0 3619,'0'0'18733,"2"12"-17324,2 39 474,-3 53-1,-2-54-1226,3 0 0,9 61 1,-10-103-701,1-1 1,0 1-1,1-1 1,0 0-1,0 0 1,5 8-1,-7-13-135,0 0-1,0-1 1,0 1-1,0-1 1,1 0-1,-1 1 1,1-1 0,-1 0-1,1 0 1,-1 0-1,1 0 1,0 0-1,3 2 1,-4-3-161,0 0 0,1 0 0,-1 0 1,1 0-1,-1 0 0,1 0 0,-1 0 0,1 0 1,-1-1-1,0 1 0,1 0 0,-1-1 0,0 1 1,1-1-1,-1 0 0,0 1 0,1-1 0,-1 0 1,0 0-1,0 0 0,1-1 0,16-17-7011</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5.920"/>
    </inkml:context>
    <inkml:brush xml:id="br0">
      <inkml:brushProperty name="width" value="0.025" units="cm"/>
      <inkml:brushProperty name="height" value="0.025" units="cm"/>
    </inkml:brush>
  </inkml:definitions>
  <inkml:trace contextRef="#ctx0" brushRef="#br0">161 12 16015,'-9'1'2360,"0"1"-1908,0 1 1,0-1 0,0 1-1,0 1 1,1 0 0,0 0-1,-1 0 1,2 1 0,-1 0-1,-10 10 1,13-11-297,1 0-1,0 0 1,0 1 0,0-1-1,1 1 1,-1 0 0,1 0-1,0 0 1,1 1 0,-1-1-1,1 1 1,0-1 0,1 1 0,-1 0-1,1 0 1,0-1 0,1 1-1,-1 0 1,1 10 0,1-12-144,0-1 1,0 0 0,0 0-1,0 0 1,0 0 0,1 0-1,-1 0 1,1 0-1,0 0 1,0-1 0,0 1-1,0-1 1,0 1 0,1-1-1,-1 0 1,1 0-1,0 0 1,-1 0 0,1 0-1,0-1 1,0 1 0,0-1-1,0 0 1,0 1-1,0-2 1,1 1 0,-1 0-1,0-1 1,0 1 0,1-1-1,4 0 1,-2 1 3,1-1 0,-1 0 0,1 0 0,-1-1 0,1 0 1,-1 0-1,1 0 0,-1-1 0,0 0 0,0 0 0,0 0 0,0-1 0,0 0 0,0 0 1,8-7-1,-8 3-2,0 0 0,0 0 1,-1-1-1,0 0 0,0 0 1,-1 0-1,0 0 0,-1-1 1,1 0-1,-2 0 0,1 0 1,-1 0-1,-1 0 0,1 0 1,-2-1-1,1 1 0,-1 0 1,-2-15-1,2 23-20,-1-1 0,1 0 1,-1 1-1,1-1 0,-1 0 0,1 1 1,-1-1-1,0 1 0,0-1 0,0 1 0,0-1 1,0 1-1,0 0 0,0 0 0,0-1 1,0 1-1,-1 0 0,1 0 0,-1 0 1,1 0-1,0 0 0,-1 1 0,0-1 1,1 0-1,-1 1 0,1-1 0,-1 1 0,0-1 1,1 1-1,-1 0 0,0 0 0,1 0 1,-1 0-1,0 0 0,0 0 0,1 0 1,-1 1-1,0-1 0,1 0 0,-1 1 0,-2 1 1,-1-1-20,0 1 0,1-1 1,-1 1-1,0 1 0,1-1 1,-1 0-1,1 1 1,0 0-1,0 0 0,0 1 1,0-1-1,1 1 0,-4 4 1,4-5-80,1 1 1,1-1-1,-1 1 0,0-1 1,1 1-1,0-1 1,0 1-1,0 0 0,0 0 1,0 0-1,1-1 1,0 1-1,0 0 1,0 0-1,0 0 0,2 6 1,-1-8-221,-1 1-1,1-1 1,0 0 0,0 0-1,1 0 1,-1 0 0,0 0 0,1 0-1,-1 0 1,1 0 0,0 0-1,0-1 1,-1 1 0,1-1 0,0 1-1,0-1 1,1 0 0,-1 0-1,0 0 1,0 0 0,0 0 0,1 0-1,-1-1 1,0 1 0,1-1-1,4 1 1,17 0-6141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2.603"/>
    </inkml:context>
    <inkml:brush xml:id="br0">
      <inkml:brushProperty name="width" value="0.025" units="cm"/>
      <inkml:brushProperty name="height" value="0.025" units="cm"/>
    </inkml:brush>
  </inkml:definitions>
  <inkml:trace contextRef="#ctx0" brushRef="#br0">22 1 9641,'0'0'12428,"7"89"-12300,-12-42-64,-3 3-32,1-1-128,3-3-737,1-5-832,2-4-321,1-8-769,0-6-1473</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6.421"/>
    </inkml:context>
    <inkml:brush xml:id="br0">
      <inkml:brushProperty name="width" value="0.025" units="cm"/>
      <inkml:brushProperty name="height" value="0.025" units="cm"/>
    </inkml:brush>
  </inkml:definitions>
  <inkml:trace contextRef="#ctx0" brushRef="#br0">96 0 14926,'0'0'4490,"-9"11"-2734,-1 3-1195,1-1-1,1 1 1,0 1-1,1-1 1,0 1-1,1 1 1,-4 16-1,3 1 808,-6 62-1,12-80-1206,0 0-1,2 0 1,-1 0 0,2-1-1,0 1 1,7 24 0,-8-36-150,0-1 1,0 1-1,0-1 0,0 1 0,0-1 1,0 0-1,1 1 0,-1-1 1,1 0-1,0 0 0,0 0 1,0 0-1,0 0 0,0-1 1,3 3-1,-4-3-7,1-1 0,0 1-1,-1 0 1,1-1 0,0 0 0,0 1 0,-1-1 0,1 0-1,0 0 1,0 0 0,0 0 0,-1 0 0,1 0 0,0-1-1,0 1 1,0-1 0,2 0 0,2-2-66,0 0 0,-1 0 0,1-1 0,-1 0 0,1 0 0,-1 0 0,-1-1 0,1 1 0,0-1 0,5-8 0,39-57-734,-45 110 1036,-4-24-125,-1-10-56,1 0-1,0 0 0,0 0 1,1 0-1,0 0 1,0 0-1,2 8 0,-2-13-39,0 1-1,1 0 0,-1 0 0,0-1 1,0 1-1,1-1 0,-1 1 1,1-1-1,0 1 0,-1-1 0,1 0 1,0 0-1,0 0 0,-1 0 0,1 0 1,0 0-1,0-1 0,0 1 0,0 0 1,0-1-1,0 0 0,1 1 1,-1-1-1,0 0 0,3 0 0,7-1 16,-1 0-1,1 0 0,0-1 0,0 0 1,-1-1-1,1-1 0,-1 0 0,0 0 0,0-1 1,15-9-1,-8 5 5,1 0 1,24-7-1,-43 16-33,1-1 0,0 1 0,-1 0 0,1-1 0,0 1 1,-1 0-1,1 0 0,0 0 0,-1 0 0,1 0 0,0 0 0,-1 0 0,1 0 0,0 0 1,-1 0-1,1 0 0,0 0 0,-1 0 0,1 1 0,0-1 0,-1 0 0,1 1 1,0-1-1,-1 0 0,1 1 0,-1-1 0,1 0 0,-1 1 0,2 0 0,2 20 338,-5-19-326,1-1 1,0 1-1,0-1 0,0 1 1,0 0-1,0-1 1,1 1-1,-1-1 0,0 1 1,1-1-1,-1 1 1,1 0-1,-1-1 0,1 0 1,0 1-1,0-1 1,-1 1-1,1-1 1,0 0-1,0 0 0,1 1 1,-1-1-1,0 0 1,0 0-1,0 0 0,1 0 1,-1 0-1,1-1 1,-1 1-1,3 1 0,2-1 6,-1-1 0,1 0 0,0 0 0,-1 0 0,1 0 0,-1-1 0,1 0 0,-1 0 0,1 0-1,-1-1 1,0 0 0,1 0 0,-1 0 0,0-1 0,0 1 0,0-1 0,7-7 0,-7 6-56,1 1 1,0-1-1,0 1 0,0 0 1,0 0-1,0 1 1,0 0-1,1 0 1,-1 0-1,1 1 0,6-1 1,-12 7-36,0-1-1,0 1 1,0-1 0,0 1 0,-1 0 0,0-1-1,0 1 1,-1 6 0,1-6-23,0 9-544,1 12-646,-5-12-7949</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7.227"/>
    </inkml:context>
    <inkml:brush xml:id="br0">
      <inkml:brushProperty name="width" value="0.025" units="cm"/>
      <inkml:brushProperty name="height" value="0.025" units="cm"/>
    </inkml:brush>
  </inkml:definitions>
  <inkml:trace contextRef="#ctx0" brushRef="#br0">0 217 8904,'0'0'7314,"9"0"-6294,777-23 3262,-521 8-4182,974-96 2,-1196 106-68,417-47-101,-316 42 540,170 10 0,-290 4-13,-33-1 60,-39 2-1143,7-7-2484,0-8-2268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6:49.784"/>
    </inkml:context>
    <inkml:brush xml:id="br0">
      <inkml:brushProperty name="width" value="0.025" units="cm"/>
      <inkml:brushProperty name="height" value="0.025" units="cm"/>
    </inkml:brush>
  </inkml:definitions>
  <inkml:trace contextRef="#ctx0" brushRef="#br0">685 1848 9833,'-17'-2'378,"-72"-15"1351,82 15-1563,0 0-1,1 0 1,-1 0 0,1-1-1,0 0 1,0 0 0,0-1-1,0 0 1,1 0 0,-9-8-1,14 12-128,-1 0 0,1 0 1,0 0-1,0-1 0,-1 1 0,1 0 0,0 0 0,0-1 0,0 1 0,0 0 0,-1 0 0,1-1 0,0 1 0,0 0 0,0 0 0,0-1 0,0 1 1,0 0-1,0-1 0,0 1 0,0 0 0,0-1 0,0 1 0,0 0 0,0 0 0,0-1 0,0 1 0,0 0 0,0-1 0,0 1 0,0 0 0,0-1 0,0 1 1,1 0-1,-1 0 0,0-1 0,0 1 0,0 0 0,0 0 0,1 0 0,-1-1 0,0 1 0,0 0 0,1 0 0,-1 0 0,0-1 0,0 1 0,1 0 1,-1 0-1,0 0 0,1 0 0,-1 0 0,0 0 0,0 0 0,1 0 0,-1 0 0,0 0 0,1 0 0,-1 0 0,0 0 0,1 0 0,-1 0 0,0 0 0,1 0 1,28 0 71,-21 0 84,251-12 188,293-51 1,-258 24-285,649-80 1199,972-104 2869,-165 47-1875,-1372 137-2610,743 23-1,-231 23 471,-101-88 30,-411 34-34,1289-129-376,-1636 174 240,-1-1 0,0-1 0,0-2 0,-1-1 0,1-2 0,31-13-1,-58 20-10,0-1 0,-1 0-1,1 1 1,-1-1 0,1 0-1,-1 0 1,0 0 0,0 0-1,0-1 1,-1 1 0,1 0-1,-1-1 1,0 1 0,0-1-1,0 0 1,0 1 0,-1-1-1,1 0 1,-1 1 0,0-1-1,0-5 1,0-8-125,-1-1 0,-1 0 0,-4-20 0,-4 6 119,0 0 0,-3 0 1,0 1-1,-2 1 0,-29-45 0,17 29 6,-24-55 0,44 85-22,0 0 1,0 0 0,-1 1-1,-17-23 1,21 34 15,0-1 1,0 1-1,-1 0 0,1 0 1,-1 0-1,0 1 1,-1 0-1,1 0 0,0 0 1,-1 0-1,0 1 1,1 0-1,-1 0 0,0 1 1,0-1-1,-10 0 1,-48-2 34,0 3-1,-71 8 1,-14 0 11,-488-32-14,191 2-39,-1204 72 41,414 60-28,-910 64 7,1096-120 44,-753 54-68,158 26-201,1596-130 252,-3 0 17,0 1 0,0 3 0,0 2 0,-58 19 0,110-27-28,0 0 0,1 0 0,-1 0 0,0-1 0,0 1 0,0 0 0,1 0 0,-1 0 0,0 0 0,1 0 0,-1 0 0,1-1 0,-1 1 0,1 0 0,-1 0 0,1-1 0,0 1 0,-1 0 0,1-1 0,0 1 0,0 0 0,-1-1 0,3 1 0,16 25-11,-17-8-7,-1 0 0,0 0 0,-1 0 0,-1 0 0,-1 0 0,0 0-1,-7 24 1,-3 26-3,-6 92 64,6 295-1,12-444-47,1 0 0,1-1 0,-1 1 0,2-1 0,-1 0 0,2 1 0,-1-1 0,1-1 0,1 1 0,0 0 0,7 10 0,-8-14 14,1-1 0,0 0 1,-1 0-1,1-1 0,1 1 0,-1-1 0,1 0 0,0-1 0,0 1 0,0-1 0,0 0 0,0-1 0,1 0 1,-1 0-1,1 0 0,0 0 0,-1-1 0,11 0 0,-6 0-260,62 0 665,-38-9-2539,-32 6 1464,0 1 1,-1 0-1,1-1 1,0 0 0,-1 0-1,1 0 1,-1 0 0,0 0-1,3-3 1,10-16-10423</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00.532"/>
    </inkml:context>
    <inkml:brush xml:id="br0">
      <inkml:brushProperty name="width" value="0.025" units="cm"/>
      <inkml:brushProperty name="height" value="0.025" units="cm"/>
    </inkml:brush>
  </inkml:definitions>
  <inkml:trace contextRef="#ctx0" brushRef="#br0">272 53 5830,'0'0'9940,"-6"8"-8942,-4 9-687,1 1 0,0 0 0,2 1 0,0-1 0,1 2 0,1-1 0,-4 31 0,-108 999 2400,79-663-2610,-10 250-234,47-630 128,1 1-1,1-1 1,-1 0 0,1 0-1,0 0 1,0 0-1,1 0 1,-1 0-1,2 0 1,-1 0-1,0 0 1,7 9-1,-6-12 2,0 0 1,0 0-1,0-1 0,0 1 0,1-1 0,-1 1 0,1-1 0,-1 0 0,1-1 0,0 1 0,0-1 0,0 1 0,0-1 0,0 0 1,0-1-1,0 1 0,0-1 0,0 1 0,8-2 0,3 0 18,0-1 0,-1 0 0,1-1 0,-1-1 1,0 0-1,22-10 0,-20 7-50,1 1 0,-1 1 0,1 1 1,23-4-1,247 6-1580,-16 1 1742,-254-2-32,-1 0 0,0 0 0,0-2 0,-1 0-1,1-1 1,-1 0 0,0-2 0,14-9 0,-2 3-26,-23 12-64,0 0 0,1 0 0,-1 1 0,0 0 0,1-1 0,-1 1 0,0 1 0,1-1 0,0 1 0,-1-1 0,1 1 0,-1 1-1,1-1 1,-1 0 0,1 1 0,-1 0 0,1 0 0,5 3 0,-9-4 3,0 0 1,0 0-1,0 0 1,-1 0-1,1 0 0,0 0 1,0 0-1,0-1 0,-1 1 1,1 0-1,0 0 0,-1-1 1,1 1-1,0-1 0,0 1 1,-1-1-1,1 1 1,-1-1-1,1 1 0,0-1 1,-1 1-1,1-1 0,-1 0 1,0 1-1,1-1 0,-1 0 1,1 1-1,-1-1 1,0 0-1,0 0 0,1 1 1,-1-1-1,0 0 0,0 0 1,0 1-1,0-3 0,8-38 219,-7 29-190,19-122 43,2-162 0,-20-140 98,-3 235-149,1-377 607,-3 541-553,0 1-1,-3 0 1,-1 1 0,-1-1-1,-2 2 1,-1-1-1,-2 1 1,-2 1 0,-1 0-1,-1 1 1,-2 1-1,0 1 1,-45-51 0,58 75-16,0 1 1,0 0 0,0 1-1,0 0 1,-1 0 0,0 0-1,0 0 1,0 1 0,0 0 0,0 1-1,-1 0 1,1 0 0,-1 0-1,0 1 1,1 0 0,-10 1-1,-15-1 122,-1 3 0,-48 7-1,51-5-164,-54 3 220,-1-4 1,-115-10 0,189 6-445,-33 0-2702,43 1 2750,0 0 1,0 0 0,0 0-1,0 0 1,0 0-1,0 0 1,0 1 0,0-1-1,0 0 1,1 0 0,-1 1-1,0-1 1,0 1-1,0-1 1,0 1 0,0-1-1,1 1 1,-1-1 0,0 1-1,1 0 1,-1-1-1,0 1 1,1 0 0,-1 0-1,1-1 1,-1 1-1,1 0 1,-1 0 0,1 0-1,-1 0 1,1 0 0,0 0-1,-1 1 1</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01.282"/>
    </inkml:context>
    <inkml:brush xml:id="br0">
      <inkml:brushProperty name="width" value="0.025" units="cm"/>
      <inkml:brushProperty name="height" value="0.025" units="cm"/>
    </inkml:brush>
  </inkml:definitions>
  <inkml:trace contextRef="#ctx0" brushRef="#br0">0 0 9129,'0'0'4628,"9"8"-2781,15 13-862,1-2 0,1 0-1,42 22 1,98 40-97,-111-57-952,-1 2 0,-2 2-1,92 67 1,-105-58-486,-38-36 263,1 0 0,-1 1 0,0 0 0,1-1 0,-1 1 0,0 0 0,0 0 0,0-1-1,0 1 1,0 0 0,0 0 0,-1 0 0,1 0 0,-1 0 0,1 0 0,-1 0 0,0 0 0,0 1 0,0-1 0,0 0 0,-1 3 0,-5-2-2804,-9-2-977</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01.625"/>
    </inkml:context>
    <inkml:brush xml:id="br0">
      <inkml:brushProperty name="width" value="0.025" units="cm"/>
      <inkml:brushProperty name="height" value="0.025" units="cm"/>
    </inkml:brush>
  </inkml:definitions>
  <inkml:trace contextRef="#ctx0" brushRef="#br0">67 522 6086,'0'0'3763,"-9"1"-1318,-31 7-288,38-8-2031,1 1 0,0 0 0,0-1-1,0 1 1,0 0 0,0 0 0,0 0 0,0 0 0,0 0 0,1 0-1,-1 0 1,0 0 0,0 0 0,1 0 0,-1 0 0,1 0 0,-1 1-1,1-1 1,0 0 0,-1 0 0,1 0 0,0 1 0,0-1 0,0 0-1,0 1 1,0-1 0,0 0 0,0 0 0,0 1 0,0-1 0,1 0-1,-1 1 1,0-1 0,1 0 0,-1 0 0,1 0 0,0 2 0,-1-3-60,0 1 0,1 0 0,-1 0 0,0 0 0,0-1 0,0 1 0,1 0 1,-1 0-1,0-1 0,1 1 0,-1 0 0,1-1 0,-1 1 0,1 0 0,-1-1 1,1 1-1,-1-1 0,1 1 0,0-1 0,-1 1 0,1-1 0,0 0 1,-1 1-1,1-1 0,0 0 0,-1 1 0,1-1 0,0 0 0,0 0 0,0 1 1,-1-1-1,1 0 0,0 0 0,0 0 0,0 0 0,-1 0 0,1 0 1,0-1-1,0 1 0,-1 0 0,1 0 0,0 0 0,0-1 0,-1 1 0,1 0 1,0-1-1,-1 1 0,1-1 0,0 1 0,-1-1 0,1 1 0,0-1 1,-1 1-1,1-1 0,-1 0 0,1 0 0,3-8 189,-1 0 0,0 0 0,-1 0 0,0-1 0,0 1 0,-1 0 0,0-1 0,-1 0 0,0 1 0,-1-14 0,0 0-49,-16-380 840,16 402-1050,1-1 0,0 1 1,-1 0-1,1-1 0,0 1 0,0 0 0,0-1 0,0 1 0,1 0 0,-1-1 0,0 1 0,0 0 0,1-1 0,-1 1 1,1 0-1,-1 0 0,1-1 0,0 1 0,-1 0 0,1 0 0,0 0 0,0 0 0,0 0 0,0 0 0,0 0 0,0 0 0,0 0 1,0 0-1,0 1 0,0-1 0,0 0 0,0 1 0,1-1 0,-1 1 0,0-1 0,1 1 0,-1 0 0,0 0 0,1-1 1,-1 1-1,0 0 0,1 0 0,-1 0 0,0 0 0,2 1 0,6 1-3,1 1 0,-1 0 0,-1 0 0,1 1 0,12 7 1,-9-5 35,15 8-97,1-2 1,0-1-1,1-1 1,42 8-1,-52-15-654,0 0-1,1-2 1,19 0 0,-25-2-866,1 0 0,-1-1-1,0-1 1,24-7 0,22-18-12062</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08.587"/>
    </inkml:context>
    <inkml:brush xml:id="br0">
      <inkml:brushProperty name="width" value="0.025" units="cm"/>
      <inkml:brushProperty name="height" value="0.025" units="cm"/>
    </inkml:brush>
  </inkml:definitions>
  <inkml:trace contextRef="#ctx0" brushRef="#br0">1 0 16400,'0'0'3656,"4"12"-2113,7 33-544,-1 1 0,-2 1 0,-2 0 0,-1 73 0,2 13-938,-6-120 1062,0 10-6648,-18-44-3889,-4-10 1860</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08.914"/>
    </inkml:context>
    <inkml:brush xml:id="br0">
      <inkml:brushProperty name="width" value="0.025" units="cm"/>
      <inkml:brushProperty name="height" value="0.025" units="cm"/>
    </inkml:brush>
  </inkml:definitions>
  <inkml:trace contextRef="#ctx0" brushRef="#br0">0 18 8296,'0'0'10474,"51"-1"-9001,-8 6-192,7-2-384,9-3-416,4 0-321,2 0-128,-6-4 0,-5-3-1025,-13 1-1185,-15 2-1281,-14 1-2147</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09.241"/>
    </inkml:context>
    <inkml:brush xml:id="br0">
      <inkml:brushProperty name="width" value="0.025" units="cm"/>
      <inkml:brushProperty name="height" value="0.025" units="cm"/>
    </inkml:brush>
  </inkml:definitions>
  <inkml:trace contextRef="#ctx0" brushRef="#br0">0 20 13389,'0'0'5989,"83"7"-4804,-32-14-192,3-1-352,4 2-513,-5 1-128,-4 4-480,-4 1-1122,-14 0-1697,-7 1-2819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09.614"/>
    </inkml:context>
    <inkml:brush xml:id="br0">
      <inkml:brushProperty name="width" value="0.025" units="cm"/>
      <inkml:brushProperty name="height" value="0.025" units="cm"/>
    </inkml:brush>
  </inkml:definitions>
  <inkml:trace contextRef="#ctx0" brushRef="#br0">15 10 13677,'0'0'4997,"-2"10"-3620,-9 32-614,10-41-743,1 0 0,0 0 0,0-1 0,0 1 0,0 0-1,0 0 1,0 0 0,0 0 0,0 0 0,0 0 0,0-1-1,1 1 1,-1 0 0,0 0 0,0 0 0,1-1 0,-1 1 0,1 0-1,-1 0 1,1-1 0,-1 1 0,1 0 0,-1-1 0,1 1-1,0 0 1,-1-1 0,1 1 0,0-1 0,-1 1 0,1-1-1,0 1 1,0-1 0,-1 0 0,1 1 0,0-1 0,0 0-1,0 0 1,1 1 0,35 0 268,-29-1-223,2-1-32,0-1 0,0 1 0,0-2 0,0 1 1,0-2-1,-1 1 0,1-1 0,-1-1 0,0 0 0,0 0 1,11-9-1,-4 4 26,-1 1 1,25-11-1,-39 20-30,-1 0 0,1-1-1,0 1 1,-1 0 0,1 0-1,0 0 1,-1 0-1,1 0 1,0 0 0,-1 0-1,1 0 1,0 0 0,-1 1-1,1-1 1,0 0 0,-1 0-1,1 1 1,-1-1 0,1 0-1,0 1 1,-1-1-1,1 0 1,-1 1 0,1-1-1,-1 1 1,1-1 0,-1 1-1,0-1 1,1 1 0,-1-1-1,1 1 1,-1-1 0,0 1-1,0 0 1,1-1-1,-1 1 1,0-1 0,0 1-1,0 0 1,0-1 0,0 1-1,1 0 1,-1-1 0,0 1-1,-1 1 1,4 48 813,0-6-167,-3-41-662,1-1 0,0 0 0,0 0 0,0 0 0,1-1 0,-1 1 1,0 0-1,1 0 0,-1-1 0,1 1 0,0-1 0,-1 1 0,1-1 0,0 0 0,0 0 0,0 1 0,0-1 1,0-1-1,0 1 0,4 1 0,-2-1 45,1 0 1,0-1-1,0 0 0,-1 0 1,1 0-1,0 0 0,-1-1 1,1 0-1,6-2 0,1 0-662,-1-1 0,0-1-1,0 0 1,0 0-1,-1-1 1,0 0-1,10-8 1,-6-1-3960,-3 0-2414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3.560"/>
    </inkml:context>
    <inkml:brush xml:id="br0">
      <inkml:brushProperty name="width" value="0.025" units="cm"/>
      <inkml:brushProperty name="height" value="0.025" units="cm"/>
    </inkml:brush>
  </inkml:definitions>
  <inkml:trace contextRef="#ctx0" brushRef="#br0">117 192 5926,'0'0'8776,"2"-8"-6224,7-26-657,-9 34-1848,0-1-1,0 1 1,0 0 0,0-1 0,1 1 0,-1-1 0,0 1 0,0-1 0,0 1-1,0 0 1,-1-1 0,1 1 0,0-1 0,0 1 0,0-1 0,0 1-1,0 0 1,0-1 0,-1 1 0,1-1 0,0 1 0,0 0 0,-1-1-1,1 1 1,0 0 0,-1-1 0,1 1 0,0 0 0,-1-1 0,1 1-1,0 0 1,-1 0 0,1 0 0,0-1 0,-1 1 0,1 0 0,-1 0-1,1 0 1,-1 0 0,1 0 0,0 0 0,-1 0 0,1-1 0,-1 1-1,1 1 1,-1-1 0,1 0 0,-1 0 0,1 0 0,0 0 0,-1 0-1,1 0 1,-1 0 0,1 1 0,-1-1 0,-22 9 233,14-2-214,1 1 1,0-1-1,1 2 0,0-1 1,0 1-1,1 0 0,-6 11 1,8-14 26,1 0 1,0 0-1,0 1 1,0-1-1,1 1 0,0-1 1,0 1-1,1 0 1,0 0-1,0 0 1,1-1-1,0 12 1,0-17-82,1 0 1,-1-1 0,1 1 0,-1 0 0,1 0 0,-1-1 0,1 1 0,-1-1 0,1 1 0,0 0 0,-1-1 0,1 1 0,0-1 0,0 0 0,-1 1 0,1-1 0,0 0 0,0 1 0,-1-1-1,1 0 1,0 0 0,0 1 0,0-1 0,0 0 0,-1 0 0,1 0 0,0 0 0,0 0 0,0 0 0,0-1 0,-1 1 0,3 0 0,28-8 270,-17 1-236,-2 0 0,1-1 0,-1 0 1,0-1-1,0-1 0,-1 0 1,-1 0-1,0-1 0,12-16 0,-9 10-57,-1-1 0,0 0 0,-2-1-1,0 0 1,13-39 0,-10-2 15,-13 60-6,-1 0 1,1 0-1,0 1 1,0-1-1,-1 0 1,1 0-1,0 0 1,0 1-1,-1-1 0,1 0 1,0 0-1,-1 0 1,1 0-1,0 0 1,-1 0-1,1 0 1,0 1-1,-1-1 1,1 0-1,0 0 0,-1 0 1,1-1-1,0 1 1,-1 0-1,1 0 1,0 0-1,-1 0 1,1 0-1,0 0 1,-1 0-1,1 0 0,0-1 1,-1 1-1,1 0 1,0 0-1,0 0 1,-1-1-1,1 1 1,0 0-1,0 0 0,-1-1 1,1 1-1,0 0 1,0-1-1,0 1 1,0 0-1,-1-1 1,1 1-1,0 0 1,0-1-1,0 1 0,0 0 1,0-1-1,0 1 1,0 0-1,0-1 1,0 1-1,-9 12-1,0 0-1,1 1 1,0 0 0,1 0 0,-10 29-1,-20 76 49,34-104-35,-1 0 0,2 0-1,0 1 1,0 15 0,2-28-7,-1 0-1,1 1 1,0-1 0,0 0 0,1 0 0,-1 0-1,0 1 1,1-1 0,-1 0 0,1 0 0,0 0-1,0 0 1,0 0 0,0 0 0,0 0 0,0 0-1,0 0 1,0-1 0,1 1 0,-1 0 0,1-1-1,0 1 1,-1-1 0,1 1 0,0-1 0,0 0-1,0 0 1,0 0 0,0 0 0,0 0 0,0 0-1,0 0 1,0-1 0,4 1 0,1-1-35,-1 1 0,1-2 0,0 1 0,0-1 0,-1 0 0,1-1 0,0 0 1,-1 0-1,0 0 0,1 0 0,-1-1 0,0 0 0,0-1 0,0 1 0,-1-1 0,1 0 0,-1-1 0,6-6 1,1-2-74,0-1 1,0 0 0,-2-1 0,0 0-1,14-27 1,-23 40 114,-7 42 302,5-35-232,-1 1 0,1-1 0,1 1 0,-1-1 0,1 1 0,0 0 0,2 10 0,-2-14-67,1-1 0,0 0 1,0 1-1,0-1 0,1 0 0,-1 0 0,0 0 1,0 0-1,1 0 0,-1 0 0,1 0 1,-1 0-1,0 0 0,1-1 0,0 1 1,-1-1-1,1 1 0,-1-1 0,1 1 0,0-1 1,-1 0-1,1 0 0,0 0 0,-1 0 1,3 0-1,45-4 128,-30-2-615,-1 0 0,0-1-1,-1-1 1,0 0 0,0-1-1,-1-1 1,0-1 0,27-24-1,-42 34 298,-14 36 11,11-30 184,0 0 1,0 0 0,0 1 0,0-1-1,1 1 1,0-1 0,0 1 0,0-1-1,1 12 1,0-17-67,1 1 0,-1-1 0,0 1 0,1-1 0,-1 1 0,0-1 0,1 1 0,-1-1 0,1 1 0,-1-1 0,1 0 0,-1 1 0,1-1 1,-1 0-1,1 1 0,-1-1 0,1 0 0,-1 0 0,1 1 0,-1-1 0,1 0 0,0 0 0,-1 0 0,1 0 0,-1 0 0,1 0 0,0 0 0,0 0 0,25 0-2922,-19 0 1364,11 0-2586</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09.956"/>
    </inkml:context>
    <inkml:brush xml:id="br0">
      <inkml:brushProperty name="width" value="0.025" units="cm"/>
      <inkml:brushProperty name="height" value="0.025" units="cm"/>
    </inkml:brush>
  </inkml:definitions>
  <inkml:trace contextRef="#ctx0" brushRef="#br0">53 0 8456,'0'0'6780,"-5"12"-4367,-5 14-1113,1 0 1,1 1 0,2 0 0,1 0 0,-4 53-1,8-69-1194,1 1-1,1 0 0,0 0 0,0-1 1,1 1-1,5 14 0,-6-23-93,0 0 0,0 0-1,1 0 1,0-1 0,-1 1 0,1 0-1,0-1 1,0 1 0,0-1 0,1 0 0,-1 0-1,1 0 1,-1 0 0,1 0 0,-1-1 0,1 1-1,0-1 1,0 0 0,0 1 0,0-1-1,0 0 1,0-1 0,0 1 0,0-1 0,0 1-1,0-1 1,1 0 0,3 0 0,1-1 55,-1-1 0,0 1 1,1-1-1,-1 0 1,0-1-1,0 0 0,0 0 1,0 0-1,-1-1 0,0 0 1,1 0-1,-1-1 0,-1 0 1,1 0-1,-1 0 0,1 0 1,-2-1-1,8-10 0,-4 4-364,0 0-1,0 0 0,9-24 0,-13 27-848,0-1 1,-1 0-1,0 0 1,-1 0-1,1-11 1,-4 13-4407,-3 5-1756</inkml:trace>
  <inkml:trace contextRef="#ctx0" brushRef="#br0" timeOffset="1">161 264 1986,'0'0'4965,"-27"67"416,22-40-2691,4-5-191,1-4-482,4-5-319,13-3-449,4-6-480,4-3-609,-2-1-416,-3 0-2146,-2-9-3492,-2-6-7366</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10.345"/>
    </inkml:context>
    <inkml:brush xml:id="br0">
      <inkml:brushProperty name="width" value="0.025" units="cm"/>
      <inkml:brushProperty name="height" value="0.025" units="cm"/>
    </inkml:brush>
  </inkml:definitions>
  <inkml:trace contextRef="#ctx0" brushRef="#br0">45 0 13485,'0'0'5877,"-5"10"-4264,-2 13-942,1 1 0,0 0 0,2 0 0,0 0 0,2 0 0,1 32 0,1 149-468,7-282-587,-7 75 367,1-7-10,-1-1 1,0 1-1,-1 0 0,0 0 1,-1 0-1,1-1 1,-2 1-1,1 1 0,-5-11 1,11 31 76,7 12 97,-7-20-127,1 0-1,-1 0 1,1 0 0,0-1-1,0 0 1,0 0-1,0 0 1,0-1-1,1 1 1,-1-1-1,1-1 1,0 1-1,-1-1 1,1 0-1,0 0 1,0-1 0,0 1-1,0-1 1,0-1-1,0 1 1,-1-1-1,1 0 1,0 0-1,0-1 1,-1 0-1,9-3 1,-7 2 10,0-1 0,0 1 0,-1-1 0,1 0 0,-1-1 0,0 1 0,0-1 0,-1 0 0,1-1 0,-1 0 0,0 1 0,-1-2 0,1 1 1,-1 0-1,-1-1 0,1 0 0,-1 0 0,0 0 0,0 0 0,1-9 0,-12 41 708,3-13-670,1-1 0,0 1 0,1 0 0,-2 18 0,5-24-21,0 1-1,0-1 0,1 0 1,0 1-1,0-1 0,0 0 1,1 0-1,0 0 1,5 11-1,-6-15-174,0 0 0,0-1 0,0 1 0,0 0 0,0-1 0,1 1 0,-1-1 0,0 1 0,1-1 0,-1 0 0,1 0 1,0 0-1,-1 0 0,1 0 0,0 0 0,0 0 0,0 0 0,0 0 0,-1-1 0,1 1 0,0-1 0,0 0 0,0 0 0,0 1 0,0-1 0,0 0 0,0 0 0,0-1 0,0 1 0,0 0 0,0-1 0,0 1 0,0-1 0,0 0 0,0 1 0,1-2 0,8-9-4084,-4-9-2487</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10.688"/>
    </inkml:context>
    <inkml:brush xml:id="br0">
      <inkml:brushProperty name="width" value="0.025" units="cm"/>
      <inkml:brushProperty name="height" value="0.025" units="cm"/>
    </inkml:brush>
  </inkml:definitions>
  <inkml:trace contextRef="#ctx0" brushRef="#br0">0 0 8296,'0'0'18385,"27"0"-34752</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11.346"/>
    </inkml:context>
    <inkml:brush xml:id="br0">
      <inkml:brushProperty name="width" value="0.025" units="cm"/>
      <inkml:brushProperty name="height" value="0.025" units="cm"/>
    </inkml:brush>
  </inkml:definitions>
  <inkml:trace contextRef="#ctx0" brushRef="#br0">124 9 8648,'0'0'12348,"-10"-2"-11104,5 1-1176,3 0-4,-1 0-1,1 0 1,-1 0 0,1 1-1,-1-1 1,0 1-1,1-1 1,-1 1 0,0 0-1,0 0 1,1 1-1,-1-1 1,0 0-1,1 1 1,-1 0 0,1-1-1,-1 1 1,1 0-1,-1 0 1,1 1 0,-1-1-1,1 0 1,0 1-1,0 0 1,0-1 0,0 1-1,0 0 1,0 0-1,0 0 1,0 0-1,-1 3 1,3-5-61,-3 4 106,-1 1 1,1-1-1,0 1 1,0 0-1,1 0 0,-1 0 1,1 0-1,0 0 1,0 1-1,-1 10 1,4-16-95,-1 1 1,1 0-1,0-1 1,-1 1 0,1-1-1,0 1 1,0-1 0,0 1-1,0-1 1,-1 0-1,1 1 1,0-1 0,0 0-1,0 0 1,0 1 0,0-1-1,0 0 1,0 0 0,0 0-1,0 0 1,0 0-1,-1-1 1,1 1 0,1 0-1,28-3 299,-13-1-248,1-1 0,-1-1 0,0-1 0,26-14 0,-31 14-41,1 0 0,0 1 0,1 1 0,-1 0 0,1 1 0,0 0 0,0 1 0,19-2 0,-31 5-9,-1 0 0,0 0-1,0 0 1,0 0 0,0 0-1,0 0 1,0 0 0,0 1-1,0-1 1,0 0 0,0 0-1,0 1 1,0-1 0,0 1-1,0-1 1,0 1 0,0-1-1,-1 1 1,1 0 0,0-1-1,0 1 1,0 0 0,-1 0-1,1 0 1,0-1 0,-1 1-1,1 0 1,0 2 0,0 29 878,-1-29-834,-1 0 0,1 0-1,0 0 1,0 0 0,0 0 0,0 0 0,1-1 0,-1 1 0,1 0 0,1 5 0,-1-7-23,0 0 0,1 0 0,-1-1 1,0 1-1,0 0 0,1-1 1,-1 1-1,0-1 0,0 1 0,1-1 1,-1 1-1,1-1 0,-1 0 1,0 0-1,1 0 0,-1 1 0,1-2 1,-1 1-1,1 0 0,-1 0 0,0 0 1,1-1-1,-1 1 0,1 0 1,-1-1-1,2-1 0,37-14 387,-24 7-566,36-18 551,-50 25-583,1 1 1,0 0-1,0 0 0,0 0 1,1 0-1,-1 1 0,0-1 1,0 1-1,0 0 0,1 0 1,-1 0-1,0 0 0,0 1 1,4 0-1,-6-1-67,-1 1 0,0-1 1,1 0-1,-1 1 0,1-1 0,-1 0 0,0 1 0,1-1 0,-1 0 1,0 1-1,0-1 0,1 1 0,-1-1 0,0 1 0,0-1 1,0 1-1,1-1 0,-1 1 0,0-1 0,0 1 0,0-1 1,0 1-1,0-1 0,0 1 0,0-1 0,0 2 0,0-2-292,0 6-6887</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13.575"/>
    </inkml:context>
    <inkml:brush xml:id="br0">
      <inkml:brushProperty name="width" value="0.025" units="cm"/>
      <inkml:brushProperty name="height" value="0.025" units="cm"/>
    </inkml:brush>
  </inkml:definitions>
  <inkml:trace contextRef="#ctx0" brushRef="#br0">2 79 4869,'8'-12'4642,"-1"1"1904,-7 29-5558,-8 24 1476,6-35-2012,0 0 1,0 1-1,1 0 1,0-1 0,0 1-1,1 0 1,1 12-1,0-18-380,0 0 0,-1 0 0,1 0 0,0 0 0,1 0 0,-1 0 0,0 0 0,1 0 0,-1-1 0,1 1 0,-1 0 0,1-1 0,0 1 0,-1-1 0,1 0 0,0 1 0,0-1 0,0 0 0,0 0 0,0 0 0,1-1-1,-1 1 1,0 0 0,0-1 0,0 1 0,1-1 0,-1 0 0,0 0 0,0 0 0,1 0 0,1 0 0,8 0 107,-1 0 0,1-1-1,-1 0 1,0-1 0,1 0 0,-1 0 0,0-1-1,0-1 1,-1 0 0,1 0 0,18-12 0,-23 13-107,-1-1 0,0 0 0,1 0 0,-1-1 0,-1 0 0,1 0 0,-1 0 0,0 0 0,0 0 0,0-1 1,-1 0-1,0 0 0,0 0 0,0 0 0,-1 0 0,0 0 0,0-1 0,-1 1 0,0-1 0,0 1 0,0-13 1,-1 17-59,0-1 0,-1 1 0,1 0 1,-1-1-1,1 1 0,-1-1 0,0 1 1,0 0-1,0 0 0,0 0 0,-1 0 1,1 0-1,0 0 0,-1 0 0,0 0 1,1 0-1,-1 0 0,0 1 0,0-1 1,0 1-1,0-1 0,0 1 0,0 0 1,0 0-1,0 0 0,-1 0 0,1 0 1,0 1-1,-1-1 0,1 1 0,-1-1 1,-3 1-1,4-1-60,0 1 0,1 0 0,-1 0 0,0 0 0,0 0 0,1 0 0,-1 0 0,0 0 0,0 1 1,1-1-1,-1 0 0,0 1 0,1 0 0,-1-1 0,0 1 0,1 0 0,-1 0 0,1 0 0,-1 0 0,1 0 0,-1 0 0,1 0 0,0 0 0,0 1 0,0-1 0,0 1 0,0-1 0,0 0 0,0 1 1,0 0-1,0-1 0,1 1 0,-1 0 0,0-1 0,1 1 0,0 0 0,-1-1 0,1 1 0,0 0 0,0 0 0,0 0 0,0 2 0,1-3-174,-1 1 0,1-1-1,0 0 1,-1 1 0,1-1-1,0 0 1,0 1 0,0-1-1,0 0 1,0 0 0,0 0-1,0 0 1,1 0 0,-1 0-1,0 0 1,0 0 0,1-1-1,-1 1 1,1 0 0,-1-1-1,0 1 1,1-1 0,-1 0-1,1 1 1,-1-1 0,1 0-1,1 0 1,50 3-6648,-46-3 5006,21 0-3754</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13.959"/>
    </inkml:context>
    <inkml:brush xml:id="br0">
      <inkml:brushProperty name="width" value="0.025" units="cm"/>
      <inkml:brushProperty name="height" value="0.025" units="cm"/>
    </inkml:brush>
  </inkml:definitions>
  <inkml:trace contextRef="#ctx0" brushRef="#br0">1 0 5221,'0'0'19010,"3"9"-18215,-1-5-747,-2-1-14,1 0 0,-1-1 0,1 1 0,0 0 0,0 0 0,1-1 0,-1 1 0,0-1 0,1 1 0,-1-1 0,1 0 0,0 0 0,0 1 0,0-1 0,0 0 0,0-1 0,1 1 0,-1 0 0,0-1 0,1 1 0,-1-1 0,1 0 0,0 0 0,-1 0 0,1 0 0,0 0 0,0 0 0,-1-1 0,1 1 0,0-1-1,0 0 1,4 0 0,7-1 24,1-1 0,-1 0 0,20-5 0,-20 3-51,0 1 1,0 1-1,21-1 1,-34 3 15,-1 0-1,1 0 1,-1 0 0,1 0-1,0 0 1,-1 0 0,1 0-1,-1 0 1,1 0 0,-1 1-1,1-1 1,-1 0 0,1 0 0,-1 1-1,1-1 1,-1 0 0,1 1-1,-1-1 1,1 1 0,-1-1-1,0 1 1,1-1 0,-1 1-1,1-1 1,-1 1 0,0-1-1,0 1 1,1-1 0,-1 1-1,0-1 1,0 1 0,0 0-1,1 24 899,0-3-249,-1-21-665,0-1-1,0 1 0,0-1 0,0 1 0,0-1 0,0 0 0,1 1 0,-1-1 0,0 1 0,0-1 0,0 1 0,1-1 0,-1 0 0,0 1 0,1-1 0,-1 0 0,0 1 0,1-1 0,-1 0 0,0 0 0,1 1 0,-1-1 0,1 0 0,-1 0 0,1 1 0,-1-1 0,0 0 0,1 0 0,-1 0 0,1 0 0,-1 0 0,1 0 0,0 0 0,7-1 76,0 0 0,0 0-1,0-1 1,13-5 0,-16 5-130,0 0 1,0 0-1,1 0 1,-1 1 0,1 0-1,-1 0 1,1 0-1,-1 1 1,1 0 0,-1 0-1,1 0 1,6 2-1,-12-2 29,1 0-1,-1 0 0,0 0 1,1 1-1,-1-1 0,0 0 1,1 1-1,-1-1 0,0 0 0,1 1 1,-1-1-1,0 0 0,0 1 1,1-1-1,-1 0 0,0 1 1,0-1-1,0 1 0,0-1 1,1 1-1,-1-1 0,0 0 1,0 1-1,0-1 0,0 1 1,0-1-1,0 1 0,0-1 1,0 0-1,0 1 0,0-1 1,-1 1-1,1 0-121,0-1 0,0 1 1,0-1-1,0 1 0,0-1 0,0 0 1,0 1-1,0-1 0,0 1 0,0-1 1,0 1-1,0-1 0,0 1 0,0-1 1,0 1-1,1-1 0,-1 0 0,0 1 1,0-1-1,0 1 0,1-1 0,-1 0 1,0 1-1,1-1 0,-1 0 0,0 1 0,1-1 1,-1 0-1,0 1 0,1-1 0,-1 0 1,1 0-1,-1 1 0,0-1 0,1 0 1,-1 0-1,1 0 0,-1 0 0,1 0 1,-1 0-1,1 0 0,-1 0 0,1 0 1,-1 0-1,0 0 0,1 0 0,-1 0 1,1 0-1,0 0 0,13-1-4813,5-6-2648</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14.565"/>
    </inkml:context>
    <inkml:brush xml:id="br0">
      <inkml:brushProperty name="width" value="0.025" units="cm"/>
      <inkml:brushProperty name="height" value="0.025" units="cm"/>
    </inkml:brush>
  </inkml:definitions>
  <inkml:trace contextRef="#ctx0" brushRef="#br0">99 0 10922,'0'0'19496,"1"8"-18732,1 4-694,-2 0 0,1 0 0,-2 0 1,0-1-1,0 1 0,-1 0 1,0-1-1,-4 13 0,-40 102 621,8-24-429,37-99-262,0 1 0,0-1 0,0 1 0,1 0 0,-1-1 0,1 1 0,0 0 0,0 6 0,0-9 0,1 0 0,-1 0 0,1 0 0,-1 0 0,1 0 0,-1 0 0,1-1 0,-1 1 0,1 0 0,0 0 0,-1 0 0,1-1 0,0 1 0,0 0 0,0-1 0,0 1 0,0-1 0,-1 1 0,1-1 0,0 1 0,0-1 0,0 1 0,0-1 0,0 0 0,0 0 0,0 0 0,1 1 0,-1-1 0,0 0 0,0 0 0,0 0 0,1-1 0,25 0 0,0-2 0,1-1 0,-2-1 0,53-17 0,25-5 0,-66 20 0,0 3 0,56-1 0,-94-9-25208</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21.961"/>
    </inkml:context>
    <inkml:brush xml:id="br0">
      <inkml:brushProperty name="width" value="0.025" units="cm"/>
      <inkml:brushProperty name="height" value="0.025" units="cm"/>
    </inkml:brush>
  </inkml:definitions>
  <inkml:trace contextRef="#ctx0" brushRef="#br0">62 98 5894,'0'0'3437,"-9"0"-2027,-42 0 31,50 0-496,4 0 139,315 2 2374,1-1-4183,-2-4-4346,-208 0 1063,125-22 1,-93-5 5829,-111 18 567,-22 4-229,-20 3 679,-59 2-2468,0 3 0,0 3 1,-132 23-1,104-12-286,-115 12 465,-328 54 1868,509-70-2130,49-6-178,58-7-81,385-68-2735,-286 40 239,112-17-1921,-162 27 1201</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22.318"/>
    </inkml:context>
    <inkml:brush xml:id="br0">
      <inkml:brushProperty name="width" value="0.025" units="cm"/>
      <inkml:brushProperty name="height" value="0.025" units="cm"/>
    </inkml:brush>
  </inkml:definitions>
  <inkml:trace contextRef="#ctx0" brushRef="#br0">1414 1 3011,'0'0'3331,"-53"0"-512,-24 0-898,-26 12-287,-29 5-353,-16 7-320,-9 5-512,-7 5-353,5 2-128,9-1-993,9-10-2499,12-14-7398</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55.360"/>
    </inkml:context>
    <inkml:brush xml:id="br0">
      <inkml:brushProperty name="width" value="0.025" units="cm"/>
      <inkml:brushProperty name="height" value="0.025" units="cm"/>
    </inkml:brush>
  </inkml:definitions>
  <inkml:trace contextRef="#ctx0" brushRef="#br0">3322 278 3683,'-8'-8'5851,"-12"-13"-5887,-2 1 0,0 1-1,-1 1 1,-1 1-1,-1 1 1,0 1 0,-1 1-1,-1 1 1,0 2-1,-56-16 1,-12 3 402,-2 4 0,0 4-1,-1 5 1,0 4 0,-165 9 0,128 10 322,0 6 1,1 6-1,-201 63 1,211-48-537,-201 95 1,272-108 200,1 3 0,2 3 0,1 1 0,2 3 0,1 1 0,-46 50 0,-8 26-12,4 4 1,6 4 0,-93 166-1,150-228-308,2 1 0,4 2 0,-39 125 0,55-142 77,2-1 0,1 1 0,3 1 0,1 0 0,3-1 0,7 81 0,-4-109-57,1 0-1,1 0 1,0 0-1,1-1 1,1 0-1,1 0 0,0 0 1,1-1-1,1 0 1,10 14-1,-4-11 22,0-1 0,0 0 1,2-1-1,0-1 0,1-1 0,33 21 1,9-3 2,2-3 1,0-2-1,2-3 1,73 17 0,41 6-13,335 46 1,-369-79-46,1-7 1,271-20-1,-311 0 167,1-5 0,-2-5 0,-1-4 1,-2-5-1,0-4 0,-3-4 1,-1-5-1,114-72 0,-127 64-77,-2-4 0,-3-3 0,-3-3 0,-3-4 0,-3-3 0,-3-3-1,-3-3 1,107-166 0,-155 216-49,-2-1 0,-1 0-1,-1-1 1,-1-1-1,8-31 1,-17 52 7,0-1-1,0 0 0,-1 0 1,0 0-1,0 1 1,-1-1-1,0 0 0,-1 0 1,0 0-1,0 0 1,-1 1-1,0-1 1,-1 0-1,0 1 0,0 0 1,-1-1-1,0 2 1,0-1-1,-1 0 0,0 1 1,-10-12-1,-5 0-67,-1 2 0,-1 0 0,0 2 0,-2 0 0,1 1 0,-46-18 0,-166-49-1551,165 60 609,-110-33-4054,95 31-1021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3.926"/>
    </inkml:context>
    <inkml:brush xml:id="br0">
      <inkml:brushProperty name="width" value="0.025" units="cm"/>
      <inkml:brushProperty name="height" value="0.025" units="cm"/>
    </inkml:brush>
  </inkml:definitions>
  <inkml:trace contextRef="#ctx0" brushRef="#br0">146 143 9321,'-7'13'1073,"1"-1"-942,-36 57 4121,38-63-3511,1-1 0,-1 0 0,0-1 0,-1 1 0,1-1 0,-1 1 1,0-1-1,0-1 0,0 1 0,0-1 0,-10 5 0,14-8-690,0 0 0,0 0 0,0 0-1,1 0 1,-1 0 0,0 0 0,0 0-1,0 0 1,1-1 0,-1 1 0,0 0-1,0 0 1,1-1 0,-1 1 0,0-1-1,0 1 1,1 0 0,-1-1 0,0 0-1,1 1 1,-1-1 0,1 1 0,-1-1-1,1 0 1,-1 1 0,1-1-1,-1 0 1,1 1 0,0-1 0,-1 0-1,1 0 1,0 1 0,0-1 0,-1 0-1,1 0 1,0 0 0,0 1 0,0-1-1,0 0 1,0 0 0,0-1 0,-2-45-129,2 38 197,-1-33-85,0 14-40,4-51-1,-3 77-88,1 1-1,-1-1 0,1 1 0,0-1 0,0 1 0,0-1 0,0 1 0,0 0 0,0 0 0,0-1 0,0 1 0,0 0 1,0 0-1,1 0 0,-1 0 0,0 0 0,1 0 0,1 0 0,36-17-3498,-15 8-545,2-4-1088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57.698"/>
    </inkml:context>
    <inkml:brush xml:id="br0">
      <inkml:brushProperty name="width" value="0.025" units="cm"/>
      <inkml:brushProperty name="height" value="0.025" units="cm"/>
    </inkml:brush>
  </inkml:definitions>
  <inkml:trace contextRef="#ctx0" brushRef="#br0">2 2648 5221,'-1'30'9512,"9"-8"-5954,-5-19-3343,0 0 0,0 0 0,1 0-1,-1-1 1,1 1 0,-1-1 0,1 0 0,0 0 0,0 0-1,7 2 1,30 11 579,1-2 1,1-1-1,44 4 0,138 11-399,-160-20-305,79 7 38,2-6 1,201-15-1,-280-2-75,-1-2 0,0-4 0,-1-2 1,-1-3-1,-1-3 0,0-2 0,-2-4 1,73-45-1,12-21 372,260-224 0,-308 237 386,-5-5 1,165-195-1,-172 170-862,-5-4-1,111-210 0,-179 297 26,-2 0 0,-1 0-1,-1-1 1,-2 0-1,5-37 1,-5-5-84,-3-78-1,-5 118 98,3-1 0,0 1-1,3 0 1,9-39 0,-9 53 7,1 0 0,1 0 1,1 1-1,1 0 1,0 0-1,1 1 0,0 0 1,22-23-1,-10 16-10,1 1 0,2 1 1,0 0-1,1 2 0,0 2 0,2 0 1,0 2-1,1 0 0,1 3 0,0 0 0,0 2 1,1 1-1,0 1 0,36-3 0,42-1-87,0 5 0,194 14-1,-240-5 90,-32 0-75,30 1 181,63-6 0,-106 2-272,-1-1-1,0-1 0,0-1 0,0 0 0,0-1 1,-1-1-1,1 0 0,20-13 0,-33 17-307,0 0 0,0-1-1,0 0 1,-1 0 0,1 0 0,-1 0-1,1-1 1,-1 1 0,0-1-1,-1 0 1,1 0 0,-1 0 0,1 0-1,1-7 1,4-22-7979</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7:58.120"/>
    </inkml:context>
    <inkml:brush xml:id="br0">
      <inkml:brushProperty name="width" value="0.025" units="cm"/>
      <inkml:brushProperty name="height" value="0.025" units="cm"/>
    </inkml:brush>
  </inkml:definitions>
  <inkml:trace contextRef="#ctx0" brushRef="#br0">0 49 14414,'0'0'3320,"11"-8"-1964,-2 1-1034,-6 3-205,1 1 0,0 0 0,0 0 0,0 0 0,0 1 0,1-1 0,-1 1 0,1 0 0,-1 0 0,1 1 0,0-1 0,-1 1 0,1 0 0,0 0 0,9 0 0,100 5 800,-1 5-1,184 38 0,-275-44-907,-1 2 0,0 0 0,0 1-1,-1 2 1,37 17 0,-53-23-9,0 1 1,0 0 0,0 0 0,0 0-1,0 1 1,0 0 0,-1-1-1,0 1 1,1 0 0,-2 0 0,1 1-1,0-1 1,-1 1 0,0-1 0,0 1-1,0 0 1,-1 0 0,1 0-1,-1 0 1,0 0 0,-1 0 0,1 0-1,-1 0 1,0 0 0,0 0-1,-1 0 1,1 0 0,-1 0 0,0 0-1,-4 9 1,0 2 38,-1-1-1,-1 0 1,0-1-1,-1 0 1,-1 0-1,0 0 1,-1-1-1,-13 13 1,-98 92 87,111-109-118,-72 61-58,-25 23-736,44-28-2735,39-35-2714</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0.097"/>
    </inkml:context>
    <inkml:brush xml:id="br0">
      <inkml:brushProperty name="width" value="0.025" units="cm"/>
      <inkml:brushProperty name="height" value="0.025" units="cm"/>
    </inkml:brush>
  </inkml:definitions>
  <inkml:trace contextRef="#ctx0" brushRef="#br0">76 449 3683,'17'-83'6931,"-9"37"-4259,-2-1 1,-1-52-1,-5 98-2531,0-1 0,0 1 1,0-1-1,0 1 0,0-1 0,0 1 0,0 0 1,-1-1-1,1 1 0,0-1 0,-1 1 0,0-1 0,1 1 1,-1 0-1,-1-3 0,1 4-76,1 0 1,0 0-1,-1-1 0,1 1 1,-1 0-1,1 0 1,-1 0-1,1 0 0,-1 0 1,1 0-1,-1 0 0,1 0 1,-1 0-1,1 0 0,-1 0 1,1 0-1,-1 0 0,1 0 1,-1 0-1,1 0 0,0 1 1,-1-1-1,1 0 0,-1 0 1,1 1-1,-1-1 1,1 0-1,0 1 0,-1 0 1,-3 2 95,1 0 1,0 1 0,0-1-1,0 1 1,0 0 0,0 0-1,1 0 1,-3 6 0,-6 22 133,1 1 0,1 0-1,1 0 1,3 1 0,-3 35 0,3 176 697,5-175-881,0-13-82,-2-7-1,2 0 1,3-1-1,1 1 0,21 88 1,-15-120 66,-10-17-80,0-1 0,1 0 0,-1 0 0,0 0 0,0 0 0,1 0 0,-1 0 0,0 0 0,0 0 0,1 0 0,-1 0 0,0 0 0,1 0 0,-1 0 0,0 0 0,0 0 0,1 0-1,-1 0 1,0 0 0,0 0 0,1 0 0,-1 0 0,0 0 0,0-1 0,1 1 0,-1 0 0,0 0 0,0 0 0,0 0 0,1-1 0,-1 1 0,0 0 0,0 0 0,0-1 0,0 1 0,1 0 0,10-34 1103,-7-7-873,-1-1-1,-2 0 1,-2 0 0,-2 1 0,-1-1 0,-3 1 0,-1 0 0,-24-71 0,30 106-243,1 3-3,0 0 0,0 0 1,-1 0-1,1 0 0,-1 0 1,1 0-1,-1 0 0,0 1 1,-3-4-1,8 12-276,-2-4 244,-1 0 0,1-1 0,0 1 1,0 0-1,0 0 0,0-1 0,0 1 0,0-1 0,1 1 0,-1-1 0,0 0 0,3 3 0,5 1-359,0-1 0,0 0 0,0-1 0,1 0-1,-1 0 1,1-1 0,0 0 0,0 0 0,0-1 0,0-1-1,0 0 1,-1 0 0,1-1 0,19-3 0,-15 1-232,1-1 1,-1 0-1,1 0 0,-1-2 1,0 0-1,-1 0 1,0-2-1,0 1 1,13-11-1,-20 13 484,-1 0-1,1 0 0,-1 0 1,0-1-1,-1 1 1,1-1-1,-1-1 0,0 1 1,0 0-1,5-14 1,-7 13 619,0-1 1,-1 1-1,1 0 0,-1-1 1,-1 1-1,0-12 1,1 18-433,-1 1 0,0 0 0,0-1 0,0 1 0,0 0 0,0 0 0,0-1 0,0 1 0,0 0 0,0-1 0,0 1 0,0 0 0,0-1 0,0 1 0,0 0 0,0 0 1,0-1-1,0 1 0,-1 0 0,1-1 0,0 1 0,0 0 0,0 0 0,0-1 0,-1 1 0,1 0 0,0 0 0,0 0 0,0-1 0,-1 1 0,1 0 0,0 0 0,0 0 0,-1 0 0,1-1 0,0 1 0,-1 0 0,1 0 0,0 0 0,0 0 0,-1 0 0,1 0 0,0 0 1,-1 0-1,1 0 0,0 0 0,-1 0 0,1 0 0,0 0 0,0 0 0,-1 0 0,1 0 0,-1 0 0,-13 14 904,6 4-691,1 0 0,1 0 1,0 1-1,1 0 0,1 0 0,1 0 0,1 0 0,0 1 0,2-1 0,2 27 1,-3-45-243,1 0 0,0 1 0,1-1 0,-1 0 0,0 1 0,0-1 0,0 0 0,1 1 0,-1-1 0,1 0 1,-1 0-1,1 0 0,-1 1 0,1-1 0,0 0 0,0 0 0,-1 0 0,1 0 0,0 0 0,0 0 0,0 0 1,0 0-1,0-1 0,0 1 0,0 0 0,1 0 0,-1-1 0,0 1 0,0-1 0,1 1 0,-1-1 0,0 0 1,0 1-1,1-1 0,-1 0 0,0 0 0,1 0 0,-1 0 0,0 0 0,1 0 0,-1 0 0,0-1 0,1 1 1,-1 0-1,0-1 0,0 1 0,1-1 0,-1 1 0,2-2 0,3-1 147,0 0-1,-1 0 1,1-1 0,0 0-1,-1 0 1,0-1 0,0 1-1,6-9 1,-2 0-21,-1 0 0,0 0-1,-1-1 1,-1 1 0,0-2 0,-1 1 0,6-28 0,-2-7 79,2-52-1,-7 56-222,1 25-226,2 17 5,12 30-112,-16-23 333,-1 1 0,1-1 0,0 0 0,0 0 0,0 0 0,0-1 0,4 4 1,-2-4 3,-1-1 1,1 0 0,0-1-1,0 1 1,0-1 0,0 0 0,0 0-1,0 0 1,0-1 0,0 0-1,0 0 1,0 0 0,1-1-1,-1 1 1,0-1 0,0-1 0,0 1-1,-1-1 1,1 1 0,0-1-1,0-1 1,-1 1 0,1-1 0,-1 1-1,0-1 1,0 0 0,0-1-1,0 1 1,3-5 0,4-3 24,0-1-1,-1 0 1,-1-1 0,0 1 0,0-2 0,-1 1-1,-1-1 1,7-19 0,-9 20 20,-1-1-1,-1 1 1,0-1-1,-1 1 1,0-1-1,-1 0 1,0 0 0,-1 0-1,-4-24 1,4 37-51,0 0 0,0 1 0,0-1 0,0 1-1,0-1 1,-1 0 0,1 1 0,0-1 0,0 1 0,-1-1 0,1 1 0,0-1 0,-1 1 0,1-1 0,0 1 0,-1-1 0,1 1 0,-1-1 0,1 1 0,-1 0 0,1-1 0,-1 1-1,1 0 1,-1-1 0,1 1 0,-1 0 0,1 0 0,-1 0 0,0-1 0,1 1 0,-1 0 0,1 0 0,-1 0 0,0 0 0,1 0 0,-1 0 0,1 0 0,-1 0 0,0 0-1,1 1 1,-1-1 0,1 0 0,-1 0 0,0 0 0,1 1 0,-1-1 0,0 1 0,-23 20-209,0 19 228,1 0 0,3 2 0,1 0 0,2 1 0,-14 52 0,27-80 16,-1 0 0,2 0 0,0 0 0,1 1 0,1-1 0,1 26 0,0-37-67,0 0-1,1-1 1,0 1-1,0-1 1,0 1-1,0-1 1,0 1 0,1-1-1,-1 0 1,1 0-1,0 0 1,0 0-1,0 0 1,1 0-1,-1 0 1,1-1 0,-1 1-1,1-1 1,0 0-1,0 0 1,0 0-1,0 0 1,0 0-1,1-1 1,-1 1 0,0-1-1,1 0 1,-1 0-1,1 0 1,-1 0-1,1-1 1,0 1-1,4-1 1,3 0-452,0 0 0,-1-1 0,1-1 0,-1 1 0,1-2-1,-1 1 1,1-1 0,-1-1 0,0 0 0,-1 0 0,1-1 0,-1 0 0,0-1 0,0 0 0,0 0-1,10-11 1,-10 8-126,1 0 0,-2 0-1,1-1 1,-1 0-1,-1-1 1,0 1 0,0-2-1,-1 1 1,-1-1-1,0 1 1,0-2 0,-1 1-1,3-17 1,-8 2 3833,1 27-3110,0 0 0,-1-1 0,1 1 0,0 0 0,-1 0 0,1 0 0,0 0 0,-1-1-1,1 1 1,0 0 0,-1 0 0,1 0 0,0 0 0,-1 0 0,1 0 0,0 0-1,-1 0 1,1 0 0,0 0 0,-1 0 0,1 0 0,0 0 0,-1 0 0,1 0 0,0 0-1,-1 0 1,1 1 0,0-1 0,-1 0 0,1 0 0,0 0 0,-1 1 0,1-1 0,0 0-1,0 0 1,-1 1 0,-3 2 280,1 0-1,-1 1 0,1 0 1,0-1-1,0 1 0,0 1 1,-3 4-1,3-4-272,0 1 1,0-1-1,0 1 1,0 0 0,1 0-1,0 0 1,0 1-1,1-1 1,0 0-1,0 1 1,0-1-1,1 1 1,0-1-1,1 8 1,1-12-132,0 0 0,0 0 0,-1-1 0,2 1 0,-1-1 0,0 1 1,0-1-1,0 0 0,1 0 0,-1 0 0,0 0 0,1 0 0,-1 0 0,1-1 1,-1 1-1,1-1 0,4 0 0,24 9 20,-24-4-15,0 1-1,-1 0 0,0 0 1,0 0-1,0 0 0,-1 1 0,0 0 1,0 0-1,0 1 0,-1-1 1,0 1-1,-1 0 0,0 0 0,4 15 1,-1 0-15,-1 1 0,-1 0 0,-1 0 0,-1 25 0,-1-29 195,-2-1 0,0 1-1,-7 27 1,7-39-71,-1 0 0,-1 0 0,0-1 0,0 1 1,0-1-1,-1 1 0,0-1 0,0 0 0,-1-1 0,-10 13 0,14-18-60,0 0 0,1 0 0,-1 0 0,0-1 0,0 1 0,0 0 0,0 0 0,0-1 0,0 1-1,0 0 1,0-1 0,0 1 0,0-1 0,0 1 0,0-1 0,0 0 0,-1 0 0,1 1 0,0-1 0,0 0 0,-2 0 0,2-1-24,0 1 0,0-1-1,1 1 1,-1-1 0,0 1 0,0-1 0,1 0-1,-1 1 1,1-1 0,-1 0 0,1 0 0,-1 1-1,1-1 1,-1 0 0,1 0 0,-1 0 0,1 0-1,0 0 1,0 0 0,-1-1 0,0-10-14,-1 0-1,2 0 1,0-17 0,0 17 34,2-30-146,2 0 0,2 1-1,1-1 1,3 2-1,24-70 1,96-189 83,-124 285 20,15-30-12,-3 1-12,3 1 0,1 1-1,38-51 1,-67 127 212,-5-2 87,2 0 0,2 1 1,0 0-1,-3 51 0,10-62-209,1 0 0,1 0 0,1 0 0,0 0 0,2 0 0,1-1-1,14 40 1,-14-47-48,-1-2-209,1-1-1,0 0 0,1 0 0,0 0 1,1 0-1,8 10 0,-8-19-723,-5-13 687,-4-14 199,-4 4-18,0 1 0,-2 0 0,0 0 0,-1 0 0,-1 1 0,-1 0 0,0 1 0,-15-17 0,10 13 309,0-2-1,2 0 0,-19-40 0,33 62-226,-1 0 0,1 0 0,0 1 0,-1-1-1,1 0 1,0 0 0,0 0 0,0 0 0,0 0-1,0 0 1,0 0 0,0 0 0,0 1-1,0-1 1,0 0 0,0 0 0,0 0 0,1 0-1,-1 0 1,0 0 0,1 0 0,-1 1 0,1-1-1,-1 0 1,1 0 0,-1 1 0,1-1 0,-1 0-1,1 0 1,0 1 0,-1-1 0,1 1 0,0-1-1,0 1 1,-1-1 0,1 1 0,0-1 0,0 1-1,0 0 1,0-1 0,0 1 0,-1 0 0,1 0-1,0 0 1,0 0 0,0-1 0,1 2 0,58-1-835,-39 1-64,24-1-3059,5 0-2995</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9.618"/>
    </inkml:context>
    <inkml:brush xml:id="br0">
      <inkml:brushProperty name="width" value="0.025" units="cm"/>
      <inkml:brushProperty name="height" value="0.025" units="cm"/>
    </inkml:brush>
  </inkml:definitions>
  <inkml:trace contextRef="#ctx0" brushRef="#br0">16 1 12300,'0'0'7831,"-2"13"-6128,-7 65-169,5 0 0,9 148 0,42 168 975,-44-369-2464,-1-4-22,1-1 0,1 0-1,1 0 1,0 0 0,12 26-1,-14-51 302,0-16-132,-1-25-35,-6-19-97,-17-104 1,10 104-66,-4-107 1,15 172-7,1 0 0,-1-1 0,0 1 1,0 0-1,0-1 0,1 1 0,-1 0 0,0-1 0,0 1 0,1 0 0,-1-1 1,0 1-1,1 0 0,-1 0 0,0-1 0,1 1 0,-1 0 0,1 0 0,-1 0 1,0-1-1,1 1 0,-1 0 0,1 0 0,-1 0 0,0 0 0,1 0 1,-1 0-1,1 0 0,-1 0 0,0 0 0,1 0 0,-1 0 0,1 0 0,-1 0 1,1 0-1,-1 1 0,0-1 0,1 0 0,-1 0 0,0 0 0,1 1 1,-1-1-1,0 0 0,1 0 0,-1 1 0,0-1 0,1 1 0,22 11-483,-21-11 410,6 4-599,0-1 1,1 1-1,-1-2 0,1 1 0,0-1 0,0-1 0,13 2 1,-13-2-972,-1-2 1,1 1-1,0-2 0,15-1 1,7-6-5292</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10.226"/>
    </inkml:context>
    <inkml:brush xml:id="br0">
      <inkml:brushProperty name="width" value="0.025" units="cm"/>
      <inkml:brushProperty name="height" value="0.025" units="cm"/>
    </inkml:brush>
  </inkml:definitions>
  <inkml:trace contextRef="#ctx0" brushRef="#br0">68 409 192,'0'0'17964,"-8"13"-16053,0 1-1462,0 1 0,0 0 0,1 1 0,1 0 0,1 0 0,0 0 0,1 0 0,1 1 0,-2 22 0,5-38-439,0-1 0,0 0 1,0 1-1,0-1 1,0 1-1,0-1 1,0 0-1,0 1 0,0-1 1,0 1-1,0-1 1,0 0-1,0 1 1,1-1-1,-1 0 0,0 1 1,0-1-1,0 0 1,1 1-1,-1-1 1,0 0-1,0 1 0,1-1 1,-1 0-1,0 0 1,0 1-1,1-1 1,-1 0-1,0 0 1,1 1-1,-1-1 0,0 0 1,1 0-1,-1 0 1,1 0-1,-1 0 1,0 0-1,1 0 0,-1 1 1,1-1-1,-1 0 1,0 0-1,1 0 1,-1-1-1,0 1 0,1 0 1,-1 0-1,1 0 1,-1 0-1,0 0 1,1 0-1,-1 0 0,0-1 1,1 1-1,-1 0 1,0 0-1,1-1 1,-1 1-1,0 0 0,1 0 1,-1-1-1,0 1 1,0 0-1,0-1 1,1 1-1,-1 0 0,0-1 1,0 1-1,21-22 296,-4-4-210,-3-1 0,0 0 0,-1 0 0,-2-2 0,9-33 0,-18 59-113,1 9-27,0 25-88,-1 40-54,-3-44 151,0 31-15,1-54-88,0-1 1,1 1 0,-1-1 0,1 1 0,0-1 0,0 0 0,0 1 0,0-1 0,0 0 0,1 1 0,3 4 0,-4-7-21,-1 0 0,1 0 0,0-1 0,0 1 0,0 0 0,0-1 0,0 1 0,0-1 0,0 1 0,0-1 0,0 1 0,0-1 0,0 0 0,0 1 0,0-1 0,0 0 0,0 0 0,0 0 0,0 0 0,0 0 0,1 0 0,-1 0 0,0 0-1,0 0 1,0-1 0,0 1 0,0 0 0,0-1 0,0 1 0,0-1 0,0 1 0,0-1 0,0 1 0,0-1 0,0 0 0,0 1 0,-1-1 0,1 0 0,1-2 0,28-36-3882,-18 16 2762,-2 0 0,0-1 0,-1 0 0,-2 0 0,0-1 1,5-46-1,2-161 3324,-10 128 2125,-2 141 2485,1 79-4557,-4-50-1156,-1-30 444,2 0 0,6 53-1,-5-86-1360,-1 0 1,1-1-1,-1 1 0,1 0 1,0 0-1,0-1 0,0 1 0,0 0 1,1-1-1,-1 1 0,1-1 1,0 1-1,0-1 0,0 0 0,0 0 1,0 0-1,0 0 0,0 0 0,0 0 1,1-1-1,-1 1 0,1-1 1,4 2-1,-5-2-16,0-1 1,1 0-1,-1 1 1,1-1-1,-1 0 1,1 0-1,-1-1 1,0 1-1,1 0 0,-1-1 1,1 0-1,-1 1 1,0-1-1,0 0 1,1 0-1,-1 0 1,0-1-1,0 1 1,0 0-1,0-1 0,0 0 1,0 1-1,-1-1 1,1 0-1,-1 0 1,1 0-1,1-3 1,6-9 12,0-1-1,-1 0 1,-1 0 0,-1-1 0,0 0 0,-1 0 0,-1 0 0,5-34 0,-4-6 28,-3-75 0,-2 87-34,-4 9-91,1 32-45,-1 22 35,-17 377 1808,21-390-1773,0 1 1,0-1-1,1 1 1,0-1-1,0 1 0,4 11 1,-4-15-490,0 0 1,1-1 0,-1 1-1,1-1 1,0 1 0,0-1-1,0 0 1,0 1-1,0-1 1,4 3 0,4 2-6088</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10.679"/>
    </inkml:context>
    <inkml:brush xml:id="br0">
      <inkml:brushProperty name="width" value="0.025" units="cm"/>
      <inkml:brushProperty name="height" value="0.025" units="cm"/>
    </inkml:brush>
  </inkml:definitions>
  <inkml:trace contextRef="#ctx0" brushRef="#br0">13 96 7623,'0'0'14638,"-3"9"-12519,0-3-1907,2-4-92,0 0 1,0 0-1,1 0 1,-1 0 0,0 0-1,1 0 1,-1 0-1,1 1 1,0-1-1,0 4 1,0-5-75,1 0 1,0 0 0,-1 0 0,1 0-1,0-1 1,0 1 0,-1 0-1,1-1 1,0 1 0,0 0 0,0-1-1,0 1 1,0-1 0,0 1-1,0-1 1,0 0 0,0 1 0,0-1-1,0 0 1,0 0 0,0 0-1,0 1 1,0-1 0,0 0 0,0-1-1,0 1 1,0 0 0,0 0-1,0 0 1,0-1 0,2 0 0,1 1-21,-1-1 1,1 0-1,-1 0 1,1 0 0,-1 0-1,0 0 1,1-1 0,-1 1-1,0-1 1,0 0 0,0 0-1,-1 0 1,1-1-1,0 1 1,-1-1 0,1 1-1,-1-1 1,0 0 0,0 0-1,0 0 1,0 0-1,1-3 1,0-1-23,0 0 1,-1 0-1,0 0 1,0-1-1,-1 1 1,0 0-1,0-1 0,0 1 1,-2-12-1,2 19-16,-1-1 0,0 1 0,0-1 0,0 1 0,0-1 0,0 1 0,0-1 0,0 0 0,-1 1 0,1-1 0,0 1 1,0-1-1,0 1 0,0-1 0,-1 1 0,1-1 0,0 1 0,-1-1 0,1 1 0,0-1 0,-1 1 0,1-1 0,0 1 0,-1 0 0,1-1 0,-1 1 0,1 0 0,-1-1 0,1 1 0,-1 0 0,1 0 0,-1-1 0,1 1 0,-1 0 0,1 0 0,-1 0 0,0 0 0,1 0 0,-1 0 0,1 0 0,-1 0 0,1 0 0,-1 0 0,1 0 0,-1 0 0,0 0 0,1 0 0,-1 0 0,0 1 0,-1 0-11,1 0 0,-1 0-1,0 0 1,0 0-1,1 0 1,-1 0-1,1 0 1,-1 1 0,1-1-1,-1 1 1,1-1-1,0 1 1,0-1-1,-1 3 1,-4 11 59,0 1 0,2-1-1,0 1 1,0 0 0,2 0 0,0 0-1,1 1 1,0-1 0,3 22 0,-2-35-20,0-1 0,0 0 0,0 0 0,0 1 0,0-1 0,1 0 0,0 0 0,-1 0 0,1 0 0,0 1 0,0-1 0,0 0 0,0 0 0,0 0 0,0-1 0,1 1 0,-1 0 0,1 0 0,-1-1 0,1 1 0,0-1 0,-1 1 0,1-1 0,0 0 0,0 0 0,0 0 0,0 0 0,0 0 0,0 0 0,0 0 0,1-1 0,-1 1 0,0-1 0,0 1 0,0-1 0,1 0 0,-1 0 0,0 0 0,4-1 0,0 0 16,0 0-1,0-1 1,0 1 0,0-1-1,0-1 1,0 1 0,-1-1-1,1 0 1,-1-1-1,0 1 1,0-1 0,9-8-1,15-28 31,-26 34-73,0 1-1,1-1 0,0 1 1,0-1-1,0 1 1,0 0-1,1 1 0,10-8 1,-15 12-23,1 0 1,-1 0-1,1 0 1,-1 0 0,1 0-1,-1 0 1,1 0 0,-1 0-1,1 0 1,-1 0 0,0 1-1,1-1 1,-1 0-1,1 0 1,-1 1 0,1-1-1,-1 0 1,0 1 0,1-1-1,-1 0 1,0 1-1,1-1 1,-1 0 0,0 1-1,0-1 1,1 1 0,-1-1-1,0 1 1,0-1-1,0 1 1,1-1 0,-1 1-1,0-1 1,0 1 0,0-1-1,0 1 1,0-1-1,0 1 1,0 0 0,5 31-1044,-3-21-248,-1-8 713,-1-1-1,1 1 1,0-1 0,0 1 0,0-1 0,1 0 0,-1 0 0,0 1 0,1-1-1,0 0 1,3 3 0,8 1-6605</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11.007"/>
    </inkml:context>
    <inkml:brush xml:id="br0">
      <inkml:brushProperty name="width" value="0.025" units="cm"/>
      <inkml:brushProperty name="height" value="0.025" units="cm"/>
    </inkml:brush>
  </inkml:definitions>
  <inkml:trace contextRef="#ctx0" brushRef="#br0">75 208 16464,'0'0'2103,"-9"6"331,2-1-2066,1 0 0,0 0 0,0 1 1,0-1-1,0 1 0,-6 10 0,10-13-221,0 1 0,0-1 0,0 1 0,1-1 0,-1 1 0,1 0 0,0-1 0,0 1 0,0 0 0,0 0 0,1 0 0,-1 0 0,1 0 0,0 0 0,0 0 1,1 0-1,-1 0 0,3 7 0,-2-10-138,-1 1 0,1-1 0,0 0 0,0 0 1,0 1-1,0-1 0,0 0 0,0 0 0,1 0 1,-1 0-1,0 0 0,1 0 0,-1 0 1,0-1-1,1 1 0,-1-1 0,1 1 0,-1-1 1,1 1-1,-1-1 0,1 1 0,0-1 0,-1 0 1,1 0-1,-1 0 0,1 0 0,0 0 0,-1-1 1,1 1-1,-1 0 0,1-1 0,-1 1 1,4-2-1,1 1 11,-1-1 0,1 0 0,0 0 1,0-1-1,-1 0 0,1 0 0,7-5 1,-2-4 31,0 1 1,-1-2 0,0 1-1,-1-1 1,0-1 0,-1 0-1,-1 0 1,0 0 0,6-21-1,-5 12 40,-2-1 0,0 1 0,-2-1 0,0 0 0,0-38 0,-5 70-75,0 0 0,-1-1 0,0 1-1,0 0 1,0 0 0,-7 11 0,-5 20 127,8-15 212,1 0 0,1 0 0,1 1 0,0 30 0,3-44-529,1-1 0,0 1 0,1 0 0,0-1 0,4 12-1,-4-15-656,1-1 0,0 0-1,0 0 1,0 0-1,1 0 1,0 0 0,0-1-1,9 10 1,4-2-9414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11.741"/>
    </inkml:context>
    <inkml:brush xml:id="br0">
      <inkml:brushProperty name="width" value="0.025" units="cm"/>
      <inkml:brushProperty name="height" value="0.025" units="cm"/>
    </inkml:brush>
  </inkml:definitions>
  <inkml:trace contextRef="#ctx0" brushRef="#br0">0 0 8232,'0'0'14510,"25"49"-12396,-20-3-257,1 10-960,3 2-513,-3 1-319,1-5-33,1-5-96,0-9-417,-1-9-608,-2-16-993,-2-12-801,-3-6-704,0-27-1858,-9-13-4741</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12.099"/>
    </inkml:context>
    <inkml:brush xml:id="br0">
      <inkml:brushProperty name="width" value="0.025" units="cm"/>
      <inkml:brushProperty name="height" value="0.025" units="cm"/>
    </inkml:brush>
  </inkml:definitions>
  <inkml:trace contextRef="#ctx0" brushRef="#br0">1 5 18353,'0'0'6887,"42"-5"-12717,-6 17 930,7 1-1955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12.426"/>
    </inkml:context>
    <inkml:brush xml:id="br0">
      <inkml:brushProperty name="width" value="0.025" units="cm"/>
      <inkml:brushProperty name="height" value="0.025" units="cm"/>
    </inkml:brush>
  </inkml:definitions>
  <inkml:trace contextRef="#ctx0" brushRef="#br0">88 1 13677,'0'0'4596,"-4"9"-2551,-73 115 2765,76-123-4812,1-1 1,-1 1 0,1 0-1,-1 0 1,1 0 0,-1-1 0,1 1-1,-1 0 1,1 0 0,0 0-1,-1 0 1,1 0 0,0 0-1,0 0 1,0 0 0,0 0-1,0 0 1,0 0 0,0 0-1,0 0 1,0 0 0,0 0-1,1 0 1,-1 0 0,0 0-1,0 0 1,1 0 0,-1-1-1,1 1 1,-1 0 0,1 0 0,0 0-1,-1 0 1,1-1 0,0 1-1,-1 0 1,1-1 0,0 1-1,0-1 1,-1 1 0,3 0-1,3 2-29,1-1 0,-1 0 0,1-1 0,0 0 0,10 1 0,8 2-74,-4 0-39,-2 2 0,1 0 1,-1 1-1,0 1 0,32 18 1,-47-23 145,0 0 1,0-1-1,0 2 1,0-1 0,0 0-1,-1 1 1,1 0-1,-1-1 1,0 1-1,0 1 1,0-1 0,-1 0-1,0 1 1,0-1-1,0 1 1,0 0 0,0 0-1,-1-1 1,0 1-1,0 0 1,-1 0-1,1 0 1,-1 0 0,0 0-1,0 0 1,-1 0-1,0 0 1,1 0-1,-4 7 1,0-2 114,-1-1-1,0 1 1,0-1 0,-1 0 0,-1 0-1,1-1 1,-1 0 0,-1 0 0,0-1-1,0 0 1,0 0 0,-1-1-1,0 0 1,0 0 0,0-1 0,-1 0-1,0-1 1,0 0 0,0-1-1,0 0 1,-16 3 0,23-6-144,1 0 1,-1 0-1,1 0 0,0 0 1,-1-1-1,1 1 0,-1 0 1,1-1-1,0 0 1,-1 0-1,1 0 0,0 0 1,0 0-1,0 0 0,0 0 1,0-1-1,0 1 0,0-1 1,0 1-1,0-1 1,1 0-1,-1 0 0,1 0 1,-1 0-1,1 0 0,0 0 1,-1 0-1,1 0 1,1-1-1,-1 1 0,0 0 1,0-1-1,1 1 0,-1 0 1,1-1-1,0-3 1,-2-6-464,2-1 1,0 1 0,0 0 0,1-1 0,0 1-1,4-13 1,6-14-2863,28-68-1,-13 41-821,4-16-1464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4.298"/>
    </inkml:context>
    <inkml:brush xml:id="br0">
      <inkml:brushProperty name="width" value="0.025" units="cm"/>
      <inkml:brushProperty name="height" value="0.025" units="cm"/>
    </inkml:brush>
  </inkml:definitions>
  <inkml:trace contextRef="#ctx0" brushRef="#br0">155 7 11403,'0'0'6523,"-10"-3"-3837,3 2-2380,1 0 1,-1 0-1,1 1 1,-1-1 0,1 1-1,-1 1 1,1-1 0,-1 1-1,1 1 1,-9 1 0,11-2-233,1 1 1,-1-1-1,1 1 1,-1-1-1,1 1 1,-1 0-1,1 1 1,0-1 0,0 0-1,0 1 1,0 0-1,1-1 1,-1 1-1,1 0 1,-1 1-1,1-1 1,0 0-1,0 1 1,1-1-1,-1 1 1,1-1-1,-2 7 1,3-9-72,-1-1 0,1 1 0,0 0 0,0 0-1,0-1 1,0 1 0,0 0 0,0 0 0,0-1 0,0 1 0,0 0 0,0 0 0,0-1 0,1 1-1,-1 0 1,0-1 0,0 1 0,1 0 0,-1-1 0,1 1 0,-1 0 0,0-1 0,1 1 0,-1-1-1,1 1 1,-1-1 0,1 1 0,0-1 0,0 2 0,27 3 85,31-12-300,-21-2-721,-17 3 397,0 2 1,1 0-1,28 0 1,-50 4 555,0 0 1,1 0 0,-1 0-1,0 1 1,0-1 0,1 0 0,-1 0-1,0 1 1,1-1 0,-1 0-1,0 0 1,0 1 0,0-1-1,1 0 1,-1 1 0,0-1-1,0 0 1,0 1 0,0-1-1,0 0 1,0 1 0,1-1 0,-1 1-1,0-1 1,0 0 0,0 1-1,0-1 1,0 0 0,-1 1-1,1-1 1,0 1 0,0-1-1,0 0 1,0 1 0,0-1 0,0 0-1,0 1 1,-1-1 0,1 0-1,0 1 1,0-1 0,-1 0-1,1 0 1,0 1 0,0-1-1,-1 0 1,1 0 0,0 1-1,-1-1 1,0 0 0,-12 18 776,-16 9-73,-2-1 1,-42 28-1,71-53-873,-7 4-609,2-4-2558,-1-3-3090</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12.782"/>
    </inkml:context>
    <inkml:brush xml:id="br0">
      <inkml:brushProperty name="width" value="0.025" units="cm"/>
      <inkml:brushProperty name="height" value="0.025" units="cm"/>
    </inkml:brush>
  </inkml:definitions>
  <inkml:trace contextRef="#ctx0" brushRef="#br0">95 0 10570,'0'0'8819,"4"11"-7597,10 37 327,13 90-1,-20-91-882,2-1 0,2 1 0,22 58 0,-22-79-609,2 0 0,1-1 0,19 27 1,-26-42-82,0 0 1,1-1 0,0 0 0,1-1-1,0 0 1,0 0 0,0-1 0,1 0-1,0-1 1,13 7 0,-23-13-18,1 1 0,0-1 0,0 1 0,-1-1 0,1 0 0,0 1 0,0-1 0,-1 0 0,1 0 0,0 0 0,0 1 0,0-1 0,-1 0 0,1 0 0,0 0 0,0 0 0,0 0 0,-1 0 0,1-1 0,0 1 0,0 0 0,0 0 0,-1 0 0,1-1 0,1 0 0,-4-16-1347,-23-26-733,-9 0 632,-48-47 1,-48-33 1792,29 29 2582,97 90-2776,-17-21 2440,20 25-2511,1-1 0,0 1-1,0-1 1,0 1-1,-1-1 1,1 0-1,0 1 1,0-1 0,0 1-1,0-1 1,0 1-1,0-1 1,0 1-1,0-1 1,0 1 0,0-1-1,1 1 1,-1-1-1,0 1 1,0-1-1,0 1 1,1-1 0,-1 1-1,0-1 1,0 1-1,1-1 1,-1 1-1,1-1 1,-1 1 0,0 0-1,1-1 1,-1 1-1,1 0 1,-1-1-1,0 1 1,1 0 0,-1 0-1,1 0 1,-1-1-1,1 1 1,-1 0 0,1 0-1,0 0 1,-1 0-1,1 0 1,-1 0-1,1 0 1,-1 0 0,1 0-1,-1 0 1,2 0-1,45-5 168,81 1-1,9-1-2468,-6-14-6594,-72 4 156</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13.111"/>
    </inkml:context>
    <inkml:brush xml:id="br0">
      <inkml:brushProperty name="width" value="0.025" units="cm"/>
      <inkml:brushProperty name="height" value="0.025" units="cm"/>
    </inkml:brush>
  </inkml:definitions>
  <inkml:trace contextRef="#ctx0" brushRef="#br0">0 0 20884,'0'0'1825,"0"66"161,3-30-704,6 5-354,6 3-511,-1 1-321,3 0-32,-1-6-480,1 2-1282,-4-5-2434,-5 2-5221</inkml:trace>
  <inkml:trace contextRef="#ctx0" brushRef="#br0" timeOffset="1">207 902 20019,'0'0'4292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4.453"/>
    </inkml:context>
    <inkml:brush xml:id="br0">
      <inkml:brushProperty name="width" value="0.025" units="cm"/>
      <inkml:brushProperty name="height" value="0.025" units="cm"/>
    </inkml:brush>
  </inkml:definitions>
  <inkml:trace contextRef="#ctx0" brushRef="#br0">70 199 9417,'0'0'2893,"-11"1"-736,-31 5-257,41-6-1821,0 0 0,1 0-1,-1 0 1,1 0-1,-1 0 1,0 0-1,1 0 1,-1 1-1,1-1 1,-1 0-1,1 0 1,-1 0-1,0 0 1,1 1-1,-1-1 1,1 0-1,-1 1 1,1-1-1,-1 0 1,1 1-1,0-1 1,-1 1-1,1-1 1,-1 0-1,1 1 1,0-1-1,-1 1 1,1-1-1,0 1 1,-1 0-1,1-1 1,0 2-1,11 7 1458,11-5-1149,-1 0 1,2-1-1,-1-1 0,0-2 0,44-3 1,-38 2-288,27-4-420,0-2 1,0-3-1,-1-2 1,0-2-1,-1-3 0,100-46 1,-142 57-274,0 1 0,0-1 0,0-1 0,11-9 0,-19 13-95,0 0 0,-1 0 0,1 0 0,-1 0 0,1 0 0,-1 0 0,0-1 0,0 1 0,0-1 0,1-5 0,1-17-8019</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4.797"/>
    </inkml:context>
    <inkml:brush xml:id="br0">
      <inkml:brushProperty name="width" value="0.025" units="cm"/>
      <inkml:brushProperty name="height" value="0.025" units="cm"/>
    </inkml:brush>
  </inkml:definitions>
  <inkml:trace contextRef="#ctx0" brushRef="#br0">1 65 13453,'0'0'3939,"9"0"-3501,66-4 571,113-21-1,-19 1-772,-161 23-230,47-5 46,0 2-1,87 5 0,-140-1-37,-1 0-1,0 0 1,0 0-1,1 0 0,-1 0 1,0 1-1,0-1 1,0 0-1,1 1 1,-1-1-1,0 1 1,0-1-1,0 1 1,0-1-1,0 1 1,0 0-1,0 0 1,0 0-1,0-1 1,0 1-1,0 0 0,-1 0 1,1 0-1,0 0 1,-1 0-1,1 1 1,0-1-1,-1 0 1,1 0-1,-1 0 1,0 0-1,1 1 1,-1-1-1,0 0 1,0 0-1,0 1 0,0-1 1,0 0-1,0 0 1,0 1-1,0-1 1,-1 0-1,1 0 1,0 0-1,-1 1 1,1-1-1,-1 0 1,1 0-1,-2 2 1,-2 5 144,0-1 1,0 1-1,-1-1 1,0 0-1,0 0 1,-7 7-1,-120 107 818,-5 6-515,114-104-1537,2 2 0,0 0 0,-27 46 0,31-40-7161</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6.334"/>
    </inkml:context>
    <inkml:brush xml:id="br0">
      <inkml:brushProperty name="width" value="0.025" units="cm"/>
      <inkml:brushProperty name="height" value="0.025" units="cm"/>
    </inkml:brush>
  </inkml:definitions>
  <inkml:trace contextRef="#ctx0" brushRef="#br0">213 207 4068,'0'0'9716,"-5"-11"-6059,2 5-3338,0 0 1,0 0 0,0 1 0,-1-1 0,0 1 0,0 0 0,-1 0 0,0 0 0,-5-4 0,8 7-235,0 1-1,0-1 0,0 1 1,-1 0-1,1 0 1,0 0-1,-1 0 1,1 0-1,-1 0 0,1 1 1,-1-1-1,1 1 1,-1 0-1,1 0 0,-1 0 1,1 0-1,-1 0 1,0 0-1,1 1 0,-1-1 1,1 1-1,0 0 1,-1-1-1,1 1 1,-1 0-1,1 1 0,0-1 1,0 0-1,0 1 1,0-1-1,0 1 0,0 0 1,-2 1-1,-4 5 67,1 1-1,0-1 0,0 1 1,1 0-1,1 1 0,-1-1 1,1 1-1,1 0 1,0 1-1,0-1 0,-2 12 1,2-3 161,0 0 0,1-1 1,1 2-1,1-1 0,2 30 0,-1-47-298,0 1-1,0-1 1,0 0-1,1 1 1,-1-1 0,1 0-1,-1 1 1,1-1-1,0 0 1,0 0-1,0 1 1,0-1-1,0 0 1,1 0-1,-1 0 1,1-1-1,-1 1 1,1 0-1,0 0 1,-1-1-1,1 1 1,0-1-1,0 0 1,0 1-1,0-1 1,1 0-1,-1 0 1,0 0 0,0-1-1,1 1 1,-1 0-1,0-1 1,1 1-1,-1-1 1,0 0-1,1 0 1,-1 0-1,5-1 1,0 0 1,1 0 1,0-1 0,-1 0-1,1 0 1,-1-1 0,1 0-1,-1 0 1,0-1-1,0 1 1,11-10 0,-4 1 5,0 0 0,-1-1 0,0 0 0,-1-1 0,0-1 0,-1 0 0,-1 0 0,0-1 0,-1 0 0,-1-1 1,-1 0-1,0 0 0,-1 0 0,-1-1 0,-1 0 0,0 0 0,-1-1 0,0-20 0,-6 24 50,-5 22 12,-4 24 14,8-2-89,0-1 0,3 1 0,2 46 0,-2-72-7,1 0 1,1-1-1,-1 1 1,0-1-1,1 1 1,-1-1-1,1 1 1,0-1-1,0 1 1,0-1-1,0 0 0,0 1 1,0-1-1,1 0 1,-1 0-1,3 3 1,-3-4 1,1 0-1,-1 0 1,0 0 0,1-1 0,-1 1 0,1 0 0,-1-1-1,1 1 1,-1-1 0,1 0 0,0 1 0,-1-1 0,1 0-1,-1 0 1,1 0 0,0 0 0,-1 0 0,1 0 0,2-1-1,1 0 6,0-1-1,0 0 1,1 0 0,-2-1-1,1 1 1,0-1-1,0 0 1,-1-1-1,0 1 1,0-1-1,0 1 1,0-1-1,5-7 1,-1-2 11,0 0-1,-1 0 1,0-1 0,-1 0-1,-1-1 1,0 1 0,3-22-1,-3 12-8,-1-1-1,-2 1 0,0-33 1,-1 79 12,-2-2 0,1 0 0,1 0-1,1-1 1,1 1 0,1 0 0,0-1 0,13 34 0,-16-51-14,0 0 0,-1 0 0,1-1 0,0 1 0,1 0 0,-1 0 0,0 0 0,0-1-1,1 1 1,-1 0 0,1-1 0,-1 1 0,1-1 0,0 0 0,-1 0 0,1 1 0,0-1 0,0 0 0,0-1 0,0 1-1,0 0 1,0 0 0,0-1 0,0 1 0,0-1 0,0 0 0,1 0 0,-1 0 0,0 0 0,0 0 0,0 0-1,0 0 1,0-1 0,0 1 0,0-1 0,1 1 0,-1-1 0,0 0 0,-1 0 0,1 0 0,0 0 0,0 0 0,0 0-1,-1-1 1,4-1 0,2-4 27,0 0-1,0 0 0,0-1 0,-1 1 1,0-1-1,0-1 0,-1 1 1,7-15-1,-6 5 0,0-1-1,-1 0 1,5-34 0,6-23 18,-18 91-52,2 0 0,0-1 0,1 1 0,0 0 0,5 20 0,-5-29 0,-1-1-86,0-1-1,1 0 1,-1 0 0,1 0 0,0 0 0,1 0 0,-1 0 0,1 0-1,-1 0 1,1-1 0,0 1 0,1 0 0,-1-1 0,1 0 0,-1 0-1,1 1 1,0-2 0,0 1 0,0 0 0,1 0 0,-1-1 0,1 0-1,-1 0 1,1 0 0,0 0 0,-1 0 0,1-1 0,0 0 0,0 0-1,0 0 1,1 0 0,-1 0 0,0-1 0,0 0 0,0 0 0,0 0-1,1 0 1,-1-1 0,0 0 0,0 0 0,0 0 0,0 0 0,7-3-1,21-13-3900,-1-5-2542</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6.802"/>
    </inkml:context>
    <inkml:brush xml:id="br0">
      <inkml:brushProperty name="width" value="0.025" units="cm"/>
      <inkml:brushProperty name="height" value="0.025" units="cm"/>
    </inkml:brush>
  </inkml:definitions>
  <inkml:trace contextRef="#ctx0" brushRef="#br0">21 0 5573,'0'0'13789,"2"12"-12134,14 169 3522,22 141-1472,-30-281-3623,2 0 0,1-1 0,3 0 0,1-1 0,37 68 0,-50-102-80,-1-4 2,0 1 0,-1 0 1,1 0-1,0-1 0,0 1 0,0 0 1,0-1-1,1 1 0,-1-1 0,0 1 1,1-1-1,-1 0 0,1 1 0,-1-1 1,1 0-1,-1 0 0,1 0 0,0 0 1,0-1-1,2 2 0,-3-7 24,0 0 1,0 0-1,-1 0 0,1 0 1,-1 0-1,0 0 0,0 0 1,-1 0-1,-1-9 0,-5-9-153,0 0 0,-1 1 0,-1-1 0,-1 2 0,-21-35 0,9 22-258,-2 0-1,-41-45 1,29 47 692,84 23-207,-16 3-1046,-2-1 1,52-19-1,-69 21-1433,0-2-1,0 1 1,0-2-1,19-14 1,-9 1-6512</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7.127"/>
    </inkml:context>
    <inkml:brush xml:id="br0">
      <inkml:brushProperty name="width" value="0.025" units="cm"/>
      <inkml:brushProperty name="height" value="0.025" units="cm"/>
    </inkml:brush>
  </inkml:definitions>
  <inkml:trace contextRef="#ctx0" brushRef="#br0">1 0 5285,'0'0'16821,"6"15"-15086,69 243 3512,-64-215-4985,-7-29-228,24 77 336,-25-82-463,1 0-1,1 0 1,-1 0 0,1-1 0,1 0 0,-1 1 0,10 9 0,-13-17-122,0 1 0,-1-1 0,1 0 0,0 1 0,0-1 1,0 0-1,0 0 0,0 0 0,0 0 0,0 0 0,0-1 0,0 1 1,1-1-1,-1 1 0,2-1 0,-2 0-301,0 0 0,0 0 0,0 0-1,0-1 1,-1 1 0,1 0 0,0-1 0,-1 0 0,1 1 0,0-1-1,-1 0 1,1 0 0,0 0 0,-1 0 0,1 0 0,-1 0 0,0 0-1,3-3 1,11-16-8842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7.457"/>
    </inkml:context>
    <inkml:brush xml:id="br0">
      <inkml:brushProperty name="width" value="0.025" units="cm"/>
      <inkml:brushProperty name="height" value="0.025" units="cm"/>
    </inkml:brush>
  </inkml:definitions>
  <inkml:trace contextRef="#ctx0" brushRef="#br0">104 0 3075,'0'0'12380,"-11"6"-7629,5-3-4472,0 0 0,0 0 0,1 0 1,0 0-1,0 1 0,0 0 0,0 0 0,0 1 1,1-1-1,0 1 0,0 0 0,0 0 0,0 0 1,1 1-1,0-1 0,0 1 0,1 0 0,-1 0 1,-1 9-1,2-9-75,1 0 0,0 0 0,0 0 0,0 0 0,1 0 0,0 0 0,0 0 0,1 0 0,-1 0 0,1 0 0,1 0 0,2 7 0,-3-10-184,1-1-1,-1 1 1,1-1-1,0 1 1,0-1-1,1 0 1,-1 0-1,0 0 1,1 0 0,-1-1-1,1 1 1,-1-1-1,1 1 1,0-1-1,0 0 1,0 0-1,-1 0 1,1 0-1,0-1 1,0 1-1,0-1 1,0 1-1,0-1 1,0 0 0,5-1-1,-3 1-6,-1-1 0,1 0 0,-1 0 1,1 0-1,-1 0 0,1-1 0,-1 0 0,0 0 0,1 0 0,-1 0 0,0-1 1,-1 1-1,1-1 0,0 0 0,-1 0 0,0 0 0,1-1 0,-1 1 1,0-1-1,-1 0 0,1 0 0,-1 0 0,0 0 0,3-6 0,-3 4-6,1 1 0,-1-1-1,0 0 1,-1 1-1,0-1 1,0 0 0,0 0-1,0 0 1,-1 0-1,0 0 1,0 0 0,-1 0-1,0 0 1,0 0-1,0 0 1,0 1 0,-1-1-1,-5-10 1,7 14-40,-1 1-1,0-1 1,0 1 0,1-1 0,-1 1 0,0 0 0,0-1-1,0 1 1,0 0 0,0 0 0,-1 0 0,1 0-1,0 0 1,0 0 0,-1 0 0,1 0 0,-1 0-1,1 1 1,-1-1 0,1 1 0,-1-1 0,1 1 0,-1-1-1,1 1 1,-1 0 0,0 0 0,1 0 0,-1 0-1,1 0 1,-1 0 0,-2 0 0,3 1-24,-1 0 0,1 0-1,0 0 1,-1 0 0,1 1 0,0-1 0,0 0 0,0 0 0,0 1 0,0-1-1,0 1 1,0-1 0,1 1 0,-1-1 0,0 1 0,1-1 0,-1 1-1,1 0 1,0-1 0,-1 1 0,1 0 0,0-1 0,0 1 0,0 0 0,0-1-1,0 1 1,1 0 0,-1-1 0,1 3 0,0-2-121,0-1 0,-1 0 0,1 1 0,0-1 0,0 0 0,0 0 0,0 0 0,0 0 0,0 0 0,1 0 0,-1 0 0,0 0 0,0 0 0,1-1 0,-1 1 1,1 0-1,-1-1 0,0 1 0,1-1 0,-1 1 0,1-1 0,-1 0 0,1 0 0,-1 0 0,1 0 0,0 0 0,1 0 0,46-3-5345,-17-8 1626,0-9-1986</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7.814"/>
    </inkml:context>
    <inkml:brush xml:id="br0">
      <inkml:brushProperty name="width" value="0.025" units="cm"/>
      <inkml:brushProperty name="height" value="0.025" units="cm"/>
    </inkml:brush>
  </inkml:definitions>
  <inkml:trace contextRef="#ctx0" brushRef="#br0">64 0 11883,'0'0'11147,"-9"10"-10026,-29 32 219,36-41-1245,0 1 0,1 0 0,-1 0 0,1 0 0,0 0 1,0 0-1,0 0 0,0 0 0,0 1 0,0-1 0,0 0 0,1 0 0,-1 1 1,1-1-1,0 1 0,0 4 0,0-6-85,0 1 1,1 0-1,0-1 0,-1 1 1,1 0-1,0-1 0,0 1 1,0-1-1,0 1 0,0-1 1,0 1-1,0-1 0,1 0 1,-1 0-1,0 0 0,1 0 1,2 2-1,6 2-279,0 0 0,1-1 0,-1 0 0,1-1 0,18 4 0,-7-2-251,-7 0 2,1 0 0,-1 1 0,0 0 1,15 10-1,-28-15 542,-1 0 1,1 0-1,0 0 1,-1 0-1,1 1 1,0-1-1,-1 1 1,0-1 0,1 1-1,-1 0 1,0-1-1,0 1 1,0 0-1,0 0 1,0 0-1,0-1 1,0 5-1,-1-4 93,0 0-1,-1-1 0,1 1 1,-1 0-1,1 0 1,-1 0-1,0-1 0,1 1 1,-1 0-1,0 0 1,0-1-1,-1 1 0,1-1 1,0 1-1,0-1 1,-1 0-1,1 1 0,-1-1 1,1 0-1,-1 0 1,1 0-1,-1 0 0,-2 1 1,-4 3 172,0-1 0,0 0 0,0 0 0,-1-1 0,1 0 0,-1-1 0,0 0 0,0 0 1,0 0-1,0-1 0,0-1 0,-18 0 0,26-1-417,-1 1-1,1 0 1,0-1 0,-1 1-1,1-1 1,0 1 0,-1-1-1,1 0 1,0 0 0,-1 1-1,1-1 1,0 0-1,0 0 1,0 0 0,0 0-1,0 0 1,0-1 0,0 1-1,0 0 1,1 0 0,-1-1-1,0 1 1,1 0 0,-1-1-1,1 1 1,-1 0 0,1-1-1,0-2 1,-1 1-784,1-1 0,-1 1 1,1-1-1,0 1 0,0-1 0,1 0 0,-1 1 1,1-1-1,0 1 0,2-6 0,10-12-8462</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8.154"/>
    </inkml:context>
    <inkml:brush xml:id="br0">
      <inkml:brushProperty name="width" value="0.025" units="cm"/>
      <inkml:brushProperty name="height" value="0.025" units="cm"/>
    </inkml:brush>
  </inkml:definitions>
  <inkml:trace contextRef="#ctx0" brushRef="#br0">66 166 5733,'0'0'8424,"-9"5"-4388,-29 15-1228,37-19-2555,-1 0 0,1 0 0,-1 0 0,1 0 0,-1 1 0,1-1 0,0 0 0,0 0 0,-1 1 0,1-1 0,0 1 0,0-1 0,0 3 0,1-4-154,-1 1 0,1-1 0,0 1 0,0-1 0,0 1 1,0-1-1,0 1 0,0-1 0,1 1 0,-1-1 0,0 0 0,0 1 0,0-1 0,0 1 0,0-1 0,1 1 0,-1-1 0,0 1 0,0-1 1,1 0-1,-1 1 0,0-1 0,1 0 0,-1 1 0,0-1 0,1 0 0,-1 1 0,2-1 0,0 2 68,1-1 0,0 0 1,0 0-1,0 0 0,0 0 0,0-1 0,0 1 0,0-1 0,1 0 0,2 0 0,3-1-124,-1 0 1,0-1-1,1-1 0,-1 1 0,0-1 0,0 0 0,-1-1 1,1 0-1,-1 0 0,1-1 0,-2 0 0,1 0 0,0 0 0,-1-1 1,8-10-1,-7 10-27,-1-1 0,-1-1 0,0 1 1,0-1-1,0 0 0,-1 0 1,0 0-1,0-1 0,-1 1 0,0-1 1,-1 0-1,0 0 0,0 0 0,0-11 1,-2 19-15,0 0 0,0 0-1,0 0 1,0 0 0,0 0 0,0-1 0,0 1 0,0 0 0,0 0 0,-1 1 0,1-1 0,0 0 0,-1 0 0,1 0 0,-1 0 0,1 0 0,-1 0 0,1 0 0,-1 0 0,0 1 0,1-1 0,-1 0 0,0 1 0,0-1 0,1 0 0,-1 1 0,0-1 0,0 1 0,0-1 0,0 1 0,0-1 0,0 1 0,0 0 0,0 0 0,0-1 0,0 1 0,-2 0 0,2 0-8,-1 0 0,0 1 0,0-1 0,0 0 0,0 1 0,0 0 0,1-1 1,-1 1-1,0 0 0,1 0 0,-1 0 0,0 0 0,1 0 0,-1 0 0,1 0 0,0 1 1,-1-1-1,1 0 0,-2 4 0,-3 4 46,1 1 0,1 0 1,-1 0-1,2 1 0,-1-1 0,2 1 1,-1 0-1,1 0 0,1 0 0,0 0 1,1 0-1,0 12 0,0-21-31,1 0 0,-1 0 0,1-1 0,-1 1-1,1 0 1,0 0 0,-1 0 0,1-1 0,0 1 0,0 0 0,0-1 0,1 1 0,-1-1 0,0 1-1,1-1 1,-1 1 0,1-1 0,-1 0 0,1 0 0,-1 0 0,1 0 0,0 0 0,-1 0-1,1 0 1,0-1 0,0 1 0,0 0 0,0-1 0,0 0 0,0 1 0,0-1 0,0 0-1,0 0 1,-1 0 0,1 0 0,0-1 0,3 0 0,4 1 6,0-1 0,-1-1 0,1 0 1,-1 0-1,1 0 0,-1-1 0,11-6 0,35-22 23,-40 21-32,0 1-1,1 0 0,0 1 0,0 1 1,1 0-1,0 1 0,1 1 0,-1 0 1,1 2-1,24-3 0,-39 6-5,0 0 1,1 1-1,-1-1 0,0 1 0,0 0 1,0-1-1,0 1 0,0 0 1,0 1-1,0-1 0,0 0 0,0 0 1,0 1-1,0-1 0,-1 1 0,1 0 1,-1-1-1,1 1 0,-1 0 0,0 0 1,0 0-1,0 0 0,0 0 0,0 0 1,0 0-1,0 3 0,0-3 6,0 0 0,0 1 0,0-1 0,0 0 1,0 0-1,1 1 0,-1-1 0,0 0 0,1 0 0,0 0 0,-1-1 0,1 1 0,0 0 0,0-1 0,0 1 0,0-1 0,1 1 0,-1-1 1,0 0-1,0 0 0,1 0 0,-1 0 0,0-1 0,1 1 0,-1-1 0,5 1 0,-3-1-90,0 0 0,0-1 0,0 0 1,0 0-1,0 0 0,0 0 0,0-1 0,0 1 0,0-1 0,-1 0 0,1 0 1,-1 0-1,1-1 0,-1 1 0,0-1 0,0 0 0,0 0 0,0 0 0,-1 0 1,1 0-1,-1-1 0,4-6 0,4-22-3810,-14-4-3378,-10 9-2027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4.858"/>
    </inkml:context>
    <inkml:brush xml:id="br0">
      <inkml:brushProperty name="width" value="0.025" units="cm"/>
      <inkml:brushProperty name="height" value="0.025" units="cm"/>
    </inkml:brush>
  </inkml:definitions>
  <inkml:trace contextRef="#ctx0" brushRef="#br0">1 58 5445,'0'0'2707,"7"-9"-65,1-2-1628,-4 6-308,-1 0 1,1 0-1,0 1 0,0 0 0,1-1 1,5-3-1,-10 8-611,0 0-1,1-1 1,-1 1 0,0 0-1,0 0 1,0 0 0,0 0 0,1 0-1,-1 0 1,0 0 0,0-1 0,0 1-1,1 0 1,-1 0 0,0 0-1,0 0 1,0 0 0,1 0 0,-1 0-1,0 0 1,0 0 0,1 0-1,-1 0 1,0 0 0,0 0 0,0 0-1,1 1 1,-1-1 0,0 0-1,0 0 1,0 0 0,0 0 0,1 0-1,-1 0 1,0 0 0,0 1 0,0-1-1,0 0 1,1 0 0,-1 0-1,0 0 1,0 1 0,0-1 0,0 0-1,0 0 1,0 0 0,0 1-1,0-1 1,0 0 0,1 0 0,2 19 1240,-5 21-1015,-1-18-208,-2-1 1,-9 28 0,-6 27 51,20-76-160,0 1 0,0-1 0,0 0 0,0 0 0,0 1 0,0-1 0,0 0 0,0 1 0,0-1 0,0 0 0,0 0 0,0 1 0,0-1 0,0 0-1,0 1 1,0-1 0,0 0 0,0 0 0,0 1 0,0-1 0,0 0 0,0 1 0,0-1 0,1 0 0,-1 0 0,0 1 0,0-1 0,0 0 0,0 0 0,1 0 0,-1 1 0,0-1 0,0 0 0,1 0 0,-1 0 0,0 0 0,0 1 0,1-1 0,-1 0 0,0 0 0,0 0 0,1 0 0,-1 0 0,0 0 0,1 0 0,-1 0 0,19-7 153,16-19 33,54-53-537,30-25-262,-111 99 654,-6 7 74,-10 17 262,-26 36 365,29-48-686,2-2-7,-1 0-1,1 0 1,0 1 0,1-1 0,-1 1 0,1-1 0,0 1-1,0 0 1,-1 12 0,4-17-133,0 0 0,0-1-1,1 1 1,-1 0 0,0-1 0,0 1 0,1-1-1,-1 1 1,1-1 0,-1 0 0,0 1-1,1-1 1,-1 0 0,1 0 0,-1 0-1,0 0 1,1 0 0,1-1 0,23 1-5019,-18 0 538,5 0-3622</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8.513"/>
    </inkml:context>
    <inkml:brush xml:id="br0">
      <inkml:brushProperty name="width" value="0.025" units="cm"/>
      <inkml:brushProperty name="height" value="0.025" units="cm"/>
    </inkml:brush>
  </inkml:definitions>
  <inkml:trace contextRef="#ctx0" brushRef="#br0">1 134 6246,'0'0'13357,"86"-45"-12140,-31 23-417,5-1-351,2 2-769,0-2-4933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9.341"/>
    </inkml:context>
    <inkml:brush xml:id="br0">
      <inkml:brushProperty name="width" value="0.025" units="cm"/>
      <inkml:brushProperty name="height" value="0.025" units="cm"/>
    </inkml:brush>
  </inkml:definitions>
  <inkml:trace contextRef="#ctx0" brushRef="#br0">0 52 8136,'0'0'13928,"2"10"-12946,2 18-302,1-1 0,2-1 0,1 1 0,20 46 0,-28-71-648,1-1-1,0 1 0,0 0 0,0-1 0,0 1 0,0-1 1,0 1-1,1-1 0,-1 1 0,1-1 0,-1 0 1,1 0-1,-1 0 0,1 1 0,-1-2 0,1 1 0,0 0 1,0 0-1,-1 0 0,1-1 0,0 1 0,0-1 0,0 0 1,0 1-1,3-1 0,-2-1 23,1 0-1,-1 0 1,0 0 0,1 0-1,-1-1 1,0 1 0,0-1 0,0 0-1,-1 0 1,1 0 0,0 0-1,-1-1 1,4-2 0,7-11 129,0 0 1,-1-1 0,17-30-1,-28 44-189,27-49 227,16-28 849,-44 79-1058,1 0-1,-1 0 0,1 0 0,0 1 0,-1-1 1,1 0-1,0 0 0,-1 0 0,1 1 0,0-1 0,0 1 1,0-1-1,0 0 0,0 1 0,-1-1 0,1 1 1,0 0-1,0-1 0,0 1 0,0 0 0,0-1 1,0 1-1,1 0 0,-1 0 0,0 0 0,0 0 0,0 0 1,0 0-1,0 0 0,0 1 0,0-1 0,0 0 1,0 0-1,0 1 0,0-1 0,0 1 0,0-1 1,0 1-1,-1-1 0,1 1 0,0 0 0,0-1 0,0 1 1,-1 0-1,1 0 0,0-1 0,-1 1 0,1 0 1,0 0-1,-1 0 0,1 0 0,-1 0 0,1 2 1,5 7 66,-1 0 0,0 0 0,6 18 0,-10-26-66,31 96 106,-32-97-128,0-1 0,0 1 1,1 0-1,-1-1 0,0 1 1,1-1-1,-1 1 0,0 0 1,1-1-1,-1 1 0,1-1 1,-1 1-1,1-1 0,-1 0 1,1 1-1,0-1 0,-1 1 1,1-1-1,-1 0 0,1 1 1,0-1-1,-1 0 0,1 0 1,0 0-1,-1 0 0,1 1 0,0-1 1,-1 0-1,1 0 0,0 0 1,-1 0-1,1 0 0,0 0 1,-1-1-1,1 1 0,0 0 1,-1 0-1,1 0 0,0-1 1,-1 1-1,1 0 0,-1-1 1,1 1-1,0 0 0,-1-1 1,1 1-1,-1-1 0,1 1 1,-1-1-1,1 1 0,-1-1 1,0 1-1,1-1 0,-1 0 1,0 1-1,1-2 0,26-41-2956,-24 37 1829,28-49-9305,-14 28 998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29.697"/>
    </inkml:context>
    <inkml:brush xml:id="br0">
      <inkml:brushProperty name="width" value="0.025" units="cm"/>
      <inkml:brushProperty name="height" value="0.025" units="cm"/>
    </inkml:brush>
  </inkml:definitions>
  <inkml:trace contextRef="#ctx0" brushRef="#br0">90 83 8968,'0'0'14857,"-10"3"-13122,6-1-1660,0-1 0,-1 0-1,1 1 1,0 0 0,0 0 0,0 0-1,0 1 1,1-1 0,-1 1 0,1 0-1,-1 0 1,1 0 0,0 0 0,0 1-1,0-1 1,1 1 0,-1 0-1,1 0 1,0 0 0,0 0 0,0 0-1,0 0 1,1 0 0,0 1 0,0-1-1,0 0 1,0 1 0,1-1 0,0 10-1,0-13-70,0 1-1,0 0 0,1-1 0,-1 1 1,1-1-1,-1 1 0,1 0 0,0-1 1,-1 1-1,1-1 0,0 1 0,0-1 1,0 0-1,0 1 0,0-1 1,1 0-1,-1 0 0,0 0 0,0 0 1,1 0-1,-1 0 0,1 0 0,-1 0 1,1 0-1,-1-1 0,1 1 0,-1-1 1,1 1-1,0-1 0,-1 0 0,1 1 1,0-1-1,-1 0 0,1 0 1,0 0-1,-1 0 0,1 0 0,0-1 1,2 0-1,3 1 5,0-1 0,0-1 0,0 1 0,0-1 0,0 0 0,-1-1 0,1 1 0,11-7 0,-10 3 5,-1 0 0,1-1 0,-1 0 0,0 0 0,0 0 0,-1-1 0,0 0 0,-1 0 0,1 0 0,-1-1 0,-1 0 0,0 0 0,0 0 0,-1 0 0,0-1 0,-1 1 0,0-1 0,0 0-1,-1 0 1,0-16 0,-4 13 30,-6 14-42,-7 19-23,10-6 45,2 0 0,-1 0 0,2 0 0,0 1 0,1-1 0,0 1-1,1-1 1,1 1 0,2 28 0,-1-42-52,-1 1-1,1-1 1,0 0-1,0 1 1,0-1-1,0 0 1,0 0-1,0 0 1,0 0 0,0 0-1,0 0 1,0 0-1,0 0 1,1 0-1,-1 0 1,0 0-1,1-1 1,-1 1-1,1-1 1,-1 1-1,1-1 1,-1 1-1,1-1 1,-1 0-1,1 0 1,-1 0-1,1 0 1,-1 0-1,1 0 1,-1 0-1,1 0 1,-1-1-1,1 1 1,-1-1 0,1 1-1,1-2 1,5 0-614,-1 0 0,0 0 1,0-1-1,0 0 0,0 0 1,7-6-1,16-15-3147,-1-4-2483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0.120"/>
    </inkml:context>
    <inkml:brush xml:id="br0">
      <inkml:brushProperty name="width" value="0.025" units="cm"/>
      <inkml:brushProperty name="height" value="0.025" units="cm"/>
    </inkml:brush>
  </inkml:definitions>
  <inkml:trace contextRef="#ctx0" brushRef="#br0">26 398 10890,'0'0'8334,"-4"11"-6226,3-10-2092,-3 11 406,0 0 0,1 1 0,0 0 0,0-1 0,0 15-1,3-24-371,0 0 0,0 1-1,0-1 1,0 0 0,1 0-1,-1 1 1,1-1-1,-1 0 1,1 0 0,0 0-1,1 0 1,-1 0-1,0 0 1,1 0 0,0 0-1,0-1 1,-1 1 0,2 0-1,-1-1 1,0 0-1,0 1 1,1-1 0,-1 0-1,1 0 1,0-1 0,-1 1-1,1 0 1,0-1-1,6 2 1,-3 0-30,1-2 0,-1 1 0,1-1 0,-1 0-1,1 0 1,0 0 0,-1-1 0,1 0 0,0-1 0,-1 0 0,1 0 0,-1 0-1,1-1 1,-1 1 0,1-2 0,8-3 0,-6 1 51,0-1 0,0 0 0,-1 0 0,0-1 0,-1 0 0,1 0 0,-1-1 0,-1 0 0,12-16 0,-6 4 257,-1-1 0,-1-1 0,-1 1-1,0-1 1,-2-1 0,-1 1 0,0-1 0,3-40-1,-6 35-89,-2 0 0,-5-51 0,4 73-225,-1 0 1,1 0-1,-2 0 0,1 1 0,-1-1 0,1 0 0,-1 1 0,-1-1 0,1 1 0,-1 0 0,0 0 0,0 0 0,-1 0 0,1 0 0,-1 1 0,0-1 0,-1 1 0,1 0 0,-1 0 0,-4-3 0,5 6-16,1 0-1,0 0 1,-1 0-1,1 0 1,-1 0 0,1 1-1,-1-1 1,1 1-1,-1 0 1,1 0 0,-1 1-1,0-1 1,1 1-1,-1 0 1,1-1 0,0 1-1,-1 1 1,1-1-1,0 1 1,0-1 0,0 1-1,0 0 1,0 0-1,0 0 1,0 0 0,0 1-1,-3 3 1,-7 8-25,0 0 0,2 1 0,-19 28 0,27-38 27,-38 67 57,39-67-48,0 0 0,0 0 0,0 0 0,0 1 0,1-1 0,0 1 0,0-1 0,0 0 0,1 1 0,0-1 0,0 1 0,1 8 0,0-12-7,-1-1 0,1 1 0,0-1 1,0 1-1,0-1 0,-1 0 0,2 1 0,-1-1 0,0 0 1,0 0-1,0 0 0,0 1 0,1-1 0,-1-1 0,1 1 1,-1 0-1,0 0 0,1 0 0,0-1 0,-1 1 0,1-1 1,-1 1-1,1-1 0,0 0 0,2 1 0,50 0-172,-37-2 34,82-8-1048,-81 6 1089,1 0-1,-1 1 0,1 1 1,-1 0-1,1 2 0,-1 0 0,1 1 1,19 5-1,-35-5 92,1 0 1,0 0-1,-1 0 0,0 0 0,1 0 0,-1 1 0,0-1 1,0 1-1,0 0 0,0 0 0,-1 0 0,1 0 1,-1 1-1,0-1 0,0 1 0,0-1 0,0 1 1,-1 0-1,2 5 0,4 35-2032,-7-39 905,-1-1 0,1 1 0,-1 0 0,0-1 0,0 1 0,0-1 0,-3 5 0,-5 3-15236</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0.649"/>
    </inkml:context>
    <inkml:brush xml:id="br0">
      <inkml:brushProperty name="width" value="0.025" units="cm"/>
      <inkml:brushProperty name="height" value="0.025" units="cm"/>
    </inkml:brush>
  </inkml:definitions>
  <inkml:trace contextRef="#ctx0" brushRef="#br0">1 61 8104,'5'-9'4783,"-3"7"-4682,2-4 671,0 1-1,0-1 1,1 1 0,-1 0 0,11-8 0,-14 12-595,0 0 0,1 0 0,-1 0 0,0 0 1,1 1-1,-1-1 0,1 0 0,-1 1 0,1-1 0,-1 1 0,1 0 0,-1-1 0,1 1 0,-1 0 0,1 0 0,0 0 0,-1 0 0,1 0 0,-1 0 0,1 1 0,-1-1 1,1 0-1,-1 1 0,1-1 0,-1 1 0,1 0 0,-1-1 0,1 1 0,-1 0 0,0 0 0,0 0 0,1 0 0,-1 0 0,0 0 0,0 0 0,0 1 0,0-1 0,1 2 1,4 6 279,0 1 1,-1-1-1,0 1 1,-1 1 0,0-1-1,0 0 1,-1 1 0,0 0-1,1 14 1,7 109 948,-9-89-1057,-1-9-182,-2-24-130,1-1 1,1 1-1,0-1 0,0 1 0,1-1 0,7 20 0,-8-30-33,0 1 0,0 0 0,0-1 0,0 1 0,0-1 0,0 0-1,1 1 1,-1-1 0,1 0 0,-1 0 0,1 0 0,-1 0 0,1 0 0,0 0 0,-1 0 0,1 0 0,0-1 0,0 1 0,0-1 0,-1 1-1,1-1 1,0 0 0,0 0 0,0 0 0,0 0 0,0 0 0,0 0 0,-1 0 0,1-1 0,4 0 0,5-2 34,1-1 1,-1 0 0,18-8-1,-23 9-26,164-59-347,-84 33-3072,-46 11-2786,-7-6-5578</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1.484"/>
    </inkml:context>
    <inkml:brush xml:id="br0">
      <inkml:brushProperty name="width" value="0.025" units="cm"/>
      <inkml:brushProperty name="height" value="0.025" units="cm"/>
    </inkml:brush>
  </inkml:definitions>
  <inkml:trace contextRef="#ctx0" brushRef="#br0">233 518 6566,'1'-2'7774,"0"-1"-4122,-4-19-2383,1 18-1133,-1 0 1,0 0-1,-1 0 0,1 1 1,0-1-1,-1 1 0,0 0 1,0 0-1,0 0 1,0 0-1,0 1 0,-1-1 1,1 1-1,-1 1 0,0-1 1,1 0-1,-1 1 1,-9-1-1,9 1-6,1 0 0,-1 0 0,0 0 1,1 1-1,-1 0 0,0 0 0,0 0 0,1 1 0,-1 0 1,0 0-1,1 0 0,-1 0 0,1 1 0,-1-1 0,1 1 1,-1 0-1,1 1 0,0-1 0,-5 5 0,3 0-22,0 1 0,1 1 0,0-1 0,0 1 0,1-1 0,0 1 0,0 1 0,1-1 0,1 0 0,-1 1 0,1-1 0,1 1 0,0 0 0,0 0 1,1-1-1,2 15 0,-2-23-107,0 0 1,1 0 0,-1 0 0,1 0 0,-1 0 0,1 0-1,-1 0 1,1 0 0,0 0 0,0 0 0,-1 0 0,1 0 0,0-1-1,0 1 1,0 0 0,0-1 0,0 1 0,0-1 0,0 1-1,0-1 1,0 1 0,0-1 0,0 1 0,0-1 0,0 0 0,0 0-1,0 0 1,0 0 0,1 0 0,-1 0 0,0 0 0,0 0-1,2 0 1,2-1 50,0 1-1,1-1 0,-1-1 0,0 1 1,0-1-1,7-2 0,3-5 208,0 0-1,-1 0 1,0-2 0,0 1-1,-1-2 1,21-23-1,-4 0 180,35-54-1,-48 64-303,-1 0 0,-2-2 0,0 0 0,-2 0 0,-1-1 0,-1-1 0,-1 0 0,-2 0 0,6-47 0,-57 248-32,34-133-99,-4 10 15,2 0 0,3 1 0,-7 91 0,16-139-70,0 1 1,0 0 0,0-1 0,1 1-1,-1-1 1,0 1 0,1-1-1,0 1 1,0-1 0,-1 1 0,1-1-1,1 0 1,-1 1 0,0-1 0,1 0-1,-1 0 1,1 0 0,-1 0-1,1 0 1,0 0 0,3 2 0,-2-3-137,0 0 0,-1 1 1,1-1-1,0 0 0,0-1 1,1 1-1,-1-1 0,0 1 1,0-1-1,0 0 1,0 0-1,0 0 0,0 0 1,1-1-1,-1 1 0,0-1 1,6-2-1,-2 0-462,-1 0-1,1-1 1,-1 0-1,1 0 1,-1 0-1,0-1 1,-1 0-1,1 0 1,-1-1-1,0 1 1,0-1-1,6-11 1,7-11-4185,21-45 0,-32 59 3567,26-58-1654,-14 30 15586,-18 46-9508,-4 13-1892,-26 51 1399,23-57-2353,0 0 0,1 1 0,0-1-1,1 1 1,1 0 0,-3 14 0,5-26-308,1 1 0,0-1 0,0 0 0,0 0 1,0 1-1,0-1 0,0 0 0,0 1 0,0-1 1,0 0-1,0 0 0,0 1 0,0-1 1,0 0-1,1 1 0,-1-1 0,0 0 0,0 0 1,0 1-1,0-1 0,0 0 0,0 0 0,1 1 1,-1-1-1,0 0 0,0 0 0,0 1 0,1-1 1,-1 0-1,0 0 0,0 0 0,1 0 0,-1 1 1,0-1-1,0 0 0,1 0 0,-1 0 0,0 0 1,1 0-1,-1 0 0,0 0 0,1 0 0,16-5 64,14-14 25,-1-11-61,0 0 1,-2-2 0,45-68-1,-65 91-391,-4 12 146,-5 27 95,-13 41 181,6-41-57,0-4-5,2 1-1,-6 48 1,12-75-10,-1 1 0,1 0 0,0 0 1,0 0-1,0 0 0,-1 0 0,1 0 0,0 0 0,0 0 1,0 0-1,1-1 0,-1 1 0,0 0 0,0 0 0,0 0 1,1 0-1,-1 0 0,0 0 0,1-1 0,-1 1 0,1 0 1,-1 0-1,1-1 0,-1 1 0,1 0 0,0-1 0,-1 1 1,1 0-1,0-1 0,-1 1 0,1-1 0,0 1 0,0-1 0,0 1 1,-1-1-1,1 0 0,0 1 0,0-1 0,0 0 0,0 0 1,0 0-1,0 0 0,0 1 0,0-1 0,-1-1 0,1 1 1,0 0-1,0 0 0,0 0 0,0 0 0,0 0 0,0-1 1,0 1-1,-1-1 0,1 1 0,0 0 0,0-1 0,0 1 0,-1-1 1,2-1-1,7-2-128,-1-1 0,0-1 0,0 1 0,8-9 0,14-19-450,-25 26 392,0 0 1,1 1-1,-1 0 0,1 0 0,1 0 0,-1 0 0,1 1 0,0 1 0,0-1 0,13-5 0,-20 10 193,1 1-1,0 0 0,0 0 0,-1-1 0,1 1 1,0 0-1,-1 0 0,1 0 0,-1 0 0,1 0 1,-1-1-1,0 1 0,1 0 0,-1 0 0,0 0 0,0 0 1,0 0-1,1 0 0,-1 0 0,0 0 0,0 0 1,0 0-1,-1 1 0,1-1 0,0 0 0,-1 1 1,-1 35 166,-8 6 24,-2-1 1,-1 0 0,-35 71 0,-6 22 843,49-115-700,6-11 290,18-38-111,-1-1 0,-2 0 1,23-58-1,27-107 105,-53 155-419,7-27-23,14-44 35,63-138 1,-93 241-213,26-46-23,-29 51 20,1 1 0,0 0 0,0-1 0,0 1 0,0 0 0,0 0 0,1 0 0,-1 1 1,1-1-1,-1 0 0,1 1 0,-1-1 0,1 1 0,0 0 0,0 0 0,-1 0 0,5 0 0,-6 1-1,0 0 0,1 0-1,-1 1 1,0-1 0,1 0 0,-1 1 0,0-1 0,0 1 0,1-1-1,-1 1 1,0 0 0,0-1 0,0 1 0,0 0 0,0 0 0,0 0 0,0 0-1,0 0 1,0 0 0,0 0 0,0 0 0,-1 0 0,1 0 0,0 0 0,-1 1-1,1-1 1,-1 0 0,0 0 0,1 1 0,-1-1 0,0 0 0,0 1-1,1-1 1,-1 0 0,-1 2 0,3 60-371,-2-48 341,0-11 38,-1 1-50,1 0 0,0-1 1,0 1-1,1 0 0,0 0 0,2 9 0,-1-11 19,-1 0 0,1-1 0,0 0 0,0 1 0,0-1 0,0 0 0,0 0 0,0 0 0,1 0 0,-1-1 0,1 1-1,-1-1 1,4 2 0,2 2-38,-1 0-1,0 0 1,0 0-1,0 1 1,0 0-1,-1 1 1,0-1-1,0 1 1,-1 0-1,0 1 1,0-1-1,-1 1 1,0 0 0,0 0-1,-1 0 1,0 1-1,4 16 1,-6-17 166,0-1 0,-1 0 0,1 1 1,-1-1-1,-1 0 0,1 1 0,-1-1 1,-1 0-1,1 0 0,-1 0 0,-1 0 1,1 0-1,-1 0 0,0 0 0,-1-1 1,1 0-1,-1 1 0,-1-1 0,1-1 0,-1 1 1,0-1-1,-6 6 0,2-4 269,0-1 1,0 1-1,0-1 0,-1-1 0,1 0 1,-1 0-1,-1-1 0,1 0 0,0-1 0,-1 0 1,-12 1-1,19-4-346,0 1-1,0-1 1,0 0 0,1 0 0,-1-1 0,0 1 0,0-1 0,1 0-1,-1 0 1,0 0 0,1 0 0,-1-1 0,1 0 0,-6-3-1,6 3-187,0-1-1,0 0 1,1 0-1,-1 0 0,1 0 1,0 0-1,0 0 1,0 0-1,1-1 0,-1 1 1,1-1-1,-1 1 0,1-1 1,0 0-1,1 1 1,-1-1-1,0-6 0,-1-32-4277,3 13-1451,2-7-8377</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2.108"/>
    </inkml:context>
    <inkml:brush xml:id="br0">
      <inkml:brushProperty name="width" value="0.025" units="cm"/>
      <inkml:brushProperty name="height" value="0.025" units="cm"/>
    </inkml:brush>
  </inkml:definitions>
  <inkml:trace contextRef="#ctx0" brushRef="#br0">318 599 8168,'9'-6'645,"1"0"0,-1-1 0,0 0 0,0-1 0,-1 0-1,0 0 1,13-19 0,-19 25-450,-1 0-1,1-1 0,-1 1 0,1-1 0,-1 1 1,0-1-1,0 0 0,0 1 0,-1-1 1,1 0-1,0 0 0,-1 0 0,0 1 0,0-1 1,0 0-1,0 0 0,0 0 0,0 0 1,-1 0-1,0 1 0,1-1 0,-1 0 0,0 0 1,0 1-1,0-1 0,-1 1 0,1-1 0,-1 1 1,1-1-1,-1 1 0,0 0 0,0 0 1,0 0-1,0 0 0,0 0 0,-1 0 0,-2-1 1,-1-1 21,-1-1 0,0 2 1,0-1-1,0 1 0,0 0 0,-1 0 1,0 1-1,1 0 0,-1 1 1,0-1-1,0 1 0,0 1 1,0 0-1,0 0 0,1 0 1,-1 1-1,0 0 0,0 1 1,0-1-1,1 2 0,-1-1 0,1 1 1,-14 7-1,12-5-144,0 0 1,0 1-1,1-1 0,-1 2 1,2-1-1,-1 1 1,1 1-1,0-1 0,0 1 1,1 0-1,0 1 0,0-1 1,1 1-1,0 0 0,1 1 1,0-1-1,1 1 0,-3 11 1,5-19-61,0 0-1,0 0 1,1 1 0,-1-1 0,1 0-1,0 0 1,0 1 0,0-1 0,0 0-1,0 1 1,0-1 0,1 0 0,-1 0-1,1 1 1,-1-1 0,1 0 0,0 0-1,0 0 1,0 0 0,0 0 0,0 0-1,0 0 1,1 0 0,-1 0 0,1-1-1,-1 1 1,1 0 0,0-1 0,-1 1-1,1-1 1,0 0 0,0 0 0,0 0-1,0 0 1,0 0 0,0 0 0,1 0-1,-1 0 1,0-1 0,0 1 0,4-1-1,5 1 51,0-1 0,0 0 0,0-1-1,-1 0 1,1 0 0,0-1 0,18-7-1,-9 2 82,-1-1 1,0-1-1,0 0 0,-1-2 0,-1 0 0,1-1 0,-2-1 0,0 0 0,0-1 0,-1-1 0,-1-1 0,-1 0 0,19-29 0,-23 31-76,-1 1 0,0-2 1,-1 1-1,0-1 0,-2-1 0,0 1 0,0-1 0,-1 1 0,-1-1 0,-1 0 0,-1 0 0,0-1 1,0 1-1,-2 0 0,0 0 0,-1 0 0,-1 0 0,-5-19 0,6 28-69,-1 0 1,0 0-1,-1 1 0,1-1 0,-1 1 0,-1-1 0,1 1 1,-1 1-1,0-1 0,0 0 0,-1 1 0,0 0 0,0 1 1,0-1-1,0 1 0,-1 0 0,1 1 0,-1 0 1,0 0-1,0 0 0,0 1 0,-1 0 0,1 0 0,0 1 1,-1-1-1,0 2 0,1-1 0,-1 1 0,1 1 1,-1-1-1,1 1 0,-1 0 0,1 1 0,0 0 0,-1 0 1,1 0-1,0 1 0,0 0 0,1 1 0,-11 6 0,-9 8-30,1 1-1,1 0 1,1 2-1,1 1 1,0 1-1,2 1 0,1 1 1,0 0-1,-19 38 1,36-58-129,-1-1 0,1 1 1,1 0-1,-1-1 0,1 1 1,-1 0-1,1 0 0,1 0 0,-1 0 1,1 10-1,0-13 22,0-1 1,1 1-1,-1 0 1,1-1-1,-1 1 0,1-1 1,0 1-1,0 0 1,0-1-1,0 0 0,0 1 1,0-1-1,0 1 1,0-1-1,1 0 0,-1 0 1,0 0-1,1 0 0,-1 0 1,1 0-1,-1 0 1,1 0-1,-1-1 0,1 1 1,0-1-1,-1 1 1,1-1-1,0 1 0,-1-1 1,1 0-1,3 0 1,78 0-7651,-38-7 155</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2.482"/>
    </inkml:context>
    <inkml:brush xml:id="br0">
      <inkml:brushProperty name="width" value="0.025" units="cm"/>
      <inkml:brushProperty name="height" value="0.025" units="cm"/>
    </inkml:brush>
  </inkml:definitions>
  <inkml:trace contextRef="#ctx0" brushRef="#br0">6 0 14478,'0'0'8808,"1"9"-7180,-4 117 1038,0 31-1271,4-140-1371,0 1 1,2-1 0,0-1-1,1 1 1,0 0 0,12 28 0,5-10-586,-20-33 451,0-1 0,1 1 1,-1-1-1,0 1 1,1-1-1,-1 0 1,1 0-1,-1 0 1,1 0-1,-1 0 1,1 0-1,0 0 0,-1 0 1,1-1-1,0 1 1,0-1-1,0 1 1,3 0-1,-5-2-30,1 1 0,-1-1 0,1 1 0,-1-1 0,1 1 0,-1-1 0,1 1 0,-1-1 0,1 1 0,-1-1 0,0 1 0,1-1 0,-1 0 0,0 1 0,1-1 0,-1 0 0,0 1 0,0-1 0,0 0 0,0 1 0,0-1 0,0 0 0,0 1 0,0-1 0,0 0 0,0 1 0,0-1 0,0-1 0,-2-24-2916,-8-10-1679,-9-11-983</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2.811"/>
    </inkml:context>
    <inkml:brush xml:id="br0">
      <inkml:brushProperty name="width" value="0.025" units="cm"/>
      <inkml:brushProperty name="height" value="0.025" units="cm"/>
    </inkml:brush>
  </inkml:definitions>
  <inkml:trace contextRef="#ctx0" brushRef="#br0">108 64 14061,'0'0'11659,"92"-46"-10922,-33 41-353,2 1-255,1-1-65,-8 1-128,-8 4-1154,-14 0-1216,-8 0-1698,-8 9-4292</inkml:trace>
  <inkml:trace contextRef="#ctx0" brushRef="#br0" timeOffset="1">1 321 17360,'0'0'4389,"75"0"-3076,-8-13-352,13 2 64,5 0-321,0 6-415,-6 2-257,-16 3-1858,-17 0-961,-15 6-3427,-18-1-8391</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3.156"/>
    </inkml:context>
    <inkml:brush xml:id="br0">
      <inkml:brushProperty name="width" value="0.025" units="cm"/>
      <inkml:brushProperty name="height" value="0.025" units="cm"/>
    </inkml:brush>
  </inkml:definitions>
  <inkml:trace contextRef="#ctx0" brushRef="#br0">1 373 16496,'0'0'4035,"54"5"-2625,13-17 31,24-7-64,20-7 97,19-3-545,13-4-321,12 0-319,-2-1-225,-9 3-64,-17-1-1314,-20 3-1600,-28 0 704,-28 6-225,-24 2-768,-22 3 1057,-5 9-1153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0.740"/>
    </inkml:context>
    <inkml:brush xml:id="br0">
      <inkml:brushProperty name="width" value="0.025" units="cm"/>
      <inkml:brushProperty name="height" value="0.025" units="cm"/>
    </inkml:brush>
  </inkml:definitions>
  <inkml:trace contextRef="#ctx0" brushRef="#br0">1 1 4805,'0'0'14808,"9"3"-13398,63 15-22,81 10 0,-150-28-1340,0 0 1,0 1 0,0-1 0,-1 0 0,1 1-1,0 0 1,0 0 0,0 0 0,0 0 0,0 0-1,-1 0 1,1 1 0,0-1 0,-1 1 0,0 0-1,1 0 1,-1 0 0,0 0 0,0 0 0,0 0-1,0 0 1,0 1 0,0-1 0,-1 1 0,1 0 0,-1-1-1,0 1 1,0 0 0,0 0 0,0 0 0,0 0-1,-1 0 1,1-1 0,-1 1 0,0 0 0,0 0-1,0 0 1,0 0 0,0 0 0,-1 0 0,1 0-1,-1 0 1,0 0 0,0 0 0,0 0 0,0 0-1,-1-1 1,-1 5 0,-3 4 179,-1 1 1,0-1-1,-1 0 0,0-1 0,-1 0 1,-13 13-1,-69 54 480,22-20-387,60-49-458,-29 30 81,19-10-3280,19-22-4335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5.215"/>
    </inkml:context>
    <inkml:brush xml:id="br0">
      <inkml:brushProperty name="width" value="0.025" units="cm"/>
      <inkml:brushProperty name="height" value="0.025" units="cm"/>
    </inkml:brush>
  </inkml:definitions>
  <inkml:trace contextRef="#ctx0" brushRef="#br0">7 1 9257,'0'0'16810,"0"10"-16468,-6 133-481,6-143 46,0 1-1,0-1 0,0 0 1,0 0-1,0 0 1,0 1-1,0-1 1,0 0-1,0 0 0,0 0 1,0 1-1,0-1 1,0 0-1,0 0 0,0 0 1,0 1-1,0-1 1,0 0-1,1 0 1,-1 0-1,0 0 0,0 1 1,0-1-1,0 0 1,0 0-1,1 0 1,-1 0-1,0 0 0,0 1 1,0-1-1,0 0 1,1 0-1,-1 0 0,0 0 1,0 0-1,0 0 1,1 0-1,-1 0 1,0 0-1,0 0 0,0 0 1,1 0-1,-1 0 1,0 0-1,0 0 1,0 0-1,1 0 0,-1 0 1,0 0-1,0 0 1,0 0-1,1 0 0,-1 0 1,0 0-1,0-1 1,0 1-1,1 0 1,-1 0-1,0 0 0,0 0 1,0 0-1,0-1 1,1 1-1,9-11-6644,-2-4-2257</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3.622"/>
    </inkml:context>
    <inkml:brush xml:id="br0">
      <inkml:brushProperty name="width" value="0.025" units="cm"/>
      <inkml:brushProperty name="height" value="0.025" units="cm"/>
    </inkml:brush>
  </inkml:definitions>
  <inkml:trace contextRef="#ctx0" brushRef="#br0">296 444 13196,'0'0'3342,"10"-3"-491,-9 3-2672,47-14 1930,-46 14-1911,0 0 1,0-1-1,-1 1 0,1-1 1,0 0-1,-1 1 0,1-1 1,0 0-1,-1 0 0,1 0 1,-1 0-1,1 0 0,-1-1 1,0 1-1,1 0 0,-1 0 1,0-1-1,0 1 0,0-1 1,0 1-1,0-1 0,-1 0 1,1 1-1,0-1 0,-1 0 1,1 0-1,-1 1 0,1-5 1,-2 4-128,-1 0 0,1 1 0,-1-1 1,1 0-1,-1 0 0,0 1 0,0-1 1,0 1-1,0-1 0,0 1 1,0 0-1,0 0 0,0 0 0,-1 0 1,1 0-1,0 0 0,-1 1 0,1-1 1,0 1-1,-4 0 0,-52-8 112,57 8-181,-12 0-2,-1-1-1,1 2 1,0 0 0,-1 1-1,1 0 1,0 1-1,0 0 1,0 1-1,0 1 1,1 0 0,0 1-1,-18 10 1,22-11-11,0 1 1,1-1-1,0 1 0,1 0 0,-1 1 1,1-1-1,0 1 0,1 1 1,0-1-1,0 1 0,0 0 1,1 0-1,0 0 0,1 1 1,0-1-1,0 1 0,1 0 1,0 0-1,-1 13 0,2-20 11,1 1-1,0-1 0,0 1 0,0 0 0,0-1 1,0 1-1,1-1 0,-1 1 0,1-1 1,-1 0-1,1 1 0,0-1 0,0 0 0,0 1 1,1-1-1,-1 0 0,0 0 0,1 0 1,-1 0-1,1 0 0,0 0 0,2 2 0,0-2 25,-1 0-1,1 0 1,0-1-1,-1 1 1,1-1-1,0 0 0,0 0 1,0 0-1,0 0 1,1-1-1,-1 1 0,6-2 1,4 0 146,-1 0 1,0-1-1,1-1 0,-1 0 1,-1-1-1,1 0 1,21-11-1,-11 2-25,0-1 1,-1-2-1,-1 0 1,0-1-1,-2-1 1,0-1-1,-1-1 1,18-25-1,-26 32-84,-1 0 0,-1-1 1,0 0-1,-1-1 0,0 0 0,-1 0 0,-1 0 0,0-1 0,-1 0 0,-1 0 1,-1 0-1,0 0 0,-1 0 0,-1-27 0,-1 35-140,-1 0 0,0 0-1,0 0 1,-1 0 0,0 0-1,-1 0 1,1 1 0,-1 0 0,-1 0-1,1 0 1,-1 0 0,0 0 0,-1 1-1,0 0 1,0 0 0,0 1 0,-1 0-1,1 0 1,-1 0 0,0 1 0,-1 0-1,1 0 1,-1 1 0,0 0 0,-12-3-1,12 4-28,1 0 1,-1 0-1,0 1 0,0 0 0,0 1 0,0-1 0,1 1 0,-1 1 0,0 0 0,0 0 0,0 0 0,1 1 1,-1 0-1,0 1 0,1 0 0,0 0 0,0 0 0,0 1 0,0 0 0,0 1 0,1-1 0,0 1 0,0 0 1,0 1-1,1-1 0,-1 1 0,-4 8 0,-2 16-3485,13-9-3422,5-14-1029</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3.998"/>
    </inkml:context>
    <inkml:brush xml:id="br0">
      <inkml:brushProperty name="width" value="0.025" units="cm"/>
      <inkml:brushProperty name="height" value="0.025" units="cm"/>
    </inkml:brush>
  </inkml:definitions>
  <inkml:trace contextRef="#ctx0" brushRef="#br0">94 0 14798,'0'0'10901,"0"13"-9956,-6 29-288,-1 0 0,-24 72 1,18-72-137,2 0 0,2 0 1,-7 72-1,16-112-498,0 1-1,0-1 1,0 0 0,0 1-1,1-1 1,-1 0-1,0 0 1,1 1 0,0-1-1,0 0 1,-1 0 0,1 0-1,0 0 1,1 0-1,-1 0 1,0 0 0,1 0-1,-1-1 1,1 1 0,-1 0-1,1-1 1,0 1-1,0-1 1,-1 1 0,1-1-1,0 0 1,0 0 0,0 0-1,1 0 1,-1 0-1,0-1 1,0 1 0,0-1-1,5 1 1,5 0 56,0 0 0,1-1 0,-1 0-1,1-1 1,14-3 0,5-2-126,-1-1 1,1-2-1,-2-1 0,41-19 1,3-13-4744,-40 16-1974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4.480"/>
    </inkml:context>
    <inkml:brush xml:id="br0">
      <inkml:brushProperty name="width" value="0.025" units="cm"/>
      <inkml:brushProperty name="height" value="0.025" units="cm"/>
    </inkml:brush>
  </inkml:definitions>
  <inkml:trace contextRef="#ctx0" brushRef="#br0">375 1 13196,'0'0'6946,"-13"2"-5425,7-1-1397,-1 1-1,1 0 0,0 0 1,-1 0-1,1 1 1,0 0-1,0 0 0,0 0 1,1 1-1,-1 0 1,1 0-1,0 0 0,0 1 1,0-1-1,1 1 1,-8 11-1,-26 41 373,3 2 0,2 2-1,3 0 1,2 2 0,4 1-1,-27 106 1,46-147-466,0-1 1,1 1-1,1 0 1,1 39-1,2-57-22,0 0 0,0 0-1,1-1 1,-1 1 0,1 0-1,0-1 1,1 1 0,-1-1 0,1 1-1,0-1 1,0 0 0,0 1 0,1-1-1,0 0 1,-1-1 0,1 1 0,0 0-1,1-1 1,-1 1 0,1-1 0,0 0-1,-1-1 1,1 1 0,0 0 0,1-1-1,-1 0 1,0 0 0,1 0 0,6 1-1,12 1 47,0 0-1,1-2 0,-1 0 0,1-2 0,-1-1 0,29-4 0,8-5-1869,70-20-1,-57 7-3111,-9-4-3544</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4.826"/>
    </inkml:context>
    <inkml:brush xml:id="br0">
      <inkml:brushProperty name="width" value="0.025" units="cm"/>
      <inkml:brushProperty name="height" value="0.025" units="cm"/>
    </inkml:brush>
  </inkml:definitions>
  <inkml:trace contextRef="#ctx0" brushRef="#br0">222 0 20083,'0'0'2546,"-4"15"11,-15 40-796,-3-1 0,-40 73-1,-31 73-1030,92-197-726,-17 62 18,17-64-21,1 0 1,-1 1-1,1-1 0,0 1 0,-1-1 1,1 1-1,0-1 0,0 1 1,0-1-1,1 1 0,-1-1 0,0 1 1,0-1-1,1 0 0,-1 1 0,1-1 1,-1 1-1,1-1 0,0 0 0,-1 1 1,1-1-1,0 0 0,0 0 1,0 0-1,0 0 0,0 0 0,0 0 1,0 0-1,0 0 0,0 0 0,1 0 1,-1 0-1,0-1 0,1 1 0,-1 0 1,0-1-1,3 1 0,7 0 21,1-1 0,0 0-1,0 0 1,-1-1 0,1-1-1,0 0 1,11-3 0,83-32-123,-48 15-383,60-21-5004,-71 24-731</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5.198"/>
    </inkml:context>
    <inkml:brush xml:id="br0">
      <inkml:brushProperty name="width" value="0.025" units="cm"/>
      <inkml:brushProperty name="height" value="0.025" units="cm"/>
    </inkml:brush>
  </inkml:definitions>
  <inkml:trace contextRef="#ctx0" brushRef="#br0">218 0 15503,'0'0'3923,"9"6"-1718,17 10-966,-1 1 0,-1 2 0,0 1 0,29 31 0,-34-29-942,0 0 0,-1 2 0,-1 0 1,25 49-1,-34-55-303,1 0 1,-2 1-1,-1-1 1,0 1-1,-1 1 1,-1-1-1,-1 1 0,-1-1 1,0 1-1,-2 0 1,0 0-1,-1 0 1,-1-1-1,-1 1 1,-1-1-1,-1 1 0,0-1 1,-12 27-1,0-11-7,-2-1-1,-2-1 1,-1 0 0,-1-2-1,-2 0 1,-41 39-1,29-36-1035,-2-1 1,-55 37-1,17-27-3926,9-16-4934</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7.885"/>
    </inkml:context>
    <inkml:brush xml:id="br0">
      <inkml:brushProperty name="width" value="0.025" units="cm"/>
      <inkml:brushProperty name="height" value="0.025" units="cm"/>
    </inkml:brush>
  </inkml:definitions>
  <inkml:trace contextRef="#ctx0" brushRef="#br0">1 13 18481,'0'0'2953,"1"11"-1768,9 43 5,2-1 1,29 77-1,-41-129-1155,0 1 0,1-1 0,-1 0 0,1 0 0,-1 0 0,1 0 0,0 0 0,-1 0 0,1 0 0,0 0 0,0 0 0,-1 0 0,1-1 0,0 1 0,0 0-1,0 0 1,1 0 0,-1-1-9,-1 0 0,1 0 0,0 0 0,-1 0 0,1 0-1,-1 0 1,1 0 0,-1 0 0,1 0 0,-1-1 0,1 1-1,0 0 1,-1 0 0,1-1 0,-1 1 0,1 0 0,-1-1-1,1 1 1,-1 0 0,0-1 0,1 1 0,-1 0 0,1-1-1,-1 0 1,22-40 902,-17 31-841,16-40 145,-14 31-178,1 1 0,1-1 0,0 1 0,1 1 0,24-31-1,-33 47-39,0 0 0,0 0 0,0 0-1,0 0 1,-1 0 0,1 0 0,1 0-1,-1 0 1,0 1 0,0-1-1,0 0 1,0 1 0,0-1 0,1 1-1,-1-1 1,0 1 0,0 0-1,1-1 1,-1 1 0,0 0 0,1 0-1,-1 0 1,0 0 0,1 0-1,1 0 1,-2 1-6,1 0 1,-1 0-1,1 0 0,-1 0 0,1 1 0,-1-1 1,1 0-1,-1 1 0,0-1 0,0 1 0,0-1 1,0 1-1,0-1 0,0 1 0,1 3 0,3 8 20,-1 1-1,0 0 0,3 23 1,-6-30 20,4 31-14,-4-26-33,0-1 0,1 0 1,0 0-1,0 0 0,2 0 1,4 14-1,-7-25-1,-1 1 0,0-1 0,0 0 0,0 1 0,1-1 0,-1 1 0,0-1 0,0 1 0,1-1 0,-1 0 0,0 1 0,1-1 0,-1 1 0,1-1 0,-1 0 0,0 0 0,1 1 0,-1-1 0,1 0 0,-1 0 0,1 1 0,-1-1 0,1 0 0,-1 0 0,1 0 0,-1 0 0,1 0 0,-1 0 0,1 0 0,-1 0 0,1 0 0,-1 0 0,1 0 0,-1 0 0,1 0 0,-1 0 0,1 0 1,-1 0-1,1-1 0,-1 1 0,1 0 0,-1 0 0,1-1 0,-1 1 0,0 0 0,1-1 0,-1 1 0,0 0 0,1-1 0,-1 1 0,1-1 0,13-23 117,13-41 55,-19 44-91,1-1 0,1 1-1,0 0 1,2 1 0,24-33-1,-36 52-80,1 0-1,-1 0 1,1 0-1,0 0 0,0 0 1,-1 0-1,1 0 1,0 1-1,0-1 1,0 0-1,0 1 1,0-1-1,0 0 1,0 1-1,0 0 1,0-1-1,0 1 0,1-1 1,-1 1-1,0 0 1,0 0-1,0 0 1,0 0-1,0-1 1,1 2-1,-1-1 1,0 0-1,0 0 1,2 1-1,-2 0-2,1 0 0,-1 1 0,1-1 0,-1 1-1,1-1 1,-1 1 0,0 0 0,0-1 0,0 1 0,0 0 0,0 0 0,-1 0-1,1 0 1,1 4 0,1 9 18,0 0-1,-1 0 0,0 19 1,-2-30 35,6 43-565,-6-47 452,0 1 1,0-1-1,1 1 1,-1-1 0,0 0-1,0 1 1,0-1-1,1 1 1,-1-1 0,0 1-1,0-1 1,1 0-1,-1 1 1,0-1-1,1 0 1,-1 1 0,1-1-1,-1 0 1,0 0-1,1 1 1,-1-1 0,1 0-1,-1 0 1,1 0-1,-1 0 1,0 1 0,1-1-1,-1 0 1,1 0-1,0 0 1,0-1-194,1 1-1,-1-1 1,1 0-1,-1 0 1,0 0 0,1 0-1,-1 0 1,0 0-1,0 0 1,0 0 0,0 0-1,0 0 1,0-1-1,1-1 1,14-22-5045,2-5-3780</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8.277"/>
    </inkml:context>
    <inkml:brush xml:id="br0">
      <inkml:brushProperty name="width" value="0.025" units="cm"/>
      <inkml:brushProperty name="height" value="0.025" units="cm"/>
    </inkml:brush>
  </inkml:definitions>
  <inkml:trace contextRef="#ctx0" brushRef="#br0">89 27 17745,'0'0'3406,"-9"6"-935,-1 1-1779,1 0 0,-1 1-1,-11 14 1,17-18-631,1-1 1,0 1-1,1 0 1,-1 0-1,1 1 1,0-1-1,0 0 1,0 1-1,0-1 1,1 1-1,0 0 1,0-1-1,0 1 1,0 7-1,1-12-74,0 0-1,0 1 0,0-1 1,0 1-1,1-1 0,-1 1 1,0-1-1,0 1 0,0-1 1,0 0-1,1 1 0,-1-1 1,0 0-1,0 1 0,1-1 1,-1 0-1,0 1 0,1-1 1,-1 0-1,0 1 1,1-1-1,-1 0 0,1 0 1,-1 0-1,0 1 0,1-1 1,-1 0-1,1 0 0,-1 0 1,1 0-1,-1 0 0,0 0 1,1 0-1,-1 0 0,1 0 1,-1 0-1,1 0 0,-1 0 1,1 0-1,-1 0 1,0 0-1,1 0 0,-1 0 1,1-1-1,-1 1 0,1 0 1,-1 0-1,0-1 0,1 1 1,22-14-58,18-38 75,-36 43-5,1 1 0,0-1 0,1 1 0,0 0 0,0 1 1,0-1-1,1 2 0,0-1 0,17-10 0,-24 17 10,-1-1 0,1 1 0,0 0 0,0-1 0,0 1-1,0 0 1,0 0 0,0 0 0,0 0 0,0 0 0,0 0 0,0 0 0,0 0 0,0 0-1,0 1 1,0-1 0,0 0 0,-1 0 0,1 1 0,0-1 0,0 1 0,0-1 0,0 1 0,0-1-1,-1 1 1,1-1 0,0 1 0,-1 0 0,1-1 0,0 1 0,-1 0 0,1 0 0,-1 0-1,1-1 1,-1 1 0,1 0 0,-1 0 0,0 0 0,1 0 0,-1 0 0,0 0 0,0 1-1,7 50 589,-5-36-481,-2-13-112,0-1 0,0 1 1,1-1-1,-1 1 1,1-1-1,-1 0 1,1 1-1,0-1 1,0 0-1,0 1 0,0-1 1,1 0-1,-1 0 1,1 0-1,-1 0 1,1 0-1,0 0 1,-1 0-1,1-1 0,0 1 1,3 1-1,-2-2 3,-1-1 0,0 0 0,0 1 0,0-1 0,1 0 0,-1 0 0,0-1 0,0 1 0,0 0 0,1-1 0,-1 0 0,0 1 0,0-1 0,0 0 0,0 0 0,0 0 0,0 0 0,0 0 0,0-1 0,-1 1 0,1 0 0,0-1 0,-1 0 0,3-2 0,25-28 51,19-18 27,-45 47-125,0 1 0,1-1 1,0 0-1,-1 1 0,1 0 0,0 0 1,0 0-1,0 0 0,1 1 0,-1-1 1,0 1-1,5-1 0,-8 2-9,0 0 0,0 0 0,0 0 0,0 0 0,0 0 0,0 0 0,0 0 0,0 0 0,0 0 0,0 0 0,0 0 0,0 1 0,-1-1 0,1 0 0,0 1 0,0-1 0,0 1 0,0-1 0,0 1 0,-1-1 0,1 1-1,0 0 1,0-1 0,-1 1 0,1 0 0,-1-1 0,1 1 0,0 0 0,0 2 0,2 28-1213,-3-29 773,0 1-1,0-1 0,0 1 0,0-1 1,0 0-1,0 1 0,1-1 0,-1 0 1,1 1-1,0-1 0,0 0 0,-1 1 1,1-1-1,2 3 0,3-4-4501,4-3-1143</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08.962"/>
    </inkml:context>
    <inkml:brush xml:id="br0">
      <inkml:brushProperty name="width" value="0.025" units="cm"/>
      <inkml:brushProperty name="height" value="0.025" units="cm"/>
    </inkml:brush>
  </inkml:definitions>
  <inkml:trace contextRef="#ctx0" brushRef="#br0">46 0 3427,'0'0'14062,"1"9"-12018,0 133 2618,4 66-1156,-2-185-3403,0-2 1,1 1-1,2 0 0,0-1 1,1 0-1,1 0 1,15 25-1,-8-26-347,-13-33-15,-4 6 248,1 0 1,-1 0 0,0 0-1,-1 0 1,-3-8-1,-41-45 79,43 56-68,0 1 1,0-1-1,0 0 0,-1 1 0,1 0 0,-1 0 0,0 0 0,0 1 0,0-1 1,0 1-1,-7-2 0,8 4 16,23-1-659,-1 0 1,1-1 0,0-1-1,-1-1 1,0 0 0,0-2-1,0 0 1,22-11-1,-28 11 244,0-1 0,0 0 0,0-1 0,-1 0 0,0-1 0,0 0 0,-1-1 0,0 0 0,-1 0 0,0-1 0,13-22 0,-41 75 8574,12-25-7720,1 1 0,0 0 0,2-1 0,0 1 0,1 1 0,-2 28 0,5-46-432,0 1 1,0-1-1,0 0 1,1 1-1,-1-1 1,0 0-1,0 1 1,1-1-1,-1 0 1,1 1-1,-1-1 1,1 0-1,0 0 1,-1 0-1,1 0 0,0 0 1,0 0-1,0 0 1,-1 0-1,1 0 1,0 0-1,0 0 1,1 0-1,-1 0 1,0-1-1,1 2 1,1-2 1,0 1 0,-1-1 1,1 0-1,-1 1 0,1-1 1,0 0-1,-1-1 0,1 1 1,0 0-1,-1-1 0,1 1 1,3-2-1,4-2 30,-1 0 0,1 0-1,-1-1 1,0 0 0,14-12 0,8-11 1,33-27-38,-60 52-38,1-1 0,0 1 1,0 0-1,1 0 0,-1 1 0,0-1 0,1 1 0,-1 1 0,1-1 1,10-1-1,-15 3 15,0 0 0,0 0 1,0 0-1,1 0 0,-1 0 1,0 0-1,0 0 0,0 1 1,0-1-1,0 0 0,1 1 1,-1-1-1,0 1 0,0-1 1,0 1-1,0-1 0,0 1 1,0 0-1,-1-1 0,1 1 1,0 0-1,0 0 0,0 0 1,0 1-1,9 28 25,-10-26-7,1-1-1,-1 0 0,1 0 1,0 0-1,0 0 0,0 0 0,0 0 1,1 0-1,3 5 0,-4-8 5,1 1-1,0-1 1,-1 1-1,1-1 1,0 0-1,-1 1 1,1-1-1,0 0 1,0 0-1,-1 0 1,1 0-1,0-1 1,-1 1-1,1 0 1,0-1-1,-1 1 1,1-1-1,-1 0 1,1 1-1,0-1 1,-1 0-1,0 0 1,1 0-1,-1 0 0,2-1 1,23-9-995,-25 11 713,0 0 0,0 0 1,0 0-1,0 0 1,0 0-1,0 1 1,0-1-1,0 0 1,-1 0-1,1 1 1,0-1-1,0 1 0,0-1 1,0 1-1,0-1 1,-1 1-1,1-1 1,0 1-1,0 0 1,-1 0-1,1-1 1,0 1-1,-1 0 0,1 0 1,-1 0-1,1-1 1,-1 1-1,1 0 1,-1 0-1,0 0 1,0 0-1,1 0 1,-1 0-1,0 0 0,0 1 1,3 12-8625</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1.811"/>
    </inkml:context>
    <inkml:brush xml:id="br0">
      <inkml:brushProperty name="width" value="0.025" units="cm"/>
      <inkml:brushProperty name="height" value="0.025" units="cm"/>
    </inkml:brush>
  </inkml:definitions>
  <inkml:trace contextRef="#ctx0" brushRef="#br0">199 228 5029,'0'0'-128,"1"-12"3774,1 0-3307,-1 2 632,0 0 0,0 0 1,-1 0-1,-1-17 0,0 25-692,1 0 0,0 0 1,-1-1-1,1 1 0,-1 0 0,0 0 1,0-1-1,0 1 0,0 0 0,0 0 0,0 0 1,0 0-1,-1 1 0,1-1 0,-1 0 1,1 0-1,-1 1 0,0-1 0,0 1 0,1-1 1,-1 1-1,0 0 0,0 0 0,-1 0 0,1 0 1,0 0-1,0 0 0,-3 0 0,0 1-124,-1-1-1,1 1 0,0 0 1,-1 0-1,1 1 1,0-1-1,-1 1 0,1 0 1,0 1-1,0-1 0,0 1 1,0 0-1,0 1 0,0-1 1,1 1-1,-1 0 1,1 0-1,0 0 0,0 1 1,0-1-1,0 1 0,0 0 1,1 0-1,0 0 0,-1 1 1,2-1-1,-1 1 1,0 0-1,-2 7 0,0-1-152,1-1 0,0 1-1,1 0 1,0 0 0,0 0 0,1 0-1,1 0 1,0 1 0,0-1 0,1 0-1,1 1 1,0-1 0,3 16-1,-4-26 5,0 0-1,1 0 0,-1 0 0,0 0 0,1 0 0,-1 0 0,1 0 0,-1 1 0,1-1 1,0 0-1,-1-1 0,1 1 0,0 0 0,0 0 0,0 0 0,-1 0 0,1-1 1,0 1-1,0 0 0,0-1 0,0 1 0,1-1 0,-1 1 0,0-1 0,0 1 1,0-1-1,0 0 0,0 0 0,0 1 0,1-1 0,-1 0 0,0 0 0,0 0 1,0 0-1,1-1 0,-1 1 0,0 0 0,0 0 0,0-1 0,0 1 0,0 0 0,0-1 1,0 0-1,1 1 0,-1-1 0,-1 1 0,1-1 0,0 0 0,0 0 0,1-1 1,5-2 102,-1-1 1,1-1-1,-1 1 1,-1-1 0,11-12-1,-8 6 110,0 0 0,-1 0 0,0-1-1,-1 0 1,-1 0 0,0-1 0,0 1 0,-2-1 0,0 0-1,0 0 1,-1 0 0,-1-1 0,0 1 0,-2-17-1,1 30-211,0 0-1,0 1 1,0-1-1,-1 0 0,1 0 1,0 0-1,0 1 1,-1-1-1,1 0 1,0 0-1,-1 1 0,1-1 1,-1 0-1,1 0 1,-1 1-1,1-1 0,-1 1 1,1-1-1,-1 0 1,0 1-1,1-1 1,-1 1-1,0-1 0,1 1 1,-1 0-1,0-1 1,0 1-1,0 0 1,1 0-1,-1-1 0,0 1 1,0 0-1,0 0 1,1 0-1,-1 0 0,0 0 1,0 0-1,0 0 1,0 0-1,1 0 1,-1 1-1,0-1 0,0 0 1,0 0-1,1 1 1,-1-1-1,0 1 1,0-1-1,1 0 0,-1 1 1,0-1-1,1 1 1,-1 0-1,1-1 0,-1 1 1,0-1-1,1 1 1,0 0-1,-1 0 1,1-1-1,-1 1 0,1 0 1,0 0-1,-1 1 1,-2 6-25,1 1 0,0 0 0,0 0 0,1 0 0,0 0 0,0 0 0,1 0 0,1 0 0,1 9 0,-2-15 17,0 0-1,1 0 0,0 0 0,0 0 1,0 0-1,0 0 0,0-1 0,1 1 1,-1 0-1,1 0 0,0-1 0,0 1 1,2 1-1,-3-2 3,1-1 1,0 0-1,-1 0 0,1 0 1,0 0-1,0-1 1,-1 1-1,1 0 0,0-1 1,0 0-1,0 1 1,0-1-1,0 0 0,0 0 1,0 0-1,0 0 0,0 0 1,0 0-1,-1 0 1,1-1-1,0 1 0,3-2 1,1-1 11,0 0 1,0 0-1,-1-1 1,1 0 0,-1 0-1,0 0 1,0-1-1,-1 1 1,1-1-1,-1 0 1,0-1-1,0 1 1,4-10 0,-1 3 33,0 0 0,-1-1 1,-1 0-1,0 0 0,5-21 1,-10-13 137,-7 29-111,7 18-75,-1 0 0,0 0 0,1 0 0,-1 0 0,0 1 0,1-1 0,-1 0 0,0 0 0,1 0 0,-1 0 1,1 1-1,-1-1 0,0 0 0,1 1 0,-1-1 0,1 0 0,-1 1 0,1-1 0,-1 1 0,1-1 0,0 1 0,-1-1 0,1 1 1,-1-1-1,1 1 0,0-1 0,-1 1 0,1-1 0,0 1 0,-1 1 0,-1 3-9,-1 0 0,1 0 1,0 1-1,0-1 0,0 1 0,-1 9 0,-6 19 194,4-67 809,6 25-4533</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2.288"/>
    </inkml:context>
    <inkml:brush xml:id="br0">
      <inkml:brushProperty name="width" value="0.025" units="cm"/>
      <inkml:brushProperty name="height" value="0.025" units="cm"/>
    </inkml:brush>
  </inkml:definitions>
  <inkml:trace contextRef="#ctx0" brushRef="#br0">49 26 3908,'0'0'20755,"-5"10"-19404,-2 6-934,1 1 0,0 0 0,1 1 0,1-1 0,0 1 0,-1 26 0,-1 120 897,6-161-1308,0-1-1,0 1 0,0-1 1,0 1-1,1-1 0,-1 0 0,1 1 1,0-1-1,0 1 0,1 2 1,-2-4-3,1-1 0,-1 1 0,1 0 0,-1-1 0,1 1 0,-1-1 0,1 1 0,0-1 0,-1 1 0,1-1 0,-1 1 0,1-1 0,0 0 0,0 1 0,-1-1 0,1 0 0,0 1 0,0-1 0,-1 0 0,1 0 0,0 0 0,1 0 0,1 0 8,-1-1 0,1 0 0,0 0 0,0 0 0,-1 0 0,1 0 0,0-1 0,-1 1 0,0-1 0,1 0 0,-1 1 0,0-1 0,0 0 0,0 0 1,4-5-1,23-33 48,-2 0 0,-1-2 0,-3-1 0,-1-1 0,16-47 0,-20 48-18,-16 106-191,-13 210 294,11-273-143,-1 1-1,1 0 0,0 0 1,0 0-1,0 0 1,0 0-1,0 0 0,0 0 1,0 0-1,1 0 0,-1 0 1,0 0-1,0 0 1,1 0-1,-1 0 0,1 0 1,-1 0-1,1 0 0,-1 0 1,1-1-1,-1 1 1,1 0-1,0 0 0,-1-1 1,2 2-1,-1-2 1,1 0 0,-1 0 0,0 0 0,0 0 0,0-1 0,0 1 0,0 0 0,0 0 0,0-1 0,0 1 0,0-1 0,0 1 0,0-1 0,-1 1 0,1-1 0,0 0 0,0 1 0,0-1 0,0-1 0,6-4-92,-1-1 0,-1 0-1,1 0 1,6-12-1,0-3-1375,-2-1 0,-1 0 0,11-41 0,-14 36-2476,-1 0 0,3-57 0,-7 37-1091</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5.575"/>
    </inkml:context>
    <inkml:brush xml:id="br0">
      <inkml:brushProperty name="width" value="0.025" units="cm"/>
      <inkml:brushProperty name="height" value="0.025" units="cm"/>
    </inkml:brush>
  </inkml:definitions>
  <inkml:trace contextRef="#ctx0" brushRef="#br0">1 46 11787,'0'0'12108,"51"-27"-14190,-31 17-1762,-3 1-4740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2.628"/>
    </inkml:context>
    <inkml:brush xml:id="br0">
      <inkml:brushProperty name="width" value="0.025" units="cm"/>
      <inkml:brushProperty name="height" value="0.025" units="cm"/>
    </inkml:brush>
  </inkml:definitions>
  <inkml:trace contextRef="#ctx0" brushRef="#br0">4 95 4292,'1'-10'4815,"0"-11"-2597,2-26 3620,-2 30 2426,-6 160-5735,1 50-761,3-191-1756,1 1-1,0-1 1,1 0-1,-1 0 0,0 0 1,0 0-1,1 0 1,0 0-1,-1 1 1,1-1-1,0 0 1,0 0-1,0-1 1,0 1-1,0 0 1,0 0-1,1 0 1,-1-1-1,2 3 1,-1-4-3,-1 1 0,1 0 0,0-1 0,-1 1 0,1-1 0,0 1 1,-1-1-1,1 0 0,0 0 0,-1 0 0,1 0 0,0 0 0,-1 0 0,1 0 1,0 0-1,-1-1 0,1 1 0,3-2 0,7-3 28,0-1 1,0-1-1,0 0 0,19-15 1,-19 13-25,-7 5-25,-1 1 0,0 0 0,1 0-1,0 1 1,0-1 0,0 1 0,0 0-1,0 0 1,0 1 0,1 0 0,-1 0-1,0 0 1,1 0 0,-1 1 0,1 0-1,6 0 1,-10 1 5,-1 0 1,1 0-1,-1 0 0,1 0 1,-1 1-1,1-1 0,-1 0 1,0 0-1,0 1 0,0-1 0,0 1 1,0-1-1,0 1 0,0-1 1,0 1-1,-1 0 0,1-1 1,0 1-1,-1 0 0,0 0 0,1-1 1,-1 1-1,0 0 0,0 0 1,0 0-1,0 0 0,0-1 1,0 1-1,-1 0 0,1 0 0,-1 1 1,0 2 32,1 0 0,-1 0 0,-1 1 1,1-2-1,-1 1 0,1 0 0,-1 0 1,-1 0-1,-4 8 0,0-8 97,-1 1 0,1-1 0,-1 0 0,0-1 0,0 0 0,0 0 0,0 0 0,-1-1 0,0-1 0,0 1 0,1-2 0,-1 1 0,-12 0 0,16-2-239,0 0 1,0 0-1,1 0 1,-1 0-1,0-1 1,0 0-1,1 0 1,-1 0-1,0-1 1,1 1-1,-9-5 1,11 4-185,0 0 1,0 1 0,0-1-1,0 0 1,0 0-1,0 0 1,0 0 0,0-1-1,1 1 1,-1 0-1,1-1 1,0 1 0,0-1-1,0 0 1,0 1-1,0-1 1,1 0 0,-1 1-1,1-1 1,-1 0-1,1-5 1,0 7-175,0-1 0,0 1 0,0-1 0,0 1-1,0-1 1,0 1 0,1-1 0,-1 1 0,0-1 0,1 1 0,-1-1 0,1 1 0,0-1 0,-1 1-1,1 0 1,0-1 0,0 1 0,0 0 0,0 0 0,1-2 0,15-8-7785</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3.046"/>
    </inkml:context>
    <inkml:brush xml:id="br0">
      <inkml:brushProperty name="width" value="0.025" units="cm"/>
      <inkml:brushProperty name="height" value="0.025" units="cm"/>
    </inkml:brush>
  </inkml:definitions>
  <inkml:trace contextRef="#ctx0" brushRef="#br0">1 290 4324,'9'-5'7751,"5"-4"-5783,0 0-1,0-1 0,-1 0 0,21-22 0,-28 27-1631,-1-1-1,0 1 1,0-1 0,-1 0 0,0-1 0,0 1 0,0-1-1,-1 0 1,0 0 0,0 0 0,0 0 0,-1 0 0,-1-1-1,3-13 1,-4 20-321,0 1-1,0-1 1,-1 1 0,1-1-1,0 0 1,0 1 0,0-1-1,-1 1 1,1-1 0,0 1-1,-1-1 1,1 1-1,0-1 1,-1 1 0,1-1-1,-1 1 1,1 0 0,-1-1-1,1 1 1,-1 0-1,1-1 1,-1 1 0,1 0-1,-1 0 1,1-1 0,-1 1-1,1 0 1,-1 0 0,0 0-1,1 0 1,-1 0-1,1 0 1,-1 0 0,1 0-1,-1 0 1,0 0 0,1 0-1,-1 0 1,1 0 0,-1 0-1,0 1 1,0-1-1,-27 12 105,21-6-114,1 1 1,-1 0-1,1 1 1,1-1 0,0 1-1,0 0 1,0 1-1,1-1 1,0 1 0,1 0-1,0 0 1,0 0-1,1 0 1,0 0 0,0 0-1,1 1 1,1-1-1,-1 1 1,2 10 0,1-19 13,-1 1 1,0-1-1,1 0 1,-1 0 0,1 0-1,-1 0 1,1 0 0,-1 0-1,1 0 1,0-1-1,0 1 1,-1 0 0,1-1-1,0 1 1,0-1-1,0 0 1,0 0 0,-1 0-1,1 0 1,0 0-1,0 0 1,2-1 0,48-2 468,0-6-324,65-20 0,-38 8-188,-78 21 28,-1 0-1,1 0 1,-1 0-1,1-1 0,-1 1 1,1 0-1,-1 0 0,0 0 1,1-1-1,-1 1 0,1 0 1,-1-1-1,0 1 1,1 0-1,-1-1 0,0 1 1,1 0-1,-1-1 0,0 1 1,0 0-1,1-1 0,-1 1 1,0-1-1,0 1 0,0-1 1,0 1-1,0-1 1,1 1-1,-1 0 0,0-1 1,0 1-1,0-1 0,0 1 1,0-1-1,0 1 0,0-1 1,-1 1-1,1-1 0,0 1 1,0-1-1,0 1 1,0 0-1,-1-1 0,1 1 1,0-1-1,0 1 0,-1 0 1,1-1-1,0 1 0,-1-1 1,1 1-1,-23-27 202,15 18-173,6 6-20,-42-57 121,40 55-132,1-1 1,0 1-1,1-1 1,-1 1-1,1-1 1,0 0-1,1 0 1,-1 0-1,0-12 1,2 17-7,0 0 1,0 1-1,0-1 1,0 0-1,0 0 1,0 0-1,1 0 1,-1 0 0,0 0-1,1 0 1,-1 0-1,1 0 1,-1 0-1,1 1 1,-1-1-1,1 0 1,-1 0-1,1 1 1,0-1-1,-1 0 1,1 1 0,0-1-1,0 0 1,0 1-1,-1-1 1,3 0-1,27-5-214,-27 6-302,0 0-1,0-1 0,-1 1 1,1 0-1,0-1 1,-1 0-1,1 0 1,0 0-1,-1 0 1,1 0-1,3-3 0,-6 0-3882,-7 0-2044</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3.390"/>
    </inkml:context>
    <inkml:brush xml:id="br0">
      <inkml:brushProperty name="width" value="0.025" units="cm"/>
      <inkml:brushProperty name="height" value="0.025" units="cm"/>
    </inkml:brush>
  </inkml:definitions>
  <inkml:trace contextRef="#ctx0" brushRef="#br0">81 95 6726,'0'0'6919,"-71"-44"-3876,62 30-257,9 5-768,3 3-1217,21 2-673,9 3-64,13 1-96,-4-1-1441,0-4-2723,1-5-7655</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4.183"/>
    </inkml:context>
    <inkml:brush xml:id="br0">
      <inkml:brushProperty name="width" value="0.025" units="cm"/>
      <inkml:brushProperty name="height" value="0.025" units="cm"/>
    </inkml:brush>
  </inkml:definitions>
  <inkml:trace contextRef="#ctx0" brushRef="#br0">69 342 4452,'5'-14'7677,"-3"7"-6962,4-10 581,0 1 0,-1-1 0,-1 0 0,-1-1 0,0 1 0,-2 0-1,0-28 1,-1 44-1247,0 0 1,0 1-1,0-1 0,0 0 0,0 1 0,0-1 1,0 0-1,-1 0 0,1 1 0,0-1 0,0 0 1,-1 1-1,1-1 0,-1 1 0,1-1 0,-1 0 1,1 1-1,-1-1 0,1 1 0,-1-1 0,1 1 1,-1-1-1,1 1 0,-1 0 0,0-1 0,1 1 0,-1 0 1,0-1-1,1 1 0,-1 0 0,0 0 0,1 0 1,-1 0-1,0 0 0,0-1 0,1 1 0,-1 0 1,0 1-1,1-1 0,-1 0 0,0 0 0,0 0 1,1 0-1,-1 0 0,0 1 0,1-1 0,-1 0 0,0 1 1,1-1-1,-1 0 0,-1 2 0,-1 0 12,0 0-1,0 0 1,0 0-1,0 1 0,0-1 1,0 1-1,1 0 0,-5 5 1,-1 6-25,2 0 0,0 0 0,0 1 0,1 0-1,1 0 1,1 0 0,0 0 0,0 0 0,2 1 0,0 26 0,1-41-36,0 0 0,0 0 1,0 0-1,0 1 0,0-1 0,0 0 1,0 0-1,0 0 0,1 0 0,-1 0 0,0 0 1,1 0-1,-1 0 0,1 0 0,-1 0 1,1 0-1,-1 0 0,1 0 0,0-1 1,-1 1-1,1 0 0,0 0 0,0-1 0,0 1 1,-1 0-1,1-1 0,0 1 0,0-1 1,0 1-1,0-1 0,0 1 0,0-1 1,0 0-1,0 1 0,0-1 0,0 0 0,0 0 1,1 0-1,-1 0 0,0 0 0,0 0 1,0 0-1,0 0 0,0 0 0,0-1 1,2 0-1,2 0 11,0-1 0,0 0 1,0 0-1,-1-1 0,1 0 0,-1 1 1,0-2-1,8-5 0,4-8 165,0 0 0,-1 0-1,-1-2 1,-1 0 0,-1 0 0,16-32 0,-22 37-60,0-1 1,-1 0 0,0 1 0,-1-2-1,-1 1 1,0 0 0,-1-1-1,-1 1 1,0-1 0,-2-24-1,-3 30-84,-2 16-71,-3 17-92,5 19 103,1 0 0,2 0 0,2 1 1,7 45-1,-7-82 26,1 0 0,-1 1 1,1-1-1,0 0 0,1 0 1,0 0-1,0 0 0,0-1 0,0 1 1,1-1-1,0 0 0,0 0 1,0 0-1,10 9 0,-11-12 20,0-1-1,0 1 1,0 0-1,1-1 0,-1 0 1,0 1-1,1-1 1,-1 0-1,1-1 1,-1 1-1,0-1 1,1 0-1,0 1 1,-1-1-1,1-1 0,-1 1 1,1 0-1,-1-1 1,0 0-1,1 0 1,-1 0-1,1 0 1,-1-1-1,0 1 0,0-1 1,0 0-1,0 0 1,5-4-1,1 0 22,-2-1-1,1 0 1,-1-1-1,0 1 1,0-1-1,-1-1 1,0 1-1,0-1 1,-1 0-1,0-1 1,-1 1-1,0-1 1,0 0-1,-1 0 1,-1 0-1,1 0 1,-2 0-1,2-17 1,-4 49-155,1-9 85,-1 0 0,2 0-1,0-1 1,0 1 0,1 0-1,5 18 1,-5-28 31,-1 1 1,1-1-1,0 0 1,0 0-1,0 1 1,1-1 0,-1 0-1,1-1 1,-1 1-1,1 0 1,0-1-1,0 0 1,0 1-1,0-1 1,1 0-1,-1-1 1,0 1-1,1 0 1,-1-1-1,1 0 1,0 0-1,0 0 1,-1 0-1,1-1 1,0 0-1,0 1 1,5-2-1,-2 1 11,0-1 0,-1 0-1,1 0 1,0-1 0,-1 1-1,0-1 1,1-1 0,-1 0-1,0 1 1,0-2 0,-1 1-1,1-1 1,-1 0 0,1 0-1,-1 0 1,-1-1 0,1 0-1,0 0 1,6-9 0,-5 5 5,0 1 0,-1-1 0,0-1 0,0 1 0,-1 0 0,0-1 0,-1 0 0,0 0 0,0 0 0,-1-1 0,-1 1 0,1-13 0,-2 21-21,0 0 0,0 0 0,0 0-1,0 0 1,-1 1 0,1-1 0,-1 0 0,1 0-1,-1 0 1,0 0 0,0 0 0,0 1 0,0-1 0,0 0-1,0 1 1,0-1 0,-1 1 0,1-1 0,0 1-1,-1-1 1,1 1 0,-1 0 0,0 0 0,1 0 0,-1 0-1,0 0 1,0 0 0,0 0 0,1 1 0,-1-1-1,0 1 1,0-1 0,0 1 0,0 0 0,0 0 0,0 0-1,0 0 1,0 0 0,0 0 0,0 0 0,0 1-1,0-1 1,0 1 0,0-1 0,0 1 0,0 0 0,1 0-1,-1 0 1,0 0 0,1 0 0,-1 0 0,0 0-1,1 1 1,-1-1 0,1 0 0,0 1 0,-1 0 0,1-1-1,0 1 1,0-1 0,0 1 0,0 0 0,0 0-1,1 0 1,-1 0 0,1 0 0,-2 3 0,1 0 0,0-1 0,0 1 0,0-1-1,1 1 1,0-1 0,-1 1 0,1 0 0,1-1 0,-1 1 0,1 0 0,0-1 0,0 1 0,0-1 0,1 1 0,-1-1-1,4 6 1,-3-7-30,1-1 0,-1 1 0,1 0 0,0-1 0,0 0 0,0 0-1,0 0 1,0 0 0,0 0 0,1 0 0,-1-1 0,0 0 0,1 0-1,-1 0 1,1 0 0,0 0 0,-1-1 0,1 1 0,0-1 0,-1 0-1,6-1 1,-3 2-212,1-2 0,0 1 0,0-1 0,0 0 0,0-1 0,-1 0 0,1 0 0,-1 0 0,1-1 0,7-4 0,-10 4-550,1 1 0,-1-2 0,0 1-1,0 0 1,0-1 0,-1 0 0,1 0-1,5-8 1,6-19-7995</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4.526"/>
    </inkml:context>
    <inkml:brush xml:id="br0">
      <inkml:brushProperty name="width" value="0.025" units="cm"/>
      <inkml:brushProperty name="height" value="0.025" units="cm"/>
    </inkml:brush>
  </inkml:definitions>
  <inkml:trace contextRef="#ctx0" brushRef="#br0">1 0 20083,'0'0'4869</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5.024"/>
    </inkml:context>
    <inkml:brush xml:id="br0">
      <inkml:brushProperty name="width" value="0.025" units="cm"/>
      <inkml:brushProperty name="height" value="0.025" units="cm"/>
    </inkml:brush>
  </inkml:definitions>
  <inkml:trace contextRef="#ctx0" brushRef="#br0">0 0 4388,'0'0'18434,"3"11"-16934,8 53-15,-5-26-834,1-1 0,15 44 0,-22-79-630,1 0 0,-1 0 0,1 0 1,0 0-1,0 0 0,0 0 0,0-1 1,0 1-1,0 0 0,0-1 0,0 1 1,1 0-1,-1-1 0,1 0 0,-1 1 1,1-1-1,0 0 0,-1 0 0,1 0 1,0 0-1,0 0 0,0 0 0,0 0 1,0-1-1,0 1 0,0-1 0,0 1 1,0-1-1,0 0 0,0 0 1,0 0-1,0 0 0,0 0 0,0 0 1,0 0-1,0-1 0,0 1 0,0-1 1,0 0-1,0 1 0,0-1 0,0 0 1,-1 0-1,1 0 0,0-1 0,-1 1 1,3-2-1,6-4 166,0-1-1,-1 0 1,0-1 0,0 0 0,-1 0-1,10-15 1,2-8-17,23-53 0,-14 27 45,-24 77-360,-2 15 119,-3-14 41,-1-12-17,1 1 0,0-1 0,0 0 0,1 1 0,0-1 0,1 0 0,0 0 0,0 0 0,5 12 0,-7-19 2,1-1 0,-1 1 0,0 0 1,1-1-1,-1 1 0,1-1 0,-1 1 0,1 0 0,0-1 0,-1 1 0,1-1 0,-1 0 0,1 1 1,0-1-1,0 1 0,-1-1 0,1 0 0,0 0 0,-1 1 0,1-1 0,0 0 0,0 0 0,0 0 0,-1 0 1,1 0-1,0 0 0,1 0 0,18-15 51,10-33 65,-27 43-110,6-15 1,19-32-1,-27 49-7,1 1 0,-1 0 0,1 0 0,0 0 0,-1 0 0,1 0 0,0 0 0,0 1 0,0-1 0,0 0 0,1 1 0,-1 0 0,0-1 0,1 1 0,-1 0 0,1 0 0,3 0 0,-5 1-7,1 0 0,-1 1 0,0-1 1,1 0-1,-1 1 0,0-1 0,1 1 0,-1 0 0,0 0 1,0-1-1,1 1 0,-1 0 0,0 0 0,0 0 0,0 0 1,0 0-1,-1 0 0,1 0 0,0 1 0,0-1 0,0 0 0,-1 0 1,1 1-1,-1-1 0,1 0 0,-1 1 0,1 1 0,11 47-449,-10-42 258,5 56-2214,-2-15-5573</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5.382"/>
    </inkml:context>
    <inkml:brush xml:id="br0">
      <inkml:brushProperty name="width" value="0.025" units="cm"/>
      <inkml:brushProperty name="height" value="0.025" units="cm"/>
    </inkml:brush>
  </inkml:definitions>
  <inkml:trace contextRef="#ctx0" brushRef="#br0">0 0 8008,'0'0'9769,"3"50"-9225,11-31-448,6-3-448,2-3-2146,4-8-2019</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5.835"/>
    </inkml:context>
    <inkml:brush xml:id="br0">
      <inkml:brushProperty name="width" value="0.025" units="cm"/>
      <inkml:brushProperty name="height" value="0.025" units="cm"/>
    </inkml:brush>
  </inkml:definitions>
  <inkml:trace contextRef="#ctx0" brushRef="#br0">1 72 6758,'0'0'7298,"0"14"-3150,0 5-3219,-1 24 1219,6 43 1,-4-75-1930,1 0 0,0 0 1,0-1-1,1 1 1,0 0-1,1-1 0,0 0 1,1 0-1,0 0 1,7 10-1,-11-18-203,1 0-1,-1 0 1,1 0-1,-1 0 1,1 0-1,0-1 0,0 1 1,0-1-1,-1 1 1,1-1-1,1 0 1,-1 1-1,0-1 1,0 0-1,0-1 1,1 1-1,-1 0 1,0-1-1,1 1 1,-1-1-1,1 1 1,-1-1-1,0 0 1,1 0-1,-1 0 1,1-1-1,-1 1 1,1-1-1,-1 1 1,4-2-1,-3 0 87,1 0 0,-1 0 0,0-1 0,0 1 0,0-1 0,-1 0 0,1 0 0,-1 0 0,1 0 0,-1 0 0,0 0 0,0-1 0,-1 1 0,1 0 0,-1-1 0,1 0 0,-1 1 0,1-6 0,1-7 69,0 0-1,-1 0 0,-1 1 1,0-1-1,-2 0 0,0 0 1,0 0-1,-1 0 0,-1 1 1,-5-17-1,7 39-216,1 1 0,0 0-1,1 0 1,0-1 0,2 11 0,-1-14 38,-1 0 1,1 0 0,0 0 0,0 0-1,0 0 1,1-1 0,-1 1 0,1 0 0,0-1-1,0 0 1,0 0 0,0 0 0,1 0-1,-1 0 1,1-1 0,0 1 0,0-1-1,-1 0 1,1 0 0,1-1 0,-1 1 0,0-1-1,0 0 1,1 0 0,-1 0 0,0-1-1,1 1 1,-1-1 0,1 0 0,-1-1 0,0 1-1,9-2 1,-3-1 8,1 0-1,0-1 1,-1 0 0,0-1-1,0 0 1,-1 0 0,1-1 0,-1 0-1,0-1 1,-1 0 0,1 0-1,6-10 1,-11 14 3,0-1 0,-1 0 0,1 0 0,-1 0 0,0 0 0,0-1 0,-1 1 0,1-1 0,-1 1 0,0-1 0,0 0 0,-1 0 0,1 0 0,-1 0 0,0-7 0,-1 11-4,0 0 1,0 1-1,-1-1 0,1 1 0,-1-1 1,1 0-1,0 1 0,-1-1 0,1 1 1,-1-1-1,0 1 0,1-1 0,-1 1 1,1 0-1,-1-1 0,0 1 0,1 0 0,-1-1 1,1 1-1,-1 0 0,0 0 0,0 0 1,1-1-1,-1 1 0,0 0 0,1 0 1,-1 0-1,0 0 0,0 0 0,1 0 1,-1 0-1,0 1 0,1-1 0,-1 0 1,0 0-1,1 1 0,-1-1 0,0 0 1,1 0-1,-1 1 0,1-1 0,-1 1 1,0-1-1,0 1 0,-31 17-70,27-13 72,0 0 0,0 1 0,0 0 0,0 0 0,1 0 0,0 0 0,1 1 0,-1-1 0,1 1 0,0 0 0,1 0 0,0 0 0,0 0 0,0 1 0,0 12 0,2-19 3,0 0-1,0-1 1,0 1-1,0 0 0,0 0 1,0-1-1,1 1 1,-1-1-1,0 1 0,0 0 1,1-1-1,-1 1 0,1-1 1,-1 1-1,0 0 1,1-1-1,-1 1 0,1-1 1,-1 1-1,1-1 1,-1 0-1,1 1 0,-1-1 1,1 0-1,0 1 1,-1-1-1,2 1 0,25 2 78,26-12 18,-16 0-327,0 2 1,1 1 0,-1 2-1,58 2 1,-87 2 36,-8 1 219,1-1-1,-1 0 1,0 0-1,1 1 1,-1-1-1,1 0 1,-1 0-1,0 0 0,1 0 1,-1 0-1,1 0 1,-1 1-1,0-1 1,1 0-1,-1 0 1,1 0-1,-1 0 1,0 0-1,1-1 0,-1 1 1,1 0-1,-1 0 1,0 0-1,1 0 1,-1 0-1,1-1 1,-1 1-1,0 0 0,1 0 1,-1 0-1,0-1 1,1 1-1,-1 0 1,0-1-1,0 1 1,1 0-1,-1-1 1,0 1-1,0 0 0,0-1 1,1 1-1,-1 0 1,0-1-1,0 1 1,0-1-1,0 1 1,0 0-1,0-1 0,0 1 1,0-1-1,0 1 1,0 0-1,0-1 1,0 1-1,0-1 1,0 1-1,0 0 1,0-1-1,0 1 0,0-1 1,0 1-1,-1 0 1,1-1-1,0 1 1,0 0-1,-1-1 1,1 1-1,-1-1 0,-2-16 99,-2-15 465,3 10-498,-2 1 0,0-1 0,-2 1 1,-15-39-1,27 63-1717,-1 0 0,1-1 0,0 1 0,-1-1 0,1 0 1,0-1-1,0 0 0,8 1 0,12-1-5194</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6.162"/>
    </inkml:context>
    <inkml:brush xml:id="br0">
      <inkml:brushProperty name="width" value="0.025" units="cm"/>
      <inkml:brushProperty name="height" value="0.025" units="cm"/>
    </inkml:brush>
  </inkml:definitions>
  <inkml:trace contextRef="#ctx0" brushRef="#br0">94 0 11531,'0'0'10874,"-9"2"-8231,5-1-2550,-1 0 1,1 1 0,-1 0-1,1 0 1,0 0 0,-1 0 0,1 1-1,0-1 1,1 1 0,-1 0-1,0 0 1,1 1 0,0-1-1,-1 1 1,1-1 0,1 1 0,-1 0-1,1 0 1,-1 1 0,1-1-1,0 0 1,1 1 0,-1-1-1,1 1 1,0-1 0,0 1 0,0 0-1,0 6 1,1-10-116,1 0 1,-1 0-1,1 0 0,-1 0 1,0 0-1,1 0 0,0 0 0,-1 0 1,1 0-1,-1 0 0,1 0 1,0-1-1,0 1 0,-1 0 1,1 0-1,0-1 0,0 1 1,0-1-1,0 1 0,0-1 1,0 1-1,0-1 0,0 1 0,0-1 1,0 0-1,0 0 0,0 0 1,0 1-1,0-1 0,0 0 1,3-1-1,48 2-1053,-25-2 276,-11 2 233,0 1-1,0 1 0,26 7 1,-39-9 528,0 0 0,1 0 0,-1 1-1,0-1 1,0 1 0,0 0 0,0 0 0,-1 0 0,1 0 0,5 5 0,-8-5 80,1-1 0,0 0-1,0 1 1,-1-1 0,1 1 0,-1-1 0,1 0 0,-1 1 0,1-1 0,-1 1 0,0 0-1,0-1 1,0 1 0,0-1 0,0 1 0,0-1 0,0 1 0,-1-1 0,1 1 0,0-1 0,-1 1-1,1-1 1,-1 1 0,0-1 0,-1 3 0,-2 1 66,-1 1 0,0 0 1,-1-1-1,1 0 0,-1 0 0,0-1 0,0 0 0,0 0 1,-1 0-1,0 0 0,1-1 0,-1-1 0,0 1 0,-1-1 1,1 0-1,0 0 0,-1-1 0,-10 1 0,17-3-224,0 1-1,0 0 1,-1 0 0,1-1-1,0 1 1,0-1 0,-1 1-1,1-1 1,0 1-1,0-1 1,0 0 0,0 1-1,0-1 1,0 0-1,0 0 1,0 0 0,0 0-1,0 0 1,1 0-1,-1 0 1,0 0 0,1 0-1,-1 0 1,0-1-1,1 1 1,0 0 0,-1 0-1,1-1 1,-1-1-1,-2-41-7299,3 37 5614,0-24-8389</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6.520"/>
    </inkml:context>
    <inkml:brush xml:id="br0">
      <inkml:brushProperty name="width" value="0.025" units="cm"/>
      <inkml:brushProperty name="height" value="0.025" units="cm"/>
    </inkml:brush>
  </inkml:definitions>
  <inkml:trace contextRef="#ctx0" brushRef="#br0">0 186 2723,'9'-1'5461,"6"-2"-3326,0-1 0,-1 0 0,1-1 1,-1 0-1,0-1 0,21-13 0,-27 15-1813,-1-1 0,1 0 0,-1 0 0,-1-1 0,1 0 0,-1 0 0,0-1-1,0 1 1,0-1 0,-1-1 0,0 1 0,-1-1 0,7-14 0,-10 21-308,-1-1 0,1 1 1,-1 0-1,0-1 0,1 1 1,-1-1-1,0 1 0,0-1 0,0 1 1,0-1-1,0 1 0,0-1 1,0 1-1,0-1 0,-1 1 0,1 0 1,-2-3-1,2 3-3,-1 0 0,1 1 1,-1-1-1,0 1 0,1-1 0,-1 0 1,0 1-1,1-1 0,-1 1 0,0 0 1,0-1-1,1 1 0,-1 0 0,0-1 1,0 1-1,0 0 0,0 0 0,0 0 1,1-1-1,-1 1 0,-2 0 0,0 1-5,-1-1 0,0 1 0,1 0 0,-1 0 0,1 0 0,-1 0 0,1 0 0,-1 1 0,1-1 0,0 1 0,0 0 0,-5 4 0,-1 2 39,1 0 0,0 0 0,0 1 0,1 0 0,0 0 0,1 1 0,0 0 0,0 0 0,1 0 0,0 1 1,1 0-1,1 0 0,-1 0 0,2 0 0,-1 1 0,2-1 0,-1 18 0,2-27-30,0 0 1,0 0-1,1 0 0,-1 0 0,1 0 0,-1-1 1,1 1-1,0 0 0,-1 0 0,1-1 0,0 1 1,0 0-1,1-1 0,-1 1 0,0-1 0,0 1 1,1-1-1,-1 0 0,1 1 0,-1-1 0,4 2 1,0-1 15,0 0 0,0 0 0,0 0 0,1-1 0,-1 1 0,0-1 0,11 1 0,1-2-273,0 0-1,0-1 0,0 0 1,23-6-1,16-13-3456,-21 2-2061,9-10-6839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6.447"/>
    </inkml:context>
    <inkml:brush xml:id="br0">
      <inkml:brushProperty name="width" value="0.025" units="cm"/>
      <inkml:brushProperty name="height" value="0.025" units="cm"/>
    </inkml:brush>
  </inkml:definitions>
  <inkml:trace contextRef="#ctx0" brushRef="#br0">1 46 12204,'0'0'6934,"9"1"-5994,-2 0-817,39 6 799,-44-7-890,-1 1 0,1 0 0,0-1 0,0 1-1,-1 0 1,1 0 0,-1 0 0,1 0 0,-1 0 0,1 0 0,-1 0-1,0 1 1,0-1 0,1 1 0,-1-1 0,0 0 0,0 1 0,0 0 0,0-1-1,-1 1 1,1 0 0,0-1 0,-1 1 0,1 0 0,-1 0 0,1 1-1,-2 5 38,1 0 0,-1 0 0,0 0-1,-1 0 1,0 0 0,0-1 0,-1 1-1,0-1 1,0 0 0,0 0 0,-6 8-1,5-8 193,0 0 0,0 1 0,1 0-1,0-1 1,0 1 0,1 1 0,0-1 0,0 0-1,0 10 1,3-18-244,-1 1 0,0-1 0,1 1 0,-1-1-1,1 1 1,0-1 0,-1 1 0,1-1 0,-1 1 0,1-1 0,-1 0 0,1 1-1,0-1 1,-1 0 0,1 0 0,0 1 0,-1-1 0,1 0 0,0 0 0,0 0 0,-1 0-1,1 0 1,0 0 0,-1 0 0,1 0 0,0 0 0,0 0 0,0-1 0,25-1 128,-11-3-137,0-1 1,-1 0-1,0-1 0,1 0 0,-2-1 0,1 0 1,-2-2-1,1 1 0,-1-1 0,0-1 0,-1 0 1,0-1-1,-1 0 0,10-16 0,-18 24-2,0 0 0,-1 0 0,1 1 1,-1-1-1,0 0 0,0 0 0,0 0 0,0-1 0,-1-5 0,0 9-3,0 0 0,0 0-1,0 0 1,0 0 0,0 1-1,0-1 1,-1 0 0,1 0-1,0 0 1,0 1 0,-1-1-1,1 0 1,-1 0 0,1 1-1,-1-1 1,1 0 0,-1 1-1,1-1 1,-1 1 0,0-1-1,1 0 1,-1 1 0,0 0-1,1-1 1,-1 1 0,0-1-1,0 1 1,1 0 0,-1-1-1,0 1 1,0 0 0,0 0-1,1 0 1,-1 0 0,0 0-1,0 0 1,0 0 0,0 0 0,0 0-1,1 0 1,-1 0 0,0 0-1,0 1 1,0-1 0,1 0-1,-1 0 1,0 1 0,0-1-1,1 1 1,-1-1 0,0 1-1,0 0 1,-1 0 10,1 0-1,0-1 1,-1 1 0,1 0 0,0 0-1,0 0 1,0 1 0,0-1 0,-1 0-1,2 0 1,-1 0 0,0 1 0,0-1-1,0 1 1,1-1 0,-1 0 0,0 1-1,1-1 1,0 1 0,-1-1 0,1 1-1,0 0 1,0-1 0,0 4 0,0-4-9,0 0 0,0 0 0,0 0 1,0 0-1,0 1 0,0-1 1,0 0-1,1 0 0,-1 0 0,1 0 1,-1 0-1,1 0 0,-1 0 1,1 0-1,-1 0 0,1 0 1,0 0-1,0 0 0,-1 0 0,1 0 1,0-1-1,0 1 0,0 0 1,0 0-1,0-1 0,0 1 0,0-1 1,0 1-1,0-1 0,0 0 1,1 1-1,-1-1 0,1 0 0,12 2-26,0-2 0,0 0 1,-1-1-1,1 0 0,0-1 0,-1-1 0,1 0 0,-1 0 0,0-2 0,0 1 0,0-2 0,-1 0 0,1 0 0,-2-1 0,1-1 0,-1 0 0,20-18 0,-30 25 18,1 0-1,-1-1 0,1 1 1,-1-1-1,0 0 1,1 1-1,-1-1 0,0 0 1,0 0-1,-1 0 0,1 0 1,0 0-1,0-2 0,-1 3 6,0 1 0,0-1-1,0 0 1,0 1 0,0-1-1,0 0 1,0 1 0,0-1-1,-1 0 1,1 1-1,0-1 1,0 1 0,-1-1-1,1 0 1,0 1 0,-1-1-1,1 1 1,-1-1 0,1 1-1,-1-1 1,1 1-1,-1 0 1,1-1 0,-1 1-1,1-1 1,-2 1 0,-1-1 4,0 0 0,0 0 1,-1 0-1,1 1 0,0-1 1,-1 1-1,1 0 0,0 0 1,0 0-1,-1 0 0,1 1 0,0-1 1,-1 1-1,-4 2 0,-2 1 61,1 0 0,-1 1 0,1 1-1,0-1 1,1 1 0,0 1-1,-14 12 1,17-14 39,0 0 0,0 1 0,0-1 0,1 1 0,0 0 0,0 1 0,0-1 0,1 0-1,0 1 1,0 0 0,1 0 0,-2 7 0,4-13-93,0 0 0,0 0 0,0 0 0,0 0 0,0 0 0,0-1 1,0 1-1,0 0 0,0 0 0,0 0 0,1 0 0,-1 0 0,0 0 0,1 0 0,-1-1 0,1 1 0,-1 0 0,1 0 0,-1-1 0,1 1 0,0 0 0,-1 0 0,1-1 0,0 1 0,-1-1 0,1 1 0,1 0 1,31 7 102,34-13-50,-51 1-197,0 0-1,-1-1 1,0 0-1,0-1 1,0-1-1,-1 0 1,0-1-1,-1-1 1,1 0-1,20-20 1,-25 20 153,-16 16 3,-17 18 171,23-22-162,-1-1 0,0 1 0,1-1 0,-1 1 0,1 0 1,0 0-1,0-1 0,0 1 0,0 0 0,0 0 0,1 0 0,0 0 0,-1 0 1,1 0-1,0 6 0,1-8-19,0 1 1,0-1-1,0 1 1,0-1 0,0 0-1,0 0 1,0 1-1,0-1 1,0 0-1,1 0 1,-1 0-1,0 0 1,1 0-1,-1-1 1,1 1 0,-1 0-1,1 0 1,-1-1-1,1 1 1,-1-1-1,1 0 1,0 1-1,-1-1 1,1 0-1,-1 0 1,1 0-1,0 0 1,-1 0 0,3-1-1,11 0-67,0 0 1,-1-1-1,1 0 0,-1-2 1,0 1-1,1-2 0,-2 0 1,1 0-1,-1-2 0,0 1 1,0-2-1,0 0 0,-1 0 1,16-15-1,-31 26 76,-26 29 661,28-31-660,0 0 0,0 0-1,0 0 1,0 0 0,0 0-1,1 1 1,-1-1 0,0 0 0,1 1-1,-1-1 1,1 0 0,-1 1 0,1-1-1,0 1 1,-1-1 0,1 0-1,0 1 1,0-1 0,0 1 0,0-1-1,0 1 1,1-1 0,-1 1-1,0-1 1,2 3 0,2-3 2,1 0 0,0 0 1,-1 0-1,1-1 0,0 1 0,0-1 0,0 0 1,0-1-1,-1 1 0,8-3 0,8-1-134,-1-2-1,0 0 1,-1-1-1,34-18 1,-28 13-472,43-16-1,-66 28 581,-1 0 0,0 0 0,1 0 0,-1 0 0,0 0 0,1 0-1,-1 0 1,0 0 0,1 1 0,-1-1 0,0 0 0,1 0 0,-1 0 0,0 0 0,0 1 0,1-1-1,-1 0 1,0 0 0,0 0 0,1 1 0,-1-1 0,0 0 0,0 1 0,0-1 0,1 0-1,-1 0 1,0 1 0,0-1 0,0 0 0,0 1 0,0-1 0,0 0 0,0 1 0,1-1-1,-1 0 1,0 1 0,0-1 0,0 0 0,-1 1 0,1-1 0,0 0 0,0 1 0,0-1 0,0 1-1,-2 26 178,1-7-2575</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7.189"/>
    </inkml:context>
    <inkml:brush xml:id="br0">
      <inkml:brushProperty name="width" value="0.025" units="cm"/>
      <inkml:brushProperty name="height" value="0.025" units="cm"/>
    </inkml:brush>
  </inkml:definitions>
  <inkml:trace contextRef="#ctx0" brushRef="#br0">163 23 4484,'0'0'19592,"5"15"-18129,3 18-926,-1 0 0,-1 1 0,-2-1 0,0 44 0,-6 12 147,5 104-49,5-161-668,-5-25-446,-4-20-504,-5-7-707,0 0-1,-2 1 1,0 1 0,-1-1-1,-19-28 1,-8-19-3858,-30-83-1016,40 70 9047,12 1 7428,23 74-5725,18 2-3462,-19 2-13,104-16 3057,-72 9-4007,79-4-1,-101 14-2346,-12 2-1101,-10 4-3755,-9 0-4211</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7.564"/>
    </inkml:context>
    <inkml:brush xml:id="br0">
      <inkml:brushProperty name="width" value="0.025" units="cm"/>
      <inkml:brushProperty name="height" value="0.025" units="cm"/>
    </inkml:brush>
  </inkml:definitions>
  <inkml:trace contextRef="#ctx0" brushRef="#br0">1 33 14926,'0'0'8392,"63"15"-7175,-30-19-576,5-5-513,1 1-192,-1 1-833,-3 1-1121,-6-1-1569,-4 0-3140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7.907"/>
    </inkml:context>
    <inkml:brush xml:id="br0">
      <inkml:brushProperty name="width" value="0.025" units="cm"/>
      <inkml:brushProperty name="height" value="0.025" units="cm"/>
    </inkml:brush>
  </inkml:definitions>
  <inkml:trace contextRef="#ctx0" brushRef="#br0">0 222 4548,'0'0'11563,"3"-8"-7821,7-26-1179,8 83 1040,-16-39-3520,1-1-1,0 0 1,1 0-1,0 0 1,1 0-1,-1-1 1,1 0-1,12 14 1,-15-20-77,0 1 0,1-1 0,-1-1 0,0 1 0,1 0-1,-1-1 1,1 1 0,0-1 0,0 1 0,-1-1 0,1 0 0,0-1 0,0 1 0,0 0 0,0-1 0,0 1 0,0-1 0,0 0 0,0 0 0,0 0 0,0-1 0,0 1 0,0-1 0,0 1 0,0-1 0,0 0 0,-1 0-1,1 0 1,0-1 0,0 1 0,-1-1 0,1 1 0,2-3 0,9-8 38,0 0-1,-1 0 1,-1-1-1,0-1 1,19-27-1,-18 24 59,-13 16-90,1 0 0,0 0-1,-1 0 1,1 0 0,0 0 0,0 0-1,0 0 1,0 0 0,0 1 0,0-1-1,0 0 1,0 1 0,0-1 0,0 1-1,0-1 1,0 1 0,0-1-1,2 1 1,-3 0-6,1 0 0,0 0 0,-1 0-1,1 1 1,0-1 0,-1 0 0,1 0 0,0 1-1,-1-1 1,1 1 0,-1-1 0,1 0-1,-1 1 1,1-1 0,-1 1 0,1-1 0,-1 1-1,1-1 1,-1 1 0,0 0 0,1-1 0,-1 1-1,1 0 1,12 53 157,-8-31-63,-4-18-90,1 0 0,0 0 0,0-1 0,0 1 0,1-1 1,-1 1-1,1-1 0,0 0 0,5 5 0,-7-8 4,0 0 0,0 0-1,0 0 1,1 0 0,-1-1-1,0 1 1,0 0 0,1-1-1,-1 1 1,0-1 0,1 1-1,-1-1 1,1 0 0,-1 1 0,1-1-1,-1 0 1,0 0 0,1 0-1,-1 0 1,1 0 0,-1 0-1,1-1 1,-1 1 0,0 0-1,1-1 1,-1 1 0,0-1-1,1 0 1,-1 1 0,0-1 0,0 0-1,1 0 1,-1 0 0,0 0-1,0 0 1,0 0 0,0 0-1,1-1 1,8-9-144,-1 0 0,0-1 0,-1 1 0,0-2 0,-1 1 0,0-1 0,-1 0 0,-1 0 0,0-1 1,5-21-1,-5 13-1997,-1 0 1,-1-1 0,0-30-1,-3 4-4161</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8.687"/>
    </inkml:context>
    <inkml:brush xml:id="br0">
      <inkml:brushProperty name="width" value="0.025" units="cm"/>
      <inkml:brushProperty name="height" value="0.025" units="cm"/>
    </inkml:brush>
  </inkml:definitions>
  <inkml:trace contextRef="#ctx0" brushRef="#br0">38 37 4100,'0'0'10655,"-5"10"-8295,-1 10-1528,0 0 0,1 1 0,1 0-1,1 0 1,-1 40 0,2-10 66,1-28-676,0-1 1,1 1-1,1 0 0,1-1 0,8 33 1,-10-53-215,0 0-1,1-1 1,-1 1 0,1 0 0,-1 0 0,1-1-1,0 1 1,-1 0 0,1-1 0,0 1 0,0-1 0,0 1-1,1-1 1,-1 1 0,0-1 0,0 0 0,1 0-1,-1 0 1,1 1 0,-1-1 0,1 0 0,-1-1 0,1 1-1,0 0 1,-1 0 0,1-1 0,0 1 0,0-1-1,-1 0 1,1 1 0,0-1 0,0 0 0,0 0 0,-1 0-1,1 0 1,0 0 0,0-1 0,0 1 0,0 0-1,-1-1 1,1 1 0,0-1 0,-1 0 0,1 0 0,0 0-1,-1 1 1,1-2 0,-1 1 0,1 0 0,1-2-1,6-4 46,0 0 0,-1-1 0,0 0 0,0 0 0,-1-1 0,12-18-1,-11 15-111,-2 0 0,0-1-1,0 0 1,-1 0-1,-1 0 1,0-1 0,3-21-1,-13 78-191,3-21-458,0 0 1,1 0-1,3 31 1,-1-52 577,0 0 0,0 0 0,0 0-1,0 0 1,1-1 0,-1 1 0,0 0 0,1 0 0,-1 0 0,0 0 0,1-1 0,-1 1 0,1 0 0,-1 0 0,1-1 0,0 1 0,-1 0 0,1-1-1,0 1 1,-1-1 0,1 1 0,0-1 0,0 1 0,0-1 0,-1 0 0,1 1 0,0-1 0,0 0 0,0 0 0,0 1 0,0-1 0,0 0 0,-1 0 0,1 0-1,0 0 1,0 0 0,0 0 0,0 0 0,0-1 0,0 1 0,0 0 0,-1 0 0,1-1 0,0 1 0,1-1 0,2 0-351,0-1 1,0 0 0,0 1-1,0-2 1,0 1-1,0 0 1,0-1-1,3-3 1,3-4-318,0-1 0,-1-1-1,-1 1 1,0-2 0,9-18 0,-7 11 704,-2-1 1,0 0 0,4-22 0,-4 10 2151,3-46 1,-6-29 6622,-15 162-6039,0-12-2362,1 17 437,3 1-1,2 1 0,6 77 1,-2-135-710,0-1 0,0 0 1,1 0-1,-1 1 0,1-1 1,0 0-1,-1 0 0,1 0 1,0 0-1,0 0 1,0 0-1,3 3 0,-4-5 4,1 1-1,-1-1 0,1 1 1,0-1-1,-1 1 0,1-1 1,0 1-1,-1-1 0,1 0 1,0 1-1,-1-1 1,1 0-1,0 0 0,0 1 1,0-1-1,-1 0 0,1 0 1,0 0-1,0 0 0,0 0 1,-1 0-1,1 0 0,1-1 1,1 0 6,-1 0 1,0 0-1,1-1 0,-1 1 1,0-1-1,0 1 1,0-1-1,0 0 1,0 0-1,0 0 0,0 0 1,-1 0-1,1 0 1,-1 0-1,0-1 1,1 1-1,-1-1 0,1-3 1,1-5 1,0 1 1,0-1-1,-1 0 1,-1 0-1,0-1 0,0-12 1,-1 22-17,0-1 1,1 1 0,-2-1-1,1 0 1,0 1 0,0-1-1,-1 1 1,1-1 0,-1 1-1,0-1 1,0 1-1,0 0 1,0-1 0,0 1-1,0 0 1,-1-1 0,1 1-1,-1 0 1,0 0 0,1 0-1,-1 1 1,0-1 0,0 0-1,0 1 1,0-1-1,0 1 1,-1 0 0,1-1-1,0 1 1,-1 0 0,-3-1-1,5 2-3,0 0-1,1 0 1,-1 0-1,1 0 1,-1 0 0,0 0-1,1 0 1,-1 0-1,0 0 1,1 0-1,-1 0 1,0 0-1,1 0 1,-1 0-1,0 1 1,1-1-1,-1 0 1,1 0-1,-1 1 1,0-1-1,1 0 1,-1 1-1,1-1 1,-1 1 0,1-1-1,-1 1 1,1-1-1,0 1 1,-1-1-1,0 1 1,2 21-79,1-18 70,-1 0 0,0-1 0,1 1 0,0-1 0,0 0 0,0 1 0,0-1 0,0 0 0,1 0 0,5 5 1,-1-4 15,0-1 0,0 1 1,1-1-1,-1-1 1,1 1-1,0-1 0,0-1 1,0 1-1,0-1 1,0-1-1,0 1 1,0-1-1,1-1 0,-1 0 1,12-2-1,-10 0 9,-1 1 0,1-1-1,-1 0 1,0-1 0,0 0-1,-1 0 1,1-1 0,-1 0-1,0-1 1,-1 0 0,1 0-1,10-12 1,-27 63 1341,-8 27-688,16-66-559,0 0 0,1 1 0,-1-1-1,1 1 1,1-1 0,-1 0 0,1 1 0,0-1 0,3 10-1,-3-14-91,0-1 0,0 1 0,0 0 1,0-1-1,0 1 0,0-1 0,0 1 0,0-1 0,1 0 0,-1 1 0,1-1 0,-1 0 0,1 0 0,-1 0 0,1 0 0,0 0 0,-1 0 0,1-1 0,0 1 0,0-1 0,-1 1 0,1-1 0,0 1 0,0-1 0,0 0 0,0 0 0,0 0 0,-1 0 0,1 0 1,0 0-1,0-1 0,0 1 0,0-1 0,-1 1 0,1-1 0,0 0 0,0 1 0,-1-1 0,2-1 0,4-2-16,0 1 1,0-1-1,-1-1 0,1 1 1,-1-1-1,0 0 1,-1 0-1,7-8 0,-6 5-377,-1 0-1,0-1 0,0 1 1,-1-1-1,0 0 1,0-1-1,-1 1 0,-1-1 1,1 1-1,1-17 0,-3 13-1156,-1 0 0,0 1 0,0-1 0,-4-19 0,-10-16-6720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9.026"/>
    </inkml:context>
    <inkml:brush xml:id="br0">
      <inkml:brushProperty name="width" value="0.025" units="cm"/>
      <inkml:brushProperty name="height" value="0.025" units="cm"/>
    </inkml:brush>
  </inkml:definitions>
  <inkml:trace contextRef="#ctx0" brushRef="#br0">1 0 3683,'0'0'18514,"58"43"-24568,-39-43-416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39.384"/>
    </inkml:context>
    <inkml:brush xml:id="br0">
      <inkml:brushProperty name="width" value="0.025" units="cm"/>
      <inkml:brushProperty name="height" value="0.025" units="cm"/>
    </inkml:brush>
  </inkml:definitions>
  <inkml:trace contextRef="#ctx0" brushRef="#br0">1 1 4805,'0'0'9571,"1"8"-5759,0 83 4996,-1-90-8808,1 0 0,-1 0-1,1 0 1,-1 0 0,1 0-1,-1 0 1,1-1 0,0 1-1,0 0 1,-1 0 0,1 0-1,0-1 1,0 1 0,0 0-1,0-1 1,0 1 0,0-1-1,0 1 1,0-1 0,0 1-1,0-1 1,0 0 0,0 1-1,0-1 1,0 0 0,0 0-1,1 0 1,-1 0 0,0 0-1,0 0 1,0 0 0,0 0-1,0-1 1,0 1 0,2-1-1,42-7-841,-38 5 800,0 0-1,1 1 1,-1 0 0,0 1-1,1-1 1,-1 2 0,1-1 0,9 1-1,-13 1 95,-1-1 0,0 1-1,0 0 1,0 0 0,0 0-1,0 1 1,0-1 0,0 1-1,0-1 1,0 1 0,-1 0 0,1 0-1,0 1 1,-1-1 0,0 0-1,0 1 1,0-1 0,0 1-1,0 0 1,2 4 0,-3-6-35,0 1 1,1-1-1,-1 0 1,0 1 0,1-1-1,-1 0 1,1 0-1,0 0 1,-1 0-1,1 0 1,0 0 0,-1 0-1,1-1 1,0 1-1,0-1 1,0 1-1,-1-1 1,1 0 0,0 1-1,0-1 1,0 0-1,0 0 1,0-1-1,0 1 1,2-1 0,52-13 158,-41 9-174,-12 4-3,0 0 0,1 0 0,-1 0 0,0 0 0,1 1 0,-1-1 0,1 1 0,-1 0 0,1 0 1,-1 0-1,4 1 0,4 10-1893,-7 13-4475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42.495"/>
    </inkml:context>
    <inkml:brush xml:id="br0">
      <inkml:brushProperty name="width" value="0.025" units="cm"/>
      <inkml:brushProperty name="height" value="0.025" units="cm"/>
    </inkml:brush>
  </inkml:definitions>
  <inkml:trace contextRef="#ctx0" brushRef="#br0">1 383 4612,'0'0'12407,"9"2"-10736,0 0-1350,1-2 0,0 1 1,-1-1-1,1 0 0,0-1 0,0 0 1,-1-1-1,1 0 0,-1-1 0,0 0 1,1 0-1,10-6 0,27-13 362,47-30 0,-54 29-599,-9 5-156,193-114-69,-180 103-1786,48-43-1,-82 60-154,-14 8-1217,-21 9-891,-11 8 111</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42.855"/>
    </inkml:context>
    <inkml:brush xml:id="br0">
      <inkml:brushProperty name="width" value="0.025" units="cm"/>
      <inkml:brushProperty name="height" value="0.025" units="cm"/>
    </inkml:brush>
  </inkml:definitions>
  <inkml:trace contextRef="#ctx0" brushRef="#br0">36 247 14670,'0'0'3972,"-36"52"-2691,43-52-801,28 0 353,16-16 288,18-8-544,12-7-449,10-4-96,4-2-96,-1-1-833,-8 0-1537,-12 0-1762,-16-3-1794</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43.210"/>
    </inkml:context>
    <inkml:brush xml:id="br0">
      <inkml:brushProperty name="width" value="0.025" units="cm"/>
      <inkml:brushProperty name="height" value="0.025" units="cm"/>
    </inkml:brush>
  </inkml:definitions>
  <inkml:trace contextRef="#ctx0" brushRef="#br0">16 0 18001,'0'0'2194,"9"5"-1142,15 5-468,1-1 1,0-2-1,0 0 1,1-2 0,26 2-1,-44-5-545,6-1 3,0 1 0,0 1-1,24 8 1,-35-10-42,1 1 0,-1-1 0,0 1 0,0 0-1,0 0 1,0 0 0,0 0 0,0 0 0,-1 0 0,1 1-1,-1 0 1,1-1 0,-1 1 0,0 0 0,0 0 0,0 0 0,-1 0-1,1 1 1,-1-1 0,2 5 0,-1 6-27,0 0 0,-1 0-1,0 0 1,-2 0 0,1 1 0,-2-1-1,0-1 1,0 1 0,-2 0 0,1 0 0,-2-1-1,-9 21 1,-10 16-917,-55 84 0,71-121 645,-71 103-2772,22-41-1844,-11 7-6792</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44.208"/>
    </inkml:context>
    <inkml:brush xml:id="br0">
      <inkml:brushProperty name="width" value="0.025" units="cm"/>
      <inkml:brushProperty name="height" value="0.025" units="cm"/>
    </inkml:brush>
  </inkml:definitions>
  <inkml:trace contextRef="#ctx0" brushRef="#br0">1 1 3331,'0'0'20734,"7"12"-19116,-1-2-1373,0 1 0,-1-1 0,0 1 0,-1 0 0,0 1 0,-1-1 0,0 1 0,2 17 0,-1 272 1692,-5-179-997,1-121-919,0 0 1,0 1-1,0-1 1,0 1-1,0-1 0,0 1 1,0-1-1,1 1 0,-1-1 1,0 0-1,1 1 0,-1-1 1,1 0-1,-1 1 0,1-1 1,0 0-1,0 1 0,0-1 1,0 0-1,-1 0 0,2 0 1,-1 0-1,0 0 0,0 0 1,0 0-1,0 0 1,0-1-1,1 1 0,-1 0 1,0-1-1,1 1 0,-1-1 1,1 1-1,-1-1 0,0 0 1,1 1-1,-1-1 0,1 0 1,-1 0-1,1 0 0,-1 0 1,1 0-1,-1-1 0,0 1 1,1 0-1,-1-1 1,3 0-1,8-3 171,1 0 0,-1-1-1,0 0 1,14-8 0,-19 9-174,248-121-157,-221 103-2506,-21-2-6412,-10 1-5623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6.943"/>
    </inkml:context>
    <inkml:brush xml:id="br0">
      <inkml:brushProperty name="width" value="0.025" units="cm"/>
      <inkml:brushProperty name="height" value="0.025" units="cm"/>
    </inkml:brush>
  </inkml:definitions>
  <inkml:trace contextRef="#ctx0" brushRef="#br0">44 1 15983,'1'0'2434,"-1"4"-1345,-9 18 385,-3 6-417,2 5-545,0 2-416,7-1-64,3-7-992,0-8-1923,8-10-4420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45.044"/>
    </inkml:context>
    <inkml:brush xml:id="br0">
      <inkml:brushProperty name="width" value="0.025" units="cm"/>
      <inkml:brushProperty name="height" value="0.025" units="cm"/>
    </inkml:brush>
  </inkml:definitions>
  <inkml:trace contextRef="#ctx0" brushRef="#br0">44 141 5990,'5'-10'4649,"14"-46"-1887,6-18 4107,-25 87-3304,0 19-2699,-35 119 1101,-3 25-955,29-113-334,-1 118 1,10-163-623,1 0-1,0-1 0,1 1 1,2 0-1,-1-1 1,2 0-1,0 0 1,1 0-1,1-1 1,1 0-1,14 24 1,-16-33-21,1-1 1,-1 1-1,1-1 1,0-1-1,0 1 1,1-1 0,0-1-1,0 1 1,0-1-1,0-1 1,0 1-1,1-1 1,0-1-1,-1 0 1,1 0-1,0-1 1,0 0 0,0 0-1,10-1 1,-2 0-475,1-1 0,-1-1 1,31-6-1,-34 4-1636,1 0 1,0-1-1,26-13 1,-12 0-8197</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45.794"/>
    </inkml:context>
    <inkml:brush xml:id="br0">
      <inkml:brushProperty name="width" value="0.025" units="cm"/>
      <inkml:brushProperty name="height" value="0.025" units="cm"/>
    </inkml:brush>
  </inkml:definitions>
  <inkml:trace contextRef="#ctx0" brushRef="#br0">40 159 8168,'-14'-50'4228,"1"-5"-6631,0 2-7590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46.188"/>
    </inkml:context>
    <inkml:brush xml:id="br0">
      <inkml:brushProperty name="width" value="0.025" units="cm"/>
      <inkml:brushProperty name="height" value="0.025" units="cm"/>
    </inkml:brush>
  </inkml:definitions>
  <inkml:trace contextRef="#ctx0" brushRef="#br0">798 0 6694,'0'0'6086,"-10"2"-3225,2 0-2741,1 0-1,-1 1 1,1 0-1,-1 0 1,1 1-1,0 0 1,0 0-1,0 0 0,1 1 1,0 0-1,0 1 1,0-1-1,1 1 1,-1 0-1,-5 9 1,-88 114-138,5 5 0,-120 229 1,165-265 406,4 3 1,5 1 0,4 2-1,-39 194 1,66-247-198,2 0 0,2 1 1,3-1-1,2 1 1,11 87-1,-8-115-115,2 0 0,1-1 0,1 0 1,1 0-1,1-1 0,1 0 0,1 0 0,1-1 0,1-1 1,0 0-1,2-1 0,0 0 0,1-1 0,25 21 0,-18-20-1,2-1-1,0-1 0,1-1 0,1-1 1,0-2-1,1 0 0,0-2 0,1-1 1,1-2-1,-1 0 0,1-2 1,0-2-1,1 0 0,-1-2 0,0-1 1,45-5-1,-43 0-13,-1-1 1,1-1-1,-1-2 1,0-1-1,-1-1 1,0-2-1,-1 0 1,0-3-1,-1 0 1,0-2-1,-2-1 1,0-1-1,-1-1 1,-1-1-1,32-36 1,-28 21 73,-1 0 1,-2-2-1,-2-1 1,-2-1-1,-1-1 1,-2 0-1,-2-2 0,-1 0 1,8-48-1,-5-4-72,-4 0-1,-4-1 0,-3-118 0,-8 158-314,-2 0-1,-3 1 1,-2-1 0,-2 1-1,-3 1 1,-2 0-1,-37-85 1,38 110 103,-1 0 0,-1 2 0,-2 0 0,-1 1 0,0 0 0,-31-29 0,33 40 0,0-1 0,-2 2 0,1 1 0,-2 0 0,1 1 0,-2 1 0,0 1 0,0 1 0,-35-10 0,38 14-562,-1 1-1,0 1 0,-1 0 0,1 2 0,0 0 1,-26 2-1,-19 10-4521</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0.131"/>
    </inkml:context>
    <inkml:brush xml:id="br0">
      <inkml:brushProperty name="width" value="0.025" units="cm"/>
      <inkml:brushProperty name="height" value="0.025" units="cm"/>
    </inkml:brush>
  </inkml:definitions>
  <inkml:trace contextRef="#ctx0" brushRef="#br0">6 315 4805,'0'0'16463,"0"9"-16025,-2 33 49,0-20-195,1 0 1,1 1 0,0-1 0,2 0 0,1 0 0,0 0-1,7 21 1,-9-40-235,0-1-1,-1 1 1,1-1 0,0 1-1,0-1 1,1 0-1,-1 0 1,0 1 0,1-1-1,0 0 1,-1 0-1,1-1 1,0 1-1,0 0 1,0 0 0,0-1-1,0 1 1,0-1-1,0 0 1,1 0 0,-1 0-1,0 0 1,1 0-1,-1 0 1,1-1 0,-1 1-1,1-1 1,-1 1-1,1-1 1,-1 0 0,1 0-1,0 0 1,-1 0-1,1-1 1,-1 1-1,1-1 1,-1 0 0,1 1-1,-1-1 1,3-2-1,3-1 107,0 0-1,-1-1 1,0 0-1,1-1 0,-2 0 1,1 0-1,-1 0 1,0-1-1,0 0 0,6-9 1,-4 0-34,0 1 0,-1-1 0,-1 0-1,0-1 1,-2 1 0,1-1 0,-2 0 0,0-1 0,-2 1 0,1 0 0,-3-32 0,1 48-124,-3-26 91,3 26-96,0 1 1,0-1-1,-1 0 1,1 0-1,0 1 1,0-1-1,-1 0 1,1 0-1,0 1 1,-1-1-1,1 1 1,-1-1-1,1 0 1,-1 1-1,1-1 1,-1 1-1,0-1 1,1 1-1,-1-1 1,0 1-1,1-1 1,-1 1-1,0 0 1,1-1-1,-1 1 1,0 0-1,0 0 1,1 0-1,-1-1 1,-1 1-1,1 1-1,0 0 1,0 0-1,0 0 1,0 0-1,0 1 0,1-1 1,-1 0-1,0 0 1,0 1-1,1-1 0,-1 0 1,1 1-1,-1-1 1,1 0-1,0 1 0,0-1 1,-1 1-1,1-1 1,0 1-1,0-1 0,0 1 1,0-1-1,1 3 1,2 40-64,-2-41 61,-1 0 0,1 0 0,1 1 0,-1-1 0,0 0 0,1 0 0,-1 0 0,1 0 0,0 0 0,0 0 0,0-1 0,0 1 0,1-1 0,-1 1 1,1-1-1,-1 0 0,1 0 0,0 0 0,0 0 0,0-1 0,0 1 0,0-1 0,0 0 0,0 1 0,0-2 0,1 1 0,-1 0 0,4 0 0,-2-1 14,-1 0 0,1 0 1,-1 0-1,1 0 0,-1-1 0,1 0 0,-1 0 0,1 0 0,-1 0 0,0-1 0,0 0 0,0 0 0,0 0 1,0 0-1,0-1 0,0 1 0,-1-1 0,1 0 0,-1 0 0,6-7 0,-3 1 9,0-1-1,0 0 0,-1 0 1,0-1-1,-1 1 0,0-1 1,-1 0-1,0 0 0,-1 0 1,0-1-1,0 1 0,-1 0 1,-1-1-1,0 1 1,-1-1-1,0 1 0,-1-1 1,0 1-1,0 0 0,-1 0 1,-1 0-1,0 0 0,0 1 1,-1-1-1,-1 1 0,0 0 1,0 1-1,-1-1 0,0 1 1,0 1-1,-17-16 1,24 23-96,-1 1 0,1 0 0,0-1 1,0 1-1,0-1 0,-1 1 1,1 0-1,0-1 0,-1 1 1,1 0-1,0-1 0,-1 1 0,1 0 1,-1 0-1,1-1 0,0 1 1,-1 0-1,1 0 0,-1 0 1,1-1-1,-1 1 0,1 0 0,0 0 1,-1 0-1,1 0 0,-1 0 1,1 0-1,-1 0 0,1 0 1,-1 0-1,1 0 0,-1 0 1,1 0-1,-1 1 0,1-1 0,0 0 1,-1 0-1,1 0 0,-1 1 1,1-1-1,0 0 0,-1 0 1,1 1-1,-1-1 0,1 0 0,0 1 1,-1-1-1,1 0 0,0 1 1,0-1-1,-1 0 0,1 1 1,0-1-1,0 1 0,0-1 0,-1 1 1,2 31-7399,-1-26 6269,4 13-5720</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0.490"/>
    </inkml:context>
    <inkml:brush xml:id="br0">
      <inkml:brushProperty name="width" value="0.025" units="cm"/>
      <inkml:brushProperty name="height" value="0.025" units="cm"/>
    </inkml:brush>
  </inkml:definitions>
  <inkml:trace contextRef="#ctx0" brushRef="#br0">1 339 13325,'0'0'10212,"15"-2"-8685,17-3-857,1-1 1,-2-1-1,1-2 1,39-17-1,151-86 975,-190 92-1683,-1 0-1,-1-2 0,-1-2 1,44-44-1,-61 52-1631,-16 15-4488,-24 22-5093,6 1 1231</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0.987"/>
    </inkml:context>
    <inkml:brush xml:id="br0">
      <inkml:brushProperty name="width" value="0.025" units="cm"/>
      <inkml:brushProperty name="height" value="0.025" units="cm"/>
    </inkml:brush>
  </inkml:definitions>
  <inkml:trace contextRef="#ctx0" brushRef="#br0">0 145 15791,'3'10'2936,"38"161"3606,-29-106-5909,-3 0-1,0 85 1,-9-149-578,1-1-1,-1 1 1,0 0-1,0 0 1,0 0 0,0 0-1,-1 0 1,1 0-1,0-1 1,0 1 0,0 0-1,-1 0 1,1 0-1,0-1 1,-1 1 0,1 0-1,-1 0 1,1-1-1,-1 1 1,0 1 0,-11-7 804,-10-27-292,15 13-543,1-1 0,0 0 0,2-1 0,0 1 0,2-1 0,0 1 0,2-33 0,2 19-30,1-1 1,1 1 0,17-59 0,-17 77 0,1 1 0,1-1 0,0 1 0,1 0 0,1 1 0,0 0 0,19-25 0,-23 35-9,1-1 1,0 0-1,-1 1 0,1 0 0,1 0 0,-1 1 0,1-1 1,-1 1-1,1 0 0,0 1 0,0-1 0,0 1 1,0 1-1,0-1 0,1 1 0,-1 0 0,0 0 0,1 1 1,-1-1-1,1 2 0,-1-1 0,11 2 0,-15-2-5,0 1-1,-1-1 0,1 0 1,0 0-1,0 1 1,-1-1-1,1 1 0,0 0 1,-1-1-1,1 1 1,-1 0-1,1 0 0,-1 0 1,1 0-1,-1 0 1,0 0-1,1 1 0,-1-1 1,0 0-1,0 1 1,0-1-1,0 0 0,0 1 1,0-1-1,-1 1 1,1 0-1,0-1 0,-1 1 1,1 0-1,-1-1 1,1 1-1,-1 0 0,0 0 1,0-1-1,0 1 1,0 2-1,-1 0 17,1 0-1,-1-1 1,-1 1-1,1 0 1,0-1 0,-1 1-1,0-1 1,1 0 0,-1 1-1,-1-1 1,1 0-1,0 0 1,-1 0 0,0-1-1,-5 5 1,-90 63 332,85-62-291,0-1-1,-1 0 1,1-1 0,-2 0-1,-27 7 1,31-14-1926,14-6-818,15-10-2550,-17 17 5086,24-19-7576</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1.454"/>
    </inkml:context>
    <inkml:brush xml:id="br0">
      <inkml:brushProperty name="width" value="0.025" units="cm"/>
      <inkml:brushProperty name="height" value="0.025" units="cm"/>
    </inkml:brush>
  </inkml:definitions>
  <inkml:trace contextRef="#ctx0" brushRef="#br0">1 1 9097,'0'0'6961,"9"7"-5370,65 53 1107,-33-29-952,69 69 1,-98-87-1658,-1 0 1,-1 0-1,-1 0 0,1 2 1,-2-1-1,0 1 1,-1 0-1,0 1 1,-2-1-1,6 21 0,-6-3 123,-1-1 0,-1 1 0,-2 0 0,-1 0-1,-2 0 1,-1-1 0,-2 1 0,-1-1-1,-12 38 1,-5 1-352,-3-1 0,-69 130 0,55-132-3218,-2-12-3245</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2.328"/>
    </inkml:context>
    <inkml:brush xml:id="br0">
      <inkml:brushProperty name="width" value="0.025" units="cm"/>
      <inkml:brushProperty name="height" value="0.025" units="cm"/>
    </inkml:brush>
  </inkml:definitions>
  <inkml:trace contextRef="#ctx0" brushRef="#br0">0 1 10282,'0'0'12460,"14"64"-10763,2-21-352,2 7-512,0 3-288,4-1-385,-3-6-96,1-6-64,2-8 0,-4-7-320,-2-10-994,-7-10-1472,-11-22-8905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2.716"/>
    </inkml:context>
    <inkml:brush xml:id="br0">
      <inkml:brushProperty name="width" value="0.025" units="cm"/>
      <inkml:brushProperty name="height" value="0.025" units="cm"/>
    </inkml:brush>
  </inkml:definitions>
  <inkml:trace contextRef="#ctx0" brushRef="#br0">1 21 13421,'0'0'11627,"56"12"-12652,-24-12-929,4-4-1569,0-10-3172,2-1-4547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3.059"/>
    </inkml:context>
    <inkml:brush xml:id="br0">
      <inkml:brushProperty name="width" value="0.025" units="cm"/>
      <inkml:brushProperty name="height" value="0.025" units="cm"/>
    </inkml:brush>
  </inkml:definitions>
  <inkml:trace contextRef="#ctx0" brushRef="#br0">92 0 12844,'0'0'3427,"-3"13"-902,-26 67 108,26-73-2342,0 0 0,-1 0 0,0 0 0,-1 0 1,0 0-1,0-1 0,0 0 0,0 0 0,-1 0 0,-8 6 0,16-15-240,0-1-1,0 1 1,1 0-1,-1 1 0,1-1 1,0 0-1,0 1 1,5-4-1,2 2-64,0 1 0,0 0 0,1 0 0,-1 1-1,1 0 1,-1 1 0,1 0 0,-1 1 0,1 0 0,0 1 0,-1 0 0,1 1-1,-1 0 1,17 5 0,-18-4 7,0 0 1,0 0-1,0 1 0,-1 0 1,1 0-1,-1 1 0,0 1 1,0-1-1,0 1 0,-1 0 1,0 1-1,0-1 0,-1 1 0,0 1 1,0-1-1,6 12 0,-9-12 70,-1-1-1,0 0 1,-1 1-1,1-1 1,-1 1-1,0 0 1,-1-1-1,0 1 1,0 0-1,0-1 1,-1 1-1,0 0 1,0-1-1,-1 1 1,0-1-1,0 0 1,0 1 0,-1-1-1,0 0 1,0 0-1,0-1 1,-1 1-1,-6 6 1,6-5 14,-2 0 0,1-1 0,-1 0 1,0-1-1,0 1 0,-1-1 0,0 0 1,0-1-1,0 1 0,0-2 0,0 1 1,-1-1-1,0 0 0,0 0 1,0-1-1,0 0 0,0 0 0,-12 0 1,18-2-140,0-1 1,0 1 0,0-1 0,0 1 0,0-1 0,0 0 0,0 0 0,1 0 0,-1 0-1,0 0 1,1 0 0,-1 0 0,0-1 0,1 1 0,0-1 0,-1 1 0,1-1-1,0 1 1,0-1 0,0 0 0,0 0 0,0 1 0,0-1 0,0 0 0,1 0-1,-1 0 1,0 0 0,1 0 0,0 0 0,-1 0 0,1 0 0,0-3 0,-1-13-1559,0-1 1,2-31-1,0 24-932,-1-33-4121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7.271"/>
    </inkml:context>
    <inkml:brush xml:id="br0">
      <inkml:brushProperty name="width" value="0.025" units="cm"/>
      <inkml:brushProperty name="height" value="0.025" units="cm"/>
    </inkml:brush>
  </inkml:definitions>
  <inkml:trace contextRef="#ctx0" brushRef="#br0">6 0 13164,'0'0'7848,"5"50"-6855,-5-15-449,0 5-351,-2 2-129,-3 2-64,3-2-129,1-7-960,1-5-736,0-6-738,0-7-960,0-8-1218</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3.419"/>
    </inkml:context>
    <inkml:brush xml:id="br0">
      <inkml:brushProperty name="width" value="0.025" units="cm"/>
      <inkml:brushProperty name="height" value="0.025" units="cm"/>
    </inkml:brush>
  </inkml:definitions>
  <inkml:trace contextRef="#ctx0" brushRef="#br0">52 0 9385,'0'0'9993,"1"15"-8434,3 19-1027,2 0 0,1 0 0,2-1 1,1 0-1,2-1 0,17 37 0,15 17-633,59 86 0,-102-171-134,-1-1 0,1 0-1,-1 1 1,1-1-1,-1 1 1,1-1-1,-1 0 1,0 1 0,1-1-1,-1 1 1,0 0-1,1-1 1,-1 1 0,0-1-1,0 1 1,1-1-1,-1 1 1,0 0-1,0-1 1,0 1 0,0 0-1,0-1 1,0 1-1,0-1 1,0 1-1,0 0 1,0-1 0,0 2-1,-18-14-3812,-40-40 913,47 41 2678,-35-31 417,-24-22 1755,4-2 4255,65 65-5671,0-1 0,-1 1 1,1-1-1,0 1 0,-1-1 0,1 0 0,0 0 0,0 1 1,1-1-1,-1 0 0,0 0 0,1 0 0,-1-2 0,1 3-187,0 0 0,0 0 0,0 0 0,0 0 0,0 1 0,0-1 0,1 0-1,-1 0 1,0 0 0,1 0 0,-1 1 0,0-1 0,1 0 0,-1 0 0,1 1-1,-1-1 1,1 0 0,0 1 0,-1-1 0,1 0 0,0 0 0,5-2 95,0 0 1,0 0 0,0 1 0,0 0-1,1 0 1,9-2 0,6-2-315,-12 3 52,106-37-832,-44 1-5688,-29 6-4721</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4.533"/>
    </inkml:context>
    <inkml:brush xml:id="br0">
      <inkml:brushProperty name="width" value="0.025" units="cm"/>
      <inkml:brushProperty name="height" value="0.025" units="cm"/>
    </inkml:brush>
  </inkml:definitions>
  <inkml:trace contextRef="#ctx0" brushRef="#br0">1 626 4612,'0'0'17596,"9"0"-15819,-9 0-1767,10 1 243,-1-1 1,0 0 0,0 0 0,1-1 0,-1 0 0,0-1 0,0 0-1,0 0 1,0-1 0,-1 0 0,1 0 0,-1-1 0,0 0-1,10-7 1,-11 5-167,0 1 0,-1-1 0,0 0 0,0 0 0,0-1 1,-1 0-1,0 0 0,-1 0 0,1-1 0,-1 1 0,-1-1 0,1 0 0,-2 0 0,1 0 0,-1-1 0,0 1 0,0 0 0,-1-1 0,0 1 0,-1-1 0,0 0 0,-2-11 0,2 18-73,0 1-1,-1-1 1,1 0-1,-1 1 1,0-1-1,1 0 1,-1 1 0,0-1-1,0 1 1,0 0-1,0-1 1,0 1-1,-1 0 1,1-1-1,0 1 1,0 0-1,-1 0 1,1 0-1,-1 0 1,1 0 0,-1 1-1,1-1 1,-1 0-1,0 1 1,1-1-1,-1 1 1,0-1-1,1 1 1,-1 0-1,0 0 1,0 0-1,1 0 1,-1 0 0,0 0-1,-2 1 1,1-1-14,-1 1 0,0 0 0,1-1 0,-1 2 1,1-1-1,0 0 0,-1 1 0,1-1 1,0 1-1,0 0 0,0 0 0,0 0 0,0 1 1,0-1-1,0 1 0,-2 3 0,-2 6-13,0 0-1,1 1 0,1 0 0,0 0 1,0 1-1,2-1 0,-1 1 0,-1 18 0,2-8-8,2 1 0,0-1-1,5 49 1,-4-71 18,0 0 1,0 0 0,0 0-1,0 0 1,1-1-1,-1 1 1,1 0-1,-1 0 1,1 0 0,0-1-1,0 1 1,-1 0-1,1-1 1,0 1-1,1-1 1,-1 1 0,0-1-1,0 1 1,1-1-1,-1 0 1,1 0-1,-1 1 1,1-1 0,-1 0-1,1-1 1,0 1-1,-1 0 1,1 0 0,0-1-1,0 1 1,0-1-1,-1 1 1,1-1-1,0 0 1,0 0 0,0 0-1,0 0 1,3 0-1,1-1-54,-1-1-1,1 1 0,-1-1 0,0 0 1,0 0-1,0-1 0,0 1 1,0-1-1,-1 0 0,1-1 0,-1 1 1,6-6-1,11-16-1072,0-1-1,-2 0 1,-1-2-1,-2 0 1,0 0 0,-2-2-1,-1 0 1,-1-1-1,-2 0 1,-1 0 0,-1-1-1,-2 0 1,-2-1-1,0 1 1,-2-49-1,-2 43 902,1 21 657,0 0 0,-2 0 1,0 1-1,-7-33 0,0 32 2737,2 24-251,0 33-817,4 306 2495,3-336-4543,0 1-1,0 0 1,2-1-1,-1 1 1,1-1-1,5 11 1,-7-20-44,-1 1 0,1-1 1,0 1-1,-1-1 0,1 0 0,0 1 1,0-1-1,0 0 0,0 0 1,0 1-1,1-1 0,-1 0 0,0 0 1,0 0-1,1-1 0,-1 1 0,1 0 1,-1 0-1,3 0 0,-2-1 8,0 0 0,-1-1 0,1 1-1,0 0 1,0-1 0,0 0 0,-1 1-1,1-1 1,0 0 0,-1 0 0,1 0 0,-1 0-1,1 0 1,-1 0 0,0 0 0,1-1-1,-1 1 1,0 0 0,0-1 0,0 1-1,0-1 1,1-1 0,10-15 59,-1 0 0,11-25-1,19-32-15,-40 74-53,-1 0 1,1 0-1,-1 0 0,1 0 1,-1 0-1,1 0 0,0 0 1,0 0-1,-1 1 0,1-1 0,0 0 1,0 1-1,0-1 0,0 0 1,0 1-1,0-1 0,0 1 1,0-1-1,0 1 0,0 0 1,0-1-1,0 1 0,0 0 1,0 0-1,0 0 0,0 0 1,0 0-1,0 0 0,0 0 1,0 0-1,2 0 0,-1 2 14,0-1 0,-1 1 0,1-1 0,0 1 0,-1 0-1,1-1 1,0 1 0,-1 0 0,0 0 0,0 0 0,1 0 0,-1 0 0,1 4-1,4 12 108,0-1 1,5 31-1,-11-46-122,3 13 125,-1-1 1,0 1-1,-1 0 0,-1-1 0,0 1 1,-1 0-1,-5 25 0,5-36-57,0 0 0,0 0-1,0 0 1,-1 0 0,0 0-1,1 0 1,-1 0 0,-1-1-1,1 1 1,-1-1 0,1 0 0,-1 0-1,0 0 1,0 0 0,0 0-1,0 0 1,-1-1 0,1 1-1,-1-1 1,0 0 0,1 0 0,-1-1-1,0 1 1,0-1 0,0 0-1,0 0 1,0 0 0,0 0 0,-1-1-1,1 0 1,-5 0 0,5 0-86,0-1 1,1 0-1,-1 0 0,1 0 1,-1 0-1,1-1 1,-1 1-1,1-1 1,0 0-1,-1 0 1,1 0-1,0 0 1,0-1-1,1 1 1,-1-1-1,-4-5 1,5 5-276,0 1 1,1-1-1,-1 0 0,0 1 1,1-1-1,0 0 1,0 0-1,0 0 1,-1-6-1,1 7-209,1 0 0,0 0 0,0 0 0,0 0 0,0 0 1,1 0-1,-1 0 0,1 0 0,-1 1 0,1-1 0,-1 0 0,1 0 0,0 0 0,0 0 0,0 1 0,2-3 0,9-8-6134</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4.926"/>
    </inkml:context>
    <inkml:brush xml:id="br0">
      <inkml:brushProperty name="width" value="0.025" units="cm"/>
      <inkml:brushProperty name="height" value="0.025" units="cm"/>
    </inkml:brush>
  </inkml:definitions>
  <inkml:trace contextRef="#ctx0" brushRef="#br0">48 158 7143,'0'0'12310,"10"-5"-10233,-6 3-1981,0 1 0,0-1 1,0 0-1,0 0 0,0-1 0,0 1 1,-1-1-1,1 0 0,-1 0 1,0 0-1,0 0 0,0-1 0,0 1 1,-1-1-1,1 0 0,-1 0 1,0 0-1,0 0 0,0 0 0,-1 0 1,0 0-1,1 0 0,-1-1 1,-1 1-1,1-1 0,0-7 0,-1 10-65,-1 1-1,1-1 0,0 1 1,-1 0-1,1-1 0,0 1 1,-1-1-1,0 1 0,1 0 1,-1-1-1,0 1 0,0 0 1,1 0-1,-1 0 0,0-1 1,0 1-1,0 0 0,-1 0 1,1 0-1,0 1 0,0-1 1,0 0-1,-1 0 0,1 1 1,0-1-1,-1 0 0,1 1 1,-1 0-1,1-1 0,0 1 1,-1 0-1,1 0 0,-1-1 1,1 1-1,-1 1 0,1-1 1,-1 0-1,1 0 0,-1 0 1,1 1-1,-1-1 0,-1 1 1,-1 0 20,-1 0 0,1 0 0,0 0 0,0 1 0,0 0 1,0-1-1,1 1 0,-1 0 0,0 1 0,1-1 0,-1 1 0,1-1 1,0 1-1,-4 5 0,4-5-14,1 0 1,0 1-1,0-1 1,0 1-1,1 0 1,-1 0-1,1 0 1,0-1-1,0 1 1,0 0-1,1 0 1,-1 0-1,1 0 1,0 1-1,0-1 0,0 0 1,1 0-1,-1 0 1,1 0-1,2 6 1,-1-8-31,-1 0 0,1 0 1,0 1-1,0-1 0,0 0 0,0-1 0,0 1 1,0 0-1,1-1 0,-1 1 0,0-1 0,1 1 1,0-1-1,-1 0 0,1 0 0,0-1 1,-1 1-1,1 0 0,0-1 0,0 0 0,-1 1 1,1-1-1,0 0 0,0 0 0,0-1 1,-1 1-1,1-1 0,0 1 0,4-3 0,3 0 26,0-1 0,-1 0-1,1 0 1,-1-1 0,0 0 0,0-1-1,-1 0 1,14-12 0,-16 12-23,0 0 0,1 0 0,0 1 1,0 1-1,0-1 0,0 1 0,1 0 1,-1 0-1,1 1 0,0 0 0,0 1 1,1 0-1,13-2 0,-20 4-13,0 1 0,0-1 0,1 1 0,-1 0-1,0 0 1,0 0 0,0 0 0,0 0 0,-1 0 0,1 0-1,0 1 1,0-1 0,-1 1 0,1 0 0,-1-1 0,1 1-1,-1 0 1,0 0 0,0 0 0,0 0 0,0 0 0,0 0 0,1 4-1,21 64 28,-15-40-31,-7-27 9,0-1-1,0 1 1,0-1 0,0 0-1,0 1 1,1-1-1,-1 0 1,1 0-1,0 0 1,-1 0-1,1 0 1,0 0-1,4 2 1,-5-3 3,0-1-1,0 1 1,0-1 0,0 0 0,1 0 0,-1 0 0,0 1-1,0-1 1,1 0 0,-1-1 0,0 1 0,0 0 0,1 0 0,-1 0-1,0-1 1,0 1 0,0-1 0,0 1 0,0-1 0,1 1-1,-1-1 1,0 0 0,0 1 0,0-1 0,-1 0 0,1 0-1,0 0 1,0 0 0,0 0 0,-1 0 0,2-2 0,55-76-949,-10-11-6456,-28 44 828</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5.976"/>
    </inkml:context>
    <inkml:brush xml:id="br0">
      <inkml:brushProperty name="width" value="0.025" units="cm"/>
      <inkml:brushProperty name="height" value="0.025" units="cm"/>
    </inkml:brush>
  </inkml:definitions>
  <inkml:trace contextRef="#ctx0" brushRef="#br0">39 283 17809,'-4'11'2028,"-5"16"-1333,2 0 0,1 1 0,0 0-1,3 0 1,0 1 0,2 44 0,3-36-56,1-1 1,2 0 0,1 0 0,2 0-1,13 36 1,-9-32-792,5 15-281,-11-43 213,-3-23 53,-2-20-215,2-52-831,-4 77 1122,1-1 0,-1 0 0,0 0 0,0 0 1,-1 1-1,0-1 0,0 0 0,-6-11 0,-2 9 117,4 17 36,7 20-37,0-26-43,1 0 1,0 0-1,0 0 1,0 0-1,0 0 1,0 0 0,0 0-1,0-1 1,1 1-1,-1-1 1,1 0 0,-1 0-1,1 0 1,-1 0-1,1 0 1,0 0-1,0-1 1,-1 1 0,1-1-1,0 0 1,0 0-1,-1 0 1,1 0 0,3-1-1,2 1-291,0-1 0,-1 0-1,1 0 1,0-1 0,-1 0 0,0 0-1,12-6 1,-11 3 17,0 0 0,0 0-1,-1-1 1,0 0 0,0 0 0,0-1 0,-1 0-1,0 0 1,0 0 0,-1-1 0,0 0-1,-1 0 1,1 0 0,5-16 0,-6 12 604,-1 0 1,0-1 0,0 1 0,-1-1 0,-1 0-1,0-14 1,-1 26-228,0 0 0,0 0 0,0 0 0,0 0-1,0-1 1,0 1 0,0 0 0,0 0 0,0 0 0,-1 0 0,1 0-1,-1 0 1,1 0 0,-1 0 0,1 0 0,-1 0 0,-1-2 0,2 3-48,0 0 0,-1 0 1,1-1-1,-1 1 0,1 0 1,-1 0-1,1 0 0,-1 0 1,1 0-1,-1 0 0,1 0 1,-1 0-1,1 0 1,-1 0-1,1 1 0,-1-1 1,1 0-1,-1 0 0,1 0 1,0 1-1,-1-1 0,1 0 1,-1 0-1,1 1 0,0-1 1,-1 0-1,0 1 0,-1 2 56,-1 0-1,0 0 1,1 0-1,-1 0 1,1 0-1,0 0 1,0 1-1,-3 6 1,1 1 6,1 0-1,1 0 1,-1 0-1,1 0 1,1 0 0,0 1-1,2 16 1,-1-26-88,0 0 1,0 0 0,0 0 0,1 1 0,-1-1-1,1 0 1,-1 0 0,1 0 0,0 0-1,0 0 1,0 0 0,0 0 0,0 0 0,1 0-1,-1 0 1,0-1 0,1 1 0,-1-1-1,1 1 1,0-1 0,0 1 0,-1-1-1,1 0 1,0 0 0,0 0 0,0 0 0,0 0-1,0 0 1,0-1 0,1 1 0,-1-1-1,0 1 1,0-1 0,0 0 0,0 0 0,1 0-1,-1 0 1,0 0 0,0 0 0,1-1-1,-1 1 1,0-1 0,0 1 0,4-3 0,0 1 5,1-1 0,0 0 0,-1-1 1,1 0-1,-1 0 0,0 0 1,-1-1-1,1 1 0,-1-1 1,1-1-1,-2 1 0,7-8 0,5-10 12,25-44 0,-18 26 7,-2-2 0,29-84-1,-58 195 232,-1-25-190,-1-4 316,3 1-1,-6 81 1,12-119-383,1 0 0,0-1 0,0 1 0,0 0 0,0 0 1,0-1-1,0 1 0,0 0 0,0 0 0,1-1 0,-1 1 1,1 0-1,-1 0 0,1-1 0,0 1 0,-1-1 0,1 1 0,0-1 1,0 1-1,0-1 0,0 1 0,0-1 0,1 0 0,-1 0 1,0 1-1,1-1 0,-1 0 0,1 0 0,-1-1 0,1 1 1,-1 0-1,1 0 0,0-1 0,-1 1 0,1-1 0,0 1 0,-1-1 1,1 0-1,0 1 0,0-1 0,-1 0 0,1 0 0,0-1 1,0 1-1,-1 0 0,4-1 0,1-1 30,1 0 0,-1 0 0,0-1-1,0 1 1,0-2 0,-1 1 0,1 0 0,-1-1 0,0 0 0,0 0-1,8-10 1,3-6 3,-1-1-1,-2-1 1,0 0-1,-1-1 1,-1-1-1,-1 1 0,9-37 1,-9 23-19,-2-1 0,-1 0 0,-2 0-1,0-52 1,-5 90-25,0 0 0,0-1 0,0 1 0,0 0-1,0-1 1,1 1 0,-1-1 0,0 1 0,0 0 0,0-1-1,0 1 1,0 0 0,0-1 0,0 1 0,0-1-1,0 1 1,-1 0 0,1-1 0,0 1 0,0 0 0,0-1-1,0 1 1,0-1 0,-1 1 0,1 0 0,0 0 0,0-1-1,-1 1 1,1 0 0,0-1 0,0 1 0,-1 0-1,1 0 1,0-1 0,-1 1 0,1 0 0,0 0 0,-1 0-1,1 0 1,0-1 0,-1 1 0,1 0 0,-1 0 0,-15 14-49,-10 30 2,18-26 112,1-1 1,1 1 0,0 1-1,1-1 1,1 1-1,1 0 1,1 0-1,1 0 1,0 1-1,4 35 1,-2-52-38,0 1 0,0-1 0,0 0 0,0 1 0,1-1-1,-1 0 1,1 0 0,0 0 0,0 0 0,0 0 0,0 0 0,1-1 0,-1 1 0,1-1 0,-1 1 0,1-1 0,0 0 0,0 0-1,0 0 1,0-1 0,0 1 0,1-1 0,-1 1 0,0-1 0,1 0 0,-1-1 0,7 2 0,-5-2-10,0 1 0,0-1 0,1-1 0,-1 1 0,0-1 0,0 0 0,0 0 0,0 0 0,0-1 1,0 1-1,0-1 0,0-1 0,-1 1 0,1-1 0,-1 1 0,1-1 0,-1-1 0,5-4 0,4-7-3,-1 0 0,-1-1-1,0 0 1,-1 0 0,-1-1-1,-1-1 1,0 1 0,-1-1-1,9-38 1,-7 16-9,-2-1-1,-2 0 1,0-66-1,-10 63-84,5 43 76,0 0 0,0 1-1,0-1 1,0 0 0,-1 0 0,1 1 0,0-1 0,0 0-1,0 1 1,-1-1 0,1 0 0,-1 1 0,1-1-1,0 0 1,-1 1 0,1-1 0,-1 1 0,1-1 0,-1 1-1,0-1 1,1 1 0,-1-1 0,1 1 0,-1-1 0,0 1-1,1 0 1,-1-1 0,0 1 0,1 0 0,-1 0 0,0 0-1,0 0 1,1-1 0,-1 1 0,0 0 0,0 0 0,1 0-1,-1 0 1,0 1 0,0-1 0,1 0 0,-1 0 0,0 0-1,0 1 1,1-1 0,-1 0 0,0 0 0,1 1-1,-1-1 1,1 1 0,-1-1 0,0 1 0,1-1 0,-2 2-1,-1 1-3,0 1 0,-1 0-1,1 1 1,1-1-1,-1 0 1,0 1 0,1-1-1,0 1 1,0 0-1,1 0 1,-2 7-1,-11 63 21,13-65-8,-5 33 159,3 2 0,1-1-1,6 60 1,-3-97-188,1 0-1,0-1 0,0 1 1,0 0-1,0 0 1,1-1-1,0 0 0,1 1 1,0-1-1,0-1 0,0 1 1,0 0-1,1-1 1,8 8-1,-9-10-264,-1 0 0,1-1 1,0 1-1,0-1 0,-1 0 0,1 0 1,1-1-1,-1 1 0,0-1 0,8 2 1,-8-3-272,0 1 1,-1-1 0,1 0 0,0-1 0,-1 1 0,1-1 0,-1 1-1,1-1 1,0 0 0,-1-1 0,1 1 0,-1 0 0,0-1-1,5-3 1,16-15-6582</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6.364"/>
    </inkml:context>
    <inkml:brush xml:id="br0">
      <inkml:brushProperty name="width" value="0.025" units="cm"/>
      <inkml:brushProperty name="height" value="0.025" units="cm"/>
    </inkml:brush>
  </inkml:definitions>
  <inkml:trace contextRef="#ctx0" brushRef="#br0">52 0 14798,'-8'22'8201,"5"-15"-8216,0 0 0,0 1-1,1-1 1,0 0-1,-3 16 1,5-22 19,0 0 0,0 0 0,-1-1 1,1 1-1,0 0 0,0 0 0,0 0 0,0 0 0,0 0 1,0 0-1,0 0 0,0 0 0,0 0 0,1 0 0,-1 0 0,0 0 1,1 0-1,-1 0 0,0 0 0,1-1 0,-1 1 0,1 0 0,-1 0 1,1 0-1,0-1 0,-1 1 0,1 0 0,0-1 0,0 1 1,-1 0-1,1-1 0,0 1 0,0-1 0,0 1 0,0-1 0,0 0 1,-1 1-1,1-1 0,2 0 0,2 0 19,0-1 0,0 0-1,-1 0 1,1 0 0,0-1 0,8-4 0,-13 6-23,5-2 83,-1 1 1,0-1-1,1 1 1,-1 0 0,1 0-1,-1 0 1,1 1-1,-1 0 1,1 0 0,0 0-1,-1 0 1,1 1-1,-1-1 1,1 1 0,-1 0-1,1 1 1,-1-1-1,0 1 1,0 0 0,1 0-1,-1 0 1,0 1-1,-1-1 1,1 1 0,0 0-1,-1 0 1,0 0-1,0 0 1,1 1 0,-2-1-1,1 1 1,0 0-1,-1 0 1,0 0 0,0 0-1,0 0 1,0 1-1,-1-1 1,0 1 0,0-1-1,0 1 1,0-1-1,-1 1 1,1-1 0,-1 1-1,0-1 1,-1 1-1,1 0 1,-1-1 0,0 1-1,0-1 1,-2 6 0,1-6 43,0-1 0,0 1 0,-1-1 0,1 0 0,-1 0 0,0 0 1,1 0-1,-1 0 0,0-1 0,-1 1 0,1-1 0,0 0 1,-1 0-1,1 0 0,-1 0 0,0-1 0,0 1 0,1-1 0,-1 0 1,0 0-1,0 0 0,-7 0 0,1 0-174,0 0 1,0 0-1,0-1 0,0 0 0,0-1 0,0 0 1,0 0-1,-12-4 0,19 4-504,0-1-1,0 1 1,0-1-1,0 0 1,0 0-1,0 0 1,1 0-1,-1 0 1,1 0-1,0-1 1,-1 1-1,-1-4 1,-6-14-7233</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7.082"/>
    </inkml:context>
    <inkml:brush xml:id="br0">
      <inkml:brushProperty name="width" value="0.025" units="cm"/>
      <inkml:brushProperty name="height" value="0.025" units="cm"/>
    </inkml:brush>
  </inkml:definitions>
  <inkml:trace contextRef="#ctx0" brushRef="#br0">1 36 14157,'0'0'6593,"0"12"-5461,-1 13-931,2-1 0,0 0 0,2 0 0,0 0 0,2 0 1,0-1-1,2 1 0,10 24 0,-16-45-186,0-1 1,0 0-1,1 1 0,-1-1 1,0 0-1,1 0 1,-1 0-1,1 0 0,-1 0 1,1 0-1,0-1 1,0 1-1,0 0 0,0-1 1,0 0-1,0 1 1,1-1-1,-1 0 0,0 0 1,1 0-1,-1 0 1,1-1-1,-1 1 0,1-1 1,-1 1-1,1-1 1,-1 0-1,1 0 0,-1 0 1,1 0-1,-1-1 1,1 1-1,-1-1 0,1 1 1,-1-1-1,0 0 1,1 0-1,-1 0 0,0 0 1,1-1-1,-1 1 1,0 0-1,0-1 1,0 0-1,2-2 0,9-7 273,-2 0 0,1-1-1,-1 0 1,-1 0-1,14-24 1,-6 6 28,16-41 1,8-15 748,-42 86-1064,0-1 0,0 1 1,0 0-1,0-1 1,1 1-1,-1 0 0,0-1 1,0 1-1,0 0 1,1-1-1,-1 1 1,0 0-1,0-1 0,1 1 1,-1 0-1,0 0 1,1-1-1,-1 1 0,0 0 1,1 0-1,-1 0 1,0 0-1,1-1 0,-1 1 1,0 0-1,1 0 1,-1 0-1,0 0 0,1 0 1,-1 0-1,1 0 1,-1 0-1,0 0 0,1 0 1,-1 0-1,1 0 1,-1 0-1,0 1 0,1-1 1,-1 0-1,0 0 1,1 0-1,-1 0 0,0 1 1,1-1-1,-1 0 1,0 0-1,0 1 0,1-1 1,-1 0-1,0 0 1,0 1-1,1-1 0,-1 0 1,0 1-1,0-1 1,0 0-1,1 1 1,-1-1-1,0 0 0,0 1 1,0-1-1,0 1 1,0-1-1,0 0 0,0 1 1,11 34 38,-9-27-9,1 5 24,-1-5-61,0 0 0,1 0 0,-1 0 0,9 14 0,-11-21 15,1 0 0,-1 0 0,1 0 0,0-1 0,-1 1 0,1 0 0,0-1 0,-1 1 0,1 0 0,0-1 0,0 1 0,0-1 0,-1 1 0,1-1 0,0 1 0,0-1 0,0 0 0,0 1 0,0-1 0,1 0 0,-1 0 22,1 0 0,-1-1 0,1 1 0,-1-1 0,0 1 1,1-1-1,-1 1 0,0-1 0,0 0 0,1 1 0,-1-1 0,0 0 1,0 0-1,0 0 0,0 0 0,0 0 0,2-3 0,27-37 474,12-17-382,-39 54-122,0 0-1,1 1 0,0-1 0,-1 1 0,1 0 0,0 0 1,1 0-1,-1 0 0,0 1 0,8-3 0,-11 5-2,0-1 0,0 1 0,0 0 0,0 0 0,0 0 0,-1 0 0,1 0 0,0 0 0,0 0 0,0 1 0,0-1 0,0 0 0,0 0 0,0 1 0,0-1 0,0 1 0,-1-1 0,1 0 0,0 1 0,0 0 0,0-1 0,-1 1 0,1-1 0,0 1 0,-1 0 0,1 0 0,-1-1 0,1 1 0,-1 0 0,1 0 0,-1 0 0,1-1 0,-1 1 0,0 0 0,1 0 0,-1 0 0,0 0 0,0 0 0,0 0 0,0 0 0,0 1 0,3 48-90,-3-42 87,-1 9-148,0-11-22,1 0 1,-1 0-1,1 0 1,1 0 0,-1 1-1,1-1 1,0 0 0,0 0-1,1 0 1,2 6-1,-3-11 32,-1-1 0,1 1-1,0-1 1,-1 1-1,1-1 1,0 1-1,0-1 1,-1 0 0,1 1-1,0-1 1,0 0-1,0 0 1,0 1 0,-1-1-1,1 0 1,0 0-1,0 0 1,0 0-1,0 0 1,0 0 0,0 0-1,-1-1 1,1 1-1,0 0 1,0 0 0,0-1-1,-1 1 1,1 0-1,0-1 1,0 1 0,-1-1-1,1 1 1,0-1-1,-1 0 1,1 1-1,0-1 1,-1 1 0,1-1-1,0-1 1,24-29-5221,-23 29 4699,19-29-5709</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7.425"/>
    </inkml:context>
    <inkml:brush xml:id="br0">
      <inkml:brushProperty name="width" value="0.025" units="cm"/>
      <inkml:brushProperty name="height" value="0.025" units="cm"/>
    </inkml:brush>
  </inkml:definitions>
  <inkml:trace contextRef="#ctx0" brushRef="#br0">115 1 7399,'0'0'11638,"-9"6"-9540,-2 3-1519,0 0 1,1 1-1,0 0 1,-15 21 0,20-24-409,0-1 1,1 1 0,0 0 0,1 0 0,0 0-1,0 0 1,0 1 0,1-1 0,0 1-1,0 0 1,-1 15 0,3-22-160,0 0 1,0-1-1,1 1 1,-1 0-1,0-1 0,0 1 1,0 0-1,1 0 1,-1-1-1,0 1 0,1 0 1,-1-1-1,1 1 1,-1-1-1,0 1 1,1 0-1,-1-1 0,1 1 1,0-1-1,-1 0 1,1 1-1,-1-1 0,1 1 1,0-1-1,-1 0 1,1 1-1,0-1 0,0 0 1,-1 0-1,1 0 1,0 1-1,-1-1 0,1 0 1,0 0-1,0 0 1,-1 0-1,1 0 0,0 0 1,0-1-1,-1 1 1,1 0-1,0 0 0,-1 0 1,2-1-1,36-14 636,31-39-58,-60 44-586,1 2 0,0-1 0,0 1 0,0 0 0,1 1 0,1 0 0,-1 1 0,1 1 0,22-8 0,-33 12-7,1 1-1,0 0 1,-1-1-1,1 1 1,-1 0-1,1 0 1,-1 0 0,1 0-1,-1 0 1,1 1-1,-1-1 1,1 0-1,-1 1 1,1-1-1,-1 1 1,1-1-1,-1 1 1,0 0-1,1 0 1,-1 0-1,0 0 1,0-1-1,1 2 1,-1-1-1,0 0 1,0 0-1,1 2 1,1 2 8,-1 1 0,0-1 0,0 0-1,0 1 1,0 0 0,0 6 0,-2-8-41,1 0-1,-1-1 0,1 1 0,0 0 0,0-1 1,0 1-1,0-1 0,1 1 0,-1-1 1,1 0-1,0 0 0,0 0 0,1 0 1,-1 0-1,5 5 0,-5-7-57,0-1 0,0 1-1,0 0 1,0-1 0,0 1 0,0-1-1,0 0 1,0 0 0,0 1-1,1-2 1,-1 1 0,0 0 0,0 0-1,0-1 1,0 1 0,0-1 0,0 1-1,0-1 1,0 0 0,0 0 0,0 0-1,0 0 1,-1 0 0,1 0-1,0-1 1,-1 1 0,3-3 0,7-6-1312,-1 0-1,0-1 1,8-12 0,-4 5-2304,3 0-1116,-1 1-1009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8.374"/>
    </inkml:context>
    <inkml:brush xml:id="br0">
      <inkml:brushProperty name="width" value="0.025" units="cm"/>
      <inkml:brushProperty name="height" value="0.025" units="cm"/>
    </inkml:brush>
  </inkml:definitions>
  <inkml:trace contextRef="#ctx0" brushRef="#br0">42 428 7335,'0'0'4100,"10"-8"-1703,-3 3-2051,-2 2-23,-1 0 0,1 0 0,-1-1 0,1 1 0,-1-1 0,0 0 0,0 0 0,-1-1 0,0 1 0,1-1 0,-1 0 0,-1 0 0,1 0 0,-1 0 0,1 0 0,-2 0 0,3-10 0,-4 14-255,0 1 0,1-1 0,-2 0 0,1 1 0,0-1 0,0 1 0,0-1-1,0 1 1,0-1 0,0 1 0,0-1 0,-1 1 0,1-1 0,0 1 0,-1-1 0,1 1 0,0-1-1,-1 1 1,1-1 0,0 1 0,-1-1 0,1 1 0,-1 0 0,1-1 0,0 1 0,-1 0 0,1 0-1,-1-1 1,1 1 0,-1 0 0,0 0 0,1 0 0,-1-1 0,1 1 0,-1 0 0,1 0 0,-1 0-1,1 0 1,-1 0 0,1 0 0,-1 0 0,0 0 0,1 0 0,-1 1 0,1-1 0,-1 0 0,1 0-1,-2 1 1,0 0 53,-1-1-1,0 1 1,0 1-1,1-1 1,-1 0-1,0 1 1,1-1 0,0 1-1,-4 2 1,-1 5 3,-1 0 0,1 1 0,0 0 1,1 0-1,0 0 0,1 0 0,0 1 1,0 0-1,1 0 0,1 1 0,0-1 1,0 1-1,2-1 0,-1 1 1,1 0-1,1 0 0,1 14 0,-1-24-110,1-1 0,-1 1 0,1-1 0,-1 1 0,1 0 0,0-1 0,0 1 0,0-1 0,0 1 0,0-1 0,0 0 0,0 1 0,1-1 0,-1 0 0,0 0 0,1 0 0,-1 0 0,1 0 0,-1 0 0,1 0 0,-1-1 0,1 1 0,0-1 0,-1 1 0,1-1 0,0 1 0,0-1 0,-1 0 0,1 0 0,0 0 0,0 0-1,-1 0 1,1 0 0,0 0 0,-1-1 0,4 0 0,1 0 6,0 0-1,0-1 0,0 1 1,0-1-1,0-1 0,0 1 0,-1-1 1,1 0-1,5-4 0,-2-2-37,0 1 0,0-2-1,-1 1 1,0-1-1,0-1 1,-2 1-1,1-1 1,-1 0 0,-1-1-1,0 1 1,0-1-1,-1 0 1,-1 0 0,4-26-1,-5 27-586,-1-1 0,-1 0-1,0 0 1,-1 0 0,-3-20 0,-7 16-813,5 11 562,4 8-997,2-3 1701,1 1-1,-1-1 1,1 1 0,0-1 0,-1 1-1,1-1 1,0 1 0,0-1-1,0 0 1,-1 1 0,1-1 0,0 0-1,0 0 1,0 1 0,0-1-1,-1 0 1,1 0 0,0 0 0,0 0-1,0 0 1,0 0 0,-1 0-1,1-1 1,0 1 0,0 0 0,0 0-1,0-1 1,-1 1 0,2-1-1,28-10-4177,-25 8 3985,0-2 0,0 1-1,0 0 1,-1-1 0,1 0 0,-1 0 0,4-7-1,-4 5 789,0-1-1,0 0 0,-1 0 0,5-13 1,-4 0 2096,0-1 1,-1 1 0,0-23 0,0 8 439,-23 165-1940,10-71 1225,-6 111 1,16-166-2225,0 1-1,0-1 1,1 0 0,-1 0-1,1 0 1,0 0 0,0 0 0,0 0-1,0 0 1,1 0 0,-1 0-1,4 4 1,-5-6-34,1-1 0,-1 1 0,1-1 0,-1 1 0,1-1 0,-1 1 0,1-1 0,-1 0 0,1 1 0,-1-1 0,1 0 0,-1 0 0,1 1 1,0-1-1,-1 0 0,1 0 0,0 0 0,-1 0 0,1 0 0,0 0 0,-1 0 0,1 0 0,-1 0 0,2 0 0,0-1 5,-1 1-1,0-1 1,1 0 0,-1 0-1,0 0 1,1 0 0,-1 0-1,0 0 1,0 0 0,0-1-1,0 1 1,0 0 0,0 0 0,1-3-1,2-4 4,0 0-1,-1-1 1,0 1 0,0-1-1,-1 1 1,0-1-1,-1 0 1,0 0 0,0 0-1,-1-14 1,0 17-9,-1 0 0,1-1 0,-1 1 0,0 0 0,0 0 0,-1 0 0,1 1 0,-2-1 0,1 0 0,0 1 0,-1-1 0,0 1 0,0 0 0,-1 0 0,0 0 0,-5-6 0,8 10-6,0 0-1,0 0 1,0 1 0,0-1-1,0 0 1,0 1 0,0-1-1,0 1 1,0-1 0,-1 1-1,1-1 1,0 1 0,0 0-1,0-1 1,-1 1 0,-1 0-1,3 0 1,-1 0-1,1 0 0,-1 1 0,1-1 0,-1 0 0,1 0 0,-1 1 0,1-1 0,-1 0 0,1 1 0,-1-1 0,1 0 0,0 1 0,-1-1 0,1 0 0,-1 1 0,1-1 0,0 1 0,0-1 0,-1 1 0,1-1 1,0 1-1,0-1 0,-1 1 0,1 0 0,0 1-3,-1 0 1,1 0 0,0 0 0,0 0-1,0 0 1,0 0 0,0 0-1,1 0 1,-1 0 0,1 0 0,-1 0-1,1 0 1,-1 0 0,1 0-1,0 0 1,0 0 0,0 0 0,2 1-1,1 2 15,-1-1-1,2 0 0,-1-1 1,0 1-1,1-1 0,-1 0 1,1 0-1,0 0 0,0 0 1,0-1-1,0 0 0,7 2 1,-4-2-415,0-1 1,1 1-1,-1-1 1,0-1 0,0 0-1,1 0 1,-1 0-1,9-3 1,-10 2-184,0 0 1,0-1 0,0 0-1,1 0 1,-2-1-1,1 1 1,0-2-1,-1 1 1,1-1-1,-1 0 1,0 0-1,0-1 1,-1 0 0,1 0-1,-1 0 1,0 0-1,-1-1 1,1 0-1,-1 0 1,4-7-1,-24 41 7018,-18 38-2900,32-62-3393,0 0-1,1 1 0,-1-1 0,1 1 1,0 0-1,1-1 0,-1 1 0,1 0 0,0-1 1,0 1-1,0 0 0,1-1 0,1 7 1,-1-10-111,-1 0 0,1 0 0,0 0 0,0 0 0,0 0 0,0 0 0,0-1 0,0 1 0,0 0 1,1-1-1,-1 1 0,0-1 0,0 0 0,0 1 0,0-1 0,1 0 0,-1 1 0,0-1 0,0 0 0,1 0 1,-1 0-1,0 0 0,1 0 0,-1-1 0,1 1 0,36-6 358,-23 0-358,0-1 1,-1 0 0,23-14-1,-28 15-19,1-1 0,0 2 0,-1 0 0,2 0 0,-1 1 0,1 0 0,-1 0 0,1 1 0,17-2 0,-26 5 7,0 1 0,-1-1 1,1 0-1,0 1 0,-1-1 0,1 1 0,-1-1 0,1 1 1,-1 0-1,1 0 0,-1 0 0,1 0 0,-1 0 0,0 0 1,1 0-1,-1 0 0,0 0 0,0 1 0,0-1 0,0 0 1,0 1-1,0-1 0,0 1 0,-1-1 0,1 1 0,0-1 1,-1 1-1,1 0 0,-1 2 0,11 64 760,-5-24-409,-6-43-362,0 1 0,1-1 0,-1 0 0,0 0 0,0 0 0,1 0 0,-1 1 0,1-1 0,-1 0 0,1 0 0,-1 0 0,1 0 0,0 0 0,0 0 0,-1 0 0,1 0 0,0-1 0,0 1 0,0 0 0,0 0 0,0-1 0,0 1 0,0-1 0,0 1 0,0 0 0,0-1 0,0 0 0,0 1 0,1-1 0,-1 0 0,0 0 0,0 1 0,0-1 0,0 0 0,1 0 0,-1 0 0,0-1 0,0 1 0,0 0 0,1 0 0,-1-1 0,0 1 0,0 0 0,0-1 0,0 1 0,0-1 0,2-1 0,1 0-533,0-2 0,-1 1 1,1 0-1,0-1 0,-1 1 0,0-1 0,0 0 0,0 0 0,-1-1 0,4-4 0,5-19-6698</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8.985"/>
    </inkml:context>
    <inkml:brush xml:id="br0">
      <inkml:brushProperty name="width" value="0.025" units="cm"/>
      <inkml:brushProperty name="height" value="0.025" units="cm"/>
    </inkml:brush>
  </inkml:definitions>
  <inkml:trace contextRef="#ctx0" brushRef="#br0">56 1 10314,'-1'0'439,"0"0"-1,0 0 1,0 0 0,0 0 0,0 1 0,0-1 0,0 0-1,0 1 1,0-1 0,0 1 0,0-1 0,1 1-1,-1-1 1,0 1 0,0-1 0,0 1 0,1 0 0,-2 1-1,-9 20 1985,6 29-2411,4-44 757,0 55 639,3-1-1,9 69 1,-3-78-1164,2-1-1,3 0 1,1 0 0,3-1 0,30 62 0,-36-92-239,-40-94-1190,-83-154-310,110 225 1497,1 0 0,-1 1 1,1-1-1,0 0 0,0 0 0,0 0 0,0 0 0,1 0 0,-1 0 1,1 0-1,0-4 0,0 5 5,1 1 0,0 0 0,0 0 0,0 0 0,-1 0 0,1 1 0,0-1 0,0 0 0,0 0-1,0 1 1,0-1 0,1 0 0,-1 1 0,0-1 0,0 1 0,0-1 0,1 1 0,-1 0 0,0-1 0,0 1 0,1 0 0,-1 0 0,0 0 0,0 0 0,1 0 0,1 1 0,40-4-943,-1-2 0,45-10 1,-65 9-2484,0-1 0,43-18 1,-26 3-2225</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9.345"/>
    </inkml:context>
    <inkml:brush xml:id="br0">
      <inkml:brushProperty name="width" value="0.025" units="cm"/>
      <inkml:brushProperty name="height" value="0.025" units="cm"/>
    </inkml:brush>
  </inkml:definitions>
  <inkml:trace contextRef="#ctx0" brushRef="#br0">110 143 4356,'0'-8'4831,"-1"-26"-1190,1 33-3516,0 0 0,0 0 0,0 0 0,0 0 0,0 0 0,0 1 0,0-1 0,-1 0-1,1 0 1,0 0 0,0 0 0,-1 0 0,1 1 0,-1-1 0,1 0 0,0 0 0,-1 1 0,0-1 0,1 0 0,-1 0 0,1 1 0,-1-1-1,0 1 1,1-1 0,-1 1 0,0-1 0,0 1 0,1-1 0,-1 1 0,0-1 0,0 1 0,0 0 0,0 0 0,1-1 0,-1 1-1,0 0 1,0 0 0,0 0 0,0 0 0,0 0 0,0 0 0,0 0 0,1 0 0,-1 0 0,0 1 0,0-1 0,0 0 0,-1 1 0,-1 0 51,0 1 0,0-1 1,0 1-1,1 0 0,-1-1 0,0 1 1,1 0-1,-1 1 0,1-1 1,-4 5-1,-1 5 145,1 0 0,0 0 0,1 1 1,0 0-1,1 0 0,0 0 0,1 0 0,1 0 0,0 1 0,1-1 0,0 1 1,2 20-1,-1-32-293,1-1 0,-1 1 0,0 0 0,0-1 0,1 1 1,-1-1-1,1 1 0,-1 0 0,1-1 0,0 1 0,-1-1 0,1 0 1,0 1-1,0-1 0,0 0 0,0 1 0,1-1 0,-1 0 0,0 0 1,0 0-1,1 0 0,-1 0 0,0 0 0,1 0 0,-1 0 0,1-1 0,-1 1 1,1-1-1,0 1 0,-1-1 0,1 1 0,0-1 0,-1 0 0,1 0 1,0 0-1,-1 0 0,1 0 0,-1 0 0,1 0 0,2-1 0,2 0 41,-1-1 0,1 1 0,0-1 0,-1 0 0,0 0 0,1-1-1,-1 0 1,0 0 0,0 0 0,6-5 0,1-5 3,0 0 1,-1 0-1,0-2 1,-1 1 0,-1-1-1,0 0 1,-1-1-1,-1 0 1,0-1-1,-1 1 1,-1-1-1,-1 0 1,0-1-1,-1 1 1,-1 0-1,0-34 1,-13 213-895,11-157 689,0 6-215,0 1 1,1 0-1,0 0 1,5 18 0,-6-28 62,1 1 0,0-1 1,0 0-1,-1 0 0,1 0 1,1 1-1,-1-1 0,0 0 1,0 0-1,1-1 0,-1 1 1,1 0-1,0 0 0,-1-1 1,1 1-1,0-1 0,0 1 1,0-1-1,0 0 1,0 0-1,0 0 0,1 0 1,-1 0-1,0 0 0,0-1 1,1 1-1,-1-1 0,0 1 1,4-1-1,17 0-5961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7.600"/>
    </inkml:context>
    <inkml:brush xml:id="br0">
      <inkml:brushProperty name="width" value="0.025" units="cm"/>
      <inkml:brushProperty name="height" value="0.025" units="cm"/>
    </inkml:brush>
  </inkml:definitions>
  <inkml:trace contextRef="#ctx0" brushRef="#br0">1 162 10410,'0'0'7463,"56"2"-6310,-10-4-576,13-8-161,8-4-128,2 0-96,-3-1-63,-7-2-33,-11-2-96,-18 4-481,-15 0-320,-15 1-1088,-7-2-2339,-26 3-1057</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8:59.699"/>
    </inkml:context>
    <inkml:brush xml:id="br0">
      <inkml:brushProperty name="width" value="0.025" units="cm"/>
      <inkml:brushProperty name="height" value="0.025" units="cm"/>
    </inkml:brush>
  </inkml:definitions>
  <inkml:trace contextRef="#ctx0" brushRef="#br0">16 1 17040,'0'0'2242,"0"13"-1121,-8 142 1365,3-94-1644,3 1 1,7 91-1,-5-148-837,1-1 0,0 0 1,0 0-1,0 1 0,1-1 0,0 0 0,0 0 0,0 0 0,0 0 1,0-1-1,1 1 0,-1 0 0,1-1 0,0 0 0,0 0 1,6 4-1,-8-5 1,1-1 1,0 0 0,0-1-1,0 1 1,0 0 0,1 0-1,-1-1 1,0 1 0,0-1-1,0 0 1,0 0-1,1 0 1,-1 0 0,0 0-1,0 0 1,0 0 0,0-1-1,1 1 1,-1-1 0,0 1-1,0-1 1,0 0 0,0 0-1,0 0 1,0 0 0,-1 0-1,1-1 1,0 1-1,0 0 1,-1-1 0,1 1-1,-1-1 1,1 0 0,1-3-1,7-8 2,-1 0 1,-1-1-1,0 0 0,-1-1 0,0 0 0,-1 0 0,-1 0 0,0 0 1,-1-1-1,3-30 0,-1-16-107,-3-92-1,-3 106-90,-3 22-27,-3 35 68,-3 42 158,4 26 404,8 130 1,8-163-497,-11-43-173,1 1 1,-1-1-1,1 1 1,0-1 0,0 1-1,0-1 1,-1 0-1,1 1 1,1-1-1,-1 0 1,0 0 0,0 0-1,0 0 1,1 0-1,-1 0 1,0 0-1,1 0 1,-1 0-1,1 0 1,-1-1 0,1 1-1,-1-1 1,3 1-1,8-1-5760</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00.120"/>
    </inkml:context>
    <inkml:brush xml:id="br0">
      <inkml:brushProperty name="width" value="0.025" units="cm"/>
      <inkml:brushProperty name="height" value="0.025" units="cm"/>
    </inkml:brush>
  </inkml:definitions>
  <inkml:trace contextRef="#ctx0" brushRef="#br0">0 75 14958,'0'0'3144,"2"8"-1312,-2-6-1706,0 1 1,0-1 0,0 1-1,1 0 1,0-1 0,-1 1 0,1-1-1,0 0 1,0 1 0,0-1-1,0 1 1,1-1 0,-1 0 0,1 0-1,-1 0 1,1 0 0,0 0-1,0 0 1,0 0 0,0-1 0,0 1-1,0-1 1,0 1 0,0-1-1,1 0 1,-1 0 0,1 0 0,-1 0-1,1 0 1,-1-1 0,1 1-1,-1-1 1,1 0 0,-1 1 0,1-1-1,0 0 1,2-1 0,0 1-75,-1 0 1,1 0 0,-1-1-1,1 1 1,-1-1 0,1 0 0,-1-1-1,0 1 1,1-1 0,-1 0-1,0 0 1,0 0 0,0 0-1,-1-1 1,1 0 0,-1 1-1,1-1 1,-1-1 0,0 1-1,0 0 1,0-1 0,0 1-1,-1-1 1,0 0 0,1 0-1,-1 0 1,-1 0 0,1-1 0,-1 1-1,1 0 1,-1-1 0,0 1-1,-1-1 1,1 1 0,-1-1-1,0 1 1,-1-7 0,1 9-51,0 1 0,0 0 0,0 0 0,0 0 0,0 0 0,-1 0 0,1 0 0,0 0 0,-1 0 0,1 0 0,-1 0 0,1 0 0,-1 0 0,1 0 0,-1 0 0,0 0 0,0 1 0,1-1 0,-1 0 0,0 0 0,0 1 0,0-1 0,0 0 0,0 1 0,0-1 0,0 1 0,0 0 0,0-1 0,0 1 0,0 0 0,0-1 0,0 1 0,0 0 0,0 0 0,0 0 0,0 0 0,0 0 0,0 0 0,-1 0 0,1 0 1,0 1-1,0-1 0,0 0 0,0 0 0,0 1 0,-2 0 0,-1 1-8,0-1 0,0 1 1,1 0-1,-1 0 0,0 0 0,0 0 1,1 1-1,0-1 0,-1 1 0,-4 6 1,1 1 0,2-1 1,0 1 0,0 1 0,1-1-1,0 1 1,0-1 0,1 1 0,1 0-1,0 0 1,1 1 0,0-1-1,0 0 1,1 0 0,3 22 0,-2-31 7,-1 0-1,1 1 1,0-1 0,0 0 0,0 0 0,1 0 0,-1 0 0,1 0 0,-1 0 0,1 0 0,-1 0 0,1-1 0,0 1 0,0-1 0,0 1 0,0-1 0,0 1-1,0-1 1,0 0 0,0 0 0,1 0 0,-1-1 0,0 1 0,1 0 0,-1-1 0,0 0 0,1 1 0,-1-1 0,1 0 0,-1 0 0,5-1 0,1 1 32,0-1 0,0 0 0,0-1 1,0 0-1,0 0 0,0-1 0,-1 0 0,10-4 1,16-15 45,-2 0 1,0-2 0,-1-2 0,36-39 0,-48 47-43,-18 18-35,0-1 0,0 1 0,1 0 0,-1-1 0,0 1 0,1 0 0,-1-1 0,0 1 0,1 0 0,-1-1-1,0 1 1,1 0 0,-1 0 0,1 0 0,-1-1 0,1 1 0,-1 0 0,0 0 0,1 0 0,-1 0 0,1 0 0,-1 0 0,1 0 0,-1 0 0,1 0 0,-1 0 0,1 0 0,-1 0-1,1 0 1,-1 0 0,1 0 0,5 16 90,-6 48 129,1-9 295,0-54-510,-1 0 1,1 1-1,-1-1 1,1 0-1,0 0 0,0 0 1,-1 0-1,1 0 1,0 0-1,0 0 0,0 0 1,0 0-1,0 0 1,0 0-1,1-1 0,-1 1 1,0 0-1,0-1 1,0 1-1,1-1 0,-1 0 1,0 1-1,1-1 1,-1 0-1,0 0 0,1 0 1,-1 1-1,0-2 0,1 1 1,-1 0-1,0 0 1,1 0-1,-1 0 0,0-1 1,3 0-1,1-1-25,0 1-1,0-1 0,0 0 0,0 0 0,0-1 1,-1 1-1,9-7 0,5-8-1576,32-35-1,-44 44-73,0 0-1,0 0 1,-1 0 0,6-13-1,-9 13-1137</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00.511"/>
    </inkml:context>
    <inkml:brush xml:id="br0">
      <inkml:brushProperty name="width" value="0.025" units="cm"/>
      <inkml:brushProperty name="height" value="0.025" units="cm"/>
    </inkml:brush>
  </inkml:definitions>
  <inkml:trace contextRef="#ctx0" brushRef="#br0">123 231 15535,'-8'3'1980,"1"0"-1656,0 1-1,0-1 1,0 2 0,1-1-1,0 1 1,0 0 0,0 0-1,1 0 1,-1 1-1,1 0 1,0 0 0,1 0-1,-7 14 1,7-14-140,0 0 0,1 1-1,0 0 1,0 0 0,1 0 0,0 0 0,0 0-1,1 0 1,0 1 0,0-1 0,0 0-1,1 1 1,0-1 0,1 0 0,0 1 0,2 9-1,-3-15-166,1 0 0,0 0 0,1 0 0,-1 0 0,0-1 0,0 1-1,1 0 1,-1-1 0,1 1 0,0 0 0,-1-1 0,1 0-1,0 1 1,0-1 0,0 0 0,0 0 0,0 0 0,0 0-1,0-1 1,0 1 0,0 0 0,0-1 0,1 0 0,-1 1-1,0-1 1,0 0 0,0 0 0,1 0 0,1-1 0,2 1 84,-1-1 0,1 1 0,-1-1 0,1-1 0,-1 1 0,0-1 0,0 0 1,0 0-1,0 0 0,8-6 0,3-5-51,-1-1 0,0 0 1,-2-1-1,1-1 0,-2 0 0,0-1 0,-1 0 0,-1-1 1,16-37-1,-16 28-11,-1 1 1,0-2 0,-3 1-1,0-1 1,-1 0 0,0-44-1,-9 49-44,4 23 5,-1-1 0,1 1 0,0 0 0,0 0-1,-1-1 1,1 1 0,0 0 0,-1 0 0,1 0-1,0 0 1,-1 0 0,1-1 0,0 1-1,-1 0 1,1 0 0,0 0 0,-1 0 0,1 0-1,0 0 1,-1 0 0,1 0 0,0 0 0,-1 0-1,1 0 1,0 0 0,-1 1 0,1-1 0,0 0-1,-1 0 1,1 0 0,0 0 0,-1 0 0,1 1-1,-3 1 4,0 1 0,0-1 0,1 1 0,-1-1-1,1 1 1,0 0 0,0 0 0,0 0 0,-2 5-1,-5 10 128,1 0 0,1 0 0,1 1 0,1-1 0,0 2 0,1-1 0,1 0-1,0 30 1,3-38-230,0-1 0,1 1 1,0-1-1,1 0 0,0 1 0,1-1 0,0 0 0,0 0 0,1 0 0,0-1 0,1 0 0,0 1 0,1-1 0,-1-1 0,2 1 0,-1-1 0,12 10 1,9 1-4033,2-11-3668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02.101"/>
    </inkml:context>
    <inkml:brush xml:id="br0">
      <inkml:brushProperty name="width" value="0.025" units="cm"/>
      <inkml:brushProperty name="height" value="0.025" units="cm"/>
    </inkml:brush>
  </inkml:definitions>
  <inkml:trace contextRef="#ctx0" brushRef="#br0">9587 320 8552,'-14'-8'7698,"-16"-9"-7259,-1 1 0,0 2-1,-1 1 1,-50-13 0,-112-9-1059,-280-14 0,285 34 344,-1300-98 338,-5 99-412,1039 45 971,2 20 0,-577 140 0,20 125-563,44 109-41,783-332 180,4 8-1,-195 146 1,281-176 72,3 4 0,4 4 0,3 4 0,4 3 0,-91 128 0,123-144-253,2 1-1,-58 127 1,88-163-13,1 2 0,2 0 0,1 0-1,2 1 1,2 0 0,2 1 0,-2 77 0,8-97-7,0 0 0,2 1-1,0-1 1,1-1 0,1 1 0,1-1 0,1 0 0,0 0 0,1 0 0,17 25 0,-11-22-9,1-2 1,1 0 0,0-1-1,1-1 1,1 0-1,1-1 1,33 20 0,-10-11-6,1-2 0,2-2 0,0-2 0,1-2-1,1-2 1,0-2 0,94 12 0,-3-11 31,1-7 0,-1-6 0,220-25 0,411-104 21,863-241 67,-11-58-299,-1300 340 65,62-15 76,688-191 179,-15-44 1175,-438 96-1011,-488 181 79,-2-5 1,190-131-1,-284 172-144,-1-2-1,-2-1 1,0-1-1,-2-1 1,-1-2 0,30-44-1,-50 63-202,-1-1 0,0 0 0,-1 0 1,0 0-1,-1-1 0,0 0 0,-2 0 0,1 0 0,1-20 0,-5 24-31,0 0 0,0 0 0,-1-1-1,0 1 1,-1 0 0,0 0 0,-1 0-1,0 1 1,-1-1 0,0 1 0,0-1 0,-1 1-1,0 0 1,-10-13 0,-5-1-138,0 1 0,-2 0 1,0 2-1,-1 1 0,-1 0 0,-1 2 0,-1 1 1,0 1-1,-38-16 0,-18-3-1689,-163-44-1,45 33-2985,-21 11-4308</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17.789"/>
    </inkml:context>
    <inkml:brush xml:id="br0">
      <inkml:brushProperty name="width" value="0.025" units="cm"/>
      <inkml:brushProperty name="height" value="0.025" units="cm"/>
    </inkml:brush>
  </inkml:definitions>
  <inkml:trace contextRef="#ctx0" brushRef="#br0">7 0 4292,'0'0'14889,"-3"11"-14382,2-4-370,0 1 1,0-1-1,1 0 1,0 0-1,0 0 1,0 1-1,1-1 1,0 0-1,1 0 1,-1 0-1,1 0 1,1 0-1,-1 0 0,1-1 1,6 10-1,211 346 2708,-151-253-2439,274 354 1015,-275-379-994,15 13-226,4-4 1,4-3 0,4-4 0,204 139-1,-141-103-112,32 21 5,-166-128-5,0-1 0,1-1 0,1-1 0,0-2 0,0 0 0,39 8 1,-13-9-30,-35-7-40,-1 1 0,0 0 0,0 1-1,-1 1 1,1 0 0,-1 1 0,22 12-1,3 7 21,-12-7 71,42 20 0,-59-33-47,0-1 0,0 0 0,0-1 0,1 0 0,-1-1 0,1 0 0,20 0 1,-22-1-3,0 0 1,0 1-1,-1 0 1,1 0-1,-1 1 1,0 0-1,0 1 1,0 0-1,0 0 1,15 11-1,15 7 217,-38-22-311,-17-22-8574,12 17 5019,-6-7-6556</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12.234"/>
    </inkml:context>
    <inkml:brush xml:id="br0">
      <inkml:brushProperty name="width" value="0.025" units="cm"/>
      <inkml:brushProperty name="height" value="0.025" units="cm"/>
    </inkml:brush>
  </inkml:definitions>
  <inkml:trace contextRef="#ctx0" brushRef="#br0">45 1 11691,'0'0'5627,"0"14"-5072,-9 1078 4171,-10 277-3537,11-1242-1022,0-15 112,10 189 1,0-284-206,1-1 0,0 0 1,10 28-1,-12-39-201,1-1 1,0 1-1,0 0 0,0-1 0,1 0 0,-1 1 1,1-1-1,0 0 0,0 0 0,1 0 1,-1-1-1,1 1 0,-1-1 0,1 0 1,0 0-1,6 3 0,-9-6-818,1 1 357,-2-22-20119</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13.120"/>
    </inkml:context>
    <inkml:brush xml:id="br0">
      <inkml:brushProperty name="width" value="0.025" units="cm"/>
      <inkml:brushProperty name="height" value="0.025" units="cm"/>
    </inkml:brush>
  </inkml:definitions>
  <inkml:trace contextRef="#ctx0" brushRef="#br0">0 363 14798,'0'0'1820,"9"-1"-1825,117-13-5,156 3 0,-36 3 9,338-37 61,292-15 104,2269-78 4386,-2870 125-3943,-192 11-425,-40 2-98,1-2 0,-1-2 0,43-9 0,-81 9-21,-12 0-133,-14-1-196,-18 0-395,-51-8-2844,32 2-2285,28 2 1375</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13.513"/>
    </inkml:context>
    <inkml:brush xml:id="br0">
      <inkml:brushProperty name="width" value="0.025" units="cm"/>
      <inkml:brushProperty name="height" value="0.025" units="cm"/>
    </inkml:brush>
  </inkml:definitions>
  <inkml:trace contextRef="#ctx0" brushRef="#br0">0 25 13357,'0'0'752,"9"-3"-405,21-4-27,0 2-1,1 0 0,0 2 1,0 2-1,0 1 0,0 1 1,0 1-1,-1 2 0,1 1 1,32 10-1,-58-14-297,0 1 0,-1-1-1,1 1 1,-1 0 0,1 1 0,-1-1 0,0 1-1,0 0 1,0 0 0,-1 0 0,1 0 0,0 1-1,-1-1 1,5 8 0,-6-7 34,-1 0 1,1-1-1,-1 1 1,1 0-1,-2 0 0,1 0 1,0 1-1,-1-1 1,1 0-1,-1 0 0,0 0 1,-1 0-1,1 0 1,-1 0-1,1 1 0,-1-1 1,-1 0-1,-1 5 1,-5 10 83,-1 0 0,0 0 1,-2-1-1,0 0 0,-19 22 0,-75 80-78,89-103-26,-149 160-228,141-154-1906,3-11-3395</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14.216"/>
    </inkml:context>
    <inkml:brush xml:id="br0">
      <inkml:brushProperty name="width" value="0.025" units="cm"/>
      <inkml:brushProperty name="height" value="0.025" units="cm"/>
    </inkml:brush>
  </inkml:definitions>
  <inkml:trace contextRef="#ctx0" brushRef="#br0">0 849 5285,'0'0'7148,"12"-9"-5365,6-8-1102,0 0-1,-1-2 1,0 0 0,-2 0-1,22-38 1,175-361 2123,-110 204-2095,-97 203-593,-4 8-93,0 0-1,0 0 1,0 0-1,1 1 1,-1-1-1,1 0 1,-1 0-1,1 1 1,0-1-1,0 1 1,0 0-1,0-1 1,0 1-1,1 0 1,-1 0 0,1 0-1,-1 1 1,6-4-1,-6 6-21,-1 0 0,1 1 1,0-1-1,-1 0 0,1 0 0,-1 1 0,0-1 0,1 1 0,-1-1 1,0 1-1,0-1 0,0 1 0,0 0 0,0 0 0,0-1 1,0 1-1,-1 0 0,1 0 0,-1 0 0,1 0 0,-1 3 0,3 4 28,17 44-415,65 154 1198,-65-165-3510,31 46-1,-33-66-3626</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25.447"/>
    </inkml:context>
    <inkml:brush xml:id="br0">
      <inkml:brushProperty name="width" value="0.025" units="cm"/>
      <inkml:brushProperty name="height" value="0.025" units="cm"/>
    </inkml:brush>
  </inkml:definitions>
  <inkml:trace contextRef="#ctx0" brushRef="#br0">7 94 10442,'0'0'7025,"-1"10"-5028,-1 3-1953,1-3 200,0 0 0,0 0 0,1 0 0,1 15 0,-1-23-221,0 0 0,1 0 0,-1 0 0,1 0 0,-1 0-1,1 0 1,0 0 0,0 0 0,0 0 0,0 0 0,0 0-1,0-1 1,0 1 0,0 0 0,1-1 0,-1 1 0,1-1 0,0 1-1,-1-1 1,1 0 0,0 1 0,0-1 0,-1 0 0,1 0 0,0 0-1,0-1 1,0 1 0,4 0 0,4 0-171,1 0 0,-1-1 1,1-1-1,-1 0 0,0 0 0,1-1 0,-1 0 1,0-1-1,0 0 0,0-1 0,-1 0 0,1-1 1,-1 1-1,0-2 0,0 1 0,10-10 0,0 0-758,-1 0 0,0-1 0,-1-1-1,-1-1 1,-1 0 0,15-24 0,-18 19-63,-9 15 1491,-8 14 3063,-17 35-2405,1 2 0,1 1-1,3 0 1,-15 59-1,10-11-2684,-12 109 1,31-177-4470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7.942"/>
    </inkml:context>
    <inkml:brush xml:id="br0">
      <inkml:brushProperty name="width" value="0.025" units="cm"/>
      <inkml:brushProperty name="height" value="0.025" units="cm"/>
    </inkml:brush>
  </inkml:definitions>
  <inkml:trace contextRef="#ctx0" brushRef="#br0">0 87 9993,'0'0'10635,"68"-33"-9450,-28 30-385,4 0-351,8-2-257,4 0-160,4 1-32,-4-4-1153,-2-2-2370,-9-6-6247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26.475"/>
    </inkml:context>
    <inkml:brush xml:id="br0">
      <inkml:brushProperty name="width" value="0.025" units="cm"/>
      <inkml:brushProperty name="height" value="0.025" units="cm"/>
    </inkml:brush>
  </inkml:definitions>
  <inkml:trace contextRef="#ctx0" brushRef="#br0">434 0 10122,'0'0'9577,"-84"59"-9097,38-20 577,-4 8-448,-2 0-417,6 1-192,2-3 32,6-6-320,8-9-33,7-9-287,9-9-641,8-12-2019,5-4-1216,1-23-3972</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26.812"/>
    </inkml:context>
    <inkml:brush xml:id="br0">
      <inkml:brushProperty name="width" value="0.025" units="cm"/>
      <inkml:brushProperty name="height" value="0.025" units="cm"/>
    </inkml:brush>
  </inkml:definitions>
  <inkml:trace contextRef="#ctx0" brushRef="#br0">19 1 8648,'0'0'9129,"-19"54"-8264,19-26 672,4 2 33,16 3-545,10-2-257,11 3-351,10-3-225,8 2-224,-1-7-1762,-2-1-3171,-9-2-6726</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31.422"/>
    </inkml:context>
    <inkml:brush xml:id="br0">
      <inkml:brushProperty name="width" value="0.025" units="cm"/>
      <inkml:brushProperty name="height" value="0.025" units="cm"/>
    </inkml:brush>
  </inkml:definitions>
  <inkml:trace contextRef="#ctx0" brushRef="#br0">168 3210 4708,'-10'8'4410,"-28"18"-3266,-37 26 70,30-14 3613,51-40-4536,0 0-1,0-1 0,0 1 1,-1-1-1,1 0 0,-1-1 0,0 1 1,0-1-1,0 0 0,8-8 1,3-2 103,523-481 424,-339 299-745,828-750 605,-340 321-523,-576 520-182,140-170 0,-208 219-1,-3-2-1,-2-2 1,-3-1 0,-2-1-1,34-93 1,-67 152 29,4-14-6,1 0 1,1 1-1,0-1 0,1 1 0,1 1 0,1-1 0,0 2 0,21-25 0,-29 38 18,-1-1 0,1 1 0,0 0 0,0 0 0,0 0 0,0-1-1,0 2 1,0-1 0,1 0 0,-1 0 0,0 1 0,0-1 0,1 1 0,-1 0 0,0 0-1,0-1 1,1 1 0,-1 1 0,0-1 0,1 0 0,-1 1 0,0-1 0,0 1 0,3 0 0,4 3-200,0 1 1,0-1 0,0 1-1,10 8 1,7 4-2915,-20-15-2141</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47.135"/>
    </inkml:context>
    <inkml:brush xml:id="br0">
      <inkml:brushProperty name="width" value="0.025" units="cm"/>
      <inkml:brushProperty name="height" value="0.025" units="cm"/>
    </inkml:brush>
  </inkml:definitions>
  <inkml:trace contextRef="#ctx0" brushRef="#br0">2359 0 5669,'-123'5'4855,"-159"31"-4558,58-4-324,-57 10 984,226-30-492,0 2 1,1 3-1,-53 23 1,13 5-47,3 4 0,-102 73 0,-153 141-256,294-221 231,3 3 1,-72 82-1,98-97-255,1 0-1,1 2 0,1 0 0,2 1 1,2 1-1,-15 41 0,11-13-100,3 2-1,3-1 0,2 2 1,4 0-1,2 0 0,3 0 1,3 0-1,3 1 1,19 113-1,-11-128-37,3 0-1,1-1 1,3-1-1,2 0 1,2-2 0,3 0-1,57 83 1,-55-94-3,3-1 1,1-2 0,1 0-1,2-3 1,1 0 0,1-3-1,1 0 1,2-3 0,58 28-1,-34-25 77,1-2 0,2-3-1,0-3 1,1-3 0,77 8-1,-30-13-1,-1-4-1,150-11 1,-168-5-55,0-3-1,-2-5 1,0-3 0,-1-5-1,-1-4 1,-2-3 0,-1-5-1,-2-3 1,-1-4 0,-3-4-1,-2-3 1,-2-4 0,-2-3-1,-3-3 1,115-127 0,-152 146 30,-1-3 1,-3-1-1,-2-1 1,-2-1 0,-2-2-1,-3-1 1,-1 0-1,-3-2 1,-2 0-1,-3-1 1,-1-1 0,-4 0-1,-1 0 1,-3-1-1,-3 0 1,-2 0-1,-2 0 1,-3 0-1,-2 1 1,-3 0 0,-21-69-1,14 72-8,-3 0 1,-2 1-1,-2 2 0,-2 0 0,-2 2 0,-2 1 1,-3 1-1,-69-74 0,67 85 51,-1 1-1,-2 2 1,-1 2 0,-1 2 0,-2 1-1,-1 2 1,0 2 0,-2 2 0,0 2-1,-60-16 1,31 17-79,-1 4 0,0 2 0,-1 4 0,0 4 0,0 2 0,0 4 0,0 3 0,-114 25 0,22 9-953,2 8-1,-260 112 1,274-98-2042,21-12-2632</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2.474"/>
    </inkml:context>
    <inkml:brush xml:id="br0">
      <inkml:brushProperty name="width" value="0.025" units="cm"/>
      <inkml:brushProperty name="height" value="0.025" units="cm"/>
    </inkml:brush>
  </inkml:definitions>
  <inkml:trace contextRef="#ctx0" brushRef="#br0">0 0 7783,'0'0'10186,"62"43"-9321,-1-35 96,18-4-417,11-3-384,7-1-96,0 0 1,-3 0-1,-5 0-64,-8 0-321,-13-1-832,-11-4-1633,-14-4-2019,-16-5-3715</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2.832"/>
    </inkml:context>
    <inkml:brush xml:id="br0">
      <inkml:brushProperty name="width" value="0.025" units="cm"/>
      <inkml:brushProperty name="height" value="0.025" units="cm"/>
    </inkml:brush>
  </inkml:definitions>
  <inkml:trace contextRef="#ctx0" brushRef="#br0">1 1 15887,'0'0'2675,"8"0"-1859,27 1 98,3-1-261,60 10 0,-88-9-641,0 1 0,0 1 0,0-1 0,0 2 0,-1-1 1,1 2-1,-1-1 0,0 1 0,0 0 0,-1 1 0,10 8 0,-14-10-7,-1-1 0,1 1-1,-1 1 1,0-1 0,-1 0-1,1 1 1,-1 0 0,0-1-1,0 1 1,0 0 0,0 0-1,-1 0 1,0 1 0,0-1 0,-1 0-1,1 0 1,-1 0 0,0 1-1,0-1 1,-1 0 0,0 0-1,0 0 1,0 0 0,0 1-1,-1-2 1,-2 6 0,-5 12 36,-1 0-1,-2-1 1,0 0 0,-17 22-1,27-40-39,-85 129-150,54-80-3198,24-40-2099</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3.315"/>
    </inkml:context>
    <inkml:brush xml:id="br0">
      <inkml:brushProperty name="width" value="0.025" units="cm"/>
      <inkml:brushProperty name="height" value="0.025" units="cm"/>
    </inkml:brush>
  </inkml:definitions>
  <inkml:trace contextRef="#ctx0" brushRef="#br0">309 103 7111,'12'-12'3219,"3"-4"-2235,30-31 789,-8 20 2426,-36 27-4130,-1 0 1,0 0-1,0 0 1,0 0-1,1 0 1,-1 0-1,0 1 1,0-1-1,0 0 1,0 0-1,1 0 1,-1 0-1,0 1 1,0-1-1,0 0 1,0 0-1,0 1 1,0-1-1,1 0 1,-1 0-1,0 0 1,0 1-1,0-1 1,0 0-1,0 0 1,0 1-1,0-1 1,0 0-1,0 0 1,0 1-1,0-1 1,0 0-1,0 0 1,-1 0-1,1 1 1,0-1-1,0 0 1,0 0-1,0 1 1,0-1-1,0 0 1,0 0-1,-1 0 1,1 1-1,0-1 1,0 0-1,0 0 1,-1 0-1,1 0 1,0 0-1,0 1 1,-9 18 245,-211 285 951,50-77-1251,165-220-99,3-5-12,1 0 1,-1 0 0,1 0-1,0 0 1,-1 1 0,1-1-1,0 1 1,0-1-1,0 0 1,1 1 0,-1-1-1,0 4 1,30-26-3701,8-19 326,7-13-923</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4.813"/>
    </inkml:context>
    <inkml:brush xml:id="br0">
      <inkml:brushProperty name="width" value="0.025" units="cm"/>
      <inkml:brushProperty name="height" value="0.025" units="cm"/>
    </inkml:brush>
  </inkml:definitions>
  <inkml:trace contextRef="#ctx0" brushRef="#br0">307 102 11563,'0'0'2626,"-6"11"-1072,-22 36-1162,-16 27 1120,-34 78-1,66-126-1266,2 0 0,1 0 0,2 1 0,0 0 0,2 1 1,0-1-1,0 41 0,12 16-464,-26-99-390,10 6 608,1 0-1,1 0 0,0-1 1,0 0-1,1 0 0,0-1 1,0 0-1,2 0 0,-1 0 1,1-1-1,1 1 0,-4-21 1,7 29 31,0 1 1,1 0-1,-1 0 1,0 0-1,1 0 1,0-1-1,-1 1 1,1 0-1,0 0 1,0 0-1,0 0 1,0 1-1,1-1 1,-1 0-1,0 0 1,1 1-1,-1-1 1,1 1-1,0-1 1,-1 1-1,1-1 1,4-1-1,50-20 232,-42 18-222,-9 4-26,148-47 353,-135 44-327,1 0 0,-1 2 1,1 0-1,-1 1 0,1 0 0,29 4 0,-46-3-37,0 1-1,-1-1 1,1 1-1,0-1 0,-1 1 1,1-1-1,-1 1 1,1 0-1,0 0 0,-1 0 1,0 0-1,1 0 1,-1 0-1,0 0 0,1 0 1,-1 1-1,0-1 1,0 0-1,0 1 1,0-1-1,0 1 0,1 1 1,-1 1 7,0-1 1,0 1 0,0 0-1,0 0 1,-1 0 0,0 0-1,1 0 1,-1 0 0,-1 6-1,-1 3 36,-1 0-1,0 0 1,0 0 0,-10 22-1,-21 24 108,26-46 257,-1 1 0,2 0 1,-8 19-1,98-236 487,-70 164-873,-8 22-23,0 0-1,1 1 1,16-29-1,-22 44-5,1 1-1,-1-1 0,1 0 0,0 1 0,-1-1 0,1 0 0,0 1 0,0-1 1,-1 1-1,1-1 0,0 1 0,0-1 0,0 1 0,0 0 0,0-1 1,0 1-1,0 0 0,0 0 0,-1 0 0,1-1 0,0 1 0,0 0 1,0 0-1,0 0 0,0 1 0,2-1 0,28 11 0,-5-3 53,-15-8-31,0 0-1,0-1 1,0-1 0,1 0 0,-2 0 0,1-1-1,0-1 1,0 0 0,-1 0 0,0-1-1,0 0 1,0-1 0,-1 0 0,0 0-1,10-10 1,6-5 3,-1-1 0,-1-1 0,-1-1 0,19-27 0,-33 40-5,0 1 1,-1-1 0,0-1-1,-1 1 1,0-1-1,0 0 1,-1 0-1,-1-1 1,0 1 0,3-25-1,-7 37-14,0-1 1,1 1-1,-1 0 1,0-1-1,0 1 1,0 0-1,0 0 0,0-1 1,0 1-1,-1 0 1,1-1-1,0 1 0,0 0 1,0 0-1,0-1 1,0 1-1,0 0 1,0 0-1,-1-1 0,1 1 1,0 0-1,0 0 1,0-1-1,0 1 0,-1 0 1,1 0-1,0 0 1,0-1-1,-1 1 1,1 0-1,0 0 0,0 0 1,-1 0-1,1 0 1,0 0-1,0 0 0,-1-1 1,1 1-1,0 0 1,-1 0-1,1 0 1,0 0-1,-1 0 0,1 0 1,0 0-1,-14 7-24,0 7 26,1 0 0,0 1 0,1 1 0,1 0 0,0 0 0,-12 26 0,13-25 26,-10 19 38,1 1-1,-24 68 1,38-91-55,1 0 1,1 0 0,0 0-1,0 1 1,2-1 0,0 0-1,0 1 1,2-1 0,-1 1-1,2-1 1,4 22 0,-5-32-14,0-1 0,0 1 1,0-1-1,1 1 0,-1-1 0,1 0 1,0 0-1,-1 0 0,1 0 1,1 0-1,-1 0 0,0 0 1,1-1-1,-1 1 0,1-1 0,0 0 1,0 0-1,0 0 0,0 0 1,0 0-1,0-1 0,1 1 0,-1-1 1,0 0-1,1 0 0,-1 0 1,1 0-1,0-1 0,-1 0 0,1 1 1,-1-1-1,1 0 0,-1-1 1,1 1-1,0-1 0,-1 1 1,1-1-1,-1 0 0,0-1 0,1 1 1,-1 0-1,0-1 0,0 0 1,0 0-1,0 0 0,0 0 0,0 0 1,0-1-1,2-2 0,8-10 5,-1-1 0,-1 1 0,-1-2 0,0 1 0,-1-1 0,-1-1 0,0 0 0,-2 0 0,0 0-1,7-36 1,-13 54-6,0 0 0,-1 0 0,1 0 0,0 0-1,0 0 1,0 0 0,0 0 0,0 0-1,0 0 1,0 0 0,0 0 0,0 0 0,0 0-1,-1 0 1,1 0 0,0 0 0,0 0 0,0 0-1,0 0 1,0 0 0,0 0 0,0 0 0,0 0-1,0 0 1,0 0 0,-1 0 0,1 0 0,0 0-1,0 0 1,0 0 0,0 0 0,0 0-1,0 0 1,0 0 0,0 0 0,0 0 0,0-1-1,0 1 1,0 0 0,0 0 0,0 0 0,-1 0-1,1 0 1,0 0 0,0 0 0,0 0 0,0 0-1,-9 15-90,-8 28 27,16-40 67,0 0 0,1 0 1,-1 1-1,1-1 0,0 0 0,0 0 0,0 1 0,1-1 0,-1 0 0,1 0 0,0 0 0,0 0 0,0 0 0,0 0 0,0 0 0,1 0 0,-1 0 0,4 5 0,-2-6 2,1 0 0,-1 1 1,0-1-1,1 0 0,0-1 0,-1 1 0,1-1 0,0 1 0,0-1 0,0 0 0,0-1 0,0 1 0,0-1 0,7 0 0,0 1 7,1-2 0,-1 1-1,1-2 1,-1 0-1,0 0 1,0-1 0,0 0-1,0-1 1,0 0 0,-1-1-1,1 0 1,9-7-1,-12 8-32,-1-1-1,0 0 0,0-1 0,-1 0 0,0 0 1,0 0-1,0-1 0,0 0 0,-1 0 0,0 0 1,-1-1-1,0 1 0,0-1 0,-1 0 0,1-1 1,1-9-1,-5 17 24,1 1-1,-1-1 1,0 1 0,0-1-1,0 1 1,1 0 0,-1-1 0,0 1-1,0-1 1,0 1 0,0-1 0,0 1-1,0-1 1,0 1 0,0-1-1,0 1 1,0-1 0,-1 1 0,1-1-1,0 1 1,0 0 0,0-1-1,0 1 1,-1-1 0,1 1 0,0-1-1,-1 1 1,1 0 0,0-1 0,0 1-1,-1 0 1,1-1 0,-1 1-1,1 0 1,0 0 0,-2-1 0,-17 6-44,-18 22 94,21-10 65,0 0 0,1 1-1,-15 24 1,24-34-22,1 1-1,1-1 1,-1 1 0,2 0-1,-1 0 1,1 1-1,0-1 1,1 1 0,0 0-1,0 12 1,1-20-85,1 0 1,1 0-1,-1-1 0,0 1 1,0 0-1,1 0 0,-1 0 1,1-1-1,-1 1 0,1 0 1,0-1-1,0 1 1,0-1-1,0 1 0,0-1 1,0 1-1,0-1 0,0 1 1,1-1-1,-1 0 0,0 0 1,3 2-1,-1-1 4,1 0-1,0-1 0,0 1 1,0-1-1,0 1 1,0-1-1,0-1 1,1 1-1,5 0 0,2-1 12,0 0 0,0-1 0,0 0 0,0-1 0,-1 0 0,17-5 0,-11 0-63,0-1 0,0-1 0,-1 0 0,0-1 0,-1-1-1,0 0 1,-1-1 0,0 0 0,-1-1 0,0-1 0,-1 0 0,21-32 0,-30 35-256,-13 17 177,-13 18 67,8-6 88,1 1 0,-15 26-1,25-39-11,1 0 1,0 1-1,0-1 0,1 0 0,0 1 0,0 0 1,0-1-1,1 1 0,0 0 0,0 0 1,1 0-1,0 10 0,0-15-21,0-1 0,1 1 0,-1-1 0,0 1 0,1-1-1,-1 0 1,1 1 0,0-1 0,0 0 0,-1 1 0,1-1 0,0 0 0,0 0 0,0 1 0,0-1 0,0 0 0,0 0-1,1 0 1,-1 0 0,0-1 0,0 1 0,3 1 0,-1-1-1,1 0 0,-1 0 0,0-1 0,0 1 1,1-1-1,-1 0 0,0 0 0,1 0 0,-1 0 0,4-1 0,2-1-51,0 0-1,0 0 1,0-1 0,-1 0-1,0-1 1,0 0-1,10-6 1,5-8-328,-2-1 1,0 0-1,-1-2 0,-1-1 0,-1 0 1,-1-1-1,25-44 0,78-186-1864,-114 241 2109,5-14-97,5-11 187,12-43 1,-83 194 3042,38-61-2772,2 1 1,3 0-1,-9 103 0,0-2-9,19-148-206,-6 32 60,8-37-64,-1-1 1,1 1 0,-1-1-1,1 1 1,-1-1 0,0 0-1,1 1 1,-1-1-1,0 0 1,0 1 0,0-1-1,0 0 1,0 0 0,0 0-1,-1 0 1,1 0 0,0 0-1,0 0 1,-1 0-1,-1 0 1,3-1-3,-1 0 0,1 0 0,-1 0 1,0 0-1,1 0 0,-1 0 0,1 0 0,-1 0 0,1 0 0,-1-1 1,0 1-1,1 0 0,-1 0 0,1-1 0,-1 1 0,1 0 0,0-1 0,-1 1 1,1 0-1,-1-1 0,1 1 0,-1-1 0,1 1 0,0-1 0,-1 1 0,1-1 1,0 1-1,0-1 0,-1 1 0,1-1 0,0 1 0,0-2 0,-6-22-38,6 21 9,-6-32-259,-31-228-447,37 263 771,0-1 1,0 0 0,0 1-1,0-1 1,0 0-1,0 0 1,0 1 0,0-1-1,1 0 1,-1 1-1,0-1 1,0 0 0,1 1-1,-1-1 1,0 1 0,1-1-1,-1 0 1,1 1-1,-1-1 1,1 1 0,-1-1-1,1 1 1,-1-1-1,1 1 1,-1 0 0,1-1-1,-1 1 1,2-1 0,26-3 465,44 16-523,-48-8 101,-17-3-158,3 1-172,0-1 0,0 0 0,0-1 0,17-1 0,-26 1 19,1-1 1,-1 1-1,1 0 0,-1-1 0,1 1 0,-1-1 0,0 1 0,1-1 0,-1 0 1,0 0-1,1 1 0,-1-1 0,0 0 0,0 0 0,0 0 0,1-2 0,-1 2-164,0 0 0,-1-1 0,1 1 0,-1 0 0,0-1 0,1 1 0,-1-1 0,0 1 0,0-1 0,0 1 0,0 0 0,0-1 0,0 1 0,0-1 0,-1 1 1,1-1-1,0 1 0,-1 0 0,1-1 0,-2-1 0,-11-19-8223</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5.156"/>
    </inkml:context>
    <inkml:brush xml:id="br0">
      <inkml:brushProperty name="width" value="0.025" units="cm"/>
      <inkml:brushProperty name="height" value="0.025" units="cm"/>
    </inkml:brush>
  </inkml:definitions>
  <inkml:trace contextRef="#ctx0" brushRef="#br0">44 0 10826,'-24'0'2979,"9"0"-160,10 0-1762,5 10-417,18 2-31,11 0-353,9-1-160,6-5-1249,1-1-4164</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5.513"/>
    </inkml:context>
    <inkml:brush xml:id="br0">
      <inkml:brushProperty name="width" value="0.025" units="cm"/>
      <inkml:brushProperty name="height" value="0.025" units="cm"/>
    </inkml:brush>
  </inkml:definitions>
  <inkml:trace contextRef="#ctx0" brushRef="#br0">141 1 16720,'-8'5'2370,"3"-2"-2054,-5 4 347,0 0 0,1 1 0,-1 0 0,-11 13 0,20-20-665,0 0 0,0 0 0,0 0 0,0 0 0,0 0 0,0 0 1,1 0-1,-1 1 0,0-1 0,1 0 0,-1 1 0,0-1 0,1 0 1,0 1-1,-1-1 0,1 1 0,0-1 0,0 0 0,0 1 0,0-1 1,0 1-1,0-1 0,0 1 0,0-1 0,0 1 0,1-1 0,-1 0 1,1 1-1,-1-1 0,1 0 0,-1 1 0,1-1 0,0 0 0,0 0 1,0 1-1,0-1 0,0 0 0,0 0 0,0 0 0,0 0 0,0 0 1,0 0-1,0-1 0,1 1 0,-1 0 0,0-1 0,0 1 0,1 0 1,-1-1-1,1 0 0,2 1 0,48 12-1517,-45-12 1434,0 0 0,0 0 0,0 1 0,0-1-1,0 2 1,0-1 0,-1 1 0,1 0-1,-1 0 1,0 1 0,0-1 0,10 9 0,-14-10 185,-1 0 0,0 0 0,0 0 0,1 0 0,-1 0 0,0 0 0,-1 0 0,1 0 0,0 0 0,-1 0 0,1 0 1,-1 1-1,1-1 0,-1 0 0,0 0 0,0 1 0,0-1 0,0 0 0,-1 4 0,-1-2 6,1 0 0,-1 0-1,0 0 1,0 0 0,0 0 0,0 0-1,0-1 1,-1 1 0,-5 5-1,-6 4 21,-1-1-1,-1 0 0,-27 17 0,32-22-118,-46 22-331,52-27-252,1-1 0,-1 0 0,0 0 0,1 0 0,-1-1 0,-9 0 0,-7-2-7133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8.411"/>
    </inkml:context>
    <inkml:brush xml:id="br0">
      <inkml:brushProperty name="width" value="0.025" units="cm"/>
      <inkml:brushProperty name="height" value="0.025" units="cm"/>
    </inkml:brush>
  </inkml:definitions>
  <inkml:trace contextRef="#ctx0" brushRef="#br0">0 55 7911,'0'0'15503,"0"10"-15263,2 30 49,-2-39-277,0 0 0,1-1 0,-1 1 0,0 0 1,0 0-1,1-1 0,-1 1 0,0 0 0,1 0 1,-1-1-1,1 1 0,-1 0 0,1-1 0,0 1 1,-1-1-1,1 1 0,-1-1 0,1 1 0,0-1 0,-1 1 1,1-1-1,0 1 0,0-1 0,-1 0 0,1 0 1,0 1-1,0-1 0,0 0 0,-1 0 0,1 0 1,0 0-1,0 0 0,0 0 0,1 0 0,24-5 252,-26 5-260,17-6 53,-1-2 0,1 0 0,-2 0 0,23-17 0,-26 16-31,1 1-1,0 0 1,1 0-1,0 1 1,0 1 0,29-9-1,-42 15-25,-1 0 0,0 1 1,1-1-1,-1 0 0,0 0 0,1 0 0,-1 0 1,0 0-1,1 1 0,-1-1 0,0 0 0,1 0 1,-1 1-1,0-1 0,0 0 0,1 0 0,-1 1 0,0-1 1,0 0-1,0 1 0,1-1 0,-1 0 0,0 1 1,0-1-1,0 0 0,0 1 0,0-1 0,0 0 1,0 1-1,1-1 0,-1 0 0,0 1 0,0-1 1,-1 0-1,1 1 0,0-1 0,0 1 0,0-1 0,0 0 1,0 1-1,0-1 0,0 0 0,0 1 0,-1-1 1,1 0-1,0 0 0,-1 1 0,-5 19 79,6-19-76,-21 40 314,16-31-230,0-1-1,1 1 1,0 0-1,0 0 0,1 0 1,0 0-1,-1 11 1,4-20-83,0 0 0,0 0 0,0-1 0,0 1 0,0 0 0,0 0 0,1 0 0,-1-1 0,0 1 0,0 0 1,1 0-1,-1-1 0,1 1 0,-1 0 0,1-1 0,-1 1 0,1-1 0,-1 1 0,1 0 0,-1-1 0,1 1 0,0-1 0,-1 1 0,1-1 1,0 0-1,-1 1 0,1-1 0,0 0 0,0 1 0,-1-1 0,1 0 0,0 0 0,0 0 0,0 0 0,-1 0 0,1 0 0,0 0 0,0 0 1,0 0-1,-1 0 0,1 0 0,0 0 0,0 0 0,0-1 0,-1 1 0,1 0 0,1-1 0,38-15-279,-3-13-2627,-18 4-2215,-8 5-1614</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5.858"/>
    </inkml:context>
    <inkml:brush xml:id="br0">
      <inkml:brushProperty name="width" value="0.025" units="cm"/>
      <inkml:brushProperty name="height" value="0.025" units="cm"/>
    </inkml:brush>
  </inkml:definitions>
  <inkml:trace contextRef="#ctx0" brushRef="#br0">1 62 5285,'0'0'2370,"7"-62"-4708</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6.216"/>
    </inkml:context>
    <inkml:brush xml:id="br0">
      <inkml:brushProperty name="width" value="0.025" units="cm"/>
      <inkml:brushProperty name="height" value="0.025" units="cm"/>
    </inkml:brush>
  </inkml:definitions>
  <inkml:trace contextRef="#ctx0" brushRef="#br0">122 59 7143,'0'0'1895,"6"-9"-21,3-7-2246,12-18 12056,-35 59-10846,-28 52-390,-51 126 1,91-198-444,1-1 0,-1 0 1,1 0-1,0 1 0,0-1 1,1 1-1,-1-1 0,1 8 1,0-11-3,1 0 0,-1-1 0,0 1 0,0 0 0,0-1 0,1 1-1,-1 0 1,0-1 0,1 1 0,-1-1 0,0 1 0,1 0 0,-1-1 0,1 1 0,-1-1 0,1 1 0,-1-1 0,1 0 0,-1 1 0,1-1 0,0 0 0,-1 1 0,2-1 0,-1 1 6,1-1-1,0 0 0,0 0 1,0 0-1,0 0 1,0 0-1,0 0 1,-1 0-1,1-1 1,0 1-1,0-1 1,3 0-1,19-11 38,0-1 1,-1-1-1,0-1 0,-1-1 0,0-1 1,22-24-1,-11 13-28,141-134-13,-173 161-5,0 0 0,-1 1 0,1-1 0,0 0 0,0 0 0,0 0 0,0 1 0,0-1 0,0 0 0,0 1 0,0-1 0,0 1 0,0-1 0,0 1 0,0-1 0,0 1 0,0 0 0,0 0 0,2-1 0,-5 18 3,-20 31 46,22-48-47,-18 32 56,9-18-24,0 1-1,1 0 1,1 0 0,1 0-1,0 1 1,-6 29-1,12-44-36,0 0 0,0 0 0,0 0 0,0 0 0,0 0 0,0 0 0,0 0 0,0-1 0,0 1 0,1 0 0,-1 0 0,0 0 0,1 0 0,-1 0 0,0-1 0,1 1 0,-1 0 0,1 0 0,-1-1 0,1 1 0,0 0 0,-1-1-1,1 1 1,0 0 0,-1-1 0,1 1 0,0-1 0,0 1 0,0-1 0,-1 0 0,1 1 0,0-1 0,0 0 0,0 0 0,0 1 0,0-1 0,0 0 0,-1 0 0,1 0 0,0 0 0,0 0 0,0 0 0,0 0 0,0 0 0,0-1 0,0 1 0,-1 0 0,1-1 0,2 0 0,3 0-232,0-1 1,1 0-1,-1 0 0,0-1 1,9-5-1,34-28-4158,-21 7-1271,-5 3-715</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6.559"/>
    </inkml:context>
    <inkml:brush xml:id="br0">
      <inkml:brushProperty name="width" value="0.025" units="cm"/>
      <inkml:brushProperty name="height" value="0.025" units="cm"/>
    </inkml:brush>
  </inkml:definitions>
  <inkml:trace contextRef="#ctx0" brushRef="#br0">163 1 7495,'0'0'11355,"-10"6"-10917,-6 5-150,1 1 0,1 0 0,0 1 1,-19 24-1,26-30-192,1 0 0,0 1 0,0 0 0,1 0 0,0 0 0,1 0 1,0 1-1,0 0 0,1 0 0,0 0 0,0 1 0,-1 16 0,4-25-93,1 0-1,-1-1 0,1 1 1,-1-1-1,1 1 0,-1 0 1,1-1-1,0 1 1,0-1-1,-1 1 0,1-1 1,0 0-1,0 1 1,-1-1-1,1 0 0,0 1 1,0-1-1,0 0 1,-1 0-1,1 0 0,0 0 1,0 0-1,0 0 1,0 0-1,-1 0 0,1 0 1,0 0-1,0 0 1,0-1-1,0 1 0,-1 0 1,2-1-1,31-7 31,-20 2-234,1-1 1,-1 0-1,-1-1 0,1 0 0,-2-1 0,1 0 0,-1-1 0,0 0 1,-1-1-1,0 0 0,-1-1 0,0 0 0,-1 0 0,-1-1 0,9-17 1,-14 20 1151,-5 8-281,-15 14 62,-20 29-27,22-22-420,7-10-82,0 0-1,1 1 1,0 1 0,1-1-1,0 1 1,0 0 0,1 1-1,-8 23 1,14-35-200,0 1 0,0 0-1,0 0 1,0-1 0,0 1 0,0 0-1,0 0 1,0-1 0,1 1 0,-1 0-1,0 0 1,0-1 0,1 1 0,-1 0-1,0-1 1,1 1 0,-1 0 0,1-1-1,-1 1 1,1-1 0,-1 1 0,1-1-1,-1 1 1,1-1 0,0 1 0,-1-1-1,1 1 1,0-1 0,-1 0 0,1 1 0,0-1-1,-1 0 1,1 0 0,0 1 0,0-1-1,-1 0 1,1 0 0,0 0 0,1 0-1,36 0 114,-29-1-91,8-1-94,-1-1 0,0 0 1,0-1-1,-1-1 0,1-1 0,-1 0 0,0-1 1,-1-1-1,0 0 0,0-1 0,-1 0 0,0-1 1,0-1-1,-1 0 0,0-1 0,-1 0 0,10-14 0,-13 5-62,-9 20 121,1 1-1,0 0 1,0-1 0,0 1 0,0 0 0,-1 0 0,1 0 0,0-1 0,0 1 0,-1 0 0,1 0 0,0 0 0,0-1 0,-1 1 0,1 0 0,0 0 0,-1 0 0,1 0 0,0 0 0,0 0-1,-1 0 1,1 0 0,0 0 0,-1 0 0,1 0 0,0 0 0,-1 0 0,1 0 0,0 0 0,-1 0 0,1 0 0,0 0 0,0 0 0,-1 0 0,1 0 0,-1 1 0,-2 0-112,-1 1 1,1-1-1,-1 1 1,1 0 0,-1 0-1,1 0 1,0 1 0,-4 4-1,-25 33-1606,22-15-666,10-1-3717,5-17 1226</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6.962"/>
    </inkml:context>
    <inkml:brush xml:id="br0">
      <inkml:brushProperty name="width" value="0.025" units="cm"/>
      <inkml:brushProperty name="height" value="0.025" units="cm"/>
    </inkml:brush>
  </inkml:definitions>
  <inkml:trace contextRef="#ctx0" brushRef="#br0">200 333 8872,'0'0'4762,"3"-8"-3763,6-28 122,-9 36-1081,0 0 0,0 0 1,0-1-1,0 1 0,0 0 0,0-1 1,0 1-1,0 0 0,0 0 1,0-1-1,0 1 0,0 0 1,0-1-1,0 1 0,0 0 1,-1 0-1,1-1 0,0 1 1,0 0-1,0 0 0,0-1 1,-1 1-1,1 0 0,0 0 0,0 0 1,0-1-1,-1 1 0,1 0 1,0 0-1,0 0 0,0 0 1,-1-1-1,1 1 0,0 0 1,-1 0-1,1 0 0,0 0 1,-1 0-1,-14 2 613,-12 9-225,6 3 237,0 1 0,-35 33-1,49-41-439,0-1 0,1 2 0,0-1 0,0 1 0,0 0 0,1 0 0,0 1-1,1 0 1,-1-1 0,-3 15 0,8-21-215,-1-1 1,1 0-1,0 1 0,0-1 1,0 0-1,0 1 0,0-1 1,0 0-1,1 1 0,-1-1 0,0 0 1,1 1-1,-1-1 0,1 0 1,-1 0-1,1 1 0,-1-1 1,1 0-1,0 0 0,0 0 1,0 0-1,0 0 0,-1 0 1,1 0-1,1 0 0,-1 0 1,0-1-1,0 1 0,0 0 0,0-1 1,0 1-1,1 0 0,-1-1 1,0 0-1,0 1 0,1-1 1,-1 0-1,0 0 0,1 1 1,-1-1-1,0 0 0,3-1 1,7 2 13,0-1 0,0-1 1,0 0-1,12-2 1,-4-2-47,0-1 0,-1 0 0,1-1 0,-2-1 0,1-1 0,-1 0 0,0-1 0,-1-1 0,22-19 0,-13 8-180,-1-1-1,-1-1 0,-1 0 0,34-51 1,-46 59 75,-1 0 1,0-1 0,-1 0-1,-1-1 1,0 0 0,-2 0-1,0 0 1,3-24 0,-7 40 107,-1 0 0,1 0 1,-1-1-1,0 1 1,0 0-1,0 0 1,0-1-1,0 1 1,0 0-1,-1 0 0,1-1 1,-1 1-1,1 0 1,-1 0-1,0 0 1,0 0-1,0 0 0,0 0 1,0 0-1,-1 0 1,-1-3-1,1 4 11,0 0 0,0 1-1,0-1 1,0 0 0,0 0 0,0 1-1,0 0 1,0-1 0,0 1 0,0 0-1,0 0 1,0 0 0,0 0 0,0 0-1,0 0 1,0 1 0,0-1 0,-3 2-1,-7 2 25,1 1 0,0 0 0,0 0 0,1 1 0,-1 1 0,-13 11 0,3 0 180,1 0 0,1 2-1,-23 29 1,35-40-82,0 1-1,1-1 0,1 1 0,-1 0 0,2 1 0,-1-1 1,1 1-1,1 0 0,0 0 0,-2 19 0,4-28-116,1 1 0,0-1 0,0 0-1,0 1 1,0-1 0,1 1-1,-1-1 1,1 1 0,-1-1-1,1 0 1,0 1 0,0-1 0,0 0-1,0 0 1,0 0 0,0 0-1,1 0 1,-1 0 0,1 0 0,0 0-1,3 3 1,-2-3-82,1 0 0,0 1 1,0-1-1,1-1 0,-1 1 0,0-1 1,1 1-1,-1-1 0,1 0 0,8 0 1,6-1-579,0 0 0,0-1 0,0-1 0,28-7 1,-42 8 483,31-4-399,-35 6 591,0-1 0,-1 0 0,1 0 0,0 0 0,-1 1 1,1-1-1,0 0 0,-1 1 0,1-1 0,-1 0 0,1 1 0,0-1 0,-1 1 0,1-1 0,-1 1 0,0-1 0,1 1 0,-1 0 0,1-1 1,-1 1-1,0-1 0,1 1 0,-1 0 0,0-1 0,0 1 0,0 0 0,1-1 0,-1 1 0,0 0 0,0 0 0,0-1 0,0 1 0,0 0 0,0-1 1,0 1-1,0 0 0,-1 0 0,1-1 0,0 1 0,0 0 0,-1-1 0,1 1 0,-1 1 0,-5 12 197,0 0 0,-2-1 0,1 1 0,-2-1 0,1-1 0,-2 1-1,-11 10 1,-14 22 76,28-36-224,1 0 6,-1-1 0,1 1 0,1 0-1,0 0 1,0 1 0,1 0 0,0-1 0,-3 14-1,7-23-100,-1 1-1,1-1 1,0 0-1,0 1 1,0-1-1,-1 1 1,1-1-1,0 1 0,0-1 1,0 0-1,0 1 1,0-1-1,0 1 1,0-1-1,0 1 1,0-1-1,0 0 1,0 1-1,0-1 0,0 1 1,1-1-1,-1 1 1,0-1-1,0 0 1,0 1-1,0-1 1,1 0-1,-1 1 1,0-1-1,0 0 0,1 1 1,-1-1-1,0 0 1,1 1-1,-1-1 1,0 0-1,1 0 1,-1 1-1,1-1 1,-1 0-1,0 0 0,1 0 1,-1 0-1,1 1 1,-1-1-1,0 0 1,1 0-1,-1 0 1,1 0-1,21-12-3018,5-17-2655</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7.444"/>
    </inkml:context>
    <inkml:brush xml:id="br0">
      <inkml:brushProperty name="width" value="0.025" units="cm"/>
      <inkml:brushProperty name="height" value="0.025" units="cm"/>
    </inkml:brush>
  </inkml:definitions>
  <inkml:trace contextRef="#ctx0" brushRef="#br0">243 1 16207,'-11'11'1228,"-13"12"-616,1 1 0,0 1 1,3 2-1,0 0 0,-20 37 0,25-26-568,2 0 0,1 1 0,2 1 0,2 0-1,-5 64 1,5-36 19,7-66-66,1-1 0,-1 0 1,1 1-1,0-1 0,-1 1 1,1-1-1,0 0 0,0 1 1,0-1-1,0 1 0,0-1 1,0 1-1,1-1 0,-1 1 1,0-1-1,1 0 0,-1 1 1,1-1-1,0 0 0,-1 1 1,1-1-1,0 0 0,0 0 0,0 0 1,0 1-1,0-1 0,0 0 1,0 0-1,0 0 0,1 0 1,1 0-13,0-1-1,0 0 1,0 0 0,0 0 0,0 0 0,0-1 0,0 1-1,0-1 1,0 0 0,0 0 0,-1 0 0,1 0-1,0 0 1,0 0 0,2-3 0,27-15-465,0-3 1,-1 0-1,-2-2 0,0-1 1,-2-1-1,39-48 0,-59 59 2425,-20 20-902,-22 18-257,27-15-626,4-6-89,0 1 0,0 0 1,1 0-1,0 0 0,-1 0 0,1 1 0,0-1 1,1 1-1,-1 0 0,1 0 0,-1 0 1,1 0-1,0 0 0,-2 8 0,5-11-61,-1-1 0,1 1 0,-1-1 0,1 1 0,-1-1-1,1 1 1,0-1 0,-1 0 0,1 1 0,0-1 0,-1 0 0,1 0 0,0 1-1,-1-1 1,1 0 0,0 0 0,-1 0 0,1 0 0,0 0 0,0 0-1,-1 0 1,1 0 0,0 0 0,-1 0 0,1 0 0,0 0 0,-1-1 0,1 1-1,1-1 1,24-5 121,-8-3-177,0 0 0,-1-2-1,0 0 1,-1-1 0,20-18-1,-19 14-98,1 2 0,1 0-1,30-16 1,-49 29 141,1 1 1,-1-1 0,1 1 0,-1 0-1,1-1 1,0 1 0,-1 0-1,1 0 1,-1-1 0,1 1 0,0 0-1,-1 0 1,1 0 0,0 0-1,-1 0 1,1 0 0,0 0-1,-1 0 1,1 0 0,0 0 0,-1 0-1,1 0 1,0 1 0,-1-1-1,1 0 1,-1 0 0,1 1-1,0-1 1,-1 0 0,1 1 0,-1-1-1,1 0 1,-1 1 0,1-1-1,0 2 1,6 24-48,3 6-751,-9-30 368,1 0-1,-1 0 1,1-1-1,-1 1 0,1-1 1,0 1-1,0-1 1,0 0-1,0 1 1,0-1-1,0 0 1,0 0-1,0-1 1,4 2-1,16 0-5234</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7.974"/>
    </inkml:context>
    <inkml:brush xml:id="br0">
      <inkml:brushProperty name="width" value="0.025" units="cm"/>
      <inkml:brushProperty name="height" value="0.025" units="cm"/>
    </inkml:brush>
  </inkml:definitions>
  <inkml:trace contextRef="#ctx0" brushRef="#br0">159 41 12716,'0'0'2018,"-1"10"-1500,-5 29-353,6-38-180,0 0-1,0 1 1,0-1-1,0 0 1,0 0-1,0 0 1,0 1-1,0-1 1,0 0 0,1 0-1,-1 0 1,0 1-1,1-1 1,-1 0-1,1 0 1,-1 0-1,1 0 1,0 0-1,-1 0 1,1 0-1,0 0 1,0 0-1,0 0 1,0 0-1,-1-1 1,1 1 0,0 0-1,0-1 1,1 1-1,-1 0 1,0-1-1,0 1 1,0-1-1,2 1 1,44 2-2896,-24-2 1751,-23 1 1336,0 0-1,0 1 1,0-1 0,0 0-1,-1 1 1,1-1 0,-1 0-1,1 1 1,-1-1 0,-1 3-1,-9 23 780,2 0 0,1 1-1,1 0 1,1 0 0,-3 52-1,8-58-980,-1 1-1,-2-1 0,0-1 0,-1 1 0,-14 36 0,17-53 132,-1 0-1,0 0 0,0 0 1,0 0-1,0 0 1,-1-1-1,0 0 1,0 0-1,-1 0 1,1 0-1,-1-1 1,0 1-1,-1-1 1,1 0-1,-1-1 1,1 0-1,-1 1 1,0-2-1,0 1 0,0-1 1,-1 0-1,1 0 1,-1-1-1,-9 2 1,15-3-66,0 0 0,0 0 1,0 0-1,0 0 0,1-1 1,-1 1-1,0 0 0,0 0 1,0-1-1,0 1 0,0-1 0,0 1 1,0-1-1,0 1 0,0-1 1,1 1-1,-1-1 0,0 0 1,0 1-1,1-1 0,-1 0 1,1 0-1,-1 0 0,0 0 0,1 1 1,0-1-1,-1 0 0,1 0 1,-1 0-1,1 0 0,0 0 1,0 0-1,0 0 0,-1 0 0,1 0 1,0 0-1,0 0 0,0 0 1,1-2-1,-1-2-37,0 0-1,1 0 1,-1 0 0,1 0-1,0 0 1,1 0 0,2-6-1,3-2-106,0 0-1,1 0 1,0 1 0,1 0-1,1 1 1,20-20-1,78-58-567,-71 60 584,35-27-18,66-54 173,-117 91-138,-2-1 0,0 0 0,0-1 1,17-29-1,-34 47 64,0-1 0,0 1-1,0-1 1,0 1 0,-1-1 0,0 0 0,1 0 0,-1 0-1,-1 0 1,2-6 0,-2 9 11,0 0 1,0 0-1,-1 1 0,1-1 0,0 0 0,0 1 1,0-1-1,0 0 0,-1 1 0,1-1 0,0 1 0,-1-1 1,1 0-1,0 1 0,-1-1 0,1 1 0,-1-1 1,1 1-1,-1-1 0,1 1 0,-1-1 0,1 1 1,-2-1-1,0 0 4,1 1 0,-1 0 1,0-1-1,1 1 0,-1 0 0,0 0 1,1 0-1,-1 0 0,0 0 1,1 1-1,-1-1 0,0 0 0,1 1 1,-3 0-1,-5 2 51,0 1 0,0 1 0,0-1 0,1 2 0,-1-1 0,1 1 0,0 0 1,1 1-1,0-1 0,0 2 0,0-1 0,-9 14 0,9-11 100,1-1 1,0 1-1,1 0 1,0 0-1,1 1 1,0-1-1,0 1 1,1 0-1,0 0 1,-1 22-1,3-30-154,1 1 1,1-1-1,-1 1 0,0-1 0,1 1 0,0-1 1,-1 1-1,1-1 0,1 0 0,-1 1 0,0-1 0,1 0 1,0 0-1,0 0 0,0 0 0,0 0 0,0-1 0,0 1 1,1-1-1,-1 1 0,1-1 0,0 0 0,0 0 0,4 3 1,-2-2-340,1-1 0,-1 0 0,1 1 1,0-2-1,10 3 0,33-2-5784,-7-7-8220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8.688"/>
    </inkml:context>
    <inkml:brush xml:id="br0">
      <inkml:brushProperty name="width" value="0.025" units="cm"/>
      <inkml:brushProperty name="height" value="0.025" units="cm"/>
    </inkml:brush>
  </inkml:definitions>
  <inkml:trace contextRef="#ctx0" brushRef="#br0">318 1 10698,'0'0'3507,"-13"12"-1804,-7 9-937,0 1 1,2 0-1,1 2 0,0 0 0,-20 40 0,24-31-173,1 0 0,2 0 0,1 1 0,2 0 0,-5 49 0,4 176 149,6-107-638,-3-128-60,5-24-40,0 1 1,-1-1 0,1 0 0,0 0 0,0 0 0,-1 0 0,1 0 0,0 0 0,-1 0 0,1 0 0,0 0 0,-1 0 0,1 0 0,0 0 0,-1 0 0,1 0 0,0 0 0,0 0 0,-1 0 0,1-1 0,0 1-1,-1 0 1,1 0 0,0 0 0,0 0 0,-1-1 0,1 1 0,0 0 0,0 0 0,0 0 0,-1-1 0,1 1 0,0 0 0,0 0 0,0-1 0,0 1 0,-1-1 0,-19-41 57,7 4-307,1 6 95,2-1-1,1-1 0,1 0 1,2 0-1,-4-61 1,11 93 170,-1 0 0,1 0 0,-1 0 1,1 0-1,0 0 0,0 0 0,0 1 1,0-1-1,0 0 0,0 0 0,0 1 1,0-1-1,1 0 0,-1 1 0,1-1 0,-1 1 1,1 0-1,0-1 0,0 1 0,-1 0 1,1 0-1,0 0 0,0 1 0,0-1 1,0 0-1,0 1 0,0-1 0,0 1 0,3-1 1,8-1 47,1 0 0,0 0-1,17 2 1,-21 0-60,88-1 51,46 0-2651,-105-2-1643,63-11 1,-44 1-1729</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9.064"/>
    </inkml:context>
    <inkml:brush xml:id="br0">
      <inkml:brushProperty name="width" value="0.025" units="cm"/>
      <inkml:brushProperty name="height" value="0.025" units="cm"/>
    </inkml:brush>
  </inkml:definitions>
  <inkml:trace contextRef="#ctx0" brushRef="#br0">225 10 11403,'-8'-1'3475,"1"1"-3113,0 0-1,1 0 1,-1 0 0,1 1-1,-1 0 1,0 0 0,1 1-1,0 0 1,-1 0 0,1 0 0,0 1-1,0 0 1,0 0 0,1 1-1,-7 4 1,-2 3 158,1 1 0,0 0 0,1 1 0,-11 15 0,19-22-390,0-1-1,0 1 0,1 0 0,0 0 1,0 0-1,0 0 0,1 0 0,0 1 0,0-1 1,1 1-1,0-1 0,0 1 0,0 10 0,2-15-122,-1 0 0,1 0 0,0-1 0,-1 1 0,1 0 0,0 0 0,0 0 0,1-1 0,-1 1 0,0-1-1,1 1 1,-1-1 0,0 1 0,1-1 0,0 0 0,-1 0 0,1 0 0,0 1 0,0-2 0,-1 1 0,1 0-1,0 0 1,0-1 0,0 1 0,0-1 0,0 1 0,0-1 0,0 0 0,0 0 0,0 0 0,4 0 0,9 1 49,1-1 0,27-4 0,-25 0-227,0 0-1,-1-1 1,1-1 0,-1-1-1,-1-1 1,1 0-1,-1-1 1,-1 0 0,1-1-1,-2-1 1,1-1-1,-2 0 1,1-1 0,-2 0-1,0-1 1,0 0-1,-2-1 1,18-31 0,-23 24 160,-5 22 12,0 0-1,0 0 0,0 0 0,0-1 0,-1 1 0,1 0 0,0 0 0,0 0 0,0-1 1,0 1-1,-1 0 0,1 0 0,0 0 0,0 0 0,-1 0 0,1-1 0,0 1 0,0 0 1,-1 0-1,1 0 0,0 0 0,0 0 0,-1 0 0,1 0 0,0 0 0,0 0 1,-1 0-1,1 0 0,0 0 0,0 0 0,-1 0 0,1 0 0,0 0 0,0 0 0,-1 0 1,1 0-1,0 1 0,0-1 0,-1 0 0,-31 24 96,8 2 210,-30 41 0,47-57-171,0 1 1,1-1 0,0 1 0,1 0 0,1 0-1,-1 0 1,-4 24 0,8-34-128,1 1 0,0 0 0,-1 0 1,1 0-1,0 0 0,0 0 0,0 0 0,1 0 0,-1 0 0,0 0 1,1 0-1,-1 0 0,1 0 0,0-1 0,-1 1 0,1 0 0,0 0 1,0-1-1,0 1 0,0 0 0,1-1 0,1 3 0,-1-2-61,1-1-1,0 1 0,-1-1 0,1 0 0,0 1 0,0-1 0,-1 0 1,1-1-1,0 1 0,0-1 0,0 1 0,0-1 0,4 0 1,2 0-413,0-1 0,0 1 0,-1-2 0,1 0 0,-1 0 0,1 0 0,-1-1 0,0 0 0,11-6 0,22-23-3976,-2-13-1654</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9.391"/>
    </inkml:context>
    <inkml:brush xml:id="br0">
      <inkml:brushProperty name="width" value="0.025" units="cm"/>
      <inkml:brushProperty name="height" value="0.025" units="cm"/>
    </inkml:brush>
  </inkml:definitions>
  <inkml:trace contextRef="#ctx0" brushRef="#br0">119 8 15278,'-4'8'1495,"-17"37"36,-48 120 2467,63-147-3875,1 1-1,0 0 0,2 0 1,0 1-1,1-1 0,1 1 0,2 25 1,-1-44-120,0 1 1,0 0 0,0 0-1,0 0 1,0 0 0,0 0-1,1 0 1,-1-1 0,1 1-1,0 0 1,-1 0-1,1 0 1,0-1 0,0 1-1,0-1 1,0 1 0,0 0-1,0-1 1,1 0 0,-1 1-1,0-1 1,1 0 0,-1 0-1,1 0 1,0 0 0,-1 0-1,1 0 1,0 0 0,-1 0-1,1-1 1,0 1 0,0 0-1,0-1 1,-1 0-1,1 1 1,0-1 0,0 0-1,0 0 1,0 0 0,0 0-1,3-1 1,3-1 24,-1 0 1,0-1-1,1 1 1,-1-1-1,0-1 1,-1 1-1,1-1 1,-1-1-1,8-5 0,36-37-222,-2-2 1,-3-2-1,-1-2 0,-4-1 0,49-86 0,-79 120 299,-15 21 274,-22 27 60,9-5-330,1 1 1,1 1-1,2 0 0,0 1 0,-12 33 0,20-42-39,0 0-1,1 0 1,1 0-1,1 1 1,0 0 0,2-1-1,0 1 1,1 0-1,3 32 1,-2-45-124,1-1 0,-1 1 0,1-1 0,0 1 0,0-1 0,0 0 0,1 1 0,-1-1 0,1-1 0,0 1-1,0 0 1,1-1 0,-1 1 0,1-1 0,-1 0 0,1 0 0,0-1 0,0 1 0,1-1 0,-1 0 0,0 0 0,7 2 0,-6-2-410,0 0 0,0-1-1,1 0 1,-1 0 0,1 0 0,-1 0 0,0-1-1,1 0 1,-1 0 0,1-1 0,-1 1-1,1-1 1,-1 0 0,0-1 0,1 1-1,-1-1 1,0 0 0,0 0 0,8-6 0,14-17-4581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09:59.736"/>
    </inkml:context>
    <inkml:brush xml:id="br0">
      <inkml:brushProperty name="width" value="0.025" units="cm"/>
      <inkml:brushProperty name="height" value="0.025" units="cm"/>
    </inkml:brush>
  </inkml:definitions>
  <inkml:trace contextRef="#ctx0" brushRef="#br0">203 1 13645,'0'0'4292,"-8"15"-3278,-9 17 23,2 1 0,1 1 0,-14 51 0,19-44-648,1 0 0,3 0 0,1 1 0,2-1 0,2 1 0,6 54 0,0-67-713,-3-23-856,-2-18-343,-3-2 716,0 0 0,-2 0 0,1 1 0,-2-1 0,0 1 0,0 0 0,-1 0 0,-1 1 0,-13-19 0,9 13 1619,1 0 1,0-1-1,-7-22 0,17 40-702,-1 1 1,1-1-1,0 1 0,0 0 0,0-1 0,0 1 0,0-1 0,0 1 0,0-1 0,0 1 1,0-1-1,0 1 0,0 0 0,0-1 0,1 1 0,-1-1 0,0 1 0,0-1 1,0 1-1,0 0 0,1-1 0,-1 1 0,0 0 0,1-1 0,-1 1 0,0 0 0,0-1 1,1 1-1,-1 0 0,1-1 0,-1 1 0,1 0 0,20-6 1365,33 7-1055,-42 0 62,100 9 62,13 0-3351,-99-12-716,-11-6-2408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29.295"/>
    </inkml:context>
    <inkml:brush xml:id="br0">
      <inkml:brushProperty name="width" value="0.025" units="cm"/>
      <inkml:brushProperty name="height" value="0.025" units="cm"/>
    </inkml:brush>
  </inkml:definitions>
  <inkml:trace contextRef="#ctx0" brushRef="#br0">45 64 2402,'0'0'8072,"2"-9"-4693,2-2-2572,-3 6-319,1 1-1,-1-1 0,0 0 0,0 1 0,-1-1 0,1-9 0,-1 13 1083,-1 22 442,-13 73-92,-5 150-1,20-201-1868,-3 0-1,-1 0 1,-16 73 0,27-142-175,1 1-1,2 0 1,0 0 0,2 1 0,0 0 0,2 1 0,31-37 0,-44 57 122,1 0 0,0 0 0,0 0 0,0 0-1,0 0 1,0 1 0,1 0 0,-1-1 0,1 1 0,0 1 0,-1-1 0,1 0 0,4 0 0,-7 1 1,0 1 1,0 0-1,0 0 0,0 0 1,0 0-1,0 0 0,0 0 1,0 0-1,0 1 0,0-1 1,0 0-1,0 0 1,-1 1-1,1-1 0,0 1 1,0-1-1,0 1 0,0-1 1,-1 1-1,1-1 0,1 2 1,-1 0 0,1 0 0,-1 0 1,0 0-1,0 0 1,-1 0-1,1 0 0,0 0 1,-1 0-1,1 0 1,-1 0-1,0 1 1,0-1-1,0 3 0,0 60 1159,3-76-1099,1-2-35,0 0 0,-1 0 0,0 0-1,-1-1 1,0 1 0,-2-1-1,1 1 1,-3-20 0,2 33-22,0 0 0,1-1 0,-1 1 0,0 0 0,0-1 0,0 1 0,0 0 0,0-1 0,0 1 0,0 0 0,0-1 0,-1 1 0,1 0 0,0-1 0,0 1 0,0 0 0,0-1 0,0 1 0,0 0 0,-1 0 0,1-1 0,0 1 0,0 0 0,-1-1-1,1 1 1,0 0 0,0 0 0,-1 0 0,1-1 0,0 1 0,0 0 0,-1 0 0,1 0 0,0 0 0,-1-1 0,1 1 0,0 0 0,-1 0 0,1 0 0,0 0 0,-1 0 0,1 0 0,0 0 0,-1 0 0,1 0 0,0 0 0,-1 0 0,1 0 0,0 0 0,-1 0 0,1 1 0,0-1 0,-1 0 0,1 0 0,0 0 0,-1 0 0,1 1 0,0-1 0,0 0 0,-1 1 0,1-1-6,0 1 0,-1-1 0,1 1 0,0 0 0,0-1-1,0 1 1,0 0 0,0-1 0,0 1 0,0 0 0,0-1-1,0 1 1,0 0 0,0-1 0,1 1 0,-1 0 0,0-1 0,0 1-1,1-1 1,-1 1 0,0 0 0,1-1 0,-1 1 0,1-1 0,-1 1-1,0-1 1,1 1 0,-1-1 0,1 0 0,-1 1 0,1-1-1,0 1 1,-1-1 0,1 0 0,-1 0 0,1 1 0,0-1 0,-1 0-1,1 0 1,1 1 0,8 3-817,1-1 0,-1 0 0,1 0 0,0-1 0,0 0 0,21 0 0,-18-2-577,-1 0-1,1 0 1,-1-2-1,0 0 1,1 0-1,-1-1 1,0-1-1,0 0 1,15-8-1,-12-2 5029,-16 14-3416,0-1-1,0 1 1,0 0-1,0-1 1,-1 1 0,1 0-1,0-1 1,0 1 0,0 0-1,-1-1 1,1 1 0,0 0-1,0 0 1,-1 0-1,1-1 1,0 1 0,-1 0-1,1 0 1,0 0 0,-1-1-1,1 1 1,0 0 0,-1 0-1,1 0 1,0 0-1,-1 0 1,1 0 0,0 0-1,-1 0 1,1 0 0,-1 0-1,1 0 1,-27 3 6194,12 5-7180,-19 31 2446,25-16-1122,9-22-545,1-1-1,-1 1 0,0-1 0,0 1 1,0-1-1,0 1 0,1 0 0,-1-1 1,0 1-1,0-1 0,1 1 0,-1-1 1,0 1-1,1-1 0,-1 1 0,1-1 1,-1 0-1,1 1 0,-1-1 0,0 1 1,1-1-1,0 0 0,-1 0 0,1 1 1,-1-1-1,1 0 0,-1 0 1,1 0-1,-1 1 0,1-1 0,0 0 1,-1 0-1,1 0 0,0 0 0,8 1-25,-1-1 0,1 0 0,0 0 0,-1-1 0,1 0 0,-1-1 0,1 0 0,-1 0 0,1-1-1,9-4 1,-14 5 7,0 1-1,0-1 1,0-1-1,0 1 0,0 0 1,-1-1-1,1 0 1,-1 0-1,0 0 1,1 0-1,-2 0 0,1-1 1,0 0-1,-1 1 1,1-1-1,-1 0 0,0 0 1,0 0-1,-1 0 1,1-1-1,1-7 0,-3 12 13,0 1 0,0-1 0,0 0 0,-1 0 0,1 0-1,0 1 1,0-1 0,0 0 0,0 0 0,0 0-1,-1 0 1,1 1 0,0-1 0,0 0 0,0 0-1,0 0 1,-1 0 0,1 0 0,0 0 0,0 0-1,0 1 1,-1-1 0,1 0 0,0 0 0,0 0-1,0 0 1,-1 0 0,1 0 0,0 0 0,0 0-1,-1 0 1,1 0 0,0 0 0,0 0 0,0 0-1,-1 0 1,1-1 0,0 1 0,0 0 0,0 0-1,-1 0 1,1 0 0,0 0 0,0 0 0,0 0-1,-1-1 1,1 1 0,0 0 0,0 0 0,0 0 0,0 0-1,0-1 1,0 1 0,-1 0 0,1 0 0,0 0-1,0-1 1,0 1 0,0 0 0,0 0 0,0 0-1,0-1 1,0 1 0,0 0 0,0 0 0,0-1-1,0 1 1,-13 13 142,10-9-103,1-1 1,-1 1-1,1 1 1,0-1-1,1 0 1,-1 0-1,1 1 1,0-1-1,0 1 1,0-1-1,0 1 1,1 0-1,0-1 1,0 9-1,1-11-162,0 1 1,-1-1-1,1 0 0,0 0 0,0 0 1,0 0-1,0 0 0,1 0 1,-1 0-1,0-1 0,1 1 0,-1 0 1,1-1-1,0 1 0,-1-1 0,1 1 1,0-1-1,0 0 0,0 0 0,0 0 1,0 0-1,0 0 0,0 0 0,1-1 1,-1 1-1,0-1 0,0 1 0,1-1 1,-1 0-1,0 0 0,3 0 1,23 0-5373</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0.096"/>
    </inkml:context>
    <inkml:brush xml:id="br0">
      <inkml:brushProperty name="width" value="0.025" units="cm"/>
      <inkml:brushProperty name="height" value="0.025" units="cm"/>
    </inkml:brush>
  </inkml:definitions>
  <inkml:trace contextRef="#ctx0" brushRef="#br0">0 37 13549,'0'0'6694,"86"-8"-5381,-20 3-352,9 4-672,5-3-418,-3-4-2785,-3-2-6087</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1.291"/>
    </inkml:context>
    <inkml:brush xml:id="br0">
      <inkml:brushProperty name="width" value="0.025" units="cm"/>
      <inkml:brushProperty name="height" value="0.025" units="cm"/>
    </inkml:brush>
  </inkml:definitions>
  <inkml:trace contextRef="#ctx0" brushRef="#br0">3 0 6342,'0'0'13752,"0"14"-13405,-3 160 832,4-172-1150,-1 1-1,0-1 0,1 0 0,-1 0 0,1 0 0,-1-1 0,1 1 0,0 0 1,0 0-1,0 0 0,0 0 0,0-1 0,0 1 0,0 0 0,1-1 1,-1 1-1,1-1 0,-1 0 0,1 1 0,0-1 0,-1 0 0,1 0 0,0 0 1,0 0-1,0 0 0,-1 0 0,1-1 0,0 1 0,0-1 0,0 1 0,0-1 1,0 0-1,1 0 0,-1 0 0,0 0 0,0 0 0,0 0 0,0 0 1,0-1-1,2 0 0,6 0 51,0-1 0,0-1 1,0 1-1,0-2 0,0 1 0,16-10 1,8-9-16,0-2 0,34-32 0,-42 34-11,-18 20 146,-5 14 38,-6 30 211,2-3-275,2-38-167,-1 0 0,1 0 0,-1 0-1,1 0 1,0 0 0,0 0 0,-1 0-1,1 0 1,0 0 0,0 0 0,0 0 0,0-1-1,0 1 1,0 0 0,0-1 0,0 1-1,1-1 1,-1 1 0,0-1 0,0 0-1,0 1 1,1-1 0,-1 0 0,0 0-1,3 0 1,37 0 170,-33-1-123,12-2-12,0-2-1,0 0 0,0 0 1,-1-2-1,0-1 0,0 0 1,-1-2-1,23-14 0,-11 7-13,52-21 0,-82 37-26,1 1 0,-1 0 0,0 0 0,1 0 1,-1 0-1,1-1 0,-1 1 0,0 0 0,1 0 1,-1 0-1,1 0 0,-1 0 0,0 0 0,1 0 1,-1 0-1,1 0 0,-1 0 0,0 0 0,1 1 1,-1-1-1,0 0 0,1 0 0,-1 0 0,1 0 1,-1 1-1,0-1 0,1 0 0,-1 0 0,0 1 1,1-1-1,-1 0 0,0 0 0,1 1 0,1 17 327,-14 34 618,6-30-573,6-21-357,0-1 1,-1 1 0,1 0-1,0 0 1,0-1-1,0 1 1,0 0 0,0 0-1,0 0 1,1-1-1,-1 1 1,0 0 0,0 0-1,0-1 1,1 1 0,-1 0-1,0-1 1,1 1-1,-1 0 1,1-1 0,-1 1-1,1 0 1,-1-1 0,1 1-1,-1-1 1,1 1-1,-1-1 1,1 1 0,0-1-1,-1 1 1,2 0 0,1-1 4,-1 1 1,0-1 0,1 0 0,-1 0-1,0 0 1,1 0 0,-1 0 0,1 0-1,-1-1 1,4 0 0,55-24 98,-36 13-434,37-21-1507,-59 31 1216,1 0 0,-1-1 0,0 1 0,-1-1 0,1 0 0,0 0 0,-1 0 0,4-5 0,-3-5-3661,-2-3-1675</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1.668"/>
    </inkml:context>
    <inkml:brush xml:id="br0">
      <inkml:brushProperty name="width" value="0.025" units="cm"/>
      <inkml:brushProperty name="height" value="0.025" units="cm"/>
    </inkml:brush>
  </inkml:definitions>
  <inkml:trace contextRef="#ctx0" brushRef="#br0">0 1 15983,'0'0'7271,"57"7"-10954,-21 0-3300</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2.009"/>
    </inkml:context>
    <inkml:brush xml:id="br0">
      <inkml:brushProperty name="width" value="0.025" units="cm"/>
      <inkml:brushProperty name="height" value="0.025" units="cm"/>
    </inkml:brush>
  </inkml:definitions>
  <inkml:trace contextRef="#ctx0" brushRef="#br0">110 0 9993,'0'0'10811,"7"12"-9904,-5-8-838,1 0-23,-1 0 0,1 0 0,-1 0 1,0 0-1,0 1 0,0-1 1,-1 1-1,1-1 0,-1 1 1,0-1-1,0 1 0,-1 0 1,0 0-1,1-1 0,-2 1 1,1 0-1,0 0 0,-1-1 1,0 1-1,-2 7 0,-32 79 444,-18 55 1003,46-124-1305,2 0 1,0 0-1,1 1 1,0 37 0,-11-127-9985,7 20 4868</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2.382"/>
    </inkml:context>
    <inkml:brush xml:id="br0">
      <inkml:brushProperty name="width" value="0.025" units="cm"/>
      <inkml:brushProperty name="height" value="0.025" units="cm"/>
    </inkml:brush>
  </inkml:definitions>
  <inkml:trace contextRef="#ctx0" brushRef="#br0">0 42 12460,'0'0'5936,"9"-4"-4286,10-4-1059,1 1 0,-1 1 0,1 1 0,0 1 0,0 1 0,38-2 0,135 7 418,-188-2-1011,0 0 1,0 1-1,0 0 1,0-1-1,0 2 1,0-1-1,0 1 0,-1-1 1,1 1-1,0 1 1,-1-1-1,7 5 1,-9-5 1,-1-1 1,1 1-1,-1 0 1,0-1-1,0 1 0,1 0 1,-1 0-1,-1 0 1,1 0-1,0 0 1,0 0-1,-1 0 1,1 0-1,-1 0 0,1 0 1,-1 0-1,0 0 1,0 1-1,0-1 1,0 0-1,0 0 1,-1 0-1,1 0 0,-1 0 1,1 0-1,-1 0 1,0 0-1,0 0 1,0 0-1,0 0 1,0 0-1,-2 3 0,-9 12 24,-1 0 0,-1-1 0,0 0 0,-1-2 0,0 1 0,-22 14 0,21-17 90,1 0 0,0 1 0,1 1-1,0 0 1,1 1 0,1 0 0,-16 26 0,28-40-102,-1 1 0,0-1 0,1 1 0,-1-1 0,1 1-1,-1 0 1,1-1 0,0 1 0,-1 0 0,1-1 0,0 1 0,0 0 0,0-1 0,1 1 0,-1 0 0,0-1 0,1 1 0,-1-1 0,1 1 0,-1 0 0,1-1-1,0 1 1,-1-1 0,1 1 0,0-1 0,0 0 0,0 1 0,0-1 0,1 0 0,-1 0 0,0 0 0,0 0 0,1 0 0,-1 0 0,0 0 0,1 0 0,-1 0-1,1-1 1,-1 1 0,3 0 0,9 4-70,0 0-1,1-1 0,27 4 1,-19-4-368,47 11-2694,-22-12-3871,-22-3 809</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2.709"/>
    </inkml:context>
    <inkml:brush xml:id="br0">
      <inkml:brushProperty name="width" value="0.025" units="cm"/>
      <inkml:brushProperty name="height" value="0.025" units="cm"/>
    </inkml:brush>
  </inkml:definitions>
  <inkml:trace contextRef="#ctx0" brushRef="#br0">49 25 17168,'0'0'3470,"-7"9"-2044,3-4-1269,2-3-53,0 1 0,0-1 0,0 1 0,0 0 0,0 0 0,1 0-1,-1 0 1,1 0 0,-2 4 0,3-7-80,0 1 1,0 0-1,0 0 1,0-1-1,0 1 1,0 0-1,1 0 0,-1-1 1,0 1-1,0 0 1,0 0-1,1-1 0,-1 1 1,0 0-1,1-1 1,-1 1-1,0-1 1,1 1-1,-1 0 0,2 0 1,24 10 337,-20-10-352,0 1 1,0-2-1,1 1 0,-1-1 1,0 0-1,1 0 0,-1-1 1,0 1-1,0-2 0,1 1 1,5-3-1,-9 3-8,-1 0 0,1 0 0,-1-1-1,0 1 1,1-1 0,-1 0 0,0 0 0,0 1 0,0-1 0,0-1-1,-1 1 1,1 0 0,0 0 0,-1-1 0,0 1 0,1-1 0,-1 1-1,0-1 1,0 1 0,-1-1 0,1 0 0,0 1 0,-1-1 0,0 0-1,1 0 1,-1 0 0,-1-2 0,1 3-2,0 1-1,0 0 1,0 0-1,0 0 1,-1-1 0,1 1-1,-1 0 1,1 0-1,-1 0 1,1 0 0,-1 0-1,0-1 1,1 1-1,-1 0 1,0 1 0,0-1-1,0 0 1,1 0 0,-1 0-1,0 0 1,0 1-1,-1-1 1,1 0 0,0 1-1,0-1 1,0 1-1,0-1 1,0 1 0,-1 0-1,1-1 1,0 1-1,0 0 1,0 0 0,-1 0-1,1 0 1,0 0-1,0 0 1,-1 0 0,1 0-1,0 1 1,0-1-1,-1 0 1,0 1 0,-4 0-5,0 1 0,1-1 1,-1 1-1,0 0 1,1 1-1,-1-1 0,1 1 1,-6 4-1,4-1 27,0 1-1,0 0 0,1 0 1,0 1-1,1 0 1,-1 0-1,1 0 1,1 1-1,0-1 0,0 1 1,-5 18-1,8-24-122,0 0-1,1 0 0,-1 0 1,0 0-1,1 0 1,0 0-1,0 0 1,0 0-1,0 0 0,0 0 1,1 0-1,-1 0 1,1 0-1,0 0 1,0 0-1,0 0 0,0-1 1,0 1-1,1 0 1,-1-1-1,1 1 1,0-1-1,0 1 0,0-1 1,0 0-1,0 0 1,0 0-1,1 0 1,-1 0-1,0 0 0,1-1 1,0 1-1,-1-1 1,1 0-1,0 0 1,0 0-1,0 0 0,0 0 1,0 0-1,-1-1 1,5 1-1,0 0-952,0 0-1,0-1 1,0 0 0,0 0-1,0 0 1,-1-1 0,11-2 0,19-13-5534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3.039"/>
    </inkml:context>
    <inkml:brush xml:id="br0">
      <inkml:brushProperty name="width" value="0.025" units="cm"/>
      <inkml:brushProperty name="height" value="0.025" units="cm"/>
    </inkml:brush>
  </inkml:definitions>
  <inkml:trace contextRef="#ctx0" brushRef="#br0">164 1 11403,'-10'8'2269,"-11"9"-1262,2 0 1,0 2-1,-22 26 0,35-37-736,1-1 0,-1 1 0,1 0 0,0 0 0,1 0 0,0 0 0,0 1-1,1 0 1,0 0 0,1 0 0,0 0 0,0 0 0,1 1 0,-1 15 0,2-23-307,1 0 1,-1 0 0,0 0 0,1 0 0,-1 0 0,1 0 0,-1-1 0,1 1-1,0 0 1,0 0 0,0 0 0,0-1 0,0 1 0,0 0 0,1-1 0,-1 1-1,0-1 1,1 0 0,-1 1 0,1-1 0,0 0 0,-1 0 0,1 0-1,0 0 1,0 0 0,0 0 0,-1-1 0,1 1 0,0 0 0,0-1 0,0 0-1,0 1 1,0-1 0,0 0 0,0 0 0,0 0 0,0 0 0,0-1 0,0 1-1,0 0 1,0-1 0,3-1 0,2 1-134,1-1-1,-1-1 1,0 1-1,-1-1 1,1 0 0,0-1-1,-1 0 1,0 0 0,0 0-1,10-9 1,-4-1 101,0 0 0,-1 0 0,-1-1 0,0-1 0,-1 0 0,-1 0 0,-1 0 0,0-1 0,-1-1 0,4-17 0,-18 49 3311,-10 22-2348,14-24-656,1 1 0,0-1 0,1 1 0,1 0 0,0 0 0,1 22 0,0-32-253,0 0-1,1-1 0,-1 1 0,0 0 1,1 0-1,0 0 0,-1 0 0,1-1 0,0 1 1,0 0-1,1-1 0,-1 1 0,1-1 1,-1 0-1,1 1 0,0-1 0,0 0 1,0 0-1,0 0 0,0 0 0,0 0 1,0 0-1,1-1 0,-1 1 0,1-1 1,-1 0-1,1 0 0,0 0 0,-1 0 1,1 0-1,0 0 0,0-1 0,-1 1 1,1-1-1,4 0 0,-4 0-137,1 0 0,-1-1 0,0 0 0,0 1 0,0-1 1,0 0-1,0-1 0,0 1 0,-1 0 0,1-1 0,0 0 0,-1 0 0,1 1 0,-1-1 0,1-1 1,-1 1-1,3-4 0,31-49-6494,-14 11-715</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3.378"/>
    </inkml:context>
    <inkml:brush xml:id="br0">
      <inkml:brushProperty name="width" value="0.025" units="cm"/>
      <inkml:brushProperty name="height" value="0.025" units="cm"/>
    </inkml:brush>
  </inkml:definitions>
  <inkml:trace contextRef="#ctx0" brushRef="#br0">101 0 14734,'0'0'3086,"-8"12"-1341,6-9-1657,-3 4 317,-1 1-1,2 0 0,-1 0 0,1 0 0,1 0 0,-1 1 0,1-1 1,1 1-1,-1 0 0,2 0 0,-2 17 0,3 14-160,0 1 0,-3-1 0,-2 0-1,-1 0 1,-18 62 0,22-96-229,0-1 1,0 1-1,1 0 0,0 0 0,0-1 1,0 12-1,1-16-39,1 0 1,-1 0-1,0 0 1,0 0-1,1 0 0,-1 0 1,0 0-1,1 0 1,-1 0-1,1 0 0,-1 0 1,1-1-1,-1 1 0,1 0 1,0 0-1,0-1 1,-1 1-1,1 0 0,0-1 1,0 1-1,0-1 1,-1 1-1,1-1 0,0 1 1,0-1-1,0 0 0,0 1 1,0-1-1,0 0 1,0 0-1,0 1 0,0-1 1,0 0-1,0 0 1,0 0-1,0-1 0,0 1 1,0 0-1,0 0 0,0 0 1,0-1-1,0 1 1,0 0-1,2-2 0,18-9-2906,2-13-2366</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3.708"/>
    </inkml:context>
    <inkml:brush xml:id="br0">
      <inkml:brushProperty name="width" value="0.025" units="cm"/>
      <inkml:brushProperty name="height" value="0.025" units="cm"/>
    </inkml:brush>
  </inkml:definitions>
  <inkml:trace contextRef="#ctx0" brushRef="#br0">52 1 13485,'0'0'7527,"-7"10"-6529,1 1-723,0 0 0,0 1 0,1 0 0,1 1 0,0-1 0,1 1 0,0-1 0,1 1 0,-2 26-1,4-33-283,-2 42 413,7 82 0,-4-117-633,1 0 1,0-1-1,1 1 1,1-1 0,-1 1-1,2-1 1,0-1-1,0 1 1,2-1-1,-1 1 1,15 17-1,-20-27-73,1 0 1,0-1-1,0 1 0,0 0 0,0-1 1,0 1-1,0-1 0,1 1 0,-1-1 0,4 1 1,17-1-6896,-6-8-1067</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4.067"/>
    </inkml:context>
    <inkml:brush xml:id="br0">
      <inkml:brushProperty name="width" value="0.025" units="cm"/>
      <inkml:brushProperty name="height" value="0.025" units="cm"/>
    </inkml:brush>
  </inkml:definitions>
  <inkml:trace contextRef="#ctx0" brushRef="#br0">152 22 14478,'0'0'4100,"-12"1"-2995,6 0-966,-1 1 0,0-1 0,1 1 1,-1 0-1,1 1 0,0-1 0,0 1 1,0 0-1,0 1 0,0-1 1,1 1-1,-1 1 0,1-1 0,0 1 1,1 0-1,-1 0 0,1 0 0,0 0 1,0 1-1,0 0 0,1-1 0,-3 9 1,3-8-99,1-1 0,0 1 1,0-1-1,0 1 1,1 0-1,0 0 1,0 0-1,0 0 0,1 0 1,0 0-1,1 7 1,-1-11-27,1 1 1,0-1 0,-1 0-1,1 0 1,0 0 0,1 0-1,-1 0 1,0 0 0,0 0-1,1-1 1,-1 1-1,1 0 1,0-1 0,-1 1-1,1-1 1,0 1 0,0-1-1,0 0 1,0 0 0,0 0-1,0 0 1,0 0 0,0 0-1,1-1 1,-1 1 0,0-1-1,0 0 1,1 1 0,-1-1-1,5 0 1,2-1-6,-1 1-1,1-2 1,0 1-1,-1-1 1,1 0 0,-1-1-1,1 0 1,-1 0 0,0-1-1,-1 0 1,1 0-1,0-1 1,-1 0 0,0 0-1,0-1 1,7-7 0,-10 9-24,0-1 1,1 1-1,-1 0 1,-1-1 0,1 0-1,-1 0 1,1 0 0,-2-1-1,1 1 1,0-1-1,-1 1 1,0-1 0,-1 0-1,1 0 1,-1 0-1,0 0 1,0 0 0,-1 0-1,0 0 1,0 0 0,0 0-1,-1 0 1,0 0-1,-3-9 1,4 13 19,-1 0 0,0 1 0,0-1 0,0 1 0,0-1 0,0 1 0,0-1 0,0 1 0,-1 0 0,1 0 0,0-1 0,-1 1 0,1 0 0,-1 0 0,1 0 0,-1 0 0,1 1 0,-1-1 0,0 0 0,1 1 0,-1-1 0,0 1 0,0 0 0,0-1 0,1 1 0,-1 0 0,0 0 0,0 0 0,0 0 0,1 1 0,-1-1 0,0 0 0,0 1 0,1-1 0,-1 1 0,0-1 0,1 1 0,-1 0 0,-2 2 0,-1-1 16,0 0 0,0 1 0,1 0 0,-1 0 1,1 0-1,0 0 0,0 1 0,0 0 1,0 0-1,1 0 0,0 0 0,-5 7 1,7-9-9,0 0 0,0 1 0,0-1 0,0 0 0,0 1 0,0-1 1,1 0-1,-1 1 0,1-1 0,0 0 0,0 1 0,0-1 0,0 1 0,0-1 1,0 1-1,0-1 0,1 0 0,0 1 0,-1-1 0,3 4 0,-2-4 6,0-1-1,1 1 1,-1 0-1,1-1 1,0 1-1,0-1 1,-1 0-1,1 0 0,0 1 1,0-1-1,0-1 1,0 1-1,0 0 1,1 0-1,-1-1 1,0 1-1,0-1 1,3 1-1,3-1-224,-1 1 1,1-1-1,0-1 1,0 0-1,-1 0 1,1 0-1,0-1 0,-1 0 1,1 0-1,-1-1 1,12-6-1,-11 4-988,0 0 1,-1-1-1,0 0 0,0 0 0,0 0 1,9-14-1,9-17-7001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0.663"/>
    </inkml:context>
    <inkml:brush xml:id="br0">
      <inkml:brushProperty name="width" value="0.025" units="cm"/>
      <inkml:brushProperty name="height" value="0.025" units="cm"/>
    </inkml:brush>
  </inkml:definitions>
  <inkml:trace contextRef="#ctx0" brushRef="#br0">220 4 11115,'0'0'7302,"-12"-1"-6213,6 0-1019,0 0 1,0 1-1,0 0 0,0 0 0,0 1 0,0-1 0,0 1 0,0 0 0,0 1 0,1 0 0,-1 0 0,0 0 0,1 0 0,-1 1 0,1 0 0,-9 6 0,14-9-70,-4 3 32,0 0 0,0 0 0,0 0 0,0 0 0,1 1 0,0-1 0,-1 1 0,1 0 0,1 0 0,-1 0 0,0 1 0,1-1 0,0 0 0,-2 7 0,40-7 150,-24-2-188,0 0 0,0 1 0,0 0 0,-1 1 0,17 7 1,-26-10 13,1-1 1,-1 1 0,0 1 0,0-1 0,0 0 0,0 0 0,0 1 0,0-1 0,0 1 0,0 0 0,-1 0 0,1-1 0,0 1 0,-1 0 0,0 0 0,1 0 0,-1 1-1,0-1 1,0 0 0,0 0 0,-1 1 0,1-1 0,0 0 0,-1 1 0,0-1 0,1 1 0,-1-1 0,0 1 0,0-1 0,0 1 0,-1-1 0,1 0 0,-1 1 0,0 3-1,-1-3 66,0 0-1,0-1 0,0 1 0,0 0 0,0-1 0,-1 1 0,1-1 1,-1 0-1,0 1 0,1-1 0,-1-1 0,0 1 0,0 0 0,0-1 1,-1 1-1,-3 0 0,-59 18 1439,55-18-1230,1 1-34,2 0-101,0-1-1,1-1 1,-1 1-1,0-1 1,0 0-1,0-1 1,-13-1-1,29-15-450,8 0-1035,0 1 1,28-18-1,21-20-3993,-25 13-156</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4.460"/>
    </inkml:context>
    <inkml:brush xml:id="br0">
      <inkml:brushProperty name="width" value="0.025" units="cm"/>
      <inkml:brushProperty name="height" value="0.025" units="cm"/>
    </inkml:brush>
  </inkml:definitions>
  <inkml:trace contextRef="#ctx0" brushRef="#br0">59 1 10218,'0'0'6342,"-2"8"-4228,-7 29-277,-28 136 2516,32-142-4107,2 0 0,1 0 0,3 56 0,-1-84-239,0 0 0,0 0 0,0 0 0,1 0 0,-1 0 0,1-1 0,0 1 0,0 0-1,0 0 1,0 0 0,0 0 0,1-1 0,-1 1 0,1-1 0,-1 1 0,1-1 0,0 0-1,0 1 1,0-1 0,1 0 0,-1 0 0,0-1 0,1 1 0,-1 0 0,1-1 0,0 1-1,-1-1 1,1 0 0,0 0 0,0 0 0,0 0 0,0-1 0,0 1 0,0-1 0,0 0-1,0 0 1,4 0 0,1-1-20,1 0 0,-1-1 0,1 0 1,-1 0-1,0-1 0,0 0 0,0-1 0,0 0 0,0 0 0,-1 0 0,13-11 0,22-24-493,-31 27 442,0 1-1,1 1 1,17-12 0,-27 52 512,-2-23-385,0 0 0,0-1 0,0 1 0,1 0-1,1 0 1,-1 0 0,5 11 0,-5-15-43,1 0 0,0 0 1,0-1-1,0 1 0,0-1 0,0 1 1,0-1-1,1 0 0,-1 0 0,1 0 1,0 0-1,-1 0 0,1-1 0,0 1 1,0-1-1,0 1 0,0-1 0,1 0 1,2 0-1,7 2 1,-1 0 0,1-1 0,0-1 0,0 0 1,0 0-1,0-2 0,0 0 0,0 0 0,-1-1 1,25-6-1,-19 1-133,1 0 0,-1-1 0,-1-1 0,1 0 0,-1-1 1,-1-1-1,19-17 0,-45 70 491,6-31-190,0 0 1,1 0-1,-3 19 1,5-28-170,1-1 0,0 1 1,-1-1-1,1 1 0,0 0 0,0-1 0,0 1 0,0-1 1,0 1-1,0-1 0,1 1 0,-1 0 0,0-1 1,1 1-1,0-1 0,-1 1 0,1-1 0,0 0 1,-1 1-1,1-1 0,0 0 0,0 1 0,0-1 1,0 0-1,0 0 0,0 0 0,1 0 0,-1 0 1,0 0-1,1 0 0,-1 0 0,0-1 0,1 1 1,-1 0-1,1-1 0,2 1 0,0 0-106,0-1 0,0 1 0,0-1 0,0 0 0,0-1 0,-1 1 0,1-1 0,0 1 0,0-1 0,0-1 0,-1 1 0,6-3 0,-4 1-505,0 0 1,-1 0 0,0-1-1,1 1 1,-1-1 0,0 0 0,-1-1-1,1 1 1,-1-1 0,0 1-1,0-1 1,4-10 0,11-30-5480</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0:04.789"/>
    </inkml:context>
    <inkml:brush xml:id="br0">
      <inkml:brushProperty name="width" value="0.025" units="cm"/>
      <inkml:brushProperty name="height" value="0.025" units="cm"/>
    </inkml:brush>
  </inkml:definitions>
  <inkml:trace contextRef="#ctx0" brushRef="#br0">1 0 15118,'0'0'9962,"0"53"-9514,0-17-352,0 6-64,6 4-448,1 3-1346,1-2-1377,-3-5-2402,-3-3-3908</inkml:trace>
  <inkml:trace contextRef="#ctx0" brushRef="#br0" timeOffset="1">27 636 12492,'0'0'2306,"-10"50"224,7-28-448,3-1 225,0-3-1379,0-4-799,3-7-866,8-7-4260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2.642"/>
    </inkml:context>
    <inkml:brush xml:id="br0">
      <inkml:brushProperty name="width" value="0.025" units="cm"/>
      <inkml:brushProperty name="height" value="0.025" units="cm"/>
    </inkml:brush>
  </inkml:definitions>
  <inkml:trace contextRef="#ctx0" brushRef="#br0">98 117 8264,'0'0'13127,"10"-2"-12593,26-3-52,0 2 0,39 1 0,-43 2-364,0 0 1,0-3 0,0 0-1,51-14 1,-63 7 456,-29 3 503,-38 2-307,10 5-736,-10-2 201,1 2 1,0 2-1,0 2 0,-64 14 1,99-12-246,17-1-44,19-1 88,380-2 584,-449-2-547,-35-2 76,0 4-1,1 4 1,-88 17-1,162-22-149,-22 6-72,26-7 70,-1 0 0,0 1 0,1-1 0,-1 0 0,1 0 0,-1 1 0,1-1 0,-1 0-1,1 1 1,-1-1 0,1 0 0,-1 1 0,1-1 0,-1 1 0,1-1 0,-1 1 0,1-1 0,0 1 0,-1-1 0,1 1 0,0-1 0,0 1 0,-1-1 0,1 1 0,0-1 0,0 1 0,0 0 0,0-1 0,0 1 0,-1 0 0,1-1 0,0 1 0,1 0 0,-1 0-10,1 0-1,0 0 1,0-1 0,0 1 0,0 0 0,0-1-1,0 1 1,0-1 0,0 1 0,0-1-1,0 0 1,0 1 0,0-1 0,0 0 0,0 0-1,0 1 1,1-1 0,-1 0 0,0 0 0,1-1-1,32 1 28,-23-1-16,56 0-49,1-3 0,-1-4 0,0-2-1,91-26 1,-146 28 175,-23 3 115,-23-1-23,-60 1-193,-1 3-1,-163 19 1,219-6-165,39-10 138,0-1 1,0 0-1,0 0 1,-1 0-1,1 0 1,0 0-1,0 0 1,0 0-1,0 0 1,0 0-1,0 0 1,0 0-1,0 1 1,0-1-1,0 0 1,0 0-1,0 0 1,0 0-1,0 0 1,0 0-1,0 0 1,0 1-1,0-1 1,0 0-1,0 0 0,0 0 1,0 0-1,0 0 1,0 0-1,0 0 1,0 1-1,0-1 1,0 0-1,0 0 1,0 0-1,0 0 1,0 0-1,0 0 1,0 0-1,0 0 1,0 1-1,0-1 1,0 0-1,0 0 1,1 0-1,-1 0 1,0 0-1,0 0 1,0 0-1,0 0 1,0 0-1,0 0 1,0 0-1,0 0 0,1 0 1,-1 0-1,0 0 1,0 0-1,0 0 1,0 0-1,0 0 1,0 0-1,0 0 1,1 0-1,-1 0 1,24 2-196,104-3 69,216-29 0,-318 23 313,-32 3 268,-45 1-121,-404 2 50,432 3-459,38 0-54,36 0 28,422-13-492,-465 11 605,-6 0 2,1 0 0,0 0 1,-1 0-1,1 0 1,0 0-1,-1-1 1,1 1-1,-1-1 0,1 1 1,-1-1-1,1 0 1,-1 0-1,1 0 1,-1 0-1,0-1 0,0 1 1,4-3-1,-6 3 18,-1 0 1,1 0-1,-1 0 0,0 0 0,1 0 1,-1 0-1,0 1 0,1-1 0,-1 0 0,0 0 1,0 1-1,0-1 0,0 1 0,1-1 0,-1 1 1,0-1-1,0 1 0,0-1 0,0 1 0,0 0 1,0 0-1,0-1 0,0 1 0,-2 0 0,-31-8 110,33 8-126,-51-9 165,0 3 0,0 2 0,-1 2 0,-85 9 1,131-6-195,2-1 0,0 0-1,-1 0 0,1 1 1,0 0-1,-1 0 1,1 0-1,0 1 1,0 0-1,0 0 0,0 0 1,-8 5-1,44-3-4198,-4-11-289,6-11-4596</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0.646"/>
    </inkml:context>
    <inkml:brush xml:id="br0">
      <inkml:brushProperty name="width" value="0.025" units="cm"/>
      <inkml:brushProperty name="height" value="0.025" units="cm"/>
    </inkml:brush>
  </inkml:definitions>
  <inkml:trace contextRef="#ctx0" brushRef="#br0">258 86 7271,'-9'1'3641,"-9"1"-2416,6-1-75,0 1 1,0-1-1,0 2 0,0 0 1,1 0-1,-12 6 1,23-9-1115,0 0 1,0 0 0,1 0-1,-1 0 1,0 0-1,0 0 1,0 0-1,1 0 1,-1 0 0,0 0-1,0 0 1,0 1-1,1-1 1,-1 0 0,0 0-1,0 0 1,0 0-1,0 0 1,1 0 0,-1 1-1,0-1 1,0 0-1,0 0 1,0 0-1,0 1 1,0-1 0,0 0-1,0 0 1,1 0-1,-1 1 1,0-1 0,0 0-1,0 0 1,0 0-1,0 1 1,0-1-1,0 0 1,0 0 0,0 1-1,0-1 1,0 0-1,-1 0 1,1 0 0,0 1-1,0-1 1,0 0-1,0 0 1,0 0 0,0 0-1,0 1 1,0-1-1,-1 0 1,1 0-1,0 0 1,0 0 0,0 1-1,0-1 1,-1 0-1,1 0 1,0 0 0,0 0-1,-1 0 1,21 3 496,-19-3-456,67 5 384,1-3 1,0-3 0,119-17 0,-181 16 131,-10 0-186,-21 0-13,-40 3-304,-150 26 517,-41 2 248,335-38-827,98-24-1,-9 0 41,-90 20-57,-86 14 39,-1 0 0,0 0 0,0-1 0,0 0-1,-9-1 1,-28 1-34,-245 33 208,710-83-384,-399 44 205,-30 3 54,-36 3 45,-40 9-79,0 4 0,-141 40 1,142-32-64,218-46-168,-4-6 153,157-43 53,-285 73-36,-1 1-1,0 0 1,0 0 0,0 0 0,0 0 0,0-1 0,0 1-1,0 0 1,0-1 0,0 1 0,0-1 0,0 1-1,0-1 1,0 0 0,0 1 0,0-1 0,-1 0-1,1 0 1,1-1 0,-21-2 110,-41 6-64,18 3-22,0 2 0,1 3-1,0 0 1,-76 32 0,85-25-129,28-13-3944,18-22-18544</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3.312"/>
    </inkml:context>
    <inkml:brush xml:id="br0">
      <inkml:brushProperty name="width" value="0.025" units="cm"/>
      <inkml:brushProperty name="height" value="0.025" units="cm"/>
    </inkml:brush>
  </inkml:definitions>
  <inkml:trace contextRef="#ctx0" brushRef="#br0">0 9 9065,'0'0'14990,"72"14"-14093,-29-14-545,6-5-256,-2-3-64,-3 2-160,-11 2-737,-11 4-608,-12 0-1154,-22 8-4804,-14 1 1442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3.680"/>
    </inkml:context>
    <inkml:brush xml:id="br0">
      <inkml:brushProperty name="width" value="0.025" units="cm"/>
      <inkml:brushProperty name="height" value="0.025" units="cm"/>
    </inkml:brush>
  </inkml:definitions>
  <inkml:trace contextRef="#ctx0" brushRef="#br0">1 30 10474,'0'0'15663,"88"31"-15375,-39-39-256,2-3-673,-3 0-1825,-4-3-1602,-8-2-3651</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4.015"/>
    </inkml:context>
    <inkml:brush xml:id="br0">
      <inkml:brushProperty name="width" value="0.025" units="cm"/>
      <inkml:brushProperty name="height" value="0.025" units="cm"/>
    </inkml:brush>
  </inkml:definitions>
  <inkml:trace contextRef="#ctx0" brushRef="#br0">152 9 16976,'-9'4'1244,"-4"3"-777,1 1 1,0 0-1,0 0 0,0 2 1,1-1-1,-14 17 1,20-20-342,0-1 0,1 1 1,0 0-1,0 1 0,0-1 0,1 1 1,0-1-1,0 1 0,1 0 0,-1 0 1,2 1-1,-1-1 0,1 0 1,0 0-1,1 1 0,0 10 0,0-15-93,1 0 0,0 0 0,0-1 0,0 1 0,0 0 0,0 0 0,1-1-1,-1 1 1,1-1 0,0 1 0,-1-1 0,1 0 0,0 0 0,1 0 0,-1 0 0,0 0-1,0 0 1,1 0 0,-1-1 0,1 1 0,0-1 0,-1 0 0,1 0 0,0 0 0,0 0-1,0 0 1,0-1 0,-1 1 0,1-1 0,0 0 0,5 0 0,3 1 188,1-1-1,-1 0 1,0-1 0,-1 0 0,1-1-1,0 0 1,17-6 0,-18 4-111,-1 0 1,0 0-1,0-1 1,-1-1-1,1 1 0,-1-1 1,-1-1-1,1 0 1,-1 0-1,8-9 1,-11 11-39,0 0 0,-1 0 0,0-1 0,0 1 1,0-1-1,-1 1 0,1-1 0,-1 0 0,-1 0 1,1 0-1,-1 0 0,0 0 0,-1 0 1,1 0-1,-1 0 0,0 0 0,-2-12 0,1 14-76,0 0 0,-1 1 0,0-1 0,1 1 0,-1-1 0,0 1 0,0 0 0,-1-1 0,1 1 0,-1 0 0,0 1 0,1-1 0,-1 0 0,0 1 0,-1 0 0,1-1 0,0 1 0,-1 0 0,1 1 0,-1-1 0,0 1 0,1 0 0,-1-1 0,0 2 0,-6-2 0,-48-3-2598,8 14-5598,37-5-3459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4.475"/>
    </inkml:context>
    <inkml:brush xml:id="br0">
      <inkml:brushProperty name="width" value="0.025" units="cm"/>
      <inkml:brushProperty name="height" value="0.025" units="cm"/>
    </inkml:brush>
  </inkml:definitions>
  <inkml:trace contextRef="#ctx0" brushRef="#br0">1 27 6534,'0'0'19090,"74"-13"-18866,-35 8-159,2 0-162,-3 2-1024,-5 3-1121,-11 0-1025,-12 0-2146</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4.864"/>
    </inkml:context>
    <inkml:brush xml:id="br0">
      <inkml:brushProperty name="width" value="0.025" units="cm"/>
      <inkml:brushProperty name="height" value="0.025" units="cm"/>
    </inkml:brush>
  </inkml:definitions>
  <inkml:trace contextRef="#ctx0" brushRef="#br0">1 11 13325,'0'0'10121,"72"19"-10057,-32-24-897,3-4-2754,-5-6-4773</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5.194"/>
    </inkml:context>
    <inkml:brush xml:id="br0">
      <inkml:brushProperty name="width" value="0.025" units="cm"/>
      <inkml:brushProperty name="height" value="0.025" units="cm"/>
    </inkml:brush>
  </inkml:definitions>
  <inkml:trace contextRef="#ctx0" brushRef="#br0">79 75 17168,'-8'4'785,"2"-2"-514,0 2-1,1-1 1,-1 1 0,1 0-1,0 0 1,0 0-1,0 1 1,1 0 0,-9 10-1,12-13-206,0 0 0,-1 1 0,1-1-1,0 1 1,0-1 0,0 1 0,1-1-1,-1 1 1,1 0 0,-1-1-1,1 1 1,0-1 0,0 1 0,0 0-1,0-1 1,0 1 0,1 0 0,-1-1-1,1 1 1,0-1 0,0 1 0,0-1-1,0 1 1,0-1 0,0 1 0,1-1-1,-1 0 1,1 0 0,0 0 0,-1 0-1,1 0 1,2 2 0,5 3 63,0 0 1,1-1-1,-1 0 0,1 0 0,0-1 1,1 0-1,-1-1 0,1 0 1,0-1-1,0 0 0,0 0 1,0-2-1,0 1 0,1-1 1,-1-1-1,1 0 0,-1-1 1,0 0-1,13-3 0,-19 3 16,0-1 1,0-1-1,0 1 0,0-1 0,0 0 0,-1 0 1,1 0-1,-1-1 0,0 1 0,0-1 0,0 0 1,0 0-1,-1-1 0,0 1 0,0-1 0,0 1 0,0-1 1,-1 0-1,0 0 0,0 0 0,0-1 0,-1 1 1,1 0-1,-1-1 0,-1 1 0,1-10 0,0 9-125,-1 0 0,0 0 0,0 0 0,0 1 0,-1-1 0,0 0 1,0 0-1,0 1 0,-1-1 0,0 1 0,0-1 0,0 1 0,-1 0 0,0 0 0,0 0 0,0 0 0,-1 0 0,1 1 0,-1-1 0,0 1 0,0 0 0,-1 0 0,1 1 0,-1-1 0,-5-2 0,3 3-207,0 0 0,-1 1 1,1 0-1,0 0 0,-1 1 0,1 0 1,-1 0-1,1 0 0,-1 1 0,-14 2 0,17-1-531,0 0 0,0 0 0,0 0 0,0 1-1,0 0 1,0 0 0,0 0 0,1 1 0,-1-1-1,-4 5 1,-9 10-7714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1.629"/>
    </inkml:context>
    <inkml:brush xml:id="br0">
      <inkml:brushProperty name="width" value="0.025" units="cm"/>
      <inkml:brushProperty name="height" value="0.025" units="cm"/>
    </inkml:brush>
  </inkml:definitions>
  <inkml:trace contextRef="#ctx0" brushRef="#br0">1 305 10730,'0'0'9721,"9"-3"-8770,2-1-777,-2-1 0,1 0 1,-1 0-1,1-1 1,-1 0-1,-1 0 0,1-1 1,-1 0-1,0-1 0,-1 0 1,8-11-1,43-55 184,48-56-193,-105 129-167,-1 0 0,1 0 0,0 0 0,-1 1-1,1-1 1,0 0 0,0 0 0,0 1 0,0-1-1,-1 1 1,1-1 0,0 1 0,0-1 0,0 1 0,0-1-1,0 1 1,0 0 0,1 0 0,-1-1 0,2 1-1,-3 1 2,1-1 0,0 0-1,-1 1 1,1-1-1,-1 1 1,1 0-1,0-1 1,-1 1 0,1-1-1,-1 1 1,0 0-1,1-1 1,-1 1-1,0 0 1,1-1 0,-1 1-1,0 0 1,0 0-1,1-1 1,-1 1-1,0 0 1,0 1 0,0 59 50,-1-41 44,-1 25-70,1 44 159,1-83-345,1 0 0,-1 0 0,1 0 0,0 0 0,1 0 0,0-1 0,0 1 0,0-1 0,0 1 0,1-1 0,4 7 0,-5-10-87,0 0 0,0 0 0,0 0 0,0-1 0,0 1 0,0 0 0,0-1 0,0 0 0,1 1 0,-1-1 0,0 0-1,5 1 1,35 2-5793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1.334"/>
    </inkml:context>
    <inkml:brush xml:id="br0">
      <inkml:brushProperty name="width" value="0.025" units="cm"/>
      <inkml:brushProperty name="height" value="0.025" units="cm"/>
    </inkml:brush>
  </inkml:definitions>
  <inkml:trace contextRef="#ctx0" brushRef="#br0">71 1 11115,'0'0'9630,"-10"7"-8931,3-1-610,1 0-1,-1 0 0,1 0 1,0 1-1,-5 8 0,8-12-67,1 1 1,0-1-1,1 1 0,-1-1 1,1 1-1,-1 0 0,1 0 0,0-1 1,0 1-1,1 0 0,-1 0 1,1 0-1,0 0 0,0 0 0,0 0 1,1 0-1,-1 0 0,2 4 0,-1-6-15,0 0-1,0 0 1,0 0-1,1 0 0,-1 0 1,1 0-1,-1-1 1,1 1-1,-1 0 0,1-1 1,0 1-1,0-1 1,0 0-1,0 0 0,0 0 1,0 0-1,0 0 1,0 0-1,4 1 0,53 11 88,-37-9-85,-16-3-45,1 1 0,0 0-1,-1 0 1,0 1 0,1-1 0,-1 1 0,0 1 0,-1-1 0,9 7 0,-12-8 41,-1-1 0,1 1 1,-1 0-1,1 0 1,-1 0-1,0 0 0,1 0 1,-1 0-1,0 1 0,0-1 1,-1 0-1,1 0 0,0 1 1,-1-1-1,1 1 0,-1-1 1,0 0-1,0 1 1,0-1-1,0 1 0,0-1 1,-1 1-1,1-1 0,-1 0 1,1 1-1,-1-1 0,0 0 1,0 0-1,-2 5 0,1-4 114,0 0 0,0 0 0,0 0 0,0 0 0,0 0 0,0 0 0,-1 0 0,1-1-1,-1 0 1,0 1 0,-5 2 0,9-9 2,0 0-1,0 0 0,0 0 1,1 0-1,0 1 1,-1-1-1,4-4 1,17-32-78,-17 29-93,0 0 0,1 1-1,0-1 1,1 1-1,0 0 1,1 1 0,14-14-1,-22 23 50,0 0 0,1 0 0,-1-1 0,0 1 0,1 0 0,-1 0 0,0 0 0,1 0 0,-1 0 0,0 0 0,0 0 0,1 0 0,-1 0 0,0 0 0,1 0 0,-1 0 0,0 0 0,1 0 0,-1 0 0,0 0 0,1 0 0,-1 0 0,0 0 0,1 0 0,-1 1 0,0-1 0,0 0 0,1 0 0,-1 0 0,0 1 0,0-1 0,1 0 0,-1 0 0,0 0 0,0 1 0,1-1 0,-1 0 0,0 1 0,0-1 0,0 0 0,0 0 0,0 1 0,0-1 0,1 0 0,-1 1 0,0-1 0,0 0 0,0 1 0,0-1 0,0 0 0,0 1 0,0-1 0,0 0 0,-1 1 0,4 28-13,-2-15 44,-1-12-26,0 1-1,0-1 1,1 1 0,-1-1-1,1 0 1,0 1 0,-1-1-1,1 0 1,0 1-1,1-1 1,-1 0 0,0 0-1,1 0 1,-1 0-1,1 0 1,0 0 0,-1 0-1,1 0 1,0-1-1,0 1 1,0-1 0,0 1-1,0-1 1,1 0-1,-1 0 1,0 0 0,1 0-1,-1 0 1,0-1-1,1 1 1,-1-1 0,1 1-1,-1-1 1,1 0-1,-1 0 1,1 0 0,-1-1-1,5 0 1,-1 0 3,0-1 0,0 0 0,1 0 0,-1-1 0,-1 0 0,1 0 0,0 0 0,-1-1 0,1 0 0,-1 0 0,0 0 0,-1-1 0,1 0 0,4-5 0,-5 4-8,1-1-1,-1 0 0,0 0 1,0 0-1,-1 0 0,0-1 1,0 1-1,-1-1 0,0 0 1,0 1-1,-1-1 0,0 0 1,0-12-1,-1 20 3,0 0-1,0-1 1,0 1-1,0 0 1,0 0-1,0-1 1,0 1-1,0 0 1,0 0-1,0-1 1,0 1-1,0 0 1,0 0-1,0-1 1,-1 1-1,1 0 1,0 0-1,0 0 1,0-1-1,0 1 1,-1 0-1,1 0 1,0 0-1,0 0 1,0-1-1,-1 1 1,1 0-1,0 0 1,0 0-1,0 0 1,-1 0-1,1 0 1,0 0-1,0 0 1,-1-1-1,1 1 1,0 0-1,-1 0 1,1 0-1,0 0 1,0 0-1,-1 0 1,1 1-1,0-1 1,0 0-1,-1 0 1,1 0-1,0 0 1,0 0-1,-1 0 1,1 0-1,0 0 1,0 1 0,0-1-1,-1 0 1,1 0-1,-14 12-19,8-4 89,0 1 0,1 1 0,0-1 0,0 1 0,1 0 0,1 0 0,0 0 0,0 0 0,1 1 0,0-1 0,-1 14-1,4-22-39,-1-1-1,0 1 0,1-1 1,-1 0-1,1 0 0,0 1 1,-1-1-1,1 0 0,0 0 0,0 0 1,0 1-1,-1-1 0,1 0 1,0 0-1,0 0 0,1-1 1,-1 1-1,0 0 0,0 0 0,0-1 1,1 1-1,-1 0 0,0-1 1,1 1-1,-1-1 0,0 0 0,1 1 1,-1-1-1,0 0 0,1 0 1,-1 0-1,1 0 0,-1 0 1,1 0-1,-1 0 0,0-1 0,2 0 1,6 1 8,-1-1 0,1-1 0,-1 1 0,0-1 0,10-4 0,-9 2-128,1-1 0,-2 0 0,1 0 1,0-1-1,-1 0 0,0-1 0,-1 1 1,0-2-1,0 1 0,0-1 0,-1 0 1,0 0-1,0 0 0,4-11 0,-21 45-209,-14 41 608,24-61-658,0-1-1,0 0 0,1 1 1,0-1-1,0 0 0,0 1 1,1 5-1,-1-11 156,0 1-1,0-1 1,1 0 0,-1 1-1,0-1 1,0 0 0,0 1-1,0-1 1,1 0-1,-1 0 1,0 1 0,0-1-1,1 0 1,-1 0 0,0 1-1,0-1 1,1 0 0,-1 0-1,0 0 1,1 1-1,-1-1 1,0 0 0,1 0-1,-1 0 1,0 0 0,1 0-1,-1 0 1,0 0 0,1 0-1,-1 0 1,0 0-1,1 0 1,-1 0 0,0 0-1,1 0 1,1 0-1126,5 0-6692</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8.666"/>
    </inkml:context>
    <inkml:brush xml:id="br0">
      <inkml:brushProperty name="width" value="0.025" units="cm"/>
      <inkml:brushProperty name="height" value="0.025" units="cm"/>
    </inkml:brush>
  </inkml:definitions>
  <inkml:trace contextRef="#ctx0" brushRef="#br0">0 1 8200</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1:59.256"/>
    </inkml:context>
    <inkml:brush xml:id="br0">
      <inkml:brushProperty name="width" value="0.025" units="cm"/>
      <inkml:brushProperty name="height" value="0.025" units="cm"/>
    </inkml:brush>
  </inkml:definitions>
  <inkml:trace contextRef="#ctx0" brushRef="#br0">442 147 1698,'-3'-23'881,"-10"-48"634,13 68-1348,-1 0 0,0 0 0,0 0 0,0 0 0,0 0 0,-1 0 1,1 0-1,-1 0 0,0 0 0,0 0 0,0 1 0,0-1 0,0 1 0,0 0 0,-1-1 0,-4-2 1,6 5-68,-1-1 0,1 0 1,-1 1-1,0 0 1,1-1-1,-1 1 1,0 0-1,1 0 0,-1 0 1,0 0-1,1 0 1,-1 1-1,0-1 1,1 0-1,-1 1 0,1-1 1,-1 1-1,1-1 1,-1 1-1,1 0 1,-1 0-1,1 0 0,-1 0 1,1 0-1,0 0 1,0 0-1,-1 0 1,0 2-1,-28 41 895,7 2-594,3 1 0,1 2 0,-15 58-1,-26 157 193,52-226-477,-117 695 766,106-545-805,9 367-1,17-457-79,4-1-1,5-1 0,3 0 0,5-1 0,4-2 1,70 156-1,-84-219-137,2-1 0,1 0 0,22 29 0,-33-50 91,0-1-1,1 1 1,-1-1 0,2-1-1,-1 1 1,1-1 0,-1-1-1,2 1 1,-1-1 0,0-1-1,1 1 1,0-2 0,0 1-1,18 4 1,-22-8 47,0 1 0,0-1 0,-1 0 0,1 0 0,0 0 0,0-1 0,0 1 0,0-1 0,-1-1 0,1 1 0,0-1 0,-1 1 0,1-1 0,5-4 1,-3 1 11,0 0 1,0 0-1,0-1 1,-1 0 0,0 0-1,0 0 1,7-12-1,5-10 65,-2-1 1,-1-1-1,15-42 0,-26 62-56,37-105 281,45-199 1,-5-131 121,-40 158-85,-12-2 0,-15-493 1,-37 556-153,17 192-184,-2 0-1,-1 1 0,-1 0 1,-23-45-1,31 71-105,-2 0-1,1 1 0,-1-1 1,0 1-1,0-1 1,-1 1-1,0 0 0,0 1 1,0-1-1,-1 1 1,1 0-1,-1 1 0,-1-1 1,1 1-1,-1 0 1,1 1-1,-1-1 0,0 2 1,0-1-1,-1 1 1,1 0-1,0 0 0,-1 0 1,1 1-1,-1 1 1,1-1-1,-1 1 0,0 1 1,1-1-1,-1 1 1,-13 4-1,3 0-622,-1 2 0,1 0 1,-35 20-1,35-17 83,-48 23-1633</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02.766"/>
    </inkml:context>
    <inkml:brush xml:id="br0">
      <inkml:brushProperty name="width" value="0.025" units="cm"/>
      <inkml:brushProperty name="height" value="0.025" units="cm"/>
    </inkml:brush>
  </inkml:definitions>
  <inkml:trace contextRef="#ctx0" brushRef="#br0">363 106 4132,'-36'26'1009,"2"2"0,0 1 1,2 2-1,2 1 0,-42 57 0,56-66-543,1 1-1,1 1 0,1 0 1,1 1-1,1 0 0,1 0 1,2 1-1,1 1 0,-7 50 1,11-50-212,2-1 1,1 1-1,1 0 1,1-1-1,1 1 0,2-1 1,12 43-1,-14-60-236,0-1-1,1 1 0,0-1 0,1 0 0,0 0 1,0 0-1,1-1 0,0 0 0,0 0 1,1 0-1,0-1 0,0 0 0,1-1 1,0 1-1,0-1 0,1-1 0,-1 0 0,1 0 1,1 0-1,-1-1 0,0-1 0,1 0 1,0 0-1,10 1 0,-7-3 34,-1 0 1,1-1-1,0-1 0,0 0 1,-1-1-1,1 0 0,-1-1 1,1-1-1,-1 0 0,0 0 1,-1-1-1,1-1 0,-1 0 1,0 0-1,0-1 0,-1-1 1,19-16-1,-5 2 200,-1-2 0,0 0 0,-2-2-1,-1 0 1,31-55 0,-34 48-81,-1-1-1,-1-1 1,-3 0 0,0-1 0,-3 0-1,0 0 1,-3-1 0,3-58 0,-8 70-103,-1 1 0,-2-1 0,-1 1 0,0-1 0,-2 1 1,-9-25-1,9 33-57,-1 1 1,0 0-1,-2 1 1,0 0 0,0 0-1,-1 0 1,-1 1-1,0 1 1,-23-22-1,26 27-50,-1 1 0,-1 0-1,1 0 1,-1 1 0,0 0-1,0 1 1,-1 0 0,1 0-1,-1 1 1,0 0 0,0 1-1,0 0 1,0 0 0,0 1 0,0 1-1,0 0 1,-1 0 0,1 1-1,0 0 1,0 0 0,0 2-1,0-1 1,0 1 0,0 0-1,1 1 1,0 0 0,-1 1-1,1 0 1,1 0 0,-1 1-1,1 0 1,0 1 0,0-1-1,1 2 1,0-1 0,0 1 0,-8 12-1,-4 25-1062,19-44 898,-1 1 0,1-1 0,-1 1 0,1-1 0,-1 0 0,1 1 0,0-1 0,0 1 0,0-1 0,0 1 0,0-1 0,0 1 0,0-1-1,0 1 1,1-1 0,-1 1 0,0-1 0,1 0 0,-1 1 0,1-1 0,0 0 0,-1 1 0,1-1 0,0 0 0,0 0 0,0 1 0,0-1-1,0 0 1,2 1 0,19 1-5128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06.300"/>
    </inkml:context>
    <inkml:brush xml:id="br0">
      <inkml:brushProperty name="width" value="0.025" units="cm"/>
      <inkml:brushProperty name="height" value="0.025" units="cm"/>
    </inkml:brush>
  </inkml:definitions>
  <inkml:trace contextRef="#ctx0" brushRef="#br0">42 0 10666,'0'0'11531,"-27"56"-10986,19-18-225,1 5-64,7 1-192,0-3-64,0-6 32,12-6-128,1-8-448,-1-8-385,-3-9-673,-4-4-928,-5-6-2467,0-18-3555</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06.627"/>
    </inkml:context>
    <inkml:brush xml:id="br0">
      <inkml:brushProperty name="width" value="0.025" units="cm"/>
      <inkml:brushProperty name="height" value="0.025" units="cm"/>
    </inkml:brush>
  </inkml:definitions>
  <inkml:trace contextRef="#ctx0" brushRef="#br0">0 80 16015,'0'0'6342,"65"-9"-5125,-23 5 161,10-1-193,8-4-737,1-3-352,-2 1-96,-8 0-416,-10 2-929,-16 2-705,-13 5-192,-24 2-6727,-15 0 65</inkml:trace>
  <inkml:trace contextRef="#ctx0" brushRef="#br0" timeOffset="1">143 170 9865,'0'0'7848,"2"53"-6471,28-53 96,11 0 1,8-12-673,5-3-481,0-1-288,-7 3-32,-9 2-1441,-15 7-2083,-17 3-2914</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06.972"/>
    </inkml:context>
    <inkml:brush xml:id="br0">
      <inkml:brushProperty name="width" value="0.025" units="cm"/>
      <inkml:brushProperty name="height" value="0.025" units="cm"/>
    </inkml:brush>
  </inkml:definitions>
  <inkml:trace contextRef="#ctx0" brushRef="#br0">1 116 15855,'0'0'5285,"65"22"-4068,-18-35-384,8-7-577,-1-5-256,-4 0-2018,-6-1-3491,-12-3-4068</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07.451"/>
    </inkml:context>
    <inkml:brush xml:id="br0">
      <inkml:brushProperty name="width" value="0.025" units="cm"/>
      <inkml:brushProperty name="height" value="0.025" units="cm"/>
    </inkml:brush>
  </inkml:definitions>
  <inkml:trace contextRef="#ctx0" brushRef="#br0">0 179 12107,'0'0'1709,"10"-1"-156,44-11 243,-27 6-586,0 0 0,0 2 0,52-3 0,-78 8-1182,1-1-1,-1 0 1,0 0 0,1 1 0,-1-1 0,0 0 0,0 1-1,1-1 1,-1 1 0,0 0 0,0-1 0,0 1 0,0 0-1,0 0 1,0 0 0,0 0 0,0 0 0,0 0-1,0 0 1,-1 0 0,1 0 0,0 0 0,0 2 0,1 1 98,-1-1 1,0 1-1,0-1 1,0 1-1,-1-1 1,1 1 0,-1-1-1,0 1 1,0 4-1,-1-4 40,1 1 0,0-1 0,-1 0 1,0 1-1,0-1 0,0 0 0,0 0 0,-1 0 0,0 0 0,1 0 0,-2 0 0,1 0 1,0 0-1,-1-1 0,-5 7 0,5-48 800,1-2-779,1 26-135,0 0 1,1 0-1,0-1 0,5-23 1,-4 37-60,-1 0 0,1 1 0,-1-1 0,1 0 0,0 1 0,-1-1 0,1 1 1,-1-1-1,1 1 0,0 0 0,0-1 0,-1 1 0,1 0 0,0-1 1,0 1-1,-1 0 0,1 0 0,0 0 0,0 0 0,0-1 0,-1 1 0,1 0 1,0 1-1,0-1 0,0 0 0,1 0 0,30 4-717,-20-2-32,9-1-858,0 0 0,0-2 0,0 0-1,24-5 1,-37 4 747,0 1-1,0-1 1,0-1-1,-1 0 0,1 0 1,-1 0-1,0-1 1,0 0-1,0 0 1,0-1-1,-1 0 1,1 0-1,9-11 0,-15 15 1036,-1 1 0,1-1 0,0 0 0,0 0 0,-1 0 0,1 0 0,0 0 0,-1 0 0,1 0 0,-1 0 0,1 0 0,-1 0 0,0 0 0,1 0 0,-1 0 0,0-1 0,0 1 0,0 0 0,1 0 0,-1 0 0,-1-2 0,1 2 85,-1 0-1,1 1 1,-1-1 0,1 1 0,-1-1 0,0 1-1,1-1 1,-1 1 0,0 0 0,1-1 0,-1 1-1,0 0 1,0-1 0,1 1 0,-1 0 0,0 0-1,0 0 1,1 0 0,-1 0 0,0 0 0,0 0-1,0 0 1,0 0 0,-33 7 5352,17 2-5614,12-5 138,1 1 0,0-1 1,0 1-1,1 0 0,-1 0 0,1 0 0,0 0 1,0 0-1,-2 9 0,4-12-151,0 0 0,0-1 1,1 1-1,-1 0 0,1-1 0,0 1 0,-1 0 1,1 0-1,0-1 0,0 1 0,0 0 0,0 0 0,1-1 1,-1 1-1,0 0 0,1 0 0,-1-1 0,1 1 1,-1 0-1,1-1 0,0 1 0,0-1 0,0 1 0,0-1 1,0 1-1,0-1 0,0 0 0,0 1 0,1-1 1,-1 0-1,0 0 0,1 0 0,-1 0 0,3 1 1,5 3-115,0-1 1,0 2 0,0-1-1,-1 1 1,1 1 0,-1-1 0,9 12-1,-15-17 204,-1 1 0,0-1-1,1 1 1,-1 0-1,0 0 1,0-1 0,0 1-1,0 0 1,0 0 0,-1 0-1,1 0 1,-1 0-1,1 0 1,-1 0 0,0 0-1,1 0 1,-1 1 0,0-1-1,-1 0 1,1 0-1,0 0 1,-1 0 0,1 0-1,-1 0 1,1 0 0,-1 0-1,0 0 1,0 0-1,0-1 1,0 1 0,0 0-1,0 0 1,0-1 0,-1 1-1,1-1 1,-1 1-1,1-1 1,-1 1 0,0-1-1,1 0 1,-1 0 0,-3 2-1,-2 1 184,0 1 0,0-1 0,-1 0-1,1-1 1,-1 0 0,-12 4 0,18-7-321,1 0 1,-1 1-1,0-1 1,0 0-1,0 0 1,0 0-1,0 0 1,1 0-1,-1 0 1,0-1-1,0 1 1,0-1-1,0 1 1,-2-2-1,3 1-188,0 0 0,-1 0-1,1 0 1,0 0-1,0-1 1,0 1-1,0 0 1,0 0 0,0-1-1,1 1 1,-1 0-1,0-1 1,1 1-1,-1-1 1,1 1 0,-1-1-1,1 1 1,0-1-1,0 0 1,-1-1-1,1-21-6568</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07.808"/>
    </inkml:context>
    <inkml:brush xml:id="br0">
      <inkml:brushProperty name="width" value="0.025" units="cm"/>
      <inkml:brushProperty name="height" value="0.025" units="cm"/>
    </inkml:brush>
  </inkml:definitions>
  <inkml:trace contextRef="#ctx0" brushRef="#br0">32 60 14734,'0'0'7015,"10"2"-5889,-9-2-1105,7 1 123,0 1 1,0-2 0,0 1 0,0-1-1,12-2 1,-18 2-129,0 0-1,0 0 1,0-1-1,0 1 0,0-1 1,0 0-1,0 1 1,0-1-1,0 0 0,0 0 1,-1 0-1,1-1 1,0 1-1,-1 0 1,1-1-1,-1 1 0,1-1 1,-1 1-1,0-1 1,1 0-1,-1 1 0,0-1 1,0 0-1,0 0 1,-1 0-1,1 0 1,0 0-1,-1 0 0,1 0 1,-1 0-1,1-3 1,-2 4 2,1 0 1,0 0-1,0 0 0,0 0 1,-1 0-1,1 1 1,0-1-1,-1 0 1,1 0-1,-1 0 1,1 1-1,-1-1 1,1 0-1,-1 1 0,0-1 1,1 0-1,-1 1 1,0-1-1,0 1 1,1-1-1,-1 1 1,0-1-1,0 1 1,0 0-1,0-1 0,1 1 1,-1 0-1,0-1 1,0 1-1,0 0 1,0 0-1,0 0 1,0 0-1,0 0 1,0 0-1,1 0 0,-1 1 1,0-1-1,0 0 1,0 0-1,0 1 1,0-1-1,-1 1 1,-3 0 68,0 0 1,0 0 0,0 1-1,0 0 1,0 0-1,-8 4 1,6 0-25,1 0-1,0 0 1,0 0-1,0 1 1,1 0 0,0 0-1,1 1 1,0-1-1,0 1 1,0 0 0,1 0-1,0 0 1,1 0-1,-1 1 1,2-1 0,-1 1-1,1 0 1,1-1-1,-1 1 1,2 0 0,0 12-1,0-19-57,0 0-1,-1 0 1,1 0-1,0 0 1,0-1-1,0 1 0,0 0 1,0 0-1,1-1 1,-1 1-1,0-1 1,1 1-1,0-1 1,-1 1-1,1-1 0,0 0 1,-1 0-1,1 0 1,3 1-1,-1 0-35,1 0-1,0-1 0,0 0 1,0 0-1,0 0 1,0-1-1,0 1 0,5-1 1,-1-1-283,1 0 0,-1 0 0,-1 0 0,1-1 0,0-1 0,0 1 0,-1-1 0,16-8 0,-15 5-817,0-1 0,-1 0 0,1 0 0,-2 0 1,13-16-1,6-12-4912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08.397"/>
    </inkml:context>
    <inkml:brush xml:id="br0">
      <inkml:brushProperty name="width" value="0.025" units="cm"/>
      <inkml:brushProperty name="height" value="0.025" units="cm"/>
    </inkml:brush>
  </inkml:definitions>
  <inkml:trace contextRef="#ctx0" brushRef="#br0">58 0 16560,'0'0'2744,"-7"8"-193,2-5-2305,1 1 1,0 0-1,0 1 0,0-1 0,0 1 0,1 0 0,0-1 0,0 1 0,0 1 1,1-1-1,0 0 0,0 1 0,0-1 0,0 1 0,1 0 0,0-1 1,0 1-1,1 11 0,-1-12-229,1-1-1,0 0 1,1 0 0,-1 1 0,1-1 0,0 0 0,0 0 0,0 0-1,0 0 1,1 0 0,-1 0 0,1 0 0,0 0 0,0-1-1,1 1 1,-1-1 0,1 0 0,0 1 0,0-1 0,0 0 0,0-1-1,0 1 1,6 3 0,2-1-276,2 1 0,-1-2 0,0 0 0,1 0 0,0-1 0,15 1-1,-26-3 241,1-1-1,-1 1 1,0-1-1,0 1 1,1 0-1,-1 0 1,0 0-1,0 0 1,0 0-1,0 0 1,0 0-1,-1 1 1,1-1-1,0 1 1,0 0-1,-1-1 1,1 1-1,-1 0 1,0 0-1,0 0 1,1 0-1,-1 0 1,0 0-1,0 0 1,-1 0-1,1 0 1,0 1-1,-1-1 1,0 0-1,1 0 1,-1 4-1,9 25 618,-7-29-578,0 1 1,0-1 0,0 0-1,0 0 1,0 0 0,0 0-1,1-1 1,-1 1 0,0-1-1,1 1 1,0-1-1,-1 0 1,1 0 0,0 0-1,0 0 1,-1 0 0,1-1-1,0 1 1,0-1 0,0 0-1,0 0 1,0 0 0,0 0-1,0 0 1,0-1-1,4-1 1,7 0 5,0 0 1,-1-1-1,0-1 0,18-7 0,-7-2-178,40-26 0,-46 26-265,1 1-1,0 2 0,33-15 0,-43 40 1487,-7-12-1042,-1 0 0,0 0 0,1 0 0,0 0 1,-1 0-1,1 0 0,0-1 0,0 1 0,5 4 0,21 7 137,-22-12-332,-1 0 0,1 1 0,-1 0 1,1 0-1,-1 0 0,0 1 0,0-1 1,0 1-1,-1 0 0,1 1 0,-1-1 1,0 1-1,-1 0 0,1 0 0,-1 0 1,0 1-1,4 6 0,1 15 263,0-1 0,-2 1 0,0 0 0,-2 0 0,-1 1 0,-2 0-1,0-1 1,-6 47 0,4-70 15,0 0-1,0 1 0,0-1 1,0 0-1,-1 0 0,1 0 1,-1 0-1,0-1 1,-1 1-1,1-1 0,-1 1 1,1-1-1,-1 0 0,0 1 1,0-1-1,0-1 1,-8 6-1,9-7-28,0 0-1,0 0 1,0 0-1,0 0 1,0 0-1,0-1 1,0 1-1,0-1 1,0 1 0,0-1-1,-1 0 1,1 0-1,0 0 1,0 0-1,0 0 1,-1 0-1,1-1 1,0 1-1,0-1 1,0 0 0,0 1-1,0-1 1,0 0-1,0 0 1,0 0-1,0-1 1,0 1-1,0 0 1,1-1 0,-1 1-1,1-1 1,-1 1-1,1-1 1,-1 0-1,0-2 1,-4-6 11,0 0 1,1 0-1,0 0 1,1-1 0,0 1-1,1-1 1,0 0-1,1 0 1,-1-13-1,0 5-121,2-1 0,1 0 0,0 0-1,5-27 1,-5 43 20,1 0-1,0 0 1,1 0-1,-1 0 1,1 0-1,-1 0 1,1 0-1,1 0 1,-1 0-1,0 1 1,1-1-1,0 1 1,0 0-1,0 0 1,0 0-1,0 0 0,1 0 1,3-2-1,6-2-628,1 0 0,0 1-1,27-9 1,-3 2-2858,6-5-3022</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09.253"/>
    </inkml:context>
    <inkml:brush xml:id="br0">
      <inkml:brushProperty name="width" value="0.025" units="cm"/>
      <inkml:brushProperty name="height" value="0.025" units="cm"/>
    </inkml:brush>
  </inkml:definitions>
  <inkml:trace contextRef="#ctx0" brushRef="#br0">1 179 11307,'0'0'3656,"4"-9"-1408,-2 4-2005,0 0-1,1-1 1,0 2-1,0-1 1,0 0-1,0 1 1,1-1-1,0 1 1,0 0-1,0 0 1,0 1 0,1-1-1,0 1 1,-1 0-1,1 0 1,0 0-1,1 1 1,-1 0-1,0 0 1,1 0-1,-1 1 1,8-2 0,-10 2-204,0 1 0,0-1 0,0 1 0,0 0 1,-1 0-1,1 0 0,0 0 0,0 0 1,0 0-1,0 1 0,-1 0 0,1-1 0,0 1 1,0 0-1,-1 0 0,1 1 0,-1-1 0,1 1 1,3 2-1,-4-1-30,0 1 0,0-1 0,0 1 1,-1 0-1,1-1 0,-1 1 0,0 0 0,0 0 1,0 0-1,-1-1 0,1 1 0,-1 0 0,0 6 0,0-7-3,0 0-1,0 0 1,0-1 0,0 1-1,1 0 1,-1 0-1,1-1 1,0 1-1,0 0 1,0-1-1,0 1 1,0 0-1,1-1 1,-1 0-1,1 1 1,-1-1-1,4 3 1,-3-4 34,0 0 1,1 1-1,-1-1 1,1-1-1,-1 1 0,1 0 1,0-1-1,-1 1 1,1-1-1,-1 0 0,1 0 1,0 0-1,-1 0 1,1 0-1,0-1 0,-1 1 1,1-1-1,0 1 1,3-3-1,5-1 132,0 0 0,-1 0 0,0-1 0,1-1 0,-1 0 0,-1 0 0,0-1 1,10-9-1,-14 12-79,0-1-1,-1 1 1,1-1 0,-1 1 0,0-1 0,-1 0 0,1-1 0,-1 1 0,0-1 0,0 1 0,-1-1 0,0 0 0,0 0-1,0 0 1,-1 0 0,2-10 0,-3 14-58,-1 0 0,1 0-1,0 0 1,-1 0 0,1 0 0,-1 0-1,0 1 1,0-1 0,1 0 0,-1 0-1,0 0 1,-1 1 0,1-1 0,0 1-1,0-1 1,-1 1 0,1-1-1,-1 1 1,1 0 0,-1-1 0,1 1-1,-1 0 1,0 0 0,0 0 0,0 1-1,-2-2 1,-3 0-24,1 0 0,-1 0 0,1 0 0,-1 1 0,0 0 0,-11 1 0,18 0-17,-1-1 0,1 1 0,-1 0 0,1 0 0,-1 0 0,1 0 0,-1 0 0,1 0 0,-1 1 0,1-1 0,-1 0 0,1 0 0,-1 0 0,1 0 0,-1 0 0,1 1 0,-1-1 0,1 0 0,-1 1 1,1-1-1,0 0 0,-1 1 0,1-1 0,0 0 0,-1 1 0,1-1 0,0 0 0,-1 1 0,1-1 0,0 1 0,0-1 0,-1 1 0,1-1 0,0 1 0,0-1 0,0 1 0,0-1 0,0 1 0,0-1 1,0 1-1,0-1 0,0 1 0,0-1 0,0 1 0,0-1 0,0 1 0,0-1 0,0 1 0,0-1 0,1 1 0,-1-1 0,0 1 0,0-1 0,1 1 0,0 1-71,0 0 0,0-1 0,0 1 0,0 0 0,0-1 0,1 1-1,-1-1 1,0 1 0,1-1 0,-1 0 0,1 1 0,0-1 0,-1 0 0,3 1-1,7 1-810,0 0 0,1 0 0,-1-2 0,1 1-1,-1-1 1,13-1 0,38-7-7041,-32-3 2238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1.693"/>
    </inkml:context>
    <inkml:brush xml:id="br0">
      <inkml:brushProperty name="width" value="0.025" units="cm"/>
      <inkml:brushProperty name="height" value="0.025" units="cm"/>
    </inkml:brush>
  </inkml:definitions>
  <inkml:trace contextRef="#ctx0" brushRef="#br0">93 0 13901,'0'0'9385,"-5"13"-8899,-44 156-193,18-53-10,30-112-225,-6 32 1095,7-35-1135,1-1 0,-1 1 0,0 0 0,0 0-1,0-1 1,1 1 0,-1 0 0,0-1-1,1 1 1,-1 0 0,1-1 0,-1 1-1,0-1 1,1 1 0,-1-1 0,1 1 0,0-1-1,-1 1 1,1-1 0,-1 1 0,1-1-1,0 0 1,-1 1 0,1-1 0,0 0-1,-1 1 1,1-1 0,0 0 0,0 0 0,-1 0-1,1 0 1,0 0 0,0 0 0,-1 0-1,1 0 1,0 0 0,0 0 0,-1 0-1,1 0 1,0-1 0,-1 1 0,2-1 0,8-1 12,0-2 0,0 1 1,0-1-1,-1-1 0,1 0 1,-1 0-1,0-1 0,-1 0 1,1 0-1,12-14 0,0 0-36,0-2 0,27-39 0,-40 50-441,21-32 113,-20 15-6455,-22 28-7379</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09.579"/>
    </inkml:context>
    <inkml:brush xml:id="br0">
      <inkml:brushProperty name="width" value="0.025" units="cm"/>
      <inkml:brushProperty name="height" value="0.025" units="cm"/>
    </inkml:brush>
  </inkml:definitions>
  <inkml:trace contextRef="#ctx0" brushRef="#br0">29 0 11018,'0'0'7992,"-3"8"-5889,1-4-1945,-3 8 386,1 0-1,0 0 1,1 0-1,1 0 1,0 0-1,0 1 0,0 19 1,3-31-529,0 1 1,-1-1-1,1 0 1,0 1-1,-1-1 0,1 1 1,0-1-1,0 0 1,0 0-1,0 0 1,0 0-1,1 0 0,-1 0 1,0 0-1,0 0 1,1 0-1,-1 0 0,1 0 1,-1-1-1,1 1 1,-1-1-1,1 1 1,-1-1-1,1 0 0,-1 1 1,1-1-1,-1 0 1,1 0-1,-1 0 0,1 0 1,1-1-1,54-6 175,-40 1-72,0-1-1,0-1 1,0-1-1,-1 0 1,-1-1-1,22-18 1,13-8 138,-49 36-249,-1 0 1,1-1 0,-1 1-1,1 0 1,-1-1 0,1 1 0,-1 0-1,1 0 1,-1 0 0,1-1-1,-1 1 1,1 0 0,0 0 0,-1 0-1,1 0 1,-1 0 0,1 0 0,-1 0-1,1 0 1,0 0 0,-1 1-1,1-1 1,-1 0 0,1 0 0,-1 0-1,1 1 1,-1-1 0,1 0-1,-1 1 1,1-1 0,-1 0 0,1 1-1,-1-1 1,0 0 0,1 1-1,-1-1 1,1 1 0,-1-1 0,0 1-1,0-1 1,1 1 0,-1-1 0,0 1-1,0-1 1,0 1 0,1-1-1,-1 1 1,0 0 0,0-1 0,0 1-1,0-1 1,0 1 0,0-1-1,0 1 1,0 1 0,1 46 481,-1-27-364,0-20-110,0 1 0,0-1 0,1 0 0,-1 1 0,0-1 1,1 0-1,-1 0 0,1 1 0,0-1 0,-1 0 0,1 0 0,0 0 0,0 0 0,0 0 0,-1 0 1,1 0-1,0 0 0,0 0 0,1-1 0,-1 1 0,0 0 0,0 0 0,0-1 0,0 1 0,1-1 1,-1 1-1,0-1 0,0 0 0,1 1 0,-1-1 0,0 0 0,1 0 0,-1 0 0,0 0 0,1 0 1,-1 0-1,0 0 0,1-1 0,-1 1 0,0 0 0,1-1 0,-1 1 0,0-1 0,2 0 0,28-15-824,-11-6-4394,-17 15-1139</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0.262"/>
    </inkml:context>
    <inkml:brush xml:id="br0">
      <inkml:brushProperty name="width" value="0.025" units="cm"/>
      <inkml:brushProperty name="height" value="0.025" units="cm"/>
    </inkml:brush>
  </inkml:definitions>
  <inkml:trace contextRef="#ctx0" brushRef="#br0">1 58 32,'0'0'21113,"3"14"-20210,32 255 1371,-34-263-2234,0 0 1,0 0-1,1 0 1,0 0-1,1 0 1,-1-1-1,1 1 1,0-1-1,5 8 1,-6-12 16,-1 0 0,0 0-1,1 1 1,-1-1 0,1 0 0,-1 0 0,1 0 0,-1-1 0,1 1 0,0 0 0,-1-1 0,1 1 0,0-1 0,-1 1-1,1-1 1,0 0 0,0 1 0,0-1 0,-1 0 0,1 0 0,0-1 0,0 1 0,0 0 0,-1-1 0,1 1-1,0-1 1,-1 1 0,1-1 0,0 0 0,-1 1 0,1-1 0,-1 0 0,1 0 0,-1 0 0,1-1 0,-1 1 0,2-1-1,14-15 366,0-1-1,-1 0 0,-1-1 0,0-1 0,22-41 0,-12 22-166,100-174-127,-128 223-6529,-5 10 1687,-7 2-2727</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0.620"/>
    </inkml:context>
    <inkml:brush xml:id="br0">
      <inkml:brushProperty name="width" value="0.025" units="cm"/>
      <inkml:brushProperty name="height" value="0.025" units="cm"/>
    </inkml:brush>
  </inkml:definitions>
  <inkml:trace contextRef="#ctx0" brushRef="#br0">1 0 14061,'0'0'4997,"11"60"-2787,5-41-512,5 1-289,4-2-672,2 0-673,2 0-192,-1-3-2178,-3-8-2179,1-7-7622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3.674"/>
    </inkml:context>
    <inkml:brush xml:id="br0">
      <inkml:brushProperty name="width" value="0.025" units="cm"/>
      <inkml:brushProperty name="height" value="0.025" units="cm"/>
    </inkml:brush>
  </inkml:definitions>
  <inkml:trace contextRef="#ctx0" brushRef="#br0">64 112 2659,'0'-13'470,"0"-38"4307,-4 3 8745,5 71-8970,-3 23-3098,0 1-712,-2 31-141,-3-1 1,-21 93-1,14-94-462,13-71-96,0-1 1,1 1-1,-1-1 0,1 1 0,0 0 0,0-1 1,0 1-1,0-1 0,2 7 0,-1-11-26,-1 1-1,0 0 1,1-1 0,-1 1-1,1 0 1,-1-1-1,1 1 1,-1 0 0,1-1-1,-1 1 1,1-1-1,0 1 1,-1-1 0,1 1-1,0-1 1,-1 1-1,1-1 1,0 0-1,0 1 1,-1-1 0,2 0-1,29-4 276,-9-5-24,0-1 1,37-25-1,11-4-69,-34 21-183,2 2 0,0 2 0,1 1 0,0 2 0,1 2 0,0 2 0,1 1 0,66 0 0,-107 6-18,0 0-1,0 0 1,1 0 0,-1 0-1,0 0 1,0 0 0,1 0-1,-1 0 1,0 0 0,0 0-1,1 0 1,-1 0 0,0 0-1,0 0 1,1 0-1,-1 0 1,0 0 0,0 0-1,1-1 1,-1 1 0,0 0-1,0 0 1,0 0 0,1 0-1,-1 0 1,0-1 0,0 1-1,0 0 1,1 0 0,-1 0-1,0-1 1,0 1 0,0 0-1,0 0 1,0-1 0,0 1-1,0 0 1,0 0 0,1-1-1,-1 1 1,0 0 0,0 0-1,0-1 1,0 1 0,0 0-1,0 0 1,0-1 0,-1 1-1,1 0 1,0 0 0,0-1-1,0 1 1,0 0-1,0 0 1,0-1 0,-14-9-2579,-54 2-10962,38 2 5289</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4.108"/>
    </inkml:context>
    <inkml:brush xml:id="br0">
      <inkml:brushProperty name="width" value="0.025" units="cm"/>
      <inkml:brushProperty name="height" value="0.025" units="cm"/>
    </inkml:brush>
  </inkml:definitions>
  <inkml:trace contextRef="#ctx0" brushRef="#br0">35 0 10474,'0'0'11782,"-5"13"-10821,-3 16-511,2-1 0,0 1 0,2 1 0,1-1 1,2 38-1,-1 241 1701,2-305-2117,1-1-1,-1 0 0,0 1 1,1-1-1,-1 0 1,1 1-1,0-1 0,0 0 1,0 0-1,0 0 1,0 0-1,0 0 1,1 0-1,-1 0 0,1 0 1,-1 0-1,1-1 1,0 1-1,0-1 0,0 1 1,-1-1-1,1 1 1,1-1-1,-1 0 0,0 0 1,0 0-1,0 0 1,0-1-1,1 1 0,-1-1 1,0 1-1,1-1 1,-1 0-1,0 0 0,1 0 1,-1 0-1,4-1 1,7 1 141,1-2 1,-1 1-1,0-2 1,0 0-1,18-7 0,12-5 221,330-103 265,-341 116-849,-21 4-1050,-20 7-1740,-3-6-727,-2-3-2210</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5.774"/>
    </inkml:context>
    <inkml:brush xml:id="br0">
      <inkml:brushProperty name="width" value="0.025" units="cm"/>
      <inkml:brushProperty name="height" value="0.025" units="cm"/>
    </inkml:brush>
  </inkml:definitions>
  <inkml:trace contextRef="#ctx0" brushRef="#br0">196 257 11723,'0'-2'462,"0"-1"0,0 1 0,-1 0 0,1-1 0,0 1 0,-1 0 0,1 0 1,-1-1-1,0 1 0,0 0 0,0 0 0,0 0 0,0 0 0,-1 0 0,1 0 0,0 0 0,-4-2 0,3 2-202,0 0 1,-1 1-1,1-1 0,-1 1 1,1-1-1,-1 1 0,0 0 0,0 0 1,0 0-1,1 1 0,-1-1 1,-5 0-1,3 1-202,1-1 0,-1 2 0,0-1 1,1 0-1,-1 1 0,1 0 0,-1 0 0,1 0 1,-1 1-1,1-1 0,0 1 0,0 0 0,-1 0 0,1 1 1,1-1-1,-1 1 0,-6 5 0,3 1-36,1-1-1,0 1 0,1 0 1,0 0-1,1 0 0,-1 1 1,2-1-1,-1 1 0,1 0 1,1 0-1,0 1 0,0-1 1,1 0-1,1 1 0,0 16 1,0-26-20,0 0 0,0 0-1,0 0 1,1 0 0,-1 1 0,0-1 0,0 0 0,1 0 0,-1 0 0,0 0 0,1 0-1,-1 0 1,1 0 0,0 0 0,-1 0 0,1-1 0,0 1 0,-1 0 0,1 0 0,0 0-1,0-1 1,0 1 0,0 0 0,0-1 0,0 1 0,0-1 0,0 1 0,0-1-1,0 0 1,0 1 0,0-1 0,0 0 0,0 0 0,0 1 0,0-1 0,0 0 0,1 0-1,-1 0 1,0 0 0,0-1 0,0 1 0,0 0 0,0 0 0,0-1 0,0 1 0,0-1-1,1 0 1,5-1 34,0-1 0,-1 1 0,1-2 0,-1 1 0,1-1 0,5-5-1,10-9 135,0-1-1,-2-1 0,0-1 1,-1-1-1,-2 0 0,0-2 1,-1 0-1,-2 0 0,0-2 0,-2 1 1,0-2-1,-2 0 0,9-38 1,-17 36 41,-2 29-209,0 0 1,0 0 0,0 0-1,0 0 1,0-1 0,-1 1-1,1 0 1,0 0 0,0 0-1,0 0 1,0 0 0,0 0-1,0 0 1,-1-1 0,1 1-1,0 0 1,0 0 0,0 0-1,0 0 1,0 0 0,-1 0-1,1 0 1,0 0 0,0 0-1,0 0 1,0 0 0,-1 0-1,1 0 1,0 0 0,0 0-1,0 0 1,-1 0 0,1 0-1,0 0 1,0 0 0,0 0-1,0 0 1,0 0 0,-1 0-1,1 0 1,0 0 0,0 1-1,0-1 1,0 0 0,0 0-1,-1 0 1,1 0 0,0 0-1,0 0 1,0 1 0,0-1-1,0 0 1,0 0 0,0 0-1,0 0 1,0 1 0,0-1-1,-1 0 1,1 0 0,-3 6 0,-1 0 0,1 0 0,0 0 0,0 0 0,-3 11 0,-4 13 3,2 0-1,1 0 0,2 1 1,1 0-1,1 0 0,2 55 1,1-83-1,0 0 0,0 0 0,1 0 0,-1 0 0,1 0 0,0 0 0,0 0 0,0-1 0,0 1 0,1 0 0,-1 0 1,1-1-1,-1 1 0,1-1 0,0 0 0,0 1 0,0-1 0,0 0 0,0 0 0,1 0 0,-1 0 0,1-1 0,-1 1 0,1-1 0,0 1 0,-1-1 1,1 0-1,0 0 0,0 0 0,0 0 0,0-1 0,0 1 0,0-1 0,0 0 0,0 0 0,0 0 0,0 0 0,6-1 0,-1 0 15,1-1 1,-1 0-1,1 0 0,-1-1 0,0 0 0,0-1 0,0 0 0,-1 0 0,1 0 1,-1-1-1,0 0 0,10-9 0,-12 9 6,-1 0 0,1-1 0,-1 1 0,0-1 0,-1 0 0,1 1 0,-1-2 0,0 1 0,-1 0 0,0 0 0,0-1 0,0 0 0,0 1 0,0-14 0,-19 57-69,15-32 39,1 1 0,0-1 0,0 0 0,0 0 0,1 0 0,0 1 0,0-1 0,0 0 0,3 10 0,-3-13 4,1 0 1,0 0 0,0-1-1,1 1 1,-1-1 0,0 1-1,0-1 1,1 1 0,-1-1-1,1 0 1,-1 0-1,1 0 1,-1 1 0,1-2-1,0 1 1,0 0 0,-1 0-1,1 0 1,0-1 0,0 1-1,0-1 1,0 0 0,0 1-1,0-1 1,0 0 0,0 0-1,0 0 1,3-1 0,1 0 7,1 0 1,-1 0 0,0-1 0,0 0 0,1-1-1,-1 1 1,-1-1 0,1 0 0,0 0 0,-1-1 0,0 0-1,1 0 1,-1 0 0,-1 0 0,1-1 0,7-10 0,23-17 33,-35 31-45,0 1 1,1 0 0,-1 0 0,1 0-1,-1 0 1,0 0 0,1 0-1,-1 0 1,1 0 0,-1 0 0,1 0-1,-1 0 1,0 0 0,1 0-1,-1 0 1,1 0 0,-1 0 0,0 1-1,1-1 1,-1 0 0,0 0-1,1 0 1,-1 1 0,0-1 0,1 0-1,-1 1 1,0-1 0,1 0-1,-1 0 1,0 1 0,0-1 0,1 0-1,-1 1 1,0-1 0,0 1-1,0-1 1,0 0 0,1 1 0,-1-1-1,0 1 1,0-1 0,0 0-1,0 1 1,0-1 0,0 1 0,0 0-1,7 29-56,-6-23 44,0-2 16,1 0-1,-1 0 1,1 0 0,0 0-1,1-1 1,-1 1-1,1-1 1,0 1 0,0-1-1,0 0 1,1 0 0,-1 0-1,1-1 1,0 1-1,0-1 1,1 0 0,4 3-1,-7-5 3,0 0 0,1 0 0,-1 0 0,1 0 0,-1 0 0,1-1 0,0 1 1,-1-1-1,1 0 0,0 0 0,-1 0 0,1 0 0,0 0 0,-1 0 0,1-1 0,0 1 0,-1-1 0,1 0 0,-1 0 0,1 0 0,-1 0 0,1 0 0,-1-1 0,0 1 0,0-1 0,1 1 0,-1-1 0,0 0 0,-1 0 0,1 0 0,0 0 0,0 0 1,-1 0-1,3-5 0,-1 1 47,0 0 0,0 0 1,-1 0-1,0-1 0,0 1 0,0-1 1,-1 1-1,0-1 0,0 0 1,-1 1-1,0-1 0,0 0 0,0 0 1,-2-8-1,1 10-25,0 0 0,0 0 1,0 0-1,-1 0 0,1 0 0,-1 0 0,0 0 1,-1 0-1,1 1 0,-1-1 0,0 1 0,0 0 1,0-1-1,-1 2 0,0-1 0,1 0 0,-1 1 1,-8-6-1,18 17-2144,13 5-294,35-5-6828,-21-7 187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6.164"/>
    </inkml:context>
    <inkml:brush xml:id="br0">
      <inkml:brushProperty name="width" value="0.025" units="cm"/>
      <inkml:brushProperty name="height" value="0.025" units="cm"/>
    </inkml:brush>
  </inkml:definitions>
  <inkml:trace contextRef="#ctx0" brushRef="#br0">122 299 14061,'-12'11'2723,"6"-5"-2429,-53 60 2716,53-59-2699,1 0 0,0 1 1,1-1-1,-1 1 0,2 0 1,-1 0-1,1 1 0,0-1 0,-2 15 1,4-22-295,1 0 0,0 1 1,0-1-1,0 0 1,0 0-1,0 0 1,0 0-1,0 1 1,0-1-1,1 0 0,-1 0 1,0 0-1,1 0 1,-1 0-1,1 1 1,-1-1-1,1 0 0,-1 0 1,1 0-1,0-1 1,0 1-1,-1 0 1,1 0-1,0 0 1,0 0-1,0-1 0,0 1 1,2 1-1,0-1-1,0 0 1,0 0-1,0-1 0,0 1 0,1-1 0,-1 1 0,0-1 0,0 0 0,1 0 0,4-1 0,3-1 6,1 0-1,-1-1 1,-1 0-1,1-1 1,15-7-1,-10 1 53,0 0 1,0-1-1,-2 0 0,1-2 1,-1 0-1,-1 0 0,-1-1 1,0-1-1,0 0 0,-2 0 1,0-1-1,11-23 0,-11 17 129,-2-1-1,0 1 0,-2-1 1,0 0-1,-2-1 0,0 1 1,-2-1-1,0 0 0,-3-31 1,1 54-202,0-1 0,0 1 0,0 0 0,0-1 1,0 1-1,0 0 0,0-1 0,-1 1 0,1 0 1,-1 0-1,1-1 0,-1 1 0,1 0 1,-1 0-1,0 0 0,1 0 0,-1-1 0,0 1 1,-1-1-1,1 2-2,1 0 1,-1 0-1,0-1 1,0 1-1,1 0 1,-1 0-1,0 0 1,0 0-1,1 0 1,-1 0-1,0 1 1,0-1-1,1 0 1,-1 0-1,0 0 1,0 1-1,1-1 1,-1 0-1,0 1 1,1-1-1,-1 0 1,1 1-1,-2 0 1,-3 4-2,-1 0 0,1 0 0,1 0 0,-1 1 0,-5 7 0,-1 4 19,1 0 0,-16 37 0,24-51-18,1 0-1,-1 1 0,1-1 0,0 0 1,0 0-1,0 1 0,0-1 1,1 0-1,0 1 0,-1-1 0,1 1 1,0-1-1,1 1 0,-1-1 1,1 0-1,-1 1 0,1-1 0,0 0 1,0 1-1,0-1 0,1 0 0,-1 0 1,1 0-1,0 0 0,0 0 1,3 3-1,62 42 53,-49-36-251,0 0-1,31 28 1,-45-35 24,1 0 0,-1 0 0,0 0 1,0 1-1,0 0 0,-1-1 0,0 1 1,0 1-1,0-1 0,-1 0 0,0 1 1,0-1-1,1 11 0,-2-8-611,0 1 0,-1-1 0,0 0 1,-2 16-1,-7-2-4157</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6.819"/>
    </inkml:context>
    <inkml:brush xml:id="br0">
      <inkml:brushProperty name="width" value="0.025" units="cm"/>
      <inkml:brushProperty name="height" value="0.025" units="cm"/>
    </inkml:brush>
  </inkml:definitions>
  <inkml:trace contextRef="#ctx0" brushRef="#br0">1 22 8264,'0'0'14264,"1"9"-13351,3 37 36,-2-1 1,-5 69 0,-1 18-153,4-128-744,0 1 0,0-1-1,1 0 1,-1 1 0,1-1 0,0 0 0,0 0-1,1 0 1,-1 0 0,1 0 0,0 0-1,0 0 1,4 6 0,-4-8 2,0-1 0,0 1 0,0-1 0,0 1 0,0-1 0,1 0 0,-1 1 0,0-1 0,1 0 0,-1-1 0,1 1 0,-1 0 0,1-1 0,-1 1 0,1-1 0,0 0 0,-1 0 0,1 0 0,-1 0 0,1 0 0,0-1 0,-1 1 0,1-1 0,3-1 0,6-2 163,0-1 0,0 0 0,0 0 0,-1-2 0,0 1 0,0-1 0,0-1 0,-1 0 0,15-16 0,81-96 189,-78 86-341,62-90 9,-29 36-449,-91 150-12764,9-36 5579</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7.176"/>
    </inkml:context>
    <inkml:brush xml:id="br0">
      <inkml:brushProperty name="width" value="0.025" units="cm"/>
      <inkml:brushProperty name="height" value="0.025" units="cm"/>
    </inkml:brush>
  </inkml:definitions>
  <inkml:trace contextRef="#ctx0" brushRef="#br0">0 0 11915,'0'0'6502,"6"63"-3747,7-38-545,7 0-288,0 0-929,8-2-705,2-1-224,5-4-192,3-8-1890,-2-6-2562,0-4-5830</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7.547"/>
    </inkml:context>
    <inkml:brush xml:id="br0">
      <inkml:brushProperty name="width" value="0.025" units="cm"/>
      <inkml:brushProperty name="height" value="0.025" units="cm"/>
    </inkml:brush>
  </inkml:definitions>
  <inkml:trace contextRef="#ctx0" brushRef="#br0">3 30 19282,'0'0'3961,"-1"10"-2994,1-10-961,0 2 24,-1 0-1,1 0 1,0 1-1,-1-1 0,1 0 1,0 0-1,0 0 1,1 0-1,-1 0 1,0 0-1,1 0 1,-1 0-1,1 0 1,0 0-1,-1 0 0,1 0 1,0 0-1,0-1 1,0 1-1,0 0 1,1 0-1,-1-1 1,0 1-1,1-1 1,-1 1-1,1-1 0,0 0 1,-1 0-1,1 1 1,0-1-1,0 0 1,0-1-1,0 1 1,0 0-1,0 0 0,0-1 1,0 1-1,0-1 1,0 0-1,0 0 1,0 0-1,0 0 1,3 0-1,10 1 4,0-2-1,0 1 1,0-2-1,0 0 1,-1 0-1,1-2 1,-1 0-1,16-6 1,-5-1-32,0-2 1,0 0-1,31-24 1,-56 37-7,0-1 1,1 1-1,-1 0 0,0 0 0,0 0 1,1 0-1,-1-1 0,0 1 0,0 0 1,1 0-1,-1 0 0,0 0 0,0 0 1,1 0-1,-1 0 0,0 0 0,1 0 1,-1 0-1,0 0 0,0 0 0,1 0 1,-1 0-1,0 0 0,1 0 0,-1 0 1,0 0-1,0 0 0,1 0 1,-1 1-1,0-1 0,0 0 0,1 0 1,-1 0-1,0 0 0,0 1 0,1-1 1,-1 0-1,0 0 0,0 0 0,1 1 1,4 17-48,-4 35 146,-2-33-65,1-18-31,0-1-1,1 1 1,-1 0 0,0 0-1,0-1 1,1 1-1,-1 0 1,1 0 0,0-1-1,0 1 1,-1 0-1,1-1 1,0 1 0,0-1-1,0 1 1,0-1-1,1 0 1,-1 1 0,0-1-1,1 0 1,-1 0-1,3 2 1,-1-2 15,0 0 0,0 0 0,0 0 0,0 0 0,0-1-1,0 1 1,0-1 0,0 0 0,0 0 0,1 0 0,-1 0 0,3-1 0,4-1-478,0-1 1,0 1-1,0-2 1,-1 1-1,1-1 1,-1-1-1,11-6 1,11-13-4880,2-4-4254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2.019"/>
    </inkml:context>
    <inkml:brush xml:id="br0">
      <inkml:brushProperty name="width" value="0.025" units="cm"/>
      <inkml:brushProperty name="height" value="0.025" units="cm"/>
    </inkml:brush>
  </inkml:definitions>
  <inkml:trace contextRef="#ctx0" brushRef="#br0">17 1 9705,'0'0'3235,"-16"51"32,16-33-672,5-7-930,15-5-864,5-6-609,7 0-224,0-12-1473,-4-9-1730,0-3-2531</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7.888"/>
    </inkml:context>
    <inkml:brush xml:id="br0">
      <inkml:brushProperty name="width" value="0.025" units="cm"/>
      <inkml:brushProperty name="height" value="0.025" units="cm"/>
    </inkml:brush>
  </inkml:definitions>
  <inkml:trace contextRef="#ctx0" brushRef="#br0">101 297 6887,'0'0'14744,"-8"1"-12859,3-1-1859,1 1 0,0 0 0,0 0 0,0 0 0,0 0 1,0 1-1,0 0 0,0 0 0,0 0 0,0 0 0,1 0 0,-1 1 1,1-1-1,0 1 0,-1 0 0,2 0 0,-1 1 0,0-1 1,0 0-1,1 1 0,0 0 0,0-1 0,0 1 0,0 0 1,0 0-1,1 0 0,0 1 0,0-1 0,-1 6 0,2-9-13,-1 1-1,1-1 0,-1 1 1,1-1-1,0 1 1,0 0-1,0-1 0,0 1 1,0-1-1,0 1 0,0-1 1,1 1-1,-1-1 0,0 1 1,1-1-1,0 1 1,-1-1-1,1 1 0,0-1 1,-1 0-1,1 1 0,0-1 1,0 0-1,0 0 0,0 0 1,0 1-1,0-1 1,1 0-1,1 1 0,1-1 30,0 0-1,0 0 1,1 0-1,-1-1 1,0 1-1,0-1 1,1 0-1,-1 0 1,0-1-1,7-1 1,4-1 36,-1-1 0,1 0 1,-1-2-1,0 1 0,-1-2 0,1 0 1,-1 0-1,0-1 0,-1-1 0,13-11 1,-4 2-25,-1-1 0,0-1 0,-2-1 0,26-37 1,-35 45 3,-1-1 1,-1 1 0,0-1-1,0 0 1,-2-1 0,0 0 0,0 0-1,-2 0 1,0 0 0,0 0-1,0-18 1,-3 32-57,0 0 1,0 0-1,0 0 0,0 0 0,0 0 0,0 0 1,0 0-1,0 0 0,-1 0 0,1 0 0,0 0 1,0 0-1,-1 0 0,1 0 0,-1 1 0,1-1 0,-1 0 1,1 0-1,-1 0 0,0 0 0,1 1 0,-2-2 1,1 2 4,0-1 0,0 1 1,0 0-1,1 0 1,-1 0-1,0 0 0,0 0 1,0 0-1,0 0 1,1 1-1,-1-1 0,0 0 1,0 0-1,0 1 1,1-1-1,-1 0 0,0 1 1,0-1-1,1 1 1,-2 0-1,-3 3 53,1-1 1,0 1-1,0 0 0,0 1 1,0-1-1,1 0 0,-4 6 1,-2 7 200,1 0 1,0 0-1,1 1 1,1 0-1,1 0 0,0 1 1,2-1-1,-3 35 1,6-46-224,0 0 0,0 0 0,0 1 0,1-1 0,1 0 0,-1 0 0,1 0 0,0 0 0,1 0 0,-1-1 0,1 1 0,1 0 0,-1-1 0,1 0 0,0 0 0,1 0 0,-1-1 0,1 1 0,0-1 0,1 0 0,-1-1 0,1 1 1,0-1-1,0 0 0,11 5 0,-6-4-131,0-1 0,1 0 0,0 0 0,0-1 0,0-1 0,0 0 0,13 0 0,-17-1-909,1-1 0,-1-1 0,1 0 1,-1 0-1,1 0 0,12-5 0,22-17-10929</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9.125"/>
    </inkml:context>
    <inkml:brush xml:id="br0">
      <inkml:brushProperty name="width" value="0.025" units="cm"/>
      <inkml:brushProperty name="height" value="0.025" units="cm"/>
    </inkml:brush>
  </inkml:definitions>
  <inkml:trace contextRef="#ctx0" brushRef="#br0">25 0 4708,'0'0'17131,"-1"12"-15759,-9 68 169,5-54-1355,1 1 0,1-1 1,2 0-1,1 33 0,1-57-181,-1 0 0,0 0 1,1 0-1,-1-1 0,1 1 0,0 0 0,-1-1 1,1 1-1,0 0 0,0-1 0,0 1 0,0-1 1,1 1-1,-1-1 0,0 0 0,0 1 0,1-1 1,-1 0-1,1 0 0,-1 0 0,3 1 0,0 0 13,0-1-1,0 0 1,0 0-1,-1 0 0,1 0 1,0-1-1,0 0 1,0 0-1,7 0 0,-1-1 7,-1-1 0,1 1 0,-1-2 0,1 1 0,-1-1 0,0-1 0,14-7 0,-14 6-201,-2 0-1,1-1 0,0 0 1,-1 0-1,0-1 0,-1 1 0,8-11 1,-11 13-417,-1 0 0,1-1 0,-1 1 0,1-1 0,-2 0 0,1 0 0,0 0 0,-1 0 0,1-7 0,0-21-6677</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19.496"/>
    </inkml:context>
    <inkml:brush xml:id="br0">
      <inkml:brushProperty name="width" value="0.025" units="cm"/>
      <inkml:brushProperty name="height" value="0.025" units="cm"/>
    </inkml:brush>
  </inkml:definitions>
  <inkml:trace contextRef="#ctx0" brushRef="#br0">63 36 17424,'0'0'4805,"-49"-20"-2723,41 15-1217,3 3-289,4 0-31,1-2-385,0 2-128,0 1 0,0 11-1922,1 3-640,5-2-1890,1 2-4805</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22.080"/>
    </inkml:context>
    <inkml:brush xml:id="br0">
      <inkml:brushProperty name="width" value="0.025" units="cm"/>
      <inkml:brushProperty name="height" value="0.025" units="cm"/>
    </inkml:brush>
  </inkml:definitions>
  <inkml:trace contextRef="#ctx0" brushRef="#br0">4 76 8456,'5'-19'9773,"-6"33"-4457,-1 18-4737,0 3 164,1-27-602,0 1 0,0 0 0,1 0 0,0 0 0,0 0 0,1 0 0,1-1 0,-1 1 0,1 0-1,1-1 1,4 12 0,-6-19-105,-1 0 0,1 0 0,0 0-1,0 0 1,0-1 0,-1 1 0,1 0-1,0-1 1,0 1 0,0 0 0,0-1-1,0 1 1,0-1 0,0 0 0,0 1-1,0-1 1,1 0 0,-1 0 0,0 1-1,0-1 1,0 0 0,0 0-1,0 0 1,0 0 0,1-1 0,-1 1-1,0 0 1,0 0 0,0-1 0,0 1-1,0 0 1,0-1 0,0 1 0,0-1-1,0 0 1,0 1 0,0-1 0,0 0-1,1-1 1,33-34 876,-33 34-894,14-21 109,0 0-1,12-28 1,8-10 166,-34 120 27,-4-17-244,1-21-35,1-1-1,4 38 0,-4-56-12,1 0 0,-1 0 0,0 0 0,1-1 0,-1 1 0,1 0 0,0 0 0,0-1 0,0 1 0,-1 0 0,2-1 0,-1 1 0,0-1 0,0 1 0,0-1 0,1 0 0,-1 0 0,0 1 0,1-1 0,-1 0 0,1 0 0,0 0 0,-1 0-1,1-1 1,0 1 0,-1 0 0,1-1 0,0 1 0,0-1 0,0 0 0,0 1 0,-1-1 0,1 0 0,0 0 0,0 0 0,0-1 0,0 1 0,3-1 0,1 0 78,-1-1 0,1 0 0,-1 0 1,1 0-1,-1 0 0,0-1 0,1 0 1,-2 0-1,1 0 0,0-1 0,5-4 0,3-8-67,0-1 0,-2 0 0,1-1 0,-2 0 0,-1 0-1,14-38 1,16-28-17,-38 83-319,0 0 0,0 0 0,0 0 0,0 0 0,1 0 0,-1 1 0,0-1 0,1 1 0,-1-1 0,0 1 0,1-1-1,-1 1 1,1 0 0,-1 0 0,0-1 0,1 1 0,-1 0 0,1 0 0,-1 1 0,1-1 0,2 1 0,-2-1-300,-1 0 1,1 0-1,0 0 1,0 0-1,0 0 0,0 0 1,0 0-1,0-1 1,0 1-1,0-1 0,0 1 1,2-2-1,2-5-6700</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22.424"/>
    </inkml:context>
    <inkml:brush xml:id="br0">
      <inkml:brushProperty name="width" value="0.025" units="cm"/>
      <inkml:brushProperty name="height" value="0.025" units="cm"/>
    </inkml:brush>
  </inkml:definitions>
  <inkml:trace contextRef="#ctx0" brushRef="#br0">0 280 8008,'0'0'16164,"9"0"-14642,18-3-930,0-2 1,1 0 0,-2-2 0,1-1 0,41-18-1,-22 9-198,-10 4-233,44-15-254,-1-3 0,86-48 1,-159 75-156,29-19-1339,-21 2-2360,-14 20 3783,-1 1 0,1 0-1,0-1 1,0 1 0,0-1 0,0 1-1,0 0 1,0-1 0,-1 1-1,1-1 1,0 1 0,0 0 0,0-1-1,-1 1 1,1 0 0,0-1 0,-1 1-1,1 0 1,0-1 0,-1 1 0,1 0-1,0 0 1,-1 0 0,1-1-1,-1 1 1,1 0 0,0 0 0,-1 0-1,1 0 1,-1 0 0,1-1 0,0 1-1,-1 0 1,1 0 0,-1 0-1,1 0 1,-1 0 0,1 1 0,0-1-1,-1 0 1,1 0 0,-1 0 0,1 0-1,-1 1 1,-3-1-1412,-21 0-7596</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22.877"/>
    </inkml:context>
    <inkml:brush xml:id="br0">
      <inkml:brushProperty name="width" value="0.025" units="cm"/>
      <inkml:brushProperty name="height" value="0.025" units="cm"/>
    </inkml:brush>
  </inkml:definitions>
  <inkml:trace contextRef="#ctx0" brushRef="#br0">27 5 17232,'0'0'2547,"-3"13"-455,-6 44-364,2 1-1,0 69 0,7 107-283,0-192 445,0-102-1842,16-117 0,-12 156-93,0 1 1,1-1-1,1 1 0,1 0 0,1 1 1,1-1-1,1 2 0,0-1 1,16-20-1,-20 32 39,1 0-1,0 0 1,0 1-1,0 0 1,1 1 0,0-1-1,0 1 1,0 1-1,1 0 1,-1 0-1,1 0 1,0 1 0,17-3-1,-12 3-11,0 1 1,0 0-1,0 2 0,1-1 1,-1 2-1,0 0 0,0 0 1,21 6-1,-30-5 7,0-1 0,0 1 0,0 0 0,0 1 0,-1-1 0,1 1 0,-1 0 0,0 0 0,6 5 0,-8-6 8,-1-1 1,0 0-1,1 1 1,-1-1 0,0 1-1,0-1 1,0 1-1,-1-1 1,1 1-1,0 0 1,0-1-1,-1 1 1,1 0-1,-1-1 1,0 1-1,1 0 1,-1 0-1,0 0 1,0-1-1,0 1 1,0 0-1,-1 0 1,1 0-1,0-1 1,-1 1-1,1 0 1,-1 0-1,0-1 1,1 1-1,-1 0 1,0-1-1,-1 3 1,-4 2 84,0 1 1,0-1-1,-1 0 0,0 0 0,0-1 1,0 0-1,-1 0 0,0-1 1,1 0-1,-1 0 0,-10 2 1,-12 5 263,-53 12 0,67-19-315,0-1 1,-1-1 0,1-1 0,-32-1 0,47 0-91,1 0-1,-1 0 1,0 0-1,1 0 1,-1 0-1,0-1 1,1 1-1,-1 0 1,0 0-1,1-1 1,-1 1-1,1 0 1,-1-1-1,1 1 1,-1 0-1,0-1 1,1 1-1,0-1 1,-1 1-1,1-1 1,-1 1-1,1-1 1,-1 1-1,1-1 1,0 1-1,0-1 1,-1 0-1,1 1 1,0-1-1,0 0 1,0 1-1,-1-1 1,1 0-1,0 1 1,0-1-1,0 0 1,0 1-1,0-1 1,1 0-1,8-28-5761,11-1-3275</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25.276"/>
    </inkml:context>
    <inkml:brush xml:id="br0">
      <inkml:brushProperty name="width" value="0.025" units="cm"/>
      <inkml:brushProperty name="height" value="0.025" units="cm"/>
    </inkml:brush>
  </inkml:definitions>
  <inkml:trace contextRef="#ctx0" brushRef="#br0">1 8 15150,'0'0'11019,"62"-8"-10987,-26 8-128,2 3-1794,-5-3-1730,-6 0-5092</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24.014"/>
    </inkml:context>
    <inkml:brush xml:id="br0">
      <inkml:brushProperty name="width" value="0.025" units="cm"/>
      <inkml:brushProperty name="height" value="0.025" units="cm"/>
    </inkml:brush>
  </inkml:definitions>
  <inkml:trace contextRef="#ctx0" brushRef="#br0">129 318 4388,'0'0'8205,"0"-8"-4799,1-26-1100,-1 33-2202,0 0 0,1 0 0,-1 0 0,-1 0 0,1 0 0,0 0 0,0 0 0,0 0 0,0 0 0,-1 0 0,1 0-1,0 0 1,-1 0 0,1 0 0,-1 0 0,0 0 0,1 0 0,-1 0 0,1 0 0,-1 1 0,0-1 0,0 0 0,0 0 0,1 1 0,-1-1 0,0 1-1,0-1 1,0 0 0,0 1 0,0 0 0,0-1 0,0 1 0,0 0 0,0-1 0,0 1 0,0 0 0,0 0 0,0 0 0,0 0 0,0 0-1,-2 0 1,0 0 4,0 1-1,-1-1 0,1 1 1,0 0-1,0 0 1,0 0-1,0 0 0,0 0 1,0 1-1,0 0 0,-4 2 1,0 3-35,2-1-1,-1 1 1,1 0 0,0 0 0,0 1 0,1 0 0,0-1-1,0 1 1,1 1 0,0-1 0,1 0 0,0 1 0,0 0 0,1-1-1,0 1 1,0 11 0,1-19-70,0 0 0,-1 0 0,1 0 1,0 1-1,1-1 0,-1 0 0,0 0 0,0 0 0,0 0 0,1 0 0,-1 0 0,0 0 0,1 0 0,-1 0 0,1 0 0,-1-1 1,1 1-1,0 0 0,-1 0 0,1 0 0,0-1 0,0 1 0,-1 0 0,1 0 0,0-1 0,0 1 0,0-1 0,0 1 1,0-1-1,0 1 0,0-1 0,0 0 0,0 1 0,0-1 0,0 0 0,0 0 0,0 0 0,0 0 0,0 0 0,0 0 1,0 0-1,0 0 0,0 0 0,0 0 0,0-1 0,2 1 0,3-2 46,0 0 1,0 0-1,-1 0 0,1-1 0,0 0 1,-1 0-1,7-4 0,9-10 141,0-1 0,-1-1 1,-1 0-1,-1-1 0,-1-2 0,24-36 0,-31 42-140,0-1 1,-1 0-1,-1 0 0,0-1 1,-2-1-1,0 1 0,-1-1 1,-1 0-1,0 0 0,0-20 1,-4 38-47,0 0 1,1 0 0,-1 0-1,0 0 1,0 0-1,0 0 1,0 0 0,-1 0-1,1 0 1,0 0 0,0 0-1,-1 0 1,1 0-1,0 0 1,-1 0 0,1 0-1,-1 1 1,-1-3-1,-10 9 18,-10 31-67,12-10 48,2 0 1,2 0-1,0 1 0,1 0 1,2 0-1,1 1 0,2 38 1,0-64 6,0 0 0,0 0 0,1 1 0,-1-1 0,1 0 1,0 0-1,-1 0 0,1 1 0,1-1 0,-1 0 0,0 0 1,1 0-1,-1-1 0,1 1 0,0 0 0,0-1 0,0 1 1,1-1-1,-1 0 0,0 1 0,1-1 0,-1 0 0,1 0 1,0-1-1,0 1 0,0-1 0,0 1 0,0-1 1,0 0-1,0 0 0,0 0 0,0 0 0,0-1 0,1 0 1,-1 1-1,0-1 0,0 0 0,1 0 0,-1-1 0,0 1 1,0-1-1,6-1 0,2-1 64,1 0 0,-1-1-1,0 0 1,0-1 0,0-1 0,0 0 0,-1 0-1,0 0 1,0-2 0,12-11 0,-13 10-53,0 0 1,-1-1 0,0 0 0,0 0 0,-1 0-1,0-1 1,-1-1 0,-1 1 0,0-1-1,0 0 1,-1 0 0,5-23 0,-11 25-90,-2 12 32,-4 9-10,3 1 27,0 0 0,1 1 0,1-1 0,0 1 0,1 0 0,-2 24 0,4-36 19,0-1 1,0 1-1,0-1 1,0 0-1,0 1 0,0-1 1,0 1-1,0-1 1,0 1-1,0-1 1,1 1-1,-1-1 1,0 1-1,0-1 1,0 0-1,1 1 0,-1-1 1,0 1-1,1-1 1,-1 0-1,0 1 1,1-1-1,-1 0 1,0 1-1,1-1 1,-1 0-1,1 0 0,-1 1 1,0-1-1,1 0 1,-1 0-1,1 0 1,-1 0-1,1 1 1,-1-1-1,1 0 1,0 0-1,23-6 47,20-21 38,-25 8-53,32-39 0,-48 74-142,-4 9 71,1-21 38,-1 0 0,1 0-1,-1 0 1,1 1 0,0-1 0,0 0 0,1 0 0,-1 0 0,1 0 0,0 0 0,0 0 0,1 0-1,2 5 1,-2-7 4,0 0-1,0-1 0,0 1 0,0-1 1,1 1-1,-1-1 0,1 0 0,-1 1 1,1-2-1,-1 1 0,1 0 0,0 0 1,-1-1-1,1 1 0,0-1 1,-1 0-1,1 0 0,0 0 0,0 0 1,4-1-1,2-1-41,0 1 0,0-2 0,0 1 0,-1-1 0,1 0 0,-1-1-1,0 0 1,0-1 0,0 1 0,-1-1 0,1-1 0,-1 0 0,0 0 0,-1 0 0,1 0 0,-1-1 0,-1 0 0,8-12 0,-9 3-2220</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24.433"/>
    </inkml:context>
    <inkml:brush xml:id="br0">
      <inkml:brushProperty name="width" value="0.025" units="cm"/>
      <inkml:brushProperty name="height" value="0.025" units="cm"/>
    </inkml:brush>
  </inkml:definitions>
  <inkml:trace contextRef="#ctx0" brushRef="#br0">224 334 13965,'-8'0'2200,"2"0"-1843,-3-1 212,-1 1 0,0 1 0,0-1 0,1 1 0,-1 1 0,1 0 0,-1 0 0,1 1 0,0 0 0,-1 1 0,-10 6 0,10-3-190,0 0-1,1 0 1,0 2-1,-11 12 1,17-18-320,0 0 1,1 0-1,0 0 0,-1 1 1,1-1-1,0 1 1,1-1-1,-1 1 1,1 0-1,-1-1 1,1 1-1,0 0 1,1 0-1,-1 0 1,1 0-1,0 0 0,0 5 1,1-7-54,-1-1-1,1 1 1,1 0 0,-1-1-1,0 1 1,0-1 0,1 1-1,-1-1 1,0 0 0,1 0-1,-1 0 1,1 0 0,0 0 0,-1 0-1,1 0 1,0 0 0,0 0-1,0-1 1,-1 1 0,1-1-1,0 1 1,0-1 0,0 0-1,0 0 1,0 0 0,0 0-1,0 0 1,3-1 0,59-6 315,-47 2-264,-1-1 0,0 0 0,0-2 1,0 0-1,-1 0 0,0-1 1,-1-1-1,0-1 0,-1 0 0,24-25 1,-16 12 15,-1-1 0,-1 0-1,-1-1 1,-1-2 0,14-30 0,-23 43-108,-2 0 0,0-1 0,0 1-1,-2-1 1,0 0 0,-1 0 0,0-1 0,-2 1-1,1-20 1,-2 36 27,0-1 0,0 1 0,0-1 0,0 0 0,0 1 0,0-1 0,0 0 1,0 1-1,-1-1 0,1 0 0,0 1 0,0-1 0,0 1 0,-1-1 0,1 0 0,0 1 0,-1-1 0,1 1 0,-1-1 0,1 1 0,0-1 0,-1 1 0,1-1 0,-1 1 1,1 0-1,-1-1 0,1 1 0,-1 0 0,0-1 0,1 1 0,-2-1 0,-19 9-138,-17 29 12,27-20 210,1 0 0,0 0 0,1 1 0,1 1 0,0 0 0,2 0 0,0 0 0,1 1 0,1-1 0,1 1 0,1 0 0,0 23 0,2-39-61,0 0 0,0-1 1,1 1-1,0-1 0,0 1 0,0 0 1,0-1-1,0 0 0,1 1 0,-1-1 1,1 0-1,0 1 0,0-1 0,0 0 1,1-1-1,-1 1 0,1 0 1,-1-1-1,1 1 0,0-1 0,0 0 1,0 0-1,0 0 0,1 0 0,-1 0 1,0-1-1,1 0 0,-1 1 0,1-1 1,-1-1-1,1 1 0,6 0 1,-2 0-234,0 0 0,0-1 0,1 0 0,-1-1 0,0 1 0,10-4 0,-10 3-591,0-2-1,-1 1 0,0-1 1,1 0-1,-1 0 0,8-6 1,36-29-10541</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24.932"/>
    </inkml:context>
    <inkml:brush xml:id="br0">
      <inkml:brushProperty name="width" value="0.025" units="cm"/>
      <inkml:brushProperty name="height" value="0.025" units="cm"/>
    </inkml:brush>
  </inkml:definitions>
  <inkml:trace contextRef="#ctx0" brushRef="#br0">94 0 17232,'0'0'2723,"-9"7"-1026,0 2-1168,0 0-1,0 1 0,1 0 0,0 1 0,-12 21 0,17-27-402,0 0-1,0 0 1,1 0 0,0 1 0,0-1-1,1 0 1,-1 1 0,1 0-1,0-1 1,0 1 0,1 0 0,0-1-1,0 1 1,0 0 0,1-1 0,0 1-1,0 0 1,3 9 0,-2-12-90,0-1 1,-1 1-1,1-1 1,0 0-1,0 0 0,0 0 1,1 0-1,-1-1 1,0 1-1,1 0 1,-1-1-1,1 0 0,0 1 1,-1-1-1,1 0 1,0 0-1,0-1 1,-1 1-1,7 0 1,60 3 649,-57-4-623,-5 0-30,1-1-1,0 0 0,-1 0 0,1 0 1,-1-1-1,1 0 0,-1 0 0,0-1 0,13-6 1,-17 7-205,0 1 0,-1-1 0,1 0 0,-1 0 0,0-1 0,1 1 1,-1 0-1,0-1 0,0 1 0,-1-1 0,3-4 0,-3 5-342,0-1 0,0 0 0,0 0 0,0 0 0,-1 0 0,1 0 0,-1 0 0,0 0 0,0 0 0,0 0 0,0 0 0,-1 0 0,-1-6 0,-9-21-7707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2.645"/>
    </inkml:context>
    <inkml:brush xml:id="br0">
      <inkml:brushProperty name="width" value="0.025" units="cm"/>
      <inkml:brushProperty name="height" value="0.025" units="cm"/>
    </inkml:brush>
  </inkml:definitions>
  <inkml:trace contextRef="#ctx0" brushRef="#br0">76 0 7239,'0'0'12705,"-6"10"-11546,-6 15-676,1 0 0,1 1 1,1 1-1,2-1 0,0 1 1,2 1-1,1-1 1,1 1-1,2 0 0,1 28 1,0-55-478,0 0 1,0 0-1,0 0 0,0 0 1,0 0-1,0 0 1,0 0-1,1 0 1,-1 0-1,0 0 1,1 0-1,-1 0 0,0 0 1,1 0-1,0 0 1,-1 0-1,1 0 1,-1-1-1,1 1 1,0 0-1,-1-1 0,1 1 1,0 0-1,0-1 1,0 1-1,0-1 1,-1 1-1,1-1 1,0 1-1,0-1 1,0 0-1,0 1 0,0-1 1,0 0-1,2 0 1,-1 0 1,-1 0 0,1 0 0,-1-1 0,1 1 0,-1 0 1,1-1-1,-1 0 0,1 1 0,-1-1 0,1 0 0,-1 0 0,0 0 1,1 0-1,-1 0 0,0 0 0,0 0 0,0 0 0,0 0 0,0 0 0,0-1 1,1-1-1,4-10-20,-1 0 0,-1 0 0,0 0 0,-1 0 0,-1-1 0,0 1 0,0-1 0,-2 0 0,1 1 0,-2-1 0,-1-14 0,2 28 10,0 0 1,0 1 0,0-1-1,0 0 1,0 0 0,0 0-1,0 0 1,0 1 0,0-1-1,0 0 1,0 0 0,0 0 0,0 0-1,0 0 1,0 1 0,0-1-1,-1 0 1,1 0 0,0 0-1,0 0 1,0 0 0,0 0-1,0 1 1,0-1 0,0 0 0,0 0-1,0 0 1,-1 0 0,1 0-1,0 0 1,0 0 0,0 0-1,0 0 1,0 0 0,0 1-1,-1-1 1,1 0 0,0 0 0,0 0-1,0 0 1,0 0 0,0 0-1,-1 0 1,1 0 0,0 0-1,0 0 1,0 0 0,0 0-1,0 0 1,-1 0 0,1 0 0,0-1-1,0 1 1,0 0 0,0 0-1,0 0 1,-1 0 0,1 0-1,0 0 1,0 0 0,0 0-1,0 0 1,0 0 0,0-1 0,0 1-1,0 0 1,-1 0 0,-4 12-33,4-6 29,0 0 1,0 0-1,0 0 1,1 1-1,0-1 1,1 0-1,-1 0 1,1 0-1,0 0 1,1 0-1,3 9 1,-4-12 4,1 0 0,0 0 1,-1-1-1,1 1 0,1-1 0,-1 1 1,0-1-1,0 0 0,1 0 0,0 0 1,-1 0-1,1 0 0,0-1 0,0 1 1,0-1-1,0 0 0,0 0 0,0 0 1,0 0-1,0 0 0,0-1 0,0 1 1,7-1-1,-2 0-14,0 0 0,0-1 1,0 1-1,1-2 0,-1 1 1,-1-1-1,1 0 0,0-1 1,0 0-1,13-7 0,-17 8-10,0 0 0,0-1-1,0 0 1,-1 1 0,1-1-1,-1 0 1,0-1-1,0 1 1,0-1 0,0 1-1,0-1 1,-1 0 0,1 0-1,-1 0 1,0 0 0,-1 0-1,1-1 1,-1 1 0,1-1-1,0-7 1,-2 11 22,0 1 1,0 0 0,0-1-1,0 1 1,0-1-1,1 1 1,-1-1 0,0 1-1,0-1 1,0 1 0,-1 0-1,1-1 1,0 1-1,0-1 1,0 1 0,0-1-1,0 1 1,0 0 0,-1-1-1,1 1 1,0 0-1,0-1 1,-1 1 0,1-1-1,0 1 1,-1 0-1,1 0 1,0-1 0,-1 1-1,1 0 1,0-1 0,-1 1-1,1 0 1,0 0-1,-1 0 1,0-1 0,-17 7-10,-15 21 201,0 25 380,32-49-520,-1 0 1,1 0-1,0 0 0,0 0 1,0 1-1,0-1 0,1 0 0,-1 1 1,1-1-1,0 0 0,0 1 1,0-1-1,0 1 0,1-1 1,-1 0-1,2 5 0,-1-7-41,1 1-1,-1-1 1,0 1 0,1-1-1,0 0 1,-1 0 0,1 0-1,0 0 1,-1 0-1,1 0 1,0 0 0,0 0-1,0 0 1,0-1-1,0 1 1,0-1 0,0 0-1,0 0 1,0 1-1,0-1 1,0 0 0,0-1-1,0 1 1,4-1-1,0 1-33,0-1-1,0 0 1,0 0-1,0-1 1,0 0-1,0 0 1,7-3-1,-8 2-27,1 0 0,-1 0 0,0-1 0,0 0 0,0 0-1,-1 0 1,1-1 0,-1 0 0,0 1 0,0-1 0,0-1 0,-1 1 0,0-1 0,0 1 0,0-1 0,-1 0-1,2-7 1,-23 59 336,19-45-275,1 1-1,-1-1 0,0 1 0,1-1 1,-1 0-1,1 0 0,0 1 1,-1-1-1,1 0 0,0 0 1,0 0-1,0 0 0,0 1 0,-1-1 1,2 0-1,-1-1 0,0 1 1,0 0-1,0 0 0,0 0 0,0-1 1,1 1-1,-1-1 0,0 1 1,1-1-1,-1 1 0,0-1 1,1 0-1,-1 1 0,1-1 0,-1 0 1,0 0-1,1 0 0,1-1 1,68 1-327,-49-1-125,-15 1 435,-7-1 36,1 1 0,0 0 0,-1 0 0,1 0 0,0-1 0,-1 1 0,1 0 0,0 0 0,-1 0 0,1 0 0,0 0 0,0 0 0,-1 0 0,1 1 0,0-1 0,-1 0 0,1 0 0,0 0 0,-1 1 0,1-1 0,0 0 0,-1 1 0,1-1-1,0 1 1,-1-1 0,1 1 0,-1-1 0,1 1 0,-1-1 0,1 1 0,-1-1 0,0 1 0,1-1 0,-1 1 0,0 0 0,1-1 0,-1 1 0,0 0 0,0-1 0,1 1 0,-1 0 0,0 0 0,0-1 0,0 1 0,0 0 0,0-1 0,0 1 0,0 0 0,0 0 0,-1 0 0,1-1 48,5-17 330,2 0-457,0-1 0,-1-1 0,-1 1 0,-1-1 0,0 0 0,-2 0 0,1-26 0,-2 49-629,0-1 0,0 0 0,0 1 0,1-1 0,-1 0 0,1 0 0,0 0 0,0 0 0,0 0 0,0-1 0,0 1 0,0-1 0,4 4-1,11 10-6882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27.539"/>
    </inkml:context>
    <inkml:brush xml:id="br0">
      <inkml:brushProperty name="width" value="0.025" units="cm"/>
      <inkml:brushProperty name="height" value="0.025" units="cm"/>
    </inkml:brush>
  </inkml:definitions>
  <inkml:trace contextRef="#ctx0" brushRef="#br0">62 133 11211,'-14'5'2118,"-17"6"1403,30-11-3287,0 1 0,0-1-1,0 0 1,0 1 0,0-1 0,1 1 0,-1-1 0,0 1-1,0 0 1,0-1 0,1 1 0,-1 0 0,0-1-1,1 1 1,-1 0 0,1 0 0,-1 0 0,1 0 0,-1-1-1,1 1 1,-1 2 0,7-2 52,0 0 0,0 0 0,1 0 0,-1-1 0,0 0 0,9-1-1,-12 1-134,35-5 258,1-1 0,-1-2 0,-1-2 0,53-20 0,2 0-244,136-29-2600,-227 59 2386,3 0-719,0-1 1,0 0 0,0 0 0,0 0 0,-1-1-1,1 1 1,6-5 0,-3-1-5820</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28.128"/>
    </inkml:context>
    <inkml:brush xml:id="br0">
      <inkml:brushProperty name="width" value="0.025" units="cm"/>
      <inkml:brushProperty name="height" value="0.025" units="cm"/>
    </inkml:brush>
  </inkml:definitions>
  <inkml:trace contextRef="#ctx0" brushRef="#br0">15 52 13389,'0'0'3875,"-2"9"-1227,-4 33 547,-1 64 0,8 56-1226,0-60-1904,-1-84-118,0 37 327,0-49 43,0-34 101,-1-5-412,1 0 0,2-1 0,2 2 0,1-1 1,1 0-1,2 1 0,1 0 0,1 1 0,2 0 0,2 1 0,0 0 1,25-37-1,-34 60-12,0 1 0,0 1 0,1-1 0,0 1-1,0 0 1,0 0 0,0 1 0,1 0 0,0 0 0,0 0 0,0 1 0,0 0 0,1 1 0,-1-1 0,1 1 0,-1 1 0,1-1-1,0 1 1,14 1 0,-10 0-4,-1 0 0,1 2 0,-1-1 1,1 1-1,-1 1 0,0 0 0,0 1 0,0 0 0,0 0 0,-1 2 0,0-1 0,17 12 0,-26-16 9,0-1-1,0 1 1,0 0-1,0-1 1,0 1 0,0 0-1,0 0 1,-1-1 0,1 1-1,0 0 1,0 0 0,-1 0-1,1 0 1,-1 0-1,1 0 1,-1 0 0,1 0-1,-1 0 1,1 0 0,-1 0-1,0 1 1,0-1 0,0 0-1,0 0 1,0 0-1,0 0 1,0 0 0,0 1-1,0-1 1,0 0 0,0 0-1,-1 0 1,1 0 0,0 0-1,-1 0 1,1 0 0,-1 0-1,1 0 1,-1 0-1,0 0 1,0 0 0,1 0-1,-1 0 1,0 0 0,0 0-1,0-1 1,0 1 0,0 0-1,-1 0 1,-6 4 70,0 0 0,0 0 0,0-1 0,-17 5 0,1 0 100,-1-1-1,0-2 0,-1 0 0,1-2 0,-1 0 0,0-2 1,-26-2-1,51 1-216,0-1-1,0 0 1,0 0 0,0-1 0,0 1 0,0 0 0,0 0 0,0 0-1,0-1 1,0 1 0,0 0 0,0-1 0,1 1 0,-1-1 0,0 1-1,0-1 1,0 0 0,1 1 0,-1-1 0,0 0 0,1 1 0,-1-1-1,0 0 1,1 0 0,-1 1 0,1-1 0,-1 0 0,1 0 0,0 0-1,-1 0 1,1 0 0,0 0 0,0 0 0,-1 0 0,1 0 0,0 0-1,0 0 1,0 0 0,0 0 0,0 0 0,0 0 0,1 1 0,-1-1-1,0 0 1,0 0 0,1 0 0,-1 0 0,1 0 0,-1 0 0,2-1-1,1-6-1209,1 1 0,0 0 0,0 0 0,1 0 0,6-7 0,26-27-9713</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41.482"/>
    </inkml:context>
    <inkml:brush xml:id="br0">
      <inkml:brushProperty name="width" value="0.025" units="cm"/>
      <inkml:brushProperty name="height" value="0.025" units="cm"/>
    </inkml:brush>
  </inkml:definitions>
  <inkml:trace contextRef="#ctx0" brushRef="#br0">6131 586 3748,'-57'-20'4063,"-81"-39"0,-47-39-2020,107 54-2084,-2 3 0,-150-53 0,120 64-622,-180-25 0,-120 12-157,250 28 991,-36-4 188,-575-43 1427,574 56-1433,-378 38 0,-285 129-241,651-104-85,3 9-1,-207 97 1,334-125 86,1 3 0,2 3 0,3 4 0,1 2-1,3 4 1,-78 78 0,108-93-47,2 2 0,2 1 0,2 2 0,2 1-1,2 1 1,2 2 0,2 1 0,2 1 0,2 1 0,2 1-1,-12 60 1,24-81-89,1 0 0,2 1-1,1 0 1,2 0-1,1 0 1,1 0 0,2 0-1,1 0 1,2 0 0,1-1-1,1 0 1,2 0 0,1-1-1,1-1 1,31 54 0,-10-35-39,2-2 1,2-2-1,2-1 1,2-2 0,2-2-1,1-2 1,2-1 0,66 38-1,49 18 96,215 88-1,-188-99-38,3-9 1,3-7-1,2-10 0,3-8 1,2-8-1,395 22 1,-312-60-224,0-12 1,420-70-1,-294 1 399,422-139-1,-160-22 576,-578 199-637,-2-5 1,-3-3-1,-1-4 0,151-123 0,-205 147-142,-2-2 0,-1-1 0,-1-1 0,38-58 0,-54 68-44,0 0 1,-2 0-1,0-1 1,-2-1-1,-1 1 1,-1-2-1,-1 1 0,5-48 1,-9 30 139,-2 0 0,-1 0-1,-3 0 1,-2 0 0,-2 0 0,-1 1 0,-2 0 0,-3 0 0,-1 1 0,-2 1-1,-2 0 1,-1 2 0,-27-41 0,17 35 137,-2 2 1,-2 1-1,-2 2 1,-2 1-1,-1 2 1,-1 2-1,-3 1 1,0 2-1,-2 2 1,-75-38-1,52 37-105,-2 3-1,0 3 1,-2 3-1,-109-19 1,75 25-355,-1 5 1,-164 3 0,-217 50-2093,15 39-1898,179-24 945,10-3-1467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2:53.355"/>
    </inkml:context>
    <inkml:brush xml:id="br0">
      <inkml:brushProperty name="width" value="0.025" units="cm"/>
      <inkml:brushProperty name="height" value="0.025" units="cm"/>
    </inkml:brush>
  </inkml:definitions>
  <inkml:trace contextRef="#ctx0" brushRef="#br0">1729 181 8712,'-132'-20'1386,"-1"5"1,-230 6-1,317 13-1124,1 3 1,-1 2-1,2 1 1,0 3-1,0 1 1,1 2-1,1 2 1,-53 32-1,32-13-131,2 4 0,1 2-1,3 2 1,-77 78 0,105-92-133,1 1-1,2 2 1,1 0-1,1 2 1,2 1-1,2 0 1,2 2-1,1 0 1,1 1-1,-9 42 1,17-48-9,1 1 1,2-1 0,1 1 0,2 1 0,2-1-1,1 0 1,1 0 0,2 0 0,2 0 0,1 0-1,1-1 1,21 51 0,-3-24 67,3-2 0,3-1-1,2-2 1,3-1 0,2-2 0,2-1 0,3-3 0,2-1-1,1-3 1,71 53 0,-69-62-8,1-2 1,2-3-1,1-2 0,1-2 1,1-2-1,1-3 0,1-3 1,1-2-1,1-2 0,0-3 1,88 6-1,-55-16-53,0-3 0,0-5 0,0-3 0,-1-4 0,-1-5 0,0-3-1,-2-4 1,0-4 0,-2-4 0,-2-4 0,113-66 0,-137 66 4,-2-3-1,-2-3 0,-1-2 1,-3-2-1,-2-2 1,72-92-1,-88 95 49,-1-3 0,-3 0 0,-3-2 0,-1-1 0,-3-2 0,-2 0 0,-2-1 0,18-95 0,-27 99 123,-3-2 0,-3 1 0,-1 0 0,-3-1 0,-2 1 0,-2 0 0,-17-75 1,13 92-12,-2 0 0,-1 2 0,-2-1 0,-2 1 0,0 1 0,-2 1 0,-2 0 0,-1 1-1,-1 2 1,-1 0 0,-48-46 0,38 46-98,-2 3-1,0 0 0,-2 3 0,0 1 0,-1 1 0,-2 2 0,0 2 0,0 1 0,-1 2 0,-1 2 0,-43-5 0,-7 3-152,-1 4 0,0 4 0,0 4 0,-93 11 0,63 4-785,-150 36 1,-116 52-2655,120-30-1967,90-29-2212</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3:39.096"/>
    </inkml:context>
    <inkml:brush xml:id="br0">
      <inkml:brushProperty name="width" value="0.025" units="cm"/>
      <inkml:brushProperty name="height" value="0.025" units="cm"/>
    </inkml:brush>
  </inkml:definitions>
  <inkml:trace contextRef="#ctx0" brushRef="#br0">3679 451 8968,'-502'-212'2403,"324"157"-2355,-3 7 1,-369-47-1,-382 55 186,828 43-76,0 4 0,0 5 0,-191 48 0,231-41 33,0 2 0,2 2 1,1 4-1,0 2 0,2 2 0,2 4 1,-61 46-1,100-67-93,1 1 0,0 1 0,1 0 1,1 1-1,1 0 0,0 2 0,1-1 0,1 2 1,-11 24-1,18-34-91,1 1 1,1 0-1,0 0 0,0 0 1,1 0-1,1 1 0,0-1 1,0 1-1,1-1 1,0 0-1,1 1 0,1-1 1,0 0-1,0 1 1,1-1-1,0 0 0,1-1 1,0 1-1,1-1 1,6 11-1,13 16 2,1-2 0,1 0 0,3-2 0,0 0 0,2-2 0,69 52 0,-25-29-5,2-4 0,108 53 0,-92-60 9,1-3 1,2-5 0,2-4-1,141 26 1,-82-32 6,0-7 0,184-3 0,-87-17-53,-1-11 1,358-65 0,-455 47 41,-1-7 0,-2-7 0,-3-7 0,-2-6 0,149-81 0,-220 96 82,99-72 1,-149 95-53,-1 0 1,-2-2-1,0-1 1,-1-2-1,-2 0 1,36-53-1,-51 69-27,-1 0 0,-1 0 0,1 0-1,-1-1 1,-1 1 0,0-1 0,0 0-1,-1 0 1,0 0 0,-1-1 0,0 1 0,-1 0-1,0 0 1,0-1 0,-1 1 0,-1 0-1,1 0 1,-2 0 0,1 0 0,-2 0 0,1 0-1,-1 1 1,0 0 0,-1 0 0,0 0-1,-1 0 1,0 1 0,-8-10 0,-9-4 17,-2 1 0,0 0 1,-1 2-1,0 1 0,-2 1 1,0 2-1,-1 0 0,0 2 1,-41-12-1,-16 0 32,-1 3-1,-99-12 1,-360-10-84,-6 44-890,-10 0-5406,340-11-2431</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5:58.815"/>
    </inkml:context>
    <inkml:brush xml:id="br0">
      <inkml:brushProperty name="width" value="0.025" units="cm"/>
      <inkml:brushProperty name="height" value="0.025" units="cm"/>
    </inkml:brush>
  </inkml:definitions>
  <inkml:trace contextRef="#ctx0" brushRef="#br0">1 0 32</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5:59.799"/>
    </inkml:context>
    <inkml:brush xml:id="br0">
      <inkml:brushProperty name="width" value="0.025" units="cm"/>
      <inkml:brushProperty name="height" value="0.025" units="cm"/>
    </inkml:brush>
  </inkml:definitions>
  <inkml:trace contextRef="#ctx0" brushRef="#br0">93 129 1826,'-37'-1'1123,"-4"-1"-612,40 2-284,1 0 0,0 0 0,-1 0 1,1-1-1,-1 1 0,1 0 0,0 0 0,-1 0 0,1 0 0,-1 0 1,1 0-1,-1 0 0,1 0 0,0 0 0,-1 0 0,1 0 0,-1 0 1,1 0-1,-1 0 0,1 0 0,0 0 0,-1 0 0,1 0 0,0 1 1,-1-1-1,1 0 0,-1 0 0,1 1 0,0-1 0,-1 0 0,1 0 1,0 1-1,0-1 0,-1 0 0,1 1 0,0-1 0,-1 1 0,34 30 805,-16-13-435,1-1 0,30 21 0,-40-33-412,0 0 1,1-1-1,0 0 0,0 0 1,0-1-1,1 0 1,-1 0-1,1-1 0,16 2 1,319 0 1899,-222-6-1891,496-52 195,-437 32-228,841-34 102,-858 52-232,945-38 294,-286 67 263,-674-16-225,-69-4-241,0-4 1,-1-4 0,1-3 0,82-17 0,-100 11-7,-11 3 15,-1-2 0,0-2 0,87-36 0,-127 43 129,-11 4 560,-19 3 881,2 0-1925,-27 4 388,-5 1-5597,36-6-55</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6:05.985"/>
    </inkml:context>
    <inkml:brush xml:id="br0">
      <inkml:brushProperty name="width" value="0.025" units="cm"/>
      <inkml:brushProperty name="height" value="0.025" units="cm"/>
    </inkml:brush>
  </inkml:definitions>
  <inkml:trace contextRef="#ctx0" brushRef="#br0">1 357 4356,'0'0'2082,"35"-59"-1954,-19 24-256,4-4 256,0-2-160,1 1 64,-3-1-480,2 2 512,-5 7-1313,-3 2-1058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6:06.375"/>
    </inkml:context>
    <inkml:brush xml:id="br0">
      <inkml:brushProperty name="width" value="0.025" units="cm"/>
      <inkml:brushProperty name="height" value="0.025" units="cm"/>
    </inkml:brush>
  </inkml:definitions>
  <inkml:trace contextRef="#ctx0" brushRef="#br0">373 19 128,'0'0'7335,"-12"-5"-5792,10 5-1495,-3-3 113,0 1 0,-1 0 1,1 1-1,0-1 0,0 1 0,-1 0 0,1 1 0,-1-1 0,1 1 1,-1 0-1,1 0 0,0 1 0,-1-1 0,1 1 0,-1 1 1,1-1-1,0 1 0,0 0 0,0 0 0,-6 3 0,-8 9 126,0 0-1,1 1 0,1 1 0,0 1 1,2 0-1,-1 1 0,2 1 0,1 0 1,0 1-1,2 0 0,0 1 0,1 0 0,1 1 1,1 0-1,-5 23 0,7-18-212,1 0-1,1-1 1,2 1-1,1 1 1,0-1-1,2 0 1,2 0 0,0 0-1,2 0 1,0-1-1,2 0 1,18 45-1,-8-33-25,1-1 0,2 0 0,1-2-1,29 36 1,-38-55-46,2 0 0,0-1 0,0-1 0,1 0 0,1-1 1,0 0-1,1-2 0,1 0 0,-1-1 0,25 10 0,-37-17-4,1-1 0,0 0 0,0 0 0,-1 0 1,1-1-1,0 0 0,0 0 0,1 0 0,-1-1 0,0 0 0,0-1 0,0 1 1,0-1-1,0 0 0,0 0 0,0-1 0,0 0 0,-1 0 0,1 0 0,-1-1 1,1 0-1,-1 0 0,0 0 0,0 0 0,0-1 0,0 0 0,-1 0 0,0 0 1,1-1-1,-2 0 0,1 1 0,0-1 0,-1-1 0,0 1 0,0 0 0,2-7 1,8-18 246,-2-1 0,-1-1 0,-1 0 0,-2 0 0,-1 0 1,2-47-1,-6-200 1346,-2 263-1530,-2-32 114,-15-86 1,13 113-157,-1 0 0,-1 0 1,-1 1-1,-1 0 0,-1 0 1,-15-25-1,22 41-15,-1-1 0,0 1 0,0 0 0,0 0 0,-1 0 0,1 0 0,-1 1 0,0 0 1,0-1-1,0 1 0,-1 0 0,1 1 0,-1-1 0,0 1 0,1 0 0,-1 0 0,0 1 0,0-1 0,0 1 0,0 0 1,0 1-1,-1-1 0,1 1 0,0 0 0,0 0 0,0 0 0,-10 3 0,4 0-55,0 1 0,0 0 0,0 0 1,0 1-1,1 1 0,0 0 0,0 0 0,1 1 0,-1 0 0,2 1 0,-11 10 0,4-1-366,1-1-1,1 2 1,-19 33-1,-3 22-4771,30-54-379</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6:13.026"/>
    </inkml:context>
    <inkml:brush xml:id="br0">
      <inkml:brushProperty name="width" value="0.025" units="cm"/>
      <inkml:brushProperty name="height" value="0.025" units="cm"/>
    </inkml:brush>
  </inkml:definitions>
  <inkml:trace contextRef="#ctx0" brushRef="#br0">139 62 3812,'0'0'608,"2"-8"2707,2-1-2370,-3 5-534,1 0 0,-1 0 0,0 0 0,0 0 0,-1 0 1,1 0-1,-1-7 0,0 11-342,0-1 0,0 1 0,0 0 0,0 0 0,0 0 0,0 0 0,0-1 1,0 1-1,0 0 0,0 0 0,0 0 0,0 0 0,0-1 0,0 1 0,0 0 0,0 0 1,0 0-1,0 0 0,0-1 0,0 1 0,0 0 0,-1 0 0,1 0 0,0 0 1,0 0-1,0-1 0,0 1 0,0 0 0,0 0 0,-1 0 0,1 0 0,0 0 0,0 0 1,0 0-1,0 0 0,-1 0 0,1 0 0,0 0 0,0 0 0,0 0 0,0 0 0,-1 0 1,1 0-1,0 0 0,0 0 0,0 0 0,-1 0 0,-10 6 1073,-7 12-503,3 8-464,0 1 0,2 0 0,2 1 1,0 0-1,2 1 0,-9 44 0,8-18 141,3 1-1,-1 90 1,8-144-317,0 15-402,0 0 1,2 0 0,4 22 0,-6-36 310,0 0 0,1-1 0,-1 1-1,1 0 1,0-1 0,0 1 0,0-1 0,0 1 0,1-1 0,-1 1 0,0-1 0,1 0 0,0 1 0,0-1 0,-1 0 0,1 0-1,0 0 1,1-1 0,-1 1 0,0 0 0,0-1 0,1 1 0,-1-1 0,1 0 0,-1 0 0,1 0 0,0 0 0,-1-1-1,5 2 1,-6-2-140,0 0 1,1 0-1,-1 0 0,0 0 0,0-1 0,1 1 0,-1 0 0,0-1 0,0 1 0,0-1 0,1 1 0,-1-1 0,0 1 0,0-1 0,0 0 0,0 1 0,0-1 0,0 0 0,0 0 1,0 0-1,-1 0 0,1 0 0,0 0 0,0 0 0,-1 0 0,1 0 0,-1 0 0,1-2 0,12-24-7781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3.003"/>
    </inkml:context>
    <inkml:brush xml:id="br0">
      <inkml:brushProperty name="width" value="0.025" units="cm"/>
      <inkml:brushProperty name="height" value="0.025" units="cm"/>
    </inkml:brush>
  </inkml:definitions>
  <inkml:trace contextRef="#ctx0" brushRef="#br0">22 1 16335,'0'0'8200,"-21"65"-5894,21-48-1409,0 3-833,1 0-608,2-4-2755,-1-4-4997</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6:13.493"/>
    </inkml:context>
    <inkml:brush xml:id="br0">
      <inkml:brushProperty name="width" value="0.025" units="cm"/>
      <inkml:brushProperty name="height" value="0.025" units="cm"/>
    </inkml:brush>
  </inkml:definitions>
  <inkml:trace contextRef="#ctx0" brushRef="#br0">66 0 11883,'0'0'710,"-3"12"198,-6 28 66,-32 142 1480,35-148-2097,2 0 1,2 0-1,2 58 1,0-91-345,0-1 0,0 1 1,0-1-1,0 1 1,1 0-1,-1-1 0,0 1 1,0-1-1,0 1 0,0 0 1,1-1-1,-1 1 1,0-1-1,1 1 0,-1-1 1,0 1-1,1-1 1,-1 1-1,1-1 0,-1 0 1,0 1-1,1-1 0,-1 0 1,1 1-1,0-1 1,-1 0-1,1 1 0,-1-1 1,1 0-1,-1 0 0,1 0 1,-1 1-1,1-1 1,0 0-1,-1 0 0,1 0 1,-1 0-1,1 0 0,0 0 1,-1 0-1,1 0 1,-1-1-1,1 1 0,0 0 1,-1 0-1,1 0 0,-1-1 1,1 1-1,-1 0 1,1-1-1,0 0 0,28-19 226,-5-7-440,-1-1 1,33-56-1,24-70-4034,-69 124 2609,-10 19 865,-9 17-519,-10 20 983,0 1 1,-22 43-1,28-46 1379,2-1 0,1 2 0,-11 41 0,19-63-925,1 0 0,-1 0 0,0 0-1,1 0 1,-1 0 0,1 0 0,0 0 0,0 0 0,0 0 0,1 0 0,-1 0 0,1 0 0,-1 0 0,1 0-1,2 5 1,-1-6-88,0 0-1,0-1 0,0 1 0,0-1 1,0 0-1,0 0 0,0 0 0,1 0 1,-1 0-1,0 0 0,0-1 0,1 1 1,-1-1-1,1 1 0,-1-1 0,0 0 1,1 0-1,-1 0 0,4-1 0,49-4-104,-32-8-2019,-22 12 1694,0 0 0,0 0-1,0 0 1,0-1 0,0 1-1,0 0 1,0-1 0,-1 1-1,1-1 1,-1 1 0,1-1-1,-1 1 1,1-1 0,-1-2-1,1-13-4303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6:13.823"/>
    </inkml:context>
    <inkml:brush xml:id="br0">
      <inkml:brushProperty name="width" value="0.025" units="cm"/>
      <inkml:brushProperty name="height" value="0.025" units="cm"/>
    </inkml:brush>
  </inkml:definitions>
  <inkml:trace contextRef="#ctx0" brushRef="#br0">92 0 7079,'0'0'6982,"10"72"-5765,-5-36-31,1 8-1,-1 1-256,-1 7-449,-1 2-128,-3 1-127,0 3-65,-7 0-64,-9 3-32,-4-6-128,-4-7-929,-5-18-2178,1-15-5221</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6:18.989"/>
    </inkml:context>
    <inkml:brush xml:id="br0">
      <inkml:brushProperty name="width" value="0.025" units="cm"/>
      <inkml:brushProperty name="height" value="0.025" units="cm"/>
    </inkml:brush>
  </inkml:definitions>
  <inkml:trace contextRef="#ctx0" brushRef="#br0">1 371 1954,'0'0'256,"28"-49"160,-7 21-31,5-5-97,1-5-128,6-2-128,-3 0 0,1 0-32,-3 4 32,-3 2 64,-4 2-512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6:19.421"/>
    </inkml:context>
    <inkml:brush xml:id="br0">
      <inkml:brushProperty name="width" value="0.025" units="cm"/>
      <inkml:brushProperty name="height" value="0.025" units="cm"/>
    </inkml:brush>
  </inkml:definitions>
  <inkml:trace contextRef="#ctx0" brushRef="#br0">744 74 4676,'-9'-5'219,"-7"-2"224,-1 2 0,1-1 0,-1 2 0,0 0 0,0 1 0,-1 1-1,1 1 1,0 0 0,-1 1 0,1 1 0,0 1 0,-1 0 0,1 1 0,-18 6-1,6-1-97,0 1-1,1 1 0,0 2 0,1 1 0,0 1 0,1 1 0,-43 33 0,53-34-223,0 1 0,0 1 0,2 1 0,0 0 1,0 0-1,2 2 0,0-1 0,2 1 0,-11 24 0,10-15-23,2 1-1,0 0 0,2 1 1,1-1-1,1 1 1,0 36-1,4-24-56,2 1 1,2 0-1,2-1 0,2 0 0,1 0 1,3 0-1,1-1 0,2-1 1,30 61-1,-33-79-36,1-1 1,1 0-1,1-1 1,0-1-1,2 0 1,0-1-1,2-1 0,-1-1 1,35 25-1,-42-35 1,0 0-1,0 0 1,0-1-1,1-1 1,0 1-1,0-2 1,0 1 0,1-2-1,-1 1 1,1-2-1,-1 0 1,1 0-1,-1-1 1,1 0-1,0-1 1,-1 0-1,1-1 1,-1 0-1,1-1 1,-1 0-1,0-1 1,12-6 0,1-3 43,-1-1 0,-1-1 0,0-1 0,-1 0 0,-1-2 0,0 0 0,-2-2 0,30-38 0,-6-2 117,-2-1 0,32-67 0,-44 73-40,-3-2 0,-3 0 0,22-82 0,-34 96-46,-2 0 0,-1 0-1,-3-1 1,-1 0 0,-5-65-1,1 93-71,-1 1-1,-1-1 1,0 1 0,-1 0-1,-1 0 1,0 1-1,-1-1 1,0 1-1,-9-14 1,10 21-5,0 0 0,0 0 0,-1 0 0,0 1-1,0 0 1,-1 0 0,1 0 0,-1 1 0,0 0 0,-1 1 0,1-1 0,-1 1 0,0 1 0,0-1 0,0 1 0,-1 1 0,-12-3-1,1 3 4,1 0 0,-1 2-1,1 0 1,-1 2-1,1 0 1,0 1-1,0 1 1,0 0 0,0 2-1,1 0 1,-1 1-1,2 1 1,-18 10-1,-7 6-26,1 2 1,2 2-1,1 1 0,-38 38 0,65-57-400,-1 1 0,2 0 1,-1 1-1,-14 22 0,22-23-2840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03.871"/>
    </inkml:context>
    <inkml:brush xml:id="br0">
      <inkml:brushProperty name="width" value="0.025" units="cm"/>
      <inkml:brushProperty name="height" value="0.025" units="cm"/>
    </inkml:brush>
  </inkml:definitions>
  <inkml:trace contextRef="#ctx0" brushRef="#br0">429 182 2210,'3'-12'1810,"-1"1"-1395,2-3 469,-2 1 0,1-1-1,-2 0 1,1-22 0,-2 34-725,0-1 1,0 0-1,0 0 0,-1 1 0,1-1 1,-1 0-1,1 1 0,-1-1 0,0 1 1,0-1-1,0 1 0,0-1 0,-1 1 1,1 0-1,-1-1 0,1 1 0,-1 0 1,0 0-1,0 0 0,0 0 0,0 1 1,0-1-1,0 0 0,0 1 0,-1-1 1,1 1-1,-1 0 0,1 0 0,-1 0 1,1 0-1,-1 0 0,-4 0 0,0 0-81,0 1 0,0-1 0,0 1 0,0 1 0,0-1 0,0 1 0,0 0 0,1 1 0,-1 0 0,0 0 0,1 0 0,-1 1 0,-7 4 0,5-1-16,0 1 0,0-1 0,0 1 0,1 1 0,1-1 0,-1 1 0,-10 16-1,-3 9 77,2 1-1,1 1 1,-22 64-1,35-88-74,-19 59 33,2 0 0,4 1 0,3 1 0,2 1 0,5 0 0,2 0 0,3 1 0,8 73 1,-1-100-84,3-1 1,17 69 0,-17-90-26,2 1 0,0-1-1,2-1 1,0 0 0,28 42 0,-35-60 7,1 1 0,1-1 0,-1-1 1,1 1-1,0-1 0,0 0 0,1 0 0,-1-1 1,1 0-1,0 0 0,8 3 0,-11-6 16,0 1 0,0-1 0,0 0 0,0 0 0,0-1-1,0 1 1,0-1 0,1 0 0,-1 0 0,0 0 0,0-1 0,0 1-1,0-1 1,0 0 0,0 0 0,0 0 0,0-1 0,0 0-1,0 1 1,-1-1 0,1-1 0,6-4 0,0-3 126,0 0 1,-1 0 0,0-1-1,0-1 1,-1 0-1,-1 0 1,0 0 0,8-21-1,36-113 1201,-48 137-1266,24-91 210,-3-2 0,-5 0 0,-5-1 0,-4 0 0,-4-127 0,-7 201-189,-1 0 1,-1 0 0,-1 1-1,-2-1 1,-16-47-1,18 65-374,-1 1 0,0 0 0,-1 0 0,0 0 0,0 1 0,-1 0 0,-12-13 0,13 16-560,1 1 0,-2 1 0,1-1 0,0 1 0,-1 0 0,0 0 0,0 1 0,0 0 0,0 0 0,0 1 0,-1 0 0,-8-2 0,4 2-6291</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13.488"/>
    </inkml:context>
    <inkml:brush xml:id="br0">
      <inkml:brushProperty name="width" value="0.025" units="cm"/>
      <inkml:brushProperty name="height" value="0.025" units="cm"/>
    </inkml:brush>
  </inkml:definitions>
  <inkml:trace contextRef="#ctx0" brushRef="#br0">1766 191 3812,'0'0'5306,"-9"-6"-4489,-7-6 62,0-1 0,-27-28 0,38 36-652,-1 0-1,0 1 1,0-1-1,0 2 1,0-1 0,0 1-1,-1 0 1,0 0 0,1 0-1,-1 1 1,0 0 0,-1 1-1,1-1 1,-9 1 0,-18-1 632,-62 3 0,41 1-148,-19-3-414,30-1-190,0 2 0,1 2 0,-1 1 1,1 3-1,-46 11 0,-243 100 1121,327-115-1196,-13 5 25,1 0 1,-1 1 0,1 1 0,1 1 0,-1 0-1,2 1 1,-1 1 0,2 0 0,0 1-1,-14 16 1,-41 54 120,33-42-136,2 1 1,2 2-1,1 0 0,-36 74 1,-9 24 34,56-109-45,0 1 1,3 0 0,0 2-1,-20 67 1,25-30-20,4 1 0,2 0 0,6 105 0,1-90 26,0-58-43,2 0 0,2 0 0,0-1 0,2 0 0,2 0 0,0 0 0,2-1 1,23 43-1,6 2 32,96 130 0,-108-168-33,2-1 0,1-2-1,56 47 1,119 68-241,-186-135 258,13 9-92,2-1 1,59 26 0,-80-41 67,-1-2 1,1 0-1,0-1 0,0 0 0,1-1 0,-1 0 0,0-1 0,1-1 0,-1 0 1,0-1-1,17-4 0,21-8 62,-1-2-1,87-40 1,-64 24-44,-35 16-110,-1-2 0,-1-2 0,58-39 0,-78 45 48,0-1 0,-1 0 0,0-1 0,-1-1 1,-1 0-1,-1-1 0,0 0 0,20-38 0,1-24 232,-4-1-1,-3-2 1,26-135-1,-8 33 394,-11 54-314,-5-1 0,-7-1 1,-5-1-1,-1-266 0,-17 365-250,-2 1 1,-1 0-1,-1 0 0,-2 0 1,-2 0-1,-12-32 0,14 50-25,0-1 0,-1 1 0,-1 0-1,0 0 1,-1 1 0,0 1 0,-1 0 0,-1 0-1,0 1 1,0 0 0,-2 1 0,1 1 0,-25-15-1,6 10 16,-1 2-1,-1 1 1,1 1-1,-2 2 1,-47-7-1,-68-19-2033,132 30 487,-1-2-1,1-1 1,0 0-1,1-1 1,-29-20 0,11 2-6194</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19.493"/>
    </inkml:context>
    <inkml:brush xml:id="br0">
      <inkml:brushProperty name="width" value="0.025" units="cm"/>
      <inkml:brushProperty name="height" value="0.025" units="cm"/>
    </inkml:brush>
  </inkml:definitions>
  <inkml:trace contextRef="#ctx0" brushRef="#br0">1 447 19795,'0'0'1793,"40"-80"-832,0 38-448,9-7-289,12-1-32,6-1-160,1 6-32,-8 5 32,-4 9-256,-12 8-513,-12 8-288,-9 7-448,-7 3-801,-5 2-2659,-1-1-1857</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0.619"/>
    </inkml:context>
    <inkml:brush xml:id="br0">
      <inkml:brushProperty name="width" value="0.025" units="cm"/>
      <inkml:brushProperty name="height" value="0.025" units="cm"/>
    </inkml:brush>
  </inkml:definitions>
  <inkml:trace contextRef="#ctx0" brushRef="#br0">219 126 5990,'0'0'-257,"5"-9"4309,-1 2-3634,1-1 588,0 0 1,-1 0 0,0-1 0,0 1-1,-1-1 1,0 0 0,0 0-1,-1-1 1,1-10 0,-3 19-939,-1 1-1,1-1 1,0 0 0,0 1 0,-1-1 0,1 1-1,-1-1 1,1 0 0,0 1 0,-1-1 0,1 1-1,-1-1 1,0 1 0,1 0 0,-1-1 0,1 1-1,-1-1 1,0 1 0,1 0 0,-1 0 0,1-1-1,-1 1 1,0 0 0,1 0 0,-1 0 0,0 0-1,0 0 1,1 0 0,-1 0 0,0 0 0,1 0-1,-1 0 1,0 0 0,1 0 0,-1 0 0,0 1-1,1-1 1,-2 1 0,-29 8 523,19-1-423,0 1-1,0 0 1,1 1 0,1 0 0,-1 1 0,-12 17-1,-1 4 68,-23 41 0,41-64-217,0 0 1,1 1-1,0-1 0,1 1 1,-1 0-1,2 0 0,0 0 1,0 1-1,1-1 0,0 1 0,0-1 1,1 1-1,1 13 0,0-22-14,1 0-1,0 0 1,-1 0-1,1 0 1,0 0-1,0 0 1,0 0-1,0 0 1,0 0-1,1-1 1,-1 1-1,0 0 1,1-1-1,-1 1 1,1-1-1,0 1 1,0-1-1,-1 0 1,1 0-1,0 0 1,0 0-1,0 0 1,0 0-1,0-1 1,0 1-1,0 0 1,1-1-1,-1 0 1,0 1-1,0-1 1,0 0-1,0 0 1,1 0-1,-1-1 1,0 1-1,0 0 1,4-2-1,3 0 39,-1 0-1,0 0 1,0-1 0,0 0-1,0 0 1,0-1-1,0 0 1,9-6 0,-4-1 44,0-1 0,-1 0 0,0 0 1,-1-1-1,9-15 0,-16 23-33,0 0 1,-1 0-1,0 0 1,0-1-1,-1 0 0,1 1 1,-1-1-1,0 0 1,-1 0-1,1 0 0,-1 0 1,-1-1-1,1 1 1,-1 0-1,0 0 0,-2-13 1,2 19-43,0-1 0,0 1 0,0-1-1,0 1 1,-1-1 0,1 1 0,0-1 0,0 1 0,-1 0 0,1-1 0,0 1 0,-1-1 0,1 1 0,0 0-1,-1-1 1,1 1 0,-1 0 0,1-1 0,-1 1 0,1 0 0,-1-1 0,1 1 0,-1 0 0,1 0-1,-1 0 1,1 0 0,-1 0 0,1-1 0,-1 1 0,1 0 0,-1 0 0,1 0 0,-1 0 0,1 0-1,-1 1 1,1-1 0,-1 0 0,1 0 0,-1 0 0,1 0 0,-1 0 0,1 1 0,-1-1 0,1 0 0,-1 1-1,1-1 1,-1 0 0,1 1 0,-1-1 0,-19 20-22,17-15 16,1 0-1,-1 1 1,1 0 0,0-1 0,1 1 0,-1 0 0,1 0 0,0 0 0,1 0 0,-1 0 0,2 10-1,-1-15-2,1 0 0,0 0 0,-1 0-1,1 0 1,0 0 0,0 0 0,0 0-1,0 0 1,-1 0 0,1 0 0,0-1-1,0 1 1,1 0 0,-1-1-1,0 1 1,0-1 0,0 1 0,0-1-1,0 0 1,1 1 0,-1-1 0,0 0-1,0 0 1,0 0 0,1 0 0,-1 0-1,0 0 1,0 0 0,0 0 0,1-1-1,-1 1 1,1-1 0,44-8 95,-34 4-78,1-1-1,-2 0 1,16-11 0,-17 11-43,0 0 1,0 0 0,0 1 0,1 0 0,11-3 0,-21 8 16,-1 0-1,1 0 1,-1-1-1,0 1 1,1 0-1,-1 0 0,0 0 1,1 0-1,-1 0 1,1 0-1,-1 1 1,0-1-1,1 0 1,-1 0-1,0 0 1,1 0-1,-1 0 1,0 0-1,1 1 1,-1-1-1,0 0 1,1 0-1,-1 1 1,0-1-1,1 0 0,-1 0 1,0 1-1,0-1 1,1 0-1,-1 1 1,0-1-1,0 0 1,0 1-1,0-1 1,1 0-1,-1 1 1,0-1-1,1 22-131,-9 22 100,-6-6 85,10-27-69,0 0 1,0 0-1,1 0 0,0 1 0,-1 12 0,4-24-40,0 0 1,0 0-1,0 0 0,0 0 1,0 0-1,0 1 0,0-1 1,0 0-1,0 0 0,0 0 1,0 0-1,0 1 0,0-1 1,0 0-1,0 0 0,0 0 1,0 0-1,0 0 0,0 1 1,0-1-1,0 0 0,1 0 1,-1 0-1,0 0 0,0 0 1,0 0-1,0 1 0,0-1 1,0 0-1,0 0 0,1 0 1,-1 0-1,0 0 0,0 0 1,0 0-1,0 0 0,0 0 1,1 0-1,-1 0 0,0 1 1,0-1-1,0 0 0,0 0 1,0 0-1,1 0 0,-1 0 0,0 0 1,0 0-1,0 0 0,0 0 1,1-1-1,-1 1 0,0 0 1,11-7-2094,9-12-2009,-3-9-3282</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1.177"/>
    </inkml:context>
    <inkml:brush xml:id="br0">
      <inkml:brushProperty name="width" value="0.025" units="cm"/>
      <inkml:brushProperty name="height" value="0.025" units="cm"/>
    </inkml:brush>
  </inkml:definitions>
  <inkml:trace contextRef="#ctx0" brushRef="#br0">104 0 14189,'-7'14'2077,"-5"7"-1394,-39 75 3405,45-83-3521,0 1 0,1-1 0,1 1 0,0 0 0,-3 25 0,6-39-566,1 0 0,0 1 0,0-1 1,0 0-1,0 1 0,0-1 0,0 0 0,0 0 0,0 1 0,0-1 0,0 0 0,0 1 1,0-1-1,0 0 0,0 1 0,0-1 0,0 0 0,0 1 0,0-1 0,0 0 0,0 0 1,0 1-1,1-1 0,-1 0 0,0 0 0,0 1 0,0-1 0,0 0 0,1 0 0,-1 1 1,0-1-1,0 0 0,1 0 0,-1 0 0,0 0 0,0 1 0,1-1 0,-1 0 0,0 0 0,1 0 1,-1 0-1,0 0 0,0 0 0,1 0 0,-1 0 0,0 0 0,1 0 0,-1 0 0,0 0 1,1 0-1,-1 0 0,0 0 0,0 0 0,1 0 0,-1 0 0,14-13 92,-11 5-163,0-1 0,0 1 0,-1-1 1,-1 0-1,1 0 0,-2 0 0,1 0 0,-2-14 0,2-7-385,2 24 184,3 13 176,9 22 140,-10-20-49,-4-6 12,1 0 0,0 0 0,0 0 1,0 0-1,0 0 0,0-1 0,1 1 0,-1-1 1,1 1-1,0-1 0,0 0 0,0 0 1,0 0-1,0 0 0,0-1 0,0 1 0,0-1 1,1 0-1,-1 0 0,1 0 0,-1 0 1,1 0-1,-1-1 0,1 0 0,-1 0 1,1 0-1,0 0 0,-1 0 0,1-1 0,-1 1 1,1-1-1,-1 0 0,1 0 0,-1-1 1,0 1-1,0-1 0,1 1 0,-1-1 1,4-3-1,1 0-9,0-1 1,0 0 0,0 0 0,-1-1-1,0 0 1,0-1 0,0 1-1,-1-1 1,0 0 0,-1-1 0,5-10-1,-20 46 255,6-19-23,0 1-1,1-1 1,0 1-1,0 0 1,1 0-1,0 0 1,0 12-1,2-20-209,0-1-1,0 1 1,0 0-1,0-1 1,0 1-1,0 0 0,0-1 1,1 1-1,-1-1 1,0 1-1,0 0 1,1-1-1,-1 1 1,0-1-1,1 1 1,-1-1-1,0 1 1,1-1-1,-1 1 0,1-1 1,-1 1-1,1-1 1,-1 0-1,1 1 1,0-1-1,-1 0 1,1 1-1,-1-1 1,2 0-1,23 1 263,23-17-80,-9-10-119,-33 21-138,0 0 1,0 1-1,0 0 0,0 0 0,1 0 1,0 0-1,0 1 0,0 0 0,0 1 1,14-3-1,-21 6 41,1 1 0,0 0 0,0-1 1,0 1-1,-1 0 0,1 0 0,-1 0 1,0 0-1,1 0 0,-1-1 0,0 1 0,0 0 1,0 0-1,-1 2 0,5 23-1680,-3-27 1319,-1 1-1,1 0 0,0-1 0,0 1 0,0-1 1,-1 1-1,1-1 0,0 1 0,0-1 0,0 0 1,0 1-1,0-1 0,0 0 0,0 0 1,0 0-1,0 0 0,0 0 0,0 0 0,0 0 1,0 0-1,1 0 0,1 0-957,9-1-5784</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1.651"/>
    </inkml:context>
    <inkml:brush xml:id="br0">
      <inkml:brushProperty name="width" value="0.025" units="cm"/>
      <inkml:brushProperty name="height" value="0.025" units="cm"/>
    </inkml:brush>
  </inkml:definitions>
  <inkml:trace contextRef="#ctx0" brushRef="#br0">31 14 15919,'0'0'8590,"-7"1"-8542,-16 4 120,46-11-16,-18 5-152,2-2-3,0 1 1,0 0-1,1 0 1,-1 1 0,1 0-1,-1 0 1,1 1-1,-1 0 1,1 0 0,14 3-1,-20-3 29,-1 1 0,0 0 0,0 0 0,0 0 0,0 0 0,0 0 0,0 0 0,0 1 0,0-1 0,0 0 0,0 0 0,0 1 0,-1-1 0,1 0 0,-1 1 0,1-1-1,-1 1 1,1-1 0,-1 1 0,0-1 0,0 1 0,0-1 0,1 1 0,-2-1 0,1 1 0,0-1 0,0 1 0,0-1 0,-1 1 0,1-1 0,-1 1 0,1-1 0,-1 0 0,1 1 0,-1-1 0,0 0 0,-1 2 0,-3 6 318,1 0 0,-1-1 0,-1 1 0,-8 9 0,-8 4 802,16-17-896,0 1 0,1-1 0,-1 1 0,1 0 0,0 0 0,1 1 0,-1 0 0,1-1 1,0 1-1,-3 11 0,8-18-246,0 1-1,0 0 1,0 0 0,0 0 0,0-1 0,0 1-1,0-1 1,0 1 0,0-1 0,1 1 0,-1-1-1,0 0 1,0 1 0,0-1 0,1 0 0,-1 0-1,0 0 1,1 0 0,-1 0 0,0 0 0,0 0-1,2-1 1,34 0 101,44-15-685,-31-2-5433,-46 15 1267</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4.077"/>
    </inkml:context>
    <inkml:brush xml:id="br0">
      <inkml:brushProperty name="width" value="0.025" units="cm"/>
      <inkml:brushProperty name="height" value="0.025" units="cm"/>
    </inkml:brush>
  </inkml:definitions>
  <inkml:trace contextRef="#ctx0" brushRef="#br0">27 0 4644,'0'0'13752,"0"11"-12839,-12 99 358,7-83-1136,1 0 1,1 0-1,1 1 0,2 0 0,4 38 0,-4-64-159,1 0 1,-1 0-1,1-1 1,0 1-1,0 0 0,0-1 1,0 1-1,0 0 1,0-1-1,0 1 0,0-1 1,0 1-1,1-1 1,-1 0-1,1 0 1,-1 1-1,3 0 0,10-2-4388,-9-5-1572</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2.027"/>
    </inkml:context>
    <inkml:brush xml:id="br0">
      <inkml:brushProperty name="width" value="0.025" units="cm"/>
      <inkml:brushProperty name="height" value="0.025" units="cm"/>
    </inkml:brush>
  </inkml:definitions>
  <inkml:trace contextRef="#ctx0" brushRef="#br0">0 67 7111,'0'0'13741,"66"-27"-12236,-29 21-448,2 1-769,-1-2-992,-8-1-3108,3-5-10666</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2.568"/>
    </inkml:context>
    <inkml:brush xml:id="br0">
      <inkml:brushProperty name="width" value="0.025" units="cm"/>
      <inkml:brushProperty name="height" value="0.025" units="cm"/>
    </inkml:brush>
  </inkml:definitions>
  <inkml:trace contextRef="#ctx0" brushRef="#br0">22 6 9641,'0'0'10234,"-1"8"-9257,-6 75 1652,-6 170 1868,13-252-4488,-1 0-1,1-1 1,0 1-1,0-1 1,0 1-1,0 0 0,0-1 1,0 1-1,0 0 1,0-1-1,1 1 1,-1-1-1,0 1 0,0 0 1,0-1-1,1 1 1,-1-1-1,0 1 1,1-1-1,-1 1 0,0-1 1,1 1-1,-1-1 1,1 1-1,-1-1 1,1 1-1,-1-1 0,1 0 1,-1 1-1,1-1 1,0 1-1,16-10 330,13-29 202,-9-4-422,-3-2 0,-2-1-1,17-72 1,-20 68-98,-13 48-27,1 0 0,-1 0 0,0 0 0,0 0 0,0 0-1,1 0 1,-1 0 0,0 0 0,1 0 0,-1 0-1,1 0 1,-1 0 0,1 0 0,0 1 0,-1-1 0,1 0-1,0 0 1,-1 1 0,1-1 0,0 0 0,0 1 0,0-1-1,0 1 1,-1-1 0,1 1 0,0-1 0,0 1 0,0 0-1,0-1 1,0 1 0,0 0 0,0 0 0,0 0 0,0 0-1,0 0 1,0 0 0,0 0 0,0 0 0,0 0 0,0 0-1,0 0 1,0 1 0,0-1 0,0 0 0,0 1 0,0-1-1,0 1 1,0-1 0,0 1 0,1 1 0,1 0-21,0 0 1,0 0 0,0 1 0,-1 0-1,1 0 1,-1-1 0,1 1 0,-1 1-1,0-1 1,0 0 0,0 0 0,-1 1-1,2 3 1,-2-1 81,0 0-1,-1 0 1,1 0-1,-1 0 1,0 0-1,-1 0 1,0 0-1,0 0 1,0 0-1,-1 0 1,1 0-1,-1-1 1,-1 1-1,1-1 1,-1 1-1,0-1 1,-6 8-1,7-9 15,-1-1 1,0 1-1,0 0 0,0-1 0,-1 0 0,1 0 1,-1 0-1,0 0 0,0-1 0,0 1 0,0-1 1,0 0-1,0 0 0,0-1 0,-1 1 0,1-1 0,-1 0 1,1 0-1,-1 0 0,1-1 0,-1 1 0,0-1 1,-6-1-1,9 1-111,1-1 0,-1 1 0,1-1 0,0 1 0,-1-1 0,1 0 0,0 1 0,0-1 0,-1 0 0,1 0 0,0 0 0,0 0 0,0 0 0,0 0 0,0-1 0,0 1 0,0 0 0,1 0 0,-1-1 0,0 1 0,1 0 0,-1-1 0,1 1 0,-1-1 0,1 1 0,-1 0 0,1-1 0,0 1 0,0-3 0,0 2-219,0 0-1,0 0 0,0 0 1,0 0-1,0 0 0,0 0 1,1 0-1,-1 0 0,1 0 1,-1 0-1,1 0 0,0 0 1,0 0-1,0 1 0,0-1 1,0 0-1,0 1 0,1-1 1,-1 1-1,0-1 0,3-1 1,70-33-10137,-32 18 3651,-10 1 134</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2.927"/>
    </inkml:context>
    <inkml:brush xml:id="br0">
      <inkml:brushProperty name="width" value="0.025" units="cm"/>
      <inkml:brushProperty name="height" value="0.025" units="cm"/>
    </inkml:brush>
  </inkml:definitions>
  <inkml:trace contextRef="#ctx0" brushRef="#br0">1 25 4388,'0'0'7992,"9"-4"-4266,28-15-1334,-37 19-2324,1 0 0,-1 0 0,1-1 0,-1 1 0,1 0 0,-1 0 0,1 0 0,0 0 0,-1 0 0,1 0 0,-1 0 0,1 0 0,-1 0 0,1 0 0,-1 0 0,1 0 0,-1 1 0,1-1 0,-1 0 0,1 0 0,-1 0 0,1 1 0,-1-1 0,1 0 0,-1 1 0,0-1 0,1 0 0,-1 1 0,1-1 0,-1 1 0,0-1 0,1 0 0,-1 1 0,0-1 0,0 1 0,1-1 0,-1 1 0,0-1 0,0 1 0,0-1 0,0 1 0,0-1 0,1 1 0,-1-1 0,0 1 0,0 0 0,0 28 1227,0-25-902,0 144 3184,10-257-1367,-13 31-3769,4 80 1331,0 1-1,0-1 1,0 1-1,0-1 1,0 0-1,0 1 1,1-1-1,-1 0 1,1 0 0,0 0-1,-1 0 1,1 0-1,0 0 1,0-1-1,0 1 1,0-1-1,1 1 1,3 1-1,0 0-699,-1-1 0,1 1 0,0-1 0,0-1 0,0 1 0,0-1-1,7 1 1,16-2-4730</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3.256"/>
    </inkml:context>
    <inkml:brush xml:id="br0">
      <inkml:brushProperty name="width" value="0.025" units="cm"/>
      <inkml:brushProperty name="height" value="0.025" units="cm"/>
    </inkml:brush>
  </inkml:definitions>
  <inkml:trace contextRef="#ctx0" brushRef="#br0">124 63 11275,'0'0'8274,"-9"2"-7003,3-1-1173,1 1 0,-1-1 0,1 1 0,-1 1 0,1-1 0,0 1 0,0 0 0,0 0 1,0 1-1,1-1 0,-1 1 0,1 0 0,0 0 0,0 1 0,0-1 0,1 1 0,-1 0 0,1-1 0,1 2 1,-1-1-1,0 0 0,1 1 0,-2 7 0,2-8-47,0 1 1,0-1 0,0 0-1,1 1 1,0-1-1,0 1 1,0-1-1,1 1 1,-1 0-1,2 6 1,-1-11-45,1 1 0,-1-1 1,0 0-1,1 0 0,-1 1 0,1-1 0,0 0 1,-1 0-1,1 0 0,0 0 0,0 0 1,0 0-1,-1 0 0,1 0 0,0 0 1,0-1-1,1 1 0,0 1 0,1-1 8,0 0-1,0 0 0,0 0 0,0-1 1,-1 1-1,1-1 0,0 0 0,0 0 1,0 0-1,0 0 0,4-1 0,-1 0 4,0 0-1,1-1 0,-1 0 0,0-1 0,0 1 0,0-1 0,-1 0 0,1-1 0,-1 1 0,1-1 0,-1 0 1,0-1-1,-1 1 0,1-1 0,-1 0 0,0 0 0,0 0 0,0-1 0,-1 1 0,0-1 0,3-7 0,-1 3-37,0-1-1,-1 1 0,-1-1 1,0-1-1,0 1 0,-1 0 1,0-1-1,-1 1 1,0-1-1,-1 1 0,-2-14 1,3 25 14,-1-1 0,0 1 0,0-1 0,0 1 0,0-1 1,0 1-1,0-1 0,0 1 0,0-1 0,0 1 1,0-1-1,0 1 0,0-1 0,0 1 0,0-1 1,-1 1-1,1-1 0,0 1 0,0-1 0,0 1 0,-1-1 1,1 1-1,0 0 0,-1-1 0,1 1 0,0-1 1,-1 1-1,1 0 0,0-1 0,-1 1 0,1 0 0,-1 0 1,1-1-1,-1 1 0,1 0 0,-1 0 0,1 0 1,-1-1-1,1 1 0,-1 0 0,1 0 0,-1 0 1,1 0-1,-1 0 0,1 0 0,-1 0 0,1 0 0,-1 0 1,1 0-1,-1 1 0,1-1 0,-1 0 0,1 0 1,0 0-1,-1 0 0,1 1 0,-1-1 0,1 0 0,-1 1 1,0-1-1,-17 25-205,16-19 164,0-1 0,1 1 0,0-1 0,0 1 1,0-1-1,0 11 0,8 2-2637,-6-17 2288,0 0 0,0-1 0,0 1 0,0-1 0,0 1 0,0-1-1,1 1 1,-1-1 0,0 1 0,0-1 0,0 0 0,0 0 0,0 0-1,1 0 1,-1 0 0,0 0 0,0 0 0,2 0 0,11-2-7329</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3.813"/>
    </inkml:context>
    <inkml:brush xml:id="br0">
      <inkml:brushProperty name="width" value="0.025" units="cm"/>
      <inkml:brushProperty name="height" value="0.025" units="cm"/>
    </inkml:brush>
  </inkml:definitions>
  <inkml:trace contextRef="#ctx0" brushRef="#br0">116 172 13421,'0'0'6811,"-10"-2"-5332,7 2-1412,0-1 0,0 1 0,0 0 0,-1 0 0,1 0 0,0 0 0,0 1 0,0-1 0,0 1 0,0-1 0,0 1 0,0 0 0,0 1 1,0-1-1,-4 3 0,3-1 28,0 0 1,1 1 0,-1-1-1,1 1 1,0 0 0,0 0-1,0 0 1,0 0 0,1 1 0,0-1-1,-3 10 1,2-7 48,0 1 0,1-1 0,1 1 1,-1 0-1,1 0 0,0 15 0,1-22-142,0-1 0,0 1 1,1 0-1,-1 0 0,0 0 0,1-1 0,-1 1 1,0 0-1,1-1 0,-1 1 0,1 0 1,-1-1-1,1 1 0,-1-1 0,1 1 0,0-1 1,-1 1-1,1-1 0,0 1 0,-1-1 1,1 0-1,0 1 0,0-1 0,-1 0 0,1 1 1,0-1-1,0 0 0,0 0 0,-1 0 1,1 0-1,0 0 0,0 0 0,0 0 0,-1 0 1,1 0-1,0 0 0,0 0 0,-1-1 1,2 1-1,2-1 24,0 0 0,0 1 1,0-1-1,0-1 0,0 1 0,-1 0 1,7-5-1,1-2 16,-1-1 1,0 0-1,-1-1 1,0 0 0,0-1-1,-1 0 1,-1 0-1,0-1 1,0 0-1,8-22 1,-8 16-81,0-1 0,-1 0 0,-1 0 0,-1 0 0,-1-1 1,2-34-1,-5 54 32,0 0 0,0 0 0,0 1 0,-1-1 0,1 0 1,0 0-1,0 0 0,0 0 0,0 1 0,0-1 0,0 0 0,0 0 1,0 0-1,0 0 0,0 0 0,0 1 0,0-1 0,-1 0 0,1 0 1,0 0-1,0 0 0,0 0 0,0 0 0,0 0 0,-1 1 0,1-1 1,0 0-1,0 0 0,0 0 0,0 0 0,-1 0 0,1 0 0,0 0 1,0 0-1,0 0 0,0 0 0,-1 0 0,1 0 0,0 0 0,0 0 1,0 0-1,0 0 0,-1 0 0,1 0 0,0 0 0,0 0 0,0 0 0,0 0 1,-1-1-1,1 1 0,0 0 0,0 0 0,0 0 0,0 0 0,0 0 1,0 0-1,-1-1 0,1 1 0,0 0 0,0 0 0,0 0 0,0 0 1,0 0-1,0-1 0,-11 16-30,-3 15 88,0 0 0,-13 44 0,23-61 8,0 0 1,2 1-1,-1-1 1,2 1-1,0-1 0,0 1 1,1 0-1,3 21 1,-2-33-63,-1 0 0,1 0 0,0 0 0,-1 0 1,1-1-1,0 1 0,0 0 0,0-1 0,0 1 0,0-1 1,1 1-1,-1-1 0,0 1 0,1-1 0,-1 0 0,1 0 0,-1 0 1,1 0-1,-1 0 0,1 0 0,0 0 0,0 0 0,0-1 1,-1 1-1,1-1 0,0 1 0,0-1 0,0 0 0,0 1 1,0-1-1,0 0 0,0 0 0,-1-1 0,1 1 0,4-1 1,-1 0-12,0 0 0,0 0 1,0 0-1,0-1 1,0 0-1,0 0 1,-1 0-1,1-1 0,-1 1 1,0-1-1,1 0 1,4-5-1,1-5-155,-2 0 0,1 0 0,-2-1-1,0 0 1,7-19 0,-22 57 209,6-18 57,-1 1-1,1-1 1,0 0 0,0 1 0,1-1-1,0 1 1,0 0 0,0-1 0,1 1-1,0 0 1,0-1 0,1 1 0,1 6 0,-1-12-84,0 0 1,0 0-1,-1 0 1,1 0-1,0 0 1,0-1-1,0 1 1,0 0 0,0-1-1,0 1 1,0-1-1,1 1 1,-1-1-1,0 1 1,0-1 0,0 0-1,0 1 1,1-1-1,-1 0 1,0 0-1,0 0 1,1 0 0,-1 0-1,0 0 1,0 0-1,0-1 1,1 1-1,-1 0 1,0-1 0,0 1-1,0-1 1,0 1-1,0-1 1,0 0-1,2 0 1,2-2 24,0 0 1,0 0-1,0 0 1,0 0-1,-1-1 1,6-5-1,-3 0-60,-1 0 0,1 0-1,-2-1 1,1 0-1,-1-1 1,-1 1 0,0-1-1,0 0 1,2-13 0,-20 65-143,11-32-351,-1-1 0,2 1 0,-1 0 0,1 0 0,1 0 0,-2 15 0,3-24 249,1 1 0,-1-1 0,0 0 0,0 1 0,1-1 0,-1 1 0,0-1 0,0 0 0,1 0 0,-1 1 0,0-1 0,1 0 0,-1 1 0,0-1 0,1 0 0,-1 0 0,1 0 0,-1 1 0,0-1 0,1 0 0,-1 0 0,1 0 0,-1 0 0,0 0 0,1 0 0,-1 0 0,1 0 0,-1 0 0,1 0 0,-1 0 0,0 0 0,1 0-1,-1 0 1,1 0 0,-1-1 0,0 1 0,1 0 0,-1 0 0,1 0 0,-1-1 0,0 1 0,1 0 0,-1 0 0,0-1 0,1 1 0,-1-1 0,12-13-9145</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4.158"/>
    </inkml:context>
    <inkml:brush xml:id="br0">
      <inkml:brushProperty name="width" value="0.025" units="cm"/>
      <inkml:brushProperty name="height" value="0.025" units="cm"/>
    </inkml:brush>
  </inkml:definitions>
  <inkml:trace contextRef="#ctx0" brushRef="#br0">49 0 10186,'0'0'8578,"-2"9"-7408,-10 42-405,-16 76 1786,25-111-2370,1 1 0,1-1 1,0 1-1,1 0 0,4 27 1,-3-43-189,-1-1 0,0 1 0,0 0 1,0-1-1,0 1 0,1 0 1,-1-1-1,0 1 0,1 0 0,-1-1 1,0 1-1,1-1 0,-1 1 0,1-1 1,-1 1-1,1-1 0,-1 1 0,1-1 1,-1 1-1,1-1 0,0 0 0,-1 1 1,1-1-1,-1 0 0,1 0 1,0 1-1,-1-1 0,1 0 0,0 0 1,-1 0-1,1 0 0,0 0 0,0 0 1,-1 0-1,1 0 0,0 0 0,-1 0 1,1 0-1,0 0 0,-1-1 1,1 1-1,1 0 0,0-1-47,1 0 0,0-1 1,-1 1-1,1 0 0,-1-1 0,0 1 1,1-1-1,-1 0 0,3-3 0,6-8-127,-1-1-1,-1 0 1,-1 0 0,0-1-1,0-1 1,6-20-1,26-100-253,-39 131 368,0 10-6320,-5 14 1467,-3-2-835</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4.486"/>
    </inkml:context>
    <inkml:brush xml:id="br0">
      <inkml:brushProperty name="width" value="0.025" units="cm"/>
      <inkml:brushProperty name="height" value="0.025" units="cm"/>
    </inkml:brush>
  </inkml:definitions>
  <inkml:trace contextRef="#ctx0" brushRef="#br0">0 116 12107,'0'0'10250,"51"13"-9994,-31-29-192,1-3-1121,-2-7-1633,-3-4-2115,-3-8-2562</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4.828"/>
    </inkml:context>
    <inkml:brush xml:id="br0">
      <inkml:brushProperty name="width" value="0.025" units="cm"/>
      <inkml:brushProperty name="height" value="0.025" units="cm"/>
    </inkml:brush>
  </inkml:definitions>
  <inkml:trace contextRef="#ctx0" brushRef="#br0">90 1 12940,'-1'10'2248,"-10"51"604,-8 72 998,17-108-3710,0 0-1,2 0 0,4 34 1,1-41 269,2-7-3595,-1-11-1391,-3-17 811,-4 13 3374,1-1-1,-1 1 1,0-1 0,0 1-1,0-1 1,-1 1-1,1 0 1,-5-8 0,-22-31 1089,22 36 754,0-1 0,1 1 0,0-2 0,0 1 0,-5-16 0,10 24-1308,0-1-1,0 0 1,0 0-1,0 1 1,1-1-1,-1 0 0,0 0 1,1 1-1,-1-1 1,1 0-1,-1 1 1,1-1-1,-1 0 1,1 1-1,-1-1 1,1 1-1,-1-1 1,1 1-1,0-1 0,-1 1 1,1 0-1,0-1 1,0 1-1,-1 0 1,1-1-1,0 1 1,0 0-1,-1 0 1,1 0-1,0 0 0,0-1 1,0 1-1,-1 0 1,1 1-1,0-1 1,0 0-1,-1 0 1,2 0-1,45 0-400,-35 1 224,14-1-2016,1 0-2765</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5.384"/>
    </inkml:context>
    <inkml:brush xml:id="br0">
      <inkml:brushProperty name="width" value="0.025" units="cm"/>
      <inkml:brushProperty name="height" value="0.025" units="cm"/>
    </inkml:brush>
  </inkml:definitions>
  <inkml:trace contextRef="#ctx0" brushRef="#br0">83 225 5958,'0'0'6651,"0"-9"-3042,1 2-3308,0 1 329,-1-1 0,0 0 0,0 1 0,0-1 0,-2-10 0,2 15-542,0 1 0,-1 0 1,1 0-1,0 0 0,-1 0 0,1 0 0,-1-1 0,0 1 0,1 0 1,-1 0-1,0 0 0,1 1 0,-1-1 0,0 0 0,0 0 0,0 0 1,0 0-1,0 1 0,0-1 0,0 0 0,0 1 0,0-1 0,0 1 1,0-1-1,0 1 0,0 0 0,0-1 0,-1 1 0,1 0 0,0 0 1,0 0-1,0 0 0,-1 0 0,1 0 0,0 0 0,0 0 0,0 0 1,-1 1-1,1-1 0,0 0 0,0 1 0,0-1 0,-2 2 1,0 0-38,0 0 1,0 0-1,1 0 1,-1 1 0,0-1-1,1 1 1,-1 0-1,1 0 1,0 0 0,0 0-1,0 0 1,0 0-1,1 0 1,-1 1 0,1-1-1,0 1 1,0-1-1,0 1 1,1-1 0,-1 1-1,1 0 1,0-1-1,0 8 1,0-11-46,1 1-1,0-1 1,-1 1 0,1-1 0,-1 0-1,1 1 1,0-1 0,-1 0-1,1 0 1,0 0 0,-1 1 0,1-1-1,0 0 1,-1 0 0,1 0-1,0 0 1,0 0 0,-1 0 0,1 0-1,0 0 1,-1 0 0,1-1-1,0 1 1,-1 0 0,1 0 0,0-1-1,-1 1 1,1 0 0,0-1-1,21-8 123,-7-2-98,-1-1-1,0 0 1,-1 0-1,-1-2 1,0 1-1,0-2 1,-2 1 0,0-2-1,0 1 1,-2-1-1,0 0 1,10-29-1,-25 73-251,-22 113 202,26-121 342,1-1 1,0 1-1,2-1 1,0 1-1,5 29 1,-4-47-293,-1 0 1,1 0-1,-1 0 1,1 0 0,0 0-1,0 0 1,0 0 0,0 0-1,0 0 1,1 0-1,-1 0 1,1-1 0,-1 1-1,1-1 1,-1 1-1,1-1 1,0 1 0,0-1-1,-1 0 1,1 0 0,0 0-1,0 0 1,0 0-1,0-1 1,1 1 0,-1 0-1,0-1 1,0 0-1,0 1 1,0-1 0,1 0-1,-1 0 1,0 0 0,0-1-1,0 1 1,4-1-1,2-1 46,0 1 0,0-1 0,-1-1 0,1 0-1,-1 0 1,1 0 0,-1-1 0,11-7 0,-6 2-26,1-2 0,-2 1 0,1-2 1,-2 1-1,1-2 0,-2 1 1,12-20-1,-17 25-50,0 0 0,0 0 0,-1 0 1,0-1-1,-1 1 0,1-1 0,-2 0 1,1 1-1,-1-1 0,0 0 0,0 0 0,-1 0 1,0 0-1,-1 0 0,0 0 0,-3-13 0,4 20-5,0 0 0,0 0 0,0 0 0,0 0 0,0 0 0,-1 0 0,1 0 0,0 0 0,-1 0 0,1 0 0,-1 0 0,1 0 0,-1 0 0,1 1 0,-1-1 0,1 0 0,-1 0 0,0 0 0,0 1 0,1-1 0,-1 0 0,0 1 0,0-1 0,0 1 0,0-1 0,1 1 0,-1-1 0,0 1 0,0 0 0,0-1 0,0 1 0,0 0-1,0 0 1,0 0 0,0 0 0,0 0 0,0 0 0,0 0 0,-1 0 0,1 0 0,0 0 0,0 1 0,0-1 0,1 0 0,-1 1 0,0-1 0,0 0 0,0 1 0,0-1 0,0 1 0,0 0 0,-1 0 0,-2 3-13,-1 0 0,1 1 0,0-1 0,0 1 0,0-1-1,0 1 1,-3 7 0,2-2-9,-2 1 156,0 0-1,1 1 1,1 0 0,0 0 0,0 0-1,1 1 1,1-1 0,0 1-1,-1 15 1,5-27-123,0 0-1,0 0 1,0 0-1,0-1 1,0 1-1,0 0 1,0-1-1,1 1 1,-1-1-1,0 1 1,0-1-1,1 0 1,-1 1 0,0-1-1,1 0 1,-1 0-1,0 0 1,1 0-1,-1 0 1,0 0-1,2-1 1,34-1-128,-21 0-803,1-1-1,-1 0 1,22-9-1,15-12-8077,-33 13 1129</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5.746"/>
    </inkml:context>
    <inkml:brush xml:id="br0">
      <inkml:brushProperty name="width" value="0.025" units="cm"/>
      <inkml:brushProperty name="height" value="0.025" units="cm"/>
    </inkml:brush>
  </inkml:definitions>
  <inkml:trace contextRef="#ctx0" brushRef="#br0">79 1 15759,'0'0'5146,"-9"8"-3491,3-2-1524,0 0-1,0 0 0,0 0 1,1 0-1,0 1 1,1 0-1,-1 0 1,1 1-1,0-1 1,1 1-1,0 0 1,0-1-1,1 1 1,0 1-1,0-1 1,1 0-1,-1 15 1,2-22-144,0 0 1,1 0-1,-1 0 1,0 0-1,0 0 1,1-1-1,-1 1 1,1 0-1,-1 0 1,1 0-1,-1-1 1,1 1-1,-1 0 1,1-1-1,0 1 1,-1 0-1,1-1 1,0 1-1,0-1 1,0 1-1,-1-1 1,1 1-1,0-1 1,0 0-1,1 1 1,32 4-757,30-10-870,61-22-1292,-129 28 3455,0 1 1,0 0 0,0 0-1,1 0 1,-1 1-1,1-1 1,-6 5 0,-6 4-67,-13 8-179,-34 19 317,22-21-3969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4.432"/>
    </inkml:context>
    <inkml:brush xml:id="br0">
      <inkml:brushProperty name="width" value="0.025" units="cm"/>
      <inkml:brushProperty name="height" value="0.025" units="cm"/>
    </inkml:brush>
  </inkml:definitions>
  <inkml:trace contextRef="#ctx0" brushRef="#br0">1 95 11179,'0'0'6726,"69"1"-4836,-32-1-545,12 0-640,5-8-481,4-1-160,0 0 0,-5-1-64,-10 1-865,-10 0-832,-12-3-385,-10-1-897,-11-3-961</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6.074"/>
    </inkml:context>
    <inkml:brush xml:id="br0">
      <inkml:brushProperty name="width" value="0.025" units="cm"/>
      <inkml:brushProperty name="height" value="0.025" units="cm"/>
    </inkml:brush>
  </inkml:definitions>
  <inkml:trace contextRef="#ctx0" brushRef="#br0">53 1 8104,'0'0'17248,"-1"13"-16084,-20 102 663,11-70-1395,2 1 0,2-1 0,0 51 0,6-95-429,0 0-1,0 1 1,0-1-1,0 0 1,0 0 0,0 0-1,0 0 1,1 0-1,-1 0 1,0 0-1,1 0 1,-1 0-1,0 0 1,1 0 0,0 0-1,-1 0 1,1 0-1,-1 0 1,1 0-1,0 0 1,0-1 0,-1 1-1,1 0 1,0 0-1,0-1 1,0 1-1,0-1 1,0 1-1,0-1 1,0 1 0,0-1-1,0 0 1,0 1-1,0-1 1,0 0-1,0 0 1,0 0 0,1 0-1,-1 0 1,0 0-1,0 0 1,0 0-1,0 0 1,0 0 0,0-1-1,0 1 1,0 0-1,0-1 1,0 1-1,0-1 1,0 1-1,0-1 1,0 1 0,1-2-1,6-2 18,-2 0 1,1 0-1,0-1 0,-1 0 1,0 0-1,9-9 0,18-29-317,-1-2 0,-2-1 1,-2-2-1,39-91 0,-65 125-4305,-14 22-811,-6 9-1911</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6.416"/>
    </inkml:context>
    <inkml:brush xml:id="br0">
      <inkml:brushProperty name="width" value="0.025" units="cm"/>
      <inkml:brushProperty name="height" value="0.025" units="cm"/>
    </inkml:brush>
  </inkml:definitions>
  <inkml:trace contextRef="#ctx0" brushRef="#br0">1 91 13421,'0'0'6053,"65"25"-5924,-40-24-610,0-1-2113,2 0-4069</inkml:trace>
  <inkml:trace contextRef="#ctx0" brushRef="#br0" timeOffset="1">312 0 12011,'0'0'6727,"-66"23"-4773,41 0-737,4 0 128,6 2-288,8-6-737,2-2-256,5-8-64,0-6 32,14-3-256,2 0 64,5-15-320,1-3-930,-1-7-1152,-1 0-1474,-2-1-1217</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6.756"/>
    </inkml:context>
    <inkml:brush xml:id="br0">
      <inkml:brushProperty name="width" value="0.025" units="cm"/>
      <inkml:brushProperty name="height" value="0.025" units="cm"/>
    </inkml:brush>
  </inkml:definitions>
  <inkml:trace contextRef="#ctx0" brushRef="#br0">0 0 3267,'26'59'160,"-26"-57"-1057</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7.112"/>
    </inkml:context>
    <inkml:brush xml:id="br0">
      <inkml:brushProperty name="width" value="0.025" units="cm"/>
      <inkml:brushProperty name="height" value="0.025" units="cm"/>
    </inkml:brush>
  </inkml:definitions>
  <inkml:trace contextRef="#ctx0" brushRef="#br0">58 15 4773,'0'0'4073,"-1"13"-1105,-5 33-164,-14 55 1,8-45 303,-6 61-1,29-159-3617,2 0-1,36-77 0,-48 116 495,5-11 34,1 0 0,0 1 1,11-15-1,-17 25-16,1 1 0,0-1 0,0 1 0,0 0 0,0-1 0,0 1-1,1 0 1,-1 0 0,1 1 0,-1-1 0,1 0 0,-1 1 0,1 0 0,0-1 0,0 1 0,0 0 0,0 1 0,0-1 0,0 0 0,0 1 0,0 0 0,6 0 0,-8 0 3,0 0 1,0 1-1,0-1 1,0 1 0,0 0-1,-1-1 1,1 1 0,0 0-1,0 0 1,0-1-1,-1 1 1,1 0 0,0 0-1,-1 0 1,1 0-1,-1 0 1,1 0 0,-1 0-1,1 0 1,-1 0-1,0 0 1,1 0 0,-1 0-1,0 0 1,0 0-1,0 0 1,0 1 0,0-1-1,0 0 1,0 0-1,0 0 1,-1 0 0,1 1-1,-1 3 146,1-1 0,-1 0 0,0 0 0,0 1 0,0-1 0,-1 0 0,-2 6 0,0-5 89,0 1 0,0-1 0,0 0 0,-1 0 0,1-1 0,-1 1 0,-1-1 0,1 0 0,0-1 0,-1 1 0,0-1 0,0 0 0,0 0 0,0-1 0,0 0 0,0 0 0,-1 0 0,1-1 0,-13 1 0,19-2-344,-1 0 0,1 0 0,-1-1 0,1 1 1,0 0-1,-1 0 0,1-1 0,-1 1 0,1 0 1,0-1-1,-1 1 0,1 0 0,0-1 1,-1 1-1,1 0 0,0-1 0,0 1 0,-1-1 1,1 1-1,0 0 0,0-1 0,0 1 0,0-1 1,-1 1-1,1-1 0,0 1 0,0-1 0,0 1 1,0-1-1,0 1 0,0-1 0,0 1 1,0-1-1,1 1 0,-1 0 0,0-2 0,6-19-5894,7 4-1070</inkml:trace>
  <inkml:trace contextRef="#ctx0" brushRef="#br0" timeOffset="1">287 1 16816,'0'0'5926,"-21"64"-4197,17-43-1024,3-2-609,1-6-96,0-4-801,5-2-864,5-7-834,4 0-1184,1-12-4069</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7.455"/>
    </inkml:context>
    <inkml:brush xml:id="br0">
      <inkml:brushProperty name="width" value="0.025" units="cm"/>
      <inkml:brushProperty name="height" value="0.025" units="cm"/>
    </inkml:brush>
  </inkml:definitions>
  <inkml:trace contextRef="#ctx0" brushRef="#br0">54 0 16111,'0'0'3924,"-2"8"-3155,-12 38 71,3 0 1,1 1 0,3 1 0,1-1 0,2 83-1,7-125-1007,2-14-259,5-18-737,-7 10 336,0 0-1,-2 0 1,0 0-1,0 0 1,-5-32-1,4 50 987,0 0-158,-1 0 0,1 0 0,0 0 0,0 0-1,0 0 1,-1 0 0,1 0 0,0 0 0,1 0 0,-1 0 0,0 0 0,0 0-1,0 0 1,1 0 0,-1 0 0,0 0 0,1 0 0,-1 0 0,1 0 0,-1 0 0,1 0-1,-1 0 1,1 0 0,0 0 0,1 1 0,1 1-610,1 1-1,-1-1 1,1 0 0,0 0 0,0 0-1,1-1 1,4 3 0,19 5-5210</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7.844"/>
    </inkml:context>
    <inkml:brush xml:id="br0">
      <inkml:brushProperty name="width" value="0.025" units="cm"/>
      <inkml:brushProperty name="height" value="0.025" units="cm"/>
    </inkml:brush>
  </inkml:definitions>
  <inkml:trace contextRef="#ctx0" brushRef="#br0">116 200 673,'0'0'20061,"-10"0"-18630,6 1-1250,-1 0 0,0-1 0,0 2 1,0-1-1,1 0 0,-1 1 0,1 0 0,-1 0 0,1 0 0,0 1 1,0 0-1,0-1 0,0 1 0,0 1 0,0-1 0,1 0 1,0 1-1,0 0 0,0 0 0,0 0 0,0 0 0,1 0 0,0 1 1,0-1-1,0 1 0,0-1 0,1 1 0,-1 0 0,0 8 0,2-12-164,-1 1 0,1-1-1,-1 1 1,1-1 0,0 1-1,0 0 1,0-1-1,0 1 1,0-1 0,0 1-1,0 0 1,1-1-1,-1 1 1,0-1 0,1 1-1,-1-1 1,1 1 0,0-1-1,0 1 1,-1-1-1,1 1 1,0-1 0,2 2-1,-2-3-25,0 1 0,1-1 0,-1 1-1,1-1 1,-1 0 0,1 1 0,-1-1 0,1 0-1,-1 0 1,1 0 0,-1 0 0,1 0 0,-1-1-1,1 1 1,-1 0 0,1-1 0,-1 1-1,0-1 1,3-1 0,5-2-383,-1-1 0,1 0 0,-1 0-1,0-1 1,0 0 0,8-9 0,-3 0-1127,-1 0 1,15-25-1,-8 8-3304,-9 15 274,-12 53 8534,2-13-2076,-1-19-1649,0 3 440,0 1 0,0-1 1,0 1-1,1-1 0,2 15 0,-2-21-611,0 0 0,0 0-1,1 0 1,-1 0 0,1 0 0,-1 0-1,0 0 1,1 0 0,0 0 0,-1-1-1,1 1 1,-1 0 0,1 0 0,0 0 0,0-1-1,-1 1 1,1-1 0,0 1 0,0 0-1,1 0 1,0-1-30,0 1 1,-1-1-1,1 0 1,0 0-1,0 0 1,0 0-1,0 0 1,0 0-1,-1 0 0,1-1 1,0 1-1,0-1 1,-1 1-1,1-1 1,2-1-1,4-2-15,0-1 1,0 0-1,-1 0 1,1-1-1,-1 0 0,-1 0 1,1-1-1,-1 0 0,-1 0 1,1 0-1,-1-1 1,0 0-1,4-10 0,2-2-123,-2-2 0,0 1 0,11-46-1,-17 52-83,-1 1 1,0-1-1,0-18 0,-6 33 890,-5 13-410,-7 16 171,11-19-237,-11 25 1128,-12 39 1,25-65-1252,0 0 0,1 0 1,0 1-1,0-1 0,1 0 0,1 1 0,0-1 1,0 0-1,0 1 0,3 11 0,-2-19-129,0 0 0,1 0 0,-1 0 0,1 0 0,-1 0 0,1 0 0,0 0 0,0 0 0,0 0 0,0-1 0,0 1 0,0-1 0,0 0 0,0 1 0,0-1 0,1 0 0,-1 0 0,1-1 0,-1 1 0,1 0 0,-1-1 0,1 1 0,-1-1 0,5 0 0,4 1-939,0-1 0,0 1 1,0-2-1,15-2 0,-23 2 88,1 0-1,-1 0 1,1 0 0,-1-1 0,0 0 0,0 1-1,0-1 1,0 0 0,0 0 0,4-4 0,9-9-5517</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28.175"/>
    </inkml:context>
    <inkml:brush xml:id="br0">
      <inkml:brushProperty name="width" value="0.025" units="cm"/>
      <inkml:brushProperty name="height" value="0.025" units="cm"/>
    </inkml:brush>
  </inkml:definitions>
  <inkml:trace contextRef="#ctx0" brushRef="#br0">180 0 14286,'0'0'4959,"-12"6"-1495,4-3-2853,-64 33 4318,66-33-4649,0 0 0,0 1-1,1 0 1,-1 0 0,1 0-1,0 1 1,1 0 0,-1 0-1,1 0 1,-7 11 0,10-15-292,1-1 0,0 0 0,0 1 1,0-1-1,0 0 0,-1 1 0,1-1 1,0 1-1,0-1 0,0 0 0,0 1 1,0-1-1,0 1 0,0-1 0,0 1 1,0-1-1,0 0 0,1 1 1,-1-1-1,0 1 0,0-1 0,0 0 1,0 1-1,0-1 0,1 0 0,-1 1 1,0-1-1,0 0 0,1 1 0,-1-1 1,0 0-1,1 0 0,-1 1 0,19 5-976,32-6-1498,-40-1 1817,62-9-2880,-59 6 3231,0 2 1,0 0 0,0 1-1,20 0 1,-34 1 435,0 1 0,0 0 0,0-1 0,0 1 0,0 0 0,0-1 0,0 1 0,0 0 0,0-1-1,0 1 1,0 0 0,-1-1 0,1 1 0,0-1 0,0 1 0,-1 0 0,1-1 0,0 1 0,-1-1 0,1 1 0,-1 0 0,-8 8 686,0-1 0,0 0 0,-1 0 0,0-1 0,-1 0 0,-11 5 0,-74 33 1342,82-39-2158,-26 8-797,12-11-5493,20-3-3313</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33.578"/>
    </inkml:context>
    <inkml:brush xml:id="br0">
      <inkml:brushProperty name="width" value="0.025" units="cm"/>
      <inkml:brushProperty name="height" value="0.025" units="cm"/>
    </inkml:brush>
  </inkml:definitions>
  <inkml:trace contextRef="#ctx0" brushRef="#br0">94 224 6150,'0'0'3454,"-9"1"-1661,-52 0 2569,60-1-4309,1 0-1,0 0 1,0 0 0,-1 0 0,1 0-1,0 0 1,0 0 0,0 0 0,-1 0-1,1 0 1,0 0 0,0-1 0,-1 1-1,1 0 1,0 0 0,0 0 0,0 0-1,0 0 1,-1-1 0,1 1 0,0 0-1,0 0 1,0 0 0,0-1 0,0 1-1,0 0 1,-1 0 0,1 0 0,0-1-1,0 1 1,0 0 0,0 0 0,0-1-1,0 1 1,0 0 0,0 0 0,0-1-1,0 1 1,0 0 0,0 0 0,0-1-1,0 1 1,0 0 0,0 0 0,1-1-1,-1 1 1,0 0 0,0 0 0,0 0-1,0-1 1,0 1 0,0 0 0,1 0-1,-1 0 1,0 0 0,0-1 0,0 1-1,1 0 1,-1 0 0,0 0 0,0 0-1,0 0 1,1 0 0,-1-1 0,0 1-1,0 0 1,1 0 0,-1 0 0,16-13 6,43-13-33,1 3 0,125-30-1,-74 23-48,-42 9 5,112-27-541,-228 60 519,1 3 0,1 1-1,-58 30 1,44-19-76,32-16 76,-69 30-12,-169 101 0,264-142 45,0 0 1,0 1 0,0-1 0,1 1-1,-1-1 1,0 1 0,0-1 0,0 1-1,0 0 1,1-1 0,-1 1 0,0 0-1,1 0 1,-1 0 0,0-1 0,1 1-1,-1 0 1,1 0 0,-1 0 0,1 1-1,23-6-134,178-77 77,-59 21 75,211-72 26,-332 121-9,-46 10 67,-39 13 45,1 3 0,0 3 0,-87 37 0,88-32 63,-159 72 289,191-76-439,30-19-54,0 0 0,0 0 1,0 0-1,1 0 0,-1 0 0,0 0 0,0 0 1,0 0-1,1 0 0,-1 0 0,0 0 1,0 1-1,0-1 0,0 0 0,1 0 0,-1 0 1,0 0-1,0 0 0,0 1 0,0-1 0,0 0 1,0 0-1,0 0 0,1 1 0,-1-1 1,0 0-1,0 0 0,0 0 0,0 1 0,0-1 1,0 0-1,0 0 0,0 0 0,0 1 0,0-1 1,0 0-1,0 0 0,0 0 0,0 1 1,0-1-1,0 0 0,0 0 0,-1 0 0,1 1 1,0-1-1,0 0 0,0 0 0,0 0 0,0 0 1,0 1-1,-1-1 0,1 0 0,0 0 1,0 0-1,0 0 0,0 0 0,-1 0 0,1 1 1,0-1-1,0 0 0,0 0 0,0 0 0,-1 0 1,1 0-1,0 0 0,0 0 0,0 0 1,-1 0-1,20-1-303,-4-1-765,0-2-1,1 0 1,-2-1-1,1-1 1,26-13 0,34-23-7201</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48.192"/>
    </inkml:context>
    <inkml:brush xml:id="br0">
      <inkml:brushProperty name="width" value="0.025" units="cm"/>
      <inkml:brushProperty name="height" value="0.025" units="cm"/>
    </inkml:brush>
  </inkml:definitions>
  <inkml:trace contextRef="#ctx0" brushRef="#br0">157 156 2915,'0'0'1067,"-10"6"300,-14 5-935,-5 1 1590,2 3-1,-35 21 1,62-36-1992,0 0 0,0 0 1,-1 0-1,1 0 0,0 0 0,0 0 0,0 1 1,-1-1-1,1 0 0,0 0 0,0 0 1,0 0-1,-1 0 0,1 0 0,0 0 0,0 1 1,0-1-1,0 0 0,-1 0 0,1 0 1,0 0-1,0 1 0,0-1 0,0 0 0,0 0 1,0 0-1,0 1 0,0-1 0,0 0 1,0 0-1,-1 0 0,1 1 0,0-1 0,0 0 1,0 0-1,0 0 0,0 1 0,0-1 1,1 0-1,-1 0 0,0 0 0,0 1 0,0-1 1,0 0-1,0 0 0,0 0 0,0 1 1,0-1-1,0 0 0,1 0 0,-1 0 1,0 0-1,0 1 0,0-1 0,18 2 362,23-7-268,23-18 173,-2-2-1,72-41 1,-14 7 148,-91 46-358,-4 2 56,0-1 1,31-21-1,-93 41 1555,-2 8-1542,0 2 0,2 2 1,-43 29-1,-98 84 89,159-116-246,19-17 0,0 0 1,0 0-1,0 0 1,0 0 0,0 0-1,0 0 1,0 0-1,0 0 1,0 0-1,1 0 1,-1 0 0,0 0-1,0 0 1,0 0-1,0 0 1,0 0-1,0 0 1,0 0 0,0 0-1,0 0 1,0 0-1,1 0 1,-1 0-1,0 0 1,0 0 0,0 0-1,0 0 1,0 0-1,0 0 1,0 1-1,0-1 1,0 0 0,0 0-1,0 0 1,0 0-1,0 0 1,0 0-1,0 0 1,0 0 0,0 0-1,0 0 1,1 0-1,-1 1 1,0-1-1,0 0 1,0 0 0,39-23 26,65-39 25,167-72 0,-265 131 35,-9 3-17,-22 8 28,-38 16-2,-39 24 66,-85 36 110,191-86-732,0-1 0,0 1 0,0-1 0,-1 0 0,1 0-1,-1 0 1,6-6 0,6-5-1460,27-25-3952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22.721"/>
    </inkml:context>
    <inkml:brush xml:id="br0">
      <inkml:brushProperty name="width" value="0.025" units="cm"/>
      <inkml:brushProperty name="height" value="0.025" units="cm"/>
    </inkml:brush>
  </inkml:definitions>
  <inkml:trace contextRef="#ctx0" brushRef="#br0">626 1 3812,'-10'-1'234,"2"1"-123,0 0-1,0 1 0,0 0 1,0 0-1,0 1 0,0 0 1,0 0-1,0 1 0,1 0 1,0 0-1,-1 1 0,1 0 1,0 0-1,1 1 0,-1 0 1,1 0-1,-7 7 0,-31 27 740,2 2 1,2 2-1,1 2 0,3 2 0,1 0 0,3 3 0,2 0 0,2 2 0,3 2 0,-37 109 0,46-105-669,2 2 0,2 0-1,-5 86 1,13-11-4,7 1-1,4-1 1,34 174 0,118 392-889,-156-688 693,43 144-43,-38-137 114,0 0-1,1 0 1,1-1 0,0 0-1,18 22 1,-25-37-43,0 0-1,0 0 1,0-1-1,1 1 1,-1-1-1,1 0 1,-1 0-1,1-1 1,0 1 0,0-1-1,0 1 1,1-1-1,-1 0 1,0-1-1,1 1 1,0-1-1,-1 0 1,1 0-1,0 0 1,-1-1-1,1 0 1,0 0 0,-1 0-1,1 0 1,0-1-1,0 0 1,-1 0-1,1 0 1,-1 0-1,1-1 1,-1 0-1,0 0 1,1 0-1,-1 0 1,0-1 0,0 1-1,-1-1 1,1 0-1,3-4 1,11-11 158,-2-2 0,0 1 1,-1-2-1,-1 0 0,-1-1 1,15-33-1,52-152 1037,-72 185-1108,51-163 122,-7-2 0,-9-3 0,-8-2 0,-9 0 0,3-328 0,-30 421-313,-28-190 0,22 248 92,-2 0 1,-2 0-1,-1 0 0,-3 2 0,-1 0 0,-2 0 0,-25-40 0,38 72-8,0 0 1,0 0 0,0 1-1,0-1 1,-1 2-1,0-1 1,-1 0 0,1 1-1,-1 1 1,0-1-1,-14-6 1,17 9-62,0 1 0,-1 0 0,1 0 0,-1 0-1,0 0 1,1 1 0,-1 0 0,0 0 0,1 0 0,-1 0 0,1 1 0,-1 0 0,0 0 0,1 0 0,0 0-1,-1 1 1,1 0 0,0 0 0,0 0 0,0 0 0,0 1 0,-4 3 0,-9 7-1115,2 2 0,0 0 1,-26 34-1,39-47 1044,-39 49-3845</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4.809"/>
    </inkml:context>
    <inkml:brush xml:id="br0">
      <inkml:brushProperty name="width" value="0.025" units="cm"/>
      <inkml:brushProperty name="height" value="0.025" units="cm"/>
    </inkml:brush>
  </inkml:definitions>
  <inkml:trace contextRef="#ctx0" brushRef="#br0">0 74 12876,'0'0'5958,"53"-12"-4421,-6 8-127,15-5-642,4 2-575,4-3-129,-1 1-96,-5 0-1282,-10 2-2017,-14 0-4036</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26.560"/>
    </inkml:context>
    <inkml:brush xml:id="br0">
      <inkml:brushProperty name="width" value="0.025" units="cm"/>
      <inkml:brushProperty name="height" value="0.025" units="cm"/>
    </inkml:brush>
  </inkml:definitions>
  <inkml:trace contextRef="#ctx0" brushRef="#br0">509 1 3908,'-14'5'-102,"-16"7"568,0 2-1,1 2 1,0 0 0,2 2-1,0 1 1,1 1-1,0 1 1,2 2-1,1 0 1,1 1-1,1 1 1,1 2 0,1 0-1,1 1 1,2 0-1,1 1 1,1 1-1,-16 51 1,16-32-252,2 2 1,3-1-1,2 1 0,2 1 0,3 102 1,4-121-129,2-1 0,0 1 0,3-1 0,0 1 0,2-2 0,2 1 0,0-2-1,3 1 1,0-2 0,26 40 0,-32-57-96,1 0-1,1-1 0,0 0 0,1-1 1,0 0-1,0 0 0,1-1 0,0-1 1,1 0-1,0 0 0,27 10 0,-32-15 47,-1-1 0,1 0 0,0 0 0,0-1 0,-1 1 0,1-2-1,0 1 1,0-1 0,0-1 0,0 1 0,0-1 0,-1-1-1,1 0 1,0 0 0,-1 0 0,1-1 0,-1 0 0,0 0 0,0-1-1,0 0 1,0 0 0,-1 0 0,12-11 0,0-4 234,0 0 0,-2-2 0,0 0 0,-2-1 0,0 0 0,-1-1 0,-1 0 0,-2-1 0,0-1 0,8-32 0,-3 0 70,-3-1 0,-2 0 0,3-91-1,-10 93-167,-4 0 1,-1-1-1,-17-88 0,14 119-195,-2 0 0,0 0 0,-2 1 0,-1 0 0,-1 1 0,0 0 0,-2 1 0,-1 0 0,-30-36 0,38 51-171,-1 1-1,0-1 1,-1 2 0,0-1-1,0 1 1,0 1-1,-1-1 1,-17-7-1,20 10-311,0 1 0,-1 0 0,1 1 0,-1 0 0,0 0 0,1 0 0,-1 1 0,-11 0 0,-11 4-3343</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51.470"/>
    </inkml:context>
    <inkml:brush xml:id="br0">
      <inkml:brushProperty name="width" value="0.025" units="cm"/>
      <inkml:brushProperty name="height" value="0.025" units="cm"/>
    </inkml:brush>
  </inkml:definitions>
  <inkml:trace contextRef="#ctx0" brushRef="#br0">2692 18 5894,'-578'-9'3101,"50"3"-2311,528 6-788,-365-3 1292,318 7-1046,0 1 1,0 3-1,1 2 1,0 1-1,-75 31 1,72-20-124,2 2 0,0 3 1,2 1-1,1 2 0,1 2 1,2 2-1,2 2 0,1 2 0,1 1 1,-57 80-1,52-53-54,2 1 0,3 2-1,3 2 1,3 1 0,4 1 0,-34 139 0,35-82-80,6 0 0,-4 141 1,23 265 7,5-454 59,3-1-1,3 1 1,4-2-1,3 0 1,4-1-1,4 0 1,40 88-1,-45-126 40,1-1-1,3-2 0,1 0 0,2-1 0,1-2 0,38 36 0,-40-46 4,1-2-1,2-1 1,0-1-1,1-1 1,1-2-1,1-1 1,1-2-1,51 18 1,-23-16-32,0-3 1,1-2 0,1-3-1,0-3 1,0-3-1,0-2 1,0-3 0,0-3-1,92-19 1,-20-7-19,-1-6 0,-2-5 0,156-74 0,-79 20-24,-6-9 0,294-204-1,-341 196-5,-6-7-1,-5-7 0,181-204 1,-265 261 1,-4-2 1,-3-3-1,-4-2 1,80-163 0,-110 195-10,-2-1 0,-2-1 0,-2 0 0,-2-1 0,-3 0 0,-1-1 0,-2 0 0,-3 0 0,-2-1 0,-10-95 0,5 120 1,-2 0-1,0 0 1,-2 0 0,-1 1 0,-1 0 0,0 1-1,-28-42 1,18 36-8,-1 2 1,-1 0-1,-1 2 0,-2 0 0,-35-27 1,10 15 7,-1 3-1,-2 3 1,-1 1 0,-1 3 0,-1 3 0,-80-24 0,25 17 35,-2 5 0,0 6 1,-125-8-1,-350 22 26,15 74-334,6 48-4316,442-89 2061,-97 22-5183</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58.063"/>
    </inkml:context>
    <inkml:brush xml:id="br0">
      <inkml:brushProperty name="width" value="0.025" units="cm"/>
      <inkml:brushProperty name="height" value="0.025" units="cm"/>
    </inkml:brush>
  </inkml:definitions>
  <inkml:trace contextRef="#ctx0" brushRef="#br0">645 124 3171,'-3'-12'1954,"2"7"-1753,0-1 1,0 1-1,0-1 0,-1 1 1,0 0-1,0 0 0,-1 0 1,1 0-1,-1 0 0,0 0 1,0 0-1,-1 1 0,1 0 1,-1 0-1,0 0 0,0 0 1,-1 0-1,1 1 0,-1 0 1,1 0-1,-1 0 0,0 0 1,0 1-1,0 0 0,-1 0 1,1 0-1,-7-1 0,4 3-85,0 0 0,0 1 0,0 0 0,0 0-1,0 0 1,0 1 0,1 0 0,-1 1 0,1 0 0,0 0 0,-1 0-1,1 1 1,1 0 0,-1 1 0,-11 9 0,-8 9 262,1 0 1,-28 35 0,23-20-216,2 0 0,2 2 0,2 1 1,1 1-1,3 0 0,1 2 0,2 1 1,-21 88-1,14-15 71,5 0 1,-5 162-1,14-61-127,10 0 0,53 417 0,-45-587-23,3 0 0,1-1 0,2 0 0,3-1 1,1 0-1,3-2 0,27 45 0,-37-72-90,1 0-1,0-1 0,2-1 0,0 0 1,0-1-1,2 0 0,0-1 0,0-1 1,1-1-1,1 0 0,0-1 1,1-1-1,0-1 0,0 0 0,1-2 1,0 0-1,0-1 0,1-1 1,21 2-1,-23-5-22,0-1 0,0 0 0,0-2 0,-1 0 1,1-1-1,0-1 0,-1 0 0,0-2 0,24-8 0,-21 4 34,0-1 0,0-1-1,-1-1 1,-1-1 0,0-1 0,-1 0-1,20-20 1,1-7 8,-2-2 0,-2-2 0,-1-1 0,-3-1 0,-2-2 0,-2-1 0,-2-2 0,-2 0 0,19-67 0,-1-25 16,-6-2 1,20-192 0,-13-117 16,-40 352-28,-4-1 1,-21-142-1,14 190 8,-3 0-1,-2 1 0,-31-78 0,37 114-19,0 0-1,-2 0 1,0 1-1,-1 0 0,0 1 1,-2 0-1,0 1 0,0 0 1,-2 1-1,0 1 0,-1 0 1,-30-20-1,34 27-36,0 1 0,0 1 0,0 0 0,-1 1 0,0 0 0,0 1 0,0 0 0,0 1 0,-1 1 1,-20 0-1,14 2-10,1 1 1,0 1 0,0 0 0,0 2 0,0 0 0,-29 13 0,17-4-503,1 1 0,1 2 0,-32 23 0,23-11-2465,-49 47 1,71-60-2775</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58.632"/>
    </inkml:context>
    <inkml:brush xml:id="br0">
      <inkml:brushProperty name="width" value="0.025" units="cm"/>
      <inkml:brushProperty name="height" value="0.025" units="cm"/>
    </inkml:brush>
  </inkml:definitions>
  <inkml:trace contextRef="#ctx0" brushRef="#br0">314 253 5285,'7'-40'2034,"-2"-1"0,1-54 0,-12 102-1740,0 0 1,1 1 0,0-1-1,-7 13 1,-22 52-190,3 1 1,2 2-1,5 0 0,2 2 0,4 1 0,-9 87 0,-12 486 1019,25-255-832,-12-80-395,4-58 162,11 288 1,11-534-54,1 0 0,0-1 0,1 1 0,1-1 0,0 1 0,0-1 0,1 0 0,0 0 0,9 15 0,-9-20-4,-1-1 1,1 0 0,1 0 0,-1 0-1,1-1 1,-1 0 0,1 1 0,1-1-1,-1-1 1,1 1 0,-1-1-1,1 0 1,0-1 0,0 1 0,0-1-1,0 0 1,1 0 0,7 0 0,72 10 10,1-4-1,96-4 1,171-24 21,-123 5-74,-108 11-72,1 5-1,-1 6 1,139 25 0,573 55 92,4-73 393,-590-12-282,266-4 805,-474-2-615,-32 3-182,1-1 0,-1 1 0,1 1 0,-1 0 0,1 0 0,-1 1 0,12 2 0,-21-3-90,0 0-1,0 1 1,1-1-1,-1 0 1,0 0-1,0 0 1,0 1-1,1-1 1,-1 0-1,0 0 1,0 1-1,0-1 1,0 0 0,0 0-1,1 1 1,-1-1-1,0 0 1,0 1-1,0-1 1,0 0-1,0 0 1,0 1-1,0-1 1,0 0-1,0 1 1,0-1-1,0 0 1,0 0-1,0 1 1,0-1-1,0 0 1,-1 1-1,1-1 1,0 0 0,0 0-1,0 1 1,0-1-1,0 0 1,-1 0-1,1 0 1,0 1-1,0-1 1,0 0-1,-1 0 1,1 0-1,-1 1 1,-10 9 204,9-10-196,1 1 0,-1-1 0,0 0 0,0 1 0,0-1 0,1 0 0,-1 0 0,0 0 0,0-1 0,0 1 0,0 0-1,1-1 1,-1 1 0,0-1 0,0 1 0,1-1 0,-1 0 0,0 0 0,1 0 0,-3-2 0,1 1-6,0-1-1,0 0 1,1 0 0,0-1-1,-1 1 1,1 0-1,0-1 1,0 1 0,-1-6-1,-3-10-21,0-1-1,2 1 0,-3-25 0,5 25 35,-17-125-29,6-1 0,13-289 1,90-282-5,-69 601 11,40-251 10,-47 253-4,-2-143 1,-15 224-1,-1 1-1,-1 0 1,-2 0 0,-1 0 0,-21-49 0,-4-20-11,32 98 5,1-1-1,-1 1 1,0 0 0,0-1-1,0 1 1,0 0-1,-1 0 1,1-1 0,-1 1-1,1 0 1,-1 0-1,0 1 1,0-1-1,1 0 1,-1 1 0,-1-1-1,1 1 1,0-1-1,0 1 1,0 0 0,-1 0-1,1 0 1,-5-1-1,-25-14 50,28 12-49,1 0-1,-1 0 0,1 0 1,0 0-1,0-1 0,1 1 0,-1-1 1,1 1-1,-3-9 0,-13-24-3,9 26 7,-1 1 0,0 0-1,-1 0 1,0 1 0,-1 0 0,0 1-1,0 1 1,0-1 0,-1 2-1,-23-9 1,-17-3 8,-77-16 0,100 27-7,-228-47 45,-1 12 0,-2 11 0,-2 12 0,-331 17 1,-229 88-22,337-25-29,-1-33-61,460-27-613,-1-2 1,1-1-1,0-1 0,1-1 1,-48-14-1,24-1-3100</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59.208"/>
    </inkml:context>
    <inkml:brush xml:id="br0">
      <inkml:brushProperty name="width" value="0.025" units="cm"/>
      <inkml:brushProperty name="height" value="0.025" units="cm"/>
    </inkml:brush>
  </inkml:definitions>
  <inkml:trace contextRef="#ctx0" brushRef="#br0">0 67 4036,'0'0'-192,"30"-67"-33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8:59.740"/>
    </inkml:context>
    <inkml:brush xml:id="br0">
      <inkml:brushProperty name="width" value="0.025" units="cm"/>
      <inkml:brushProperty name="height" value="0.025" units="cm"/>
    </inkml:brush>
  </inkml:definitions>
  <inkml:trace contextRef="#ctx0" brushRef="#br0">754 322 2594,'6'-15'422,"-2"4"-466,32-94 1530,-32 91-1245,0-1 0,-1 0 0,-1 1 0,-1-1 0,0 0 0,-1-20-1,0 32-157,-1 0-1,0-1 0,1 1 0,-1 0 0,0 0 0,-1 0 0,1 0 0,0 0 0,-1 0 0,0 1 1,0-1-1,1 0 0,-2 1 0,1-1 0,0 1 0,0 0 0,-1 0 0,1 0 0,-1 0 0,0 0 0,0 0 1,1 1-1,-1-1 0,0 1 0,0 0 0,0 0 0,-1 0 0,1 0 0,0 1 0,0-1 0,0 1 0,-1 0 1,1 0-1,0 0 0,-5 0 0,-3 1 82,1 0 1,-1 1 0,0 0-1,1 0 1,-1 1 0,1 0-1,0 1 1,0 0 0,-15 9-1,-5 8 5,1 2 0,1 0 1,1 2-1,1 1 0,1 1 0,-23 34 0,-115 191 494,128-189-528,2 0 1,3 2-1,3 2 0,3 0 0,3 2 1,2 0-1,4 1 0,-10 115 0,20-43-246,6-1 0,6 1 0,7-1 0,5 0 0,7-2 0,6 0 0,6-3 0,5-1 0,68 141 0,-103-258 37,16 37-204,43 69-1,-60-111 221,1-1-1,1 0 0,0-1 1,1 1-1,0-2 0,1 1 1,0-2-1,0 1 0,1-1 1,0-1-1,16 8 0,-23-14 46,0 1 0,1-1 0,-1-1-1,1 1 1,-1-1 0,1 0-1,0 0 1,-1-1 0,1 1-1,0-1 1,0 0 0,-1-1 0,1 0-1,0 0 1,10-3 0,-9 1 23,0 0 1,0-1 0,0 0 0,-1 0 0,0-1-1,1 1 1,-2-1 0,1-1 0,-1 1 0,8-11-1,4-8 112,-2-1-1,0 0 1,-2-1 0,-1-1-1,10-32 1,101-376 1862,-36-11 463,-81 414-2330,106-662 1246,-88 469-1241,-4-250 0,-19 433-130,-3 0 0,-2 0 0,-1 0 1,-21-79-1,22 109-39,-1 0 0,0 0-1,-1 0 1,0 1 0,-1 0 0,0 0 0,-1 0 0,-15-16 0,16 21-43,1 0 0,-2 0-1,1 1 1,-1 0 0,0 0 0,0 1 0,0 0 0,-1 1 0,1-1 0,-1 2 0,0-1 0,0 1 0,-16-1 0,6 2-386,-1 1 0,1 2 1,-1 0-1,1 0 0,0 2 1,0 1-1,0 0 0,0 1 1,-28 14-1,-8 2-3010,24-13-2845</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2.963"/>
    </inkml:context>
    <inkml:brush xml:id="br0">
      <inkml:brushProperty name="width" value="0.025" units="cm"/>
      <inkml:brushProperty name="height" value="0.025" units="cm"/>
    </inkml:brush>
  </inkml:definitions>
  <inkml:trace contextRef="#ctx0" brushRef="#br0">1 1003 8072,'0'0'6384,"9"-12"-5001,220-301 3115,83-120-3663,-296 409-858,45-75-167,-55 89 7,-1-1 1,0 0 0,-1-1 0,0 1 0,0-1-1,-2 1 1,2-14 0,-3 25 147,-1-1 0,0 0 1,0 1-1,0-1 0,0 0 0,0 1 0,0-1 0,0 1 1,0-1-1,0 0 0,0 1 0,0-1 0,0 0 0,-1 1 1,1-1-1,0 1 0,0-1 0,-1 0 0,1 1 0,0-1 1,-1 1-1,1-1 0,-1 1 0,1-1 0,0 1 0,-1-1 1,1 1-1,-1 0 0,0-1 0,1 1 0,-1-1 0,1 1 1,-1 0-1,-1-1 0,-25 7-892,-25 26-1256,15-2-225,-3 2-1323</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3.357"/>
    </inkml:context>
    <inkml:brush xml:id="br0">
      <inkml:brushProperty name="width" value="0.025" units="cm"/>
      <inkml:brushProperty name="height" value="0.025" units="cm"/>
    </inkml:brush>
  </inkml:definitions>
  <inkml:trace contextRef="#ctx0" brushRef="#br0">186 0 10922,'-6'8'1837,"-1"4"-1064,0-1 1,1 1-1,0 1 0,1-1 1,0 1-1,1 0 1,-4 23-1,-54 225 1767,36-169-2614,-16 120 0,42-212 65,-1 1 0,1-1 1,0 1-1,0-1 1,0 0-1,0 1 1,0-1-1,0 0 1,0 1-1,0-1 1,0 1-1,0-1 1,0 0-1,0 1 1,0-1-1,0 0 1,0 1-1,0-1 1,0 1-1,0-1 1,0 0-1,1 1 1,-1-1-1,0 0 1,0 1-1,1-1 1,-1 0-1,0 1 0,0-1 1,1 0-1,-1 0 1,0 1-1,0-1 1,1 0-1,0 1 1,14-9-97,24-29 233,-30 27-58,229-215 649,8-7-3258,-176 160-3280</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4.379"/>
    </inkml:context>
    <inkml:brush xml:id="br0">
      <inkml:brushProperty name="width" value="0.025" units="cm"/>
      <inkml:brushProperty name="height" value="0.025" units="cm"/>
    </inkml:brush>
  </inkml:definitions>
  <inkml:trace contextRef="#ctx0" brushRef="#br0">0 112 7751,'0'0'12828,"9"0"-12176,-6 0-601,-1 1 0,1-1 0,-1 0 0,1 1 0,-1-1 0,0 1 0,1 0 0,-1 0 0,0 0 0,0 0 0,1 0 0,-1 1 0,0-1 0,0 0 0,0 1 0,0 0 0,-1-1 0,1 1 0,0 0 0,2 4 0,1 4 107,-1 0 1,1 0-1,-2 1 0,5 16 1,6 29 296,-7-22-184,3 0 0,0 0 0,2-1 0,18 35 0,-29-68-238,-1 1 0,0 0 1,0 0-1,1-1 0,-1 1 1,1 0-1,-1 0 0,0-1 1,1 1-1,-1 0 0,1-1 1,0 1-1,-1 0 1,1-1-1,-1 1 0,1-1 1,0 1-1,0-1 0,-1 0 1,1 1-1,0-1 0,0 0 1,-1 1-1,1-1 0,0 0 1,1 1-1,7-18 772,-5-35-97,-3 38-689,-1-1 0,0 1 1,-1-1-1,-1 1 0,0 0 1,-1 0-1,-1-1 0,0 2 1,-1-1-1,0 0 0,-1 1 1,0 0-1,-1 1 0,-1-1 1,-10-12-1,18 25-19,0-1 0,0 1 0,0 0 0,0-1 0,-1 1 0,1-1-1,0 1 1,0 0 0,-1-1 0,1 1 0,0 0 0,0-1 0,-1 1 0,1 0 0,0 0 0,-1-1 0,1 1-1,0 0 1,-1 0 0,1 0 0,-1-1 0,1 1 0,0 0 0,-1 0 0,1 0 0,-1 0 0,1 0 0,0 0-1,-1 0 1,1 0 0,-1 0 0,1 0 0,-1 0 0,1 0 0,0 0 0,-1 0 0,1 0 0,-1 0-1,1 0 1,0 1 0,-1-1 0,0 0 0,1 1-2,0 0 0,0 0 0,0 0 0,0-1 0,0 1 0,0 0-1,0 0 1,0 0 0,0-1 0,1 1 0,-1 0 0,0 0 0,0 0 0,1-1 0,-1 1 0,1 0-1,-1 0 1,1-1 0,-1 1 0,1 0 0,3 3-5,0 0 1,-1 0-1,1-1 0,1 0 0,-1 0 1,0 0-1,1 0 0,-1-1 1,1 0-1,0 0 0,0 0 0,0 0 1,0-1-1,0 0 0,0 0 1,1 0-1,-1-1 0,0 1 0,0-1 1,0-1-1,1 1 0,-1-1 1,0 0-1,7-1 0,-1-1-337,-1 0-1,1-1 1,0 0 0,-1 0-1,0-1 1,0-1 0,0 1-1,-1-2 1,0 1 0,12-12-1,-16 14 132,-1-1-1,1 0 1,-1 0-1,0 0 1,0 0-1,0-1 1,-1 1-1,1-1 1,-2 0-1,1 0 0,-1 0 1,1 0-1,-2-1 1,1 1-1,-1-1 1,0 1-1,0-1 1,-1-9-1,0 15 229,0 1 0,-1-1 0,1 1 0,-1-1 0,1 1 0,0 0-1,-1-1 1,1 1 0,-1 0 0,1-1 0,-1 1 0,1 0 0,-1-1 0,0 1 0,1 0-1,-1 0 1,1 0 0,-1 0 0,1 0 0,-1 0 0,0-1 0,1 1 0,-1 0 0,1 1-1,-1-1 1,0 0 0,1 0 0,-1 0 0,1 0 0,-1 0 0,1 1 0,-1-1 0,1 0-1,-1 0 1,1 1 0,-1-1 0,1 0 0,-1 1 0,1-1 0,-1 1 0,-24 13 976,19-8-768,1 1 1,-1-1 0,1 1-1,0 0 1,1 0 0,0 0-1,0 1 1,1 0 0,-1-1-1,2 1 1,-1 0 0,1 0 0,0 1-1,1-1 1,0 0 0,0 1-1,1-1 1,0 1 0,2 12-1,-2-18-212,0-1-1,1 0 0,0 0 0,-1 1 1,1-1-1,0 0 0,0 0 1,0 0-1,0 0 0,0 0 1,1 0-1,-1 0 0,1 0 1,-1-1-1,1 1 0,0 0 0,-1-1 1,1 0-1,0 1 0,0-1 1,0 0-1,0 0 0,0 0 1,0 0-1,1 0 0,-1 0 0,0-1 1,0 1-1,1-1 0,-1 0 1,0 1-1,1-1 0,2-1 1,2 2-22,-1-2 1,0 1-1,0-1 1,0 0-1,0 0 1,0-1-1,0 0 1,0 0-1,0 0 0,-1-1 1,10-5-1,-6 1-392,1 0 0,-1 0 0,0-1 0,-1 0 0,0-1 0,0 0 0,-1 0 0,0-1 0,-1 0 0,7-12 0,-9 13-822,-1 0 1,0 0-1,0-1 1,-1 1-1,0-1 1,-1 1-1,0-1 0,0-10 1,-1 18 1111,1-1 1,-1 1 0,1-1-1,0 1 1,0-1-1,0 1 1,0 0-1,0-1 1,1 1 0,-1 0-1,1 0 1,-1 0-1,1 0 1,0 0 0,0 0-1,2-1 1,3-4-2333</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4.862"/>
    </inkml:context>
    <inkml:brush xml:id="br0">
      <inkml:brushProperty name="width" value="0.025" units="cm"/>
      <inkml:brushProperty name="height" value="0.025" units="cm"/>
    </inkml:brush>
  </inkml:definitions>
  <inkml:trace contextRef="#ctx0" brushRef="#br0">68 352 1505,'0'0'12391,"-7"9"-9946,-2 2-1618,0 1 1,0 0 0,-6 15-1,12-21-496,0-1 0,0 1 0,1 0 0,0 0 0,0 0 0,1 1 0,0-1 0,0 0 0,0 0 0,1 1-1,0-1 1,1 7 0,-1-12-316,0 0-1,1 0 1,-1 0-1,1-1 1,-1 1-1,1 0 0,-1 0 1,1-1-1,-1 1 1,1 0-1,-1-1 1,1 1-1,0-1 1,0 1-1,-1-1 0,1 1 1,0-1-1,0 1 1,0-1-1,-1 0 1,1 1-1,0-1 1,0 0-1,0 0 0,0 1 1,0-1-1,0 0 1,-1 0-1,1 0 1,0 0-1,0 0 1,0-1-1,0 1 0,0 0 1,0 0-1,-1 0 1,1-1-1,1 0 1,35-14 94,-28 7-121,0-1 0,-1 0 0,0 0 0,0 0 0,-1-1 0,0 0 0,-1 0 0,0-1 0,-1 0 0,0 0 1,0 0-1,-2 0 0,1-1 0,-1 0 0,-1 0 0,0 0 0,-1 0 0,0 0 0,-1 0 0,-1-16 0,1 28 11,0 0-1,0 0 1,0 1-1,0-1 1,-1 0-1,1 0 1,0 0 0,0 0-1,0 0 1,0 0-1,0 1 1,0-1-1,-1 0 1,1 0 0,0 0-1,0 0 1,0 0-1,0 0 1,0 0-1,-1 0 1,1 0 0,0 0-1,0 0 1,0 0-1,0 0 1,-1 0-1,1 0 1,0 0 0,0 0-1,0 0 1,0 0-1,-1 0 1,1 0-1,0 0 1,0 0 0,0 0-1,0 0 1,-1 0-1,1 0 1,0 0-1,0 0 1,0-1 0,0 1-1,0 0 1,0 0-1,-1 0 1,1 0-1,0 0 1,0 0 0,0-1-1,0 1 1,0 0-1,0 0 1,0 0-1,0-1 1,-7 17-111,4 4 193,1 0 0,1 0 0,3 38 1,-2-54-54,0 0 1,1 1 0,0-1 0,0 0 0,0 0 0,1 0 0,-1-1 0,1 1-1,0 0 1,0-1 0,4 6 0,-4-7-14,-1-1 1,1 0-1,0 1 0,-1-1 0,1 0 0,0 0 1,0 0-1,-1-1 0,1 1 0,0 0 1,0-1-1,0 1 0,0-1 0,0 1 0,0-1 1,0 0-1,0 0 0,0 0 0,0 0 0,0 0 1,0-1-1,0 1 0,0 0 0,4-2 1,-1 0-4,-1-1 1,1 1 0,-1-1 0,1 0 0,-1 0 0,0-1 0,0 1 0,-1-1 0,1 0 0,-1 0 0,1 0 0,-1 0 0,-1 0 0,1-1 0,-1 0 0,1 1 0,2-10 0,2-5 15,-1 0 1,0 0-1,3-25 1,-4 19-51,-2 0 1,0 1-1,-2-1 1,-1 0 0,0 0-1,-2 0 1,-10-47 0,11 69-1,-1-1 0,1 0-1,-1 1 1,0-1 0,1 1 0,-2 0 0,1 0 0,-3-4 0,4 7 18,1-1 1,-1 1-1,1 0 0,-1-1 1,1 1-1,-1-1 1,0 1-1,1 0 0,-1 0 1,0-1-1,1 1 0,-1 0 1,0 0-1,0 0 0,1 0 1,-1 0-1,0 0 0,1 0 1,-1 0-1,0 0 1,0 0-1,1 0 0,-1 1 1,0-1-1,1 0 0,-1 0 1,0 1-1,1-1 0,-1 0 1,1 1-1,-1-1 0,0 1 1,1-1-1,-1 1 1,1-1-1,-1 1 0,1-1 1,-1 1-1,1-1 0,0 1 1,-1-1-1,1 1 0,0 0 1,-1-1-1,1 1 1,0 0-1,0-1 0,0 1 1,0 0-1,-1 1 0,-6 15 56,0 1 0,1 0 0,0 1 0,2 0 0,-4 29 0,0 99 1574,8-142-1589,0 1 0,0 0 0,1-1 0,-1 1 0,1-1 0,1 0 1,-1 1-1,1-1 0,0 0 0,0 0 0,1 0 0,-1 0 0,5 5 0,-5-7-42,1 1 1,0-2-1,0 1 1,1 0-1,-1-1 1,0 1-1,1-1 1,0 0-1,-1 0 0,1-1 1,0 1-1,0-1 1,0 1-1,0-1 1,0-1-1,0 1 1,0 0-1,5-1 1,-9 0-2,13 1-771,0-1 0,0 0 0,19-3 1,-28 3-280,1-1 0,-1-1 0,0 1 1,1-1-1,-1 0 0,0 0 0,0 0 1,5-3-1,13-13-10875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5.153"/>
    </inkml:context>
    <inkml:brush xml:id="br0">
      <inkml:brushProperty name="width" value="0.025" units="cm"/>
      <inkml:brushProperty name="height" value="0.025" units="cm"/>
    </inkml:brush>
  </inkml:definitions>
  <inkml:trace contextRef="#ctx0" brushRef="#br0">59 1 14478,'0'0'2301,"-9"10"133,-25 37-470,32-44-1851,0-1-1,1 0 0,-1 0 0,1 1 0,0-1 1,0 0-1,0 1 0,0-1 0,0 1 1,0 0-1,1-1 0,-1 1 0,1 0 0,0-1 1,0 1-1,0 0 0,0 4 0,1-6-89,0 1 0,0-1 0,-1 1-1,1-1 1,0 0 0,0 1 0,0-1-1,0 0 1,0 0 0,1 0 0,-1 0-1,0 0 1,1 0 0,-1 0 0,0 0 0,1 0-1,-1-1 1,1 1 0,-1-1 0,1 1-1,1 0 1,5 0-27,0 0-1,0 0 1,0-1 0,0 1-1,-1-2 1,1 1 0,0-1-1,0 0 1,10-4-1,-2-1-231,0-1-1,0-1 1,-1-1-1,0 0 0,-1-1 1,0-1-1,22-21 1,3-1 303,-39 34-24,1-1 1,-1 0 0,0 0 0,1 1-1,-1-1 1,0 0 0,1 1-1,-1-1 1,0 0 0,1 1 0,-1-1-1,0 0 1,0 1 0,1-1-1,-1 1 1,0-1 0,0 1-1,0-1 1,0 1 0,1-1 0,-1 0-1,0 1 1,0-1 0,0 1-1,0-1 1,0 1 0,0-1 0,0 1-1,0-1 1,-1 1 0,1-1-1,0 1 1,0-1 0,0 1 0,0-1-1,-1 1 1,-1 24 549,1-22-535,0-1-1,1 0 1,-1 1 0,1-1 0,-1 1 0,1-1 0,0 1-1,0-1 1,0 1 0,1-1 0,-1 0 0,0 1 0,1-1 0,0 1-1,0-1 1,-1 0 0,1 1 0,0-1 0,1 0 0,-1 0-1,0 0 1,3 3 0,1-2 1,0-1 0,0 0 1,0 0-1,0 0 0,1 0 0,-1-1 0,0 0 0,1 0 0,6 0 1,-11-1-153,0 0 0,0 0 0,0 1 1,0-1-1,0 0 0,0 0 0,0 1 1,0-1-1,0 1 0,0-1 0,0 1 1,0-1-1,0 1 0,0 0 0,0-1 1,0 1-1,-1 0 0,1 0 0,0 0 1,0-1-1,0 3 0,-1 15-5975,-5-9-1694</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5.221"/>
    </inkml:context>
    <inkml:brush xml:id="br0">
      <inkml:brushProperty name="width" value="0.025" units="cm"/>
      <inkml:brushProperty name="height" value="0.025" units="cm"/>
    </inkml:brush>
  </inkml:definitions>
  <inkml:trace contextRef="#ctx0" brushRef="#br0">1 61 13901,'0'0'4506,"9"-7"-2579,-8 5-1896,5-3 268,1-1 0,-1 1 0,1 0 0,0 1 0,1 0 0,-1 0 0,1 0 0,-1 1 0,1 0 0,0 1 0,0 0 0,16-2 0,-23 4-293,0 0-1,0 0 0,-1 1 1,1-1-1,0 0 0,0 1 1,0-1-1,0 1 0,-1-1 1,1 1-1,0 0 0,0-1 1,-1 1-1,1 0 0,0-1 1,-1 1-1,1 0 0,-1 0 1,1 0-1,-1 0 0,0-1 1,1 1-1,-1 0 0,0 0 1,1 0-1,-1 0 0,0 0 1,0 0-1,0 0 0,0 0 1,0 0-1,0 0 0,0 0 1,0 0-1,0 0 0,-1 0 1,1-1-1,-1 3 0,-9 41 161,-18 12 193,-8 20 594,34-70-848,0 0 1,1 0-1,-1 1 0,1-1 1,0 0-1,0 0 1,1 1-1,0-1 1,0 0-1,2 10 1,-1-15-99,0 0 1,-1 0 0,1 0-1,0 0 1,0 1 0,0-2-1,0 1 1,0 0 0,1 0-1,-1 0 1,0 0 0,0-1-1,1 1 1,-1 0 0,0-1-1,1 1 1,-1-1 0,0 0-1,1 1 1,-1-1 0,1 0-1,-1 0 1,0 0 0,1 0-1,-1 0 1,1 0 0,-1 0-1,1-1 1,-1 1 0,0 0-1,1-1 1,2 0 0,48-17 112,-21 2-32,38-27 0,-23 4-1312,-11-5-3296,-29 27 9,-5 1-2759</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5.593"/>
    </inkml:context>
    <inkml:brush xml:id="br0">
      <inkml:brushProperty name="width" value="0.025" units="cm"/>
      <inkml:brushProperty name="height" value="0.025" units="cm"/>
    </inkml:brush>
  </inkml:definitions>
  <inkml:trace contextRef="#ctx0" brushRef="#br0">0 137 13132,'0'0'2563,"54"-3"288,-10-12-1282,8-3-320,0-5-352,0 3-705,-7 1-160,-9 5-1537,-8 1-1794,-10 1-3812</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5.968"/>
    </inkml:context>
    <inkml:brush xml:id="br0">
      <inkml:brushProperty name="width" value="0.025" units="cm"/>
      <inkml:brushProperty name="height" value="0.025" units="cm"/>
    </inkml:brush>
  </inkml:definitions>
  <inkml:trace contextRef="#ctx0" brushRef="#br0">5 196 9001,'0'0'8237,"-1"8"-5670,0 0-2327,0-4 19,1 0 0,-1 0 0,1 0 1,0 0-1,0 0 0,0 0 1,1 0-1,0 4 0,-1-7-204,1 1 0,0-1 0,0 0 0,-1 1 0,1-1 0,0 0 0,0 1 0,0-1-1,0 0 1,1 0 0,-1 0 0,0 0 0,0 0 0,1 0 0,-1 0 0,0-1 0,1 1 0,-1 0 0,1-1 0,-1 1 0,1-1-1,-1 0 1,1 1 0,-1-1 0,1 0 0,0 0 0,2 0 0,3 0-62,0 0 0,0 0 0,0-1 1,0 0-1,-1-1 0,1 1 0,0-1 0,0 0 0,-1-1 0,1 0 0,-1 0 1,0 0-1,0-1 0,0 0 0,5-4 0,38-21-310,-48 28 325,-1 0-1,1 1 1,0-1 0,0 1 0,0 0 0,0-1 0,0 1-1,0 0 1,0 0 0,0 0 0,0-1 0,1 1-1,-1 0 1,0 0 0,0 1 0,0-1 0,0 0-1,0 0 1,0 0 0,0 1 0,0-1 0,0 0-1,0 1 1,0-1 0,0 1 0,-1-1 0,2 2-1,14 24 1060,-15-24-937,0 1-1,0-1 1,1 1-1,-1-1 1,1 1-1,-1-1 1,1 0 0,0 0-1,0 0 1,3 3-1,-3-4-106,-1 0 0,1-1 0,-1 0 0,1 1 0,-1-1-1,1 0 1,0 0 0,-1 0 0,1 0 0,-1 0 0,1 0-1,0 0 1,-1-1 0,1 1 0,-1-1 0,1 1 0,-1-1 0,1 1-1,-1-1 1,1 0 0,-1 0 0,0 0 0,1 1 0,-1-2-1,2 0 1,43-43 107,-1 0-1764,-13 27-2926,-26 18 2712</inkml:trace>
  <inkml:trace contextRef="#ctx0" brushRef="#br0" timeOffset="1">300 8 11339,'0'0'5445,"63"-8"-10186</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6.308"/>
    </inkml:context>
    <inkml:brush xml:id="br0">
      <inkml:brushProperty name="width" value="0.025" units="cm"/>
      <inkml:brushProperty name="height" value="0.025" units="cm"/>
    </inkml:brush>
  </inkml:definitions>
  <inkml:trace contextRef="#ctx0" brushRef="#br0">1 28 10826,'0'0'9732,"9"-5"-8141,-4 2-1444,1 0 126,0 0-1,0 0 0,0 1 1,0-1-1,13-2 0,-17 5-246,-1 0-1,1 0 1,-1-1-1,0 1 1,1 0 0,-1 1-1,1-1 1,-1 0-1,1 0 1,-1 1-1,0-1 1,1 0-1,-1 1 1,0-1 0,1 1-1,-1 0 1,0 0-1,0-1 1,0 1-1,0 0 1,1 0 0,-1 0-1,0 0 1,0 0-1,-1 0 1,1 0-1,0 1 1,0-1 0,-1 0-1,1 0 1,0 1-1,-1-1 1,1 0-1,-1 1 1,0-1-1,1 0 1,-1 1 0,0-1-1,0 1 1,0 1-1,1 6 163,-2 0-1,1 0 1,-1 0 0,0 0-1,-1 0 1,0 0-1,0 0 1,-1-1-1,0 1 1,-5 10 0,3-8 238,0 0 1,2 0-1,-1 1 1,1-1 0,-1 14-1,4-25-405,0 1-1,0 0 0,0 0 0,0-1 0,0 1 1,0 0-1,0 0 0,0-1 0,0 1 0,0 0 0,0-1 1,1 1-1,-1 0 0,0-1 0,1 1 0,-1 0 1,0-1-1,1 1 0,-1 0 0,1-1 0,-1 1 1,1-1-1,-1 1 0,1-1 0,-1 1 0,1-1 1,0 1-1,-1-1 0,1 0 0,0 1 0,-1-1 1,1 0-1,0 1 0,32-2 176,30-21-155,-46 14-309,32-17 33,-47 23-259,1 1 0,0-1 0,-1 0 1,1 0-1,-1 0 0,0 0 1,0-1-1,0 1 0,0 0 1,0-1-1,0 0 0,0 1 1,1-5-1,-4-1-4433,-8 2-2526</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6.652"/>
    </inkml:context>
    <inkml:brush xml:id="br0">
      <inkml:brushProperty name="width" value="0.025" units="cm"/>
      <inkml:brushProperty name="height" value="0.025" units="cm"/>
    </inkml:brush>
  </inkml:definitions>
  <inkml:trace contextRef="#ctx0" brushRef="#br0">0 17 12011,'0'0'5221,"62"-7"-4804,-32 5-161,-3 1-352,-6-3-3331,-11 2-5574</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07.070"/>
    </inkml:context>
    <inkml:brush xml:id="br0">
      <inkml:brushProperty name="width" value="0.025" units="cm"/>
      <inkml:brushProperty name="height" value="0.025" units="cm"/>
    </inkml:brush>
  </inkml:definitions>
  <inkml:trace contextRef="#ctx0" brushRef="#br0">1 169 13068,'0'0'1137,"8"3"855,-2-1-1817,0 0 1,0 0-1,0 1 1,-1 0-1,0 1 1,1-1-1,-1 1 1,0 0-1,0 0 1,-1 0-1,0 1 1,1 0-1,-1 0 1,-1 0-1,7 11 1,84 168 2022,-55-100-2339,53 78 0,-83-151-66,-5-15-151,-11-24 58,-5 6 120,-1 0-1,-2 1 1,0 1-1,-1 1 1,0 0-1,-28-23 1,27 26 154,0 0 0,1 0 1,1-2-1,1 0 0,1 0 1,0-1-1,1-1 0,-11-26 1,20 39 80,1 0 1,0 0 0,0-1 0,1 1 0,-1-1 0,2 0 0,-1 1 0,1-1 0,0 0 0,1 1 0,0-1 0,0 1 0,1-1-1,0 1 1,4-13 0,-1 11 90,0 1 0,0-1 0,0 1 0,1 1 0,0-1 0,0 1 0,1 0 0,0 0 0,1 1-1,-1-1 1,10-4 0,1 0 103,0 1-1,1 1 0,0 1 0,0 0 0,1 2 0,0 0 1,0 1-1,1 1 0,-1 1 0,38-1 0,-54 4-243,1 0-1,0 0 1,-1 1-1,1-1 0,-1 1 1,1 0-1,0 0 1,-1 0-1,0 1 1,1 0-1,-1 0 0,0 0 1,0 0-1,0 1 1,0-1-1,0 1 1,-1 0-1,1 0 0,5 7 1,-6-6 28,-1 1-1,1 0 1,-1 1 0,0-1 0,0 0 0,-1 0-1,1 1 1,-1-1 0,0 1 0,-1-1 0,1 1-1,-1 0 1,0-1 0,-1 1 0,1-1-1,-3 9 1,-2 3 323,0 0 0,-2-1 0,1 1 0,-2-1 0,0-1 0,-1 0 0,-1 0 0,-18 21 0,-29 51 1496,56-87-1841,1 1 1,-1 0-1,1 0 0,-1 0 1,1 0-1,-1-1 1,1 1-1,0 0 0,-1 0 1,1 0-1,0 0 1,0 0-1,0 0 0,0 0 1,0 0-1,0 0 1,0 0-1,0 0 0,0 0 1,0 0-1,0-1 1,1 1-1,-1 0 0,0 0 1,1 0-1,-1 0 1,0 0-1,1 0 1,1 1-1,-1-1-3,1 0 1,0 0-1,0 0 0,0 0 0,0 0 1,0 0-1,0-1 0,0 1 1,0-1-1,0 1 0,1-1 1,-1 0-1,2 0 0,14 0-4,0-1-1,29-6 1,-36 5 23,28-4-392,103-12 619,-121 17-2507,0 1 0,32 5 0,-29 1-4516</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36.107"/>
    </inkml:context>
    <inkml:brush xml:id="br0">
      <inkml:brushProperty name="width" value="0.025" units="cm"/>
      <inkml:brushProperty name="height" value="0.025" units="cm"/>
    </inkml:brush>
  </inkml:definitions>
  <inkml:trace contextRef="#ctx0" brushRef="#br0">813 48 4356,'0'0'4089,"-9"-8"-2615,4 4-1304,-1-1 0,1 2 0,0-1 0,-1 0 0,0 1 0,0 0 0,0 1 0,0-1 0,0 1 0,-1 0 0,1 1 1,-1 0-1,1 0 0,-1 0 0,1 1 0,-1-1 0,0 2 0,1-1 0,-1 1 0,-12 3 0,1 3 209,0 0 0,0 1 0,1 2 0,0-1 0,1 2 0,0 0 0,1 1-1,-24 23 1,-3 9-173,-54 71 0,48-51-153,3 2-1,3 1 0,2 3 0,-32 82 1,51-99 91,2 1 0,3 1 0,2 0 0,3 1 1,2 0-1,-3 90 0,13-59-99,5 1 0,3-1 0,30 131 0,92 250-283,-116-419 168,-1-5 54,88 266-115,-78-249 107,3 0 0,65 106 0,-80-147 26,2-2-1,1 1 1,0-2 0,1 0-1,1-1 1,0-1 0,1 0-1,1-2 1,0 0 0,1-1-1,33 15 1,-41-22-1,0-1 0,0 0 1,1 0-1,-1-2 0,1 1 0,0-2 0,0 1 1,0-2-1,0 0 0,-1 0 0,1-1 1,0-1-1,0 0 0,-1-1 0,1 0 0,-1-1 1,0-1-1,0 0 0,0 0 0,-1-1 1,1 0-1,11-10 0,-1-2 11,-1 0 1,-1-2-1,0 0 1,-2-1 0,0-1-1,-2-1 1,0 0-1,17-35 1,-3-6 97,-2-1 0,23-79 0,-11 3 411,-6-2-1,29-292 0,-47-300 1341,-19 655-1650,-4 0 0,-3 0 0,-4 1-1,-3 0 1,-3 2 0,-4 0 0,-53-117 0,69 178-430,0 1 0,-1 0 0,-1 0 0,0 1 0,-20-22 0,27 33-13,0 0 0,-1 0-1,1 1 1,-1-1 0,0 1-1,0-1 1,0 1 0,0 0 0,0 1-1,0-1 1,-8-1 0,8 3-137,1 0-1,-1 0 1,1 0 0,-1 0 0,1 0 0,0 1 0,-1 0-1,1-1 1,0 1 0,-1 1 0,1-1 0,0 0 0,0 1-1,0 0 1,0-1 0,0 1 0,-3 4 0,-29 27-6827</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36.968"/>
    </inkml:context>
    <inkml:brush xml:id="br0">
      <inkml:brushProperty name="width" value="0.025" units="cm"/>
      <inkml:brushProperty name="height" value="0.025" units="cm"/>
    </inkml:brush>
  </inkml:definitions>
  <inkml:trace contextRef="#ctx0" brushRef="#br0">21 134 4004,'2'-13'5002,"-2"12"-4938,10-77 3146,-7 37 1513,-10 67-1746,1-4-2847,-3 35 336,2 1 0,3 1 0,2-1 1,3 0-1,9 69 0,-7-112-311,0 0 0,1 0 0,0 0 1,1 0-1,1 0 0,0-1 0,17 27 0,-21-37-150,1-1 0,0 1 0,0 0 0,0-1 1,0 1-1,0-1 0,1 0 0,-1 0 0,1-1 0,0 1 0,0-1 0,0 1 0,0-1 0,0 0 0,0-1 1,1 1-1,-1-1 0,1 0 0,-1 0 0,1 0 0,-1-1 0,1 1 0,0-1 0,-1 0 0,1-1 0,-1 1 1,1-1-1,0 0 0,-1 0 0,0 0 0,6-2 0,-3-1-286,0 0 0,0 0 0,0 0 0,-1-1 1,0 1-1,1-2 0,-2 1 0,1-1 0,-1 0 0,0 0 0,6-9 0,23-47-5589,-17 14-648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37.310"/>
    </inkml:context>
    <inkml:brush xml:id="br0">
      <inkml:brushProperty name="width" value="0.025" units="cm"/>
      <inkml:brushProperty name="height" value="0.025" units="cm"/>
    </inkml:brush>
  </inkml:definitions>
  <inkml:trace contextRef="#ctx0" brushRef="#br0">13 37 13837,'0'0'4207,"-3"10"-2696,0 5-1177,0 1 1,2-1 0,-1 0-1,2 1 1,0-1 0,1 1 0,0-1-1,2 0 1,4 22 0,25 55 57,-28-82-184,0-1 1,1 1 0,1-1-1,-1 0 1,1 0-1,15 16 1,-20-24-127,0 1-1,0-1 1,1 0 0,-1 0 0,0 0-1,1 0 1,-1 0 0,1 0-1,-1-1 1,1 1 0,-1 0-1,1-1 1,0 1 0,-1-1-1,1 0 1,0 1 0,-1-1-1,1 0 1,0 0 0,-1 0-1,1 0 1,0 0 0,1-1 0,0 0 11,0 0 1,0-1-1,0 1 1,-1-1-1,1 0 1,-1 1-1,1-1 1,-1 0-1,0 0 1,0-1-1,0 1 1,2-3-1,6-9 159,-1-1 0,0-1-1,11-26 1,-15 29-164,3-6-150,46-108 598,-48 110-865,0 0 0,-2-1 0,0 1 0,-1-1 0,1-28 0,-5 46 105,1 0 0,0-1 0,-1 1 1,1 0-1,0 0 0,-1-1 0,1 1 1,-1 0-1,1 0 0,0 0 0,-1 0 1,1-1-1,-1 1 0,1 0 0,-1 0 1,1 0-1,-1 0 0,1 0 1,0 0-1,-1 0 0,1 0 0,-1 0 1,1 0-1,-1 1 0,1-1 0,-1 0 1,0 0-468,-14 4-6361</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29:37.667"/>
    </inkml:context>
    <inkml:brush xml:id="br0">
      <inkml:brushProperty name="width" value="0.025" units="cm"/>
      <inkml:brushProperty name="height" value="0.025" units="cm"/>
    </inkml:brush>
  </inkml:definitions>
  <inkml:trace contextRef="#ctx0" brushRef="#br0">1 547 9065,'0'0'10345,"67"26"-9224,-44-26-832,1-11-289,-4-5-2050,-4-3-4324</inkml:trace>
  <inkml:trace contextRef="#ctx0" brushRef="#br0" timeOffset="1">110 1 7623,'0'0'12364,"74"37"-11627,-43-12 352,-1 6-160,-2 6-481,-5 11-224,-5 7-32,-7 8 1,-9 6-33,-2 6-32,-9 6-64,-8 2-32,-9-7-673,-3-12-1953,-2-19-5638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5.604"/>
    </inkml:context>
    <inkml:brush xml:id="br0">
      <inkml:brushProperty name="width" value="0.025" units="cm"/>
      <inkml:brushProperty name="height" value="0.025" units="cm"/>
    </inkml:brush>
  </inkml:definitions>
  <inkml:trace contextRef="#ctx0" brushRef="#br0">12 49 4292,'0'0'16688,"-1"11"-15257,-1-4-1196,-5 52 728,6-55-864,1 1-1,-1-1 1,1 0-1,1 1 1,-1-1-1,0 0 1,1 1-1,0-1 1,0 0-1,1 0 1,2 8-1,-2-11-77,0 1-1,0-1 0,1 1 0,-1-1 0,0 0 0,1 0 0,-1 0 0,0 0 0,1 0 0,-1 0 0,1-1 0,0 1 0,-1-1 0,1 0 0,-1 0 1,1 0-1,0 0 0,-1 0 0,1 0 0,-1-1 0,1 1 0,-1-1 0,5-2 0,6 0 16,-1-1 0,0-1-1,18-9 1,11-9-134,-2-1 0,0-2-1,-2-2 1,42-39 0,-89 76 124,1 1-1,1 0 1,0 1 0,0-1 0,1 1-1,0 1 1,1-1 0,0 1-1,1 1 1,-7 24 0,12-36-39,0 0 1,-1 0-1,1 0 1,0 0-1,0 0 1,0 0-1,0 0 1,0 0-1,0 0 1,1 0-1,-1 0 1,0 0-1,0 0 1,1 0-1,-1 0 1,1 0-1,-1-1 0,1 1 1,-1 0-1,1 0 1,-1 0-1,1 0 1,0-1-1,-1 1 1,1 0-1,0-1 1,1 2-1,-1-2-93,1 1-1,0 0 0,0-1 1,0 1-1,0-1 0,0 1 0,1-1 1,-1 0-1,0 0 0,0 0 1,0 0-1,3-1 0,2 0-936,-1 0 0,0-1 0,0 0 0,0 0 0,-1 0 0,1-1 0,0 0 0,7-5 0,11-14-8716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09.363"/>
    </inkml:context>
    <inkml:brush xml:id="br0">
      <inkml:brushProperty name="width" value="0.025" units="cm"/>
      <inkml:brushProperty name="height" value="0.025" units="cm"/>
    </inkml:brush>
  </inkml:definitions>
  <inkml:trace contextRef="#ctx0" brushRef="#br0">715 85 7175,'-15'-9'3278,"-6"-4"-2898,0 2 1,-1 0-1,0 2 1,-37-12 0,50 19-361,0-1 0,0 1 1,-1 1-1,1 0 0,0 0 1,-1 0-1,1 2 0,-1-1 1,1 1-1,-1 0 0,1 1 0,0 0 1,0 1-1,0 0 0,0 0 1,0 1-1,-12 6 0,5 3-20,0-1 0,1 2-1,0 0 1,1 1 0,1 0-1,0 1 1,-19 32-1,9-8 43,2 1 0,-22 60 0,10-4 78,5 1-1,4 1 1,-18 157-1,14 309 1042,30-450-1019,6 0 1,4-1-1,6 0 1,55 192-1,-42-209-122,5-1 0,4-2 0,3-1 1,5-3-1,93 132 0,-110-180-8,1-1 0,2-1 0,1-2 0,54 43 0,-76-70-23,1 0 1,1-1-1,-1-1 1,1 0 0,1-1-1,0-1 1,0 0-1,0-1 1,1-1-1,0 0 1,0-1 0,0-1-1,1-1 1,-1 0-1,1-2 1,26-1-1,-33-1 19,0 0-1,0-1 1,-1 0-1,1-1 1,0 0-1,-1 0 0,0-1 1,0-1-1,-1 0 1,1 0-1,9-9 1,-5 2 65,0-1 1,-1 0-1,0-1 1,-2 0 0,20-33-1,-6-1 342,-3-1-1,-1 0 1,22-89-1,-8-7 150,27-234-1,-21-157-286,-30-121-221,-17 524-21,-6 0 0,-56-247-1,58 341 19,-2-1-1,-2 2 1,-1 0 0,-27-49-1,35 77-51,1-1-1,-1 2 0,-1-1 0,0 1 0,-1 0 1,0 0-1,0 1 0,-1 0 0,0 1 0,-1 0 1,1 1-1,-2 0 0,1 0 0,-1 1 1,0 1-1,0 0 0,-24-6 0,20 9-79,-1 0-1,1 1 0,-1 0 1,1 1-1,-1 1 1,1 1-1,0 1 0,-1 0 1,1 1-1,0 0 1,1 1-1,-1 1 1,-18 10-1,-13 11-1266,1 2 1,-71 58-1,28-21-2786,32-26-838</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10.438"/>
    </inkml:context>
    <inkml:brush xml:id="br0">
      <inkml:brushProperty name="width" value="0.025" units="cm"/>
      <inkml:brushProperty name="height" value="0.025" units="cm"/>
    </inkml:brush>
  </inkml:definitions>
  <inkml:trace contextRef="#ctx0" brushRef="#br0">15 40 8776,'0'0'6641,"-3"-8"-4537,-9-23-241,51 75 2023,40 81-2630,62 136-1,-12-21-809,-124-231-428,4 7 162,1 0-1,20 24 0,-27-36-156,-1-1 0,1 0-1,0 0 1,1-1 0,-1 1 0,0 0 0,1-1 0,-1 0-1,1 0 1,0 0 0,0 0 0,0-1 0,0 0-1,0 1 1,0-1 0,0-1 0,7 2 0,-11-2-39,1 0 1,0 0 0,0 0 0,-1 0-1,1 0 1,0 0 0,-1 0-1,1 0 1,0 0 0,0 0-1,-1 0 1,1-1 0,0 1-1,-1 0 1,1 0 0,0-1 0,-1 1-1,1 0 1,-1-1 0,1 1-1,0-1 1,-1 1 0,1-1-1,-1 1 1,1-1 0,-1 1 0,0-1-1,1 0 1,-1 1 0,0-1-1,1 1 1,-1-1 0,0 0-1,1 1 1,-1-1 0,0 0-1,0 0 1,0 1 0,0-1 0,0 0-1,0 1 1,0-1 0,0 0-1,0 0 1,0 1 0,0-1-1,0 0 1,-1 1 0,1-1 0,0 0-1,0 1 1,-1-1 0,1 0-1,-1 0 1,0-2-316,-1 0 0,1 1 0,-1-1 0,0 1-1,1-1 1,-1 1 0,0 0 0,0 0 0,-1 0 0,1 0 0,0 0 0,-4-2 0,-1 1-1222,-1 1 0,1-1 1,0 2-1,0-1 1,-16 0-1,-12 1-4196</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10.810"/>
    </inkml:context>
    <inkml:brush xml:id="br0">
      <inkml:brushProperty name="width" value="0.025" units="cm"/>
      <inkml:brushProperty name="height" value="0.025" units="cm"/>
    </inkml:brush>
  </inkml:definitions>
  <inkml:trace contextRef="#ctx0" brushRef="#br0">0 568 3844,'0'0'2231,"1"9"251,-1-5-2308,0-2 41,-1 0 0,1 0 1,0 0-1,0 0 1,0 0-1,1 0 1,-1 0-1,0-1 1,1 1-1,-1 0 0,1 0 1,0 0-1,-1 0 1,1 0-1,0 0 1,0-1-1,0 1 1,0 0-1,1-1 0,-1 1 1,0-1-1,1 0 1,-1 1-1,1-1 1,-1 0-1,1 0 1,0 0-1,-1 0 0,1 0 1,0 0-1,0 0 1,0 0-1,0-1 1,0 1-1,-1-1 0,1 0 1,4 1-1,2-1 460,-1-1 1,1 0-1,0 0 0,-1-1 0,1 1 0,-1-2 0,1 1 1,-1-1-1,0 0 0,8-5 0,-6 2-299,1-1-1,-1 0 1,0 0 0,0-1-1,-1 0 1,9-12 0,-5 5-279,-2 0-1,0-1 1,0 0 0,-2-1 0,0 0 0,-1 0-1,-1-1 1,6-23 0,-4 1-300,-1 0 0,-2 0 0,-2-1 1,-2 0-1,-6-68 0,5 104-258,-1 1 0,1 0-1,-1 0 1,-1 0 0,1 0 0,0 0 0,-1 0 0,0 0-1,0 0 1,0 1 0,0-1 0,-5-5 0,-6 2-6015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0.573"/>
    </inkml:context>
    <inkml:brush xml:id="br0">
      <inkml:brushProperty name="width" value="0.025" units="cm"/>
      <inkml:brushProperty name="height" value="0.025" units="cm"/>
    </inkml:brush>
  </inkml:definitions>
  <inkml:trace contextRef="#ctx0" brushRef="#br0">56 106 3043,'0'0'1847,"-8"-4"342,-39-20 838,58 22 2547,45-1-3936,113 13-337,98 2-1314,-229-13-1150,0-2 0,0-1 0,0-2 0,69-20 0,-47 1-1528,-12-5-747</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1.013"/>
    </inkml:context>
    <inkml:brush xml:id="br0">
      <inkml:brushProperty name="width" value="0.025" units="cm"/>
      <inkml:brushProperty name="height" value="0.025" units="cm"/>
    </inkml:brush>
  </inkml:definitions>
  <inkml:trace contextRef="#ctx0" brushRef="#br0">867 77 9033,'0'0'133,"-9"-6"27,-28-20 91,36 26-195,1 0-1,-1-1 1,0 1 0,0-1-1,0 0 1,0 1 0,0-1-1,1 0 1,-1 1 0,0-1-1,1 0 1,-1 0 0,1 0-1,-1 1 1,0-1 0,1 0-1,0 0 1,-1 0 0,1 0-1,0 0 1,-1 0 0,1 0-1,0 0 1,0 0 0,0 0-1,0 0 1,0 0 0,0 0-1,0 0 1,0 0 0,0 0-1,0 0 1,1 0-1,-1 0 1,0 0 0,1 0-1,-1 0 1,1 0 0,-1 0-1,1 0 1,-1 0 0,1 1-1,0-1 1,-1 0 0,1 0-1,0 1 1,0-1 0,0 0-1,-1 1 1,1-1 0,0 1-1,0-1 1,0 1 0,0 0-1,0-1 1,0 1 0,0 0-1,0 0 1,0-1 0,2 1-1,-3 0-49,1 1 0,-1-1 0,1 1-1,-1-1 1,0 0 0,1 1 0,-1-1 0,0 1-1,1-1 1,-1 1 0,0-1 0,1 1-1,-1-1 1,0 1 0,0-1 0,0 1 0,0-1-1,0 1 1,0 0 0,1-1 0,-1 1 0,0-1-1,-1 1 1,1-1 0,0 1 0,0-1-1,0 1 1,0 0 0,-1 0 0,-3 21 440,-4-9-305,-1 0 1,0 0 0,0-1 0,-1 0 0,-1-1 0,0 0 0,-13 10 0,-3 5-39,-71 60 570,-3-4-1,-3-4 1,-4-5 0,-144 72-1,246-141-649,0-2-9,1 1-1,0 0 1,0 0-1,0 0 1,1 0-1,-9 9 1,14-12-33,-1 1 1,1-1 0,-1 1 0,1 0-1,-1-1 1,1 0 0,0 1 0,-1-1-1,1 1 1,0-1 0,-1 0-1,1 1 1,0-1 0,0 0 0,-1 0-1,1 0 1,0 1 0,0-1 0,-1 0-1,1 0 1,0 0 0,0 0 0,-1 0-1,1-1 1,0 1 0,0 0-1,0 0 1,31 0 12,43-7 107,118-26 1,-31 3 36,124 3 236,-142 32-1261,-110 0-618,0 0 0,37 12 0,-14 1-2985</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2.040"/>
    </inkml:context>
    <inkml:brush xml:id="br0">
      <inkml:brushProperty name="width" value="0.025" units="cm"/>
      <inkml:brushProperty name="height" value="0.025" units="cm"/>
    </inkml:brush>
  </inkml:definitions>
  <inkml:trace contextRef="#ctx0" brushRef="#br0">73 0 5573,'0'0'14350,"6"14"-13197,-1-4-1025,-2 0 0,1 0 0,-1 0 0,-1 1 1,0-1-1,0 1 0,-1-1 0,0 1 0,-1 0 0,0 0 0,-1-1 0,-2 13 1,-71 682 2464,52 4-2469,20-628-129,4 136 32,0-195-28,1 0-1,0 0 1,2-1-1,1 0 1,0 0-1,1 0 1,16 29-1,-20-45-27,-1-1 0,1 0 0,0 0 0,0-1 0,1 1 0,-1 0 0,1-1 0,0 0 0,0 0 0,0 0 0,0-1 0,0 1 0,1-1 0,-1 0 0,1 0 0,0-1 0,-1 1 0,1-1 0,0 0 0,0 0 0,0 0 0,0-1 0,-1 0 0,1 0 0,0 0 0,0-1 0,0 1 0,7-3 0,13-3-158,-1-1 0,0-1 0,0-1-1,28-16 1,-33 16-5,69-37-2015,-35 10-2275,-23 10-1631</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2.912"/>
    </inkml:context>
    <inkml:brush xml:id="br0">
      <inkml:brushProperty name="width" value="0.025" units="cm"/>
      <inkml:brushProperty name="height" value="0.025" units="cm"/>
    </inkml:brush>
  </inkml:definitions>
  <inkml:trace contextRef="#ctx0" brushRef="#br0">0 39 14798,'0'0'4698,"16"-1"-3972,202-14 1781,201-7-1929,284 53-461,-439-15 76,192-10 303,-60-3 1047,-263 8-1099,-104-7-3071,-103-42-7948,41 20 3026</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3.237"/>
    </inkml:context>
    <inkml:brush xml:id="br0">
      <inkml:brushProperty name="width" value="0.025" units="cm"/>
      <inkml:brushProperty name="height" value="0.025" units="cm"/>
    </inkml:brush>
  </inkml:definitions>
  <inkml:trace contextRef="#ctx0" brushRef="#br0">1 1 15791,'0'0'3336,"9"0"-1515,39 0-545,-1 3 0,62 10 1,-90-9-1203,0 0 1,0 1 0,-1 1-1,1 1 1,-1 0-1,-1 1 1,0 2 0,0-1-1,16 14 1,-28-19-14,1 0 0,-2 1 0,1 0 0,0 0 0,-1 1 0,0-1 0,0 1 0,-1 0 0,1 0 0,-1 0 0,-1 0-1,1 1 1,2 12 0,-3-9 183,-1 0-1,0 1 0,-1-1 0,0 0 0,0 1 0,-1-1 0,-1 0 1,-3 14-1,-6 12 565,-2-1 1,-1-1 0,-38 65-1,45-85-849,-4 5-2,2 0-251,-1-1-1,-1 1 1,-1-2 0,-1 0-1,0 0 1,-17 16 0,9-21-4917,1-10-5332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3.887"/>
    </inkml:context>
    <inkml:brush xml:id="br0">
      <inkml:brushProperty name="width" value="0.025" units="cm"/>
      <inkml:brushProperty name="height" value="0.025" units="cm"/>
    </inkml:brush>
  </inkml:definitions>
  <inkml:trace contextRef="#ctx0" brushRef="#br0">1 654 15663,'0'0'3192,"13"-9"-2268,27-21-32,-2-2 1,-1-2-1,62-73 0,93-138-223,-69 70-407,-122 173-241,0 0 0,1 0 1,-1 0-1,1 0 0,-1 1 0,1-1 1,0 1-1,0-1 0,-1 1 0,1-1 0,4-1 1,-6 3-19,1 0 0,-1 0 0,1 0 1,-1 0-1,0 0 0,1 0 0,-1 0 1,1 0-1,-1 0 0,0 1 0,1-1 1,-1 0-1,1 0 0,-1 0 0,0 0 0,1 1 1,-1-1-1,1 0 0,-1 0 0,0 1 1,1-1-1,-1 0 0,0 1 0,0-1 1,1 0-1,-1 1 0,0-1 0,0 0 1,1 1-1,-1-1 0,0 1 0,0-1 1,0 0-1,0 1 0,0 0 0,2 8 25,0 0-1,-1 0 1,-1 0-1,0 14 1,0-1 114,3 28 28,17 90-1,-17-126-215,1 0-1,0-1 1,1 1-1,0-1 1,1 0-1,0 0 1,1 0-1,1-1 1,0 0-1,0-1 1,12 13-1,-17-21-301,0 0-1,0-1 0,0 1 0,0-1 1,0 0-1,0 0 0,1 0 0,-1 0 0,1 0 1,-1-1-1,1 0 0,0 0 0,-1 0 1,1 0-1,0 0 0,0-1 0,6 1 0,19-5-9244</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4.634"/>
    </inkml:context>
    <inkml:brush xml:id="br0">
      <inkml:brushProperty name="width" value="0.025" units="cm"/>
      <inkml:brushProperty name="height" value="0.025" units="cm"/>
    </inkml:brush>
  </inkml:definitions>
  <inkml:trace contextRef="#ctx0" brushRef="#br0">20 0 5445,'0'0'16522,"-2"9"-16185,-1 8-239,-2 11 519,0 0 1,2 0 0,1 1 0,3 46 0,-1-73-601,0 0 1,0 0-1,0-1 0,1 1 1,-1 0-1,1 0 1,0 0-1,-1 0 0,1-1 1,0 1-1,0 0 1,0-1-1,0 1 0,0 0 1,1-1-1,-1 1 1,0-1-1,1 0 0,-1 0 1,1 1-1,-1-1 1,1 0-1,-1 0 0,1 0 1,0-1-1,0 1 1,0 0-1,-1 0 1,1-1-1,0 0 0,0 1 1,0-1-1,0 0 1,0 0-1,0 0 0,0 0 1,0 0-1,-1 0 1,1 0-1,3-2 0,0 1-127,-1 0-1,0-1 0,1 0 0,-1 0 1,0 0-1,0 0 0,0-1 0,0 1 1,-1-1-1,1 0 0,-1 0 0,1-1 1,-1 1-1,0-1 0,-1 1 0,4-5 1,7-26-3195,-5-3-2305</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3.017"/>
    </inkml:context>
    <inkml:brush xml:id="br0">
      <inkml:brushProperty name="width" value="0.025" units="cm"/>
      <inkml:brushProperty name="height" value="0.025" units="cm"/>
    </inkml:brush>
  </inkml:definitions>
  <inkml:trace contextRef="#ctx0" brushRef="#br0">0 76 19923,'0'0'1740,"3"9"-1526,-1-3-199,0-1 1,0 0 0,0 1 0,1-1-1,0 0 1,0-1 0,0 1 0,1-1-1,5 7 1,-7-9-26,0-1 0,0 1 0,1 0 0,-1-1 0,1 0 0,-1 1 0,1-1 0,-1 0 0,1-1 0,0 1 0,-1 0 0,1-1 0,0 1 0,-1-1 0,1 0 0,0 0 0,0 0 0,0 0 0,-1 0 0,1-1 1,0 1-1,-1-1 0,1 0 0,0 0 0,-1 0 0,4-2 0,7-5-1007,-1 0 0,0-1 0,-1 0 0,0-1 0,0-1 0,-1 0 0,-1 0 0,0-1 0,0 0 0,-1 0 0,11-23 4365,-21 48-2049,-12 31 573,-1-1-1,-25 47 1,25-61-1812,1 0 0,2 0 1,1 2-1,1-1 1,2 1-1,-7 49 1,15-80-134,0 0 0,0 0-1,0 0 1,0 1 0,0-1 0,-1 0 0,1 0 0,0 1 0,0-1 0,0 0-1,0 0 1,0 1 0,0-1 0,0 0 0,0 0 0,0 1 0,0-1-1,0 0 1,0 0 0,0 1 0,0-1 0,0 0 0,0 0 0,0 1 0,0-1-1,1 0 1,-1 0 0,0 0 0,0 1 0,0-1 0,0 0 0,0 0 0,1 0-1,-1 1 1,0-1 0,0 0 0,0 0 0,1 0 0,-1 0 0,0 0 0,0 1-1,0-1 1,1 0 0,-1 0 0,0 0 0,0 0 0,1 0 0,-1 0 0,0 0-1,0 0 1,1 0 0,-1 0 0,0 0 0,0 0 0,1 0 0,-1 0 0,0 0-1,0 0 1,1 0 0,-1 0 0,0 0 0,0 0 0,0-1 0,1 1 0,-1 0-1,0 0 1,0 0 0,1-1 0,13-12-4335,4-15-2564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5.962"/>
    </inkml:context>
    <inkml:brush xml:id="br0">
      <inkml:brushProperty name="width" value="0.025" units="cm"/>
      <inkml:brushProperty name="height" value="0.025" units="cm"/>
    </inkml:brush>
  </inkml:definitions>
  <inkml:trace contextRef="#ctx0" brushRef="#br0">104 33 10730,'-8'8'3870,"-3"3"-3088,-44 43 2305,52-50-2794,0-1-1,0 0 1,1 1 0,-1-1 0,1 1-1,0 0 1,0 0 0,0 0-1,0 0 1,1 0 0,0 0 0,0 0-1,0 1 1,0-1 0,0 6 0,2-9-268,-1-1 1,1 1 0,-1 0-1,1 0 1,-1-1 0,1 1 0,0 0-1,-1-1 1,1 1 0,0-1 0,-1 1-1,1-1 1,0 1 0,0-1-1,0 1 1,-1-1 0,1 0 0,0 1-1,0-1 1,0 0 0,0 0-1,0 0 1,0 1 0,0-1 0,-1 0-1,1 0 1,0 0 0,1-1 0,31 0 17,-28 1 6,7-2-42,0 0 0,0-1-1,0 0 1,0-1 0,-1 0 0,1 0 0,20-13 0,-28 15 56,1-1 0,-1 1 1,0-1-1,0 0 0,0 0 0,0-1 1,0 1-1,-1-1 0,1 0 0,-1 0 1,0 0-1,0 0 0,-1-1 0,1 1 1,-1-1-1,0 1 0,0-1 0,-1 0 1,1 0-1,-1 0 0,1-7 0,-3 10 2,1 0 0,0 0-1,-1 0 1,0 0 0,1 0-1,-1 0 1,0 0-1,0 1 1,0-1 0,0 0-1,-1 0 1,1 1 0,0-1-1,-1 1 1,1-1-1,-1 1 1,1 0 0,-1 0-1,0-1 1,1 1 0,-1 0-1,0 0 1,0 1-1,-3-2 1,-1 0-315,0-1 0,0 1 0,0 1 1,0-1-1,0 1 0,-12 0 0,14 6-6268,4 0-1153</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4.994"/>
    </inkml:context>
    <inkml:brush xml:id="br0">
      <inkml:brushProperty name="width" value="0.025" units="cm"/>
      <inkml:brushProperty name="height" value="0.025" units="cm"/>
    </inkml:brush>
  </inkml:definitions>
  <inkml:trace contextRef="#ctx0" brushRef="#br0">1 0 18065,'0'0'6438,"20"0"-9865,-12 0-801,-2 0-5285</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5.327"/>
    </inkml:context>
    <inkml:brush xml:id="br0">
      <inkml:brushProperty name="width" value="0.025" units="cm"/>
      <inkml:brushProperty name="height" value="0.025" units="cm"/>
    </inkml:brush>
  </inkml:definitions>
  <inkml:trace contextRef="#ctx0" brushRef="#br0">0 166 5157,'0'0'14638,"67"13"-13453,-21-28-32,9-5-160,3-6-513,3 0-320,-4 3-95,-5 1-962,-8 4-865,-11 5-1601,-13 4-1698,-10 2-2882</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5.673"/>
    </inkml:context>
    <inkml:brush xml:id="br0">
      <inkml:brushProperty name="width" value="0.025" units="cm"/>
      <inkml:brushProperty name="height" value="0.025" units="cm"/>
    </inkml:brush>
  </inkml:definitions>
  <inkml:trace contextRef="#ctx0" brushRef="#br0">6 62 15150,'0'0'2488,"-1"11"-374,-2 30-1157,2-1-1,2 1 1,1-1 0,13 61-1,27 83 1580,-48-215-2421,2 0 1,1-1-1,1 1 0,2 0 1,1-1-1,9-58 0,-7 76-137,0 0 0,1 0 0,0 0 0,1 0 0,1 0 0,0 1 0,1 0 0,0 0 0,1 1 0,0 0 0,1 0 0,0 1 0,1 0 0,0 1 0,1 0 0,0 1 0,14-10 0,-23 18-4,0 0-1,0-1 1,0 1 0,0 0 0,0 0-1,0 0 1,0 0 0,0 0-1,0 0 1,0 1 0,0-1-1,0 1 1,1 0 0,-1-1 0,0 1-1,0 0 1,1 0 0,-1 0-1,4 1 1,-5 0 17,0 0 1,0 0-1,0 0 0,0 0 1,0 0-1,0 0 0,-1 0 1,1 0-1,0 0 0,-1 1 1,1-1-1,-1 0 0,1 0 1,-1 1-1,0-1 0,1 0 1,-1 0-1,0 1 0,0-1 1,0 0-1,0 1 0,0-1 1,0 0-1,-1 2 0,0 5 58,0 1 0,-1-1-1,0 0 1,-1 0-1,1 0 1,-2 0 0,1 0-1,-1-1 1,-5 8 0,-44 45 1216,50-57-1201,-1 1 1,0-1 0,0 0 0,0 0 0,0-1 0,0 1 0,-1-1-1,1 0 1,-1 0 0,0 0 0,1-1 0,-1 0 0,-8 2-1,12-3-103,1 0 0,-1 0 0,1 0 1,-1-1-1,1 1 0,-1 0 0,1 0 0,-1 0 0,1 0 0,-1-1 0,1 1 0,-1 0 0,1 0 0,-1-1 0,1 1 0,-1 0 0,1-1 0,-1 1 0,1 0 0,0-1 0,-1 1 0,1-1 0,0 1 0,-1-1 0,1 1 0,0-1 0,0 1 0,-1-1 0,1 1 0,0-1 0,0 1 0,0-1 0,0 0 0,-1-24-3068,2 15 1224,-1-23-5601</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7.291"/>
    </inkml:context>
    <inkml:brush xml:id="br0">
      <inkml:brushProperty name="width" value="0.025" units="cm"/>
      <inkml:brushProperty name="height" value="0.025" units="cm"/>
    </inkml:brush>
  </inkml:definitions>
  <inkml:trace contextRef="#ctx0" brushRef="#br0">26 27 4516,'0'0'12017,"8"-5"-9695,27-16-427,-35 21-1862,1 0 0,-1 0 0,1 0 0,-1 0 0,1 0 0,-1 0 0,0 0 0,1 0 0,-1 0 0,1 0 0,-1 0 0,1 0 0,-1 0 0,1 0 0,-1 1 0,0-1-1,1 0 1,-1 0 0,1 0 0,-1 1 0,0-1 0,1 0 0,-1 0 0,0 1 0,1-1 0,-1 0 0,0 1 0,0-1 0,1 0 0,-1 1 0,0-1 0,0 1 0,1-1 0,-1 0 0,0 1 0,0-1 0,0 1-1,0-1 1,0 1 0,0-1 0,0 0 0,0 1 0,0 0 0,2 24 707,-2-19-479,-3 57 413,-3 0 0,-27 120 0,18-114-626,3-1 1,-2 73-1,14-139-42,-1 0 0,1 0 0,0 0-1,0 0 1,0 0 0,1 0 0,-1 0 0,0 0 0,1-1 0,-1 1-1,1 0 1,-1 0 0,1 0 0,0-1 0,0 1 0,1 2 0,-1-4 7,0 1 0,-1-1 0,1 0-1,0 1 1,-1-1 0,1 0 0,0 0 0,0 0 0,-1 0 0,1 0 0,0 1 0,0-1 0,-1 0 0,1-1 0,0 1 0,0 0 0,-1 0 0,1 0 0,0 0 0,0-1 0,-1 1 0,1 0-1,0-1 1,-1 1 0,1 0 0,0-1 0,0 0 0,8-5 149,-1-1 0,0-1-1,0 0 1,9-10 0,-11 11-88,340-417 65,-341 417-690,16-22 254,-16 14-2188,-8 3-3770,-6 7-3001</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7.621"/>
    </inkml:context>
    <inkml:brush xml:id="br0">
      <inkml:brushProperty name="width" value="0.025" units="cm"/>
      <inkml:brushProperty name="height" value="0.025" units="cm"/>
    </inkml:brush>
  </inkml:definitions>
  <inkml:trace contextRef="#ctx0" brushRef="#br0">0 1 15535,'0'0'2466,"0"49"-704,10-30 31,8 1-351,8-2-1,4-1-384,4 2-544,1-1-449,5-3-417,-6-2-2369,-4-6-4709</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28.412"/>
    </inkml:context>
    <inkml:brush xml:id="br0">
      <inkml:brushProperty name="width" value="0.025" units="cm"/>
      <inkml:brushProperty name="height" value="0.025" units="cm"/>
    </inkml:brush>
  </inkml:definitions>
  <inkml:trace contextRef="#ctx0" brushRef="#br0">0 1 7143,'0'0'12390,"5"14"-12144,2 3-88,-1 0 0,2-1 1,1 0-1,0 0 1,22 28-1,419 450 4004,31-27-3743,-363-354-206,14 21 318,218 288 0,-339-406-450,-3-5 63,1 1 0,0-1 0,0 0 0,20 15 0</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1.944"/>
    </inkml:context>
    <inkml:brush xml:id="br0">
      <inkml:brushProperty name="width" value="0.025" units="cm"/>
      <inkml:brushProperty name="height" value="0.025" units="cm"/>
    </inkml:brush>
  </inkml:definitions>
  <inkml:trace contextRef="#ctx0" brushRef="#br0">1 57 9257,'0'0'14323,"6"13"-13667,1 0-594,-1 0 0,-1 1 0,0 0-1,-1 0 1,0 0 0,2 23 0,-2 15-11,-3-14-41,3-1 0,1 0 0,11 42-1,-16-78-7,1 1 0,-1-1-1,0 1 1,1 0-1,-1-1 1,1 1 0,0-1-1,-1 0 1,1 1 0,0-1-1,0 1 1,0-1-1,0 0 1,0 0 0,0 0-1,0 1 1,1-1-1,-1 0 1,0-1 0,1 1-1,-1 0 1,0 0-1,4 1 1,-3-2 36,-1 0 0,1-1 0,0 1 0,0 0 0,0-1 0,-1 1 0,1-1 0,0 0 0,-1 1 0,1-1 0,-1 0 0,1 0 1,0 0-1,-1 0 0,0 0 0,1-1 0,1-1 0,9-10 364,-2 0 0,1-1 0,12-23 0,-17 27-278,8-13-32,27-40-240,-3-1 0,48-115 0,-85 177-330,4-18-1419,-5 20 1679,0-1-1,1 1 1,-1 0-1,0-1 0,0 1 1,0 0-1,0-1 1,-1 1-1,1 0 0,0-1 1,0 1-1,0 0 1,0-1-1,0 1 0,0 0 1,0 0-1,0-1 1,-1 1-1,1 0 0,0-1 1,0 1-1,0 0 1,-1 0-1,1 0 0,0-1 1,0 1-1,-1 0 1,1 0-1,0 0 1,0-1-1,-1 1 0,1 0 1,-1 0-1,-13-1-8701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2.269"/>
    </inkml:context>
    <inkml:brush xml:id="br0">
      <inkml:brushProperty name="width" value="0.025" units="cm"/>
      <inkml:brushProperty name="height" value="0.025" units="cm"/>
    </inkml:brush>
  </inkml:definitions>
  <inkml:trace contextRef="#ctx0" brushRef="#br0">1 1 14382,'0'0'3939,"41"49"-1729,-19-36-384,6-1-288,0 0-994,0-3-448,0 1-320,1-7-1442,-8-3-1665,-5-3-3459</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2.608"/>
    </inkml:context>
    <inkml:brush xml:id="br0">
      <inkml:brushProperty name="width" value="0.025" units="cm"/>
      <inkml:brushProperty name="height" value="0.025" units="cm"/>
    </inkml:brush>
  </inkml:definitions>
  <inkml:trace contextRef="#ctx0" brushRef="#br0">0 0 20371,'0'0'3267,"7"57"-3010,-2-22 63,4 3-160,-4 1-128,4-3-128,0-2-865,-2-7-544,1-7-577,-4-7-1217,-4-8-833</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2.954"/>
    </inkml:context>
    <inkml:brush xml:id="br0">
      <inkml:brushProperty name="width" value="0.025" units="cm"/>
      <inkml:brushProperty name="height" value="0.025" units="cm"/>
    </inkml:brush>
  </inkml:definitions>
  <inkml:trace contextRef="#ctx0" brushRef="#br0">0 161 7591,'0'0'4976,"3"-9"-2142,0 2-2458,0 1 0,1-1 0,0 0-1,0 1 1,1 0 0,0 0 0,0 0-1,0 1 1,1-1 0,0 1 0,0 1-1,0-1 1,0 1 0,1 0 0,-1 0-1,1 1 1,10-3 0,7-5-23,0 2 1,1 1 0,0 1-1,0 1 1,1 1-1,0 1 1,0 1-1,47 2 1,-70 1-316,-1 0 0,1 1 0,0-1 0,-1 1 1,1-1-1,0 1 0,-1 0 0,1 0 0,-1 0 1,1 1-1,-1-1 0,1 1 0,-1-1 0,0 1 0,0 0 1,0-1-1,0 1 0,0 0 0,0 1 0,-1-1 1,1 0-1,-1 0 0,1 1 0,-1-1 0,0 1 1,0-1-1,0 1 0,0-1 0,0 1 0,-1 0 1,1-1-1,-1 1 0,0 0 0,0 0 0,0-1 0,0 1 1,0 0-1,-1 3 0,0 4 146,0 1 0,-1-1 1,-1 0-1,0 0 0,0 0 0,-1 0 0,0-1 0,0 1 1,-7 9-1,-1-1 197,-2 0 0,0-1 0,-31 29 1,40-40-419,-1-1 0,-1 0 1,1 0-1,-1-1 1,0 0-1,0 0 1,0 0-1,0-1 1,-1 0-1,1 0 1,-1-1-1,0 0 1,1-1-1,-10 2 1,16-4-112,0 1 0,1 0-1,-1-1 1,0 1 0,1-1 0,-1 1 0,0-1 0,1 1 0,-1-1 0,1 1 0,-1-1 0,1 0-1,-1 1 1,1-1 0,0 0 0,-1 1 0,1-1 0,0 0 0,-1 1 0,1-1 0,0 0 0,0 0-1,0 1 1,-1-1 0,1 0 0,0 0 0,0 0 0,0 1 0,1-1 0,-1 0 0,0 0-1,0 0 1,3-31-7184,9-4-7380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6.676"/>
    </inkml:context>
    <inkml:brush xml:id="br0">
      <inkml:brushProperty name="width" value="0.025" units="cm"/>
      <inkml:brushProperty name="height" value="0.025" units="cm"/>
    </inkml:brush>
  </inkml:definitions>
  <inkml:trace contextRef="#ctx0" brushRef="#br0">8 37 9033,'0'0'14045,"-1"15"-13367,-1-1-550,0 3 8,1-1-1,0 1 1,1 0-1,1 0 1,3 18-1,-4-32-97,0 0-1,1 0 1,0 1-1,0-1 1,0 0 0,0 0-1,0 0 1,1 0 0,-1 0-1,1 0 1,0-1-1,0 1 1,0 0 0,0-1-1,0 0 1,1 1 0,-1-1-1,1 0 1,0 0-1,-1 0 1,1-1 0,0 1-1,0-1 1,0 1 0,0-1-1,0 0 1,0 0-1,1 0 1,-1-1 0,0 1-1,0-1 1,1 0-1,-1 0 1,0 0 0,6 0-1,-4-2 9,0 1 0,1-1 0,-1 0 1,0 0-1,0 0 0,0 0 0,-1-1 0,1 0 0,0 0 0,-1-1 0,0 1 0,0-1 0,0 0 0,0 0 0,0 0 0,-1 0 0,0-1 0,0 1 0,0-1 1,-1 0-1,1 0 0,1-6 0,1-1-41,0-1 1,-1 0 0,0 0-1,-1 0 1,0 0 0,-1 0-1,-1-1 1,0-13 0,-1 26-6,0-1 0,0 1-1,0-1 1,0 1 0,0 0 0,0-1 0,0 1 0,-1-1 0,1 1 0,-1-1 0,1 1 0,-1 0 0,1-1-1,-1 1 1,0 0 0,1 0 0,-1-1 0,0 1 0,0 0 0,0 0 0,0 0 0,0 0 0,0 0-1,-1 0 1,1 0 0,0 1 0,0-1 0,-1 0 0,1 1 0,0-1 0,-1 1 0,1-1 0,-1 1 0,1 0-1,0-1 1,-1 1 0,-2 0 0,3 0-28,-1 1-1,1-1 1,-1 1-1,1 0 1,-1-1-1,1 1 1,-1 0-1,1 0 0,0 0 1,-1 0-1,1 0 1,0 0-1,0 0 1,0 0-1,0 0 1,0 1-1,0-1 1,0 0-1,0 1 1,1-1-1,-1 1 1,0-1-1,1 1 1,-1-1-1,1 1 1,0-1-1,0 1 1,-1 0-1,1-1 1,0 1-1,0-1 0,0 1 1,0 0-1,1-1 1,0 3-1,-1-2-128,1 1 1,-1-1-1,1 1 0,0-1 0,0 1 0,0-1 0,0 0 0,0 0 0,1 1 0,-1-1 0,1 0 0,-1 0 0,1 0 0,0-1 0,0 1 1,0 0-1,0-1 0,0 1 0,0-1 0,0 0 0,1 1 0,-1-1 0,0 0 0,1 0 0,3 0 0,4 2-1675,0-1-1,0 0 1,0-1-1,0 0 0,13 0 1,12-1-7783</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3.469"/>
    </inkml:context>
    <inkml:brush xml:id="br0">
      <inkml:brushProperty name="width" value="0.025" units="cm"/>
      <inkml:brushProperty name="height" value="0.025" units="cm"/>
    </inkml:brush>
  </inkml:definitions>
  <inkml:trace contextRef="#ctx0" brushRef="#br0">0 492 12492,'0'0'10378,"38"-55"-9514,16 8 33,19-6-160,12-8-321,7-2-255,-2 3-97,-5 10-64,-15 7-865,-19 14-1281,-19 8-705,-26 12-993</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3.825"/>
    </inkml:context>
    <inkml:brush xml:id="br0">
      <inkml:brushProperty name="width" value="0.025" units="cm"/>
      <inkml:brushProperty name="height" value="0.025" units="cm"/>
    </inkml:brush>
  </inkml:definitions>
  <inkml:trace contextRef="#ctx0" brushRef="#br0">238 1 4516,'-12'4'4890,"-1"-1"-3619,-41 12 1652,22 3 2423,30-14-5167,-1-1 1,1 1-1,1 0 1,-1 1-1,0-1 1,1 0-1,0 0 1,0 1-1,0-1 1,1 0 0,-1 9-1,-2 10-22,-8 19 112,-28 67 0,25-74 358,1 1 0,-14 63 0,27-98-628,-1 1 1,1-1-1,-1 1 1,1-1-1,0 0 1,0 1-1,0-1 1,0 1-1,0-1 1,0 1-1,0-1 1,0 1-1,0-1 1,1 1-1,-1-1 1,1 0-1,-1 1 1,1-1-1,-1 0 1,1 1-1,0-1 1,0 0-1,0 0 1,0 0-1,-1 1 1,1-1 0,1 0-1,-1 0 1,0 0-1,0-1 1,0 1-1,0 0 1,1 0-1,-1-1 1,0 1-1,1-1 1,-1 1-1,1-1 1,-1 1-1,0-1 1,1 0-1,-1 0 1,1 0-1,-1 1 1,1-2-1,-1 1 1,1 0-1,-1 0 1,1 0-1,-1-1 1,0 1-1,2-1 1,10-2 31,-1 0-1,1-1 1,-1 0 0,19-10 0,426-231-287,-372 194-2809,-10 0-4670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5.645"/>
    </inkml:context>
    <inkml:brush xml:id="br0">
      <inkml:brushProperty name="width" value="0.025" units="cm"/>
      <inkml:brushProperty name="height" value="0.025" units="cm"/>
    </inkml:brush>
  </inkml:definitions>
  <inkml:trace contextRef="#ctx0" brushRef="#br0">0 250 4676,'0'0'10779,"4"0"-10470,-2 0-232,0 0-1,0 0 1,0-1-1,0 1 1,0-1-1,0 1 1,0-1 0,0 0-1,0 0 1,0 0-1,-1 0 1,1 0-1,0 0 1,0 0-1,-1 0 1,1-1-1,-1 1 1,1-1 0,-1 1-1,0-1 1,2-3-1,34-52 1100,-12 16-779,-10 16 503,-14 22-802,0 1 1,0-1 0,1 1 0,-1 0 0,1-1 0,-1 1 0,1 0 0,0 0 0,-1 0 0,1 0 0,0 0 0,1 0 0,2-2-1,-2 3-43,-1 0-1,0 0 1,0 0-1,0 0 0,0 0 1,-1-1-1,1 1 0,0-1 1,0 1-1,-1-1 1,1 0-1,-1 0 0,0 0 1,1 0-1,-1 0 0,0 0 1,0 0-1,0 0 1,0 0-1,-1 0 0,1 0 1,-1-1-1,1 1 0,-1 0 1,0-1-1,0-1 1,14-11-27,-13 14-87,-1 1 0,0 0 1,0 0-1,0-1 0,1 1 0,-1 0 0,0 0 0,0-1 0,1 1 1,-1 0-1,0 0 0,0 0 0,1 0 0,-1-1 0,0 1 0,1 0 0,-1 0 1,0 0-1,1 0 0,-1 0 0,0 0 0,1 0 0,-1 0 0,0 0 1,1 0-1,-1 0 0,0 0 0,1 0 0,-1 0 0,0 0 0,1 0 1,-1 0-1,0 0 0,1 1 0,-1-1 0,0 0 0,0 0 0,1 0 1,-1 0-1,0 1 0,0-1 0,1 0 0,-1 0 0,0 1 0,0-1 1,0 0-1,1 0 0,-1 1 0,0-1 0,0 0 0,0 1 0,1 2-718,-1 0 0,0-1 0,0 1 0,-1 0 0,1-1 0,0 1 0,-1 0-1,0-1 1,1 1 0,-1 0 0,0-1 0,-1 1 0,0 2 0,-5 1-3601</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6.997"/>
    </inkml:context>
    <inkml:brush xml:id="br0">
      <inkml:brushProperty name="width" value="0.025" units="cm"/>
      <inkml:brushProperty name="height" value="0.025" units="cm"/>
    </inkml:brush>
  </inkml:definitions>
  <inkml:trace contextRef="#ctx0" brushRef="#br0">10282 1377 5349,'0'0'13581,"-6"-6"-13186,-21-16-85,26 22-245,0-1 1,1 1-1,-1-1 1,0 1 0,1-1-1,-1 0 1,1 1-1,-1-1 1,0 0 0,1 1-1,0-1 1,-1 0-1,1 1 1,-1-1 0,1 0-1,0 0 1,-1 0 0,1 1-1,0-1 1,0 0-1,0 0 1,0 0 0,0-1-1,-2-1 358,-9 2-403,-4-1 21,0 0 0,-1 0-1,1-2 1,1 0-1,-1 0 1,1-2-1,0 0 1,-27-15-1,19 10-44,0 0 0,-39-11 0,-768-159-91,649 146 126,-439-48-47,376 58 21,-285-66 0,-246-136 34,249 66-42,-9 32 42,-434 3-101,-7 68 22,619 40 41,-229-26-11,-334-10-701,752 56 629,-1 8 0,-301 55 0,324-34 140,-243 86-1,329-94 4,1 3 1,1 2-1,1 3 1,1 2-1,2 2 1,-80 70-1,113-86-55,-32 39 0,46-51-50,1 1 1,0 0 0,0 0-1,0 0 1,1 1-1,0-1 1,1 1-1,-5 18 1,7-26-129,1-1 0,0 1 0,0 0 0,0-1 0,0 1 0,0 0 0,0-1 0,0 1 0,0 0 0,0-1 0,0 1 0,0 0 0,0-1 0,0 1 0,0 0 0,1-1 0,-1 1 0,0 0 0,1-1 0,-1 1 0,0-1 0,1 1 0,-1-1 0,1 2 0,0-2-63,-1 0 1,1 0-1,0 0 0,0 0 0,-1 0 0,1 0 1,0-1-1,-1 1 0,1 0 0,0 0 0,-1 0 1,1-1-1,-1 1 0,1 0 0,0-1 0,-1 1 1,1 0-1,-1-1 0,1 1 0,-1-1 0,1 1 1,-1-1-1,1 1 0,-1-1 0,0 1 0,1-2 1,12-18-5430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7.356"/>
    </inkml:context>
    <inkml:brush xml:id="br0">
      <inkml:brushProperty name="width" value="0.025" units="cm"/>
      <inkml:brushProperty name="height" value="0.025" units="cm"/>
    </inkml:brush>
  </inkml:definitions>
  <inkml:trace contextRef="#ctx0" brushRef="#br0">338 33 10890,'-4'-4'316,"0"0"0,-1 0 0,0 1-1,0-1 1,0 1 0,0 0 0,0 1 0,-6-3-1,9 5-205,0 0-1,0 0 0,0 0 0,0 0 0,0 0 0,0 0 1,0 0-1,0 1 0,0-1 0,0 1 0,1 0 0,-1-1 1,0 1-1,0 0 0,0 0 0,1 0 0,-1 0 0,0 0 1,1 1-1,-1-1 0,1 0 0,0 1 0,-1-1 1,1 1-1,0-1 0,0 1 0,-1 2 0,-32 42 321,2 2 0,3 1-1,1 1 1,3 2 0,2 0 0,2 2-1,-21 87 1,39-128-394,1 1 0,1-1 0,0 23 0,2-35-34,-1 0-1,1 0 1,-1 0-1,1 0 1,-1-1-1,1 1 1,0 0-1,-1 0 1,1-1-1,0 1 0,-1 0 1,1-1-1,0 1 1,0 0-1,0-1 1,0 0-1,0 1 1,0-1-1,-1 1 1,1-1-1,0 0 1,0 0-1,0 1 1,0-1-1,0 0 1,0 0-1,0 0 1,0 0-1,0 0 1,0 0-1,0 0 0,0-1 1,0 1-1,0 0 1,0-1-1,0 1 1,1-1-1,44-12 135,114-60 116,72-28-402,-142 72-551,46-18-5421,-78 24-2595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8.444"/>
    </inkml:context>
    <inkml:brush xml:id="br0">
      <inkml:brushProperty name="width" value="0.025" units="cm"/>
      <inkml:brushProperty name="height" value="0.025" units="cm"/>
    </inkml:brush>
  </inkml:definitions>
  <inkml:trace contextRef="#ctx0" brushRef="#br0">131 0 8776,'0'0'11371,"-5"12"-10896,-2 9-74,1 1-1,1 0 0,1 0 1,2 1-1,0-1 0,1 1 1,1-1-1,5 37 1,0-22 33,3 0 0,1-1 0,21 56 0,-21-69-332,1-1 0,0 0 0,2-1 0,1 0 0,1-1 0,25 29 0,-22-35 20,-17-14-114,0-1 1,1 1-1,-1 0 1,0 0-1,0 0 0,0 0 1,1 0-1,-1 0 1,0 0-1,0 0 1,0-1-1,0 1 0,1 0 1,-1 0-1,0 0 1,0 0-1,0-1 1,0 1-1,0 0 0,0 0 1,0 0-1,1-1 1,-1 1-1,0 0 1,0 0-1,0 0 0,0-1 1,0 1-1,0 0 1,0 0-1,0-1 1,0 1-1,0 0 0,0 0 1,0 0-1,0-1 1,0 1-1,0 0 1,0 0-1,-1 0 0,1-1 1,0 1-1,0 0 1,-1-4 25,0-1 1,-1 1-1,0 0 1,1 0-1,-1 0 1,-1 1-1,-3-7 1,-32-31-300,-1 2 0,-2 2 0,-1 1 0,-58-35 0,98 69 276,2 2-9,0 0-1,0 0 1,0 0-1,0 0 1,-1 0-1,1-1 1,0 1-1,0 0 0,0 0 1,0 0-1,0 0 1,0 0-1,-1-1 1,1 1-1,0 0 1,0 0-1,0 0 0,0 0 1,0-1-1,0 1 1,0 0-1,0 0 1,0 0-1,0-1 1,0 1-1,0 0 1,0 0-1,0 0 0,0 0 1,0-1-1,0 1 1,0 0-1,0 0 1,0 0-1,0-1 1,0 1-1,0 0 0,0 0 1,1 0-1,-1 0 1,0-1-1,0 1 1,0 0-1,0 0 1,0 0-1,0 0 1,1 0-1,-1 0 0,0-1 1,0 1-1,0 0 1,0 0-1,1 0 1,-1 0-1,20-7 124,39-5 114,-38 8-197,54-13-2514,-57 13 936,0-2 0,0 0 0,-1-1 0,0-1 0,0 0 0,-1-1 0,25-19 0,-18 8-4267</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8.771"/>
    </inkml:context>
    <inkml:brush xml:id="br0">
      <inkml:brushProperty name="width" value="0.025" units="cm"/>
      <inkml:brushProperty name="height" value="0.025" units="cm"/>
    </inkml:brush>
  </inkml:definitions>
  <inkml:trace contextRef="#ctx0" brushRef="#br0">67 50 4612,'0'0'16042,"-9"1"-14536,6 0-1422,1-1-1,-1 0 1,1 0 0,0 1 0,-1-1 0,1 1 0,0 0 0,-1 0 0,1 0 0,0 0-1,0 0 1,0 0 0,0 1 0,0-1 0,0 1 0,0-1 0,0 1 0,1 0 0,-1 0-1,0 0 1,1 0 0,0 0 0,-1 0 0,1 0 0,0 0 0,0 0 0,0 0-1,1 1 1,-1-1 0,0 1 0,1-1 0,-1 0 0,1 1 0,0 3 0,0-4-18,-1 1 1,1 0 0,0-1-1,0 1 1,0 0 0,0-1-1,0 1 1,1 0 0,-1-1-1,1 1 1,-1-1 0,1 1-1,0-1 1,0 1-1,1-1 1,-1 1 0,0-1-1,1 0 1,2 4 0,-1-4-51,1-1 1,-1 1-1,0 0 1,1-1-1,-1 0 1,1 0-1,-1 0 1,1 0-1,-1 0 1,1-1-1,0 0 1,-1 0-1,8 0 1,-5 0 9,-1-1 0,1 1 0,0-1 0,0 0 0,-1-1 1,1 0-1,0 1 0,-1-2 0,0 1 0,1-1 0,-1 0 0,0 0 0,0 0 1,-1 0-1,1-1 0,-1 0 0,1 0 0,-1 0 0,-1-1 0,4-4 0,-2 2-33,0-1-1,0 0 0,-1 0 1,-1 0-1,1 0 0,-1 0 0,-1-1 1,0 1-1,0-1 0,0 0 1,-1 1-1,0-11 0,-2 37-158,1-6 161,0-1-1,0 1 1,1-1 0,4 22-1,-5-30-8,1-1 0,-1 0 0,1 0 0,0 0 0,0 0-1,0 0 1,0 0 0,0 0 0,1 0 0,-1-1 0,0 1-1,1 0 1,-1-1 0,1 1 0,0-1 0,-1 1 0,1-1 0,0 0-1,0 0 1,0 0 0,0 0 0,0 0 0,0 0 0,0 0-1,0-1 1,0 1 0,1-1 0,-1 0 0,0 1 0,0-1 0,4 0-1,-4-1-156,0 1-1,0 0 0,-1-1 0,1 1 1,0-1-1,0 0 0,-1 0 0,1 1 1,-1-1-1,1 0 0,-1 0 1,1 0-1,-1-1 0,0 1 0,1 0 1,-1 0-1,0-1 0,0 1 0,0-1 1,0 1-1,0-1 0,1-2 0,12-42-6570,-12 9 933</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9.133"/>
    </inkml:context>
    <inkml:brush xml:id="br0">
      <inkml:brushProperty name="width" value="0.025" units="cm"/>
      <inkml:brushProperty name="height" value="0.025" units="cm"/>
    </inkml:brush>
  </inkml:definitions>
  <inkml:trace contextRef="#ctx0" brushRef="#br0">4 81 13229,'0'0'2124,"0"13"-480,-1 5-1106,-1 5 375,2 0 0,0 0 0,2 0-1,5 32 1,-6-50-769,1 0 1,-1 0-1,1 0 0,0-1 0,0 1 1,0-1-1,0 1 0,1-1 0,0 0 0,0 0 1,0 0-1,4 3 0,-4-5-128,-1 0-1,1 0 1,0-1-1,0 1 1,0-1-1,0 1 1,0-1-1,0 0 1,1-1-1,-1 1 1,0 0-1,0-1 1,1 0 0,-1 0-1,0 0 1,1 0-1,-1 0 1,0-1-1,0 1 1,5-2-1,-5 1 5,0 0 1,-1-1-1,1 1 0,0-1 0,-1 0 0,1 1 0,-1-1 0,0 0 0,1 0 1,-1-1-1,0 1 0,0 0 0,-1-1 0,1 1 0,0-1 0,-1 0 0,1 1 0,-1-1 1,0 0-1,0 0 0,0 0 0,0 0 0,-1 0 0,1-3 0,2-10-44,-1 0 0,-1 0-1,0-17 1,-1-12-67,1 12 103,-1 0 1,-7-48 0,6 153 636,-1-29-247,2-30-219,1 0 0,0 1 0,1-1 0,0 0 0,1-1-1,1 1 1,0 0 0,9 19 0,-10-26-235,0-1 0,0 0 0,1 0 0,0 0 0,0 0 0,0-1 0,0 1 0,1-1-1,5 3 1,-6-4-253,0 0-1,1-1 0,-1 0 0,1 0 0,0 0 0,0-1 1,-1 1-1,1-1 0,0 0 0,0 0 0,0-1 0,6 0 1,-10 0 75,-1 0-1,1 0 1,-1 0 0,1 0 0,-1 0 0,1 0 0,-1 0 0,1 0 0,-1 0 0,1-1 0,-1 1 0,1 0 0,-1 0 0,1-1 0,-1 1-1,1 0 1,-1-1 0,0 1 0,1 0 0,-1-1 0,0 1 0,1 0 0,-1-1 0,0 1 0,1-1 0,-1 1 0,0-1 0,0 1 0,0-1-1,1 1 1,-1-1 0,0 1 0,0-1 0,0 1 0,0-1 0,0 1 0,0-1 0,0 1 0,0-1 0,0 0 0,0-16-8771</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39.506"/>
    </inkml:context>
    <inkml:brush xml:id="br0">
      <inkml:brushProperty name="width" value="0.025" units="cm"/>
      <inkml:brushProperty name="height" value="0.025" units="cm"/>
    </inkml:brush>
  </inkml:definitions>
  <inkml:trace contextRef="#ctx0" brushRef="#br0">1 101 12300,'0'0'5578,"8"7"-3592,-3-2-1748,0-1-1,0 1 1,0-1-1,1-1 1,-1 1-1,1-1 1,0 0 0,0 0-1,0-1 1,0 0-1,1 0 1,-1 0-1,1-1 1,-1 0 0,8 1-1,-5-2-138,0-1 0,1 0 0,-1 0-1,0-1 1,0 0 0,0-1 0,0 1 0,0-2 0,0 1 0,9-7-1,-14 8-82,-1 0 0,0 0 0,0 0 0,0-1 0,0 1 0,0-1 0,0 0-1,0 0 1,-1 0 0,0 0 0,1 0 0,-1 0 0,0-1 0,-1 1 0,1-1-1,-1 0 1,1 1 0,-1-1 0,0 0 0,0 0 0,-1 0 0,1 0 0,-1 0 0,0 0-1,0 1 1,-1-9 0,1 11-14,-1-1 0,1 1 0,0-1 0,-1 1 0,1 0-1,-1-1 1,1 1 0,-1 0 0,0 0 0,1 0 0,-1-1 0,0 1 0,0 0-1,0 0 1,0 0 0,0 0 0,0 0 0,0 0 0,0 1 0,0-1-1,-1 0 1,1 0 0,0 1 0,0-1 0,-1 1 0,1-1 0,0 1 0,-1 0-1,1-1 1,-1 1 0,1 0 0,0 0 0,-1 0 0,1 0 0,-1 0 0,1 0-1,0 1 1,-1-1 0,1 0 0,-1 1 0,1-1 0,0 1 0,0-1 0,-1 1-1,-1 1 1,-2 0-20,0 0-1,0 1 1,0 0-1,0 0 1,0 0-1,1 0 1,-1 1-1,1 0 1,0 0-1,-5 6 1,3 0 68,1 1 1,0-1-1,1 1 1,-6 20-1,9-26 10,-1 0-1,1 1 0,0-1 1,1 1-1,-1-1 1,1 1-1,0-1 1,1 1-1,-1-1 0,1 1 1,0-1-1,3 8 1,-3-11-50,1 0 0,0 0 0,-1 0 1,1 0-1,0 0 0,0 0 0,1 0 1,-1-1-1,0 1 0,0-1 0,1 0 1,-1 1-1,1-1 0,-1 0 1,1-1-1,0 1 0,-1 0 0,1-1 1,0 1-1,-1-1 0,1 0 0,0 0 1,-1 0-1,1 0 0,4-1 0,1 0 20,0 1-1,1-2 0,-1 1 1,0-1-1,0-1 1,0 0-1,10-4 0,1-6-300,0 0-1,-1-2 0,-1 0 0,0 0 0,-1-2 0,17-21 0,12-12-328,-45 50 581,0-1-1,0 1 1,1 0 0,-1 0 0,0-1-1,0 1 1,0 0 0,1 0 0,-1 0-1,0 0 1,0-1 0,1 1 0,-1 0 0,0 0-1,0 0 1,1 0 0,-1 0 0,0 0-1,1 0 1,-1 0 0,0 0 0,0 0-1,1 0 1,-1 0 0,0 0 0,1 0 0,-1 0-1,0 0 1,0 0 0,1 0 0,-1 0-1,0 0 1,0 0 0,1 0 0,-1 0-1,0 1 1,0-1 0,1 0 0,-1 0 0,0 0-1,0 0 1,0 1 0,1-1 0,-1 0-1,0 0 1,0 1 0,0-1 0,0 0-1,1 0 1,-1 1 0,0-1 0,0 0 0,0 0-1,0 1 1,8 24-3,1 4-142,-6-27-194,-1 0 0,1 0 0,0 0 0,0 0 0,0-1 1,0 1-1,0-1 0,0 0 0,0 0 0,1 0 0,-1 0 0,0-1 0,0 0 0,1 1 0,-1-1 0,0 0 1,1 0-1,-1-1 0,0 1 0,1-1 0,-1 0 0,5-1 0,21-12-4516</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0.004"/>
    </inkml:context>
    <inkml:brush xml:id="br0">
      <inkml:brushProperty name="width" value="0.025" units="cm"/>
      <inkml:brushProperty name="height" value="0.025" units="cm"/>
    </inkml:brush>
  </inkml:definitions>
  <inkml:trace contextRef="#ctx0" brushRef="#br0">124 84 14478,'0'0'2744,"-10"5"-262,-1 0-1954,1 1 1,-1 1-1,1 0 1,0 1-1,-9 9 1,15-14-298,0 1-1,1-1 1,-1 1 0,1 0 0,0 0-1,0 1 1,0-1 0,1 0 0,-1 1-1,1 0 1,0-1 0,1 1 0,-1 0-1,1 0 1,0 0 0,0 0 0,0 8-1,2-11-220,-1-1-1,1 0 1,0 1 0,0-1-1,0 0 1,-1 0-1,1 0 1,0 0 0,1 0-1,-1 0 1,0 0-1,0 0 1,0 0 0,0-1-1,1 1 1,-1 0-1,0-1 1,1 1 0,-1-1-1,0 1 1,1-1-1,-1 0 1,1 0 0,-1 1-1,1-1 1,-1 0-1,1 0 1,-1-1 0,0 1-1,1 0 1,-1 0-1,3-1 1,3 0 13,-1 0 1,1 0-1,0 0 0,-1-1 1,1 1-1,6-4 1,-6 0-110,0 0 1,0 0-1,0 0 1,-1-1-1,0 0 1,0 0-1,0 0 1,-1-1-1,0 0 1,0 0 0,-1 0-1,0-1 1,6-15-1,-1-1-147,-2-1-1,-1 0 1,4-30 0,-14 81 250,0-8 80,1-1 0,1 1 0,0 0-1,1 0 1,3 27 0,-1-42-87,-1 1 1,1-1-1,0 0 0,0 1 1,0-1-1,0 0 1,1 1-1,-1-1 0,1 0 1,0 0-1,0 0 0,0-1 1,0 1-1,1 0 0,-1-1 1,1 1-1,-1-1 1,1 0-1,0 0 0,0 0 1,0 0-1,0-1 0,0 1 1,0-1-1,1 1 0,-1-1 1,0 0-1,1-1 0,-1 1 1,1-1-1,-1 1 1,1-1-1,-1 0 0,6-1 1,-1 1-59,0-1 1,0-1 0,0 0 0,0 0 0,0-1-1,0 1 1,-1-2 0,0 1 0,1-1 0,-1 0-1,0 0 1,-1-1 0,12-11 0,-12 12 50,-1-1-1,0 0 1,-1 0 0,1 0 0,-1-1-1,0 0 1,0 0 0,0 0 0,-1 0-1,0-1 1,-1 1 0,1-1 0,-1 1-1,0-1 1,-1 0 0,2-12 0,-3 19 25,0-1 0,0 0 0,-1 1 0,1-1 0,0 0 0,0 0 0,0 1 0,-1-1 0,1 0 0,0 1 1,-1-1-1,1 0 0,-1 1 0,1-1 0,0 1 0,-1-1 0,1 1 0,-1-1 0,0 1 0,1-1 0,-1 1 0,1-1 1,-1 1-1,0 0 0,1-1 0,-1 1 0,0 0 0,0 0 0,1-1 0,-1 1 0,0 0 0,1 0 0,-1 0 0,0 0 0,0 0 1,1 0-1,-1 0 0,0 0 0,0 0 0,1 0 0,-1 1 0,0-1 0,1 0 0,-2 1 0,-1 0-13,0-1 0,0 1-1,0 0 1,0 1 0,1-1-1,-1 0 1,0 1 0,1-1 0,0 1-1,-4 3 1,3-2 56,0 0 0,1 1-1,-1-1 1,1 1 0,0-1 0,0 1 0,0 0-1,1 0 1,0 0 0,-1 0 0,1 0 0,0 0-1,1 0 1,-1 0 0,1 7 0,0-8-52,1-1 1,-1 0-1,1 0 1,0 0-1,-1 0 0,1 0 1,0 0-1,0 0 1,0 0-1,1 0 0,-1-1 1,0 1-1,1 0 1,-1-1-1,1 1 1,0-1-1,-1 0 0,1 1 1,0-1-1,0 0 1,0 0-1,0 0 1,0 0-1,0 0 0,0-1 1,0 1-1,0-1 1,0 1-1,0-1 1,5 0-1,9 3-113,1-2 0,-1 0 0,1-1 0,-1 0 1,33-6-1,-40 4-853,0 0 1,0-1-1,-1 0 0,1-1 1,-1 0-1,1 0 1,11-9-1,20-20-10386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7.455"/>
    </inkml:context>
    <inkml:brush xml:id="br0">
      <inkml:brushProperty name="width" value="0.025" units="cm"/>
      <inkml:brushProperty name="height" value="0.025" units="cm"/>
    </inkml:brush>
  </inkml:definitions>
  <inkml:trace contextRef="#ctx0" brushRef="#br0">155 283 10570,'0'0'2803,"-11"2"-27,3 0-2495,0 0 1,0 0-1,1 1 1,-1 1-1,1-1 0,-1 1 1,1 0-1,0 1 1,1-1-1,-1 1 1,1 1-1,0-1 1,0 1-1,1 0 1,-1 1-1,1-1 1,1 1-1,-1 0 1,1 0-1,1 0 1,-6 15-1,8-21-261,1 1 0,-1-1 1,1 1-1,-1-1 0,1 1 0,0 0 0,0-1 0,-1 1 1,1-1-1,0 1 0,1 0 0,-1-1 0,0 1 0,0-1 1,1 1-1,-1-1 0,1 1 0,-1-1 0,1 1 0,0-1 1,-1 1-1,1-1 0,0 0 0,0 1 0,0-1 0,0 0 0,0 0 1,1 0-1,-1 0 0,0 0 0,0 0 0,1 0 0,-1 0 1,0 0-1,1 0 0,1 0 0,2 0-6,0 0 0,1-1-1,-1 1 1,0-1 0,1 0-1,-1 0 1,0-1 0,0 0 0,1 0-1,5-2 1,1-1-174,0-1 0,-1 0 0,1 0 0,-1-1 0,-1-1 0,1 0 0,13-12 0,-18 15-5,-2 0 1,1 0 0,0-1 0,-1 1-1,0-1 1,0 0 0,0 0-1,-1-1 1,0 1 0,0-1 0,0 0-1,0 1 1,-1-1 0,0 0-1,-1 0 1,3-11 0,-20 49-2,16-30 204,-1 1 0,0-1-1,1 0 1,-1 0-1,1 0 1,0 0 0,0 1-1,0-1 1,0 0 0,0 0-1,0 1 1,0-1-1,1 0 1,-1 0 0,1 0-1,0 0 1,-1 1 0,1-1-1,0 0 1,0 0-1,1-1 1,-1 1 0,0 0-1,1 0 1,-1 0 0,1-1-1,-1 1 1,1-1-1,3 3 1,-2-3 10,0 0 0,0-1-1,0 1 1,0-1 0,0 0-1,1 0 1,-1 0 0,0 0-1,0-1 1,0 1 0,0-1 0,0 0-1,0 0 1,0 0 0,-1 0-1,1 0 1,0 0 0,0-1 0,-1 0-1,1 1 1,-1-1 0,4-3-1,8-7-1,-1 0 0,0-2-1,0 1 1,-2-2 0,1 1-1,-2-1 1,0-1 0,-1 0-1,-1-1 1,0 1-1,-1-2 1,-1 1 0,0-1-1,-2 1 1,0-1 0,-1-1-1,-1 1 1,0 0 0,-2-22-1,-4 14-42,3 25-4,1 1 0,0-1 0,0 1 0,-1-1 0,1 1 0,0 0 0,-1-1 0,1 1 0,0 0 1,-1-1-1,1 1 0,0 0 0,-1-1 0,1 1 0,-1 0 0,1 0 0,-1-1 0,1 1 0,-1 0 0,1 0 0,-1 0 0,1 0 0,-1 0 0,1 0 0,0 0 1,-2 0-1,0 0-2,1 1 1,-1 0 0,1 0 0,-1 0 0,1 0 0,-1 0 0,1 0 0,0 1-1,-1-1 1,1 0 0,0 1 0,0-1 0,0 1 0,0-1 0,0 1 0,1 0 0,-1-1-1,0 1 1,1 0 0,-1 0 0,0 3 0,-6 25 118,1 0 0,2 1 0,1 0 0,1 0-1,2 0 1,5 48 0,-3-65-65,1-1 0,1 0 0,7 20 0,-10-30-46,0 0-1,0 0 0,0 0 1,0-1-1,1 1 0,-1 0 1,1-1-1,0 1 0,0-1 1,0 1-1,0-1 0,0 0 0,0 0 1,0 0-1,1 0 0,-1 0 1,1 0-1,0-1 0,-1 1 1,1-1-1,5 2 0,-7-3 27,0-1-1,0 1 1,0-1-1,0 1 1,0-1-1,0 1 1,0-1-1,0 1 1,0-1-1,0 0 1,0 0-1,0 1 1,0-1 0,-1 0-1,1 0 1,0 0-1,-1 0 1,1 0-1,0 0 1,-1 0-1,1 0 1,-1 0-1,0 0 1,1 0-1,-1 0 1,1-2-1,7-35 190,-8 36-207,3-20-31,0 0 0,-1 0 0,-2 0 0,-3-37 0,3 59 14,0 1 1,0-1 0,-1 1-1,1-1 1,0 0 0,0 1-1,0-1 1,-1 1 0,1-1-1,0 0 1,-1 1 0,1-1-1,0 0 1,-1 0 0,1 1-1,-1-1 1,1 0 0,0 0-1,-1 0 1,1 1 0,-1-1-1,1 0 1,0 0 0,-1 0-1,1 0 1,-1 0 0,1 0-1,-1 0 1,1 0 0,-1 0-1,1 0 1,0 0 0,-1 0-1,1 0 1,-1 0 0,1 0 0,-1-1-1,1 1 1,0 0 0,-1 0-1,1 0 1,-1-1 0,1 1-1,0 0 1,-1-1 0,1 1-1,0 0 1,-1-1 0,1 1-1,0 0 1,0-1 0,-1 0-1,1 5 10,-1-1 0,1 1 0,0-1 1,1 0-1,-1 1 0,0-1 0,1 1 0,0-1 0,0 0 0,0 0 0,0 1 0,0-1 0,1 0 0,-1 0 0,1 0 0,0-1 0,0 1 0,0 0 0,4 4 0,-2-4 1,1 0 0,-1 0 0,0-1 0,1 1 0,0-1 0,-1 0 0,1 0 0,0 0 0,0-1 0,0 0 0,10 1 0,-2-1-2,-1 0-1,1-1 1,-1-1 0,1 0-1,-1-1 1,1 0 0,-1-1 0,0 0-1,0-1 1,14-6 0,-14 4-71,-2 0 1,1-1 0,-1 0 0,11-10 0,-17 14 42,0-1 1,0 0-1,-1 0 1,1 0-1,-1 0 0,0-1 1,0 1-1,-1-1 1,1 0-1,-1 0 0,0 0 1,1-6-1,-3 11 24,1 0 0,-1 0 0,0-1 0,0 1-1,0 0 1,0 0 0,0 0 0,0 0 0,0-1 0,0 1-1,0 0 1,0 0 0,0 0 0,0-1 0,0 1 0,0 0-1,0 0 1,0 0 0,0-1 0,0 1 0,0 0 0,0 0-1,0 0 1,0-1 0,0 1 0,0 0 0,0 0 0,0 0-1,0 0 1,0-1 0,-1 1 0,1 0 0,0 0 0,0 0-1,0 0 1,0 0 0,0-1 0,-1 1 0,1 0 0,0 0-1,0 0 1,0 0 0,0 0 0,-1 0 0,1 0 0,0 0-1,-11 6 109,-10 14 272,13-8-113,2-1-1,-1 1 1,1 1 0,1-1 0,-6 22-1,8-27-171,2 0 0,-1-1 0,1 1-1,0 0 1,1 0 0,-1 0-1,2 0 1,-1 0 0,1 0 0,-1-1-1,2 1 1,-1 0 0,4 8 0,-3-12-83,-1 0 1,1-1-1,0 1 0,1-1 1,-1 0-1,0 1 1,1-1-1,-1 0 1,1 0-1,-1-1 1,1 1-1,0 0 1,0-1-1,0 0 1,0 0-1,0 0 0,4 1 1,-6-1-182,1-1 0,-1 0 0,1 1 0,0-1 0,-1 0 0,1 0 0,-1 0 1,1 0-1,0 0 0,-1 0 0,1 0 0,0 0 0,-1-1 0,1 1 0,-1-1 0,1 1 0,-1-1 0,1 0 0,-1 1 1,1-1-1,-1 0 0,1 0 0,-1 0 0,0 0 0,0 0 0,0 0 0,1-1 0,-1 1 0,0 0 0,-1 0 0,1-1 0,0 1 1,0-1-1,0 1 0,0-2 0,3-24-6115,-3-6-4293</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0.656"/>
    </inkml:context>
    <inkml:brush xml:id="br0">
      <inkml:brushProperty name="width" value="0.025" units="cm"/>
      <inkml:brushProperty name="height" value="0.025" units="cm"/>
    </inkml:brush>
  </inkml:definitions>
  <inkml:trace contextRef="#ctx0" brushRef="#br0">0 131 16656,'0'0'3448,"7"12"-3314,11 24 103,-2-3 751,0-2 1,36 49 0,-51-78-892,1 0 0,0 0 0,-1 0 0,1 0 0,0-1 0,0 1 0,0-1 0,0 1 0,0-1 0,1 0 0,-1 1 0,0-1 0,0 0 0,1-1 0,-1 1 0,1 0 0,-1-1 0,1 1 0,-1-1 0,1 0 0,-1 0 1,1 0-1,-1 0 0,1 0 0,-1-1 0,1 1 0,-1-1 0,1 1 0,-1-1 0,0 0 0,1 0 0,-1 0 0,0 0 0,0-1 0,1 1 0,-1-1 0,0 1 0,-1-1 0,1 0 0,3-3 0,7-7 190,0-2 0,-1 1 1,-1-1-1,14-24 0,-21 32-304,55-100 299,-52 93-451,-1 0 0,0 0 0,-1 0-1,0-1 1,-1 1 0,2-22 0,-5 32-329,0 3 402,0 0-1,0 0 1,0 0-1,0-1 1,0 1-1,1 0 1,-1 0-1,0 0 0,0 0 1,0-1-1,0 1 1,0 0-1,0 0 1,-1 0-1,1 0 1,0 0-1,0-1 1,0 1-1,0 0 0,0 0 1,0 0-1,0 0 1,0 0-1,0-1 1,0 1-1,0 0 1,0 0-1,-1 0 0,1 0 1,0 0-1,0 0 1,0 0-1,0-1 1,0 1-1,0 0 1,-1 0-1,1 0 0,0 0 1,0 0-1,0 0 1,0 0-1,0 0 1,-1 0-1,1 0 1,0 0-1,0 0 1,0 0-1,0 0 0,-1 0 1,1 0-1,0 0 1,0 0-1,0 0 1,0 0-1,-1 0 1,-12 0-6465</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1.044"/>
    </inkml:context>
    <inkml:brush xml:id="br0">
      <inkml:brushProperty name="width" value="0.025" units="cm"/>
      <inkml:brushProperty name="height" value="0.025" units="cm"/>
    </inkml:brush>
  </inkml:definitions>
  <inkml:trace contextRef="#ctx0" brushRef="#br0">0 259 11979,'0'0'8969,"69"21"-6855,-41-23-256,5-13-1122,3-6-608,4-3-128,-1-2-896,-1-1-1539,-8 0-1120,-6 0-1666,-7 1-1057</inkml:trace>
  <inkml:trace contextRef="#ctx0" brushRef="#br0" timeOffset="1">346 0 10602,'0'0'4036,"-33"49"-2435,25-23-448,2 0-31,3-2 31,3-5-481,0-1-416,2-11-223,13-7 31,3 0-545,3-13-576,3-8-2146,2-7-4196</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1.822"/>
    </inkml:context>
    <inkml:brush xml:id="br0">
      <inkml:brushProperty name="width" value="0.025" units="cm"/>
      <inkml:brushProperty name="height" value="0.025" units="cm"/>
    </inkml:brush>
  </inkml:definitions>
  <inkml:trace contextRef="#ctx0" brushRef="#br0">172 75 9897,'0'0'10405,"-10"-1"-8649,1 0-1490,5 0-162,-1 0-1,1 0 0,0 1 0,0-1 1,-1 1-1,1 0 0,0 0 1,-1 1-1,1-1 0,0 1 1,-1 0-1,1 0 0,0 0 1,0 1-1,0-1 0,0 1 1,0 0-1,0 0 0,1 0 0,-1 1 1,1-1-1,-1 1 0,1 0 1,0 0-1,-3 4 0,0 2 69,1 0 0,-1 0-1,1 0 1,1 1-1,0 0 1,0 0-1,1 0 1,1 0 0,-1 1-1,1-1 1,1 1-1,0-1 1,1 14 0,0-22-169,0-1 0,0 1 1,0 0-1,1-1 1,-1 1-1,0-1 1,1 1-1,-1-1 1,1 1-1,0-1 0,-1 0 1,1 1-1,0-1 1,0 1-1,0-1 1,0 0-1,0 0 0,0 0 1,0 0-1,0 0 1,0 0-1,1 0 1,-1 0-1,0 0 0,1 0 1,-1-1-1,1 1 1,-1 0-1,1-1 1,-1 1-1,1-1 1,-1 0-1,1 0 0,0 1 1,-1-1-1,1 0 1,-1 0-1,1 0 1,2-1-1,1 0 16,0 1 0,-1-1 0,1 0 0,0 0 0,-1-1 0,1 1 0,-1-1 0,0 0 0,1 0 0,-1-1 0,0 1 0,6-6 0,2-6-20,-1 0 1,0-1-1,-1 0 0,-1 0 1,0-1-1,-2-1 0,1 1 1,6-27-1,-7 26-89,-1 97-898,-6-75 928,-1 7 97,2 1 0,0-1 1,4 22-1,-5-32-53,0-1 0,1 0 0,-1 1 0,1-1 0,-1 0 0,1 0 0,-1 1 0,1-1 0,0 0 0,-1 0 0,1 0 0,0 0 0,0 0 0,0 0 0,0 0 0,0 0 0,0 0 0,2 1 0,-1-2-38,-1 0 0,0 0-1,1 0 1,-1 0 0,1 0 0,-1 0-1,0-1 1,1 1 0,-1 0 0,0-1-1,1 1 1,-1-1 0,0 0 0,1 1-1,-1-1 1,0 0 0,0 0 0,0 1-1,0-1 1,0 0 0,0 0 0,2-2 0,4-5-921,0 0 1,0-1 0,-1 0 0,0 0 0,-1 0 0,0-1 0,0 1-1,-1-1 1,0 0 0,3-16 0,7-56-3280,-12 30 6572,-2 50 340,0 6-688,-7 144 3404,2-90-3791,3 0-1,7 82 1,5-295-879,-8 129-873,0 0 0,2 0-1,1 1 1,11-33 0,-14 51 116,1 0 0,0 0-1,0 1 1,1 0 0,0 0 0,0 0 0,1 0 0,9-10-1,-11 13-1,0 1 0,1-1 0,-1 1 0,1 0-1,0 0 1,-1 0 0,1 0 0,0 1-1,0-1 1,0 1 0,0 0 0,0 1 0,0-1-1,1 1 1,-1-1 0,7 2 0,-10-1 46,1 0 1,-1 1-1,0-1 1,0 1-1,1-1 1,-1 1-1,0-1 0,0 1 1,0 0-1,0 0 1,0 0-1,0-1 1,0 1-1,0 0 1,0 0-1,0 0 1,-1 0-1,1 1 0,0-1 1,-1 0-1,1 0 1,-1 0-1,1 1 1,-1-1-1,1 0 1,-1 0-1,0 1 1,0-1-1,0 0 1,0 1-1,0-1 0,0 0 1,0 1-1,0-1 1,0 0-1,-1 2 1,0 4 12,1-1 0,-2 1 0,1-1 0,-1 0 0,0 0 0,-4 9-1,-3 1 341,0 0 0,-19 21 0,24-32-184,0 1 0,-1-1 0,0 0 0,0 0 0,-1-1 0,1 1 0,-1-1 0,0 0 0,-9 4 0,14-8-170,0 0 0,1 1 0,-1-1-1,0 0 1,0 0 0,1 0-1,-1 0 1,0 0 0,1 0 0,-1-1-1,0 1 1,1 0 0,-1 0 0,0 0-1,1-1 1,-1 1 0,1 0 0,-1 0-1,0-1 1,1 1 0,-1-1 0,1 1-1,-1-1 1,1 1 0,-1-1-1,1 1 1,-1-1 0,1 1 0,0-1-1,-1 1 1,1-1 0,0 0 0,-1 1-1,1-1 1,0 1 0,0-1 0,0 0-1,-1 0 1,1 1 0,0-1-1,0 0 1,0 1 0,0-1 0,0 0-1,0 1 1,1-1 0,-1 0 0,0 1-1,0-1 1,0 0 0,1 0 0,10-42-3188,-4 31 915,1 1 0,0-1 0,1 1 0,0 1 0,14-13-1,2-2-6529</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2.179"/>
    </inkml:context>
    <inkml:brush xml:id="br0">
      <inkml:brushProperty name="width" value="0.025" units="cm"/>
      <inkml:brushProperty name="height" value="0.025" units="cm"/>
    </inkml:brush>
  </inkml:definitions>
  <inkml:trace contextRef="#ctx0" brushRef="#br0">1 1 10314,'0'0'12043,"4"53"-9993,-4-32-416,1-3-962,3-4-608,5-5-32,0-5-704,2-3-1442,-1-1-289,2-5-2049,-1-15-5189</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2.771"/>
    </inkml:context>
    <inkml:brush xml:id="br0">
      <inkml:brushProperty name="width" value="0.025" units="cm"/>
      <inkml:brushProperty name="height" value="0.025" units="cm"/>
    </inkml:brush>
  </inkml:definitions>
  <inkml:trace contextRef="#ctx0" brushRef="#br0">2 76 14478,'0'0'5199,"0"13"-3378,0 4-1393,-1 7 214,1 0 0,1 0 1,1 0-1,1 0 0,13 45 0,44 75-1010,-69-175-2658,-12-38-675,19 66 3781,0-1 0,0 0 0,0 1 0,0-1 1,0 1-1,-1 0 0,0 0 0,-4-5 0,6 7 518,24 6-390,-4-1-988,0-1 1,-1 0-1,28-1 0,-41-2 607,1 0 1,0 0-1,0-1 0,-1 1 0,1-1 1,-1-1-1,1 1 0,-1-1 0,1 0 1,-1 0-1,0 0 0,0-1 0,0 0 1,0 0-1,7-6 0,-12 9 342,1-1 0,0 1-1,-1-1 1,1 1 0,-1-1-1,1 0 1,0 1 0,-1-1 0,1 0-1,-1 1 1,0-1 0,1 0-1,-1 0 1,0 0 0,1 1-1,-1-1 1,0 0 0,0 0-1,0 0 1,0 0 0,0 0 0,1 1-1,-2-1 1,1 0 0,0 0-1,0 0 1,0 0 0,-1-1-1,1 2-71,-1 0 0,0 0 0,1 0 0,-1 0 0,0 0-1,1 0 1,-1 0 0,1 0 0,-1 0 0,0 0 0,1 0-1,-1 1 1,1-1 0,-1 0 0,0 0 0,1 1 0,-1-1-1,1 0 1,-1 1 0,1-1 0,-1 1 0,1-1 0,-1 1-1,1-1 1,0 1 0,-1-1 0,1 1 0,0-1 0,-1 1 0,1-1-1,0 1 1,0-1 0,-1 1 0,1 0 0,0-1 0,0 1-1,0 0 1,0-1 0,0 2 0,-18 62 2160,17-60-2158,0 1 0,0 0 0,1-1 0,0 1 0,0 0 0,0-1 0,1 1 0,-1 0 1,1-1-1,0 1 0,0-1 0,3 6 0,-4-9-97,1 0 0,0 1 1,0-1-1,0 0 0,0 0 1,1 0-1,-1 0 1,0 0-1,0 0 0,1 0 1,-1 0-1,0 0 0,1 0 1,-1-1-1,1 1 0,-1-1 1,1 1-1,-1-1 1,1 1-1,-1-1 0,1 0 1,0 0-1,-1 0 0,1 0 1,-1 0-1,1 0 1,0 0-1,-1 0 0,1-1 1,-1 1-1,1-1 0,-1 1 1,1-1-1,-1 0 1,1 1-1,-1-1 0,0 0 1,2-1-1,4-3-108,0 1 0,0-1-1,-1 0 1,0-1 0,10-10 0,0-5-409,-1-1-1,-1-1 1,12-26-1,5-7 106,-28 115 1793,-3-51-1118,0 1-17,0 0 0,0 0 0,1-1 0,0 1 0,0 0 0,5 14 0,-5-21-235,0 0 0,0 0 0,0-1 0,0 1 0,0-1 0,0 1 0,1-1 0,-1 1 0,1-1 0,-1 1 0,1-1 0,-1 0 0,1 0 0,0 0 0,-1 0 0,1 0 0,0 0 0,0-1 0,0 1 0,0-1 0,0 1 0,0-1 0,0 0 0,0 1 0,0-1 0,0 0 0,0 0 0,0 0 0,0-1 0,-1 1 0,1 0 0,0-1 0,0 0 0,0 1 0,0-1 0,3-2 0,0 1-5,0 0 0,0-1 0,-1 0-1,1 0 1,-1-1 0,1 1 0,-1-1-1,0 0 1,-1 0 0,1 0-1,-1-1 1,0 1 0,0-1 0,0 1-1,0-1 1,-1 0 0,4-10 0,-1 0-29,-1 1 1,0-1-1,-1 0 0,0 0 1,1-20-1,-4 17-1,2-4-58,-2 0-1,-2-24 1,2 42 64,-1 0 0,1 0 0,-1 0 0,0 0 0,0 1 0,0-1 1,0 0-1,-1 0 0,1 1 0,-1-1 0,0 1 0,0 0 0,0-1 0,-1 1 0,1 0 0,-1 0 0,0 0 0,-4-3 0,6 5 13,0 1-1,0-1 0,0 1 0,0-1 0,0 1 0,-1-1 0,1 1 0,0-1 1,0 1-1,0 0 0,0 0 0,-1 0 0,1 0 0,0 0 0,0 0 0,0 0 1,-1 0-1,1 0 0,0 0 0,0 1 0,0-1 0,0 0 0,0 1 0,-2 0 0,1 1-1,0-1 0,0 1-1,0 0 1,0 0-1,1 0 1,-1 0-1,1 0 1,0 0-1,-1 0 1,1 0-1,-1 4 1,-2 5 12,0 0 0,1 1 1,-2 21-1,3-19 109,0 1 0,1-1 0,1 0 0,1 0 0,0 1-1,5 23 1,-5-33-181,0-1-1,1 1 1,0-1-1,0 0 1,0 0 0,0 0-1,1 0 1,0 0-1,-1 0 1,6 4-1,-5-5-240,0-1 0,1 1 1,-1-1-1,0 0 0,1 0 0,0 0 0,0 0 0,-1-1 1,1 1-1,0-1 0,0 0 0,0-1 0,6 2 0,23-1-5363</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3.439"/>
    </inkml:context>
    <inkml:brush xml:id="br0">
      <inkml:brushProperty name="width" value="0.025" units="cm"/>
      <inkml:brushProperty name="height" value="0.025" units="cm"/>
    </inkml:brush>
  </inkml:definitions>
  <inkml:trace contextRef="#ctx0" brushRef="#br0">0 93 3075,'3'-1'14785,"3"11"-7649,11 27-5191,1 2-753,-17-36-1164,1-1 0,-1 0 0,1 1 0,-1-1 0,1 0 0,0 0 0,0 0-1,0 0 1,0 0 0,0-1 0,0 1 0,1-1 0,-1 1 0,1-1 0,-1 0 0,1 0 0,-1 0-1,1 0 1,-1 0 0,1-1 0,4 1 0,-3-1-7,1 0 0,0-1 0,-1 0 0,0 0 0,1 0 0,-1 0 0,1-1 0,-1 1 0,0-1 0,0 0 0,7-5 1,7-7 4,-1 0 0,0 0 1,-1-2-1,15-19 1,-30 34-22,24-31-31,-19 23 4,1 0 0,-1 0-1,2 1 1,-1 0 0,1 1 0,11-9-1,-18 16 20,-1-1 0,0 1 0,0 0 0,0 0 0,1 0 0,-1 0 0,0 0 0,0 0 0,1 0 0,-1 0 0,0 0 0,0 0 0,1 0 0,-1 0 0,0 0 0,0 0 0,1 0 0,-1 0 0,0 0 0,0 0 0,1 0-1,-1 0 1,0 0 0,0 0 0,1 1 0,-1-1 0,0 0 0,0 0 0,0 0 0,1 0 0,-1 1 0,0-1 0,0 0 0,0 0 0,0 0 0,1 1 0,-1-1 0,0 0 0,0 0 0,0 0 0,0 1 0,4 17-63,-4 28 55,0-38 23,0 84 20,0-92-46,0 0-1,0 0 0,0 1 1,0-1-1,0 0 0,0 1 1,0-1-1,0 0 1,0 1-1,0-1 0,0 0 1,0 1-1,0-1 0,0 0 1,0 1-1,0-1 0,1 0 1,-1 0-1,0 1 1,0-1-1,0 0 0,0 1 1,1-1-1,-1 0 0,0 0 1,0 0-1,1 1 1,-1-1-1,0 0 0,0 0 1,1 0-1,-1 1 0,0-1 1,0 0-1,1 0 0,-1 0 1,0 0-1,1 0 1,-1 0-1,0 0 0,1 0 1,15-8-1526,11-19-2488,-11 1-386,-1-2-1774</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3.812"/>
    </inkml:context>
    <inkml:brush xml:id="br0">
      <inkml:brushProperty name="width" value="0.025" units="cm"/>
      <inkml:brushProperty name="height" value="0.025" units="cm"/>
    </inkml:brush>
  </inkml:definitions>
  <inkml:trace contextRef="#ctx0" brushRef="#br0">95 0 14253,'0'0'3903,"-9"10"-1010,-5 7-1926,1 0-1,-13 22 0,21-31-569,1 0 0,0 0-1,0 0 1,1 0-1,0 1 1,0 0 0,1-1-1,0 1 1,0 16-1,2-24-377,0 0 0,0 0-1,0 0 1,0-1 0,0 1 0,0 0-1,0 0 1,0 0 0,1 0-1,-1-1 1,0 1 0,1 0-1,-1 0 1,1-1 0,-1 1-1,1 0 1,-1 0 0,1-1-1,-1 1 1,1-1 0,0 1-1,-1-1 1,1 1 0,0-1-1,-1 1 1,1-1 0,1 1 0,28 1 163,-22-4-164,-1 0-1,1 0 1,-1-1 0,0 0-1,13-6 1,-8 0-111,-1 1 0,-1-2 0,0 1 0,0-1 0,-1-1 1,0 0-1,-1 0 0,0-1 0,0 0 0,-2 0 0,1-1 0,-2 0 0,0 0 0,4-14 1,-12 43-32,1 1 0,0-1 1,1 24-1,1-27 85,0-9-127,0 1 0,0-1 0,0 0 1,1 0-1,-1 1 0,1-1 0,0 0 1,0 0-1,1 0 0,-1 0 0,5 7 0,-5-10-152,0 1 0,0-1 0,1 0 0,-1 0 0,0 0-1,1-1 1,-1 1 0,1 0 0,-1 0 0,1-1 0,-1 1 0,1-1-1,0 1 1,-1-1 0,1 0 0,0 0 0,-1 0 0,1 0-1,0 0 1,-1 0 0,1 0 0,0 0 0,-1-1 0,1 1-1,0-1 1,-1 1 0,1-1 0,-1 1 0,1-1 0,-1 0-1,1 0 1,-1 0 0,3-2 0,19-13-6563</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4.155"/>
    </inkml:context>
    <inkml:brush xml:id="br0">
      <inkml:brushProperty name="width" value="0.025" units="cm"/>
      <inkml:brushProperty name="height" value="0.025" units="cm"/>
    </inkml:brush>
  </inkml:definitions>
  <inkml:trace contextRef="#ctx0" brushRef="#br0">50 243 14318,'0'0'7265,"-6"8"-5738,0 2-1131,0 1 1,0-1 0,1 1-1,-6 19 1,9-23-171,0-1 1,0 1 0,1 0-1,0 0 1,0-1 0,0 1 0,1 0-1,0 0 1,1 0 0,0 0-1,2 10 1,-2-15-210,0 0 0,0-1 0,0 1 0,0 0 0,0 0 0,1-1 0,-1 1 0,1-1 0,-1 1-1,1-1 1,-1 0 0,1 1 0,0-1 0,0 0 0,-1 0 0,1 0 0,0-1 0,0 1 0,0 0 0,0-1 0,0 1 0,0-1 0,0 1 0,0-1 0,1 0 0,-1 0 0,0 0 0,0 0 0,0-1-1,0 1 1,0 0 0,4-2 0,2 0 12,-1 0 0,1 0 0,-1 0 0,0-1 0,1 0-1,-1-1 1,9-5 0,-5-1-62,0 0 1,0 0-1,-1-1 1,-1 0-1,0-1 1,-1 0-1,0-1 0,0 1 1,-1-1-1,-1-1 1,0 1-1,5-22 1,-8 26-7,0-1 1,-1 0 0,0 0 0,-1 0 0,0 0 0,0 0 0,-1-1 0,0 1-1,-1 0 1,-1 0 0,1 0 0,-1 0 0,-1 0 0,0 0 0,0 1 0,-1-1 0,0 1-1,-10-15 1,13 22 23,-1-1-1,0 1 0,1-1 0,-1 1 1,0 0-1,-1-1 0,1 1 0,0 0 1,-1 1-1,1-1 0,-1 0 0,1 1 1,-1-1-1,0 1 0,0 0 1,0 0-1,1 0 0,-1 0 0,0 0 1,0 1-1,0 0 0,-5-1 0,4 2 4,0 0 0,0 0-1,0 0 1,0 1 0,0 0-1,1-1 1,-1 1 0,0 1-1,1-1 1,0 0 0,-1 1-1,1 0 1,0-1 0,-3 6-1,-6 6 81,1 0-1,1 1 1,0 0-1,1 1 1,1 0-1,-8 23 1,13-31 1,0 1 0,0 0 0,1 0 0,0 0 0,-1 18 0,3-26-71,0 1 1,0 0-1,0 0 1,0 0-1,1 0 0,-1-1 1,1 1-1,-1 0 1,1 0-1,-1-1 1,1 1-1,0 0 0,0-1 1,0 1-1,0-1 1,0 1-1,0-1 1,0 1-1,1-1 0,-1 0 1,0 0-1,1 1 1,-1-1-1,1 0 1,-1 0-1,1-1 0,0 1 1,-1 0-1,1 0 1,0-1-1,0 1 1,-1-1-1,1 1 0,0-1 1,3 0-1,16 2-929,1-2 0,32-2-1,42-11-6866,-75 10 5124,23-3-6481</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4.715"/>
    </inkml:context>
    <inkml:brush xml:id="br0">
      <inkml:brushProperty name="width" value="0.025" units="cm"/>
      <inkml:brushProperty name="height" value="0.025" units="cm"/>
    </inkml:brush>
  </inkml:definitions>
  <inkml:trace contextRef="#ctx0" brushRef="#br0">14 0 5669,'0'0'13592,"-2"13"-12621,-5 65 903,3 1 0,4-1 0,9 85-1,31 108-63,-38-265-1713,-3-4-64,2 0-1,-1 0 0,0 0 0,0 0 1,1-1-1,-1 1 0,0 0 0,1 0 1,0 0-1,0-1 0,-1 1 0,1 0 0,0-1 1,0 1-1,0-1 0,1 1 0,-1-1 1,0 1-1,1-1 0,2 2 0,-4-3-15,1 0 0,0-1 0,0 1 0,0 0 0,-1-1 0,1 1 0,0-1 0,-1 1 0,1-1 0,0 1 0,-1-1 0,1 1 0,-1-1 0,1 0 0,-1 1 0,1-1 0,-1 0 0,1 1-1,-1-1 1,0 0 0,1 0 0,-1 0 0,0 1 0,0-1 0,0 0 0,1-1 0,7-28 91,-7 25-86,4-15 62,2-13-406,1 0 0,2 0 0,2 1 0,0 0 0,25-43 0,-36 73 283,1 0-1,-1-1 0,0 1 1,1 0-1,0 0 0,-1 0 1,1 0-1,0 1 0,0-1 0,0 0 1,0 1-1,0-1 0,0 1 1,0 0-1,1 0 0,-1 0 1,0 0-1,1 0 0,-1 0 1,1 1-1,-1-1 0,4 0 0,-4 2 14,0 0 0,0 0 0,-1-1 1,1 1-1,0 0 0,-1 1 0,1-1 0,-1 0 0,1 0 0,-1 1 0,0-1 0,1 0 0,-1 1 0,0-1 0,0 1 0,0 0 0,0-1 0,0 1 0,-1 0 0,1 0 0,0 0 0,-1-1 0,1 1 0,-1 0 0,0 0 0,0 0 0,0 0 0,0 0 0,0 2 0,3 67 1109,-3-63 579,-1-46-1134,-1 10-509,-1 1-1,-1 0 1,-14-50 0,6 31-68,11 40 7,33 19-711,-22-8-182,1 0 0,0-1 0,0 0 0,0-1 0,17 3 1,30-1-6088,-27-5 360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5.931"/>
    </inkml:context>
    <inkml:brush xml:id="br0">
      <inkml:brushProperty name="width" value="0.025" units="cm"/>
      <inkml:brushProperty name="height" value="0.025" units="cm"/>
    </inkml:brush>
  </inkml:definitions>
  <inkml:trace contextRef="#ctx0" brushRef="#br0">125 0 10250,'0'0'4639,"-8"3"-577,1-1-3691,0 0-1,1 1 0,-1-1 0,1 2 1,0-1-1,0 1 0,0 0 1,0 0-1,1 1 0,-1-1 0,1 1 1,1 0-1,-1 1 0,1-1 1,-1 1-1,2 0 0,-1 0 0,1 0 1,0 1-1,0-1 0,-2 8 1,4-12-324,0 0 0,1 0 1,-1 0-1,0 0 0,1 0 0,0 0 1,-1 0-1,1 0 0,0 1 1,0-1-1,0 0 0,1 0 1,-1 0-1,0 0 0,1 0 0,-1 0 1,1 0-1,0 0 0,0 0 1,-1 0-1,1 0 0,1-1 1,-1 1-1,0 0 0,0 0 0,1-1 1,-1 1-1,1-1 0,-1 1 1,4 1-1,-2-2-62,0 0-1,0 0 1,0 0 0,0-1 0,0 0 0,0 1-1,0-1 1,0 0 0,0 0 0,0-1 0,0 1-1,0 0 1,0-1 0,0 0 0,0 0 0,0 0-1,-1 0 1,1 0 0,0-1 0,0 1 0,3-4-1,4-3-447,-2 1 0,1-1-1,-1-1 1,0 0 0,-1 0 0,0 0-1,0-1 1,-1 0 0,0 0-1,-1-1 1,0 0 0,-1 0 0,5-19-1,-21 66 593,5-15 726,0 2 1,-6 33 0,13-53-749,-2 6 283,1 0 0,1 0-1,-1 0 1,1 0 0,3 16 0,-2-23-453,-1 0 1,1 0-1,-1 0 1,1 0-1,0-1 1,0 1-1,0 0 1,0-1-1,0 1 1,0-1 0,1 1-1,-1-1 1,0 1-1,1-1 1,-1 0-1,1 0 1,-1 0-1,1 0 1,0 0-1,-1 0 1,1 0 0,0 0-1,0-1 1,0 1-1,0 0 1,0-1-1,-1 0 1,1 0-1,0 1 1,0-1-1,0 0 1,2-1-1,26 0-3258,-22 0 2067,0 0 1,0 1-1,0 0 1,0 1 0,15 2-1,-22-1 1617,0 1 0,1-1 0,-2 0 0,1 1 0,0-1 0,0 1 0,-1-1 0,1 1 0,-1 0 0,0-1 0,0 1 0,0 0-1,0-1 1,0 1 0,-2 4 0,2 0-9,-3 13 562,-1 0 0,-1-1 0,-1 1 0,-1-1 0,0 0 0,-2 0 0,0-1 0,-1 0 0,-17 23 0,24-81-2159,4-6 48,10-81 1,-8 106 841,2 0 0,1 0 0,1 0 1,0 1-1,21-39 0,3 12 402,-23 37-28,-1-1 0,0 0 0,-1 0 1,9-20-1,-49 67 1676,18-12-904,1 1 0,-13 30-1,24-46-703,0 0 0,1 0 0,0 0 1,1 1-1,0-1 0,0 1 0,1-1 0,1 1 0,-1 0 0,2 13 0,2-18-158,-1 1 0,0-1 0,1 1 0,0-1 0,0 0 0,1 0 0,-1 0-1,1-1 1,0 1 0,0-1 0,1 0 0,-1 0 0,1 0 0,9 5 0,-7-4-177,0 1-1,0-1 1,0 2 0,-1-1 0,1 1-1,4 8 1,-7-8 284,0 0 0,0 0 0,-1 1 0,0-1 0,-1 1 0,0 0 0,0 0 0,0 0 0,-1 0 0,0 0 0,-1 0 0,0 0 0,0 0 0,-1 0 0,-1 10 0,0-14 32,1 0 0,0 0 0,-1 0 1,0 0-1,0 0 0,0 0 1,0-1-1,-1 1 0,1-1 1,-1 0-1,0 0 0,0 0 1,0 0-1,-1 0 0,1 0 0,-1-1 1,1 0-1,-1 0 0,0 0 1,0 0-1,0 0 0,0-1 1,0 1-1,0-1 0,0 0 0,0-1 1,-1 1-1,1-1 0,0 0 1,-5 0-1,8 0-57,-1 0 1,1 0-1,0 0 1,0 0-1,-1 0 1,1 0-1,0 0 1,0 0-1,0-1 1,-1 1-1,1 0 1,0-1-1,0 1 1,0-1-1,0 0 1,0 1-1,0-1 1,0 0-1,0 1 1,0-1-1,0 0 0,0 0 1,0 0-1,0 0 1,1 0-1,-2-2 1,1 1-26,1-1 0,-1 1 0,1-1 1,-1 1-1,1-1 0,0 1 0,0-1 0,0 1 0,0-1 1,0 0-1,1 1 0,0-4 0,2-3-70,0 0 0,0 1 0,0-1 1,1 1-1,1 0 0,7-12 0,23-20 11,51-47-1,26-27 220,-100 99-47,0 0-1,-1 0 1,-1-1 0,-1-1-1,0 0 1,8-21 0,-15 33-48,0 0 0,-1-1 0,1 1 1,-1-1-1,0 0 0,0 1 0,-1-1 0,0-9 1,0 13-42,0 1 1,-1-1-1,1 1 1,-1-1-1,1 1 1,-1 0-1,0-1 1,0 1-1,1 0 1,-1 0-1,0-1 1,0 1-1,0 0 1,0 0-1,0 0 1,-1 0-1,1 0 1,0 0-1,0 1 1,-1-1-1,1 0 1,0 1-1,-1-1 1,1 1-1,-1-1 1,1 1-1,-1 0 1,1-1-1,0 1 1,-1 0-1,1 0 1,-1 0-1,1 0 1,-1 0-1,-2 1 1,-1 0-14,-1-1 1,1 1-1,0 1 1,-1-1-1,1 1 1,0 0-1,0 0 0,0 0 1,1 1-1,-1-1 1,0 1-1,1 1 1,0-1-1,0 0 1,0 1-1,0 0 1,0 0-1,1 0 1,0 1-1,-5 6 0,3-3 16,1 0-1,0 0 0,0 1 1,1-1-1,0 1 0,1 0 0,-1 0 1,2 0-1,-1 0 0,1 0 1,1 14-1,0-19-19,1-1 0,-1 0-1,1 1 1,0-1 0,0 0 0,0 0 0,1 0 0,-1 0-1,1 0 1,-1 0 0,1 0 0,0-1 0,0 1 0,1-1-1,-1 1 1,0-1 0,1 0 0,0 0 0,-1 0 0,1 0-1,0 0 1,0 0 0,0-1 0,0 0 0,4 2-1,40 8-2852,-1-14-5931,-13-8-7125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7.798"/>
    </inkml:context>
    <inkml:brush xml:id="br0">
      <inkml:brushProperty name="width" value="0.025" units="cm"/>
      <inkml:brushProperty name="height" value="0.025" units="cm"/>
    </inkml:brush>
  </inkml:definitions>
  <inkml:trace contextRef="#ctx0" brushRef="#br0">10 1 11755,'0'0'5477,"-9"48"-3811,9-26-737,6 0-577,7-1-320,7-2-1665,1-5-3684,0-4-4773</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7.349"/>
    </inkml:context>
    <inkml:brush xml:id="br0">
      <inkml:brushProperty name="width" value="0.025" units="cm"/>
      <inkml:brushProperty name="height" value="0.025" units="cm"/>
    </inkml:brush>
  </inkml:definitions>
  <inkml:trace contextRef="#ctx0" brushRef="#br0">0 36 14478,'0'0'7719,"1"10"-6945,-1 1-554,9 85 1240,-8-88-1331,1 1 1,-1-1 0,2 0 0,-1 0-1,1 0 1,0 0 0,1-1 0,0 1-1,0-1 1,6 8 0,-9-14-101,1 1 1,-1 0-1,1-1 0,0 1 0,0-1 0,-1 1 1,1-1-1,0 0 0,0 0 0,0 0 1,0 0-1,1 0 0,-1 0 0,0-1 1,0 1-1,0-1 0,1 1 0,-1-1 1,0 0-1,1 0 0,2 0 0,-1-1 5,0 0-1,0 0 0,0-1 0,0 1 0,0-1 1,0 0-1,-1 0 0,1 0 0,-1-1 0,7-4 1,1-4 9,0 0 1,-1-1 0,0 0-1,-1-1 1,9-14 0,-12 16-155,13-16 754,-9 29-194,-1 16-240,-7-12-148,0 0 0,1 0 1,-1 0-1,1-1 0,0 1 0,0-1 0,6 8 0,-7-12-26,-1 0-1,0 1 0,1-1 0,-1 0 1,1 0-1,-1 0 0,1 0 0,-1-1 1,1 1-1,0 0 0,-1-1 0,1 1 1,0-1-1,0 0 0,0 1 0,-1-1 1,1 0-1,0 0 0,0 0 0,0 0 1,-1 0-1,1-1 0,0 1 0,0 0 1,-1-1-1,1 0 0,0 1 1,-1-1-1,1 0 0,0 0 0,2-2 1,7-4 56,0-1 0,-1-1 0,0 0 1,-1-1-1,0 1 0,15-22 0,-14 17-83,1 1-1,0 1 0,22-19 0,-32 30-10,-1 0 0,1 0 1,0 0-1,0 1 0,-1-1 1,1 0-1,0 1 0,0-1 0,0 0 1,0 1-1,0-1 0,0 1 1,0 0-1,0-1 0,0 1 0,0 0 1,0-1-1,0 1 0,0 0 1,0 0-1,1 0 0,-1 0 0,0 0 1,0 0-1,0 0 0,0 1 1,0-1-1,0 0 0,0 1 0,0-1 1,0 0-1,0 1 0,0-1 1,0 1-1,0 0 0,1 0 0,1 3 4,-1 1 0,0-1 0,0 0 0,0 0 0,0 1 0,0-1 0,0 7 0,0-5 16,-1-1-1,1 1 1,0-1-1,0 0 0,0 0 1,4 5-1,-5-9-9,0 0-1,0 0 0,-1 0 1,1-1-1,0 1 0,0 0 1,0-1-1,0 1 1,0-1-1,0 1 0,0-1 1,0 1-1,0-1 0,0 0 1,0 1-1,0-1 1,0 0-1,0 0 0,1 0 1,-1 0-1,0 0 0,0 0 1,0 0-1,0 0 1,0-1-1,0 1 0,0 0 1,0-1-1,0 1 1,0 0-1,0-1 0,0 1 1,0-1-1,2-1 0,7-5-19,0-1 0,0 0-1,-1-1 1,0 0-1,-1 0 1,9-12 0,29-30-1148,-46 51 1148,0 1 0,0-1 1,0 0-1,0 1 0,0-1 0,0 0 0,0 1 1,0-1-1,0 0 0,0 1 0,0-1 1,0 0-1,0 1 0,1-1 0,-1 0 1,0 1-1,0-1 0,0 0 0,0 1 0,1-1 1,-1 0-1,0 0 0,0 1 0,1-1 1,-1 0-1,0 0 0,0 0 0,1 1 0,-1-1 1,0 0-1,1 0 0,-1 0 0,0 0 1,1 0-1,-1 1 0,0-1 0,1 0 1,-1 0-1,0 0 0,1 0 0,-1 0 0,0 0 1,1 0-1,-1 0 0,0 0 0,1 0 1,-1-1-1,0 1 0,1 0 0,-1 0 1,0 0-1,1 0 0,-1 0 0,0-1 0,1 1 1,-1 0-1,-8 11-3353,8-11 3044,-1 0 1,1 0-1,0 0 0,-1 0 1,1 0-1,-1 0 1,1 0-1,-1 0 1,1 0-1,0 0 0,-1 0 1,1 0-1,-1 0 1,1 0-1,-1 0 1,1 0-1,0-1 0,-1 1 1,1 0-1,-1 0 1,1 0-1,0-1 1,-1 1-1,1 0 0,0-1 1,-1 1-1,1 0 1,0-1-1,0 1 1,-1 0-1,1-1 0,0 1 1,0-1-1,-9-15-11038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7.676"/>
    </inkml:context>
    <inkml:brush xml:id="br0">
      <inkml:brushProperty name="width" value="0.025" units="cm"/>
      <inkml:brushProperty name="height" value="0.025" units="cm"/>
    </inkml:brush>
  </inkml:definitions>
  <inkml:trace contextRef="#ctx0" brushRef="#br0">39 77 7783,'0'0'12460,"-34"-48"-8937,30 38-1793,4 5-1281,0 2-449,7 0-353,1 0-2594,2-1-5220</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8.068"/>
    </inkml:context>
    <inkml:brush xml:id="br0">
      <inkml:brushProperty name="width" value="0.025" units="cm"/>
      <inkml:brushProperty name="height" value="0.025" units="cm"/>
    </inkml:brush>
  </inkml:definitions>
  <inkml:trace contextRef="#ctx0" brushRef="#br0">2 95 4036,'0'0'5562,"0"-9"-2182,-1 6-3109,1 0 0,0 0 0,-1 0 1,1 0-1,0 0 0,0 0 0,1 0 1,-1 0-1,1 0 0,-1 1 0,1-1 1,0 0-1,0 0 0,0 0 0,0 1 1,1-1-1,-1 1 0,1-1 0,0 1 1,-1-1-1,1 1 0,0 0 0,0 0 1,1 0-1,-1 0 0,0 0 0,1 1 1,-1-1-1,1 1 0,-1-1 0,1 1 1,0 0-1,0 0 0,-1 0 0,1 0 1,5 0-1,-4 0-108,0 0 1,0 1 0,0-1 0,0 1-1,0 0 1,0 0 0,0 1-1,-1-1 1,1 1 0,0 0-1,0 0 1,0 0 0,0 0-1,-1 1 1,1 0 0,0-1 0,-1 1-1,0 1 1,5 3 0,-4-3-107,-1 1 1,0 0 0,-1 0-1,1 0 1,-1 0-1,0 0 1,0 1 0,0-1-1,0 1 1,-1 0 0,0-1-1,0 1 1,0 0-1,0 0 1,-1 9 0,-1 10-7,-1-1 0,0 0 1,-2 1-1,-1-2 1,-1 1-1,-14 37 0,7-23-14,-9 44-1,21-51-14,1-29-18,1 0-1,-1 0 1,0 0 0,0-1 0,1 1 0,-1 0 0,1-1-1,-1 1 1,1 0 0,-1-1 0,1 1 0,-1-1-1,1 1 1,-1 0 0,1-1 0,-1 1 0,1-1 0,0 0-1,-1 1 1,1-1 0,1 1 0,1-1 11,0 0 0,1 1 0,-1-2 0,0 1 0,1 0 0,-1-1 0,0 1-1,0-1 1,1 0 0,-1 0 0,0 0 0,0-1 0,5-2 0,66-35-364,-3-4 1,70-54-1,-136 94-132,20-17-697,-24 20 940,0-1-1,0 1 1,0-1-1,-1 0 1,1 1 0,0-1-1,-1 0 1,1 0 0,-1 1-1,1-1 1,-1 0 0,1 0-1,-1 0 1,1 0-1,-1 1 1,0-1 0,1 0-1,-1 0 1,0 0 0,0 0-1,0 0 1,0 0 0,0 0-1,0-1 1,-5-4-5378</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8.532"/>
    </inkml:context>
    <inkml:brush xml:id="br0">
      <inkml:brushProperty name="width" value="0.025" units="cm"/>
      <inkml:brushProperty name="height" value="0.025" units="cm"/>
    </inkml:brush>
  </inkml:definitions>
  <inkml:trace contextRef="#ctx0" brushRef="#br0">1 134 10922,'0'0'7965,"9"-5"-7004,25-12-1415,-1 2 1,53-17-1,-27 18-4580,-1 9-4458,-56 5 9735,0 0 1,1 0-1,-1 1 1,0-1-1,0 1 0,0-1 1,0 1-1,0 0 0,0 0 1,0 0-1,0 0 0,0 0 1,-1 0-1,1 0 1,0 1-1,0-1 0,-1 0 1,1 1-1,-1 0 0,0-1 1,1 1-1,0 2 0,21 50 7652,-21-47-7131,0 0 0,1-1 0,-1 1 0,1 0-1,1-1 1,7 11 0,-10-15-684,1-1-1,-1 0 0,1 0 0,0 0 1,-1 0-1,1 0 0,0-1 1,0 1-1,0 0 0,-1-1 1,1 1-1,0-1 0,0 0 1,0 0-1,0 0 0,0 0 1,0 0-1,0 0 0,0 0 1,0 0-1,-1-1 0,1 1 0,0-1 1,0 0-1,0 1 0,-1-1 1,1 0-1,0 0 0,-1 0 1,1 0-1,0 0 0,-1-1 1,0 1-1,2-2 0,9-7-73,0 0-1,-1-1 1,11-14-1,-14 15 107,1 0-104,12-13-135,45-40 0,-66 63 128,0-1 1,1 1-1,-1-1 1,0 1-1,1 0 0,-1-1 1,1 1-1,-1 0 1,1 0-1,-1-1 0,1 1 1,-1 0-1,1 0 1,-1 0-1,1-1 0,-1 1 1,1 0-1,0 0 1,-1 0-1,1 0 0,-1 0 1,1 0-1,-1 0 1,1 0-1,-1 0 0,1 0 1,-1 1-1,1-1 1,-1 0-1,1 0 0,0 0 1,-1 1-1,0-1 1,2 1-1,6 22 534,-8 46 1005,-1-52-1112,1-15-359,0 0 0,0 0-1,0 0 1,0 0 0,0 0 0,0 0 0,1 0 0,-1 0 0,1 0-1,0 0 1,-1 0 0,1-1 0,0 1 0,0 0 0,0 0 0,0-1 0,0 1-1,1-1 1,-1 1 0,3 1 0,-4-3-71,1 1 1,-1-1-1,1 0 0,-1 0 0,1 0 1,-1 0-1,1 1 0,-1-1 0,1 0 0,-1 0 1,1 0-1,0 0 0,-1 0 0,1-1 1,-1 1-1,1 0 0,-1 0 0,1 0 1,-1 0-1,1-1 0,-1 1 0,1 0 1,-1 0-1,1-1 0,-1 1 0,1-1 1,14-22-1468,-13 14-99,1 0-1,-1-1 0,-1 1 0,1-1 0,-2 1 0,1-1 0,-1 1 0,-3-19 0,-5-7-4506</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48.968"/>
    </inkml:context>
    <inkml:brush xml:id="br0">
      <inkml:brushProperty name="width" value="0.025" units="cm"/>
      <inkml:brushProperty name="height" value="0.025" units="cm"/>
    </inkml:brush>
  </inkml:definitions>
  <inkml:trace contextRef="#ctx0" brushRef="#br0">0 0 8072,'0'0'12363,"11"5"-12181,8 3-376,0-1 1,27 6-1,-26-9-1034,0 0 0,0-2 0,22 1 0,-1-3-354,-14 0 9244,-38 11-4352,1 0-2435,-42 51 2259,49-57-2999,-1 0-1,1 0 1,1 0 0,-1 0 0,1 0 0,0 0-1,0 1 1,0-1 0,1 1 0,0-1 0,-1 9 0,2-14-151,1 1 1,-1 0 0,1-1 0,-1 1 0,1-1 0,0 1-1,-1-1 1,1 1 0,0-1 0,-1 0 0,1 1 0,0-1-1,0 0 1,-1 0 0,1 1 0,0-1 0,0 0 0,0 0-1,-1 0 1,1 0 0,0 0 0,0 0 0,-1 0 0,1 0-1,0 0 1,0 0 0,0-1 0,-1 1 0,1 0 0,0 0-1,0-1 1,-1 1 0,2-1 0,29-9-1722,-15 4 907,0 0 1,1 1-1,0 1 1,0 1-1,0 1 1,0 0 0,17 0-1,-33 2 878,-1 1 0,1-1-1,-1 0 1,1 0 0,-1 0-1,1 0 1,-1 1 0,1-1-1,-1 0 1,1 0 0,-1 1 0,0-1-1,1 0 1,-1 1 0,0-1-1,1 1 1,-1-1 0,0 0 0,1 1-1,-1-1 1,0 1 0,0-1-1,1 1 1,-1-1 0,0 1 0,0-1-1,0 1 1,0-1 0,0 1-1,0-1 1,0 1 0,0-1 0,0 1-1,0-1 1,0 1 0,0-1-1,0 1 1,0-1 0,0 1-1,0-1 1,-1 1 0,1-1 0,0 1-1,0-1 1,-1 1 0,-11 24 1814,3-13-1275,0 0 0,-2-1-1,-12 11 1,19-18-637,0-1 1,-1 1-1,1-1 0,-1 0 1,0 0-1,0-1 1,0 1-1,0-1 0,0 0 1,0-1-1,-10 3 0,15-5-258,-1 1 1,1-1-1,0 1 0,-1-1 0,1 1 0,-1-1 0,1 1 0,0-1 1,0 1-1,-1-1 0,1 1 0,0-1 0,0 1 0,0-1 1,0 0-1,-1 1 0,1-1 0,0 0 0,0 1 0,0-1 0,0 1 1,1-1-1,-1 0 0,0 1 0,0-1 0,0 1 0,0-1 1,1 1-1,-1-1 0,0 0 0,0 1 0,1-2 0,11-16-7208</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50.091"/>
    </inkml:context>
    <inkml:brush xml:id="br0">
      <inkml:brushProperty name="width" value="0.025" units="cm"/>
      <inkml:brushProperty name="height" value="0.025" units="cm"/>
    </inkml:brush>
  </inkml:definitions>
  <inkml:trace contextRef="#ctx0" brushRef="#br0">160 83 4260,'1'-3'1359,"-1"0"-1,1 0 1,-1 0-1,0 0 1,0 0-1,0 0 1,-1 0-1,1 0 1,-1 0-1,-1-4 1,1 5-960,1 0 0,-1 1 0,0-1 0,0 0-1,0 0 1,-1 1 0,1-1 0,0 1 0,0-1 0,-1 1 0,1 0 0,-1-1 0,-2-1 0,1 2-299,1 0 0,-1 0 0,1 0 0,-1 1 0,0-1 0,1 1 0,-1-1 0,0 1 0,0 0 1,1 0-1,-1 0 0,0 0 0,0 1 0,1-1 0,-1 1 0,0-1 0,1 1 0,-1 0 0,1 0 0,-1 0 0,1 1 0,-1-1 0,1 1 0,-3 2 0,-2 1-53,2 0 1,-1 1-1,0-1 1,1 1-1,0 1 1,1-1-1,-1 1 1,1 0-1,0 0 1,1 0-1,0 0 1,0 1-1,0-1 1,1 1 0,0 0-1,1 0 1,0 0-1,0 0 1,1 9-1,0-15-45,0-1 0,0 0 0,0 0 0,0 0 0,0 0 0,0 0 0,1 0 0,-1 0 0,1 0 0,-1 0 0,0 0 0,1 0-1,0 0 1,-1 0 0,1 0 0,-1-1 0,1 1 0,0 0 0,0 0 0,0-1 0,-1 1 0,1 0 0,0-1 0,0 1 0,0-1 0,0 1 0,0-1 0,0 1 0,0-1 0,0 0 0,0 1 0,0-1 0,0 0 0,0 0-1,0 0 1,0 0 0,1 0 0,-1 0 0,0 0 0,0 0 0,0-1 0,0 1 0,0 0 0,0 0 0,0-1 0,0 1 0,2-2 0,3 0 16,0 0 0,0 0-1,0-1 1,0 0 0,0 0 0,10-8 0,5-10-207,-1 0 1,-1-2-1,-1 0 1,18-31 0,-14 22-183,-19 37 55,-1 15 191,-1 23 75,-2-28-109,1-4 212,-1-1-1,1 0 1,1 0-1,2 14 1,-3-23-116,0 0-1,0 0 1,0 1 0,1-1-1,-1 0 1,0 0 0,1 0 0,-1 0-1,1 0 1,-1 0 0,1 0-1,0 0 1,-1 0 0,1 0-1,0 0 1,0 0 0,0 0 0,-1-1-1,1 1 1,0 0 0,0-1-1,0 1 1,0 0 0,0-1 0,1 1-1,-1-1 1,0 0 0,0 1-1,0-1 1,0 0 0,0 0-1,1 1 1,-1-1 0,0 0 0,0 0-1,0 0 1,0-1 0,1 1-1,-1 0 1,0 0 0,0-1-1,0 1 1,0 0 0,2-2 0,1 0-291,-1 0 1,1 0-1,-1 0 0,0-1 1,0 0-1,0 1 1,0-1-1,-1 0 1,1 0-1,-1-1 1,0 1-1,0 0 1,3-7-1,17-51-6558,-15 22 2070</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50.465"/>
    </inkml:context>
    <inkml:brush xml:id="br0">
      <inkml:brushProperty name="width" value="0.025" units="cm"/>
      <inkml:brushProperty name="height" value="0.025" units="cm"/>
    </inkml:brush>
  </inkml:definitions>
  <inkml:trace contextRef="#ctx0" brushRef="#br0">7 0 8104,'0'0'10329,"-1"13"-8556,-4 220 4980,5-231-6723,0-1 0,-1 1 0,1-1 0,0 1 1,0-1-1,1 1 0,-1-1 0,0 1 0,0-1 0,1 0 0,-1 1 1,1-1-1,-1 1 0,1-1 0,0 0 0,-1 1 0,1-1 0,0 0 1,0 0-1,0 0 0,0 0 0,0 1 0,0-1 0,0-1 0,0 1 1,1 0-1,-1 0 0,0 0 0,0-1 0,1 1 0,-1 0 0,0-1 1,1 1-1,-1-1 0,1 0 0,-1 1 0,1-1 0,-1 0 0,1 0 1,-1 0-1,1 0 0,-1 0 0,1 0 0,-1-1 0,0 1 0,1 0 1,2-2-1,4 0-30,-1-1 0,1 0 0,-1 0 0,0-1 0,1 0 0,-2 0 0,11-8 0,19-24-626,-30 28 461,1 0 1,0 1-1,0 0 0,1 1 1,0 0-1,11-7 1,-18 13 183,0 1 0,0 0 0,-1 0 0,1 0-1,0 0 1,-1 0 0,1 0 0,0 0 0,-1 0 0,1 0 0,-1 0 0,0 0 0,1 0 0,-1 0 0,0 0-1,0 0 1,0 0 0,0 1 0,0-1 0,0 0 0,0 0 0,0 0 0,0 0 0,0 0 0,-1 2 0,0 37 583,-5-10-298,4-22-166,0-1 1,1 0 0,0 1 0,0-1 0,0 1 0,1 0 0,0-1 0,0 1 0,1-1-1,3 13 1,-3-19-118,0 0-1,1 0 1,-1 0-1,0 0 1,1 0-1,-1 0 1,1 0-1,-1 0 1,1-1-1,-1 1 1,1-1 0,0 1-1,-1-1 1,1 1-1,0-1 1,-1 0-1,1 0 1,0 0-1,0 0 1,-1 0-1,1 0 1,2-1-1,40-7 122,-27 3-443,-1-1-1,0-1 0,0 0 1,-1-1-1,0 0 0,-1-2 1,17-12-1,-30 20 26,0 1 0,1 0 0,-1 0 0,0-1 0,0 1 0,0-1 0,0 1 0,0-1 0,-1 1-1,1-1 1,0 1 0,-1-1 0,1 0 0,-1 1 0,1-4 0,-1 4-93,0-1 0,0 1 0,0 0 0,0 0 0,-1-1 1,1 1-1,0 0 0,0 0 0,-1 0 0,1 0 0,-1 0 0,1-1 0,-1 1 0,0 0 0,1 0 0,-1 0 0,0 0 1,0 1-1,0-1 0,0 0 0,0 0 0,0 0 0,-1 0 0,-19-10-6555</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0:50.808"/>
    </inkml:context>
    <inkml:brush xml:id="br0">
      <inkml:brushProperty name="width" value="0.025" units="cm"/>
      <inkml:brushProperty name="height" value="0.025" units="cm"/>
    </inkml:brush>
  </inkml:definitions>
  <inkml:trace contextRef="#ctx0" brushRef="#br0">87 180 11435,'0'0'3075,"-71"-5"704,57 1-1505,13 1-768,1-4 320,21-4-705,16-4-224,14-3-161,10-1-415,7-2-257,5-1-64,-2-3-1890,-3-5-4644</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00.046"/>
    </inkml:context>
    <inkml:brush xml:id="br0">
      <inkml:brushProperty name="width" value="0.025" units="cm"/>
      <inkml:brushProperty name="height" value="0.025" units="cm"/>
      <inkml:brushProperty name="color" value="#66CC00"/>
    </inkml:brush>
  </inkml:definitions>
  <inkml:trace contextRef="#ctx0" brushRef="#br0">1 22 24407,'0'0'-1377,"75"-21"-8232,-36 23 3811</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0.460"/>
    </inkml:context>
    <inkml:brush xml:id="br0">
      <inkml:brushProperty name="width" value="0.025" units="cm"/>
      <inkml:brushProperty name="height" value="0.025" units="cm"/>
      <inkml:brushProperty name="color" value="#66CC00"/>
    </inkml:brush>
  </inkml:definitions>
  <inkml:trace contextRef="#ctx0" brushRef="#br0">1 0 4612,'0'0'545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8.139"/>
    </inkml:context>
    <inkml:brush xml:id="br0">
      <inkml:brushProperty name="width" value="0.025" units="cm"/>
      <inkml:brushProperty name="height" value="0.025" units="cm"/>
    </inkml:brush>
  </inkml:definitions>
  <inkml:trace contextRef="#ctx0" brushRef="#br0">42 25 9833,'0'0'6481,"-5"9"-4159,-2 3-1586,2-5-265,1-1-1,0 1 1,0 0 0,1 0-1,0 1 1,-3 9 0,6-17-457,0 1-1,-1-1 1,1 0 0,0 0 0,0 1 0,0-1-1,0 0 1,0 0 0,0 1 0,0-1-1,0 0 1,0 0 0,1 1 0,-1-1 0,0 0-1,0 0 1,0 0 0,0 1 0,0-1 0,0 0-1,0 0 1,0 0 0,1 1 0,-1-1-1,0 0 1,0 0 0,0 0 0,1 1 0,-1-1-1,0 0 1,0 0 0,0 0 0,1 0 0,-1 0-1,0 0 1,0 0 0,0 1 0,1-1-1,-1 0 1,0 0 0,1 0 0,14-2 123,16-9-191,43-36-1514,-56 34 740,2 1 0,28-15 0,-49 31 1242,0 0 0,0 1 0,0-1 0,-1 0 0,1 0 0,-1-1 0,0 1 0,-4 5 0,-23 41 1024,27-47-1405,1-1 1,0 1-1,0-1 1,0 1-1,0 0 1,0-1 0,1 1-1,-1 0 1,1 0-1,0 0 1,-1-1-1,1 1 1,1 0-1,-1 0 1,0-1 0,1 1-1,-1 0 1,1 0-1,1 2 1,0-4-28,-1 1 0,1-1-1,0 0 1,-1 0 0,1 0 0,0 0 0,0 0 0,0-1 0,0 1 0,0 0 0,0-1-1,0 0 1,0 1 0,0-1 0,0 0 0,0 0 0,0 0 0,0 0 0,3-1 0,41-7-1139,-39 5 510,1 0 1,-1 0-1,0-1 0,0 0 0,0-1 0,6-5 0,20-20-5437,-6-4-1787</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0.866"/>
    </inkml:context>
    <inkml:brush xml:id="br0">
      <inkml:brushProperty name="width" value="0.025" units="cm"/>
      <inkml:brushProperty name="height" value="0.025" units="cm"/>
      <inkml:brushProperty name="color" value="#66CC00"/>
    </inkml:brush>
  </inkml:definitions>
  <inkml:trace contextRef="#ctx0" brushRef="#br0">371 54 10346,'0'0'8840,"6"-9"-6987,23-36 768,-50 81-1543,-2-1 1,-2-1-1,-46 49 0,41-48-555,-45 47-11,38-43-402,2 1 1,-45 65 0,72-87-323,14-21-967,19-24-884,35-53-4433,-24 23-1107,0-1-3864</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1.207"/>
    </inkml:context>
    <inkml:brush xml:id="br0">
      <inkml:brushProperty name="width" value="0.025" units="cm"/>
      <inkml:brushProperty name="height" value="0.025" units="cm"/>
      <inkml:brushProperty name="color" value="#66CC00"/>
    </inkml:brush>
  </inkml:definitions>
  <inkml:trace contextRef="#ctx0" brushRef="#br0">142 1 7527,'0'0'12423,"0"9"-10737,-7 34-156,-1 0-1,-21 64 0,18-72-1341,1 0-1,1 0 0,2 1 1,2 1-1,-2 61 1,7-96-235,1-1 0,-1 1 0,0 0 1,0-1-1,1 1 0,-1-1 1,1 1-1,0-1 0,-1 1 1,1-1-1,0 0 0,0 1 1,1 1-1,-1-3-87,-1 1-1,0-1 1,1 0 0,-1 1-1,1-1 1,-1 0 0,1 0-1,-1 1 1,0-1 0,1 0 0,-1 0-1,1 0 1,-1 0 0,1 0-1,-1 0 1,1 1 0,-1-1-1,1 0 1,-1 0 0,1-1 0,-1 1-1,1 0 1,-1 0 0,1 0-1,-1 0 1,1 0 0,-1 0 0,1-1-1,1-18-8000,-2 1 1414</inkml:trace>
  <inkml:trace contextRef="#ctx0" brushRef="#br0" timeOffset="1">0 374 3619,'0'0'22966,"35"-53"-22774,-3 45-128,0 1-448,1 0-2178,0-2-1474,-3 1-3267</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1.844"/>
    </inkml:context>
    <inkml:brush xml:id="br0">
      <inkml:brushProperty name="width" value="0.025" units="cm"/>
      <inkml:brushProperty name="height" value="0.025" units="cm"/>
      <inkml:brushProperty name="color" value="#66CC00"/>
    </inkml:brush>
  </inkml:definitions>
  <inkml:trace contextRef="#ctx0" brushRef="#br0">1 245 7111,'0'0'15647,"6"10"-14217,-2-1-1155,1-1 0,-1 1-1,-1 0 1,0 0 0,0 0-1,-1 0 1,0 0 0,0 1-1,-1-1 1,0 15 0,-2-2 256,0-9 380,4-26-181,26-124-447,-29 136-290,0 0-1,1 1 1,-1-1-1,1 0 0,-1 0 1,1 0-1,-1 0 1,1 0-1,0 1 1,-1-1-1,1 0 0,0 0 1,0 1-1,0-1 1,-1 1-1,1-1 0,0 1 1,0-1-1,0 1 1,0-1-1,0 1 1,0 0-1,0-1 0,0 1 1,0 0-1,0 0 1,1 0-1,36-1-342,-14 1 176,-13-2-494,0-1 0,0 0 0,0-1 0,-1 0 0,0-1 0,0 0 0,0 0 0,0-1 1,-1-1-1,0 0 0,0 0 0,-1 0 0,10-12 0,-10 10-183,0 0 0,-1-1 0,0 0-1,-1 0 1,0-1 0,8-19 0,-11 23 857,-1-1 1,0 0 0,0 1-1,-1-1 1,0 0 0,1-10-1,-6 26 5289,-3 5-3658,-8 16-476,2 5 230,-21 65 1944,31-90-3096,1 0-1,0 1 0,0-1 0,1 0 1,1 1-1,0-1 0,0 1 0,2 12 1,-1-21-261,0 0 1,-1 0-1,1 0 0,0 0 1,0 0-1,0 0 0,0-1 1,0 1-1,0 0 1,0 0-1,0-1 0,0 1 1,1-1-1,-1 1 1,0-1-1,0 0 0,0 1 1,1-1-1,-1 0 1,0 0-1,0 0 0,1 0 1,-1 0-1,0 0 1,0 0-1,1 0 0,-1-1 1,0 1-1,0 0 0,1-1 1,1 0-1,40-13-2217,-24 2 636,-14 9 1433,0-1 0,0 1 0,1 0-1,-1 0 1,1 1 0,0-1 0,-1 1-1,1 1 1,0-1 0,7 0 0,-12 2 221,-1 0 1,1 1-1,-1-1 1,0 0 0,1 1-1,-1-1 1,1 1-1,-1-1 1,0 0 0,0 1-1,1-1 1,-1 1-1,0-1 1,0 1 0,1-1-1,-1 1 1,0-1-1,0 1 1,0-1 0,0 1-1,0-1 1,0 1-1,0-1 1,0 1 0,0-1-1,0 1 1,0-1-1,0 1 1,0-1 0,0 1-1,0-1 1,0 1-1,-1-1 1,1 1 0,0-1-1,0 1 1,-1 0-1,-7 21 1224,1-10-618,0 0 0,-1 0 0,-1-1 0,0 0 0,-18 17 0,23-24-534,0-1 0,0 1 0,0-1 0,0 0 0,0 0 0,-1 0 0,0-1-1,1 0 1,-1 0 0,0 0 0,0 0 0,0-1 0,-1 0 0,1 0 0,0 0 0,0-1 0,0 1 0,-8-2 0,11 1-202,1-1 1,-1 1 0,1-1-1,0 0 1,-1 0 0,1 0 0,0 0-1,-1 0 1,1 0 0,0 0-1,0 0 1,0 0 0,0 0-1,0-1 1,0 1 0,0 0 0,1-1-1,-1 1 1,0-1 0,1 1-1,-1-1 1,1 1 0,-1-1-1,1 1 1,0-1 0,0 0 0,0-1-1,0-45-8645,7 26 1645</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2.588"/>
    </inkml:context>
    <inkml:brush xml:id="br0">
      <inkml:brushProperty name="width" value="0.025" units="cm"/>
      <inkml:brushProperty name="height" value="0.025" units="cm"/>
      <inkml:brushProperty name="color" value="#66CC00"/>
    </inkml:brush>
  </inkml:definitions>
  <inkml:trace contextRef="#ctx0" brushRef="#br0">0 262 4548,'0'0'19843,"10"-3"-17414,3-2-2212,0 0-1,-1 0 1,0-1-1,0-1 1,-1 0-1,0 0 1,0-1-1,18-18 1,-29 26-217,1 0 0,-1 0 0,0 0 0,0 0 0,0 0 0,0-1 0,0 1 1,1 0-1,-1 0 0,0 0 0,0 0 0,0 0 0,0 0 0,0-1 0,0 1 1,0 0-1,0 0 0,1 0 0,-1 0 0,0 0 0,0-1 0,0 1 1,0 0-1,0 0 0,0 0 0,0-1 0,0 1 0,0 0 0,0 0 0,0 0 1,0 0-1,0-1 0,0 1 0,0 0 0,0 0 0,0 0 0,0 0 0,-1 0 1,1-1-1,0 1 0,0 0 0,0 0 0,0 0 0,0 0 0,0 0 0,0-1 1,0 1-1,-1 0 0,1 0 0,0 0 0,0 0 0,0 0 0,-1 0 1,-12 0 4,-20 11-1,27-5 60,0 0 0,0 0 0,0 0 0,0 1 0,1 0 0,0 0 0,1 0 0,-1 0 0,1 1 0,1 0 0,-1 0 0,2 0 0,-1 0 0,1 0 0,0 1 1,-1 12-1,3-20-57,0 0 1,1 0-1,-1 0 1,1 1-1,-1-1 1,1 0-1,-1 0 1,1 0-1,-1-1 1,1 1-1,0 0 1,0 0-1,-1 0 1,1 0-1,0-1 1,0 1-1,0 0 1,0-1-1,0 1 1,0 0-1,0-1 1,0 0-1,0 1 1,0-1-1,0 0 1,0 1-1,0-1 1,0 0-1,1 0 1,-1 0-1,0 0 1,0 0-1,2 0 1,43-3 78,-37 0-280,0 1-1,0-1 0,0-1 1,0 0-1,-1 0 0,0-1 1,0 0-1,0 0 0,0-1 1,11-10-1,5-8-1449,33-44 0,-45 53 1190,-23 64 273,8-43 312,2-1 1,-1 1-1,1 0 1,0 0-1,0 0 1,0 0-1,1 8 1,0-14-134,0 1 0,0 0 0,0 0 0,0 0 0,1-1 0,-1 1 0,0 0-1,0 0 1,1-1 0,-1 1 0,0 0 0,1-1 0,-1 1 0,1 0 0,-1-1 0,1 1 0,-1-1 0,1 1 0,-1-1 0,1 1 0,0-1 0,-1 1 0,2 0 0,0-1-47,0 0 0,-1 1 0,1-1 0,0 0 0,-1-1 0,1 1 0,0 0 0,-1 0 0,1-1 0,-1 1 0,1-1 0,0 1 1,-1-1-1,1 0 0,-1 1 0,2-3 0,7-3-526,-1 0-1,0-1 1,-1-1 0,1 0 0,-2 0 0,1 0 0,-1-1-1,0 0 1,-1 0 0,10-20 0,2-6-164,21-65 0,-24 57 2608,-14 37 1029,-8 28-1419,-29 65 1054,-12 39 866,43-110-3254,1-1 0,1 1-1,0 0 1,1 0 0,1 0-1,1 21 1,0-36-155,0-1-1,0 0 1,0 1 0,0-1-1,0 0 1,-1 1 0,1-1-1,0 0 1,0 1 0,0-1-1,0 0 1,0 1 0,0-1-1,0 0 1,0 1-1,0-1 1,1 0 0,-1 1-1,0-1 1,0 0 0,0 1-1,0-1 1,0 0 0,0 1-1,1-1 1,-1 0 0,0 1-1,0-1 1,1 0 0,-1 0-1,0 1 1,0-1 0,1 0-1,-1 0 1,0 0-1,1 1 1,-1-1 0,0 0-1,1 0 1,-1 0 0,0 0-1,1 0 1,-1 0 0,0 0-1,1 0 1,-1 0 0,0 0-1,1 0 1,-1 0 0,0 0-1,1 0 1,-1 0-1,0 0 1,1 0 0,-1 0-1,0 0 1,1 0 0,-1 0-1,0-1 1,1 1 0,-1 0-1,0 0 1,1-1 0,0 0-72,0 0 0,0 0 0,0 0 0,0-1 1,0 1-1,0 0 0,0 0 0,-1-1 0,1 1 0,0-1 1,-1 1-1,1-1 0,-1 1 0,1-3 0,-1-6 22,0 1 0,0-1-1,-1 0 1,0 1 0,-1-1-1,0 1 1,-1-1 0,0 1-1,0 0 1,-1 0 0,0 0-1,0 1 1,-1-1 0,0 1-1,-1 0 1,0 0 0,0 1-1,-1 0 1,-14-13 0,10 13 1058,12 8 106,26 10-313,-9-8-812,1 0 0,33-1 0,-43-2-1532,0 0-1,0-1 0,0 0 1,13-4-1,-4-4-5610</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3.056"/>
    </inkml:context>
    <inkml:brush xml:id="br0">
      <inkml:brushProperty name="width" value="0.025" units="cm"/>
      <inkml:brushProperty name="height" value="0.025" units="cm"/>
      <inkml:brushProperty name="color" value="#66CC00"/>
    </inkml:brush>
  </inkml:definitions>
  <inkml:trace contextRef="#ctx0" brushRef="#br0">133 1 3651,'0'0'20879,"0"8"-22721,5 41 817,-4-48 1013,0 0-1,0 0 1,0 0 0,0 0-1,0 0 1,0 0-1,1 0 1,-1-1 0,0 1-1,1 0 1,-1-1 0,0 1-1,1-1 1,-1 1-1,0-1 1,1 0 0,1 1-1,23 10 204,-24-8-69,-1 0-1,1 0 0,-1 0 1,0 0-1,0 0 1,0 0-1,0 0 0,-1 0 1,1 0-1,-1 0 1,0 0-1,0 1 0,0-1 1,0 0-1,-1 0 1,1 0-1,-1 0 0,0 0 1,0 1-1,0-1 1,-2 3-1,0 2 338,-1 0 0,0 0 0,-1-1-1,0 1 1,0-1 0,-9 9 0,9-11-81,0-1 0,0 1 1,-1-1-1,0 0 0,0 0 0,0-1 1,0 0-1,-1 0 0,1 0 0,-1-1 0,-9 2 1,13-3-360,1-1 1,-1 1-1,0-1 1,1 0-1,-1 0 1,1 0-1,-1-1 1,1 1-1,-1-1 1,0 1-1,1-1 1,-1 0-1,1 0 1,-3-1-1,3 0-204,0 1 0,0-1-1,0 1 1,1-1-1,-1 0 1,0 0 0,1 0-1,-1 0 1,1 0 0,0 0-1,0 0 1,0 0 0,0-1-1,0 1 1,0 0-1,1-1 1,-2-3 0,-1-23-8170,3-8-10473</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26.555"/>
    </inkml:context>
    <inkml:brush xml:id="br0">
      <inkml:brushProperty name="width" value="0.025" units="cm"/>
      <inkml:brushProperty name="height" value="0.025" units="cm"/>
      <inkml:brushProperty name="color" value="#66CC00"/>
    </inkml:brush>
  </inkml:definitions>
  <inkml:trace contextRef="#ctx0" brushRef="#br0">1 176 7623,'0'0'9994,"54"-60"-9130,-14 30 65,4-1-256,7 5-257,7 8-191,3 7-161,1 11-64,0 0 64,2 12-577,-2 6-608,-3-1-833,-10-7-2146,-8-4-2562</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27.953"/>
    </inkml:context>
    <inkml:brush xml:id="br0">
      <inkml:brushProperty name="width" value="0.025" units="cm"/>
      <inkml:brushProperty name="height" value="0.025" units="cm"/>
      <inkml:brushProperty name="color" value="#66CC00"/>
    </inkml:brush>
  </inkml:definitions>
  <inkml:trace contextRef="#ctx0" brushRef="#br0">0 0 6086,'0'0'10468,"11"2"-9501,48 5-175,-1-3 0,1-2 0,76-7 0,17 0-597,261 23-3,-376-16-181,74 0 133,-110-2-96,-15 2 208,-27 15-140,-43 24-1,-23 11-36,71-39-45,-2-2 1,1-1 0,-1-2-1,-1-2 1,0-1 0,1-2 0,-1-1-1,0-3 1,0-1 0,0-1-1,-45-11 1,29 6-56,53 8 26,5 0-85,74-5 14,-1-4 0,-1-3 1,76-22-1,-118 26 41,231-56-349,-420 108 900,-81 19 282,194-54-770,-1-2-1,0-2 1,-68-1-1,109-4-114,1 1-1,-1-2 1,1 1-1,-1 0 1,1 0-1,-1-1 1,1 0 0,-1 1-1,1-1 1,-1 0-1,1 0 1,0 0-1,0-1 1,-1 1 0,1 0-1,0-1 1,0 1-1,0-1 1,1 0-1,-1 0 1,0 0 0,1 0-1,-3-3 1,3 2-357,0 0 1,0 0-1,0 0 0,0 0 1,1 0-1,0 0 1,-1 0-1,1 0 0,0 0 1,0 0-1,1 0 1,0-6-1,9-19-4360</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43.824"/>
    </inkml:context>
    <inkml:brush xml:id="br0">
      <inkml:brushProperty name="width" value="0.025" units="cm"/>
      <inkml:brushProperty name="height" value="0.025" units="cm"/>
      <inkml:brushProperty name="color" value="#66CC00"/>
    </inkml:brush>
  </inkml:definitions>
  <inkml:trace contextRef="#ctx0" brushRef="#br0">0 1 7719,'0'0'13843,"3"11"-12642,10 51 16,-7-27-125,20 67-1,-26-101-1083,0 0 0,1 0 0,-1 0 0,1 0 0,-1 0 1,1 0-1,-1 0 0,1-1 0,0 1 0,-1 0 0,1 0 0,0 0 0,0-1 0,-1 1 0,1 0 0,0-1 0,0 1 0,0-1 0,0 1 0,0-1 0,0 1 0,0-1 0,0 0 0,0 0 0,0 1 0,0-1 0,0 0 0,0 0 0,0 0 0,0 0 0,0 0 0,0 0 0,0 0 0,0-1 0,0 1 0,0 0 0,0 0 0,0-1 0,0 1 0,0-1 0,0 1 0,0-1 0,0 1 0,0-1 0,0 0 0,0 1 0,-1-1 0,2-1 0,39-40-1096,-41 42 1079,40-56-4155,-6-4-4314,-11 16-1328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44.183"/>
    </inkml:context>
    <inkml:brush xml:id="br0">
      <inkml:brushProperty name="width" value="0.025" units="cm"/>
      <inkml:brushProperty name="height" value="0.025" units="cm"/>
      <inkml:brushProperty name="color" value="#66CC00"/>
    </inkml:brush>
  </inkml:definitions>
  <inkml:trace contextRef="#ctx0" brushRef="#br0">240 1 10890,'0'0'5696,"-9"13"-3267,-36 56 1591,-51 112 0,78-145-3690,2 2 0,2 0 0,1 0 0,2 1 0,-6 45 0,20-93-6960,1-2 2979,1-6-4693</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44.525"/>
    </inkml:context>
    <inkml:brush xml:id="br0">
      <inkml:brushProperty name="width" value="0.025" units="cm"/>
      <inkml:brushProperty name="height" value="0.025" units="cm"/>
      <inkml:brushProperty name="color" value="#66CC00"/>
    </inkml:brush>
  </inkml:definitions>
  <inkml:trace contextRef="#ctx0" brushRef="#br0">190 0 8008,'0'0'17013,"-11"13"-16004,-14 17-565,2 1 0,1 0 0,2 2-1,0 1 1,3 0 0,-14 39 0,26-59-347,1 1 0,0-1 0,2 1 0,-3 27 0,5-39-94,0-1 0,0 1-1,0 0 1,0-1-1,0 1 1,1-1 0,-1 1-1,1 0 1,-1-1-1,1 1 1,0-1 0,0 0-1,0 1 1,1-1-1,-1 0 1,0 1 0,1-1-1,0 0 1,-1 0-1,1 0 1,0-1 0,0 1-1,0 0 1,0-1-1,0 1 1,0-1 0,1 1-1,-1-1 1,1 0-1,-1 0 1,0 0 0,1-1-1,0 1 1,3 0-1,1 0-383,-1 0-1,0-1 0,0 0 0,0 0 0,1 0 0,-1-1 1,0 0-1,0 0 0,0-1 0,0 1 0,9-5 0,-11 4-698,1-1 0,-1 0-1,0 1 1,0-1 0,0-1-1,0 1 1,-1-1 0,1 1 0,3-7-1,10-17-11357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8.498"/>
    </inkml:context>
    <inkml:brush xml:id="br0">
      <inkml:brushProperty name="width" value="0.025" units="cm"/>
      <inkml:brushProperty name="height" value="0.025" units="cm"/>
    </inkml:brush>
  </inkml:definitions>
  <inkml:trace contextRef="#ctx0" brushRef="#br0">44 1 8456,'0'0'8216,"-6"8"-6369,5-7-1745,-28 39 1378,28-39-1460,0 0 1,0 0-1,1 0 0,-1 0 1,0 0-1,1 0 1,-1 0-1,1 1 1,0-1-1,-1 0 1,1 0-1,0 0 0,0 1 1,-1-1-1,1 0 1,0 1-1,0-1 1,1 0-1,-1 0 1,0 1-1,0-1 0,1 0 1,-1 0-1,0 0 1,1 1-1,-1-1 1,1 0-1,0 0 1,-1 0-1,1 0 0,0 0 1,-1 0-1,1 0 1,0 0-1,0 0 1,0-1-1,0 1 1,0 0-1,0 0 0,0-1 1,0 1-1,3 0 1,7 2-8,0 0 0,0-1 0,0-1 0,1 0 0,-1 0 0,14-2 0,-13 0-54,-1 1 0,1 1 0,-1 0 0,1 0 0,21 6 0,-33-7 61,1 1 0,0-1 0,0 0-1,0 0 1,-1 0 0,1 1 0,0-1 0,0 0 0,-1 1-1,1-1 1,0 1 0,-1-1 0,1 1 0,0-1 0,-1 1-1,1-1 1,-1 1 0,1 0 0,-1-1 0,1 1 0,-1 0-1,1-1 1,-1 1 0,0 0 0,1 0 0,-1 0 0,0-1-1,0 1 1,0 0 0,1 0 0,-1 0 0,0 1 0,-1 0 122,0 0 0,0 0 0,1-1 0,-1 1 0,0 0 0,-1 0 0,1 0 0,0-1 0,-1 1 0,1-1 0,0 1 0,-3 1 0,-49 33 2172,39-29-2224,1 0-1,-1-1 0,0-1 0,-24 6 1,-4-7-4589,28-4-1234</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44.896"/>
    </inkml:context>
    <inkml:brush xml:id="br0">
      <inkml:brushProperty name="width" value="0.025" units="cm"/>
      <inkml:brushProperty name="height" value="0.025" units="cm"/>
      <inkml:brushProperty name="color" value="#66CC00"/>
    </inkml:brush>
  </inkml:definitions>
  <inkml:trace contextRef="#ctx0" brushRef="#br0">144 1 14382,'0'0'10895,"-2"8"-9133,-58 147 1163,36-100-2837,-31 112 1,54-167-88,1 1 0,0 0 1,-1 0-1,1 0 0,0 0 1,0 0-1,-1 0 1,1 0-1,0 0 0,0 0 1,0 0-1,0 0 0,0 0 1,1 0-1,-1 0 1,0 0-1,0 0 0,1 0 1,-1 0-1,0 0 1,1 0-1,-1 0 0,1-1 1,-1 1-1,1 0 0,-1 0 1,1 0-1,1 0 1,-1 0 4,1-1 1,-1 0 0,1 0-1,0 1 1,-1-1 0,1 0-1,-1 0 1,1-1-1,-1 1 1,1 0 0,-1 0-1,1-1 1,-1 1 0,1-1-1,-1 0 1,2 0 0,14-7 40,-1-1 0,21-16-1,-26 17-83,34-18-510,9-6-2824,-24 7-6324,-23 17 1783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45.223"/>
    </inkml:context>
    <inkml:brush xml:id="br0">
      <inkml:brushProperty name="width" value="0.025" units="cm"/>
      <inkml:brushProperty name="height" value="0.025" units="cm"/>
      <inkml:brushProperty name="color" value="#66CC00"/>
    </inkml:brush>
  </inkml:definitions>
  <inkml:trace contextRef="#ctx0" brushRef="#br0">36 1 16111,'0'0'9748,"9"5"-8782,-3-1-834,1 0-1,-2 1 0,1-1 0,0 1 0,-1 0 0,0 0 1,0 1-1,0 0 0,-1-1 0,0 2 0,0-1 0,0 0 1,4 11-1,0 7 129,-1 0 1,-1 0-1,-1 0 1,-1 1-1,-1 0 1,-1-1-1,-2 46 1,-2-53-267,0 0 1,0-1-1,-2 1 1,0-1-1,-1 1 1,0-2-1,-2 1 1,0 0-1,0-1 1,-2-1-1,1 1 1,-15 16-1,20-28-297,1 0 0,-1 0-1,0 0 1,0 0 0,0-1 0,0 0-1,-7 4 1,-2-3-3176,0-6-3577,-3-11-10593</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53.477"/>
    </inkml:context>
    <inkml:brush xml:id="br0">
      <inkml:brushProperty name="width" value="0.025" units="cm"/>
      <inkml:brushProperty name="height" value="0.025" units="cm"/>
      <inkml:brushProperty name="color" value="#66CC00"/>
    </inkml:brush>
  </inkml:definitions>
  <inkml:trace contextRef="#ctx0" brushRef="#br0">0 71 6919,'0'0'10409,"9"1"-9672,205 7 1275,-63-5-1243,-115 0-719,0-2-1,0-1 1,0-2-1,0-2 0,0-1 1,-1-2-1,68-21 0,-84 20-30,0 1 1,0 0-1,1 2 0,-1 0 0,1 2 0,30-3 0,-48 8 362,-12 2-160,-15 3-1,-259 12 242,192-17-237,-162 25 1,230-25 4,28-8-227,1 3-15,-1 1 0,1 0 0,0 0 0,0 0 0,0 0 0,9-1 0,74-2-39,107 6-1,-68 1 81,-93-3-30,-23 0 2,0 0 0,0 1 0,0 0 0,0 1 1,0 0-1,0 1 0,-1 0 0,1 0 0,17 7 0,-25-4-1594,-11-4-7,-13-2-2157,-7-9-4769</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59.961"/>
    </inkml:context>
    <inkml:brush xml:id="br0">
      <inkml:brushProperty name="width" value="0.025" units="cm"/>
      <inkml:brushProperty name="height" value="0.025" units="cm"/>
      <inkml:brushProperty name="color" value="#66CC00"/>
    </inkml:brush>
  </inkml:definitions>
  <inkml:trace contextRef="#ctx0" brushRef="#br0">469 102 9033,'-23'1'549,"1"0"0,-1 2 0,0 0 1,0 1-1,1 2 0,0 0 1,0 1-1,1 1 0,0 2 0,0 0 1,-21 14-1,28-15-354,1 0 1,0 1-1,1 1 1,0 0-1,1 1 0,0 0 1,0 1-1,2 0 1,0 1-1,0-1 1,1 2-1,1-1 0,0 1 1,1 0-1,1 1 1,-5 21-1,3 3-92,2 0-1,2 0 1,2 1 0,1-1-1,2 0 1,2 0 0,14 61-1,-7-54-38,3 0-1,1-1 0,3-1 0,1-1 1,49 81-1,-58-109-39,2 1 0,0-2-1,0 1 1,2-2 0,0 0 0,0 0-1,1-2 1,1 0 0,30 19-1,-33-25 6,0 0-1,0-1 0,0-1 1,1 1-1,0-2 0,0 0 1,0-1-1,0 0 0,0-1 1,0-1-1,0 0 0,0-1 0,0-1 1,21-4-1,-12 0 51,0-2-1,0 0 1,-1-2-1,0 0 1,-1-2-1,0 0 1,0-1-1,29-26 1,-14 7-13,-1-1 0,-1-2 0,38-52 1,-50 56 9,-1-1 1,-1-1-1,-2-1 1,-2-1-1,-1 0 1,-1-1-1,-2 0 1,-2-1-1,-1 0 1,-2-1-1,-1 0 1,0-41-1,-6 55 102,0 0 0,-1 0 1,-1-1-1,-2 1 0,0 1 0,-2-1 0,0 1 0,-2 0 0,0 0 0,-2 1 1,0 0-1,-2 0 0,0 1 0,-1 1 0,-1 0 0,-1 1 0,-1 1 0,-1 0 1,0 1-1,-20-14 0,25 21-83,-1 2 0,0-1 0,0 2 0,-1 0 1,0 1-1,0 0 0,-1 1 0,0 0 0,1 2 0,-1-1 1,-25-1-1,28 5-75,1 0-1,-1 0 1,1 1 0,0 1-1,-1 0 1,1 0 0,0 1-1,0 1 1,0 0 0,1 0 0,0 1-1,-1 0 1,2 1 0,-1 0-1,-17 15 1,15-10-3,0 1-1,0 0 1,1 1-1,-14 22 1,1 15-1799,23-45 978,-1 1 0,1-1 1,0 1-1,1 0 0,-1-1 0,1 1 0,1 7 0,2-1-6835</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00.441"/>
    </inkml:context>
    <inkml:brush xml:id="br0">
      <inkml:brushProperty name="width" value="0.025" units="cm"/>
      <inkml:brushProperty name="height" value="0.025" units="cm"/>
      <inkml:brushProperty name="color" value="#66CC00"/>
    </inkml:brush>
  </inkml:definitions>
  <inkml:trace contextRef="#ctx0" brushRef="#br0">1 626 11211,'0'0'8909,"6"-9"-7446,69-94 895,105-109 0,29-37-2520,-205 244-77,15-23-774,-14 9-3116,-8 18 285,-14 1-2050</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00.814"/>
    </inkml:context>
    <inkml:brush xml:id="br0">
      <inkml:brushProperty name="width" value="0.025" units="cm"/>
      <inkml:brushProperty name="height" value="0.025" units="cm"/>
      <inkml:brushProperty name="color" value="#66CC00"/>
    </inkml:brush>
  </inkml:definitions>
  <inkml:trace contextRef="#ctx0" brushRef="#br0">74 1 13421,'0'0'9353,"-3"7"-9119,-2 7-158,1-1-1,0 1 0,1 0 0,1 1 0,0-1 0,0 19 0,-5 38 109,-7 2-94,4-24-40,3 1 1,-4 70-1,11-119-50,0 0-1,0 0 1,1-1 0,-1 1 0,0 0 0,0 0 0,0 0 0,0 0 0,1 0 0,-1-1 0,0 1 0,1 0-1,-1 0 1,1 0 0,-1-1 0,1 1 0,-1 0 0,1-1 0,-1 1 0,1 0 0,0-1 0,-1 1-1,1-1 1,0 1 0,0-1 0,-1 1 0,1-1 0,0 0 0,0 1 0,0-1 0,1 1 0,2-1 1,0 1 1,0-1 0,-1 0 0,1 0-1,0-1 1,0 1 0,0-1 0,4 0-1,7-4 24,0 1-1,28-14 0,5-7-50,-1-3 1,74-57-1,-81 52-3782,46-49 0,-38 29-7642</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01.764"/>
    </inkml:context>
    <inkml:brush xml:id="br0">
      <inkml:brushProperty name="width" value="0.025" units="cm"/>
      <inkml:brushProperty name="height" value="0.025" units="cm"/>
      <inkml:brushProperty name="color" value="#66CC00"/>
    </inkml:brush>
  </inkml:definitions>
  <inkml:trace contextRef="#ctx0" brushRef="#br0">0 77 3908,'0'0'6715,"5"-9"-3853,-4 5-2419,16-32 1553,-16 34-1675,0 0-1,0 0 0,0 0 1,0 0-1,0 1 0,1-1 0,-1 0 1,1 1-1,-1-1 0,1 1 1,0 0-1,0-1 0,-1 1 1,1 0-1,0 0 0,0 0 1,3-1-1,-4 2-244,-1 0 0,1 0 0,-1 0 0,1 0 1,-1 1-1,1-1 0,-1 0 0,1 0 0,-1 0 0,1 1 1,-1-1-1,1 0 0,-1 0 0,1 1 0,-1-1 0,0 0 0,1 1 1,-1-1-1,0 1 0,1-1 0,-1 0 0,0 1 0,1-1 0,-1 1 1,0-1-1,0 1 0,1-1 0,-1 1 0,0-1 0,0 1 1,0-1-1,0 1 0,0-1 0,0 2 0,2 22 390,-2-19-234,-12 201 1979,1 13-1395,10-217-797,1 1 1,0 0-1,0 0 0,1-1 0,-1 1 1,1 0-1,-1-1 0,1 1 1,0 0-1,0-1 0,0 1 1,0-1-1,0 1 0,0-1 1,1 0-1,-1 0 0,1 1 1,0-1-1,0 0 0,0 0 1,0-1-1,0 1 0,0 0 0,0-1 1,0 1-1,1-1 0,-1 1 1,1-1-1,2 1 0,0-1-52,0-1 0,0 1 0,0-1-1,0 0 1,0 0 0,0 0-1,0-1 1,0 0 0,0 0-1,0 0 1,0-1 0,0 1 0,0-1-1,8-5 1,61-40-4409,-28 10-3704,-10 4-5408</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02.092"/>
    </inkml:context>
    <inkml:brush xml:id="br0">
      <inkml:brushProperty name="width" value="0.025" units="cm"/>
      <inkml:brushProperty name="height" value="0.025" units="cm"/>
      <inkml:brushProperty name="color" value="#66CC00"/>
    </inkml:brush>
  </inkml:definitions>
  <inkml:trace contextRef="#ctx0" brushRef="#br0">61 54 17168,'0'0'1826,"-9"12"293,4-6-1764,-28 43 1115,31-46-1339,0 1-1,0 0 1,1-1-1,-1 1 1,1 0-1,0 0 1,0 0-1,0 0 1,1-1-1,0 1 1,-1 0-1,1 0 1,0 0-1,1 0 1,0 6-1,0-9-118,0 0 1,0 1-1,0-1 0,0 0 0,0 0 0,1 0 0,-1 0 0,0 0 0,1 0 0,-1 0 1,0 0-1,1 0 0,-1-1 0,1 1 0,-1 0 0,1-1 0,0 1 0,-1-1 1,1 0-1,-1 0 0,1 1 0,0-1 0,-1 0 0,1 0 0,0-1 0,-1 1 0,1 0 1,-1 0-1,3-2 0,1 2 7,0-1 0,1 0 0,-1-1 0,-1 1-1,1-1 1,0 0 0,0 0 0,7-5 0,-7 3 21,0 0 0,0-1 0,-1 0-1,1 0 1,-1 0 0,0-1 0,-1 1 0,1-1 0,-1 0-1,0 0 1,0 0 0,-1 0 0,0-1 0,0 1-1,-1-1 1,1 1 0,-1-1 0,-1 0 0,1 1-1,-1-1 1,0 0 0,-1 1 0,-1-9 0,1 13-13,0 0-1,0 0 1,0 0 0,0 0 0,-1 0-1,1 0 1,0 1 0,-1-1 0,0 0-1,1 1 1,-1-1 0,0 1 0,0 0 0,0-1-1,0 1 1,0 0 0,0 0 0,0 0-1,0 1 1,-1-1 0,1 0 0,-3 0 0,4 1-70,-1 0 1,1-1-1,0 1 1,-1 0-1,1 0 1,0 0-1,-1 0 1,1 0-1,0 0 1,-1 0-1,1 0 1,0 0-1,-1 1 1,1-1-1,0 1 1,0-1-1,-1 1 1,1-1 0,0 1-1,0 0 1,0-1-1,0 1 1,0 0-1,0 0 1,0 0-1,0 0 1,0 0-1,0 0 1,0 0-1,1 0 1,-1 0-1,0 1 1,1-1-1,-1 0 1,1 0-1,-1 1 1,1 1-1,-1-2-199,1 0-1,-1 0 0,1 0 0,0 0 0,-1 1 0,1-1 0,0 0 0,0 0 0,0 0 0,0 0 0,0 0 0,0 0 0,0 0 0,0 0 0,1 0 0,-1 0 0,0 0 0,1 0 0,-1 0 0,0 0 0,1 0 0,-1 0 0,1 0 0,0 0 0,-1 0 0,1 0 0,0-1 0,0 1 0,-1 0 0,1 0 0,0-1 0,0 1 0,0 0 1,0-1-1,0 1 0,2 0 0,14 0-5907</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02.438"/>
    </inkml:context>
    <inkml:brush xml:id="br0">
      <inkml:brushProperty name="width" value="0.025" units="cm"/>
      <inkml:brushProperty name="height" value="0.025" units="cm"/>
      <inkml:brushProperty name="color" value="#66CC00"/>
    </inkml:brush>
  </inkml:definitions>
  <inkml:trace contextRef="#ctx0" brushRef="#br0">27 0 14157,'0'0'7528,"-3"10"-6584,-5 24 17,2 0 0,1 1 0,2 0 0,2 40 0,0-73-951,1 1-1,0 0 1,0 0 0,0 0 0,1 0 0,-1 0-1,1 0 1,-1 0 0,1-1 0,0 1-1,0 0 1,0 0 0,1-1 0,-1 1-1,1-1 1,-1 1 0,1-1 0,0 0-1,0 0 1,0 1 0,0-1 0,0 0 0,0-1-1,1 1 1,-1 0 0,1-1 0,-1 1-1,1-1 1,2 1 0,-1-1-24,0-1-1,0 1 1,0-1 0,1 0 0,-1-1 0,0 1-1,0-1 1,0 1 0,0-1 0,0 0 0,0-1-1,-1 1 1,1-1 0,0 0 0,-1 0 0,1 0-1,-1 0 1,1 0 0,-1-1 0,4-4 0,71-73-1535,-78 79 1551,1 1-1,-1-1 1,1 1-1,-1-1 0,0 1 1,1 0-1,-1-1 1,1 1-1,-1 0 0,1-1 1,-1 1-1,1 0 1,-1 0-1,1-1 0,-1 1 1,1 0-1,-1 0 1,1 0-1,0 0 0,-1 0 1,1 0-1,-1 0 1,1 0-1,0 0 0,-1 0 1,1 0-1,-1 0 1,1 0-1,-1 0 0,1 0 1,-1 1-1,1-1 1,-1 0-1,1 0 0,-1 1 1,1-1-1,-1 0 1,1 1-1,-1-1 0,1 0 1,-1 1-1,1-1 1,-1 1-1,0-1 0,1 1 1,-1-1-1,0 1 1,0-1-1,1 1 0,-1-1 1,0 1-1,0-1 0,0 1 1,0 0-1,1-1 1,-1 1-1,0-1 0,0 1 1,0 0-1,3 44 577,-3-34-407,0-8-122,0 0-1,1 1 1,-1-1-1,0 0 1,1 0-1,0 0 1,0-1-1,0 1 1,0 0-1,0 0 1,1 0-1,-1-1 1,1 1-1,0-1 1,0 1-1,2 2 1,-3-5-33,0 1 1,-1-1 0,1 1 0,0-1 0,0 1 0,0-1 0,0 0 0,0 0-1,0 1 1,0-1 0,0 0 0,0 0 0,0 0 0,0 0 0,0 0 0,0 0-1,0 0 1,0 0 0,2-1 0,-1 0-2,1 0-1,0-1 1,-1 1-1,1-1 1,-1 1 0,1-1-1,-1 0 1,0 0 0,4-3-1,12-16-223,24-24-376,-40 43 190,1 0 1,-1 0-1,1 0 0,0 0 0,0 0 1,0 0-1,0 1 0,0 0 0,0-1 1,0 1-1,0 0 0,0 0 0,7 0 1,-10 1 254,1 0 0,-1 1 1,1-1-1,0 0 1,-1 1-1,1-1 0,-1 0 1,1 1-1,-1-1 1,1 1-1,-1-1 0,1 1 1,-1-1-1,0 1 1,1 0-1,-1-1 0,0 1 1,1-1-1,-1 1 1,0 0-1,0-1 1,0 1-1,1-1 0,-1 1 1,0 0-1,0 0 1,5 12-6588,1-9-2012</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02.857"/>
    </inkml:context>
    <inkml:brush xml:id="br0">
      <inkml:brushProperty name="width" value="0.025" units="cm"/>
      <inkml:brushProperty name="height" value="0.025" units="cm"/>
      <inkml:brushProperty name="color" value="#66CC00"/>
    </inkml:brush>
  </inkml:definitions>
  <inkml:trace contextRef="#ctx0" brushRef="#br0">27 106 6374,'0'0'539,"-1"-9"-42,-6-43 982,-4 7 8028,11 54-4658,-3 15-3400,-1 3-823,4-8-77,-1 194 2308,1-211-2852,0 0 1,1 1 0,-1-1-1,0 0 1,1 1 0,0-1-1,-1 0 1,1 0-1,0 1 1,0-1 0,0 0-1,0 0 1,3 3-1,-3-4 4,0 0 0,0-1 0,0 1 0,0-1 0,-1 1 0,1-1-1,0 1 1,0-1 0,0 1 0,0-1 0,0 0 0,0 1 0,0-1-1,0 0 1,1 0 0,-1 0 0,0 0 0,0 0 0,0 0-1,0 0 1,2-1 0,0 0 17,1-1 0,0 1 0,-1-1 0,1 0 0,-1 0 0,0-1 0,1 1-1,-1-1 1,0 1 0,0-1 0,-1 0 0,1 0 0,-1 0 0,3-5 0,11-19-73,-2-1 1,-2 0-1,0-1 0,15-59 1,-3 9-2006,-23 75 1176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39.683"/>
    </inkml:context>
    <inkml:brush xml:id="br0">
      <inkml:brushProperty name="width" value="0.025" units="cm"/>
      <inkml:brushProperty name="height" value="0.025" units="cm"/>
    </inkml:brush>
  </inkml:definitions>
  <inkml:trace contextRef="#ctx0" brushRef="#br0">93 1 5573,'0'0'12284,"-10"5"-11430,6-3-808,0 1 0,-1-1 0,1 1 0,0 0 0,0 0 0,1 1-1,-1-1 1,1 1 0,0 0 0,-1 0 0,2 0 0,-1 0 0,0 0 0,1 1 0,0-1 0,0 1 0,0 0-1,1-1 1,-1 1 0,1 0 0,0 0 0,1 0 0,-1 0 0,1 8 0,-2 33 553,2 0 1,2 0-1,2 0 0,2-1 1,2 1-1,14 44 1,-41-191-120,7 68-479,6 19-2,1 0 0,1 0 0,0-1 0,1 0 0,-2-24 0,5 38-3,1 0 0,0 1-1,-1-1 1,1 1 0,0-1 0,-1 1 0,1-1 0,0 1-1,-1-1 1,1 1 0,0 0 0,0-1 0,0 1 0,0 0 0,-1 0-1,1-1 1,0 1 0,0 0 0,0 0 0,0 0 0,0 0-1,-1 0 1,1 0 0,0 0 0,0 1 0,0-1 0,0 0-1,0 0 1,-1 1 0,2 0 0,32 7-167,-33-8 140,21 6-1852,0 0 0,-1-2 0,30 2-1,-8-5-4372</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03.245"/>
    </inkml:context>
    <inkml:brush xml:id="br0">
      <inkml:brushProperty name="width" value="0.025" units="cm"/>
      <inkml:brushProperty name="height" value="0.025" units="cm"/>
      <inkml:brushProperty name="color" value="#66CC00"/>
    </inkml:brush>
  </inkml:definitions>
  <inkml:trace contextRef="#ctx0" brushRef="#br0">1 1 10154,'0'0'13869,"29"52"-12748,-13-52-801,3 0-224,5 0-1505,-2-7-2307,1-3-2786</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03.590"/>
    </inkml:context>
    <inkml:brush xml:id="br0">
      <inkml:brushProperty name="width" value="0.025" units="cm"/>
      <inkml:brushProperty name="height" value="0.025" units="cm"/>
      <inkml:brushProperty name="color" value="#66CC00"/>
    </inkml:brush>
  </inkml:definitions>
  <inkml:trace contextRef="#ctx0" brushRef="#br0">74 23 15535,'0'0'2391,"-9"8"38,5-4-2278,-37 40 2182,39-40-2155,-1-1 0,1 1 0,0-1 0,0 1 0,1 0 0,-1 0 1,1 0-1,0 0 0,0 0 0,0 0 0,0 0 0,1 0 0,0 0 0,0 1 0,0 4 0,1-7-163,0-1 1,-1 1-1,1-1 0,0 1 0,0-1 0,1 0 1,-1 1-1,0-1 0,0 0 0,1 0 0,-1 0 1,0 0-1,1 0 0,-1 0 0,1 0 0,-1-1 0,1 1 1,0 0-1,-1-1 0,1 1 0,0-1 0,-1 0 1,1 0-1,0 1 0,0-1 0,-1 0 0,1-1 0,0 1 1,-1 0-1,4-1 0,0 1-2,0 0 1,1-1-1,-1 0 0,1 0 0,-1 0 1,0-1-1,0 1 0,0-1 0,6-3 1,-6 0-146,0 1 0,0-1 0,0 0 0,-1 0 0,0 0 0,0 0 0,0-1 0,5-9 0,-8 12 51,1-1 0,0 1-1,-1 0 1,0-1-1,0 1 1,0-1-1,0 0 1,0 1-1,-1-1 1,0 0-1,1 1 1,-1-1 0,-1 0-1,1 0 1,-1 1-1,1-1 1,-2-5-1,0 8-55,0-1-1,1 1 1,-1-1 0,0 1-1,0 0 1,0 0-1,0 0 1,0 0-1,0 0 1,0 0-1,0 0 1,0 0 0,0 1-1,0 0 1,-1-1-1,1 1 1,0 0-1,-3 0 1,4 0-229,0-1 1,-1 1-1,1 0 1,0 0-1,0 0 1,0 0-1,-1 1 1,1-1-1,0 0 1,0 0-1,0 1 1,-1-1-1,1 1 1,0-1-1,0 1 1,0-1-1,0 1 1,0 0-1,0 0 1,-1 0-1,1 5-4145</inkml:trace>
  <inkml:trace contextRef="#ctx0" brushRef="#br0" timeOffset="1">192 0 13741,'0'0'10405,"-1"10"-9578,0-5-807,1 1 0,-1-1 0,2 1 0,-1-1 0,1 1 0,-1-1-1,1 1 1,1-1 0,-1 0 0,1 0 0,0 1 0,0-1 0,1 0 0,5 8 0,-5-6-89,0-1 0,0 0 0,-1 1-1,0 0 1,0-1 0,0 1 0,-1 0 0,0 0 0,0 0 0,-1 14-1,0-18 72,0-1 0,0 1-1,-1 0 1,1-1-1,-1 1 1,1 0-1,-1-1 1,0 1 0,0-1-1,0 1 1,0-1-1,-1 0 1,1 1 0,-1-1-1,1 0 1,-1 0-1,0 0 1,0 0-1,0 0 1,0 0 0,0-1-1,0 1 1,0-1-1,-1 1 1,1-1-1,0 0 1,-1 0 0,1 0-1,-1 0 1,0 0-1,-2 0 1,4-1-73,0 0-1,1 0 1,-1 0 0,0 0 0,0 0-1,0 0 1,1 0 0,-1 0 0,0 0-1,0 0 1,1-1 0,-1 1 0,0 0-1,1 0 1,-1-1 0,0 1 0,1-1-1,-1 1 1,0-1 0,1 1 0,-1-1-1,1 1 1,-1-1 0,1 1 0,-1-1-1,1 1 1,-1-1 0,1 0 0,0 1-1,-1-1 1,1 0 0,0 0 0,-1 1-1,1-1 1,0 0 0,0 0 0,-3-33-3877,3 25 2551,0-26-4838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04.086"/>
    </inkml:context>
    <inkml:brush xml:id="br0">
      <inkml:brushProperty name="width" value="0.025" units="cm"/>
      <inkml:brushProperty name="height" value="0.025" units="cm"/>
      <inkml:brushProperty name="color" value="#66CC00"/>
    </inkml:brush>
  </inkml:definitions>
  <inkml:trace contextRef="#ctx0" brushRef="#br0">12 1 14542,'0'10'2722,"-5"100"2906,1-63-4769,2 0 0,2 1 1,7 51-1,-5-93-937,0 1 0,0-2 1,0 1-1,1 0 0,0 0 1,5 6-1,-8-11-15,0-1 0,1 1 0,-1 0 1,0 0-1,1-1 0,-1 1 0,0 0 0,1-1 0,-1 1 1,1 0-1,-1-1 0,1 1 0,-1-1 0,1 1 0,0-1 1,-1 1-1,1-1 0,0 1 0,-1-1 0,1 0 0,0 1 1,-1-1-1,1 0 0,0 0 0,0 1 0,-1-1 1,1 0-1,0 0 0,0 0 0,0 0 0,-1 0 0,1 0 1,0 0-1,0 0 0,-1-1 0,1 1 0,0 0 0,0 0 1,-1-1-1,1 1 0,0 0 0,0-1 0,-1 1 1,1 0-1,0-1 0,-1 1 0,1-1 0,-1 1 0,1-1 1,-1 0-1,1 1 0,-1-1 0,1 0 0,-1 1 0,0-1 1,1 0-1,-1 1 0,0-1 0,1 0 0,-1 0 0,0-1 1,5-10-959,-2-1-1,1 0 1,-2 0 0,1 0 0,-1-23 0,0-27 5619,-2 55-2280,-3 56 473,1-30-1881,1 0 1,1-1 0,2 22 0,-1-37-838,0 0 0,-1 1 0,1-1 0,0 0 0,1 1 0,-1-1-1,0 0 1,1 0 0,-1 0 0,1 0 0,-1 0 0,1 0 0,0-1 0,0 1 0,0 0 0,0-1 0,0 0 0,0 1 0,0-1 0,1 0 0,-1 0 0,0 0 0,1 0 0,-1-1 0,1 1 0,-1-1 0,1 1 0,-1-1 0,1 0 0,-1 0 0,5-1 0,2 1-24,-1 0 0,1-1 0,-1 0 1,1 0-1,-1-1 0,0 0 0,0-1 1,11-4-1,0-4-625,-1-1 0,0-1 0,-1 0-1,27-28 1,-12 11 140,-32 30 489,0 0-1,0 0 1,0 0-1,0 0 1,0 0 0,0-1-1,1 1 1,-1 0-1,0 0 1,0 0-1,0 0 1,0 0-1,0 0 1,0 0-1,0 0 1,1 0 0,-1 0-1,0 0 1,0 0-1,0 0 1,0 0-1,0 0 1,0 0-1,1 0 1,-1 0-1,0 0 1,0 0 0,0 0-1,0 0 1,0 0-1,1 0 1,-1 0-1,0 0 1,0 0-1,0 0 1,0 0-1,0 0 1,0 0 0,0 0-1,1 0 1,-1 1-1,0-1 1,0 0-1,0 0 1,0 0-1,0 0 1,0 0-1,0 0 1,0 0 0,0 1-1,0-1 1,0 0-1,0 0 1,0 0-1,1 0 1,0 14 985,-4 28 582,2-24-630,0-17-929,1 0-1,0-1 1,0 1 0,0 0 0,0 0-1,0 0 1,0 0 0,0-1 0,0 1 0,1 0-1,-1 0 1,0 0 0,1 0 0,-1-1-1,0 1 1,1 0 0,-1 0 0,1-1 0,-1 1-1,1 0 1,-1-1 0,1 1 0,-1-1-1,1 1 1,0-1 0,-1 1 0,1-1 0,0 1-1,-1-1 1,1 1 0,0-1 0,1 1-1,0-1 0,1 0-1,-1 0 0,1 0 0,-1-1 0,0 1 1,1-1-1,-1 1 0,0-1 0,1 0 0,-1 0 1,4-2-1,9-6-417,1 0-1,19-17 1,-31 23 85,1-1 31,46-29-3941,-48 32 3343,1 0 0,-1 0 0,1 0 0,0 0 0,0 0 0,-1 0 0,1 1 0,6 0 0,-3 2-2525,-2 6-1271</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35.818"/>
    </inkml:context>
    <inkml:brush xml:id="br0">
      <inkml:brushProperty name="width" value="0.025" units="cm"/>
      <inkml:brushProperty name="height" value="0.025" units="cm"/>
      <inkml:brushProperty name="color" value="#66CC00"/>
    </inkml:brush>
  </inkml:definitions>
  <inkml:trace contextRef="#ctx0" brushRef="#br0">71 22 5093,'0'0'11242,"-8"0"-10046,-16 0-595,7 0 2332,35 13 164,-4-9-2806,0-1 0,-1-1 0,1 0 0,0-1 1,22 0-1,14 1-250,19 6 2,-36-3-20,0-1-1,0-2 0,1-1 0,37-5 1,-37-7 31,-33 10-36,1 1 0,-1-1 1,1 1-1,-1-1 0,0 0 0,1 0 1,-1 0-1,0 0 0,0 0 1,0 0-1,0 0 0,1 0 0,-1 0 1,-1 0-1,1-1 0,0 1 0,0 0 1,0-1-1,-1 1 0,1-2 0,-47 1 821,-46 1-628,30-2-29,1 4 0,0 1 0,-118 22 0,158-15-148,19 0-135,3-7 96,1-1-1,-1 0 0,1 0 0,0 0 0,0 0 0,-1 0 1,1 0-1,0-1 0,0 1 0,0-1 0,0 1 0,0-1 1,0 0-1,0 0 0,3 0 0,59 0 46,0-4 1,0-2-1,106-25 0,79-9-714,-323 51 975,-110 31 0,131-27-345,0-3 0,-93 10 0,184-23-670,0-1 0,0-2 0,47-12 0,-47 7-3445,53-22 1,-23 2-7181</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40.177"/>
    </inkml:context>
    <inkml:brush xml:id="br0">
      <inkml:brushProperty name="width" value="0.025" units="cm"/>
      <inkml:brushProperty name="height" value="0.025" units="cm"/>
      <inkml:brushProperty name="color" value="#66CC00"/>
    </inkml:brush>
  </inkml:definitions>
  <inkml:trace contextRef="#ctx0" brushRef="#br0">86 55 9289,'0'0'1276,"-9"7"-6,2-3-1080,1-1 202,1 0 0,0 1 0,0-1 0,0 1 0,0 0 0,0 0 0,1 1 0,0 0 0,0-1 0,0 1 0,0 1 0,1-1 0,0 0 0,-5 12 0,8-16-332,0 1 0,1-1-1,-1 0 1,0 0 0,0 0 0,1 1 0,-1-1-1,0 0 1,1 0 0,0 0 0,-1 0 0,1 0 0,-1 0-1,1 0 1,0 0 0,0 0 0,0 0 0,-1 0-1,1 0 1,0-1 0,0 1 0,0 0 0,0-1-1,0 1 1,1 0 0,-1-1 0,0 1 0,0-1 0,0 0-1,0 1 1,1-1 0,-1 0 0,0 0 0,0 0-1,0 0 1,3 0 0,55 2 445,-48-2-314,9-1-140,0-1-1,0 0 0,0-2 1,0 0-1,-1-1 0,28-11 1,109-59-476,-24 11-207,-200 82 1150,-13 20-402,28-13 16,0-2 0,-57 17 0,159-69-356,225-81 165,-380 140 977,71-17-856,17-5-76,0-1-1,-1-1 1,0-1-1,-38 7 1,56-12-54,0-1 0,0 1 0,0 0 1,0 0-1,0 0 0,1 0 0,-1-1 1,0 1-1,0 0 0,1-1 1,-1 1-1,0-1 0,0 1 0,1-1 1,-1 1-1,0-1 0,1 1 0,-1-1 1,1 0-1,-1 1 0,1-1 0,-1 0 1,1 1-1,-1-1 0,1 0 0,0 0 1,-1 1-1,1-1 0,0 0 1,0 0-1,-1 0 0,1 0 0,0 1 1,0-1-1,0 0 0,0 0 0,0 0 1,0 0-1,1 1 0,-1-1 0,0 0 1,0 0-1,1-1 0,-1-5-896,0-35-5549</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5.308"/>
    </inkml:context>
    <inkml:brush xml:id="br0">
      <inkml:brushProperty name="width" value="0.025" units="cm"/>
      <inkml:brushProperty name="height" value="0.025" units="cm"/>
      <inkml:brushProperty name="color" value="#66CC00"/>
    </inkml:brush>
  </inkml:definitions>
  <inkml:trace contextRef="#ctx0" brushRef="#br0">190 63 3299,'2'-8'3722,"9"-26"653,-11 33-4006,0-1 0,1 1 0,-1 0 0,0 0 1,1 0-1,-1 0 0,1 0 0,0 0 0,-1 0 0,1 0 0,0 0 1,0 1-1,-1-1 0,1 0 0,0 0 0,0 1 0,0-1 1,0 0-1,0 1 0,0-1 0,2 0 0,-4 23 2370,-7 4-2104,-1-1-1,-2-1 1,0 1 0,-2-2 0,-27 40 0,13-19-542,-4 5-60,17-28-73,0 1-1,2 0 1,-17 38 0,51-85-6051,5-6 2696,1-5-2221,2-5-1693</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5.929"/>
    </inkml:context>
    <inkml:brush xml:id="br0">
      <inkml:brushProperty name="width" value="0.025" units="cm"/>
      <inkml:brushProperty name="height" value="0.025" units="cm"/>
      <inkml:brushProperty name="color" value="#66CC00"/>
    </inkml:brush>
  </inkml:definitions>
  <inkml:trace contextRef="#ctx0" brushRef="#br0">132 1 5317,'0'0'13314,"4"9"-12182,-2-4-1014,0 0 0,-1 0 0,0 0 0,0 0 0,0 0 0,0 0 0,-1 0 1,0 1-1,0-1 0,-1 8 0,-18 63 1017,11-53-803,1 0-1,1 1 1,2 0 0,0 0-1,1 1 1,2-1 0,2 46-1,2-57-487,1-13-1187,-6-26-836,-9-3 1278,-2 1 1,-18-32-1,-11-23 3005,76 82 560,193 23-1858,-219-21-758,-1 0 0,1 1-1,-1-1 1,1 1 0,-1 1 0,0-1 0,0 1 0,0 1-1,0-1 1,7 6 0,-12-7-24,0-1 0,0 1 0,-1 0 1,1 0-1,0 0 0,-1 1 0,1-1 0,-1 0 1,1 1-1,-1-1 0,0 0 0,0 1 0,0 0 1,-1-1-1,1 1 0,-1-1 0,1 1 0,-1 0 0,0-1 1,0 1-1,0 0 0,0-1 0,0 1 0,-1 0 1,1-1-1,-1 1 0,0 0 0,0-1 0,0 1 0,0-1 1,0 0-1,-2 3 0,-28 42 1308,29-44-1165,0-1 1,0 1 0,0-1-1,0 1 1,-1-1 0,1 0-1,-1 0 1,1 0 0,-1-1-1,0 1 1,0 0 0,0-1-1,0 0 1,0 0 0,-3 1-1,5-42 645,3 29-868,0 1 0,0-1 0,1 0 1,1 1-1,-1 0 0,2 0 0,-1 0 0,2 0 0,-1 1 0,1-1 1,0 1-1,9-8 0,-13 15 37,0 1 1,0 0-1,-1 1 1,1-1-1,0 0 0,0 0 1,0 1-1,0-1 1,1 1-1,-1 0 1,0 0-1,0 0 1,0 0-1,0 0 0,0 0 1,3 1-1,40 10-96,2-1 188,-47-10-83,10 0 22,1 0 0,-1-1 0,0 0 0,15-4 0,-23 5-184,0-1-1,0 0 1,0 0-1,0 1 0,0-1 1,0 0-1,0 0 1,-1-1-1,1 1 1,-1 0-1,1-1 1,-1 1-1,3-3 1,-4 3-178,1 0 0,0-1 1,-1 1-1,1 0 1,-1-1-1,0 1 0,1-1 1,-1 1-1,0-1 0,0 1 1,0 0-1,0-1 0,0 1 1,0-1-1,0 1 1,-1-1-1,1 1 0,0 0 1,-1-1-1,1 1 0,-2-3 1,-7-9-6500</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7.262"/>
    </inkml:context>
    <inkml:brush xml:id="br0">
      <inkml:brushProperty name="width" value="0.025" units="cm"/>
      <inkml:brushProperty name="height" value="0.025" units="cm"/>
      <inkml:brushProperty name="color" value="#66CC00"/>
    </inkml:brush>
  </inkml:definitions>
  <inkml:trace contextRef="#ctx0" brushRef="#br0">92 22 4484,'14'-21'9649,"-13"32"-3581,-17 39-3229,-10 10-1243,17-42-1082,0 1-1,1 0 1,1 1 0,-7 34-1,14-53-509,0 0-1,0-1 1,0 1 0,0 0-1,0-1 1,0 1-1,0 0 1,0-1-1,0 1 1,0 0-1,0-1 1,1 1-1,-1 0 1,0-1 0,0 1-1,1-1 1,-1 1-1,1-1 1,-1 1-1,0 0 1,1-1-1,-1 1 1,1-1-1,-1 0 1,1 1-1,-1-1 1,1 1 0,0-1-1,24 5 105,30-13-489,-54 7 343,46-11-1259,-34 7 925,0 1 0,0 1 0,0 0 0,0 1 0,0 0 1,1 1-1,-1 1 0,18 1 0,-31-1 372,0 0 1,1 0 0,-1 0 0,0 0-1,1 0 1,-1 0 0,0 0-1,1 0 1,-1 1 0,0-1-1,1 0 1,-1 0 0,0 0-1,0 0 1,1 1 0,-1-1-1,0 0 1,0 0 0,0 1-1,1-1 1,-1 0 0,0 1-1,0-1 1,0 0 0,0 0-1,1 1 1,-1-1 0,0 0 0,0 1-1,0-1 1,0 0 0,0 1-1,0-1 1,0 0 0,0 1-1,0 0 1,-7 15 459,-13 9 646,4-13-173,-1 0 0,0-1 0,-37 17 1,45-23-663,-1-2 1,1 1 0,-1-1-1,0-1 1,0 0-1,0 0 1,0-1 0,0 0-1,0-1 1,-10 0 0,17-1-277,0 0-1,1-1 1,-1 1 0,1 0 0,-1-1 0,1 1 0,-1-1 0,1 0 0,0 0 0,0 0 0,0 0-1,0 0 1,0 0 0,1-1 0,-1 1 0,-2-5 0,3 6-135,1 0 1,-1 0-1,0 0 0,1 0 0,-1 0 1,0 0-1,1-1 0,0 1 1,-1 0-1,1 0 0,0 0 1,-1-1-1,1 1 0,0 0 0,0 0 1,0 0-1,0-1 0,0 1 1,0 0-1,0 0 0,1-1 1,-1 1-1,0 0 0,1 0 0,-1 0 1,1 0-1,-1-1 0,1 1 1,0 0-1,-1 0 0,1 0 1,0 0-1,0 0 0,0 1 1,-1-1-1,1 0 0,0 0 0,0 0 1,2 0-1,12-4-2337,1 1 0,-1 0 0,29-2 0,-24 3-1020,16-2-2962</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8.324"/>
    </inkml:context>
    <inkml:brush xml:id="br0">
      <inkml:brushProperty name="width" value="0.025" units="cm"/>
      <inkml:brushProperty name="height" value="0.025" units="cm"/>
      <inkml:brushProperty name="color" value="#66CC00"/>
    </inkml:brush>
  </inkml:definitions>
  <inkml:trace contextRef="#ctx0" brushRef="#br0">53 232 6342,'0'0'19517,"-6"10"-18780,1-4-574,0 0-114,0 0 0,1 0 0,-1 1-1,1-1 1,1 1 0,-1 0 0,1 0 0,1 0-1,-4 14 1,7-20-34,1-1 0,0 0 0,0 1 0,0-1 0,-1 0 1,1 0-1,0 0 0,0 0 0,0-1 0,-1 1 0,1 0 0,0-1 0,0 1 0,-1-1 0,1 0 0,2 0 0,51-34-280,-49 30 249,1-1 0,1 1 0,-1 0 0,1 1-1,0 0 1,0 0 0,0 0 0,1 1 0,-1 1 0,1-1 0,-1 1-1,13-1 1,-18 3 31,-1-1 1,1 0-1,0 1 0,0-1 0,-1 0 0,1-1 1,-1 1-1,1 0 0,-1-1 0,0 0 0,1 1 1,-1-1-1,2-3 0,-3 5-9,0-1 1,0 0-1,0 1 0,0-1 1,-1 0-1,1 0 1,0 0-1,-1 1 0,1-1 1,0 0-1,-1 0 0,1 0 1,-1 0-1,0 0 0,1 0 1,-1 0-1,0 0 1,1 0-1,-1 0 0,0 0 1,0-1-1,0 1 0,0 0 1,0 0-1,0 0 1,0 0-1,-1 0 0,1 0 1,0 0-1,0 0 0,-1 0 1,1 0-1,-1 0 1,1 0-1,-1 0 0,0-1 1,0 1-6,0 1 1,0-1 0,0 1-1,0 0 1,0-1 0,0 1-1,0 0 1,0-1 0,0 1-1,0 0 1,0 0 0,0 0-1,0 0 1,0 0 0,-1 0 0,1 0-1,0 1 1,0-1 0,0 0-1,0 1 1,0-1 0,0 0-1,0 1 1,0-1 0,1 1-1,-1-1 1,0 1 0,0 0-1,0-1 1,0 2 0,-26 23-1,17-12 58,1 0 1,-1 1-1,-9 21 1,17-30 12,0 0 0,-1 0 1,2 0-1,-1 0 1,0 0-1,1 0 1,0 0-1,1 0 0,-1 1 1,1-1-1,0 0 1,0 0-1,0 1 1,3 9-1,-2-14-61,0 1 1,0 0-1,1-1 0,-1 1 0,1-1 1,-1 1-1,1-1 0,-1 0 1,1 0-1,0 0 0,0 0 0,0 0 1,-1 0-1,1 0 0,0 0 1,0-1-1,0 1 0,0-1 0,0 0 1,0 1-1,0-1 0,1 0 1,1 0-1,51-4 140,-46 1-237,-1 1 1,1-1 0,-1-1 0,0 1 0,-1-1-1,1-1 1,0 1 0,-1-1 0,0-1-1,8-7 1,-3 1 19,-1-1 0,0 0 0,-1 0-1,0-1 1,7-16 0,-21 38 89,0-1 0,1 1 1,0 0-1,0 0 0,0 0 0,1 0 0,1 0 0,-2 15 0,3-22-37,0-1 1,1 1-1,-1-1 0,0 1 0,1-1 0,-1 1 0,1-1 0,-1 1 0,1-1 0,-1 0 1,1 1-1,-1-1 0,1 0 0,-1 1 0,1-1 0,-1 0 0,1 0 0,-1 1 0,1-1 0,0 0 1,-1 0-1,1 0 0,0 0 0,-1 0 0,1 0 0,-1 0 0,1 0 0,0 0 0,-1 0 1,1 0-1,0 0 0,-1 0 0,2-1 0,24-5-1355,-17 1 675,0-1 0,-1 1-1,0-2 1,0 1 0,0-1 0,-1 0 0,0-1 0,10-13 0,45-75-937,-44 66 1715,22-40-34,-4 6 4501,-52 111-2127,2-5-2041,2-1 0,2 1 1,2 1-1,-6 80 0,9-72-1050,2-45-1696,-1-26 1729,-6-25 460,3 31 158,0 1 0,-19-25 0,18 29 486,1-1 0,1-1-1,-1 1 1,1-1 0,-5-14 0,11 25-423,0 0 0,0-1 0,0 1 1,0 0-1,0-1 0,0 1 0,0 0 1,0 0-1,1-1 0,-1 1 0,0 0 0,0-1 1,0 1-1,0 0 0,0 0 0,0-1 1,0 1-1,1 0 0,-1 0 0,0-1 1,0 1-1,0 0 0,1 0 0,-1 0 1,0 0-1,0-1 0,0 1 0,1 0 1,-1 0-1,0 0 0,1 0 0,-1 0 0,0 0 1,0-1-1,1 1 0,-1 0 0,0 0 1,0 0-1,1 0 0,-1 0 0,21-1 427,20 6-365,18 4 301,-20-3-1392,-14-1-2481,-68-21-6211,0-9 3626,-5-1 5183,22 16 1793,-21-8 5430,31 13-1147,50 19-4581,16 5-2385,3-1-4369,-15-7-138</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1:18.673"/>
    </inkml:context>
    <inkml:brush xml:id="br0">
      <inkml:brushProperty name="width" value="0.025" units="cm"/>
      <inkml:brushProperty name="height" value="0.025" units="cm"/>
      <inkml:brushProperty name="color" value="#66CC00"/>
    </inkml:brush>
  </inkml:definitions>
  <inkml:trace contextRef="#ctx0" brushRef="#br0">113 31 11915,'1'0'476,"-1"0"0,1-1 1,0 1-1,0-1 0,-1 1 0,1-1 0,-1 1 0,1-1 0,0 1 0,-1-1 0,1 0 1,-1 1-1,1-1 0,-1 0 0,0 1 0,1-1 0,-1 0 0,0 0 0,1 1 0,-1-1 0,0 0 1,0 0-1,0 1 0,0-1 0,0 0 0,0-1 0,0 1-241,0 1 0,-1-1-1,1 0 1,-1 0 0,1 1 0,-1-1-1,1 1 1,-1-1 0,0 0 0,1 1-1,-1-1 1,0 1 0,1 0-1,-1-1 1,0 1 0,1-1 0,-1 1-1,0 0 1,0 0 0,0-1 0,0 1-1,-1 0-207,0-1 0,0 1-1,0 0 1,1-1 0,-1 1-1,0 0 1,0 0-1,0 1 1,0-1 0,1 0-1,-1 1 1,0-1-1,0 1 1,1-1 0,-1 1-1,0 0 1,1-1-1,-1 1 1,0 0 0,1 0-1,-1 1 1,1-1 0,0 0-1,-1 0 1,1 1-1,-2 2 1,2-3-149,0 0 1,0 1-1,0-1 0,0 1 1,0-1-1,0 1 0,0 0 1,1-1-1,-1 1 0,0 0 1,1-1-1,0 1 0,-1 0 1,1 0-1,0-1 0,0 1 1,0 0-1,0 0 0,0 0 1,0-1-1,1 1 1,-1 0-1,1 0 0,-1-1 1,1 1-1,-1 0 0,1-1 1,0 1-1,0-1 0,0 1 1,0-1-1,0 1 0,0-1 1,2 2-1,4 1-288,-1-1 0,1 0-1,-1 0 1,1-1 0,0 0 0,0 0 0,10 1 0,-11-3 416,-1 1-1,0 0 1,1 0 0,-1 0 0,0 1 0,0 0 0,0 0 0,0 0-1,0 1 1,0 0 0,-1 0 0,5 3 0,-8-5 104,-1 0-1,1 0 1,-1 0-1,0 0 1,1-1-1,-1 1 1,0 0 0,0 0-1,0 0 1,1 0-1,-1 0 1,0 0-1,0 0 1,0 0 0,-1 0-1,1 0 1,0 0-1,0 0 1,0 0-1,-1 0 1,1 0 0,0 0-1,-1-1 1,1 1-1,-1 0 1,1 0 0,-1 0-1,0-1 1,1 1-1,-1 0 1,0 0-1,1-1 1,-1 1 0,0-1-1,0 1 1,0-1-1,1 1 1,-3 0-1,-39 21 1854,35-19-1558,-6 3-154,-1-1 0,-1 0 0,1-1 0,-1 0-1,0-1 1,1-1 0,-25 1 0,40-19-7831,8-4-3129</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0.041"/>
    </inkml:context>
    <inkml:brush xml:id="br0">
      <inkml:brushProperty name="width" value="0.025" units="cm"/>
      <inkml:brushProperty name="height" value="0.025" units="cm"/>
    </inkml:brush>
  </inkml:definitions>
  <inkml:trace contextRef="#ctx0" brushRef="#br0">177 25 8264,'-11'1'5776,"-3"1"-4599,0 1 0,0 1 0,0 0 0,-24 10 0,34-12-991,-1 0 0,1 0 0,-1 0 0,1 1 0,0 0 0,0-1 0,0 2 0,0-1 0,1 0 0,-1 1 0,1 0 0,0-1 0,0 1 0,0 1 0,1-1 0,-1 0 0,1 1 0,0-1 0,0 1 0,-1 6 0,3-10-178,-1 0 0,1 0 0,0 0 0,0 0 0,0 0 0,0 0 0,0-1 1,1 1-1,-1 0 0,0 0 0,0 0 0,0 0 0,1 0 0,-1-1 0,1 1 1,-1 0-1,0 0 0,1 0 0,-1-1 0,1 1 0,0 0 0,-1-1 1,1 1-1,-1-1 0,1 1 0,0 0 0,0-1 0,0 1 0,31 6 114,-21-8-116,-1 1-1,0-1 0,0-1 1,15-4-1,-15 2-281,0 0-1,0 0 1,0-2 0,0 1 0,-1-1 0,0-1-1,12-10 1,-16 13 179,-1 0 0,0 0 0,0 0 0,-1 0 0,0-1 0,1 1 0,-1-1 0,-1 0 0,1 0 0,-1 0 0,0 0 0,0-1-1,0 1 1,-1 0 0,0-1 0,1-8 0,-2 14 106,1-1-1,-1 1 1,0 0-1,0 0 1,0-1-1,0 1 1,0 0-1,0 0 1,0-1-1,0 1 1,-1 0-1,1 0 0,0-1 1,0 1-1,0 0 1,0 0-1,0-1 1,0 1-1,0 0 1,0 0-1,-1-1 1,1 1-1,0 0 1,0 0-1,0 0 1,-1-1-1,1 1 1,0 0-1,0 0 1,0 0-1,-1 0 1,1 0-1,0-1 1,0 1-1,-1 0 0,1 0 1,0 0-1,-1 0 1,1 0-1,-13 5 271,-8 15 192,18-15-419,0-1 0,1 1-1,-1 0 1,1 0-1,0 0 1,1 0 0,-1 0-1,1 0 1,0 0 0,0 1-1,1 6 1,0-10-50,0-1 0,0 1 0,0 0 0,0 0 0,1 0 0,-1-1 0,1 1 0,-1 0 0,1-1 0,0 1 1,-1 0-1,1-1 0,0 1 0,0-1 0,0 1 0,1-1 0,-1 1 0,0-1 0,0 0 0,1 0 0,-1 1 0,1-1 0,-1 0 0,1 0 1,-1-1-1,1 1 0,0 0 0,-1 0 0,1-1 0,0 1 0,0-1 0,-1 0 0,1 1 0,0-1 0,2 0 0,3 1-233,-1-1 0,1 0-1,0 0 1,0 0 0,0-1 0,0 0-1,0-1 1,7-2 0,-7 2-638,0-1 1,-1-1 0,1 1 0,-1-1 0,0-1-1,0 1 1,9-8 0,15-18-5068</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12.096"/>
    </inkml:context>
    <inkml:brush xml:id="br0">
      <inkml:brushProperty name="width" value="0.025" units="cm"/>
      <inkml:brushProperty name="height" value="0.025" units="cm"/>
      <inkml:brushProperty name="color" value="#66CC00"/>
    </inkml:brush>
  </inkml:definitions>
  <inkml:trace contextRef="#ctx0" brushRef="#br0">27 1 9385,'0'0'4223,"-2"11"-3594,-8 42-28,3 1 0,-1 61 0,8 125-244,2-105-168,-3 273 24,7 827 60,-6-1205-263,0-8-31,1 0 0,6 41 0,-7-62 19,0 0 1,0-1-1,0 1 1,0-1-1,0 1 1,0 0-1,0-1 1,1 1-1,-1-1 1,0 1-1,0-1 1,0 1-1,1-1 1,-1 1 0,0-1-1,0 1 1,1-1-1,-1 1 1,1-1-1,-1 1 1,0-1-1,1 0 1,-1 1-1,1-1 1,-1 1-1,1-1 1,-1 0-1,1 0 1,-1 1-1,1-1 1,-1 0-1,1 0 1,-1 0-1,1 1 1,-1-1-1,1 0 1,0 0-1,-1 0 1,1 0-1,-1 0 1,1 0-1,0 0 1,-1 0-1,1-1 1,-1 1-1,1 0 1,-1 0 0,1 0-1,-1-1 1,1 1-1,-1 0 1,1 0-1,-1-1 1,1 1-1,-1 0 1,1-1-1,-1 1 1,1-1-1,-1 1 1,0-1-1,1 0 1,26-32 204,-24 28-223,3-3 41,0 0 0,1 1 0,0 0 0,0 0 1,0 0-1,1 1 0,0 0 0,0 1 1,1-1-1,-1 2 0,1-1 0,0 1 0,1 1 1,11-4-1,6 1 65,1 2 1,-1 1-1,48 1 0,8 0-109,-60-1 33,0 0-1,-1-1 1,1-2 0,-1 0-1,23-10 1,104-54 69,-94 42-81,60-22 0,-96 43-27,0 2 0,1 0-1,-1 0 1,1 2 0,0 1-1,1 0 1,23 2 0,-27 2 27,-1 2 1,1-1 0,-1 2-1,0 1 1,0 0 0,0 0-1,-1 2 1,19 11 0,-15-8 75,0 0-1,1-2 1,0-1 0,34 10 0,-29-14 54,1 0 0,0-2-1,-1-1 1,1-1-1,0-2 1,43-7-1,154-46 1374,-11 1-740,-141 44-776,0 4 0,122 3 0,142 31-14,-242-20 34,159-8 1,92-33 25,-255 21-29,1 5 0,-1 3 0,1 4-1,-1 4 1,153 28 0,336 58 25,-548-87-19,77 11-16,-97-12 15,0 1 0,0 0 0,0 1 0,0 0 0,-1 0 0,0 1 1,0 0-1,10 8 0,0-3 0,-5-1 626,-14-8-620,-1 0 1,1-1-1,0 1 1,-1 0 0,1 0-1,-1 0 1,0-1-1,1 1 1,-1 0 0,0-1-1,1 1 1,-1-1-1,0 1 1,0-1 0,1 1-1,-1-1 1,0 1-1,0-1 1,0 0 0,0 1-1,1-1 1,-1 0-1,-2 1 1,-28 5 144,30-6-145,-1 0 1,0 0 0,0 0-1,0 0 1,0 0 0,1 1-1,-1-1 1,0 1-1,0-1 1,0 1 0,1 0-1,-1 0 1,0 0 0,1 0-1,-1 0 1,1 0 0,-1 0-1,1 0 1,0 1 0,-1-1-1,1 0 1,0 1 0,0-1-1,0 1 1,-1 1-1,2-42-31,-1 20 31,3-44-3,3-1-1,26-119 1,50-125-57,-9 45 65,-59 203-19,21-78-32,-29 122 29,1-1 0,1 1 0,1 0 0,0 1 0,19-28-1,-23 37 9,0 0-1,-1-1 1,0 1-1,0-1 1,0 1-1,-1-1 1,0 0-1,0 0 1,-1 0-1,1-10 1,-1-78 54,-2 56-48,-7-118-1302,8 156 1248,0 1-1,0 0 1,-1-1 0,1 1-1,0 0 1,0-1-1,-1 1 1,1 0-1,0 0 1,0 0-1,-1-1 1,1 1 0,0 0-1,-1 0 1,1 0-1,0-1 1,-1 1-1,1 0 1,0 0-1,-1 0 1,1 0 0,-1 0-1,1 0 1,0 0-1,-1 0 1,1 0-1,0 0 1,-1 0-1,1 0 1,-1 0 0,1 0-1,0 0 1,-1 1-1,1-1 1,0 0-1,-1 0 1,1 0 0,0 0-1,-1 1 1,1-1-1,0 0 1,-1 1-1,-20 9-2034,18-9 624,-13 5-3638</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14.035"/>
    </inkml:context>
    <inkml:brush xml:id="br0">
      <inkml:brushProperty name="width" value="0.025" units="cm"/>
      <inkml:brushProperty name="height" value="0.025" units="cm"/>
      <inkml:brushProperty name="color" value="#66CC00"/>
    </inkml:brush>
  </inkml:definitions>
  <inkml:trace contextRef="#ctx0" brushRef="#br0">5185 2190 6502,'-2'0'112,"0"-1"0,0 1 0,-1 0 0,2-1 0,-1 1 0,0-1 0,0 0 0,0 0 0,0 1-1,0-1 1,0 0 0,1-1 0,-1 1 0,0 0 0,1 0 0,-1-1 0,1 1 0,0-1 0,-1 1 0,1-1 0,0 0 0,0 0 0,0 1 0,0-1 0,0 0-1,0 0 1,1 0 0,-1 0 0,1 0 0,-1-2 0,2 3 61,0 1 1,0 0-1,0-1 0,0 1 0,0 0 0,1 0 1,-1 0-1,0 0 0,0 0 0,0 0 1,0 0-1,0 1 0,1-1 0,-1 0 1,0 1-1,0-1 0,0 0 0,0 1 0,1 0 1,39 21 1850,-30-15-1743,1 0 0,0-1 0,0-1 0,0 0 0,0 0 0,1-1 0,0-1 0,18 2 0,-12-3-127,1-2 0,-1 0 0,0-2 0,1 0-1,-1-1 1,0 0 0,24-9 0,-4-2-13,-1-2 1,50-29-1,-47 22 193,1 2 0,87-30 0,-112 46-276,0 1 0,1 1 0,-1 0 0,1 1 0,-1 1 0,1 1 0,-1 0 0,1 2 0,0 0 0,-1 0 0,21 7 0,-2 2 108,-19-5-125,0 0 0,1-2 0,-1 0-1,1-1 1,19 0 0,-37-3 108,-51 0 49,50-6-204,0 1 0,1 0 0,0-1 1,0 1-1,0-1 0,0 1 0,1 0 0,0-1 0,0 1 1,4-10-1,-2 5 0,1 1-1,0 0 1,1 1 0,0-1 0,1 1-1,-1 0 1,2 0 0,9-10 0,-12 14 1,1 1 1,-1-1-1,1 1 1,0 0-1,0 0 1,0 0-1,1 1 1,-1-1-1,1 1 1,-1 1-1,1-1 1,0 1-1,-1 0 1,1 0-1,9 0 1,30 5-43,-37-2-12,0 0-1,0-1 0,0 0 1,0-1-1,0 0 0,0 0 1,0-1-1,0 0 0,0 0 1,0-1-1,0 0 0,9-3 1,-2-9-9,-14 12 70,0 0 0,1 1 0,-1-1 0,1 1 1,0 0-1,-1-1 0,1 1 0,0 0 0,0 0 0,0 0 0,2-1 0,59-24 92,-43 17-71,-1 1-1,2 1 1,-1 0-1,1 2 1,33-5-1,56 0 203,-108 28 185,0-13-342,2-14-7,2-64 13,-2 1 1,-4 0 0,-9-81-1,6 113-57,-7-121 12,-26-289 235,32 421-28,-1 1 0,-1-1 0,-2 1 0,-21-53 0,25 71-248,0-1 0,1-1 0,1 1 0,-3-20 0,5 24 23,-1 1-1,0-1 1,0 1 0,0-1 0,-1 0 0,0 1-1,0 0 1,0 0 0,-1-1 0,0 1-1,0 1 1,-1-1 0,0 0 0,0 1-1,0 0 1,0 0 0,-8-7 0,1 4 7,-1 1 0,0 0 0,0 1 0,0 0 0,-1 0 0,0 2 0,-17-5 0,-102-16 70,66 14-64,-14-4-24,-708-103 0,-781 11-64,202 86 152,924 23-69,57-3-33,-442 3-20,412 24 51,-38 1 1348,448-27-1311,0 0 0,0 0 1,0-1-1,0 0 0,0 0 0,0 0 0,0-1 0,-6-2 0,-9-13-1783,9-12-5511,9 16-902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18.228"/>
    </inkml:context>
    <inkml:brush xml:id="br0">
      <inkml:brushProperty name="width" value="0.025" units="cm"/>
      <inkml:brushProperty name="height" value="0.025" units="cm"/>
      <inkml:brushProperty name="color" value="#66CC00"/>
    </inkml:brush>
  </inkml:definitions>
  <inkml:trace contextRef="#ctx0" brushRef="#br0">1043 49 3555,'-1'-2'509,"-1"-1"0,1 1 0,0 0-1,-1-1 1,1 1 0,-1 0 0,0 0-1,0 0 1,0 0 0,0 0 0,0 1-1,0-1 1,0 1 0,-1-1 0,-2-1-1,-1 1-49,-1-1-1,1 1 0,-1 0 0,1 0 1,-14-1-1,-6 2-1,1 1 0,-36 4 0,50-4 143,-10 3-421,0 1 0,1 1 1,0 1-1,0 0 1,0 2-1,1 0 1,0 1-1,1 1 1,-1 0-1,2 2 1,0 0-1,0 1 1,2 1-1,-19 19 0,-7 12 173,2 2 0,1 2 0,-49 87 0,38-52-272,3 3 0,3 2-1,5 2 1,4 1 0,4 1-1,4 2 1,4 1-1,4 1 1,5 0 0,3 1-1,6 143 1,6-200-30,2 0 0,1-1 0,3 0 0,1 0 0,2 0 0,2-2 0,31 69 0,-35-89-16,1-1-1,0 0 0,1-1 0,1-1 0,0 1 0,1-2 1,1 0-1,0 0 0,1-1 0,1-1 0,-1-1 0,2 0 0,0-1 1,0-1-1,1 0 0,0-2 0,0 0 0,25 6 0,-20-9-3,0 0-1,1-2 0,-1-1 1,1-1-1,-1-1 0,1 0 1,-1-2-1,0-1 0,0-1 1,0-1-1,0-1 1,-1-1-1,0-1 0,-1-1 1,40-24-1,-4-4 265,-3-3-1,-1-2 1,-2-2-1,58-66 1,-51 49-193,-4-3 0,-2-2 0,-3-3 0,-3-2 0,39-82 0,-65 111-22,-1-1 0,-3 0 1,-1-2-1,-2 1 1,-2-1-1,-3-1 0,-1 0 1,-2 0-1,-3-1 0,-5-76 1,-1 98 0,0 0 0,-2 1 0,-1-1 0,-1 2 0,-1-1 0,-2 1-1,0 0 1,-1 1 0,-30-42 0,33 54-112,0-1 0,-1 2 0,-1-1-1,0 1 1,0 1 0,-1 0 0,0 0-1,-18-8 1,21 12-112,-1 1 0,0 0 0,1 1 1,-1 1-1,0-1 0,-1 1 0,1 1 0,0 0 0,0 0 0,-1 1 0,1 1 0,-20 2 1,27-2-91,0-1 1,0 1 0,0 0 0,1 0 0,-1 0 0,0 1-1,0-1 1,1 1 0,-1-1 0,0 1 0,1 0 0,-5 4-1,6-4-224,0-1-1,-1 1 0,1 0 0,0-1 1,0 1-1,0 0 0,0 0 0,0 0 1,1 0-1,-1 0 0,0 4 0,0 7-5407</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18.679"/>
    </inkml:context>
    <inkml:brush xml:id="br0">
      <inkml:brushProperty name="width" value="0.025" units="cm"/>
      <inkml:brushProperty name="height" value="0.025" units="cm"/>
      <inkml:brushProperty name="color" value="#66CC00"/>
    </inkml:brush>
  </inkml:definitions>
  <inkml:trace contextRef="#ctx0" brushRef="#br0">88 780 4420,'-9'4'1933,"-46"21"3318,31-17-376,43-23 1073,347-211-2184,201-81-2793,-202 125-904,-253 125-60,-98 49-3,-11 6-4,0-1 1,1 1-1,-1 0 1,1 0-1,0 0 0,-1 1 1,1-1-1,0 1 1,0 0-1,0 0 1,0 0-1,0 0 1,1 1-1,-1 0 1,4 0-1,-7 3-104,-1-1 0,1 1 0,-1 0 0,0-1 0,0 1 0,0 0-1,0 0 1,0-1 0,-1 1 0,1 0 0,-1-1 0,0 1 0,0 0 0,0-1 0,-2 5 0,-5 1-2765,2-7-3514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19.635"/>
    </inkml:context>
    <inkml:brush xml:id="br0">
      <inkml:brushProperty name="width" value="0.025" units="cm"/>
      <inkml:brushProperty name="height" value="0.025" units="cm"/>
      <inkml:brushProperty name="color" value="#66CC00"/>
    </inkml:brush>
  </inkml:definitions>
  <inkml:trace contextRef="#ctx0" brushRef="#br0">424 23 16335,'-11'-4'1031,"4"1"-796,0 0 0,-1 0-1,1 1 1,-1 0 0,1 0 0,-1 0 0,0 1 0,0 1 0,1-1 0,-1 1 0,0 1-1,0-1 1,0 1 0,1 1 0,-15 3 0,9 2 92,0 0 0,1 1 1,0 1-1,0 0 0,1 0 0,0 1 0,-12 14 0,-3 5 468,-33 51 0,46-60-595,1 1-1,0 0 1,2 1 0,-14 44 0,20-57-161,2 1 0,-1 0-1,2 1 1,-1-1 0,1 0-1,1 0 1,0 1 0,0-1-1,1 0 1,0 0 0,1 1 0,0-1-1,0 0 1,5 10 0,-4-15-34,0 0 0,0 0 0,0 0 0,0-1 0,1 1 0,0-1 0,0 0 0,0 0 1,1 0-1,0 0 0,-1-1 0,1 1 0,0-2 0,0 1 0,1 0 0,-1-1 0,1 0 0,-1 0 0,1 0 0,0-1 0,-1 0 1,1 0-1,0-1 0,0 1 0,0-1 0,-1 0 0,1-1 0,11-1 0,-7 0 12,0 0-1,0 0 1,0-1-1,0 0 1,-1-1-1,1 0 0,-1-1 1,0 0-1,0 0 1,0-1-1,-1 0 1,0 0-1,0-1 1,0 0-1,10-13 1,-13 12 37,-1 0 0,0 0 0,0-1 0,0 0 0,-1 1 0,-1-1 0,1 0 0,-2 0 0,2-13 0,-2 20-13,-1 0-1,0 0 0,1 0 1,-1 0-1,0 0 0,0 0 1,0 0-1,-1 0 0,1 0 1,0 0-1,-1 0 0,1 0 1,-1 0-1,0 0 0,0 0 1,1 0-1,-1 1 1,-1-1-1,1 0 0,0 1 1,0-1-1,0 0 0,-1 1 1,1 0-1,-1-1 0,1 1 1,-1 0-1,0 0 0,1 0 1,-1 0-1,0 0 0,0 0 1,0 0-1,0 1 0,0-1 1,0 1-1,0-1 0,0 1 1,0 0-1,0 0 0,0 0 1,0 0-1,0 0 0,0 0 1,0 0-1,0 1 0,-2 0 1,1 0-27,1 0 1,0 0-1,0 1 1,0-1-1,0 0 1,1 1 0,-1-1-1,0 1 1,1 0-1,-1 0 1,1-1-1,-1 1 1,1 0-1,0 0 1,-2 3-1,3-4-11,-1-1 0,1 1 0,-1 0 0,1 0 0,-1-1 0,1 1 0,-1 0 0,1 0 0,0 0 0,-1 0 0,1 0 0,0 0 0,0-1 0,0 1 0,0 0 0,0 0 0,0 0 0,0 0 0,0 0 0,0 0 0,0 0 0,0 0 0,1 0 0,-1-1 0,0 1 0,0 0 0,1 0 0,-1 0 0,1 0 0,-1-1 0,1 1 0,-1 0 0,1 0 0,0-1 0,-1 1 0,1 0 0,0-1 0,-1 1 0,2 0 0,5 0 15,-1 1-1,0-2 1,1 1-1,-1-1 1,1 0 0,-1 0-1,1 0 1,-1-1-1,0 0 1,1-1 0,-1 1-1,0-1 1,0 0-1,9-5 1,14-7-258,42-27 0,-60 34 50,7-6-44,-11 8 161,0 1 1,1-1-1,-1 1 0,14-5 1,-21 9 64,0 0 1,1 0 0,-1 1 0,0-1 0,1 0-1,-1 0 1,0 0 0,1 0 0,-1 0 0,0 0-1,0 1 1,1-1 0,-1 0 0,0 0 0,0 0 0,1 1-1,-1-1 1,0 0 0,0 0 0,0 1 0,1-1-1,-1 0 1,0 1 0,0-1 0,0 0 0,0 1-1,0-1 1,0 0 0,0 0 0,0 1 0,1-1-1,-1 0 1,0 1 0,0-1 0,0 0 0,-1 1-1,1-1 1,0 0 0,0 1 0,0-1 0,0 0 0,0 1-1,0-1 1,0 0 0,0 1 0,-1-1 0,1 0-1,0 1 1,-5 18-142,-16 32 153,16-41-20,0 1 1,1 0 0,0-1 0,0 1 0,1 1 0,1-1-1,-2 17 1,4-27-72,0 0 0,0-1 0,-1 1-1,1 0 1,0 0 0,0-1 0,1 1 0,-1 0-1,0-1 1,0 1 0,0 0 0,0 0-1,0-1 1,1 1 0,-1 0 0,0-1 0,1 1-1,-1-1 1,1 1 0,-1 0 0,0-1 0,1 1-1,-1-1 1,1 1 0,-1-1 0,1 1-1,0-1 1,-1 0 0,1 1 0,-1-1 0,1 0-1,0 1 1,-1-1 0,2 0 0,0 0-188,0 0 1,1 0 0,-1 0 0,0-1 0,0 1-1,0-1 1,0 0 0,0 1 0,0-1 0,0 0-1,3-2 1,3-3-1273,1 1 1,-1-2-1,-1 1 0,11-11 0,9-18-5409</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0.103"/>
    </inkml:context>
    <inkml:brush xml:id="br0">
      <inkml:brushProperty name="width" value="0.025" units="cm"/>
      <inkml:brushProperty name="height" value="0.025" units="cm"/>
      <inkml:brushProperty name="color" value="#66CC00"/>
    </inkml:brush>
  </inkml:definitions>
  <inkml:trace contextRef="#ctx0" brushRef="#br0">103 0 13485,'0'0'6203,"-6"12"-4724,-8 10-1025,-39 76 1669,48-87-1949,0 0 0,1 0 1,0 0-1,1 1 0,0 0 1,1-1-1,-2 18 0,4-28-169,0 0 0,0 0-1,0-1 1,0 1-1,0 0 1,0 0-1,0-1 1,0 1-1,1 0 1,-1-1 0,0 1-1,0 0 1,1-1-1,-1 1 1,0 0-1,1-1 1,-1 1 0,1 0-1,-1-1 1,0 1-1,1-1 1,-1 1-1,1-1 1,0 1-1,-1-1 1,1 1 0,-1-1-1,1 0 1,0 1-1,-1-1 1,1 0-1,0 1 1,0-1-1,-1 0 1,1 0 0,0 0-1,-1 0 1,1 0-1,0 0 1,0 0-1,-1 0 1,1 0-1,0 0 1,0 0 0,-1 0-1,1 0 1,0-1-1,-1 1 1,1 0-1,0 0 1,-1-1-1,1 1 1,0-1 0,-1 1-1,1 0 1,-1-1-1,2 0 1,2-1-28,0-1 0,0 1 0,0-1 0,0 0 0,0 0 0,-1-1 0,6-6 0,4-12-189,-2 0 1,16-44 0,-17 40 257,-10 26-34,0-1 1,0 1-1,0-1 0,0 1 0,0 0 0,0-1 1,0 1-1,0-1 0,1 1 0,-1-1 0,0 1 0,0 0 1,0-1-1,0 1 0,1-1 0,-1 1 0,0 0 1,1-1-1,-1 1 0,0 0 0,0-1 0,1 1 0,-1 0 1,1 0-1,-1-1 0,0 1 0,1 0 0,-1 0 1,0 0-1,1 0 0,-1-1 0,1 1 0,-1 0 0,1 0 1,-1 0-1,0 0 0,1 0 0,-1 0 0,1 0 1,-1 0-1,1 0 0,-1 0 0,1 0 0,-1 0 0,0 1 1,1-1-1,-1 0 0,1 0 0,-1 0 0,0 1 1,1-1-1,18 26 436,3 2-190,-17-25-236,0-1 1,1 1-1,0-1 0,0 0 0,-1 0 0,1-1 0,0 0 1,0 0-1,1-1 0,-1 1 0,0-1 0,0 0 1,0-1-1,0 0 0,0 0 0,0 0 0,0 0 0,0-1 1,0 0-1,6-4 0,-4 3 6,0-1 0,-1-1 0,1 0 0,-1 0 1,0 0-1,0-1 0,-1 0 0,1 0 0,-1 0 0,-1-1 0,1 0 0,-1 0 1,6-12-1,-15 28-23,1-1 0,0 1 1,0 0-1,1-1 0,0 1 1,0 0-1,1 0 0,1 0 1,-1 0-1,1 1 0,2 8 1,-2-17 8,1 1 0,0-1-1,0 0 1,0 1 0,0-1 0,0 0 0,0 0 0,0 0 0,0 0 0,1 0 0,-1 0 0,0 0-1,1 0 1,-1 0 0,1 0 0,-1-1 0,1 1 0,-1-1 0,1 1 0,-1-1 0,1 1 0,-1-1-1,1 0 1,0 0 0,-1 0 0,1 0 0,-1 0 0,1 0 0,0-1 0,-1 1 0,1 0 0,-1-1-1,3 0 1,5-1 9,-1 0 0,1 0-1,-1-1 1,0 0 0,8-4-1,-1-2-324,1-1-1,-2-1 0,1 0 1,-1 0-1,14-18 1,-10 8-4000,-5-2-3743</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0.445"/>
    </inkml:context>
    <inkml:brush xml:id="br0">
      <inkml:brushProperty name="width" value="0.025" units="cm"/>
      <inkml:brushProperty name="height" value="0.025" units="cm"/>
      <inkml:brushProperty name="color" value="#66CC00"/>
    </inkml:brush>
  </inkml:definitions>
  <inkml:trace contextRef="#ctx0" brushRef="#br0">95 1 8712,'0'0'11029,"4"8"-8899,-2-6-1988,0 1-1,-1-1 0,0 1 0,0 0 1,0 0-1,0-1 0,0 1 0,0 0 1,-1 0-1,1 0 0,-1 0 0,0 0 1,0 4-1,-1-2 32,0-1 0,-1 0 0,1 0-1,-1 0 1,0 0 0,0 0 0,-1-1 0,1 1 0,-1-1 0,0 1-1,-5 4 1,-12 13 869,13-16-813,1 1 0,-1 0 0,1 1 0,1-1 0,-1 1 0,1 0 0,1 1-1,-1-1 1,-5 14 0,11-21-224,-1 1 0,0-1-1,1 1 1,-1-1-1,1 1 1,-1-1-1,0 1 1,1-1 0,0 0-1,-1 1 1,1-1-1,-1 0 1,1 1 0,-1-1-1,1 0 1,0 0-1,-1 1 1,1-1 0,-1 0-1,1 0 1,0 0-1,-1 0 1,1 0 0,0 0-1,-1 0 1,1 0-1,-1 0 1,2-1 0,28 2 80,-23-2-79,10 1-355,1-1 1,0-1 0,-1-1-1,25-6 1,-34 7-527,0-1 1,0 0-1,0-1 0,-1 1 1,0-1-1,0-1 0,7-4 1,4-9-5356</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0.771"/>
    </inkml:context>
    <inkml:brush xml:id="br0">
      <inkml:brushProperty name="width" value="0.025" units="cm"/>
      <inkml:brushProperty name="height" value="0.025" units="cm"/>
      <inkml:brushProperty name="color" value="#66CC00"/>
    </inkml:brush>
  </inkml:definitions>
  <inkml:trace contextRef="#ctx0" brushRef="#br0">1 13 12524,'0'0'6950,"63"1"-6821,-29-1-1283,0 0-3362,0-13-3876</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1.145"/>
    </inkml:context>
    <inkml:brush xml:id="br0">
      <inkml:brushProperty name="width" value="0.025" units="cm"/>
      <inkml:brushProperty name="height" value="0.025" units="cm"/>
      <inkml:brushProperty name="color" value="#66CC00"/>
    </inkml:brush>
  </inkml:definitions>
  <inkml:trace contextRef="#ctx0" brushRef="#br0">78 0 13645,'-5'10'2573,"-9"20"-729,3 0 0,0 0 0,2 1-1,2 1 1,-6 41 0,6 35-677,7 145-916,21-316 726,0-52-1103,-12 63-853,1 1 1,3 0-1,19-50 0,-30 96 977,-1 0 1,1 0-1,0 1 0,1-1 1,-1 1-1,1-1 0,0 1 1,0 0-1,0 0 0,0 0 1,1 1-1,0-1 1,-1 1-1,1 0 0,0 0 1,1 0-1,-1 1 0,1-1 1,-1 1-1,1 0 0,0 0 1,-1 1-1,1-1 1,0 1-1,9-1 0,-12 3 5,-1-1 1,0 0-1,0 1 0,0-1 0,0 1 1,0-1-1,0 1 0,0-1 0,0 1 1,0 0-1,0 0 0,0-1 0,-1 1 1,1 0-1,0 0 0,0 0 0,-1 0 1,1 0-1,-1 0 0,1 0 0,-1 0 1,1 0-1,-1 0 0,1 0 0,-1 0 1,0 1-1,0-1 0,0 0 0,1 0 1,-1 0-1,0 0 0,-1 0 0,1 1 1,0-1-1,0 0 0,0 0 0,-1 2 1,0 2 53,0 0 1,0 0-1,0-1 1,0 1-1,-1-1 0,1 1 1,-1-1-1,-4 8 1,-4-1 318,0-1 0,0 1 0,-1-2 1,0 1-1,-16 9 0,20-14-234,0 0 0,-1-1 0,1 0-1,-1-1 1,0 1 0,0-1 0,0-1-1,-1 0 1,1 0 0,-12 1 0,20-3-181,0 0 0,0-1 0,0 1 0,-1 0 0,1 0 0,0 0 0,0-1 1,0 1-1,0 0 0,0-1 0,-1 1 0,1 0 0,0 0 0,0-1 0,0 1 0,0 0 1,0-1-1,0 1 0,0 0 0,0 0 0,0-1 0,0 1 0,0 0 0,1-1 0,-1 1 0,0 0 1,0 0-1,0-1 0,0 1 0,0 0 0,0 0 0,1-1 0,-1 1 0,0 0 0,0 0 0,0-1 1,1 1-1,-1 0 0,0 0 0,0 0 0,1 0 0,-1-1 0,0 1 0,0 0 0,1 0 1,-1 0-1,12-13-2020,36-19-8858,-16 14 1661</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1.488"/>
    </inkml:context>
    <inkml:brush xml:id="br0">
      <inkml:brushProperty name="width" value="0.025" units="cm"/>
      <inkml:brushProperty name="height" value="0.025" units="cm"/>
      <inkml:brushProperty name="color" value="#66CC00"/>
    </inkml:brush>
  </inkml:definitions>
  <inkml:trace contextRef="#ctx0" brushRef="#br0">86 0 15663,'0'0'6956,"-6"10"-4997,-44 77 2740,45-77-4483,1 1 1,-1 0 0,2 0 0,-1 0-1,1 0 1,1 1 0,-1 20 0,7-25-157,7-13-25,6-14-125,-7-7-348,-2-1 0,-1 0 0,6-53 0,-10 61-2871,-1 25 2596,0 0 0,0-1 0,0 1 0,0 0 0,1-1 0,0 0-1,0 1 1,0-1 0,0 0 0,1 0 0,3 3 0,15 7-5410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0.445"/>
    </inkml:context>
    <inkml:brush xml:id="br0">
      <inkml:brushProperty name="width" value="0.025" units="cm"/>
      <inkml:brushProperty name="height" value="0.025" units="cm"/>
    </inkml:brush>
  </inkml:definitions>
  <inkml:trace contextRef="#ctx0" brushRef="#br0">162 1 8936,'0'0'5830,"-9"0"-3364,4 0-2339,1 0-1,-1 1 0,0-1 1,0 1-1,1 0 0,-1 1 1,1-1-1,-1 1 0,1 0 1,-1 0-1,1 0 0,0 0 1,0 1-1,0 0 0,1 0 1,-1 0-1,0 0 0,1 0 1,0 1-1,0 0 0,0-1 1,0 1-1,-3 8 1,-3 1 246,1 1 1,1 0 0,0 0-1,-5 18 1,10-25-254,0 0-1,0 1 1,0-1 0,1 0-1,0 0 1,1 1 0,0-1-1,0 0 1,0 1 0,1-1-1,2 10 1,-2-14-118,1-1 0,-1 1 1,0-1-1,1 1 0,0-1 0,-1 1 0,1-1 0,0 0 1,0 0-1,0 0 0,1 0 0,-1 0 0,0 0 0,1-1 1,-1 1-1,1-1 0,0 0 0,-1 0 0,1 0 0,0 0 1,0 0-1,-1 0 0,1-1 0,0 1 0,0-1 1,0 0-1,0 0 0,0 0 0,0 0 0,0-1 0,4 0 1,1 0-207,0 0 1,0-1-1,1 0 1,-1 0 0,-1-1-1,1 0 1,0-1-1,-1 1 1,14-10-1,0-9-181,-5 7 1202,-15 16-786,0-1-1,-1 1 1,1 0-1,-1-1 1,1 1 0,-1 0-1,0-1 1,1 1-1,-1 0 1,0 0 0,1-1-1,-1 1 1,0 0-1,0 0 1,0 0-1,0-1 1,0 1 0,0 0-1,0 0 1,0 0-1,0 0 1,0-1 0,0 1-1,0 0 1,0 0-1,-1-1 1,1 1-1,-1 1 1,1 0 16,-1 0 0,1 0 1,0 1-1,0-1 0,0 0 0,0 0 0,0 0 0,0 1 0,1-1 1,-1 0-1,1 0 0,0 0 0,-1 0 0,1 0 0,0 0 1,0 0-1,3 4 0,-2-5-8,0 0-1,1 1 1,-1-1 0,1 0 0,-1 0 0,1 0-1,0-1 1,-1 1 0,1-1 0,0 1 0,-1-1-1,1 0 1,0 0 0,4 0 0,5-2-94,0 0 0,0 0 0,0-1 1,-1 0-1,1-1 0,-1-1 0,0 0 0,0 0 1,-1-1-1,1 0 0,-1-1 0,-1 0 0,1 0 1,-1-1-1,0-1 0,-1 0 0,0 0 0,11-17 1,-44 50 459,21-15-328,0 0 0,0 0 0,1 0 0,-3 16-1,6 6-386,1-30 243,-1 0 0,0 0 0,1 0 0,-1-1 0,1 1 0,-1 0 0,1-1 0,-1 1 0,1 0 0,-1-1 0,1 1 0,-1 0 0,1-1 0,0 1-1,-1-1 1,1 1 0,0-1 0,0 0 0,-1 1 0,1-1 0,0 0 0,0 1 0,0-1 0,0 0 0,-1 0 0,1 0 0,0 0 0,0 0 0,1 0 0,-2 0-109,1 0 0,-1 0 0,0 0 1,1 0-1,-1 0 0,1 0 0,-1 0 1,0 0-1,1 0 0,-1 0 0,1 0 1,-1 0-1,0 0 0,1-1 0,-1 1 1,1 0-1,-1 0 0,0 0 0,1-1 0,-1 1 1,0 0-1,1 0 0,-1-1 0,0 1 1,0 0-1,1-1 0,-1 1 0,0 0 1,0-1-1,1 1 0,-1-1 0,0 1 1,0 0-1,0-1 0,0 1 0,0-1 1,0 1-1,1-1 0,0-13-5365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2.096"/>
    </inkml:context>
    <inkml:brush xml:id="br0">
      <inkml:brushProperty name="width" value="0.025" units="cm"/>
      <inkml:brushProperty name="height" value="0.025" units="cm"/>
      <inkml:brushProperty name="color" value="#66CC00"/>
    </inkml:brush>
  </inkml:definitions>
  <inkml:trace contextRef="#ctx0" brushRef="#br0">64 215 10025,'0'0'14537,"-8"5"-13368,8-5-1164,-39 28 1601,38-27-1557,-1 0 0,1 1 0,-1-1 0,1 1 0,0 0 0,0-1 0,0 1 0,0 0 0,0 0 0,0 0 0,0-1 0,1 1 0,-1 0 0,0 0 0,1 0 0,0 0 0,0 0 0,-1 0 0,1 0 0,0 0 0,1 1 0,-1-1 0,0 0 0,0 0 0,1 0 0,-1-1 0,1 1 0,1 3 0,-2-4-39,1 0 0,0-1 0,-1 1 0,1 0 0,-1 0 0,1-1 0,0 1 0,0 0 1,-1-1-1,1 1 0,0 0 0,0-1 0,0 1 0,0-1 0,0 0 0,0 1 0,0-1 0,0 0 0,0 1 0,0-1 0,0 0 0,0 0 0,0 0 0,0 0 0,0 0 0,0 0 0,0 0 0,0 0 0,0-1 0,0 1 0,0 0 0,0 0 0,0-1 0,-1 1 0,1-1 0,2 0 1,0-1-32,0 1 1,-1-1 0,1 1 0,-1-1 0,1 0 0,-1 0-1,1 0 1,-1-1 0,0 1 0,2-4 0,-1-1-314,0 0 0,0 0 1,-1 0-1,0-1 0,-1 1 1,1-1-1,-1 1 0,-1-1 1,0 0-1,0 1 1,0-1-1,-1 0 0,-2-10 1,3 18 233,0 0 0,0 1 0,-1-1 1,1 0-1,0 0 0,0 0 1,0 0-1,0 0 0,0 1 0,0-1 1,-1 0-1,1 0 0,0 0 1,0 0-1,0 0 0,-1 0 0,1 0 1,0 0-1,0 0 0,0 0 1,0 0-1,-1 0 0,1 0 0,0 0 1,0 0-1,0 0 0,-1 0 1,1 0-1,0 0 0,0 0 0,0 0 1,-1 0-1,1 0 0,0 0 1,0 0-1,0 0 0,0 0 0,-1 0 1,1-1-1,0 1 0,0 0 1,0 0-1,0 0 0,0 0 0,-1 0 1,1-1-1,0 1 0,0 0 1,0 0-1,0 0 0,0 0 0,0-1 1,1 22-3798,2-17 3541,-1-1 1,1 0 0,0 0 0,0 0 0,0 0-1,0 0 1,1 0 0,-1-1 0,1 0 0,-1 1-1,1-1 1,0-1 0,0 1 0,0 0 0,0-1-1,0 0 1,0 0 0,1 0 0,-1-1 0,0 1-1,0-1 1,1 0 0,-1 0 0,0-1 0,7 0-1,-4 0 105,0-1-1,0 1 1,0-1-1,0 0 0,0-1 1,11-5-1,-15 6 657,1 0-1,-1 0 0,1-1 1,-1 1-1,0-1 0,0 0 0,0 0 1,0 0-1,0 0 0,-1 0 1,3-6-1,-4 9-121,0-1 0,0 0 1,-1 0-1,1 0 0,-1 0 0,1 0 0,-1 0 0,1-1 1,-1 1-1,1 0 0,-1 0 0,0 0 0,0 0 1,1 0-1,-1-1 0,0 1 0,0 0 0,0 0 0,-1 0 1,1-1-1,0 1 0,0 0 0,-1 0 0,1 0 0,0 0 1,-1 0-1,1 0 0,-1 0 0,0-2 0,-13 3 3088,-4 14-3327,13-9 238,0 1-1,0-1 1,0 1 0,1 0-1,0 0 1,0 1 0,1-1-1,0 1 1,0 0 0,0 0-1,1 0 1,0 0 0,1 0 0,-1 0-1,1 1 1,0 7 0,1-14-267,0 0 0,0 0 0,0 0 0,0 0 1,1 0-1,-1 0 0,0 0 0,0 0 1,1 0-1,-1 0 0,1 0 0,-1 0 1,0 0-1,1-1 0,0 1 0,-1 0 0,1 0 1,0 0-1,-1-1 0,1 1 0,0 0 1,0-1-1,-1 1 0,1-1 0,0 1 0,0-1 1,0 1-1,1-1 0,1 1 15,0 0 0,0 0-1,1-1 1,-1 0-1,0 1 1,0-1 0,1 0-1,-1-1 1,4 0 0,0 0-22,0 0 1,0-1-1,0 0 1,0-1-1,0 1 1,0-1-1,12-8 1,-8 0-97,1-1 1,-2-1 0,0 1-1,0-2 1,-1 1 0,-1-1 0,0-1-1,-1 0 1,-1 0 0,0 0-1,-1 0 1,0-1 0,-2 0-1,0 0 1,0 0 0,-1-26 0,-5 36 392,-5 12-150,-5 13-50,5-7 96,0 1 0,2 0 0,-1 1 0,2 0 0,0 0 0,1 0 0,0 0 0,1 1 0,0 0 0,2 0 0,-1-1 0,2 1 0,2 27 0,-1-40-188,0 1 0,0 0 0,0 0 0,0-1 0,1 1 0,-1-1 0,1 1 0,0-1 0,0 0 0,0 0 1,0 1-1,0-1 0,0-1 0,0 1 0,1 0 0,-1 0 0,1-1 0,-1 0 0,1 1 0,0-1 0,-1 0 0,1 0 0,0 0 0,0-1 0,0 1 1,0-1-1,-1 1 0,1-1 0,6-1 0,-3 2-90,0-1 0,0-1 1,-1 1-1,1-1 0,0 0 1,0-1-1,-1 1 0,1-1 1,-1 0-1,1 0 0,-1-1 1,0 0-1,0 0 0,6-4 1,-6 3 88,0-1 0,0 0 0,0 0 1,-1-1-1,1 0 0,-1 1 0,-1-1 0,1 0 1,-1-1-1,0 1 0,0-1 0,-1 1 0,3-14 1,-20 51 552,13-26-477,0 0-1,0 0 0,1 0 0,0 1 0,0-1 0,0 0 0,1 1 1,-1-1-1,1 0 0,1 1 0,0 6 0,0-10-67,-1-1-1,1 1 1,0 0 0,0 0-1,0 0 1,1 0 0,-1-1-1,0 1 1,0-1 0,1 1-1,-1-1 1,1 1 0,0-1-1,-1 0 1,1 0 0,0 0-1,0 0 1,0 0 0,-1 0-1,1 0 1,0 0 0,0-1-1,0 1 1,0-1-1,0 0 1,1 1 0,-1-1-1,0 0 1,0 0 0,4-1-1,1 0-51,0 1 0,0-2 0,-1 1 0,1-1 0,0 0 1,0 0-1,-1-1 0,0 0 0,1 0 0,-1 0 0,0-1 0,0 0 0,-1 0 0,1-1 0,5-5 0,-2 0-310,0 1 0,-1-1 0,0 0 1,0-1-1,-2 0 0,1 0 0,7-18 1,-22 75-1271,9-25-2013,3-15-240,8-5-2109</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2.514"/>
    </inkml:context>
    <inkml:brush xml:id="br0">
      <inkml:brushProperty name="width" value="0.025" units="cm"/>
      <inkml:brushProperty name="height" value="0.025" units="cm"/>
      <inkml:brushProperty name="color" value="#66CC00"/>
    </inkml:brush>
  </inkml:definitions>
  <inkml:trace contextRef="#ctx0" brushRef="#br0">70 1 609,'0'0'22816,"-2"10"-21444,-26 129 1786,-9 86-3391,37-224 233,-1 0 0,1-1-1,0 1 1,-1 0 0,1-1-1,0 1 1,0 0 0,0-1-1,0 1 1,0 0 0,0 0-1,0-1 1,0 1 0,0 0 0,0 0-1,0-1 1,0 1 0,0 0-1,1-1 1,-1 1 0,0 0-1,1-1 1,-1 1 0,0 0-1,1-1 1,-1 1 0,1-1-1,-1 1 1,1-1 0,-1 1-1,1-1 1,0 1 0,0-1 15,1 0 1,-1-1 0,0 1-1,1 0 1,-1-1-1,0 0 1,0 1 0,1-1-1,-1 0 1,0 0-1,0 1 1,0-1 0,0 0-1,2-2 1,35-43 0,-22 11-1934,-2-1 0,18-72 0,-36 246 4192,5-137-2288,-1 1 1,0-1-1,1 1 1,-1-1 0,1 1-1,-1-1 1,1 0-1,-1 1 1,1-1-1,0 1 1,0-1-1,0 0 1,0 0-1,0 0 1,0 0 0,0 0-1,0 0 1,1 0-1,-1 0 1,0 0-1,1 0 1,-1 0-1,0-1 1,1 1-1,-1-1 1,1 1 0,-1-1-1,1 1 1,-1-1-1,1 0 1,-1 0-1,1 0 1,-1 0-1,1 0 1,-1 0-1,1 0 1,0 0 0,-1-1-1,2 0 1,3 1-583,0-1 0,0 0 0,-1 0 0,1 0 0,0-1 0,-1 0 1,1 0-1,-1-1 0,9-4 0,-8 1-454,0 0 0,0 0-1,-1 0 1,1-1 0,-1 1 0,-1-1 0,1 0-1,-1-1 1,0 1 0,3-11 0,7-23-3525</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2.857"/>
    </inkml:context>
    <inkml:brush xml:id="br0">
      <inkml:brushProperty name="width" value="0.025" units="cm"/>
      <inkml:brushProperty name="height" value="0.025" units="cm"/>
      <inkml:brushProperty name="color" value="#66CC00"/>
    </inkml:brush>
  </inkml:definitions>
  <inkml:trace contextRef="#ctx0" brushRef="#br0">153 0 8456,'0'0'4767,"-3"13"-1649,1-4-2762,-14 64 3948,-9 93-1,24-157-4240,-1 31 603,3 49 0,1-76-1258,-1-1 0,2 1 0,-1-1 1,8 20-1,-9-30-892,-2-11 336,0 1 0,-1-1 0,0 1 1,0 0-1,-5-11 0,-40-69 2074,18 37 1575,20 34-1254,6 13-779,0-1 0,0 1 0,1-1-1,-1 0 1,1 0 0,1 0 0,-1 0-1,1 0 1,-1 0 0,1 0 0,0-7-1,3 10-420,0 1 1,1 0-1,-1 0 0,0 1 0,1-1 0,-1 0 1,0 1-1,1 0 0,-1-1 0,0 1 0,1 0 0,-1 0 1,1 0-1,-1 0 0,5 2 0,0-2-6,62 1-1039,-21 0-2670,-1-1-3640</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4.063"/>
    </inkml:context>
    <inkml:brush xml:id="br0">
      <inkml:brushProperty name="width" value="0.025" units="cm"/>
      <inkml:brushProperty name="height" value="0.025" units="cm"/>
      <inkml:brushProperty name="color" value="#66CC00"/>
    </inkml:brush>
  </inkml:definitions>
  <inkml:trace contextRef="#ctx0" brushRef="#br0">133 130 10250,'0'0'11232,"-9"-7"-10117,7 6-1073,0-1-1,0 0 1,0 0-1,0 1 1,-1-1-1,1 1 1,0 0-1,-1 0 0,0 0 1,1 0-1,-1 0 1,1 1-1,-6-2 1,6 3-34,-1 0 0,1 0 0,-1-1 1,1 1-1,0 1 0,0-1 0,-1 0 0,1 1 1,0-1-1,0 1 0,0-1 0,1 1 0,-1 0 1,0 0-1,1 0 0,-1 0 0,1 0 0,-1 0 1,1 0-1,-2 5 0,-3 3-12,0 1-1,1 0 1,0 0-1,0 0 1,1 0-1,1 1 0,0-1 1,0 1-1,1 0 1,1 0-1,0 0 1,1 15-1,0-26 9,1 0 0,-1 0 0,0 0-1,1 0 1,-1-1 0,1 1 0,-1 0 0,1 0-1,-1-1 1,1 1 0,0 0 0,-1-1-1,1 1 1,0-1 0,0 1 0,-1-1 0,1 1-1,0-1 1,0 1 0,0-1 0,0 0-1,-1 1 1,1-1 0,0 0 0,0 0 0,0 0-1,0 0 1,0 0 0,0 0 0,0 0-1,0 0 1,-1 0 0,1 0 0,0 0 0,0 0-1,1-1 1,36-13 449,-19 2-311,0-1 0,-1-2-1,-1 1 1,0-2 0,-1 0 0,0-2 0,-2 1-1,0-2 1,-1 1 0,-1-2 0,-1 0 0,0 0-1,-2-1 1,0 0 0,5-24 0,-23 109-415,-3 118 1,11-178 296,1-1-1,0 1 1,1-1-1,-1 1 1,1 0-1,-1-1 1,1 0-1,0 1 1,0-1-1,1 1 1,-1-1-1,1 0 1,-1 0-1,1 0 1,0 0-1,0 0 1,1 0-1,-1 0 1,1-1-1,2 3 1,-1-2 4,0-1 1,-1-1-1,1 1 1,0-1 0,0 1-1,0-1 1,0 0 0,0 0-1,1-1 1,-1 1 0,0-1-1,0 0 1,0 0 0,0-1-1,1 1 1,-1-1 0,6-1-1,-5 0-9,0 1-1,0-1 1,-1 0 0,1-1-1,0 1 1,-1-1 0,1 0-1,-1 0 1,0 0-1,0-1 1,0 0 0,0 1-1,-1-1 1,1 0 0,-1-1-1,0 1 1,0-1-1,-1 1 1,3-8 0,-2 5 8,0 0 1,0-1-1,-1 1 1,0-1 0,-1 0-1,1 0 1,-2 1 0,1-1-1,-1 0 1,0 0-1,-1 0 1,-2-12 0,3 19-29,0 0 1,0 0 0,0 0 0,0 0-1,0 0 1,0 0 0,-1 0 0,1 0-1,0 0 1,-1 0 0,1 0-1,-1 0 1,1 1 0,-1-1 0,1 0-1,-1 0 1,0 0 0,1 1 0,-1-1-1,0 0 1,0 0 0,1 1 0,-1-1-1,0 1 1,0-1 0,0 1 0,0-1-1,0 1 1,0 0 0,0-1 0,0 1-1,0 0 1,0 0 0,0-1 0,0 1-1,0 0 1,0 0 0,0 0 0,0 0-1,0 1 1,0-1 0,0 0 0,0 0-1,0 1 1,0-1 0,-1 1 0,-2 1-13,1 0 0,0 0 0,0 0 0,0 1 1,0-1-1,0 1 0,0 0 0,1 0 0,-1 0 1,1 0-1,-3 4 0,-26 68 51,29-69 20,0 0 0,1 0 0,-1 0 1,1 0-1,1 0 0,-1 0 0,1 0 1,0 0-1,1 1 0,-1-1 0,3 7 1,-2-12-47,0 0 1,0 1-1,0-1 1,0 0-1,0 1 1,1-1-1,-1 0 1,1 0 0,-1 0-1,1 0 1,-1 0-1,1-1 1,-1 1-1,1 0 1,0-1-1,-1 1 1,1-1-1,0 0 1,0 1-1,-1-1 1,1 0-1,0 0 1,0 0-1,-1 0 1,1-1 0,0 1-1,0 0 1,1-1-1,5 0 38,1-1 0,-1 1 0,0-2 1,15-4-1,-7-1-41,-1-1 1,1 0-1,-1-1 0,-1 0 1,0-1-1,18-19 1,-27 25 15,0 0 0,-1 0-1,1-1 1,-1 0 0,0 0 0,0 0 0,-1 0 0,0 0 0,0-1 0,-1 1 0,1-1 0,-1 0-1,-1 0 1,1 0 0,-1 0 0,0 0 0,-1 0 0,-1-13 0,-5 3 428,5 14-519,9 3-75,4 0 82,8 0-402,40-1-2671,-20-6-2756,0-6-4923</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6.062"/>
    </inkml:context>
    <inkml:brush xml:id="br0">
      <inkml:brushProperty name="width" value="0.025" units="cm"/>
      <inkml:brushProperty name="height" value="0.025" units="cm"/>
      <inkml:brushProperty name="color" value="#66CC00"/>
    </inkml:brush>
  </inkml:definitions>
  <inkml:trace contextRef="#ctx0" brushRef="#br0">192 157 416,'22'-21'12157,"8"-12"-2410,-46 67-6560,4-7-3182,-193 314 428,194-323-470,11-18 33,0 0 0,0 0 0,1 0 1,-1 0-1,0 0 0,0 0 0,0 0 0,0 0 1,0 0-1,0 0 0,0 0 0,0 0 0,0 0 1,0 0-1,0 0 0,0 0 0,0 0 1,0 0-1,1 1 0,-1-1 0,0 0 0,0 0 1,0 0-1,0 0 0,0 0 0,0 0 0,0 0 1,0 0-1,0 0 0,0 0 0,0 0 0,0 0 1,0 0-1,0 0 0,0 0 0,0 0 1,0 1-1,0-1 0,0 0 0,0 0 0,0 0 1,0 0-1,0 0 0,0 0 0,0 0 0,0 0 1,0 0-1,0 0 0,0 0 0,23-25-357,36-53-971,-3-2-1,76-150 0,-145 262 1628,1 1 0,-15 62 0,18-59 5,-35 208 3560,41-285-4021,2 26 128,0 1-1,1 0 1,3-24 0,-3 37 16,1-1 1,0 1-1,0 0 0,0-1 0,0 1 0,0 0 1,1 0-1,-1-1 0,0 1 0,1 0 1,-1 0-1,1 0 0,-1 1 0,1-1 1,-1 0-1,1 0 0,-1 1 0,1-1 1,0 1-1,-1 0 0,1-1 0,0 1 1,-1 0-1,1 0 0,0 0 0,1 0 0,48 3-144,-48-2 135,1 1-1,0-1 1,0 1-1,-1 0 1,1 0-1,-1 0 1,0 0 0,1 1-1,-1-1 1,0 1-1,0 0 1,-1 0-1,5 6 1,17 15-266,-19-55 1915,-4-11-1342,-1-1 0,-8-55 0,8 98-284,0 0-1,0 0 0,0-1 0,0 1 1,0 0-1,0-1 0,0 1 0,0 0 0,0 0 1,0-1-1,0 1 0,0 0 0,0 0 1,0-1-1,0 1 0,0 0 0,0 0 0,1-1 1,-1 1-1,0 0 0,0 0 0,0 0 1,0-1-1,1 1 0,-1 0 0,0 0 0,0 0 1,0 0-1,1-1 0,-1 1 0,0 0 1,0 0-1,1 0 0,-1 0 0,0 0 0,0 0 1,1 0-1,-1 0 0,0 0 0,1 0 1,-1 0-1,0 0 0,0 0 0,1 0 0,-1 0 1,0 0-1,0 0 0,1 0 0,12 4-48,-13-4 39,14 4 11,0-1 0,0 0 0,1-1 0,-1-1 0,1 0 0,-1-1 0,1-1 0,-1 0 0,0-1 1,1 0-1,26-9 0,-35 9 20,0 0 1,0 0 0,0-1-1,0 0 1,0-1 0,-1 1-1,0-1 1,1 0 0,-1 0-1,-1-1 1,1 0-1,-1 0 1,1 0 0,-1 0-1,-1 0 1,1-1 0,-1 0-1,0 1 1,0-1 0,-1-1-1,0 1 1,0 0 0,0 0-1,-1-1 1,0 1-1,0-1 1,0 1 0,-1-8-1,0 13-17,0 1 1,0-1-1,0 0 0,0 0 0,0 0 0,0 1 0,0-1 0,0 0 0,0 0 0,0 0 0,0 1 0,-1-1 0,1 0 0,0 0 0,0 1 0,-1-1 1,1 0-1,-1 0 0,1 1 0,-1-1 0,0 0 0,-10 7-321,-10 30-83,0 11 373,-21 64 0,36-90 88,0 1 0,2-1 0,0 1 0,2 0 0,-1 38 0,3-58-51,0-1 1,0 1-1,0 0 0,0-1 0,0 1 0,0-1 0,1 1 1,-1 0-1,0-1 0,1 1 0,-1-1 0,1 1 0,0-1 0,0 1 1,-1-1-1,1 1 0,0-1 0,0 0 0,0 0 0,0 1 0,0-1 1,1 0-1,-1 0 0,0 0 0,1 0 0,-1 0 0,0 0 0,1-1 1,-1 1-1,1 0 0,-1-1 0,1 1 0,0-1 0,-1 1 1,1-1-1,-1 0 0,1 0 0,0 0 0,-1 0 0,1 0 0,0 0 1,-1 0-1,1-1 0,-1 1 0,1 0 0,0-1 0,1 0 0,4-1 29,-1-1-1,0 1 0,0-1 1,0 0-1,0-1 0,0 0 1,0 1-1,-1-2 0,0 1 0,6-7 1,-3 2-6,-1-1 0,0-1-1,0 1 1,-1-1 0,-1 0 0,0 0 0,0-1 0,-1 1 0,-1-1 0,0 0 0,0 0-1,-1-1 1,-1 1 0,0-25 0,-1 37-32,0 0-1,0 0 0,-1 0 1,1-1-1,0 1 1,0 0-1,0 0 0,-1 0 1,1 0-1,0 0 1,0 0-1,0 0 0,-1 0 1,1 0-1,0 0 1,0 0-1,-1 0 0,1 0 1,0 0-1,0 0 1,0 0-1,-1 0 0,1 0 1,0 0-1,0 0 1,-1 0-1,1 0 1,0 0-1,0 0 0,0 0 1,-1 1-1,1-1 1,0 0-1,0 0 0,0 0 1,0 0-1,-1 0 1,1 1-1,0-1 0,0 0 1,0 0-1,0 0 1,0 1-1,0-1 0,0 0 1,-1 0-1,1 0 1,0 1-1,0-1 0,0 0 1,0 0-1,0 1 1,0-1-1,0 0 0,0 1 1,-9 12-50,6-5 68,1 0 1,-1 1 0,1-1 0,1 1-1,-1 0 1,2-1 0,-1 16 0,1-23-5,0 1 1,0-1 0,0 1-1,1-1 1,-1 0-1,0 1 1,1-1 0,-1 1-1,1-1 1,-1 0 0,1 1-1,0-1 1,0 0 0,-1 0-1,1 1 1,0-1-1,0 0 1,0 0 0,0 0-1,2 1 1,-1-1 3,0-1-1,0 1 1,0-1-1,0 0 1,0 0-1,0 0 1,0 0 0,-1-1-1,1 1 1,0 0-1,0-1 1,0 1-1,0-1 1,0 0 0,-1 1-1,1-1 1,0 0-1,-1 0 1,1 0-1,-1 0 1,3-2 0,1-1-24,1-1 1,-1 0-1,0 0 1,0 0 0,0 0-1,-1-1 1,1 1-1,-1-1 1,-1 0 0,1-1-1,-1 1 1,0-1-1,-1 1 1,0-1-1,0 0 1,0 0 0,1-9-1,-14 47-791,4-12 728,6-16 60,-18 70 45,18-66 8,0-1-1,0 0 1,1 1-1,0-1 0,0 0 1,0 1-1,1-1 1,0 0-1,3 11 1,-3-16-31,0 1 1,0-1-1,0 0 1,0 1-1,0-1 1,0 0-1,1 1 1,-1-1-1,0 0 1,1 0-1,-1 0 1,1-1-1,0 1 0,-1 0 1,1 0-1,0-1 1,-1 1-1,1-1 1,0 1-1,0-1 1,-1 0-1,1 0 1,0 0-1,0 0 1,-1 0-1,1 0 1,0 0-1,0-1 1,-1 1-1,1-1 1,2 0-1,2 0 10,0-1 0,0 0 0,-1 0-1,1 0 1,-1-1 0,1 0 0,9-6 0,-3-3-81,0-1 1,-1 1 0,0-2 0,-1 0 0,-1 0-1,0-1 1,-1 0 0,0 0 0,-1-1 0,5-19-1,-15 45-56,1-1-1,0 1 0,1 0 1,0 0-1,1 0 0,1 19 1,-1-28 127,1-1 1,-1 1-1,1 0 0,-1-1 1,1 1-1,0 0 1,-1-1-1,1 1 1,0-1-1,0 1 1,-1-1-1,1 1 1,0-1-1,0 1 1,0-1-1,-1 0 1,1 1-1,0-1 1,0 0-1,0 0 0,0 0 1,0 0-1,0 0 1,-1 0-1,1 0 1,0 0-1,0 0 1,0 0-1,0 0 1,0 0-1,0-1 1,-1 1-1,2-1 1,29-13 297,-15-1-268,0 0-1,-2-1 1,1 0 0,-2-1-1,18-29 1,45-97 41,-38 50 40,-54 158-736,0-16 1239,-14 72-1,26-101-462,1 1-1,1 0 1,1 0 0,1 0 0,0 0 0,6 30-1,-5-46-148,1 0-1,-1 0 1,1 0-1,0 0 0,1 0 1,-1 0-1,1 0 1,3 4-1,-4-7-62,-1 0-1,1 0 1,-1-1 0,1 1 0,0 0-1,-1-1 1,1 1 0,0-1-1,0 0 1,0 1 0,0-1-1,1 0 1,-1 0 0,0-1-1,0 1 1,0 0 0,1-1-1,-1 1 1,0-1 0,4 0-1,-5 0-23,0-1 1,0 0-1,-1 1 0,1-1 0,0 0 0,0 0 0,0 0 0,-1 0 0,1 0 0,0 1 0,-1-1 0,1-1 0,-1 1 0,1 0 0,-1 0 0,0 0 0,1 0 0,-1 0 1,0 0-1,0 0 0,0 0 0,0-1 0,0 1 0,0 0 0,0 0 0,0 0 0,0 0 0,-1 0 0,1-2 0,-7-38-1807,-1 20-91,-1-1 0,-1 2 0,0-1 0,-21-27 0,-61-73-6371,68 91 9185,23 29-418,0 0-1,-1 0 1,1 0 0,0-1-1,0 1 1,0-1-1,0 1 1,0-1-1,0 1 1,0-1 0,0 1-1,1-1 1,-1 0-1,0 0 1,0-3 0,24 15 5417,16 8-5610,18-5-2175,-33-12-2663</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6.402"/>
    </inkml:context>
    <inkml:brush xml:id="br0">
      <inkml:brushProperty name="width" value="0.025" units="cm"/>
      <inkml:brushProperty name="height" value="0.025" units="cm"/>
      <inkml:brushProperty name="color" value="#66CC00"/>
    </inkml:brush>
  </inkml:definitions>
  <inkml:trace contextRef="#ctx0" brushRef="#br0">5 1 13837,'-5'9'8905,"5"0"-6151,0-3-352,0 3-1985,8 1-289,6-1-160,0-4-2434,-1-5-5126</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29.216"/>
    </inkml:context>
    <inkml:brush xml:id="br0">
      <inkml:brushProperty name="width" value="0.025" units="cm"/>
      <inkml:brushProperty name="height" value="0.025" units="cm"/>
      <inkml:brushProperty name="color" value="#66CC00"/>
    </inkml:brush>
  </inkml:definitions>
  <inkml:trace contextRef="#ctx0" brushRef="#br0">0 177 10858,'0'0'5889,"12"5"-4512,-12-5-1358,6 2 149,-1 1 0,1-1 0,0 0 0,0-1 0,0 1 0,0-1 0,0 0 0,1-1 0,-1 0 0,0 0 0,0 0 0,0 0-1,0-1 1,0 0 0,9-3 0,175-73 2033,-23 7-1830,-137 60-343,-1 1 1,2 1-1,52-6 1,-80 13-5,0 1 1,0 0 0,0 0 0,0 0 0,0 0 0,0 1-1,0-1 1,0 1 0,0-1 0,0 1 0,0 0-1,0 0 1,0 1 0,-1-1 0,1 0 0,3 3 0,-6-3-8,1-1 1,-1 1 0,1 0 0,0-1 0,-1 1 0,0 0 0,1 0-1,-1-1 1,1 1 0,-1 0 0,0 0 0,0 0 0,0 0-1,1-1 1,-1 1 0,0 0 0,0 0 0,0 0 0,0 0-1,0 0 1,0-1 0,-1 2 0,0 1 7,1-1 1,-1 0-1,-1 1 1,1-1-1,0 0 0,0 0 1,-1 0-1,0 0 0,1 0 1,-1 0-1,-2 2 1,-8 5 48,0 0-1,0-1 1,0 0 0,-1 0 0,-1-2 0,1 0 0,-23 7 0,-105 25 208,126-35-280,-53 11 32,-1-2-1,0-4 0,-79-1 1,147-6-38,0-1 1,0 0 0,0 0 0,0 0-1,0 0 1,0 0 0,0 0 0,-1 0 0,1 0-1,0 0 1,0 0 0,0-1 0,0 1-1,0 0 1,0-1 0,0 1 0,0-1-1,0 1 1,0-1 0,0 0 0,0 1-1,0-1 1,1 0 0,-1 0 0,0 0 0,0 1-1,1-1 1,-1 0 0,0-2 0,1 2-11,0 0 1,1 0 0,-1 0 0,1-1 0,-1 1 0,1 0 0,0 0 0,-1 0 0,1 0 0,0 0-1,0 0 1,0 0 0,0 0 0,0 1 0,0-1 0,0 0 0,0 0 0,0 1 0,0-1-1,0 1 1,0-1 0,1 1 0,-1-1 0,0 1 0,2-1 0,38-10-219,-1 1 0,56-7 0,24-5-4298,-48 3-2688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46.509"/>
    </inkml:context>
    <inkml:brush xml:id="br0">
      <inkml:brushProperty name="width" value="0.025" units="cm"/>
      <inkml:brushProperty name="height" value="0.025" units="cm"/>
      <inkml:brushProperty name="color" value="#66CC00"/>
    </inkml:brush>
  </inkml:definitions>
  <inkml:trace contextRef="#ctx0" brushRef="#br0">1 0 4805,'0'0'9929,"9"2"-9054,5 2-604,0 0-1,0 0 0,0 2 0,-1 0 1,0 0-1,0 1 0,21 15 0,-13-5 9,2-1-1,0-1 0,1-1 1,0-1-1,1-1 0,0-1 0,50 14 1,10 2 192,-1 4-1,115 61 1,-108-47-237,146 49-1,-29-40 1073,338 41 1,-380-71-1080,182 19-87,242 45 184,699 157 856,-1144-232-1050,183-7 1,-215-7-98,-112 1-36,0 0 0,0 0 1,0 0-1,0 0 0,0 0 0,0 0 1,0 0-1,1 0 0,-1 1 1,0-1-1,0 0 0,0 1 1,0-1-1,0 1 0,0-1 1,0 1-1,-1-1 0,1 1 1,0 0-1,0-1 0,0 1 1,0 0-1,-1 0 0,1 0 1,0 0-1,0 1 0,0 0-51,-1 0 0,0 0 0,0-1 0,1 1 0,-1 0 0,0 0 0,0-1 0,-1 1-1,1 0 1,0 0 0,-1-1 0,1 1 0,-1 0 0,1-1 0,-2 3 0,0 0-270,0 0 0,0-1 1,0 1-1,0-1 0,0 1 0,-1-1 1,0 0-1,1 0 0,-1 0 0,-1 0 1,1-1-1,0 1 0,-1-1 0,1 0 1,-5 2-1,7-3 63,-1-1 0,1 1 1,-1-1-1,0 0 0,1 0 1,-1 0-1,0 1 0,1-1 1,-1-1-1,0 1 1,1 0-1,-1 0 0,1-1 1,-1 1-1,0-1 0,1 1 1,-1-1-1,1 0 0,-1 1 1,1-1-1,0 0 0,-3-2 1,1 0-295,1 0 0,0 0 1,-1 0-1,1 0 1,0-1-1,0 1 1,1-1-1,-3-5 0,-5-25-3390</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46.839"/>
    </inkml:context>
    <inkml:brush xml:id="br0">
      <inkml:brushProperty name="width" value="0.025" units="cm"/>
      <inkml:brushProperty name="height" value="0.025" units="cm"/>
      <inkml:brushProperty name="color" value="#66CC00"/>
    </inkml:brush>
  </inkml:definitions>
  <inkml:trace contextRef="#ctx0" brushRef="#br0">1 74 1954,'0'0'4329,"3"-9"-2108,-2 3-2124,0 3 172,-1 0 0,1 1 0,0-1 0,-1 0 0,1 1 0,0-1-1,1 0 1,-1 1 0,0-1 0,1 1 0,-1 0 0,1-1 0,0 1 0,0 0 0,0 0 0,0 0 0,0 0-1,0 1 1,0-1 0,1 0 0,-1 1 0,1 0 0,-1-1 0,1 1 0,0 0 0,-1 0 0,1 1 0,5-2 0,117 2 4910,-79 3-4993,0 2 1,50 12-1,-93-17-161,1 1 0,-1 0 0,0 0 0,0 0 0,0 0 0,0 1 0,-1-1 0,1 1 0,0-1 0,-1 1 0,1 0 0,-1 0 0,1 1 0,-1-1 0,0 0 0,0 1 0,0-1 0,0 1 0,0 0 0,-1-1 0,1 1 0,-1 0 0,0 0 0,0 0 0,0 0 0,0 0 0,0 1 0,-1-1 0,1 0 0,-1 0 0,0 0 0,0 0 0,0 1 0,0-1 0,-1 0 0,1 0 0,-1 0 0,-1 5 0,-4 13 291,-1 0 0,-1-1-1,0 0 1,-17 28 0,20-39-265,-221 399 29,222-401-663,-8 13-837,0-11-4045</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9.594"/>
    </inkml:context>
    <inkml:brush xml:id="br0">
      <inkml:brushProperty name="width" value="0.025" units="cm"/>
      <inkml:brushProperty name="height" value="0.025" units="cm"/>
      <inkml:brushProperty name="color" value="#66CC00"/>
    </inkml:brush>
  </inkml:definitions>
  <inkml:trace contextRef="#ctx0" brushRef="#br0">1657 265 7719,'-2'-15'5104,"2"6"-4967,-1-1 1,0 1-1,-1 0 1,0-1 0,-1 1-1,0 0 1,0 0-1,-1 1 1,0-1-1,0 1 1,-1-1-1,0 1 1,-1 1-1,0-1 1,0 1-1,-10-9 1,1 5 11,-1 0 0,0 1 0,0 1 0,-1 1 0,0 0 0,-1 1 0,0 1 0,0 1 0,0 0 0,-34-3 0,10 4 132,-1 1 1,1 3 0,-74 8-1,77-2-275,0 3-1,0 1 0,1 2 0,1 1 0,0 3 1,1 0-1,0 3 0,2 0 0,0 3 1,1 0-1,-35 34 0,7-2 48,2 4-1,3 2 1,3 2-1,-67 100 1,75-94 226,3 2-1,4 2 1,2 1 0,4 2-1,-34 113 1,55-145-156,1 1 0,2 0-1,2 0 1,2 1 0,2 0-1,2 0 1,2-1 0,2 1-1,1 0 1,3-1 0,20 65-1,-11-61-206,2 0-1,3-2 0,1 0 1,2-2-1,2 0 1,2-2-1,2-1 0,2-2 1,66 63-1,-68-75 11,1 0 1,2-3-1,0 0 0,2-3 1,0-1-1,2-1 0,0-2 0,0-2 1,2-2-1,0-1 0,0-2 1,60 7-1,-59-12 49,-1-3 0,1-1 1,0-2-1,0-1 0,0-3 0,-1-1 1,0-2-1,0-1 0,0-3 0,66-29 1,-47 11 183,-2-2 1,-1-3 0,-2-3 0,-1-1-1,-2-3 1,-2-3 0,-2-1-1,70-90 1,-72 76 262,-3-1 1,-3-2-1,-2-2 0,-4-1 0,-2-2 0,-3-1 1,29-110-1,-41 109-284,-3-1 1,-3 0-1,-3-1 1,-4 0-1,-6-96 1,-2 117-109,-2 0-1,-2 0 1,-2 1 0,-2 0 0,-3 1 0,-2 1 0,-2 0 0,-30-52 0,37 77-24,-1 1 0,-1 1 0,-1 1 0,-1 0 0,-1 1 1,0 1-1,-25-19 0,28 26-61,0 1 0,-1 0 0,0 2 0,0-1 0,-1 2 0,0 0 0,-1 2 0,1-1 0,-1 2 0,-34-4 0,30 6-237,1 2 0,-1 0 0,1 1 0,-1 1-1,1 1 1,0 1 0,-21 7 0,19-3-1126,0 1 1,0 0-1,-26 17 1,8-2-4589</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0.773"/>
    </inkml:context>
    <inkml:brush xml:id="br0">
      <inkml:brushProperty name="width" value="0.025" units="cm"/>
      <inkml:brushProperty name="height" value="0.025" units="cm"/>
    </inkml:brush>
  </inkml:definitions>
  <inkml:trace contextRef="#ctx0" brushRef="#br0">0 0 9225,'0'0'10217,"21"50"-10153,0-33-384,7-3-1890,-3-3-3812,3-4 1794,-6-3-1889</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0.229"/>
    </inkml:context>
    <inkml:brush xml:id="br0">
      <inkml:brushProperty name="width" value="0.025" units="cm"/>
      <inkml:brushProperty name="height" value="0.025" units="cm"/>
      <inkml:brushProperty name="color" value="#66CC00"/>
    </inkml:brush>
  </inkml:definitions>
  <inkml:trace contextRef="#ctx0" brushRef="#br0">0 999 9161,'0'0'9977,"10"-10"-7906,6-7-1359,0-1 0,-2-1-1,-1 0 1,12-21 0,52-104 1412,-58 106-1828,278-622 841,-293 648-1263,8-10-789,-10 32-8197,-2 0 2279</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2.132"/>
    </inkml:context>
    <inkml:brush xml:id="br0">
      <inkml:brushProperty name="width" value="0.025" units="cm"/>
      <inkml:brushProperty name="height" value="0.025" units="cm"/>
      <inkml:brushProperty name="color" value="#66CC00"/>
    </inkml:brush>
  </inkml:definitions>
  <inkml:trace contextRef="#ctx0" brushRef="#br0">259 121 7719,'1'-5'1382,"0"0"-1,0 0 0,-1-1 0,0 1 0,0-1 1,0 1-1,-2-11 0,1 12-873,0 0-1,0 0 0,0-1 1,-1 1-1,0 1 1,1-1-1,-2 0 1,1 0-1,-4-5 1,4 7-437,0 0 0,-1 0 0,1 0 1,0 0-1,-1 1 0,1-1 0,-1 1 0,1-1 1,-1 1-1,0 0 0,0 0 0,1 0 0,-1 0 1,0 1-1,0-1 0,0 1 0,0-1 1,0 1-1,0 0 0,0 0 0,0 1 0,0-1 1,0 1-1,0-1 0,1 1 0,-1 0 0,0 0 1,0 0-1,1 0 0,-1 1 0,0-1 0,1 1 1,-4 2-1,-2 3 1,0 0 0,0 0 1,0 1-1,1 0 0,0 0 1,1 1-1,0-1 0,0 2 0,1-1 1,0 1-1,-5 15 0,-3 9 155,1 0 0,-7 40 0,14-51-134,1 0 0,0 0 0,2 1 0,1 36 0,1-56-91,0 1 0,0 0 0,1-1 0,-1 1-1,1 0 1,0-1 0,1 1 0,-1-1 0,1 1 0,0-1 0,0 0 0,0 0 0,0 1 0,1-2 0,0 1 0,0 0 0,0 0 0,0-1 0,0 0 0,1 0 0,-1 0 0,1 0 0,0 0-1,0-1 1,0 1 0,1-1 0,-1 0 0,0-1 0,7 3 0,-5-3 19,0 0 0,0 0 0,0 0 1,1-1-1,-1 0 0,0 0 0,0-1 0,0 0 0,1 0 0,-1 0 0,0-1 0,0 0 0,-1 0 0,1 0 1,0-1-1,-1 0 0,1 0 0,-1 0 0,0-1 0,0 0 0,0 0 0,-1 0 0,7-7 0,-6 4 129,0 1-1,0-1 1,-1 0-1,0 0 1,0-1-1,-1 1 1,0-1 0,0 0-1,-1 1 1,0-1-1,0 0 1,-1-1-1,0 1 1,-1 0-1,1 0 1,-2 0-1,-1-13 1,2 20-139,0 0 0,0 0 0,0 0-1,0 0 1,0 0 0,0 0 0,0 1 0,0-1 0,-1 0 0,1 0 0,0 0 0,-1 0 0,1 1-1,-1-1 1,1 0 0,-1 0 0,1 1 0,-1-1 0,1 0 0,-1 1 0,0-1 0,1 1 0,-1-1-1,0 1 1,0-1 0,1 1 0,-1-1 0,0 1 0,0 0 0,0-1 0,1 1 0,-1 0 0,0 0-1,0-1 1,0 1 0,0 0 0,0 0 0,0 0 0,1 0 0,-1 0 0,0 0 0,0 1 0,0-1 0,0 0-1,0 0 1,-1 1 0,1 0-19,-1 0 0,0 0 0,0 0 0,1 0 0,-1 0-1,1 0 1,-1 1 0,1-1 0,-1 0 0,1 1 0,0-1 0,0 1 0,0 0-1,0-1 1,0 1 0,0 0 0,0 0 0,0-1 0,1 1 0,-1 3-1,0-5 7,1 1-1,0-1 1,0 0-1,0 1 1,0-1-1,0 0 1,0 1-1,-1-1 1,1 0-1,0 0 1,0 1-1,0-1 1,0 0-1,0 1 0,0-1 1,0 0-1,0 1 1,0-1-1,1 0 1,-1 1-1,0-1 1,0 0-1,0 1 1,0-1-1,0 0 1,0 1-1,1-1 0,-1 0 1,0 0-1,0 1 1,1-1-1,-1 0 1,0 0-1,0 0 1,1 1-1,-1-1 1,0 0-1,0 0 1,1 0-1,-1 0 0,0 1 1,1-1-1,-1 0 1,0 0-1,1 0 1,-1 0-1,0 0 1,1 0-1,-1 0 1,0 0-1,1 0 1,20-13-34,18-25 70,31-58-66,-58 86-15,-6 18-62,-2 26-96,-4-29 192,1 37-14,-1-24-168,1 1-1,6 31 0,-8-50 130,1 0 0,0 1-1,0-1 1,0 0 0,0 0-1,0 1 1,0-1 0,0 0-1,0 0 1,1 0-1,-1 1 1,0-1 0,0 0-1,0 0 1,0 1 0,0-1-1,0 0 1,0 0 0,0 0-1,1 1 1,-1-1-1,0 0 1,0 0 0,0 0-1,0 0 1,1 1 0,-1-1-1,0 0 1,0 0 0,0 0-1,1 0 1,-1 0-1,0 0 1,0 0 0,0 0-1,1 1 1,-1-1 0,0 0-1,0 0 1,1 0 0,-1 0-1,0 0 1,0 0 0,1 0-1,-1 0 1,0 0-1,1-1 1,8-10-2191,4-19-1306,-5-8-1856,1-7-4185</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2.929"/>
    </inkml:context>
    <inkml:brush xml:id="br0">
      <inkml:brushProperty name="width" value="0.025" units="cm"/>
      <inkml:brushProperty name="height" value="0.025" units="cm"/>
      <inkml:brushProperty name="color" value="#66CC00"/>
    </inkml:brush>
  </inkml:definitions>
  <inkml:trace contextRef="#ctx0" brushRef="#br0">0 21 8840,'0'0'6470,"1"10"-3603,2 234 6107,2-222-8955,-5-22-16,1 0 0,-1 0-1,0 0 1,1 1 0,-1-1 0,0 0 0,1 0-1,-1 0 1,0 0 0,0-1 0,1 1-1,-1 0 1,0 0 0,1 0 0,-1 0-1,0 0 1,0 0 0,1 0 0,-1 0-1,0-1 1,0 1 0,1 0 0,-1 0 0,0 0-1,0-1 1,0 1 0,1 0 0,-1 0-1,0 0 1,0-1 0,0 1 0,0 0-1,1 0 1,-1-1 0,0 1 0,0-1 0,14-39 110,-11-93-492,-3 133 630,5 30 32,-4-28-278,1 0 1,-1-1 0,1 1 0,0-1 0,0 1-1,-1-1 1,1 0 0,0 0 0,0 0-1,0 0 1,0 0 0,0 0 0,0-1-1,0 1 1,1-1 0,-1 1 0,0-1-1,0 0 1,0 0 0,1 0 0,-1 0 0,0 0-1,0 0 1,0-1 0,0 1 0,1-1-1,2-1 1,4-1 21,0 0-1,0 0 0,0-1 1,15-10-1,-21 12-14,62-45 40,-62 44-30,0 0 1,0 0 0,0 0-1,0 0 1,-1 0 0,1-1-1,-1 1 1,0-1 0,0 1-1,0-1 1,-1 0 0,1 0-1,-1 0 1,0 0-1,0 0 1,0-7 0,-1 10-10,0 0-1,0 0 1,0 1 0,-1-1 0,1 0-1,-1 0 1,1 0 0,-1 0 0,1 0-1,-1 0 1,1 0 0,-1 1 0,0-1-1,1 0 1,-1 0 0,0 1 0,0-1-1,0 1 1,1-1 0,-1 1 0,0-1-1,0 1 1,0-1 0,0 1 0,0 0-1,0-1 1,0 1 0,0 0 0,0 0 0,0 0-1,0 0 1,0 0 0,0 0 0,0 0-1,-2 0 1,1 0-4,-1 0 0,1 0-1,-1 1 1,0-1 0,1 0 0,-1 1-1,1 0 1,-1 0 0,1-1 0,0 2-1,-1-1 1,1 0 0,-4 3 0,0 3 38,0 1 0,1 0 0,0 0 0,1 0 0,0 1 1,0 0-1,1-1 0,0 1 0,1 0 0,0 1 0,0-1 1,1 0-1,0 0 0,0 1 0,1-1 0,1 1 0,0 9 0,-1-17-44,1 0-1,-1 0 0,0 0 1,0 0-1,1 0 0,-1 0 1,1 0-1,0 0 0,-1 0 1,1-1-1,0 1 0,0 0 0,0 0 1,1-1-1,-1 1 0,0 0 1,0-1-1,1 1 0,-1-1 1,1 0-1,0 0 0,-1 1 1,1-1-1,0 0 0,0 0 1,-1 0-1,1-1 0,0 1 0,0 0 1,0-1-1,0 1 0,0-1 1,0 0-1,0 0 0,0 1 1,0-1-1,0-1 0,0 1 1,3 0-1,1-1 16,-1-1 1,1 1 0,-1-1-1,1 0 1,-1 0-1,0 0 1,0-1-1,0 0 1,0 0 0,0 0-1,-1-1 1,0 0-1,5-4 1,3-7-2,-1-1 0,0 0 1,-2 0-1,10-22 0,23-37 9,-42 75-29,0 0 0,0 0 0,0 0 0,0 0-1,0-1 1,0 1 0,0 0 0,0 0 0,0 0 0,0 0 0,1 0 0,-1 0 0,0 0 0,0 0 0,0-1 0,0 1 0,0 0 0,0 0-1,0 0 1,1 0 0,-1 0 0,0 0 0,0 0 0,0 0 0,0 0 0,0 0 0,1 0 0,-1 0 0,0 0 0,0 0 0,0 0-1,0 0 1,1 0 0,-1 0 0,0 0 0,0 0 0,0 0 0,0 0 0,0 0 0,0 0 0,1 0 0,-1 0 0,0 1 0,0-1-1,0 0 1,0 0 0,0 0 0,0 0 0,0 0 0,1 0 0,-1 0 0,0 0 0,0 1 0,0-1 0,0 0 0,0 0 0,0 0-1,0 0 1,0 0 0,0 1 0,0-1 0,0 0 0,0 0 0,0 0 0,4 19-55,-1 21 124,-3-15-3,0-12 16,0 0 0,1 0 0,1 0 1,3 16-1,-5-28-75,0-1 0,0 1 0,0-1 0,0 1 0,0-1 0,1 1 0,-1-1 1,0 1-1,0-1 0,1 1 0,-1-1 0,0 1 0,0-1 0,1 0 0,-1 1 0,1-1 0,-1 1 0,0-1 0,1 0 1,-1 1-1,1-1 0,-1 0 0,1 0 0,-1 1 0,1-1 0,-1 0 0,1 0 0,-1 0 0,1 0 0,-1 1 1,1-1-1,-1 0 0,1 0 0,17-11 212,11-25 75,-4-3-207,-11 17-82,0 0 0,24-26 0,-38 47-20,1 0-1,0 0 0,-1 0 0,1 1 0,0-1 1,0 0-1,0 0 0,0 1 0,-1-1 0,1 0 0,0 1 1,0-1-1,0 1 0,0-1 0,0 1 0,1 0 0,-1-1 1,0 1-1,0 0 0,0 0 0,2 0 0,-2 0 15,0 1-1,-1-1 1,1 1-1,0-1 1,-1 1 0,1 0-1,0-1 1,-1 1-1,1 0 1,-1-1-1,1 1 1,-1 0 0,0 0-1,1 0 1,-1-1-1,0 1 1,1 0-1,-1 0 1,0 0-1,0 0 1,0 1 0,1 66-350,-1-44-457,0-23 710,-1-1-1,1 0 1,0 1-1,0-1 1,0 1-1,0-1 1,0 0-1,0 1 1,0-1-1,0 0 0,0 1 1,0-1-1,1 1 1,-1-1-1,0 0 1,0 1-1,0-1 1,0 0-1,1 1 1,-1-1-1,0 0 1,0 1-1,0-1 1,1 0-1,-1 0 1,0 1-1,1-1 1,-1 0-1,0 0 0,0 1 1,1-1-1,-1 0 1,0 0-1,1 0 1,-1 0-1,1 0 1,-1 1-1,0-1 1,1 0-1,-1 0 1,0 0-1,1 0 1,0 0-1,17-13-3535,12-25-4301,-11 6-2226</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3.254"/>
    </inkml:context>
    <inkml:brush xml:id="br0">
      <inkml:brushProperty name="width" value="0.025" units="cm"/>
      <inkml:brushProperty name="height" value="0.025" units="cm"/>
      <inkml:brushProperty name="color" value="#66CC00"/>
    </inkml:brush>
  </inkml:definitions>
  <inkml:trace contextRef="#ctx0" brushRef="#br0">24 1 14670,'0'0'11205,"2"8"-9993,1 2-966,-1 1-1,-1-1 1,1 0-1,-2 1 1,0-1-1,0 1 1,-1-1-1,0 1 1,0-1 0,-1 0-1,-5 16 1,5-21-193,-2 6 13,0 1 0,0 0 1,2 0-1,-4 22 0,7-33-66,0 0 0,-1-1-1,1 1 1,0-1 0,-1 1 0,1-1-1,0 1 1,0-1 0,-1 1 0,1-1-1,0 0 1,0 1 0,0-1 0,0 0-1,0 0 1,-1 0 0,1 0 0,0 1 0,0-1-1,0 0 1,0-1 0,0 1 0,0 0-1,0 0 1,1-1 0,27-2 166,1-5-209,47-18 0,-36 6-2358,-31 10-328,-11 4-5032,-10 4 57</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3.595"/>
    </inkml:context>
    <inkml:brush xml:id="br0">
      <inkml:brushProperty name="width" value="0.025" units="cm"/>
      <inkml:brushProperty name="height" value="0.025" units="cm"/>
      <inkml:brushProperty name="color" value="#66CC00"/>
    </inkml:brush>
  </inkml:definitions>
  <inkml:trace contextRef="#ctx0" brushRef="#br0">1 124 9865,'0'0'13581,"32"-49"-12972,-1 40-353,-1-4-256,0 1-865,0-4-3107,-1-9-8487</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4.013"/>
    </inkml:context>
    <inkml:brush xml:id="br0">
      <inkml:brushProperty name="width" value="0.025" units="cm"/>
      <inkml:brushProperty name="height" value="0.025" units="cm"/>
      <inkml:brushProperty name="color" value="#66CC00"/>
    </inkml:brush>
  </inkml:definitions>
  <inkml:trace contextRef="#ctx0" brushRef="#br0">1 44 12043,'0'0'9716,"2"8"-8381,13 42-145,-3 0 1,-2 1-1,-2 1 1,2 67-1,-9-86-317,3-50-99,5-62-208,-9 72-665,3-24 77,1 0 0,1 1 0,1-1 0,2 1 0,1 1-1,24-53 1,-32 79 5,1 1 0,-1-1 0,1 1 0,-1 0 0,1-1 0,0 1 0,0 0-1,0 0 1,0 0 0,0 0 0,1 0 0,-1 1 0,0-1 0,1 1 0,-1 0 0,1-1-1,0 1 1,-1 0 0,1 0 0,0 1 0,0-1 0,0 1 0,-1-1 0,1 1 0,0 0-1,0 0 1,0 0 0,4 1 0,-5 0 7,0-1 0,0 1 0,-1 0 0,1 0 0,0 0 0,0 0 0,-1 1 0,1-1 0,-1 0 0,1 1 0,-1-1 0,1 1 0,-1 0 0,0-1 0,0 1 0,0 0 0,0 0 0,0 0 0,0 0 0,0 0 0,-1 0 0,1 0 0,-1 0 0,1 0 0,-1 0 0,0 0 0,0 0 0,0 0 0,0 0 0,0 0 0,0 0 0,-1 0 0,1 0 0,-1 0 0,1 0 0,-1 0 0,0 0 0,-1 3 0,-2 3 78,-1-1 1,0 1-1,0-1 0,-1 0 1,0 0-1,0 0 0,-1-1 0,0 0 1,0 0-1,0-1 0,0 0 0,-1 0 1,0-1-1,0 0 0,0 0 1,-1-1-1,1 0 0,-15 3 0,22-6-100,1 0-1,-1 0 1,0 0-1,0 0 1,0 0-1,0 0 1,1 0-1,-1 0 1,0 0-1,0-1 1,1 1-1,-1 0 1,0 0-1,0-1 1,1 1-1,-1-1 1,0 1 0,0 0-1,1-1 1,-1 1-1,1-1 1,-1 0-1,0 1 1,1-1-1,-1 1 1,1-1-1,-1 0 1,1 1-1,0-1 1,-1 0-1,0-1 1,1-1-256,-1 0 1,1 1-1,0-1 1,0 0 0,0 0-1,0 0 1,0 1-1,1-1 1,0-5 0,2-1-1410,0 0 0,0 0 1,1 0-1,0 0 1,5-8-1,11-10-6946</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4.353"/>
    </inkml:context>
    <inkml:brush xml:id="br0">
      <inkml:brushProperty name="width" value="0.025" units="cm"/>
      <inkml:brushProperty name="height" value="0.025" units="cm"/>
      <inkml:brushProperty name="color" value="#66CC00"/>
    </inkml:brush>
  </inkml:definitions>
  <inkml:trace contextRef="#ctx0" brushRef="#br0">2 1 14189,'0'0'3075,"0"11"240,0 24-1294,-1-14-363,0 0 0,2 0 1,6 38-1,-7-58-1647,0 0 0,0-1-1,0 1 1,0 0 0,0 0 0,0-1-1,0 1 1,1 0 0,-1-1 0,0 1-1,0 0 1,1-1 0,-1 1 0,1-1-1,-1 1 1,0 0 0,1-1 0,-1 1 0,1-1-1,-1 1 1,1-1 0,-1 1 0,1-1-1,0 0 1,-1 1 0,1-1 0,-1 0-1,1 1 1,0-1 0,-1 0 0,1 0-1,0 1 1,0-1 0,-1 0 0,1 0 0,0 0-1,-1 0 1,1 0 0,0 0 0,0 0-1,-1 0 1,1-1 0,0 1 0,-1 0-1,1 0 1,0 0 0,-1-1 0,1 1-1,0 0 1,-1-1 0,1 1 0,-1-1 0,1 1-1,-1 0 1,1-1 0,-1 0 0,1 1-1,-1-1 1,1 1 0,-1-1 0,1 0-1,3-4 85,0 1 0,-1-1-1,0 0 1,1 0-1,-2 0 1,4-6-1,-3-1 7,1 1-1,-2-1 1,2-24-1,-3 33-120,0 0 0,-1 0 0,0-1 0,0 1 0,0 0 0,0 0 0,-1 0 0,1 0-1,-1-1 1,0 1 0,0 0 0,0 0 0,0 0 0,0 0 0,0 1 0,-1-1 0,0 0-1,0 0 1,-3-3 0,5 5-33,-1 1 0,1 0 0,0 0 0,0 0 0,-1 0 0,1-1 0,0 1 0,-1 0 0,1 0 0,0 0 0,0 0 0,-1 0-1,1 0 1,0 0 0,-1 0 0,1 0 0,0 0 0,-1 0 0,1 0 0,0 0 0,-1 0 0,1 0 0,0 0 0,-1 1 0,1-1 0,0 0 0,0 0 0,-1 0 0,1 0-1,0 1 1,0-1 0,-1 0 0,1 0 0,0 0 0,0 1 0,-1-1 0,1 0 0,0 0 0,0 1 0,0-1 0,0 0 0,0 1 0,-1-1 0,1 0 0,0 0 0,0 1-1,0-1 1,0 0 0,0 1 0,0-1 0,0 0 0,0 1 0,0-1 0,0 0 0,0 1 0,0-1 0,0 0 0,0 1 0,1-1 0,-1 0 0,0 0 0,0 1 0,0-1-1,9 24-3217,-6-22 2592,1 0 1,0 0 0,0 0-1,0 0 1,0-1-1,1 1 1,-1-1 0,0 0-1,1 0 1,-1-1 0,0 1-1,1-1 1,6-1 0,17 2-4335</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4.710"/>
    </inkml:context>
    <inkml:brush xml:id="br0">
      <inkml:brushProperty name="width" value="0.025" units="cm"/>
      <inkml:brushProperty name="height" value="0.025" units="cm"/>
      <inkml:brushProperty name="color" value="#66CC00"/>
    </inkml:brush>
  </inkml:definitions>
  <inkml:trace contextRef="#ctx0" brushRef="#br0">89 37 4388,'0'0'20153,"-11"6"-19278,10-5-871,-4 1 97,0 1 0,0 0-1,0 0 1,0 1 0,1 0 0,-1-1-1,1 1 1,0 1 0,0-1 0,1 1-1,-1-1 1,1 1 0,0 0 0,0 1-1,0-1 1,1 0 0,0 1 0,0-1 0,0 1-1,1 0 1,-1 8 0,2-13-88,0-1 0,1 1-1,-1-1 1,1 1 0,-1-1 0,0 1 0,1-1 0,-1 0 0,1 1 0,-1-1-1,1 1 1,-1-1 0,1 0 0,0 1 0,-1-1 0,1 0 0,-1 0 0,1 0 0,0 0-1,-1 1 1,1-1 0,0 0 0,-1 0 0,1 0 0,0 0 0,-1 0 0,1 0-1,-1 0 1,1-1 0,0 1 0,-1 0 0,1 0 0,-1 0 0,1-1 0,0 1 0,-1 0-1,1-1 1,-1 1 0,1 0 0,0-1 0,26-12 607,-18 6-495,0 0 1,0-1 0,-1-1 0,13-16 0,-18 20-101,1 1 0,-1-1 0,-1 0 0,1 0 0,-1 0 1,0 0-1,0-1 0,0 1 0,-1-1 0,0 1 0,0-1 0,0-5 0,-1 11-43,0-1 1,0 0-1,0 1 0,0-1 1,-1 1-1,1-1 0,0 0 1,0 1-1,-1-1 0,1 1 0,0-1 1,-1 1-1,1-1 0,-1 1 1,1-1-1,-1 1 0,1 0 1,-1-1-1,1 1 0,-1 0 1,1-1-1,-1 1 0,1 0 0,-1 0 1,1-1-1,-1 1 0,0 0 1,1 0-1,-1 0 0,1 0 1,-1 0-1,0 0 0,1 0 0,-1 0 1,1 0-1,-1 0 0,0 0 1,1 0-1,-1 0 0,1 0 1,-1 1-1,0-1 0,1 0 0,-1 0 1,1 1-1,-1-1 0,1 0 1,-1 1-1,-28 17-1432,28-16 1156,-1 1 0,1-1 0,-1 1 0,1 0 0,0-1 0,0 1 0,0 0 0,1 0 0,-1 0 0,1-1 0,-1 7 0,1-8 26,0 0 0,0 0 0,1 0 0,-1 0 0,0 0-1,0 0 1,0 0 0,1 0 0,-1 0 0,1 0 0,-1 0-1,0 0 1,1 0 0,0-1 0,-1 1 0,1 0 0,0 0-1,-1 0 1,1-1 0,0 1 0,0 0 0,-1-1 0,1 1 0,0-1-1,0 1 1,0-1 0,0 1 0,0-1 0,0 0 0,0 1-1,0-1 1,0 0 0,0 0 0,1 0 0,21 1-5850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5.679"/>
    </inkml:context>
    <inkml:brush xml:id="br0">
      <inkml:brushProperty name="width" value="0.025" units="cm"/>
      <inkml:brushProperty name="height" value="0.025" units="cm"/>
      <inkml:brushProperty name="color" value="#66CC00"/>
    </inkml:brush>
  </inkml:definitions>
  <inkml:trace contextRef="#ctx0" brushRef="#br0">68 269 16239,'0'0'7746,"-9"4"-7388,8-4-355,-2 1 23,0 0 1,0 0 0,0 0 0,0 0 0,0 1-1,1-1 1,-1 1 0,0-1 0,1 1 0,-1 0-1,1 0 1,0 0 0,0 1 0,0-1-1,0 0 1,0 1 0,0 0 0,0-1 0,1 1-1,-1 0 1,1 0 0,0 0 0,0-1-1,0 1 1,0 1 0,1-1 0,-1 0 0,1 6-1,-1-7 9,1 2 6,0 0 1,-1-1 0,1 1 0,0 0-1,1-1 1,-1 1 0,1 0 0,1 4-1,-2-7-30,1 0 0,0 0-1,-1 0 1,1 0-1,0 0 1,0-1-1,0 1 1,0 0-1,0 0 1,0-1-1,0 1 1,0 0-1,0-1 1,0 0-1,0 1 1,0-1 0,1 1-1,-1-1 1,0 0-1,0 0 1,0 0-1,1 0 1,-1 0-1,0 0 1,0 0-1,0 0 1,1 0-1,-1 0 1,2-2-1,2 1 14,0-1-1,-1 0 0,1 0 0,-1 0 0,1 0 0,-1-1 0,0 0 0,0 0 0,0 0 0,0 0 0,-1-1 0,1 1 0,-1-1 1,0 0-1,0 0 0,0 0 0,-1-1 0,0 1 0,3-5 0,0-3 25,0 1-1,0-1 1,-1 0 0,0-1-1,-1 1 1,2-18 0,-9-16 347,4 46-386,0 0 0,0-1 0,0 1 0,0 0 0,0-1-1,-1 1 1,1 0 0,0-1 0,0 1 0,0 0 0,0-1 0,0 1 0,-1 0 0,1 0 0,0-1 0,0 1 0,0 0 0,-1 0 0,1-1 0,0 1 0,-1 0 0,1 0 0,0 0 0,0 0 0,-1-1 0,1 1 0,0 0 0,-1 0 0,1 0 0,0 0 0,-1 0 0,1 0 0,0 0 0,-1 0 0,1 0 0,-13 20 111,7-7-23,1 1-1,1 0 1,0 0-1,1 1 1,0-1-1,1 1 1,1 0 0,0 0-1,1-1 1,3 23-1,-2-35-91,0 0 0,-1 0 0,1 0 0,0 0 0,0 0 0,0 0 0,0 0 0,1-1-1,-1 1 1,0 0 0,1-1 0,-1 1 0,1-1 0,0 0 0,-1 1 0,1-1 0,0 0 0,0 0-1,0 0 1,0 0 0,0-1 0,0 1 0,0 0 0,0-1 0,0 1 0,0-1 0,0 0-1,0 0 1,0 0 0,1 0 0,-1 0 0,0 0 0,0 0 0,0-1 0,0 1 0,0-1 0,0 0-1,4-1 1,2-1 12,0 0-1,0 0 0,0-1 0,0 1 0,-1-2 0,1 1 0,-1-1 1,8-8-1,-14 12-20,3-2 7,1-1 0,-1 1 0,-1-1-1,1-1 1,0 1 0,-1 0 0,0-1 0,0 0 0,0 1 0,-1-1 0,0 0 0,0-1 0,0 1 0,0 0-1,1-8 1,-20 36-29,15-18 118,-1 1 1,1 0 0,0 0 0,1 0-1,-1 0 1,1 0 0,0 11 0,1-17-89,0 1 1,0-1-1,0 1 1,1-1-1,-1 1 1,0-1 0,1 1-1,-1-1 1,0 0-1,1 1 1,-1-1-1,0 1 1,1-1-1,-1 0 1,1 1-1,-1-1 1,1 0-1,-1 1 1,1-1 0,-1 0-1,1 0 1,-1 0-1,1 1 1,-1-1-1,1 0 1,-1 0-1,1 0 1,0 0-1,-1 0 1,1 0 0,-1 0-1,1 0 1,-1 0-1,1 0 1,0 0-1,-1-1 1,1 1-1,-1 0 1,1 0-1,-1 0 1,1-1 0,0 0-1,26-11 249,-13-2-399,0 0 1,-1-1-1,-1 0 0,-1-1 1,0-1-1,9-19 1,-16 106-1569,-5-69 1673,1 1 0,0-1 0,0 1 0,0-1 0,0 1 0,0-1 0,0 1 0,0-1-1,0 1 1,1-1 0,-1 1 0,1-1 0,-1 1 0,1-1 0,-1 1 0,1-1 0,0 0 0,0 1 0,0-1 0,0 0 0,0 0 0,0 1 0,0-1 0,0 0 0,0 0 0,0 0 0,1-1 0,-1 1 0,0 0-1,1 0 1,-1-1 0,0 1 0,1-1 0,-1 1 0,1-1 0,-1 1 0,1-1 0,-1 0 0,1 0 0,-1 0 0,1 0 0,0 0 0,-1 0 0,3-1 0,0 0-299,1 0 0,0-1 1,-1 1-1,1-1 0,-1-1 0,0 1 1,0 0-1,0-1 0,0 0 0,0 0 1,0 0-1,-1-1 0,5-5 0,1-3-289,0-1 1,-1 0-1,0-1 0,-1 1 0,9-30 0,-9 19 947,-1 0 1,-1-1-1,-2 1 0,0-1 1,-1-33-1,-5 46 844,-4 19-469,-6 19-49,6 1-91,1-1 1,1 1 0,2 1-1,0-1 1,2 0 0,2 38-1,-1-62-568,1-1 0,-1 1 0,0-1 0,1 1 0,-1 0-1,1-1 1,0 0 0,-1 1 0,1-1 0,1 1 0,-1-1 0,0 0 0,0 0-1,1 0 1,-1 0 0,1 0 0,0 0 0,0 0 0,-1 0 0,1-1-1,0 1 1,1-1 0,-1 1 0,0-1 0,0 0 0,1 0 0,-1 0 0,0 0-1,1 0 1,-1 0 0,4 0 0,-3-1-15,1 0 0,0 0 0,-1-1 0,1 1 0,-1-1 1,1 0-1,-1 0 0,1 0 0,-1 0 0,0 0 0,1-1 0,-1 0 0,0 1 0,0-1 0,0-1 0,0 1 0,0 0 0,-1-1 1,1 1-1,-1-1 0,3-4 0,3-4 102,-1-1 0,-1 0 0,0 0 0,-1 0 0,0-1 0,-1 0 0,-1 0 1,1 0-1,0-16 0,0-11 1921,-1-56 1,-3 89-1625,-3 92-352,0 58 167,4-129-169,1-1 1,0 1-1,0 0 1,1-1 0,1 1-1,0-1 1,12 23-1,-16-35-30,1 1-1,-1-1 1,1 0-1,-1 0 1,1 0-1,-1 0 1,1 0-1,0 0 1,0 0-1,-1 0 1,1 0-1,0 0 1,0 0-1,0-1 1,0 1-1,0 0 1,0-1-1,0 1 1,0-1-1,1 1 1,-1-1-1,0 1 1,0-1 0,0 0-1,1 1 1,-1-1-1,2 0 1,-2-1-3,0 1 1,0-1-1,0 0 1,0 1-1,0-1 1,-1 0-1,1 0 1,0 0-1,0 0 1,-1 0-1,1 0 1,0 0-1,-1 0 1,1 0-1,-1 0 1,1 0-1,-1 0 1,0 0-1,0 0 1,1-1-1,-1 1 1,0 0-1,0 0 1,0 0-1,0 0 1,0-1-1,0 0 1,-1-6-3,-1 0 0,1 1 0,-1-1 0,-1 1 0,1 0 0,-1 0 1,-1 0-1,1 0 0,-1 0 0,0 0 0,-1 1 0,1 0 0,-1 0 1,0 0-1,-1 1 0,-7-7 0,3 3 174,1-1 0,0-1 0,1 1 0,-8-14 0,15 23-115,1 0 0,-1 0-1,1 0 1,-1 0 0,1 0-1,-1 0 1,1 0 0,0 0-1,-1 0 1,1 0 0,0 0-1,0 0 1,0 0 0,0 0 0,0-1-1,0 1 1,0 0 0,0 0-1,1 0 1,-1 0 0,0 0-1,0 0 1,1 0 0,-1 0-1,2-2 1,-1 2-2,1 0 0,-1-1 0,1 1 0,-1 0-1,1 0 1,0 0 0,-1 0 0,1 1 0,0-1 0,0 0 0,0 1 0,0-1-1,3 0 1,10-1-1038,0 1 1,0 1-1,18 1 0,-16 0-2614,3-1-2727</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6.639"/>
    </inkml:context>
    <inkml:brush xml:id="br0">
      <inkml:brushProperty name="width" value="0.025" units="cm"/>
      <inkml:brushProperty name="height" value="0.025" units="cm"/>
      <inkml:brushProperty name="color" value="#66CC00"/>
    </inkml:brush>
  </inkml:definitions>
  <inkml:trace contextRef="#ctx0" brushRef="#br0">61 234 15054,'3'-10'1556,"-1"1"1,0-1-1,-1 1 0,0-1 0,0 0 0,-1 0 0,-1-13 0,1 23-1529,0 0 0,-1-1 0,1 1 0,0 0 0,0-1 0,0 1 0,-1 0 0,1-1 0,0 1 0,-1 0 0,1-1 0,0 1 0,0 0 0,-1 0 0,1-1 0,0 1 0,-1 0 0,1 0 0,-1 0 0,1 0 0,0-1 0,-1 1 0,1 0 0,-1 0 0,1 0 0,0 0 0,-1 0 0,1 0 0,-1 0 0,1 0 0,0 0 0,-1 0-1,1 0 1,-1 0 0,1 1 0,0-1 0,-1 0 0,1 0 0,-1 0 0,1 0 0,0 1 0,-1-1 0,1 0 0,-17 12-61,12-4 31,1 0 0,0 0-1,0 1 1,1-1 0,0 1-1,1 0 1,-3 18 0,-1 64 8,6-90-5,-1 1 0,1-1 0,0 0 0,0 1 0,0-1 0,0 1 0,0-1 0,0 0 0,0 1 0,1-1 0,-1 0 0,0 1 0,1-1 0,-1 0 0,1 0 0,-1 1 0,1-1 0,0 0 0,-1 0 0,1 0-1,0 0 1,0 0 0,0 0 0,0 0 0,0 0 0,0 0 0,0 0 0,0 0 0,0-1 0,0 1 0,1 0 0,-1-1 0,0 1 0,0-1 0,1 1 0,-1-1 0,0 0 0,1 0 0,-1 1 0,0-1 0,1 0 0,-1 0 0,0 0 0,1-1 0,1 1 0,2-1 3,0-1 0,-1 1 0,1-1 1,0 0-1,-1-1 0,1 1 0,-1-1 1,0 1-1,0-1 0,0-1 0,4-3 0,6-8 74,-1-1-1,0-1 1,-1 0-1,-1-1 0,-1 0 1,-1 0-1,0-1 1,-1 0-1,-2-1 1,1 0-1,-2 0 0,-1 0 1,-1-1-1,0 1 1,-1-36-1,-2 56-86,0 0-1,0 0 1,0 0-1,0 0 1,0 0 0,0 0-1,0 0 1,0 0-1,0 0 1,0 0 0,0 0-1,-1 0 1,1 0-1,0 0 1,0 0 0,0 0-1,0 0 1,0 0 0,0 0-1,0 0 1,0 0-1,0 0 1,0 0 0,0 0-1,0 0 1,-4 16-217,-2 26 78,2 14 143,2-39 31,0 0 0,1 0 0,1 0 0,1 0 0,3 17 0,-4-33-22,1 0 0,-1 0 0,0 1 1,1-1-1,-1 0 0,1 0 0,0 0 0,-1 0 0,1 0 0,0 0 0,-1 0 0,1 0 0,0 0 1,0-1-1,0 1 0,0 0 0,0 0 0,0-1 0,0 1 0,0-1 0,0 1 0,0-1 1,1 1-1,-1-1 0,0 0 0,0 1 0,0-1 0,0 0 0,1 0 0,-1 0 0,0 0 0,0 0 1,1 0-1,-1 0 0,0 0 0,0-1 0,0 1 0,1 0 0,-1-1 0,0 1 0,0-1 0,0 1 1,0-1-1,0 0 0,0 1 0,1-2 0,6-2 34,1-1 0,-1 0 0,0-1 0,9-8 0,-6 3-1,-1 0-1,-1 0 0,16-24 1,-1 0 57,-23 34-61,-1 14-59,0 1 1,1-1-1,1 1 0,0-1 1,1 0-1,0 0 0,1 0 1,1-1-1,0 1 0,13 22 0,-17-34 38,-1 0 0,1 0-1,-1 0 1,1 0-1,0 0 1,-1 0-1,1-1 1,0 1 0,0 0-1,0 0 1,0-1-1,0 1 1,0 0-1,0-1 1,0 1 0,0-1-1,0 1 1,0-1-1,0 0 1,0 1 0,0-1-1,1 0 1,-1 0-1,0 0 1,0 0-1,0 0 1,3 0 0,-3-1 22,1 0 0,-1 0 1,1 0-1,-1 0 0,1-1 1,-1 1-1,1 0 0,-1-1 1,0 1-1,0-1 0,0 1 1,0-1-1,0 0 0,0 1 1,1-3-1,1-5 99,1-1 0,-1 1 1,0-1-1,-1 0 0,1-13 0,-2 13-35,-1-1-1,0 1 1,-1 0-1,0-1 1,0 1-1,-1 0 0,-1-1 1,1 1-1,-2 1 1,1-1-1,-2 0 1,1 1-1,-1 0 1,-7-10-1,40 16-1351,-25 3 1132,70-3-4153,-25-7-1734,-11-6-1864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3.404"/>
    </inkml:context>
    <inkml:brush xml:id="br0">
      <inkml:brushProperty name="width" value="0.025" units="cm"/>
      <inkml:brushProperty name="height" value="0.025" units="cm"/>
    </inkml:brush>
  </inkml:definitions>
  <inkml:trace contextRef="#ctx0" brushRef="#br0">24 0 17457,'0'0'5637,"-6"65"-5221,0-27 225,-1 4-385,3-1-192,3-1-32,1-6-64,0-6-544,0-6-770,0-6-640,0-9-480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1.115"/>
    </inkml:context>
    <inkml:brush xml:id="br0">
      <inkml:brushProperty name="width" value="0.025" units="cm"/>
      <inkml:brushProperty name="height" value="0.025" units="cm"/>
    </inkml:brush>
  </inkml:definitions>
  <inkml:trace contextRef="#ctx0" brushRef="#br0">180 80 6726,'0'0'2499,"0"11"-54,-28 205 5498,16-144-7131,10-56-741,-2 1 1,1-2 0,-2 1 0,-8 20 0,12-33 1,-1 0-1,1 0 1,0 0 0,-1 0-1,1 0 1,-1 0 0,0-1 0,0 1-1,0-1 1,0 0 0,0 1 0,-1-1-1,1 0 1,-1 0 0,1 0-1,-1-1 1,0 1 0,0-1 0,0 1-1,0-1 1,0 0 0,0 0 0,0 0-1,0-1 1,0 1 0,0-1 0,0 0-1,0 1 1,-4-2 0,5 1-19,0-1 1,1 0 0,-1 0-1,0 0 1,1 0 0,-1 0-1,1 0 1,-1 0 0,1 0-1,-1-1 1,1 1 0,0-1-1,-1 1 1,1-1 0,0 1-1,0-1 1,0 0 0,1 1-1,-1-1 1,0 0 0,1 0-1,-1 0 1,1 0 0,-1-3-1,-6-50 228,7 54-275,0-16-69,1 0 1,0 0 0,2 0 0,0 0 0,0 0 0,2 0 0,0 1-1,1-1 1,0 1 0,2 1 0,11-20 0,46-60-2390,9 5-3902,-72 88 6111,24-29-4766</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8.619"/>
    </inkml:context>
    <inkml:brush xml:id="br0">
      <inkml:brushProperty name="width" value="0.025" units="cm"/>
      <inkml:brushProperty name="height" value="0.025" units="cm"/>
      <inkml:brushProperty name="color" value="#66CC00"/>
    </inkml:brush>
  </inkml:definitions>
  <inkml:trace contextRef="#ctx0" brushRef="#br0">30 393 8872,'6'-8'7682,"0"-3"-5969,-3 7-1204,-1 0 0,0 1 0,1-1 0,-1 0 0,1 1 0,0 0 0,0-1 0,7-4 0,-9 8-451,-1 0 1,0-1-1,1 1 0,-1 0 0,0 0 0,1 0 1,-1 0-1,0 0 0,1 0 0,-1 0 0,0 0 0,1 0 1,-1 0-1,0 0 0,1 0 0,-1 0 0,0 0 0,1 1 1,-1-1-1,0 0 0,0 0 0,1 0 0,-1 0 1,0 1-1,1-1 0,-1 0 0,0 0 0,0 0 0,0 1 1,1-1-1,-1 0 0,0 0 0,0 1 0,0-1 0,1 0 1,-1 1-1,0-1 0,0 0 0,0 1 0,0-1 1,0 0-1,0 0 0,0 1 0,0-1 0,0 0 0,0 1 1,0-1-1,0 0 0,0 1 0,0-1 0,0 0 0,0 1 1,0-1-1,1 23 633,-1-22-557,0 21 17,0-1 0,-2 1 0,0-1 0,-2 0 0,0 0 0,-1 0 1,-1 0-1,-1-1 0,-1 0 0,-1 0 0,-1-1 0,-12 19 0,22-38-147,0 0-1,0 0 1,0 0 0,0-1-1,0 1 1,0 0-1,0 0 1,-1 0-1,1 0 1,0 0 0,0 0-1,0 0 1,0 0-1,0 0 1,0 0 0,0-1-1,0 1 1,0 0-1,-1 0 1,1 0-1,0 0 1,0 0 0,0 0-1,0 0 1,0 0-1,0 0 1,0 0 0,-1 0-1,1 0 1,0 0-1,0 0 1,0 0-1,0 0 1,0 0 0,0 0-1,0 0 1,-1 0-1,1 0 1,0 0 0,0 0-1,0 1 1,0-1-1,0 0 1,0 0 0,0 0-1,0 0 1,0 0-1,-1 0 1,1 0-1,0 0 1,0 0 0,0 0-1,0 1 1,0-1-1,0 0 1,0 0 0,0 0-1,0 0 1,0 0-1,0 0 1,0 0-1,0 0 1,0 1 0,1-17 43,6-21-196,28-60-684,30-99 460,-66 205 381,-1 1 0,2 0 0,-1 0 0,1 0 0,2 12 0,0 13 72,-13 264 2216,16-281-2209,7-19 91,-10 0-151,0-1-1,0 0 0,0 1 1,0-1-1,-1 0 0,1 0 1,-1 0-1,1 0 0,-1 0 1,0 0-1,2-5 0,1-8-25,-1 1 0,-1-1-1,-1 0 1,0 0 0,-1-23-1,0 15-244,0 22-33,2 6 206,0 0 0,0 1 0,0-1 0,-1 0 0,0 0 0,1 9 0,-1-8 257,0-12-89,-2-27-79,-9-50-63,9 82-13,5 2 4,0 0-1,-1 0 1,1 0 0,-1 0 0,1 1 0,-1-1 0,6 5 0,17 5 38,-21-10 42,0 0-1,1 0 1,-1-1-1,0 1 1,0-1-1,1-1 1,-1 1-1,0-1 1,0 0-1,0 0 1,1 0-1,-1-1 1,-1 0-1,1 0 1,0 0-1,0-1 1,-1 1-1,1-1 1,-1 0-1,0 0 1,0-1-1,0 1 0,0-1 1,-1 0-1,1 0 1,-1 0-1,0 0 1,0-1-1,-1 1 1,1-1-1,1-6 1,2-2 18,-1-1 0,0 1 1,-1-1-1,0 0 0,-1 0 0,-1 0 1,-1 0-1,0-1 0,0 1 0,-3-23 1,2 36-50,0-1-1,0 1 1,0 0 0,-1-1 0,1 1-1,0-1 1,-1 1 0,1 0 0,-1-1-1,0 1 1,1 0 0,-1 0 0,0-1-1,0 1 1,-1-2 0,2 3-6,-1 0 1,1 0-1,-1 0 0,1-1 1,-1 1-1,1 0 0,-1 0 1,1 0-1,-1 0 1,1 0-1,0 0 0,-1 0 1,1 0-1,-1 0 1,1 0-1,-1 0 0,1 0 1,-1 1-1,1-1 1,-1 0-1,1 0 0,-1 0 1,1 1-1,0-1 0,-1 0 1,1 0-1,-1 1 1,0 0-1,-1 1-14,0 0 1,-1 1-1,1 0 0,0-1 0,0 1 1,1 0-1,-1 0 0,1 0 0,-1 0 1,1 0-1,-1 4 0,-6 25 256,2 0-1,2 1 0,1 0 1,1-1-1,4 53 1,-2-82-223,0-1 0,0 0 0,1 1 1,-1-1-1,0 0 0,1 1 0,0-1 0,0 0 1,-1 0-1,1 0 0,1 0 0,-1 0 0,0 0 1,0 0-1,1 0 0,-1 0 0,1 0 0,0-1 1,-1 1-1,1-1 0,0 1 0,0-1 0,0 0 1,0 0-1,0 0 0,0 0 0,0 0 0,0 0 1,1 0-1,-1-1 0,0 1 0,0-1 0,1 1 1,-1-1-1,0 0 0,1 0 0,2 0 0,1-1 8,-1 0-1,1 0 0,-1 0 0,1-1 0,-1 0 0,1 0 1,-1 0-1,0-1 0,0 0 0,0 0 0,0 0 0,0 0 1,-1-1-1,5-4 0,-3 1-4,0 0 0,-1-1 0,1 1 0,-2-1 0,1 0-1,6-17 1,-9 21-23,-1-1-1,1 0 0,-1 0 1,0 0-1,0 0 0,0 0 0,-1-1 1,0 1-1,0 0 0,0 0 1,0 0-1,-1 0 0,-3-10 1,4 14 6,0 1 1,0-1 0,0 0-1,0 0 1,0 1 0,-1-1 0,1 0-1,0 1 1,-1-1 0,1 0 0,0 1-1,-1-1 1,1 1 0,-1-1 0,1 1-1,-1-1 1,1 1 0,-1-1 0,1 1-1,-1-1 1,1 1 0,-1-1 0,0 1-1,1 0 1,-1 0 0,0-1 0,1 1-1,-1 0 1,0 0 0,1 0 0,-1-1-1,0 1 1,1 0 0,-1 0 0,0 0-1,0 0 1,1 1 0,-1-1 0,0 0-1,1 0 1,-1 0 0,0 0 0,1 1-1,-1-1 1,0 0 0,1 1 0,-1-1-1,0 0 1,1 1 0,-1-1 0,1 1-1,-1 0 1,-2 1-12,1 0-1,0 1 1,0-1-1,0 0 1,0 1 0,0 0-1,1-1 1,-1 1 0,1 0-1,-2 5 1,1 0 55,0 1 1,1 0-1,0-1 0,0 1 1,1 0-1,0 0 1,2 11-1,-1-19-30,-1 1-1,0 0 1,0-1 0,1 1 0,-1-1-1,1 1 1,-1-1 0,1 0-1,0 1 1,-1-1 0,1 0-1,0 1 1,0-1 0,0 0-1,0 0 1,0 1 0,0-1-1,1 0 1,-1 0 0,0-1-1,0 1 1,1 0 0,-1 0-1,1 0 1,-1-1 0,0 1-1,1-1 1,-1 1 0,1-1-1,0 0 1,-1 0 0,1 1-1,-1-1 1,1 0 0,-1 0-1,1-1 1,-1 1 0,1 0-1,0 0 1,-1-1 0,1 1-1,-1-1 1,0 1 0,1-1-1,-1 0 1,1 1 0,-1-1-1,2-2 1,3 0 6,-1 0-1,0-1 1,0 0 0,0 0-1,0 0 1,-1 0 0,1-1 0,-1 0-1,0 0 1,-1 0 0,1-1-1,-1 1 1,0-1 0,4-10-1,-3 4-92,0 0-1,0 0 0,-1 0 1,-1 0-1,0 0 0,1-22 1,-9 91-514,-1 13 809,7-66-177,0 0 0,0 1 0,1-1-1,-1 1 1,1-1 0,0 1 0,1-1 0,-1 0-1,1 0 1,-1 0 0,1 0 0,3 4 0,-4-6-28,1 0 0,0 0 1,-1 0-1,1 0 0,0 0 0,0-1 1,0 1-1,0-1 0,0 1 0,1-1 0,-1 0 1,0 0-1,1 0 0,-1 0 0,0 0 1,1-1-1,-1 1 0,1-1 0,-1 0 1,1 1-1,0-1 0,-1 0 0,1 0 1,-1-1-1,1 1 0,-1 0 0,1-1 1,-1 0-1,1 1 0,-1-1 0,0 0 1,1 0-1,2-2 0,1-1-1,1 0 0,-1 0 0,0 0 0,0-1 0,-1 0-1,1 0 1,-1 0 0,0-1 0,0 0 0,4-7 0,-2 1-62,-1 0 0,-1-1 0,0 0 0,-1 0 0,0 0 0,-1 0 0,3-22 0,-3 0-231,-3-61 0,-3 76 258,0 29 14,0 32 9,2-8 68,0-21-33,0 0 1,1 0-1,0 0 0,1-1 0,0 1 0,1 0 1,0 0-1,1 0 0,0-1 0,1 1 1,8 16-1,-11-27-31,-1 0 1,1 0-1,-1 0 1,1 0-1,0 0 0,-1 0 1,1 0-1,0 0 1,0 0-1,0 0 1,0-1-1,0 1 1,0 0-1,0-1 0,0 1 1,0 0-1,0-1 1,0 1-1,0-1 1,0 0-1,0 1 1,0-1-1,1 0 0,-1 0 1,0 1-1,0-1 1,0 0-1,1 0 1,-1-1-1,0 1 1,0 0-1,0 0 0,1 0 1,-1-1-1,0 1 1,0-1-1,0 1 1,0-1-1,0 1 1,0-1-1,0 0 0,0 1 1,0-1-1,0 0 1,0 0-1,0 0 1,0 1-1,0-3 1,3-1 11,-1 0 0,1-1 0,-1 0 0,-1 0 0,1 0 1,0 0-1,-1 0 0,0-1 0,1-5 0,5-45 5,-1 0 1,-4 0-1,-4-83 0,-1 42-106,2 96 17,0 37-325,1 27 455,14 106-1,-11-144-41,1 0 0,2 0 0,0 0-1,1-1 1,2 0 0,0-1 0,14 23 0,-13-31-43,-8-16-37,-18-26-113,-19-15-464,-2 1 0,-2 2-1,-57-48 1,96 87 714,-1-1 0,0 1 0,1-1 1,-1 0-1,0 1 0,1-1 0,-1 1 0,1-1 0,-1 1 0,1 0 0,-1-1 0,1 1 0,0-1 1,-1 1-1,1 0 0,-1 0 0,1-1 0,0 1 0,-1 0 0,1 0 0,0 0 0,-1-1 1,1 1-1,0 0 0,-1 0 0,1 0 0,0 0 0,-1 1 0,1-1 0,0 0 0,0 0 0,39-5-98,-35 4 211,29-2-165,-16 2-769,1-1-1,-1 0 1,19-6-1,-26 1-3678,-8-1-2457,-2-7-5898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8.942"/>
    </inkml:context>
    <inkml:brush xml:id="br0">
      <inkml:brushProperty name="width" value="0.025" units="cm"/>
      <inkml:brushProperty name="height" value="0.025" units="cm"/>
      <inkml:brushProperty name="color" value="#66CC00"/>
    </inkml:brush>
  </inkml:definitions>
  <inkml:trace contextRef="#ctx0" brushRef="#br0">2 0 14253,'-2'0'14734,"6"0"-13965,12 6-481,0 2-224,1 0-288,-4 0-3107</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9.286"/>
    </inkml:context>
    <inkml:brush xml:id="br0">
      <inkml:brushProperty name="width" value="0.025" units="cm"/>
      <inkml:brushProperty name="height" value="0.025" units="cm"/>
      <inkml:brushProperty name="color" value="#66CC00"/>
    </inkml:brush>
  </inkml:definitions>
  <inkml:trace contextRef="#ctx0" brushRef="#br0">1 96 10890,'0'0'15151,"71"-20"-14351,-15 6-447,7 0-257,6 0-128,0 1-737,-8 2-608,-11 6-1410,-19 1-1473,-20 4-3555</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09.626"/>
    </inkml:context>
    <inkml:brush xml:id="br0">
      <inkml:brushProperty name="width" value="0.025" units="cm"/>
      <inkml:brushProperty name="height" value="0.025" units="cm"/>
      <inkml:brushProperty name="color" value="#66CC00"/>
    </inkml:brush>
  </inkml:definitions>
  <inkml:trace contextRef="#ctx0" brushRef="#br0">0 175 17777,'0'0'4452,"61"1"-1986,-8-23-832,14-4-833,7-1-577,3 0-160,-6 3-320,-3-1-3043,-6 1-7303</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10.649"/>
    </inkml:context>
    <inkml:brush xml:id="br0">
      <inkml:brushProperty name="width" value="0.025" units="cm"/>
      <inkml:brushProperty name="height" value="0.025" units="cm"/>
      <inkml:brushProperty name="color" value="#66CC00"/>
    </inkml:brush>
  </inkml:definitions>
  <inkml:trace contextRef="#ctx0" brushRef="#br0">0 0 14446,'0'0'11787,"33"78"-10890,-6-30-417,-1 5-384,-5 1-32,-4-3-128,-4-4-769,-8-7-640,-2-4-673,-3-9-320,-3-11-962,-15-10-1889,-8-6-1089</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10.994"/>
    </inkml:context>
    <inkml:brush xml:id="br0">
      <inkml:brushProperty name="width" value="0.025" units="cm"/>
      <inkml:brushProperty name="height" value="0.025" units="cm"/>
      <inkml:brushProperty name="color" value="#66CC00"/>
    </inkml:brush>
  </inkml:definitions>
  <inkml:trace contextRef="#ctx0" brushRef="#br0">25 269 9897,'-6'-16'1235,"1"-2"-1,1 1 1,0 0-1,-1-24 0,5 36-920,-1 1 0,1-1 0,1 1 0,-1-1-1,1 1 1,0-1 0,0 1 0,0 0-1,0-1 1,1 1 0,0 0 0,0 0-1,0 0 1,0 0 0,0 0 0,1 0-1,0 1 1,0-1 0,0 1 0,0 0 0,1 0-1,4-4 1,7-2 19,1 0 1,-1 1-1,2 1 0,-1 1 0,1 0 1,-1 1-1,1 1 0,1 1 0,-1 0 1,1 1-1,-1 1 0,1 0 1,34 5-1,-49-4-333,0 0 0,0 1 0,0-1 1,0 1-1,-1 0 0,1 0 0,0 0 1,0 0-1,0 1 0,-1-1 0,1 1 1,-1-1-1,1 1 0,-1 0 0,1 0 1,-1 0-1,0 1 0,0-1 0,3 4 0,-4-2 18,1 0 0,0 0 0,-1 0 0,0 1 0,0-1 0,0 0 0,0 0 0,-1 1 0,1-1 0,-1 0 0,0 1 0,-1 4 0,-3 12 332,0-1 0,-2 0 0,0 0 1,-13 28-1,17-42-156,-2 2 26,-17 52 887,20-57-1069,0 0-1,0 1 1,0-1-1,1 0 1,-1 1-1,1-1 1,0 0-1,0 1 1,0-1-1,1 1 1,-1-1-1,1 0 1,0 1-1,2 6 1,-1-9-34,-1 1 0,1-1 0,0 0 0,0 1 0,1-1-1,-1 0 1,0 0 0,0 0 0,0-1 0,1 1 0,-1 0 0,0-1 0,1 1 0,-1-1 0,0 0 0,1 0-1,-1 0 1,1 0 0,2-1 0,49-6-23,-34 1-767,0-2 0,0 0 1,21-12-1,21-17-6561,-27 11-1018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11.350"/>
    </inkml:context>
    <inkml:brush xml:id="br0">
      <inkml:brushProperty name="width" value="0.025" units="cm"/>
      <inkml:brushProperty name="height" value="0.025" units="cm"/>
      <inkml:brushProperty name="color" value="#66CC00"/>
    </inkml:brush>
  </inkml:definitions>
  <inkml:trace contextRef="#ctx0" brushRef="#br0">33 69 16720,'0'0'7335,"-7"8"-5862,-18 29-549,25-36-912,0 0 1,0 0 0,0-1-1,0 1 1,0 0 0,0 0-1,0 0 1,0-1 0,0 1-1,0 0 1,0 0 0,0-1-1,1 1 1,-1 0 0,0-1-1,1 1 1,-1 0-1,1 0 1,-1-1 0,0 1-1,1-1 1,-1 1 0,1-1-1,0 1 1,-1 0 0,1-1-1,-1 0 1,1 1 0,0-1-1,-1 1 1,1-1 0,0 0-1,0 0 1,-1 1 0,1-1-1,0 0 1,0 0 0,-1 0-1,1 0 1,0 0 0,0 0-1,0 0 1,37 4 162,-36-4-152,7 0 9,1-1 1,-1 0-1,1 0 1,0-1-1,-1 0 1,0-1-1,0 0 1,0 0-1,0-1 1,12-7-1,-16 9 2,-1-1 0,0 0-1,0 0 1,-1 0-1,1 0 1,0 0 0,-1-1-1,0 0 1,0 0 0,0 0-1,0 0 1,-1 0 0,1 0-1,-1-1 1,0 1 0,-1-1-1,1 0 1,-1 1 0,0-1-1,0 0 1,0 0 0,0-6-1,-1 11-17,0 0-1,0-1 0,0 1 0,0-1 0,0 1 0,0-1 1,0 1-1,0 0 0,0-1 0,0 1 0,0-1 1,0 1-1,-1 0 0,1-1 0,0 1 0,0-1 0,0 1 1,0 0-1,-1-1 0,1 1 0,0 0 0,0-1 0,-1 1 1,1 0-1,0-1 0,-1 1 0,1 0 0,0 0 0,-1-1 1,1 1-1,0 0 0,-1 0 0,1 0 0,0 0 0,-1-1 1,1 1-1,-1 0 0,-17 7 148,-12 21-80,20-13-29,0 0 0,1 0 0,0 1 1,2 1-1,0 0 0,1 0 0,0 0 1,2 0-1,0 1 0,1 0 1,-2 28-1,5-44-120,0-1 0,0 1 0,-1 0 1,2 0-1,-1 0 0,0-1 0,0 1 0,0 0 0,1 0 0,-1-1 1,1 1-1,-1 0 0,1 0 0,0-1 0,0 1 0,0-1 1,0 1-1,0-1 0,0 1 0,0-1 0,0 0 0,1 1 1,-1-1-1,0 0 0,1 0 0,-1 0 0,1 0 0,-1 0 1,1 0-1,0-1 0,-1 1 0,1 0 0,0-1 0,-1 1 0,1-1 1,0 0-1,0 1 0,0-1 0,-1 0 0,1 0 0,0 0 1,0 0-1,0-1 0,-1 1 0,1 0 0,2-2 0,5 0-1051,-1 0-1,0-1 0,0 0 1,0-1-1,0 0 0,-1 0 0,1-1 1,10-8-1,16-19-7616</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11.680"/>
    </inkml:context>
    <inkml:brush xml:id="br0">
      <inkml:brushProperty name="width" value="0.025" units="cm"/>
      <inkml:brushProperty name="height" value="0.025" units="cm"/>
      <inkml:brushProperty name="color" value="#66CC00"/>
    </inkml:brush>
  </inkml:definitions>
  <inkml:trace contextRef="#ctx0" brushRef="#br0">92 1 12620,'0'0'11558,"-11"10"-10485,1 0-816,0 1 1,0 0-1,1 1 0,-9 15 1,15-22-141,0 1 0,0-1 0,0 1 0,1 0 0,0 0 0,0 0 0,0 1 0,1-1 0,0 0 1,0 1-1,1-1 0,-1 0 0,2 1 0,-1-1 0,2 7 0,-2-11-108,1 0 1,0-1 0,0 1-1,0 0 1,0-1-1,0 1 1,0-1 0,0 1-1,1-1 1,-1 0-1,0 1 1,1-1 0,-1 0-1,1 0 1,0 0-1,-1 0 1,1 0-1,0 0 1,-1-1 0,1 1-1,0 0 1,0-1-1,0 1 1,0-1 0,0 0-1,-1 0 1,1 0-1,0 0 1,0 0 0,0 0-1,0 0 1,2-1-1,2 0 16,-1 1 0,1-1 0,0 0 0,-1-1 0,1 1 0,-1-1 0,0 0 0,1-1 0,7-4 0,-2-3 25,0-1 0,-1 1 1,0-2-1,-1 1 0,-1-1 1,0-1-1,0 1 0,-1-1 1,-1-1-1,0 1 0,-1-1 1,0 0-1,3-19 0,-10 52-3,1 0-1,2 29 0,0-11-19,-1-25-251,-1-3 286,1 0 0,0 0 0,1 0 1,0 0-1,3 11 0,-3-19-217,-1 1-1,1 0 1,-1-1 0,1 1 0,0-1-1,0 0 1,-1 1 0,1-1 0,0 0 0,0 1-1,1-1 1,-1 0 0,0 0 0,0 0-1,0 0 1,1 0 0,-1 0 0,0 0-1,1 0 1,-1-1 0,1 1 0,-1 0-1,1-1 1,0 1 0,-1-1 0,1 0-1,-1 1 1,1-1 0,0 0 0,-1 0-1,1 0 1,0 0 0,-1-1 0,1 1-1,2-1 1,-2 0-281,0 1 1,0-1-1,0 0 0,0 0 1,-1 0-1,1 0 0,0 0 0,-1 0 1,1 0-1,-1-1 0,1 1 1,-1 0-1,0-1 0,1 1 0,-1-1 1,0 0-1,0 1 0,0-1 1,0 0-1,0-3 0,12-23-8031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12.019"/>
    </inkml:context>
    <inkml:brush xml:id="br0">
      <inkml:brushProperty name="width" value="0.025" units="cm"/>
      <inkml:brushProperty name="height" value="0.025" units="cm"/>
      <inkml:brushProperty name="color" value="#66CC00"/>
    </inkml:brush>
  </inkml:definitions>
  <inkml:trace contextRef="#ctx0" brushRef="#br0">2 0 11819,'0'0'12289,"-1"14"-10970,1 68 696,12 98 0,-6-126-1948,-5-33-400,1-1-1,1 1 1,0-1 0,2 1-1,1-1 1,0-1 0,9 21-1,-2-26-3831,-2-15-4471,-5-11-3594</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12.361"/>
    </inkml:context>
    <inkml:brush xml:id="br0">
      <inkml:brushProperty name="width" value="0.025" units="cm"/>
      <inkml:brushProperty name="height" value="0.025" units="cm"/>
      <inkml:brushProperty name="color" value="#66CC00"/>
    </inkml:brush>
  </inkml:definitions>
  <inkml:trace contextRef="#ctx0" brushRef="#br0">0 0 18097,'0'0'7431,"18"63"-5861,-11-23-481,-1 10-577,-1 4 33,0 4-1,1-3-95,-1-4-257,4-5-160,-2-8-32,4-11-96,-1-9-737,1-9-993,0-9-1185,-1 0-1761,-1-21-3140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1.459"/>
    </inkml:context>
    <inkml:brush xml:id="br0">
      <inkml:brushProperty name="width" value="0.025" units="cm"/>
      <inkml:brushProperty name="height" value="0.025" units="cm"/>
    </inkml:brush>
  </inkml:definitions>
  <inkml:trace contextRef="#ctx0" brushRef="#br0">64 0 11050,'0'0'9658,"-8"12"-8420,1-1-1010,1 1 0,0 0-1,0 0 1,1 0 0,1 0 0,0 1-1,0 0 1,-2 25 0,4-20-63,-1 8 109,2-1 1,0 0-1,1 0 1,6 35 0,-6-59-220,0 1 0,0-1 0,1 0 0,-1 1 0,0-1 0,1 0 0,-1 1 1,1-1-1,0 0 0,-1 1 0,1-1 0,0 0 0,0 0 0,0 0 1,0 0-1,0 0 0,0 0 0,0 0 0,0 0 0,0 0 0,0 0 1,1-1-1,-1 1 0,0 0 0,1-1 0,-1 1 0,0-1 0,1 1 0,-1-1 1,1 0-1,-1 0 0,0 0 0,1 0 0,-1 0 0,1 0 0,-1 0 1,1 0-1,-1 0 0,0 0 0,1-1 0,-1 1 0,0-1 0,1 1 1,-1-1-1,0 0 0,1 1 0,-1-1 0,2-1 0,8-5 57,-1 1-1,0-1 1,0-1-1,10-9 1,-20 17-115,18-17 24,0-1 0,-2-1 1,17-23-1,-28 35-283,0 1 0,-1-1 0,0 0 0,0-1 0,-1 1 0,0-1 0,0 0 0,0 1 1,-1-1-1,-1 0 0,1-1 0,-1 1 0,0-12 0,-1 20 188,0 0-1,0-1 1,0 1 0,0 0-1,0-1 1,0 1 0,0 0-1,0-1 1,-1 1 0,1 0 0,0 0-1,0-1 1,0 1 0,0 0-1,0-1 1,0 1 0,-1 0-1,1 0 1,0-1 0,0 1-1,-1 0 1,1 0 0,0 0 0,0-1-1,-1 1 1,1 0 0,0 0-1,0 0 1,-1 0 0,1 0-1,0-1 1,-1 1 0,1 0 0,0 0-1,0 0 1,-1 0 0,1 0-1,0 0 1,-1 0 0,-14 7-2499,-10 14-2148,-8 27-2208,3 7 6857,24-44 1571,2 0 0,-1 0 0,1 1 0,1-1 0,0 1 0,1 0 0,-2 24 1,4-34-1317,0 1 0,1-1 0,-1 0 0,0 1 0,1-1 0,0 0 0,-1 1 0,1-1 0,0 0 0,0 0 0,0 0 1,1 1-1,-1-1 0,0 0 0,1-1 0,-1 1 0,1 0 0,0 0 0,3 2 0,-1-1 44,1 0-1,0 0 0,0-1 0,0 0 1,0 0-1,0 0 0,1 0 1,8 1-1,-3-1-441,-1-1-1,1 0 1,20-1-1,21-11-4818,-26-3-2018</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12.691"/>
    </inkml:context>
    <inkml:brush xml:id="br0">
      <inkml:brushProperty name="width" value="0.025" units="cm"/>
      <inkml:brushProperty name="height" value="0.025" units="cm"/>
      <inkml:brushProperty name="color" value="#66CC00"/>
    </inkml:brush>
  </inkml:definitions>
  <inkml:trace contextRef="#ctx0" brushRef="#br0">101 13 19442,'0'0'2563,"-9"8"63,0 0-2350,1 0 0,1 0 1,-1 1-1,1 0 0,1 1 0,-1-1 0,2 1 0,-1 1 0,2-1 0,-1 1 0,1 0 0,1-1 0,-4 24 0,5-24-148,0 1 0,1-1 0,1 1 1,0 0-1,0-1 0,1 1 0,4 16 0,-5-25-112,1 0-1,0 0 1,0 0 0,-1 0 0,1 0-1,1 0 1,-1 0 0,0-1 0,0 1-1,1 0 1,-1 0 0,1-1 0,-1 1-1,1-1 1,0 0 0,-1 1 0,4 1 0,-2-3 9,-1 1 1,1 0 0,0-1 0,0 1-1,0-1 1,-1 0 0,1 0 0,0 0 0,0 0-1,0-1 1,-1 1 0,1-1 0,0 0 0,0 1-1,-1-1 1,1 0 0,3-3 0,0 1 29,0-1 1,0 1 0,-1-2 0,0 1-1,0-1 1,0 1 0,0-1-1,-1-1 1,1 1 0,-1-1 0,-1 1-1,1-1 1,-1 0 0,0-1-1,0 1 1,2-11 0,0 3-46,-1 0 1,-1-1-1,-1 1 0,0-1 1,0 1-1,-2-27 0,-1 36-9,0 0-1,0 1 1,0-1 0,-1 0-1,1 0 1,-1 1-1,0-1 1,-1 1-1,1-1 1,-1 1-1,0 0 1,-4-5 0,6 7-6,-1 1 0,1-1 0,0 1 0,-1 0 0,1-1 0,-1 1 0,0 0 0,1 0 0,-1 0 0,0 0 0,0 0 0,0 1 0,1-1 0,-1 0 1,0 1-1,0 0 0,0-1 0,0 1 0,0 0 0,0 0 0,0 0 0,0 0 0,0 0 0,0 1 0,0-1 0,0 0 0,0 1 0,0 0 0,0-1 0,1 1 1,-1 0-1,0 0 0,0 0 0,-2 2 0,2 0 6,-1-1 0,1 1 0,0 0 1,0 0-1,0 1 0,0-1 0,0 0 0,1 0 1,-1 1-1,1-1 0,0 1 0,0 0 1,1-1-1,-1 1 0,0 6 0,1-8-83,0-1 0,-1 1 0,1 0 1,0 0-1,0-1 0,0 1 0,0 0 0,1 0 0,-1 0 0,0-1 0,1 1 0,-1 0 0,1-1 1,-1 1-1,1 0 0,0-1 0,0 1 0,0-1 0,0 1 0,0-1 0,0 1 0,0-1 0,0 0 1,1 0-1,-1 0 0,1 1 0,-1-1 0,0 0 0,1-1 0,0 1 0,-1 0 0,1 0 0,2 0 0,-1 0-695,0-1 0,0 1-1,0-1 1,-1 0-1,1 0 1,0-1-1,0 1 1,0 0-1,-1-1 1,6-1-1,9-13-8073</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13.044"/>
    </inkml:context>
    <inkml:brush xml:id="br0">
      <inkml:brushProperty name="width" value="0.025" units="cm"/>
      <inkml:brushProperty name="height" value="0.025" units="cm"/>
      <inkml:brushProperty name="color" value="#66CC00"/>
    </inkml:brush>
  </inkml:definitions>
  <inkml:trace contextRef="#ctx0" brushRef="#br0">27 1 16335,'0'0'11393,"-5"12"-10577,0 3-503,0 1-1,2 1 0,-1-1 1,2 0-1,0 1 0,1 0 0,1 19 1,2-5 151,-1 3-277,1 0 0,1 0 0,2-1 0,2 1-1,13 40 1,-19-71-184,0-1 0,-1 1 0,1-1 0,0 0 0,1 1-1,-1-1 1,0 0 0,1 0 0,-1 0 0,1 0 0,0 0 0,-1 0-1,1 0 1,0-1 0,0 1 0,0 0 0,1-1 0,-1 0 0,0 0 0,0 1-1,1-1 1,-1-1 0,1 1 0,-1 0 0,1 0 0,2-1 0,-2 0 0,0-1 0,1 1 0,-1-1 0,0 0 0,0 0 0,0-1 0,0 1 0,0-1 0,0 1 0,0-1 0,-1 0 0,1 0 1,0 0-1,-1 0 0,0-1 0,1 1 0,-1-1 0,0 1 0,2-6 0,12-17-137,21-47 0,-14 26 60,-23 46 75,0 0 0,0 0 0,0 0 0,0 0 0,0 0 0,0 0 1,0 1-1,0-1 0,0 0 0,0 0 0,0 0 0,0 0 0,0 0 0,0 0 0,0 1 0,1-1 0,-1 0 0,0 0 0,0 0 0,0 0 0,0 0 0,0 0 0,0 0 0,0 0 0,0 0 0,1 0 0,-1 1 0,0-1 0,0 0 0,0 0 0,0 0 0,0 0 0,1 0 0,-1 0 0,0 0 0,0 0 0,0 0 0,0 0 0,0 0 0,0 0 0,1 0 0,-1 0 0,0 0 0,0 0 0,0-1 0,0 1 0,0 0 0,1 0 0,-1 0 1,0 0-1,0 0 0,0 0 0,0 0 0,0 0 0,0 0 0,0 0 0,0-1 0,0 1 0,1 0 0,-1 0 0,3 24 115,-2 29 47,-2-18-163,0-23 0,0 0 0,1 0 0,1 1 0,-1-1 0,2 0 0,0 0 0,5 18 0,-7-29-10,0-1 0,1 1 1,-1 0-1,0-1 0,0 1 0,1-1 0,-1 1 0,0 0 1,1-1-1,-1 1 0,0-1 0,1 1 0,-1-1 1,1 1-1,-1-1 0,1 1 0,0-1 0,-1 1 0,1-1 1,-1 0-1,1 1 0,0-1 0,-1 0 0,1 0 1,0 1-1,-1-1 0,1 0 0,0 0 0,0 0 0,16-13-799,4-29-1904,-19 33 747,0 1 1,-1-1-1,1 0 1,-1-16-1,-1-11-6426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13.390"/>
    </inkml:context>
    <inkml:brush xml:id="br0">
      <inkml:brushProperty name="width" value="0.025" units="cm"/>
      <inkml:brushProperty name="height" value="0.025" units="cm"/>
      <inkml:brushProperty name="color" value="#66CC00"/>
    </inkml:brush>
  </inkml:definitions>
  <inkml:trace contextRef="#ctx0" brushRef="#br0">9 1 15983,'0'0'10244,"-1"10"-8156,0 3-1717,-5 95 2203,6-100-2448,0 0-1,0 1 1,1-1-1,0 0 1,1 0 0,0 0-1,0 0 1,0-1-1,1 1 1,1-1-1,5 12 1,-8-18-126,0 0 0,0 0 0,0 0 0,0 0 0,0-1 0,0 1 0,0 0 0,0 0 0,0-1 0,1 1 0,-1 0 0,0-1 0,0 1 0,1-1 0,-1 0 0,0 1 0,1-1 0,-1 0 0,0 0 0,1 0 0,-1 0 0,0 0 0,1 0 0,-1 0 0,0-1 0,1 1 0,-1 0 0,0-1 0,1 1 0,-1-1 0,0 1 0,0-1 0,1 0 0,-1 1 0,0-1 0,0 0 0,0 0 0,0 0 0,0 0 0,0 0 0,0 0 0,-1 0 0,2-1 0,6-7 0,0-1 0,-1 0 0,10-17 0,-13 20 0,22-38-203,-15 23-52,2 1 1,25-33 0,-38 53 257,1 1-1,-1-1 1,0 0 0,1 1-1,-1-1 1,1 1 0,-1-1 0,0 0-1,1 1 1,0-1 0,-1 1 0,1-1-1,-1 1 1,1 0 0,-1-1 0,1 1-1,0 0 1,-1-1 0,1 1 0,0 0-1,0 0 1,-1-1 0,1 1 0,0 0-1,-1 0 1,1 0 0,0 0 0,0 0-1,-1 0 1,1 0 0,0 0 0,0 0-1,-1 0 1,1 1 0,0-1 0,-1 0-1,1 0 1,0 1 0,-1-1 0,1 1-1,0-1 1,-1 0 0,1 1 0,-1-1-1,1 1 1,-1-1 0,1 1 0,-1-1-1,1 1 1,-1 0 0,1-1 0,-1 1-1,0 0 1,1-1 0,-1 1 0,0 0-1,0-1 1,0 1 0,1 0 0,-1 0-1,0-1 1,0 1 0,0 1-1,9 58 475,-8-48-435,9 16 41,-10-28-80,1 1 1,-1-1-1,1 1 1,-1-1-1,1 0 0,-1 1 1,1-1-1,-1 0 1,1 1-1,-1-1 1,1 0-1,0 0 0,-1 1 1,1-1-1,-1 0 1,1 0-1,0 0 1,-1 0-1,1 0 0,-1 0 1,1 0-1,0 0 1,-1 0-1,1 0 1,1-1-1,2-1 8,0 0 0,0 0 0,0-1 0,0 0 1,-1 0-1,1 0 0,-1 0 0,6-7 0,0 0-4,-8 7-13,1 0 1,1 0-1,-1 1 1,0-1 0,1 1-1,-1 0 1,1-1-1,0 1 1,0 0-1,0 1 1,0-1-1,0 0 1,5-1 0,-7 3-35,0 1 1,-1-1-1,1 1 1,0-1-1,-1 1 1,1-1-1,-1 1 1,1 0-1,-1-1 1,1 1 0,-1-1-1,0 1 1,1 0-1,-1 0 1,0-1-1,1 1 1,-1 0-1,0 0 1,0-1-1,0 1 1,0 0-1,0 0 1,0-1 0,0 1-1,0 0 1,0 0-1,0 1 1,0 32-1115,0-26 476,0 6-463,0 24-7092,-1-19-3954</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0.467"/>
    </inkml:context>
    <inkml:brush xml:id="br0">
      <inkml:brushProperty name="width" value="0.025" units="cm"/>
      <inkml:brushProperty name="height" value="0.025" units="cm"/>
      <inkml:brushProperty name="color" value="#66CC00"/>
    </inkml:brush>
  </inkml:definitions>
  <inkml:trace contextRef="#ctx0" brushRef="#br0">239 1 4548,'0'0'16896,"-7"14"-15171,-75 139 556,-52 108 717,133-257-2988,-2 1-13,1 0 1,0 0-1,0 0 1,1 0-1,-1 1 1,1-1-1,-1 7 1,23-32-4691,18-53-3106,-17 26-171</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0.826"/>
    </inkml:context>
    <inkml:brush xml:id="br0">
      <inkml:brushProperty name="width" value="0.025" units="cm"/>
      <inkml:brushProperty name="height" value="0.025" units="cm"/>
      <inkml:brushProperty name="color" value="#66CC00"/>
    </inkml:brush>
  </inkml:definitions>
  <inkml:trace contextRef="#ctx0" brushRef="#br0">148 0 5285,'0'0'15471,"1"14"-13042,2 211 2180,-4-127-3960,1-84-568,1 0-1,0 0 1,5 19 0,-5-28-330,0 0 1,1 0 0,0-1 0,0 1 0,0 0-1,0 0 1,1-1 0,-1 1 0,1-1-1,1 0 1,-1 0 0,5 4 0,-13-18-9404,2 7 8099,-12-15-4837</inkml:trace>
  <inkml:trace contextRef="#ctx0" brushRef="#br0" timeOffset="1">36 299 10186,'0'0'16175,"-36"-47"-15214,54 44-256,10-3-193,9 1-224,6 1-224,5-4-96,-5-1-2018,-4-3-4516</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1.604"/>
    </inkml:context>
    <inkml:brush xml:id="br0">
      <inkml:brushProperty name="width" value="0.025" units="cm"/>
      <inkml:brushProperty name="height" value="0.025" units="cm"/>
      <inkml:brushProperty name="color" value="#66CC00"/>
    </inkml:brush>
  </inkml:definitions>
  <inkml:trace contextRef="#ctx0" brushRef="#br0">237 398 4228,'0'0'6267,"7"-11"-2380,-2 4-3127,25-43 3015,-29 46-3098,1 0-1,-1 0 1,0 1-1,0-1 1,0 0 0,-1 0-1,1 0 1,-1 0-1,0-4 1,-1 6-560,0 1 0,1 0 0,-1 0 0,0 0-1,0 0 1,0 0 0,0 0 0,0 0 0,0 0 0,0 0 0,-1 0 0,1 0 0,0 1-1,0-1 1,-1 0 0,1 1 0,0-1 0,-1 1 0,1 0 0,-1-1 0,1 1-1,0 0 1,-1 0 0,1 0 0,-1 0 0,1 0 0,-1 0 0,0 1 0,-45 4 273,38-1-360,1 0 1,0 1-1,0 0 1,0 0-1,1 1 1,-1 0 0,1 1-1,1-1 1,-1 1-1,1 0 1,1 1 0,-6 8-1,4-5 24,0 1 0,0 0-1,1 1 1,1-1 0,0 1 0,1 0-1,-5 22 1,8-31-41,0 1-1,1 0 1,-1 0-1,1 1 1,0-1 0,1 0-1,-1 0 1,1 0 0,2 9-1,-2-12-10,0 0 0,0-1 0,0 1 0,1 0 0,-1-1-1,0 0 1,1 1 0,0-1 0,-1 0 0,1 1 0,-1-1-1,1 0 1,0 0 0,0 0 0,0-1 0,0 1 0,0 0 0,-1-1-1,1 1 1,0-1 0,0 0 0,1 1 0,-1-1 0,0 0-1,0 0 1,3-1 0,4 0 11,-1-1-1,1 1 1,-1-2-1,0 1 1,0-1-1,0 0 1,0-1 0,0 0-1,0 0 1,-1-1-1,0 0 1,0 0-1,0-1 1,-1 0-1,0 0 1,0 0-1,9-14 1,1 0 29,-1-2 1,-1 1-1,-1-2 1,18-44-1,-25 52 61,-1-1 1,-1 0 0,-1 0-1,0 0 1,-1 0-1,-1-1 1,0 1-1,-2-1 1,1 1 0,-2 0-1,-4-18 1,5 28-97,0 0 1,0 1-1,-1-1 1,0 0-1,0 1 1,0 0-1,-1 0 1,0 0-1,0 0 1,0 0-1,-1 0 1,1 1-1,-1-1 1,0 1-1,0 0 1,-1 0-1,1 1 1,-1 0-1,0-1 1,0 1-1,0 1 1,0-1-1,0 1 1,-1 0-1,1 0 1,-1 0-1,0 1 1,1 0-1,-1 0 1,0 1-1,0-1 1,1 1-1,-1 0 1,-6 2-1,3-1-13,1 1 0,0 0 1,-1 1-1,1 0 0,0 0 0,0 1 0,1 0 0,-1 0 0,1 1 0,0 0 0,-9 8 0,-3 4-118,1 1 0,-26 32 0,28-27-1084,11-6-4385</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2.274"/>
    </inkml:context>
    <inkml:brush xml:id="br0">
      <inkml:brushProperty name="width" value="0.025" units="cm"/>
      <inkml:brushProperty name="height" value="0.025" units="cm"/>
      <inkml:brushProperty name="color" value="#66CC00"/>
    </inkml:brush>
  </inkml:definitions>
  <inkml:trace contextRef="#ctx0" brushRef="#br0">1 63 6342,'0'0'3988,"5"-8"960,30-44 1709,-27 50-2299,-4 12-2877,-2 19-1123,-2-27-68,-1 290 1295,5-259-1532,-4-32-83,0 0 0,0 0 0,1 0-1,-1 0 1,0-1 0,0 1 0,1 0 0,-1 0-1,1 0 1,-1 0 0,1-1 0,-1 1 0,1 0 0,-1 0-1,1-1 1,0 1 0,-1 0 0,1-1 0,0 1 0,-1-1-1,1 1 1,0-1 0,0 1 0,0-1 0,0 1-1,-1-1 1,1 0 0,1 1 0,-1-5-902,0 0 0,0 1 0,-1-1 0,0 0 0,1 0-1,-1 0 1,-1 1 0,1-1 0,-2-5 0,-7-15-4988,-5-3-2323</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2.632"/>
    </inkml:context>
    <inkml:brush xml:id="br0">
      <inkml:brushProperty name="width" value="0.025" units="cm"/>
      <inkml:brushProperty name="height" value="0.025" units="cm"/>
      <inkml:brushProperty name="color" value="#66CC00"/>
    </inkml:brush>
  </inkml:definitions>
  <inkml:trace contextRef="#ctx0" brushRef="#br0">0 104 15150,'0'0'12652,"84"-40"-11467,-35 26-256,7 0-416,2 1-289,-2 1-224,-8 3 0,-5 7-737,-13 2-992,-11 0-1058,-12 0-1217,-7 8-1537,-16 0-4292</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2.974"/>
    </inkml:context>
    <inkml:brush xml:id="br0">
      <inkml:brushProperty name="width" value="0.025" units="cm"/>
      <inkml:brushProperty name="height" value="0.025" units="cm"/>
      <inkml:brushProperty name="color" value="#66CC00"/>
    </inkml:brush>
  </inkml:definitions>
  <inkml:trace contextRef="#ctx0" brushRef="#br0">1 97 14029,'0'0'11339,"71"0"-9898,-21-17-480,4-5-384,5 5-481,-3-1 0,-6 4-673,-7 9-1569,-15 2-1697,-13 3-2083</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3.303"/>
    </inkml:context>
    <inkml:brush xml:id="br0">
      <inkml:brushProperty name="width" value="0.025" units="cm"/>
      <inkml:brushProperty name="height" value="0.025" units="cm"/>
      <inkml:brushProperty name="color" value="#66CC00"/>
    </inkml:brush>
  </inkml:definitions>
  <inkml:trace contextRef="#ctx0" brushRef="#br0">0 323 15855,'12'-4'1756,"315"-114"7993,188-38-10049,-470 144-949,60-13-635,-70 20-2122,0 3-3418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1.943"/>
    </inkml:context>
    <inkml:brush xml:id="br0">
      <inkml:brushProperty name="width" value="0.025" units="cm"/>
      <inkml:brushProperty name="height" value="0.025" units="cm"/>
    </inkml:brush>
  </inkml:definitions>
  <inkml:trace contextRef="#ctx0" brushRef="#br0">22 285 10474,'0'0'11888,"10"7"-11717,-5-4-153,-2 0-12,-1-1 0,1 0 1,0 1-1,0-1 0,0 0 0,0-1 0,1 1 0,-1-1 0,0 1 0,1-1 0,-1 0 0,1 0 0,-1-1 0,1 1 1,0-1-1,-1 1 0,1-1 0,-1 0 0,1-1 0,0 1 0,-1 0 0,1-1 0,-1 0 0,1 0 0,3-2 0,30-24 105,-36 26-124,0 0 0,0 0 0,0 0 0,0 1 0,0-1-1,0 0 1,-1 0 0,1 0 0,0-1 0,-1 1 0,1 0 0,0 0-1,-1 0 1,1 0 0,-1-1 0,0 1 0,1 0 0,-1 0-1,0-1 1,0 1 0,0 0 0,0 0 0,0-1 0,0 1 0,0 0-1,0-1 1,0 1 0,-1 0 0,1 0 0,-1-1 0,1 1-1,-1 0 1,0-2 0,-1 2 6,0 0 1,1 0-1,-1 0 0,0 0 0,0 1 0,0-1 0,0 0 1,0 1-1,0-1 0,0 1 0,0 0 0,0 0 1,0 0-1,0 0 0,0 0 0,0 0 0,0 1 1,0-1-1,-3 1 0,-38 15 47,34-10 46,0 0-1,0 1 1,1 0-1,0 0 1,-15 18 0,21-22 5,0 0 1,-1-1 0,1 2-1,0-1 1,0 0 0,1 0-1,-1 1 1,1-1 0,0 1-1,0-1 1,0 1 0,0-1-1,0 1 1,1 0 0,0-1-1,0 1 1,0 0 0,0 0-1,0-1 1,1 1 0,1 6-1,0-7-70,0-1 0,0 0-1,0 0 1,0 0-1,0 0 1,0-1 0,0 1-1,1 0 1,-1-1-1,1 0 1,-1 1 0,1-1-1,0 0 1,-1 0-1,1-1 1,0 1 0,0-1-1,-1 1 1,1-1-1,0 0 1,0 0-1,0 0 1,0 0 0,3-1-1,5 1-15,1-1 0,-1-1 0,0 0 0,22-6 0,-21 3-292,-1-1 0,1 0 0,-1-1 0,0 0 0,0 0 0,-1-1 0,10-10 0,-14 12 191,0-1 1,0 1-1,0-1 1,-1 0-1,0 0 0,-1-1 1,1 1-1,-1-1 0,-1 0 1,0 0-1,4-13 0,-35 60 2344,27-36-2184,0 1 0,0-1 0,0 0 0,0 0 0,1 1 0,-1-1-1,1 0 1,0 1 0,0-1 0,0 0 0,0 1 0,1-1 0,-1 0 0,1 1 0,1 3 0,-1-6-38,0 1-1,0 0 1,0 0 0,0-1-1,0 1 1,1-1-1,-1 1 1,1-1 0,-1 1-1,1-1 1,-1 0 0,1 0-1,0 0 1,-1 0 0,1 0-1,0 0 1,0 0 0,4 1-1,-1-1-82,0-1-1,1 1 0,-1-1 1,0 0-1,0 0 1,1-1-1,-1 0 1,0 1-1,0-2 0,0 1 1,0-1-1,0 1 1,0-1-1,0-1 1,-1 1-1,1-1 0,-1 0 1,6-3-1,4-7-111,-1-1 1,0 1-1,-1-2 0,0 0 0,-1 0 1,-1-1-1,0-1 0,-2 1 0,1-1 1,-2-1-1,0 0 0,-2 0 0,0 0 1,0 0-1,-2-1 0,0 0 0,-1-33 1,-1 52 176,-1-1 1,0 1 0,0 0 0,0 0-1,0-1 1,0 1 0,0 0 0,0 0-1,0-1 1,0 1 0,0 0 0,0 0-1,0-1 1,0 1 0,0 0-1,0 0 1,0-1 0,0 1 0,0 0-1,0 0 1,0-1 0,-1 1 0,1 0-1,0 0 1,0-1 0,0 1 0,0 0-1,0 0 1,-1 0 0,1-1-1,0 1 1,0 0 0,0 0 0,-1 0-1,1 0 1,0 0 0,0-1 0,-1 1-1,1 0 1,0 0 0,0 0 0,-1 0-1,1 0 1,0 0 0,-12 10 248,-7 20 80,14-15-243,0 1 0,0 1-1,2-1 1,0 1 0,0-1-1,2 1 1,0 0-1,1 0 1,1-1 0,0 1-1,5 21 1,-3-24-83,0 0 0,1 0 0,1-1-1,0 1 1,0-1 0,1 0 0,1-1 0,0 0 0,1 0 0,0 0 0,1-1-1,1 0 1,18 17 0,-28-28-54,0 0 0,1 1 0,-1-1 0,0 0 0,1 1 0,-1-1 0,0 0 0,1 1 0,-1-1-1,0 0 1,1 1 0,-1-1 0,1 0 0,-1 0 0,1 0 0,-1 0 0,0 1 0,1-1 0,-1 0 0,1 0 0,-1 0 0,1 0 0,-1 0-1,1 0 1,-1 0 0,1 0 0,-1 0 0,1 0 0,-1 0 0,0-1 0,1 1 0,-1 0 0,1 0 0,0-1 0,1-16-1624,-14-25-2403,-5 12 290,-5-3-501</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3.642"/>
    </inkml:context>
    <inkml:brush xml:id="br0">
      <inkml:brushProperty name="width" value="0.025" units="cm"/>
      <inkml:brushProperty name="height" value="0.025" units="cm"/>
      <inkml:brushProperty name="color" value="#66CC00"/>
    </inkml:brush>
  </inkml:definitions>
  <inkml:trace contextRef="#ctx0" brushRef="#br0">294 271 4548,'0'0'22187,"-10"-5"-21328,4 2-799,1 0-1,-1 0 1,0 1-1,0 0 1,0 0-1,0 1 1,0-1-1,0 1 1,0 1-1,-1-1 1,1 1-1,0 0 1,0 0-1,-1 1 1,1 0-1,0 0 1,0 1 0,0-1-1,-8 4 1,3 0-30,1 0 0,-1 1 0,1 0 0,1 1 1,-1 0-1,1 0 0,0 1 0,-15 17 1,20-20-21,1-1 1,0 1 0,0 0-1,0 0 1,0 0 0,1 0-1,-1 0 1,1 0 0,1 1-1,-1-1 1,1 1 0,0 0 0,0-1-1,1 1 1,-1 0 0,1-1-1,1 1 1,-1 0 0,1-1-1,2 10 1,-3-13 0,1 1 1,0-1-1,0 1 1,0-1-1,1 0 1,-1 0-1,0 0 1,1 1-1,-1-1 1,1 0-1,0-1 0,0 1 1,0 0-1,0 0 1,0-1-1,0 1 1,0-1-1,0 0 1,4 2-1,-1-1 10,0-1 0,0 0 0,0 0 0,0 0-1,0 0 1,0-1 0,1 0 0,-1 0 0,7-1 0,0-1 82,-1 0 0,0-1 0,0 0 1,-1-1-1,1 0 0,-1 0 0,1-1 0,12-9 1,-8 2 29,0 0 0,-1-1 1,-1-1-1,0 0 0,-1 0 1,0-2-1,-1 1 0,11-23 0,-17 28-75,0 0-1,0 0 1,-1 0-1,-1-1 1,1 0-1,-2 1 1,0-1-1,0 0 1,-1 0-1,0 0 1,-1 0-1,0 0 1,-1 0-1,0-1 1,-5-18-1,4 24-56,-1-1-1,-1 1 1,1 0 0,-1 0 0,-1 0-1,1 0 1,-1 1 0,0-1-1,0 1 1,0 0 0,-1 1-1,1-1 1,-1 1 0,0 0 0,-1 1-1,1 0 1,-1 0 0,-10-4-1,2 2-8,0 0 0,0 1-1,0 1 1,-1 0 0,1 1-1,-1 1 1,-25 1 0,34 1-40,0 0 1,1 1-1,-1 0 0,1 0 1,-1 0-1,1 1 1,0 0-1,0 0 1,0 1-1,1 0 1,-1 0-1,1 0 1,0 0-1,-5 6 1,6-6-162,1 0 1,0 0 0,0 1 0,0-1 0,0 1 0,1-1 0,-1 1-1,-1 7 1,3-9-187,0 1 1,0-1-1,1 1 0,-1-1 0,1 1 0,0-1 0,0 1 0,0-1 1,1 0-1,-1 1 0,1-1 0,0 1 0,1 4 0,-1-7-101,0 0-1,0 0 0,0 0 0,0 0 1,0 0-1,0 0 0,0 0 1,0 0-1,0-1 0,0 1 1,0 0-1,1-1 0,-1 1 0,0 0 1,1-1-1,-1 0 0,0 1 1,1-1-1,-1 0 0,0 0 1,1 0-1,1 0 0,20 1-12005</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4.001"/>
    </inkml:context>
    <inkml:brush xml:id="br0">
      <inkml:brushProperty name="width" value="0.025" units="cm"/>
      <inkml:brushProperty name="height" value="0.025" units="cm"/>
      <inkml:brushProperty name="color" value="#66CC00"/>
    </inkml:brush>
  </inkml:definitions>
  <inkml:trace contextRef="#ctx0" brushRef="#br0">79 0 14798,'0'0'13074,"-1"11"-12209,-35 169 230,-4 20-349,39-199-714,1 1 1,0 0-1,-1-1 0,1 1 0,0 0 1,0-1-1,0 1 0,0 0 0,0 0 0,1-1 1,-1 1-1,1 0 0,-1-1 0,1 1 0,-1 0 1,1-1-1,0 1 0,1 1 0,-1-2-8,1-1 0,-1 1-1,1-1 1,-1 1 0,1-1 0,-1 0-1,1 1 1,0-1 0,-1 0 0,1 0-1,0 0 1,-1 0 0,1-1 0,-1 1-1,1 0 1,-1-1 0,1 1-1,0-1 1,-1 1 0,3-2 0,32-13 151,58-33 0,17-7-360,-66 40-659,3-1-1949,-21 2-2640,-15 3-1368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4.340"/>
    </inkml:context>
    <inkml:brush xml:id="br0">
      <inkml:brushProperty name="width" value="0.025" units="cm"/>
      <inkml:brushProperty name="height" value="0.025" units="cm"/>
      <inkml:brushProperty name="color" value="#66CC00"/>
    </inkml:brush>
  </inkml:definitions>
  <inkml:trace contextRef="#ctx0" brushRef="#br0">0 113 16944,'0'0'10538,"62"3"-8104,-21-17-896,7-2-930,2-3-287,-1 0-225,-2 1-64,-5 4-513,-12 3-896,-9 8-1474,-12 1-2049</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4.713"/>
    </inkml:context>
    <inkml:brush xml:id="br0">
      <inkml:brushProperty name="width" value="0.025" units="cm"/>
      <inkml:brushProperty name="height" value="0.025" units="cm"/>
      <inkml:brushProperty name="color" value="#66CC00"/>
    </inkml:brush>
  </inkml:definitions>
  <inkml:trace contextRef="#ctx0" brushRef="#br0">1 91 18065,'0'0'9065,"73"4"-7368,-26-17-608,4-3-672,4 0-193,-3 3-192,-7 2-897,-10-1-2754,-6-1-5734</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5.321"/>
    </inkml:context>
    <inkml:brush xml:id="br0">
      <inkml:brushProperty name="width" value="0.025" units="cm"/>
      <inkml:brushProperty name="height" value="0.025" units="cm"/>
      <inkml:brushProperty name="color" value="#66CC00"/>
    </inkml:brush>
  </inkml:definitions>
  <inkml:trace contextRef="#ctx0" brushRef="#br0">0 205 15503,'0'0'10714,"5"14"-9791,11 41-340,-10-29-442,1 0 0,1 0 1,1-1-1,1 0 1,18 30-1,-27-53-97,1 0 1,-1 0-1,0 0 1,1-1-1,-1 1 1,1 0-1,-1-1 1,1 1-1,0-1 1,0 1-1,0-1 1,-1 0-1,1 0 0,1 0 1,-1 0-1,0 0 1,0 0-1,0-1 1,0 1-1,1-1 1,-1 1-1,0-1 1,0 0-1,1 0 1,-1 0-1,0 0 0,0 0 1,1-1-1,-1 1 1,0-1-1,0 1 1,0-1-1,1 0 1,-1 0-1,0 0 1,0 0-1,0 0 0,0 0 1,-1-1-1,1 1 1,3-4-1,5-5 153,0-1-1,0 0 0,-1 0 1,0-1-1,6-13 0,-14 24-203,21-38 126,-2-2 1,19-50 0,4-11 268,-43 102-386,0 0-1,0 1 1,0-1-1,0 0 1,0 0 0,1 1-1,-1-1 1,0 0-1,0 1 1,0-1 0,1 0-1,-1 0 1,0 1-1,0-1 1,0 0 0,1 0-1,-1 0 1,0 1-1,1-1 1,-1 0 0,0 0-1,0 0 1,1 0-1,-1 0 1,0 0 0,1 1-1,-1-1 1,0 0-1,1 0 1,-1 0 0,0 0-1,1 0 1,-1 0-1,0 0 1,1 0 0,-1 0-1,0-1 1,0 1-1,1 0 1,-1 0 0,0 0-1,1 0 1,-1 0-1,0 0 1,0-1 0,1 1-1,-1 0 1,0 0-1,0 0 1,1-1 0,-1 1-1,0 0 1,0 0-1,0-1 1,1 1 0,-1 0-1,0-1 1,5 35 48,-5-30-49,5 54 8,-4-30 18,2 0 0,0-1 0,9 29 1,-12-54-26,0-1 0,1 1 0,-1-1 0,0 1 0,1-1 0,-1 1 1,1-1-1,0 0 0,-1 1 0,1-1 0,0 0 0,0 0 0,0 1 0,0-1 1,0 0-1,0 0 0,0 0 0,0 0 0,1 0 0,-1-1 0,0 1 1,1 0-1,-1 0 0,0-1 0,1 1 0,1 0 0,-1-2 1,0 1 0,0 0 0,1-1 0,-1 1 0,0-1 0,0 1 0,0-1 0,0 0 0,0 0-1,0 0 1,0 0 0,0-1 0,0 1 0,0 0 0,2-3 0,7-8 8,1 0 0,-1-1 1,13-21-1,-22 31-11,25-37 0,28-58 0,-45 78 0,-2 1 0,0-1 0,-1 0 0,-1-1 0,5-31 0,-25 89-3375,-23 27-7808,17-38-11</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5.710"/>
    </inkml:context>
    <inkml:brush xml:id="br0">
      <inkml:brushProperty name="width" value="0.025" units="cm"/>
      <inkml:brushProperty name="height" value="0.025" units="cm"/>
      <inkml:brushProperty name="color" value="#66CC00"/>
    </inkml:brush>
  </inkml:definitions>
  <inkml:trace contextRef="#ctx0" brushRef="#br0">1 236 11627,'0'0'15748,"15"1"-14397,13-1-916,0-1 0,0-2 0,0-1 0,0-1 0,42-13 0,449-175-1177,-516 192-231,13-6 878,-12 4-3643,-11 1-6745,-14 3-3573</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2:56.178"/>
    </inkml:context>
    <inkml:brush xml:id="br0">
      <inkml:brushProperty name="width" value="0.025" units="cm"/>
      <inkml:brushProperty name="height" value="0.025" units="cm"/>
      <inkml:brushProperty name="color" value="#66CC00"/>
    </inkml:brush>
  </inkml:definitions>
  <inkml:trace contextRef="#ctx0" brushRef="#br0">17 0 5317,'0'0'10639,"1"11"-7057,15 173 4600,10 197-5479,-26-171-749,-18-289-1580,1-14-369,5-1 1,-1-179-1,14 261-10,0-1 1,0 1-1,1 0 1,1 0-1,0 0 1,0 0-1,2 1 1,-1-1-1,1 1 0,1 0 1,13-19-1,-14 23 1,0 1 0,1 0 0,0 0 0,0 1 0,1 0-1,-1 0 1,1 0 0,0 1 0,0 0 0,1 1 0,-1-1 0,1 1-1,0 1 1,0-1 0,0 1 0,0 1 0,0-1 0,13 1 0,-15 0-41,0 1 0,0 0 0,1 0 0,-1 1 0,0 0 0,0 0 0,0 0 0,0 1 1,0-1-1,0 2 0,7 3 0,-11-5 35,0 1 1,0-1-1,0 1 1,0 0-1,0 0 1,-1 0-1,1 0 1,-1 0-1,0 0 1,1 0-1,-1 1 1,0-1-1,0 0 1,-1 1-1,1-1 1,0 0-1,-1 1 0,1-1 1,-1 1-1,0-1 1,0 1-1,0-1 1,0 1-1,0 0 1,-1-1-1,1 0 1,-1 1-1,0-1 1,1 1-1,-1-1 1,-2 3-1,-1 4 31,0-1-1,-1 1 1,1-1-1,-2 0 1,1-1 0,-1 0-1,-1 1 1,1-2-1,-1 1 1,-13 9 0,-12 7 66,-37 21-1,69-43-86,-8 4-61,-1 0-1,1 0 0,-1-1 0,0 0 1,0-1-1,-15 5 0,23-9-42,1 1-1,0 0 1,0 0-1,-1-1 1,1 1-1,0 0 1,0-1-1,-1 1 1,1 0-1,0-1 1,0 1-1,0 0 1,0-1-1,-1 1 1,1 0-1,0-1 1,0 1-1,0-1 1,0 1-1,0 0 1,0-1-1,0 1 1,0-1-1,0 1 1,0 0-1,0-1 1,0 1-1,1 0 1,-1-1-1,0 1 1,0 0-1,0-1 1,0 1-1,1 0 1,-1-1-1,0 1 1,0 0-1,1-1 1,-1 1-1,18-25-5538,7-6-3768</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2.585"/>
    </inkml:context>
    <inkml:brush xml:id="br0">
      <inkml:brushProperty name="width" value="0.025" units="cm"/>
      <inkml:brushProperty name="height" value="0.025" units="cm"/>
      <inkml:brushProperty name="color" value="#66CC00"/>
    </inkml:brush>
  </inkml:definitions>
  <inkml:trace contextRef="#ctx0" brushRef="#br0">220 551 4164,'5'-10'7677,"9"-19"-4848,-1-1 1,10-38-1,-19 56-2346,-1 0-1,0-1 0,-1 1 1,-1 0-1,0-1 0,0 1 1,-1-1-1,-1 1 0,0-1 1,-3-12-1,3 23-421,0-1-1,0 0 1,0 1-1,-1-1 1,1 1 0,-1-1-1,0 1 1,0 0 0,0-1-1,0 1 1,0 0-1,0 0 1,-1 1 0,1-1-1,0 0 1,-1 1 0,0 0-1,1-1 1,-1 1 0,0 0-1,0 0 1,1 1-1,-1-1 1,0 0 0,0 1-1,0 0 1,-6 0 0,3 0 9,0 0 1,-1 0-1,1 1 1,0 0 0,-1 0-1,1 1 1,0-1 0,0 2-1,0-1 1,0 0-1,1 1 1,-8 5 0,2 1-36,0 0 0,0 1 0,1 1 0,1 0 0,0 0 0,0 1 0,1 0 0,0 1 0,1-1 1,1 2-1,0-1 0,1 0 0,0 1 0,1 0 0,1 0 0,0 1 0,1-1 0,0 1 0,1-1 0,1 23 0,1-34-34,-1-1 0,0 1 1,1 0-1,-1-1 0,1 1 0,0-1 0,0 1 0,0-1 0,0 1 0,1-1 0,-1 1 0,0-1 0,1 0 0,0 0 0,-1 0 0,1 0 0,0 0 0,0 0 0,0 0 0,1-1 0,-1 1 0,0-1 0,1 0 0,-1 1 0,0-1 0,1 0 0,-1 0 0,1-1 0,0 1 0,-1 0 0,1-1 0,0 0 0,-1 1 0,1-1 1,4-1-1,1 1 11,0-1 1,0-1 0,0 1 0,-1-1 0,1 0 0,-1-1 0,1 0 0,-1 0 0,0-1 0,0 0 0,8-6 0,0-3 62,0 0 1,-1-1 0,0-1-1,-1 0 1,-1-1 0,0 0 0,-2-1-1,0 0 1,0-1 0,-2 0-1,0-1 1,-1 1 0,-1-1 0,5-26-1,-9 34-12,-1-1 0,0 0 0,0 1-1,-1-1 1,-1 0 0,0 1 0,0-1 0,-1 1-1,-1-1 1,0 1 0,-5-14 0,3 17-53,1-1 0,-1 1 0,0 0 0,-1 0 0,0 0 0,0 1 0,0 0 0,-1 0 0,0 1 0,-1 0 0,1 0 0,-1 0 0,0 1 0,-1 0 0,-10-4 1,14 7-10,-1-1-1,1 1 1,-1 0 0,0 0 0,0 0 0,0 1 0,0 0 0,0 0 0,0 1 0,-1 0 0,1 0 0,0 0 0,0 1 0,0 0 0,0 0 0,0 0 0,-10 4 0,11-2-116,0 0 0,1-1 0,0 1 0,-1 1 0,1-1 0,0 1 0,1-1 0,-1 1 0,1 0 0,0 1 0,0-1 0,0 0 0,0 1 0,1 0 0,-1-1 0,1 1 0,1 0 0,-1 0 1,1 1-1,-2 6 0,-1 25-2072,4-35 1801,0-1 0,0 1 0,0 0 0,0 0 0,0 0 0,0 0 0,1-1 0,-1 1-1,1 0 1,-1 0 0,1 0 0,0-1 0,-1 1 0,1 0 0,0-1 0,3 4 0,9 0-5764</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3.066"/>
    </inkml:context>
    <inkml:brush xml:id="br0">
      <inkml:brushProperty name="width" value="0.025" units="cm"/>
      <inkml:brushProperty name="height" value="0.025" units="cm"/>
      <inkml:brushProperty name="color" value="#66CC00"/>
    </inkml:brush>
  </inkml:definitions>
  <inkml:trace contextRef="#ctx0" brushRef="#br0">0 3 10794,'0'0'13747,"10"-1"-12605,-8 0-1098,1 1 0,-1 0 1,1 0-1,-1 0 0,0 0 0,1 0 0,-1 1 0,1-1 1,-1 1-1,1-1 0,-1 1 0,0 0 0,0 0 1,1 0-1,-1 0 0,0 0 0,0 1 0,0-1 0,0 1 1,2 1-1,1 3 44,-1 1 1,1 0 0,-1-1-1,0 2 1,-1-1-1,5 13 1,21 82 262,-24-81-443,0 1 1,1-1 0,2 0 0,0 0-1,1-1 1,12 20 0,-11-29-1821,-8-15-2939,-16-23-3174,-13-1-30</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3.410"/>
    </inkml:context>
    <inkml:brush xml:id="br0">
      <inkml:brushProperty name="width" value="0.025" units="cm"/>
      <inkml:brushProperty name="height" value="0.025" units="cm"/>
      <inkml:brushProperty name="color" value="#66CC00"/>
    </inkml:brush>
  </inkml:definitions>
  <inkml:trace contextRef="#ctx0" brushRef="#br0">0 201 11403,'0'0'14157,"74"-60"-13260,-27 42-224,4-4-289,2 1-288,-1 2-96,-5 1-256,-7 4-929,-11 2-1410,-6 4-1408,-15-1-3525</inkml:trace>
  <inkml:trace contextRef="#ctx0" brushRef="#br0" timeOffset="1">71 355 13869,'0'0'8264,"83"-12"-6342,-25-14-993,7-7-737,3 1-160,-3-2-256,-8 6-1506,-13 2-1793,-9 4-4293</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2.270"/>
    </inkml:context>
    <inkml:brush xml:id="br0">
      <inkml:brushProperty name="width" value="0.025" units="cm"/>
      <inkml:brushProperty name="height" value="0.025" units="cm"/>
    </inkml:brush>
  </inkml:definitions>
  <inkml:trace contextRef="#ctx0" brushRef="#br0">112 197 10730,'0'0'3523,"65"15"-2081,-26-5 95,3-4-960,-4-1-417,-2-4-160,-11-1-833,-13 0-2306,-12-14-4868</inkml:trace>
  <inkml:trace contextRef="#ctx0" brushRef="#br0" timeOffset="1">0 1 10570,'0'0'11915,"42"41"-15022,-34-38-4644</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4.050"/>
    </inkml:context>
    <inkml:brush xml:id="br0">
      <inkml:brushProperty name="width" value="0.025" units="cm"/>
      <inkml:brushProperty name="height" value="0.025" units="cm"/>
      <inkml:brushProperty name="color" value="#66CC00"/>
    </inkml:brush>
  </inkml:definitions>
  <inkml:trace contextRef="#ctx0" brushRef="#br0">8 180 5701,'0'0'7773,"-3"-9"-5307,2 6-2312,0 0 0,0 0-1,1 0 1,-1-1-1,1 1 1,-1 0-1,1 0 1,0 0 0,0 0-1,1-1 1,-1 1-1,0 0 1,1 0-1,0 0 1,0 0-1,0 0 1,0 0 0,0 0-1,1 0 1,-1 1-1,1-1 1,0 0-1,0 1 1,0-1 0,0 1-1,0 0 1,0 0-1,1-1 1,4-2-1,4-4 208,-1 0-1,2 0 0,-1 1 0,1 1 0,1 0 0,-1 1 0,1 0 0,0 0 0,0 2 0,22-6 1,-34 10-359,0 0 0,-1 0 1,1 0-1,0 0 1,-1 0-1,1-1 1,0 1-1,-1 1 1,1-1-1,0 0 1,-1 0-1,1 0 0,0 0 1,-1 0-1,1 0 1,0 1-1,-1-1 1,1 0-1,-1 1 1,1-1-1,0 0 1,-1 1-1,1-1 0,-1 1 1,1-1-1,-1 1 1,0-1-1,1 1 1,-1-1-1,1 1 1,-1-1-1,0 1 1,1 0-1,-1-1 0,0 1 1,0-1-1,0 1 1,1 0-1,-1-1 1,0 1-1,0 0 1,0-1-1,0 1 1,0 0-1,0-1 0,0 1 1,0 0-1,0-1 1,-1 1-1,1 0 1,0-1-1,0 1 1,-1 0-1,1-1 1,0 1-1,-1-1 0,0 2 1,-21 37 100,-17 1-56,28-31-38,0 1 1,1 1 0,1 0-1,-1 1 1,2-1 0,-1 2-1,2-1 1,-12 26 0,18-36-10,1-1 0,-1 1 0,1-1 0,-1 1 0,1-1 0,0 1 0,0-1 0,0 1 0,0 0 0,0-1 0,0 1 0,0-1 0,1 1 0,-1-1 0,0 1 0,1-1 0,-1 1 0,1-1 0,0 1 0,-1-1 0,1 0 0,0 1 0,0-1 0,0 0 0,0 0 0,0 0 0,0 1 0,0-1 0,1 0 0,-1 0 0,0-1 0,1 1 0,-1 0 0,0 0 0,1-1 0,-1 1 0,1-1 0,-1 1 0,1-1 0,-1 1 1,4-1-1,7 2-21,0-1 1,0-1 0,0 0-1,19-2 1,-12 1-56,3-1-803,-1 0-1,41-11 1,5-8-5569,-17 2-3668</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4.607"/>
    </inkml:context>
    <inkml:brush xml:id="br0">
      <inkml:brushProperty name="width" value="0.025" units="cm"/>
      <inkml:brushProperty name="height" value="0.025" units="cm"/>
      <inkml:brushProperty name="color" value="#66CC00"/>
    </inkml:brush>
  </inkml:definitions>
  <inkml:trace contextRef="#ctx0" brushRef="#br0">0 660 13549,'0'0'7095,"10"-12"-5654,12-13-788,2 1 1,0 2-1,2 0 1,42-28-1,9 3 219,150-66 1,91-11-1314,-102 43-2860,-176 65 700,42-24 0,-65 30 424,0-1 0,21-17 0,-3-6-2142</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5.246"/>
    </inkml:context>
    <inkml:brush xml:id="br0">
      <inkml:brushProperty name="width" value="0.025" units="cm"/>
      <inkml:brushProperty name="height" value="0.025" units="cm"/>
      <inkml:brushProperty name="color" value="#66CC00"/>
    </inkml:brush>
  </inkml:definitions>
  <inkml:trace contextRef="#ctx0" brushRef="#br0">241 304 10730,'0'0'6524,"-9"-5"-4250,7 3-2194,-1 0-1,0 1 1,1-1 0,-1 1 0,0 0-1,0 0 1,0 0 0,-1 0 0,1 0-1,0 0 1,0 1 0,0 0 0,0 0-1,-1 0 1,1 0 0,0 0 0,0 0-1,0 1 1,-1 0 0,1-1 0,0 1-1,0 0 1,0 1 0,0-1 0,1 1-1,-1-1 1,0 1 0,0 0 0,1 0-1,-1 0 1,1 0 0,-4 4 0,-2 3 53,0 0 1,0 1 0,2 0-1,-1 0 1,1 0 0,0 1 0,1-1-1,0 1 1,-5 19 0,5-9 210,1 1 0,0-1 1,2 0-1,0 32 1,2-49-310,0-1 1,0 0 0,0 0 0,0 0 0,1 0-1,0 1 1,-1-1 0,1 0 0,0 0 0,1 0 0,-1 0-1,0-1 1,1 1 0,0 0 0,-1-1 0,4 4 0,-3-4-8,0 0 0,0-1 1,1 0-1,-1 0 0,0 1 1,0-1-1,1-1 1,-1 1-1,1 0 0,-1 0 1,1-1-1,-1 0 0,1 1 1,-1-1-1,1 0 0,-1 0 1,1 0-1,-1-1 1,1 1-1,-1-1 0,5-1 1,3-1 142,0-1 0,0 0 0,-1-1 1,0-1-1,0 1 0,0-1 0,0-1 1,-1 1-1,0-2 0,-1 1 0,0-1 1,0 0-1,7-10 0,4-8 127,-1 0-1,-2 0 1,17-39-1,-25 50-161,-1-1 0,-1 0 0,-1 0 0,0 0 0,0 0 1,-2-1-1,0 1 0,-1-1 0,-1 0 0,0 1 0,-2-1 0,-3-20 0,3 28-123,0 1-1,-1 0 1,0-1-1,0 1 1,-1 1-1,0-1 1,0 0-1,-1 1 1,0 0-1,-1 0 1,1 0-1,-1 1 1,-1 0-1,1 0 1,-1 0-1,0 1 1,0 0-1,0 1 1,-1-1-1,0 1 1,0 1-1,0-1 1,0 1 0,-15-3-1,13 4-39,-1 0 0,1 1-1,-1 0 1,1 1 0,-1 0 0,0 0 0,1 1 0,-1 1-1,-13 3 1,20-4-148,-1 0 0,1 1-1,0-1 1,-1 1 0,1 0-1,0 0 1,0 0 0,0 1 0,1-1-1,-1 1 1,0 0 0,1 0-1,0 0 1,0 1 0,0-1-1,0 1 1,0 0 0,1 0 0,0 0-1,0 0 1,0 0 0,0 0-1,-2 7 1,4-10-105,-1 12-1897,7-7-2429,10-5-1912</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5.933"/>
    </inkml:context>
    <inkml:brush xml:id="br0">
      <inkml:brushProperty name="width" value="0.025" units="cm"/>
      <inkml:brushProperty name="height" value="0.025" units="cm"/>
      <inkml:brushProperty name="color" value="#66CC00"/>
    </inkml:brush>
  </inkml:definitions>
  <inkml:trace contextRef="#ctx0" brushRef="#br0">0 0 5189,'0'0'22101,"6"10"-21386,-1 2-582,0 0 0,-1 1 0,0-1 0,-1 1 0,-1 0 0,0 0 0,0 0 0,-1 0 0,-1 0 0,0 1 0,-3 16 0,1-13-44,0-2 8,0 1 0,2 29-1,0-44-88,1 0 1,-1 0-1,1 0 0,-1 0 0,1 0 0,0 0 0,-1 0 0,1 0 0,0 0 0,0 0 0,-1 0 1,1 0-1,0 0 0,0-1 0,0 1 0,0 0 0,0-1 0,0 1 0,0-1 0,0 1 0,1-1 1,-1 1-1,0-1 0,0 0 0,0 0 0,0 1 0,1-1 0,-1 0 0,0 0 0,0 0 0,0 0 1,1-1-1,-1 1 0,0 0 0,0 0 0,0-1 0,0 1 0,2-1 0,48-17 178,-31 7-458,0-1 0,-1-1-1,0 0 1,-1-2 0,0 0 0,-1-1-1,25-32 1,-40 45-453,1-1 1,-1 0-1,0 0 0,0 0 1,0 0-1,-1 0 0,1 0 1,-1 0-1,0-1 0,0 1 1,0-7-1,-1-16-8281</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6.273"/>
    </inkml:context>
    <inkml:brush xml:id="br0">
      <inkml:brushProperty name="width" value="0.025" units="cm"/>
      <inkml:brushProperty name="height" value="0.025" units="cm"/>
      <inkml:brushProperty name="color" value="#66CC00"/>
    </inkml:brush>
  </inkml:definitions>
  <inkml:trace contextRef="#ctx0" brushRef="#br0">6 164 18161,'0'0'2285,"-2"-8"758,1 6-2852,0 0 0,1-1 0,-1 1 0,1-1 0,-1 1 0,1-1 0,0 1 0,0 0 0,0-1 0,1 1-1,-1-1 1,1 1 0,-1-1 0,1 1 0,0 0 0,0 0 0,0-1 0,2-3 0,1 1 34,1-1 0,-1 1 0,1 0 1,1 1-1,-1-1 0,1 1 0,7-5 0,4-2 157,2 0 1,34-15-1,-47 23-362,0 1 0,1-1-1,-1 1 1,1 1 0,0-1 0,0 1-1,-1 0 1,1 1 0,0 0 0,0 0 0,0 0-1,12 3 1,-18-2-21,1-1 0,-1 1 1,1-1-1,-1 1 0,0 0 0,1 0 0,-1 0 1,0 0-1,1 0 0,-1 0 0,0 0 1,0 1-1,0-1 0,0 0 0,0 1 0,0-1 1,-1 0-1,1 1 0,0-1 0,-1 1 0,1 1 1,1 2 3,-1 0 0,-1-1 0,1 1 0,-1 0 1,1 0-1,-2 0 0,1 5 0,-2 2 12,0-1-1,0 1 1,-1-1 0,-1 0-1,-5 15 1,-21 22 6,24-39-26,-1 0 1,1 1-1,1-1 0,0 1 1,0 1-1,1-1 0,1 0 0,-4 17 1,7-27-13,0 1-1,0-1 1,0 1 0,0 0-1,0-1 1,0 1 0,0-1 0,0 1-1,0-1 1,1 0 0,-1 1 0,0-1-1,0 1 1,1-1 0,-1 1 0,0-1-1,1 0 1,-1 1 0,0-1 0,1 1-1,-1-1 1,1 0 0,-1 0 0,0 1-1,1-1 1,-1 0 0,1 0 0,-1 1-1,1-1 1,-1 0 0,1 0 0,-1 0-1,1 0 1,-1 0 0,1 0-1,-1 0 1,1 0 0,25 0-607,-20-1 414,7 0-441,-1-1-1,1-1 0,-1 0 0,0 0 0,0-1 0,20-11 0,32-21-6588,-22 6-3074</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6.634"/>
    </inkml:context>
    <inkml:brush xml:id="br0">
      <inkml:brushProperty name="width" value="0.025" units="cm"/>
      <inkml:brushProperty name="height" value="0.025" units="cm"/>
      <inkml:brushProperty name="color" value="#66CC00"/>
    </inkml:brush>
  </inkml:definitions>
  <inkml:trace contextRef="#ctx0" brushRef="#br0">200 59 10666,'0'0'2910,"11"-9"506,38-30-405,-48 38-2810,1 0 0,-1 0-1,1 0 1,0 0 0,0 0 0,0 0 0,-1 0-1,1 0 1,0 1 0,0-1 0,0 1 0,0 0 0,0-1-1,0 1 1,0 0 0,4 0 0,-5 1-96,0-1 0,0 1 0,0-1 0,0 1 0,0-1 1,0 1-1,0 0 0,0 0 0,-1-1 0,1 1 0,0 0 0,0 0 0,-1 0 1,1 0-1,0 0 0,-1-1 0,1 1 0,-1 0 0,0 0 0,1 1 0,-1 0 1,2 5 161,-1-1 1,0 1 0,-1-1 0,0 1-1,0-1 1,0 1 0,-2 6 0,-1 1-129,-1-1 1,0 1-1,-1-1 1,0 0-1,-1-1 1,0 1-1,-1-1 1,-9 11-1,-75 91-32,69-89-60,-24 28-2,20-26-21,3 1 0,-23 32 0,46-60-25,0 1-1,0-1 1,0 0-1,-1 0 1,1 0-1,0 0 0,0 1 1,0-1-1,0 0 1,0 0-1,-1 0 0,1 1 1,0-1-1,0 0 1,0 0-1,0 0 1,0 1-1,0-1 0,0 0 1,0 0-1,0 0 1,0 1-1,0-1 0,0 0 1,0 0-1,0 1 1,0-1-1,0 0 0,0 0 1,0 1-1,0-1 1,0 0-1,1 0 1,-1 0-1,0 1 0,0-1 1,0 0-1,0 0 1,0 0-1,1 0 0,-1 1 1,0-1-1,0 0 1,0 0-1,0 0 1,1 0-1,-1 0 0,0 0 1,0 1-1,0-1 1,1 0-1,-1 0 0,0 0 1,0 0-1,1 0 1,-1 0-1,0 0 1,1 0-1,22-3-25,23-14-2,59-27-537,30-14-2224,-49 16-3837,-53 22 205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26.960"/>
    </inkml:context>
    <inkml:brush xml:id="br0">
      <inkml:brushProperty name="width" value="0.025" units="cm"/>
      <inkml:brushProperty name="height" value="0.025" units="cm"/>
      <inkml:brushProperty name="color" value="#66CC00"/>
    </inkml:brush>
  </inkml:definitions>
  <inkml:trace contextRef="#ctx0" brushRef="#br0">174 119 6054,'0'0'17542,"-9"-2"-16838,6 1-687,0 1-1,1 0 1,-1 0-1,0-1 1,0 2-1,1-1 1,-1 0-1,0 0 1,0 1-1,1 0 1,-1-1-1,0 1 1,1 0-1,-1 0 0,1 1 1,0-1-1,-1 0 1,1 1-1,0-1 1,-4 4-1,-1 4 37,0-1 0,0 1-1,1 0 1,0 1 0,-5 12-1,2-6 223,0 1 1,1 0-1,1 1 0,0 0 0,2 0 0,0 0 0,1 0 1,1 1-1,0 0 0,1 26 0,2-42-234,0 0 0,0-1-1,1 1 1,-1 0 0,1-1-1,0 1 1,0-1 0,0 1-1,0-1 1,0 0 0,0 1 0,1-1-1,-1 0 1,1 0 0,-1 0-1,1 0 1,0 0 0,0 0-1,0 0 1,0-1 0,3 3-1,0-2 25,0 0 0,0 0 0,0 0 0,0 0 0,0-1 0,0 0 0,0 0 0,1-1-1,-1 1 1,7-2 0,4 1 71,-1-2-1,0 0 1,0-1-1,0-1 0,0 0 1,24-11-1,-20 6-85,0-2 0,-1-1 0,0 0 0,0-1 0,-2-1-1,1 0 1,-2-1 0,0-1 0,16-22 0,-25 30-25,0 0-1,-1 0 1,0 0 0,0-1 0,-1 0-1,0 0 1,-1 0 0,0 0-1,0 0 1,-1-1 0,0 1 0,-1-1-1,0 0 1,0 1 0,-1-1 0,0 0-1,-1 1 1,0-1 0,-1 0 0,0 1-1,0-1 1,-7-16 0,6 20-100,0 1 1,0 1-1,0-1 1,0 0-1,-1 1 1,0 0-1,0 0 1,0 0-1,0 0 1,-1 0-1,1 1 1,-1 0-1,0 0 1,0 0-1,0 1 1,0 0-1,-1 0 1,1 0-1,-1 0 1,1 1-1,-8-1 1,6 1-580,-1 1 0,1-1-1,0 2 1,0-1 0,-1 1 0,1 0 0,0 0-1,0 1 1,0 0 0,-9 4 0,-17 10-5181</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1.024"/>
    </inkml:context>
    <inkml:brush xml:id="br0">
      <inkml:brushProperty name="width" value="0.025" units="cm"/>
      <inkml:brushProperty name="height" value="0.025" units="cm"/>
      <inkml:brushProperty name="color" value="#66CC00"/>
    </inkml:brush>
  </inkml:definitions>
  <inkml:trace contextRef="#ctx0" brushRef="#br0">900 598 4644,'0'0'6481,"10"5"-4554,-8-4-1767,72 39 2488,-70-38-2539,0 0 1,-1 1 0,1-1 0,-1 1 0,1 0 0,-1 0 0,0 0 0,0 0 0,0 1 0,-1-1-1,1 1 1,-1 0 0,0 0 0,0 0 0,0 0 0,0 0 0,-1 0 0,2 8 0,-3-12 10,0 1 1,0-1 0,-1 1-1,1-1 1,-1 1 0,1 0 0,0-1-1,-1 0 1,1 1 0,-1-1-1,1 1 1,-1-1 0,0 1-1,1-1 1,-1 0 0,1 0 0,-1 1-1,1-1 1,-1 0 0,0 0-1,1 0 1,-1 1 0,0-1 0,1 0-1,-1 0 1,0 0 0,1 0-1,-2-1 1,-26 2 801,21-2-561,-26 1 48,0-2-1,1-1 1,-1-2 0,1-1-1,0-2 1,1-1 0,0-1-1,-58-28 1,38 13-107,2-2-1,1-2 1,1-2-1,-59-51 1,81 59-141,2-1 0,0-1 0,1-1 0,2-1 0,0 0 0,2-2 0,1 0 0,-21-52 0,33 68-287,-3-9 226,-2 1 0,-14-25 0,22 42-252,0 0 0,0 1 1,-1-1-1,0 0 0,1 1 0,-1 0 0,0 0 0,-1 0 0,1 0 0,0 0 1,-1 1-1,0 0 0,1-1 0,-1 1 0,0 1 0,0-1 0,0 0 0,-8-1 1,11 3 0,0 0 0,1 0 0,-1 0 0,0 0 0,1 0 0,-1 0 0,0 0 0,1 0 0,-1 0 0,1 0 0,-1 0 0,0 1 0,1-1 0,-1 0 0,1 0 0,-1 1 0,0-1 0,1 0 0,-1 1 0,1-1 0,-1 1 0,1-1 0,-1 0 0,1 1 0,0-1 0,-1 1 0,1-1 0,-1 1 0,1 0 0,0-1 0,0 1 1,-1-1-1,1 1 0,0 0 0,0-1 0,0 1 0,0 0 0,-1-1 0,1 1 0,0-1 0,0 1 0,0 0 0,0-1 0,1 1 0,-1 0 0,0-1 0,0 1 0,0 0 0,0-1 0,1 1 0,-1-1 0,0 1 0,1-1 0,-1 1 0,1 0 0,0 2-554,0 0 0,0 0-1,1-1 1,-1 1 0,1-1 0,0 1-1,-1-1 1,1 0 0,0 1 0,1-1-1,3 3 1,14 4-3523</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1.473"/>
    </inkml:context>
    <inkml:brush xml:id="br0">
      <inkml:brushProperty name="width" value="0.025" units="cm"/>
      <inkml:brushProperty name="height" value="0.025" units="cm"/>
      <inkml:brushProperty name="color" value="#66CC00"/>
    </inkml:brush>
  </inkml:definitions>
  <inkml:trace contextRef="#ctx0" brushRef="#br0">103 594 7175,'-7'9'1713,"-5"6"-1067,-38 50 3131,45-58-2961,1 0 1,0 1-1,0-1 1,0 1-1,1-1 1,0 1-1,-3 14 1,28-141 3984,-12 71-4444,6-69-1,-11-203-65,-5 244-288,0 71-7,0 1 0,0 0 1,0 0-1,1 0 0,0 0 1,-1 0-1,1 0 0,1 0 0,-1 0 1,1 0-1,-1 0 0,1 1 0,0-1 1,5-6-1,-5 9-1,-1 0 0,1 0 0,0 0 0,0 0 0,0 0 0,0 0 0,0 0 0,-1 0 0,2 1 1,-1-1-1,0 1 0,0 0 0,0 0 0,0-1 0,0 1 0,0 0 0,0 1 0,0-1 0,0 0 0,0 1 0,0-1 0,0 1 0,0-1 0,0 1 1,0 0-1,0 0 0,0 0 0,0 0 0,-1 0 0,1 1 0,0-1 0,1 2 0,80 62 26,-58-43-352,47 32 0,-47-40-1616,0 0 0,1-2 0,54 17 0,-28-17-4742</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2.591"/>
    </inkml:context>
    <inkml:brush xml:id="br0">
      <inkml:brushProperty name="width" value="0.025" units="cm"/>
      <inkml:brushProperty name="height" value="0.025" units="cm"/>
      <inkml:brushProperty name="color" value="#66CC00"/>
    </inkml:brush>
  </inkml:definitions>
  <inkml:trace contextRef="#ctx0" brushRef="#br0">3 20 3619,'-2'-7'673,"2"1"-865,0 1 224,0 3-448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2.830"/>
    </inkml:context>
    <inkml:brush xml:id="br0">
      <inkml:brushProperty name="width" value="0.025" units="cm"/>
      <inkml:brushProperty name="height" value="0.025" units="cm"/>
    </inkml:brush>
  </inkml:definitions>
  <inkml:trace contextRef="#ctx0" brushRef="#br0">0 43 1634,'0'0'17712,"10"-7"-15790,31-23-571,-38 29-1315,-1 0 1,0 0-1,1 1 1,-1-1-1,1 0 1,-1 1-1,1 0 1,-1-1 0,1 1-1,-1 0 1,1 0-1,-1 1 1,1-1-1,-1 0 1,1 1-1,-1 0 1,0-1-1,1 1 1,-1 0-1,0 0 1,1 0-1,-1 1 1,0-1-1,0 0 1,4 4 0,20 8-277,-25-13 174,1 0 1,-1 0-1,1 0 0,-1 0 1,1 0-1,-1 0 1,1 1-1,-1-1 1,1 1-1,-1-1 1,1 1-1,-1-1 0,0 1 1,1 0-1,-1 0 1,0-1-1,1 1 1,-1 0-1,0 0 0,0 1 1,0-1-1,0 0 1,0 0-1,0 0 1,0 1-1,-1-1 1,1 0-1,0 1 0,-1-1 1,1 1-1,-1-1 1,1 1-1,-1-1 1,1 4-1,3 10 161,-1-7-270,-1-1 0,1 0-1,1 0 1,-1 0-1,1 0 1,0-1-1,1 1 1,-1-1 0,1 0-1,0 0 1,1-1-1,0 0 1,11 9 0,14 2-4278</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3.478"/>
    </inkml:context>
    <inkml:brush xml:id="br0">
      <inkml:brushProperty name="width" value="0.025" units="cm"/>
      <inkml:brushProperty name="height" value="0.025" units="cm"/>
      <inkml:brushProperty name="color" value="#66CC00"/>
    </inkml:brush>
  </inkml:definitions>
  <inkml:trace contextRef="#ctx0" brushRef="#br0">0 15 4805,'0'0'5055,"9"-3"-3373,28-8-396,-37 11-1242,1 0 0,0 0 0,0 0 0,0 0 0,-1 0 1,1 0-1,0 1 0,0-1 0,-1 0 0,1 0 0,0 1 0,-1-1 0,1 1 0,0-1 0,-1 0 0,1 1 0,0-1 0,-1 1 0,1-1 0,-1 1 1,1 0-1,-1-1 0,1 1 0,-1 0 0,1-1 0,-1 1 0,0 0 0,1-1 0,-1 1 0,0 0 0,0 0 0,1-1 0,-1 1 0,0 0 1,0 0-1,0 0 0,2 32 493,-2-28-383,0 8 5,13 180 1750,-9-168-1808,1 0 0,1 0 0,1 0 1,2 0-1,17 36 0,32 42 864,85 112 1,9 14-548,77 98 313,-192-279-314,-26-31-128,0-1 1,-1 2 0,-1 0 0,0 0 0,-1 0 0,-1 1 0,-1 0 0,-1 1 0,-1 0 0,0-1 0,-2 1-1,1 28 1,7 12 715,4-33-2332,-13-26 888,0 0 0,0 0 0,0 0 0,0 0 0,0 0 0,0 0 0,0-1 0,1 1 0,-1 0 0,0-1 0,0 1 0,1-1 0,-1 0 0,0 1-1,1-1 1,-1 0 0,0 0 0,2 0 0</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4.500"/>
    </inkml:context>
    <inkml:brush xml:id="br0">
      <inkml:brushProperty name="width" value="0.025" units="cm"/>
      <inkml:brushProperty name="height" value="0.025" units="cm"/>
      <inkml:brushProperty name="color" value="#66CC00"/>
    </inkml:brush>
  </inkml:definitions>
  <inkml:trace contextRef="#ctx0" brushRef="#br0">1 19 10346,'0'0'13073,"0"10"-12346,11 91 515,-9-90-1075,0 1 0,1-1 0,0 0 0,1 0 0,0 0 0,1 0 0,11 17 0,-16-27-152,1 1 0,0-1-1,0 0 1,0 0 0,0 0 0,0 0 0,1 0-1,-1 0 1,0 0 0,0-1 0,1 1 0,-1 0 0,0-1-1,1 1 1,-1-1 0,1 1 0,-1-1 0,1 0-1,-1 1 1,1-1 0,-1 0 0,1 0 0,-1 0-1,0 0 1,1 0 0,-1-1 0,1 1 0,-1 0 0,1-1-1,-1 1 1,1-1 0,-1 1 0,0-1 0,1 0-1,-1 1 1,0-1 0,0 0 0,3-2 0,3-3 44,1-1 0,-1 0 0,-1 0 0,10-13 0,-15 19-57,119-179 169,-120 180-167,0 0-1,0-1 1,0 1-1,0 0 1,0-1-1,0 1 1,0 0-1,0 0 1,0-1 0,0 1-1,1 0 1,-1-1-1,0 1 1,0 0-1,0 0 1,0-1-1,1 1 1,-1 0-1,0 0 1,0 0-1,0-1 1,1 1-1,-1 0 1,0 0-1,0 0 1,1-1 0,-1 1-1,0 0 1,0 0-1,1 0 1,-1 0-1,0 0 1,1 0-1,-1 0 1,0 0-1,1 0 1,-1 0-1,0 0 1,0 0-1,1 0 1,-1 0-1,0 0 1,1 0-1,-1 0 1,0 0 0,0 0-1,1 0 1,-1 1-1,1-1 1,4 22 237,-5 47 185,0-53-368,0-10-28,-1 3 9,1 1 0,1-1-1,0 0 1,0 1 0,4 11 0,-5-19-32,1-1 0,-1 0 0,1 0-1,-1 0 1,1 0 0,-1 1 0,1-1 0,0 0 0,0 0 0,0 0 0,-1 0 0,1 0 0,0-1 0,0 1 0,0 0 0,0 0 0,1-1 0,-1 1 0,2 0 0,-1 0 4,-1-1 0,1 0 0,0 0 0,0 0 0,0 0 0,0-1-1,0 1 1,-1 0 0,1-1 0,0 1 0,0-1 0,0 0 0,-1 0 0,1 1 0,0-1 0,-1 0-1,4-3 1,4-3 14,-1 0 0,1-1 0,-1 0-1,-1-1 1,0 0 0,0 0-1,0 0 1,6-14 0,-1 0-10,-1 0-1,13-41 1,-28 152-41,1-61 236,1 1 0,3 35 0,-1-62-216,0 0 0,0 0 1,0 0-1,0-1 1,1 1-1,-1 0 1,0 0-1,0 0 1,1-1-1,-1 1 1,0 0-1,1-1 1,-1 1-1,1 0 1,-1-1-1,1 1 0,-1 0 1,1-1-1,0 1 1,-1-1-1,1 1 1,0-1-1,-1 1 1,1-1-1,0 0 1,0 1-1,-1-1 1,1 0-1,0 0 1,0 1-1,0-1 0,-1 0 1,1 0-1,0 0 1,0 0-1,0 0 1,-1 0-1,1 0 1,0 0-1,0 0 1,0-1-1,-1 1 1,3-1-1,-1 1-287,1-1 1,-1 0-1,1 0 1,-1 0-1,0 0 1,1-1-1,-1 1 1,0 0-1,0-1 1,0 0-1,0 1 1,3-4-1,7-16-4581,0-4-2701</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4.892"/>
    </inkml:context>
    <inkml:brush xml:id="br0">
      <inkml:brushProperty name="width" value="0.025" units="cm"/>
      <inkml:brushProperty name="height" value="0.025" units="cm"/>
      <inkml:brushProperty name="color" value="#66CC00"/>
    </inkml:brush>
  </inkml:definitions>
  <inkml:trace contextRef="#ctx0" brushRef="#br0">75 10 17392,'0'0'2574,"-10"3"372,-32 14-725,41-16-2189,0-1 0,0 0-1,-1 1 1,1-1 0,0 1-1,0-1 1,0 1 0,0 0-1,0-1 1,0 1 0,0 0 0,0 0-1,0 0 1,0 0 0,0 0-1,1-1 1,-1 2 0,0-1-1,1 0 1,-1 0 0,1 0 0,-1 0-1,1 0 1,-1 0 0,1 1-1,0-1 1,-1 0 0,1 0-1,0 0 1,0 1 0,0-1 0,0 0-1,0 0 1,0 1 0,1-1-1,-1 0 1,0 0 0,1 0-1,-1 1 1,1-1 0,-1 0 0,1 0-1,-1 0 1,1 0 0,0 0-1,-1 0 1,1 0 0,0 0 0,0 0-1,0 0 1,0 0 0,0-1-1,0 1 1,0 0 0,0-1-1,0 1 1,0-1 0,0 1 0,0-1-1,1 1 1,-1-1 0,0 0-1,0 1 1,3-1 0,3 0-25,0 0 0,0-1 0,1 0 1,-1 0-1,0 0 0,0-1 0,0 0 0,0 0 1,-1-1-1,1 0 0,-1 0 0,1-1 0,-1 1 1,0-2-1,9-6 0,-8 5 2,1 0-1,0 1 1,1 0-1,-1 1 1,1 0-1,0 0 1,0 0-1,10-1 1,-18 5 1,0 0-1,-1-1 1,1 1-1,0 0 1,-1 0 0,1 0-1,0 0 1,-1 0-1,1 0 1,0 0 0,0 0-1,-1 0 1,1 0 0,0 1-1,-1-1 1,1 0-1,0 0 1,-1 1 0,1-1-1,0 0 1,-1 1 0,1-1-1,-1 1 1,1-1-1,-1 0 1,1 1 0,-1 0-1,1-1 1,-1 1 0,1-1-1,-1 1 1,0-1-1,1 1 1,-1 0 0,0-1-1,1 1 1,-1 0 0,0 0-1,0 35 759,0-33-710,-1 0 0,1 0 1,0 0-1,0 0 0,0 0 0,0 0 1,0 0-1,1 0 0,-1 0 0,1 0 0,2 5 1,-3-7-43,1-1-1,0 1 1,0-1 0,0 1 0,-1-1 0,1 1 0,0-1 0,0 1-1,0-1 1,0 0 0,0 0 0,0 1 0,0-1 0,0 0 0,0 0-1,0 0 1,0 0 0,0 0 0,0 0 0,0 0 0,0-1 0,0 1 0,0 0-1,0 0 1,0-1 0,0 1 0,0-1 0,0 1 0,-1-1 0,1 1-1,0-1 1,0 1 0,1-2 0,29-25 60,-26 23-72,4-5-301,31-24-623,-38 32 311,1 0 0,-1 0 0,0 0 0,1 0 0,-1 1 0,0-1 0,1 1 0,-1-1 0,1 1 0,-1 0 0,4 0 0,-5 0 256,-1 0 1,1 0 0,0 1 0,-1-1 0,1 0 0,0 1 0,-1-1 0,1 0 0,-1 1 0,1-1 0,0 1 0,-1-1 0,1 1 0,-1-1 0,1 1 0,-1 0 0,1-1 0,-1 1 0,0-1 0,1 1 0,-1 1 0,5 5-3514,3 0-1425</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5.527"/>
    </inkml:context>
    <inkml:brush xml:id="br0">
      <inkml:brushProperty name="width" value="0.025" units="cm"/>
      <inkml:brushProperty name="height" value="0.025" units="cm"/>
      <inkml:brushProperty name="color" value="#66CC00"/>
    </inkml:brush>
  </inkml:definitions>
  <inkml:trace contextRef="#ctx0" brushRef="#br0">114 287 7271,'0'0'14937,"-10"-3"-13149,7 2-1711,0 0-1,0 0 0,0 0 1,0 1-1,0-1 1,0 1-1,0 0 1,0-1-1,0 1 1,0 1-1,0-1 1,-1 0-1,1 1 1,0 0-1,0-1 1,1 1-1,-1 1 1,0-1-1,0 0 0,0 1 1,1-1-1,-1 1 1,1 0-1,-1 0 1,1 0-1,0 0 1,-1 0-1,1 0 1,0 1-1,1-1 1,-1 1-1,0-1 1,1 1-1,-1 0 1,1-1-1,0 1 1,0 0-1,0 0 0,-1 5 1,1-7-55,1 1 0,-1 0 1,0 0-1,1 0 0,-1 0 1,1 0-1,-1 0 0,1 0 0,0 0 1,0 0-1,0 0 0,0 0 0,0 0 1,0 0-1,0-1 0,1 1 0,-1 0 1,1 0-1,0 0 0,-1 0 0,1 0 1,0 0-1,0-1 0,0 1 1,0 0-1,0-1 0,1 1 0,-1-1 1,0 1-1,1-1 0,-1 0 0,1 0 1,3 3-1,-1-3-16,-1 0 0,1-1 1,0 1-1,0 0 0,0-1 1,-1 0-1,1 0 0,0 0 0,0-1 1,0 1-1,0-1 0,-1 0 1,1 0-1,0 0 0,-1 0 0,1-1 1,4-2-1,1-1-85,-1 0 0,0 0 0,0-1 0,0 0 0,-1 0 0,12-14 0,-15 16-93,-1 0 0,0-1 0,0 1-1,0-1 1,0 1 0,-1-1 0,1 0 0,-1 0 0,-1 0 0,1 0 0,-1 0 0,1 0-1,0-10 1,-2 14-618,-2 4 529,2 1 0,-1-1 0,0 1 0,1-1 0,0 1 0,0-1 0,0 1 0,1 6 0,2-8 6,-1-1-1,1 0 0,0 0 1,0-1-1,-1 1 0,1 0 1,0-1-1,0 0 0,0 0 1,0 0-1,0 0 0,0 0 1,0-1-1,-1 1 0,1-1 1,0 1-1,0-1 0,0 0 1,-1 0-1,1-1 0,3-1 1,2-1-867,-1 0 1,1-1 0,-1 0-1,0 0 1,-1-1 0,8-7-1,-8 6 489,-1 0 0,0 0-1,0-1 1,0 1 0,-1-1-1,4-11 1,-3 5 1747,-1-1 0,0 0 0,-2 1-1,1-1 1,-2 0 0,0 0 0,0 0 0,-2 0-1,-3-25 1,4 39-1018,0 0-1,0 1 0,0-1 1,0 0-1,0 1 1,0-1-1,0 0 1,0 1-1,0-1 0,0 1 1,0-1-1,0 0 1,-1 1-1,1-1 0,0 1 1,0-1-1,-1 0 1,1 1-1,0-1 1,-1 1-1,1-1 0,-1 1 1,1-1-1,-1 1 1,1 0-1,-1-1 0,1 1 1,-1-1-1,1 1 1,-1 0-1,1 0 1,-1-1-1,0 1 0,1 0 1,-1 0-1,0 0 1,1-1-1,-1 1 0,1 0 1,-2 0-1,1 1 19,-1 0-1,1 0 0,0-1 0,0 1 1,0 0-1,0 0 0,0 0 1,0 0-1,0 1 0,0-1 0,1 0 1,-1 0-1,0 0 0,1 1 1,-1-1-1,1 0 0,-1 1 0,0 1 1,-7 32 1047,1 0 1,1 1 0,2 0-1,2 71 1,2-102-1112,1 1 0,0-1 0,1 1 0,-1-1 0,1 1 0,0-1 0,1 0 0,-1 0-1,5 6 1,-7-9-45,1-1 0,0 1 0,0-1 0,0 0 0,0 1 0,0-1-1,0 0 1,0 0 0,0 0 0,0 0 0,0 0 0,1 0-1,-1 0 1,0 0 0,1 0 0,-1-1 0,1 1 0,-1-1 0,1 1-1,-1-1 1,1 1 0,-1-1 0,1 0 0,-1 0 0,1 1-1,-1-1 1,1 0 0,0-1 0,-1 1 0,1 0 0,-1 0 0,1-1-1,-1 1 1,1-1 0,-1 1 0,1-1 0,-1 0 0,2-1-1,-1 1 3,-1 0-1,0 0 1,0-1-1,0 1 0,0 0 1,0-1-1,0 1 0,0-1 1,0 0-1,-1 1 0,1-1 1,-1 1-1,1-1 0,-1 0 1,1 0-1,-1 1 1,0-1-1,0 0 0,0 0 1,0 1-1,0-1 0,0 0 1,-1 1-1,1-1 0,-1 0 1,0-3-1,-1 1 2,1 0-1,-1 0 0,1 0 1,-1 0-1,-1 0 0,1 0 1,0 0-1,-1 1 1,-5-7-1,-41-26 14,45 33-8,1 1 0,-1 0 1,0 1-1,1-1 0,-1 1 0,0-1 0,0 1 0,0 0 1,0 0-1,0 1 0,0 0 0,-8-1 0,12 2-10,-1-1 0,1 0 0,0 0 0,0 0 0,0 0 1,0 1-1,0-1 0,0 0 0,0 0 0,-1 1 0,1-1 0,0 0 0,0 0 0,0 0 0,0 1 0,0-1 0,0 0 0,0 0 0,0 1 0,0-1 0,0 0 0,0 0 0,0 1 0,0-1 1,1 0-1,-1 0 0,0 1 0,0-1 0,0 0 0,0 0 0,0 0 0,0 1 0,0-1 0,1 0 0,-1 0 0,0 0 0,0 0 0,0 1 0,1-1 0,-1 0 0,0 0 0,0 0 0,0 0 1,1 0-1,-1 0 0,0 0 0,0 0 0,0 0 0,1 1 0,10 7 36,-2-4-20,0-1-1,0 0 0,0-1 0,1 0 0,-1 0 1,1-1-1,-1 0 0,1-1 0,16-1 1,34-8-2709,-9-8-6147,-31 8 1097</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5.869"/>
    </inkml:context>
    <inkml:brush xml:id="br0">
      <inkml:brushProperty name="width" value="0.025" units="cm"/>
      <inkml:brushProperty name="height" value="0.025" units="cm"/>
      <inkml:brushProperty name="color" value="#66CC00"/>
    </inkml:brush>
  </inkml:definitions>
  <inkml:trace contextRef="#ctx0" brushRef="#br0">91 0 8680,'0'0'10399,"-11"6"-7164,6-4-2984,-43 24 2875,46-24-3001,0-1-1,0 0 1,0 1 0,0 0 0,1-1 0,-1 1 0,0 0-1,1 0 1,0 0 0,-1 0 0,1 0 0,0 0-1,0 0 1,0 1 0,0-1 0,1 0 0,-1 1 0,0-1-1,1 0 1,0 1 0,0-1 0,-1 1 0,1-1-1,1 5 1,0-6-117,0 0-1,-1 0 0,1 0 1,0 0-1,0 0 0,0-1 1,0 1-1,0 0 0,0 0 0,0-1 1,1 1-1,-1 0 0,0-1 1,0 0-1,0 1 0,1-1 1,-1 1-1,0-1 0,0 0 1,1 0-1,-1 0 0,0 0 1,1 0-1,-1 0 0,2 0 1,36-3 36,-39 3-44,10-2-63,-1 0-1,1-1 1,-1-1-1,0 1 1,1-2-1,-2 1 1,16-11-1,-16 10-27,0-1 0,1 2-1,0-1 1,-1 1 0,1 1 0,1-1-1,-1 1 1,11-1 0,-19 4 123,0 0 0,0 0 1,0 0-1,0 0 0,0 1 0,0-1 1,0 0-1,-1 0 0,1 1 0,0-1 1,0 1-1,0-1 0,0 1 0,0-1 1,-1 1-1,1 0 0,0-1 0,0 1 0,-1 0 1,1-1-1,0 1 0,-1 0 0,1 0 1,-1 0-1,1 0 0,0 1 0,-1-1 12,1 1-1,0-1 0,0 0 0,-1 0 0,1 0 1,0 1-1,0-1 0,0 0 0,0 0 0,0 0 1,1-1-1,-1 1 0,0 0 0,0 0 0,0-1 1,1 1-1,-1 0 0,1-1 0,-1 1 0,2-1 1,12 1 121,0 0 1,-1-1-1,1-1 1,29-5 0,-33 3-1151,-1 1 1,1-2-1,-1 1 1,11-6-1,-8 0-6868,-4-4-9406</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6.662"/>
    </inkml:context>
    <inkml:brush xml:id="br0">
      <inkml:brushProperty name="width" value="0.025" units="cm"/>
      <inkml:brushProperty name="height" value="0.025" units="cm"/>
      <inkml:brushProperty name="color" value="#66CC00"/>
    </inkml:brush>
  </inkml:definitions>
  <inkml:trace contextRef="#ctx0" brushRef="#br0">1 56 737,'0'0'7794,"0"-9"-2328,0-26-1825,5 23-139,3 14-1919,4 15-524,8 40 171,-3 0 0,17 105-1,-3-9-172,-26-134-996,-2-4-20,1 0 1,0-1-1,1 1 0,12 23 0,-15-51-45,-6-12-72,-7 2-91,0 1 0,-2 0 0,-30-41 0,28 44 91,1-1 1,1-1-1,1 0 0,-14-33 1,27 53 63,-1 1-1,0 0 1,1-1 0,-1 1 0,1 0 0,-1 0-1,0 0 1,1-1 0,-1 1 0,1 0 0,-1 0-1,1 0 1,-1 0 0,1 0 0,-1 0 0,1 0-1,-1 0 1,1 0 0,-1 0 0,0 0 0,1 0-1,-1 0 1,1 0 0,-1 0 0,1 1 0,-1-1-1,1 0 1,-1 0 0,0 1 0,1-1 0,-1 0-1,1 0 1,-1 1 0,0-1 0,1 1 0,21 8-131,-10-2-650,0-2 0,1 1 0,0-2 0,22 6 0,-17-7-2229,1 0 0,35 0 0,-13-3-2930</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7.331"/>
    </inkml:context>
    <inkml:brush xml:id="br0">
      <inkml:brushProperty name="width" value="0.025" units="cm"/>
      <inkml:brushProperty name="height" value="0.025" units="cm"/>
      <inkml:brushProperty name="color" value="#66CC00"/>
    </inkml:brush>
  </inkml:definitions>
  <inkml:trace contextRef="#ctx0" brushRef="#br0">82 355 9097,'0'0'7650,"-8"-3"-4816,5 2-2670,1 0 0,0 0 0,0 1-1,-1-1 1,1 0 0,-1 1 0,1 0-1,-1 0 1,1 0 0,0 0 0,-1 0-1,1 0 1,-1 0 0,-3 2 0,4-1-47,0 1 1,0-1-1,0 1 0,0 0 1,1-1-1,-1 1 1,0 0-1,1 0 0,-1 0 1,1 1-1,0-1 1,0 0-1,0 0 0,0 1 1,0-1-1,0 0 1,1 1-1,-1-1 0,1 4 1,-2 2 115,0-1 1,1 1-1,0 0 1,0 0-1,1 0 1,0-1-1,0 1 1,1 0-1,0 0 1,1 0-1,2 10 1,-2-15-193,-1-1 0,0 1 1,1-1-1,0 0 0,-1 1 1,1-1-1,0 0 0,0 0 1,0 0-1,1 0 0,-1 0 1,0-1-1,1 1 0,-1-1 0,1 1 1,0-1-1,-1 0 0,1 0 1,0 0-1,0 0 0,-1-1 1,1 1-1,0-1 0,0 0 1,0 0-1,0 0 0,0 0 0,0 0 1,-1 0-1,1-1 0,0 0 1,0 1-1,4-3 0,0 1-26,0 0 0,-1-1 0,1 0 0,0 0-1,-1-1 1,0 0 0,0 0 0,0 0-1,0-1 1,-1 0 0,0 0 0,0 0 0,0-1-1,0 0 1,-1 0 0,6-10 0,-4 4-10,1 1 0,-2-2 1,0 1-1,0-1 0,-1 0 0,-1 0 1,0 0-1,1-16 0,-3 17-5,1-2-56,-1 0 1,-1 1 0,0-1-1,-4-24 1,-4 22-105,-2 23-47,-2 29 24,11-29 177,-3 21-5,1 0 1,1 0-1,2 0 1,0 0-1,7 38 0,-7-64-3,1 0-1,-1 0 0,0 0 0,1 0 1,0 0-1,-1 0 0,1-1 0,0 1 1,0 0-1,0 0 0,0 0 0,0-1 0,1 1 1,-1-1-1,0 1 0,1-1 0,-1 1 1,1-1-1,-1 0 0,1 0 0,0 0 1,0 0-1,-1 0 0,1 0 0,0 0 0,0-1 1,0 1-1,0-1 0,0 1 0,0-1 1,0 0-1,0 1 0,0-1 0,4-1 1,-2 1-155,-1-1 1,1-1 0,0 1 0,-1 0-1,1-1 1,-1 0 0,0 0 0,1 0 0,-1 0-1,0 0 1,0-1 0,0 1 0,-1-1 0,1 0-1,-1 0 1,1 0 0,2-4 0,1-5-390,0-1 0,-1 1 0,0-1 0,-1 0 0,-1 0 1,0 0-1,0-1 0,-2 1 0,0-1 0,0 1 0,-2-21 0,-4-16 59,-18-84-1,18 107 1008,4 24 859,1 7 133,0 22 149,2 0 0,6 43 0,-6-61-1490,-1 1 0,2-1-1,-1 0 1,1 0-1,1 0 1,-1 0 0,1 0-1,1-1 1,-1 1-1,1-1 1,1 0 0,7 7-1,-12-12-151,1 0 1,0-1-1,-1 1 0,1-1 0,0 0 0,0 1 0,0-1 1,0 0-1,-1 0 0,2 0 0,-1-1 0,0 1 0,0 0 1,0-1-1,0 1 0,0-1 0,0 0 0,1 0 0,-1 0 0,0 0 1,0 0-1,0 0 0,1-1 0,-1 1 0,0-1 0,0 1 1,0-1-1,0 0 0,0 0 0,0 0 0,0 0 0,0 0 1,0 0-1,0 0 0,-1-1 0,1 1 0,0-1 0,-1 1 0,1-1 1,-1 0-1,0 0 0,0 1 0,2-5 0,4-4-1,-1-1-1,0 0 0,-1 0 1,0-1-1,-1 1 0,4-18 1,-4 9-28,-1 1 1,-1-1 0,0 0-1,-2 0 1,0 0 0,-4-26-1,4 45 19,-1-1 1,1 1-1,0 0 0,0-1 1,-1 1-1,1 0 0,-1-1 0,1 1 1,-1 0-1,0-1 0,1 1 0,-1 0 1,0 0-1,0 0 0,0 0 0,0 0 1,0 0-1,0 0 0,-2-1 0,2 2 3,0 0 0,1 0-1,-1 0 1,0 0 0,1 0-1,-1 1 1,0-1 0,1 0-1,-1 1 1,1-1 0,-1 0-1,1 1 1,-1-1-1,1 1 1,-1-1 0,1 1-1,-1-1 1,1 1 0,-1-1-1,1 1 1,0-1 0,-1 1-1,1-1 1,0 1 0,-1 0-1,1-1 1,0 1-1,0 0 1,0-1 0,0 1-1,0 0 1,0-1 0,0 1-1,0 0 1,0-1 0,0 1-1,0 0 1,0-1 0,0 1-1,1 1 1,-3 35 228,1 1 0,10 70 1,-7-92-153,1-1 0,0 1 0,1-1 0,1 0 1,1 0-1,0 0 0,1-1 0,0 0 0,15 20 1,-21-31-139,1-1 1,0 0 0,0 1 0,0-1 0,0 0 0,1 0 0,-1-1 0,0 1 0,1 0 0,0-1 0,-1 1-1,1-1 1,0 0 0,-1 0 0,1 0 0,0 0 0,0-1 0,4 1 0,-6-1-121,1 0 0,-1-1 0,1 1 0,-1-1 0,1 1 0,-1-1 0,0 0-1,1 1 1,-1-1 0,0 0 0,1 0 0,-1 0 0,0 0 0,0 0 0,0 0 0,0 0 0,0 0 0,0-1 0,0 1 0,0 0 0,-1-1 0,1 1 0,0 0 0,-1-1 0,1 1 0,-1-1 0,0 1 0,1-1 0,-1 1 0,0-1 0,0 1 0,0-1 0,0 1 0,0-1 0,-1-2 0,2-26-4292,-1-6-2098</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7.689"/>
    </inkml:context>
    <inkml:brush xml:id="br0">
      <inkml:brushProperty name="width" value="0.025" units="cm"/>
      <inkml:brushProperty name="height" value="0.025" units="cm"/>
      <inkml:brushProperty name="color" value="#66CC00"/>
    </inkml:brush>
  </inkml:definitions>
  <inkml:trace contextRef="#ctx0" brushRef="#br0">0 99 5669,'0'0'13357,"10"6"-10987,-8-5-2297,1 2 96,0-1 0,0 0 0,0 0 0,0 0 0,1 0 1,-1 0-1,0-1 0,1 1 0,0-1 0,-1 0 0,1 0 0,0-1 0,0 1 1,-1-1-1,1 1 0,0-1 0,0-1 0,0 1 0,-1 0 0,1-1 0,0 0 1,0 0-1,-1 0 0,1 0 0,-1 0 0,7-4 0,-3 0 218,1 1 0,-1-1-1,-1-1 1,1 0-1,10-11 1,-15 15-319,0 0 0,-1 0 0,1-1 0,-1 1 0,1-1 0,-1 1 0,0-1 0,0 0 0,0 1 1,0-1-1,0 0 0,-1 0 0,1 0 0,-1 1 0,0-1 0,0 0 0,0 0 0,0 0 0,0 0 0,0 0 0,-2-3 0,2 6-63,0-1-1,-1 0 1,1 1-1,0-1 0,-1 0 1,1 1-1,-1-1 1,1 1-1,-1-1 1,1 1-1,-1-1 0,1 1 1,-1-1-1,0 1 1,1-1-1,-1 1 0,0 0 1,1-1-1,-1 1 1,0 0-1,1 0 1,-1-1-1,0 1 0,0 0 1,1 0-1,-1 0 1,0 0-1,0 0 1,1 0-1,-1 0 0,0 0 1,1 0-1,-1 0 1,0 1-1,0-1 1,1 0-1,-1 0 0,-1 1 1,0 0-7,-1 0 1,1 0-1,0 0 0,0 1 1,-1-1-1,1 0 1,0 1-1,0-1 0,0 1 1,-2 2-1,-1 5-4,1-1 1,0 1-1,0 0 1,1 0-1,0 0 0,1 0 1,0 0-1,-2 19 1,4-22 3,0-1 0,0 0 0,0 0 1,0 1-1,1-1 0,0 0 0,0 0 0,3 6 1,-4-9 0,1 0-1,0 0 1,0 0 0,0-1 0,0 1 0,0 0 0,0-1 0,1 1 0,-1-1 0,1 1 0,-1-1-1,1 0 1,-1 0 0,1 0 0,0 0 0,-1 0 0,1 0 0,0 0 0,0 0 0,0 0-1,2 0 1,1 0 6,1 0-1,-1-1 1,1 1-1,-1-1 0,0 0 1,1 0-1,-1-1 1,1 1-1,-1-1 0,0-1 1,1 1-1,-1-1 1,0 0-1,9-4 0,0-3-92,-1 0 0,0-1-1,19-18 1,-19 16-840,0 1 1,1 1-1,16-11 0,-29 20 566,0 1 0,0-1 0,1 1 1,-1 0-1,0-1 0,0 1 0,0 0 0,0 0 0,0-1 1,0 1-1,0 0 0,1 0 0,-1 0 0,0 1 1,0-1-1,0 0 0,0 0 0,0 1 0,0-1 0,0 0 1,0 1-1,0-1 0,0 1 0,0-1 0,0 1 1,0 0-1,0-1 0,1 2 0,19 8-5091,1-8 157</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38.062"/>
    </inkml:context>
    <inkml:brush xml:id="br0">
      <inkml:brushProperty name="width" value="0.025" units="cm"/>
      <inkml:brushProperty name="height" value="0.025" units="cm"/>
      <inkml:brushProperty name="color" value="#66CC00"/>
    </inkml:brush>
  </inkml:definitions>
  <inkml:trace contextRef="#ctx0" brushRef="#br0">1 292 1185</inkml:trace>
  <inkml:trace contextRef="#ctx0" brushRef="#br0" timeOffset="1">108 203 4837,'0'0'13004,"-9"-6"-10741,8 6-2219,-2-2 91,0 0 1,1 1 0,-1-1-1,0 1 1,0-1-1,0 1 1,0 0-1,0 0 1,0 1 0,-6-2-1,7 3-67,0-1-1,0 1 1,1 0 0,-1-1-1,0 1 1,0 0-1,0 0 1,1 0-1,-1 1 1,0-1 0,1 0-1,-1 0 1,1 1-1,-1-1 1,1 1 0,0-1-1,0 1 1,0 0-1,0 0 1,0-1-1,0 1 1,0 0 0,0 0-1,0 3 1,-3 2 207,1 1 0,1-1 0,-1 1 0,1 0 0,0 0 1,1 0-1,0 1 0,0-1 0,1 0 0,0 0 0,1 0 0,1 11 0,-1-18-253,-1 1 0,1-1 0,0 1 0,0 0 0,1-1 0,-1 1-1,0-1 1,0 0 0,1 1 0,-1-1 0,1 0 0,-1 0-1,1 0 1,-1 0 0,1 0 0,0 0 0,-1-1 0,1 1-1,0 0 1,0-1 0,0 1 0,-1-1 0,1 0 0,0 0 0,0 0-1,0 0 1,0 0 0,0 0 0,-1 0 0,1 0 0,0-1-1,0 1 1,1-1 0,4-1-12,0 1 0,-1-1 0,0 0 0,1 0 0,-1 0 0,0-1 0,0 0 0,7-5 0,-4 0-6,1-1-1,-1 0 0,0 0 1,-1-1-1,0 0 0,-1-1 1,0 0-1,0 0 0,-1 0 1,-1-1-1,5-12 0,-4 3 1,0 0 0,-2 0 0,0 0 0,-2 0 0,1-39 0,-3 58-4,0 0 0,0 0 0,0 0 0,0 1 0,0-1 0,0 0-1,-1 0 1,1 0 0,-1 0 0,1 0 0,-1 0 0,-1-2 0,2 4 0,-1-1 0,1 1 0,0 0 0,-1 0 0,1 0 0,0 0 0,-1-1 1,1 1-1,-1 0 0,1 0 0,0 0 0,-1 0 0,1 0 0,0 0 0,-1 0 1,1 0-1,0 0 0,-1 0 0,1 0 0,-1 0 0,1 0 0,0 0 0,-1 1 0,1-1 1,0 0-1,-1 0 0,1 0 0,0 0 0,-1 1 0,1-1 0,0 0 0,0 0 1,-1 1-1,1-1 0,0 0 0,-1 1 0,-2 3 10,-1 0 1,1 0-1,0 1 0,0-1 1,1 1-1,-1 0 0,-1 7 1,-3 8 225,1 2-1,1-1 1,-3 29 0,6-40-153,1 0-1,1 0 0,0 0 1,0-1-1,1 1 0,1 0 1,-1 0-1,1-1 0,6 18 1,-5-24-88,-1 1-1,1 0 1,-1-1 0,1 0 0,0 0-1,1 1 1,-1-2 0,0 1 0,1 0 0,-1-1-1,1 1 1,0-1 0,6 2 0,-8-3-316,1 0 0,0 0 1,-1 0-1,1 0 1,0-1-1,0 0 0,0 1 1,-1-1-1,6 0 0,-6-1-202,-1 1 0,1 0 0,-1-1 0,1 1 0,-1-1 0,0 1 0,1-1 0,-1 1 0,0-1 0,1 0 0,-1 0-1,0 0 1,0 0 0,1 0 0,-1 0 0,0 0 0,0 0 0,1-2 0,7-14-8803</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0.254"/>
    </inkml:context>
    <inkml:brush xml:id="br0">
      <inkml:brushProperty name="width" value="0.025" units="cm"/>
      <inkml:brushProperty name="height" value="0.025" units="cm"/>
      <inkml:brushProperty name="color" value="#66CC00"/>
    </inkml:brush>
  </inkml:definitions>
  <inkml:trace contextRef="#ctx0" brushRef="#br0">1 157 11723,'0'0'10469,"13"1"-8782,3 0-1207,13 2 448,-1-2-1,53-5 1,-74 4-865,1-1 0,0-1 1,0 1-1,-1-1 0,1 0 1,-1-1-1,0 0 0,0 0 1,0-1-1,0 0 1,0 0-1,-1 0 0,1-1 1,-1 0-1,-1 0 0,10-11 1,-13 14-47,-1 0 0,1 0 0,-1 0 0,1 0 0,-1 0 0,0 0 0,0-1 0,0 1 0,0 0 0,-1-1 0,1 1 0,-1-1 0,1 1 0,-1 0 0,0-1 0,0 1 0,0-1 0,0 1 0,0-1 0,-1 1 0,1-1 0,-1 1 0,1-1 0,-1 1 0,0 0 0,-2-4 0,1 4-6,0-1-1,0 1 0,0 0 0,0 0 0,-1 0 0,1 0 0,-1 0 0,0 0 1,1 1-1,-1 0 0,0-1 0,0 1 0,0 0 0,0 0 0,0 0 1,0 1-1,0-1 0,0 1 0,0 0 0,-4 0 0,-1 0 2,1 1-1,-1 0 1,1 0 0,-1 1-1,1 0 1,0 0-1,-1 1 1,1 0-1,0 0 1,1 1 0,-1 0-1,1 0 1,-1 0-1,1 1 1,0 0-1,1 0 1,-1 1 0,1-1-1,0 1 1,1 0-1,-1 1 1,1-1-1,1 1 1,-1 0-1,1 0 1,0 0 0,0 0-1,1 0 1,0 1-1,1-1 1,-1 1-1,2-1 1,-1 1 0,1 0-1,0 11 1,1-15-5,0-1 0,1 1 0,-1-1-1,0 1 1,1-1 0,0 0 0,0 0 0,0 0 0,0 0 0,0 0 0,1 0 0,-1-1 0,1 1 0,0-1 0,-1 0 0,1 1-1,0-1 1,0-1 0,1 1 0,-1 0 0,0-1 0,1 1 0,-1-1 0,1 0 0,-1 0 0,1-1 0,5 1 0,9 2-128,1-1 1,-1-1-1,37-3 0,-39 1-702,0-1-1,0-1 1,-1-1-1,1 0 0,-1-1 1,18-8-1,24-15-7120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43.205"/>
    </inkml:context>
    <inkml:brush xml:id="br0">
      <inkml:brushProperty name="width" value="0.025" units="cm"/>
      <inkml:brushProperty name="height" value="0.025" units="cm"/>
    </inkml:brush>
  </inkml:definitions>
  <inkml:trace contextRef="#ctx0" brushRef="#br0">117 0 21492,'0'0'1217,"-59"45"-127,38-17 383,3 8-897,5-1-479,8 3-129,5-7-1506,1-7-2274,11-12-4612</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2.963"/>
    </inkml:context>
    <inkml:brush xml:id="br0">
      <inkml:brushProperty name="width" value="0.025" units="cm"/>
      <inkml:brushProperty name="height" value="0.025" units="cm"/>
      <inkml:brushProperty name="color" value="#66CC00"/>
    </inkml:brush>
  </inkml:definitions>
  <inkml:trace contextRef="#ctx0" brushRef="#br0">189 279 12172,'0'0'10906,"-2"8"-9732,-21 59-805,-3-2-1,-3 0 0,-2-2 1,-47 70-1,93-192-5536,22-39-1443,12-33-135,-10 48 9122,-38 81-2026,0-1-1,0 1 1,0 0 0,0 0-1,0 0 1,1 0-1,-1 0 1,1 0-1,-1 0 1,1 1-1,0-1 1,0 0-1,0 1 1,0-1-1,0 1 1,0 0 0,0 0-1,0 0 1,0 0-1,4-1 1,-6 2-254,1 0 0,0 0-1,-1 1 1,1-1 0,-1 0 0,1 1 0,-1-1 0,1 0 0,0 1 0,-1-1 0,1 1 0,-1-1 0,0 1 0,1-1-1,-1 1 1,1-1 0,-1 1 0,0-1 0,0 1 0,1 0 0,-1-1 0,0 1 0,0 0 0,1-1 0,-1 1 0,0 0-1,0-1 1,0 1 0,0 0 0,0 0 0,2 27 732,-2-23-551,1 254 4303,-2-125-3795,1-129-781,-1-4 0,1 1 1,0-1-1,-1 0 1,1 1-1,0-1 0,0 0 1,0 1-1,0-1 1,1 0-1,-1 1 1,0-1-1,0 0 1,1 1-1,-1-1 0,1 0 1,-1 1-1,1-1 1,0 0-1,-1 0 1,1 0-1,0 0 1,0 0-1,0 0 1,0 0-1,0 0 0,0 0 1,2 1-1,-3-2 1,0 0 0,1 0 0,-1 0-1,0 0 1,1 0 0,-1-1 0,1 1-1,-1 0 1,0 0 0,0 0-1,1-1 1,-1 1 0,0 0 0,1 0-1,-1-1 1,0 1 0,0 0 0,1-1-1,-1 1 1,0 0 0,0-1-1,0 1 1,1 0 0,-1-1 0,0 1-1,0 0 1,0-1 0,0 1 0,0 0-1,0-1 1,0 1 0,0-1 0,0 1-1,0 0 1,0-1 0,1-20 71,-1 17-56,-14-257-73,14 261 49,0-1 0,0 0-1,-1 1 1,1-1 0,0 0 0,0 1 0,0-1 0,0 0-1,0 1 1,0-1 0,1 0 0,-1 1 0,0-1-1,0 1 1,0-1 0,0 0 0,1 1 0,-1-1 0,0 1-1,1-1 1,-1 1 0,0-1 0,1 1 0,-1-1 0,1 1-1,-1-1 1,1 1 0,-1-1 0,1 1 0,-1 0 0,1-1-1,-1 1 1,2-1 0,18 12-97,14 29 45,-30-34 40,-1-1-1,1 1 1,-1 0-1,-1 0 1,1 0-1,-1 0 1,0 0 0,0 0-1,-1 1 1,0-1-1,0 1 1,0 7-1,-1-13 44,-1-29-187,-1-43-283,0 67 422,3 5 14,0 1 6,0 0 0,0-1-1,0 1 1,0 0-1,1 0 1,-1-1 0,1 1-1,-1-1 1,1 0-1,-1 1 1,1-1 0,0 0-1,0 0 1,-1 0-1,1 0 1,0 0 0,0 0-1,0 0 1,0-1-1,0 1 1,0-1 0,1 0-1,-1 1 1,0-1-1,0 0 1,0 0 0,0 0-1,0-1 1,4 0 0,-1 0 8,0-1 1,-1 0 0,0 0 0,1 0 0,-1 0 0,0-1 0,0 0 0,0 0 0,-1 0 0,1 0 0,-1-1 0,1 1 0,-1-1 0,0 0 0,0 0 0,-1 0 0,1 0 0,-1 0 0,3-8-1,3-7 38,-1 0-1,0-1 0,4-23 1,-6 18 148,-2-1 1,-1 1-1,-2-51 1,0 75-191,0 0 1,0-1-1,0 1 1,0 0-1,0 0 1,0 0 0,0-1-1,-1 1 1,1 0-1,-1 0 1,1 0-1,-1 0 1,1 0-1,-1 0 1,1 0-1,-1 0 1,0 0-1,0 0 1,1 0-1,-1 0 1,-1-1-1,1 2-2,0 0 0,1 0 0,-1 1 0,0-1-1,1 0 1,-1 0 0,0 0 0,0 1 0,1-1-1,-1 0 1,1 1 0,-1-1 0,0 0 0,1 1 0,-1-1-1,1 1 1,-1-1 0,1 1 0,-1-1 0,1 1-1,-1 0 1,1-1 0,-1 1 0,1 0 0,0-1 0,0 1-1,-1 0 1,1-1 0,0 1 0,0 0 0,0-1-1,-1 1 1,1 0 0,0 0 0,0 1 0,-9 38 171,2 1-1,1 0 1,3 0 0,0 50 0,3-88-136,0 1 0,0 0 0,1 0 0,-1 0 0,1 0 0,0-1 0,0 1 0,0 0 0,0-1 0,1 1 0,-1 0 0,1-1 0,0 0 0,3 5-1,-3-7-27,-1 1-1,1-1 0,0 1 1,0-1-1,0 0 0,0 0 1,0 0-1,0 0 0,0 0 1,0-1-1,0 1 0,1-1 1,-1 1-1,0-1 0,0 0 0,0 0 1,1 0-1,-1 0 0,0 0 1,0 0-1,1-1 0,-1 1 1,0-1-1,0 1 0,0-1 1,3-2-1,2 0 2,0 0 0,0-1 0,-1 0 0,0 0-1,0-1 1,0 1 0,0-1 0,-1-1 0,0 1 0,0-1 0,0 0 0,-1 0 0,6-11 0,-5 9-18,0-2 1,-1 1 0,0 0 0,-1-1 0,1 0-1,-2 1 1,0-1 0,0-1 0,1-15 0,-7 17-34,-4 19-34,-4 23 1,10-24 77,1 0 0,0 1 0,0-1 0,1 0 0,0 1 0,1-1 0,2 12 0,-3-19 5,1 0 1,-1 0-1,1 0 0,0 0 1,0-1-1,0 1 0,0 0 0,0-1 1,0 1-1,0 0 0,0-1 1,1 1-1,-1-1 0,1 0 1,-1 1-1,1-1 0,0 0 0,-1 0 1,1 0-1,0 0 0,0 0 1,-1-1-1,1 1 0,0 0 1,0-1-1,0 1 0,0-1 0,0 0 1,0 0-1,0 0 0,0 0 1,0 0-1,0 0 0,0 0 1,0-1-1,0 1 0,0-1 0,0 1 1,0-1-1,1-1 0,4 0 5,0-1 0,-1 0 0,1-1 0,-1 1 0,0-1 0,0-1 0,0 1 0,-1-1 0,1 0 0,-1 0 0,0 0 0,-1-1 0,7-10 0,-7 11-18,-1 0-1,1 0 1,-2-1 0,1 0-1,0 1 1,-1-1-1,0 0 1,0 0-1,-1 0 1,0-1 0,0 1-1,0 0 1,-1 0-1,0-1 1,0 1-1,-1-7 1,1 13 2,0-1 1,-1 1-1,1-1 0,0 1 1,0-1-1,0 1 0,0-1 0,0 1 1,0-1-1,-1 1 0,1 0 1,0-1-1,0 1 0,-1-1 0,1 1 1,0 0-1,-1-1 0,1 1 1,0 0-1,-1-1 0,1 1 0,-1 0 1,1 0-1,0-1 0,-1 1 1,1 0-1,-1 0 0,1 0 0,-1 0 1,1-1-1,-1 1 0,1 0 1,-1 0-1,1 0 0,-1 0 1,1 0-1,0 0 0,-1 0 0,1 0 1,-1 0-1,1 1 0,-1-1 1,1 0-1,-1 0 0,1 0 0,-1 0 1,1 1-1,0-1 0,-1 0 1,1 1-1,-1-1 0,1 0 0,0 0 1,-1 1-1,1-1 0,0 1 1,-1-1-1,1 0 0,0 1 1,0-1-1,0 1 0,-1-1 0,1 1 1,0-1-1,-19 30-102,12-10 96,2 0-1,-5 27 1,9-39 58,0-1-1,0 1 0,1-1 1,0 1-1,0 0 1,1-1-1,0 1 0,0-1 1,5 14-1,-5-19-32,0-1 0,0 1 0,0 0 0,0-1 0,0 1 0,1-1 0,-1 0 0,0 1 0,1-1 0,-1 0 0,1 0 0,0 0 0,-1 0 0,1 0 0,0 0 0,0 0 0,-1 0 0,1-1 0,0 1 0,0-1 0,0 1 0,0-1 0,0 0 0,0 0 0,0 0 0,0 0 0,0 0 0,0 0 0,0-1 0,0 1 0,-1 0 0,1-1 0,0 0 0,0 1 0,0-1 0,2-1 0,4-2 28,-1 1-1,1-1 1,-1-1 0,1 1 0,-1-1 0,12-11-1,-8 3-56,-1 0-1,0 0 1,-1-1-1,0 0 0,-1-1 1,-1 0-1,0 0 1,-1-1-1,-1 0 1,4-20-1,-10 51-77,-1 0-1,2 0 0,0 0 1,2 15-1,0 13 65,-2-41 24,0 0-1,0 0 1,0 0 0,0 0 0,0 0-1,0-1 1,1 1 0,-1 0 0,1 0-1,0 0 1,-1 0 0,1-1-1,0 1 1,0 0 0,0-1 0,0 1-1,2 1 1,-2-2-104,0 0 0,0-1-1,0 1 1,0 0 0,0-1 0,0 0-1,0 1 1,0-1 0,1 1-1,-1-1 1,0 0 0,0 0 0,0 0-1,1 0 1,-1 0 0,0 0 0,0 0-1,0 0 1,1 0 0,0-1 0,3-1-351,0 0 0,-1 0 1,0 0-1,1 0 1,-1-1-1,0 1 1,0-1-1,0 0 0,-1 0 1,1-1-1,-1 1 1,4-5-1,4-8-870,-1 0-1,-1-1 1,0-1-1,-1 1 1,-1-1-1,-1 0 1,8-32-1,2-43 942,-7-1 3351,-3 38 625,-10 108 1871,2 32-3485,1 2-503,-1-53-775,0-6-280,1 0 0,5 47-1,-4-72-411,0-1 0,0 1 0,1-1-1,-1 1 1,1-1 0,-1 1 0,1-1 0,-1 0 0,1 1-1,0-1 1,0 0 0,0 1 0,-1-1 0,1 0-1,0 0 1,1 0 0,-1 0 0,0 0 0,0 0 0,0 0-1,1 0 1,-1 0 0,2 0 0,-2-1-6,0 0-1,0 0 1,-1 0 0,1 0-1,0 0 1,0 0 0,0-1-1,-1 1 1,1 0 0,0 0-1,0-1 1,-1 1 0,1-1 0,0 1-1,0-1 1,-1 1 0,1-1-1,-1 1 1,1-1 0,0 0-1,-1 1 1,1-1 0,-1 0-1,0 1 1,1-1 0,-1 0-1,1 0 1,-1 1 0,0-1 0,0 0-1,1 0 1,-1 0 0,0 0-1,0 1 1,0-1 0,0 0-1,0 0 1,0 0 0,0 0-1,0 1 1,-1-2 0,1-4-52,-1 0 0,1 1 1,-1-1-1,0 1 0,-1-1 1,1 1-1,-1 0 0,-1-1 1,1 1-1,0 0 0,-1 0 1,0 0-1,0 1 0,-1-1 1,0 1-1,1 0 0,-1 0 1,0 0-1,-10-6 0,7 4 162,0 1 0,0 0-1,-1 1 1,1 0-1,-1 0 1,-1 0 0,1 1-1,0 0 1,-1 1 0,1 0-1,-1 0 1,-14 0-1,52 11 1020,-14-7-1271,-1-1 0,1-1-1,0-1 1,0 0 0,0 0 0,-1-1 0,1-1 0,-1-1 0,0 0 0,15-7-1,-21 0-3896,-12-4-3678,-10 2-1543</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3.319"/>
    </inkml:context>
    <inkml:brush xml:id="br0">
      <inkml:brushProperty name="width" value="0.025" units="cm"/>
      <inkml:brushProperty name="height" value="0.025" units="cm"/>
      <inkml:brushProperty name="color" value="#66CC00"/>
    </inkml:brush>
  </inkml:definitions>
  <inkml:trace contextRef="#ctx0" brushRef="#br0">30 22 5509,'-15'-4'8424,"2"0"-5317,11 0 96,2 1-1185,4 0-1089,15 0-769,3 3-160,7 0-544,-1 0-2083,5 0-2754,-2 4-6118</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3.679"/>
    </inkml:context>
    <inkml:brush xml:id="br0">
      <inkml:brushProperty name="width" value="0.025" units="cm"/>
      <inkml:brushProperty name="height" value="0.025" units="cm"/>
      <inkml:brushProperty name="color" value="#66CC00"/>
    </inkml:brush>
  </inkml:definitions>
  <inkml:trace contextRef="#ctx0" brushRef="#br0">116 1 16976,'0'0'5862,"-12"6"-4058,4-2-1530,-4 2 159,0 1 0,0 0 0,0 0 0,1 1 0,1 1 0,-14 12-1,24-21-445,0 0 0,0 0-1,-1 1 1,1-1-1,0 0 1,0 0 0,0 1-1,-1-1 1,1 0-1,0 0 1,0 1 0,0-1-1,0 0 1,0 1-1,0-1 1,0 0 0,0 1-1,0-1 1,0 0-1,0 1 1,0-1 0,0 0-1,0 0 1,0 1-1,0-1 1,0 0 0,0 1-1,0-1 1,0 0-1,0 1 1,1-1 0,-1 0-1,0 0 1,0 1-1,1-1 1,13 7-788,31 0-1280,-28-5 972,-5 1 74,0 0 0,1 0 0,15 8 1,-26-10 986,0-1 0,0 1 0,0 0 0,0 0 0,0 0 0,0 0 0,0 1 0,0-1 0,0 1 0,-1-1 0,1 1 0,-1-1 0,1 1 0,-1 0 0,1 0 0,-1 0 0,0-1 0,0 2 0,0-1 0,0 0 0,0 0 0,-1 0 0,1 0 0,-1 0 0,1 1 0,-1-1 0,1 3 0,-2-3 277,0 0 0,0 0 0,0 1 0,0-1 0,-1 0 0,1-1 0,0 1-1,-1 0 1,1 0 0,-1 0 0,0-1 0,0 1 0,1-1 0,-1 0 0,0 1-1,0-1 1,-3 1 0,-45 21 1993,36-17-1602,-62 19 180,74-24-1894,13-10-5120,7-5 230</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4.008"/>
    </inkml:context>
    <inkml:brush xml:id="br0">
      <inkml:brushProperty name="width" value="0.025" units="cm"/>
      <inkml:brushProperty name="height" value="0.025" units="cm"/>
      <inkml:brushProperty name="color" value="#66CC00"/>
    </inkml:brush>
  </inkml:definitions>
  <inkml:trace contextRef="#ctx0" brushRef="#br0">32 1 13357,'0'0'3854,"-4"8"-939,-2 6-1822,2 0 1,-1 1 0,2-1-1,0 1 1,0-1-1,0 29 1,3-43-1085,0 1 0,0 0-1,0 0 1,0-1 0,0 1 0,0 0 0,0 0-1,0-1 1,0 1 0,0 0 0,1 0-1,-1-1 1,0 1 0,1 0 0,-1-1 0,0 1-1,1 0 1,-1-1 0,1 1 0,-1 0 0,1-1-1,-1 1 1,1-1 0,-1 1 0,1-1 0,0 1-1,-1-1 1,1 0 0,0 1 0,1-1 2,0 1 0,-1-1-1,1 0 1,0 0 0,-1 0 0,1-1 0,-1 1 0,1 0 0,-1-1 0,1 1-1,0-1 1,-1 1 0,2-2 0,3-1-3,0 0-1,-1 0 1,1-1 0,-1 0-1,0 0 1,7-7 0,60-101-425,-68 165 967,-8 27 625,4-79-1172,0-1 0,0 1 0,0-1 0,0 1 1,0-1-1,0 1 0,0-1 0,0 1 0,0-1 0,1 1 1,-1-1-1,0 1 0,0-1 0,0 1 0,1-1 1,-1 0-1,0 1 0,0-1 0,1 1 0,-1-1 0,0 0 1,1 1-1,-1-1 0,0 0 0,1 1 0,-1-1 0,1 0 1,-1 0-1,0 1 0,1-1 0,-1 0 0,1 0 1,-1 0-1,1 1 0,20-6-846,15-19-4645,-22 6 593,-1-3-1890</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4.397"/>
    </inkml:context>
    <inkml:brush xml:id="br0">
      <inkml:brushProperty name="width" value="0.025" units="cm"/>
      <inkml:brushProperty name="height" value="0.025" units="cm"/>
      <inkml:brushProperty name="color" value="#66CC00"/>
    </inkml:brush>
  </inkml:definitions>
  <inkml:trace contextRef="#ctx0" brushRef="#br0">62 1 10954,'0'0'7586,"-6"9"-4869,0-1-2336,0-2-35,1 1 0,0 0 0,1 0 0,-1 0 1,1 0-1,1 0 0,-1 1 0,1 0 0,1 0 0,0 0 0,0 0 0,0 0 1,0 11-1,2-18-348,0 0 0,1 0 0,-1 0 0,1-1 0,-1 1 0,1 0 0,-1 0 0,1 0 0,0 0 0,-1-1 0,1 1 0,0 0 0,-1-1 0,1 1 0,0 0 0,0-1 0,0 1 0,0-1 0,0 0 0,-1 1 0,1-1 0,0 0 0,0 1 0,0-1 0,0 0 0,0 0 0,0 0 0,0 0 0,0 0 0,0 0 0,0 0 0,0 0 0,0 0 0,0 0 0,0 0 0,0-1 0,2 0-1,0 1 3,1-1-1,0 0 0,-1 0 0,1 0 0,-1-1 0,1 1 0,-1-1 0,0 0 0,4-2 0,-2 0-72,-1-1 0,0 1 0,-1-1 0,1 0 0,-1 0 0,0 0 0,0 0 0,0-1 0,-1 1 0,0-1 0,0 1-1,0-1 1,-1 0 0,1 0 0,-1-11 0,-14 36 1045,1 29-564,12-47-488,-1 0-1,1 0 0,0 1 0,0-1 0,-1 0 1,1 0-1,0 1 0,0-1 0,0 0 0,0 1 0,0-1 1,1 0-1,-1 1 0,0-1 0,1 0 0,-1 0 1,1 0-1,-1 1 0,1-1 0,-1 0 0,1 0 1,0 0-1,0 0 0,-1 0 0,1 0 0,0 0 1,0 0-1,0 0 0,0 0 0,0-1 0,0 1 0,3 1 1,1-1-768,0-1 0,0 0 0,0 1 0,0-1 0,0-1 0,0 1 0,1-1 0,-1 0 0,0 0 0,0-1 0,-1 1 0,8-4 0,17-12-284</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4.739"/>
    </inkml:context>
    <inkml:brush xml:id="br0">
      <inkml:brushProperty name="width" value="0.025" units="cm"/>
      <inkml:brushProperty name="height" value="0.025" units="cm"/>
      <inkml:brushProperty name="color" value="#66CC00"/>
    </inkml:brush>
  </inkml:definitions>
  <inkml:trace contextRef="#ctx0" brushRef="#br0">133 205 13068,'0'0'2365,"-9"5"401,2-2-2436,1 1 1,0 0-1,0 0 1,1 0-1,-1 1 1,1 0-1,0 0 1,0 0-1,1 1 1,-1 0-1,1-1 1,1 2-1,-1-1 1,1 0-1,0 1 1,0-1-1,1 1 1,0 0-1,0 0 1,0 0-1,1 0 1,0 8-1,1-15-322,0 1-1,0 0 0,0 0 1,0-1-1,1 1 0,-1 0 1,0-1-1,1 1 0,-1 0 1,0-1-1,1 1 0,-1 0 1,1-1-1,-1 1 1,1-1-1,-1 1 0,1-1 1,-1 1-1,1-1 0,0 1 1,-1-1-1,1 0 0,0 1 1,-1-1-1,1 0 0,0 1 1,-1-1-1,1 0 0,0 0 1,0 0-1,-1 0 0,1 0 1,0 0-1,0 0 0,-1 0 1,1 0-1,0 0 0,0 0 1,0-1-1,3 1 1,-1 0-1,0-1 1,0 0 0,1 0 0,-1 0-1,0 0 1,0 0 0,5-4-1,1-1-58,0-1 1,-1-1-1,0 0 0,-1 0 0,0-1 0,0 1 0,-1-1 0,0-1 0,0 1 0,-1-1 0,8-20 0,-8 16-95,-1-1 1,0 0-1,-1 0 1,-1 0-1,0 0 0,-1 0 1,-1-1-1,-1-16 1,0 28 104,1 0 0,-1 0 1,0 0-1,0 1 0,-1-1 0,1 0 1,-1 1-1,1-1 0,-1 1 1,0 0-1,0-1 0,-1 1 1,1 0-1,-1 0 0,1 0 1,-1 1-1,0-1 0,-6-4 1,7 6 36,-1 0 1,1 0 0,0 0-1,0 0 1,-1 0 0,1 1-1,0-1 1,-1 1 0,1-1-1,-1 1 1,1 0 0,-1 0 0,1 0-1,-1 0 1,1 0 0,0 1-1,-1-1 1,1 1 0,0 0-1,-1-1 1,1 1 0,0 0 0,-1 0-1,1 1 1,0-1 0,0 0-1,0 1 1,0-1 0,1 1-1,-4 3 1,-4 3 194,1 1-1,0 0 0,1 1 1,0 0-1,0 0 1,1 0-1,0 1 0,1 0 1,0 0-1,1 0 1,0 1-1,1-1 0,0 1 1,-1 12-1,4-21-202,1 0 0,0-1 0,0 1 0,0-1-1,0 1 1,0-1 0,0 1 0,0-1 0,1 1 0,0-1-1,-1 0 1,1 0 0,0 0 0,0 0 0,0 0 0,0 0 0,0-1-1,0 1 1,1-1 0,-1 1 0,1-1 0,-1 0 0,1 0-1,-1 0 1,5 1 0,12 4-761,0 0 0,28 3 0,-27-5-430,16 4-1587,15 4-5657,-31-8 1720</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5.084"/>
    </inkml:context>
    <inkml:brush xml:id="br0">
      <inkml:brushProperty name="width" value="0.025" units="cm"/>
      <inkml:brushProperty name="height" value="0.025" units="cm"/>
      <inkml:brushProperty name="color" value="#66CC00"/>
    </inkml:brush>
  </inkml:definitions>
  <inkml:trace contextRef="#ctx0" brushRef="#br0">41 0 11147,'0'0'4585,"0"12"-3143,-20 238 5696,-1 26-2302,39-303-3940,12-48-892,-22 52-306,1 1 0,0 0 0,2 0 1,0 1-1,2 1 0,17-23 1,-29 41 294,0 0 1,1 1 0,-1-1-1,0 1 1,1-1-1,-1 1 1,0 0 0,1 0-1,0 0 1,-1 0-1,1 0 1,0 0-1,-1 0 1,1 0 0,0 0-1,0 1 1,0-1-1,-1 1 1,1 0 0,0-1-1,0 1 1,0 0-1,0 0 1,0 0 0,0 0-1,0 0 1,0 1-1,0-1 1,2 2 0,-2-1-6,0 1 1,0-1 0,0 1 0,-1 0 0,1 0 0,-1 0 0,1 0-1,-1 0 1,0 0 0,1 0 0,-1 0 0,0 1 0,-1-1 0,1 0-1,0 1 1,-1-1 0,1 0 0,-1 1 0,0-1 0,0 1 0,0-1-1,0 3 1,0-2 776,-2-9-302,-3-21-168,-5-37-350,9 61 63,1-22-51,0 24 22,1 1-1,-1 0 0,0-1 0,1 1 0,-1 0 1,1-1-1,-1 1 0,1 0 0,-1 0 0,1-1 0,-1 1 1,1 0-1,-1 0 0,1 0 0,-1 0 0,1 0 1,0 0-1,-1-1 0,1 1 0,-1 1 0,1-1 1,-1 0-1,1 0 0,-1 0 0,1 0 0,-1 0 0,1 0 1,-1 1-1,1-1 0,-1 0 0,1 0 0,-1 1 1,1-1-1,-1 0 0,1 1 0,-1-1 0,1 0 0,-1 1 1,1 0-1,41 16-4287,3-11-4066,-21-6 1467</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5.627"/>
    </inkml:context>
    <inkml:brush xml:id="br0">
      <inkml:brushProperty name="width" value="0.025" units="cm"/>
      <inkml:brushProperty name="height" value="0.025" units="cm"/>
      <inkml:brushProperty name="color" value="#66CC00"/>
    </inkml:brush>
  </inkml:definitions>
  <inkml:trace contextRef="#ctx0" brushRef="#br0">91 148 4837,'0'0'11990,"-10"8"-9572,3-4-2058,1 0-1,0 1 1,1 0 0,-1 0 0,1 1 0,0-1 0,0 1-1,1 0 1,0 1 0,0-1 0,0 1 0,1-1-1,0 1 1,0 0 0,1 0 0,-1 1 0,2-1-1,-1 0 1,0 15 0,1-21-358,1 0 0,0 0 0,0 0 0,0 0 0,0 0-1,0 0 1,0-1 0,0 1 0,0 0 0,1 0 0,-1 0 0,0 0 0,1 0 0,-1 0 0,0 0-1,1-1 1,-1 1 0,1 0 0,-1 0 0,1-1 0,-1 1 0,1 0 0,0-1 0,-1 1 0,1 0-1,0-1 1,0 1 0,-1-1 0,1 1 0,0-1 0,0 1 0,0-1 0,0 0 0,0 0 0,0 1 0,-1-1-1,1 0 1,0 0 0,0 0 0,0 0 0,0 0 0,0 0 0,0 0 0,0 0 0,0 0 0,0 0-1,0-1 1,-1 1 0,1 0 0,0-1 0,0 1 0,0-1 0,0 1 0,-1 0 0,2-2-1,2 0-165,1 0-1,-1-1 0,0 1 0,0-1 0,0 0 0,0 0 0,-1 0 0,1-1 0,5-7 0,-1-8-50,-1 0 1,-1 0-1,0-1 0,-1 1 0,3-37 0,-7 49-71,-6 32 944,2-1-1,0 1 1,2 49-1,2-63-724,1 0 0,0 0 0,1 0 0,0-1 0,0 1 0,1-1 0,1 1 0,-1-1 0,2-1 0,-1 1 0,11 12 0,-5-9-487,-1 1 0,-1 1-1,0 0 1,-1 0 0,8 18 0,-15-31 647,0 1 0,0-1 0,0 1 1,-1 0-1,1-1 0,0 1 0,-1 0 0,0-1 1,1 1-1,-1 0 0,-1-1 0,1 1 1,0 0-1,0 0 0,-1-1 0,0 1 1,1 0-1,-1-1 0,0 1 0,0-1 0,-1 1 1,1-1-1,0 0 0,-1 1 0,1-1 1,-1 0-1,0 0 0,0 0 0,0 0 0,0 0 1,0-1-1,0 1 0,-1-1 0,1 1 1,0-1-1,-1 0 0,1 0 0,-1 0 1,1 0-1,-1 0 0,0 0 0,-3 0 0,5-1-69,0 1 0,0-1-1,0 0 1,0 1 0,0-1-1,0 0 1,0 0 0,-1 0-1,1 0 1,0 0 0,0 0-1,0 0 1,0 0 0,0 0-1,0 0 1,0-1 0,0 1-1,0 0 1,0-1 0,0 1-1,0-1 1,0 1 0,0-1-1,0 0 1,0 1 0,0-1-1,0 0 1,0 0 0,1 1-1,-1-1 1,-1-2 0,1 0-14,0 1 0,1-1 0,-1 0 0,0 0 0,1 0 0,0 0 0,0 0 0,0 0 0,0 0 0,0 0 0,1-5 0,2-5-206,0 1 0,0 0 0,1 0 0,1 0 0,6-11 0,72-94-1876,-53 77 1923,38-62 1,-61 89 330,-1 1 1,0-1-1,0 0 0,-2-1 1,0 1-1,0-1 1,-1 0-1,-1 0 1,1-24-1,-2 36-123,-1 1 1,0-1-1,0 0 0,0 0 0,0 0 1,0 0-1,-1 1 0,1-1 1,0 0-1,-1 0 0,0 1 0,1-1 1,-1 0-1,0 1 0,0-1 1,0 0-1,0 1 0,0-1 0,0 1 1,0 0-1,0-1 0,-1 1 1,1 0-1,0 0 0,-1 0 0,1 0 1,-1 0-1,0 0 0,1 0 1,-1 0-1,0 1 0,1-1 0,-1 1 1,0-1-1,0 1 0,1 0 1,-1-1-1,0 1 0,0 0 0,0 0 1,-1 1-1,-2-1-2,1 1-1,0 0 1,0 0 0,-1 0 0,1 1-1,0-1 1,0 1 0,1 0-1,-1 0 1,0 0 0,1 1-1,-1 0 1,1-1 0,0 1 0,-1 0-1,-4 7 1,5-5 15,-1 0 1,1 1-1,0-1 0,1 1 1,-1 0-1,1-1 0,0 1 1,0 0-1,1 1 1,0-1-1,0 0 0,0 0 1,1 1-1,0-1 0,0 0 1,1 0-1,-1 1 0,2-1 1,-1 0-1,0 0 1,1 0-1,0 0 0,1 0 1,-1-1-1,1 1 0,0-1 1,7 10-1,-6-10-167,1 0 1,0 0-1,0 0 0,1 0 1,-1-1-1,1 0 0,0 0 1,0 0-1,0-1 0,0 0 0,1 0 1,-1-1-1,1 1 0,0-1 1,0-1-1,8 2 0,-6-2-883,1 0 0,0 0 0,0-1-1,0-1 1,0 1 0,0-2-1,11-2 1,27-16-7307</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6.747"/>
    </inkml:context>
    <inkml:brush xml:id="br0">
      <inkml:brushProperty name="width" value="0.025" units="cm"/>
      <inkml:brushProperty name="height" value="0.025" units="cm"/>
      <inkml:brushProperty name="color" value="#66CC00"/>
    </inkml:brush>
  </inkml:definitions>
  <inkml:trace contextRef="#ctx0" brushRef="#br0">0 91 4837,'0'0'14963,"4"11"-13847,4 11-506,-4-4 448,2-1 0,1 0-1,0-1 1,10 18 0,-16-33-1038,1 1 0,-1-1 0,0 0 0,1 1 0,-1-1 0,1 0 0,0 0 0,-1 0 0,1-1 0,0 1 0,0 0 1,0 0-1,-1-1 0,1 0 0,0 1 0,0-1 0,0 0 0,0 0 0,0 0 0,0 0 0,0 0 0,0 0 0,0 0 0,-1-1 0,1 1 1,0-1-1,0 1 0,0-1 0,0 0 0,2-1 0,5-3-5,0 1 1,-1-1-1,1-1 1,11-9-1,-2-3-4,0 0-1,29-38 1,-10 9 0,-37 47-2,1-1 1,-1 1 0,1-1 0,-1 1-1,0-1 1,1 1 0,-1-1 0,1 1-1,-1 0 1,1-1 0,-1 1 0,1-1-1,0 1 1,-1 0 0,1 0 0,-1-1-1,1 1 1,0 0 0,-1 0-1,1 0 1,0 0 0,-1 0 0,1 0-1,0 0 1,-1 0 0,1 0 0,-1 0-1,1 0 1,0 0 0,-1 0 0,1 0-1,0 1 1,-1-1 0,1 0 0,-1 0-1,1 1 1,0-1 0,-1 1 0,1-1-1,-1 0 1,1 1 0,-1-1-1,0 1 1,1-1 0,-1 1 0,1-1-1,-1 1 1,0-1 0,1 1 0,-1 0-1,0-1 1,0 1 0,1-1 0,-1 1-1,0 0 1,0-1 0,0 2 0,13 47 350,-10-39-255,-3-8-91,2 6 31,0-1 1,0 0-1,0 0 0,1 0 0,7 12 0,-9-18-30,0 0-1,-1 1 0,1-1 0,0 0 0,1 0 1,-1 0-1,0 0 0,0 0 0,0 0 1,1 0-1,-1-1 0,0 1 0,1 0 0,-1-1 1,1 1-1,-1-1 0,1 1 0,-1-1 1,1 0-1,-1 1 0,1-1 0,-1 0 0,1 0 1,-1 0-1,1 0 0,-1-1 0,1 1 0,-1 0 1,1-1-1,-1 1 0,1-1 0,-1 1 1,0-1-1,1 0 0,-1 1 0,2-3 0,6-3 16,-1 0-1,0-1 0,0 0 0,0 0 0,-1-1 0,-1 0 0,9-12 1,-10 12-44,1 0 1,0 0 0,0 1 0,1 0 0,0 0 0,0 1-1,1-1 1,0 2 0,8-6 0,-15 11 10,0-1 0,0 1 0,0 0-1,0 0 1,0-1 0,0 1 0,0 0 0,0 0 0,0 0 0,1 0 0,-1 1 0,0-1-1,0 0 1,0 0 0,0 0 0,0 1 0,0-1 0,0 1 0,-1-1 0,1 1 0,0-1-1,0 1 1,0-1 0,0 1 0,0 0 0,-1 0 0,1-1 0,0 1 0,-1 0 0,1 0-1,0 0 1,-1 0 0,1 0 0,-1-1 0,0 1 0,1 0 0,0 2 0,14 50 197,-9-31-147,-6-21-45,0 1 0,0-1 0,1 0 1,-1 0-1,0 0 0,1 0 0,-1 0 0,0 0 1,1 0-1,-1 0 0,1 0 0,0 0 1,-1 0-1,1 0 0,0 0 0,-1 0 1,1-1-1,0 1 0,0 0 0,0 0 0,0-1 1,0 1-1,0-1 0,0 1 0,0-1 1,0 1-1,0-1 0,0 0 0,0 1 0,0-1 1,0 0-1,1 0 0,-1 0 0,0 0 1,0 0-1,0 0 0,0 0 0,0 0 0,0 0 1,1 0-1,-1-1 0,0 1 0,0 0 1,0-1-1,0 1 0,0-1 0,0 0 0,0 1 1,0-1-1,1-1 0,1-1-272,0 0 0,0 0 0,0 0 1,0 0-1,-1-1 0,0 1 0,1-1 0,-1 0 0,-1 0 0,1 1 0,0-1 0,1-7 0,-2 3-1446,0 0-1,0 0 0,-1 0 0,0 0 0,0 0 0,-1 0 0,-3-13 0,-8-10-7924</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7.086"/>
    </inkml:context>
    <inkml:brush xml:id="br0">
      <inkml:brushProperty name="width" value="0.025" units="cm"/>
      <inkml:brushProperty name="height" value="0.025" units="cm"/>
      <inkml:brushProperty name="color" value="#66CC00"/>
    </inkml:brush>
  </inkml:definitions>
  <inkml:trace contextRef="#ctx0" brushRef="#br0">1 0 8104,'0'0'17264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4.329"/>
    </inkml:context>
    <inkml:brush xml:id="br0">
      <inkml:brushProperty name="width" value="0.025" units="cm"/>
      <inkml:brushProperty name="height" value="0.025" units="cm"/>
    </inkml:brush>
  </inkml:definitions>
  <inkml:trace contextRef="#ctx0" brushRef="#br0">0 0 6887,'0'0'14071,"2"12"-13873,4 44-128,-2-12-423,14 62 1,-17-101-128,3 15-1457,-5-8-4722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7.461"/>
    </inkml:context>
    <inkml:brush xml:id="br0">
      <inkml:brushProperty name="width" value="0.025" units="cm"/>
      <inkml:brushProperty name="height" value="0.025" units="cm"/>
      <inkml:brushProperty name="color" value="#66CC00"/>
    </inkml:brush>
  </inkml:definitions>
  <inkml:trace contextRef="#ctx0" brushRef="#br0">0 0 13613,'0'0'9000,"20"60"-8199,-14-28-320,4 5-289,-3-1-128,0-2-64,-4-5-256,0-5-609,0-6-416,-3-6-449,0-7-1153,-7-5-2242,-9-1-1377</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7.791"/>
    </inkml:context>
    <inkml:brush xml:id="br0">
      <inkml:brushProperty name="width" value="0.025" units="cm"/>
      <inkml:brushProperty name="height" value="0.025" units="cm"/>
      <inkml:brushProperty name="color" value="#66CC00"/>
    </inkml:brush>
  </inkml:definitions>
  <inkml:trace contextRef="#ctx0" brushRef="#br0">0 160 9321,'1'-10'1842,"0"3"-1414,1 0 1,0 1 0,0-1-1,0 0 1,1 1 0,0-1-1,0 1 1,0 0 0,1 0-1,0 0 1,0 0 0,1 1-1,-1 0 1,1 0 0,0 0-1,1 0 1,-1 1 0,1 0-1,12-7 1,-9 7-32,0-1 0,1 2 0,0-1 0,0 1 0,0 1 1,0-1-1,0 2 0,14-1 0,-22 1-345,1 1 1,0 0-1,-1 0 1,1 0-1,0 0 0,0 0 1,-1 1-1,1-1 1,0 1-1,-1-1 0,1 1 1,-1 0-1,1 0 1,-1 1-1,1-1 1,-1 0-1,0 1 0,0-1 1,1 1-1,-1 0 1,0 0-1,-1 0 1,1 0-1,0 0 0,0 0 1,-1 0-1,1 1 1,-1-1-1,0 0 1,0 1-1,0-1 0,0 1 1,0 0-1,-1-1 1,2 4-1,-2 2 138,-1-1-1,1 1 1,-1-1-1,0 1 1,-1-1-1,1 0 1,-2 1-1,1-1 1,-1 0-1,0 0 0,0-1 1,-1 1-1,0-1 1,0 1-1,-6 5 1,5-5-44,0 1-1,0-1 1,0 0-1,1 1 1,1 0 0,-1 0-1,1 0 1,1 1 0,0-1-1,-2 10 1,4-16-136,0-1 0,0 0 0,0 0 0,0 0 0,0 1 0,0-1 0,0 0 0,1 0 0,-1 0 0,1 0 0,-1 1 1,1-1-1,-1 0 0,1 0 0,-1 0 0,1 0 0,0 0 0,0 0 0,-1 0 0,1 0 0,0-1 0,0 1 0,0 0 0,1 0 0,1 1 1,0-1 0,0 1-1,1-1 1,-1 0-1,0 0 1,0 0 0,1-1-1,5 1 1,6 0-76,-1-2-1,1 0 1,16-3-1,-12 1-934,-1-1 0,0-2 0,30-12-1,15-17-8541,-38 13 152</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8.163"/>
    </inkml:context>
    <inkml:brush xml:id="br0">
      <inkml:brushProperty name="width" value="0.025" units="cm"/>
      <inkml:brushProperty name="height" value="0.025" units="cm"/>
      <inkml:brushProperty name="color" value="#66CC00"/>
    </inkml:brush>
  </inkml:definitions>
  <inkml:trace contextRef="#ctx0" brushRef="#br0">96 22 5125,'0'0'20579,"-1"7"-20242,0-5-322,1 0 0,0 1 0,0-1 0,0 0 0,0 0 0,0 1 0,1-1 0,-1 0 0,0 0 0,2 4 0,9 1 100,11-15-16,-20 7-77,-1 0 1,1 0 0,-1-1-1,1 1 1,-1 0 0,0 0-1,1-1 1,-1 1 0,0 0 0,0-1-1,0 1 1,0-1 0,0 0-1,-1 1 1,1-1 0,0 0-1,-1 0 1,1 1 0,-1-1-1,0 0 1,1 0 0,-1 0 0,0 1-1,0-1 1,0 0 0,0 0-1,-1-3 1,1 5 8,0-1 1,-1 1-1,1-1 0,0 1 1,-1-1-1,1 1 0,0-1 1,-1 1-1,1-1 0,0 1 1,-1 0-1,1-1 0,-1 1 1,1 0-1,-1-1 0,1 1 1,-1 0-1,1-1 0,-1 1 1,1 0-1,-1 0 0,0 0 1,1 0-1,-1-1 0,1 1 1,-1 0-1,1 0 0,-2 0 1,0 1-13,0-1 1,0 1 0,1 0 0,-1-1 0,0 1 0,0 0 0,1 0-1,-1 0 1,1 0 0,-1 0 0,1 1 0,-1-1 0,1 0 0,-2 3-1,-10 10-46,-47 55 868,55-63-691,0 0 0,1 1-1,0 0 1,0-1 0,1 1 0,0 1 0,0-1 0,-4 15-1,7-21-149,1 0 0,-1 0-1,0 0 1,0 0 0,1 0-1,-1 0 1,1 0 0,-1 0-1,0 0 1,1 0 0,0-1-1,-1 1 1,1 0-1,-1 0 1,1-1 0,0 1-1,0 0 1,-1-1 0,1 1-1,0 0 1,0-1 0,0 1-1,0-1 1,0 0 0,0 1-1,0-1 1,0 0-1,0 1 1,0-1 0,0 0-1,0 0 1,0 0 0,0 0-1,0 0 1,0 0 0,1 0-1,47-1-1129,-42 0 619,0 1-265,0-1 1,0 0-1,0-1 1,0 0 0,8-3-1,16-11-5344,-10-1-1402</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8.564"/>
    </inkml:context>
    <inkml:brush xml:id="br0">
      <inkml:brushProperty name="width" value="0.025" units="cm"/>
      <inkml:brushProperty name="height" value="0.025" units="cm"/>
      <inkml:brushProperty name="color" value="#66CC00"/>
    </inkml:brush>
  </inkml:definitions>
  <inkml:trace contextRef="#ctx0" brushRef="#br0">110 99 3716,'0'0'13014,"3"-9"-10446,1 0-1762,-2 5-464,0 1 1,-1-1-1,1 0 0,-1 1 0,0-1 0,-1 0 1,1 0-1,0 0 0,-1-6 0,0 9-238,-1 0-1,1 0 1,-1 0 0,1 0-1,-1 0 1,1 0-1,-1 0 1,0 1-1,1-1 1,-1 0-1,0 0 1,1 1 0,-1-1-1,0 1 1,0-1-1,0 0 1,0 1-1,0 0 1,0-1 0,1 1-1,-1-1 1,0 1-1,0 0 1,0 0-1,0 0 1,0 0-1,0-1 1,0 1 0,-1 0-1,1 1 1,0-1-1,0 0 1,0 0-1,0 0 1,0 1 0,-1-1-1,-3 1-40,1 0 0,-1 0 0,0 0 0,1 0-1,-1 0 1,1 1 0,-5 2 0,4 1-19,0-1 1,0 1-1,1 1 0,0-1 1,0 0-1,0 1 0,0 0 1,1 0-1,0 0 0,1 0 0,-1 1 1,1-1-1,0 1 0,1-1 1,-1 1-1,1 0 0,1 0 1,-1 0-1,2 9 0,-1-14-34,0-1-1,1 1 1,-1 0-1,1 0 1,0-1-1,0 1 1,0-1-1,0 1 1,0 0-1,0-1 0,0 0 1,0 1-1,0-1 1,1 0-1,-1 1 1,0-1-1,1 0 1,-1 0-1,1 0 1,0 0-1,-1-1 1,1 1-1,0 0 1,-1-1-1,1 1 1,0-1-1,0 1 1,-1-1-1,1 0 1,0 0-1,0 0 1,0 0-1,-1 0 1,1 0-1,0-1 0,2 1 1,4-1 9,0 0 1,0 0-1,0-1 0,0 0 0,0 0 1,15-7-1,-15 5-70,-1 0 0,1-1 1,0 0-1,-1-1 0,0 1 0,-1-1 0,1-1 0,-1 1 1,0-1-1,-1 0 0,0-1 0,0 1 0,0-1 0,-1 0 1,0 0-1,0 0 0,-1-1 0,-1 1 0,1-1 0,-1 0 1,-1 0-1,2-17 0,-4 61-279,1 56 520,0-86-447,1-1 0,-1 1-1,1 0 1,0 0 0,1-1 0,-1 1-1,1 0 1,0-1 0,0 0 0,0 1-1,1-1 1,-1 0 0,1 0 0,6 7-1,12-3-3613,-20-8 3485,1 0 0,-1 0-1,0 0 1,0-1 0,0 1 0,0 0-1,1 0 1,-1-1 0,0 1-1,0-1 1,0 1 0,0-1 0,0 1-1,0-1 1,0 0 0,0 1-1,0-1 1,1-1 0,11-18-6479</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8.907"/>
    </inkml:context>
    <inkml:brush xml:id="br0">
      <inkml:brushProperty name="width" value="0.025" units="cm"/>
      <inkml:brushProperty name="height" value="0.025" units="cm"/>
      <inkml:brushProperty name="color" value="#66CC00"/>
    </inkml:brush>
  </inkml:definitions>
  <inkml:trace contextRef="#ctx0" brushRef="#br0">23 1 13613,'0'0'6054,"-2"9"-4565,-16 115 2643,16-107-3466,1 0 1,1 1-1,1-1 0,0 0 1,7 31-1,-5-42-595,-1 0 0,1 0 0,1 0-1,-1-1 1,1 1 0,-1-1-1,2 0 1,-1 0 0,0-1-1,1 1 1,0-1 0,10 7 0,-13-10-576,1 1 1,-1-1 0,1 1-1,0-1 1,0 0 0,0 0-1,-1-1 1,1 1 0,0 0-1,5-1 1,-3-2-7066,-4-8-7500</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9.346"/>
    </inkml:context>
    <inkml:brush xml:id="br0">
      <inkml:brushProperty name="width" value="0.025" units="cm"/>
      <inkml:brushProperty name="height" value="0.025" units="cm"/>
      <inkml:brushProperty name="color" value="#66CC00"/>
    </inkml:brush>
  </inkml:definitions>
  <inkml:trace contextRef="#ctx0" brushRef="#br0">1 0 12812,'0'0'10196,"5"11"-9058,3 16-437,-1 1 0,0 0 0,-3 0 0,3 46 0,-6-61-614,0-5-30,0 0 0,0 0 0,0 0 0,1 0 0,0-1 0,1 1 0,0-1-1,0 1 1,7 11 0,-8-16-123,0-1 0,0 0 0,1 1 0,-1-1-1,1 0 1,-1 0 0,1 0 0,0 0 0,-1-1 0,1 1 0,0-1-1,0 0 1,0 0 0,0 0 0,1 0 0,-1 0 0,0-1-1,0 1 1,0-1 0,1 0 0,-1 0 0,0 0 0,0 0 0,1-1-1,-1 1 1,4-2 0,-1 0-578,0 0 0,0 0 0,-1 0 0,1-1 0,-1 0 0,0 0 0,0 0 0,0 0 0,0-1 0,5-5 0,20-22-6109</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49.672"/>
    </inkml:context>
    <inkml:brush xml:id="br0">
      <inkml:brushProperty name="width" value="0.025" units="cm"/>
      <inkml:brushProperty name="height" value="0.025" units="cm"/>
      <inkml:brushProperty name="color" value="#66CC00"/>
    </inkml:brush>
  </inkml:definitions>
  <inkml:trace contextRef="#ctx0" brushRef="#br0">63 16 5733,'0'0'11270,"-5"11"-8799,-2 3-1846,-1-1 132,1 0-1,0 1 1,1-1 0,1 2 0,0-1-1,1 0 1,-4 24 0,10-39-648,0-1 1,0 1 0,-1 0-1,1 0 1,0-1 0,-1 1-1,1-1 1,0 1 0,-1-1-1,0 1 1,1-1-1,1-4 1,1-5-59,-1-1 0,-1 1-1,1-1 1,-2 0 0,1 0-1,-2 0 1,0 0 0,0 0 0,-4-19-1,-1 17-68,0 20-119,-1 25-17,5-20 115,1 0 0,0 0 0,1-1 0,0 1 0,0 0 1,1 0-1,4 10 0,-5-18-121,0-1 0,0 0 0,0 0 0,0 0 0,1 0 0,-1 0 0,0 0 0,1 0 0,0-1 0,-1 1 0,1 0 0,0-1 0,0 1 0,0-1 0,4 2-1,-3-2-289,0 0-1,0 0 1,1 0-1,-1-1 0,0 0 1,1 1-1,-1-1 1,1 0-1,-1 0 0,0-1 1,1 1-1,-1-1 0,0 0 1,4-1-1,18-10-5683</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0.124"/>
    </inkml:context>
    <inkml:brush xml:id="br0">
      <inkml:brushProperty name="width" value="0.025" units="cm"/>
      <inkml:brushProperty name="height" value="0.025" units="cm"/>
      <inkml:brushProperty name="color" value="#66CC00"/>
    </inkml:brush>
  </inkml:definitions>
  <inkml:trace contextRef="#ctx0" brushRef="#br0">38 1 13100,'0'0'7741,"-4"10"-6518,-4 13-461,1-1 0,2 1 1,0 1-1,1-1 0,2 1 0,0 0 1,1-1-1,2 1 0,4 32 1,-4-53-745,-1-1 0,1 1 1,0 0-1,0-1 0,0 1 1,0 0-1,0-1 0,1 0 1,-1 1-1,1-1 0,-1 0 1,1 1-1,0-1 0,0 0 1,0 0-1,0-1 0,0 1 1,1 0-1,-1-1 0,1 1 0,-1-1 1,1 0-1,-1 0 0,1 0 1,-1 0-1,1 0 0,0-1 1,0 1-1,-1-1 0,1 1 1,0-1-1,3 0 0,-1-1-14,0 1-1,0-1 1,0 0-1,-1-1 1,1 1-1,0-1 1,-1 0-1,1 0 1,-1 0-1,0-1 1,0 1-1,0-1 1,0 0-1,0 0 1,-1-1-1,1 1 1,4-7-1,0-1-40,-2-1-1,1 0 1,-1 0-1,7-22 1,-3 7 16,-7 26-23,1 11-42,0 11-35,-3-16 155,-1 1 0,1-1 0,1 0 0,-1 1 0,1-1 0,0 0 0,0 0 0,0-1 0,1 1-1,0 0 1,-1-1 0,2 1 0,-1-1 0,0 0 0,8 7 0,-8-10-12,0 1-1,0 0 1,0-1 0,0 0-1,0 0 1,1 0-1,-1 0 1,0 0 0,0-1-1,1 1 1,-1-1-1,0 0 1,1 0 0,-1 0-1,0 0 1,1-1-1,-1 1 1,0-1 0,1 0-1,-1 0 1,0 0-1,0 0 1,0-1 0,0 1-1,0-1 1,5-4-1,8-5 2,0-2 0,27-26 1,23-17-318,-65 55 292,-1 1-1,1 0 1,-1 0-1,1 0 1,-1-1-1,0 1 1,1 0-1,-1 0 1,1 0-1,-1 0 1,1 0-1,-1 0 1,1 0-1,-1 0 1,1 0-1,-1 0 1,1 0-1,-1 1 1,1-1-1,-1 0 1,1 0-1,-1 0 1,0 0-1,1 1 1,-1-1-1,1 0 1,-1 1-1,0-1 1,1 0-1,-1 1 1,0-1 0,1 0-1,-1 1 1,0-1-1,1 1 1,-1-1-1,0 0 1,0 1-1,0-1 1,1 1-1,-1-1 1,0 1-1,0-1 1,0 1-1,0-1 1,0 1-1,0-1 1,0 1-1,0-1 1,0 1-1,0-1 1,0 1-1,0-1 1,-1 1-1,3 41 132,-2-28-73,0-9 8,1 1 0,0-1 0,0 1 0,0-1 0,1 1 0,0-1 0,0 0 0,0 0 0,1 1 0,4 5 0,-6-9-149,0 0-1,1-1 0,-1 1 1,1-1-1,-1 1 0,1-1 0,0 0 1,-1 1-1,1-1 0,0 0 0,0 0 1,0-1-1,0 1 0,0 0 0,0 0 1,0-1-1,0 0 0,0 1 0,0-1 1,1 0-1,-1 0 0,0 0 1,0 0-1,0 0 0,0 0 0,0-1 1,0 1-1,0-1 0,0 0 0,0 1 1,3-3-1,7-6-5012,-2-5-3684</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0.981"/>
    </inkml:context>
    <inkml:brush xml:id="br0">
      <inkml:brushProperty name="width" value="0.025" units="cm"/>
      <inkml:brushProperty name="height" value="0.025" units="cm"/>
      <inkml:brushProperty name="color" value="#66CC00"/>
    </inkml:brush>
  </inkml:definitions>
  <inkml:trace contextRef="#ctx0" brushRef="#br0">6 54 4068,'0'0'4933,"1"-10"-2093,1-5-3068,3-14 5926,-7 64-1362,-9 289 1268,32 167-3019,17-163-1789,-25-258-547,4-1 0,40 109 0,-42-136-43,13 28 698,-28-70-898,0 1 0,0-1 0,0 0-1,0 0 1,0 1 0,0-1 0,1 0 0,-1 0-1,0 0 1,0 1 0,0-1 0,0 0-1,0 0 1,1 0 0,-1 1 0,0-1 0,0 0-1,0 0 1,1 0 0,-1 0 0,0 0-1,0 1 1,1-1 0,-1 0 0,0 0-1,0 0 1,1 0 0,-1 0 0,0 0 0,0 0-1,1 0 1,-1 0 0,0 0 0,0 0-1,1 0 1,-1 0 0,0 0 0,0 0-1,1 0 1,-1 0 0,8-12 63,1-18-170,-8 28 83,9-44-3837,-5 16-6634,-3 6-6145</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1.839"/>
    </inkml:context>
    <inkml:brush xml:id="br0">
      <inkml:brushProperty name="width" value="0.025" units="cm"/>
      <inkml:brushProperty name="height" value="0.025" units="cm"/>
      <inkml:brushProperty name="color" value="#66CC00"/>
    </inkml:brush>
  </inkml:definitions>
  <inkml:trace contextRef="#ctx0" brushRef="#br0">72 505 4164,'-8'1'6764,"5"-1"-6130,-36 2 1468,17-1 2315,48-13-1908,273-46 1307,-135 29-3238,-81 13-370,1797-314 550,-1796 318 491,116-31 0,-188 42-4663,1-1-4366,-6-3-153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4.827"/>
    </inkml:context>
    <inkml:brush xml:id="br0">
      <inkml:brushProperty name="width" value="0.025" units="cm"/>
      <inkml:brushProperty name="height" value="0.025" units="cm"/>
    </inkml:brush>
  </inkml:definitions>
  <inkml:trace contextRef="#ctx0" brushRef="#br0">1 108 12204,'0'0'2754,"7"-9"-859,-1 2-1686,1 0-1,0 1 1,0 0 0,1 0-1,-1 0 1,2 1-1,-1 0 1,0 0-1,1 1 1,0 1 0,0-1-1,0 1 1,13-2-1,35-6-100,1 4 1,0 1-1,86 4 0,-134 2-107,0 1 0,-1 0 0,1 1 0,0 0 0,-1 1 0,1 0 0,15 7 0,-23-9 18,0-1 0,-1 1-1,1 0 1,0 0 0,0 0 0,-1 0-1,1 0 1,-1 0 0,1 1-1,-1-1 1,0 0 0,1 1 0,-1-1-1,0 1 1,0 0 0,0-1 0,0 1-1,0 0 1,0 0 0,0-1 0,-1 1-1,1 0 1,-1 0 0,1 0 0,-1 0-1,0 0 1,0 0 0,0 0-1,0 0 1,0 0 0,0 0 0,-1 0-1,1 0 1,0-1 0,-1 1 0,0 0-1,1 0 1,-1 0 0,0 0 0,0-1-1,0 1 1,0 0 0,0-1-1,0 1 1,-3 2 0,-6 5 124,-1 0-1,0 0 1,0-1 0,-1 0-1,0-1 1,0 0 0,0-1 0,-1 0-1,0-1 1,-16 3 0,-14 9 689,60-14-627,1-1-1,27 1 1,-36-3-203,1 1 0,-1 0 0,1 0 0,-1 1 0,0 0 0,0 1 0,0 0 0,0 1 0,10 4 0,-13-4 5,-1 0 1,0 0-1,0 0 0,0 0 0,0 1 0,-1 0 1,0 0-1,0 0 0,0 1 0,0-1 0,-1 1 1,0 0-1,0 0 0,2 6 0,-4-7 58,1 1-1,0-1 1,1 0-1,-1 0 1,1-1 0,0 1-1,1 0 1,5 6-1,-7-10-57,0 1 0,1 0 0,-1-1 0,1 0 0,-1 1-1,1-1 1,0 0 0,-1 0 0,1 0 0,0-1 0,0 1 0,-1-1 0,1 1-1,0-1 1,0 0 0,0 0 0,5-1 0,-7 1-208,1-1 0,-1 1 1,0 0-1,0 0 0,0-1 1,1 1-1,-1-1 0,0 1 0,0-1 1,0 0-1,0 1 0,0-1 1,0 0-1,0 0 0,0 1 0,0-1 1,-1 0-1,1 0 0,0 0 0,0 0 1,-1 0-1,1 0 0,-1 0 1,1-2-1,7-16-7695</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2.243"/>
    </inkml:context>
    <inkml:brush xml:id="br0">
      <inkml:brushProperty name="width" value="0.025" units="cm"/>
      <inkml:brushProperty name="height" value="0.025" units="cm"/>
      <inkml:brushProperty name="color" value="#66CC00"/>
    </inkml:brush>
  </inkml:definitions>
  <inkml:trace contextRef="#ctx0" brushRef="#br0">0 12 7944,'0'0'15000,"14"-2"-14423,68-5-79,1 4 0,111 10-1,-81-3 12,-111-4-416,1 0 1,0 0 0,-1 0-1,1 0 1,-1 1 0,1-1-1,0 1 1,-1-1 0,1 1-1,-1 0 1,1 0 0,-1 0-1,0 0 1,1 1-1,-1-1 1,0 0 0,0 1-1,0 0 1,0 0 0,0-1-1,3 5 1,-4-3 34,1 1 1,-1 0-1,0 0 1,-1-1-1,1 1 1,0 0-1,-1 0 1,0 0 0,0 0-1,0 0 1,-1 0-1,1 0 1,-1-1-1,-1 7 1,-4 9 101,0 1 0,-1-1 1,-1-1-1,-16 31 1,-49 66-433,73-115 183,-19 25-1461,3-15-2376,2-8-4210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3.035"/>
    </inkml:context>
    <inkml:brush xml:id="br0">
      <inkml:brushProperty name="width" value="0.025" units="cm"/>
      <inkml:brushProperty name="height" value="0.025" units="cm"/>
      <inkml:brushProperty name="color" value="#66CC00"/>
    </inkml:brush>
  </inkml:definitions>
  <inkml:trace contextRef="#ctx0" brushRef="#br0">1 531 4644,'0'0'10480,"9"-6"-7651,16-12-1780,-2-1 0,0-1 0,-1-1 0,31-39 0,74-110-150,-59 58-674,-64 105-98,0 0 0,0-1 1,-1 1-1,1-1 0,-2 0 0,1 0 0,-1 0 1,0-1-1,-1 1 0,0 0 0,0-11 0,1 26-69,0-1 1,0 0-1,1 0 0,0-1 0,0 1 0,1 0 0,0-1 0,0 0 0,0 0 0,0 0 0,8 6 0,64 48 922,-35-29-713,-33-24-306,-1 0 0,0 1 0,0-1 0,0 2 0,-1-1 0,0 1 1,-1 0-1,9 16 0,-7-3-3420,-4 1-3334</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3.973"/>
    </inkml:context>
    <inkml:brush xml:id="br0">
      <inkml:brushProperty name="width" value="0.025" units="cm"/>
      <inkml:brushProperty name="height" value="0.025" units="cm"/>
      <inkml:brushProperty name="color" value="#66CC00"/>
    </inkml:brush>
  </inkml:definitions>
  <inkml:trace contextRef="#ctx0" brushRef="#br0">1 216 12043,'0'0'14564,"9"12"-14191,-2-3-318,31 38 192,-36-44-207,1 0 0,0 0-1,0-1 1,0 1 0,0-1-1,1 0 1,-1 0 0,0 0-1,1 0 1,-1-1-1,1 1 1,0-1 0,0 0-1,7 1 1,-7-3-6,0 0 0,0 0 1,0 0-1,0 0 0,0-1 0,0 0 1,0 1-1,-1-1 0,1-1 0,-1 1 0,0-1 1,1 1-1,-1-1 0,0 0 0,0 0 1,-1 0-1,1-1 0,-1 1 0,1 0 0,-1-1 1,2-5-1,8-13 18,-2 0-1,11-28 1,-21 47-47,9-27-1,-2 9 476,-5 42-147,3 59-27,-4-73-283,0-1-1,1 1 0,-1-1 0,1 0 0,1 1 0,-1-1 0,1 0 0,0 0 0,0-1 0,5 7 1,-7-11 3,0 0 1,0 1 0,1-1 0,-1 0 0,0 0 0,0 0 0,1 1 0,-1-2-1,1 1 1,-1 0 0,1 0 0,-1 0 0,1-1 0,-1 1 0,1-1 0,0 1-1,-1-1 1,1 0 0,0 1 0,0-1 0,-1 0 0,1 0 0,0 0 0,2-1-1,0 0 28,-1 0-1,0-1 1,0 1 0,1-1-1,-1 0 1,0 0-1,-1 0 1,1 0-1,0 0 1,-1-1-1,4-3 1,4-6 62,-1-1 0,0 1 0,-1-1 1,9-21-1,-11 21-166,0-1 1,0 0-1,-2 0 1,0-1-1,0 1 1,-1-1-1,-1 0 1,-1 0-1,0 0 1,-2-29-1,-2 42-3219,0 11 1042,-2 12-1502,3 0-814,1 0-2146</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4.330"/>
    </inkml:context>
    <inkml:brush xml:id="br0">
      <inkml:brushProperty name="width" value="0.025" units="cm"/>
      <inkml:brushProperty name="height" value="0.025" units="cm"/>
      <inkml:brushProperty name="color" value="#66CC00"/>
    </inkml:brush>
  </inkml:definitions>
  <inkml:trace contextRef="#ctx0" brushRef="#br0">0 201 10186,'0'0'12785,"9"-2"-11344,54-17 53,-1-3-1,94-48 0,-20 9-1296,-87 39-1769,-39 17-3355,-31 14-3965,0-1-898</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4.814"/>
    </inkml:context>
    <inkml:brush xml:id="br0">
      <inkml:brushProperty name="width" value="0.025" units="cm"/>
      <inkml:brushProperty name="height" value="0.025" units="cm"/>
      <inkml:brushProperty name="color" value="#66CC00"/>
    </inkml:brush>
  </inkml:definitions>
  <inkml:trace contextRef="#ctx0" brushRef="#br0">1 94 12396,'0'0'7644,"-1"12"-5989,3 34 13,2 1-1,18 78 0,-12-80-944,-3-20-14,-2 0 1,0 0-1,1 35 1,-18-94 330,2 10-954,4-2-59,0-1-1,2 1 0,1-1 1,1 0-1,3-54 0,0 67-28,1-1 0,0 1-1,1 0 1,1 0 0,0 0-1,0 0 1,2 1 0,0 0 0,0 0-1,1 0 1,1 1 0,16-22-1,-20 30-10,1 1-1,-1-1 1,0 1-1,1 0 1,0 1-1,0-1 1,0 1-1,0 0 0,0 0 1,0 0-1,0 1 1,0 0-1,1 0 1,8-1-1,-13 2 4,1 0 0,0 0 0,0 0 0,0 0 0,-1 0 0,1 1 0,0-1 0,0 0 0,-1 1 0,1-1 0,0 1 0,-1 0 0,1-1 0,-1 1 1,1 0-1,0 0 0,-1 0 0,0 0 0,1 0 0,-1 1 0,0-1 0,1 0 0,-1 1 0,0-1 0,0 0 0,0 1 0,0-1 0,-1 1 0,1 0 0,0-1 0,-1 1 0,1 0 0,-1-1 0,1 1 0,-1 0 0,0 0 0,0 0 0,1-1 0,-1 1 0,-1 0 0,1 0 0,0-1 0,0 1 0,-1 0 0,0 3 1,-1 0 10,0 0 1,0-1-1,0 1 1,0-1-1,-1 1 1,0-1 0,0 0-1,0 0 1,0 0-1,-1 0 1,0-1 0,1 1-1,-1-1 1,-1 0-1,1 0 1,-7 3 0,2 0 3,-1-1 0,0 0 0,0-1 1,0 0-1,0-1 0,-20 4 1,29-6-31,1-1 0,-1 0 0,1 0 0,-1 0 0,1 1 0,-1-1 0,0 0 0,1 0 0,-1 0 0,1 0 0,-1 0 0,0 0 0,1 0 0,-1 0 0,1 0 0,-1 0 0,0-1 0,1 1 0,-1 0 0,1 0 0,-1-1 1,1 1-1,-1 0 0,1 0 0,-1-1 0,1 1 0,-1-1 0,1 1 0,-1 0 0,1-1 0,0 1 0,-1-1 0,1 1 0,0-1 0,-1 1 0,1-2 0,8-22-2384,30-21-6168,-5 11-3606</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5.915"/>
    </inkml:context>
    <inkml:brush xml:id="br0">
      <inkml:brushProperty name="width" value="0.025" units="cm"/>
      <inkml:brushProperty name="height" value="0.025" units="cm"/>
      <inkml:brushProperty name="color" value="#66CC00"/>
    </inkml:brush>
  </inkml:definitions>
  <inkml:trace contextRef="#ctx0" brushRef="#br0">1 1 6470,'0'0'18610,"3"10"-16512,3 8-1569,-2 1 1,0 0-1,-1 0 1,-1 0-1,0 23 0,-8 110 223,0-24-554,6-126-178,0-1-1,0 0 1,1 0-1,-1 1 1,1-1-1,-1 0 1,0 0-1,1 0 1,0 0-1,-1 0 1,1 0-1,0 0 1,-1 0-1,1 0 1,0 0-1,0 0 1,0 0-1,0 0 1,0 0-1,0-1 1,0 1-1,0 0 1,0-1-1,0 1 1,1-1-1,-1 0 1,0 1-1,0-1 1,0 0-1,1 1 1,-1-1-1,0 0 1,0 0-1,1 0 1,-1 0-1,0 0 1,1-1-1,-1 1 1,0 0-1,2-1 1,6 0 103,0-1 0,0 0 0,0 0 0,13-6 0,120-60-65,-87 39-63,116-40 0,-151 68-3636,-20 1 3429,0 0 0,0 0-1,0 1 1,0-1 0,-1 0-1,1 1 1,0-1 0,0 0-1,0 0 1,0 1 0,-1-1-1,1 0 1,0 0 0,0 1-1,-1-1 1,1 0 0,0 0-1,0 0 1,-1 1 0,1-1-1,0 0 1,-1 0 0,1 0 0,0 0-1,-1 0 1,1 0 0,0 0-1,-1 0 1,1 0 0,0 0-1,0 0 1,-1 0 0,1 0-1,0 0 1,-1 0 0,1 0-1,0 0 1,-1 0 0,1 0-1,0 0 1,-1 0 0,1-1-1,-1 1 1,-16 0-14287</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6.952"/>
    </inkml:context>
    <inkml:brush xml:id="br0">
      <inkml:brushProperty name="width" value="0.025" units="cm"/>
      <inkml:brushProperty name="height" value="0.025" units="cm"/>
      <inkml:brushProperty name="color" value="#66CC00"/>
    </inkml:brush>
  </inkml:definitions>
  <inkml:trace contextRef="#ctx0" brushRef="#br0">1 1 4708,'0'0'18925,"13"8"-17686,532 292 3070,-250-145-4310,-240-123 161,-1 2 0,-1 2 0,-2 2 0,67 66 0,-111-97-12,0-1 0,0 0-1,1-1 1,0 1 0,0-2 0,0 1-1,1-1 1,0 0 0,-1-1-1,1 0 1,0 0 0,1-1-1,-1 0 1,0-1 0,1 0-1,-1 0 1,14-2 0,-55-4-682,11-3-7078,10 0 992</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7.512"/>
    </inkml:context>
    <inkml:brush xml:id="br0">
      <inkml:brushProperty name="width" value="0.025" units="cm"/>
      <inkml:brushProperty name="height" value="0.025" units="cm"/>
      <inkml:brushProperty name="color" value="#66CC00"/>
    </inkml:brush>
  </inkml:definitions>
  <inkml:trace contextRef="#ctx0" brushRef="#br0">19 5 2691,'0'0'24652,"8"-2"-23712,-7 2-907,1-1-1,-1 1 1,1-1 0,-1 1 0,0 0 0,1 0-1,-1 0 1,1 0 0,-1 0 0,0 0 0,1 0-1,-1 0 1,1 0 0,-1 0 0,0 1 0,1-1-1,-1 1 1,1-1 0,-1 1 0,0 0 0,0-1-1,1 1 1,-1 0 0,0 0 0,0 0 0,0 0-1,1 1 1,0 2 65,-1 1 1,1 0-1,-1 0 0,0 0 0,0 1 0,-1-1 1,0 0-1,1 0 0,-2 7 0,-1 17 235,-1 1 0,-2-1 0,0 0 0,-2 0 0,-16 40 0,-2 14 61,25-82-393,-1-1 1,1 1-1,0 0 1,-1 0-1,1 0 1,0 0-1,0-1 0,0 1 1,0 0-1,0 0 1,0 0-1,0 0 1,0 0-1,0-1 1,0 1-1,0 0 1,0 0-1,1 0 1,-1 0-1,0-1 0,1 1 1,-1 0-1,1 0 1,-1-1-1,1 1 1,-1 0-1,1-1 1,-1 1-1,1 0 1,0 0-1,1-1 3,0 1 1,-1-1-1,1 1 0,0-1 1,0 0-1,0 1 0,0-1 1,-1 0-1,1 0 0,0-1 1,0 1-1,0 0 1,2-1-1,62-24 81,-62 23-84,26-11 0,0 1-27,-1-2 0,0-1 0,-1-1 0,-1-1 0,32-26 0,-45 24-1470,-13 19 1238,-1-1-1,0 1 0,0-1 0,0 1 1,0-1-1,0 1 0,0-1 0,0 1 1,0-1-1,0 1 0,0-1 0,0 1 1,0-1-1,0 1 0,0-1 0,-1 1 1,1-1-1,0 1 0,0-1 0,0 1 1,-1-1-1,1 1 0,0 0 0,-1-1 1,1 1-1,0-1 0,-1 1 0,1 0 1,-1-1-1,1 1 0,0 0 0,-1 0 1,1-1-1,-1 1 0,1 0 0,-1 0 1,1 0-1,-1-1 0,0 1 0,-12-5-9777</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7.858"/>
    </inkml:context>
    <inkml:brush xml:id="br0">
      <inkml:brushProperty name="width" value="0.025" units="cm"/>
      <inkml:brushProperty name="height" value="0.025" units="cm"/>
      <inkml:brushProperty name="color" value="#66CC00"/>
    </inkml:brush>
  </inkml:definitions>
  <inkml:trace contextRef="#ctx0" brushRef="#br0">0 0 9225,'0'0'18577,"3"57"-17360,3-33-640,-1 2-449,2-2-96,-3-2 0,1-2-128,-2-4-577,2-2-448,-4-5-800,-1-4-1347</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3:58.230"/>
    </inkml:context>
    <inkml:brush xml:id="br0">
      <inkml:brushProperty name="width" value="0.025" units="cm"/>
      <inkml:brushProperty name="height" value="0.025" units="cm"/>
      <inkml:brushProperty name="color" value="#66CC00"/>
    </inkml:brush>
  </inkml:definitions>
  <inkml:trace contextRef="#ctx0" brushRef="#br0">0 129 8808,'0'0'10335,"6"-11"-8162,-5 9-2078,1-3 69,1 0 0,-1 0 1,1 0-1,0 0 0,1 1 1,-1-1-1,1 1 0,0 0 1,0 0-1,0 0 0,1 1 1,-1-1-1,1 1 0,0 0 1,0 1-1,8-4 0,17-5 100,1 2 0,0 2-1,0 0 1,1 3 0,-1 0 0,1 2-1,0 1 1,0 2 0,48 7-1,-72-7-256,0 1 0,0 0 0,0 1-1,0 0 1,-1 1 0,1-1 0,-1 1 0,0 1-1,0-1 1,0 1 0,6 6 0,-10-8 28,0 0 1,-1 0 0,1 0-1,-1 1 1,0-1 0,0 0-1,0 1 1,-1 0 0,1-1-1,-1 1 1,0 0 0,0 0-1,0-1 1,0 1 0,-1 0 0,1 0-1,-1 0 1,0 0 0,-1 0-1,1 0 1,-1 0 0,1 0-1,-1 0 1,0-1 0,-2 6-1,-3 3 179,0 0-1,0 0 1,-1-1-1,-1 0 0,0 0 1,0-1-1,-15 14 1,-75 64 800,86-78-970,-7 6-400,-68 51 980,39-41-2864,-2-13-4634,22-12-3141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5.811"/>
    </inkml:context>
    <inkml:brush xml:id="br0">
      <inkml:brushProperty name="width" value="0.025" units="cm"/>
      <inkml:brushProperty name="height" value="0.025" units="cm"/>
    </inkml:brush>
  </inkml:definitions>
  <inkml:trace contextRef="#ctx0" brushRef="#br0">173 156 11691,'0'0'3048,"-8"-6"-763,0-1-1739,-1 2 0,0 0 0,0 0 0,0 0 0,-1 1 0,-19-6 0,27 9-476,-1 1 0,1-1-1,0 0 1,-1 1 0,1 0-1,-1-1 1,1 1 0,-1 0-1,1 0 1,-1 0 0,1 1-1,-1-1 1,1 1 0,0-1-1,-1 1 1,1 0 0,0 0-1,-1 0 1,1 0 0,0 0-1,0 0 1,0 1 0,0-1-1,0 1 1,0-1 0,0 1-1,1 0 1,-1 0 0,0 0-1,1 0 1,0 0 0,-1 0-1,1 0 1,0 1 0,0-1-1,0 0 1,0 0-1,1 1 1,-1-1 0,0 4-1,0-3 15,0 1 0,1 0 0,-1 0-1,1 0 1,-1 0 0,1 0 0,1 0-1,-1 0 1,0 0 0,1-1-1,0 1 1,0 0 0,0 0 0,0 0-1,1-1 1,-1 1 0,1-1 0,0 1-1,0-1 1,0 1 0,1-1 0,-1 0-1,4 3 1,-3-4-26,2 1-1,-1 0 0,0-1 1,0 0-1,1 0 1,0 0-1,-1-1 1,1 1-1,0-1 1,0 0-1,-1 0 1,1-1-1,0 1 1,0-1-1,0-1 1,0 1-1,0 0 1,6-3-1,-2 1-40,-1-1-1,1 0 1,-1 0 0,0-1 0,0 0-1,-1 0 1,1-1 0,-1 0-1,0 0 1,0-1 0,-1 0-1,1 0 1,-1-1 0,-1 1 0,1-1-1,-1-1 1,0 1 0,-1-1-1,0 0 1,0 0 0,-1 0 0,0 0-1,0-1 1,-1 1 0,0-1-1,0 1 1,-1-1 0,0 0-1,-1 0 1,0-9 0,-1 15-26,1 0 0,-1 1 0,1-1 0,-1 1 0,0-1 0,0 1 1,0-1-1,0 1 0,0 0 0,0 0 0,-1-1 0,1 1 0,-1 0 0,0 0 0,0 0 0,1 1 1,-1-1-1,0 0 0,-1 1 0,1-1 0,0 1 0,0 0 0,-1-1 0,1 1 0,0 0 1,-1 1-1,1-1 0,-1 0 0,1 1 0,-1-1 0,0 1 0,1 0 0,-1 0 0,1 0 0,-1 0 1,0 0-1,1 1 0,-1-1 0,1 1 0,-1 0 0,1-1 0,-1 1 0,1 0 0,0 0 0,-1 1 1,1-1-1,0 1 0,0-1 0,0 1 0,0-1 0,0 1 0,0 0 0,0 0 0,1 0 0,-1 0 1,1 0-1,-1 1 0,1-1 0,0 0 0,0 1 0,0-1 0,-1 4 0,1-1-349,0 0 0,0 0-1,1-1 1,-1 1 0,1 0-1,0 0 1,2 8-1,-2-11 93,1 0-1,-1-1 0,0 1 1,1-1-1,0 1 0,-1-1 0,1 1 1,0-1-1,0 0 0,0 1 1,0-1-1,0 0 0,0 0 1,0 0-1,0 1 0,0-1 0,0 0 1,1-1-1,-1 1 0,0 0 1,1 0-1,-1 0 0,1-1 0,-1 1 1,4 0-1,19 1-5418</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4:33.901"/>
    </inkml:context>
    <inkml:brush xml:id="br0">
      <inkml:brushProperty name="width" value="0.025" units="cm"/>
      <inkml:brushProperty name="height" value="0.025" units="cm"/>
    </inkml:brush>
  </inkml:definitions>
  <inkml:trace contextRef="#ctx0" brushRef="#br0">46 182 3619,'0'0'8280,"-9"1"-6774,-25 0-76,34-1-1337,0 0-1,0 1 1,0-1-1,1 0 1,-1 0-1,0 0 1,0 0-1,0 1 1,0-1-1,0 0 1,0 0-1,0 1 1,0-1-1,0 0 1,0 0-1,0 1 1,0-1-1,0 0 1,0 0-1,0 0 1,0 1-1,0-1 1,0 0-1,0 0 1,0 1-1,0-1 1,0 0-1,0 0 1,0 0-1,0 1 1,-1-1-1,1 0 1,0 0-1,0 0 1,0 1-1,0-1 1,0 0-1,-1 0 1,1 0-1,0 0 0,0 0 1,0 1-1,-1-1 1,1 0-1,0 0 1,19 8 542,19-3-19,0-2 0,0-1 0,1-3 0,-1 0 0,56-11 0,-53 7-463,507-30 379,-153 16-290,985-70 837,-658 90-350,-300 4 1435,-414-5-1777,4 0-1226,-15-5-2559,-16-19-5132,7-1-3791</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06.257"/>
    </inkml:context>
    <inkml:brush xml:id="br0">
      <inkml:brushProperty name="width" value="0.025" units="cm"/>
      <inkml:brushProperty name="height" value="0.025" units="cm"/>
    </inkml:brush>
  </inkml:definitions>
  <inkml:trace contextRef="#ctx0" brushRef="#br0">984 43 3812,'0'0'8194,"-9"-7"-7580,4 3-504,0 0 0,0 0 0,0 1 0,-1 0 0,1 0 1,-1 0-1,0 1 0,0 0 0,0 0 0,0 0 0,0 1 0,-1 0 0,1 0 0,0 1 1,-11-1-1,-11 3 455,1 1 0,-1 1 0,1 2 0,0 0 1,0 2-1,-47 21 0,22-5-128,2 2 1,-65 45 0,77-44-312,2 1 1,1 2 0,1 2-1,2 0 1,1 3 0,2 0-1,1 2 1,-38 67 0,53-80-80,0 1 1,2 1-1,0 0 1,2 0-1,1 1 1,2 0-1,0 0 1,2 1-1,0 0 1,2 0-1,2 0 1,0 0-1,2-1 1,1 1 0,9 41-1,-8-55-48,-1 0 1,2-1-1,0 0 0,0 0 0,2 0 0,-1-1 1,2 0-1,-1 0 0,2 0 0,-1-1 1,2-1-1,-1 1 0,1-1 0,1-1 1,0 0-1,0-1 0,1 0 0,0 0 1,0-1-1,1-1 0,0 0 0,0-1 1,0 0-1,1-1 0,-1-1 0,1 0 0,26 2 1,-8-5 25,0-1 0,0-1 0,-1-2 0,1-1-1,-1-2 1,0 0 0,0-3 0,-1 0 0,-1-2 0,32-17 0,-9 1 52,-1-3-1,-2-2 0,-1-2 1,66-62-1,-84 68-6,-2 0 0,-1-2 0,-1-1 0,-2-1 0,31-56 0,-46 72 136,0-1 0,-2 1 0,0-1 0,0-1 0,-2 1 0,-1-1 0,0 0 0,-1 0 0,-1-1 0,-1 1 1,-1 0-1,0-1 0,-6-36 0,2 43-140,0 1 0,0 0 0,-1-1 0,-1 2 0,0-1 0,0 1 0,-1 0 0,-1 0 0,0 1 0,0 0 0,-1 0 0,0 1 0,-1 0 0,0 0 0,-1 1 0,1 1 0,-1 0 0,-15-7 0,3 2-75,-2 2-1,1 0 1,-1 2-1,0 1 1,-1 0-1,0 2 1,0 1-1,-27 0 1,-5 5-548,-2 1-1565,25-7-2689,29-1-1739</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17.443"/>
    </inkml:context>
    <inkml:brush xml:id="br0">
      <inkml:brushProperty name="width" value="0.025" units="cm"/>
      <inkml:brushProperty name="height" value="0.025" units="cm"/>
    </inkml:brush>
  </inkml:definitions>
  <inkml:trace contextRef="#ctx0" brushRef="#br0">90 94 4292,'0'0'4997,"-3"5"-4597,-8 13 142,19-19 240,36-31 507,-19 13-1446,-10 12 203,-20 16 301,-23 17 231,-31 14 43,44-31-130,0 0 0,1 1-1,-17 16 1,50-28-448,7-7-205,-1-1-1,-1-1 1,0-1 0,-1-1 0,0-1-1,26-21 1,-18 12-180,68-35 0,-215 129 502,-13 7-48,97-64-737,9-11-1991</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0.164"/>
    </inkml:context>
    <inkml:brush xml:id="br0">
      <inkml:brushProperty name="width" value="0.025" units="cm"/>
      <inkml:brushProperty name="height" value="0.025" units="cm"/>
    </inkml:brush>
  </inkml:definitions>
  <inkml:trace contextRef="#ctx0" brushRef="#br0">99 3575 3651,'0'0'630,"-9"5"908,3-2-891,-41 22 1581,11-16 8152,61-33-8394,269-155-1150,42-28-700,-262 157-109,124-85 15,250-126 1,373-158 768,-725 371-715,-3-3 0,101-75 0,-72 41 325,3 6-1,4 5 1,158-65-1,-163 79-381,-4-5-1,-2-6 1,161-127 0,329-195-48,-402 271 7,13-18-55,61-37-25,12 32 68,-175 92-131,111-70 0,-207 110 129,0-1 0,-1-1 0,0-1 0,-2 0 0,0-2 0,0 0 0,15-23 0,-24 20-1413,-13 7-3105,-9 7-2118</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39.010"/>
    </inkml:context>
    <inkml:brush xml:id="br0">
      <inkml:brushProperty name="width" value="0.025" units="cm"/>
      <inkml:brushProperty name="height" value="0.025" units="cm"/>
    </inkml:brush>
  </inkml:definitions>
  <inkml:trace contextRef="#ctx0" brushRef="#br0">415 93 3171,'0'0'4324,"-11"-3"-3737,3 0-531,-1 1 0,1 1-1,-1-1 1,1 1 0,-1 0 0,1 1-1,-1 0 1,0 1 0,1-1 0,-1 2-1,1-1 1,0 1 0,-1 0-1,1 1 1,-9 4 0,-20 14 32,1 1 1,1 2 0,1 2-1,-48 46 1,76-67-83,0 1 1,1 0-1,0 0 1,-8 12-1,13-17-6,0-1-1,0 0 1,0 0 0,-1 0 0,1 0-1,0 0 1,0 1 0,0-1-1,0 0 1,0 0 0,0 0 0,0 1-1,0-1 1,0 0 0,0 0 0,0 0-1,0 0 1,0 1 0,0-1-1,0 0 1,0 0 0,0 0 0,0 0-1,1 1 1,-1-1 0,0 0 0,0 0-1,0 0 1,0 0 0,0 1-1,0-1 1,0 0 0,0 0 0,1 0-1,-1 0 1,0 0 0,0 0 0,0 0-1,0 1 1,1-1 0,-1 0-1,0 0 1,0 0 0,0 0 0,0 0-1,1 0 1,-1 0 0,15 0 18,15-6 73,-2-6-39,0-1 1,0-1-1,39-27 0,71-62-42,-120 88 13,9-5 96,-1-2-1,39-42 1,-147 138 527,45-39-552,-39 39 318,-94 115 0,168-186-405,-28 42 175,28-42-194,1 0-1,-1 0 0,1 0 1,0 0-1,0 0 1,1 0-1,-1 0 0,0 0 1,1 0-1,0 0 0,0 0 1,0 0-1,0 1 1,1 3-1,-1-6-81,0 0-1,1-1 0,-1 1 1,0-1-1,1 1 1,-1-1-1,1 1 1,-1-1-1,0 1 1,1-1-1,-1 1 1,1-1-1,-1 0 0,1 1 1,-1-1-1,1 0 1,0 1-1,-1-1 1,1 0-1,-1 0 1,1 0-1,0 1 1,-1-1-1,1 0 0,-1 0 1,1 0-1,0 0 1,-1 0-1,1 0 1,0 0-1,-1 0 1,1 0-1,0-1 1,-1 1-1,1 0 0,-1 0 1,2-1-1,14-6-7539</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22.684"/>
    </inkml:context>
    <inkml:brush xml:id="br0">
      <inkml:brushProperty name="width" value="0.025" units="cm"/>
      <inkml:brushProperty name="height" value="0.025" units="cm"/>
    </inkml:brush>
  </inkml:definitions>
  <inkml:trace contextRef="#ctx0" brushRef="#br0">5216 408 10410,'-232'-91'136,"-4"10"0,-395-80 0,461 131 111,-1 8 0,0 7 1,-1 8-1,-288 24 0,312 4-39,1 5 0,1 7 0,2 7 0,2 5 0,-143 68 0,100-26 84,4 8 1,4 8 0,-187 144-1,252-162-89,5 4-1,3 5 0,-147 173 1,198-200-120,2 3 1,3 1 0,4 2-1,2 2 1,4 2 0,4 2-1,-29 95 1,34-62 32,4 2-1,-16 203 1,29 235 178,16-458-261,3 1-1,5-1 1,4-1 0,30 101 0,-24-124 9,3-1 0,3-2 0,2-1 0,4-1 0,80 115 0,-52-101 23,4-3 0,3-2 0,4-4 0,2-4 0,3-2 0,3-4 0,154 87 0,-65-59-10,3-8 1,3-7 0,217 58-1,-144-65-44,2-12 1,482 41-1,521-77 9,492-120 54,-557-28-88,-893 78-184,567-176-1,-770 196 31,-1-5 0,-2-3-1,-2-4 1,127-85 0,-176 101 156,-2-1 1,-1-2 0,-1-1 0,-2-1-1,-2-3 1,0 0 0,-3-2-1,-1-1 1,-2-1 0,-2-1 0,28-67-1,-32 51 172,-2 0 1,-3-1-1,-3 0 0,-2-1 0,-2 0 0,-3 0 0,-3-1 0,-8-80 1,-1 88-68,-1 0 0,-3 0 0,-2 1 0,-3 0 1,-1 2-1,-3 0 0,-2 1 0,-2 1 0,-43-62 0,3 21 36,-3 2 0,-4 3 0,-128-114-1,-368-251 31,-37 44-40,580 387-119,-1153-675-810,892 551 313,-6 13 0,-395-117 0,353 157-2725,-405-54 1,359 90-484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36.807"/>
    </inkml:context>
    <inkml:brush xml:id="br0">
      <inkml:brushProperty name="width" value="0.025" units="cm"/>
      <inkml:brushProperty name="height" value="0.025" units="cm"/>
    </inkml:brush>
  </inkml:definitions>
  <inkml:trace contextRef="#ctx0" brushRef="#br0">1 0 4036,'0'0'2840,"6"4"-2338,9 8-296,-8-6 23,0 0-1,1 0 1,0 0 0,0-1 0,0-1-1,1 0 1,0 0 0,0 0 0,0-1-1,15 3 1,29 1 505,83 22 0,-37-13-88,-78-14-555,0 1-1,0 1 1,-1 0 0,33 12 0,-43-12-90,141 53 262,-128-51-84,1 0 0,-1-1 0,1-2-1,42 2 1,-30-6-50,1-1-1,-1-2 0,48-11 0,-48 9 178,71-4 0,-74 8 81,0 0-1,60-14 1,20-19-218,-46 14-149,96-18-1,-140 36-21,1 0 0,-1 2-1,1 0 1,0 1 0,0 2-1,-1 0 1,1 2-1,24 7 1,255 75 93,-267-76-87,0-2 0,0-1 0,1-3 0,-1 0 0,53-3 0,187-26 42,3 1-20,314 2-47,-565 19-50,-9 0-34,0 2 0,1 0 0,-1 0 0,0 2 0,0 0 0,26 6-1,-26 0-6903,-14-7 3646</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37.182"/>
    </inkml:context>
    <inkml:brush xml:id="br0">
      <inkml:brushProperty name="width" value="0.025" units="cm"/>
      <inkml:brushProperty name="height" value="0.025" units="cm"/>
    </inkml:brush>
  </inkml:definitions>
  <inkml:trace contextRef="#ctx0" brushRef="#br0">3 44 6919,'4'-4'136,"1"0"0,-1 1 0,1-1 0,-1 1 0,1 0 0,0 0 0,0 1 0,1 0 0,-1 0 0,0 0 0,1 0 0,-1 1 0,10-1 0,76-4-14,-86 6-40,-3 0-83,-1 0 1,1 0-1,-1 0 0,1 0 1,-1 0-1,1 0 0,0 0 0,-1 1 1,1-1-1,-1 0 0,0 1 1,1-1-1,-1 1 0,1 0 0,-1-1 1,0 1-1,1 0 0,-1 0 1,0 0-1,0 0 0,0 0 0,2 2 1,-2-2 28,-1 1 0,0-1 0,1 1 0,-1-1 1,0 1-1,0-1 0,0 1 0,0 0 0,0-1 1,0 1-1,0-1 0,0 1 0,-1-1 0,1 1 0,-1-1 1,1 1-1,-1-1 0,0 2 0,-4 6 254,0 0-1,-1 0 1,0 0 0,-14 15-1,-44 56 836,44-54-2079,-1 0 1,-27 26 0,33-41-5279</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30.449"/>
    </inkml:context>
    <inkml:brush xml:id="br0">
      <inkml:brushProperty name="width" value="0.025" units="cm"/>
      <inkml:brushProperty name="height" value="0.025" units="cm"/>
    </inkml:brush>
  </inkml:definitions>
  <inkml:trace contextRef="#ctx0" brushRef="#br0">0 870 4164,'0'0'7105,"6"-7"-6352,33-43 814,2-2-661,77-76 0,-47 69-1356,2 3 0,94-53-1,-90 62-476,-2-4 0,94-82 0,-137 103-837,54-66 0,-50 45-3543</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4:52.773"/>
    </inkml:context>
    <inkml:brush xml:id="br0">
      <inkml:brushProperty name="width" value="0.025" units="cm"/>
      <inkml:brushProperty name="height" value="0.025" units="cm"/>
    </inkml:brush>
  </inkml:definitions>
  <inkml:trace contextRef="#ctx0" brushRef="#br0">150 278 2851,'0'0'443,"-9"-4"950,0 0-1093,-19-9 1365,-1-1 0,-46-32 1,79 54-223,-3-6-1427,1-1 0,-1 0 0,0 0 0,1 1-1,-1-1 1,1 0 0,0 0 0,-1-1 0,1 1 0,0 0 0,-1 0-1,4 0 1,33 5 332,0-3-1,0 0 1,0-3-1,44-4 1,-37 1-164,504-52 713,-347 29-742,625-59-22,3 64-31,-420 68-74,-29-3-3,-252-39-538,0-6-1,0-5 0,0-6 1,217-50-1,-341 61 418,11-3-422,-1 0 0,0 0 1,0-2-1,15-7 0,-5-7-1980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6.182"/>
    </inkml:context>
    <inkml:brush xml:id="br0">
      <inkml:brushProperty name="width" value="0.025" units="cm"/>
      <inkml:brushProperty name="height" value="0.025" units="cm"/>
    </inkml:brush>
  </inkml:definitions>
  <inkml:trace contextRef="#ctx0" brushRef="#br0">28 1 9993,'0'0'12898,"-5"12"-12081,0 0-586,1 0 1,0 0-1,1 0 1,1 0-1,0 1 1,-1 24-1,3-34-209,0 0 1,0 0-1,0 0 0,0 0 0,1-1 0,-1 1 0,1 0 1,0 0-1,0 0 0,0 0 0,0 0 0,0-1 0,0 1 1,1-1-1,-1 1 0,1-1 0,0 1 0,0-1 1,0 0-1,0 0 0,0 0 0,0 0 0,0 0 0,1 0 1,-1-1-1,1 1 0,0-1 0,-1 1 0,1-1 0,0 0 1,0 0-1,-1-1 0,1 1 0,0 0 0,0-1 0,0 0 1,0 0-1,0 0 0,0 0 0,0 0 0,4-1 1,-3 0-25,-1 0 1,0 0 0,0 0 0,1 0 0,-1 0 0,0-1 0,0 0 0,0 1 0,-1-1 0,1 0 0,0 0 0,-1-1 0,1 1-1,-1-1 1,0 1 0,3-5 0,-2 3 34,0 1 0,0 0 0,0 0 0,0 0 0,0 0-1,1 1 1,-1-1 0,8-3 0,-11 33 1595,-3 1-1085,2-22-451,0 0 0,0 1 1,1-1-1,-1 1 0,3 11 0,-2-17-84,0 0-1,1 1 1,-1-1-1,0 0 1,1 0-1,0 0 1,-1 0-1,1 0 1,0 1-1,-1-1 1,1 0-1,0 0 1,0-1-1,0 1 1,0 0-1,0 0 1,0 0-1,0-1 1,0 1-1,0 0 1,0-1-1,1 1 1,-1-1-1,0 1 1,0-1-1,1 0 1,-1 0-1,0 1 0,0-1 1,1 0-1,-1 0 1,0 0-1,2-1 1,2 1-174,0 0 0,0 0-1,0-1 1,0 0 0,0 0 0,0 0-1,0-1 1,5-2 0,-8 3-496,0 0-1,0 0 1,0-1 0,0 1 0,0-1-1,0 1 1,0-1 0,0 0-1,-1 0 1,1 0 0,1-3-1,0-3-6373</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4:54.177"/>
    </inkml:context>
    <inkml:brush xml:id="br0">
      <inkml:brushProperty name="width" value="0.025" units="cm"/>
      <inkml:brushProperty name="height" value="0.025" units="cm"/>
    </inkml:brush>
  </inkml:definitions>
  <inkml:trace contextRef="#ctx0" brushRef="#br0">112 84 5029,'0'0'6021,"-9"1"-3506,-27 1-1042,41 0 1494,45 3-1823,100-11 149,150-27 0,-43 3-1119,480 6-964,-839 54 880,-414 41 330,-11 2-226,381-41-44,-106 18 298,230-47-263,22-3-183,0 0 1,0 0-1,0 0 1,0 0-1,0 0 1,0-1-1,0 1 1,1 0-1,-1 0 1,0 0-1,0 0 1,0 0-1,0 0 1,0 0-1,0 0 1,0 0-1,0 0 1,0 0-1,0 0 1,0 0 0,0 0-1,0 0 1,0-1-1,0 1 1,0 0-1,0 0 1,0 0-1,0 0 1,0 0-1,0 0 1,0 0-1,0 0 1,0 0-1,0 0 1,0 0-1,0 0 1,0 0-1,0-1 1,0 1-1,0 0 1,0 0-1,0 0 1,0 0-1,0 0 1,36-13 40,-17 7-96,151-46-490,2 8 0,1 8 0,268-22 0,-439 58 507,40-4-1188,-31 4 244,-26 2-101,-382 77 1973,264-47-46,-231 25 0,354-56-972,-26 0 225,35-1-182,0-1-1,0 1 0,0 0 0,0 0 0,0 0 0,0-1 0,0 1 0,0-1 0,0 1 0,0 0 0,0-1 0,0 0 0,0 1 0,1-1 0,-1 1 0,0-1 0,0 0 0,1 0 1,-1 0-1,0 1 0,1-1 0,-1 0 0,1 0 0,-1 0 0,1 0 0,0 0 0,-1 0 0,1-1 0,1-32-6012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28.243"/>
    </inkml:context>
    <inkml:brush xml:id="br0">
      <inkml:brushProperty name="width" value="0.025" units="cm"/>
      <inkml:brushProperty name="height" value="0.025" units="cm"/>
    </inkml:brush>
  </inkml:definitions>
  <inkml:trace contextRef="#ctx0" brushRef="#br0">3504 328 4228,'-11'-11'2963,"-17"-15"-2413,-2 1 0,-1 2-1,-1 1 1,-40-22 0,7 16 19,0 3 0,-2 3 0,0 3-1,-1 2 1,-90-8 0,-352-9-656,277 27-137,0 11-1,-317 45 1,42 60 409,418-83-97,2 5 1,1 3 0,-126 69-1,184-86-76,0 1 0,2 1 0,0 2 0,1 1 0,-32 34-1,47-44 0,0 1 0,2 0-1,0 1 1,0-1-1,1 2 1,1-1-1,0 1 1,1 0-1,1 0 1,0 1 0,1 0-1,1 0 1,-2 18-1,4-19-6,0 0-1,1 1 1,0-1 0,2 0-1,-1 0 1,2 0-1,0 0 1,1 0-1,0 0 1,1-1-1,1 0 1,0 0 0,1 0-1,1-1 1,0 0-1,1-1 1,0 1-1,0-2 1,2 1-1,-1-1 1,1-1 0,1 0-1,16 11 1,4 0 31,0-2 1,1-1 0,2-2-1,-1-1 1,2-1 0,0-2-1,38 7 1,23 1 48,146 10 0,-30-18-19,0-9-1,-1-9 0,1-10 0,269-55 0,-259 23-81,-2-11-1,-3-9 1,388-177-1,-578 231-121,67-34-277,-89 45 383,-1-1-1,1 0 1,-1 0 0,0 0 0,0 0-1,0-1 1,-1 0 0,0 0 0,0 0-1,0 0 1,0-1 0,3-8 0,-6 13 1,0-1 1,-1 0-1,1 0 1,-1 1-1,0-1 1,0 0 0,0 0-1,0 0 1,0 0-1,0 1 1,0-1-1,-1 0 1,1 0-1,0 0 1,-1 1-1,0-1 1,1 0-1,-1 1 1,0-1 0,0 0-1,0 1 1,0-1-1,0 1 1,0 0-1,0-1 1,-1 1-1,1 0 1,0 0-1,-1-1 1,-1 0-1,-4-2-159,-1-1-1,0 1 0,0 0 0,-14-4 1,21 8 187,-72-22-1427,-13-1-1019</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29.514"/>
    </inkml:context>
    <inkml:brush xml:id="br0">
      <inkml:brushProperty name="width" value="0.025" units="cm"/>
      <inkml:brushProperty name="height" value="0.025" units="cm"/>
    </inkml:brush>
  </inkml:definitions>
  <inkml:trace contextRef="#ctx0" brushRef="#br0">3431 336 4740,'-15'-10'2611,"-53"-28"-1978,-142-57-1,70 49-316,-2 6 0,-2 6 0,-215-21 1,142 38-352,-371 18 1,479 6 86,1 6 0,1 3 0,0 6 0,-111 38-1,146-35 69,2 3 1,1 3-1,1 3 0,2 3 0,2 2 0,-100 82 0,114-79-110,1 3 0,-59 70 1,94-99-13,1 2 0,1-1 1,0 2-1,1-1 0,2 1 1,-1 1-1,2 0 0,1 0 0,0 1 1,2 0-1,-5 28 0,10-41-5,-1 0 0,1 0 0,0 0 0,1 0 0,0 0 0,0 0 0,1 0 0,0 0-1,0 0 1,1 0 0,0-1 0,0 1 0,1-1 0,0 0 0,7 10 0,-3-7-3,1-1 1,0 0-1,0-1 0,1 0 1,0 0-1,0-1 1,1 0-1,0-1 1,13 6-1,16 4 35,0-3 0,1-1-1,1-1 1,78 7 0,108 1 98,372-17-1,-264-20-543,-1-14-1,-2-15 0,402-111 1,-351 38 655,-322 97 135,-1-4 1,-2-2-1,0-3 1,55-41 0,-100 64-221,-2-1 1,1-1 0,-2 0 0,1-1 0,13-18 0,-22 26-113,-1 1-1,1 0 1,-1 0-1,0-1 1,0 0-1,-1 1 1,1-1-1,-1 0 1,0 0-1,0 1 1,0-1-1,0 0 1,0 0-1,-1 0 1,0 0-1,0 0 1,0 0-1,0 0 1,-1 0-1,0 0 1,0 0-1,0 0 1,0 0-1,0 0 1,-1 0-1,1 1 1,-5-7-1,0 3-24,0 1 1,0-1-1,0 2 0,-1-1 0,0 1 0,0 0 0,0 0 0,-1 1 0,0 0 1,-13-5-1,-13-3-179,-43-10 0,73 21 143,-328-53-3076,287 48 2399,-83-10-1754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4.775"/>
    </inkml:context>
    <inkml:brush xml:id="br0">
      <inkml:brushProperty name="width" value="0.025" units="cm"/>
      <inkml:brushProperty name="height" value="0.025" units="cm"/>
    </inkml:brush>
  </inkml:definitions>
  <inkml:trace contextRef="#ctx0" brushRef="#br0">1 181 13965,'0'0'7698,"10"7"-7378,-1 0-263,-1 0-1,0 0 0,0 1 0,-1 0 0,1 0 0,-2 0 0,1 1 0,-1 0 0,8 17 0,-8-9 39,-5-13-30,0 0-1,1 0 1,-1 1-1,1-1 1,0 0-1,0-1 1,0 1-1,1 0 1,-1 0-1,1-1 1,0 0-1,0 1 1,5 3-1,-7-7-27,0 0 0,0 0-1,0 0 1,-1 0-1,1 0 1,0 0 0,0 0-1,0 0 1,-1 0-1,1 0 1,0-1 0,0 1-1,-1 0 1,1-1 0,0 1-1,0 0 1,-1-1-1,1 1 1,-1-1 0,1 1-1,0-1 1,-1 0-1,1 1 1,-1-1 0,1 0-1,-1 1 1,1-1 0,-1 0-1,1 0 1,10-26 660,-10 23-598,29-109 854,-22 75-764,20-56-1,-28 93-186,0 0 0,1 0 0,-1 0 0,0 0 0,0 1 0,1-1 0,-1 0 0,1 0 0,-1 0 1,1 1-1,-1-1 0,1 0 0,-1 1 0,1-1 0,0 0 0,-1 1 0,1-1 0,0 1 0,-1-1 0,1 1 1,0-1-1,0 1 0,1-1 0,-1 1-3,-1 1 0,1-1-1,0 0 1,0 1 0,-1-1 0,1 0 0,0 1 0,0-1 0,-1 1 0,1-1-1,0 1 1,-1-1 0,1 1 0,-1-1 0,1 1 0,-1 0 0,1-1 0,-1 1-1,1 1 1,20 46 76,-19-42 10,11 33 52,-9-24-117,0-1 1,1-1-1,1 1 1,11 21 0,-16-34-14,-1 0 0,1 0 1,-1 0-1,1 0 0,0-1 0,-1 1 1,1 0-1,0 0 0,0 0 1,-1 0-1,1-1 0,0 1 0,0 0 1,0-1-1,0 1 0,0-1 1,0 1-1,0-1 0,0 1 0,0-1 1,0 0-1,0 1 0,0-1 1,0 0-1,0 0 0,1 0 0,-1 0 1,0 0-1,0 0 0,0 0 1,2-1-1,-1 0 37,0-1 0,0 1 0,0-1 0,0 0 0,0 1 1,0-1-1,0 0 0,-1 0 0,1 0 0,-1-1 0,1 1 0,1-4 0,3-9 135,1 0 0,-2-1-1,4-16 1,13-127 446,-10 196-849,-10-26 101,13 48-34,-15-57-62,0 0 0,1-1 0,0 1 0,-1 0 0,1 0 0,0-1 0,0 1 0,0 0 0,0-1 0,0 1 0,0-1 0,1 0 0,-1 1 0,0-1 0,1 0 0,-1 0 0,1 0 0,-1 1 0,1-2 0,0 1 0,-1 0 0,1 0 0,0 0 0,0-1 0,3 1 0,-3-2-182,0 0 0,0 0 0,0 0 0,0 0 0,0 0 1,0-1-1,0 1 0,-1-1 0,1 1 0,0-1 0,-1 0 0,1 0 0,-1 1 0,0-1 0,1 0 1,-1 0-1,0-1 0,0 1 0,0 0 0,-1 0 0,1 0 0,0-4 0,1 0-857,10-26-4102</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5.132"/>
    </inkml:context>
    <inkml:brush xml:id="br0">
      <inkml:brushProperty name="width" value="0.025" units="cm"/>
      <inkml:brushProperty name="height" value="0.025" units="cm"/>
    </inkml:brush>
  </inkml:definitions>
  <inkml:trace contextRef="#ctx0" brushRef="#br0">9 31 9513,'0'0'14334,"-1"10"-13667,-1 27-267,-3 97 775,5-134-1175,0 0 0,0 0 0,0 1 0,0-1 0,0 0 0,0 1 0,0-1 0,0 0 0,0 0 0,0 1 0,0-1 0,0 0 0,0 1 0,0-1 0,0 0 0,0 0 0,0 1 0,0-1 0,0 0 0,1 0 0,-1 1 0,0-1 0,0 0 0,0 0 0,0 1 1,1-1-1,-1 0 0,0 0 0,0 0 0,0 1 0,1-1 0,-1 0 0,0 0 0,0 0 0,1 0 0,-1 1 0,0-1 0,0 0 0,1 0 0,-1 0 0,9-10 96,6-19 127,-9-7-76,-1 0 0,-2 0-1,-2-37 1,0 86-186,6 67 134,-6-76-117,-1 1 0,1-1-1,0 0 1,0 0 0,1 0 0,-1 0 0,1 0 0,0 0-1,0-1 1,0 1 0,1-1 0,-1 1 0,1-1 0,0 0-1,4 5 1,-5-7-85,-1 0-1,0-1 1,1 1-1,-1 0 1,1-1-1,0 1 1,-1-1-1,1 1 1,-1-1 0,1 0-1,0 1 1,-1-1-1,1 0 1,0 0-1,-1 0 1,1-1-1,0 1 1,-1 0-1,1-1 1,0 1-1,-1-1 1,3 0-1,-1-1-117,1 0 0,-1-1-1,1 1 1,-1-1 0,0 1-1,0-1 1,0 0 0,4-7-1,3-4-1439,-2 0-1,1-1 1,7-20-1,-16 34 1452,16-37-5882</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5.474"/>
    </inkml:context>
    <inkml:brush xml:id="br0">
      <inkml:brushProperty name="width" value="0.025" units="cm"/>
      <inkml:brushProperty name="height" value="0.025" units="cm"/>
    </inkml:brush>
  </inkml:definitions>
  <inkml:trace contextRef="#ctx0" brushRef="#br0">142 1 13068,'0'0'8584,"3"63"-7302,-5-25 287,-6 2-256,-1 1-640,0-2-449,0-6-128,4-6-64,2-10-32,3-6-608,0-9-930,-8-15-8263,3-5 2883</inkml:trace>
  <inkml:trace contextRef="#ctx0" brushRef="#br0" timeOffset="1">1 91 16848,'0'0'7559,"64"37"-7046,-32-36-353,0-1-128,2 0-1121,-3-3-1346,-6-3-511,-3-2-1571,-6-2-2754</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6.008"/>
    </inkml:context>
    <inkml:brush xml:id="br0">
      <inkml:brushProperty name="width" value="0.025" units="cm"/>
      <inkml:brushProperty name="height" value="0.025" units="cm"/>
    </inkml:brush>
  </inkml:definitions>
  <inkml:trace contextRef="#ctx0" brushRef="#br0">11 205 11883,'0'0'9663,"-3"11"-8713,2-8-986,-1 5 208,1-1 1,-1 1-1,1-1 0,0 1 1,1 0-1,1 14 1,-1-20-263,1 0-1,-1 0 1,1 0 0,0 0 0,-1 0 0,1 0-1,0 0 1,0 0 0,1 0 0,-1 0 0,0 0-1,1-1 1,-1 1 0,1-1 0,-1 1 0,1-1 0,-1 1-1,1-1 1,0 0 0,0 0 0,0 0 0,0 0-1,0 0 1,0 0 0,0-1 0,0 1 0,0-1-1,0 1 1,0-1 0,1 0 0,-1 0 0,0 0-1,0 0 1,3 0 0,-3 0-138,1-1 0,-1 1-1,0 0 1,0-1 0,0 1-1,0-1 1,0 0 0,0 0 0,0 0-1,-1 0 1,1 0 0,0 0 0,0 0-1,-1-1 1,1 1 0,-1-1 0,1 1-1,-1-1 1,1 1 0,-1-1 0,0 0-1,0 0 1,0 0 0,0 1-1,0-1 1,0 0 0,-1 0 0,1 0-1,0-4 1,2-10-669,0 1-1,-1-1 0,0-20 1,4-10 8954,-2 51-6471,1 9-898,-4-9-448,1 0 0,0 1 0,0-1 0,0 0 0,0 1-1,1-1 1,-1-1 0,1 1 0,1 0 0,6 8 0,-9-12-184,0-1 0,0 1 0,0 0 0,0 0 0,1 0 0,-1-1 0,0 1 0,0-1 0,0 1 0,1-1 0,-1 1 0,0-1 1,0 0-1,1 0 0,-1 1 0,0-1 0,1 0 0,-1 0 0,0 0 0,2-1 0,-1 1-3,1-1 1,-1 0-1,0 0 1,0-1-1,0 1 1,0 0-1,0 0 1,-1-1-1,1 0 1,0 1-1,-1-1 1,1 0-1,-1 0 0,1 1 1,1-5-1,32-64 308,-19 35-305,-16 34-58,0 1 0,0-1 0,1 1 0,-1-1 0,0 1 0,0-1 1,0 1-1,1 0 0,-1-1 0,0 1 0,0-1 0,1 1 0,-1 0 0,0-1 0,1 1 1,-1 0-1,1-1 0,-1 1 0,0 0 0,1-1 0,-1 1 0,1 0 0,-1 0 0,1 0 1,-1 0-1,1-1 0,-1 1 0,0 0 0,1 0 0,-1 0 0,1 0 0,-1 0 0,1 0 1,-1 0-1,1 0 0,-1 0 0,1 0 0,-1 0 0,1 1 0,-1-1 0,1 0 0,-1 0 1,1 0-1,-1 1 0,1-1 0,0 1 0,19 22 79,0-1 20,-18-21-61,0 0-1,1 0 1,-1 0-1,1 0 1,-1 0 0,1-1-1,-1 0 1,1 1-1,-1-1 1,1 0-1,-1 0 1,1 0 0,0 0-1,-1-1 1,1 1-1,-1-1 1,1 0-1,-1 0 1,1 1-1,-1-1 1,0-1 0,0 1-1,1 0 1,-1-1-1,0 1 1,0-1-1,0 1 1,2-3 0,5-6 34,0-1 0,0 0 0,-1-1 0,9-15 0,18-23-405,-34 50 331,-1 0 0,1-1 0,-1 1 0,1-1 0,-1 1 0,1 0 0,-1-1 0,1 1 0,0 0 0,-1-1 0,1 1 0,-1 0 0,1 0 0,0 0 0,-1 0 1,1 0-1,0 0 0,-1 0 0,1 0 0,0 0 0,-1 0 0,1 0 0,0 0 0,-1 0 0,1 0 0,0 1 0,-1-1 0,1 0 0,0 0 0,-1 1 1,2 0-1,19 19-116,-19-17 114,-1-1-1,1 0 1,0 1-1,1-1 1,-1 0-1,0 0 1,1 0-1,-1-1 1,1 1-1,-1 0 1,1-1-1,0 0 1,2 2-1,-4-3-91,0 0-1,0 0 1,0 0-1,0 0 1,0 0-1,0 0 1,0 0-1,-1 0 1,1 0-1,0 0 1,0 0-1,0-1 0,0 1 1,0 0-1,0-1 1,-1 1-1,1 0 1,0-1-1,0 1 1,-1-1-1,1 0 1,0 1-1,-1-1 1,1 1-1,0-1 1,-1 0-1,1 0 1,-1 1-1,1-1 1,-1 0-1,1 0 1,-1-1-1,1 0-272,-1 0-1,0 0 1,0 0 0,1 0-1,-2 0 1,1 0 0,0 0-1,0 0 1,-1 0 0,1 0-1,-1 0 1,1 0 0,-1 0-1,0 1 1,-2-4 0,-12-17-6249</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6.380"/>
    </inkml:context>
    <inkml:brush xml:id="br0">
      <inkml:brushProperty name="width" value="0.025" units="cm"/>
      <inkml:brushProperty name="height" value="0.025" units="cm"/>
    </inkml:brush>
  </inkml:definitions>
  <inkml:trace contextRef="#ctx0" brushRef="#br0">0 0 13453,'0'0'4068,"57"25"-5061,-31-25-1858,3 0-448</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6.893"/>
    </inkml:context>
    <inkml:brush xml:id="br0">
      <inkml:brushProperty name="width" value="0.025" units="cm"/>
      <inkml:brushProperty name="height" value="0.025" units="cm"/>
    </inkml:brush>
  </inkml:definitions>
  <inkml:trace contextRef="#ctx0" brushRef="#br0">40 353 12172,'0'0'9838,"-6"9"-8647,1-2-919,0 1 1,1-1 0,0 1-1,1 0 1,0 0-1,0 1 1,-1 7 0,3-14-256,1 0 0,-1 0 0,1 0 1,0 0-1,0-1 0,0 1 0,0 0 0,0 0 1,0 0-1,1 0 0,-1 0 0,1-1 0,-1 1 1,1 0-1,-1 0 0,1-1 0,0 1 0,0 0 1,0-1-1,0 1 0,0-1 0,0 1 0,1-1 1,-1 0-1,0 1 0,1-1 0,-1 0 0,1 0 1,-1 0-1,1 0 0,0 0 0,-1 0 0,1 0 1,0-1-1,0 1 0,-1-1 0,1 1 0,0-1 1,0 0-1,0 0 0,0 1 0,0-1 0,-1 0 1,1-1-1,0 1 0,2-1 0,-1 1-10,-1 0 1,0 0-1,1 0 0,-1-1 0,0 1 1,0-1-1,1 1 0,-1-1 0,0 0 1,0 0-1,0 0 0,0 0 0,0 0 0,0-1 1,0 1-1,0-1 0,0 1 0,-1-1 1,1 1-1,-1-1 0,1 0 0,-1 0 1,1 0-1,0-3 0,2-4 23,0 0-1,-1 0 1,0-1 0,2-16 0,4-9-248,-9 39 185,0 0 1,1 0-1,0 0 0,0-1 0,0 1 0,0 0 0,1-1 1,-1 1-1,1-1 0,0 1 0,0-1 0,0 0 0,1 0 1,-1 0-1,1 0 0,-1 0 0,1 0 0,0-1 0,5 4 1,-5-6 79,-1 1 0,1 0 0,0-1 0,0 1 0,0-1 0,0 0 0,0 0 0,0 0 0,0 0 0,0-1 1,0 1-1,0-1 0,-1 1 0,1-1 0,0 0 0,0 0 0,-1-1 0,5-2 0,-3 1 44,1 0-1,-1-1 1,-1 1-1,1-1 1,0 0-1,-1 0 0,0-1 1,0 1-1,4-9 1,0-1 31,-2-1 0,1 0 0,-2 0 0,0 0 0,-1 0 0,2-19 0,-3 7 11,0-1 0,-4-35 1,1 52-130,-1 0 1,0 0 0,0 1 0,-1-1 0,0 1-1,-1-1 1,0 1 0,-9-15 0,13 24-17,-1 0 1,1-1-1,-1 1 0,0 0 1,1 0-1,-1-1 0,0 1 1,0 0-1,0 0 0,0 0 1,0 0-1,0 0 0,0 0 1,0 1-1,0-1 0,-1 0 1,1 0-1,0 1 0,0-1 1,-1 1-1,1-1 0,-1 1 1,1 0-1,0-1 1,-3 1-1,2 1 2,1-1 1,-1 1-1,1 0 1,0 0-1,-1 0 1,1 0-1,0 1 1,0-1-1,0 0 1,0 0-1,0 1 1,0-1-1,0 0 0,0 1 1,0-1-1,1 1 1,-1-1-1,0 3 1,-3 8-17,1 0 0,0 1 0,0-1 0,0 18 0,2-18 40,1-1 0,0 1 0,1-1 0,0 0 0,0 1 1,1-1-1,7 19 0,-8-26-11,1-1 0,-1 0 0,1 1 0,0-1 0,1 0 1,-1 0-1,0 0 0,1-1 0,-1 1 0,1-1 0,0 1 0,0-1 1,0 0-1,0 0 0,1 0 0,-1 0 0,1-1 0,-1 1 0,1-1 0,-1 0 1,1 0-1,-1 0 0,1-1 0,0 1 0,0-1 0,7 0 0,-7 0 0,1 0 0,0-1-1,0 1 1,0-1-1,0 0 1,0-1 0,-1 1-1,1-1 1,-1 0-1,1 0 1,-1 0 0,0-1-1,0 1 1,0-1-1,0 0 1,0-1-1,0 1 1,-1 0 0,0-1-1,0 0 1,0 0-1,0 0 1,0 0 0,-1 0-1,0-1 1,0 1-1,0-1 1,0 1 0,-1-1-1,1 0 1,-1 0-1,0-8 1,-16 83 34,14-68-39,1-1 0,0 1 0,0 0 0,0 0-1,0-1 1,0 1 0,0 0 0,0 0 0,1 0 0,-1-1-1,1 1 1,-1 0 0,1-1 0,0 1 0,0 0-1,-1-1 1,1 1 0,0-1 0,0 1 0,1-1 0,-1 1-1,0-1 1,0 0 0,1 0 0,1 2 0,1-2 3,-1 0 1,1 0 0,0 0 0,0 0-1,0 0 1,0-1 0,0 0 0,0 0-1,0 0 1,8-1 0,-8 0 5,0 0 0,0 1 0,0-2 0,0 1 0,0 0 0,-1-1 0,1 0 0,0 1 0,-1-2 0,1 1 0,-1 0 0,0-1 0,0 1 0,0-1 0,0 0 0,0 0 0,0 0 0,-1 0 0,0-1 0,1 1 0,-1-1 0,-1 1 0,1-1 0,0 0 0,1-5 0,-2 5 82,0-1 0,1 0 0,-1 0 0,-1 0-1,1 0 1,-1 0 0,0 0 0,0-1 0,0 1 0,-1 0-1,0 0 1,0 0 0,0 0 0,-1 1 0,1-1 0,-1 0 0,0 0-1,-1 1 1,-5-9 0,-17-13 285,20 21-302,-1 0 0,1-1 0,-1 0 0,2 0 0,-9-13 0,66 16-1438,-40 3 116,0-2 1,-1 0 0,18-5 0,8-5-4858</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7.721"/>
    </inkml:context>
    <inkml:brush xml:id="br0">
      <inkml:brushProperty name="width" value="0.025" units="cm"/>
      <inkml:brushProperty name="height" value="0.025" units="cm"/>
    </inkml:brush>
  </inkml:definitions>
  <inkml:trace contextRef="#ctx0" brushRef="#br0">1 60 11050,'0'-1'264,"0"1"0,1-1 0,-1 1 0,0-1 0,1 1 0,-1 0 0,0-1 0,1 1 0,-1-1 0,1 1 0,-1 0 0,1 0 0,-1-1 0,1 1 0,-1 0 0,1 0 0,-1-1 0,1 1 0,-1 0 0,1 0 0,-1 0 0,1 0 0,-1 0 0,1 0 0,0 0 0,-1 0 0,1 0 0,-1 0 0,1 0 0,-1 0 0,1 1 0,-1-1 0,1 0 0,-1 0 0,2 1 0,7 21 2224,-6 42-3596,-3-57 1835,-10 255 651,40-347-738,26-233-458,-54 312-362,0 8 64,2 20 21,3 35 123,-3 28-20,-4-56-14,1 1 0,2 0 0,1-1 0,13 49 0,-17-77-32,1 1 0,0 0-1,-1-1 1,1 1-1,0-1 1,0 1 0,0-1-1,0 1 1,0-1-1,0 0 1,0 0-1,0 1 1,1-1 0,2 2-1,3-5-735,-4-14 293,-4 10 425,-1 0-1,0 0 0,0 0 1,0 0-1,0 1 0,-1-1 0,0 1 1,0-1-1,-1 1 0,1 0 1,-1 0-1,-7-6 0,0-1 139,-1 0-1,0 1 1,-22-14-1,43 25 104,-1-1-1,0 1 1,0-1-1,0-1 1,0 0-1,0 0 1,0 0-1,9-5 1,-12 3-592,1 0 1,-1 0 0,0-1 0,-1 0 0,1 0 0,-1 0 0,0 0 0,5-9 0,8-30-6066,-14 12 648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3.733"/>
    </inkml:context>
    <inkml:brush xml:id="br0">
      <inkml:brushProperty name="width" value="0.025" units="cm"/>
      <inkml:brushProperty name="height" value="0.025" units="cm"/>
    </inkml:brush>
  </inkml:definitions>
  <inkml:trace contextRef="#ctx0" brushRef="#br0">0 21 12268,'0'0'3171,"9"-4"-1938,5 0-882,0 0 0,0 1-1,0 1 1,1 0 0,-1 1 0,0 1 0,1 0 0,21 3 0,-24-2-264,0 1 0,0 0 1,0 1-1,0 1 1,-1 0-1,1 0 0,-1 1 1,0 1-1,-1 0 1,1 0-1,12 11 0,-20-15-34,-1 0-1,0 0 0,0 0 0,1 0 0,-2 0 0,1 1 1,0-1-1,0 1 0,-1-1 0,1 1 0,-1-1 0,0 1 0,0 0 1,0 0-1,0 0 0,0 0 0,-1 0 0,1 0 0,-1 0 1,0 0-1,0 4 0,-1-2 116,0-1 0,-1 0 0,1 0 0,-1 0 0,0 0 1,0 0-1,0-1 0,0 1 0,-1-1 0,0 1 0,1-1 0,-1 0 0,-5 4 0,-4 3 138,-1 0-1,0 0 0,-1-2 0,0 0 0,-1 0 1,-25 9-1,-35 2-362,69-18-484,1 0 1,0-1-1,0 0 0,-1 0 0,1-1 1,0 1-1,-8-3 0,-5-7-4840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6.727"/>
    </inkml:context>
    <inkml:brush xml:id="br0">
      <inkml:brushProperty name="width" value="0.025" units="cm"/>
      <inkml:brushProperty name="height" value="0.025" units="cm"/>
    </inkml:brush>
  </inkml:definitions>
  <inkml:trace contextRef="#ctx0" brushRef="#br0">182 31 8168,'0'0'12262,"-9"-6"-10799,5 3-1305,0 0 0,0 1 0,0-1 0,0 1 0,0 0 0,0 0 0,-1 1 0,1-1 0,-1 1 0,1 0 0,-1 0 0,0 1 0,1-1 0,-1 1 0,0 0 0,0 0 0,1 0 0,-1 1 0,0 0 0,1 0 0,-1 0 0,1 0 0,-1 1 0,1 0 0,0 0 0,-1 0 0,1 0 0,0 1 0,-4 3 0,-21 25 160,29-31-317,-1 1 1,0-1-1,1 0 0,-1 1 1,1-1-1,-1 1 1,1-1-1,0 1 1,-1-1-1,1 1 0,-1 0 1,1-1-1,0 1 1,0-1-1,-1 1 1,1 0-1,0-1 0,0 1 1,0 0-1,0-1 1,0 1-1,0 0 1,0-1-1,0 1 0,0 0 1,0-1-1,0 1 1,0 0-1,0-1 1,0 1-1,1 0 0,-1-1 1,0 1-1,0 0 1,1-1-1,-1 1 1,0-1-1,1 1 0,-1-1 1,1 1-1,-1-1 1,1 1-1,-1-1 1,1 1-1,-1-1 0,1 0 1,0 1-1,-1-1 1,1 0-1,-1 1 1,1-1-1,0 0 0,-1 0 1,1 0-1,0 0 1,-1 1-1,2-1 1,23 1-163,0-1 1,-1-1-1,1-1 1,30-7-1,-32 5-265,1 1-1,0 0 0,0 2 0,41 3 0,-65-2 428,1 0 0,-1 0 0,1 0 0,-1 0 0,1 0 0,-1 0-1,1 0 1,-1 0 0,1 1 0,-1-1 0,1 0 0,-1 0 0,0 1 0,1-1-1,-1 0 1,1 0 0,-1 1 0,0-1 0,1 1 0,-1-1 0,1 0-1,-1 1 1,0-1 0,0 1 0,1-1 0,-1 0 0,0 1 0,0-1-1,0 1 1,1-1 0,-1 1 0,0 0 0,-6 19 461,-21 12 564,22-27-916,-14 11 314,-1 0-1,0-1 1,-1-1 0,-1-1 0,-45 20 0,67-33-436,0 0 0,0 0 0,0 0 0,0 0 1,0 0-1,0 0 0,0 0 0,0 0 0,1 0 0,-1 0 1,0 0-1,0 0 0,0-1 0,0 1 0,0 0 0,0 0 0,0 0 1,0 0-1,0 0 0,0 0 0,0 0 0,0 0 0,0 0 1,0 0-1,0-1 0,0 1 0,0 0 0,0 0 0,0 0 1,0 0-1,0 0 0,0 0 0,0 0 0,0 0 0,0-1 1,0 1-1,0 0 0,0 0 0,0 0 0,0 0 0,0 0 0,0 0 1,0 0-1,0 0 0,-1 0 0,1 0 0,0 0 0,0 0 1,0-1-1,0 1 0,0 0 0,0 0 0,0 0 0,0 0 1,0 0-1,0 0 0,-1 0 0,1 0 0,0 0 0,0 0 1,0 0-1,0 0 0,0 0 0,0 0 0,0 0 0,9-13-1108,14-13-1788,25-32-6573,-24 22 2007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8.081"/>
    </inkml:context>
    <inkml:brush xml:id="br0">
      <inkml:brushProperty name="width" value="0.025" units="cm"/>
      <inkml:brushProperty name="height" value="0.025" units="cm"/>
    </inkml:brush>
  </inkml:definitions>
  <inkml:trace contextRef="#ctx0" brushRef="#br0">0 0 3171,'0'0'16747,"4"13"-15744,3 8-730,-3-3 196,1 0 1,2-1-1,11 24 0,-17-37-432,1-1 0,0 1 1,0-1-1,0 0 0,0 0 0,1 0 0,-1 0 1,1 0-1,0 0 0,0-1 0,0 1 0,0-1 1,0 0-1,1 0 0,-1 0 0,1 0 1,-1-1-1,1 1 0,0-1 0,-1 0 0,1 0 1,0 0-1,5 0 0,-1-2-42,0 0 1,-1-1-1,1 0 1,-1 0-1,0-1 1,1 0-1,-1 0 0,8-6 1,-10 6-48,-1 0 1,1 0 0,0 1-1,0 0 1,0-1-1,0 2 1,0-1 0,0 1-1,0-1 1,1 1-1,-1 1 1,1-1 0,-1 1-1,0 0 1,1 0 0,-1 1-1,7 0 1,-11 0 58,0 0 0,1 1 1,-1-1-1,0 0 0,1 0 1,-1 1-1,0-1 0,0 0 1,0 1-1,0-1 0,0 1 1,-1 0-1,1-1 0,0 1 1,-1 0-1,1-1 0,-1 1 1,0 0-1,1-1 0,-1 1 1,0 0-1,0 0 0,0-1 1,0 1-1,-1 0 0,1 2 1,-1 1 126,0 1 0,0-1 0,0 1 0,0-1 0,-1 0 0,0 0 0,-3 8 0,0-6 131,0 0 0,0-1 0,0 1 0,-1-1 0,0 0 0,-1 0 0,1-1 0,-10 6 0,12-8-169,0 0-1,-1-1 0,1 0 0,-1 0 0,0 0 0,1 0 1,-1-1-1,0 0 0,0 0 0,0 0 0,0 0 0,0-1 1,0 0-1,0 0 0,-7-1 0,11 1-132,-1-1 0,1 1 0,0 0 0,-1-1 0,1 1 0,-1-1 0,1 0 0,0 1 0,-1-1 0,1 0 0,0 0 0,0 0 0,0 0 0,0 0 0,0 0 0,0 0 0,0 0 0,0 0 0,0-1 0,0 1 0,0 0 0,1 0 0,-2-3 0,2 1-218,-1 0-1,0 0 1,1-1 0,-1 1 0,1 0-1,0-1 1,0 1 0,1 0 0,-1-1-1,2-3 1,0-3-1256,1 1-1,0-1 1,1 0 0,0 1-1,11-17 1,7-6-5125</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8.409"/>
    </inkml:context>
    <inkml:brush xml:id="br0">
      <inkml:brushProperty name="width" value="0.025" units="cm"/>
      <inkml:brushProperty name="height" value="0.025" units="cm"/>
    </inkml:brush>
  </inkml:definitions>
  <inkml:trace contextRef="#ctx0" brushRef="#br0">61 0 13901,'0'0'11552,"-9"10"-10895,-28 29-379,35-38-277,1 1 1,0-1-1,-1 0 0,1 1 1,0-1-1,0 1 1,0-1-1,0 1 1,0 0-1,1-1 1,-1 1-1,1 0 0,-1-1 1,0 4-1,1-4-11,0-1-1,0 1 0,1-1 1,-1 1-1,0 0 0,0-1 0,0 1 1,1-1-1,-1 1 0,0-1 1,1 1-1,-1-1 0,1 1 1,-1-1-1,0 0 0,1 1 0,-1-1 1,1 1-1,-1-1 0,1 0 1,-1 0-1,1 1 0,-1-1 1,1 0-1,0 0 0,-1 1 0,2-1 1,4 1-143,1 0 0,0-1 1,-1 1-1,1-2 1,9 0-1,-7 1-47,4-2-244,0 0-1,0 0 1,18-7-1,-23 6 80,0 1 1,0 0-1,0 0 0,0 0 0,1 1 1,-1 0-1,0 0 0,1 1 0,-1 1 1,1-1-1,8 3 0,-16-2 388,0-1 0,0 1-1,0 0 1,-1 0 0,1 0 0,0 0-1,-1 0 1,1 0 0,-1 0 0,1 0-1,-1 0 1,1 0 0,-1 0 0,0 0-1,0 0 1,1 0 0,-1 1 0,0-1 0,0 0-1,0 0 1,0 0 0,0 0 0,-1 0-1,1 1 1,0-1 0,0 0 0,-1 0-1,1 0 1,-1 2 0,-13 32 1552,6-22-1084,4-4-220,0-1-1,-1 0 1,-1-1-1,1 1 1,-1-1-1,0 0 1,-1 0-1,-10 8 1,15-44-4734,2-1-406,2-4-3416</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8.761"/>
    </inkml:context>
    <inkml:brush xml:id="br0">
      <inkml:brushProperty name="width" value="0.025" units="cm"/>
      <inkml:brushProperty name="height" value="0.025" units="cm"/>
    </inkml:brush>
  </inkml:definitions>
  <inkml:trace contextRef="#ctx0" brushRef="#br0">1 1 12107,'0'0'5761,"3"12"-3920,5 16-1173,2-1 0,0 0 0,3 0 1,0-1-1,1-1 0,23 31 0,-30-46-630,6 9-3,1-1 0,0 0 0,2-1 0,33 29 0,-49-46-14,0 0-1,1 0 0,-1 0 1,0 0-1,0 0 0,0 0 1,1 0-1,-1 0 1,0-1-1,0 1 0,0 0 1,0 0-1,0 0 0,1 0 1,-1 0-1,0 0 0,0 0 1,0-1-1,0 1 0,0 0 1,0 0-1,0 0 1,0 0-1,0-1 0,1 1 1,-1 0-1,0 0 0,0 0 1,0 0-1,0-1 0,0 1 1,0 0-1,0 0 1,0 0-1,0-1 0,0 1 1,0 0-1,0 0 0,0 0 1,-1 0-1,1-1 0,0 1 1,0 0-1,0 0 1,0 0-1,0 0 0,0 0 1,0-1-1,0 1 0,-1 0 1,1 0-1,0 0 0,0 0 1,0 0-1,0 0 0,0-1 1,-1 1-1,-5-15 379,-2 1-296,-2 0 0,0 1 0,0 0-1,-24-22 1,26 27-108,0 1 0,-1 1 0,1-1 1,-1 2-1,-1-1 0,1 1 0,-1 0 0,-18-6 0,12 10-62,18 6-330,0-4 283,0 0-1,1 1 1,-1-1-1,0 0 0,1 0 1,-1 0-1,1 0 1,-1-1-1,1 1 1,3 0-1,8 0-957,1-1 1,-1 0-1,19-3 1,16-12-4663,-17-1-10</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9.120"/>
    </inkml:context>
    <inkml:brush xml:id="br0">
      <inkml:brushProperty name="width" value="0.025" units="cm"/>
      <inkml:brushProperty name="height" value="0.025" units="cm"/>
    </inkml:brush>
  </inkml:definitions>
  <inkml:trace contextRef="#ctx0" brushRef="#br0">72 123 9801,'0'0'9497,"-8"12"-8029,-1 0-1043,1 1 0,1 0 0,0 1 0,1-1 0,1 1-1,0 0 1,1 1 0,0-1 0,1 1 0,1 0 0,-1 16-1,3-30-420,0 0 0,0 0 0,0 0 0,0 0 0,0 0-1,0 0 1,1 0 0,-1 0 0,0 0 0,0 0 0,1 0-1,-1 0 1,1 0 0,-1 0 0,1 0 0,-1-1 0,1 1-1,0 0 1,-1 0 0,1-1 0,0 1 0,-1 0 0,1-1-1,0 1 1,0-1 0,0 1 0,0-1 0,0 1-1,0-1 1,-1 1 0,1-1 0,0 0 0,0 0 0,0 1-1,0-1 1,0 0 0,0 0 0,0 0 0,0 0 0,0 0-1,0 0 1,0-1 0,2 1 0,1-1 10,0 0 0,0 0-1,-1 0 1,1 0 0,0-1 0,0 0 0,-1 1-1,1-1 1,-1-1 0,4-2 0,10-11-144,-1-1 1,-1-1 0,22-34 0,12-14-139,-49 65 269,0 1 0,1-1-1,-1 1 1,0-1 0,1 1 0,-1-1 0,1 1 0,-1-1-1,1 1 1,-1 0 0,1-1 0,-1 1 0,1 0-1,-1-1 1,1 1 0,-1 0 0,1 0 0,-1-1-1,1 1 1,-1 0 0,1 0 0,0 0 0,-1 0 0,1 0-1,-1 0 1,1 0 0,0 0 0,-1 0 0,1 0-1,-1 0 1,1 0 0,0 1 0,-1-1 0,1 0-1,-1 0 1,1 0 0,-1 1 0,2 0 0,15 22 66,-16-20-61,0-1-1,1 0 1,-1 1-1,0-1 1,1 0-1,0 0 1,-1 0-1,1 0 1,0-1-1,0 1 1,0 0-1,0-1 1,3 2-1,-1-2 9,0-1 0,0 0 0,-1 0 0,1 0 0,0 0-1,0-1 1,0 0 0,-1 1 0,1-1 0,0-1 0,-1 1 0,1-1 0,-1 1-1,1-1 1,-1 0 0,0 0 0,0 0 0,0-1 0,0 1 0,0-1 0,3-3-1,8-9-503,0-1 0,19-27 0,-25 32-192,9-16-955,5-7-1679,-5 16-2103,19 20 160,-26-11 2030</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9.480"/>
    </inkml:context>
    <inkml:brush xml:id="br0">
      <inkml:brushProperty name="width" value="0.025" units="cm"/>
      <inkml:brushProperty name="height" value="0.025" units="cm"/>
    </inkml:brush>
  </inkml:definitions>
  <inkml:trace contextRef="#ctx0" brushRef="#br0">36 299 7431,'0'0'5584,"-4"8"-2461,1-1-2422,-18 38 1218,20-42-1655,-1 1 0,1-1 0,0 1 1,0-1-1,1 1 0,-1 0 0,1-1 0,0 1 0,0 0 0,0-1 0,0 1 1,1 4-1,0-7-241,-1-1-1,1 1 1,-1-1 0,1 1 0,-1-1 0,1 1 0,0-1 0,-1 1-1,1-1 1,0 0 0,-1 1 0,1-1 0,0 0 0,-1 0-1,1 1 1,0-1 0,0 0 0,-1 0 0,1 0 0,0 0 0,0 0-1,-1 0 1,1 0 0,0 0 0,0 0 0,-1 0 0,1 0 0,0-1-1,0 1 1,-1 0 0,1 0 0,0-1 0,-1 1 0,1-1 0,0 1-1,-1 0 1,1-1 0,-1 1 0,2-2 0,25-18 141,-17 9-145,0-1 0,-1-1-1,0 1 1,-1-2 0,0 1 0,-1-1-1,-1 0 1,0-1 0,-1 1 0,5-22-1,-5 7 33,-1 1-1,-1-1 1,-1 0 0,-3-46-1,1 72-40,-1 0 0,1 1 0,0-1 0,-1 1 0,0-1 0,0 1 0,0-1 0,0 1 0,0-1 0,-2-3 0,-5 5 127,2 19 59,3 1-36,1 0-1,0 0 1,2 1-1,0-1 1,2 0 0,0 0-1,1 1 1,7 25-1,-8-38-229,1 1-1,0-1 1,0 0-1,1 0 0,0 0 1,0-1-1,0 1 1,1-1-1,0 0 0,0 0 1,1-1-1,11 10 1,-12-11-329,1-1 1,0 0-1,0 0 1,0 0-1,0-1 1,0 0-1,1 0 1,-1-1-1,0 0 1,12 1-1,11-1-5622</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1.875"/>
    </inkml:context>
    <inkml:brush xml:id="br0">
      <inkml:brushProperty name="width" value="0.025" units="cm"/>
      <inkml:brushProperty name="height" value="0.025" units="cm"/>
    </inkml:brush>
  </inkml:definitions>
  <inkml:trace contextRef="#ctx0" brushRef="#br0">1 399 3459,'0'0'4218,"0"-9"-1555,-1-3-1964,1 0-1,1-1 0,0 1 0,0 0 1,2 0-1,-1 0 0,2 0 1,-1 0-1,7-12 0,-4 9 137,-4 9-573,1 0-1,-1 1 0,1-1 1,0 1-1,0 0 0,0 0 0,1 0 1,7-8-1,-10 13-236,0 0-1,-1 0 1,1 0-1,-1 1 0,1-1 1,-1 0-1,1 1 1,0-1-1,-1 0 1,1 1-1,-1-1 1,0 1-1,1-1 1,-1 0-1,1 1 1,-1-1-1,0 1 1,1-1-1,-1 1 1,0 0-1,1-1 1,-1 1-1,0-1 1,0 1-1,0-1 1,1 1-1,-1 0 1,0-1-1,0 1 1,0 0-1,0-1 1,0 1-1,0-1 1,0 1-1,-1 0 1,5 29 183,-4-29-182,4 40 72,-2-7-38,11 49 1,-13-82-50,0 0 1,0 1 0,0-1 0,0 0 0,1 0 0,-1 0-1,0 1 1,1-1 0,-1 0 0,1 0 0,-1 0 0,1 0-1,0 0 1,-1 1 0,1-1 0,0 0 0,0-1-1,0 1 1,0 0 0,-1 0 0,1 0 0,1 0 0,-1-1-1,0 1 1,0-1 0,0 1 0,1 0 0,0-1 5,0-1 1,-1 1-1,1-1 1,-1 1-1,1-1 1,-1 0-1,1 1 1,-1-1-1,1 0 1,-1 0-1,0 0 1,1 0 0,-1 0-1,0 0 1,0-1-1,0 1 1,1-2-1,7-8 103,-1 0 0,-1-1 0,9-19 0,-5 2 37,-2 0-1,-1 0 1,-1-1-1,-1 0 1,3-55 0,-10 101-128,2 0 1,0 0 0,1 0 0,1 0 0,0-1-1,1 1 1,1-1 0,0 0 0,1 0 0,1-1-1,9 16 1,-16-28 8,1-1-1,0 1 1,0-1 0,0 1-1,0-1 1,0 1-1,1-1 1,-1 0 0,0 1-1,0-1 1,1 0-1,-1 0 1,1 0 0,-1 0-1,1 0 1,0 0-1,-1 0 1,1-1 0,0 1-1,-1-1 1,1 1-1,0-1 1,0 0 0,0 1-1,3-1 1,-3-1 43,0 0 1,1 0-1,-1 0 0,0-1 1,0 1-1,0-1 1,1 1-1,-2-1 1,1 0-1,0 1 0,0-1 1,-1 0-1,1 0 1,-1 0-1,3-5 1,4-7 218,-1-1 1,-1 0 0,0 0 0,5-23 0,-5 6-115,-1-1-1,-2 0 1,-1-44-1,-5 155-206,3-77 96,0-22 966,1 2-786,-1 12-224,1 1 0,-1-1 0,0 0 0,-1 1 0,1-1 0,-1 0 0,-1 1 0,-2-10-1,1 50-127,1-28-4402</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2.734"/>
    </inkml:context>
    <inkml:brush xml:id="br0">
      <inkml:brushProperty name="width" value="0.025" units="cm"/>
      <inkml:brushProperty name="height" value="0.025" units="cm"/>
    </inkml:brush>
  </inkml:definitions>
  <inkml:trace contextRef="#ctx0" brushRef="#br0">3 193 5926,'0'0'10959,"-1"8"-10105,0 9-263,1 0-1,0 0 1,3 17-1,-2-28-428,0 0 0,0 0 0,0 0 0,1-1-1,0 1 1,0-1 0,1 1 0,-1-1-1,1 0 1,0 1 0,0-1 0,1-1-1,0 1 1,5 5 0,-8-9-90,0 0-1,1 0 1,-1 0 0,0 0-1,1 0 1,-1 0 0,1 0-1,-1 0 1,1-1 0,-1 1-1,1-1 1,0 1 0,-1-1 0,1 1-1,0-1 1,-1 0 0,1 0-1,0 0 1,-1 0 0,1 0-1,0 0 1,-1-1 0,1 1-1,3-2 1,-2 1 28,-1-1 0,1 0 1,0 0-1,0 0 0,-1 0 0,1-1 0,-1 1 1,0-1-1,0 1 0,0-1 0,3-5 0,3-7 61,-1 0-1,0 0 0,8-30 0,-10 29-117,-1-1 0,-1 0 0,0 0-1,-1 0 1,-1 0 0,-2-27-1,1 45-42,0-1 0,0 1-1,0-1 1,0 1 0,-1 0-1,1-1 1,0 1 0,0-1 0,-1 1-1,1-1 1,0 1 0,-1-1-1,1 1 1,0-1 0,-1 0-1,1 1 1,-1-1 0,1 1-1,-1-1 1,1 0 0,-1 1-1,1-1 1,-1 0 0,1 0-1,-1 1 1,1-1 0,-1 0-1,0 0 1,1 0 0,-1 0 0,1 0-1,-1 0 1,1 0 0,-1 0-1,0 0 1,1 0 0,-1 0-1,1 0 1,-1 0 0,0 0-1,1-1 1,-1 1 0,1 0-1,-1 0 1,1-1 0,-1 1-1,1 0 1,-1-1 0,1 1-1,-1 0 1,1-1 0,0 1-1,-1-1 1,1 1 0,-1-1 0,1 1-1,0-1 1,0 1 0,-1-1-1,1 1 1,0-1 0,0 1-1,0-1 1,-1 0 0,1 1-1,0-2 1,0 8-3,0 0-1,1 0 1,-1 0 0,1 0-1,1-1 1,-1 1 0,1-1-1,3 9 1,-5-13 19,0 0 0,1 0 0,-1 0 0,1 0-1,-1 1 1,1-1 0,0 0 0,-1 0 0,1-1 0,0 1 0,0 0 0,-1 0-1,1 0 1,0 0 0,0-1 0,0 1 0,0 0 0,0-1 0,0 1-1,0-1 1,0 1 0,1-1 0,-1 1 0,0-1 0,0 0 0,0 0 0,0 0-1,1 1 1,-1-1 0,0 0 0,0 0 0,0-1 0,1 1 0,-1 0-1,0 0 1,0-1 0,0 1 0,0 0 0,0-1 0,0 1 0,0-1 0,0 1-1,0-1 1,0 0 0,0 1 0,0-1 0,0 0 0,0 0 0,1-2-1,2-1 64,-1 0-1,0-1 0,0 0 0,0 0 0,-1 0 0,1 0 0,-1 0 0,0 0 0,-1 0 0,0-1 0,1 1 1,-2-1-1,2-8 0,-1-3-22,0 0 0,-1 0 1,-3-22-1,-1 26-86,3 22-140,6 27 66,-3-31 105,1 0 0,-1-1 0,2 1 0,-1-1 0,0 1 1,1-1-1,0 0 0,7 5 0,-11-8 5,1-1 0,0 1 0,0-1 0,-1 1 0,1-1 0,0 0 0,0 1 0,0-1 0,0 0 0,-1 0 0,1 1 0,0-1 0,0 0 0,0 0 0,0 0 0,0 0 0,0 0 0,-1 0 0,1-1 0,0 1 0,0 0 0,1-1 0,-1 0 6,1 0 0,-1 0 0,0 0 0,0 0 0,0 0 0,0-1 0,0 1 0,0 0 0,0-1 0,0 1 0,0-1 0,-1 1 0,1-1 0,-1 1 0,1-1 0,0-3 0,5-42-802,-6 46 224,0 27-2509,0-9 1968,0 5-1517,-1-8-2090,-1-5-3390</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3.077"/>
    </inkml:context>
    <inkml:brush xml:id="br0">
      <inkml:brushProperty name="width" value="0.025" units="cm"/>
      <inkml:brushProperty name="height" value="0.025" units="cm"/>
    </inkml:brush>
  </inkml:definitions>
  <inkml:trace contextRef="#ctx0" brushRef="#br0">19 0 19122,'0'0'5285,"-18"53"-4997,18-43 1,2 0-1,6-6-192,1-1-96,-1-3-512,-2 0-706,0 0-639,-3 0-450</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3.433"/>
    </inkml:context>
    <inkml:brush xml:id="br0">
      <inkml:brushProperty name="width" value="0.025" units="cm"/>
      <inkml:brushProperty name="height" value="0.025" units="cm"/>
    </inkml:brush>
  </inkml:definitions>
  <inkml:trace contextRef="#ctx0" brushRef="#br0">1 22 13901,'0'0'9225,"31"-22"-20724</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3.964"/>
    </inkml:context>
    <inkml:brush xml:id="br0">
      <inkml:brushProperty name="width" value="0.025" units="cm"/>
      <inkml:brushProperty name="height" value="0.025" units="cm"/>
    </inkml:brush>
  </inkml:definitions>
  <inkml:trace contextRef="#ctx0" brushRef="#br0">74 95 7431,'2'-9'3593,"8"-37"68,-6 7 2853,-10 43-2909,-16 23-3073,12-12-524,1 0 1,1 1-1,0 0 1,1 0-1,1 0 0,-8 30 1,44-67-762,-16 9 625,1 0 1,0 1-1,1 1 0,0 1 0,0 1 1,1 0-1,0 1 0,1 0 0,0 2 1,0 0-1,0 1 0,0 0 0,37 0 1,-54 3 132,0 1 0,1 0 0,-1 0 0,1 0 0,-1 0 0,0 0 0,1 1 0,-1-1 1,0 0-1,1 1 0,-1-1 0,0 1 0,1-1 0,-1 1 0,0-1 0,0 1 0,0 0 1,1 0-1,-1 0 0,0-1 0,0 1 0,0 0 0,0 0 0,-1 1 0,1-1 0,0 0 0,0 0 1,-1 0-1,1 0 0,0 1 0,-1-1 0,0 0 0,1 1 0,-1-1 0,0 0 0,1 1 1,-1-1-1,0 0 0,0 1 0,0-1 0,0 1 0,0-1 0,-1 0 0,1 1 0,0-1 0,-1 0 1,1 1-1,0-1 0,-1 0 0,-1 3 0,-2 5 254,1 1 0,-2-1 0,1 0 0,-2-1 1,-9 15-1,5-11-35,1 1-125,-1 0 1,-1 0-1,0-1 0,-1-1 1,0 0-1,-1 0 1,-17 11-1,29-22-154,1 0 0,0 1-1,0-1 1,-1 0-1,1 1 1,-1-1 0,1 0-1,0 1 1,-1-1 0,1 0-1,0 0 1,-1 0-1,1 1 1,-1-1 0,1 0-1,-1 0 1,1 0 0,-1 0-1,1 0 1,-1 0-1,1 0 1,0 0 0,-1 0-1,1 0 1,-1 0 0,1 0-1,-1 0 1,1 0-1,-1 0 1,1 0 0,-1 0-1,1-1 1,0 1 0,-1 0-1,1 0 1,-1-1-1,1 1 1,0 0 0,-1 0-1,1-1 1,0 1 0,-1 0-1,1-1 1,0 1-1,-1-1 1,1 1 0,0 0-1,0-1 1,0 1 0,-1-1-1,1 1 1,0-1 0,0 1-1,0 0 1,0-1-1,0 1 1,0-1 0,0 1-1,0-1 1,0 1 0,0-1-1,0 1 1,0-1-1,0 1 1,0-1 0,0 1-1,1 0 1,-1-1 0,0 0-1,14-32-6205,1 8 575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7.070"/>
    </inkml:context>
    <inkml:brush xml:id="br0">
      <inkml:brushProperty name="width" value="0.025" units="cm"/>
      <inkml:brushProperty name="height" value="0.025" units="cm"/>
    </inkml:brush>
  </inkml:definitions>
  <inkml:trace contextRef="#ctx0" brushRef="#br0">21 0 15246,'0'0'4896,"-2"12"-2862,-2 11-1068,2 0 1,0 1-1,3 23 1,-1-34-735,1-1 1,1 0-1,0 1 0,1-1 1,0 0-1,1-1 1,0 1-1,11 20 0,-4-14-218,1-1 0,1 0-1,1-1 1,0 0 0,1-1 0,18 15-1,-32-30-322,-4-1 175,1 0 1,-1 0 0,1-1 0,-1 1-1,1-1 1,0 0 0,0 0 0,0 0-1,-4-4 1,-2-1-93,-29-22-169,20 16 173,1 0 1,0-1-1,-18-20 1,34 34 222,0-1 0,-1 1 0,1 0 1,0 0-1,0-1 0,-1 1 0,1 0 1,0 0-1,0-1 0,0 1 0,0 0 1,-1-1-1,1 1 0,0 0 0,0-1 1,0 1-1,0 0 0,0-1 0,0 1 0,0 0 1,0-1-1,0 1 0,0-1 0,0 1 1,0 0-1,0-1 0,0 1 0,0 0 1,0-1-1,0 1 0,1 0 0,-1-1 1,0 1-1,0-1 0,15-4 96,27 5 62,-33 1-170,55 6-2628,-5-1-6589,-30-5 371</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4.405"/>
    </inkml:context>
    <inkml:brush xml:id="br0">
      <inkml:brushProperty name="width" value="0.025" units="cm"/>
      <inkml:brushProperty name="height" value="0.025" units="cm"/>
    </inkml:brush>
  </inkml:definitions>
  <inkml:trace contextRef="#ctx0" brushRef="#br0">0 378 11082,'0'0'6465,"1"10"-6080,-1-7-419,0 5 264,1 0 1,0 1 0,1-1 0,0 0 0,4 11 0,-6-18-179,1 1 0,-1-1 1,1 0-1,-1 0 0,1 0 0,0 0 1,-1 0-1,1 0 0,0 0 0,0 0 1,0-1-1,0 1 0,0 0 0,0 0 0,0-1 1,0 1-1,0 0 0,0-1 0,0 1 1,2 0-1,-1-1-13,0-1 0,0 1 0,0 0-1,0-1 1,0 1 0,0-1 0,0 1 0,-1-1 0,1 0 0,0 1 0,0-1-1,-1 0 1,1-1 0,-1 1 0,1 0 0,-1 0 0,1 0 0,1-3 0,7-7 20,0-1 0,0 0-1,-1 0 1,-1-1 0,0-1 0,-1 1 0,0-1 0,-1 0 0,-1-1 0,5-17 0,-5 12 94,0 1-1,-2-1 1,0 0-1,-2 0 1,0-1-1,-1 1 1,-3-28-1,1 40-41,0 0 0,0 1 0,0-1 0,-1 0 0,0 1 0,-5-9 0,7 13-99,-1 0 0,0 0 0,0 1 0,0-1 0,0 0 0,-1 1 1,1-1-1,-1 1 0,0-1 0,1 1 0,-1 0 0,0 0 0,0 1 0,0-1 0,0 1 0,-5-2 0,7 3-14,-1 0 0,1 0-1,-1 0 1,1 0 0,-1 0-1,1 0 1,0 1 0,-1-1-1,1 0 1,0 1 0,-1-1 0,1 1-1,0 0 1,0-1 0,-1 1-1,1 0 1,0 0 0,0 0-1,0 0 1,0 0 0,0 0-1,0 0 1,0 0 0,0 0-1,1 0 1,-1 1 0,0-1-1,1 0 1,-1 0 0,1 1-1,-1-1 1,1 1 0,0-1 0,-1 2-1,-10 58-82,10-51 81,-4 27 148,2-1 0,3 74 0,0-108-137,0 0 0,0-1 1,0 1-1,0 0 0,1 0 0,-1-1 1,1 1-1,-1 0 0,1-1 0,0 1 1,-1-1-1,1 1 0,0-1 0,0 1 1,0-1-1,0 1 0,0-1 0,1 0 1,0 2-1,-1-3-3,1 1 0,-1-1 1,0 1-1,1-1 0,-1 0 0,0 1 1,0-1-1,1 0 0,-1 0 0,0 0 1,1 0-1,-1 0 0,1 0 1,-1-1-1,0 1 0,0 0 0,1-1 1,-1 1-1,2-1 0,3-2-5,-1 0 0,1 0-1,0-1 1,-1 0 0,0 0 0,0 0-1,0-1 1,6-6 0,24-38-447,-29 38 321,0 1 0,1 0 0,1 0 0,0 1 1,0 0-1,1 0 0,13-10 0,-21 18 102,1 0-1,-1 1 1,0-1-1,1 0 1,0 1-1,-1-1 1,1 1-1,-1 0 1,1-1-1,-1 1 1,1 0-1,0 0 1,-1 0-1,1 0 1,0 0 0,-1 1-1,1-1 1,-1 0-1,1 1 1,0-1-1,-1 1 1,1-1-1,-1 1 1,0 0-1,1 0 1,-1 0-1,1-1 1,-1 1-1,0 1 1,0-1-1,0 0 1,0 0 0,1 0-1,-1 1 1,-1-1-1,1 0 1,0 1-1,0-1 1,0 1-1,-1-1 1,1 3-1,5 8-174,-1 1 1,-1-1-1,6 25 0,-8-29-365,1 6-2377,-3-6-3907</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4.839"/>
    </inkml:context>
    <inkml:brush xml:id="br0">
      <inkml:brushProperty name="width" value="0.025" units="cm"/>
      <inkml:brushProperty name="height" value="0.025" units="cm"/>
    </inkml:brush>
  </inkml:definitions>
  <inkml:trace contextRef="#ctx0" brushRef="#br0">0 0 15855,'0'0'2915,"38"61"-2243,-18-24-95,1 2 704,0 0-224,1-1-576,3-4-385,-4-6 0,2-6-352,-8-5-962,-3-7-1152,-12-3-2466</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5.193"/>
    </inkml:context>
    <inkml:brush xml:id="br0">
      <inkml:brushProperty name="width" value="0.025" units="cm"/>
      <inkml:brushProperty name="height" value="0.025" units="cm"/>
    </inkml:brush>
  </inkml:definitions>
  <inkml:trace contextRef="#ctx0" brushRef="#br0">0 336 11883,'0'-13'2451,"1"-1"-1851,0 0 0,0-1 0,1 1 0,1 0 0,1 0 0,0 0 0,0 1 0,1-1 0,12-20 0,-6 17-245,0 0-1,1 1 1,0 1 0,1 0 0,22-19 0,-29 29-315,0 0 1,0 0-1,0 1 1,1 0 0,0 0-1,0 0 1,0 1-1,1 0 1,-1 0-1,0 1 1,1 0 0,0 0-1,0 1 1,-1 0-1,1 1 1,12 0 0,-16 0-43,0 1 1,-1 0-1,1 0 1,0 1-1,-1-1 1,0 1 0,1-1-1,-1 1 1,0 0-1,0 1 1,0-1 0,0 0-1,0 1 1,-1 0-1,1-1 1,-1 1-1,0 0 1,1 0 0,-1 1-1,-1-1 1,1 0-1,0 1 1,-1-1-1,0 1 1,0-1 0,0 1-1,0 0 1,0 3-1,3 14 58,-2-1-1,0 1 1,-2 35-1,0-53-54,-2 20 54,0 0 0,-2-1 0,-8 28 0,0-19-2362,50-90-5210,-14 21 2179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5.660"/>
    </inkml:context>
    <inkml:brush xml:id="br0">
      <inkml:brushProperty name="width" value="0.025" units="cm"/>
      <inkml:brushProperty name="height" value="0.025" units="cm"/>
    </inkml:brush>
  </inkml:definitions>
  <inkml:trace contextRef="#ctx0" brushRef="#br0">28 157 8808,'0'0'2493,"3"11"700,32 175 3538,-24-164-5203,-10-22-1481,-1 0-1,1 0 0,-1 0 0,0 0 1,1 0-1,-1 0 0,0 0 1,1 0-1,-1-1 0,1 1 0,-1 0 1,0 0-1,1 0 0,-1-1 0,0 1 1,0 0-1,1 0 0,-1-1 1,0 1-1,1 0 0,-1-1 0,0 1 1,0 0-1,0-1 0,1 1 1,-1 0-1,0-1 0,0 1 0,0 0 1,0-1-1,0 1 0,0-1 1,9-44 1227,-9 36-1265,0 1 1,-1-1-1,0 1 0,0-1 1,-1 1-1,0 0 0,-1-1 1,1 1-1,-2 0 0,1 1 1,-1-1-1,0 1 0,-1-1 1,0 1-1,0 0 0,0 1 1,-1-1-1,0 1 0,-10-8 1,1 8-668,10 12-240,6-4 801,-1 0 1,0 0 0,1-1-1,-1 1 1,1 0 0,-1-1 0,1 1-1,0-1 1,0 1 0,-1-1 0,1 1-1,0-1 1,0 1 0,3 1 0,0 0-281,-1 0 1,1 0-1,1 0 1,-1-1-1,0 0 1,1 1-1,-1-2 1,1 1-1,-1 0 1,1-1 0,0 0-1,0 0 1,0 0-1,0-1 1,-1 0-1,1 0 1,0 0-1,0 0 1,0-1-1,0 0 1,0 0 0,-1 0-1,1-1 1,0 1-1,-1-1 1,1 0-1,-1 0 1,0-1-1,8-5 1,-6 4 81,-1 0 0,0-1 0,0 1 0,0-1 0,-1 0 0,0 0 0,1 0 1,-2-1-1,7-11 0,-8 12 457,0 1 0,0-1 0,-1 0 0,1 0 0,-1 1 0,0-1 0,-1 0 0,1 0 0,-1 0 0,0 0 0,0-1 0,-1 1 0,-1-8 1,2 12-23,-1 0 0,1 0 1,-1 0-1,0 0 1,1 1-1,-1-1 1,1 0-1,-1 0 1,0 1-1,0-1 1,1 0-1,-1 1 1,0-1-1,0 1 1,0-1-1,0 1 1,0 0-1,0-1 1,0 1-1,0 0 1,0-1-1,0 1 1,0 0-1,0 0 0,0 0 1,0 0-1,0 0 1,0 0-1,0 0 1,0 0-1,0 1 1,0-1-1,0 0 1,1 1-1,-1-1 1,0 0-1,0 1 1,0-1-1,0 1 1,0-1-1,0 1 1,1 0-1,-1-1 1,0 1-1,1 0 1,-1 0-1,0-1 0,1 1 1,-1 0-1,1 0 1,-1 0-1,1 0 1,-1 1-1,-3 8 114,1 1-1,0-1 1,0 1-1,1-1 0,1 1 1,-1 0-1,2 0 1,0 0-1,0-1 0,1 1 1,0 0-1,1 0 0,0-1 1,4 12-1,-5-21-229,-1 1 1,1-1-1,0 0 0,-1 0 0,1 0 0,0 0 0,0 0 0,0 0 0,0 0 1,0 0-1,0 0 0,0 0 0,0 0 0,0-1 0,1 1 0,-1 0 1,0-1-1,1 1 0,-1-1 0,0 1 0,1-1 0,-1 0 0,0 1 0,1-1 1,-1 0-1,0 0 0,1 0 0,-1 0 0,1 0 0,-1-1 0,0 1 0,1 0 1,-1-1-1,0 1 0,1-1 0,-1 1 0,0-1 0,0 1 0,1-1 1,-1 0-1,0 0 0,0 0 0,0 1 0,0-1 0,0 0 0,1-2 0,4-2 83,-1-1-1,0 0 1,0 0-1,0 0 1,-1 0-1,7-13 0,-6 9-76,-1 0 0,0 0 0,-1 0 0,0 0 0,-1 0 0,0-1 0,0 0 0,-1 1 0,0-1 0,-1 0 0,-1 1 0,-2-19 0,3 28-38,-1-1 0,1 1-1,-1-1 1,1 1 0,-1-1 0,0 1 0,0 0-1,0-1 1,0 1 0,0 0 0,0 0-1,0-1 1,0 1 0,0 0 0,0 0 0,-1 0-1,1 1 1,0-1 0,-1 0 0,1 0 0,-1 1-1,1-1 1,-1 1 0,1-1 0,-1 1-1,1 0 1,-1-1 0,1 1 0,-1 0 0,0 0-1,1 0 1,-1 0 0,1 1 0,-1-1-1,1 0 1,-1 1 0,1-1 0,-1 1 0,1-1-1,-1 1 1,1 0 0,-1-1 0,1 1-1,0 0 1,0 0 0,-1 0 0,1 0 0,0 0-1,0 0 1,0 1 0,0-1 0,0 0 0,0 0-1,0 1 1,1-1 0,-1 1 0,0-1-1,1 1 1,-1-1 0,1 1 0,0-1 0,-1 4-1,0-2-164,1 0-1,0 0 1,0 1-1,0-1 1,0 0-1,1 1 1,-1-1-1,1 0 1,0 0 0,0 0-1,0 1 1,0-1-1,0 0 1,1 0-1,2 3 1,-3-5-234,1 1 0,0-1 0,-1 1 0,1-1 0,0 0 0,0 0 0,0 0 0,0 0 0,0 0 0,0 0 0,0 0 0,0-1 0,0 1 0,0-1-1,1 1 1,-1-1 0,0 0 0,0 0 0,1 0 0,-1 0 0,0-1 0,0 1 0,0 0 0,3-2 0,16-5-6960</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6.178"/>
    </inkml:context>
    <inkml:brush xml:id="br0">
      <inkml:brushProperty name="width" value="0.025" units="cm"/>
      <inkml:brushProperty name="height" value="0.025" units="cm"/>
    </inkml:brush>
  </inkml:definitions>
  <inkml:trace contextRef="#ctx0" brushRef="#br0">38 195 10570,'0'0'1906,"-5"8"309,-1 6-1791,1 0 0,0 1 1,1-1-1,-4 25 0,6-32-342,1 0 0,0 0-1,0 0 1,1 1 0,0-1 0,0 0 0,1 0 0,0 0 0,0 0 0,1 0 0,0 0 0,0 0-1,5 10 1,-7-16-75,1 1-1,0-1 0,0 0 1,0 0-1,0 1 0,0-1 1,0 0-1,0 0 1,0 0-1,1 0 0,-1 0 1,0 0-1,1-1 0,-1 1 1,1 0-1,-1-1 0,1 1 1,-1-1-1,1 1 1,-1-1-1,1 0 0,-1 1 1,1-1-1,-1 0 0,1 0 1,-1 0-1,1 0 0,0-1 1,-1 1-1,1 0 0,-1-1 1,1 1-1,-1-1 1,1 1-1,-1-1 0,0 0 1,1 0-1,-1 1 0,0-1 1,1 0-1,-1 0 0,0 0 1,0 0-1,0-1 0,2-1 1,2-3 85,1 0 0,-1 0 1,0 0-1,-1-1 0,0 0 0,0 0 0,5-12 1,-3 0 143,0-1 1,-2 1 0,0-1-1,-2 0 1,0 0 0,-1 0-1,-1-1 1,-1 1 0,0 0-1,-2 0 1,-6-24 0,9 41-224,-1 0 1,0 0-1,0 0 1,0 1 0,0-1-1,0 0 1,-1 1-1,1-1 1,-1 1 0,1-1-1,-1 1 1,0 0-1,0 0 1,0 0-1,0 0 1,-1 0 0,1 0-1,0 0 1,-1 1-1,1-1 1,-4 0 0,5 2-8,1 0 0,-1 0 0,0 0 0,1 0 0,-1 0 0,0 0 1,1 1-1,-1-1 0,1 0 0,-1 1 0,0-1 0,1 0 0,-1 1 0,1-1 1,-1 1-1,1-1 0,-1 1 0,1-1 0,-1 1 0,1-1 0,0 1 0,-1-1 1,1 1-1,0 0 0,-1-1 0,1 1 0,0 0 0,0-1 0,0 1 0,-1 0 1,1-1-1,0 1 0,0 0 0,0 0 0,-2 32 67,2-26-56,-2 19 19,2-1 1,7 47-1,-6-64-5,0-1 1,1 0-1,0 1 1,1-1 0,-1 0-1,1 0 1,1-1-1,-1 1 1,1-1-1,0 1 1,1-1-1,-1 0 1,1-1-1,8 8 1,-11-11-20,0-1 0,0 1 1,0-1-1,0 1 1,0-1-1,0 0 0,0 0 1,0 1-1,1-2 0,-1 1 1,0 0-1,1 0 0,-1-1 1,1 1-1,-1-1 0,1 0 1,-1 0-1,1 0 1,-1 0-1,1 0 0,-1-1 1,3 0-1,-2 0 26,0-1-1,0 1 1,0-1 0,0 0-1,0 0 1,0 0 0,-1-1-1,1 1 1,-1-1 0,1 1-1,-1-1 1,0 0-1,3-5 1,2-5 35,-1 0-1,-1 0 1,0-1-1,0 1 0,-2-1 1,4-18-1,-6-4-6,0 19-220,4 38 2,-4-17 162,0 1 1,0-1-1,1 0 1,-1 0-1,1 0 0,0 0 1,0 0-1,1 0 0,-1 0 1,1-1-1,-1 1 0,7 5 1,-8-8 22,1 0 1,-1 0 0,1 0-1,-1 0 1,1 0 0,0-1-1,-1 1 1,1 0 0,0-1 0,-1 1-1,1-1 1,0 0 0,0 1-1,0-1 1,-1 0 0,1 0-1,0 0 1,0 0 0,0-1-1,-1 1 1,1 0 0,0-1-1,-1 1 1,1-1 0,0 0-1,-1 0 1,1 1 0,0-1-1,-1 0 1,1 0 0,-1 0-1,0-1 1,1 1 0,1-3-1,5-4-24,0 0-1,-1-1 0,0 0 0,-1 0 0,0-1 0,0 1 1,-1-1-1,0-1 0,5-15 0,0-17-3215,-6 1-4510,-4 30 1258</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6.966"/>
    </inkml:context>
    <inkml:brush xml:id="br0">
      <inkml:brushProperty name="width" value="0.025" units="cm"/>
      <inkml:brushProperty name="height" value="0.025" units="cm"/>
    </inkml:brush>
  </inkml:definitions>
  <inkml:trace contextRef="#ctx0" brushRef="#br0">1 170 13453,'0'0'1446,"0"9"-666,-1 20-288,2 0-1,2-1 1,0 1 0,2 0-1,1-1 1,1 0 0,1 0 0,16 34-1,-23-59-487,0-1 0,0 0 0,0 0 0,0 0 0,1 1 0,-1-1 0,1 0 0,0-1 0,-1 1 0,1 0 0,0 0-1,0-1 1,0 1 0,0-1 0,0 0 0,0 1 0,1-1 0,-1 0 0,0 0 0,1-1 0,-1 1 0,1 0 0,-1-1 0,1 1-1,-1-1 1,4 0 0,-3-1-29,0 0 0,0 0 0,0 0 0,0 0-1,-1 0 1,1-1 0,0 0 0,-1 1 0,1-1-1,-1 0 1,0 0 0,0 0 0,0-1 0,0 1-1,0 0 1,0-1 0,0 1 0,-1-1 0,1 0-1,-1 0 1,2-4 0,4-11-283,-1-1-1,-1 0 1,-1 0 0,0-1-1,1-32 1,-4-102-445,-2 118 414,1 32 287,0-7 53,0 1 0,-1-1 0,0 1 0,0 0 0,-1 0 0,0-1 0,-1 1 1,-7-17-1,10 26 50,0 1 1,0 0-1,0-1 1,0 1-1,0-1 1,-1 1 0,1 0-1,0-1 1,0 1-1,0 0 1,0-1-1,-1 1 1,1 0-1,0-1 1,0 1-1,-1 0 1,1-1-1,0 1 1,-1 0-1,1 0 1,0-1 0,-1 1-1,1 0 1,0 0-1,-1 0 1,1 0-1,0-1 1,-1 1-1,1 0 1,0 0-1,-1 0 1,1 0-1,-1 0 1,1 0-1,0 0 1,-1 0 0,1 0-1,-1 0 1,1 0-1,0 0 1,-1 1-1,-7 17 610,3 27-443,6-25-13,1 0 1,0 1-1,2-2 1,0 1 0,1 0-1,2-1 1,9 23 0,0-8-70,0-2-1,3-1 1,24 34 0,-28-48-44,-15-17-87,0 0-1,1 0 1,-1 0 0,0 0 0,0 0-1,0 0 1,0 0 0,0 0 0,0 0-1,0 0 1,0 1 0,1-1-1,-1 0 1,0 0 0,0 0 0,0 0-1,0 0 1,0 0 0,0 0 0,0 0-1,1 0 1,-1 0 0,0 0 0,0 0-1,0 0 1,0 0 0,0 0-1,0 0 1,0 0 0,1 0 0,-1 0-1,0 0 1,0-1 0,0 1 0,0 0-1,0 0 1,0 0 0,0 0 0,1 0-1,-1 0 1,0 0 0,0 0 0,0 0-1,0 0 1,0-1 0,0 1-1,0 0 1,0 0 0,0 0 0,0 0-1,0 0 1,0 0 0,0 0 0,0-1-1,0 1 1,0 0 0,0 0 0,0 0-1,0 0 1,0 0 0,0-1-1,0-1 11,-1-1-1,0 0 1,0 0-1,0 0 1,0 1-1,0-1 1,0 0-1,-1 1 1,1-1-1,-4-2 1,-4-7 60,-1 0-1,0 1 1,-1 0 0,-1 1 0,0 0-1,0 1 1,-1 0 0,0 1 0,0 1-1,-1 0 1,-26-10 0,49 20 48,0-2 0,0 1 0,0-1 0,1-1 0,-1 0 0,0 0 1,0-1-1,11-1 0,-17 1-176,1 1 1,-1-1-1,0 0 0,0 0 1,0 0-1,0 0 1,0-1-1,0 1 0,-1-1 1,1 1-1,0-1 1,-1 0-1,1 0 0,-1 0 1,0-1-1,1 1 1,-1 0-1,0-1 1,-1 0-1,1 1 0,0-1 1,-1 0-1,1 0 1,-1 0-1,0 0 0,0 0 1,0 0-1,-1 0 1,2-6-1,-2 3 105,8-50-226,-8 55 169,1 1 0,-1-1 0,0 0-1,0 0 1,1 0 0,-1 1 0,1-1 0,-1 0-1,0 1 1,1-1 0,0 0 0,-1 1-1,1-1 1,-1 0 0,1 1 0,0-1 0,-1 1-1,1-1 1,0 1 0,-1 0 0,3-1-1,-2 1 10,0 0-1,0 0 0,0 1 0,0-1 0,0 0 0,1 1 0,-1-1 0,0 1 1,0-1-1,0 1 0,0 0 0,0-1 0,0 1 0,-1 0 0,1 0 0,0-1 1,0 1-1,0 0 0,-1 0 0,2 2 0,5 8 390,0 0 0,-1 0 0,8 24-1,-8-21 144,0 0 0,1 0 0,13 20-1,-18-31-512,0-1 0,0 1 0,0 0 0,1-1 0,-1 0 0,1 1 0,0-1 0,0 0 0,-1 0 0,1-1 0,0 1 0,1 0 0,-1-1 0,0 0 0,0 0-1,1 0 1,-1 0 0,0-1 0,1 1 0,4 0 0,-7-2-138,1 1-1,-1 0 0,0 0 1,0-1-1,0 1 1,0 0-1,0-1 1,0 1-1,0-1 1,0 1-1,0-1 1,0 0-1,0 0 0,0 1 1,0-1-1,0 0 1,0 0-1,-1 0 1,1 0-1,0 0 1,-1 0-1,1 0 1,0 0-1,-1 0 0,0 0 1,1 0-1,-1 0 1,1-2-1,5-37-8641,-6 38 8176,1-32-13374</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7.310"/>
    </inkml:context>
    <inkml:brush xml:id="br0">
      <inkml:brushProperty name="width" value="0.025" units="cm"/>
      <inkml:brushProperty name="height" value="0.025" units="cm"/>
    </inkml:brush>
  </inkml:definitions>
  <inkml:trace contextRef="#ctx0" brushRef="#br0">1 1 18289,'0'0'1314,"7"54"-450,9-40-864,6-4-800,3-7-1795,2-3-3651</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7.653"/>
    </inkml:context>
    <inkml:brush xml:id="br0">
      <inkml:brushProperty name="width" value="0.025" units="cm"/>
      <inkml:brushProperty name="height" value="0.025" units="cm"/>
    </inkml:brush>
  </inkml:definitions>
  <inkml:trace contextRef="#ctx0" brushRef="#br0">3 67 13965,'0'0'2899,"-1"9"-1121,0 31-182,1-39-1568,0 0-1,0 0 1,0 0 0,0-1-1,0 1 1,0 0 0,0 0 0,0 0-1,0 0 1,1 0 0,-1-1 0,0 1-1,0 0 1,1 0 0,-1 0-1,1-1 1,-1 1 0,1 0 0,-1-1-1,1 1 1,-1 0 0,1-1 0,0 1-1,-1 0 1,1-1 0,0 1-1,-1-1 1,1 1 0,0-1 0,0 0-1,-1 1 1,1-1 0,0 0 0,0 0-1,0 1 1,0-1 0,0 0-1,-1 0 1,1 0 0,0 0 0,0 0-1,0 0 1,0 0 0,0 0 0,-1-1-1,1 1 1,0 0 0,0 0-1,0-1 1,0 1 0,-1 0 0,2-1-1,39-22 703,-5-12-510,23-22-73,-56 54 62,0 1 1,0 0-1,0 0 0,1 0 0,-1 0 0,0 1 0,1-1 1,0 1-1,-1 0 0,1 0 0,-1 0 0,1 0 0,0 1 0,0 0 1,-1-1-1,1 1 0,4 1 0,30 13 1000,-33-11-1174,0-1 0,0 0-1,0 0 1,0 0 0,0-1 0,0 0-1,1 0 1,8 1 0,-8-2-85,10-1-461,-10-6-2612,-5-3-2130</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8.772"/>
    </inkml:context>
    <inkml:brush xml:id="br0">
      <inkml:brushProperty name="width" value="0.025" units="cm"/>
      <inkml:brushProperty name="height" value="0.025" units="cm"/>
    </inkml:brush>
  </inkml:definitions>
  <inkml:trace contextRef="#ctx0" brushRef="#br0">7 240 5637,'0'0'13773,"-3"9"-13100,2-3-625,0 1 1,0-1-1,1 0 0,-1 0 0,2 1 1,-1-1-1,0 0 0,1 0 1,0 0-1,1 1 0,0-1 0,-1 0 1,2-1-1,-1 1 0,1 0 0,0-1 1,0 1-1,0-1 0,1 0 1,0 0-1,0 0 0,9 8 0,-11-10 29,0-1 0,1 1-1,-1-1 1,1 1-1,0-1 1,-1 0 0,1 0-1,0 0 1,0 0 0,0 0-1,1-1 1,-1 1-1,0-1 1,1 0 0,-1 0-1,0 0 1,1-1-1,-1 1 1,1-1 0,0 0-1,-1 0 1,1 0-1,-1 0 1,6-2 0,-4 0 68,0 0 0,0-1 0,-1 0 1,1 0-1,-1 0 0,0 0 0,0-1 0,0 1 1,-1-1-1,1 0 0,-1 0 0,0 0 0,0-1 1,0 1-1,3-8 0,5-13 101,-1 0 0,-1 0 0,10-51 0,-9 38 3,-11 37-248,1 1 0,0-1 0,0 1 0,0-1 0,0 1 0,0-1 0,0 1 0,0-1 0,0 1 0,0-1 0,0 1 0,1-1 0,-1 1 0,0-1-1,0 1 1,0-1 0,1 1 0,-1-1 0,0 1 0,0-1 0,1 1 0,-1 0 0,0-1 0,1 1 0,-1 0 0,0-1 0,1 1 0,-1 0 0,1-1 0,-1 1 0,1 0 0,-1 0 0,1 0 0,-1-1-1,1 1 1,-1 0 0,1 0 0,-1 0 0,1 0 0,-1 0 0,1 0 0,-1 0 0,1 0 0,-1 0 0,1 0 0,-1 0 0,1 0 0,-1 0 0,1 0 0,-1 1 0,1-1 0,-1 0 0,0 0-1,1 0 1,-1 1 0,1-1 0,-1 0 0,1 1 0,-1-1 0,0 0 0,1 1 0,-1-1 0,0 1 0,1-1 0,-1 0 0,0 1 0,22 34-21,-19-29 72,3 4-44,27 45 67,-31-52-76,0-1 1,0 1-1,1 0 1,-1 0-1,1-1 1,-1 0-1,1 1 1,0-1-1,0 0 1,0 0-1,0-1 1,0 1-1,1-1 1,4 2-1,-6-3-5,-1 1 0,1-2 0,-1 1 0,1 0 0,-1 0 1,1 0-1,-1-1 0,1 1 0,-1-1 0,0 1 0,1-1 0,-1 1 0,0-1 0,1 0 0,-1 0 0,0 0 0,0 0 1,1 0-1,-1 0 0,0 0 0,0 0 0,0 0 0,0 0 0,-1 0 0,1-1 0,1-2 0,17-41-641,-17 38 402,28-112-6626,-12 44-2780,-10 42 837</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9.143"/>
    </inkml:context>
    <inkml:brush xml:id="br0">
      <inkml:brushProperty name="width" value="0.025" units="cm"/>
      <inkml:brushProperty name="height" value="0.025" units="cm"/>
    </inkml:brush>
  </inkml:definitions>
  <inkml:trace contextRef="#ctx0" brushRef="#br0">18 272 7847,'0'0'6999,"-1"9"-6027,-5 28-155,2-15-545,1-1 1,1 1-1,0 0 0,3 33 0,-1-54-267,0 0 0,1 0 0,-1-1 0,0 1 0,0 0 1,1 0-1,-1-1 0,0 1 0,1 0 0,-1-1 0,1 1 1,-1-1-1,1 1 0,-1 0 0,1-1 0,-1 1 0,1-1 1,0 1-1,-1-1 0,1 0 0,0 1 0,-1-1 0,1 0 1,0 1-1,-1-1 0,1 0 0,0 0 0,0 0 0,-1 1 1,1-1-1,0 0 0,0 0 0,-1 0 0,1 0 0,0 0 1,0-1-1,-1 1 0,1 0 0,0 0 0,0 0 0,-1-1 0,1 1 1,1-1-1,1 0 46,1-1 0,-1 1 1,0-1-1,0 0 0,0 0 0,0 0 1,-1 0-1,5-4 0,1-5 76,1-1-1,-2 0 1,0 0 0,0-1-1,-1 0 1,-1 0-1,0 0 1,0-1-1,-2 0 1,4-27-1,-1-8 532,-4-87 0,-2 126-552,-4-41 76,3 49-176,1 0 1,0 0-1,-1 0 0,0 0 1,1 0-1,-1 0 0,0 0 0,0 0 1,0 0-1,0 0 0,0 1 0,0-1 1,-1 0-1,1 1 0,-1-1 0,1 1 1,-1 0-1,1-1 0,-1 1 0,0 0 1,-2-1-1,3 2-5,0 0-1,1 0 1,-1 0 0,0 0 0,1 0-1,-1 0 1,0 1 0,1-1 0,-1 0-1,0 1 1,1-1 0,-1 0 0,0 1-1,1-1 1,-1 1 0,1-1-1,-1 1 1,1-1 0,-1 1 0,1-1-1,0 1 1,-1 0 0,1-1 0,-1 1-1,1 0 1,0-1 0,0 1 0,-1 0-1,1-1 1,0 1 0,0 0-1,0 0 1,0-1 0,0 1 0,0 0-1,0 0 1,-4 33 98,4-32-81,-2 27 295,2 0 0,1 1 0,5 31 0,-4-50-153,1 1 1,-1 0-1,2-1 0,0 1 1,0-1-1,1 0 1,0 0-1,1-1 0,0 0 1,11 14-1,-15-22-158,0 1 1,0-1-1,0 1 0,1-1 0,-1 0 0,1 0 0,-1 0 0,1 0 0,0 0 0,0-1 0,0 1 1,0-1-1,0 0 0,0 0 0,0 0 0,0 0 0,0-1 0,0 1 0,1-1 0,-1 0 1,0 1-1,0-2 0,1 1 0,-1 0 0,0-1 0,0 1 0,0-1 0,0 0 0,1 0 0,-1 0 1,0-1-1,-1 1 0,1-1 0,0 1 0,0-1 0,-1 0 0,4-2 0,1-2-452,0-1 0,0 1 0,0-1 0,-1 0 0,6-9 0,19-38-7393,-12 5-5487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7.414"/>
    </inkml:context>
    <inkml:brush xml:id="br0">
      <inkml:brushProperty name="width" value="0.025" units="cm"/>
      <inkml:brushProperty name="height" value="0.025" units="cm"/>
    </inkml:brush>
  </inkml:definitions>
  <inkml:trace contextRef="#ctx0" brushRef="#br0">64 29 10186,'0'0'10580,"-9"2"-8594,7-2-1954,0 0 76,0 0 0,0 0 0,0 0 0,0 0 0,0 0 1,-1 1-1,1-1 0,0 1 0,0 0 0,0-1 1,0 1-1,0 0 0,1 0 0,-1 0 0,0 1 0,0-1 1,1 0-1,-1 1 0,0-1 0,1 1 0,-1-1 1,1 1-1,0 0 0,0 0 0,0-1 0,0 1 0,0 0 1,0 0-1,0 0 0,0 0 0,1 0 0,-1 0 1,1 0-1,-1 1 0,1-1 0,0 0 0,0 0 0,0 0 1,0 0-1,1 0 0,0 4 0,0-4-78,0 1 0,0-1 0,1 0 0,-1 1 0,1-1 0,-1 0 0,1 0 0,0 0 0,0 0 0,0-1 0,0 1 0,0 0 0,1-1 0,-1 0 0,0 1 0,1-1 0,-1 0 0,1 0 0,-1 0 0,1-1 0,-1 1 0,1 0 0,0-1 0,-1 0 0,1 0 0,5 0 0,-3 1-23,1-1-1,0 1 1,0-2 0,0 1 0,0 0 0,0-1 0,-1 0-1,1-1 1,0 1 0,-1-1 0,10-4 0,-12 3-10,1 0 0,-1 1 0,0-1 1,0-1-1,0 1 0,0 0 0,-1-1 0,1 1 1,-1-1-1,0 0 0,0 0 0,0 0 0,-1 0 1,1 0-1,-1 0 0,0 0 0,0-1 1,-1 1-1,1 0 0,-1-1 0,0 1 0,0-8 1,0 11 1,0 0-1,0 0 1,0 0 0,-1 1 0,1-1 0,0 0 0,0 0 0,0 0 0,-1 0 0,1 1 0,0-1 0,-1 0 0,1 0 0,-1 0-1,1 1 1,-1-1 0,1 0 0,-1 1 0,0-1 0,1 1 0,-1-1 0,0 0 0,1 1 0,-1-1 0,0 1 0,0 0-1,0-1 1,1 1 0,-1 0 0,0-1 0,-1 1 0,-1 0-1,1-1 1,-1 1-1,1 0 0,-1 0 1,1 0-1,-1 0 1,1 1-1,-1-1 0,1 1 1,-1 0-1,-2 1 0,3-2-2,0 1 0,0 0 0,1 0 0,-1 0 0,1 0 0,-1 0 0,1 0 0,-1 0 0,1 0 0,-1 1 0,1-1 0,0 0 0,0 1 0,-2 2 0,3-3-1,-1 0 0,1 0 0,0 0 0,0 0 0,0 0 0,0 0 0,0 0 0,0 0 0,0 0 0,0 0 1,0-1-1,0 1 0,1 0 0,-1 0 0,0 0 0,0 0 0,1 0 0,-1 0 0,1-1 0,-1 1 0,1 0 1,-1 0-1,1-1 0,0 1 0,-1 0 0,1-1 0,0 1 0,-1-1 0,1 1 0,0 0 0,1 0 0,3 1-352,-1 0 1,0 0-1,1 0 0,-1-1 0,1 0 0,-1 1 0,1-2 0,0 1 0,-1 0 0,6-1 0,27-5-6180,-16-7-312</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59.965"/>
    </inkml:context>
    <inkml:brush xml:id="br0">
      <inkml:brushProperty name="width" value="0.025" units="cm"/>
      <inkml:brushProperty name="height" value="0.025" units="cm"/>
    </inkml:brush>
  </inkml:definitions>
  <inkml:trace contextRef="#ctx0" brushRef="#br0">0 183 5349,'0'0'15850,"3"11"-14857,90 259 3411,-93-269-4379,0-1 0,0 1 0,0-1 0,0 1 0,0-1-1,0 1 1,0-1 0,0 1 0,0-1 0,0 1 0,1-1 0,-1 0 0,0 1 0,0-1 0,0 1 0,1-1 0,-1 0 0,0 1 0,1-1 0,-1 1-1,0-1 1,1 0 0,-1 1 0,0-1 0,1 0 0,-1 0 0,0 1 0,1-1 0,-1 0 0,1 0 0,-1 0 0,1 1 0,-1-1 0,1 0 0,-1 0 0,1 0-1,-1 0 1,0 0 0,2 0 0,2-22 780,-6-37-200,-1 40-576,-1 0-1,-1 1 1,-1-1-1,0 1 1,-1 0-1,-1 0 1,-1 1-1,-16-25 1,29 48-102,1 0 1,0 0-1,0-1 1,1 0-1,0 0 0,0 0 1,0-1-1,0 0 1,0 0-1,1-1 1,0 0-1,9 4 1,-11-6 53,-1 1 1,0-1-1,0 0 0,1-1 1,-1 1-1,1-1 1,-1 0-1,0 0 1,1 0-1,-1-1 1,1 1-1,-1-1 1,0 0-1,1 0 1,-1-1-1,0 1 0,0-1 1,0 0-1,0 0 1,0 0-1,-1-1 1,1 1-1,3-4 1,2-3-2,-1 0 1,0 0 0,-1-1 0,0 0 0,-1 0-1,0-1 1,0 0 0,-1 0 0,-1 0 0,0 0-1,0-1 1,-1 0 0,0 0 0,-1 0-1,-1 0 1,0 0 0,-1 0 0,0 0 0,-2-20-1,-4 22-124,0 17-137,-2 20-20,4 14 267,1 0-1,3 0 0,8 71 1,-8-111 25,0 1 0,0-1 0,0 1 0,0-1 1,1 0-1,-1 1 0,1-1 0,-1 1 0,1-1 1,-1 0-1,1 1 0,0-1 0,-1 0 1,1 0-1,0 0 0,0 1 0,0-1 0,0 0 1,0 0-1,0 0 0,1-1 0,-1 1 1,0 0-1,0 0 0,1-1 0,-1 1 0,0 0 1,1-1-1,-1 0 0,1 1 0,-1-1 1,0 0-1,3 1 0,-2-2-124,0 1 0,1-1 0,-1 1 0,1-1 0,-1 0 0,0 0 0,0 0 0,0 0 0,0-1 1,0 1-1,0 0 0,0-1 0,0 0 0,0 1 0,0-1 0,-1 0 0,1 0 0,-1 0 0,3-3 0,5-11-2529,-1 0 0,10-26 0,-3-3-4657</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00.713"/>
    </inkml:context>
    <inkml:brush xml:id="br0">
      <inkml:brushProperty name="width" value="0.025" units="cm"/>
      <inkml:brushProperty name="height" value="0.025" units="cm"/>
    </inkml:brush>
  </inkml:definitions>
  <inkml:trace contextRef="#ctx0" brushRef="#br0">12 307 11082,'0'10'4095,"-10"208"4115,10-217-8202,-1-1-1,1 1 0,0-1 0,0 1 0,0-1 0,0 1 1,0-1-1,0 0 0,0 1 0,0-1 0,0 1 0,0-1 0,0 1 1,0-1-1,0 1 0,0-1 0,0 0 0,1 1 0,-1-1 1,0 1-1,0-1 0,0 0 0,1 1 0,-1-1 0,0 1 0,1-1 1,-1 0-1,0 1 0,1-1 0,-1 0 0,0 0 0,1 1 0,-1-1 1,0 0-1,1 0 0,-1 0 0,1 1 0,-1-1 0,1 0 1,-1 0-1,0 0 0,1 0 0,-1 0 0,1 0 0,-1 0 0,1 0 1,-1 0-1,1 0 0,-1 0 0,1 0 0,0 0 0,0-1 9,0 0 0,1 0 0,-1 0-1,0 0 1,1 0 0,-1 0 0,0 0-1,0 0 1,0 0 0,0-1 0,0 1-1,0 0 1,1-4 0,4-12-12,-1 0-1,-1-1 1,-1 1 0,0-1-1,-1 0 1,-1 0 0,-1 0-1,-2-20 1,1-6-1009,3 65 870,1-1 0,1-1 0,1 1-1,0-1 1,11 24 0,-14-38 146,0 1 1,0-2-1,1 1 1,-1 0-1,1 0 1,0-1-1,1 1 0,-1-1 1,1 0-1,5 5 1,-7-8-2,-1-1 0,0 1 1,1 0-1,-1 0 0,1-1 1,-1 1-1,1-1 0,-1 1 1,1-1-1,-1 0 0,1 1 1,-1-1-1,1 0 0,-1 0 1,1 0-1,0 0 0,-1-1 1,1 1-1,-1 0 0,1-1 1,-1 1-1,1-1 0,-1 1 1,1-1-1,-1 1 0,0-1 1,1 0-1,-1 0 0,0 0 1,1 0-1,-1 0 1,0 0-1,0 0 0,0 0 1,0-1-1,0 1 0,0 0 1,0-1-1,0-1 0,9-13 122,-1 0 0,0 0-1,-2-1 1,0 0 0,-1 0 0,0-1 0,-2 1-1,0-1 1,2-22 0,-2-3-102,-1-1 1,-6-75 0,2 111-66,1 1 0,-1-1 0,0 1 0,0 0 0,-1-1 0,0 1 0,-1 0 0,1 0 0,-1 0 0,-5-8 0,8 14 36,-1 1 0,1 0-1,0 0 1,0 0 0,0-1 0,0 1-1,-1 0 1,1 0 0,0-1 0,0 1-1,-1 0 1,1 0 0,0 0 0,0 0-1,-1 0 1,1-1 0,0 1 0,0 0-1,-1 0 1,1 0 0,0 0 0,-1 0-1,1 0 1,0 0 0,0 0 0,-1 0-1,1 0 1,0 0 0,-1 0 0,1 0-1,0 0 1,0 0 0,-1 0 0,1 0-1,0 1 1,-1-1 0,1 0 0,0 0-1,0 0 1,-1 1 0,-6 13 42,-1 19 27,8-32-70,-5 38 215,-2 70 0,7-98-158,1 0-1,0 0 0,0 1 0,1-1 1,0 0-1,1 0 0,0-1 0,1 1 1,0-1-1,1 1 0,6 10 0,-10-19-51,0 0-1,1 0 1,-1 0-1,1 0 1,-1 0-1,1 0 0,0-1 1,0 1-1,0-1 1,-1 1-1,2-1 1,-1 1-1,0-1 1,0 0-1,0 0 0,1 0 1,-1 0-1,0-1 1,1 1-1,-1 0 1,0-1-1,1 0 1,-1 0-1,1 0 1,-1 0-1,5 0 0,-4-1 7,0-1 0,0 1-1,0 0 1,-1-1-1,1 0 1,0 0-1,-1 0 1,0 0-1,1 0 1,-1 0-1,0-1 1,0 1 0,0 0-1,0-1 1,-1 0-1,1 0 1,-1 1-1,1-1 1,-1 0-1,1-4 1,3-13-42,0 0 0,-1 0 0,-1-1 0,0-27 0,-3 59 46,0 0 0,1-1 0,1 1 0,0 0 0,0-1 1,7 18-1,-8-26-8,0 1 1,0-1-1,-1 0 0,2 0 1,-1 0-1,0 0 1,0 0-1,1-1 1,-1 1-1,1 0 1,-1-1-1,1 1 1,0 0-1,-1-1 0,1 0 1,0 1-1,0-1 1,0 0-1,0 0 1,0 0-1,0-1 1,1 1-1,-1 0 1,0-1-1,0 1 0,1-1 1,-1 0-1,0 0 1,0 0-1,1 0 1,-1 0-1,0 0 1,1-1-1,-1 1 1,0-1-1,0 1 0,0-1 1,0 0-1,1 0 1,1-1-1,2-1 104,-1-1 0,1 1-1,0-1 1,-1 0 0,0 0 0,0-1-1,0 0 1,-1 0 0,6-8 0,34-57 127,-34 53-225,0 0-1,22-28 0,-32 44-18,1 0 0,-1 1 1,0-1-1,1 0 0,-1 1 0,1-1 1,-1 1-1,1-1 0,0 1 0,-1-1 0,1 1 1,-1-1-1,1 1 0,0-1 0,-1 1 1,1 0-1,0-1 0,0 1 0,-1 0 1,1 0-1,0-1 0,0 1 0,-1 0 0,1 0 1,0 0-1,0 0 0,0 0 0,-1 0 1,1 0-1,0 0 0,0 1 0,-1-1 1,1 0-1,0 0 0,0 1 0,-1-1 0,1 0 1,0 1-1,-1-1 0,2 2 0,17 32 351,-18-31-550,0 0 0,0-1 0,0 1-1,0 0 1,0 0 0,1-1-1,-1 1 1,1-1 0,0 1-1,0-1 1,0 0 0,0 0-1,0 0 1,0 0 0,3 2 0,2-5-4621,0-8-3401</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01.324"/>
    </inkml:context>
    <inkml:brush xml:id="br0">
      <inkml:brushProperty name="width" value="0.025" units="cm"/>
      <inkml:brushProperty name="height" value="0.025" units="cm"/>
    </inkml:brush>
  </inkml:definitions>
  <inkml:trace contextRef="#ctx0" brushRef="#br0">0 151 17521,'1'3'2263,"13"41"-41,-1 4-1595,3-1 1,2 0 0,1-1-1,34 55 1,-52-98-612,0-1-1,0 0 1,1 1 0,-1-1 0,1 0 0,0 0 0,-1 0 0,1 0-1,0 0 1,0 0 0,0-1 0,1 1 0,-1 0 0,0-1-1,1 0 1,-1 0 0,1 0 0,-1 0 0,1 0 0,-1 0 0,1 0-1,0-1 1,-1 0 0,1 1 0,3-1 0,-3-1 71,0-1 0,0 1 0,0 0 0,0-1 0,0 0 0,0 0 0,-1 0-1,1 0 1,-1 0 0,1 0 0,-1-1 0,0 1 0,0-1 0,0 0 0,0 0 0,0 1 0,-1-1 0,1 0 0,1-7 0,10-22 233,-1-1 1,-2-1-1,-2 0 0,9-65 0,-6-140-1008,-11 236-737,0 6-1335,-2 13-1692,-1 5-2403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01.713"/>
    </inkml:context>
    <inkml:brush xml:id="br0">
      <inkml:brushProperty name="width" value="0.025" units="cm"/>
      <inkml:brushProperty name="height" value="0.025" units="cm"/>
    </inkml:brush>
  </inkml:definitions>
  <inkml:trace contextRef="#ctx0" brushRef="#br0">0 32 14830,'0'0'4612,"43"51"-3138,-22-43-1186,1-4-160,2-4-64,3 0-384,0-17-961,-3-3-1057,-1-7-2563,-2-3-2370</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02.055"/>
    </inkml:context>
    <inkml:brush xml:id="br0">
      <inkml:brushProperty name="width" value="0.025" units="cm"/>
      <inkml:brushProperty name="height" value="0.025" units="cm"/>
    </inkml:brush>
  </inkml:definitions>
  <inkml:trace contextRef="#ctx0" brushRef="#br0">64 40 12204,'0'0'5557,"-9"10"-3892,4-4-1553,-1 0 1,1 0-1,0 1 0,1 0 0,0 0 0,0 1 0,0-1 0,1 1 0,0-1 0,0 1 1,1 0-1,0 0 0,1 1 0,-2 14 0,3-12 74,0 0 1,0 0-1,1 1 0,1-1 0,2 12 1,-3-22-157,-1 1 1,0-1-1,1 1 1,-1-1-1,1 1 1,-1-1-1,1 1 1,0-1-1,-1 0 1,1 1-1,0-1 1,0 0-1,0 0 1,0 1-1,0-1 1,1 0-1,-1 0 1,0 0-1,0-1 1,1 1-1,-1 0 1,0 0-1,1-1 1,-1 1-1,1-1 1,-1 1-1,1-1 1,-1 1-1,1-1 1,-1 0-1,1 0 1,-1 0-1,1 0 1,-1 0-1,1 0 1,0 0-1,-1 0 1,1-1-1,-1 1 1,1-1-1,-1 1 1,0-1-1,1 0 1,-1 1-1,1-1 1,-1 0-1,0 0 1,0 0-1,2-1 0,1-1 93,0-1-1,0 0 1,0 0-1,0 0 1,-1 0-1,1-1 1,-1 0-1,0 1 0,-1-1 1,1 0-1,-1 0 1,0-1-1,0 1 1,-1 0-1,1-1 0,0-9 1,1-6 46,0 0 1,-2 0 0,-1-24-1,-1 39-130,0 0-1,0 0 0,0-1 1,-1 1-1,0 0 0,-4-10 1,5 15-53,1-1-1,-1 1 1,0 0 0,1-1 0,-1 1-1,0 0 1,0 0 0,1-1 0,-1 1-1,0 0 1,0 0 0,-1 0 0,1 0 0,0 0-1,0 0 1,0 1 0,-1-1 0,1 0-1,0 0 1,-1 1 0,1-1 0,0 1 0,-1 0-1,1-1 1,-1 1 0,1 0 0,-1 0-1,1-1 1,-1 1 0,1 1 0,0-1 0,-1 0-1,1 0 1,-3 1 0,2 0-43,1 1 0,0-1 1,0 0-1,-1 1 0,1-1 1,0 1-1,0-1 0,1 1 1,-1 0-1,0-1 0,0 1 0,1 0 1,-1 0-1,1-1 0,0 1 1,-1 0-1,1 0 0,0 0 0,0-1 1,0 1-1,1 2 0,1 42-1583,-2-44 1365,0 0 1,1 0 0,-1 0 0,1 0-1,-1 1 1,1-1 0,0 0-1,-1 0 1,1 0 0,0 0-1,1 0 1,-1-1 0,0 1-1,0 0 1,1 0 0,-1-1-1,1 1 1,0-1 0,-1 1-1,1-1 1,0 0 0,0 0-1,0 1 1,0-1 0,0-1-1,0 1 1,0 0 0,0 0-1,0-1 1,3 1 0,20 0-4782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02.395"/>
    </inkml:context>
    <inkml:brush xml:id="br0">
      <inkml:brushProperty name="width" value="0.025" units="cm"/>
      <inkml:brushProperty name="height" value="0.025" units="cm"/>
    </inkml:brush>
  </inkml:definitions>
  <inkml:trace contextRef="#ctx0" brushRef="#br0">59 0 11979,'0'0'6385,"-8"7"-4847,7-7-1513,-3 2 89,1 1 1,-1-1-1,1 1 0,0-1 0,0 1 1,0 0-1,0 0 0,0 0 0,1 0 1,-1 1-1,1-1 0,0 1 0,0-1 1,1 1-1,-1 0 0,1 0 0,-1 0 0,1 0 1,0 0-1,1 0 0,-1 0 0,1 5 1,0-7-103,0-1 1,1 1-1,-1 0 1,1-1-1,0 1 1,-1-1-1,1 0 1,0 1-1,0-1 1,0 1-1,0-1 1,0 0-1,0 0 1,0 0-1,1 0 1,-1 0-1,0 0 1,1 0-1,-1 0 1,1 0-1,-1 0 1,1-1-1,-1 1 1,1-1-1,-1 1 0,1-1 1,-1 0-1,1 1 1,0-1-1,-1 0 1,1 0-1,2 0 1,73 0-213,-51-2 126,1 1-309,-16 0-39,0 0 1,0 1-1,21 2 0,-30-2 389,0 1-1,0-1 1,-1 0-1,1 1 1,0-1-1,0 1 1,-1 0-1,1-1 1,-1 1-1,1 0 1,-1 0-1,1 0 1,-1 0-1,1 0 1,-1 1-1,0-1 1,0 0-1,0 1 1,1-1-1,-1 0 1,0 1-1,-1-1 1,1 1-1,0 0 1,0-1 0,-1 1-1,1 0 1,-1-1-1,1 4 1,-1 4 160,0-1 0,0 1 0,-1-1 0,0 1 0,0-1 0,-1 1 0,0-1 0,-1 0 0,0 0 0,0 0 0,0 0 0,-1 0 0,-1-1 0,1 1 0,-1-1 0,0 0 0,-1-1 1,0 1-1,-8 6 0,13-12-156,0 0 0,1 0 0,-1 0-1,0 0 1,0 0 0,0-1 0,0 1 0,0 0 0,-1-1 0,1 1 0,0-1 0,0 1 0,0-1 0,0 1 0,-1-1 0,1 0 0,0 0 0,0 1 0,-1-1 0,1 0 0,0 0 0,-1 0 0,1-1 0,0 1 0,0 0 0,-1 0 0,1-1 0,0 1 0,0-1 0,0 1 0,0-1-1,-1 1 1,1-1 0,0 0 0,0 1 0,0-1 0,0 0 0,0 0 0,1 0 0,-1 0 0,0 0 0,0 0 0,0 0 0,1 0 0,-1 0 0,1 0 0,-1 0 0,1 0 0,-1-1 0,0-1 0,-2-8-1174,-1-1 0,1 1-1,1-1 1,-2-15 0,3 18-151,-4-40-5261</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02.724"/>
    </inkml:context>
    <inkml:brush xml:id="br0">
      <inkml:brushProperty name="width" value="0.025" units="cm"/>
      <inkml:brushProperty name="height" value="0.025" units="cm"/>
    </inkml:brush>
  </inkml:definitions>
  <inkml:trace contextRef="#ctx0" brushRef="#br0">0 1 11179,'0'11'2589,"1"25"-543,2-1 0,1 1 0,14 54 0,-12-66-1547,1-2 0,2 1 0,19 39 0,-27-61-492,-1 1 0,1-1 0,-1 0 0,1 1-1,0-1 1,0 0 0,0 0 0,-1 0 0,1 1 0,0-1 0,0 0 0,0 0 0,1 0 0,-1-1-1,0 1 1,0 0 0,1 0 0,-1-1 0,0 1 0,1 0 0,-1-1 0,0 1 0,3-1-1,-3-2 16,0 0-1,0-1 1,-1 1-1,1 0 0,-1-1 1,1 1-1,-1-1 0,0 1 1,0-1-1,0 1 1,-1-5-1,1 2-53,-1-3-155,0 1 0,0-1 0,0 1 0,-1-1 0,0 1 0,-1 0 0,1 0 0,-8-13 0,-5-13-1029,14 31 1157,8 14-64,-5-9 156,1 1-1,0-1 0,0 0 0,0 1 1,0-2-1,0 1 0,1 0 0,-1-1 1,1 1-1,0-1 0,0 0 0,0 0 1,0-1-1,0 1 0,0-1 0,1 0 1,-1 0-1,0 0 0,0-1 0,1 1 1,-1-1-1,1 0 0,-1 0 0,0-1 1,1 1-1,-1-1 0,0 0 0,0 0 1,7-3-1,-7 2 33,1 0-1,0 0 1,0-1 0,-1 0-1,1 0 1,-1 0 0,0 0-1,0 0 1,0-1-1,0 0 1,-1 0 0,0 0-1,1 0 1,-2-1 0,1 1-1,0-1 1,-1 1 0,0-1-1,0 0 1,0 0 0,-1 0-1,1 0 1,-1-1 0,0-4-1,-6-24 242,5 35-304,0-1 0,0 0 1,0 1-1,0-1 0,0 1 1,-1-1-1,1 1 0,0-1 1,0 0-1,-1 1 0,1-1 0,0 0 1,-1 1-1,1-1 0,0 0 1,-1 1-1,1-1 0,0 0 1,-1 1-1,1-1 0,-1 0 1,1 0-1,0 0 0,-1 0 0,1 1 1,-1-1-1,1 0 0,-1 0 1,1 0-1,-1 0 0,1 0 1,0 0-1,-1 0 0,1 0 0,-1 0 1,1 0-1,-1 0 0,1 0 1,-1-1-1,1 1 0,-1 0 1,1 0-1,0 0 0,-1-1 0,1 1 1,-1 0-1,1 0 0,0-1 1,-1 1-1,1 0 0,0-1 1,-1 1-1,1 0 0,0-1 0,0 1 1,-1-1-1,1 1 0,0 0 1,0-1-1,0 1 0,0-1 1,-1 1-1,1-1 0,0 1 0,0-1 1,0 1-1,0-1 0,0 0 1,-3 8 54,1 0 0,-1 0 0,1 0 0,1 1 0,-1-1 0,1 0 0,0 1 0,1 9-1,0-11 27,-1-1-1,1 0 0,1 1 0,-1-1 0,1 0 0,0 1 0,0-1 0,0 0 0,1 0 1,0 0-1,0 0 0,4 7 0,-4-10-53,0 0 0,0-1 0,0 1 0,0 0 0,0-1 0,1 1 0,-1-1 0,1 0 1,-1 0-1,1 0 0,-1 0 0,1 0 0,0 0 0,-1-1 0,1 0 0,0 1 0,0-1 0,-1 0 0,1 0 0,0 0 0,0-1 1,-1 1-1,1-1 0,0 1 0,-1-1 0,1 0 0,0 0 0,-1 0 0,1 0 0,-1-1 0,0 1 0,1-1 0,-1 1 1,0-1-1,3-3 0,8-6 86,0-1 0,-1 0 0,0 0 0,11-18 1,-4 3-93,-16 20-16,1 1-1,0-1 1,1 1-1,0 1 1,-1-1 0,10-7-1,-13 13-4,-1 0 0,1 0 0,0 0-1,-1 0 1,1 0 0,-1 0 0,1 1 0,0-1 0,-1 0-1,1 0 1,-1 1 0,1-1 0,-1 1 0,1-1 0,-1 0-1,1 1 1,-1-1 0,0 1 0,1-1 0,-1 1-1,0-1 1,1 1 0,-1-1 0,0 1 0,1-1 0,-1 1-1,0 0 1,0-1 0,0 1 0,0-1 0,1 1 0,-1 0-1,0 0 1,10 32 156,-8-24-68,1 0 1,1-1 0,-1 0-1,1-1 1,1 1 0,8 11 0,-13-18-105,1 0 0,0 0 0,-1 1 0,1-1 1,0 0-1,0 0 0,0-1 0,0 1 0,0 0 0,0 0 0,0 0 0,0-1 0,0 1 0,0 0 0,0-1 0,0 1 0,1-1 1,-1 0-1,0 1 0,0-1 0,1 0 0,-1 1 0,0-1 0,1 0 0,-1 0 0,0 0 0,0 0 0,1-1 0,-1 1 0,0 0 1,1-1-1,-1 1 0,0 0 0,0-1 0,0 1 0,1-1 0,-1 0 0,0 1 0,0-1 0,0 0 0,0 0 0,0 0 0,0 1 1,0-1-1,-1 0 0,1 0 0,1-3 0,9-24-7001,-10 15-2556</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4.008"/>
    </inkml:context>
    <inkml:brush xml:id="br0">
      <inkml:brushProperty name="width" value="0.025" units="cm"/>
      <inkml:brushProperty name="height" value="0.025" units="cm"/>
    </inkml:brush>
  </inkml:definitions>
  <inkml:trace contextRef="#ctx0" brushRef="#br0">1 260 16688,'0'0'4046,"1"10"-3245,2 11-495,2-1 0,0 0 0,14 35 0,-16-47-263,0-1 0,1 1 1,0 0-1,0-1 1,0 0-1,1 0 0,0 0 1,1 0-1,-1-1 1,1 0-1,1 0 0,-1 0 1,14 8-1,-19-13 16,1-1 1,-1 1-1,1-1 0,-1 1 0,1-1 1,-1 1-1,1-1 0,-1 0 0,1 0 1,-1 0-1,1 0 0,0 0 0,-1 0 1,1 0-1,-1-1 0,1 1 0,-1 0 1,1-1-1,-1 1 0,1-1 0,-1 0 1,2 0-1,0-1 20,-1-1 0,1 1 1,-1 0-1,1-1 0,-1 1 0,0-1 0,0 0 1,0 0-1,0 0 0,1-3 0,4-11 85,0-1 1,-2 1-1,5-23 0,-5 21-156,5-22 51,-6 21 90,1-1 1,1 1-1,14-30 0,-20 49-133,1 1-1,-1-1 1,0 0-1,1 1 1,-1-1-1,0 0 1,1 1-1,-1-1 1,1 0-1,-1 1 1,1-1-1,-1 1 1,1-1-1,0 1 1,-1 0-1,1-1 1,0 1-1,-1 0 0,1-1 1,0 1-1,-1 0 1,1-1-1,0 1 1,0 0-1,-1 0 1,1 0-1,0 0 1,0 0-1,-1 0 1,1 0-1,0 0 1,0 0-1,-1 0 1,1 0-1,0 1 1,-1-1-1,1 0 0,0 1 1,0-1-1,-1 0 1,1 1-1,-1-1 1,1 0-1,0 1 1,-1-1-1,1 1 1,-1 0-1,1-1 1,-1 1-1,1-1 1,-1 1-1,1 0 1,-1-1-1,0 1 1,1 0-1,-1 0 0,28 48 388,-23-38-310,24 30-14,-28-41-67,-1 1 0,1 0 0,-1-1 0,1 1 1,0-1-1,-1 1 0,1-1 0,-1 1 0,1-1 0,0 1 0,-1-1 0,1 0 0,0 1 0,0-1 1,-1 0-1,1 0 0,0 1 0,0-1 0,-1 0 0,1 0 0,0 0 0,0 0 0,0 0 0,-1 0 0,1 0 1,0 0-1,0-1 0,0 1 0,-1 0 0,1 0 0,0-1 0,-1 1 0,1 0 0,0-1 0,0 1 1,-1 0-1,1-1 0,-1 1 0,1-1 0,0 0 0,-1 1 0,1-1 0,-1 1 0,1-1 0,-1 0 0,0 1 1,1-1-1,-1 0 0,1 1 0,-1-1 0,0 0 0,0 0 0,0 1 0,1-1 0,-1 0 0,0-1 1,14-54 802,-13 45-794,1 1 0,0-1 0,1 1-1,0-1 1,1 1 0,0 0 0,1 1 0,9-16 0,-14 24-24,1 1 0,0-1 0,0 0 0,-1 1-1,1-1 1,0 1 0,0-1 0,0 1 0,0-1 0,-1 1 0,1-1-1,0 1 1,0 0 0,0 0 0,0 0 0,0-1 0,0 1 0,0 0-1,0 0 1,0 0 0,0 0 0,0 0 0,0 1 0,0-1 0,0 0 0,0 0-1,0 1 1,0-1 0,0 1 0,0-1 0,0 0 0,-1 1 0,1 0-1,0-1 1,0 1 0,-1-1 0,1 1 0,0 0 0,0 0 0,-1-1-1,1 1 1,-1 0 0,1 0 0,-1 0 0,1 0 0,0 1 0,26 51 299,-22-41-226,-3-8-60,0 0-1,1 0 1,-1 0 0,1 0 0,0-1 0,0 1-1,5 5 1,-7-9-6,0 1-1,-1-1 1,1 0 0,0 1-1,0-1 1,0 0 0,0 1-1,-1-1 1,1 0-1,0 0 1,0 0 0,0 0-1,0 1 1,0-1 0,0-1-1,-1 1 1,1 0 0,0 0-1,0 0 1,0 0-1,0-1 1,0 1 0,-1 0-1,1-1 1,0 1 0,0 0-1,-1-1 1,1 1 0,0-1-1,0 0 1,-1 1 0,1-1-1,-1 1 1,1-1-1,0 0 1,-1 0 0,1 1-1,-1-1 1,0 0 0,1 0-1,-1 1 1,0-1 0,1 0-1,-1 0 1,0-1 0,7-16 48,0 1 0,-2-1 0,0 0 0,-1-1 1,3-23-1,4-24-13,-11 65-69,0 0 1,0 1 0,0-1-1,1 0 1,-1 0-1,0 0 1,0 0 0,0 1-1,1-1 1,-1 0-1,0 0 1,1 0 0,-1 1-1,1-1 1,-1 0-1,1 1 1,-1-1 0,1 0-1,-1 1 1,1-1-1,0 1 1,-1-1 0,2 0-1,8 13-544,4 35-522,-13-45 968,4 31-2551,-4-11-3648</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4.365"/>
    </inkml:context>
    <inkml:brush xml:id="br0">
      <inkml:brushProperty name="width" value="0.025" units="cm"/>
      <inkml:brushProperty name="height" value="0.025" units="cm"/>
    </inkml:brush>
  </inkml:definitions>
  <inkml:trace contextRef="#ctx0" brushRef="#br0">13 1 18449,'0'0'3364,"-13"51"-2403,13-36-929,4-5-1442,4-6-2722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5.286"/>
    </inkml:context>
    <inkml:brush xml:id="br0">
      <inkml:brushProperty name="width" value="0.025" units="cm"/>
      <inkml:brushProperty name="height" value="0.025" units="cm"/>
    </inkml:brush>
  </inkml:definitions>
  <inkml:trace contextRef="#ctx0" brushRef="#br0">1 1 929,'0'0'20948,"22"75"-19955,1-32 64,-2 5-353,2-4-447,-6-7-161,1-7-32,-5-7-64,-2-8-449,-2-9-640,-17-17-6982,-14-5 2305</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59:58.349"/>
    </inkml:context>
    <inkml:brush xml:id="br0">
      <inkml:brushProperty name="width" value="0.025" units="cm"/>
      <inkml:brushProperty name="height" value="0.025" units="cm"/>
    </inkml:brush>
  </inkml:definitions>
  <inkml:trace contextRef="#ctx0" brushRef="#br0">40 72 11787,'0'0'10218,"-7"9"-9343,3-2-690,0 0-1,0 0 0,0 0 1,1 1-1,0-1 0,1 1 1,-1 0-1,2 0 0,-1 0 1,1 0-1,0 0 0,1 1 1,0-1-1,0 0 0,1 0 1,2 14-1,2-4-97,1-1-1,1 0 1,0-1 0,2 1-1,0-1 1,0-1 0,1 0-1,19 21 1,19 32-387,-77-135-629,15 33 641,0 2 87,7 22 229,2-2 0,-1 1 0,2-1 0,-1 0 0,2 0 1,-1 0-1,2 0 0,0-1 0,-2-21 0,35 34 768,-27 1-785,3 1 3,1 0-1,-1-1 0,1 0 1,0-1-1,0 1 1,-1-1-1,12-2 1,-16 1-30,-1 0 0,1 0 0,-1 0 0,0 0 0,0-1 0,0 1 0,0 0 1,0-1-1,0 0 0,0 0 0,0 1 0,0-1 0,-1 0 0,1 0 0,-1-1 1,0 1-1,1 0 0,-1 0 0,0-1 0,0 1 0,0 0 0,-1-1 0,1 1 1,-1-1-1,1 1 0,-1-1 0,0-3 0,5-64-180,-4 65 198,-1 1 1,-1-1-1,1 0 0,-1 1 1,0-1-1,0 1 1,0-1-1,0 1 0,-1-1 1,0 1-1,0 0 0,-4-7 1,-2 8 147,3 14-73,3 17 39,2-26-91,-2 38 318,2-1 1,2 1-1,9 55 1,-9-84-316,1 1 0,0-1 0,1 1-1,0-1 1,1 0 0,0 0 0,0-1 0,2 0 0,-1 0 0,1 0 0,0-1 0,1 0 0,0 0 0,1-1-1,19 15 1,-28-23 7,1 1 0,-1-1-1,1 1 1,-1-1 0,1 1-1,-1-1 1,1 1 0,-1-1 0,1 1-1,0-1 1,-1 0 0,1 1-1,0-1 1,-1 0 0,1 0-1,0 0 1,0 1 0,-1-1-1,1 0 1,0 0 0,0 0-1,-1 0 1,1 0 0,0 0-1,0 0 1,-1-1 0,1 1 0,0 0-1,-1 0 1,1-1 0,0 1-1,-1 0 1,1-1 0,1 0-1,-2 0-12,1-1-1,0 0 0,-1 1 0,0-1 0,1 0 1,-1 0-1,0 1 0,0-1 0,0 0 1,0 0-1,0 0 0,0 1 0,-1-4 0,-1-5-32,0-1-1,-1 1 0,-1 0 0,-4-10 0,3 9 1,-2 2-20,2-1 0,-1 0 1,1-1-1,1 1 0,0-1 0,1 0 1,0 0-1,-3-18 0,7 29 24,0-1 0,0 1 0,0-1 1,0 1-1,0-1 0,0 1 0,0 0 0,0-1 0,0 1 0,0 0 0,0 0 0,1 0 0,-1 0 0,0 0 1,0 0-1,0 0 0,0 0 0,0 1 0,0-1 0,0 0 0,2 1 0,26 5-1,-21-3 6,0-1 1,1 0-1,-1 0 0,0-1 1,1 0-1,0 0 0,-1-1 1,1 0-1,0-1 1,-1 0-1,10-2 0,-15 2 6,0 0-1,0 0 1,0 0-1,0 0 1,-1-1-1,1 1 1,0-1-1,0 0 1,-1 0-1,1 0 1,-1 0-1,0 0 1,0 0-1,0-1 1,0 1-1,0-1 1,0 1-1,0-1 1,-1 0-1,0 0 1,1 0-1,-1 0 1,0 0-1,0 0 1,-1 0 0,1 0-1,-1 0 1,1 0-1,-1 0 1,0-1-1,0 1 1,-1-4-1,1 6-4,0-1 1,0 1-1,-1 0 0,1 0 0,0 0 1,-1 0-1,1 0 0,-1-1 0,1 1 0,-1 0 1,1 0-1,-1 0 0,0 0 0,1 0 1,-1 0-1,0 1 0,0-1 0,0 0 1,0 0-1,0 1 0,0-1 0,0 0 1,0 1-1,0-1 0,0 1 0,0-1 1,0 1-1,0 0 0,0-1 0,-1 1 1,1 0-1,0 0 0,0 0 0,0 0 0,-1 0 1,1 0-1,0 0 0,0 0 0,0 0 1,0 1-1,-2 0 0,-1-1-3,0 1 1,1 0-1,-1 0 0,1 0 1,-1 1-1,1-1 0,0 1 1,-1 0-1,1 0 0,0 0 0,0 0 1,-4 5-1,3-2 26,1-1 0,0 1 0,0 0-1,0 1 1,0-1 0,1 0 0,0 1 0,0-1 0,0 1 0,1 0 0,0-1-1,0 1 1,0 8 0,1-10-12,1-1-1,-1 0 1,0 0 0,1 0-1,0 0 1,0 0-1,0 0 1,0 0 0,0 0-1,1 0 1,-1-1 0,1 1-1,0 0 1,0-1-1,0 0 1,0 1 0,0-1-1,1 0 1,-1 0 0,0 0-1,1 0 1,0 0-1,-1-1 1,1 1 0,0-1-1,4 2 1,7 2-351,1-1 1,0 0-1,0-1 0,0-1 1,21 2-1,40-4-5105,-15-5-2439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5.629"/>
    </inkml:context>
    <inkml:brush xml:id="br0">
      <inkml:brushProperty name="width" value="0.025" units="cm"/>
      <inkml:brushProperty name="height" value="0.025" units="cm"/>
    </inkml:brush>
  </inkml:definitions>
  <inkml:trace contextRef="#ctx0" brushRef="#br0">27 204 9161,'0'0'4409,"-5"-9"-1216,-14-32-530,18 39-2510,1-1 0,-1 1 0,1 0 0,0-1 0,0 1 0,-1 0 0,1 0 0,1-1 0,-1 1 0,0 0 0,0-1 0,1 1 0,0 0 1,-1 0-1,1-1 0,0 1 0,0 0 0,0 0 0,0 0 0,1 0 0,-1 0 0,0 0 0,1 1 0,2-3 0,3-3 302,1 0 0,-1 1 0,18-11 0,-21 14-234,11-6 126,0 1 0,0 0 0,1 1 0,31-8 1,-38 12-319,0 1 0,1 0 0,0 0 0,-1 1 0,1 1 0,0-1 0,-1 2 0,1-1 0,0 1 0,10 3 1,-16-2 2,-1 0 0,1 0 0,-1 0 1,0 0-1,0 0 0,0 0 1,0 1-1,-1 0 0,1 0 1,-1-1-1,1 1 0,-1 1 1,0-1-1,0 0 0,0 0 1,-1 1-1,1-1 0,-1 1 0,0 0 1,0-1-1,0 1 0,0 0 1,-1 0-1,0-1 0,1 1 1,-1 0-1,-1 5 0,1 2 115,0 0-1,-1-1 0,-1 1 0,1 0 0,-2-1 1,1 1-1,-2-1 0,-6 17 0,6-20-203,0 1-1,0-1 0,0 0 1,-1 0-1,0-1 0,-1 1 1,1-1-1,-1-1 0,-13 11 1,33-33-9220,0 0 3323,6-1-4157</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6.158"/>
    </inkml:context>
    <inkml:brush xml:id="br0">
      <inkml:brushProperty name="width" value="0.025" units="cm"/>
      <inkml:brushProperty name="height" value="0.025" units="cm"/>
    </inkml:brush>
  </inkml:definitions>
  <inkml:trace contextRef="#ctx0" brushRef="#br0">5 294 6182,'0'0'18054,"-1"11"-16885,-1 10-598,1 1-1,2 33 0,-1-49-529,1 1 0,0 0 0,0-1 1,0 1-1,1-1 0,0 0 0,0 1 0,0-1 0,1 0 0,0 0 0,0-1 1,0 1-1,1-1 0,8 11 0,-11-16-39,0 1 1,0 0-1,-1-1 0,1 1 0,0 0 1,0-1-1,0 1 0,0-1 1,0 0-1,-1 1 0,1-1 1,0 1-1,0-1 0,0 0 1,0 0-1,0 0 0,0 0 1,0 0-1,0 0 0,0 0 1,0 0-1,0 0 0,0 0 1,0 0-1,0-1 0,0 1 1,0 0-1,0-1 0,0 1 0,1-1 1,0-1 10,0 0 1,0 0 0,0 0-1,0 0 1,0-1 0,-1 1-1,1 0 1,-1-1 0,0 1-1,2-6 1,2-6 51,-1-1-1,5-30 1,-2-83 127,-4 125-339,3 12 126,3 11 88,-5-5-23,9 31-8,-13-45-30,1 0 0,-1 1 1,1-1-1,0 0 0,-1 1 0,1-1 0,0 0 1,0 0-1,0 0 0,-1 1 0,1-1 0,1 0 1,-1 0-1,0 0 0,0-1 0,0 1 0,0 0 1,1 0-1,-1-1 0,0 1 0,0-1 0,1 1 1,-1-1-1,3 1 0,-3-1 20,0-1 0,1 1 1,-1-1-1,0 0 0,0 0 0,0 1 0,1-1 0,-1 0 1,0 0-1,0 0 0,0 0 0,0 0 0,-1 0 1,1-1-1,0 1 0,0 0 0,-1 0 0,1-1 1,0 0-1,14-34 229,-11 27-233,0 0-24,0 1-1,0 0 1,1 0 0,0 0 0,0 0 0,10-9 0,-14 16-13,0 0 1,0 0-1,0-1 0,0 1 1,0 0-1,1 0 1,-1 0-1,0 0 0,1 1 1,-1-1-1,1 0 1,-1 1-1,1-1 1,-1 0-1,1 1 0,-1 0 1,1-1-1,-1 1 1,1 0-1,0 0 0,-1 0 1,1 0-1,0 0 1,-1 0-1,1 1 1,-1-1-1,1 0 0,-1 1 1,1-1-1,-1 1 1,1 0-1,-1-1 0,1 1 1,-1 0-1,0 0 1,1 0-1,-1 0 1,0 0-1,0 0 0,0 0 1,1 0-1,-1 1 1,1 2-1,3 2 126,-1 0-325,0 0 1,1-1-1,-1 0 0,1 0 0,0 0 1,6 4-1,-10-9 152,0 1 0,0-1 0,0 1 0,0-1 0,0 0-1,0 1 1,0-1 0,1 0 0,-1 0 0,0 0 0,0 1 0,0-1 0,0 0 0,0-1-1,1 1 1,-1 0 0,0 0 0,0 0 0,0-1 0,0 1 0,0-1 0,0 1 0,0 0-1,0-1 1,0 0 0,0 1 0,0-1 0,0 0 0,0 1 0,0-1 0,0 0 0,-1 0-1,1 0 1,0 0 0,-1 0 0,1 0 0,-1 0 0,1 0 0,-1 0 0,1 0 0,-1 0-1,0 0 1,1 0 0,-1-2 0,6-14-1144,0 1 1,-2-1-1,0 0 1,-1 0-1,0 0 0,-1-30 1,-5-55-8255,-3 64 2920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6.932"/>
    </inkml:context>
    <inkml:brush xml:id="br0">
      <inkml:brushProperty name="width" value="0.025" units="cm"/>
      <inkml:brushProperty name="height" value="0.025" units="cm"/>
    </inkml:brush>
  </inkml:definitions>
  <inkml:trace contextRef="#ctx0" brushRef="#br0">0 146 7687,'0'0'11270,"0"8"-10747,2 21-529,2 0 0,0 0 0,2-1 0,1 0 0,2 0 0,0-1 0,19 37 0,-27-61-21,0-1 0,0 0 0,0 1 1,0-1-1,1 0 0,-1 0 0,1 0 1,0 0-1,-1 0 0,1-1 0,0 1 0,0 0 1,0-1-1,0 1 0,0-1 0,1 0 1,-1 0-1,0 0 0,1 0 0,-1 0 0,0 0 1,1 0-1,-1-1 0,1 0 0,3 1 1,-4-2 31,0 1 0,1-1 1,-1 0-1,0 0 1,0 0-1,0-1 0,0 1 1,0 0-1,0-1 1,-1 1-1,1-1 1,0 1-1,-1-1 0,1 0 1,-1 0-1,0 0 1,1 0-1,-1 0 0,0 0 1,0 0-1,0 0 1,-1-1-1,1 1 1,0 0-1,-1 0 0,0-1 1,1-3-1,3-28 99,-2-1 0,-1 1 0,-5-53 0,0-8 884,4 94-950,2 23-28,-2-16 31,7 37 55,-7-43-79,0 1-1,0 0 0,0 0 1,0-1-1,0 1 0,0 0 1,0 0-1,0-1 0,0 1 0,1 0 1,-1-1-1,0 1 0,0 0 1,1-1-1,-1 1 0,0 0 1,1-1-1,-1 1 0,1 0 1,-1-1-1,1 1 0,-1-1 0,1 1 1,-1-1-1,1 1 0,0-1 1,-1 0-1,1 1 0,0-1 1,-1 0-1,1 1 0,0-1 1,-1 0-1,1 0 0,0 0 0,-1 0 1,1 0-1,0 1 0,0-1 1,-1 0-1,2-1 0,0-2 88,0 0-1,-1-1 0,1 1 1,-1-1-1,0 0 0,0 1 1,-1-1-1,1 0 0,-1 0 1,0 1-1,0-1 0,0 0 0,0 0 1,-1-4-1,0-1 120,1-3-180,-1 0 1,0 0 0,-1 1-1,-1-1 1,0 0 0,0 1-1,-1 0 1,-1-1 0,0 2-1,-8-14 1,13 24-45,1 0 0,-1 0 0,0 0 0,0 0 0,0 1 0,0-1 0,0 0 1,0 0-1,0 0 0,0 1 0,0-1 0,0 0 0,0 0 0,0 0 0,0 0 0,-1 1 0,1-1 0,0 0 0,0 0 0,0 0 0,0 0 0,0 1 0,0-1 0,0 0 0,0 0 0,-1 0 0,1 0 0,0 0 0,0 1 1,0-1-1,0 0 0,0 0 0,-1 0 0,1 0 0,0 0 0,0 0 0,0 0 0,-1 0 0,1 0 0,0 0 0,0 0 0,0 0 0,0 0 0,-1 0 0,1 0 0,0 0 0,0 0 0,0 0 0,-1 0 0,1 0 0,0 0 0,0 0 1,0 0-1,0 0 0,-1 0 0,1 0 0,0 0 0,0 0 0,0-1 0,0 1 0,-1 0 0,1 0 0,0 0 0,0 0 0,0-1 0,-1 18-55,1-16 58,0 40 479,2 1 0,12 68 1,-12-96-294,2 0 1,-1 0-1,2 0 0,0-1 1,1 1-1,0-1 1,1 0-1,0-1 0,1 0 1,0 0-1,14 14 1,-20-24-204,0 0 0,0-1 1,0 1-1,0 0 1,1-1-1,-1 1 1,0-1-1,1 0 0,-1 0 1,1 0-1,-1 0 1,4 0-1,-6-1 6,0 0 0,1 0 1,-1 0-1,0 0 0,1 0 0,-1 0 0,0 0 0,0 0 0,1 0 1,-1 0-1,0 0 0,1 0 0,-1 0 0,0 0 0,1-1 1,-1 1-1,0 0 0,0 0 0,1 0 0,-1 0 0,0-1 0,0 1 1,1 0-1,-1 0 0,0-1 0,0 1 0,0 0 0,1 0 0,-1-1 1,0 1-1,0 0 0,0-1 0,0 1 0,0 0 0,-5-22-468,-1 12 126,-1 1 0,0 0 0,0 0 0,-1 0 0,0 1 1,0 0-1,-1 1 0,0-1 0,-1 2 0,0 0 0,0 0 1,0 0-1,0 1 0,-14-4 0,15 6 683,0 0-1,-1 0 1,1 1 0,-1 1 0,-18-2-1,28 3 977,14 0 694,-2-1-1727,0 0-1,-1-1 1,1 0 0,-1-1-1,0 0 1,0-1 0,0 0 0,14-8-1,-14 6-1140,0 0 0,-1-1 0,0 0 0,14-13 0,-3-3-4760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7.509"/>
    </inkml:context>
    <inkml:brush xml:id="br0">
      <inkml:brushProperty name="width" value="0.025" units="cm"/>
      <inkml:brushProperty name="height" value="0.025" units="cm"/>
    </inkml:brush>
  </inkml:definitions>
  <inkml:trace contextRef="#ctx0" brushRef="#br0">1 0 5285,'0'0'17008,"23"65"-15663,-10-31-832,4 6-321,1-2-128,3-6-64,-1-7-480,0-9-673,2-11-929,-5-5-1538,-3-13-2882</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8.007"/>
    </inkml:context>
    <inkml:brush xml:id="br0">
      <inkml:brushProperty name="width" value="0.025" units="cm"/>
      <inkml:brushProperty name="height" value="0.025" units="cm"/>
    </inkml:brush>
  </inkml:definitions>
  <inkml:trace contextRef="#ctx0" brushRef="#br0">1 316 9353,'0'0'5434,"2"-11"-2514,-2 8-2759,1-7 468,1 1 1,0 0 0,0-1-1,1 1 1,6-11-1,-9 17-535,2 1-1,-1 0 0,0 0 0,0 0 0,1 0 0,-1 0 0,1 0 1,-1 1-1,1-1 0,0 0 0,0 1 0,0-1 0,0 1 0,0 0 1,0-1-1,0 1 0,0 0 0,0 0 0,1 1 0,-1-1 0,0 0 1,1 1-1,-1-1 0,0 1 0,1 0 0,-1 0 0,1 0 0,-1 0 1,0 0-1,1 1 0,2 0 0,-4-1-69,1 1 0,0 0 1,-1 0-1,1 0 0,-1 0 0,1 0 0,-1 0 0,1 1 1,-1-1-1,0 0 0,0 1 0,1-1 0,-1 1 1,0-1-1,0 1 0,-1 0 0,1-1 0,0 1 1,0 0-1,-1 0 0,1 3 0,8 43 481,-8-40-400,1 16 111,-2-18-192,0 1 0,1-1-1,-1 0 1,1 1-1,0-1 1,1 0 0,0 0-1,0 0 1,0 0 0,0 0-1,1 0 1,4 5 0,-6-10-22,0 0 0,-1-1 0,1 1 1,0-1-1,0 1 0,0-1 1,0 1-1,0-1 0,0 1 1,0-1-1,0 0 0,0 0 0,0 0 1,0 0-1,0 0 0,0 0 1,1 0-1,-1 0 0,0 0 0,0 0 1,0 0-1,0 0 0,0-1 1,0 1-1,0-1 0,0 1 1,0-1-1,0 1 0,0-1 0,-1 1 1,1-1-1,0 0 0,0 1 1,0-1-1,-1 0 0,1 0 1,0 1-1,-1-1 0,1 0 0,0-2 1,27-42 170,-25 39-158,6-13 31,0 0 0,-1 0 0,-1-1 0,-1 0 0,-1-1 0,-1 1 0,0-1 0,-2 0 0,0-21 0,-2 40 40,0 5-57,-1 15-78,7 33-17,-2-42 60,-1 1 1,2-1 0,-1 0-1,1-1 1,1 1 0,-1-1-1,2 0 1,7 9 0,-12-15 17,0 0-1,0 0 1,0 0 0,0-1 0,0 1 0,0-1 0,0 1-1,0-1 1,1 0 0,-1 0 0,1 0 0,-1 0 0,1 0-1,-1 0 1,1-1 0,-1 1 0,1-1 0,-1 0-1,1 0 1,0 0 0,-1 0 0,1 0 0,-1 0 0,1-1-1,0 1 1,-1-1 0,1 0 0,-1 0 0,1 0 0,-1 0-1,0 0 1,0 0 0,1-1 0,-1 1 0,0-1-1,4-3 1,0-2 133,-1 0-1,1 0 1,-1 0 0,-1-1-1,1 0 1,-1 0-1,-1 0 1,1-1 0,-2 1-1,1-1 1,-1 0-1,0 1 1,-1-1-1,0 0 1,0-12 0,0 15-125,-1 0 0,0 0 1,0 0-1,-1 0 1,1 0-1,-1 0 0,-1 0 1,1 0-1,-1 0 1,0 0-1,0 1 0,-1-1 1,0 1-1,0 0 0,0 0 1,0 0-1,-1 0 1,0 0-1,0 1 0,0-1 1,-1 1-1,1 0 1,-9-5-1,13 9-88,-1-1-1,1 1 1,-1 0 0,1-1 0,-1 1-1,1 0 1,-1-1 0,1 1 0,-1 0-1,1 0 1,-1-1 0,1 1 0,-1 0-1,0 0 1,1 0 0,-1 0 0,1 0-1,-1 0 1,0 0 0,1 0 0,-1 0-1,1 0 1,-1 0 0,0 0 0,1 0-1,-1 0 1,1 1 0,-1-1 0,1 0-1,-1 0 1,1 1 0,-1-1 0,1 0-1,-1 1 1,1-1 0,-1 0 0,1 1-1,-1-1 1,1 1 0,0-1 0,-1 1-1,1-1 1,0 1 0,-1-1 0,1 1-1,0-1 1,0 1 0,0-1 0,-1 1-1,1 0 1,0-1 0,0 1 0,0-1-1,0 1 1,0 0 0,0 0 0,0 1-326,0 0 1,0 0-1,1 0 0,-1 0 1,0-1-1,1 1 1,-1 0-1,1 0 1,0 0-1,0-1 1,-1 1-1,1 0 0,0-1 1,0 1-1,1-1 1,1 3-1,13 4-4037,2-6-1110</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8.351"/>
    </inkml:context>
    <inkml:brush xml:id="br0">
      <inkml:brushProperty name="width" value="0.025" units="cm"/>
      <inkml:brushProperty name="height" value="0.025" units="cm"/>
    </inkml:brush>
  </inkml:definitions>
  <inkml:trace contextRef="#ctx0" brushRef="#br0">24 29 11755,'0'0'11366,"-4"12"-10769,0 0-424,0 0 0,1 1 0,0-1-1,1 1 1,0 0 0,1 13 0,1-23-136,-1-1 0,1 1 0,1 0 1,-1 0-1,0 0 0,1-1 1,-1 1-1,1 0 0,0-1 1,0 1-1,0 0 0,0-1 0,0 1 1,1-1-1,-1 1 0,1-1 1,0 0-1,-1 0 0,1 0 1,0 0-1,0 0 0,0 0 1,1 0-1,-1-1 0,0 1 0,1-1 1,-1 0-1,1 1 0,-1-1 1,1 0-1,0-1 0,-1 1 1,1 0-1,0-1 0,0 1 0,-1-1 1,1 0-1,0 0 0,4 0 1,-4-1 59,0 0 0,1 0 1,-1 0-1,0 0 0,0-1 1,0 1-1,0-1 0,0 0 0,0 0 1,0 0-1,0 0 0,-1 0 1,1-1-1,-1 1 0,1-1 1,-1 1-1,0-1 0,0 0 1,0 0-1,-1 0 0,1 0 1,-1 0-1,0-1 0,1 1 1,-2 0-1,2-4 0,1-1-30,-1 0 0,0 0 0,-1 0 0,0 0 0,0 0-1,-1 0 1,0 0 0,0 0 0,0 0 0,-4-13 0,3 19-69,0-1 1,0 0-1,-1 1 1,1-1-1,-1 1 1,0 0-1,0 0 0,0-1 1,0 1-1,0 0 1,0 0-1,0 1 1,-1-1-1,1 0 1,-1 1-1,1 0 1,-1-1-1,0 1 0,1 0 1,-1 1-1,-4-2 1,-30-4-2033,4 7-4253,24 0 554</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9.222"/>
    </inkml:context>
    <inkml:brush xml:id="br0">
      <inkml:brushProperty name="width" value="0.025" units="cm"/>
      <inkml:brushProperty name="height" value="0.025" units="cm"/>
    </inkml:brush>
  </inkml:definitions>
  <inkml:trace contextRef="#ctx0" brushRef="#br0">90 320 1890,'0'0'19581,"-10"-4"-16933,4 2-2392,3 0-139,0 1 0,0-1 0,0 1 0,0 0-1,0 1 1,0-1 0,-1 0 0,1 1 0,-6-1 0,7 2-98,1-1 1,-1 1 0,1 0-1,-1-1 1,1 1 0,-1 0 0,1 0-1,0 0 1,-1 0 0,1 0 0,0 0-1,0 0 1,0 0 0,0 1-1,0-1 1,0 0 0,0 1 0,0-1-1,0 0 1,1 1 0,-1 0-1,0-1 1,1 1 0,-1-1 0,1 1-1,0-1 1,0 1 0,-1 2-1,-6 66 46,14-35-114,-7-34 44,0-1-1,1 1 1,-1 0-1,1-1 1,-1 1-1,1 0 1,-1-1-1,1 1 1,0-1-1,-1 1 1,1 0-1,0-1 1,-1 0-1,1 1 1,0-1-1,-1 1 1,1-1-1,0 0 1,0 0-1,0 1 1,-1-1-1,1 0 1,0 0-1,0 0 1,0 0-1,0 0 1,-1 0-1,1 0 1,0 0-1,1 0 1,1-2 7,0 1 1,0 0-1,0-1 1,0 1-1,0-1 1,-1 0 0,1 0-1,-1 0 1,0 0-1,1-1 1,-1 1-1,0-1 1,0 1-1,0-1 1,-1 1 0,1-1-1,2-5 1,20-57 130,-22 59-126,6-29 167,-1 0-1,-1-1 0,-2 0 1,-1-47-1,-2 40 135,-1 66-354,1-1 0,0 0 0,2 0 0,8 35 0,-7-43 52,0 0 0,1 0 0,0-1 0,1 0 0,1 0 0,0-1 0,0 1 0,14 14 0,-20-24 17,1-1 0,0 1 1,0-1-1,0 1 0,0-1 0,1 0 1,-1 0-1,1 0 0,-1 0 1,1 0-1,0-1 0,-1 1 0,1-1 1,0 0-1,0 0 0,0 0 1,0 0-1,0 0 0,0-1 0,0 1 1,0-1-1,1 0 0,-1 0 1,0 0-1,0 0 0,0-1 1,0 1-1,0-1 0,0 0 0,0 0 1,0 0-1,0 0 0,0 0 1,0-1-1,0 1 0,-1-1 0,1 0 1,-1 0-1,1 0 0,-1 0 1,0 0-1,3-4 0,2-1 78,-1-1-1,0 0 0,0-1 1,-1 0-1,-1 0 0,1 0 1,-1 0-1,-1 0 0,0-1 1,0 0-1,-1 0 0,2-10 1,-4 16-80,1-61 148,-1 62-166,0 1-1,0-1 1,0 1 0,-1-1 0,1 1-1,-1 0 1,1-1 0,-1 1 0,0 0-1,0-1 1,0 1 0,0 0 0,0 0 0,-1 0-1,1 0 1,-1 0 0,1 0 0,-1 1-1,0-1 1,0 0 0,0 1 0,1-1-1,-4 0 1,5 2-12,0-1 1,-1 1-1,1 0 0,-1 0 0,1 0 0,0 0 1,-1 0-1,1 0 0,-1 1 0,1-1 1,0 0-1,-1 0 0,1 0 0,0 0 0,-1 0 1,1 0-1,0 1 0,-1-1 0,1 0 1,0 0-1,-1 1 0,1-1 0,0 0 0,-1 0 1,1 1-1,0-1 0,0 0 0,0 1 1,-1-1-1,1 0 0,0 1 0,0-1 0,0 0 1,0 1-1,0-1 0,-1 1 0,1-1 1,0 0-1,0 1 0,0-1 0,0 1 0,0-1 1,0 1-1,0 22-134,0-19 144,0 9-20,0 1 1,1-1 0,1 1 0,0-1-1,6 18 1,-7-29 17,-1 1 0,1-1 0,0 0 0,-1 1 0,1-1 0,0 0 0,1 0 0,-1 0 0,0 0 0,1 0 0,-1 0 0,1 0 0,-1-1 0,1 1 0,0 0 0,0-1 0,0 1 0,0-1 0,0 0 0,0 0 0,0 1 0,0-1 0,0-1 0,1 1 0,-1 0 0,0-1 0,0 1 0,1-1 0,-1 1 0,1-1 0,-1 0 0,0 0 0,1 0 0,-1-1 0,1 1 0,-1 0 0,0-1 0,1 0 0,1 0 0,2-2 11,0 0 0,-1 0 0,0-1 0,0 1 0,0-1 0,0 0 0,0-1 0,-1 1 0,0-1 0,0 0 0,0 0 0,0 0 0,-1 0 0,0-1-1,4-10 1,0 2 9,-2 0 0,0-1 0,0 0 0,-2 0 0,3-20-1,-5 25 9,0 1-1,0-1 0,-1 0 0,-3-17 0,3 25-21,0 1-1,0-1 0,-1 0 0,1 1 0,-1-1 0,1 0 0,-1 1 0,0-1 0,1 1 0,-1-1 0,0 1 0,0 0 0,0-1 0,0 1 1,0 0-1,0-1 0,-1 1 0,1 0 0,0 0 0,0 0 0,-1 0 0,1 0 0,-1 1 0,1-1 0,-1 0 0,1 1 0,-1-1 0,0 1 0,1-1 1,-1 1-1,0 0 0,1 0 0,-1-1 0,0 1 0,-1 1 0,1-1-13,1 1 1,-1 0-1,1 0 1,0 0-1,-1 1 0,1-1 1,0 0-1,0 0 0,0 1 1,0-1-1,0 0 1,0 1-1,0-1 0,0 1 1,1-1-1,-1 1 0,1 0 1,-1-1-1,1 1 1,-1 0-1,1-1 0,0 1 1,0 0-1,0-1 1,0 1-1,0 0 0,0 0 1,1 2-1,6 53-77,-6-53 90,1-1 0,-1 1 1,1-1-1,0 0 0,0 1 0,0-1 1,0 0-1,1 0 0,-1 0 0,1-1 1,0 1-1,0-1 0,0 1 1,0-1-1,0 0 0,0 0 0,1 0 1,-1 0-1,1-1 0,-1 0 1,1 1-1,-1-1 0,1 0 0,0-1 1,0 1-1,0-1 0,-1 0 1,1 0-1,0 0 0,0 0 0,0 0 1,7-3-1,-5 2-298,1-1 0,-1 0 0,0 0-1,0 0 1,0-1 0,0 0 0,0 0 0,8-6 0,-10 6-465,0 0 0,-1-1 0,1 1 1,0-1-1,-1 0 0,0 0 0,0 0 1,0 0-1,-1 0 0,1-1 0,1-5 1,3-19-8003</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19.562"/>
    </inkml:context>
    <inkml:brush xml:id="br0">
      <inkml:brushProperty name="width" value="0.025" units="cm"/>
      <inkml:brushProperty name="height" value="0.025" units="cm"/>
    </inkml:brush>
  </inkml:definitions>
  <inkml:trace contextRef="#ctx0" brushRef="#br0">1 0 18610,'0'0'4996</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0.124"/>
    </inkml:context>
    <inkml:brush xml:id="br0">
      <inkml:brushProperty name="width" value="0.025" units="cm"/>
      <inkml:brushProperty name="height" value="0.025" units="cm"/>
    </inkml:brush>
  </inkml:definitions>
  <inkml:trace contextRef="#ctx0" brushRef="#br0">226 88 4676,'-2'-8'5568,"0"2"-4874,0 0-1,0 1 0,0-1 1,-1 1-1,0-1 0,0 1 1,0 0-1,-1 0 0,-4-5 1,6 8-425,0 0 0,0 0 1,0 1-1,0-1 1,-1 0-1,1 1 0,0 0 1,-1-1-1,1 1 0,-1 0 1,1 0-1,-1 1 0,0-1 1,1 0-1,-1 1 0,0 0 1,1-1-1,-1 1 0,0 0 1,1 1-1,-1-1 0,0 0 1,1 1-1,-1-1 1,0 1-1,1 0 0,-1 0 1,-3 1-1,0 3-86,-1-1-1,0 1 1,1 0-1,0 1 1,0-1-1,0 1 1,1 0 0,0 1-1,0 0 1,1-1-1,-6 12 1,0-1-173,2 1 0,0 1 0,-9 29 0,20-43-666,9-9 355,24-15 285,-5 3-9,-18 11 8,1 0-1,0 2 0,-1 0 1,1 0-1,0 1 1,0 1-1,28 0 1,-38 1 14,0 0 0,0 1 1,0-1-1,-1 1 1,1 0-1,0 0 1,0 0-1,-1 0 1,1 1-1,0-1 1,-1 1-1,0 0 1,1 0-1,-1 1 1,0-1-1,0 0 0,0 1 1,0 0-1,-1 0 1,1 0-1,-1 0 1,0 0-1,0 0 1,0 1-1,0-1 1,0 1-1,-1-1 1,1 1-1,-1 0 1,0-1-1,0 1 0,0 6 1,0 1 49,-1 0 0,-1 1 0,0-1 0,0 0 0,-1 0 0,-1 0-1,1-1 1,-2 1 0,0 0 0,0-1 0,-1 0 0,0 0 0,0 0 0,-1-1 0,-1 0 0,1 0 0,-1 0 0,-1-1 0,0 0 0,0-1 0,-1 0-1,1 0 1,-11 6 0,17-12-111,1 0-1,0 0 1,0-1-1,0 1 1,0 0 0,-1-1-1,1 1 1,0-1-1,-1 0 1,1 1-1,0-1 1,-1 0-1,1 0 1,0 1-1,-1-1 1,1 0-1,-1 0 1,1-1-1,0 1 1,-1 0-1,1 0 1,0-1 0,-1 1-1,1-1 1,-3 0-1,3-1-139,0 0 0,0 1 0,0-1 0,0 1 0,0-1 0,0 0 1,0 0-1,1 1 0,-1-1 0,0 0 0,1 0 0,0 0 0,-1 0 0,1 0 0,0 0 0,0-2 0,1-12-2192,0-1 0,1 1 0,6-23 0,-7 35 1605,13-53-7996</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0.740"/>
    </inkml:context>
    <inkml:brush xml:id="br0">
      <inkml:brushProperty name="width" value="0.025" units="cm"/>
      <inkml:brushProperty name="height" value="0.025" units="cm"/>
    </inkml:brush>
  </inkml:definitions>
  <inkml:trace contextRef="#ctx0" brushRef="#br0">0 22 15214,'0'0'4330,"2"12"-2499,7 61-174,4-1 1,3-1 0,33 96-1,-33-142-1575,-7-22 7,-3-16 162,-4-3-208,-1 1 1,0 0-1,-1-1 1,-1 1 0,-1-1-1,0 1 1,-1 0-1,0 0 1,-1 0-1,-1 0 1,0 1-1,-14-26 1,23 47-113,1-1 0,-1 0 0,1 0 1,0-1-1,1 1 0,-1-1 0,1 0 1,0-1-1,7 5 0,-10-7 62,-1-1 0,1 0 0,-1 1 0,1-1 0,0 0 1,-1 0-1,1 0 0,0-1 0,0 1 0,0 0 0,-1-1 0,1 0 0,0 0 0,0 0 0,0 0 0,0 0 0,0-1 0,-1 1 0,1-1 0,0 0 0,0 0 0,0 0 1,-1 0-1,1 0 0,-1-1 0,1 1 0,-1-1 0,1 1 0,-1-1 0,0 0 0,0 0 0,0 0 0,2-3 0,2-4 48,0-1-1,0 0 1,-1 0 0,-1 0-1,0-1 1,0 0-1,-1 0 1,0 0-1,-1 0 1,-1 0 0,1 0-1,-2-1 1,0 1-1,-1-16 1,3 41-52,2 0 0,-1 0 1,2 0-1,-1-1 0,2 1 1,0-2-1,11 18 0,-15-25 23,2 0-1,-1 0 0,1 0 0,-1-1 0,1 0 0,1 1 1,-1-2-1,0 1 0,1 0 0,0-1 0,9 5 0,-12-7 5,0 0 0,0 0 0,0 0 0,0-1 0,0 1-1,1 0 1,-1-1 0,0 0 0,0 0 0,1 1 0,-1-1-1,0-1 1,1 1 0,-1 0 0,0 0 0,0-1 0,1 0-1,-1 1 1,0-1 0,0 0 0,0 0 0,0 0 0,0 0-1,0 0 1,0-1 0,0 1 0,-1 0 0,1-1 0,0 0-1,-1 1 1,1-1 0,0-2 0,4-6 33,-1 0 1,0 0-1,-1-1 1,0 0-1,-1 0 0,0 0 1,-1 0-1,0 0 0,0-1 1,-1 1-1,-1 0 1,0-1-1,-1 1 0,0-1 1,-1 1-1,0 0 0,0 0 1,-1 0-1,-7-15 1,5 20-200,4 18 51,5 23 27,21 28 193,-4-33-1532,-19-28 1020,-1-1 0,0 1 0,1-1 0,0 0 0,-1 0 0,1 1 0,0-1 0,0-1 0,-1 1 0,1 0 0,0 0 0,0-1 1,3 2-1,-5-2 136,1 0 0,-1 0 1,1 0-1,-1 0 1,1 0-1,-1 0 0,1 0 1,-1 0-1,1 0 1,-1 0-1,1 0 0,-1 0 1,1 0-1,-1-1 1,1 1-1,-1 0 0,1 0 1,-1 0-1,0-1 1,1 1-1,-1 0 0,1-1 1,-1 1-1,0 0 1,1-1-1,-1 1 0,0 0 1,1-1-1,-1 1 1,0-1-1,1 1 0,-1-1 1,0 1-1,0-1 1,0 1-1,1 0 0,-1-1 1,0 0-1,2-17-7331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4:15.452"/>
    </inkml:context>
    <inkml:brush xml:id="br0">
      <inkml:brushProperty name="width" value="0.025" units="cm"/>
      <inkml:brushProperty name="height" value="0.025" units="cm"/>
    </inkml:brush>
  </inkml:definitions>
  <inkml:trace contextRef="#ctx0" brushRef="#br0">84 202 6022,'0'0'2610,"-8"6"-1777,4-3-808,-1 0 75,-1 1-1,1-1 1,1 1-1,-1 0 1,0 1-1,1-1 1,0 1-1,0-1 0,0 1 1,1 0-1,0 1 1,0-1-1,0 1 1,0-1-1,1 1 1,0 0-1,0 0 1,0 0-1,1 0 1,-1 8-1,4 18 108,1 1 0,9 38 0,-6-37-173,5 63 0,-11-44 138,-1-20 125,1-1 0,2 0 0,1 0 0,2 0 0,12 44-1,7-7-524,-4 0-1,-2 2 0,-3 0 1,-4 0-1,3 83 0,-30 310-694,-2-44 2722,38 174-1553,-54-82-138,3-137-24,21 382 41,11-539-186,-5-145 202,-25 144 1,15-143 485,-6 146 0,20-202-625,0-1 0,2 0-1,0 0 1,1 0 0,0 0 0,2-1-1,0 1 1,1-1 0,0 0-1,11 17 1,-10-21 48,1 0-1,1-1 1,0 0-1,0 0 0,1-1 1,1 0-1,0-1 1,0-1-1,0 1 1,1-2-1,1 1 1,22 9-1,39 12-9,1-3 0,1-4 0,107 18 0,242 15-578,-75-14 468,-79 3 93,397 55 13,5-50-106,830-66 162,-3-84-34,-644-8 32,-364 42-58,429-92-10,-109 16 84,-93 22 85,315-39 110,-126 76 601,-304 30-843,438 16 26,-791 53-42,1-1-6,591-22 203,-454 42-100,-320-26-130,185 33 16,74 7 12,-187-36-30,464 22 85,225-57 708,-87 39-730,-181 3-41,568 42-3,-757-33-22,216 36 10,-150-12 2,646-7 15,-979-50 106,157-28-1,-54 5 165,-122 27-46,-72 3-209,-1-1 0,1-1 0,-1 0 0,1-1 0,-1-1 0,1 0 0,-1-1 0,0 0 0,16-7 0,-19 2-55,0 0 0,0-1 0,-1 0 0,0-1 0,-1 0 0,0 0 0,-1-1 0,0 0 0,10-21 0,11-11 3,144-173 5,-101 132 5,108-169 0,-128 157 3,-5-3 0,-4-1-1,-4-2 1,-5-2-1,-5-2 1,24-161 0,-42 184-40,-4 0 1,-4-1-1,-3 0 1,-4 0 0,-3 1-1,-4 0 1,-4 0-1,-45-142 1,47 185 6,-23-67 19,5-1 0,-23-149 0,26-272-23,7 47 31,-67-215-2,83 648 0,5 29 0,-2 0 0,0 0 0,-1 1 0,-1-1 0,0 1 0,-2 0 0,0 0 0,-15-29 0,18 44 1,-1-1-1,1 1 1,-1 0-1,0 0 0,-1 0 1,1 1-1,0 0 0,-1-1 1,0 2-1,0-1 1,0 0-1,0 1 0,0 0 1,0 0-1,-1 1 1,1-1-1,-10 0 0,-9-1 5,0 2 1,-44 1-1,32 2 4,-186 14-10,61-1 24,-147 5-2,-407 15 107,-567-63-219,0-44 123,1050 58-37,-632-42-16,-856-47-33,-681 41-383,1740 52 431,-2238-31-154,1654 13 84,-188-3-115,-450 28 110,2 60 130,401 6 59,265-13-56,865-28 95,-596 117 0,932-137-331,8-1-347,0 0 1,0 1-1,0-1 0,0 1 1,0 0-1,1 0 0,-1 1 0,1 0 1,-1 0-1,-8 6 0,11-5-5330</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1.106"/>
    </inkml:context>
    <inkml:brush xml:id="br0">
      <inkml:brushProperty name="width" value="0.025" units="cm"/>
      <inkml:brushProperty name="height" value="0.025" units="cm"/>
    </inkml:brush>
  </inkml:definitions>
  <inkml:trace contextRef="#ctx0" brushRef="#br0">0 0 9449,'0'0'9129,"46"48"-16625</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1.703"/>
    </inkml:context>
    <inkml:brush xml:id="br0">
      <inkml:brushProperty name="width" value="0.025" units="cm"/>
      <inkml:brushProperty name="height" value="0.025" units="cm"/>
    </inkml:brush>
  </inkml:definitions>
  <inkml:trace contextRef="#ctx0" brushRef="#br0">0 354 12332,'2'8'2712,"6"18"-143,1 1 1,16 29 0,15 20-1626,-35-67-796,1 0 1,-1 0-1,-1 1 1,0 0-1,-1 0 1,1 0-1,-2 1 0,0-1 1,0 1-1,-1-1 1,0 1-1,0 0 0,-2-1 1,-1 16-1,2-24-129,0-1 0,-1 0-1,1 1 1,0-1 0,-1 0 0,1 0-1,-1 0 1,0 1 0,1-1 0,-1 0-1,0 0 1,0 0 0,0 0 0,0 0-1,1 0 1,-1-1 0,-1 1 0,1 0-1,0 0 1,0-1 0,0 1 0,-2 0-1,2 0-24,1-1 1,-1 0-1,0 0 0,0 0 0,0 0 0,0 0 0,0-1 0,1 1 0,-1 0 0,0 0 0,0 0 1,0-1-1,1 1 0,-1 0 0,0-1 0,0 1 0,1-1 0,-1 1 0,0-1 0,1 1 1,-1-1-1,1 1 0,-1-1 0,0 0 0,1 1 0,-1-1 0,1 0 0,0 1 0,-1-1 0,1 0 1,0 0-1,-1 1 0,1-1 0,0 0 0,-1-1 0,-3-15-275,-1 0 0,2-1-1,0 1 1,1-1 0,1-26 0,8-93-225,-6 126 484,22-222 1233,-24 242-1120,-1 0-1,2-1 0,-1 1 1,1 0-1,1 0 0,-1-1 1,1 1-1,3 8 0,-4-15-51,1 0 0,0-1 0,-1 1-1,1 0 1,0-1 0,0 1 0,0-1-1,0 1 1,1-1 0,-1 1 0,0-1-1,1 0 1,-1 0 0,0 0 0,1 0-1,0 0 1,2 2 0,-1-3 21,0 1 0,1 0 1,-1-1-1,0 1 0,0-1 0,1 0 1,-1 0-1,0 0 0,0 0 1,1-1-1,-1 1 0,0-1 0,4-1 1,1-1 3,-1-1 0,1 1-1,-1-1 1,0-1 0,0 1 0,-1-1 0,0 0 0,1 0 0,-1-1 0,6-7 0,52-70-11,-54 68-25,-1 1-40,13-18-41,-21 32 41,0-1 0,-1 0 0,1 0 0,0 1 0,0-1 0,0 1 0,-1-1 0,1 1 0,0-1 0,0 1 0,0 0 0,0-1 0,0 1 0,0 0 0,0-1 0,0 1 0,0 0 0,0 0 0,0 0 0,0 0 0,0 0 1,0 0-1,0 0 0,0 1 0,0-1 0,-1 0 0,1 0 0,0 1 0,0-1 0,0 1 0,1 0 0,1 0-17,-1 1 1,1-1-1,0 0 1,-1 0-1,1 0 1,0 0-1,0-1 1,-1 1-1,1-1 1,0 0-1,0 0 0,0 0 1,-1 0-1,1 0 1,0 0-1,0-1 1,0 0-1,-1 1 1,1-1-1,0 0 0,-1 0 1,1 0-1,0-1 1,-1 1-1,0-1 1,1 1-1,3-4 1,6-6-742,1-1-1,-1 0 1,17-23 0,-1 3-2076,-17 25 1060,-6 12 1338,-6 30 1828,0-30-1229,0 0-1,1 0 1,0 0 0,0 0-1,0 1 1,0-1-1,1 0 1,2 7-1,45 64-31,-33-56-223,-1 2 1,20 39-1,-28-45 128,0 0-1,-1 0 0,0 1 1,-1-1-1,-1 1 0,-1 0 1,0 29-1,-2-44 88,0-1 1,1 0-1,-1 0 1,0 0-1,-1 0 0,1 0 1,0 0-1,0 0 0,0 0 1,-1 0-1,1 0 1,0 0-1,-1 0 0,1 0 1,-1 0-1,1 0 0,-1 0 1,0-1-1,1 1 1,-2 1-1,1-2-6,1 0 1,-1 1-1,0-1 1,1 0-1,-1 0 0,0 0 1,1 0-1,-1 0 1,0 0-1,0 0 1,1 0-1,-1 0 0,0 0 1,1 0-1,-1 0 1,0 0-1,1-1 1,-1 1-1,0 0 0,1-1 1,-2 0-1,-2-1 48,1 0 0,0 0 0,0-1 1,0 1-1,1-1 0,-1 0 0,1 1 0,-1-1 0,1-1 0,-2-2 0,-4-9-464,1 0 0,1-1-1,0 0 1,1 0 0,0-1-1,2 1 1,0-1 0,1 1 0,0-1-1,2 0 1,0 0 0,3-26 0,0 36-151,0 1 0,0-1 0,0 1 0,1 0 0,0 1 0,0-1 0,1 0 0,-1 1 0,1 0 0,0 0 1,1 1-1,6-5 0,-6 3-441,24-19-5514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2.772"/>
    </inkml:context>
    <inkml:brush xml:id="br0">
      <inkml:brushProperty name="width" value="0.025" units="cm"/>
      <inkml:brushProperty name="height" value="0.025" units="cm"/>
    </inkml:brush>
  </inkml:definitions>
  <inkml:trace contextRef="#ctx0" brushRef="#br0">36 322 7655,'-1'5'8648,"-3"4"-4018,-21 72-4076,23-71-537,0 0 0,1 0 0,0 0 0,2 17 0,-1-27-15,0 1-1,1-1 0,-1 0 0,0 0 0,0 0 0,1 0 0,-1 0 1,0 0-1,0 0 0,1 0 0,-1 1 0,0-1 0,1 0 0,-1 0 0,0 0 1,1 0-1,-1-1 0,0 1 0,0 0 0,1 0 0,-1 0 0,0 0 1,0 0-1,1 0 0,-1 0 0,0 0 0,0-1 0,1 1 0,-1 0 1,0 0-1,0 0 0,1-1 0,-1 1 0,0 0 0,0 0 0,0 0 1,0-1-1,1 1 0,-1 0 0,0 0 0,0-1 0,0 1 0,0 0 1,0-1-1,0 1 0,0 0 0,0-1 0,12-14 94,1-19 3,-2 0 0,0 0 0,-3-1 0,0 0 0,-3 0 0,-1-1 1,0-58-1,-2 112-31,2-1 1,0 1-1,1-1 1,0-1-1,2 1 1,0-1-1,1 0 0,12 19 1,-16-27-61,2 3 24,1-1 0,0 1 0,0-1 0,1 0 1,0-1-1,15 12 0,-22-19 6,0-1-1,1 1 1,0-1-1,-1 0 0,1 1 1,0-1-1,-1 0 1,1 0-1,0 0 1,0-1-1,0 1 1,0 0-1,0-1 1,0 1-1,0-1 1,0 0-1,0 1 1,0-1-1,0 0 0,1 0 1,-1-1-1,0 1 1,0 0-1,0-1 1,0 1-1,0-1 1,0 0-1,0 1 1,0-1-1,-1 0 1,1 0-1,0 0 1,0-1-1,-1 1 0,1 0 1,-1-1-1,1 1 1,-1-1-1,1 1 1,-1-1-1,0 0 1,0 1-1,0-1 1,0 0-1,0 0 1,1-2-1,3-7 43,0-1 0,-1 1 0,-1 0-1,1-1 1,-2 0 0,0 0 0,0 0 0,-1 0 0,-1 0-1,0 0 1,0 0 0,-4-18 0,-3 17-108,-1 23-66,0 24-53,7-26 151,1 4 24,-1-1 1,2 1-1,-1-1 0,4 19 1,-3-29-25,-1 0 0,0 1 1,0-1-1,1 1 1,-1-1-1,1 1 0,-1-1 1,1 0-1,-1 1 0,1-1 1,0 0-1,0 0 1,0 0-1,0 1 0,0-1 1,0 0-1,0 0 1,0 0-1,0-1 0,0 1 1,1 0-1,-1 0 0,0-1 1,0 1-1,1 0 1,-1-1-1,1 1 0,-1-1 1,0 0-1,1 1 1,-1-1-1,1 0 0,-1 0 1,1 0-1,-1 0 0,1 0 1,-1 0-1,1-1 1,-1 1-1,0 0 0,1-1 1,-1 1-1,1-1 1,-1 0-1,0 1 0,2-2 1,1 0 13,0-1-1,-1 0 1,1 0 0,0 0 0,-1 0 0,0-1-1,0 1 1,0-1 0,0 0 0,0 0 0,-1 0-1,4-9 1,22-57 61,-25 62-65,-1 2 14,9-40-52,-10 45 42,-1 0 0,0 0 1,0 0-1,0 1 0,0-1 1,0 0-1,0 0 1,0 0-1,0 0 0,0 0 1,-1 0-1,1 0 1,0 0-1,-1 0 0,1 1 1,0-1-1,-1 0 0,1 0 1,-1 0-1,1 1 1,-1-1-1,0 0 0,1 0 1,-1 1-1,0-1 1,1 1-1,-1-1 0,0 1 1,0-1-1,0 1 0,1-1 1,-1 1-1,0-1 1,0 1-1,0 0 0,0 0 1,0 0-1,0-1 1,0 1-1,1 0 0,-3 0 1,-12 1 117,16-2-206,25-6-89,-11-2-887,0 0 1,24-20 0,3-10-6428,-7 2-6080</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3.158"/>
    </inkml:context>
    <inkml:brush xml:id="br0">
      <inkml:brushProperty name="width" value="0.025" units="cm"/>
      <inkml:brushProperty name="height" value="0.025" units="cm"/>
    </inkml:brush>
  </inkml:definitions>
  <inkml:trace contextRef="#ctx0" brushRef="#br0">0 0 17104,'0'0'3011,"15"54"-1538,2-19-960,3 5-385,-1 5 0,0-2-32,-3-3-64,1-3 0,-5-9-64,-1-5-576,-6-10-930,-3-4-736,-2-5-1986,-10-4-1281</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3.531"/>
    </inkml:context>
    <inkml:brush xml:id="br0">
      <inkml:brushProperty name="width" value="0.025" units="cm"/>
      <inkml:brushProperty name="height" value="0.025" units="cm"/>
    </inkml:brush>
  </inkml:definitions>
  <inkml:trace contextRef="#ctx0" brushRef="#br0">30 350 6790,'-5'-14'1586,"-1"-1"-792,1 0 0,1 0 0,-4-26 1,7 34-379,0 0 0,1 0 1,0 0-1,0 0 0,1 0 1,0 0-1,0 0 1,1 0-1,0 0 0,0 1 1,0-1-1,1 1 0,4-8 1,3-2 410,1 1-1,0 0 1,1 0 0,1 2 0,21-19 0,-30 28-738,1 0 0,0 0 0,-1 0 1,1 1-1,1 0 0,-1 0 0,0 0 1,1 1-1,-1 0 0,1 0 0,0 0 0,0 1 1,0 0-1,0 0 0,0 0 0,0 1 1,0 0-1,0 0 0,0 0 0,0 1 0,6 1 1,-9 0-57,0 0 0,0 0 0,0 1 0,0-1 0,0 1 1,0-1-1,-1 1 0,1 0 0,-1 0 0,0 0 0,1 0 1,-1 0-1,-1 1 0,1-1 0,-1 1 0,1-1 0,-1 1 1,0-1-1,0 1 0,0 0 0,-1 0 0,0-1 0,1 1 0,-2 6 1,2 5 88,-1-1 1,0 1-1,-2 0 1,0 0-1,-3 15 1,0-15-38,0 0 0,-13 27 0,15-37-164,0 1 0,-1 0 0,1-1 0,-1 1 1,0-1-1,-1 0 0,1 0 0,-1-1 0,-8 7 0,13-11-13,0 0 1,0 0-1,-1 0 1,1 0-1,0 0 0,0 0 1,0 0-1,-1 0 1,1 0-1,0-1 0,0 1 1,0 0-1,-1 0 1,1 0-1,0 0 0,0 0 1,0 0-1,-1-1 1,1 1-1,0 0 0,0 0 1,0 0-1,0 0 1,0-1-1,0 1 0,-1 0 1,1 0-1,0 0 1,0-1-1,0 1 0,0 0 1,0 0-1,0 0 1,0-1-1,0 1 0,0 0 1,0 0-1,0-1 1,0 1-1,0 0 0,0 0 1,0 0-1,0-1 1,0 1-1,0 0 1,1 0-1,-1 0 0,0-1 1,0 1-1,0 0 1,0-1-1,3-13-2416,11-13-3418,5-2-928</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3.859"/>
    </inkml:context>
    <inkml:brush xml:id="br0">
      <inkml:brushProperty name="width" value="0.025" units="cm"/>
      <inkml:brushProperty name="height" value="0.025" units="cm"/>
    </inkml:brush>
  </inkml:definitions>
  <inkml:trace contextRef="#ctx0" brushRef="#br0">16 19 9641,'3'9'3273,"16"64"1343,-12-38-1981,21 54 0,-28-89-2574,0 1 0,0-1-1,0 1 1,0 0 0,0-1 0,0 1-1,1-1 1,-1 1 0,0-1 0,0 1-1,1 0 1,-1-1 0,0 1 0,1-1-1,-1 1 1,0-1 0,1 0-1,-1 1 1,1-1 0,-1 1 0,0-1-1,1 0 1,-1 1 0,1-1 0,-1 0-1,1 1 1,0-1 0,-1 0 0,1 0-1,-1 0 1,2 1 0,4-19 1107,-4-35-268,-2 52-881,0-8-19,0 1 1,-1-1-1,0 0 1,-1 0-1,0 1 1,-1-1-1,1 1 1,-1 0 0,-1 0-1,0 0 1,0 0-1,-1 1 1,1-1-1,-2 1 1,1 0-1,-1 0 1,0 1-1,0 0 1,-10-7-1,16 12-20,0 1-1,0 0 0,0 0 0,-1-1 1,1 1-1,0 0 0,0 0 0,0-1 0,0 1 1,0 0-1,-1 0 0,1 0 0,0 0 1,0-1-1,-1 1 0,1 0 0,0 0 1,0 0-1,0 0 0,-1 0 0,1-1 1,0 1-1,0 0 0,-1 0 0,1 0 0,0 0 1,-1 0-1,1 0 0,0 0 0,0 0 1,-1 0-1,1 0 0,0 0 0,0 0 1,-1 0-1,1 0 0,0 1 0,0-1 0,-1 0 1,1 0-1,0 0 0,0 0 0,-1 0 1,1 0-1,0 1 0,0-1 0,0 0 1,-1 0-1,1 0 0,0 1 0,0-1 1,0 0-1,0 0 0,-1 1 0,1-1 0,0 0 1,0 0-1,0 1 0,0-1 0,0 0 1,0 0-1,0 1 0,0-1 0,0 0 1,0 1-1,8 17-931,-5-15 632,0 0-1,1 0 1,-1-1-1,1 1 1,0-1 0,0 1-1,0-1 1,0-1-1,0 1 1,0 0-1,0-1 1,1 0 0,4 1-1,-3-1-553,0 0 0,1-1 0,-1 1 0,1-1 0,0-1-1,-1 1 1,0-1 0,11-3 0,10-9-4053</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4.249"/>
    </inkml:context>
    <inkml:brush xml:id="br0">
      <inkml:brushProperty name="width" value="0.025" units="cm"/>
      <inkml:brushProperty name="height" value="0.025" units="cm"/>
    </inkml:brush>
  </inkml:definitions>
  <inkml:trace contextRef="#ctx0" brushRef="#br0">43 55 6758,'0'0'13544,"-7"12"-12866,5-8-635,-25 53 822,26-54-763,-1 1 0,1 0 0,0 0 0,0 0 0,1 0 0,0 0 0,-1 0 0,1 1 0,0-1 0,1 0 0,-1 0 0,1 0 0,0 0 0,0 0 0,0 0 0,3 6 0,-4-9-80,1 0-1,-1 0 0,0 0 1,1 0-1,-1 0 0,1 0 0,-1 0 1,1-1-1,0 1 0,-1 0 1,1 0-1,0-1 0,-1 1 1,1 0-1,0-1 0,0 1 0,0-1 1,-1 1-1,1-1 0,0 1 1,0-1-1,0 0 0,0 1 1,0-1-1,0 0 0,0 0 1,0 0-1,0 0 0,0 1 0,0-2 1,1 1-1,0-1 41,0 0-1,-1 0 1,1 0 0,0 0-1,-1-1 1,1 1 0,-1-1-1,0 1 1,1-1 0,-1 1 0,0-1-1,0 0 1,2-3 0,2-6 103,-1 1 0,0 0 0,-1-1 0,4-16 0,-7 26-183,2-12 96,-1 1 0,0-1 0,-2-24 0,1 33-190,-1 1 0,1 0 0,-1 0 0,0 0-1,0 0 1,0 0 0,0 0 0,-1 1 0,-2-5 0,3 6-127,0-1 0,0 1 0,-1 0 0,1 0 0,0-1 1,-1 1-1,1 0 0,-1 0 0,1 1 0,-1-1 0,1 0 0,-1 0 1,0 1-1,1-1 0,-1 1 0,0 0 0,0-1 0,-1 1 1,2 0 24,1 0 0,-1 0 0,1 0 0,-1 1 0,0-1 0,1 0 0,-1 0 0,1 1 0,-1-1 1,1 0-1,-1 1 0,1-1 0,0 0 0,-1 1 0,1-1 0,-1 1 0,1-1 0,0 0 0,-1 1 1,1-1-1,0 1 0,-1 0 0,1-1 0,0 1 0,0-1 0,0 1 0,-1-1 0,1 1 0,0-1 1,0 1-1,0 0 0,0-1 0,0 1 0,0-1 0,0 1 0,0 0 0,0-1 0,1 1 1,-1-1-1,0 1 0,0-1 0,0 1 0,1-1 0,-1 1 0,0-1 0,1 1 0,-1-1 0,0 1 1,1-1-1,-1 1 0,0-1 0,1 1 0,-1-1 0,1 0 0,-1 1 0,1-1 0,-1 0 0,2 1 1,13 6-3471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4.591"/>
    </inkml:context>
    <inkml:brush xml:id="br0">
      <inkml:brushProperty name="width" value="0.025" units="cm"/>
      <inkml:brushProperty name="height" value="0.025" units="cm"/>
    </inkml:brush>
  </inkml:definitions>
  <inkml:trace contextRef="#ctx0" brushRef="#br0">51 239 10634,'0'0'9470,"-8"2"-8989,6-2-458,0 1 1,0-1-1,0 1 1,0-1-1,0 1 1,0 0-1,0 0 0,1 0 1,-1 0-1,0 0 1,0 0-1,1 0 1,-1 1-1,1-1 1,0 1-1,-1-1 0,1 1 1,0-1-1,0 1 1,0 0-1,0 0 1,0-1-1,0 1 1,-1 3-1,1 3 50,0 0-1,0 0 1,0 0-1,1 0 1,0 0 0,2 12-1,-1-15-45,0 1-1,0-1 1,1 0 0,-1 0-1,1-1 1,0 1 0,1 0-1,-1-1 1,1 1-1,3 4 1,-5-8-10,0 0 1,-1 0-1,1 0 1,0 0-1,0 0 1,0-1-1,0 1 0,-1 0 1,1 0-1,0-1 1,0 1-1,0-1 0,1 1 1,-1-1-1,0 1 1,0-1-1,0 0 1,0 1-1,0-1 0,0 0 1,1 0-1,-1 0 1,0 0-1,0 0 1,0 0-1,1 0 0,-1 0 1,0-1-1,0 1 1,0 0-1,0-1 0,0 1 1,0-1-1,0 1 1,0-1-1,0 1 1,0-1-1,0 0 0,0 0 1,0 1-1,0-1 1,0 0-1,-1 0 0,1 0 1,0 0-1,-1 0 1,1 0-1,0 0 1,0-2-1,5-7 94,0-1 0,-1 0 0,0 0 0,-1 0 0,-1 0 0,1-1 0,-2 1 0,3-22 0,-2 2 218,-2 1 0,-3-39 0,2 65-319,0-1 0,0 1 0,-1 0-1,1-1 1,-1 1 0,0-1 0,0 1 0,-1 0 0,0 0 0,1 0 0,-1 0 0,-1 0 0,-2-5 0,4 12-48,0 0 0,0-1 0,0 1 1,1 0-1,-1 0 0,1-1 1,-1 1-1,1 0 0,0 0 1,1 5-1,-1-7 36,0 18 18,2 0 1,0 0-1,8 32 0,-8-43 7,0 0 0,1 1 1,0-1-1,1 0 0,-1 0 0,2-1 1,-1 1-1,1-1 0,0 0 0,9 10 1,-12-16-16,-1 1 0,1 0 0,0-1 0,0 1 1,0-1-1,0 0 0,0 0 0,0 1 1,0-1-1,1-1 0,-1 1 0,0 0 0,1 0 1,-1-1-1,0 0 0,1 1 0,-1-1 1,1 0-1,-1 0 0,0 0 0,1 0 0,2-1 1,-1-1 5,-1 1 1,1-1 0,0 0-1,-1 0 1,0 0 0,1 0-1,-1-1 1,0 1 0,0-1-1,0 0 1,-1 0 0,4-4-1,2-4 12,0-1 0,0-1 0,-2 1 0,1-1-1,-2-1 1,6-18 0,1-41-74,-12 86 30,3 58 146,-2-66-96,-1-1 0,1 1-1,0 0 1,1-1 0,-1 1 0,1-1 0,0 1-1,0-1 1,1 0 0,-1 0 0,1 0-1,4 5 1,-6-8-4,0 1 0,1-1 0,-1 0 0,0 0 0,1 0 0,-1 0 0,1 0 1,-1-1-1,1 1 0,-1 0 0,1 0 0,-1-1 0,1 0 0,0 1 0,-1-1 0,1 0 0,0 1 0,-1-1 0,1 0 0,0 0 0,-1 0 0,1-1 0,0 1 0,-1 0 0,1-1 0,0 1 0,-1-1 0,1 1 1,-1-1-1,1 0 0,-1 0 0,1 0 0,-1 1 0,1-1 0,-1-1 0,0 1 0,0 0 0,0 0 0,1 0 0,-1-1 0,0 1 0,1-2 0,4-6 73,0 1-1,-1-1 1,0 0 0,0 0-1,4-16 1,-2 5-106,-2-2-1,-1 1 1,-1 0 0,-1-1-1,0-39 1,-2 60-182,0 42-267,0-32 437,1-1 0,0 1-1,1-1 1,0 0 0,0 0-1,1 0 1,3 8 0,-6-14-88,1-1 1,-1 1 0,1-1 0,-1 1 0,1-1-1,0 0 1,0 0 0,-1 1 0,1-1-1,0 0 1,0 0 0,0 0 0,0 0 0,1 0-1,-1 0 1,0 0 0,0 0 0,1 0 0,-1 0-1,0-1 1,1 1 0,-1-1 0,0 1-1,1-1 1,-1 1 0,1-1 0,-1 0 0,1 0-1,-1 0 1,1 0 0,-1 0 0,1 0 0,-1 0-1,1 0 1,-1 0 0,1-1 0,-1 1 0,1-1-1,-1 1 1,1-1 0,-1 1 0,0-1-1,1 0 1,-1 0 0,0 0 0,0 0 0,2-2-1,3-3-829,0-1 0,-1-1 0,0 1 0,0-1-1,-1 0 1,0 0 0,0 0 0,-1 0-1,0-1 1,-1 0 0,0 1 0,2-16 0,2-14-3540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4.937"/>
    </inkml:context>
    <inkml:brush xml:id="br0">
      <inkml:brushProperty name="width" value="0.025" units="cm"/>
      <inkml:brushProperty name="height" value="0.025" units="cm"/>
    </inkml:brush>
  </inkml:definitions>
  <inkml:trace contextRef="#ctx0" brushRef="#br0">23 64 4901,'-2'-9'2712,"-1"-3"-1608,2 7-386,-1-1 0,1 1-1,-1 0 1,0 0 0,0 0-1,-4-6 1,7 19 3675,-2 15-3255,0-1-1037,5 20-200,1 0 0,3-1 1,12 42-1,-20-81 20,1-1 0,-1 1 0,1 0 0,-1-1 0,1 1 0,-1 0 0,1-1 0,0 1 0,0-1 0,0 1 0,0-1 0,0 1 0,0-1 0,0 0 0,0 0 0,1 1 0,-1-1 0,0 0 0,1 0 0,-1 0 0,1 0 0,-1-1 0,1 1 0,0 0 0,2 0 0,-2-1-168,-1-1 0,1 1-1,0-1 1,-1 0 0,1 0 0,0 1 0,-1-1-1,1 0 1,-1 0 0,1 0 0,-1-1 0,0 1 0,1 0-1,-1 0 1,0-1 0,0 1 0,0-1 0,0 1 0,0-1-1,0 0 1,-1 1 0,1-1 0,0-2 0,9-21-4755</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5.356"/>
    </inkml:context>
    <inkml:brush xml:id="br0">
      <inkml:brushProperty name="width" value="0.025" units="cm"/>
      <inkml:brushProperty name="height" value="0.025" units="cm"/>
    </inkml:brush>
  </inkml:definitions>
  <inkml:trace contextRef="#ctx0" brushRef="#br0">1 263 1281,'0'0'12353,"0"-6"-12241,29-185 2739,-28 149-1731,-1 18 1089,1 44 751,-1 32-2486,15 98 0,-11-126-139,1 0 0,2 0 0,0-1 0,1 0 0,2 0 0,14 27 0,-4-26 1,-12-23-14,-4-17-40,-4 2-268,-1-1 0,0 1 0,-1 0 0,0 1 1,-1-1-1,-1 0 0,0 1 0,-1 0 0,0 0 0,-1 0 0,-1 0 0,0 1 0,-15-20 1,9 23-177,12 20-17,15 21 71,-12-30 97,0 0 0,0 0 0,0-1 1,0 1-1,0 0 0,0-1 0,1 0 0,-1 1 0,1-1 0,-1 0 1,1 0-1,-1-1 0,1 1 0,-1 0 0,1-1 0,0 1 0,-1-1 0,1 0 1,0 0-1,-1 0 0,1 0 0,0-1 0,-1 1 0,1-1 0,0 0 0,-1 1 1,1-1-1,3-2 0,-2 0 3,0 0 0,0 0-1,0 0 1,0 0 0,-1-1 0,0 1 0,1-1 0,-1 0-1,-1 0 1,1 0 0,0 0 0,-1-1 0,0 1 0,2-8-1,15-58 57,-11 117-181,-6-32 198,0 4-42,1 0 0,1 0 0,1 0 0,0-1 0,13 29 0,-17-46-98,-1 0-1,0 0 1,1 0 0,-1 0 0,0 0 0,1 0-1,-1 0 1,1 0 0,0 0 0,-1 0 0,1-1 0,0 1-1,0 0 1,-1-1 0,1 1 0,0 0 0,0-1-1,0 1 1,0-1 0,0 1 0,-1-1 0,1 1-1,0-1 1,0 0 0,0 0 0,2 1 0,-2-2-91,0 1 1,0-1-1,0 0 0,-1 0 1,1 0-1,0 1 1,0-1-1,0 0 1,-1 0-1,1 0 0,-1 0 1,1 0-1,-1 0 1,1-1-1,-1 1 1,1 0-1,-1 0 0,1-2 1,7-58-7247,-7 21 1556</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2.426"/>
    </inkml:context>
    <inkml:brush xml:id="br0">
      <inkml:brushProperty name="width" value="0.025" units="cm"/>
      <inkml:brushProperty name="height" value="0.025" units="cm"/>
    </inkml:brush>
  </inkml:definitions>
  <inkml:trace contextRef="#ctx0" brushRef="#br0">104 154 3876,'9'-12'1206,"-1"0"-255,10-13 2453,-1-1 0,25-52 0,-65 110 27,5-7-3424,-17 31 480,-35 77 1,60-112-377,2 0 0,0 0 0,2 1 0,0 0 0,1 0 0,2 0 0,-2 35 0,5-54-200,0 0 1,0 0-1,1 0 1,-1 0-1,1 0 1,0 0-1,0 0 1,0 0 0,0 0-1,1 0 1,-1 0-1,1-1 1,-1 1-1,1-1 1,0 1-1,0-1 1,0 1-1,0-1 1,1 0-1,-1 0 1,1 0 0,-1-1-1,1 1 1,-1 0-1,1-1 1,0 0-1,0 0 1,0 0-1,0 0 1,0 0-1,0 0 1,0-1-1,0 1 1,6-1-1,1 1-410,0-1-1,0 0 0,-1-1 0,1 0 0,0 0 0,-1-1 0,1-1 1,-1 1-1,1-1 0,12-7 0,26-19-4668</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5.742"/>
    </inkml:context>
    <inkml:brush xml:id="br0">
      <inkml:brushProperty name="width" value="0.025" units="cm"/>
      <inkml:brushProperty name="height" value="0.025" units="cm"/>
    </inkml:brush>
  </inkml:definitions>
  <inkml:trace contextRef="#ctx0" brushRef="#br0">3 1 6278,'0'0'9433,"-1"9"-9278,0-5-263,1 0 1,0 1 0,0-1 0,0 0 0,0 1 0,1-1-1,0 0 1,0 0 0,0 1 0,3 6 0,-1-6-369,-1 1 0,2-1 1,-1 0-1,0 0 0,1-1 0,0 1 1,0-1-1,1 1 0,5 3 0,-4-3-680,1 0-1,-1-1 0,1 1 0,0-1 0,9 3 0,6-1 1681,-5-3 5134,2-2 6403,-13 42-10278,-6-43-1780,0 1 0,0-1 0,0 0 0,1 1 0,-1-1 0,0 1-1,0-1 1,1 0 0,-1 1 0,0-1 0,0 1 0,1-1 0,-1 0 0,0 0 0,1 1 0,-1-1 0,1 0 0,-1 0 0,0 1 0,1-1 0,-1 0 0,1 0 0,-1 0 0,1 0 0,-1 1 0,1-1 0,-1 0 0,0 0-1,1 0 1,-1 0 0,1 0 0,-1 0 0,1 0 0,-1 0 0,1-1 0,-1 1 0,1 0 0,-1 0 0,0 0 0,1 0 0,-1-1 0,1 1 0,-1 0 0,1 0 0,-1-1 0,0 1 0,1 0 0,-1-1 0,0 1 0,1 0-1,-1-1 1,0 1 0,0 0 0,1-1 0,-1 1 0,0-1 0,20-23-196,-20 23 159,3-3-86,50-65-1862,-49 65 1969,-1 0 0,1 0 0,0 1 0,0-1 1,0 1-1,0 0 0,1 1 0,-1-1 0,1 1 0,0-1 0,-1 1 0,1 1 0,0-1 0,6 0 1,-9 2 141,0 1 1,-1-1 0,1 1 0,-1 0 0,1 0 0,-1-1-1,1 1 1,-1 0 0,0 1 0,1-1 0,-1 0 0,0 0-1,0 0 1,0 1 0,0-1 0,0 1 0,0-1 0,0 1-1,0-1 1,0 1 0,0 1 0,16 19 348,-17-22-551,1 0 0,0 0 1,-1 0-1,1 1 0,0-1 0,-1 0 0,1 0 1,0 0-1,-1 0 0,1 0 0,0 0 0,0 0 0,-1 0 1,1-1-1,0 1 0,-1 0 0,1 0 0,0-1 1,-1 1-1,1 0 0,-1-1 0,1 1 0,0 0 1,-1-1-1,1 1 0,-1-1 0,1 1 0,-1-1 1,1 1-1,-1-1 0,0 0 0,1 1 0,-1-1 1,0 1-1,1-1 0,-1 0 0,21-45-8095,-11 17 1923</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6.213"/>
    </inkml:context>
    <inkml:brush xml:id="br0">
      <inkml:brushProperty name="width" value="0.025" units="cm"/>
      <inkml:brushProperty name="height" value="0.025" units="cm"/>
    </inkml:brush>
  </inkml:definitions>
  <inkml:trace contextRef="#ctx0" brushRef="#br0">64 1 8200,'0'0'3368,"-5"8"-3282,-2 4 5,-13 28 1521,20-39-1388,5 1-1656,5-7 5303,-8 0 906,-15 7-2437,11-1-2259,0 0 1,0 0-1,0 1 1,0-1-1,1 0 1,-1 1-1,0-1 1,1 1-1,-1 0 0,1-1 1,0 1-1,0 0 1,-1 0-1,1 0 1,0 0-1,1 0 1,-1 0-1,-1 3 1,-6 40 1487,9-44-1565,0-1 0,0 1 0,0 0 0,0-1 0,0 1 0,0-1 0,0 0-1,0 1 1,0-1 0,0 0 0,0 1 0,0-1 0,0 0 0,1 0 0,-1 0 0,0 0 0,0 0-1,0 0 1,0 0 0,2-1 0,28-2-508,-10-1 35,-14 2 401,0 0 0,0 0 0,0 1 0,-1 0 0,1 1 0,0-1-1,0 1 1,0 0 0,0 1 0,0 0 0,10 2 0,-16-2 95,0-1 0,0 1 0,0-1 0,-1 0 0,1 1 0,0 0 0,-1-1 0,1 1-1,0-1 1,-1 1 0,1 0 0,-1 0 0,1-1 0,-1 1 0,1 0 0,-1 0 0,0-1 0,1 1 0,-1 0 0,0 0 0,0 0 0,1 0 0,-1 0 0,0-1 0,0 1 0,0 0 0,0 0 0,0 0 0,0 0-1,0 0 1,-1 0 0,1 0 0,0-1 0,0 1 0,-1 0 0,1 0 0,0 0 0,-1-1 0,1 1 0,-1 0 0,1 0 0,-1-1 0,0 1 0,0 1 0,-31 27 415,-10-10-1258,23-18-6851</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6.933"/>
    </inkml:context>
    <inkml:brush xml:id="br0">
      <inkml:brushProperty name="width" value="0.025" units="cm"/>
      <inkml:brushProperty name="height" value="0.025" units="cm"/>
    </inkml:brush>
  </inkml:definitions>
  <inkml:trace contextRef="#ctx0" brushRef="#br0">28 134 15759,'0'0'6465,"-5"15"-5686,-1 6-302,1 0-1,0 1 1,2-1 0,1 1-1,0 0 1,3 34 0,1-29 368,2-1 1,13 50-1,-15-68-785,0-1-1,1 0 0,0 1 1,0-1-1,1-1 1,0 1-1,0 0 0,1-1 1,-1 0-1,1 0 0,1 0 1,-1-1-1,1 0 0,10 8 1,-15-12-49,1 0 0,-1 0 1,1 0-1,-1 0 0,1 0 1,0 0-1,-1-1 0,1 1 0,0 0 1,0-1-1,0 0 0,-1 1 1,1-1-1,0 0 0,0 0 0,0 0 1,0 0-1,-1 0 0,1 0 1,0-1-1,0 1 0,1-1 0,-2 0-21,0 0 0,1 0 0,-2 0-1,1 0 1,0-1 0,0 1 0,0 0-1,0 0 1,-1-1 0,1 1 0,-1 0-1,1-1 1,-1 1 0,0-1 0,1 1-1,-1-1 1,0 1 0,0-1 0,0 1-1,0-3 1,-1-4-46,1 0-1,-1 0 0,-1 0 1,0 0-1,0 1 1,0-1-1,-1 1 1,-6-12-1,-6-2-1,11 18-7,1-1 1,0 1-1,0-1 0,0 0 1,1 0-1,-1 0 1,1-1-1,0 1 1,0-1-1,-1-7 1,3 10 65,1 1 1,0-1-1,0 1 0,0 0 1,0-1-1,1 1 1,-1 0-1,0 0 0,1-1 1,-1 1-1,0 0 1,1 0-1,-1 0 1,1 1-1,-1-1 0,1 0 1,3 0-1,5-5 16,1-2 7,0-1 0,-1 0-1,0-1 1,-1-1 0,0 1-1,0-1 1,-1-1 0,0 0-1,-1 0 1,9-23 0,-11 24 24,0-1 1,-2 1-1,1 0 1,-1-1-1,-1 0 1,0 0-1,-1 0 1,0 0-1,-1 0 1,0 0-1,-1 0 1,0 1-1,-4-14 1,4 22-38,0 0 0,0 0-1,0 0 1,-1 0 0,0 0 0,1 1 0,-1-1-1,0 0 1,0 1 0,-1-1 0,1 1 0,0 0 0,-1-1-1,1 1 1,-5-2 0,6 3-16,0 1 1,-1 0-1,1-1 0,0 1 1,0 0-1,0-1 0,0 1 1,-1 0-1,1 0 0,0 0 1,0 0-1,0 0 0,-1 0 1,1 0-1,0 1 0,0-1 1,0 0-1,0 1 0,-1-1 0,1 1 1,0-1-1,0 1 0,0-1 1,0 1-1,0 0 0,0-1 1,0 1-1,1 0 0,-1 0 1,0 0-1,0 0 0,0 0 1,1 0-1,-1 0 0,1 0 1,-1 0-1,1 0 0,-1 0 1,1 0-1,-1 1 0,1-1 1,0 0-1,0 0 0,0 2 1,-6 15-12,1 0 1,2 1-1,0 0 1,0 0-1,2 0 1,0 0 0,2 0-1,3 29 1,-4-46-14,1 0 0,-1 0 0,1 0 0,-1-1 0,1 1 0,0 0 1,-1 0-1,1 0 0,0-1 0,0 1 0,1 0 0,-1-1 0,0 1 0,0-1 0,1 1 1,-1-1-1,1 0 0,-1 0 0,1 0 0,-1 1 0,1-1 0,0-1 0,0 1 1,-1 0-1,1 0 0,0-1 0,0 1 0,0-1 0,0 1 0,0-1 0,0 0 0,0 0 1,0 0-1,0 0 0,0 0 0,-1 0 0,1-1 0,3 0 0,7-2-322,1 0-1,-1-1 1,0-1-1,20-10 1,-11 5 26,-20 9 334,0 1 0,0-1-1,0 1 1,0-1 0,0 1-1,0 0 1,0 0-1,0-1 1,0 1 0,0 0-1,-1 0 1,1 0-1,0 0 1,0 0 0,0 0-1,0 0 1,0 0 0,0 1-1,0-1 1,0 0-1,0 0 1,0 1 0,0-1-1,0 1 1,0-1 0,0 1-1,-1-1 1,1 1-1,0 0 1,0-1 0,-1 1-1,1 0 1,0-1 0,0 2-1,10 37 975,-3-6-432,-8-32-561,0 0 0,1 0-1,-1 0 1,1 0-1,-1-1 1,1 1-1,-1 0 1,1 0 0,0 0-1,-1 0 1,1-1-1,0 1 1,0 0-1,0 0 1,-1-1 0,1 1-1,0-1 1,0 1-1,0-1 1,0 1-1,0-1 1,2 1 0,-2-1-84,0 0 1,0-1 0,-1 1 0,1 0-1,0 0 1,0-1 0,0 1 0,-1 0-1,1-1 1,0 1 0,-1-1 0,1 1-1,0-1 1,-1 0 0,1 1 0,0-1-1,-1 1 1,1-1 0,-1 0 0,1 1-1,-1-1 1,0 0 0,1 0 0,-1 0-1,0 1 1,1-1 0,-1-2 0,8-26-3616,-7 25 2800,4-59-10018,-5 22 2668</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7.276"/>
    </inkml:context>
    <inkml:brush xml:id="br0">
      <inkml:brushProperty name="width" value="0.025" units="cm"/>
      <inkml:brushProperty name="height" value="0.025" units="cm"/>
    </inkml:brush>
  </inkml:definitions>
  <inkml:trace contextRef="#ctx0" brushRef="#br0">26 0 13773,'0'0'10890,"0"11"-10142,2 11-332,1 0 1,1 0-1,1 0 1,1-1-1,1 1 1,13 27 0,-13-33-403,1-1 1,1 0-1,20 24 1,-22-30-605,1 0 1,1-1-1,0 0 0,0 0 1,0-1-1,14 8 1</inkml:trace>
  <inkml:trace contextRef="#ctx0" brushRef="#br0" timeOffset="1">1 287 16207,'0'0'6791,"71"9"-6919,-43-9-1506,0-9-3267,2-2-8263</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7.633"/>
    </inkml:context>
    <inkml:brush xml:id="br0">
      <inkml:brushProperty name="width" value="0.025" units="cm"/>
      <inkml:brushProperty name="height" value="0.025" units="cm"/>
    </inkml:brush>
  </inkml:definitions>
  <inkml:trace contextRef="#ctx0" brushRef="#br0">0 0 20403,'0'0'7880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29.849"/>
    </inkml:context>
    <inkml:brush xml:id="br0">
      <inkml:brushProperty name="width" value="0.025" units="cm"/>
      <inkml:brushProperty name="height" value="0.025" units="cm"/>
    </inkml:brush>
  </inkml:definitions>
  <inkml:trace contextRef="#ctx0" brushRef="#br0">38 369 7239,'0'0'2925,"9"-8"-266,-3 3-2328,36-37 2345,-39 39-2300,0-1 1,-1 1-1,1-1 0,-1 1 0,0-1 0,0 0 1,0 0-1,0 0 0,-1 0 0,1 0 1,-1 0-1,0 0 0,0-5 0,-1 9-303,0-1 0,0 0 1,-1 1-1,1-1 0,0 1 0,-1-1 0,1 1 0,-1-1 0,1 1 0,-1-1 0,1 1 0,-1-1 0,1 1 0,-1-1 0,1 1 1,-1 0-1,1-1 0,-1 1 0,0 0 0,1 0 0,-1-1 0,0 1 0,1 0 0,-1 0 0,0 0 0,1 0 0,-1 0 1,0 0-1,1 0 0,-1 0 0,0 0 0,1 0 0,-1 0 0,0 0 0,1 1 0,-1-1 0,0 0 0,0 1 0,-30 10 964,25-6-1017,1 0 0,0 0 0,0 0 1,0 1-1,1 0 0,0-1 1,0 1-1,1 1 0,-1-1 0,1 1 1,1-1-1,-3 9 0,1-2-41,1-1 1,1 0-1,0 1 0,0 0 0,1-1 0,1 15 0,0-26-5,0 1 0,0-1 0,0 1 0,0-1 0,0 0 0,0 1 0,1-1 0,-1 1 0,0-1 0,1 0 0,-1 1 0,1-1 0,-1 0 0,1 0 0,0 1 0,-1-1 0,1 0 0,0 0-1,0 0 1,0 0 0,0 0 0,0 0 0,0 0 0,0 0 0,0 0 0,0 0 0,1-1 0,-1 1 0,0 0 0,0-1 0,1 1 0,-1-1 0,0 0 0,1 1 0,-1-1 0,1 0 0,-1 0 0,0 0 0,1 0 0,-1 0 0,1 0 0,-1 0 0,0 0 0,1-1 0,-1 1 0,1 0 0,-1-1 0,2 0 0,7-3-48,-1 0 0,0 0 0,0-1 0,0 0 0,8-7 0,-16 11 74,1 1 1,-1-1-1,0 0 0,0 1 1,0-1-1,0 1 0,0 0 0,1-1 1,-1 1-1,0 0 0,0 0 1,0-1-1,1 1 0,-1 0 0,0 0 1,0 0-1,1 1 0,-1-1 1,0 0-1,0 0 0,0 1 0,1-1 1,-1 1-1,0-1 0,0 1 0,0-1 1,0 1-1,0 0 0,0-1 1,0 1-1,0 0 0,0 0 0,0 0 1,0 0-1,-1 0 0,1 0 1,1 1-1,25 49 56,-22-39 5,22 46 69,21 62-1,-42-102-90,-1 0 0,-1 0-1,0 0 1,-1 1 0,-1 0 0,-1-1 0,-1 1 0,-1 23 0,0-41 8,1 1 0,0 0 0,-1-1 0,1 1 0,0-1 0,-1 1 0,0-1 0,1 1 0,-1-1 0,0 1 0,0-1 0,0 0 0,0 1 0,0-1 0,0 0 0,0 0 0,-1 1 0,1-1 0,0 0 0,0 0 0,-1-1 0,1 1 0,-1 0 0,1 0 0,-1-1 0,1 1 0,-1-1 0,0 1 0,1-1 0,-1 0 0,-2 1 0,1-1 2,0 0 1,1 0-1,-1-1 0,0 1 0,1-1 0,-1 1 0,1-1 1,-1 0-1,1 0 0,-1 0 0,1 0 0,0-1 0,-1 1 1,1 0-1,0-1 0,0 0 0,0 1 0,0-1 0,-2-2 1,-3-6-46,1 0 0,-1-1 1,2 1-1,0-1 0,0 0 1,1 0-1,0-1 0,0 1 1,2-1-1,-1 0 0,2 0 1,-1 0-1,2 0 0,0 0 1,1-14-1,1 7-7,1 0 0,1 0 0,0 1 0,2-1 0,0 1 0,1 0 0,0 1 0,20-32 0,-20 38 2,26-42-78,51-108-1,-78 147 71,0-1-1,0-1 1,-2 1-1,0-1 1,0 0-1,-2 0 1,0 0 0,-1 0-1,0-1 1,-2 1-1,0 0 1,-5-27-1,5 39 16,0 1 0,0 0 0,-1 0 0,1 0 0,-1 0 0,0 0 0,0 0-1,0 0 1,0 0 0,-1 1 0,1-1 0,-4-2 0,5 4-3,0 1 0,0-1 0,0 0 0,0 0 1,0 1-1,-1-1 0,1 1 0,0-1 0,-1 1 0,1-1 0,0 1 1,-1 0-1,1-1 0,0 1 0,-1 0 0,1 0 0,0 0 1,-1 0-1,1 1 0,-1-1 0,1 0 0,0 0 0,-1 1 0,1-1 1,0 1-1,0-1 0,-1 1 0,1 0 0,0-1 0,0 1 0,0 0 1,0 0-1,0 0 0,-2 1 0,-1 4 2,-1 1 0,0-1-1,1 1 1,1 0 0,-1 0 0,1 0 0,0 0-1,1 1 1,-1-1 0,2 1 0,-1-1 0,0 9-1,-2 20 13,1 44 0,3-73-17,0 5 4,-1 3 15,1 0 1,1 0-1,3 19 1,-4-31-17,1-1 0,-1 0 0,1 1 0,-1-1 0,1 0 0,0 1 0,0-1 0,0 0 0,0 0 0,0 0 0,0 0 0,1 0 0,-1 0 0,1 0 0,-1 0 0,1 0 0,0-1 0,-1 1 0,1-1 0,0 1 0,0-1 0,0 0 0,1 0 0,-1 1 0,0-2 0,0 1 0,5 1 0,-4-2 9,-1 0 1,1-1 0,-1 1 0,1-1 0,0 1-1,-1-1 1,0 0 0,1 0 0,-1 0-1,1-1 1,-1 1 0,0 0 0,0-1-1,0 0 1,0 1 0,0-1 0,0 0 0,0 0-1,-1 0 1,1 0 0,-1 0 0,1-1-1,-1 1 1,1-3 0,29-64 198,-30 66-207,11-36 69,-2 0 0,-1-1 1,5-72-1,-14 124-34,1 0-1,0 0 0,1 0 1,0 0-1,7 19 0,-2-6 15,-1 1-32,-2-6-7,0 1 0,2-2 1,0 1-1,1 0 0,1-1 0,1-1 0,16 27 0,-24-43-19,0-1 1,0 0-1,0 0 1,0 1-1,0-1 1,0 0-1,0 0 1,0 0-1,0 0 1,0 0-1,0 0 1,1 0-1,-1-1 1,0 1-1,1 0 0,-1-1 1,1 1-1,-1-1 1,1 1-1,-1-1 1,1 0-1,-1 0 1,1 0-1,-1 1 1,3-2-1,-2 0-15,-1 1 0,1-1-1,-1-1 1,1 1-1,-1 0 1,1 0 0,-1-1-1,0 1 1,1 0-1,-1-1 1,0 1 0,0-1-1,0 0 1,0 1-1,-1-1 1,1 0-1,1-2 1,1-7-244,1-1 1,-1 1-1,-1-1 1,0 0-1,0-15 1,-1 9-2049,-2 1 1,0 0-1,0-1 1,-6-21-1,-4 2-4436</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0.240"/>
    </inkml:context>
    <inkml:brush xml:id="br0">
      <inkml:brushProperty name="width" value="0.025" units="cm"/>
      <inkml:brushProperty name="height" value="0.025" units="cm"/>
    </inkml:brush>
  </inkml:definitions>
  <inkml:trace contextRef="#ctx0" brushRef="#br0">1 0 8968,'0'0'13827,"5"10"-13528,10 22 685,16 50 0,-18-44 618,35 71 1,-47-107-1588,-1 0 0,1 0 0,0 0 1,0-1-1,0 1 0,0 0 0,0-1 0,0 1 0,1-1 1,-1 1-1,0-1 0,1 1 0,-1-1 0,1 0 1,0 0-1,-1 0 0,1 0 0,0 0 0,-1 0 1,1 0-1,0-1 0,0 1 0,0-1 0,0 1 0,0-1 1,0 0-1,0 0 0,3 0 0,-3-1 6,1 0-1,-1-1 0,0 1 1,1-1-1,-1 0 1,0 1-1,0-1 1,0 0-1,0 0 0,-1 0 1,1-1-1,0 1 1,-1 0-1,0-1 0,1 1 1,-1-1-1,0 1 1,0-1-1,0-3 1,4-9-42,-1 0 1,-1 0 0,0 0-1,-1-1 1,0 1 0,-2-1 0,0 1-1,0-1 1,-4-19 0,-2 18 615,6 16-713,-1 1 0,1-1 0,0 1 0,0 0 0,-1-1 1,1 1-1,0-1 0,0 1 0,-1 0 0,1-1 0,-1 1 0,1 0 0,0-1 0,-1 1 0,1 0 0,-1 0 0,1-1 1,0 1-1,-1 0 0,1 0 0,-1 0 0,1-1 0,-1 1 0,1 0 0,-1 0 0,1 0 0,-1 0 0,-1 1-224,0 0-1,1 0 0,-1 0 0,0 0 0,1 0 1,-1 0-1,1 1 0,-1-1 0,1 0 0,0 1 0,-1-1 1,1 1-1,-1 2 0,-4 0-488,2-3-4253</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0.893"/>
    </inkml:context>
    <inkml:brush xml:id="br0">
      <inkml:brushProperty name="width" value="0.025" units="cm"/>
      <inkml:brushProperty name="height" value="0.025" units="cm"/>
    </inkml:brush>
  </inkml:definitions>
  <inkml:trace contextRef="#ctx0" brushRef="#br0">133 331 6854,'0'0'12359,"-9"-6"-9775,5 3-2320,-37-22 1299,40 25-1513,0-1-1,-1 0 0,1 1 0,-1 0 1,1-1-1,0 1 0,-1-1 0,1 1 1,-1 0-1,1 0 0,-1 0 0,1 0 1,-1 0-1,0 0 0,1 1 0,0-1 1,-1 0-1,1 1 0,-1-1 0,1 1 0,-1-1 1,1 1-1,0 0 0,-1 0 0,1 0 1,0-1-1,0 1 0,0 0 0,0 1 1,0-1-1,0 0 0,0 0 0,-1 2 1,-5 12 63,2 0 0,0 0 0,1 0 0,0 1 0,1-1 0,1 1 0,1 0 0,0 0 0,1 0 0,2 19 0,-2-32-108,0 0 0,0-1-1,0 1 1,1 0 0,-1-1-1,1 1 1,-1-1 0,1 1-1,0-1 1,0 1-1,0-1 1,0 0 0,1 1-1,-1-1 1,1 0 0,-1 0-1,1 0 1,0 0-1,0 0 1,0 0 0,0-1-1,0 1 1,0-1 0,0 1-1,0-1 1,1 0 0,3 2-1,-2-2 1,-1-1 1,0 0-1,1 1 0,-1-1 0,0 0 1,1-1-1,-1 1 0,0-1 1,1 1-1,-1-1 0,0 0 0,0 0 1,0 0-1,0-1 0,0 1 0,0-1 1,0 0-1,0 0 0,0 0 0,-1 0 1,4-4-1,7-7 36,-2-1 1,1 0-1,-2-1 1,0-1-1,-1 1 1,0-2-1,-1 1 1,-1-1-1,-1 0 1,-1 0-1,0-1 1,5-34-1,-8 35 36,0 1-1,-1-1 1,0 1-1,-1-1 1,-1 0-1,-1 1 1,-1-1-1,0 1 1,-1 0-1,0 0 1,-1 0-1,-1 1 1,-1-1-1,-11-19 1,16 33-77,1-1 0,-1 1 0,1 0 0,-1 0 0,0-1 0,0 1 0,0 1 1,0-1-1,0 0 0,-1 0 0,1 1 0,0-1 0,-1 1 0,1 0 0,-1 0 0,0 0 0,1 0 0,-6-1 0,6 2-7,0 0 0,0 1-1,0-1 1,0 1-1,1-1 1,-1 1 0,0 0-1,0 0 1,1 0-1,-1-1 1,0 2-1,1-1 1,-1 0 0,1 0-1,0 0 1,-1 1-1,1-1 1,0 1 0,0-1-1,0 1 1,0-1-1,0 1 1,0 0-1,0 0 1,1-1 0,-1 1-1,1 0 1,-1 2-1,-10 23-5,2 1 0,1 0-1,1 0 1,2 1 0,-3 39-1,8-67 12,0-1 0,0 0-1,0 0 1,0 1-1,0-1 1,0 0 0,0 1-1,0-1 1,0 0 0,0 1-1,0-1 1,0 0 0,0 1-1,1-1 1,-1 0-1,0 0 1,0 1 0,0-1-1,0 0 1,1 0 0,-1 1-1,0-1 1,0 0-1,1 0 1,-1 1 0,0-1-1,0 0 1,1 0 0,-1 0-1,0 0 1,0 0-1,1 1 1,-1-1 0,0 0-1,1 0 1,-1 0 0,0 0-1,1 0 1,15-5 7,21-19 84,-30 18-96,-2 3-3,-1 0 0,1 0 0,0 0 0,0 1 0,0 0 0,0 0 0,0 0 0,0 1 0,1 0 0,-1-1 0,0 2 0,1-1 0,-1 1 0,1 0 1,-1 0-1,1 0 0,-1 1 0,7 1 0,-7 0 4,1 1 1,-1-1-1,0 1 1,1 0-1,-1 0 1,-1 1-1,1 0 1,-1 0-1,1 0 1,-1 0-1,0 0 1,0 1-1,-1 0 1,1 0-1,-1 0 1,4 9-1,5 12-66,15 47 1,-13-30-2951,-8-26 470,-2-4-3833</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2.044"/>
    </inkml:context>
    <inkml:brush xml:id="br0">
      <inkml:brushProperty name="width" value="0.025" units="cm"/>
      <inkml:brushProperty name="height" value="0.025" units="cm"/>
    </inkml:brush>
  </inkml:definitions>
  <inkml:trace contextRef="#ctx0" brushRef="#br0">80 300 7111,'0'0'10666,"-8"9"-8744,1-2-1666,1 0 1,0 1 0,1 0 0,-1 0 0,1 0-1,1 1 1,0-1 0,0 1 0,-5 18-1,4-7-45,2-1-1,0 1 0,0 0 0,2 0 0,1 0 1,0 0-1,4 23 0,-4-42-205,0 0 0,1-1 0,-1 1 0,0-1 0,0 1 0,0 0 0,1-1 0,-1 1 0,0-1 0,1 1 0,-1-1 0,0 1 0,1-1 0,-1 1 0,1-1 0,-1 1 0,0-1 0,1 1 0,-1-1 0,1 0 0,0 1 0,-1-1 0,1 0 0,-1 1 0,1-1 0,-1 0 0,1 0 0,0 0 0,-1 1 0,1-1 0,0 0 0,-1 0 0,1 0 0,-1 0 0,1 0 0,0 0 0,-1 0 0,1-1 0,0 1 0,-1 0 0,1 0 0,-1 0 0,1-1 1,0 1-1,-1 0 0,1 0 0,-1-1 0,1 0 0,25-22 128,-12 1-67,-1 0 0,-1-1 0,-1 0 1,-1-1-1,13-45 0,-11 25-29,-3 0-1,6-69 1,-15 112-36,3-27 63,-2-1 0,-4-55-1,-6 67 31,9 17-93,-1 0 0,1 0 0,-1 0 0,1 0 0,0 0 0,-1 0-1,1 0 1,-1 0 0,1 0 0,0 1 0,-1-1 0,1 0 0,0 0 0,-1 0 0,1 1 0,0-1 0,-1 0 0,1 1 0,0-1 0,-1 0 0,1 0 0,0 1 0,0-1 0,-1 1-1,1-1 1,0 0 0,0 1 0,0-1 0,0 0 0,-1 1 0,1-1 0,0 1 0,0-1 0,0 0 0,0 1 0,0-1 0,0 1 0,0-1 0,0 1 0,0-1 0,0 0 0,0 1-1,1-1 1,-1 1 0,0-1 0,0 0 0,0 1 0,-1 19 48,1 1-1,0-1 1,2 1-1,0-1 0,1 0 1,1 0-1,1 0 1,1 0-1,1-1 1,0 0-1,1 0 1,14 22-1,-20-38-40,-1 0-1,1 0 1,0-1 0,0 1-1,0 0 1,0-1-1,1 1 1,-1-1 0,1 0-1,-1 0 1,1 1-1,0-2 1,0 1 0,0 0-1,0-1 1,0 1-1,0-1 1,0 0 0,1 0-1,-1 0 1,0-1-1,1 1 1,-1-1 0,1 1-1,4-2 1,-4 0 15,0 0 1,-1 0-1,1-1 0,-1 0 1,1 0-1,-1 0 1,1 0-1,-1 0 0,0 0 1,0-1-1,0 0 0,-1 0 1,1 0-1,0 0 0,-1 0 1,0 0-1,0 0 1,0-1-1,0 1 0,2-8 1,1-3 31,0 0-1,-1 0 1,0 0 0,-2-1 0,2-19 0,-3 29-49,0-1 0,-1 1 0,0-1 0,-1 1 0,1-1 0,-1 1 0,0-1 0,0 1 1,-1-1-1,1 1 0,-1 0 0,0 0 0,-1 0 0,1 0 0,-1 0 0,-6-8 0,8 12-14,1 1-1,-1-1 1,1 0-1,-1 1 0,1-1 1,-1 1-1,1-1 1,-1 0-1,0 1 1,1-1-1,-1 1 1,0 0-1,0-1 1,1 1-1,-1-1 1,0 1-1,0 0 1,0 0-1,0 0 1,1-1-1,-1 1 0,0 0 1,0 0-1,0 0 1,0 0-1,0 0 1,1 0-1,-1 1 1,-1-1-1,1 1-1,0 0-1,0 0 1,1 0 0,-1 0-1,0 0 1,0 1-1,1-1 1,-1 0 0,1 0-1,-1 1 1,1-1-1,0 0 1,-1 1 0,1-1-1,0 3 1,1 57-73,-1-60 86,2 16 3,1-1 0,1 0-1,0 0 1,1 0 0,1 0 0,0-1-1,12 20 1,-16-31 6,0 0-1,1 0 0,0 0 1,0 0-1,0-1 1,1 1-1,-1-1 1,1 0-1,0 0 1,0 0-1,0 0 1,0-1-1,5 3 1,-6-5-2,0 1 0,1 0 0,-1-1 0,0 1 0,0-1 0,1 0 0,-1 0 0,0-1 0,1 1 0,-1-1 0,0 1 0,0-1 0,1 0 0,-1 0 0,0 0 0,0-1 0,0 1 0,0-1 0,-1 0 0,1 1 0,3-4 0,2-2 7,1 0-1,-2 0 0,1-1 0,-1 0 0,0 0 0,-1-1 0,0 0 1,6-10-1,-9 13-11,0-1 1,0 1 0,-1 0-1,1-1 1,-1 1 0,-1-1-1,1 1 1,-1-1-1,-1 0 1,1 0 0,-1 0-1,0 1 1,-2-14 0,1 16 1,-1 0 0,0 1-1,0-1 1,0 1 0,0 0 0,0-1 0,-1 1 0,0 0 0,1 1 0,-1-1 0,0 0 0,0 1 0,0-1 0,-1 1 0,1 0 0,-1 0 0,1 1 0,-1-1 0,0 1 0,-5-2 0,-6-2 122,1 1 0,-1 1 0,-30-3 0,11 5 194,30 1-248,21 0-142,-5 0-243,0-1 1,-1-1 0,0 0 0,1-1-1,-1 0 1,0 0 0,16-8 0,69-43-9538,-60 31 2245</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2.435"/>
    </inkml:context>
    <inkml:brush xml:id="br0">
      <inkml:brushProperty name="width" value="0.025" units="cm"/>
      <inkml:brushProperty name="height" value="0.025" units="cm"/>
    </inkml:brush>
  </inkml:definitions>
  <inkml:trace contextRef="#ctx0" brushRef="#br0">144 0 17296,'-12'5'1986,"1"-1"-1418,-1 1 0,1 1-1,1 0 1,-1 0 0,-13 12-1,19-14-444,1-1 1,-1 2-1,1-1 0,1 0 0,-1 1 0,1 0 0,-1 0 0,1 0 0,1 0 0,-1 1 0,1-1 0,0 1 0,0-1 1,0 1-1,1 0 0,-1 7 0,2-11-103,-1 1-1,1 0 1,-1 0 0,1 0 0,0 0 0,0 0 0,1 0 0,-1 0-1,1 0 1,-1 0 0,1 0 0,0 0 0,0-1 0,0 1-1,0 0 1,1-1 0,-1 1 0,1-1 0,0 1 0,-1-1 0,1 1-1,3 2 1,-1-3-16,1 0 0,-1 0 0,0 0 0,1-1 0,-1 1 0,1-1 0,0 0 0,0-1 0,-1 1 0,1-1 0,0 0 0,0 0 0,6-1 0,10-1-63,0-1 1,0-2-1,39-13 0,-36 10-119,0 2 0,31-6 1,-46 11 46,3-1-32,0 1 1,0 0-1,0 1 0,18 1 0,-28-1 169,0 1 1,0-1-1,0 0 1,0 1-1,0 0 1,0-1-1,0 1 1,0 0-1,0 0 1,-1 0-1,1 0 1,0 0-1,-1 0 0,1 1 1,-1-1-1,1 0 1,-1 1-1,1-1 1,-1 1-1,0 0 1,0-1-1,0 1 1,0 0-1,0 0 0,0-1 1,-1 1-1,1 0 1,0 0-1,-1 0 1,0 0-1,1 0 1,-1 4-1,-1 5 123,0 0 1,-1 0-1,-1 0 0,0 0 1,0-1-1,-1 1 0,0-1 0,-1 0 1,0 0-1,-1 0 0,0-1 1,0 0-1,-1 0 0,0-1 0,-1 1 1,0-2-1,0 1 0,0-1 1,-1 0-1,0-1 0,-1 0 0,-12 6 1,21-11-251,0-1 1,0 1-1,-1-1 1,1 0 0,0 1-1,0-1 1,0 0-1,-1 1 1,1-1 0,0 0-1,-1 0 1,1 0-1,0 0 1,0 0-1,-1-1 1,1 1 0,0 0-1,0-1 1,-1 1-1,1 0 1,0-1 0,0 0-1,0 1 1,0-1-1,0 0 1,0 1 0,0-1-1,0 0 1,0 0-1,0 0 1,0 0-1,0 0 1,0 0 0,1 0-1,-1 0 1,0 0-1,1 0 1,-1 0 0,1-1-1,-1 1 1,1 0-1,0 0 1,0-1 0,-1 1-1,1 0 1,0 0-1,0-1 1,0 1-1,0-2 1,0-13-2009,0 1 0,0 0-1,4-22 1,-2 21 128,5-40-5408</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2.752"/>
    </inkml:context>
    <inkml:brush xml:id="br0">
      <inkml:brushProperty name="width" value="0.025" units="cm"/>
      <inkml:brushProperty name="height" value="0.025" units="cm"/>
    </inkml:brush>
  </inkml:definitions>
  <inkml:trace contextRef="#ctx0" brushRef="#br0">70 22 10858,'0'0'7399,"-3"8"-6593,-8 28-465,2 1 0,1-1 0,-3 43 0,-5 26 612,16-102-913,-4 15 443,1 0 0,-1 28 1,4-46-467,0 0 0,0 1 0,0-1 1,0 1-1,0-1 0,0 0 0,0 1 1,0-1-1,0 1 0,0-1 0,0 0 1,1 1-1,-1-1 0,0 0 0,0 1 1,0-1-1,0 1 0,1-1 0,-1 0 0,0 0 1,0 1-1,1-1 0,-1 0 0,0 1 1,1-1-1,-1 0 0,0 0 0,1 0 1,-1 1-1,0-1 0,1 0 0,-1 0 1,1 0-1,-1 0 0,0 0 0,1 0 1,-1 0-1,0 1 0,1-1 0,0-1 1,21-6 391,19-20 49,-10-3-502,-1-1-1,-1-2 0,-2-1 1,-2-1-1,-1 0 0,-1-2 1,30-69-1,-41 63-3073,-25 43-6886,-8 13-128</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3.043"/>
    </inkml:context>
    <inkml:brush xml:id="br0">
      <inkml:brushProperty name="width" value="0.025" units="cm"/>
      <inkml:brushProperty name="height" value="0.025" units="cm"/>
    </inkml:brush>
  </inkml:definitions>
  <inkml:trace contextRef="#ctx0" brushRef="#br0">0 0 13357,'0'0'5455,"2"13"-3538,9 46 321,25 76 0,-25-104-1592,0 0-1,2-1 1,2 0-1,25 40 0,-40-68-635,1-1-1,0 1 1,0 0-1,0 0 1,0-1-1,1 1 1,-1-1-1,0 1 1,1-1-1,-1 0 1,1 1-1,-1-1 1,1 0-1,-1 0 1,1 0-1,0 0 1,0 0-1,0 0 1,-1-1-1,1 1 1,0-1-1,0 1 1,0-1-1,0 0 1,0 0-1,0 1 1,4-2-1,-5 0 6,1 0 0,0-1 0,0 1 0,-1-1 0,1 0 0,0 1 0,-1-1-1,0 0 1,1 0 0,-1 0 0,0 0 0,0 0 0,0 0 0,0 0 0,-1-1 0,1 1-1,-1 0 1,1 0 0,-1-1 0,0 1 0,1 0 0,-2-5 0,3-4-16,-1-1-1,-1 0 1,0 0 0,-1 0 0,0 0-1,-1 1 1,0-1 0,-1 1 0,0-1-1,0 1 1,-2 0 0,1 0-1,-1 0 1,-1 1 0,0 0 0,-8-10-1,2 12-301,7 17-3,7 18 93,1-21 206,-1 1 0,1-1 0,0 0-1,0 0 1,0-1 0,1 1-1,0-1 1,0 0 0,0 0 0,1 0-1,5 5 1,-7-8 5,0 1 0,0-1 0,0 0 0,0 0 0,0 0-1,0 0 1,0-1 0,1 1 0,-1-1 0,1 0 0,-1 0 0,1 0 0,-1 0 0,1-1 0,0 1-1,-1-1 1,1 0 0,0 0 0,-1-1 0,1 1 0,6-2 0,-7 0 9,0 1 0,-1-1-1,1 0 1,-1 0 0,0-1 0,1 1 0,-1 0 0,0-1 0,-1 1 0,1-1-1,0 0 1,-1 1 0,1-1 0,-1 0 0,0 0 0,0 0 0,0 0-1,0 0 1,0 0 0,-1 0 0,1-5 0,4-68 111,-5 74-115,-3-33 84,1 32-24,2 21-10,1-12-39,0 0 1,0-1-1,1 1 1,-1-1-1,1 1 1,1-1-1,-1 0 1,1 0-1,-1 0 1,1 0-1,1 0 1,-1 0-1,1-1 1,0 0-1,0 0 1,0 0-1,0 0 1,6 3-1,-8-5 2,1 0 0,-1-1 0,1 1 1,0-1-1,-1 0 0,1 1 0,0-1 0,0-1 0,-1 1 0,1 0 0,0-1 0,0 1 0,0-1 0,0 0 0,0 0 0,0 0 1,0 0-1,0-1 0,0 1 0,0-1 0,0 0 0,-1 0 0,1 0 0,0 0 0,0 0 0,-1-1 0,1 1 0,-1-1 0,1 1 1,-1-1-1,0 0 0,0 0 0,0 0 0,0 0 0,0-1 0,3-3 0,1-5 12,-1 0 1,0 0-1,0 0 0,-1-1 0,0 1 0,-1-1 1,-1 0-1,0 0 0,0 0 0,-1 0 1,-1 0-1,0-1 0,-3-18 0,5 43-23,0-1 0,0 1 0,1-1 0,1 1 0,5 11 0,-8-20-107,1 0-1,-1 1 1,1-1-1,0 0 0,0 0 1,0 0-1,0-1 0,0 1 1,1 0-1,-1-1 0,1 1 1,0-1-1,-1 0 1,1 0-1,0 0 0,1-1 1,-1 1-1,0 0 0,0-1 1,1 0-1,-1 0 0,0 0 1,1 0-1,6 0 0,-10-1-112,1-1-1,0 1 0,0 0 0,0 0 1,0-1-1,0 1 0,-1-1 1,1 1-1,0-1 0,0 1 0,-1-1 1,1 1-1,0-1 0,-1 0 0,1 1 1,0-1-1,-1 0 0,1 1 0,-1-1 1,1 0-1,-1 0 0,0 0 0,1 0 1,-1 1-1,0-1 0,0 0 0,1 0 1,-1 0-1,0 0 0,0 0 0,0 0 1,0 0-1,0 0 0,0 1 0,0-1 1,0 0-1,-1 0 0,1-1 0,0-1-690,0-21-5992</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3.402"/>
    </inkml:context>
    <inkml:brush xml:id="br0">
      <inkml:brushProperty name="width" value="0.025" units="cm"/>
      <inkml:brushProperty name="height" value="0.025" units="cm"/>
    </inkml:brush>
  </inkml:definitions>
  <inkml:trace contextRef="#ctx0" brushRef="#br0">0 0 14638,'0'0'5957,"63"31"-8871,-34-30-2307,-1-1-4292</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4.040"/>
    </inkml:context>
    <inkml:brush xml:id="br0">
      <inkml:brushProperty name="width" value="0.025" units="cm"/>
      <inkml:brushProperty name="height" value="0.025" units="cm"/>
    </inkml:brush>
  </inkml:definitions>
  <inkml:trace contextRef="#ctx0" brushRef="#br0">26 197 2242,'0'0'12695,"-4"8"-8569,0 1-3816,1-1-1,0 0 1,0 1-1,0 0 1,1 0-1,1 0 0,0 0 1,0 0-1,0 0 1,1 0-1,0 0 1,1 0-1,0 0 0,1 0 1,0 0-1,0-1 1,1 1-1,0 0 1,0-1-1,1 0 1,0 0-1,1 0 0,-1 0 1,2-1-1,-1 1 1,1-1-1,6 6 1,7 4-245,10 9-2,49 56 0,-72-75-36,-1 0 0,1 0 0,-1 1 0,-1-1 1,0 1-1,0 0 0,0 0 0,-1 1 0,0-1 0,-1 1 0,0-1 0,0 1 0,-1 0 0,0 11 0,-1-19-3,0 1 0,0-1 0,-1 1-1,1-1 1,0 1 0,-1-1 0,1 0-1,-1 1 1,0-1 0,0 0-1,1 0 1,-1 0 0,0 1 0,0-1-1,0 0 1,0 0 0,0 0 0,0 0-1,0 0 1,-1-1 0,1 1 0,0 0-1,-2 0 1,-1 1 45,-1 0 1,1-1-1,-1 1 1,0-1-1,0 0 1,0 0-1,-6-1 1,3 1-19,0-1 1,0 0 0,0-1 0,0 0-1,0 0 1,0 0 0,1-1 0,-15-6-1,18 5-53,0 0-1,0 0 1,1-1-1,-1 1 0,0-1 1,1 0-1,0 0 1,0 0-1,0-1 1,1 1-1,0-1 1,-1 1-1,1-1 0,1 0 1,-1 0-1,1 0 1,0 0-1,0 0 1,0 0-1,1 0 0,0 0 1,0-1-1,1-6 1,1-16-12,1 1 0,2 0 1,9-30-1,-9 37 18,9-47-164,-3 0 0,-3 0 0,0-103 0,-8 179 443,0 87 64,1-87-330,-1 0 0,2 0 0,-1 0 0,1 0 0,1 0 0,0 0 0,0-1-1,0 0 1,1 1 0,9 13 0,-12-20-13,0-1 0,0 1-1,0-1 1,1 0 0,-1 0-1,0 1 1,0-1 0,1 0 0,-1 0-1,1 0 1,-1 0 0,1-1-1,-1 1 1,1 0 0,0-1-1,-1 1 1,1-1 0,0 1-1,-1-1 1,1 0 0,0 0 0,-1 0-1,1 0 1,2 0 0,-2-1 5,1 0 0,-1 0 0,1 0-1,-1 0 1,0-1 0,0 1 0,1-1 0,-1 1 0,0-1 0,0 0 0,0 0 0,-1 0 0,4-4 0,4-9 16,0 0 0,-2 0 0,12-29-1,-16 37-42,56-174-126,-59 181 141,0-1 0,0 1 0,0-1-1,0 1 1,0 0 0,0-1 0,1 1 0,-1-1-1,0 1 1,0 0 0,0-1 0,0 1 0,0 0-1,1-1 1,-1 1 0,0 0 0,0-1 0,1 1-1,-1 0 1,0-1 0,0 1 0,1 0 0,-1 0-1,0-1 1,1 1 0,-1 0 0,1 0 0,-1 0-1,0-1 1,1 1 0,-1 0 0,0 0 0,1 0-1,-1 0 1,1 0 0,-1 0 0,1 0 0,-1 0-1,0 0 1,1 0 0,-1 0 0,1 0 0,-1 0 0,0 0-1,1 0 1,-1 0 0,0 1 0,1-1 0,-1 0-1,1 0 1,-1 0 0,0 1 0,1-1 0,-1 0-1,0 0 1,0 1 0,1-1 0,-1 0 0,0 1-1,0-1 1,1 0 0,-1 1 0,0-1 0,0 0-1,0 1 1,1 0 0,16 34-57,-11-20 78,-4-12-6,-1 1 0,1-2 0,1 1 0,-1 0-1,0 0 1,1-1 0,-1 1 0,1-1 0,4 4 0,-6-6-20,0 1 0,0-1 0,0 1 1,1-1-1,-1 0 0,0 1 0,0-1 0,0 0 0,1 0 1,-1 1-1,0-1 0,0 0 0,1-1 0,-1 1 0,0 0 0,0 0 1,1 0-1,-1-1 0,1 0 0,4-2-87,-1 0 0,0-1 0,0 0 0,0 0 1,-1 0-1,1-1 0,-1 0 0,5-7 0,-4 5-57,0 1 0,1-1-1,0 2 1,0-1 0,0 1 0,10-8 0,-14 13 127,0-1 0,0 0 0,0 0 0,0 1 0,0-1 1,0 1-1,0-1 0,0 1 0,0 0 0,0 0 0,0 0 0,0 0 1,0 0-1,0 1 0,0-1 0,0 1 0,0-1 0,0 1 0,0 0 0,0 0 1,0-1-1,0 1 0,-1 0 0,1 1 0,0-1 0,-1 0 0,1 1 1,0-1-1,-1 0 0,2 3 0,21 25 115,-1 0 0,-1 1 0,-2 1 0,-1 1 0,-1 1 0,21 56 0,-36-81 57,0 0 0,0 0 0,-1 0-1,0 0 1,1 11 0,-3-18-135,0 1 0,0-1 0,1 0 0,-1 1 0,-1-1 0,1 1 0,0-1 0,0 0 0,0 1 0,-1-1 0,1 0 0,-1 1 0,1-1 0,-1 0 0,0 0 0,1 1 0,-1-1 0,0 0 0,0 0 0,0 0 0,0 0 0,0 0 0,0 0 0,0 0 0,0 0 0,0 0 0,0-1 0,0 1 0,-1 0 0,1-1 0,0 1 0,0-1 0,-1 1 0,1-1 0,0 0 0,-1 0 0,1 1 0,-1-1 0,-1 0 0,-4 0-28,0-1 1,0 1-1,0-1 0,0-1 0,1 1 0,-1-1 1,0 0-1,1-1 0,-1 1 0,1-1 0,0-1 1,0 1-1,0-1 0,0 0 0,0 0 0,1-1 0,0 0 1,0 0-1,0 0 0,1 0 0,0-1 0,0 0 1,-5-10-1,5 10-132,0-1 1,1 1-1,0-1 0,0 0 1,1 0-1,0 0 1,0-1-1,0 1 0,1 0 1,1-1-1,-1 1 1,1-1-1,0 1 0,1-1 1,-1 1-1,2 0 1,-1-1-1,1 1 0,0 0 1,0 0-1,1 0 1,5-9-1,15-21-3301,3-3-2711</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4.994"/>
    </inkml:context>
    <inkml:brush xml:id="br0">
      <inkml:brushProperty name="width" value="0.025" units="cm"/>
      <inkml:brushProperty name="height" value="0.025" units="cm"/>
    </inkml:brush>
  </inkml:definitions>
  <inkml:trace contextRef="#ctx0" brushRef="#br0">124 314 2338,'0'-1'601,"0"-1"0,0 0 1,-1 1-1,1-1 0,0 0 0,0 1 0,-1-1 0,1 1 0,-1-1 1,1 0-1,-1 1 0,0-1 0,0 1 0,0 0 0,0-1 0,0 1 0,-1-2 1,0 2-241,1 0 0,0 0 0,0 0 0,-1 0 0,1 1 0,0-1 0,-1 1 1,1-1-1,-1 1 0,1-1 0,-1 1 0,1 0 0,-1 0 0,1 0 0,-1-1 1,-1 2-1,0-1-147,0 0 0,0 1 1,0 0-1,1-1 1,-1 1-1,0 0 0,0 0 1,1 1-1,-1-1 0,1 0 1,-1 1-1,1 0 0,-1 0 1,1-1-1,0 1 1,0 1-1,0-1 0,0 0 1,-2 4-1,-2 8-112,0 0 0,1 1 1,0 0-1,1 0 0,1 0 0,1 0 1,0 1-1,1-1 0,0 1 0,1-1 1,1 1-1,3 16 0,-4-30-101,0 0 0,1 0 0,-1 0 0,0-1 0,1 1 0,0 0 0,-1 0 0,1 0 0,0 0 0,0-1 1,0 1-1,0 0 0,0-1 0,0 1 0,1-1 0,-1 0 0,1 1 0,-1-1 0,1 0 0,-1 0 0,1 1 0,-1-1 0,1-1 0,0 1 0,0 0 0,2 1 0,-1-2 4,-1 0 1,1 0 0,-1 0-1,1 0 1,-1 0-1,0 0 1,1-1-1,-1 1 1,1-1-1,-1 0 1,0 0-1,1 0 1,-1 0 0,0 0-1,0 0 1,0 0-1,0-1 1,0 1-1,0-1 1,3-3-1,9-10 96,-1-1 0,-1 0 0,-1-1-1,0 0 1,-1 0 0,-1-1 0,-1-1 0,7-20-1,-6 13 174,-2 0 1,-1-1-1,0 1 0,-3-1 0,2-42 0,-5 66-239,-3-35 303,3 37-329,0 0 1,-1-1 0,1 1 0,-1-1-1,0 1 1,1 0 0,-1-1 0,0 1-1,1 0 1,-1 0 0,0 0 0,0-1-1,0 1 1,0 0 0,0 0 0,-1 0 0,1 1-1,0-1 1,0 0 0,-1 0 0,-1 0-1,2 0-13,0 1-1,0 0 1,1 0-1,-1 0 1,0 0-1,1 0 1,-1 0-1,0 1 1,0-1 0,1 0-1,-1 0 1,0 0-1,1 1 1,-1-1-1,0 0 1,1 1-1,-1-1 1,1 0-1,-1 1 1,1-1-1,-1 1 1,0-1-1,1 1 1,0-1-1,-1 1 1,1 0-1,-1-1 1,1 1-1,0-1 1,-1 1-1,1 0 1,0-1-1,0 1 1,-1 0-1,1 0 1,0-1-1,0 2 1,-5 28-82,3-9 75,1 0 0,2 1-1,5 38 1,-6-54 8,1 0 0,0 0 0,1 0 0,-1-1 0,1 1 0,1 0 0,-1-1 0,1 0 0,0 1 0,0-1 0,0 0 0,1-1 0,-1 1 0,1 0 1,0-1-1,1 0 0,-1 0 0,10 6 0,-12-9 4,0 0 0,0 0 1,1 0-1,-1 0 0,0-1 1,1 1-1,-1-1 0,1 1 1,-1-1-1,0 0 0,1 0 1,-1 0-1,1 0 1,-1-1-1,1 1 0,-1 0 1,0-1-1,1 0 0,3-1 1,-1-1 6,-1 1 0,0-1 0,0 0 0,0 0 0,0-1 0,0 1 0,-1-1 0,1 0 0,2-4 0,6-10 14,-1 0-1,-1 0 1,12-30 0,-22 46-24,9-17 13,-7 25-149,4 24 62,-4-25 74,0 0 0,1-1-1,-1 1 1,1-1 0,0 0 0,0 0-1,1 0 1,-1 0 0,1 0 0,0-1 0,0 1-1,0-1 1,0 0 0,1 0 0,-1-1-1,5 3 1,-6-4 4,0 0 0,0 0 0,-1 0-1,1-1 1,0 1 0,0-1 0,0 1 0,0-1-1,0 0 1,0 0 0,0-1 0,0 1 0,-1 0-1,1-1 1,0 0 0,0 0 0,0 1 0,-1-2-1,1 1 1,0 0 0,-1 0 0,1-1-1,-1 0 1,0 1 0,1-1 0,-1 0 0,0 0-1,0 0 1,2-4 0,1-1 11,0 1 1,-1-2-1,0 1 0,0-1 1,0 1-1,-1-1 0,3-13 1,-5 19-7,0-1-1,-1 1 1,1 0 0,-1 0-1,0-1 1,1 1 0,-1 0-1,0 0 1,0-1 0,0 1-1,-1 0 1,1 0 0,-1-1-1,1 1 1,-1 0 0,0 0-1,0 0 1,1 0 0,-1 0-1,-1 0 1,1 0 0,0 0-1,-1 0 1,1 0 0,0 0-1,-1 1 1,0-1 0,0 1-1,1-1 1,-1 1 0,-3-2-1,-7-1 22,1 1 0,-1 0 0,1 0 0,-1 1 0,0 1 0,0 0 0,-14 1 1,22-3-62,10-2-48,10-6-120,50-29-1626,-4-7-4034,-26 13-849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5.521"/>
    </inkml:context>
    <inkml:brush xml:id="br0">
      <inkml:brushProperty name="width" value="0.025" units="cm"/>
      <inkml:brushProperty name="height" value="0.025" units="cm"/>
    </inkml:brush>
  </inkml:definitions>
  <inkml:trace contextRef="#ctx0" brushRef="#br0">1 215 7207,'0'0'13687,"8"11"-12149,4 6-961,-1 1 1,-1 0-1,0 1 1,-2 0-1,9 28 1,-6-5-227,-5-21 14,0 1 0,12 26 0,-18-47-343,0-1 1,0 1-1,0 0 0,1-1 0,-1 1 1,0-1-1,0 1 0,1 0 0,-1-1 1,0 1-1,1-1 0,-1 1 0,1-1 1,-1 1-1,1-1 0,-1 1 0,1-1 1,-1 0-1,1 1 0,-1-1 0,1 0 1,-1 1-1,1-1 0,0 0 0,-1 0 0,1 1 1,-1-1-1,1 0 0,0 0 0,-1 0 1,1 0-1,0 0 0,-1 0 0,2 0 1,0-1 30,-1 0 0,0 0 0,1 0 0,-1-1 1,0 1-1,1 0 0,-1-1 0,0 1 0,0 0 1,0-1-1,0 1 0,1-4 0,20-58 837,-20 58-842,54-276 883,-32 141-821,-24 140-156,0 0 1,0 0-1,0 0 1,0 0-1,0 1 0,0-1 1,0 0-1,0 0 1,0 0-1,0 0 1,0 0-1,0 0 0,0 0 1,0 0-1,0 0 1,0 1-1,0-1 0,0 0 1,0 0-1,0 0 1,0 0-1,0 0 1,1 0-1,-1 0 0,0 0 1,0 0-1,0 0 1,0 0-1,0 0 1,0 0-1,0 0 0,0 0 1,0 0-1,1 0 1,-1 0-1,0 0 1,0 0-1,0 0 0,0 0 1,0 0-1,0 0 1,0 0-1,0 0 1,0 0-1,1 0 0,-1 0 1,0 0-1,0 0 1,0 0-1,0 0 1,0 0-1,0 0 0,0 0 1,6 19-2889,2 25-7814,-8-21 1128</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5.944"/>
    </inkml:context>
    <inkml:brush xml:id="br0">
      <inkml:brushProperty name="width" value="0.025" units="cm"/>
      <inkml:brushProperty name="height" value="0.025" units="cm"/>
    </inkml:brush>
  </inkml:definitions>
  <inkml:trace contextRef="#ctx0" brushRef="#br0">0 167 10666,'0'0'6150,"1"11"-3689,0-4-2138,1 1 1,0 0-1,0-1 0,0 1 1,1-1-1,0 0 0,0 1 1,5 6-1,-7-12-339,1 0 0,-1 0 0,1 0 0,-1 0 0,1-1 0,0 1 0,0 0 0,0-1 0,0 1 0,0-1 0,0 1 0,0-1 0,1 0-1,-1 0 1,0 0 0,1 0 0,-1-1 0,1 1 0,-1-1 0,1 1 0,-1-1 0,1 0 0,-1 0 0,1 0 0,-1 0 0,1 0 0,-1-1 0,1 1 0,-1-1 0,0 0 0,1 1 0,-1-1 0,0 0 0,1 0 0,2-3 0,4-1-750,0-1 0,-1 0 0,0-1 0,0 0 0,0 0 0,-1-1 0,0 1 0,10-17 0,-6 8-427,-1-1 1,0 0-1,12-35 0,-21 51 1231,13-47 933,-14 45-429,1 1 1,-1 0 0,0-1-1,0 1 1,0-1-1,0 1 1,0 0 0,-1-1-1,1 1 1,-2-5 0,2 7-467,0 0 1,0 0-1,-1-1 1,1 1-1,0 0 1,0 0-1,0-1 1,0 1-1,-1 0 1,1 0-1,0 0 1,0-1-1,0 1 1,-1 0-1,1 0 1,0 0-1,0-1 1,-1 1-1,1 0 1,0 0-1,-1 0 1,1 0-1,0 0 1,0 0-1,-1 0 1,1 0-1,0 0 1,-1 0-1,1 0 1,0 0-1,-1 0 1,1 0-1,0 0 1,0 0-1,-1 0 1,1 0-1,0 0 1,0 0-1,-1 1 1,1-1-1,0 0 1,-1 0-1,1 0 1,0 0-1,0 1 1,0-1-1,-1 0 1,1 0-1,0 0 1,0 1-1,-1-1 1,-8 14 1417,4-1-1199,1-1 0,0 1 0,1 0 0,1 0 0,0 1 0,0-1 0,2 0 0,-1 1 0,2-1 0,2 18 0,-2-30-268,-1 1-1,1-1 0,-1 0 0,1 0 1,-1 0-1,1 1 0,0-1 1,0 0-1,0 0 0,-1 0 1,1 0-1,0 0 0,0-1 1,0 1-1,1 0 0,-1 0 0,0-1 1,0 1-1,0 0 0,0-1 1,1 0-1,-1 1 0,0-1 1,1 1-1,-1-1 0,0 0 0,0 0 1,1 0-1,-1 0 0,0 0 1,1 0-1,-1 0 0,0 0 1,1-1-1,-1 1 0,0-1 1,1 1-1,-1-1 0,0 1 0,0-1 1,0 1-1,0-1 0,1 0 1,-1 0-1,0 0 0,0 1 1,0-1-1,-1 0 0,1 0 0,0 0 1,0 0-1,0-1 0,-1 1 1,2-2-1,3-7 49,0 0-1,-1 0 1,0-1 0,-1 0 0,0 0-1,0 0 1,-1 0 0,-1 0 0,0-1-1,0 1 1,-1 0 0,-3-23 0,3 33-89,0 0 1,0 1 0,0-1 0,0 0 0,0 0 0,0 0 0,0 0 0,0 0 0,-1 0 0,1 0 0,0 0 0,0 1-1,-1-1 1,1 0 0,0 0 0,-1 0 0,1 1 0,-1-1 0,0 0 0,1 0 0,-1 1 0,1-1 0,-1 1-1,0-1 1,1 0 0,-1 1 0,0-1 0,0 1 0,0 0 0,1-1 0,-1 1 0,0 0 0,0-1 0,0 1 0,0 0-1,0 0 1,-1-1 0,1 2-47,0 0 1,0-1-1,0 1 0,0 0 0,1 0 0,-1-1 0,0 1 0,1 0 0,-1 0 1,1 0-1,-1 0 0,1 0 0,-1 0 0,1 0 0,-1 0 0,1 0 1,0 0-1,0 0 0,-1 0 0,1 0 0,0 1 0,0-1 0,0 0 1,0 0-1,0 0 0,1 0 0,-1 0 0,0 0 0,0 0 0,1 0 0,0 2 1,-1-3-105,0 1 1,1 0 0,-1 0-1,1 0 1,-1-1 0,1 1-1,-1 0 1,1-1 0,0 1-1,-1 0 1,1-1 0,0 1 0,0-1-1,-1 1 1,1-1 0,0 1-1,0-1 1,0 0 0,-1 1-1,1-1 1,0 0 0,0 0-1,0 1 1,0-1 0,0 0-1,0 0 1,-1 0 0,1 0 0,0 0-1,0 0 1,1-1 0,1 1-592,0-1 0,0 1 0,-1-1 0,1 0 0,0 1 0,-1-1 0,1-1 1,-1 1-1,5-3 0,13-15-6479</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6.286"/>
    </inkml:context>
    <inkml:brush xml:id="br0">
      <inkml:brushProperty name="width" value="0.025" units="cm"/>
      <inkml:brushProperty name="height" value="0.025" units="cm"/>
    </inkml:brush>
  </inkml:definitions>
  <inkml:trace contextRef="#ctx0" brushRef="#br0">59 0 12908,'0'0'7794,"-9"8"-6737,-25 28-192,32-35-850,1 0 0,0 1-1,0-1 1,-1 0 0,1 1 0,0-1-1,0 1 1,1 0 0,-1-1 0,0 1-1,0 0 1,1-1 0,-1 1 0,1 0-1,0 0 1,-1 0 0,1-1 0,0 1 0,0 0-1,0 0 1,0 0 0,0-1 0,1 1-1,-1 0 1,0 0 0,1 0 0,0-1-1,-1 1 1,1 0 0,0-1 0,0 1-1,0-1 1,0 1 0,0-1 0,0 1-1,0-1 1,0 0 0,1 1 0,-1-1-1,1 0 1,-1 0 0,1 0 0,-1 0-1,1 0 1,-1 0 0,1-1 0,0 1 0,-1 0-1,1-1 1,3 1 0,75-2 12,-58 0-309,0 1 1,-1 0-1,44 7 0,-63-6 310,-1-1 1,1 1-1,0-1 0,0 1 0,0 0 1,-1 0-1,1 0 0,-1 0 0,1 0 1,-1 0-1,1 1 0,-1-1 0,1 1 1,-1-1-1,0 0 0,0 1 0,0 0 1,0-1-1,0 1 0,0 0 0,0-1 1,-1 1-1,1 0 0,-1 0 0,1 0 1,-1 0-1,1 0 0,-1 0 0,0-1 1,0 1-1,0 0 0,0 0 0,-1 0 1,1 0-1,0 0 0,-1 0 1,1 0-1,-1-1 0,-1 4 0,1-2-117,1 0 0,-2 0 0,1-1 0,0 1 0,0 0 0,-1 0 0,0-1 0,1 1 0,-1-1 0,0 1 0,0-1 0,0 0 1,-1 0-1,1 0 0,-1 0 0,1 0 0,-1-1 0,1 1 0,-1-1 0,0 1 0,0-1 0,0 0 0,0 0 0,-3 1 0,5-2-139,0 0 0,0 0 0,0 0 0,0-1 1,0 1-1,0 0 0,0 0 0,0 0 0,1-1 0,-1 1 1,0-1-1,0 1 0,0 0 0,0-1 0,0 1 0,1-1 1,-1 0-1,0 1 0,1-1 0,-1 0 0,0 1 0,1-1 1,-1 0-1,1 0 0,-1 1 0,1-1 0,-1 0 1,1 0-1,0 0 0,-1-2 0,-10-24-6301</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6.721"/>
    </inkml:context>
    <inkml:brush xml:id="br0">
      <inkml:brushProperty name="width" value="0.025" units="cm"/>
      <inkml:brushProperty name="height" value="0.025" units="cm"/>
    </inkml:brush>
  </inkml:definitions>
  <inkml:trace contextRef="#ctx0" brushRef="#br0">1 0 10954,'0'0'9593,"3"12"-8776,56 212 2536,-57-213-3115,1 4-27,1 0 0,0-1 0,1 1-1,9 18 1,-13-31-200,-1 0 0,1 0 0,0 0 0,0 0 0,0 0 0,0-1 1,1 1-1,-1 0 0,0-1 0,1 1 0,-1-1 0,1 1 0,0-1 0,-1 0 0,1 0 0,0 0 0,0 0 0,0 0 0,0 0 0,0 0 0,0-1 0,0 1 0,0-1 0,0 1 0,0-1 0,0 0 0,0 0 0,0 0 0,0 0 1,0 0-1,0 0 0,0 0 0,0-1 0,0 1 0,0-1 0,0 0 0,0 0 0,0 1 0,0-1 0,0 0 0,2-2 0,0 0-15,0-1-1,0 0 1,0 1-1,-1-2 1,1 1-1,-1 0 1,0-1-1,0 1 1,0-1-1,-1 0 1,0 0-1,0 0 1,0 0-1,0 0 1,-1-1-1,2-7 1,-1-3-22,0 0 1,-1-1 0,0 1-1,-3-23 1,2 38 25,0-1-1,0 1 1,0 0-1,-1-1 1,1 1 0,0-1-1,-1 1 1,1 0-1,-1-1 1,0 1-1,1 0 1,-1 0-1,0-1 1,0 1 0,0 0-1,-1-1 1,-3 4-57,2 13 57,3-7 41,1 0 0,-1 0 0,2 0 0,-1 0 0,1 0 0,0-1 0,0 1 0,1-1 0,6 12 0,-7-16-10,-1-1 0,0 0 1,1 0-1,-1 0 0,1 0 0,0 0 0,0 0 0,0-1 0,0 1 1,0 0-1,0-1 0,0 0 0,0 1 0,1-1 0,-1 0 0,0 0 1,1-1-1,-1 1 0,1 0 0,-1-1 0,1 1 0,-1-1 0,1 0 1,-1 0-1,1 0 0,0 0 0,-1 0 0,1-1 0,-1 1 0,1-1 1,-1 0-1,1 1 0,-1-1 0,5-3 0,0 0 13,0-1 0,-1 0 0,1 0 0,-1-1 0,0 0 0,0 0-1,-1-1 1,0 1 0,0-1 0,0 0 0,-1-1 0,0 1 0,-1-1 0,5-11-1,-2 6 6,0 0 0,1 0 0,11-15 0,-16 28-49,-1 0 0,1 0 0,-1-1 0,0 1 0,1 0 0,-1 0 0,1 1 0,-1-1 0,1 0 0,-1 0 0,1 1 0,-1-1 0,0 1 0,1-1 0,-1 1 0,0 0 0,1-1 0,-1 1 0,0 0 0,0 0 0,0 0 0,2 2 0,13 6-277,2-9-2582,-8-5-4751,-4-6-4535</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7.092"/>
    </inkml:context>
    <inkml:brush xml:id="br0">
      <inkml:brushProperty name="width" value="0.025" units="cm"/>
      <inkml:brushProperty name="height" value="0.025" units="cm"/>
    </inkml:brush>
  </inkml:definitions>
  <inkml:trace contextRef="#ctx0" brushRef="#br0">0 179 13261,'0'0'3752,"10"-4"-5620,-4 0 1590,4-1 511,-1 0-1,0-1 0,0 0 1,15-12-1,-21 15 366,0-1 0,0 1 0,-1 0 0,1-1 0,-1 1 1,0-1-1,0 0 0,0 0 0,0 0 0,2-8 0,11-44-8200,-10 29 1725</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6:38.087"/>
    </inkml:context>
    <inkml:brush xml:id="br0">
      <inkml:brushProperty name="width" value="0.025" units="cm"/>
      <inkml:brushProperty name="height" value="0.025" units="cm"/>
    </inkml:brush>
  </inkml:definitions>
  <inkml:trace contextRef="#ctx0" brushRef="#br0">151 193 2787,'0'0'16324,"-11"-4"-13783,-36-7-656,44 10-1763,1 1 0,-1 1 1,1-1-1,0 0 0,-1 0 1,1 1-1,-1 0 0,1-1 0,0 1 1,-1 0-1,1 0 0,0 0 1,0 0-1,0 1 0,0-1 0,0 1 1,0-1-1,0 1 0,0 0 1,0 0-1,1-1 0,-1 1 0,-1 4 1,-2 0-33,1 1 0,0 0 0,1 0 0,-1 1 0,-2 7 0,3-2-14,0-1 0,0 1-1,1-1 1,0 1 0,1 0 0,1 0-1,0-1 1,1 1 0,0 0-1,1 0 1,0-1 0,1 1 0,8 20-1,4 1-25,1-1 1,2-1-1,29 41 0,17 28-35,-45-53 686,-19-45 631,-11-30-562,-5-13-860,2-1 0,1-1 0,2 0 0,2 0 0,-6-84 1,15 125 75,0 0 1,0 0 0,0 0-1,1 0 1,-1-1 0,0 1 0,1 0-1,-1 0 1,1 0 0,-1 1-1,1-1 1,0 0 0,-1 0 0,1 0-1,0 0 1,0 0 0,-1 1-1,1-1 1,0 0 0,0 1 0,0-1-1,0 1 1,0-1 0,1 0-1,33-11-388,0-1-241,-28 8 557,0-1-1,-1 0 1,0 0-1,-1-1 1,1 1-1,-1-1 1,0-1-1,-1 1 0,0-1 1,0 1-1,0-1 1,-1-1-1,0 1 1,-1 0-1,0 0 1,2-16-1,-3 16 150,0-1 0,0 1 0,-1-1 0,0 1 0,0-1 0,-1 1 0,0-1 0,0 1 0,-1-1 0,0 1 0,-1 0 0,0 0 0,0 0 0,0 0 0,-1 1 0,-10-15 0,13 21-63,0 0 1,0-1 0,0 1-1,0 0 1,0 0-1,0 0 1,0 0-1,-1 0 1,1 0-1,0 0 1,-1 0-1,1 0 1,0 1 0,-1-1-1,1 0 1,-1 1-1,0 0 1,1-1-1,-1 1 1,1 0-1,-1 0 1,-1-1-1,1 2 1,1 0-1,0-1 1,-1 1-1,1 0 0,0 0 1,0 0-1,0-1 0,0 1 1,0 0-1,0 1 1,0-1-1,0 0 0,0 0 1,0 0-1,0 1 0,1-1 1,-1 0-1,0 1 1,1 0-1,-5 11 6,2 0 0,0 0 0,-3 27 0,5-35-2,-4 44 172,2 0 0,6 80 0,-3-128-169,0 0 0,0 1 0,0-1 0,0 1 0,0-1 0,0 1-1,1-1 1,-1 1 0,1-1 0,-1 0 0,1 1 0,-1-1 0,1 0-1,0 0 1,0 1 0,-1-1 0,1 0 0,0 0 0,0 0 0,0 0 0,0 0-1,1 0 1,-1 0 0,0 0 0,0 0 0,1-1 0,-1 1 0,0 0-1,0-1 1,3 1 0,-2-1 3,0 0 1,0 0-1,-1 0 0,1-1 0,0 1 1,0-1-1,0 1 0,-1-1 0,1 0 1,0 0-1,-1 1 0,1-1 0,-1 0 1,1-1-1,-1 1 0,1 0 0,-1 0 1,0-1-1,1 1 0,-1 0 0,0-1 1,2-2-1,33-64-242,-29 51 107,2 0 0,0 1 0,14-18 0,-23 33 119,0 1-1,1 0 0,-1 0 0,0 0 0,0 0 0,1 0 0,-1-1 0,0 1 0,1 0 0,-1 0 0,0 0 0,0 0 0,1 0 0,-1 0 0,0 0 0,1 0 0,-1 0 0,0 0 0,1 0 0,-1 0 0,0 0 0,1 1 0,-1-1 0,0 0 0,0 0 0,1 0 0,-1 0 0,0 0 0,0 1 0,1-1 0,-1 0 0,0 0 0,0 0 0,1 1 0,-1-1 0,0 0 0,0 0 0,0 1 0,0-1 1,1 0-1,-1 1 0,0-1 0,0 0 0,0 0 0,0 1 0,0-1 0,0 0 0,0 1 0,0-1 0,0 1 0,12 27-38,0 0 2,-11-27 9,-1-1 0,1 1 0,0 0 0,-1 0 0,1-1 0,0 1 0,0-1 0,-1 1 0,1 0 0,0-1 0,0 0 0,0 1-1,0-1 1,0 1 0,0-1 0,0 0 0,0 0 0,-1 0 0,1 1 0,0-1 0,0 0 0,0 0 0,0 0 0,0 0 0,0-1 0,0 1-1,2 0 1,-1-1-22,-1-1 0,1 1 0,-1 0 0,1 0 0,-1-1-1,1 1 1,-1-1 0,0 1 0,0-1 0,1 1 0,-1-1 0,1-3-1,3-5-162,-1 0-1,-1-1 1,5-18-1,-4 4 178,0 1 0,-2-1 0,0 0 0,-2 0 0,-1 1 0,-6-45 0,-4 43 239,5 26 104,4 15-99,3 19 8,1 0 0,1 0 0,11 45 0,-9-60-220,0-1 0,2 0-1,-1 0 1,2 0 0,1-1-1,0 0 1,17 23 0,-26-40-102,0 0 1,0-1 0,0 1-1,0 0 1,0 0-1,1 0 1,-1 0-1,0-1 1,0 1 0,0 0-1,0 0 1,0 0-1,0 0 1,1 0 0,-1-1-1,0 1 1,0 0-1,0 0 1,1 0-1,-1 0 1,0 0 0,0 0-1,0 0 1,0 0-1,1 0 1,-1 0 0,0 0-1,0 0 1,0 0-1,1 0 1,-1 0 0,0 0-1,0 0 1,0 0-1,1 0 1,-1 0-1,0 0 1,0 0 0,0 0-1,1 0 1,-1 1-1,-8-24-782,-1 12 1000,-1 0 0,0 0-1,-1 1 1,0 1-1,-16-11 1,15 11 389,0 0 0,1 0 0,0-1 0,0 0 0,-9-13 0,20 22-423,-1 0-1,0 0 1,1 0-1,-1 0 1,0 0 0,1 0-1,0 0 1,-1 0 0,1 0-1,0 0 1,-1-1 0,1 1-1,0 0 1,0 0 0,0 0-1,0 0 1,0-1 0,0 1-1,0 0 1,0 0 0,1 0-1,-1 0 1,0 0 0,1 0-1,-1-1 1,1 1-1,-1 0 1,1 0 0,0 0-1,-1 0 1,1 0 0,0 1-1,-1-1 1,1 0 0,0 0-1,0 0 1,0 1 0,0-1-1,0 0 1,0 1 0,0-1-1,2 0 1,6-3-93,0 0 0,1 0 0,-1 1 0,11-3 0,-8 3 18,60-22-3118,-24 2-4893,-7-3-7671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3.093"/>
    </inkml:context>
    <inkml:brush xml:id="br0">
      <inkml:brushProperty name="width" value="0.025" units="cm"/>
      <inkml:brushProperty name="height" value="0.025" units="cm"/>
    </inkml:brush>
  </inkml:definitions>
  <inkml:trace contextRef="#ctx0" brushRef="#br0">1 1 11819,'0'0'8360,"53"41"-8296,-38-36 0,1 3-480,2 0-513,1-3-833,0-5-1761,-2 0-161,7-6-2305</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01.090"/>
    </inkml:context>
    <inkml:brush xml:id="br0">
      <inkml:brushProperty name="width" value="0.025" units="cm"/>
      <inkml:brushProperty name="height" value="0.025" units="cm"/>
    </inkml:brush>
  </inkml:definitions>
  <inkml:trace contextRef="#ctx0" brushRef="#br0">274 1243 3940,'-67'53'4261,"-86"75"17,99-79 518,55-49-4759,-1 0 0,1 0-1,-1 0 1,0 0 0,1 0 0,-1 0-1,0 0 1,1 0 0,-1 0 0,0 0 0,1 0-1,-1 1 1,0-1 0,1 0 0,-1 0-1,0 0 1,1 0 0,-1 1 0,0-1 0,1 0-1,-1 0 1,0 1 0,0-1 0,0 0 0,1 1-1,-1-1 1,0 0 0,0 0 0,0 1-1,1-1 1,-1 0 0,0 1 0,0-1 0,0 1-1,0-1 1,0 0 0,0 1 0,0-1-1,0 0 1,0 1 0,0-1 0,0 0 0,0 1-1,0-1 1,0 0 0,0 1 0,0-1-1,-1 1 1,1-1 0,0 0 0,0 0 0,0 1-1,0-1 1,-1 0 0,1 1 0,0-1-1,0 0 1,-1 0 0,1 1 0,0-1 0,0 0-1,-1 0 1,1 0 0,0 1 0,-1-1-1,34-3 585,-18-2-449,0-1 1,0-1-1,0 0 0,0-1 0,-1 0 0,-1-1 0,19-16 0,-5 5 47,278-205 1325,308-209-1214,114 56-683,-289 164 44,-418 204 32,35-20-582,-53 29 820,0 0 0,0-1 0,0 0-1,0 1 1,0-1 0,0 0-1,-1 0 1,1 0 0,-1 0-1,1 0 1,-1 0 0,0 0 0,0-1-1,0 1 1,0 0 0,0-1-1,0 1 1,-1-1 0,1-3-1,-1 4-159,-1 0 0,1 1-1,-1-1 1,1 1 0,-1-1-1,0 0 1,0 1 0,0 0-1,0-1 1,0 1 0,0 0-1,0-1 1,0 1 0,0 0-1,-1 0 1,1 0 0,-1 0-1,1 0 1,-3-1 0,-11-10-4212,3-4-2411</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01.960"/>
    </inkml:context>
    <inkml:brush xml:id="br0">
      <inkml:brushProperty name="width" value="0.025" units="cm"/>
      <inkml:brushProperty name="height" value="0.025" units="cm"/>
    </inkml:brush>
  </inkml:definitions>
  <inkml:trace contextRef="#ctx0" brushRef="#br0">1 1317 12556,'0'0'2274,"8"-8"-1062,27-24 112,2 1 1,64-41-1,101-49 633,-132 81-1737,850-530 1237,-344 188 16,-662 425-1126,-1219 706-832,1546-911 346,192-94 57,208-139-103,-627 386 167,-11 7 16,0 1 1,0-1-1,-1 1 1,1-1-1,-1 0 1,1 0-1,-1-1 1,0 1 0,0 0-1,0-1 1,0 1-1,2-5 1,-12 7 6,-36 17-55,0 3 1,1 1-1,-71 47 0,65-37 35,-327 215-2039,204-130 158,100-72-2957,14-18-4206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03.128"/>
    </inkml:context>
    <inkml:brush xml:id="br0">
      <inkml:brushProperty name="width" value="0.025" units="cm"/>
      <inkml:brushProperty name="height" value="0.025" units="cm"/>
    </inkml:brush>
  </inkml:definitions>
  <inkml:trace contextRef="#ctx0" brushRef="#br0">1 974 6822,'0'0'4762,"12"-7"-2861,96-58 439,119-96 0,-68 45-2088,38-17-186,251-187 29,-420 298-80,-12 10-7,0 0 0,-1-1 0,-1-1 0,0 0 1,21-28-1,-29 26 38,-11 9 102,3 6-124,-1 1 0,1 0 0,-1 0 0,1 0 0,0 0 0,-1 1 1,1-1-1,-1 1 0,1-1 0,-4 3 0,-21 8 47,1 1 0,0 2 0,1 1 0,-29 22 0,5-4 38,-620 451 2924,433-305-2131,493-355-900,369-190 1,-502 302-194,219-128-1876,-331 182-338,-20 12-755,-20 11-447,-20 13-557</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03.750"/>
    </inkml:context>
    <inkml:brush xml:id="br0">
      <inkml:brushProperty name="width" value="0.025" units="cm"/>
      <inkml:brushProperty name="height" value="0.025" units="cm"/>
    </inkml:brush>
  </inkml:definitions>
  <inkml:trace contextRef="#ctx0" brushRef="#br0">58 845 12011,'-9'9'1516,"-27"29"-31,23-16 422,13-21-1864,0-1 0,0 1-1,0-1 1,1 0 0,-1 1 0,0-1-1,0 0 1,0 1 0,0-1 0,1 0-1,-1 1 1,0-1 0,0 0 0,1 0-1,-1 1 1,0-1 0,1 0 0,-1 0-1,0 1 1,1-1 0,-1 0 0,0 0-1,1 0 1,-1 0 0,0 1 0,1-1-1,-1 0 1,0 0 0,1 0 0,-1 0-1,1 0 1,-1 0 0,1 0 0,38-7 1437,16-15-467,0-3-1,87-54 0,-64 35-680,-55 30-269,393-227 462,-306 169-483,168-141 1,-228 167-16,-23 20-34,1 1-1,1 1 0,1 1 1,54-30-1,-79 52-5,0-1 0,1 1-1,-1 0 1,1 0 0,0 1 0,-1-1 0,1 1-1,9 1 1,3 0-55,-30-2-207,4 0 239,0 1 0,0 0 0,0 0-1,0 1 1,0 0 0,-9 2 0,-27 11 23,1 3 1,-63 32-1,-75 55 8,177-102 3,-13 7-262,0 1 0,1 1 0,0 0 0,1 1 0,0 0 0,1 2 0,-17 19 0,24-19-2977</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05.154"/>
    </inkml:context>
    <inkml:brush xml:id="br0">
      <inkml:brushProperty name="width" value="0.025" units="cm"/>
      <inkml:brushProperty name="height" value="0.025" units="cm"/>
    </inkml:brush>
  </inkml:definitions>
  <inkml:trace contextRef="#ctx0" brushRef="#br0">4670 193 6534,'0'-12'2087,"0"11"-2053,0-9 290,0 1 1,0-1 0,-1 1-1,0 0 1,-4-15 0,3 20-215,1 0 1,-1 1 0,0-1-1,0 0 1,0 0-1,-1 1 1,1-1-1,-1 1 1,0 0 0,0 0-1,0 0 1,0 0-1,0 1 1,-1-1 0,1 1-1,-1 0 1,-7-4-1,-3 1 69,0 0 0,0 1 1,0 0-1,-1 1 0,1 1 0,-21-1 0,-93 4 355,108 0-464,-69 6 21,0 4 1,-110 28-1,-170 64-29,-7 22-19,6 17 0,-592 317-1,690-303 128,-280 215-1,381-239 332,6 7 0,-223 242 0,335-320-227,2 1-1,-66 107 1,100-140-240,0 1 1,3 1 0,0 1-1,2 0 1,1 0-1,2 1 1,1 1-1,-5 53 1,12-73-33,1 0 0,0 0 0,1 0 0,1 0 0,0 0 0,1 0 0,0-1 0,1 1 0,1-1 0,0 0 0,1 0 0,0-1 0,1 1 0,0-1 0,14 16 0,-7-12-31,0-1 0,1-1 0,1 0 0,0-1 1,1-1-1,0 0 0,1-2 0,0 0 0,39 15 1,-17-11-34,0-2-1,1-2 1,1-2 0,0-1 0,0-3 0,0-1-1,0-2 1,1-2 0,-1-2 0,42-8 0,0-5 99,-1-4 1,-1-3-1,-1-4 1,78-38-1,63-41 40,326-211 0,180-187-91,-680 469 2,1570-1192-281,-1604 1215 291,270-229 191,-233 192 10,-2-1 0,-2-3-1,45-65 1,-86 108-141,0 1-1,0-1 1,-1 0-1,0-1 1,-1 1-1,0-1 1,0 0 0,-1 0-1,-1 0 1,2-20-1,-4 27-30,0-1 0,0 0 0,-1 1 0,1-1 0,-1 1 0,0-1 0,-1 1 0,1-1 0,-1 1 0,0 0 0,0-1 0,0 1 0,-1 0 0,1 1 0,-1-1 0,0 0 0,0 1-1,0-1 1,-1 1 0,1 0 0,-1 0 0,0 0 0,1 1 0,-1-1 0,0 1 0,-1 0 0,-6-2 0,-10-4-22,1 2-1,-1 1 1,0 0-1,0 2 1,-40-2-1,-112 9-1013,165-4 923,-293 42-6411,155-12 390</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05.887"/>
    </inkml:context>
    <inkml:brush xml:id="br0">
      <inkml:brushProperty name="width" value="0.025" units="cm"/>
      <inkml:brushProperty name="height" value="0.025" units="cm"/>
    </inkml:brush>
  </inkml:definitions>
  <inkml:trace contextRef="#ctx0" brushRef="#br0">187 658 11179,'-145'-1'2204,"143"1"-2131,0 0 0,0 0-1,0 0 1,0 0 0,0 0 0,0-1-1,0 1 1,0 0 0,0-1 0,1 0-1,-1 1 1,0-1 0,0 0-1,1 0 1,-1 0 0,0 0 0,1 0-1,-1-1 1,1 1 0,0 0-1,-1-1 1,0-1 0,2 1-49,0 1 1,0-1 0,0 0-1,0 0 1,0 0-1,1 0 1,-1 1-1,1-1 1,-1 0 0,1 0-1,0 1 1,0-1-1,-1 1 1,1-1 0,0 0-1,1 1 1,-1 0-1,0-1 1,0 1-1,1 0 1,-1-1 0,0 1-1,1 0 1,0 0-1,1-1 1,28-19 9,1 2 1,0 1-1,1 2 1,1 0-1,58-16 0,-50 17-59,590-171-1681,18 51-58,198 15 1063,-580 101 2111,322 18 1,-389 17-735,348 73 1,182 112-536,-51 59 31,-16 41 93,-524-236-237,317 134 1052,8-21 0,613 148 0,-71-86 633,13-57-538,-775-153-685,349-2-1,-430-32-629,0-7-1,0-8 0,173-42 1,-169 12-2443,-62 6-2212,7-15-6341</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08.072"/>
    </inkml:context>
    <inkml:brush xml:id="br0">
      <inkml:brushProperty name="width" value="0.025" units="cm"/>
      <inkml:brushProperty name="height" value="0.025" units="cm"/>
    </inkml:brush>
  </inkml:definitions>
  <inkml:trace contextRef="#ctx0" brushRef="#br0">107 330 2915,'-28'14'4230,"19"-12"-1888,0-1-1,0 1 1,0-2 0,0 1 0,0-1-1,-10-2 1,19 2-2274,0 0 0,0 0 0,-1 0 1,1 0-1,0 0 0,0 0 0,-1 0 0,1 0 1,0 0-1,0 0 0,-1-1 0,1 1 0,0 0 1,0 0-1,0 0 0,-1 0 0,1 0 0,0-1 0,0 1 1,0 0-1,0 0 0,-1-1 0,1 1 0,0 0 1,0 0-1,0 0 0,0-1 0,0 1 0,0 0 1,0 0-1,0-1 0,0 1 0,-1 0 0,1 0 0,0-1 1,0 1-1,1 0 0,-1-1 0,0 1 0,0 0 1,0 0-1,0-1 0,7-16 984,13-12-562,5 1-337,1 2 1,1 1 0,0 1-1,55-35 1,-79 57-139,0 0-1,-1 0 1,1 1-1,1 0 1,-1-1-1,0 1 1,0 0-1,0 0 1,1 1-1,-1-1 1,0 1 0,1 0-1,3 0 1,-6 0-16,0 1 0,1-1 0,-1 1 1,0-1-1,1 1 0,-1 0 1,0 0-1,0-1 0,0 1 1,1 0-1,-1 0 0,0 0 0,0 1 1,-1-1-1,1 0 0,0 0 1,0 0-1,0 1 0,-1-1 0,1 0 1,-1 1-1,1-1 0,-1 0 1,0 1-1,1-1 0,-1 1 1,0-1-1,0 0 0,0 1 0,0 2 1,0 33 197,-1 0 0,-1 1 1,-3-1-1,-12 52 0,-7 49-30,24-137-151,0 0-1,-1 0 1,1 0 0,0 0-1,0 0 1,0 0 0,0 0-1,0 0 1,0 0 0,0 0-1,0 0 1,1 0 0,-1 0-1,0 0 1,0 0 0,1 0-1,-1 0 1,1 0 0,-1 0-1,2 1 1,-2-2 11,1 0-1,-1 0 1,1 0 0,0 0-1,-1 0 1,1 0-1,0 0 1,-1 0 0,1 0-1,-1 0 1,1-1-1,0 1 1,-1 0 0,1 0-1,-1-1 1,1 1-1,-1 0 1,1-1 0,-1 1-1,1-1 1,-1 1 0,1-1-1,0 0 1,28-37 884,-18 17-856,-1 0 1,0-1-1,-2 0 0,-1-1 0,0 1 1,-2-1-1,-1-1 0,0 1 1,-2-1-1,-1 1 0,-1-1 0,0 0 1,-7-34-1,-6 21-55,12 35 0,0 1 0,1 0 0,-1-1 0,0 1 0,0 0 0,0-1 0,0 1 0,0 0 0,0 0 0,0 0 0,-1 0 0,1 0 0,0 0 0,0 0 0,-1 0 0,1 0 0,-1 1 0,1-1 0,-1 1 0,1-1 0,-3 0 0,84-3-1871,-1-4 0,0-3 0,152-43 0,-178 38-6020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09.846"/>
    </inkml:context>
    <inkml:brush xml:id="br0">
      <inkml:brushProperty name="width" value="0.025" units="cm"/>
      <inkml:brushProperty name="height" value="0.025" units="cm"/>
    </inkml:brush>
  </inkml:definitions>
  <inkml:trace contextRef="#ctx0" brushRef="#br0">959 241 4132,'33'-36'3001,"1"3"-1149,-2-2 1,-2-2-1,29-44 0,-54 63 419,-15 17-625,-23 20-930,-205 168-286,76-54-390,-103 59 10,-114 91 1705,372-277-1676,1-1 12,0 0-1,0 0 1,0 0 0,1 1 0,-1 0 0,1 0 0,1 0 0,-1 1-1,-3 7 1,8-13-85,0 0 0,0 0 0,-1 0 0,1 0 0,0 0 0,0-1 0,1 1-1,-1 0 1,0 0 0,0 0 0,0 0 0,0-1 0,1 1 0,-1 0 0,0 0 0,1 0 0,-1-1 0,1 1-1,-1 0 1,1 0 0,-1-1 0,1 1 0,-1-1 0,1 1 0,0 0 0,-1-1 0,1 1 0,0-1 0,0 1-1,-1-1 1,1 0 0,0 1 0,0-1 0,0 0 0,-1 0 0,1 1 0,0-1 0,0 0 0,0 0-1,0 0 1,0 0 0,-1 0 0,1 0 0,0 0 0,1-1 0,53 2 136,-46-2-91,75-7 59,-1-3 1,90-26-1,-39 8-78,284-40-3270,-400 66 2632,96-15-5234</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2.134"/>
    </inkml:context>
    <inkml:brush xml:id="br0">
      <inkml:brushProperty name="width" value="0.025" units="cm"/>
      <inkml:brushProperty name="height" value="0.025" units="cm"/>
    </inkml:brush>
  </inkml:definitions>
  <inkml:trace contextRef="#ctx0" brushRef="#br0">4528 156 4869,'0'0'4617,"5"-9"-4569,2 0 103,-1 0 312,0 0 0,-1 0 0,0 0 0,7-18 0,-11 25-411,-1 1 0,1-1-1,-1 0 1,1 0 0,-1 0-1,0 1 1,1-1 0,-1 0-1,0 0 1,0 0 0,0 0-1,-1 0 1,1 1 0,0-1-1,-1 0 1,1 0 0,-1 1-1,1-1 1,-1 0 0,0 0-1,0 1 1,0-1 0,0 1-1,0-1 1,0 1 0,0-1-1,-1 1 1,1 0 0,0 0-1,-1-1 1,1 1-1,-1 0 1,1 0 0,-1 0-1,0 1 1,-2-2 0,-9-2 62,1 0 0,-1 1 1,0 1-1,0 0 0,0 1 1,-20 0-1,1 2 102,-47 8 1,24 1 83,1 3 0,1 3 0,-64 27-1,-146 84 733,147-61-880,2 6 0,4 4 0,3 5 0,4 5 0,3 4 0,5 4-1,3 5 1,-106 150 0,106-102-133,65-99-4,-2-1 0,-68 82 0,-299 246 204,216-234-27,-7-8 0,-230 123 1,130-115-53,191-99-146,-172 105 0,261-142 9,-100 66-51,-114 101 0,190-144 19,1 1 0,1 2 0,1 1-1,2 2 1,2 0 0,1 1 0,-31 64 0,44-76 7,-47 113-30,51-118 35,0 1 0,1 0 0,2 0 0,0 0 0,-1 29 0,4-46 6,0 0 1,0 0 0,0 1-1,0-1 1,1 0-1,-1 0 1,1 0 0,0 0-1,0 0 1,-1 0-1,1 0 1,1 0 0,-1 0-1,0 0 1,0-1-1,1 1 1,-1 0 0,1-1-1,-1 1 1,1-1-1,0 1 1,2 0-1,1 1-2,0 0 0,0-1 0,1 0 0,-1 0 0,1-1-1,-1 1 1,1-1 0,9 0 0,6 0 36,1-1-1,-1-1 1,37-7 0,12-9 12,-1-4 0,-2-2 0,96-47 1,-78 32-1,704-351-1188,-489 230 1198,164-97 214,-319 156-164,-6-5 0,-4-7 0,188-199-1,-290 276-37,-2-1-1,-1-2 0,45-75 1,-61 89 142,-2-1 0,-1 0 0,-1 0 0,-1-1 1,-2 0-1,0-1 0,-2 0 0,3-31 0,-6 37-153,1 0 0,0 0 0,2 1 0,0 0-1,2 0 1,0 0 0,1 1 0,1 0 0,1 0 0,1 1 0,0 0-1,1 1 1,17-19 0,-5 12-57,1 0 0,1 1 1,1 2-1,1 1 0,0 1 0,2 1 0,42-19 0,191-80 101,149-74 520,-358 163-525,299-163 443,-253 131-320,130-102 1,-219 153-164,13-9 7,-2-1-1,24-27 0,-42 42 33,0-1 0,0 0 0,0 1 0,-1-2 1,1 1-1,-1 0 0,0-1 0,-1 1 0,1-1 0,-1 0 0,-1 0 0,1 0 0,-1 0 0,0 0 0,0 0 0,0-12 0,-2 15-39,0 0 0,0 0 0,0 1 0,-1-1 0,1 0 0,-1 1 0,1-1 0,-1 1 0,0 0-1,0-1 1,0 1 0,0 0 0,-1 0 0,1 0 0,0 1 0,-1-1 0,0 1 0,1-1 0,-1 1 0,0 0 0,-5-2-1,-72-19 39,66 19-43,-320-54-574,190 52-7618,113 6 2050</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3.442"/>
    </inkml:context>
    <inkml:brush xml:id="br0">
      <inkml:brushProperty name="width" value="0.025" units="cm"/>
      <inkml:brushProperty name="height" value="0.025" units="cm"/>
    </inkml:brush>
  </inkml:definitions>
  <inkml:trace contextRef="#ctx0" brushRef="#br0">5 336 13325,'-1'-2'47,"1"0"0,-1 0 0,0 0 0,1 0 0,0 0 0,-1 0 0,1 0 0,0 0 0,0 0 0,0 0 0,0-1 0,0 1 0,1 0 0,-1 0 1,1 0-1,-1 0 0,1 0 0,0 0 0,-1 0 0,1 0 0,0 0 0,1 1 0,-1-1 0,0 0 0,0 1 0,1-1 0,-1 0 0,1 1 0,-1 0 0,4-3 0,4-1-132,0 0-1,0 1 0,0 0 0,1 0 0,13-3 1,2-1 37,102-34-622,184-34 0,140 7 1268,163 27 1203,6 37-1604,-226 5-150,2460-3-608,-401 112 2318,153 235-834,-1509-100-1420,-21 71 7,-869-239 644,-3 9 0,256 149 1,-322-151-13,-4 5-1,-4 6 1,227 216 0,-297-249 147,-3 2 0,-3 3 0,66 107 0,-89-121-4,-3 1 0,-2 1 0,-3 1 0,-2 2 1,24 101-1,-33-99-294,7 33 217,53 156-1,-61-219-461,2 0 0,1-1 0,0-1 0,3-1-1,0 0 1,1 0 0,2-2 0,0-1 0,32 28-1,-23-27-1402,2-2-1,1 0 1,39 19-1,18 4-2890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3.671"/>
    </inkml:context>
    <inkml:brush xml:id="br0">
      <inkml:brushProperty name="width" value="0.025" units="cm"/>
      <inkml:brushProperty name="height" value="0.025" units="cm"/>
    </inkml:brush>
  </inkml:definitions>
  <inkml:trace contextRef="#ctx0" brushRef="#br0">56 15 9833,'0'0'5082,"-6"8"-3352,0 1-1443,0-1 1,1 1-1,0 1 1,0-1-1,1 0 0,0 1 1,1 0-1,0 0 1,0 0-1,1 1 0,-1 19 1,3-29-269,0 0-1,0 0 1,0 0 0,0 0 0,1 0 0,-1 0 0,0 0 0,1 0-1,-1 0 1,0 0 0,1 0 0,-1 0 0,1 0 0,0 0 0,-1 0 0,1 0-1,0 0 1,0-1 0,-1 1 0,1 0 0,0 0 0,0-1 0,0 1-1,0-1 1,0 1 0,1 0 0,0-1 8,1 1-1,-1-1 1,0 0-1,1 0 1,-1 1-1,0-2 1,1 1-1,-1 0 1,1 0-1,-1-1 1,4 0-1,0-1 19,0 0-1,0-1 1,0 0-1,-1 1 1,1-2-1,-1 1 1,1-1-1,5-5 1,57-88 1994,-80 130-1793,7-23-229,1 0 0,0 1 0,0-1-1,2 1 1,-1 0 0,1 0 0,1 0 0,0 0 0,0 0 0,2 13 0,-1-23-16,1 0-1,-1 0 0,1 0 1,-1 0-1,1 0 0,-1 0 1,1 0-1,0 0 0,0-1 1,0 1-1,-1 0 0,1-1 1,0 1-1,0 0 0,0-1 1,0 1-1,0-1 0,0 0 1,0 1-1,0-1 0,0 0 1,0 1-1,0-1 1,0 0-1,0 0 0,1 0 1,-1 0-1,0 0 0,0 0 1,0 0-1,0 0 0,0-1 1,0 1-1,0 0 0,2-1 1,40-14 146,-23 2-16,1-1-1,-2-1 1,0-1-1,-1 0 0,-1-2 1,16-19-1,-32 37 126,-11 26 310,9-24-571,1 0 0,-1 0 0,0 0 0,0 0 0,1 0 0,0 1 0,-1-1 0,1 0 0,0 0 0,0 0 0,0 1 0,0-1 0,1 4 0,-1-6 4,1 1 1,-1-1 0,0 1 0,1 0 0,-1-1 0,0 1-1,1-1 1,-1 1 0,1-1 0,-1 0 0,1 1 0,0-1-1,-1 1 1,1-1 0,-1 0 0,1 1 0,0-1-1,-1 0 1,1 0 0,0 0 0,-1 1 0,1-1 0,0 0-1,-1 0 1,1 0 0,0 0 0,-1 0 0,2 0 0,4-1 32,0-1 0,0 1 0,-1-1 0,1 0 0,0 0 0,-1-1 1,0 0-1,8-5 0,4-4 55,-13 9-89,0 0-1,0 0 0,0 0 1,0 0-1,0 1 1,1-1-1,-1 1 0,1 1 1,0-1-1,9-2 1,-14 12-938,0-7 805,0-1 0,-1 1 0,1-1 0,0 1 0,0 0 0,0-1 0,0 1 0,0 0 1,-1-1-1,1 1 0,0 0 0,0-1 0,1 1 0,-1-1 0,0 1 0,0 0 0,0-1 1,0 1-1,0 0 0,1-1 0,-1 1 0,0-1 0,1 1 0,-1-1 0,0 1 0,1 0 1,-1-1-1,1 0 0,-1 1 0,1-1 0,-1 1 0,1-1 0,-1 1 0,1-1 0,-1 0 0,2 1 1,3-1-447,0-1 1,0 1-1,-1-1 1,1 0-1,0-1 0,-1 1 1,1-1-1,4-2 1,8-5-291,0-1 0,19-17 0,30-16 247,-57 40 725,-1-1 0,0 1-1,1 1 1,12-3-1,17 5 4212,-37 0-4231,-1 1 0,1-1-1,0 1 1,-1-1-1,1 1 1,-1 0-1,1-1 1,-1 1 0,1 0-1,-1 0 1,1-1-1,-1 1 1,0 0-1,1 0 1,-1 0-1,0 0 1,0-1 0,0 1-1,0 0 1,1 0-1,-1 0 1,0 0-1,-1 0 1,1-1-1,0 1 1,0 0 0,0 0-1,0 0 1,-1 0-1,1-1 1,0 1-1,-1 0 1,1 0 0,-1 0-1,-12 32 1264,-17 2-370,25-30-890,-1 0 1,1 1-1,0-1 0,0 1 0,1 0 0,-1 1 0,1-1 0,1 1 0,-1 0 0,1 0 0,1 0 1,-1 0-1,-1 10 0,4-16-57,1 0 0,0 0 0,0-1 0,-1 1 1,1 0-1,0 0 0,0 0 0,0-1 0,0 1 0,0-1 1,0 1-1,0 0 0,0-1 0,0 0 0,0 1 0,0-1 1,0 0-1,0 1 0,0-1 0,1 0 0,-1 0 0,0 0 1,0 0-1,0 0 0,2-1 0,42 2 386,-36-2-374,9 2-204,28-2-311,-21-9-5278</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4.037"/>
    </inkml:context>
    <inkml:brush xml:id="br0">
      <inkml:brushProperty name="width" value="0.025" units="cm"/>
      <inkml:brushProperty name="height" value="0.025" units="cm"/>
    </inkml:brush>
  </inkml:definitions>
  <inkml:trace contextRef="#ctx0" brushRef="#br0">514 1 14478,'1'0'91,"-1"0"1,1-1 0,0 1 0,-1 0-1,1 0 1,-1 0 0,1 0 0,0 0-1,-1 0 1,1 0 0,-1 1 0,1-1-1,-1 0 1,1 0 0,0 0 0,-1 1-1,1-1 1,-1 0 0,1 0-1,-1 1 1,1-1 0,-1 0 0,1 1-1,-1-1 1,0 1 0,1-1 0,-1 1-1,1-1 1,-1 1 0,0-1 0,0 1-1,1-1 1,-1 1 0,0-1 0,0 1-1,1 0 1,21 32 169,-13-20 253,80 91 925,-61-73-1241,-1 0 1,42 65-1,-68-93-197,1 0 1,0 0 0,0 0-1,-1 0 1,0 0-1,0 1 1,0-1-1,0 0 1,0 1-1,-1-1 1,1 1-1,-1-1 1,0 1-1,0-1 1,0 1-1,-1 3 1,0-4 1,0 0 0,-1 0 1,1-1-1,0 1 0,-1-1 0,1 0 0,-1 1 1,0-1-1,0 0 0,0 0 0,0 0 0,0 0 1,-1 0-1,1 0 0,-5 2 0,-8 3 22,0-1 0,-1-1 0,0 0 0,0 0 0,-26 2 0,23-4 4,-545 72-835,525-74-2536,26-1-3806</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4.767"/>
    </inkml:context>
    <inkml:brush xml:id="br0">
      <inkml:brushProperty name="width" value="0.025" units="cm"/>
      <inkml:brushProperty name="height" value="0.025" units="cm"/>
    </inkml:brush>
  </inkml:definitions>
  <inkml:trace contextRef="#ctx0" brushRef="#br0">0 59 5765,'0'0'13453,"65"4"-11979,9-13 159,20-5-384,16 1-384,9 3-545,-3 1-288,-8 2-64,-20 6-1025,-23 1-960,-29 0-1443,-25 10-2241,-17 2 31</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5.112"/>
    </inkml:context>
    <inkml:brush xml:id="br0">
      <inkml:brushProperty name="width" value="0.025" units="cm"/>
      <inkml:brushProperty name="height" value="0.025" units="cm"/>
    </inkml:brush>
  </inkml:definitions>
  <inkml:trace contextRef="#ctx0" brushRef="#br0">1 128 11627,'0'0'7207,"82"12"-5446,8-29-511,19-5-450,8-1-543,7 1-225,-9 5-321,-14 1-2081,-14 3-4228,-19 4-6438</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6.125"/>
    </inkml:context>
    <inkml:brush xml:id="br0">
      <inkml:brushProperty name="width" value="0.025" units="cm"/>
      <inkml:brushProperty name="height" value="0.025" units="cm"/>
    </inkml:brush>
  </inkml:definitions>
  <inkml:trace contextRef="#ctx0" brushRef="#br0">119 686 3043,'9'-4'539,"14"-8"64,0 0 0,-1-2 0,0 0 0,23-21 0,-37 28-105,0 0 1,-1-1 0,0 0-1,0 0 1,-1-1 0,0 1-1,9-18 1,-13 22 241,0-1 0,-1 0 0,1-1 0,-1 1 0,0 0 1,0 0-1,-1-1 0,1 1 0,-1 0 0,-1-6 0,1 9-592,-1 0 0,0 0 0,1 0 0,-1 0-1,0 0 1,0 0 0,-1 0 0,1 1 0,0-1 0,0 0 0,-1 1 0,1-1-1,-1 1 1,0-1 0,1 1 0,-1 0 0,0 0 0,0 0 0,1 0 0,-1 0-1,0 0 1,0 0 0,0 1 0,0-1 0,-1 0 0,1 1 0,-3 0 0,-7-2 4,-1 0 1,1 1 0,-17 2-1,18 0-89,1 1 0,-1 0 0,1 1 0,0 0 0,0 1 0,0 0 0,0 0-1,0 1 1,1 0 0,0 1 0,0 0 0,1 1 0,0-1 0,-10 11 0,11-10 2,0 0-1,1 0 1,0 0 0,0 1 0,1 0-1,0 0 1,0 0 0,1 1 0,0-1-1,0 1 1,1 0 0,0 0 0,1 0 0,0 1-1,0-1 1,0 13 0,3-21-62,-1 1 0,0-1 0,0 0 0,0 1 0,1-1 0,-1 0 0,0 1 0,1-1 0,-1 0 0,1 1 0,0-1 0,-1 0 0,1 0 0,0 0 0,0 1 0,0-1 0,0 0 0,0 0 0,0 0 0,0-1 1,0 1-1,2 1 0,0 0 11,1-1 0,-1 0 0,0 0 1,1 0-1,-1 0 0,1 0 0,-1-1 1,1 1-1,3-1 0,5 0 110,0-1 0,0 0 0,0-1 0,21-6 1,-9 0 29,-1-2 0,0 0 0,0-2 1,-1 0-1,0-1 0,-1-2 1,-1 0-1,-1-1 0,0-1 0,-1 0 1,0-2-1,19-27 0,-24 29-41,-1-1 1,-1 0-1,0 0 0,-2-1 1,0-1-1,-1 0 0,-1 0 0,-1 0 1,-1-1-1,-1 1 0,0-1 1,-2-1-1,0 1 0,-3-42 0,1 57-100,-1 1 0,1 0 0,-1 0-1,0 0 1,0 0 0,-1 0 0,0 0-1,0 1 1,0-1 0,0 0 0,-1 1-1,1-1 1,-1 1 0,0 0 0,-1 0-1,1 0 1,-1 1 0,0-1 0,0 1-1,0 0 1,0 0 0,0 0 0,-1 0-1,1 1 1,-1 0 0,0 0 0,1 0-1,-1 0 1,0 1 0,0 0 0,-8-1-1,2 1-14,0 1 0,0 0-1,-1 1 1,1 0-1,0 1 1,0 0-1,0 1 1,1 0-1,-1 1 1,1 0-1,-1 1 1,1 0 0,-14 10-1,-2 2 13,1 1 0,-28 27 0,46-39-172,1 1 0,0 0 0,0 0-1,0 0 1,1 1 0,-1 0 0,2 0 0,-1 0-1,2 1 1,-1-1 0,-4 17 0,7-23 15,1 0 1,0-1-1,-1 1 1,1 0 0,0-1-1,0 1 1,0 0-1,0 0 1,0-1-1,0 1 1,1 0 0,-1-1-1,1 1 1,-1-1-1,1 1 1,-1 0-1,1-1 1,0 1 0,0-1-1,0 0 1,0 1-1,0-1 1,0 0 0,0 1-1,0-1 1,1 0-1,-1 0 1,0 0-1,1 0 1,-1 0 0,0 0-1,4 1 1,1 0-682,1-1 0,-1 1-1,1-1 1,0 0 0,-1 0 0,13-1 0,21 0-5882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6.515"/>
    </inkml:context>
    <inkml:brush xml:id="br0">
      <inkml:brushProperty name="width" value="0.025" units="cm"/>
      <inkml:brushProperty name="height" value="0.025" units="cm"/>
    </inkml:brush>
  </inkml:definitions>
  <inkml:trace contextRef="#ctx0" brushRef="#br0">12 1 17296,'0'0'6727,"-3"8"-5152,1 1-1314,0 0 0,0 0 0,1 0 0,0 0 0,0 0 0,1 1 1,1-1-1,-1 0 0,3 12 0,-2-16-236,0-1-1,1 0 0,-1 0 1,1 0-1,-1 0 1,1 0-1,0 0 0,1 0 1,-1 0-1,1-1 1,-1 0-1,1 1 1,0-1-1,1 0 0,-1 0 1,0 0-1,1-1 1,-1 1-1,1-1 1,0 0-1,0 0 0,0 0 1,8 2-1,-6-2-120,0-1 1,0 1-1,1-1 0,-1 0 0,0-1 1,0 1-1,1-1 0,-1-1 0,0 1 0,1-1 1,-1 0-1,0-1 0,0 1 0,0-1 0,0 0 1,0-1-1,0 1 0,-1-1 0,8-5 0,-7 3-701,0-1-1,0 0 0,0 0 0,0 0 1,-1-1-1,0 0 0,0 0 0,-1 0 1,0-1-1,0 1 0,-1-1 0,0 0 1,4-15-1,3-18-4535</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6.856"/>
    </inkml:context>
    <inkml:brush xml:id="br0">
      <inkml:brushProperty name="width" value="0.025" units="cm"/>
      <inkml:brushProperty name="height" value="0.025" units="cm"/>
    </inkml:brush>
  </inkml:definitions>
  <inkml:trace contextRef="#ctx0" brushRef="#br0">161 0 12364,'0'0'7847,"-54"65"-5861,37-27-288,-4 7-449,3 4-384,1 4-353,2-1-256,4-1-160,4-5-96,7-5-32,0-6-961,5-9-1441,10-9-1249,-1-10-4005</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7.311"/>
    </inkml:context>
    <inkml:brush xml:id="br0">
      <inkml:brushProperty name="width" value="0.025" units="cm"/>
      <inkml:brushProperty name="height" value="0.025" units="cm"/>
    </inkml:brush>
  </inkml:definitions>
  <inkml:trace contextRef="#ctx0" brushRef="#br0">41 102 10794,'0'0'7912,"-8"1"-5649,-24 5-378,31-3-21,13 1-1153,15 1-51,263-4 2919,148-27-2696,-237 12-792,-157 11-99,48-1-222,0-4 0,-1-4 0,100-27-1,-161 26 146,-33 10-518,-15 6-967,-20 1-5530,18-4-347</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8.118"/>
    </inkml:context>
    <inkml:brush xml:id="br0">
      <inkml:brushProperty name="width" value="0.025" units="cm"/>
      <inkml:brushProperty name="height" value="0.025" units="cm"/>
    </inkml:brush>
  </inkml:definitions>
  <inkml:trace contextRef="#ctx0" brushRef="#br0">339 542 5926,'0'0'21551,"-15"-7"-21354,1 1-156,-1 0-1,0 1 0,0 1 1,0 0-1,-25-2 1,31 5-26,-1 0 1,0 1 0,0 0 0,0 1 0,1 0 0,-1 1 0,0 0-1,1 0 1,-1 1 0,1 0 0,0 1 0,-11 5 0,13-5 2,0 1 0,1 0 1,-1 0-1,1 0 0,0 1 0,-8 10 1,11-13-13,1 0 0,0 0 0,0 0 0,0 1 0,0-1 0,0 1 0,1-1 0,0 1 0,0-1 0,0 1 0,0 0 0,0 0 0,1-1 0,0 1 0,0 8 0,0-11-6,0 1 0,1-1 1,-1 1-1,1-1 0,0 0 1,-1 1-1,1-1 0,0 0 1,0 1-1,0-1 0,0 0 1,0 0-1,0 0 0,0 0 0,0 0 1,0 0-1,1 0 0,-1 0 1,0 0-1,1-1 0,-1 1 1,0-1-1,1 1 0,-1-1 1,1 1-1,-1-1 0,1 0 1,-1 1-1,1-1 0,2 0 1,51-2 66,-52 2-59,17-4 108,0 0 0,1-2 0,-2 0 0,1-1 0,-1-1 0,0-1 1,0 0-1,23-17 0,-14 6 115,-1 0 0,-1-2 0,-1 0 0,32-38 0,-46 47-151,-2 1 1,1-2 0,-2 1 0,0-1 0,-1 0-1,0-1 1,-1 0 0,0 0 0,-2 0 0,1-1-1,-2 0 1,0 1 0,-1-1 0,0-18-1,-2 25-47,-1 0 0,0 0 0,0 1 0,-1-1 0,0 1 0,0-1 0,-1 1 0,0 0 0,0 0 0,-1 0 0,0 0 0,-1 1 0,0-1 0,0 1 0,0 0 0,-1 1 0,0 0 0,0-1 0,-1 2 0,0-1 0,0 1 0,0 0 0,0 0 0,-1 1 0,0 0 0,0 1 0,-10-4 0,9 4-169,0 1 0,0 0-1,-1 0 1,1 1 0,-1 0 0,1 1 0,-1 0-1,0 0 1,1 1 0,-1 1 0,1-1 0,0 1-1,-1 1 1,1 0 0,0 0 0,0 1 0,1 0-1,-16 10 1,18-10-41,-1 0-1,1 1 1,0 0-1,0 0 0,0 1 1,1-1-1,0 1 1,0 1-1,0-1 1,1 0-1,0 1 1,0 0-1,1 0 0,0 0 1,0 1-1,1-1 1,0 1-1,0-1 1,0 1-1,1 0 1,1 0-1,-1 0 0,1 10 1,1-16-353,-1 0-1,0 0 1,0 0 0,1 1 0,-1-1 0,1 0 0,-1 0-1,1 0 1,0 0 0,0-1 0,0 1 0,0 0-1,0 0 1,1 0 0,-1-1 0,0 1 0,1-1 0,1 3-1,14 7-9323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8.524"/>
    </inkml:context>
    <inkml:brush xml:id="br0">
      <inkml:brushProperty name="width" value="0.025" units="cm"/>
      <inkml:brushProperty name="height" value="0.025" units="cm"/>
    </inkml:brush>
  </inkml:definitions>
  <inkml:trace contextRef="#ctx0" brushRef="#br0">163 1 17873,'0'0'5045,"-10"6"-2766,5-4-2144,0 1 0,0 0 0,0 0 0,0 0 0,1 1 0,-1 0 0,1 0 0,0 0 0,0 0 0,1 1 0,-1-1 1,1 1-1,0 0 0,0 0 0,1 0 0,-3 7 0,-14 43 337,2 1 0,2 0-1,3 1 1,-8 116 0,20-172-464,0 0-1,0 0 0,0-1 1,0 1-1,0 0 1,0 0-1,0 0 0,0-1 1,0 1-1,1 0 0,-1 0 1,0-1-1,1 1 1,-1 0-1,1 0 0,-1-1 1,1 1-1,-1 0 0,1-1 1,-1 1-1,1-1 1,-1 1-1,1-1 0,0 1 1,-1-1-1,1 1 1,0-1-1,0 0 0,-1 1 1,1-1-1,0 0 0,0 1 1,0-1-1,-1 0 1,1 0-1,0 0 0,0 0 1,0 0-1,-1 0 0,1 0 1,0 0-1,0 0 1,0 0-1,-1-1 0,1 1 1,0 0-1,0 0 1,0-1-1,-1 1 0,1 0 1,0-1-1,-1 1 0,2-1 1,43-25 437,72-65-808,181-179 0,-283 252-459,-11 8-1940,-12 6-6808,-10 4-456</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8.897"/>
    </inkml:context>
    <inkml:brush xml:id="br0">
      <inkml:brushProperty name="width" value="0.025" units="cm"/>
      <inkml:brushProperty name="height" value="0.025" units="cm"/>
    </inkml:brush>
  </inkml:definitions>
  <inkml:trace contextRef="#ctx0" brushRef="#br0">36 1 11115,'0'0'5829,"-31"60"-3267,27-33 257,4 0-513,11-3-704,11-1-609,6 2-545,5-2-416,5 0-897,-1-5-2210,-1-6-3619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4.045"/>
    </inkml:context>
    <inkml:brush xml:id="br0">
      <inkml:brushProperty name="width" value="0.025" units="cm"/>
      <inkml:brushProperty name="height" value="0.025" units="cm"/>
    </inkml:brush>
  </inkml:definitions>
  <inkml:trace contextRef="#ctx0" brushRef="#br0">1 60 11531,'0'0'12780,"77"-27"-11531,-34 21-896,0 1-321,3 0-513,-8 0-1249,-5 1-2369,-9-4-3653</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19.957"/>
    </inkml:context>
    <inkml:brush xml:id="br0">
      <inkml:brushProperty name="width" value="0.025" units="cm"/>
      <inkml:brushProperty name="height" value="0.025" units="cm"/>
    </inkml:brush>
  </inkml:definitions>
  <inkml:trace contextRef="#ctx0" brushRef="#br0">1 54 19250,'0'0'6695,"89"-28"-6087,-34 20-191,7 2-257,3-1-128,-5 5-417,-5-1-768,-14 3-1217,-15 0-673,-18 5-768,-8 3-1474,-23 3-161</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0.314"/>
    </inkml:context>
    <inkml:brush xml:id="br0">
      <inkml:brushProperty name="width" value="0.025" units="cm"/>
      <inkml:brushProperty name="height" value="0.025" units="cm"/>
    </inkml:brush>
  </inkml:definitions>
  <inkml:trace contextRef="#ctx0" brushRef="#br0">1 109 12396,'0'0'9801,"48"29"-8840,2-43-417,7-4-512,2-2 0,0-1-992,-3 1-1987,-6-2-2626,-8 0-3044</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0.644"/>
    </inkml:context>
    <inkml:brush xml:id="br0">
      <inkml:brushProperty name="width" value="0.025" units="cm"/>
      <inkml:brushProperty name="height" value="0.025" units="cm"/>
    </inkml:brush>
  </inkml:definitions>
  <inkml:trace contextRef="#ctx0" brushRef="#br0">315 61 14798,'0'0'3774,"-10"12"-2274,-285 321 1527,285-320-3240,17-14-445,20-20-366,25-33-2804,-3-3-1,61-89 1,-12 13 5373,-90 126 1903,-5 10-1187,-7 22-263,-14 34-859,-13 14-356,17-45-305,2 0 1,1 0-1,2 1 0,0 0 1,2 1-1,-5 45 1,14-44-632,-2-30 24,1-1 0,-1 1 1,0 0-1,0 0 0,1 0 0,-1-1 1,0 1-1,1 0 0,-1-1 1,1 1-1,-1 0 0,1-1 1,-1 1-1,1 0 0,-1-1 0,1 1 1,0-1-1,-1 1 0,1-1 1,0 1-1,0-1 0,-1 0 1,1 1-1,0-1 0,0 0 0,-1 1 1,1-1-1,0 0 0,0 0 1,1 0-1,-1-3-3079,-1-12-2152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0.987"/>
    </inkml:context>
    <inkml:brush xml:id="br0">
      <inkml:brushProperty name="width" value="0.025" units="cm"/>
      <inkml:brushProperty name="height" value="0.025" units="cm"/>
    </inkml:brush>
  </inkml:definitions>
  <inkml:trace contextRef="#ctx0" brushRef="#br0">0 0 7719,'0'0'15151,"79"32"-14511,-40-26-544,4-1-320,-4-5-2146,-4-5-3780</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1.362"/>
    </inkml:context>
    <inkml:brush xml:id="br0">
      <inkml:brushProperty name="width" value="0.025" units="cm"/>
      <inkml:brushProperty name="height" value="0.025" units="cm"/>
    </inkml:brush>
  </inkml:definitions>
  <inkml:trace contextRef="#ctx0" brushRef="#br0">183 590 3523,'10'-12'6887,"3"-4"-5099,-1 0 0,19-34 0,-27 42-1288,0 1 0,-1-1 0,0 0 0,-1 0-1,1 0 1,-1 0 0,-1 0 0,0 0 0,0-1-1,0 1 1,-1 0 0,-1-10 0,0 16-416,1 0 0,-1 0 1,1 0-1,-1 0 1,0 0-1,1 0 0,-1 0 1,0 0-1,0 0 0,-1 0 1,1 1-1,0-1 1,-1 0-1,1 1 0,0-1 1,-1 1-1,0 0 0,1-1 1,-1 1-1,0 0 0,0 0 1,0 0-1,0 0 1,0 1-1,0-1 0,0 0 1,0 1-1,0-1 0,0 1 1,0 0-1,0 0 0,0 0 1,0 0-1,0 0 1,0 0-1,-1 0 0,1 1 1,0-1-1,0 1 0,-2 0 1,-4 1-9,-1 1 0,1-1 0,-1 1 0,1 1 0,0 0-1,0 0 1,1 0 0,-11 8 0,7-3-56,0 1-1,1 0 1,0 0 0,1 1-1,0 0 1,0 1-1,1-1 1,1 2-1,0-1 1,1 1 0,0 0-1,1 1 1,0-1-1,-3 21 1,7-32-21,1 0 0,0 0-1,0 0 1,0 0 0,0-1 0,0 1 0,0 0 0,0 0-1,1 0 1,-1-1 0,0 1 0,1 0 0,0 0 0,-1-1-1,1 1 1,0-1 0,0 1 0,0 0 0,0-1 0,0 0-1,0 1 1,1-1 0,1 2 0,0-1 7,0-1 0,0 1 0,0-1 1,0 0-1,0 0 0,0 0 0,0-1 0,0 1 0,0-1 0,0 1 1,0-1-1,6-1 0,2 0 86,1 0 1,-1-1-1,0-1 1,0 0-1,0 0 1,18-9-1,-7 0 127,-1-1 0,0-1 0,0-1 0,-2 0 0,0-2 0,-1 0 0,-1-1 0,0-1 0,25-39 0,-32 43-158,-1 0 1,-1-1-1,0 0 1,-1 0-1,-1-1 1,0 0-1,-1 0 1,-1 0-1,-1-1 1,0 1 0,-1-1-1,-1 0 1,-1 1-1,-3-30 1,2 41-72,-1 0 1,1-1-1,-1 1 1,0 1-1,0-1 1,-1 0-1,1 0 1,-1 1-1,0 0 1,-1-1-1,0 1 1,0 0-1,0 1 1,0-1-1,0 1 1,-1 0-1,0 0 1,0 0-1,0 1 1,-1-1-1,1 1 1,-1 1-1,1-1 1,-1 1-1,0 0 1,0 0-1,0 1 1,0-1-1,0 1 1,-1 1-1,1-1 1,0 1-1,0 0 1,-1 1-1,1-1 1,0 1-1,0 0 1,0 1-1,0 0 1,0 0-1,0 0 1,0 0-1,1 1 1,-8 5-1,0 1-236,0 1 0,1 0 0,0 0 0,1 2 0,0-1 0,1 1 0,0 1 0,1 0 0,0 0 0,1 1 0,-6 15 0,9-18-1230,1-1-1,1 1 0,0 1 0,0-1 0,-1 17 0,4-9-6777</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2.280"/>
    </inkml:context>
    <inkml:brush xml:id="br0">
      <inkml:brushProperty name="width" value="0.025" units="cm"/>
      <inkml:brushProperty name="height" value="0.025" units="cm"/>
    </inkml:brush>
  </inkml:definitions>
  <inkml:trace contextRef="#ctx0" brushRef="#br0">16 1 7911,'0'0'17158,"4"13"-16112,2 7-847,-2 0-1,0 1 0,-1-1 1,-1 1-1,-1 0 0,-2 21 0,-6 44-48,-3 37-3417,7-113 237,3-10 2870,-1 0 1,1 0-1,0 0 1,0 1-1,0-1 1,0 0-1,-1 0 1,1 0-1,0 0 1,0 0-1,-1 0 1,1 0-1,0 0 1,0 0-1,-1 0 1,1 0-1,0 0 1,0 0-1,0 0 1,-1 0-1,1 0 1,0 0-1,0 0 1,-1 0-1,1 0 1,0 0-1,0 0 1,-1 0-1,1 0 1,0 0-1,0 0 1,0-1-1,-1 1 1,1 0-1,0 0 1,0 0-1,0 0 1,0-1-1,-1 1 1,1 0-1,0 0 1,0 0-1,0-1 1,0 1-1,0 0 1,-10-15-5692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2.607"/>
    </inkml:context>
    <inkml:brush xml:id="br0">
      <inkml:brushProperty name="width" value="0.025" units="cm"/>
      <inkml:brushProperty name="height" value="0.025" units="cm"/>
    </inkml:brush>
  </inkml:definitions>
  <inkml:trace contextRef="#ctx0" brushRef="#br0">0 29 14926,'0'0'7751,"84"-20"-6854,-34 16-64,1 1-384,4 2-353,-7 1-32,-6 0-96,-12 0-1089,-14 1-1025,-11 7-2050,-7 0-3332</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2.963"/>
    </inkml:context>
    <inkml:brush xml:id="br0">
      <inkml:brushProperty name="width" value="0.025" units="cm"/>
      <inkml:brushProperty name="height" value="0.025" units="cm"/>
    </inkml:brush>
  </inkml:definitions>
  <inkml:trace contextRef="#ctx0" brushRef="#br0">503 48 17649,'0'0'4772,"59"-21"-3811,-9 8-320,8 4-417,1 4-224,-3 5-513,-10 0-1601,-14 5-2178,-17 7-4484</inkml:trace>
  <inkml:trace contextRef="#ctx0" brushRef="#br0" timeOffset="1">1 505 13485,'0'0'4772,"68"-4"-1793,-18-3-384,15-1-994,14-1-288,17 2-64,7 0-864,5 4-321,-5-2-32,-5-3-865,-16-1-1409,-23-2-1762,-22-5-2722,-20 1-4196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3.478"/>
    </inkml:context>
    <inkml:brush xml:id="br0">
      <inkml:brushProperty name="width" value="0.025" units="cm"/>
      <inkml:brushProperty name="height" value="0.025" units="cm"/>
    </inkml:brush>
  </inkml:definitions>
  <inkml:trace contextRef="#ctx0" brushRef="#br0">371 439 15022,'2'-10'1559,"-2"8"-1553,2-5 457,-1-1 0,0 0 0,-1 1 0,0-1 0,-1-13 0,0 17-302,0 1 0,0 0 0,0-1 1,0 1-1,-1 0 0,1 0 0,-1 0 0,0 0 0,1 0 0,-1 1 1,-1-1-1,1 0 0,0 1 0,-1 0 0,1-1 0,-1 1 0,0 0 0,-4-3 1,-1 2-112,1-1 1,0 1 0,-1 0 0,0 1 0,1 0 0,-1 0 0,0 0 0,0 1 0,0 0 0,0 1 0,0 0 0,-1 0 0,1 1 0,0 0 0,0 0 0,0 1 0,1 0 0,-1 0 0,0 1-1,1 0 1,-1 0 0,1 1 0,0 0 0,0 0 0,1 1 0,-1 0 0,-8 8 0,4-4 33,1 1-1,1-1 1,0 2 0,0-1-1,1 1 1,0 1 0,0-1-1,2 1 1,-1 0 0,2 1-1,0 0 1,0 0 0,1 0-1,1 0 1,-3 21 0,5-31-81,1 1 0,0-1 0,0 0 0,0 1 1,0-1-1,1 0 0,-1 0 0,1 1 0,0-1 0,0 0 1,0 0-1,0 0 0,1 0 0,-1 0 0,1 0 0,0 0 0,0 0 1,0-1-1,0 1 0,0-1 0,1 1 0,-1-1 0,1 0 0,-1 0 1,1 0-1,0 0 0,0-1 0,0 1 0,0-1 0,0 0 1,0 1-1,0-1 0,0-1 0,1 1 0,-1 0 0,0-1 0,6 1 1,2-1 120,0 0 1,0 0-1,-1-1 1,1 0-1,0-1 1,-1 0-1,1-1 1,-1 0-1,0-1 1,19-9-1,-12 3 71,-1-1 0,0-1-1,0-1 1,-1 0-1,-1-1 1,0-1 0,-1 0-1,-1-1 1,0 0 0,-1-1-1,-1 0 1,0 0-1,-2-1 1,0-1 0,-1 0-1,0 0 1,-2 0 0,0 0-1,-1-1 1,-2 0-1,0 0 1,0 0 0,-3-20-1,0 31-192,0 1-1,0-1 0,-1 0 1,-1 0-1,0 1 0,0-1 0,0 1 1,-1 0-1,0 0 0,-1 1 1,0-1-1,0 1 0,0 0 1,-1 0-1,0 0 0,-1 1 0,1 0 1,-1 0-1,0 1 0,-10-6 1,11 7-102,0 1 1,-1 0-1,0 0 1,1 0 0,-1 1-1,0 0 1,0 0-1,0 1 1,0-1 0,-1 2-1,1-1 1,0 1-1,0 0 1,-1 1 0,1-1-1,0 2 1,0-1-1,0 1 1,0 0 0,0 0-1,0 1 1,1 0-1,-1 0 1,1 0 0,-8 6-1,6-3-382,1 0-1,0 0 0,1 0 1,-1 1-1,1 0 1,1 0-1,-9 13 1,11-14-548,0-1 1,1 1-1,-1 0 1,1 0-1,0 0 0,1 0 1,-2 8-1,3 7-6379</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4.100"/>
    </inkml:context>
    <inkml:brush xml:id="br0">
      <inkml:brushProperty name="width" value="0.025" units="cm"/>
      <inkml:brushProperty name="height" value="0.025" units="cm"/>
    </inkml:brush>
  </inkml:definitions>
  <inkml:trace contextRef="#ctx0" brushRef="#br0">159 98 6374,'0'0'10586,"3"-8"-7666,7-24-283,-10 32-2574,0 0 0,0 0 0,0 1 0,0-1 0,-1 0 0,1 0 0,0 0-1,0 0 1,0 0 0,-1 1 0,1-1 0,0 0 0,0 0 0,0 0 0,-1 0 0,1 0-1,0 0 1,0 0 0,-1 0 0,1 0 0,0 0 0,0 0 0,-1 0 0,1 0 0,0 0-1,0 0 1,0 0 0,-1 0 0,1 0 0,0 0 0,0 0 0,-1 0 0,1-1 0,0 1-1,0 0 1,0 0 0,-1 0 0,1 0 0,0 0 0,0-1 0,0 1 0,0 0 0,-1 0-1,1 0 1,0-1 0,0 1 0,0 0 0,0 0 0,0 0 0,0-1 0,0 1 0,0 0 0,0 0-1,0-1 1,0 1 0,0 0 0,0 0 0,0-1 0,0 1 0,0 0 0,0 0 0,0-1-1,0 1 1,0 0 0,0 0 0,-16 10 698,4 4-444,0 1 1,1 1-1,1-1 1,0 2 0,1-1-1,-12 32 1,2 4-199,-12 55 0,28-95-111,1-7-6,0 1 1,1-1-1,0 1 0,0-1 0,0 1 0,0-1 0,1 1 0,0 0 0,0-1 1,2 9-1,-1-13 3,0-1 0,1 1-1,-1 0 1,0 0 0,1-1 0,-1 1 0,1-1 0,-1 1 0,1-1 0,-1 0 0,1 0 0,-1 1 0,1-1 0,-1 0 0,1 0-1,-1-1 1,1 1 0,-1 0 0,1 0 0,-1-1 0,0 1 0,1-1 0,-1 1 0,1-1 0,1-1 0,24-11 92,0-2 0,-1-1 1,-1-1-1,-1-1 0,27-26 1,-3 5 60,7-3-376,-2-3 1,-2-1-1,86-103 1,-146 156-5489,-16 5 1320,7-2-235,-16 9-5207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5.895"/>
    </inkml:context>
    <inkml:brush xml:id="br0">
      <inkml:brushProperty name="width" value="0.025" units="cm"/>
      <inkml:brushProperty name="height" value="0.025" units="cm"/>
    </inkml:brush>
  </inkml:definitions>
  <inkml:trace contextRef="#ctx0" brushRef="#br0">0 1 4356,'0'0'16912,"9"0"-16223,-7 0-661,-1-1 1,1 1-1,0 0 1,-1 0 0,1 0-1,0 0 1,-1 1-1,1-1 1,-1 0-1,1 1 1,0-1-1,-1 1 1,1-1 0,-1 1-1,1 0 1,-1-1-1,1 1 1,-1 0-1,0 0 1,1 0-1,-1 0 1,0 1-1,0-1 1,2 2 0,-1 3 24,0 0-1,0-1 1,-1 1 0,0 0 0,0-1 0,0 1 0,-1 0 0,0 7 0,-1 77 113,3 35-11,-2-124-146,0-1 1,0 1 0,0-1 0,0 1-1,0 0 1,1-1 0,-1 1-1,0 0 1,0-1 0,1 1 0,-1-1-1,0 1 1,1-1 0,-1 1 0,1-1-1,-1 1 1,1-1 0,-1 1 0,1-1-1,-1 0 1,1 1 0,-1-1 0,1 0-1,-1 1 1,1-1 0,0 0 0,-1 0-1,1 1 1,-1-1 0,1 0 0,0 0-1,-1 0 1,1 0 0,0 0 0,-1 0-1,1 0 1,0 0 0,-1 0 0,1 0-1,-1 0 1,1-1 0,0 1 0,-1 0-1,1 0 1,-1-1 0,1 1-1,0 0 1,-1-1 0,1 1 0,-1 0-1,1-1 1,0 0 0,30-22 360,83-99-434,-45 34-4415,-63 75 1653,-5 7-4262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4.625"/>
    </inkml:context>
    <inkml:brush xml:id="br0">
      <inkml:brushProperty name="width" value="0.025" units="cm"/>
      <inkml:brushProperty name="height" value="0.025" units="cm"/>
    </inkml:brush>
  </inkml:definitions>
  <inkml:trace contextRef="#ctx0" brushRef="#br0">49 0 3491,'0'0'17836,"-1"13"-17382,-27 147 176,28-159-632,-1 0 1,1 0-1,0 1 1,0-1-1,0 0 1,0 1-1,0-1 1,1 0 0,-1 1-1,0-1 1,1 0-1,-1 0 1,0 1-1,1-1 1,-1 0-1,1 0 1,0 0 0,0 0-1,-1 1 1,1-1-1,0 0 1,0 0-1,0-1 1,2 3-1,-1-2 8,0-1-1,0 1 1,0 0-1,0-1 0,0 1 1,0-1-1,0 0 0,1 0 1,-1 0-1,0 0 1,0 0-1,0 0 0,4-1 1,9-3 52,-1 0 1,1-1 0,20-11 0,-26 12-35,-8 4-23,0-1-1,-1 0 1,1 1-1,0 0 1,-1-1-1,1 1 1,0-1-1,0 1 1,0 0-1,-1 0 0,1-1 1,0 1-1,0 0 1,0 0-1,0 0 1,0 0-1,-1 0 1,1 0-1,0 0 0,0 0 1,0 0-1,0 1 1,-1-1-1,1 0 1,0 0-1,0 1 1,0-1-1,-1 1 0,1-1 1,0 0-1,1 2 1,-2 0 15,1-1-1,-1 1 1,0 0 0,0-1 0,0 1-1,0 0 1,0 0 0,0-1 0,0 1-1,0 0 1,0-1 0,-1 1 0,1 0 0,-2 2-1,-28 61 518,29-63-521,-7 15 134,-1-1 1,-1 0-1,0-1 1,-1 0-1,-1-1 1,0 0-1,-1 0 1,-18 14-1,31-28-119,-1 1 0,1-1 0,-1 1 0,1-1-1,-1 1 1,0-1 0,1 0 0,-1 1-1,0-1 1,1 0 0,-1 1 0,0-1 0,1 0-1,-1 0 1,0 0 0,1 0 0,-1 0-1,0 0 1,0 0 0,1 0 0,-1 0 0,0 0-1,1 0 1,-1 0 0,0 0 0,1 0-1,-1-1 1,0 1 0,1 0 0,-1-1-1,0 1 1,1 0 0,-1-1 0,1 1 0,-2-2-1,1 0-37,0 0-1,0 0 1,0 0 0,1 0-1,-1 0 1,0-1-1,1 1 1,0 0-1,0 0 1,-1-1-1,2-2 1,-1-7-744,1 0 0,0 1 0,6-21-1,-6 30 469,-1-1-1,1 1 0,0 0 0,0 0 0,0 0 1,0 0-1,0 0 0,0 0 0,0 0 0,1 0 1,-1 1-1,3-3 0,-3 3-137,0 0 1,0 1-1,1-1 0,-1 1 0,0 0 1,0-1-1,0 1 0,0 0 0,1 0 1,-1-1-1,0 1 0,0 0 0,0 0 1,0 0-1,1 1 0,-1-1 0,2 0 1,8 4-4381</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24.427"/>
    </inkml:context>
    <inkml:brush xml:id="br0">
      <inkml:brushProperty name="width" value="0.025" units="cm"/>
      <inkml:brushProperty name="height" value="0.025" units="cm"/>
    </inkml:brush>
  </inkml:definitions>
  <inkml:trace contextRef="#ctx0" brushRef="#br0">14 1 11082,'0'0'9866,"-14"67"-6855,20-45-289,15-1-1184,3 0-866,4 0-447,5 0-225,3-3-961,-3-8-2563,-4-5-5444</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58.865"/>
    </inkml:context>
    <inkml:brush xml:id="br0">
      <inkml:brushProperty name="width" value="0.025" units="cm"/>
      <inkml:brushProperty name="height" value="0.025" units="cm"/>
    </inkml:brush>
  </inkml:definitions>
  <inkml:trace contextRef="#ctx0" brushRef="#br0">6 315 8008,'-1'-8'6587,"-1"3"-6358,1 1-1,1 0 1,-1-1 0,1 1-1,-1-1 1,1 1 0,1-1-1,-1 1 1,0 0 0,1-1-1,0 1 1,0 0 0,1-1-1,-1 1 1,1 0 0,0 0-1,0 0 1,0 0 0,0 0-1,1 1 1,-1-1 0,1 1-1,6-6 1,6-3 131,0 2-1,1 0 1,0 1-1,0 0 1,1 1-1,0 1 1,20-5-1,-23 8-203,0 0 0,1 1 0,0 0 0,-1 1 0,1 1 0,0 1 0,0 0 0,0 0 0,19 4 0,-31-3-152,-1 0 1,1-1-1,-1 1 0,1 0 1,-1 0-1,0 0 0,1 0 0,-1 1 1,0-1-1,0 1 0,0-1 0,0 1 1,0 0-1,0 0 0,0 0 0,-1 0 1,1 0-1,-1 0 0,1 0 0,1 5 1,-2-2 47,1-1 0,-1 1 0,0 0 0,0 0 1,-1 0-1,1 0 0,-1 0 0,0 1 0,-1-1 0,0 5 1,-3 8 193,0-1 0,-1 1 1,-1-1-1,-15 31 0,5-19-18,-10 23 788,26-52-999,0 0 0,0 0-1,0 1 1,0-1 0,0 0 0,0 0-1,-1 0 1,1 0 0,0 1-1,0-1 1,0 0 0,0 0 0,0 1-1,0-1 1,0 0 0,0 0 0,0 0-1,0 1 1,0-1 0,0 0-1,0 0 1,0 0 0,0 1 0,0-1-1,1 0 1,-1 0 0,0 0 0,0 1-1,0-1 1,0 0 0,0 0 0,0 0-1,0 0 1,1 1 0,-1-1-1,0 0 1,0 0 0,0 0 0,0 0-1,1 0 1,-1 0 0,0 0 0,0 1-1,0-1 1,1 0 0,-1 0-1,0 0 1,0 0 0,1 0 0,13-5 359,15-13 13,-19 8-314,0-1 0,0 0 0,-2 0 0,1-1 0,-2-1 1,1 1-1,-2-1 0,0 0 0,0-1 0,6-25 0,-6 14 30,-2 0 0,0 0 1,-2-1-1,0 0 0,-4-33 0,2 57-91,0 0 4,0 0-1,1-1 1,-2 1-1,1-1 1,0 1-1,0 0 1,-1-1-1,1 1 1,-1-1-1,0 1 1,0 0-1,0 0 1,0 0-1,0-1 1,0 1-1,-1 0 1,1 0 0,-2-1-1,4 10-58,8 5-3,-3-8 29,0 1 1,1-2 0,0 1 0,0 0 0,0-1 0,1-1-1,-1 1 1,1-1 0,-1 0 0,1-1 0,8 1 0,15 0-804,45-2 0,-35-1-1151,-1-2-2487,-17-5-1594,-9-7-4883</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59.582"/>
    </inkml:context>
    <inkml:brush xml:id="br0">
      <inkml:brushProperty name="width" value="0.025" units="cm"/>
      <inkml:brushProperty name="height" value="0.025" units="cm"/>
    </inkml:brush>
  </inkml:definitions>
  <inkml:trace contextRef="#ctx0" brushRef="#br0">2 0 15983,'0'0'8264,"9"3"-7650,109 23 518,108 31-1138,-225-57 8,0 0-1,-1 0 0,1 0 0,0 0 1,-1 0-1,1 0 0,0 0 1,-1 0-1,1 1 0,0-1 1,-1 0-1,1 1 0,-1-1 1,1 0-1,0 1 0,-1-1 1,1 1-1,-1-1 0,1 1 0,-1-1 1,0 1-1,1-1 0,-1 1 1,1-1-1,-1 1 0,0-1 1,0 1-1,1 0 0,-1-1 1,0 1-1,0 0 0,0-1 0,1 1 1,-1 0-1,0-1 0,0 1 1,0 0-1,0-1 0,0 1 1,-1 0-1,1-1 0,0 1 1,0 0-1,0-1 0,-1 1 0,1 0 1,0-1-1,0 1 0,-1-1 1,1 1-1,-1-1 0,1 1 1,0-1-1,-1 1 0,1-1 1,-1 1-1,1-1 0,-2 1 0,-38 29 793,32-25-650,-74 48 1426,33-23-1013,2 2-1,-59 52 1,105-83-578,-2 0-40,1 1 0,0 0 0,-1 0 0,1 0 0,0 1-1,0-1 1,1 0 0,-1 1 0,0-1 0,1 1 0,-1 0 0,1-1 0,0 1-1,0 0 1,0 0 0,0 0 0,0 5 0,1-7-75,0-1-1,0 1 1,1-1 0,-1 1 0,0-1 0,1 1 0,-1-1-1,0 0 1,1 1 0,-1-1 0,1 1 0,-1-1-1,0 0 1,1 1 0,-1-1 0,1 0 0,-1 1-1,1-1 1,-1 0 0,1 0 0,0 0 0,-1 0-1,1 1 1,-1-1 0,1 0 0,-1 0 0,1 0-1,0 0 1,-1 0 0,1 0 0,-1 0 0,1 0-1,-1-1 1,1 1 0,-1 0 0,1 0 0,0-1-1,3 1-1034,20-2-5908</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09.198"/>
    </inkml:context>
    <inkml:brush xml:id="br0">
      <inkml:brushProperty name="width" value="0.025" units="cm"/>
      <inkml:brushProperty name="height" value="0.025" units="cm"/>
    </inkml:brush>
  </inkml:definitions>
  <inkml:trace contextRef="#ctx0" brushRef="#br0">31 57 6342,'0'0'10682,"6"-9"-8910,-4 5-1592,0 1 0,0 0 0,1 0-1,0 0 1,-1 0 0,1 0 0,0 0-1,0 1 1,0-1 0,1 1-1,-1 0 1,1 0 0,-1 0 0,1 0-1,-1 1 1,1-1 0,0 1 0,0 0-1,0 0 1,0 1 0,0-1-1,0 1 1,7 0 0,-4 0-8,1 0 1,-1 1-1,1 0 0,-1 0 1,0 1-1,1 0 0,-1 0 1,0 1-1,0 0 0,10 6 1,-15-8-153,1 1 1,-1-1 0,0 1 0,0 0 0,0 0 0,0 0 0,0 0 0,-1 0-1,1 1 1,-1-1 0,1 0 0,-1 1 0,0-1 0,0 1 0,0-1-1,0 1 1,0 0 0,-1-1 0,1 1 0,-1 0 0,0 0 0,0-1-1,0 1 1,0 0 0,0 0 0,-1-1 0,1 1 0,-1 0 0,1-1 0,-1 1-1,0 0 1,0-1 0,-2 3 0,-1 3 78,0 0 0,-1-1 0,0 1 0,-1-1 0,1 0 0,-1 0 0,-1-1 0,-13 11 0,-67 45 363,51-39-107,27-17-244,7-5-64,-1 0 1,0 1 0,0 0 0,1-1 0,-1 1 0,1 0-1,-1 0 1,1 1 0,0-1 0,0 0 0,0 1 0,0 0 0,0-1-1,1 1 1,-1 0 0,1 0 0,-2 4 0,5-5-41,0-1-1,0-1 1,0 1 0,0 0 0,0 0 0,0-1-1,1 1 1,-1-1 0,0 0 0,0 0-1,0 1 1,1-2 0,-1 1 0,0 0 0,4-1-1,1 1 14,35-2-863,0-1 1,58-13-1,21-11-9242,-114 26 9181,48-12-10066</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10.323"/>
    </inkml:context>
    <inkml:brush xml:id="br0">
      <inkml:brushProperty name="width" value="0.025" units="cm"/>
      <inkml:brushProperty name="height" value="0.025" units="cm"/>
    </inkml:brush>
  </inkml:definitions>
  <inkml:trace contextRef="#ctx0" brushRef="#br0">1 420 12812,'0'0'7666,"10"-5"-6134,14-7-1003,-1-2 0,-1 0 0,0-2 0,-1 0 0,-1-1-1,-1-1 1,29-34 0,-26 25-122,-2-1 0,0-1 0,-2 0 0,-1-2 0,22-55 0,-35 70-81,-2 7 27,-2 16 57,-3 15-400,-1 1 1,-2-2-1,0 1 0,-10 24 1,-9 28 7,13-42 77,9-25-56,0 0 0,1 0 1,-1 0-1,2 1 0,-3 13 1,4-21 264,-6-13-161,-1 10-82,4 15-36,-17 81-73,7-5 26,5-52 118,7-28 77,1-11 120,9-49-127,4-22-105,5-110 0,-16 13-104,20 190-170,-15-9 248,1-1 0,0 0 1,1 0-1,0-1 1,0 0-1,1-1 1,19 11-1,-22-14-13,-1-1-1,1 0 0,1 0 0,-1-1 1,0 0-1,0 0 0,1-1 1,-1 0-1,1 0 0,-1 0 1,1-1-1,0-1 0,12-1 0,-17 1-12,0 0 0,0 0 0,0 0 0,0 0 0,0-1 0,0 1 0,-1-1 0,1 0 0,0 0 0,-1 0 0,1 0 0,-1 0 0,0-1 0,0 1 0,0-1 0,0 1 0,0-1 0,0 0 0,1-3 0,-1 2-45,0-1-1,0 0 0,0 0 0,-1 0 1,0-1-1,0 1 0,0 0 0,0 0 1,-1-1-1,0-8 0,0 14-41,0-1-1,0 0 1,0 0 0,0 1-1,-1-1 1,1 0 0,0 0-1,0 1 1,-1-1 0,1 0-1,0 1 1,-1-1-1,1 0 1,0 1 0,-1-1-1,1 0 1,-1 1 0,1-1-1,-1 1 1,1-1-1,-1 1 1,0-1 0,1 1-1,-1 0 1,0-1 0,1 1-1,-2-1 1,-14 0-7769,11 1 1227</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10.742"/>
    </inkml:context>
    <inkml:brush xml:id="br0">
      <inkml:brushProperty name="width" value="0.025" units="cm"/>
      <inkml:brushProperty name="height" value="0.025" units="cm"/>
    </inkml:brush>
  </inkml:definitions>
  <inkml:trace contextRef="#ctx0" brushRef="#br0">0 217 16560,'28'-17'8563,"8"-7"-4230,161-130-3371,-192 149-932,16-11 81,-21 16-110,1 0 0,-1 0 0,0 0 0,1 0 0,-1 0 0,1 0 0,-1 0 0,1 0 0,-1 0 0,0 0-1,1 0 1,-1 0 0,1 0 0,-1 0 0,1 1 0,-1-1 0,0 0 0,1 0 0,-1 1 0,0-1 0,1 0 0,-1 1 0,0-1 0,1 0 0,-1 1 0,0-1 0,0 0 0,1 1 0,-1-1 0,0 0 0,0 1 0,0-1 0,0 1 0,1-1 0,-1 0 0,0 1 0,0-1 0,0 1 0,0-1 0,0 1 0,0-1 0,0 1 0,0-1 0,0 0 0,0 1 0,0-1-1,-1 1 1,1-1 0,0 0 0,0 1 0,0-1 0,-1 1 0,-1 24-117,-1 0-1,-2 0 1,0 0-1,-2-1 1,-15 40-1,12-40-223,2 0 0,1 1 0,0 0 1,2 0-1,-3 45 0,9-52-3499,6-10-2802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24.235"/>
    </inkml:context>
    <inkml:brush xml:id="br0">
      <inkml:brushProperty name="width" value="0.025" units="cm"/>
      <inkml:brushProperty name="height" value="0.025" units="cm"/>
    </inkml:brush>
  </inkml:definitions>
  <inkml:trace contextRef="#ctx0" brushRef="#br0">4041 434 3171,'0'0'8403,"7"-4"-7635,-2 3-488,-3 1-164,1-1 0,-1 0 1,0 1-1,1-1 0,-1 0 0,0 0 1,0 0-1,0-1 0,1 1 0,-1 0 1,-1-1-1,1 0 0,0 1 0,3-4 1,-6 3 46,1 1 0,-1 0 1,0 0-1,1-1 0,-1 1 1,0 0-1,1 0 0,-1 0 1,0 0-1,0 0 0,0 0 1,0 0-1,0 0 0,0 0 1,0 0-1,-1 1 0,1-1 1,0 0-1,0 1 0,-1-1 1,1 1-1,0 0 0,-1-1 1,1 1-1,0 0 1,-3-1-1,-44-13 632,-211-54-581,-421-99-140,192 73 81,349 74-153,-218-2 1,-333 30 26,2 49-5,591-44-22,-37 5 245,-226 59 1,318-63 79,-27 9-2077,62-22 590,9-4-383,35-16-2878,-5 4 182</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24.610"/>
    </inkml:context>
    <inkml:brush xml:id="br0">
      <inkml:brushProperty name="width" value="0.025" units="cm"/>
      <inkml:brushProperty name="height" value="0.025" units="cm"/>
    </inkml:brush>
  </inkml:definitions>
  <inkml:trace contextRef="#ctx0" brushRef="#br0">1032 0 9993,'0'0'4976,"-13"1"-4517,-30 6 183,1 2-1,0 2 1,-62 26 0,24-10 229,19-7-457,-230 79 567,213-68-774,-120 65 1,197-95-207,-11 5 11,1 1-1,1 1 1,-17 13-1,25-20-13,1 0 0,0 0 0,0 0 1,-1 0-1,1 0 0,0 0 0,0 0 0,0 1 0,0-1 1,0 0-1,1 0 0,-1 1 0,0-1 0,0 1 0,1-1 0,-1 1 1,1-1-1,-1 1 0,1-1 0,0 1 0,0-1 0,0 1 1,0-1-1,0 1 0,0 0 0,0-1 0,0 1 0,0-1 0,1 1 1,-1-1-1,1 1 0,-1-1 0,1 1 0,-1-1 0,1 0 0,0 1 1,0-1-1,0 0 0,0 1 0,0-1 0,0 0 0,2 1 1,4 3-6,1 0 0,0-1 1,0 0-1,0 0 0,0-1 1,1 0-1,0 0 1,-1-1-1,18 2 0,92 3-302,-85-6 225,383 6-2661,-137-17-2624,-138-1 250</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31.524"/>
    </inkml:context>
    <inkml:brush xml:id="br0">
      <inkml:brushProperty name="width" value="0.025" units="cm"/>
      <inkml:brushProperty name="height" value="0.025" units="cm"/>
    </inkml:brush>
  </inkml:definitions>
  <inkml:trace contextRef="#ctx0" brushRef="#br0">1 341 3940,'-1'0'5317,"5"-6"-5317,12-10 160,7-2-160,6-5-32,6-4-64,1-3-545,5-5 257,7-5 224,4-6 128,5-2-1282,7-4-2689</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31.901"/>
    </inkml:context>
    <inkml:brush xml:id="br0">
      <inkml:brushProperty name="width" value="0.025" units="cm"/>
      <inkml:brushProperty name="height" value="0.025" units="cm"/>
    </inkml:brush>
  </inkml:definitions>
  <inkml:trace contextRef="#ctx0" brushRef="#br0">1 29 9993,'0'0'-480,"49"-29"-3844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4.995"/>
    </inkml:context>
    <inkml:brush xml:id="br0">
      <inkml:brushProperty name="width" value="0.025" units="cm"/>
      <inkml:brushProperty name="height" value="0.025" units="cm"/>
    </inkml:brush>
  </inkml:definitions>
  <inkml:trace contextRef="#ctx0" brushRef="#br0">49 1 17777,'0'0'4836,"-9"49"-4707,5-37-97,1 2-32,-5 0-161,3 0-479,-2 0-994,-1-3-1441,4-6-2210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32.258"/>
    </inkml:context>
    <inkml:brush xml:id="br0">
      <inkml:brushProperty name="width" value="0.025" units="cm"/>
      <inkml:brushProperty name="height" value="0.025" units="cm"/>
    </inkml:brush>
  </inkml:definitions>
  <inkml:trace contextRef="#ctx0" brushRef="#br0">0 114 4805,'0'0'918,"9"-7"69,-1 2-600,40-29 1427,-44 31-1276,-1 1-1,0-1 0,0 0 1,0 0-1,0 0 0,0 0 0,0-1 1,-1 1-1,0-1 0,1 0 0,2-7 1,-5 11-428,0 0-1,0-1 1,0 1 0,0 0 0,0-1 0,0 1 0,0 0 0,0 0 0,0-1 0,0 1 0,0 0 0,0-1 0,0 1 0,0 0 0,-1 0 0,1-1 0,0 1 0,0 0 0,0 0 0,0-1 0,0 1 0,-1 0 0,1 0 0,0 0 0,0-1 0,0 1 0,-1 0 0,1 0 0,0 0 0,0-1 0,-1 1 0,1 0 0,0 0 0,-1 0 0,1 0 0,0 0 0,0 0 0,-1 0 0,1 0 0,0 0 0,-1 0 0,1 0 0,0 0 0,0 0-1,-1 0 1,1 0 0,0 0 0,-1 0 0,1 0 0,-21 6 2089,7 1-1889,28-13-481,-14 6-25,1 0 0,0-1 0,0 1-1,-1-1 1,1 1 0,0 0 0,-1-1-1,1 0 1,0 1 0,-1-1 0,1 1-1,-1-1 1,1 0 0,-1 1 0,1-1-1,-1 0 1,1 1 0,-1-1 0,0 0-1,1 0 1,-1-7-5842</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0.660"/>
    </inkml:context>
    <inkml:brush xml:id="br0">
      <inkml:brushProperty name="width" value="0.025" units="cm"/>
      <inkml:brushProperty name="height" value="0.025" units="cm"/>
    </inkml:brush>
  </inkml:definitions>
  <inkml:trace contextRef="#ctx0" brushRef="#br0">115 28 4132,'0'0'9977,"-15"5"-8792,14-2-1120,0 0-1,0 0 0,0 0 1,1 0-1,-1 0 0,1 0 1,0 0-1,0 0 0,0 0 1,0 0-1,1 5 0,0 9 211,-2 738 1417,7-387-928,2 23 100,-3 81-703,-8-257 201,-8 201 1303,0 0-1248,8-320 113,1-58-171,1-34-241,1-14-73,-2-283-496,8-376-1143,4 356 1323,-5 100-157,37-245 1,5-75 213,-27 227 161,-15 238 197,-3 1 0,-2-1 1,-4 1-1,-21-119 0,26 186-136,-1 0 1,0-1-1,0 1 1,0 0-1,0-1 0,0 1 1,0 0-1,0 0 1,0-1-1,0 1 1,0 0-1,0-1 0,0 1 1,0 0-1,0-1 1,0 1-1,0 0 1,-1-1-1,1 1 0,0 0 1,0-1-1,0 1 1,0 0-1,-1 0 1,1-1-1,0 1 0,0 0 1,-1 0-1,1-1 1,0 1-1,0 0 1,-1 0-1,1 0 0,0 0 1,-1-1-1,1 1 1,0 0-1,0 0 1,-1 0-1,1 0 0,0 0 1,-1 0-1,1 0 1,-8 16 201,-1 27-124,-91 1171 154,69-672-170,15 460-746,18-646 316,-2-355 290,1-1 4,-1 0-1,0 1 1,0-1 0,0 0 0,0 0 0,0 1 0,0-1 0,0 0 0,0 0 0,0 1 0,0-1-1,0 0 1,0 0 0,0 1 0,0-1 0,0 0 0,0 0 0,0 1 0,0-1 0,0 0 0,-1 0-1,1 1 1,0-1 0,0 0 0,0 0 0,0 0 0,0 1 0,-1-1 0,1 0 0,0 0-1,0 0 1,0 1 0,-1-1 0,1 0 0,0 0 0,0 0 0,0 0 0,-1 0 0,1 0 0,0 0-1,0 1 1,-1-1 0,1 0 0,0 0 0,0 0 0,-1 0 0,1 0 0,0 0 0,-1 0 0,1 0-1,0 0 1,0 0 0,-1-1 0,1 1 0,0 0 0,-1 0 0,-12-2-4755</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2.853"/>
    </inkml:context>
    <inkml:brush xml:id="br0">
      <inkml:brushProperty name="width" value="0.025" units="cm"/>
      <inkml:brushProperty name="height" value="0.025" units="cm"/>
    </inkml:brush>
  </inkml:definitions>
  <inkml:trace contextRef="#ctx0" brushRef="#br0">0 0 5477,'2'9'6502,"36"306"-1161,-18-124-4836,171 1067 910,-180-1197-2071,15 82-2820,-14-48-2034,-10-61 845</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5:43.212"/>
    </inkml:context>
    <inkml:brush xml:id="br0">
      <inkml:brushProperty name="width" value="0.025" units="cm"/>
      <inkml:brushProperty name="height" value="0.025" units="cm"/>
    </inkml:brush>
  </inkml:definitions>
  <inkml:trace contextRef="#ctx0" brushRef="#br0">1 335 11339,'0'0'5093,"1"10"-4474,14 39-108,3 0 0,1-1 1,47 83-1,-33-67-448,-9-13 53,26 50 465,-46-93-458,1 0 0,1 0 0,-1-1 0,1 1 0,1-1 0,-1-1 1,1 1-1,15 9 0,-21-15-86,1 0 0,-1 0 1,1 0-1,-1-1 0,1 1 1,0-1-1,-1 1 0,1-1 1,0 0-1,-1 1 0,1-1 1,0 0-1,0 0 0,-1 0 1,1 0-1,0-1 0,-1 1 1,1 0-1,0-1 0,-1 1 0,1-1 1,-1 0-1,1 1 0,0-1 1,-1 0-1,0 0 0,1 0 1,-1 0-1,0 0 0,1 0 1,-1-1-1,0 1 0,0 0 1,0 0-1,0-1 0,0 1 1,0-1-1,1-2 0,4-8 191,0 0 0,-1-1-1,8-25 1,-9 24-80,105-389 798,-59 203-1636,-22 90-2475,-7 18-3118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55.245"/>
    </inkml:context>
    <inkml:brush xml:id="br0">
      <inkml:brushProperty name="width" value="0.025" units="cm"/>
      <inkml:brushProperty name="height" value="0.025" units="cm"/>
    </inkml:brush>
  </inkml:definitions>
  <inkml:trace contextRef="#ctx0" brushRef="#br0">62 2380 3395,'0'0'3620,"-9"7"-2286,-1 3-923,6-6-61,0 0-1,0 0 1,-1 0 0,1-1-1,-1 0 1,0 0 0,-6 3 0,18-12 4364,10-11-3440,3-3-1006,561-515 1723,-46 79-1019,-397 353-748,-50 40-125,102-95 0,637-599 130,-527 493-517,-297 261 289,0 1-2,1-1 1,-1 0-1,0 0 1,0 0-1,0 0 1,-1-1-1,1 1 1,-1-1-1,0 1 1,0-1-1,3-6 1,-15 11-225,-18 13 176,1 1-1,0 1 0,-41 33 1,6-4-84,-618 493 26,45 60-887,395-365 478,-517 583 943,728-781-401,6-10 37,1 1 0,2 1 0,0 1 1,-16 33-1,34-51-119,9-12 64,11-14 77,202-219 548,51-51-332,191-151-73,27-27-141,251-205-242,-618 566 85,-35 26-90,169-112 1,-232 174-258,-16 9 243,-11 7-73,-282 177 64,209-127 205,-381 276 423,243-146-2058,13 16-4970,158-152 3738,6-8-1965</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56.460"/>
    </inkml:context>
    <inkml:brush xml:id="br0">
      <inkml:brushProperty name="width" value="0.025" units="cm"/>
      <inkml:brushProperty name="height" value="0.025" units="cm"/>
    </inkml:brush>
  </inkml:definitions>
  <inkml:trace contextRef="#ctx0" brushRef="#br0">1 1 9961,'0'0'8579,"2"13"-7719,20 74 11,39 100 0,-22-72-681,-10-23-106,-8-18 23,4-1 0,3 0 1,60 110-1,-83-173-614,1 0-1,1 0 1,0 0 0,0-1 0,1 0 0,0-1 0,0 0-1,16 12 1,-21-19-2282,-8-1-609,-13-2 281</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56.820"/>
    </inkml:context>
    <inkml:brush xml:id="br0">
      <inkml:brushProperty name="width" value="0.025" units="cm"/>
      <inkml:brushProperty name="height" value="0.025" units="cm"/>
    </inkml:brush>
  </inkml:definitions>
  <inkml:trace contextRef="#ctx0" brushRef="#br0">0 445 9993,'0'0'1501,"4"11"671,11 22-807,2-1-1,1-1 1,1-1-1,41 48 1,-42-55-918,-3-4 7,1 0 0,0-1 0,1 0 0,1-2 0,24 18 0,-41-33-359,0-1 1,1 1-1,-1 0 0,0 0 1,0-1-1,0 1 1,1-1-1,-1 1 1,1-1-1,-1 0 0,0 1 1,1-1-1,-1 0 1,0 0-1,1 0 0,-1 0 1,1 0-1,-1 0 1,0 0-1,1-1 1,-1 1-1,1 0 0,-1-1 1,0 1-1,0-1 1,1 0-1,-1 1 1,0-1-1,0 0 0,0 0 1,1 1-1,-1-1 1,0 0-1,0 0 1,0 0-1,-1-1 0,1 1 1,0 0-1,0 0 1,-1 0-1,1-1 0,0 0 1,4-9 194,-1 1 1,0-1-1,-1 0 1,3-15-1,-3 10-48,14-75 535,11-168 1,-1-2-1367,-14 208-1200,3 21-5620,-8 20-1452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8:58.142"/>
    </inkml:context>
    <inkml:brush xml:id="br0">
      <inkml:brushProperty name="width" value="0.025" units="cm"/>
      <inkml:brushProperty name="height" value="0.025" units="cm"/>
    </inkml:brush>
  </inkml:definitions>
  <inkml:trace contextRef="#ctx0" brushRef="#br0">1 182 4292,'0'0'6764,"0"-10"-3732,4-31-619,-4 40-2320,0 0 0,0 0 0,0 1 0,0-1 0,0 0 1,1 0-1,-1 0 0,0 0 0,1 0 0,-1 0 0,0 0 0,1 1 0,-1-1 0,1 0 0,-1 0 1,1 0-1,0 1 0,-1-1 0,1 0 0,0 1 0,0-1 0,-1 1 0,1-1 0,0 1 0,0-1 1,0 1-1,-1-1 0,1 1 0,0 0 0,0-1 0,0 1 0,0 0 0,0 0 0,0 0 0,0 0 1,0 0-1,0 0 0,0 0 0,0 0 0,0 0 0,0 0 0,-1 1 0,1-1 0,0 0 0,0 1 1,1 0-1,2 0 52,-1 1 1,1 0-1,-1 0 1,1 0-1,-1 0 1,0 1-1,0-1 1,4 5-1,10 18 214,-1 0-1,-1 1 1,-1 0-1,-2 1 0,14 42 1,-12-30 183,34 64 0,-47-102-498,-1 0 0,0 0-1,1-1 1,-1 1 0,0 0-1,1 0 1,-1-1 0,1 1-1,-1 0 1,1-1 0,-1 1-1,1 0 1,0-1-1,-1 1 1,1-1 0,0 1-1,-1-1 1,1 1 0,0-1-1,0 0 1,0 1 0,-1-1-1,1 0 1,0 0 0,0 1-1,0-1 1,1 0 0,-1-1 14,0 1 0,0-1 0,0 0 0,0 1 0,-1-1 0,1 0 0,0 0 0,0 0 0,0 0 0,-1 0 0,1 0 0,0 0 0,-1 0 0,1 0 0,-1 0 0,0 0 0,1-1 0,13-58 1272,-13 55-1243,23-207 706,-9 59-748,-5 118-61,-9 34 10,-1 1 1,1-1-1,-1 1 0,0-1 1,1 1-1,-1-1 1,1 1-1,-1 0 1,1-1-1,-1 1 1,1 0-1,0-1 1,-1 1-1,1 0 1,-1 0-1,1-1 0,0 1 1,-1 0-1,1 0 1,0 0-1,-1 0 1,1 0-1,-1 0 1,1 0-1,0 0 1,-1 0-1,1 0 1,0 0-1,-1 0 0,1 1 1,0-1-1,-1 0 1,1 0-1,-1 1 1,1-1-1,-1 0 1,1 1-1,-1-1 1,1 1-1,-1-1 1,1 1-1,-1-1 1,1 1-1,-1-1 0,0 1 1,1-1-1,-1 1 1,0-1-1,1 1 1,-1-1-1,0 2 1,11 14-7,0 1 1,-1 1-1,-1-1 1,-1 1-1,-1 1 0,8 28 1,-6-18 25,24 51-1,-33-79-13,1 1 0,0-1 0,-1 1 0,1-1 0,0 1 0,0-1 0,0 0 0,0 1 0,0-1 0,0 0 0,0 0 0,1 1 0,-1-1 0,0 0-1,1 0 1,-1-1 0,0 1 0,1 0 0,-1 0 0,1-1 0,2 2 0,-3-3-29,1 1 1,-1 0-1,0-1 0,0 1 1,0-1-1,0 1 0,0-1 1,0 0-1,0 1 0,0-1 1,0 0-1,0 0 0,0 1 1,0-1-1,0 0 0,-1 0 1,1 0-1,0 0 0,-1 0 1,1 0-1,0-3 0,3-4-581,-1 0-1,0 0 1,0-1-1,-1 0 0,0 0 1,0-13-1,-1-45-8010,-1 36 58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0.387"/>
    </inkml:context>
    <inkml:brush xml:id="br0">
      <inkml:brushProperty name="width" value="0.025" units="cm"/>
      <inkml:brushProperty name="height" value="0.025" units="cm"/>
    </inkml:brush>
  </inkml:definitions>
  <inkml:trace contextRef="#ctx0" brushRef="#br0">0 945 4164,'0'0'13095,"2"8"-11403,-2-5-1562,0 0-1,1 0 0,0 0 1,0 0-1,0 0 1,0 0-1,0 0 1,0 0-1,1-1 0,0 1 1,-1-1-1,4 5 1,-3-6-59,-1 0 1,1 0 0,0 0 0,-1-1 0,1 1 0,0 0 0,0 0 0,-1-1-1,1 0 1,0 1 0,0-1 0,0 0 0,0 0 0,0 0 0,0 0-1,-1 0 1,1 0 0,0 0 0,0-1 0,0 1 0,0-1 0,-1 1 0,1-1-1,0 0 1,0 1 0,-1-1 0,1 0 0,-1 0 0,3-3 0,4-1 117,-1-1 0,0 0 1,0 0-1,-1-1 0,0 1 1,0-1-1,0-1 0,-1 1 0,0-1 1,-1 0-1,0 0 0,0-1 1,0 1-1,3-15 0,-2 5 159,-1 1 0,-1-1 0,0 0 0,-1 0-1,-1 0 1,-2-28 0,0 41-272,1 0-1,-1 0 1,0 1 0,-1-1 0,1 0-1,-1 1 1,0-1 0,-5-7-1,6 10-53,0 0-1,0 1 1,0-1-1,-1 1 1,1-1-1,0 1 0,-1-1 1,1 1-1,-1 0 1,0 0-1,1 0 1,-1 0-1,0 0 0,0 0 1,0 1-1,0-1 1,1 0-1,-1 1 1,0-1-1,0 1 0,0 0 1,0 0-1,-4 0 1,5 0-27,-1 1 0,0 0 0,0 0 0,1 0 0,-1 0 0,1 0 0,-1 0 0,1 0 0,-1 0 0,1 1 0,0-1 0,-1 0 0,1 1 0,0-1 0,0 1 0,0-1-1,0 1 1,0 0 0,1 0 0,-1-1 0,0 1 0,1 0 0,-1 0 0,1 0 0,0-1 0,-1 1 0,1 0 0,0 2 0,-3 65-107,3-57 108,0 11-9,1 0-1,1 0 0,7 34 1,-7-51 5,-1 0 0,1 0 0,1-1 0,-1 1 0,1-1 0,0 1 1,0-1-1,5 7 0,-6-10 2,0 0-1,0 0 1,0 0 0,0 0-1,0-1 1,1 1 0,-1-1 0,0 0-1,1 1 1,-1-1 0,1 0-1,-1-1 1,1 1 0,-1 0 0,1-1-1,0 1 1,-1-1 0,1 0-1,4 0 1,-2-1 23,0 0 0,0-1 0,-1 0 0,1 0 0,-1 0 0,0 0 0,1-1 0,-1 1 0,0-1 0,-1 0 0,1 0 0,0-1 0,-1 1 0,0-1 0,0 0 0,0 0 0,0 0 0,0 0-1,-1 0 1,0-1 0,4-8 0,3-9 183,0-1-1,11-47 1,-15 50-117,-2 0 1,0 1-1,-1-1 0,-1 0 1,0 0-1,-2 0 1,-5-36-1,9 120-382,2-39 322,15 44 0,-19-65-25,0 1-1,1-1 0,0 0 1,-1 0-1,2 1 0,-1-1 0,0 0 1,1-1-1,0 1 0,0 0 1,0-1-1,0 0 0,0 0 0,1 0 1,0 0-1,-1 0 0,1-1 1,6 3-1,-8-4 8,1-1-1,-1 0 1,1 1 0,0-1 0,-1 0-1,1-1 1,-1 1 0,1 0 0,0-1 0,-1 0-1,1 1 1,-1-1 0,0 0 0,1 0-1,-1-1 1,0 1 0,1 0 0,-1-1 0,0 1-1,0-1 1,0 0 0,0 0 0,-1 1-1,1-1 1,0-1 0,-1 1 0,1 0 0,-1 0-1,0 0 1,2-4 0,2-4 43,0-1 0,-1 1 1,-1-1-1,1 0 0,2-17 1,-2 2 140,1-47 0,-5 64-153,-1-1-1,1 1 1,-1-1 0,-1 1-1,0-1 1,0 1 0,-1 0-1,-4-10 1,18 63-490,-8-37 453,0 0 0,0 0 0,1-1 0,0 0 0,1 1 0,0-1 0,0-1 0,0 1 0,0-1 0,1 0 0,0 0 0,0 0 0,8 4 0,-11-8 2,1 1 1,0-1-1,0 0 1,0 0-1,0 0 1,0 0-1,0-1 1,0 1-1,0-1 1,0 0 0,0 0-1,0-1 1,0 1-1,0-1 1,0 0-1,0 0 1,0 0-1,-1-1 1,1 1-1,0-1 1,-1 0-1,1 0 1,-1 0-1,1 0 1,-1-1-1,4-3 1,0-1 16,0 1 0,-1-1-1,0 0 1,0 0 0,0-1 0,-1 0 0,0 0 0,-1 0 0,0-1 0,0 1 0,0-1-1,-2 0 1,1 0 0,-1 0 0,0 0 0,-1-1 0,0 1 0,0 0 0,-1-14-1,-1 28-42,0-1 0,0 1 0,0-1 0,0 1 0,-1-1-1,1 1 1,-1-1 0,-3 5 0,2-5 30,1 1 0,0-1 0,0 0 0,0 1 0,1 0 0,0-1 0,0 1 0,-1 6 0,32-11-133,-2-10 132,44-22-1,8-4-32,-62 30 48,-8 3-23,1 0 0,-1-1 0,-1-1-1,1 1 1,17-13 0,-25 16 27,0-1 0,-1 0-1,1 0 1,0 0 0,-1 0 0,1 0 0,-1 0-1,1 0 1,-1 0 0,0 0 0,0-1-1,0 1 1,0 0 0,-1-1 0,1 1-1,0-1 1,-1 1 0,0-1 0,0 1-1,0-1 1,0 0 0,0 1 0,0-1-1,-1 1 1,1-1 0,-1 1 0,1-1 0,-1 1-1,0 0 1,-2-4 0,-3-5 139,0 1 0,-1 0 0,0 0 0,-16-18 0,17 23-151,0-2 0,0 1 0,1 0 1,0-1-1,0 0 0,1-1 0,-1 1 0,2-1 1,-1 1-1,1-1 0,0 0 0,-2-11 0,5 17-56,0 1 0,0-1 0,1 0 0,-1 1 0,0-1 0,1 1 0,-1-1 0,1 1 0,0-1 0,-1 1 0,1-1 0,0 1 0,0-1 0,0 1 0,0 0 0,0 0 0,0-1 0,0 1 0,0 0 0,1 0 0,1-1 0,34-19-1617,-21 14 679,38-27-3981,-20 7-1459,15-15-8690</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1.220"/>
    </inkml:context>
    <inkml:brush xml:id="br0">
      <inkml:brushProperty name="width" value="0.025" units="cm"/>
      <inkml:brushProperty name="height" value="0.025" units="cm"/>
    </inkml:brush>
  </inkml:definitions>
  <inkml:trace contextRef="#ctx0" brushRef="#br0">0 218 11179,'5'-1'8056,"7"8"-5987,7 9-1341,13 17 1514,35 34-551,-63-63-1660,0 0 1,1-1-1,0 0 0,0 0 0,0 0 1,0 0-1,0-1 0,1 0 1,-1 0-1,1 0 0,0 0 0,8 0 1,-12-2 12,0-1 0,1 1 0,-1-1 0,1 1 0,-1-1-1,0 0 1,1 0 0,-1 0 0,0-1 0,0 1 0,0 0 0,0-1 0,0 1 0,0-1 0,0 0 0,-1 0 0,1 1 0,0-1 0,-1 0 0,0 0 0,1-1 0,-1 1 0,0 0 0,0 0 0,0-1 0,0 1 0,-1 0 0,1-4 0,4-9 250,-1-1 0,3-31 0,-7 45-300,1-48 130,-1 38-96,0-1-1,1 1 1,3-20 0,-4 31-31,0 1 1,0 0-1,0-1 1,0 1-1,1 0 1,-1-1 0,0 1-1,0 0 1,0-1-1,1 1 1,-1 0-1,0 0 1,0-1-1,0 1 1,1 0-1,-1 0 1,0-1-1,1 1 1,-1 0-1,0 0 1,1 0-1,-1-1 1,0 1-1,1 0 1,-1 0-1,0 0 1,1 0-1,-1 0 1,0 0-1,1 0 1,-1 0-1,0 0 1,1 0-1,-1 0 1,1 0 0,-1 0-1,0 0 1,1 0-1,-1 0 1,0 0-1,1 0 1,-1 0-1,0 1 1,1-1-1,-1 0 1,0 0-1,1 0 1,-1 1-1,0-1 1,0 0-1,1 0 1,-1 1-1,0-1 1,1 1-1,13 14-68,4 9 88,-7-8-11,1-1 1,22 23-1,-31-35 1,-1 0 0,1-1 1,0 1-1,0-1 0,0 0 1,1 0-1,-1 0 0,0 0 0,1-1 1,-1 1-1,1-1 0,-1 0 0,1 0 1,0 0-1,-1-1 0,1 1 0,0-1 1,0 0-1,6 0 0,-7-1 63,0-1-1,0 1 0,0-1 1,0 1-1,-1-1 0,1 0 1,0 0-1,-1-1 0,1 1 1,-1 0-1,0-1 0,0 1 1,0-1-1,0 0 0,0 0 1,-1 1-1,1-1 0,-1 0 1,0 0-1,0-1 0,1-3 1,2-7 121,0-1 0,0 0 0,0-17 0,0-87 50,-5 119-252,1-1 1,0 1-1,0 0 1,0-1-1,0 1 1,0 0-1,0-1 1,0 1-1,0 0 0,0-1 1,0 1-1,0 0 1,0-1-1,0 1 1,0 0-1,0-1 1,0 1-1,1 0 1,-1 0-1,0-1 1,0 1-1,0 0 1,0-1-1,1 1 1,-1 0-1,0 0 1,0-1-1,1 1 1,-1 0-1,0 0 1,0 0-1,1-1 1,-1 1-1,0 0 1,1 0-1,-1 0 1,0 0-1,0 0 1,1-1-1,12 10-457,12 22-976,-24-29 1209,2 1-408,0 1 0,1 0 0,-1-1 0,0 0 0,1 0 0,0 0 0,6 4 0,-9-6 178,1 0 0,-1-1 0,1 1 0,-1 0 0,1-1 0,0 1 0,-1-1 0,1 1 0,0-1 0,-1 0 0,1 0 1,0 0-1,-1 0 0,1 0 0,0 0 0,-1 0 0,1 0 0,0-1 0,-1 1 0,1-1 0,0 1 0,-1-1 0,1 0 0,-1 0 0,3-1 0,13-16-5615</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5.323"/>
    </inkml:context>
    <inkml:brush xml:id="br0">
      <inkml:brushProperty name="width" value="0.025" units="cm"/>
      <inkml:brushProperty name="height" value="0.025" units="cm"/>
    </inkml:brush>
  </inkml:definitions>
  <inkml:trace contextRef="#ctx0" brushRef="#br0">0 1 17969,'0'0'5541,"1"32"-11819,2-20 1442,0-4-1538</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1.579"/>
    </inkml:context>
    <inkml:brush xml:id="br0">
      <inkml:brushProperty name="width" value="0.025" units="cm"/>
      <inkml:brushProperty name="height" value="0.025" units="cm"/>
    </inkml:brush>
  </inkml:definitions>
  <inkml:trace contextRef="#ctx0" brushRef="#br0">18 116 12588,'0'0'11440,"-3"13"-10815,-2 7-246,2-1 0,-3 38 1,5-50-276,1 0 1,0 0 0,1 0 0,-1 0 0,2 0-1,-1 0 1,1-1 0,0 1 0,0 0 0,0-1-1,1 1 1,0-1 0,8 12 0,-10-17-102,0 1 1,-1-1 0,1 0-1,0 0 1,0 0 0,0 0-1,0 0 1,0-1-1,0 1 1,1 0 0,-1 0-1,0-1 1,0 1-1,0-1 1,1 1 0,-1-1-1,0 1 1,1-1 0,-1 0-1,0 0 1,1 0-1,-1 1 1,0-1 0,1 0-1,-1-1 1,0 1-1,3 0 1,-1-2 13,-1 1 1,1-1-1,-1 1 1,1-1-1,-1 0 0,1 0 1,-1 0-1,0 0 0,0 0 1,0-1-1,0 1 0,1-3 1,5-7 87,-1-1 1,-1 0-1,0 0 0,4-15 1,-3 1-5,-2 0-1,0-1 1,-2 0 0,-1 1-1,-2-1 1,-4-45 0,4 86-331,-1-1-1,2 1 1,0 0 0,3 16 0,-3-25 39,0 0 0,0-1 0,0 1 0,0 0-1,0-1 1,1 1 0,0-1 0,0 0 0,0 1-1,0-1 1,0 0 0,4 3 0,-5-5-34,1 1 1,0-2-1,-1 1 0,1 0 1,0 0-1,0-1 1,-1 1-1,1 0 1,0-1-1,0 0 0,0 1 1,0-1-1,0 0 1,-1 0-1,1 0 1,0 0-1,0-1 0,0 1 1,0 0-1,0-1 1,-1 0-1,1 1 0,0-1 1,0 0-1,-1 0 1,1 0-1,2-1 1,22-22-3481,2-11-1554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1.921"/>
    </inkml:context>
    <inkml:brush xml:id="br0">
      <inkml:brushProperty name="width" value="0.025" units="cm"/>
      <inkml:brushProperty name="height" value="0.025" units="cm"/>
    </inkml:brush>
  </inkml:definitions>
  <inkml:trace contextRef="#ctx0" brushRef="#br0">172 0 7399,'0'0'8520,"-1"13"-4425,-30 144 769,18-105-4580,2 0 0,3 1 0,-2 58 0,8-119-1027,0 1-1,0 0 1,0 0 0,-1 0-1,0 0 1,-1 0-1,-7-12 1,-2-3-1627,-4-12-1912,0-2-933</inkml:trace>
  <inkml:trace contextRef="#ctx0" brushRef="#br0" timeOffset="1">0 176 3203,'0'0'16688,"63"6"-15279,-38 3-320,2 1-384,4-5-385,1-5-160,0 0-544,3-4-1121,-5-13-1314,-4-3-2018,-4-6 898,-6-1-2083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2.449"/>
    </inkml:context>
    <inkml:brush xml:id="br0">
      <inkml:brushProperty name="width" value="0.025" units="cm"/>
      <inkml:brushProperty name="height" value="0.025" units="cm"/>
    </inkml:brush>
  </inkml:definitions>
  <inkml:trace contextRef="#ctx0" brushRef="#br0">18 427 2755,'0'0'18951,"-3"9"-17835,-1 1-826,2 0-1,-1 0 1,1 0 0,1 0 0,-1 0 0,2 1 0,0-1 0,1 19 0,-1-25-232,1-1 1,-1 1-1,1 0 0,0 0 1,0 0-1,0-1 1,1 1-1,-1 0 1,1-1-1,0 1 0,0-1 1,0 0-1,0 1 1,0-1-1,1 0 0,-1 0 1,1-1-1,0 1 1,0-1-1,0 1 0,1-1 1,-1 0-1,0 0 1,1 0-1,-1 0 0,1-1 1,0 0-1,-1 1 1,8 0-1,-8-2-41,0 1 0,1-1-1,-1 0 1,0 0 0,0 0 0,1-1 0,-1 1-1,0-1 1,0 1 0,0-1 0,1 0-1,-1 0 1,0-1 0,0 1 0,-1-1 0,1 1-1,5-5 1,-4 2 6,1 0-1,-1-1 1,-1 1 0,1-1-1,-1 0 1,1 0-1,-1 0 1,-1-1 0,3-6-1,3-11 41,-1 0-1,-1-1 1,4-43 0,-9 62-57,7-68 79,-7 73-90,-1 0 1,0-1-1,0 1 0,0 0 0,0 0 0,1 0 1,-1-1-1,0 1 0,0 0 0,0 0 1,1 0-1,-1 0 0,0-1 0,0 1 0,1 0 1,-1 0-1,0 0 0,0 0 0,1 0 0,-1 0 1,0 0-1,1 0 0,-1 0 0,0 0 1,0 0-1,1 0 0,-1 0 0,0 0 0,0 0 1,1 0-1,-1 0 0,0 0 0,1 0 0,-1 0 1,0 1-1,0-1 0,0 0 0,1 0 1,-1 0-1,0 0 0,0 1 0,1-1 0,-1 0 1,0 0-1,0 0 0,0 1 0,0-1 0,1 0 1,-1 0-1,0 1 0,0-1 0,0 0 1,0 0-1,0 1 0,0-1 0,0 0 0,0 0 1,0 1-1,0-1 0,0 0 0,0 1 0,15 24 81,-11-18-68,-3-5 37,1 1 0,-1-1 1,0 0-1,1 0 1,0 0-1,-1 0 0,1 0 1,0 0-1,0-1 0,0 1 1,0-1-1,1 1 0,-1-1 1,0 0-1,0 1 1,1-1-1,-1-1 0,1 1 1,-1 0-1,1-1 0,-1 1 1,6 0-1,-5-2 12,1 0 0,-1 0 0,0 0 0,0 0 0,1-1 0,-1 1 0,0-1 0,0 0 0,-1 1 0,1-2 0,0 1-1,-1 0 1,1 0 0,4-6 0,5-8 38,-1-1-1,0 0 1,-1 0-1,12-28 1,-22 44-95,0 0 1,1 0 0,-1 0-1,0 0 1,1 0-1,-1 0 1,0 0 0,1 0-1,0 1 1,-1-1-1,1 0 1,-1 0-1,1 0 1,0 1 0,0-1-1,-1 0 1,1 1-1,0-1 1,0 0 0,0 1-1,0-1 1,0 1-1,0 0 1,0-1-1,0 1 1,1-1 0,17 15 46,-18-12-30,0 0 0,1-1 0,-1 1 0,1 0-1,-1-1 1,1 0 0,-1 1 0,1-1 0,0 0 0,0 0 0,0 0 0,-1 0-1,1 0 1,0 0 0,0-1 0,0 1 0,0-1 0,0 1 0,1-1 0,-1 0-1,0 0 1,0 0 0,0 0 0,0 0 0,3-1 0,-1-1 16,1-1 0,-1 1 0,0-1 1,-1 0-1,1 0 0,-1-1 0,1 1 0,-1-1 1,0 1-1,0-1 0,-1 0 0,1 0 1,2-6-1,26-59-1384,-23 32 982,-7 31-1473,0 0 1,0-1-1,-1 1 1,0 0-1,-1-1 0,-1-10 1,-11-10-5092,-2 14 5554,-2 7 3395,-4 3 3740,50 3-1737,-1-1-3533,-15 0-2456,0 0 1,-1-1-1,1-1 0,21-7 0,-11 1-2274</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3.150"/>
    </inkml:context>
    <inkml:brush xml:id="br0">
      <inkml:brushProperty name="width" value="0.025" units="cm"/>
      <inkml:brushProperty name="height" value="0.025" units="cm"/>
    </inkml:brush>
  </inkml:definitions>
  <inkml:trace contextRef="#ctx0" brushRef="#br0">47 583 4004,'0'0'18049,"-6"8"-16821,1-2-894,1 0 0,-1 1 0,1 0 0,1 0 0,-1 0 0,1 0 0,1 0 0,-1 1 0,1-1 0,0 1 0,1 0 0,0 0 0,0 11 0,1-18-319,0 0 1,0 0-1,1 0 0,-1 0 1,0 1-1,1-2 0,-1 1 0,1 0 1,-1 0-1,1 0 0,0 0 1,-1 0-1,1 0 0,0 0 0,-1-1 1,1 1-1,0 0 0,0-1 1,0 1-1,0-1 0,0 1 0,0-1 1,0 1-1,0-1 0,0 1 1,0-1-1,0 0 0,0 0 0,0 1 1,0-1-1,0 0 0,0 0 1,0 0-1,0 0 0,0 0 0,0-1 1,0 1-1,0 0 0,0 0 1,0-1-1,2 0 0,1 1 4,0-1-1,1 0 1,-1-1-1,0 1 1,0-1-1,0 0 1,0 0-1,-1 0 1,7-5 0,-3 0 2,0-1 0,-1-1 0,0 1 0,0-1 1,-1 0-1,-1-1 0,1 1 0,-1-1 1,5-19-1,-5 12-372,-1 0 0,0 0 1,1-30-1,-4 54 367,0 1 0,1 0-1,0 0 1,1-1 0,-1 1 0,1-1 0,1 1-1,0-1 1,5 11 0,-7-16 4,0 0 0,0-1 1,1 1-1,-1 0 0,1 0 0,-1-1 0,1 1 1,-1-1-1,1 1 0,0-1 0,0 0 0,0 0 1,-1 0-1,1 0 0,0 0 0,1 0 0,-1 0 1,0-1-1,0 1 0,0-1 0,0 0 1,0 1-1,1-1 0,-1 0 0,0 0 0,0 0 1,0-1-1,1 1 0,-1 0 0,0-1 0,0 0 1,0 1-1,0-1 0,0 0 0,0 0 1,0 0-1,0 0 0,0 0 0,3-3 0,1-2 38,1 1 0,-1-1-1,1 0 1,-2 0-1,1-1 1,-1 0 0,0 0-1,0 0 1,-1 0-1,0-1 1,0 0 0,-1 0-1,0 0 1,0 0-1,2-13 1,0-6-5,0 0-1,-2 0 1,0-43-1,-3 59-33,1 0-37,-1 1 1,0 0 0,0-1 0,-1 1 0,-1 0-1,1 0 1,-2 0 0,1 0 0,-1 0-1,-9-18 1,12 27 10,0 1 0,0 0-1,0 0 1,0-1 0,0 1 0,-1 0-1,1 0 1,0 0 0,0-1 0,0 1-1,0 0 1,0 0 0,-1 0-1,1-1 1,0 1 0,0 0 0,0 0-1,0 0 1,-1 0 0,1-1 0,0 1-1,0 0 1,-1 0 0,1 0-1,0 0 1,0 0 0,-1 0 0,1 0-1,0 0 1,0 0 0,-1 0 0,1 0-1,0 0 1,0 0 0,-1 0-1,1 0 1,0 0 0,0 0 0,-1 0-1,1 0 1,0 0 0,0 0 0,-1 0-1,1 0 1,0 1 0,0-1-1,0 0 1,-1 0 0,1 0 0,0 0-1,0 1 1,0-1 0,0 0 0,-1 0-1,1 0 1,0 1 0,0-1-1,0 0 1,0 0 0,0 0 0,0 1-1,0-1 1,-1 0 0,1 0 0,0 1-1,0-1 1,-3 20-169,3-19 188,-2 11 20,1 1 0,0-1 1,1 0-1,1 1 0,0-1 0,0 1 1,2-1-1,4 19 0,-5-27-15,0 0 0,0 0 0,0-1 0,0 1-1,1 0 1,-1-1 0,1 1 0,0-1 0,0 0 0,0 0 0,0 0 0,1-1 0,-1 1 0,1-1 0,-1 1-1,1-1 1,0 0 0,0-1 0,0 1 0,0-1 0,0 0 0,1 0 0,-1 0 0,0 0 0,0-1 0,1 1-1,8-2 1,-7 1 2,-1 0 0,1 0-1,0-1 1,0 0-1,0 0 1,0-1-1,-1 1 1,1-1 0,-1 0-1,1-1 1,4-3-1,1-1-24,0-1-1,-1-1 1,14-15 0,-11 11 11,-12 58-176,-1-43 166,0 0 11,0-1 0,0 0-1,0 1 1,1-1 0,-1 0-1,0 0 1,1 0 0,-1 1 0,1-1-1,-1 0 1,1 0 0,0 0-1,-1 0 1,1 0 0,0 0 0,0 0-1,0 0 1,0 0 0,0 0 0,0 0-1,0-1 1,0 1 0,0 0-1,0-1 1,0 1 0,0-1 0,0 1-1,1-1 1,-1 1 0,0-1 0,0 0-1,1 0 1,-1 1 0,0-1-1,0 0 1,1 0 0,2-1 0,-2 1 6,0 0 1,1-1 0,-1 0 0,0 1 0,0-1 0,1 0 0,-1 0 0,0 0 0,0 0-1,0 0 1,0-1 0,0 1 0,0 0 0,0-1 0,-1 0 0,1 1 0,-1-1-1,1 0 1,2-4 0,-1 0 11,-1 0 0,0 0 1,0-1-1,0 1 0,-1-1 0,0 1 0,0-1 0,0 1 1,-1-1-1,0 0 0,0 1 0,-1-1 0,0 1 0,-2-8 1,-3-6 117,-1 0 1,0 0-1,-12-19 1,-3-11-40,21 49-107,1 0 0,0 0 0,-1 1 0,1-1 0,0 0 0,0 0 0,0 1 0,0-1 0,-1 0 0,1 0 0,0 0 0,0 1 0,0-1 0,1 0 0,-1 0 0,0 1 0,0-1 0,0 0 0,1 0 0,-1 1 0,0-1 0,1 0 0,-1 0 0,0 1 0,1-1 0,-1 0 0,1 1 0,-1-1 0,1 1 1,-1-1-1,1 1 0,0-1 0,-1 1 0,1-1 0,0 1 0,-1-1 0,1 1 0,0 0 0,0-1 0,0 1 0,40-7-467,-21 5-43,50-19-3318,-26-3-4059,-6-4-7366</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4.359"/>
    </inkml:context>
    <inkml:brush xml:id="br0">
      <inkml:brushProperty name="width" value="0.025" units="cm"/>
      <inkml:brushProperty name="height" value="0.025" units="cm"/>
    </inkml:brush>
  </inkml:definitions>
  <inkml:trace contextRef="#ctx0" brushRef="#br0">0 183 16560,'0'0'6571,"3"9"-6234,9 46 142,7 96 0,-2-14-396,-10-117-59,-7-20-22,0 0 0,0 0 0,1 0 0,-1 0 0,0 0 0,0 0 0,1 1 0,-1-1 0,0 0 0,0 0 0,1 0 0,-1 0 0,0 0 1,0 0-1,1 0 0,-1-1 0,0 1 0,0 0 0,1 0 0,-1 0 0,0 0 0,0 0 0,0 0 0,1 0 0,-1 0 0,0-1 0,0 1 0,0 0 0,1 0 0,-1 0 0,0 0 0,0-1 0,0 1 0,0 0 0,1 0 0,-1 0 0,0-1 0,0 1 0,12-36 188,-5-25-67,-3 1 0,-9-116-1,-1 141-63,0 1-41,6 34-22,0 0-1,0 0 1,1 0 0,-1 0 0,0 0-1,0 0 1,0 0 0,0 0 0,0 0-1,0 0 1,0 0 0,0 0 0,0 0-1,0 0 1,0 0 0,0 0 0,0 0-1,0 0 1,0 0 0,0 0 0,0 0-1,0 0 1,0 0 0,0 0 0,0 0-1,1-1 1,5 20-251,102 336 234,-102-338 73,-3-16 170,-9-28 139,-9-1-221,-1-1 0,-1 2-1,-2 1 1,-27-32 0,45 57-193,27 12-284,-22-9 293,0-1-1,-1 0 0,1 0 0,-1 0 1,1 0-1,0 0 0,0-1 0,-1 0 1,1 0-1,0 0 0,0 0 0,0 0 1,-1-1-1,1 0 0,0 0 0,-1 0 1,1 0-1,0 0 0,-1-1 0,5-2 1,-4 1-285,0-1 0,-1 1-1,1-1 1,-1 0 0,0 0 0,0 0 0,0 0 0,-1 0 0,1-1 0,-1 1 0,0-1-1,0 0 1,1-7 0,1-2-520,-1-2-1,0 1 1,-1 0-1,-1-1 1,-1-15-1,-6-31 711,-6 17 460,8 35 395,1 0 1,1-1-1,-1 1 0,0-20 0,3 29 117,15 39 982,-3 12-729,-11-39-823,1-1 1,0 1-1,1-1 1,1 0-1,-1 0 1,1 0-1,1 0 1,0-1-1,10 15 1,-14-23-255,0-1 1,0 1-1,0 0 1,1 0-1,-1-1 1,0 1-1,0-1 1,1 1-1,-1-1 1,0 1-1,1-1 1,-1 0-1,1 0 1,-1 0-1,0 0 1,1 0-1,-1 0 1,1 0-1,-1 0 1,0 0-1,1-1 1,-1 1-1,0-1 1,1 1-1,-1-1 1,0 1-1,0-1 1,3-1-1,36-28 154,-29 21-206,-1 2-168,1 0 1,-1 0-1,17-7 1,-23 12 162,0 1 0,0-1 1,0 1-1,1 0 0,-1 0 0,0 0 1,1 1-1,-1-1 0,1 1 0,-1 0 1,0 0-1,1 1 0,5 1 0,-8-1 67,0 0-1,0 0 1,0 0-1,-1 0 1,1 1 0,0-1-1,-1 1 1,1-1-1,-1 1 1,0 0-1,0-1 1,1 1-1,-1 0 1,0 0 0,0 0-1,0 0 1,-1 0-1,1 0 1,-1 0-1,1 0 1,-1 0-1,1 0 1,-1 0 0,0 1-1,0 2 1,0 2 176,1 1 1,-2 0 0,1-1 0,-1 1-1,0-1 1,-2 8 0,0-9 4,1 0 1,-1 0-1,-1 0 1,1 0 0,-1-1-1,0 0 1,0 1 0,0-2-1,-1 1 1,1 0-1,-1-1 1,-11 7 0,13-8-178,-1-1-1,1 0 1,0 0 0,-1 0 0,0-1 0,1 1 0,-1-1 0,0 0-1,0 0 1,0 0 0,1 0 0,-1-1 0,0 0 0,0 0-1,0 0 1,0 0 0,0 0 0,0-1 0,0 0 0,0 0 0,0 0-1,-6-3 1,8 3-232,0 0-1,0-1 1,1 1 0,-1-1-1,0 0 1,1 1-1,-1-1 1,1 0-1,0 0 1,0 0 0,0 0-1,0 0 1,0 0-1,0 0 1,0-1-1,1 1 1,-1 0 0,1 0-1,-1-1 1,1 1-1,0 0 1,0-1-1,0-2 1,1 0-745,-1 0 0,1 1 0,-1-1 1,1 0-1,1 1 0,-1-1 0,1 0 0,-1 1 0,1 0 0,4-7 1,14-15-6345</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4.708"/>
    </inkml:context>
    <inkml:brush xml:id="br0">
      <inkml:brushProperty name="width" value="0.025" units="cm"/>
      <inkml:brushProperty name="height" value="0.025" units="cm"/>
    </inkml:brush>
  </inkml:definitions>
  <inkml:trace contextRef="#ctx0" brushRef="#br0">74 0 6534,'0'0'18183,"-9"8"-17996,5-4-188,-32 28 267,34-30-285,-1 1 0,1-1 0,0 1 0,0-1 0,0 1 0,0 0 0,0 0 0,1 0 0,-1 0 0,1 0 0,0 0 0,0 1 1,-1 4-1,6-6-108,0-1 1,0 0 0,0 0-1,0 0 1,0 0-1,0-1 1,0 1 0,0-1-1,0 0 1,0 0 0,5-1-1,-4 1 10,66-6-508,-49 4-553,1 0 0,25 2 0,-47 0 1121,0 0 1,0 0-1,0 0 0,0 1 0,0-1 0,0 0 0,0 0 0,0 1 0,0-1 0,0 1 0,0-1 0,0 1 0,0 0 1,0-1-1,0 1 0,0 0 0,0-1 0,-1 1 0,1 0 0,0 0 0,-1 0 0,1 0 0,0 0 0,-1 0 0,1 0 0,0 1 1,-1 1 137,1 0 0,0 0 0,-1 0 0,0 1 0,0-1 0,0 0 0,0 0 1,0 0-1,-1 5 0,-1 1 495,0 0 1,-1 1-1,0-1 1,-1 0-1,-6 11 1,8-16-468,0 0 0,-1-1 1,1 1-1,-1-1 0,0 0 0,0 1 1,0-2-1,0 1 0,-1 0 1,1-1-1,-1 1 0,1-1 0,-1 0 1,0 0-1,-8 2 0,10-3-242,0-1 0,0 0-1,0 0 1,-1 0-1,1-1 1,0 1 0,0 0-1,0-1 1,-1 0-1,1 1 1,0-1 0,0 0-1,0 0 1,0 0 0,0-1-1,0 1 1,1 0-1,-1-1 1,0 1 0,1-1-1,-1 1 1,1-1-1,-1 0 1,1 0 0,0 1-1,0-1 1,0 0 0,0 0-1,0 0 1,0 0-1,-1-4 1,-26-74-7453,12 30 1324</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5.379"/>
    </inkml:context>
    <inkml:brush xml:id="br0">
      <inkml:brushProperty name="width" value="0.025" units="cm"/>
      <inkml:brushProperty name="height" value="0.025" units="cm"/>
    </inkml:brush>
  </inkml:definitions>
  <inkml:trace contextRef="#ctx0" brushRef="#br0">1 214 3331,'0'0'16341,"4"11"-15588,9 23-74,62 141 2990,-66-157-3448,1 0 0,1-1 1,0-1-1,1 1 0,1-2 0,0 0 0,24 21 0,-34-34-224,0 1-1,0-1 1,0 0-1,0 0 1,1 0-1,-1-1 1,1 1-1,-1-1 1,1 0-1,0 0 1,-1 0-1,1 0 1,0 0-1,0-1 1,-1 0-1,5 0 1,-7 0-19,0 0 0,0 0 0,0-1 0,0 1 1,0-1-1,0 1 0,0-1 0,0 1 0,0-1 0,0 1 0,-1-1 1,1 0-1,0 1 0,0-1 0,-1 0 0,1 0 0,0 0 1,-1 1-1,1-1 0,-1 0 0,2-2 0,-2 0-49,1 1 0,0-1 0,-1 0 0,0 0 0,0 1 0,0-1 0,0 0 0,0 0-1,0 0 1,-1 1 0,-1-6 0,-1-3-113,-2 0 1,1 1-1,-2 0 0,1 0 0,-1 0 1,-1 1-1,0 0 0,0 0 0,-12-11 0,-30-41-1261,90 59-1299,-26 1 2124,0 1 0,0-2 0,0 0 0,0-1 0,0 0 0,-1-1 1,18-8-1,-25 10 431,-1-2 1,1 1 0,-1-1 0,1 0 0,-1 0 0,-1 0 0,1-1 0,0 0 0,-1 0 0,0-1 0,0 1-1,-1-1 1,0 0 0,0-1 0,0 1 0,5-13 0,-5 5 3813,-8 14 1516,-4 13-1135,3-2-5012,3-4 1306,0 1 0,1-1 1,0 1-1,0 0 0,0-1 0,2 14 1,-1-19-271,0-1 1,0 0 0,0 0 0,0 0 0,0 0 0,0 0 0,0 0 0,1 0 0,-1 0 0,0 0 0,1 0-1,-1 1 1,1-2 0,-1 1 0,1 0 0,0 0 0,-1 0 0,1 0 0,0 0 0,0 0 0,-1-1 0,1 1 0,0 0-1,0-1 1,0 1 0,0 0 0,0-1 0,0 1 0,0-1 0,0 0 0,0 1 0,0-1 0,0 0 0,0 0 0,1 1-1,-1-1 1,0 0 0,0 0 0,0 0 0,0 0 0,0-1 0,0 1 0,0 0 0,1 0 0,-1-1 0,0 1 0,0 0-1,0-1 1,0 1 0,0-1 0,0 0 0,-1 1 0,1-1 0,0 0 0,1-1 0,12-7 13,-1-2 0,-1 1 0,1-2 0,-2 1 1,0-2-1,0 0 0,-1 0 0,13-22 0,-11 15-697,2 1 0,1 0 0,20-21-1,-34 40 640,-1 0-1,0-1 1,0 1-1,1-1 1,-1 1-1,0 0 1,1-1-1,-1 1 1,0 0-1,1 0 1,-1-1-1,0 1 1,1 0-1,-1 0 1,1-1-1,-1 1 1,0 0-1,1 0 1,-1 0-1,1 0 0,-1 0 1,1-1-1,-1 1 1,0 0-1,1 0 1,-1 0-1,1 0 1,-1 1-1,1-1 1,-1 0-1,1 0 1,-1 0-1,1 0 1,-1 0-1,0 0 1,1 1-1,-1-1 1,1 0-1,-1 0 1,0 1-1,1-1 1,-1 0-1,0 1 1,1-1-1,-1 0 0,0 1 1,0-1-1,1 0 1,-1 1-1,9 31 54,-9-27 60,1 0 0,0-1 0,0 1-1,0 0 1,1-1 0,3 8 0,7-6 380,8-18 14,-11 1-595,-1 0 0,0 0 0,-1-1 0,0 0 0,0 0 0,-1 0-1,6-20 1,24-46-6949,-35 78 6724,-1-1 0,1 1 0,-1-1 0,1 1 0,0-1 0,-1 1 0,1-1 0,0 1 0,-1-1 1,1 1-1,0 0 0,0 0 0,-1-1 0,1 1 0,0 0 0,0 0 0,-1 0 0,1 0 1,0-1-1,0 1 0,0 1 0,-1-1 0,1 0 0,0 0 0,0 0 0,-1 0 0,1 0 1,1 1-1,7 0-320,-1-1-1462</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5.786"/>
    </inkml:context>
    <inkml:brush xml:id="br0">
      <inkml:brushProperty name="width" value="0.025" units="cm"/>
      <inkml:brushProperty name="height" value="0.025" units="cm"/>
    </inkml:brush>
  </inkml:definitions>
  <inkml:trace contextRef="#ctx0" brushRef="#br0">106 264 4228,'0'0'8899,"-9"7"-4794,-5 6-2876,-1 1 0,-15 21-1,26-30-858,0 1-1,0-1 1,0 1-1,1 0 0,0 0 1,0 0-1,0 1 0,1-1 1,0 0-1,0 1 1,1 0-1,-2 10 0,3-17-362,0 0-1,0 1 1,0-1-1,0 1 1,0-1-1,0 1 1,0-1-1,0 0 1,0 1-1,0-1 1,0 1-1,0-1 1,1 1-1,-1-1 1,0 0-1,0 1 1,0-1-1,1 0 1,-1 1-1,0-1 1,0 0-1,1 1 1,-1-1-1,0 0 1,1 1-1,-1-1 1,0 0-1,1 0 1,-1 1-1,0-1 1,1 0-1,-1 0 1,0 0-1,1 0 1,-1 1-1,1-1 1,-1 0-1,1 0 1,-1 0-1,21-8 127,15-22 35,-28 18-147,0-1 0,-2 0 0,1 0 1,-1-1-1,-1 1 0,-1-1 0,0-1 0,-1 1 0,0 0 1,-1-1-1,0-27 0,-1 24 60,-2 0 1,0-1-1,-1 1 0,-1 0 1,0 0-1,-2 0 0,0 0 1,-1 1-1,-8-18 1,8 27 713,2 11-353,0 23-274,8 40-266,-1-55 176,1 0 0,0 1 0,0-1 0,1 0 0,1-1 0,0 0 0,0 1 0,1-2 0,13 15-1,-17-20-73,0-1 0,0 0-1,0 1 1,1-1-1,-1-1 1,1 1-1,0 0 1,-1-1-1,1 0 1,1 0-1,-1 0 1,0 0-1,0-1 1,1 0-1,-1 1 1,1-2-1,-1 1 1,1 0-1,-1-1 1,1 0-1,-1 0 1,1 0-1,-1-1 1,1 0-1,-1 1 1,1-2-1,-1 1 1,6-3-1,-7 3-173,0-1-1,0 0 0,0 0 1,0 0-1,0 0 0,0-1 1,-1 1-1,1-1 0,-1 0 0,0 0 1,0 0-1,0 0 0,0 0 1,0 0-1,1-5 0,0 0-967,-1 0 0,0 0-1,0 0 1,-1 0 0,1-16-1,-1-17-5416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6.112"/>
    </inkml:context>
    <inkml:brush xml:id="br0">
      <inkml:brushProperty name="width" value="0.025" units="cm"/>
      <inkml:brushProperty name="height" value="0.025" units="cm"/>
    </inkml:brush>
  </inkml:definitions>
  <inkml:trace contextRef="#ctx0" brushRef="#br0">0 1 18514,'0'0'6502,"28"73"-5029,-3-31 193,3 2-513,4 2-705,0-2-352,0-1-96,1-1-929,-4 1-1569,-7-6-1922,-6-1-641</inkml:trace>
  <inkml:trace contextRef="#ctx0" brushRef="#br0" timeOffset="1">389 643 8904,'0'0'16592</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8.244"/>
    </inkml:context>
    <inkml:brush xml:id="br0">
      <inkml:brushProperty name="width" value="0.025" units="cm"/>
      <inkml:brushProperty name="height" value="0.025" units="cm"/>
    </inkml:brush>
  </inkml:definitions>
  <inkml:trace contextRef="#ctx0" brushRef="#br0">9 0 11018,'0'0'6855,"-4"65"-5926,1-28-449,1 11-191,2 11-225,0 9-32,0 14 0,5 8-64,1 9-225,4 4-575,-1-1-1186,2-9-865,0-7-512,-1-15-1025,-2-15-994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5.654"/>
    </inkml:context>
    <inkml:brush xml:id="br0">
      <inkml:brushProperty name="width" value="0.025" units="cm"/>
      <inkml:brushProperty name="height" value="0.025" units="cm"/>
    </inkml:brush>
  </inkml:definitions>
  <inkml:trace contextRef="#ctx0" brushRef="#br0">74 1 9577,'0'0'10346,"-6"4"-10063,-1-1-251,4-2-31,1 0 0,-1 0 0,1 0 1,-1 1-1,1-1 0,0 1 0,0-1 1,-1 1-1,1 0 0,1 0 0,-1 0 1,-3 3-1,5-4-18,0-1-1,0 1 1,0-1 0,0 0-1,0 1 1,0-1 0,0 1-1,0-1 1,0 1 0,0-1 0,0 0-1,0 1 1,0-1 0,1 1-1,-1-1 1,0 0 0,0 1-1,0-1 1,1 1 0,-1-1-1,0 0 1,0 1 0,1-1 0,-1 0-1,0 1 1,1-1 0,-1 0-1,0 0 1,1 1 0,-1-1-1,0 0 1,1 0 0,-1 0 0,1 1-1,-1-1 1,0 0 0,1 0-1,-1 0 1,1 0 0,-1 0-1,1 0 1,-1 0 0,0 0 0,1 0-1,-1 0 1,1 0 0,-1 0-1,1 0 1,-1 0 0,0 0-1,1-1 1,34 2-161,-30-1 177,19-2 91,-13 1-92,-1 1-1,0 0 1,1 0 0,11 2-1,-20-1 25,-1-1-1,1 0 0,0 1 0,-1-1 0,1 1 0,-1-1 0,1 1 0,-1 0 0,1-1 0,-1 1 0,1 0 0,-1 0 1,0 0-1,0 0 0,1 0 0,-1 1 0,0-1 0,0 0 0,0 1 0,0-1 0,0 0 0,0 1 0,-1-1 0,1 1 1,0-1-1,-1 1 0,1 0 0,-1-1 0,0 1 0,1-1 0,-1 3 0,-1 2 130,0 0-1,0 0 1,0 0 0,-1 0-1,0-1 1,0 1-1,0 0 1,-1-1 0,0 0-1,0 0 1,0 0 0,-1 0-1,0 0 1,0 0-1,0-1 1,0 0 0,-1 0-1,1 0 1,-1 0-1,-6 2 1,0 2 21,0-1 1,-1 0-1,0-1 0,0 0 1,0-1-1,-1 0 0,0-1 1,-14 3-1,14-8-732,13-7-1155,17-13-3772,-13 17 3752,11-13-6972</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8.589"/>
    </inkml:context>
    <inkml:brush xml:id="br0">
      <inkml:brushProperty name="width" value="0.025" units="cm"/>
      <inkml:brushProperty name="height" value="0.025" units="cm"/>
    </inkml:brush>
  </inkml:definitions>
  <inkml:trace contextRef="#ctx0" brushRef="#br0">0 1 3011,'1'12'1484,"0"481"10394,-1-492-11861,0-1-1,0 1 1,0 0 0,0-1-1,0 1 1,0 0 0,0 0-1,0-1 1,0 1 0,0 0-1,1-1 1,-1 1 0,0 0-1,0-1 1,1 1 0,-1 0-1,0-1 1,1 1 0,-1 0-1,1-1 1,-1 1 0,1 0-1,11-5-1391,11-20-3361,-14 10 1106</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8.947"/>
    </inkml:context>
    <inkml:brush xml:id="br0">
      <inkml:brushProperty name="width" value="0.025" units="cm"/>
      <inkml:brushProperty name="height" value="0.025" units="cm"/>
    </inkml:brush>
  </inkml:definitions>
  <inkml:trace contextRef="#ctx0" brushRef="#br0">21 0 4644,'0'0'4453,"19"80"-4005,-12-32 353,-5 6 256,-2 7 320,0 6 641,-2 6 320,-9 0-768,-2 1-481,3-4-289,2-5-511,3-4-257,5-7-961,0-8-1153,0-6-2146,0-4-2338</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9.289"/>
    </inkml:context>
    <inkml:brush xml:id="br0">
      <inkml:brushProperty name="width" value="0.025" units="cm"/>
      <inkml:brushProperty name="height" value="0.025" units="cm"/>
    </inkml:brush>
  </inkml:definitions>
  <inkml:trace contextRef="#ctx0" brushRef="#br0">11 0 9353,'-5'81'7655,"0"-12"-6117,5-11-417,0-7-801,2-6-224,12-9-801,0-5-1056,-4-4-2211,0-3-4036</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09.973"/>
    </inkml:context>
    <inkml:brush xml:id="br0">
      <inkml:brushProperty name="width" value="0.025" units="cm"/>
      <inkml:brushProperty name="height" value="0.025" units="cm"/>
    </inkml:brush>
  </inkml:definitions>
  <inkml:trace contextRef="#ctx0" brushRef="#br0">1087 114 10762,'10'-10'1030,"30"-32"27,-38 40-941,0 0 0,-1 0 0,1 0-1,-1 0 1,1 0 0,-1 0-1,0 0 1,0-1 0,0 1 0,0 0-1,0-1 1,-1 1 0,1-4-1,-1 5-29,0 0-1,0 0 1,0 1-1,0-1 1,-1 0-1,1 0 1,0 0-1,-1 0 0,1 1 1,0-1-1,-1 0 1,1 0-1,-1 0 1,1 1-1,-1-1 1,0 0-1,1 1 0,-1-1 1,1 1-1,-1-1 1,0 1-1,0-1 1,1 1-1,-2-1 1,-4-1 193,0 0 1,0 0 0,0 1 0,-1 0 0,1 0 0,0 0 0,-9 1-1,-20 1-71,0 2 0,0 1 0,0 1-1,1 2 1,0 2 0,0 1 0,1 1-1,-40 20 1,14-1 95,0 2-1,2 3 1,-74 59 0,82-54-12,1 2-1,2 2 1,3 2 0,-43 57 0,66-75-224,1 0 0,1 1 0,1 1 0,2 1 0,1 0 0,2 1 0,1 0 0,1 1 0,-7 42 0,15-60-64,1 1 0,0-1-1,1 1 1,0 0-1,1-1 1,1 1 0,5 19-1,-5-26 0,1-1 0,0 0 0,1 0 0,-1 0-1,2 0 1,-1-1 0,1 1 0,0-1 0,0 0-1,1-1 1,0 1 0,0-1 0,1-1 0,8 7-1,-1-3 29,1 0-1,0-2 0,0 0 0,0-1 1,1 0-1,0-1 0,0-1 0,33 4 1,8-3 183,73-3 1,-119-2-189,58-2 21,-1-3 1,0-3 0,0-3-1,-1-3 1,0-3 0,98-38-1,-128 40-43,0-2 1,-1-1-1,-1-1 0,0-3 0,-2 0 1,-1-2-1,-1-2 0,0-1 0,-3-1 0,0-1 1,-1-2-1,32-50 0,-45 57-16,-1 0-1,-1-1 1,-1-1 0,-1 0-1,-2 0 1,-1-1-1,-1 0 1,6-54 0,-11 65-1,-1 1 0,0-1 0,-1 1 0,0-1 1,-2 1-1,0-1 0,0 1 0,-1 0 1,-1 0-1,-1 1 0,0-1 0,-1 1 1,0 0-1,-1 1 0,-1 0 0,0 0 1,-14-14-1,8 13-105,0 1 0,-1 1-1,0 0 1,-1 1 0,0 1 0,-1 1 0,0 0 0,0 1 0,-1 1 0,0 1 0,-23-5-1,-6 3-723,1 1-1,-2 2 0,-70 2 0,-22 11-3095,6 19-1496</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12.079"/>
    </inkml:context>
    <inkml:brush xml:id="br0">
      <inkml:brushProperty name="width" value="0.025" units="cm"/>
      <inkml:brushProperty name="height" value="0.025" units="cm"/>
    </inkml:brush>
  </inkml:definitions>
  <inkml:trace contextRef="#ctx0" brushRef="#br0">1287 1 5605,'0'0'18316,"-2"1"-17227,-6 2-906,0-1 0,1 0 0,-1 0 0,0-1 0,0 0 0,0-1 0,0 1 0,0-2 0,-14-1 0,-14 1 48,-277 32 183,190-15-166,-14 1 133,17 0 29,-1-6 1,-139-4-1,214-12-213,44 5-230,0-1 0,0 1 0,0 0 0,0-1 0,1 0 0,-1 1 0,0-1 0,0 0 0,1 0 0,-1 0 0,0 0 0,1 0 0,-1 0 0,1 0 0,-1-1 0,1 1 0,0-1 0,0 1 0,-1-1 0,0-2 0,3 3-542,1 0 1,0-1 0,-1 1-1,1 0 1,0 0-1,-1 0 1,1 0 0,0 1-1,0-1 1,0 0 0,0 1-1,0-1 1,0 1 0,3 0-1,7-4-2879,10-6-3203</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12.464"/>
    </inkml:context>
    <inkml:brush xml:id="br0">
      <inkml:brushProperty name="width" value="0.025" units="cm"/>
      <inkml:brushProperty name="height" value="0.025" units="cm"/>
    </inkml:brush>
  </inkml:definitions>
  <inkml:trace contextRef="#ctx0" brushRef="#br0">564 4 11819,'0'0'8088,"-11"-1"-7629,6 0-422,1 0-2,0 1 1,1-1 0,-1 1-1,0 0 1,1 0 0,-1 0 0,0 1-1,1-1 1,-1 1 0,0 0-1,1 0 1,-1 0 0,1 0-1,-1 1 1,1-1 0,0 1 0,-1 0-1,1 0 1,0 0 0,0 0-1,-3 4 1,-219 194 3463,33-31-2428,188-165-1061,-1 0-1,1 0 1,-1 0 0,1 0 0,0 1 0,1 0 0,-1 0 0,1 0-1,0 0 1,0 0 0,1 1 0,-4 11 0,6-16-26,0 0-1,1 0 1,-1 0 0,0 0-1,1-1 1,-1 1 0,0 0-1,1 0 1,0 0 0,-1 0 0,1-1-1,-1 1 1,1 0 0,0 0-1,-1-1 1,1 1 0,0 0 0,0-1-1,0 1 1,0-1 0,-1 1-1,1-1 1,0 0 0,0 1-1,0-1 1,0 0 0,0 0 0,0 1-1,0-1 1,0 0 0,0 0-1,0 0 1,1 0 0,44 2-227,-38-2 228,431-30-1900,-293 15-1940,-42 5-1484</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37.716"/>
    </inkml:context>
    <inkml:brush xml:id="br0">
      <inkml:brushProperty name="width" value="0.025" units="cm"/>
      <inkml:brushProperty name="height" value="0.025" units="cm"/>
    </inkml:brush>
  </inkml:definitions>
  <inkml:trace contextRef="#ctx0" brushRef="#br0">15590 507 4292,'-11'-9'3187,"-21"-16"-2589,-78-60-649,94 74-416,-1 1-1,-1 0 1,1 2-1,-1 0 1,-28-8-1,-30 1-37,0 4 0,-1 3-1,-135 3 1,63 3 230,-273-23 1841,181 7 574,-332 17 0,-105 87-2003,6 43-45,615-117-91,-2453 547-375,18 187 96,2053-594-29,-450 225 0,-295 265-2303,51 86 3592,309-108 741,602-428-1522,-298 333 0,245-194-112,14 12 1,15 11-1,-348 672 0,487-809 204,-118 345-1,187-442-124,6 2 0,5 2 1,5 0-1,-10 216 0,33-178-116,7 0 1,39 218 0,113 308-35,-121-556-4,5-2 0,5-2 0,81 145 0,-98-214-21,3-3 0,3-1 0,2-1 1,2-2-1,2-3 0,3-1 0,1-2 0,92 66 1,-66-66 17,1-3 1,2-4 0,2-3-1,1-3 1,2-4 0,139 31-1,-19-22 31,341 20 0,646-36 22,-765-38 78,-1-18-1,546-116 1,806-293 197,1457-685 563,-1171 220-134,-62-134-234,343-389-587,-953 414-47,-1004 690-168,478-524 1,-309 167 139,-425 496 133,192-378 0,-270 458 43,-4-3 0,-6-2 0,-4-1 0,27-147 0,-53 202 5,-3-1 0,-3 0 0,-2 0 0,-3 0 0,-2 0 0,-4 0 0,-1 0 0,-4 1 0,-1 0-1,-29-78 1,18 81-67,-2 2-1,-3 0 0,-1 2 1,-3 1-1,-3 1 0,-44-50 1,26 43-36,-3 2 1,-2 2-1,-2 3 1,-79-50 0,40 38-35,-4 4 0,-130-53 1,-228-51-32,147 80-159,-598-74-1,-340 85-441,727 80 242,0 23 1,-725 138 0,510-14-1211,-758 268-1,1051-273-717</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45.924"/>
    </inkml:context>
    <inkml:brush xml:id="br0">
      <inkml:brushProperty name="width" value="0.025" units="cm"/>
      <inkml:brushProperty name="height" value="0.025" units="cm"/>
    </inkml:brush>
  </inkml:definitions>
  <inkml:trace contextRef="#ctx0" brushRef="#br0">336 81 6502,'0'0'5739,"-3"-8"-3139,1 4-2339,1-1 0,-2 1 0,1 0 0,0-1 0,-1 1-1,0 1 1,0-1 0,0 0 0,0 1 0,-1-1 0,0 1 0,1 0 0,-1 0 0,0 1 0,0-1 0,-1 1 0,1 0 0,0 0 0,-1 0 0,1 0 0,-1 1 0,0 0 0,1 0 0,-1 0 0,-7 0 0,3 1-176,0 1 1,0 0-1,0 0 1,0 0-1,1 1 1,-1 1-1,0 0 1,1 0 0,-1 0-1,1 1 1,0 0-1,0 1 1,1 0-1,-1 0 1,1 1-1,0 0 1,1 0-1,-1 0 1,1 1-1,0 0 1,1 0-1,0 1 1,-8 14-1,6-11-23,1 0-1,1 1 1,0 0-1,1 0 0,0 0 1,1 0-1,0 0 1,1 1-1,0 0 0,1-1 1,0 1-1,1 0 1,1-1-1,0 1 0,1 0 1,5 22-1,-3-29-51,-1 1 0,1 0 0,1-1 0,-1 0 0,1 0 0,0 0 0,1 0 0,0-1 0,-1 0 0,1 0 0,1-1 0,-1 1 0,1-2 0,0 1 0,0-1 0,0 1 0,0-2-1,0 1 1,1-1 0,-1 0 0,1-1 0,8 1 0,-9-1 54,-1 1 0,1-1 1,0-1-1,0 0 0,1 0 0,-1 0 0,0-1 0,0 0 0,-1 0 0,1 0 0,0-1 0,0 0 0,-1-1 0,1 1 0,-1-1 0,1-1 1,-1 1-1,0-1 0,-1 0 0,1 0 0,-1-1 0,0 0 0,0 0 0,7-8 0,-11 10-9,1 0-1,-1 0 1,1 1 0,-1-2-1,0 1 1,0 0 0,0 0-1,-1 0 1,1 0 0,-1 0-1,0-1 1,0 1 0,0 0-1,0 0 1,0 0 0,-1-1-1,1 1 1,-1 0 0,0 0-1,0 0 1,0 0 0,0 0-1,-1 0 1,1 0 0,-1 0-1,0 1 1,0-1 0,0 1-1,0-1 1,0 1 0,0 0-1,-1-1 1,1 1 0,-1 0-1,0 1 1,1-1 0,-1 0-1,0 1 1,0 0 0,0 0-1,0-1 1,0 2 0,0-1-1,-1 0 1,1 1 0,0-1-1,0 1 1,0 0 0,-4 0-1,5 0-57,1 0 0,-1 1-1,1-1 1,0 0 0,-1 1-1,1-1 1,0 0 0,-1 1 0,1 0-1,0-1 1,0 1 0,-1 0-1,1-1 1,0 1 0,0 0-1,0 0 1,0 0 0,0 0-1,0 0 1,0 0 0,1 1-1,-1-1 1,0 0 0,0 0-1,1 0 1,-1 1 0,1-1 0,-1 0-1,1 1 1,0-1 0,-1 0-1,1 1 1,0-1 0,0 1-1,0-1 1,0 0 0,0 1-1,0-1 1,1 1 0,-1-1-1,0 0 1,1 1 0,-1-1-1,1 0 1,-1 1 0,1-1 0,0 0-1,-1 0 1,1 0 0,0 1-1,0-1 1,0 0 0,0 0-1,0 0 1,0 0 0,0-1-1,0 1 1,0 0 0,1 0-1,-1-1 1,0 1 0,0-1-1,1 1 1,-1-1 0,3 1-1,7 0 29,0-2 0,0 0-1,1 0 1,-1-1-1,-1 0 1,1 0-1,0-2 1,-1 1-1,1-1 1,-1-1 0,0 0-1,15-10 1,-7 5 20,0 1-1,33-11 1,-51 20-49,1 1 0,0 0-1,-1 0 1,1 0 0,-1 0 0,1 0-1,-1 0 1,1 0 0,-1 0 0,0 0-1,0 0 1,1 0 0,-1 1 0,0-1-1,0 0 1,0 0 0,0 0 0,0 0-1,0 0 1,-1 2 0,0 28-30,-10 66 205,11-96-195,0-1 0,0 1-1,0 0 1,0 0-1,1 0 1,-1-1 0,0 1-1,0 0 1,1 0 0,-1-1-1,0 1 1,1 0-1,-1 0 1,0-1 0,1 1-1,-1 0 1,1-1-1,0 1 1,-1-1 0,1 1-1,-1-1 1,1 1 0,0-1-1,-1 1 1,1-1-1,0 0 1,1 1 0,25 0-1623,-21-2 887,1-1 0,-1 0 0,0 0-1,-1 0 1,1 0 0,10-7 0,11-16-4711,-1-7-2777</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46.296"/>
    </inkml:context>
    <inkml:brush xml:id="br0">
      <inkml:brushProperty name="width" value="0.025" units="cm"/>
      <inkml:brushProperty name="height" value="0.025" units="cm"/>
    </inkml:brush>
  </inkml:definitions>
  <inkml:trace contextRef="#ctx0" brushRef="#br0">58 1 13901,'0'0'3006,"-7"8"-1357,5-7-1611,-34 45 2071,34-43-2057,1-1-1,-1 0 1,1 1-1,0 0 1,0-1-1,0 1 1,0 0-1,0-1 1,1 1-1,-1 0 1,1 0-1,0 0 1,-1 0-1,1-1 1,1 1-1,-1 0 0,0 0 1,1 0-1,-1 0 1,1-1-1,0 1 1,2 4-1,-2-5-88,0-1 0,1 0 0,-1 0-1,0 1 1,1-1 0,-1 0-1,1 0 1,0 0 0,-1-1 0,1 1-1,0 0 1,-1-1 0,1 1 0,0-1-1,0 1 1,-1-1 0,1 0-1,0 0 1,0 0 0,0 0 0,-1 0-1,1 0 1,0 0 0,0 0 0,0-1-1,-1 1 1,3-2 0,1 1-28,0 0 0,0-1 0,0 0 0,-1 0 0,1 0 0,-1-1 0,1 1 0,5-5 0,-3 0-359,0-1 0,-1 1 0,0-1 0,0-1 0,0 1 0,-1-1-1,0 0 1,5-16 0,-31 111 1908,17-75-1395,1 0 0,0 1-1,1-1 1,-1 24-1,3-34-103,0 0 0,0 0 0,0 0-1,0-1 1,0 1 0,0 0 0,0 0 0,1-1-1,-1 1 1,0 0 0,1 0 0,-1-1-1,0 1 1,1 0 0,-1-1 0,1 1 0,-1 0-1,1-1 1,0 1 0,-1-1 0,1 1-1,-1-1 1,1 1 0,0-1 0,-1 0 0,1 1-1,0-1 1,0 0 0,-1 1 0,1-1-1,0 0 1,0 0 0,-1 0 0,1 0 0,0 0-1,0 0 1,0 0 0,-1 0 0,1 0-1,0 0 1,0 0 0,0 0 0,-1 0 0,1-1-1,1 1 1,2-2-191,0 1 0,1 0 0,-1-1 0,0 1 0,-1-1 0,1 0 0,6-5-1,0-1-976,-2-1 1,1 0-1,-1-1 0,11-17 0,7-14-2805</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46.764"/>
    </inkml:context>
    <inkml:brush xml:id="br0">
      <inkml:brushProperty name="width" value="0.025" units="cm"/>
      <inkml:brushProperty name="height" value="0.025" units="cm"/>
    </inkml:brush>
  </inkml:definitions>
  <inkml:trace contextRef="#ctx0" brushRef="#br0">19 86 1153,'3'-12'4794,"1"-5"-3417,-3 8-563,1 1 0,0-1-1,0 1 1,7-14-1,-12 51 4708,0 2-4433,-8 15-629,2 2 0,2-1 0,2 1 0,2 0 1,5 77-1,-2-125-456,0 0 1,0 1-1,0-1 1,0 0-1,-1 0 1,1 0-1,0 1 1,0-1-1,0 0 1,0 0-1,0 1 1,0-1-1,0 0 1,0 0-1,0 1 1,0-1 0,0 0-1,0 0 1,0 0-1,0 1 1,0-1-1,0 0 1,0 0-1,0 1 1,0-1-1,1 0 1,-1 0-1,0 0 1,0 1-1,0-1 1,0 0-1,0 0 1,1 0-1,-1 0 1,0 1-1,0-1 1,0 0 0,0 0-1,1 0 1,-1 0-1,0 0 1,0 0-1,1 1 1,-1-1-1,0 0 1,0 0-1,0 0 1,1 0-1,-1 0 1,0 0-1,0 0 1,1 0-1,-1 0 1,0 0-1,1 0 1,7-16 307,4-25 3,-8 22-281,-2 0 0,0 0 1,-1-23-1,-1 50-112,0-3 57,0 0-1,0 0 1,0 0 0,1 0 0,-1 0-1,1 0 1,0 0 0,2 4 0,-1-7 18,-1 0 1,0 0 0,1 0 0,-1-1 0,1 1 0,-1-1-1,1 1 1,0-1 0,-1 1 0,1-1 0,0 0 0,0 0-1,0 0 1,0 0 0,0 0 0,0-1 0,0 1 0,0-1 0,1 1-1,-1-1 1,0 0 0,5 1 0,-4-1 3,1 0 0,0 0 1,-1 0-1,1-1 0,0 1 0,0-1 0,-1 0 1,1 0-1,-1 0 0,1 0 0,-1-1 1,1 0-1,5-3 0,27-11 72,-35 16-72,-1 0 0,1 0 0,0 0 0,0-1 1,-1 1-1,1 0 0,0 0 0,0 0 1,0 0-1,-1 0 0,1 0 0,0 1 0,0-1 1,-1 0-1,1 0 0,0 0 0,0 1 1,-1-1-1,1 0 0,0 1 0,-1-1 0,1 1 1,0-1-1,-1 0 0,1 1 0,-1 0 1,1-1-1,-1 1 0,1-1 0,-1 1 0,1 0 1,-1-1-1,0 1 0,1 0 0,-1-1 1,0 1-1,1 0 0,-1-1 0,0 1 0,0 1 1,1 41 29,-2-40 47,1 0 0,0 1 0,-1-1-1,1 0 1,0 0 0,1 1 0,-1-1 0,1 0-1,-1 0 1,1 0 0,2 6 0,-2-8 17,0-1 0,1 1 0,-1 0 1,0-1-1,1 1 0,-1-1 1,0 0-1,1 1 0,-1-1 1,0 0-1,1 0 0,-1 0 1,1 0-1,-1 0 0,1 0 0,-1 0 1,0 0-1,1 0 0,-1-1 1,0 1-1,1-1 0,-1 1 1,0-1-1,1 1 0,-1-1 1,2-1-1,38-25 967,-34 22-996,99-62 590,-25 17-3979,-80 49 2140,-14 0-12542</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6.383"/>
    </inkml:context>
    <inkml:brush xml:id="br0">
      <inkml:brushProperty name="width" value="0.025" units="cm"/>
      <inkml:brushProperty name="height" value="0.025" units="cm"/>
    </inkml:brush>
  </inkml:definitions>
  <inkml:trace contextRef="#ctx0" brushRef="#br0">32 1 10250,'0'0'7372,"1"9"-6630,-1 13-533,-1 0 1,0 0-1,-2 0 0,-7 27 0,4-18-86,-4 60 0,9-90-121,1 0 0,0 0 0,0 0 0,0 1-1,0-1 1,0 0 0,0 0 0,0 0 0,0 0 0,0 1 0,0-1 0,1 0 0,-1 0 0,0 0 0,1 0 0,-1 0-1,1 0 1,0 0 0,-1 0 0,1 0 0,0 0 0,-1 0 0,1 0 0,0 0 0,0-1 0,0 1 0,0 0 0,2 1-1,-1-2 30,-1 0-1,1 0 0,0 0 0,0-1 0,0 1 0,0 0 0,0-1 0,0 1 0,0-1 0,-1 1 0,1-1 0,0 0 0,-1 0 1,1 0-1,2-2 0,8-6 267,0 0-1,0-1 1,12-15 0,-4 4 22,0-1 1,-2-1-1,0-1 0,27-51 0,-51 92-140,1 0-1,1 0 0,1 1 1,-3 31-1,6-48-181,0 0 0,0 0 0,0 0 0,0 0 0,1 0 0,-1 0-1,0 0 1,0 0 0,0 0 0,1 0 0,-1 0 0,1 0 0,-1 0 0,1 0 0,-1 0 0,1-1 0,-1 1 0,1 0 0,0 0 0,-1-1-1,1 1 1,0 0 0,0-1 0,-1 1 0,1-1 0,0 1 0,0-1 0,0 1 0,1 0 0,1-1 7,0 0 1,-1 0 0,1 0-1,-1 0 1,1 0-1,0 0 1,-1-1 0,1 1-1,-1-1 1,1 0 0,2 0-1,5-3 58,0-1 0,-1 0 0,0 0-1,15-10 1,-11 4 11,0 0 0,0 0 0,-1-1 0,0-1 0,-1 0 0,-1 0 0,0-1 0,14-27 0,-37 116 300,12-74-373,-1 6-2,0-1-1,0 1 0,1 0 1,0 0-1,0 0 0,0 0 1,1 1-1,0-1 0,3 13 1,-3-19 7,1 0 1,-1-1 0,1 1-1,0-1 1,-1 1 0,1-1-1,0 0 1,-1 1-1,1-1 1,0 0 0,0 1-1,-1-1 1,1 0 0,0 0-1,0 1 1,-1-1-1,1 0 1,0 0 0,0 0-1,0 0 1,0 0 0,-1 0-1,1-1 1,0 1 0,0 0-1,-1 0 1,1 0-1,0-1 1,0 1 0,1-1-1,22-12 317,-10 2-330,0-1 0,-1-1 0,0 0 0,-1 0 0,0-2 0,-1 1 0,12-23 0,-34 58-2344,-20 36-874,17-17-3004,11-24 566</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47.110"/>
    </inkml:context>
    <inkml:brush xml:id="br0">
      <inkml:brushProperty name="width" value="0.025" units="cm"/>
      <inkml:brushProperty name="height" value="0.025" units="cm"/>
    </inkml:brush>
  </inkml:definitions>
  <inkml:trace contextRef="#ctx0" brushRef="#br0">1 28 13805,'0'0'4484,"47"-28"-3459,-7 28-384,5 0-577,4 0-1345,1 0-5830</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47.780"/>
    </inkml:context>
    <inkml:brush xml:id="br0">
      <inkml:brushProperty name="width" value="0.025" units="cm"/>
      <inkml:brushProperty name="height" value="0.025" units="cm"/>
    </inkml:brush>
  </inkml:definitions>
  <inkml:trace contextRef="#ctx0" brushRef="#br0">0 1 6246,'0'0'17558,"6"12"-16736,2 9-630,-1 0 0,-1 0 1,7 37-1,-14-56-154,1 1 1,0-1-1,1 0 1,-1 0 0,0 1-1,1-1 1,-1 0-1,1 0 1,-1 0-1,1 0 1,0 1 0,0-1-1,0 0 1,0 0-1,1-1 1,-1 1-1,0 0 1,1 0 0,-1-1-1,1 1 1,0-1-1,0 1 1,-1-1 0,1 0-1,0 1 1,3 0-1,-2-2 117,1 0 0,0-1 1,-1 1-1,1-1 0,-1 0 0,1 0 0,-1 0 0,1 0 0,-1-1 0,0 1 0,0-1 0,0 0 0,0 0 1,0 0-1,0 0 0,3-4 0,25-20 265,37-27-99,-63 50-322,0-1 0,1 1 0,-1 0 0,1 1 0,-1 0 1,1 0-1,0 0 0,0 0 0,0 1 0,11-1 0,-16 2-5,-1 0-1,1 0 1,0 0-1,0 0 1,0 0-1,-1 1 1,1-1 0,0 0-1,0 0 1,-1 1-1,1-1 1,0 1-1,0-1 1,-1 1-1,1-1 1,-1 1-1,1-1 1,0 1 0,-1 0-1,1-1 1,-1 1-1,0 0 1,1-1-1,-1 1 1,1 0-1,-1-1 1,0 1-1,0 0 1,1 1 0,4 32 9,-5-32-1,-1 0 1,1 1-1,0-1 1,0 0-1,1 1 1,-1-1-1,0 0 1,1 1-1,-1-1 1,1 0-1,0 1 1,0-1-1,0 0 0,0 0 1,0 0-1,0 0 1,0 0-1,1 0 1,-1 0-1,1 0 1,0-1-1,1 3 1,1-4-48,-1 1 0,0-1 0,1 0 0,-1 0 0,1 0 0,-1 0 1,0 0-1,1-1 0,-1 0 0,1 1 0,-1-1 0,0 0 0,0-1 0,0 1 1,4-3-1,51-32-3603,-19 10-1675,-10 12-320,-1 4-1393</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48.182"/>
    </inkml:context>
    <inkml:brush xml:id="br0">
      <inkml:brushProperty name="width" value="0.025" units="cm"/>
      <inkml:brushProperty name="height" value="0.025" units="cm"/>
    </inkml:brush>
  </inkml:definitions>
  <inkml:trace contextRef="#ctx0" brushRef="#br0">157 126 9161,'0'0'10810,"-10"-1"-9118,-2-1-1370,0 1-1,0 1 1,1 0-1,-1 1 1,-13 2 0,22-3-289,0 0 1,0 1 0,1-1-1,-1 1 1,0 0-1,0 0 1,1 0 0,-1 0-1,0 1 1,1-1 0,-1 1-1,1-1 1,0 1-1,-1 0 1,1 0 0,0 0-1,0 0 1,0 0 0,1 1-1,-1-1 1,0 1-1,1-1 1,0 1 0,-1-1-1,1 1 1,0 0 0,0 0-1,1-1 1,-1 1-1,0 0 1,1 4 0,0-6-32,0 0 1,1 0-1,-1 0 1,1 0-1,-1 0 1,1 0-1,-1 0 1,1 0 0,0-1-1,-1 1 1,1 0-1,0 0 1,0-1-1,-1 1 1,1 0-1,0-1 1,0 1-1,0-1 1,0 1-1,0-1 1,0 1 0,0-1-1,0 0 1,0 1-1,0-1 1,0 0-1,0 0 1,0 0-1,0 0 1,0 0-1,0 0 1,0 0-1,2-1 1,42-2 220,-28-1-166,-1-1 0,0 0 0,0-1 0,26-15 1,-27 13-65,-1 1 0,1 1 1,0 0-1,0 1 0,19-4 1,-34 9-5,1 0 0,-1 0 0,1 0 1,-1 0-1,1 0 0,-1 0 0,1 0 0,-1 0 1,1 0-1,-1 0 0,1 1 0,-1-1 0,1 0 1,-1 0-1,1 0 0,-1 0 0,1 1 0,-1-1 1,0 0-1,1 1 0,-1-1 0,1 0 0,-1 1 1,0-1-1,1 0 0,-1 1 0,0-1 0,0 1 1,1-1-1,-1 0 0,0 1 0,0-1 0,0 1 1,1-1-1,-1 1 0,0-1 0,0 1 0,0 0 0,0 28-3,-1-28 10,1 1 0,-1 0 1,1 0-1,0 0 0,-1 0 0,1-1 0,0 1 0,0 0 0,0 0 1,1 0-1,-1 0 0,0-1 0,1 1 0,-1 0 0,1 0 0,0 0 0,-1-1 1,1 1-1,0 0 0,0-1 0,0 1 0,0-1 0,2 3 0,2-3-49,0 0 1,0 0-1,0-1 0,0 1 0,0-1 0,0 0 0,0-1 0,0 1 0,0-1 1,0 0-1,0 0 0,0 0 0,0-1 0,-1 0 0,1 0 0,-1 0 0,1 0 1,-1-1-1,0 0 0,0 0 0,0 0 0,0 0 0,5-7 0,3-2-1128,0 0 0,-1-1 1,-1-1-1,0 0 0,14-26 0,-10 8-3629,-2 0-1436</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48.808"/>
    </inkml:context>
    <inkml:brush xml:id="br0">
      <inkml:brushProperty name="width" value="0.025" units="cm"/>
      <inkml:brushProperty name="height" value="0.025" units="cm"/>
    </inkml:brush>
  </inkml:definitions>
  <inkml:trace contextRef="#ctx0" brushRef="#br0">66 15 10025,'0'0'9385,"-4"9"-8840,-8 18-166,2 0 0,0 1 0,2 0 0,1 1 0,2 0 0,-4 46 0,9-73-391,0 0 1,0-1-1,0 1 1,0 0-1,0 0 0,0 0 1,1 0-1,-1 0 0,1-1 1,-1 1-1,1 0 1,0 0-1,0-1 0,-1 1 1,1 0-1,0-1 0,1 1 1,-1-1-1,0 0 0,0 1 1,1-1-1,-1 0 1,1 1-1,-1-1 0,1 0 1,-1 0-1,1 0 0,0-1 1,-1 1-1,1 0 1,0-1-1,0 1 0,-1-1 1,1 1-1,0-1 0,0 0 1,0 0-1,0 0 1,0 0-1,-1 0 0,1 0 1,0 0-1,0-1 0,2 0 1,1 0-154,1 0 1,-1-1 0,0 1-1,0-1 1,0 0-1,0-1 1,0 1-1,-1-1 1,1 0 0,-1 0-1,1 0 1,-1-1-1,0 0 1,6-7 0,-5 4-39,0 0 1,-1 0 0,0-1-1,0 1 1,-1-1 0,0 0-1,0 0 1,-1 0 0,3-16-1,-25 37 1084,16-7-741,1 0 1,-1 1-1,1-1 0,0 1 1,0-1-1,1 1 0,0 0 1,0 0-1,1 0 0,0 0 1,0 0-1,1 1 0,0 10 1,0-17-137,0 0 0,0 0 0,0 0 0,0 0 0,1 0 0,-1 0 0,0 0 0,1 0 0,-1 0 1,1 0-1,-1 0 0,1 0 0,-1 0 0,1 0 0,0-1 0,-1 1 0,1 0 0,0 0 0,0-1 0,0 1 1,0 0-1,-1-1 0,1 1 0,0-1 0,0 1 0,2 0 0,0-1 20,0 1-1,-1-1 0,1 1 1,0-1-1,0 0 1,0 0-1,0 0 0,0-1 1,5 0-1,0-1 51,-1 0-1,1-1 1,-1 1-1,1-1 1,-1-1 0,11-7-1,-4-1 102,-1-1-1,-1 0 1,0-1 0,0 0-1,-2-1 1,0 0 0,10-19-1,-8 8-20,0 0 0,-1 0 0,12-52 0,-22 74 24,-3 8-5,-6 25 151,-7 46 197,13-50-370,1 0 1,4 36 0,-2-54-160,0-1 0,0 1 0,0-1 0,1 1 0,0-1 0,0 0 0,1 0 0,0 0 0,0 0 1,0 0-1,1 0 0,-1-1 0,1 0 0,7 7 0,-11-25-176,-8-9-59,-13-9 389,-30-35 0,17 23 1809,34 43-1916,0-1 1,0 1-1,0-1 0,0 1 0,1 0 1,-1-1-1,0 1 0,0 0 0,1-1 1,-1 1-1,0 0 0,0-1 0,1 1 1,-1 0-1,1-1 0,-1 1 0,0 0 1,1 0-1,-1-1 0,0 1 0,1 0 1,-1 0-1,1 0 0,-1 0 0,1 0 0,-1 0 1,0-1-1,1 1 0,-1 0 0,1 0 1,-1 0-1,1 0 0,-1 1 0,1-1 1,-1 0-1,0 0 0,1 0 0,-1 0 1,1 1-1,32-2-219,-27 1 306,43 1-203,14-1-1777,-1-2-4067,-8-3-4318</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0.476"/>
    </inkml:context>
    <inkml:brush xml:id="br0">
      <inkml:brushProperty name="width" value="0.025" units="cm"/>
      <inkml:brushProperty name="height" value="0.025" units="cm"/>
    </inkml:brush>
  </inkml:definitions>
  <inkml:trace contextRef="#ctx0" brushRef="#br0">1 17 12107,'0'0'7399,"3"8"-6587,7 23-354,-1 1 1,-2-1-1,0 1 1,1 41-1,-4-4 451,-5 75 0,1-143-887,0 5 108,0 0 1,0 0-1,-1 0 1,0 0 0,0 0-1,0-1 1,0 1-1,-1 0 1,0-1 0,0 1-1,-1-1 1,-3 6-1,6-11-102,-1 0-1,1 0 0,0 1 0,-1-1 0,1 0 0,0 0 0,-1 0 1,1 0-1,0 0 0,-1 0 0,1 0 0,0 0 0,-1 0 1,1 0-1,0 0 0,-1 0 0,1-1 0,0 1 0,-1 0 0,1 0 1,0 0-1,-1 0 0,1 0 0,0-1 0,0 1 0,-1 0 1,1 0-1,0 0 0,0-1 0,-1 1 0,1 0 0,0-1 0,0 1 1,0 0-1,-1 0 0,1-1 0,0 1 0,0 0 0,0-1 1,0 1-1,0 0 0,0-1 0,0 1 0,0 0 0,0-1 0,0 1 1,0 0-1,0-1 0,-5-20 498,5 19-448,-5-32 57,2-1 0,1 0 0,2 1 0,8-65 0,-6 83-146,1 1-1,0 0 1,1 0 0,1 0-1,0 1 1,1-1-1,1 1 1,0 0-1,1 1 1,0 0 0,1 0-1,0 1 1,15-14-1,-18 21-4,1 0-1,0 1 1,1 0-1,-1 0 0,1 1 1,-1 0-1,1 0 1,0 1-1,0 0 1,0 0-1,0 1 0,1 0 1,-1 1-1,0-1 1,9 2-1,-12 0 9,1-1-1,-1 1 1,0 0-1,0 0 0,0 1 1,1-1-1,-1 1 1,-1 1-1,1-1 1,8 6-1,-10-6 2,-1 0 1,1 0-1,-1 0 0,0 1 0,0-1 1,0 1-1,0-1 0,0 1 0,-1 0 1,1 0-1,-1 0 0,0 0 0,1 0 0,-2 0 1,1 0-1,0 0 0,0 1 0,-1 4 1,0-5 9,0-1 0,0 1 1,0-1-1,0 1 0,-1 0 1,1-1-1,-1 1 0,0-1 1,0 0-1,0 1 0,0-1 1,0 0-1,-1 1 0,1-1 1,-1 0-1,1 0 0,-3 3 1,-1-1 66,0 0 1,0 0-1,0 0 1,0-1-1,-1 1 1,-11 4-1,2-2 186,-1 0 1,0-2-1,0 0 0,-28 4 0,33-7-249,-57 2 572,66-2-625,0-1 0,0-1 0,-1 1 0,1 0 0,0 0 0,0-1 0,0 1 0,0-1 1,0 1-1,1-1 0,-1 0 0,0 0 0,0 0 0,0 0 0,1 0 0,-1 0 0,0-1 0,1 1 0,-1-1 0,1 1 0,-1-1 0,1 1 0,0-1 0,0 0 0,0 1 1,-2-5-1,3 6-98,0-1-1,0 0 1,0 1 0,0-1 0,0 0 0,0 1 0,0-1 0,0 1 0,0-1 0,0 0 0,0 1 0,1-1 0,-1 1 0,0-1 0,0 0 0,1 1 0,-1-1 0,0 1 0,1-1 0,-1 1 0,0-1-1,1 1 1,-1-1 0,1 1 0,-1 0 0,1-1 0,-1 1 0,1 0 0,-1-1 0,1 1 0,0 0 0,0-1 0,21-5-4612,-20 6 4094,24-4-6219</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1.098"/>
    </inkml:context>
    <inkml:brush xml:id="br0">
      <inkml:brushProperty name="width" value="0.025" units="cm"/>
      <inkml:brushProperty name="height" value="0.025" units="cm"/>
    </inkml:brush>
  </inkml:definitions>
  <inkml:trace contextRef="#ctx0" brushRef="#br0">0 43 15150,'0'0'3999,"3"13"-3300,1 22-232,-2-9-305,2-1 0,0 0 1,13 38-1,-17-62-203,0 0 0,0 0 0,1 0 0,-1 0 0,0 0 0,1 0 0,-1 0 1,1 0-1,-1 0 0,1-1 0,-1 1 0,1 0 0,0 0 0,0-1 0,-1 1 0,1 0 0,0-1 0,0 1 0,0 0 1,-1-1-1,1 1 0,0-1 0,0 0 0,0 1 0,0-1 0,0 0 0,0 1 0,0-1 0,0 0 0,2 0 0,-1-1-127,0 0 0,0 0 0,0 0 0,0 0 0,0 0 0,-1 0 0,1 0 0,0-1 0,-1 1 0,1-1 0,-1 1 0,0-1 0,3-3 0,3-5-1055,-1-1-1,0 0 1,8-22-1,7-48-1673,-11-1 3691,-12 126 5279,3 47-4330,-1 16-1562,0-91-278,2-17-1501,0-27-2814,-2-3-233</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1.424"/>
    </inkml:context>
    <inkml:brush xml:id="br0">
      <inkml:brushProperty name="width" value="0.025" units="cm"/>
      <inkml:brushProperty name="height" value="0.025" units="cm"/>
    </inkml:brush>
  </inkml:definitions>
  <inkml:trace contextRef="#ctx0" brushRef="#br0">51 83 8488,'0'0'6662,"-51"-28"-3939,51 22-1442,0-3-832,14 2-385,15-2-64,10 4 32,12-1-64,11 3-417,0-1-2722,3-2-2306</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1.780"/>
    </inkml:context>
    <inkml:brush xml:id="br0">
      <inkml:brushProperty name="width" value="0.025" units="cm"/>
      <inkml:brushProperty name="height" value="0.025" units="cm"/>
    </inkml:brush>
  </inkml:definitions>
  <inkml:trace contextRef="#ctx0" brushRef="#br0">1 61 16752,'0'0'4228,"61"1"-3588,-31-12-287,8 0-321,-2-1-32,0 2-1602,-7 2-1024,-7 0-2403,-15 6-3171</inkml:trace>
  <inkml:trace contextRef="#ctx0" brushRef="#br0" timeOffset="1">76 119 14029,'0'0'3652,"50"7"-2691,-4-9-353,7-8-544,6-4-640,1 1-4197,1-4-5637</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2.154"/>
    </inkml:context>
    <inkml:brush xml:id="br0">
      <inkml:brushProperty name="width" value="0.025" units="cm"/>
      <inkml:brushProperty name="height" value="0.025" units="cm"/>
    </inkml:brush>
  </inkml:definitions>
  <inkml:trace contextRef="#ctx0" brushRef="#br0">195 0 6726,'0'0'15759,"-27"53"-14670,8-21-416,-2 3-385,-1 0-160,2-3-96,1-5-32,5-9 32,2-7-224,4-8-641,-1-3-352,3-9-1121,-1-13-1185,2-6-2018,2-4-673</inkml:trace>
  <inkml:trace contextRef="#ctx0" brushRef="#br0" timeOffset="1">1 51 6022,'0'0'14093,"59"-3"-13036,-30 18-320,5 3-385,2 0-256,3-2-32,0-2-64,-1-3-1281,0-5-1570,-7-5-3523</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2.530"/>
    </inkml:context>
    <inkml:brush xml:id="br0">
      <inkml:brushProperty name="width" value="0.025" units="cm"/>
      <inkml:brushProperty name="height" value="0.025" units="cm"/>
    </inkml:brush>
  </inkml:definitions>
  <inkml:trace contextRef="#ctx0" brushRef="#br0">1 21 22261,'0'0'5125,"62"0"-4773,-39 0-288,-1-3-736,-1-3-2916,-3-6-4579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7.530"/>
    </inkml:context>
    <inkml:brush xml:id="br0">
      <inkml:brushProperty name="width" value="0.025" units="cm"/>
      <inkml:brushProperty name="height" value="0.025" units="cm"/>
    </inkml:brush>
  </inkml:definitions>
  <inkml:trace contextRef="#ctx0" brushRef="#br0">189 0 12364,'-4'9'950,"-103"243"5647,84-185-5630,-27 139 0,46-165-949,4-33-95,4-25-35,20-193-545,-24 209 657,0 1 0,0-1 1,0 1-1,0 0 0,0-1 0,0 1 0,0-1 0,0 1 0,0-1 0,0 1 0,0 0 0,1-1 1,-1 1-1,0-1 0,0 1 0,0-1 0,1 1 0,-1 0 0,0-1 0,0 1 0,1 0 1,-1-1-1,0 1 0,0 0 0,1-1 0,-1 1 0,1 0 0,-1 0 0,0-1 0,1 1 0,-1 0 1,0 0-1,1 0 0,-1 0 0,1-1 0,-1 1 0,1 0 0,-1 0 0,0 0 0,1 0 0,-1 0 1,1 0-1,-1 0 0,1 0 0,-1 0 0,1 1 0,21 14-83,-4-2 97,-14-11-24,1 0-1,0 0 1,0-1-1,0 1 1,0-1-1,0-1 1,1 1-1,-1-1 1,0 1-1,0-2 0,0 1 1,1 0-1,-1-1 1,0 0-1,0 0 1,0-1-1,9-3 1,-6 1 1,0-1 0,0 0-1,0-1 1,-1 0 0,0 0 0,0 0 0,-1-1 0,1 0 0,6-10-1,6-12 90,-1-2 0,-1 0-1,-1-1 1,11-37 0,-23 60-30,-1 0 15,1 0 0,-1 1 1,0-2-1,-1 1 0,0 0 0,0-12 1,-13 38 238,-90 201 228,84-175-127,3 1 0,1 0 0,-8 59-1,20-97-383,-4 66 21,13-42-61,-7-29 19,0 0-1,-1 0 1,1 0-1,0-1 1,-1 1-1,1 0 1,0-1-1,0 1 1,0-1-1,0 1 1,0 0 0,-1-1-1,1 0 1,0 1-1,0-1 1,0 0-1,0 1 1,0-1-1,0 0 1,0 0-1,1 0 1,-1 0-1,0 0 1,1 0-1,1-1 4,-1 0-1,0 0 0,0 0 0,0 0 0,0 0 0,0 0 0,0-1 1,0 1-1,0-1 0,-1 1 0,1-1 0,-1 0 0,1 1 0,-1-1 1,1 0-1,-1 0 0,0 0 0,0 0 0,0 0 0,0-1 0,0 1 1,0-3-1,14-56 65,-15 59-66,4-35 51,0-43 0,-4 63-199,-1 24 126,1 1-1,0-1 0,1 1 1,-1-1-1,2 1 0,-1-1 1,1 0-1,0 0 0,0 1 1,4 6-1,-4-11-7,0-1 1,0 1-1,0-1 1,0 1-1,0-1 1,1 0-1,-1 0 1,1 0-1,0 0 1,-1 0-1,1 0 0,0-1 1,0 0-1,0 1 1,0-1-1,0 0 1,1-1-1,-1 1 1,0 0-1,0-1 1,0 0-1,1 0 0,-1 0 1,0 0-1,1 0 1,3-1-1,-1-1 2,-1 1-1,0-1 1,1 0-1,-1 0 0,0 0 1,0-1-1,0 0 1,0 0-1,0 0 1,-1-1-1,0 1 1,1-1-1,-1 0 0,-1-1 1,5-5-1,-3 4-19,0 0-1,-1 0 0,0-1 0,0 1 1,0-1-1,-1 0 0,0 0 0,-1 0 0,0 0 1,3-15-1,-5 21 48,1 1 0,-1 0-1,0 0 1,0-1 0,0 1 0,0 0-1,0-1 1,0 1 0,0 0 0,0-1-1,0 1 1,0 0 0,0-1 0,0 1-1,0 0 1,0 0 0,0-1 0,0 1-1,0 0 1,0-1 0,0 1 0,0 0-1,-1-1 1,1 1 0,0 0 0,0 0 0,0-1-1,0 1 1,-1 0 0,1 0 0,0-1-1,0 1 1,-1 0 0,1 0 0,0 0-1,0 0 1,-1-1 0,1 1 0,0 0-1,0 0 1,-1 0 0,1 0 0,0 0-1,-1 0 1,1 0 0,0 0 0,-1 0-1,1 0 1,0 0 0,-1 0 0,1 0-1,0 0 1,-1 0 0,1 0 0,0 0 0,0 0-1,-1 0 1,1 0 0,0 0 0,-1 1-1,1-1 1,0 0 0,0 0 0,-1 0-1,1 0 1,0 1 0,0-1 0,-1 0-1,-16 17-25,13-10 88,0-1-1,0 1 0,1 0 1,0 0-1,0 0 1,0 0-1,1 0 0,1 0 1,-1 1-1,1-1 1,0 1-1,1-1 0,-1 1 1,1 0-1,3 12 1,-3-18-53,1-1 1,0 1 0,0-1 0,0 1 0,0-1 0,0 0-1,1 1 1,-1-1 0,0 0 0,1 0 0,-1 0 0,0 0 0,1 0-1,-1 0 1,1 0 0,0-1 0,-1 1 0,1 0 0,0-1-1,-1 1 1,1-1 0,0 0 0,0 0 0,-1 1 0,1-1 0,0 0-1,0 0 1,3-1 0,2 0 44,1 0 0,-1 0-1,1 0 1,-1-1 0,0 0 0,7-3-1,3-4 37,-1 0-1,0-1 1,-1-1-1,0 0 1,-1-1-1,0-1 1,-1 0-1,0-1 1,-1-1-1,-1 1 1,0-2-1,15-28 1,-15 22 11,0 0 0,-1-1 0,-1 0 0,-2 0 0,0-1-1,-1 0 1,-2-1 0,0 1 0,-1-29 0,-2 51-112,-1 0 0,0 0 0,0 0 0,-1 0 0,1-1 0,0 1-1,-1 0 1,0 0 0,1 0 0,-1 0 0,0 0 0,-1-2 0,1 3 6,1 1 0,-1-1 0,0 1 0,1 0 0,-1-1 0,0 1 0,0 0 0,1 0 1,-1 0-1,0-1 0,0 1 0,1 0 0,-1 0 0,0 0 0,0 0 0,0 0 0,1 0 0,-1 1 0,0-1 1,0 0-1,1 0 0,-1 1 0,0-1 0,0 0 0,1 1 0,-1-1 0,0 0 0,1 1 0,-1-1 0,0 1 1,1-1-1,-1 1 0,1-1 0,-1 1 0,1 0 0,-1-1 0,0 2 0,-8 7-13,0 1-1,0 1 1,1-1 0,0 2-1,-12 21 1,-29 71 19,40-84-4,0 0 21,0-1-1,2 2 1,0-1 0,1 1-1,1 0 1,1 0-1,1 1 1,0-1 0,2 29-1,1-45-18,1-1 0,0 0 0,1 0 0,-1 0 0,1 0 0,-1-1 0,1 1 0,0 0 0,0-1 0,1 1 0,-1-1 0,1 0 0,0 0 0,0 0 0,0 0 0,0 0 0,0 0 0,1-1 0,-1 0 0,1 0-1,-1 0 1,1 0 0,0 0 0,0-1 0,0 1 0,0-1 0,0 0 0,0-1 0,0 1 0,0-1 0,1 1 0,-1-1 0,0-1 0,0 1 0,7-2 0,-9 2-97,0 0 1,0-1-1,-1 1 0,1-1 0,0 1 1,0-1-1,-1 0 0,1 0 1,-1 0-1,1 0 0,-1 0 0,1 0 1,-1 0-1,0-1 0,1 1 1,-1 0-1,0-1 0,0 1 1,0-1-1,0 1 0,0-1 0,0 1 1,0-1-1,-1 0 0,1 0 1,-1 1-1,1-1 0,-1 0 1,0 0-1,1-2 0,0-4-1161,-1 0-1,0 0 1,0 0-1,0-1 0,-4-14 1,-10-28-8345</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4.141"/>
    </inkml:context>
    <inkml:brush xml:id="br0">
      <inkml:brushProperty name="width" value="0.025" units="cm"/>
      <inkml:brushProperty name="height" value="0.025" units="cm"/>
    </inkml:brush>
  </inkml:definitions>
  <inkml:trace contextRef="#ctx0" brushRef="#br0">206 95 3908,'6'-6'2697,"-2"3"-1943,0 0-1,0 0 1,-1 0-1,1-1 1,-1 1-1,0-1 1,0 0-1,-1 0 1,1 0-1,-1 0 1,0-1-1,0 1 1,0-1-1,0 1 1,-1-1-1,0 1 1,1-7-1,-2 11-681,0-1 0,0 1 0,0-1 0,0 1 0,0-1 0,-1 1 0,1-1 0,0 1 0,0-1-1,0 1 1,-1-1 0,1 1 0,0 0 0,-1-1 0,1 1 0,0-1 0,-1 1 0,1 0 0,-1-1-1,1 1 1,0 0 0,-1-1 0,1 1 0,-1 0 0,1 0 0,-1-1 0,1 1 0,-1 0 0,1 0-1,-2 0 1,-22-1 744,-23 14-417,30-3-103,1 0 1,0 2 0,0 0 0,-26 27-1,34-31-174,1 0 0,0 0 0,1 0 0,0 1 0,0 0-1,1 0 1,0 0 0,0 1 0,1 0 0,-5 19 0,9-28-120,-1 1 0,1 0 0,0 0 1,0 0-1,-1 0 0,1 0 0,1 0 1,-1 0-1,0-1 0,0 1 0,1 0 1,-1 0-1,1 0 0,0 0 0,-1-1 1,1 1-1,0 0 0,0-1 0,0 1 1,0-1-1,0 1 0,1-1 0,-1 1 1,0-1-1,1 0 0,-1 1 0,1-1 1,-1 0-1,1 0 0,0 0 0,-1 0 1,1-1-1,0 1 0,0 0 0,0-1 1,-1 1-1,4 0 0,8 0-127,-1 1-1,1-1 0,-1-1 0,22-2 1,-23 1-106,8 0-628,0-1 0,0-2 0,33-9 1,15-16-4612,-19 0-3023</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4.516"/>
    </inkml:context>
    <inkml:brush xml:id="br0">
      <inkml:brushProperty name="width" value="0.025" units="cm"/>
      <inkml:brushProperty name="height" value="0.025" units="cm"/>
    </inkml:brush>
  </inkml:definitions>
  <inkml:trace contextRef="#ctx0" brushRef="#br0">118 0 14157,'0'0'5381,"-33"54"-4356,14-11-288,0 3-481,1 9-160,0 1-96,9-4 33,8-7 63,1-11-96,10-5 0,16-14 96,10-7-32,4-7 32,5-1-1217,-3-5-1474,1-12-3010</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4.840"/>
    </inkml:context>
    <inkml:brush xml:id="br0">
      <inkml:brushProperty name="width" value="0.025" units="cm"/>
      <inkml:brushProperty name="height" value="0.025" units="cm"/>
    </inkml:brush>
  </inkml:definitions>
  <inkml:trace contextRef="#ctx0" brushRef="#br0">195 1 15567,'0'0'865,"-37"50"1409,19-17-513,3 3-447,3 0-610,4-3-255,4-5-129,4-7-224,0-6 0,2-7-64,8-5 0,4-3 192,2 0-608,-1 0-1249,1-3-1795,-6-7-3010</inkml:trace>
  <inkml:trace contextRef="#ctx0" brushRef="#br0" timeOffset="1">1 163 11979,'0'0'8777,"46"10"-7945,-13-1-159,3-1-160,-1 1-129,-2 0-128,0 0-224,-5 0-288,-7 0-1121,-4-6-1090,-7-3-4323</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5.196"/>
    </inkml:context>
    <inkml:brush xml:id="br0">
      <inkml:brushProperty name="width" value="0.025" units="cm"/>
      <inkml:brushProperty name="height" value="0.025" units="cm"/>
    </inkml:brush>
  </inkml:definitions>
  <inkml:trace contextRef="#ctx0" brushRef="#br0">1 0 12396,'0'0'5477,"57"42"-2562,-27-20-769,5 4-545,0 2-544,-6 8-480,-8 3-417,-13 10-64,-8 4-160,-12 6-769,-20 2-832,-12-2-1058,-7-4-1793,1-10-5990</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9:59.247"/>
    </inkml:context>
    <inkml:brush xml:id="br0">
      <inkml:brushProperty name="width" value="0.025" units="cm"/>
      <inkml:brushProperty name="height" value="0.025" units="cm"/>
    </inkml:brush>
  </inkml:definitions>
  <inkml:trace contextRef="#ctx0" brushRef="#br0">1 11 4388,'39'-6'-961,"-4"2"-1185</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00.898"/>
    </inkml:context>
    <inkml:brush xml:id="br0">
      <inkml:brushProperty name="width" value="0.025" units="cm"/>
      <inkml:brushProperty name="height" value="0.025" units="cm"/>
    </inkml:brush>
  </inkml:definitions>
  <inkml:trace contextRef="#ctx0" brushRef="#br0">684 1389 7207,'0'0'3726,"-9"3"-1858,-4 0-1452,9-3-232,-1 1 1,1 0-1,-1 1 1,1-1 0,-1 1-1,1 0 1,0 0-1,-6 4 1,7 1 1806,13-4-1485,15 0-408,44-5 589,0-2 0,91-18 1,137-43 167,-20 4-564,968-93 1,-456 71-170,-9-56-13,-654 108 4,702-137 949,-778 164-1036,-31 3 127,-1 0 0,1-2 0,-1 0 0,0-1 0,30-10 0,-47 13-74,0 0 0,-1 0 0,1 0-1,0 0 1,0 0 0,-1 0 0,1 0-1,0 0 1,-1 0 0,1-1 0,-1 1-1,1 0 1,-1 0 0,0 0 0,0-1-1,1 1 1,-1 0 0,0-1 0,0-1-1,-1-35-250,0 23 328,-1 0-146,-1 0 0,-1 0-1,0 0 1,-1 0 0,-1 1 0,0 0-1,-1 0 1,-11-18 0,-8-18-18,22 40 14,-16-34-12,-1 1 1,-3 1 0,-35-50-1,51 81-5,-1 0-1,-1 0 0,0 1 1,-1 0-1,0 1 0,0 0 1,-1 1-1,0 0 0,0 1 1,-1 0-1,0 1 0,0 0 0,-1 1 1,0 1-1,-20-4 0,12 5 4,15 3-1,-1-1 1,1 0 0,0-1-1,0 1 1,-8-4 0,2 1 4,-1 1 1,1 0-1,-1 1 0,1 0 1,-1 2-1,0-1 1,0 2-1,-21 2 0,4-1 26,-251 30-493,90-6 216,-848 102-480,715-71 643,-371 115 1,348-64 73,-522 149-12,375-96-13,173-50 16,284-98 17,18-6 21,1-1 1,-1 0-1,-1-2 1,1 0 0,-36 2-1,54-6-23,0 0-1,-1 1 1,1-1-1,0 1 1,-1 0-1,1-1 1,0 1 0,-1 0-1,1 0 1,0 0-1,0 1 1,0-1-1,0 1 1,0-1 0,0 1-1,1-1 1,-1 1-1,0 0 1,1 0-1,-1 0 1,1 0 0,0 0-1,0 0 1,0 0-1,0 1 1,0-1-1,0 0 1,0 0 0,1 1-1,-1-1 1,1 4-1,-3 11-4,1-1 0,1 1 0,1 26-1,1-24-11,-1-12 18,-1 7 3,0 0-1,1 0 0,1 0 0,0 0 0,1 0 0,1 0 0,0 0 0,1-1 0,0 1 0,1-1 0,13 25 0,166 220-786,-179-252 154,0 0 1,1 0-1,-1-1 0,1 1 1,1-1-1,-1 0 1,9 4-1,11 0-6011</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03.250"/>
    </inkml:context>
    <inkml:brush xml:id="br0">
      <inkml:brushProperty name="width" value="0.025" units="cm"/>
      <inkml:brushProperty name="height" value="0.025" units="cm"/>
    </inkml:brush>
  </inkml:definitions>
  <inkml:trace contextRef="#ctx0" brushRef="#br0">59 0 9353,'0'0'16042,"4"3"-15220,-3-3-462,13 7-269,-8 2 4455,-15 0-5523,-42-9-10736,27-7 684</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53.916"/>
    </inkml:context>
    <inkml:brush xml:id="br0">
      <inkml:brushProperty name="width" value="0.025" units="cm"/>
      <inkml:brushProperty name="height" value="0.025" units="cm"/>
    </inkml:brush>
  </inkml:definitions>
  <inkml:trace contextRef="#ctx0" brushRef="#br0">38 29 3555,'0'0'12124,"1"-7"-11713,1-14 108,-1 27 323,-2 48 756,1-21-1407,0 302 3022,-6-300-2965,6-34-334,0 0 1,-1 0 0,1 0-1,0 0 1,-1 0 0,1 0 0,-1 0-1,0 0 1,1 0 0,-1 0-1,0 0 1,1 0 0,-1-1 0,0 1-1,0 0 1,0 0 0,0-1-1,0 1 1,0-1 0,0 1 0,0-1-1,0 1 1,0-1 0,0 1-1,0-1 1,0 0 0,-2 1 0,-2-4-4715,-2-12-6741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19.264"/>
    </inkml:context>
    <inkml:brush xml:id="br0">
      <inkml:brushProperty name="width" value="0.025" units="cm"/>
      <inkml:brushProperty name="height" value="0.025" units="cm"/>
    </inkml:brush>
  </inkml:definitions>
  <inkml:trace contextRef="#ctx0" brushRef="#br0">128 854 3235,'0'0'4313,"-8"7"-2668,0 1-1178,-43 38 2335,47-42-2088,-1 0 0,0 0 0,0-1 0,-1 0 0,1 0 0,-1 0 0,1-1 0,-1 1 0,-7 1 1,29-16 5244,26-26-5983,-23 19 489,240-194 567,-20 16-256,-181 145-527,99-118 0,-133 140-156,2 0-1,1 2 0,1 1 1,1 2-1,1 0 0,48-28 0,-53 41 359,-6 3-1369,-19 2-11875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0.059"/>
    </inkml:context>
    <inkml:brush xml:id="br0">
      <inkml:brushProperty name="width" value="0.025" units="cm"/>
      <inkml:brushProperty name="height" value="0.025" units="cm"/>
    </inkml:brush>
  </inkml:definitions>
  <inkml:trace contextRef="#ctx0" brushRef="#br0">6 1 11627,'0'0'8840,"-1"67"-7975,1-27 673,2 8-449,4 6-705,1 5-320,-4-1-32,2 1 0,-3-1-128,1-2-545,-3-7-608,0-8-352,0-10-545,-3-12-961,-8-13-1121,-7-6-4645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7.949"/>
    </inkml:context>
    <inkml:brush xml:id="br0">
      <inkml:brushProperty name="width" value="0.025" units="cm"/>
      <inkml:brushProperty name="height" value="0.025" units="cm"/>
    </inkml:brush>
  </inkml:definitions>
  <inkml:trace contextRef="#ctx0" brushRef="#br0">1 20 13100,'0'0'4709,"54"-18"-9834,-34 17-5093</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0.433"/>
    </inkml:context>
    <inkml:brush xml:id="br0">
      <inkml:brushProperty name="width" value="0.025" units="cm"/>
      <inkml:brushProperty name="height" value="0.025" units="cm"/>
    </inkml:brush>
  </inkml:definitions>
  <inkml:trace contextRef="#ctx0" brushRef="#br0">61 408 14189,'0'0'2301,"-8"-4"-304,0-1-1313,5 3-400,0 0-1,1 0 1,-1 0 0,0 1 0,0 0-1,0-1 1,0 1 0,0 0-1,0 1 1,-1-1 0,1 0-1,-6 1 1,17-1-85,0 0-1,0-1 1,0 0 0,0 0 0,0-1 0,-1 0-1,1 0 1,-1 0 0,0-1 0,11-7-1,62-51 547,-36 21-509,-3-1 0,-1-2 0,-2-2 0,35-57 0,-72 103-240,-1-1 1,0 1-1,0-1 1,1 1-1,-1-1 1,0 1 0,1-1-1,-1 1 1,0-1-1,1 1 1,-1-1-1,1 1 1,-1 0 0,1-1-1,-1 1 1,1 0-1,-1-1 1,1 1-1,-1 0 1,1 0-1,-1-1 1,1 1 0,0 0-1,-1 0 1,1 0-1,-1 0 1,1 0-1,0 0 1,-1 0 0,2 0-1,8 17-31,2 46 68,-9-41-21,2 1-287,36 148 739,-7-90-2734,-28-70 834,1 0 0,0 0 0,0-1-1,15 14 1,8 1-9705</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1.317"/>
    </inkml:context>
    <inkml:brush xml:id="br0">
      <inkml:brushProperty name="width" value="0.025" units="cm"/>
      <inkml:brushProperty name="height" value="0.025" units="cm"/>
    </inkml:brush>
  </inkml:definitions>
  <inkml:trace contextRef="#ctx0" brushRef="#br0">422 81 8136,'1'-8'7255,"0"4"-6930,-1 1 1,1 0 0,-1-1 0,0 1 0,0 0 0,0-1 0,0 1 0,-1 0 0,1-1 0,-1 1 0,0 0-1,-2-5 1,2 6-125,-1 0-1,1 0 0,-1 0 0,0 0 1,0 1-1,0-1 0,0 1 1,0-1-1,0 1 0,0 0 0,-1 0 1,1 0-1,0 0 0,-1 0 0,1 0 1,0 1-1,-1-1 0,1 1 1,-1 0-1,1 0 0,-6 0 0,0 0-109,-1 1-1,0 1 1,1 0-1,-1 0 1,1 0-1,0 1 1,0 0-1,0 1 0,0 0 1,0 0-1,1 0 1,0 1-1,-1 0 1,2 1-1,-1 0 1,1 0-1,-10 12 0,-11 13-6,2 2 0,-28 46 0,33-46-36,1 0 1,-21 54 0,33-68-35,1 0 1,0 1-1,2-1 0,0 1 0,1 0 0,-1 28 0,4-45-7,0 0 0,0 0 0,0 0 0,0-1 0,1 1 0,-1 0 0,1 0 0,0 0 1,-1 0-1,1-1 0,1 1 0,-1 0 0,0-1 0,1 1 0,-1-1 0,1 1 0,0-1 0,0 0 0,-1 0 0,2 0 0,-1 0 0,3 3 0,-1-3 20,0-1 0,0 1 0,0-1 0,1 1 0,-1-1 0,0-1 0,0 1 0,1 0 0,-1-1 0,1 0 1,-1 0-1,0 0 0,7-2 0,3-1 57,1 0 0,-1-1 0,0 0 0,-1-1 0,1-1 0,-1 0 0,0-1 0,13-9 0,-11 4 29,-1 0 0,0-1-1,-1 0 1,0-1 0,17-25-1,-26 34-89,0 0 0,-1-1 0,1 0-1,-1 0 1,0 0 0,-1 0 0,0 0 0,0-1-1,0 1 1,0-1 0,-1 1 0,0-1 0,-1 0-1,1 0 1,-1 1 0,-1-1 0,1 0-1,-1 1 1,-2-8 0,3 13-20,-1 0 0,1 0 1,0 0-1,-1 0 0,1 1 0,-1-1 0,1 0 1,-1 0-1,1 1 0,-1-1 0,1 0 0,-1 1 0,0-1 1,1 1-1,-1-1 0,0 1 0,0-1 0,1 1 1,-1-1-1,0 1 0,0 0 0,0-1 0,0 1 0,1 0 1,-1 0-1,0 0 0,0-1 0,0 1 0,0 0 1,0 0-1,0 0 0,1 1 0,-1-1 0,0 0 1,0 0-1,0 0 0,0 1 0,0-1 0,1 0 0,-1 1 1,0-1-1,0 1 0,0 0 0,-2 0 7,0 1 0,0 0 0,0 0 0,0 0 0,0 1 0,1-1 0,-1 1 0,1-1 0,-4 6 0,1 2-14,0 1 0,1-1-1,-6 21 1,8 3-15,2-33 18,1 0 1,-1 0-1,0 0 0,1 0 0,-1-1 0,1 1 0,-1 0 1,1 0-1,-1 0 0,1 0 0,-1-1 0,1 1 0,0 0 0,-1-1 1,1 1-1,0 0 0,0-1 0,0 1 0,-1-1 0,1 1 1,0-1-1,0 0 0,0 1 0,0-1 0,0 0 0,1 1 1,6-1-6,0 1 0,0-1 0,-1 0 0,1-1 0,0 0 0,-1 0 0,1-1 1,-1 0-1,1 0 0,-1-1 0,0 0 0,0 0 0,0-1 0,11-7 0,8-7-80,0-2 0,28-27 0,-25 21-53,-28 34-3,-5 9 102,-26 48-114,12-29-229,-15 45 1,29-71-412,1 1-1,1 0 1,0-1 0,0 1-1,1 13 1,1-24 659,0 0-1,-1 0 1,1 1 0,0-1-1,0 0 1,0 1 0,0-1-1,0 0 1,0 1 0,0-1-1,0 0 1,1 1 0,-1-1-1,0 0 1,0 0 0,0 1 0,0-1-1,0 0 1,0 1 0,1-1-1,-1 0 1,0 0 0,0 1-1,0-1 1,1 0 0,-1 0-1,0 1 1,0-1 0,0 0-1,1 0 1,-1 0 0,0 0-1,1 1 1,-1-1 0,0 0 0,0 0-1,1 0 1,-1 0 0,0 0-1,1 0 1,-1 0 0,0 0-1,1 0 1,-1 0 0,0 0-1,1 0 1,-1 0 0,0 0-1,1 0 1,-1 0 0,0 0-1,0 0 1,1-1 0,-1 1-1,0 0 1,1 0 0,-1 0 0,0 0-1,0-1 1,1 1 0,-1 0-1,0 0 1,0 0 0,0-1-1,1 1 1,-1 0 0,0-1-1,0 1 1,23-20-7851</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1.988"/>
    </inkml:context>
    <inkml:brush xml:id="br0">
      <inkml:brushProperty name="width" value="0.025" units="cm"/>
      <inkml:brushProperty name="height" value="0.025" units="cm"/>
    </inkml:brush>
  </inkml:definitions>
  <inkml:trace contextRef="#ctx0" brushRef="#br0">112 19 16976,'0'0'1297,"-3"10"107,-32 112 1959,15-49-3178,-33 82-1,66-188-1939,-1-1-1,-1 0 1,6-43 0,-12 47 2857,-1-1 0,-1-31-1,-3 67-975,0 0 0,1 0 0,0-1 0,0 1-1,0 0 1,1 0 0,-1-1 0,1 1 0,0-1 0,1 1-1,-1-1 1,1 0 0,-1 0 0,1 0 0,1 0 0,-1 0-1,0-1 1,1 0 0,0 0 0,0 0 0,0 0 0,0 0-1,0-1 1,0 1 0,9 2 0,-8-3-121,0 0 1,1 0-1,-1-1 0,1 0 1,-1 0-1,1 0 0,-1 0 1,1-1-1,-1 0 1,1 0-1,-1-1 0,1 0 1,-1 0-1,1 0 0,-1 0 1,0-1-1,1 0 1,-1 0-1,0 0 0,0-1 1,0 0-1,5-4 1,-3 1 15,0 1 0,-1-2 1,1 1-1,-1-1 0,-1 0 1,1 0-1,-1-1 0,0 1 1,-1-1-1,0 0 0,0-1 1,-1 1-1,0 0 0,-1-1 1,1 0-1,-2 0 1,1 0-1,0-12 0,-2 21 0,0 0 0,0-1 0,0 1-1,0 0 1,-1-1 0,1 1 0,0 0-1,0-1 1,0 1 0,0 0 0,0-1-1,0 1 1,-1 0 0,1-1 0,0 1-1,0 0 1,0-1 0,-1 1 0,1 0 0,0 0-1,0-1 1,-1 1 0,1 0 0,0 0-1,-1 0 1,1-1 0,0 1 0,-1 0-1,1 0 1,0 0 0,-1 0 0,1 0 0,0 0-1,-1-1 1,1 1 0,0 0 0,-1 0-1,1 0 1,0 0 0,-1 0 0,1 1-1,0-1 1,-1 0 0,1 0 0,-1 0 0,1 0-1,0 0 1,0 0 0,-1 1 0,1-1-1,0 0 1,-1 0 0,-19 13 528,12-4-433,0 1 0,1 1 0,0-1 0,1 1 0,0 0-1,-7 17 1,-21 74 498,32-96-532,0 1-1,0 0 1,1 0-1,0 0 1,1 0-1,-1 0 1,2 10-1,-1-16-67,1 1-1,-1-1 0,0 0 0,1 0 0,-1 1 0,1-1 0,0 0 0,-1 0 0,1 0 0,0 0 0,0 1 0,0-1 0,0 0 1,0 0-1,0-1 0,0 1 0,0 0 0,0 0 0,0 0 0,0-1 0,0 1 0,1-1 0,-1 1 0,0-1 0,1 1 1,-1-1-1,0 0 0,1 1 0,-1-1 0,0 0 0,1 0 0,-1 0 0,0 0 0,1 0 0,-1-1 0,0 1 0,1 0 0,-1-1 1,0 1-1,1 0 0,-1-1 0,0 0 0,2 0 0,7-3 73,1 0 0,-1 0-1,0-1 1,0 0 0,0-1 0,-1 0 0,10-9 0,60-58 16,0 0-26,-79 73-77,0-1 0,1 1 0,-1-1 0,0 1 0,0 0 0,1-1 0,-1 1 0,0 0 0,1-1 0,-1 1 0,1 0 0,-1-1 0,0 1 0,1 0 0,-1 0 0,1 0 0,-1-1 0,1 1 0,-1 0 0,1 0 0,-1 0 0,0 0 0,1 0 0,-1 0 0,1 0 0,-1 0 0,1 0 0,-1 0 0,1 0 0,-1 0 0,1 0 0,-1 0 0,1 0 0,-1 1 0,1-1 0,-1 0 0,0 0 0,1 0 0,-1 1 0,1-1 0,-1 0 0,0 1 0,1-1 0,-1 0 0,0 1 0,1-1 0,-1 1 0,0 31 55,-17 37 9,15-63-62,-9 43 25,11-48-24,0-1 0,1 0 0,-1 0-1,0 1 1,1-1 0,-1 0 0,1 0 0,-1 0 0,1 1 0,-1-1 0,0 0 0,1 0-1,-1 0 1,1 0 0,-1 0 0,1 0 0,-1 0 0,0 0 0,1 0 0,-1 0 0,1 0-1,-1 0 1,1 0 0,-1-1 0,0 1 0,1 0 0,-1 0 0,1 0 0,-1-1 0,0 1-1,1 0 1,-1 0 0,0-1 0,1 1 0,-1 0 0,0-1 0,1 1 0,-1 0 0,0-1-1,18-11 68,1-6-102,-13 11-63,1 0 1,0 0-1,1 1 1,-1 0 0,1 1-1,0-1 1,1 2-1,-1-1 1,17-5-1,-25 10 16,1 0-1,0 0 0,-1 1 1,1-1-1,0 0 0,-1 1 1,1-1-1,0 0 0,-1 1 0,1-1 1,-1 1-1,1-1 0,-1 1 1,1-1-1,-1 1 0,1 0 1,-1-1-1,0 1 0,1 0 1,-1-1-1,0 1 0,1 0 0,-1-1 1,0 1-1,0 0 0,0-1 1,0 1-1,0 0 0,0 0 1,0-1-1,0 1 0,0 0 1,0 0-1,0-1 0,0 1 0,0 1 1,-3 30-1616,-8 17-4999,10-31 631</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2.381"/>
    </inkml:context>
    <inkml:brush xml:id="br0">
      <inkml:brushProperty name="width" value="0.025" units="cm"/>
      <inkml:brushProperty name="height" value="0.025" units="cm"/>
    </inkml:brush>
  </inkml:definitions>
  <inkml:trace contextRef="#ctx0" brushRef="#br0">62 47 11723,'0'0'3822,"10"-8"-533,36-22-978,-44 29-2168,0 0 0,0 0-1,0 0 1,0 0 0,0 1-1,0-1 1,1 0 0,-1 1-1,0-1 1,0 1 0,0 0-1,1 0 1,-1 0 0,0 0-1,0 0 1,4 1 0,-5 0-88,1-1 1,-1 1 0,0 0 0,1-1 0,-1 1-1,0 0 1,0 0 0,0 0 0,0 0-1,0 0 1,0 0 0,0 1 0,0-1 0,0 0-1,0 0 1,-1 1 0,1-1 0,0 2 0,1 2 14,-1 0 1,0-1 0,0 1 0,-1 0 0,1 0-1,-1-1 1,0 1 0,0 0 0,-1 0 0,1 0-1,-3 8 1,-4 2 211,0-1-1,-1-1 1,-1 1 0,0-1-1,0-1 1,-2 0-1,1 0 1,-20 16-1,11-9 337,-30 37-1,48-55-611,0 0 0,0 0 0,0 0 0,0 0 0,0 1 0,0-1 0,1 0 0,-1 1-1,1-1 1,-1 0 0,1 1 0,-1-1 0,1 0 0,-1 1 0,1-1 0,0 1 0,0-1 0,0 1 0,0-1 0,0 1 0,0-1 0,0 1 0,1-1 0,0 2-1,0-2 4,0 0 0,0 0 0,0 0 0,0 0 0,1 0 0,-1 0 0,0 0 0,1-1 0,-1 1 0,0 0 0,1-1 0,-1 0 0,1 1 0,-1-1 0,1 0 0,-1 1 0,1-1 0,2 0 0,10 0 41,0-1-1,0 0 1,24-6 0,-36 7-53,11-3-660,0 1-1,0-1 0,0-1 1,0-1-1,-1 1 0,0-2 1,18-10-1,-22 6-5651,-7-1-4618</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2.723"/>
    </inkml:context>
    <inkml:brush xml:id="br0">
      <inkml:brushProperty name="width" value="0.025" units="cm"/>
      <inkml:brushProperty name="height" value="0.025" units="cm"/>
    </inkml:brush>
  </inkml:definitions>
  <inkml:trace contextRef="#ctx0" brushRef="#br0">1 83 8200,'0'0'17008,"81"-39"-16111,-32 32-577,7 0-320,-3 0-1281,-5-3-2723,0-2-5381</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3.233"/>
    </inkml:context>
    <inkml:brush xml:id="br0">
      <inkml:brushProperty name="width" value="0.025" units="cm"/>
      <inkml:brushProperty name="height" value="0.025" units="cm"/>
    </inkml:brush>
  </inkml:definitions>
  <inkml:trace contextRef="#ctx0" brushRef="#br0">91 98 6246,'1'-9'5018,"1"-10"-4620,3-9 4593,-3 23-2466,0 7-314,1 31-298,-1 22-1157,-2 0 1,-3 0-1,-2 0 0,-2-1 0,-27 97 1,12-87-657,13-40-3,1 0-1,1 0 0,-5 35 0,12-58-93,0-1 0,0 0 0,0 0 0,0 0-1,1 1 1,-1-1 0,0 0 0,0 0 0,0 0 0,0 0-1,1 0 1,-1 0 0,0 1 0,0-1 0,0 0-1,1 0 1,-1 0 0,0 0 0,0 0 0,1 0-1,-1 0 1,0 0 0,0 0 0,0 0 0,1 0-1,-1 0 1,0 0 0,0 0 0,1 0 0,-1 0-1,0 0 1,0-1 0,0 1 0,1 0 0,-1 0-1,0 0 1,0 0 0,0 0 0,1 0 0,-1-1-1,0 1 1,0 0 0,0 0 0,0 0 0,0 0-1,1-1 1,-1 1 0,0 0 0,0 0 0,0 0 0,0-1-1,0 1 1,0 0 0,0 0 0,0-1 0,0 1-1,0 0 1,0-1 0,15-23 41,-1 0-1,-1-1 1,-1-1-1,-1 0 1,9-38-1,-9 33-32,20-66-18,-15 42-5,3 1 1,1 1-1,49-88 1,-67 137 4,1-1 0,0 1 1,-1-1-1,2 1 0,-1 0 0,0 0 1,1 1-1,0-1 0,0 1 1,0-1-1,0 1 0,0 0 0,1 1 1,-1-1-1,1 1 0,0 0 1,0 0-1,-1 0 0,1 1 0,1 0 1,-1 0-1,0 0 0,0 0 0,0 1 1,0 0-1,9 1 0,-14-1 1,1 0 0,0 0 0,0 0 0,0 0 0,0 0 0,0 1 0,0-1 0,-1 0-1,1 1 1,0-1 0,0 1 0,0-1 0,-1 1 0,1-1 0,0 1 0,-1-1 0,1 1 0,0-1 0,-1 1-1,1 0 1,-1 0 0,1-1 0,-1 1 0,1 0 0,-1 0 0,0 0 0,1 0 0,-2 29-59,-1-23 72,0-1 0,0 1 0,-1 0 0,0-1 0,-1 1 0,-5 7-1,-8 6 44,-1-1-1,-1-1 0,0-1 0,-27 19 0,33-27-34,0 0-1,-1-1 1,0 0 0,-1-1-1,0-1 1,0 0 0,-31 7-1,46-13-64,-1 0-1,1 0 1,-1 1-1,1-1 0,-1 0 1,1 0-1,-1 0 0,1 0 1,-1 0-1,1 0 1,-1 0-1,1 0 0,-1 0 1,0 0-1,1 0 0,-1 0 1,1 0-1,-1 0 0,1 0 1,-1-1-1,1 1 1,-1 0-1,1 0 0,-1-1 1,1 1-1,0 0 0,-1 0 1,1-1-1,-1 1 0,1-1 1,0 1-1,-1 0 1,1-1-1,0 1 0,-1-1 1,1 1-1,0-1 0,8-20-2144,26-19-2622,-5 12-890,0-1-2653</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3.578"/>
    </inkml:context>
    <inkml:brush xml:id="br0">
      <inkml:brushProperty name="width" value="0.025" units="cm"/>
      <inkml:brushProperty name="height" value="0.025" units="cm"/>
    </inkml:brush>
  </inkml:definitions>
  <inkml:trace contextRef="#ctx0" brushRef="#br0">55 1 18481,'0'0'8142,"-4"12"-7603,-10 37-392,2 0-1,2 1 1,-4 83 0,28-151 611,-7-1-697,-1 0 1,-1 0-1,-1 0 1,0-1-1,-2 0 0,0 1 1,-1-1-1,-2 0 0,-2-26 1,-3 31 179,6 15-237,1 0-1,-1 0 1,0 0-1,0 0 1,1 0-1,-1 0 0,0 0 1,1 0-1,-1 0 1,0 0-1,0 0 0,1 0 1,-1 0-1,0 0 1,0 0-1,1 0 0,-1 0 1,0 0-1,0 0 1,1-1-1,-1 1 1,0 0-1,0 0 0,0 0 1,1 0-1,-1 0 1,0-1-1,0 1 0,0 0 1,1 0-1,-1 0 1,0-1-1,0 1 0,0 0 1,0 0-1,0-1 1,0 1-1,1 0 1,-1 0-1,0-1 0,0 1 1,0 0-1,0 0 1,0-1-1,0 1 0,0 0 1,0 0-1,0-1 1,0 1-1,0 0 0,0-1 1,0 1-1,-1 0 1,1 0-1,0-1 1,0 1-1,0 0 0,0 0 1,0 0-1,0-1 1,-1 1-1,1 0 0,0 0 1,0 0-1,0-1 1,-1 1-1,1 0 0,0 0 1,-1 0-1,65 2-144,19 1-2193,-28-10-2974,-17-4-2449</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5.560"/>
    </inkml:context>
    <inkml:brush xml:id="br0">
      <inkml:brushProperty name="width" value="0.025" units="cm"/>
      <inkml:brushProperty name="height" value="0.025" units="cm"/>
    </inkml:brush>
  </inkml:definitions>
  <inkml:trace contextRef="#ctx0" brushRef="#br0">86 111 6246,'20'-15'2476,"-13"11"-951,-1-1 0,0 1 0,0-1 0,-1 0 0,0 0 0,1-1 1,-2 0-1,7-9 0,-10 15-1441,-1-1-1,0 1 1,0-1-1,-1 1 1,1 0-1,0-1 1,0 1 0,0-1-1,0 1 1,0 0-1,0-1 1,0 1 0,-1-1-1,1 1 1,0 0-1,0-1 1,0 1 0,-1 0-1,1 0 1,0-1-1,-1 1 1,1 0 0,0-1-1,-1 1 1,1 0-1,0 0 1,-1 0 0,1-1-1,0 1 1,-1 0-1,1 0 1,-1 0 0,1 0-1,0 0 1,-1 0-1,1 0 1,-1 0 0,1 0-1,0 0 1,-1 0-1,1 0 1,-1 0 0,1 0-1,0 0 1,-1 0-1,1 0 1,0 0 0,-1 1-1,1-1 1,-1 0-1,1 1 1,-26 4-150,17 0 62,1 0 1,0 0-1,0 1 0,0 0 0,0 1 0,1 0 0,0 0 0,1 0 0,0 1 0,0 0 1,0 1-1,1-1 0,0 1 0,1 0 0,0 0 0,0 0 0,1 0 0,0 1 1,1 0-1,0-1 0,-1 13 0,3-21 5,0 1-1,0-1 1,0 0 0,0 0-1,0 1 1,1-1-1,-1 0 1,0 0 0,1 1-1,-1-1 1,1 0 0,-1 0-1,1 0 1,-1 0 0,1 0-1,0 0 1,0 0 0,0 0-1,-1 0 1,1 0 0,0 0-1,0 0 1,0 0 0,0-1-1,0 1 1,1 0 0,-1-1-1,0 1 1,0-1 0,0 1-1,0-1 1,1 0 0,-1 0-1,0 1 1,0-1 0,1 0-1,-1 0 1,0 0 0,0 0-1,1 0 1,-1 0 0,0-1-1,2 1 1,2-1 72,1 0 0,-1 0 0,0-1-1,1 0 1,-1 1 0,0-2 0,0 1 0,0-1 0,4-3 0,0 0 99,-1 0-1,-1-1 1,1 0 0,-1 0 0,-1-1-1,1 0 1,-1 0 0,0-1 0,-1 0-1,0 0 1,-1 0 0,1 0 0,-2-1 0,0 1-1,0-1 1,0 0 0,-1 0 0,-1 0-1,0 0 1,0-1 0,-1 1 0,-1-18-1,1 28-189,0 0 0,0-1 0,0 1-1,0 0 1,0-1 0,0 1-1,0 0 1,0-1 0,0 1 0,0 0-1,0-1 1,0 1 0,0 0 0,0-1-1,0 1 1,-1 0 0,1-1 0,0 1-1,0 0 1,0-1 0,0 1-1,-1 0 1,1-1 0,0 1 0,0 0-1,-1 0 1,1-1 0,0 1 0,0 0-1,-1 0 1,1 0 0,0 0 0,-1-1-1,1 1 1,0 0 0,-1 0-1,1 0 1,0 0 0,-1 0 0,1 0-1,0 0 1,-1 0 0,1 0 0,0 0-1,-1 0 1,1 0 0,0 0 0,-1 0-1,1 0 1,0 0 0,-1 0-1,1 0 1,0 0 0,-1 1 0,1-1-1,0 0 1,-1 0 0,1 0 0,0 1-1,0-1 1,-1 0 0,1 0 0,0 1-1,0-1 1,-1 0 0,1 0-1,0 1 1,-14 21-2450,12-8-237,0-1 0,1 1-1,0 20 1,3-16-3482</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5.917"/>
    </inkml:context>
    <inkml:brush xml:id="br0">
      <inkml:brushProperty name="width" value="0.025" units="cm"/>
      <inkml:brushProperty name="height" value="0.025" units="cm"/>
    </inkml:brush>
  </inkml:definitions>
  <inkml:trace contextRef="#ctx0" brushRef="#br0">0 0 3491,'0'0'3748</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6.259"/>
    </inkml:context>
    <inkml:brush xml:id="br0">
      <inkml:brushProperty name="width" value="0.025" units="cm"/>
      <inkml:brushProperty name="height" value="0.025" units="cm"/>
    </inkml:brush>
  </inkml:definitions>
  <inkml:trace contextRef="#ctx0" brushRef="#br0">17 1 11243,'0'0'11109,"2"9"-10981,0-2-90,6 49 86,-8-53-86,0 1 0,0-1 0,0 0 0,0 1 0,0-1-1,-1 0 1,1 1 0,-1-1 0,0 0 0,0 0 0,0 0 0,0 0 0,-1 0-1,0 0 1,1 0 0,-3 3 0,2-11 150,0 1 0,1 0 1,0-1-1,0 1 0,0-1 0,0 1 0,0-9 0,-2-14-782,3 54-5142,1 3-2662,-1-11 321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8.372"/>
    </inkml:context>
    <inkml:brush xml:id="br0">
      <inkml:brushProperty name="width" value="0.025" units="cm"/>
      <inkml:brushProperty name="height" value="0.025" units="cm"/>
    </inkml:brush>
  </inkml:definitions>
  <inkml:trace contextRef="#ctx0" brushRef="#br0">179 0 12748,'0'0'2007,"-3"10"-565,-12 79 1240,-5 113 0,-7 48-2287,20-212-236,-1 0 0,-2 0 1,-2-1-1,-23 50 0,-6-4 1832,43-119-1857,11-12-486,1 1-1,3 0 1,1 0 0,3 2-1,34-55 1,-52 94 328,-1 2 9,-1 1 0,1 0 0,0 0 0,0 0 0,0 1 1,1-1-1,-1 0 0,1 1 0,-1 0 0,1-1 0,3-1 0,-4 31-38,-10 19 270,6-39-191,0 1 0,1-1 1,0 1-1,0-1 0,0 1 0,1 0 0,2 14 1,-2-21-6,1 0 0,-1 0 1,1-1-1,0 1 0,-1 0 1,1 0-1,0 0 1,-1-1-1,1 1 0,0 0 1,0-1-1,0 1 0,0-1 1,0 1-1,-1-1 0,1 1 1,0-1-1,0 0 0,0 0 1,0 1-1,0-1 1,0 0-1,0 0 0,0 0 1,1 0-1,-1 0 0,0 0 1,0 0-1,0 0 0,0-1 1,0 1-1,0 0 0,0 0 1,0-1-1,-1 1 1,3-2-1,37-15 806,1-12-591,-1-2 1,42-41-1,-52 45-117,-41 40-89,1 0 0,0 1 0,0 0 1,2 0-1,0 1 0,1 1 0,0-1 1,-7 26-1,13-36-14,-1-1-1,1 0 1,1 0 0,-1 1-1,1-1 1,-1 0 0,1 1-1,0-1 1,1 0 0,1 9 0,-2-12-12,1 1 0,0-1 0,0 1 0,0-1 0,0 0 0,0 0 0,0 1 0,0-1 0,1 0 0,-1 0 0,0 0 0,1 0 1,-1 0-1,1-1 0,-1 1 0,1 0 0,-1-1 0,1 1 0,-1-1 0,1 1 0,0-1 0,-1 0 0,1 0 0,-1 0 0,1 0 1,0 0-1,-1 0 0,1 0 0,0 0 0,2-1 0,3-1 30,-1 1 0,1-1 0,0 0 0,-1-1 0,0 0 0,0 0 0,0 0-1,0-1 1,0 1 0,0-2 0,-1 1 0,0 0 0,0-1 0,0 0 0,5-7 0,-6 7-203,0-1 1,0 1-1,-1-1 0,0 0 1,0 0-1,0 0 1,2-8-1,-4 10-275,0 0 0,0 1 0,-1-1 0,1 0 0,-1 0 0,0 0 0,0 0 1,-1 0-1,1 0 0,-1 1 0,1-1 0,-3-7 0,-9-2-4425,-5 3-1563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6.984"/>
    </inkml:context>
    <inkml:brush xml:id="br0">
      <inkml:brushProperty name="width" value="0.025" units="cm"/>
      <inkml:brushProperty name="height" value="0.025" units="cm"/>
    </inkml:brush>
  </inkml:definitions>
  <inkml:trace contextRef="#ctx0" brushRef="#br0">148 455 1826,'5'-8'7644,"21"-58"-1604,-24 59-5453,0 1 0,-1-1 0,1 1 0,-1-1 0,-1 0 0,1 0 0,-1 0 0,-1 0 0,1 1 0,-2-8 0,2 13-538,-1-1-1,1 1 1,-1 0-1,0-1 1,1 1-1,-1 0 1,0 0-1,0-1 0,0 1 1,0 0-1,0 0 1,0 0-1,0 0 1,0 0-1,0 0 1,0 1-1,-1-1 0,1 0 1,0 0-1,0 1 1,-1-1-1,1 1 1,-1-1-1,1 1 1,0 0-1,-1 0 0,1-1 1,-1 1-1,1 0 1,-1 0-1,1 0 1,-1 1-1,1-1 0,0 0 1,-1 0-1,1 1 1,-1-1-1,1 1 1,0-1-1,-1 1 1,-1 1-1,-3 0 18,1 1 1,-1 0-1,0 0 0,1 0 1,0 1-1,0 0 1,0 0-1,-6 6 0,0 4 79,0 1 0,1-1-1,1 2 1,-9 17 0,15-25-104,-1 0 1,2-1-1,-1 1 1,1 0 0,0 1-1,0-1 1,1 0-1,0 0 1,1 1 0,0-1-1,1 9 1,-1-16-37,0 0 1,0 0-1,0 0 0,1-1 1,-1 1-1,0 0 1,0 0-1,1-1 1,-1 1-1,1 0 0,-1 0 1,1-1-1,-1 1 1,1-1-1,-1 1 1,1 0-1,-1-1 0,1 1 1,0-1-1,-1 1 1,1-1-1,0 0 1,-1 1-1,1-1 0,0 0 1,0 1-1,-1-1 1,2 0-1,27-3 382,-21 1-199,-1-2 0,1 1 0,0-1 0,12-8 0,-1-4-25,-2 0 1,0-1 0,0-1-1,-2 0 1,0-1-1,-1-1 1,-2 0-1,0-1 1,18-41-1,-19 33-44,0-1 0,-2-1-1,-2 0 1,0 0 0,-2 0 0,1-63-1,-15 125-198,1-11 53,0 5 21,-8 26-7,1 2 1,3 0-1,2 1 1,-3 76-1,12-129 13,1 1-1,0-1 1,0 0 0,0 1 0,1-1-1,-1 0 1,0 1 0,0-1-1,1 0 1,-1 0 0,1 1 0,-1-1-1,1 0 1,-1 0 0,1 0-1,0 0 1,0 0 0,-1 0 0,1 0-1,0 0 1,0 0 0,0 0-1,0 0 1,0 0 0,0-1-1,0 1 1,1 0 0,-1-1 0,0 1-1,0-1 1,0 1 0,1-1-1,-1 0 1,0 1 0,1-1 0,-1 0-1,0 0 1,0 0 0,1 0-1,-1 0 1,0 0 0,1 0 0,-1-1-1,0 1 1,3-1 0,2-1 0,0 1 0,-1-1 0,1 0 1,-1-1-1,1 1 0,-1-1 1,0 0-1,0 0 0,5-5 0,4-5 8,-1-2 0,15-20 0,16-18 16,-43 58-44,0 1-1,-1 0 0,0-1 1,0 1-1,0-1 0,-1 1 1,-1 5-1,-1 3 8,-3 11 6,2 1 1,-3 43 0,7-68 6,0 1 0,0-1 0,0 0-1,0 0 1,0 0 0,0 0 0,0 0 0,0 0 0,1 0 0,-1 0 0,0 0 0,1 0 0,-1 0 0,1 0-1,-1 0 1,1 0 0,-1 0 0,1-1 0,0 1 0,-1 0 0,1 0 0,0-1 0,0 1 0,-1 0-1,1-1 1,2 2 0,-1-2 1,0 1 1,-1-1-1,1 0 0,0 1 0,0-1 0,0 0 1,0 0-1,0-1 0,0 1 0,0 0 0,0-1 1,0 1-1,2-2 0,5-1 11,-1 0 0,1-1 0,-1-1 0,-1 1-1,11-9 1,0-2 5,-1-1 0,0-1 0,16-21 0,-28 32-18,0-1 1,0 1 0,0-1 0,-1-1-1,0 1 1,0-1 0,-1 1 0,0-1-1,-1 0 1,1 0 0,-2 0 0,2-11-1,-18 40-645,10-10 457,-2 2-500,0-1-1,2 1 0,-1 0 1,2 1-1,0-1 0,0 1 0,-1 14 1,5-27 566,0-1 1,0 0 0,0 0 0,0 1 0,0-1-1,0 0 1,0 1 0,0-1 0,0 0 0,0 1-1,0-1 1,0 0 0,0 1 0,0-1 0,0 0-1,0 0 1,0 1 0,0-1 0,1 0 0,-1 0-1,0 1 1,0-1 0,0 0 0,1 0 0,-1 1-1,0-1 1,0 0 0,1 0 0,-1 0 0,0 1-1,0-1 1,1 0 0,-1 0 0,0 0 0,0 0-1,1 0 1,-1 0 0,0 0 0,1 0 0,-1 1-1,16-7-2798,13-16-1031,-1-11-543</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7.481"/>
    </inkml:context>
    <inkml:brush xml:id="br0">
      <inkml:brushProperty name="width" value="0.025" units="cm"/>
      <inkml:brushProperty name="height" value="0.025" units="cm"/>
    </inkml:brush>
  </inkml:definitions>
  <inkml:trace contextRef="#ctx0" brushRef="#br0">116 82 6470,'4'-11'2477,"17"-60"1522,-82 219 2494,-13 36-4392,73-181-2093,0 0 0,0 0-1,0 1 1,1-1-1,-1 0 1,1 0-1,0 1 1,0-1 0,0 0-1,1 6 1,-1-8-12,0-1 1,1 1-1,-1-1 1,0 0-1,0 1 1,0-1-1,1 1 1,-1-1-1,0 0 1,0 1-1,1-1 1,-1 0-1,0 0 1,1 1-1,-1-1 1,0 0-1,1 1 1,-1-1-1,1 0 1,-1 0-1,0 0 1,1 0-1,-1 1 1,1-1-1,-1 0 1,0 0-1,1 0 1,-1 0-1,1 0 1,22-11-178,-13 0 87,0-1 1,-1 0-1,0 0 1,0-1-1,-1 0 1,-1 0 0,0-1-1,-1 1 1,-1-2-1,0 1 1,5-27-1,-31 113 1286,14-53-847,1 0-1,1 1 1,1 0 0,-3 27-1,7-46-326,0 0-1,0 0 0,0 0 1,1 0-1,-1 0 1,0 0-1,0 0 0,1 0 1,-1 0-1,0 0 1,1 0-1,-1 0 0,1 0 1,0 0-1,-1-1 1,1 1-1,-1 0 0,1 0 1,0-1-1,0 1 1,-1 0-1,1-1 0,0 1 1,0-1-1,0 1 1,0-1-1,0 1 0,0-1 1,0 0-1,0 0 1,0 1-1,0-1 0,0 0 1,1 0-1,41 0 7,-34-1-166,-9 0 32,1 0 0,0 0 0,-1 0 0,1 0-1,0 0 1,-1 0 0,1-1 0,-1 1 0,1 0-1,-1 0 1,0-1 0,0 1 0,1 0 0,-1 0-1,0-1 1,0 1 0,0 0 0,0 0 0,-1-1-1,1 1 1,-1-2 0,-4-7-1080,5 10 1185,-1 0 1,0 0-1,1 1 0,-1-1 1,0 0-1,1 1 0,-1-1 1,1 0-1,-1 1 0,1-1 1,-1 1-1,1-1 0,-1 1 1,1-1-1,-1 1 0,1-1 1,0 1-1,-1-1 0,1 1 1,0 0-1,0-1 0,-1 1 1,1 1-1,-6 9 106,1 0 0,0 1 0,1 0-1,1 0 1,0 0 0,0 1 0,1-1 0,0 17 0,2-28-162,0 0-1,0-1 1,0 1 0,0-1 0,0 1 0,0-1 0,0 1-1,0-1 1,0 1 0,0 0 0,0-1 0,1 1 0,-1-1 0,0 1-1,0-1 1,1 1 0,-1-1 0,0 1 0,1-1 0,-1 0-1,0 1 1,1-1 0,-1 1 0,1-1 0,-1 0 0,1 1 0,15 0-5810,-1-3-2382</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7.979"/>
    </inkml:context>
    <inkml:brush xml:id="br0">
      <inkml:brushProperty name="width" value="0.025" units="cm"/>
      <inkml:brushProperty name="height" value="0.025" units="cm"/>
    </inkml:brush>
  </inkml:definitions>
  <inkml:trace contextRef="#ctx0" brushRef="#br0">254 0 16656,'0'0'5637,"-3"14"-4681,-16 61-91,2-14-360,3 0-1,2 0 0,-6 100 0,18-157-505,-2 20-3117,2-24 2889,-1 1 0,1-1 0,0 1 0,-1-1 0,1 0 0,0 1 0,-1-1 0,1 0 0,0 1 0,-1-1 0,1 0 0,-1 1 0,1-1 0,0 0 0,-1 0 0,1 1 0,-1-1 0,1 0-1,-1 0 1,1 0 0,-1 0 0,1 0 0,-1 0 0,1 0 0,-1 0 0,1 0 0,-1 0 0,1 0 0,-1 0 0,1 0 0,-1 0 0,1 0 0,-1 0 0,1-1 0,-1 1 0,1 0 0,-1 0 0,1-1 0,-1 1 0,1 0 0,0 0-1,-1-1 1,1 1 0,-1-1 0,-13-11-4757</inkml:trace>
  <inkml:trace contextRef="#ctx0" brushRef="#br0" timeOffset="1">36 329 8648,'0'0'7143,"-35"-56"-3716,35 48-576,5 6-673,18 1-705,6 1-384,8 0-256,4 0-513,1 0-255,-1 0-98,-6 0-1184,-8 0-2146,-8 0-3043</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9.014"/>
    </inkml:context>
    <inkml:brush xml:id="br0">
      <inkml:brushProperty name="width" value="0.025" units="cm"/>
      <inkml:brushProperty name="height" value="0.025" units="cm"/>
    </inkml:brush>
  </inkml:definitions>
  <inkml:trace contextRef="#ctx0" brushRef="#br0">48 6 19603,'0'0'4292,"-48"3"-2915,56-3-704,30 0-513,18 0-128,15 0 0,8-5-32,-5 2-1281,-9 2-1282,-23 1-1665,-22 0-2498</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39.356"/>
    </inkml:context>
    <inkml:brush xml:id="br0">
      <inkml:brushProperty name="width" value="0.025" units="cm"/>
      <inkml:brushProperty name="height" value="0.025" units="cm"/>
    </inkml:brush>
  </inkml:definitions>
  <inkml:trace contextRef="#ctx0" brushRef="#br0">0 71 13132,'0'0'6951,"48"22"-4933,5-22-833,10-9-576,4-3-417,4-1-128,-8-3-384,-11-3-3236,-14-5-9064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0.429"/>
    </inkml:context>
    <inkml:brush xml:id="br0">
      <inkml:brushProperty name="width" value="0.025" units="cm"/>
      <inkml:brushProperty name="height" value="0.025" units="cm"/>
    </inkml:brush>
  </inkml:definitions>
  <inkml:trace contextRef="#ctx0" brushRef="#br0">1 1 6118,'0'0'15182,"1"14"-14312,26 381 2995,-22-374-3324,1-30 128,3-34-160,-4 7-470,-2-1 1,-1 0-1,-2 0 0,-1 0 0,-9-51 0,5 71-51,4 20-100,14 28-31,-7-23 143,1 0 0,-1-1 1,2 0-1,-1 0 0,1-1 0,0 0 0,0-1 0,1 1 0,-1-2 1,1 1-1,0-1 0,1 0 0,-1-1 0,1 0 0,-1-1 0,1 0 0,19 2 1,-21-4 3,-1 0 1,1 0-1,0 0 1,0-1-1,-1 0 1,1-1 0,-1 1-1,1-2 1,-1 1-1,0-1 1,1 0-1,-1 0 1,-1-1 0,1 0-1,-1 0 1,1-1-1,-1 0 1,0 0 0,-1 0-1,1 0 1,-1-1-1,0 0 1,6-11-1,-8 10 7,0 1-1,0-1 1,-1-1-1,0 1 1,0 0-1,-1 0 1,0-1-1,1-12 1,-2 18-9,0-1 0,-1 1 0,1 0 1,0-1-1,-1 1 0,1 0 0,-1 0 0,1-1 1,-1 1-1,0 0 0,0 0 0,0 0 0,-3-3 1,3 4-4,0 0 1,0 0 0,0 0-1,0 0 1,0 1 0,-1-1-1,1 1 1,0-1 0,0 0 0,-1 1-1,1 0 1,0-1 0,-1 1-1,1 0 1,0 0 0,-1 0-1,1 0 1,-1 0 0,1 0 0,0 0-1,-1 0 1,1 1 0,0-1-1,-1 0 1,0 1 0,-2 1-4,0 0-1,0 0 1,0 0 0,0 1 0,1-1 0,-1 1 0,1 0-1,0 0 1,0 0 0,0 0 0,0 1 0,0-1 0,1 1 0,-1 0-1,1-1 1,-2 6 0,-27 71-62,28-71 64,-5 15 13,0 0 1,2 0-1,1 0 1,2 0-1,0 1 1,0 38-1,4-60-34,-1-1-1,0 1 1,0-1-1,1 1 1,0 0-1,-1-1 1,1 1-1,0-1 1,0 1-1,0-1 1,1 1-1,-1-1 1,1 0-1,-1 0 1,1 0-1,0 0 1,-1 0-1,1 0 1,0 0-1,1-1 1,-1 1-1,0 0 1,0-1 0,1 0-1,-1 0 1,0 0-1,1 0 1,-1 0-1,1 0 1,0 0-1,-1-1 1,1 1-1,0-1 1,-1 0-1,1 0 1,0 0-1,-1 0 1,1 0-1,0-1 1,2 0-1,6-1-853,0 0-1,-1 0 0,1-1 1,-1 0-1,1-1 0,-1-1 1,0 1-1,15-11 0,18-19-6814</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1.007"/>
    </inkml:context>
    <inkml:brush xml:id="br0">
      <inkml:brushProperty name="width" value="0.025" units="cm"/>
      <inkml:brushProperty name="height" value="0.025" units="cm"/>
    </inkml:brush>
  </inkml:definitions>
  <inkml:trace contextRef="#ctx0" brushRef="#br0">148 307 16976,'-11'12'1911,"-13"13"-748,2 2 0,-20 30-1,36-48-910,0 0 0,0 0-1,1 0 1,1 1-1,0-1 1,0 1-1,1 0 1,0 1-1,0-1 1,1 0-1,1 1 1,0-1-1,0 12 1,1-21-247,0-1 0,0 1 0,1 0 1,-1 0-1,0 0 0,0 0 1,1 0-1,-1-1 0,0 1 1,1 0-1,-1 0 0,1-1 0,-1 1 1,1 0-1,-1-1 0,1 1 1,0 0-1,-1-1 0,1 1 1,0-1-1,-1 1 0,1-1 1,0 1-1,0-1 0,-1 0 0,1 1 1,2 0-1,28-3 103,-23 0-86,0-1 0,0 0 1,0-1-1,0 0 0,8-5 0,-4 0-9,1-1 0,-1 0 0,-1-2 0,0 1 0,-1-1 1,0 0-1,0-1 0,-2 0 0,1-1 0,-2 0 0,0 0 0,-1-1 0,0 0 0,-1 0 0,0 0 0,-2 0 0,4-27 0,-15 128 92,1-31-32,1 71 0,6-125-72,0 0-1,-1 0 1,1 0-1,0 0 1,0 0 0,0 0-1,0 0 1,1 0-1,-1 0 1,0 0 0,0 0-1,0 0 1,1 0-1,-1 0 1,1 0 0,-1 0-1,1 0 1,-1 0-1,1 0 1,-1-1 0,1 1-1,0 0 1,-1 0-1,1-1 1,0 1-1,0 0 1,-1-1 0,1 1-1,0-1 1,0 1-1,0-1 1,0 0 0,0 1-1,0-1 1,0 0-1,0 1 1,0-1 0,0 0-1,0 0 1,0 0-1,0 0 1,0 0 0,0 0-1,0 0 1,0 0-1,0-1 1,0 1 0,0 0-1,0 0 1,-1-1-1,1 1 1,0-1 0,0 1-1,0-1 1,0 1-1,0-1 1,1-1 0,4-2-48,0 0 0,0 0 0,0 0 0,-1-1 0,1 0 0,8-11 0,-3-1-510,0-1-1,-2 0 0,0 0 0,-1-1 1,0 0-1,-2 0 0,0-1 0,4-31 0,-1-17-1489,-1-83 0,-1 14 527,-8 166 6167,3 47-2546,1 41-318,-5-20 619,5 109-266,-3-203-2138,1 0-1,-1 1 1,1-1 0,0 0 0,0 1 0,0-1 0,1 0-1,-1 0 1,1 0 0,0 0 0,0 0 0,0 0 0,0-1 0,0 1-1,1-1 1,2 4 0,-4-6-31,0 1-1,0-1 1,0 1-1,0-1 1,-1 1-1,1-1 1,0 0-1,0 1 1,0-1 0,0 0-1,0 0 1,0 0-1,0 1 1,0-1-1,0 0 1,0 0-1,0 0 1,0-1-1,0 1 1,0 0-1,0 0 1,1-1 0,0 0-73,-1 0 1,1 0 0,-1-1 0,0 1 0,1 0-1,-1-1 1,0 1 0,0-1 0,0 1 0,0-1-1,0 0 1,0 1 0,0-1 0,0 0 0,-1 0-1,1-2 1,3-8-1205,-1-1-1,-1 0 1,0 0-1,0-25 1,-3-22-5873,-1 24 558</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1.426"/>
    </inkml:context>
    <inkml:brush xml:id="br0">
      <inkml:brushProperty name="width" value="0.025" units="cm"/>
      <inkml:brushProperty name="height" value="0.025" units="cm"/>
    </inkml:brush>
  </inkml:definitions>
  <inkml:trace contextRef="#ctx0" brushRef="#br0">0 157 4676,'0'0'5632,"9"9"-3555,28 26 315,-34-34-2097,-1 1 0,1-1 0,-1 0 0,1 1 0,-1-1 0,1 0 0,0-1 0,-1 1 0,1 0 0,0-1 0,0 1 0,0-1 0,-1 0 0,1 0 0,0 0 0,0-1 0,0 1 0,-1 0 1,1-1-1,0 0 0,0 0 0,-1 0 0,1 0 0,-1 0 0,1 0 0,-1-1 0,4-1 0,-3 0-87,0 1 0,0 0 0,1-1 0,-2 0 0,1 0 0,0 0 0,-1 0 0,1 0 0,-1 0 0,0-1 0,0 1 0,0-1 0,0 1 0,-1-1 0,1 0 0,0-6 0,-2 9-201,1 1-1,-1-1 0,0 1 0,0-1 0,0 0 0,0 1 0,0-1 0,-1 1 0,1-1 0,0 1 0,0-1 0,0 1 0,0-1 0,-1 1 1,1-1-1,0 1 0,0-1 0,-1 1 0,1 0 0,0-1 0,-1 1 0,1-1 0,0 1 0,-1 0 0,1-1 0,-1 1 0,1 0 1,-1-1-1,1 1 0,-1 0 0,1 0 0,0-1 0,-1 1 0,-1 0 0,-24 2 41,20-1-55,0 1 1,0 0 0,1 1-1,-1-1 1,0 1 0,-6 5 0,5-2 28,0 1 1,0-1 0,1 2 0,0-1-1,0 0 1,0 1 0,1 0 0,1 1-1,-1-1 1,2 1 0,-1 0-1,1 0 1,-3 10 0,7-18-21,-1 0 1,0 0-1,1 0 1,-1 0-1,0 0 1,1 0 0,-1 0-1,1 0 1,0 0-1,-1 0 1,1-1-1,0 1 1,-1 0-1,1 0 1,0 0-1,0-1 1,0 1-1,0-1 1,-1 1-1,1-1 1,0 1-1,0-1 1,0 1-1,0-1 1,0 0-1,1 1 1,-1-1-1,0 0 1,0 0-1,0 0 1,0 0-1,0 0 1,0 0-1,0 0 1,2-1-1,45-2 110,68-21 113,-83 15-208,-1 2 0,1 1 1,55-2-1,-90 6 51,-1 1 1,1-1 0,0 0 0,0 0-1,0 0 1,0 0 0,0 0 0,0 0-1,1 0 1,-1 0 0,1-1-1,-1 1 1,1-1 0,0 1 0,0-1-1,0 1 1,0-1 0,0 0 0,0-5-1,-16-65 565,17 68-675,-3-51 245,3 54-244,0 1 1,0-1 0,0 1-1,0-1 1,1 1-1,-1-1 1,1 0-1,-1 1 1,1 0-1,-1-1 1,1 1-1,0-1 1,0 1-1,0 0 1,0-1-1,0 1 1,0 0-1,0 0 1,0 0-1,0 0 1,0 0-1,1 0 1,-1 0 0,0 0-1,1 0 1,-1 1-1,1-1 1,-1 1-1,1-1 1,1 0-1,56-3-5494,-19-1-192</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1.948"/>
    </inkml:context>
    <inkml:brush xml:id="br0">
      <inkml:brushProperty name="width" value="0.025" units="cm"/>
      <inkml:brushProperty name="height" value="0.025" units="cm"/>
    </inkml:brush>
  </inkml:definitions>
  <inkml:trace contextRef="#ctx0" brushRef="#br0">1 1 11499,'0'0'8136,"5"67"-6022,-2-23-417,-2 8-640,2 3-608,0-2-193,0-8-224,5-6 0,-3-8 0,3-11-64,0-7-128,-1-8-641,-5-5-1153,-2-10-961,-6-11-2274,-13-10-2818</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2.286"/>
    </inkml:context>
    <inkml:brush xml:id="br0">
      <inkml:brushProperty name="width" value="0.025" units="cm"/>
      <inkml:brushProperty name="height" value="0.025" units="cm"/>
    </inkml:brush>
  </inkml:definitions>
  <inkml:trace contextRef="#ctx0" brushRef="#br0">0 125 10122,'0'0'14445,"68"-48"-13516,-19 35-384,6-2-353,3 1-160,-1-1-32,-7 6-1153,-9 2-1666,-15 3-1665,-19 4-3524</inkml:trace>
  <inkml:trace contextRef="#ctx0" brushRef="#br0" timeOffset="1">10 252 12011,'0'0'5606,"82"-16"-4902,-39 3-608,5 0-32,-1 1-1185,3 5-4100,-6 3-2178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8.760"/>
    </inkml:context>
    <inkml:brush xml:id="br0">
      <inkml:brushProperty name="width" value="0.025" units="cm"/>
      <inkml:brushProperty name="height" value="0.025" units="cm"/>
    </inkml:brush>
  </inkml:definitions>
  <inkml:trace contextRef="#ctx0" brushRef="#br0">0 7 13357,'0'0'7943,"51"-6"-17616</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2.879"/>
    </inkml:context>
    <inkml:brush xml:id="br0">
      <inkml:brushProperty name="width" value="0.025" units="cm"/>
      <inkml:brushProperty name="height" value="0.025" units="cm"/>
    </inkml:brush>
  </inkml:definitions>
  <inkml:trace contextRef="#ctx0" brushRef="#br0">189 281 7271,'0'0'5322,"-12"4"-2653,-4 3-1979,0 0-1,1 1 0,-1 1 0,2 1 0,-17 13 0,25-19-464,0 1 0,1 0 1,-1 0-1,1 1 0,1-1 0,-1 1 1,1 0-1,0 0 0,0 1 0,1-1 1,0 1-1,0-1 0,1 1 0,-1 0 1,1 0-1,1 1 0,-2 10 1,3-17-207,1 1 0,-1-1 0,0 1 1,1 0-1,-1-1 0,1 1 0,0-1 1,-1 1-1,1-1 0,0 0 1,0 1-1,0-1 0,0 0 0,0 0 1,0 1-1,0-1 0,1 0 1,-1 0-1,0 0 0,1-1 0,-1 1 1,1 0-1,-1 0 0,0-1 1,1 1-1,0-1 0,-1 1 0,1-1 1,-1 1-1,1-1 0,0 0 1,-1 0-1,1 0 0,2 0 0,7 0 140,0 0-1,1 0 0,21-4 0,-21 1-90,1-1-1,-1 0 1,1-1-1,-1 0 1,0 0-1,-1-2 1,0 1-1,0-1 1,0-1-1,-1 0 1,0-1-1,16-17 1,-18 17 0,-1 1 1,0-2 0,0 1-1,-1-1 1,0 0-1,-1 0 1,0-1-1,0 0 1,-1 0-1,-1 0 1,0 0 0,0 0-1,-1-1 1,0-17-1,-2 29-65,0 0 0,0 0 0,0 1 0,-1-1 0,1 0 0,0 0 0,0 0 0,0 0 0,-1 0 0,1 0 0,0 0 0,0 0 0,-1 1 0,1-1 0,0 0 0,0 0 0,-1 0 0,1 0 0,0 0 0,0 0 0,-1 0 0,1-1 0,0 1-1,0 0 1,-1 0 0,1 0 0,0 0 0,0 0 0,0 0 0,-1 0 0,1 0 0,0-1 0,0 1 0,0 0 0,-1 0 0,1 0 0,0 0 0,0-1 0,0 1 0,0 0 0,-1 0 0,1 0 0,0-1 0,0 1 0,0 0 0,0 0 0,0-1 0,0 1 0,0 0 0,0 0 0,0-1 0,0 1 0,0 0 0,0 0 0,0-1-1,0 1 1,0 0 0,0 0 0,0-1 0,0 1 0,-13 19-56,4-2-19,1-1-1,1 2 0,0-1 0,1 1 0,1 0 1,1 0-1,1 1 0,0-1 0,1 1 0,1 27 1,1-45-20,0 0 0,0 1 0,0-1 1,1 0-1,-1 0 0,0 0 0,1 0 1,-1 0-1,1 0 0,-1 0 1,1 0-1,0 0 0,-1 0 0,1 0 1,0 0-1,-1 0 0,1 0 0,0 0 1,0-1-1,0 1 0,0 0 0,0-1 1,0 1-1,0-1 0,0 1 1,0-1-1,0 1 0,0-1 0,0 0 1,1 1-1,-1-1 0,0 0 0,0 0 1,0 0-1,0 0 0,1 0 1,-1 0-1,0 0 0,0-1 0,0 1 1,0 0-1,0 0 0,1-1 0,-1 1 1,0-1-1,0 1 0,1-2 1,4 0-424,-1-1 1,0 1-1,0-1 1,-1 0 0,1-1-1,-1 1 1,1-1-1,5-6 1,1-6-952,0-1 0,-2 1 0,0-1 0,0-1-1,10-33 1,18-101 1268,-25 98 3588,17-51 0,-23 98 683,-5 22-2854,-4 25-623,-33 99 519,25-107-680,1 1-1,2 0 1,2 0 0,-4 60-1,9-92-428,1 1 0,0-1-1,0 0 1,0 0-1,-1 0 1,1 0 0,1 0-1,-1 1 1,0-1-1,0 0 1,0 0 0,0 0-1,1 0 1,-1 0-1,1 0 1,-1 0 0,1 0-1,-1 0 1,1 0-1,-1 0 1,1 0 0,0 0-1,0 0 1,-1 0 0,1-1-1,0 1 1,0 0-1,0 0 1,0-1 0,0 1-1,0-1 1,0 1-1,0-1 1,0 1 0,0-1-1,0 0 1,0 1-1,1-1 1,-1 0 0,0 0-1,1 0 1,2-1 27,-1 1 1,0-1-1,0 0 1,0 0-1,0-1 1,0 1-1,0-1 1,0 1-1,-1-1 1,1 0-1,0 0 1,-1 0-1,5-5 1,9-14-101,-2 1 0,0-2 0,-1 0 0,-1 0 0,-2-1 0,0-1 0,-1 0 0,-1 0 0,-2-1 0,6-36 0,-12 61-90,0 0-1,0 0 1,0 0-1,0 0 1,0 0-1,-1 0 1,1 0-1,0 0 1,0 0-1,0 0 1,0 0-1,0 0 1,0 0-1,-1 0 1,1 0-1,0 0 1,0 0-1,0 0 1,0 0-1,0 0 1,0 0-1,0 0 1,0 0-1,-1 0 1,1-1-946,0 1 946,0 0-1,0 0 1,0-1-1,0 1 1,0 0-1,0 0 1,-1 0-1,1 0-65,-8 10-6253</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3.208"/>
    </inkml:context>
    <inkml:brush xml:id="br0">
      <inkml:brushProperty name="width" value="0.025" units="cm"/>
      <inkml:brushProperty name="height" value="0.025" units="cm"/>
    </inkml:brush>
  </inkml:definitions>
  <inkml:trace contextRef="#ctx0" brushRef="#br0">1 0 13805,'0'0'6214,"28"54"-5958,-11-51-640,1-3-2435,5 0-6630</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3.581"/>
    </inkml:context>
    <inkml:brush xml:id="br0">
      <inkml:brushProperty name="width" value="0.025" units="cm"/>
      <inkml:brushProperty name="height" value="0.025" units="cm"/>
    </inkml:brush>
  </inkml:definitions>
  <inkml:trace contextRef="#ctx0" brushRef="#br0">72 0 15086,'0'0'7912,"1"13"-7202,7 105 1433,-8 122 0,-2-92-1737,2-144-410,0-2 4,-1-1-1,1 0 1,0 1 0,0-1 0,0 0 0,0 1 0,0-1 0,0 1 0,0-1 0,1 0 0,-1 1 0,0-1 0,1 0 0,-1 1 0,1-1 0,-1 0 0,1 0 0,0 1 0,0-1 0,-1 0 0,1 0 0,0 0 0,0 0 0,2 1 0,-1-36-587,-4 19 360,0 1 0,-1-1 0,0 1 0,-1 0 0,-1 0 1,-8-17-1,-44-78-495,55 107 725,2 1 51,16 4-17,65 11-2754,-50-11-342,-1-1 0,33-2 0,-36-2-6027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3.956"/>
    </inkml:context>
    <inkml:brush xml:id="br0">
      <inkml:brushProperty name="width" value="0.025" units="cm"/>
      <inkml:brushProperty name="height" value="0.025" units="cm"/>
    </inkml:brush>
  </inkml:definitions>
  <inkml:trace contextRef="#ctx0" brushRef="#br0">83 42 13677,'0'0'2621,"-8"10"-267,2-4-2065,-35 43 1964,37-45-1994,1 0-1,0 1 1,1 0 0,-1 0 0,1 0 0,0 0 0,0 0 0,0 0 0,1 0 0,0 1-1,-1 6 1,4-11-176,0-1-1,1 0 1,-1 1 0,0-1-1,1 0 1,-1 0-1,0 0 1,0 0-1,1 0 1,-1-1 0,0 1-1,0-1 1,1 0-1,2-1 1,66-16-9,-65 16-53,0 1 1,-1 1-1,1-1 1,0 1-1,0 0 0,0 1 1,0-1-1,0 1 1,0 0-1,8 3 0,-13-3 39,1 1 0,-1-1-1,0 0 1,1 1-1,-1-1 1,0 1-1,0-1 1,0 1 0,0 0-1,0-1 1,0 1-1,0 0 1,0 0 0,-1 0-1,1 0 1,-1-1-1,0 1 1,1 0-1,-1 0 1,0 0 0,0 0-1,0 0 1,0 0-1,-1 3 1,1-4-44,0-1 91,5-29 1185,-1-1-948,-1 0 0,-3-44 0,0 43-346,0 31-37,0-1 1,0 1 0,0 0-1,0-1 1,1 1-1,-1 0 1,0-1-1,0 1 1,0 0-1,0-1 1,1 1-1,-1 0 1,0-1 0,0 1-1,1 0 1,-1 0-1,0-1 1,0 1-1,1 0 1,-1 0-1,0 0 1,1-1 0,-1 1-1,0 0 1,1 0-1,-1 0 1,0 0-1,1 0 1,-1 0-1,1 0 1,-1 0 0,0 0-1,1 0 1,-1 0-1,0 0 1,1 0-1,-1 0 1,1 0-1,-1 0 1,0 0 0,1 0-1,-1 0 1,0 0-1,1 1 1,-1-1-1,0 0 1,0 0-1,1 0 1,-1 1 0,0-1-1,1 1 1,25 14-3020,-16-10 1207,13 4-2302,1-2-2397</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4.546"/>
    </inkml:context>
    <inkml:brush xml:id="br0">
      <inkml:brushProperty name="width" value="0.025" units="cm"/>
      <inkml:brushProperty name="height" value="0.025" units="cm"/>
    </inkml:brush>
  </inkml:definitions>
  <inkml:trace contextRef="#ctx0" brushRef="#br0">123 0 17040,'0'0'4922,"-3"14"-3379,-15 85 535,2-5-1048,-3-1 0,-48 134-1,182-462 1005,-89 163-2143,-21 52-33,2-1-1,0 1 1,2 1 0,0 0 0,1 0 0,18-26-1,-27 43 108,0 1-1,0-1 1,1 1-1,-1-1 1,0 1 0,0 0-1,1-1 1,-1 1-1,1 0 1,-1 0-1,1 0 1,0 0-1,-1 0 1,1 0-1,0 1 1,0-1-1,-1 1 1,1-1-1,0 1 1,0-1 0,0 1-1,0 0 1,0 0-1,0 0 1,-1 0-1,1 0 1,0 0-1,0 1 1,0-1-1,0 1 1,0-1-1,-1 1 1,1 0 0,0 0-1,0-1 1,-1 1-1,1 0 1,-1 1-1,1-1 1,-1 0-1,1 0 1,-1 1-1,0-1 1,3 4-1,-2-3 29,-1 1-1,1 0 1,0 0-1,-1 0 0,0 0 1,0 0-1,0 0 1,0 0-1,0 0 0,0 0 1,-1 1-1,0-1 1,1 0-1,-1 0 0,0 1 1,-1-1-1,1 0 0,-1 0 1,1 1-1,-1-1 1,0 0-1,0 0 0,0 0 1,-1 0-1,-3 6 1,-9 6 158,0 1 1,-2-2-1,0 0 1,-1-1-1,0-1 0,0 0 1,-29 13-1,46-25-220,-1 1-1,0 0 0,1-1 1,-1 1-1,0-1 0,0 1 1,0-1-1,0 1 0,1-1 1,-1 0-1,0 1 0,0-1 0,0 0 1,0 0-1,0 0 0,0 0 1,0 1-1,0-1 0,0-1 1,0 1-1,0 0 0,0 0 1,-1 0-1,12-17-3617,29-23-4097,-14 20 2398,0-2-492</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5.185"/>
    </inkml:context>
    <inkml:brush xml:id="br0">
      <inkml:brushProperty name="width" value="0.025" units="cm"/>
      <inkml:brushProperty name="height" value="0.025" units="cm"/>
    </inkml:brush>
  </inkml:definitions>
  <inkml:trace contextRef="#ctx0" brushRef="#br0">45 18 8808,'0'0'13373,"2"9"-11964,-2 1-1058,1 0 0,-2 1 0,1-1 0,-1 0 0,-1 0 0,0 1 0,-1-1 0,1 0 0,-2-1 0,-8 19 0,5-11-58,5-10-167,-1 0 1,1 0-1,0 0 1,0 0 0,1 1-1,-1 10 1,2-18-121,0 1 0,0-1 0,0 0 1,1 1-1,-1-1 0,0 0 0,0 1 1,0-1-1,1 0 0,-1 1 0,0-1 1,0 0-1,1 0 0,-1 1 0,0-1 1,1 0-1,-1 0 0,0 0 0,1 1 0,-1-1 1,0 0-1,1 0 0,-1 0 0,0 0 1,1 0-1,-1 0 0,0 0 0,1 1 1,-1-1-1,1 0 0,-1 0 0,0-1 1,1 1-1,-1 0 0,0 0 0,1 0 0,-1 0 1,1 0-1,-1 0 0,0 0 0,1-1 1,-1 1-1,0 0 0,1 0 0,-1 0 1,0-1-1,0 1 0,1 0 0,-1 0 1,0-1-1,0 1 0,1-1 0,18-13 85,-12 1-113,0-2-1,-1 1 0,-1-1 0,0 0 0,-1 0 0,0 0 0,-1 0 0,-1-1 0,0-27 0,-2 52-6,0 1-1,1-1 1,-1 0-1,2 0 1,-1 0-1,4 9 1,-4-15 15,0-1-1,0 1 1,1-1 0,-1 0-1,0 0 1,1 1 0,-1-1-1,1 0 1,0 0 0,0-1-1,0 1 1,0 0 0,0-1-1,0 1 1,0-1 0,1 1 0,-1-1-1,0 0 1,1 0 0,-1 0-1,1 0 1,-1-1 0,1 1-1,0-1 1,-1 1 0,4-1-1,0 0 20,0-1-1,-1 1 0,1-1 0,-1 0 0,1-1 0,-1 1 0,0-1 1,1 0-1,-1 0 0,0-1 0,0 0 0,-1 1 0,1-2 0,0 1 0,-1 0 1,0-1-1,0 0 0,7-9 0,-6 8 13,0-2 1,-1 1-1,1 0 0,-1-1 0,-1 0 1,1 0-1,-1 0 0,-1 0 0,1 0 1,-1-1-1,0 1 0,-1-1 0,1-12 1,-27 53 72,18-22 9,0 1 0,1 0 0,0 1-1,2 0 1,-1-1 0,1 2 0,1-1 0,0 0-1,-1 19 1,4-32-93,0 1 1,0 0-1,0 0 0,0 0 0,0 0 1,1 0-1,-1 0 0,0 0 0,0 0 1,1 0-1,-1 0 0,0 0 1,1 0-1,-1 0 0,1-1 0,-1 1 1,1 0-1,0 0 0,-1 0 0,1-1 1,0 1-1,-1 0 0,1-1 0,0 1 1,0-1-1,0 1 0,0-1 1,0 1-1,2 0 13,-1-1-1,1 1 1,0-1 0,-1 0 0,1 0-1,-1 0 1,1 0 0,-1 0 0,1-1-1,4 0 1,1-1 22,1-1 1,-1 0-1,1-1 0,-1 1 0,11-9 0,-2-1-40,-1-1 1,0 0-1,-2-1 0,0-1 0,0-1 0,-2 0 1,0 0-1,13-25 0,-37 85-284,11-40 274,-25 69 272,24-67-208,0 1-1,1 0 1,0-1-1,0 1 1,1 0-1,-1 0 0,1-1 1,1 1-1,-1 0 1,1 0-1,1 6 1,-1-11-58,0 1 1,0-1 0,0 0 0,0 0 0,0 1-1,1-1 1,-1 0 0,0 0 0,1 0 0,-1 0-1,0-1 1,1 1 0,-1 0 0,1 0-1,-1-1 1,1 1 0,0-1 0,-1 1 0,1-1-1,-1 0 1,1 0 0,0 0 0,-1 0 0,1 0-1,0 0 1,-1 0 0,1 0 0,0-1 0,2 0-1,-3 1-230,1 0-1,-1-1 0,1 1 0,-1-1 1,1 1-1,-1-1 0,1 0 1,-1 1-1,0-1 0,1 0 1,-1 0-1,0 0 0,0 0 0,0 0 1,0 0-1,0 0 0,0-1 1,0 1-1,2-2 0,6-39-11179,-7 10-609</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5.543"/>
    </inkml:context>
    <inkml:brush xml:id="br0">
      <inkml:brushProperty name="width" value="0.025" units="cm"/>
      <inkml:brushProperty name="height" value="0.025" units="cm"/>
    </inkml:brush>
  </inkml:definitions>
  <inkml:trace contextRef="#ctx0" brushRef="#br0">0 1 15503,'0'0'13837,"13"51"-14606,-1-34-1089,1 4-1377,3-4-576,-2-2-1442,2-3-321,4-2-3010</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5.888"/>
    </inkml:context>
    <inkml:brush xml:id="br0">
      <inkml:brushProperty name="width" value="0.025" units="cm"/>
      <inkml:brushProperty name="height" value="0.025" units="cm"/>
    </inkml:brush>
  </inkml:definitions>
  <inkml:trace contextRef="#ctx0" brushRef="#br0">155 1 11787,'0'0'16266,"-9"5"-15428,5-3-710,-46 31 910,48-32-1028,0 0 1,0 1-1,0-1 1,1 1 0,-1-1-1,0 1 1,1 0 0,0 0-1,-1-1 1,1 1-1,0 0 1,0 0 0,0 0-1,0 1 1,0-1-1,0 0 1,1 0 0,-1 0-1,1 1 1,-1-1 0,1 0-1,0 0 1,0 1-1,0-1 1,1 3 0,0-3-133,0 0 1,1 0 0,-1 0-1,1-1 1,0 1 0,-1-1 0,1 1-1,0-1 1,0 0 0,0 1-1,0-1 1,0 0 0,0 0-1,0-1 1,5 2 0,40 11-1722,-36-10 1479,5 1 136,53 17-184,-67-21 453,0 1 1,1 0 0,-1 0-1,0 0 1,0 0-1,0 0 1,0 1 0,0-1-1,-1 1 1,1-1-1,0 1 1,-1-1 0,1 1-1,-1 0 1,1 0 0,-1 0-1,0 0 1,0 0-1,0 0 1,0 0 0,0 0-1,0 1 1,-1-1 0,1 4-1,-1-4 58,-1 0-1,1 1 1,-1-1 0,0 0-1,0 0 1,0 1-1,0-1 1,0 0 0,-1 0-1,1 0 1,-1 0-1,1-1 1,-1 1-1,0 0 1,0-1 0,1 1-1,-1-1 1,0 1-1,-3 0 1,-44 24 855,47-25-890,-15 6 102,0 0 1,0-1 0,0-1-1,-20 2 1,25-5-1786,0-1 0,0 0 0,-24-2 0,12-4-6522</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6.245"/>
    </inkml:context>
    <inkml:brush xml:id="br0">
      <inkml:brushProperty name="width" value="0.025" units="cm"/>
      <inkml:brushProperty name="height" value="0.025" units="cm"/>
    </inkml:brush>
  </inkml:definitions>
  <inkml:trace contextRef="#ctx0" brushRef="#br0">0 1 4356,'0'0'7025,"3"15"-5348,26 178 1338,-19-89-2538,-4 1 1,-13 172-1,-1-198 169,1-30-407,3 1 0,1 0-1,8 87 1,-4-130-359,0-1-1,1 1 1,0-1 0,0 1 0,0-1-1,1 0 1,0 0 0,0 0-1,0 0 1,1-1 0,0 1-1,0-1 1,7 7 0,-7-8-466,1 0 1,1 0-1,-1-1 1,0 1-1,1-1 1,0 0-1,0-1 1,0 1-1,0-1 1,0 0-1,0-1 1,0 0-1,13 2 1,31-2-3996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6.854"/>
    </inkml:context>
    <inkml:brush xml:id="br0">
      <inkml:brushProperty name="width" value="0.025" units="cm"/>
      <inkml:brushProperty name="height" value="0.025" units="cm"/>
    </inkml:brush>
  </inkml:definitions>
  <inkml:trace contextRef="#ctx0" brushRef="#br0">0 615 5926,'9'-6'2877,"30"-15"-308,0 1 0,58-20 0,99-16-758,211-11-1613,-389 64 58,1160-100 2709,-855 81-1675,803-37 708,450-37-227,288-20-1755,-1732 114-1,1774-2 34,-932 33 4,-910-29-60,-30-1 183,-1 1-1,1 1 1,-1 2-1,1 2 1,58 15-1,-90-19-212,0-1 0,0 1-1,0-1 1,0 1 0,-1 0-1,1 0 1,0 0 0,0 0-1,-1 0 1,1 0-1,-1 0 1,1 1 0,-1-1-1,1 0 1,-1 1 0,0-1-1,0 1 1,0 0 0,0-1-1,0 1 1,0 0-1,0 0 1,0 0 0,0 2-1,-1-3-46,-1 1 0,1-1 0,-1 0-1,1 1 1,-1-1 0,0 0-1,1 0 1,-1 1 0,0-1 0,0 0-1,0 0 1,0 0 0,0 0-1,0 0 1,0 0 0,0-1 0,-1 1-1,1 0 1,0-1 0,0 1-1,-1 0 1,1-1 0,0 1 0,-1-1-1,1 0 1,0 0 0,-1 1-1,1-1 1,-1 0 0,1 0 0,0 0-1,-2-1 1,-42 4-538,27-4-3192,15-7-6148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9.090"/>
    </inkml:context>
    <inkml:brush xml:id="br0">
      <inkml:brushProperty name="width" value="0.025" units="cm"/>
      <inkml:brushProperty name="height" value="0.025" units="cm"/>
    </inkml:brush>
  </inkml:definitions>
  <inkml:trace contextRef="#ctx0" brushRef="#br0">191 0 12172,'0'0'2503,"-8"6"-650,0-1-1488,-45 33 1396,50-36-1703,0 1 0,1-1-1,-1 1 1,1-1 0,-1 1-1,1 0 1,0 0 0,0 0-1,0 0 1,1 1 0,-1-1-1,1 0 1,-1 1 0,1-1-1,0 1 1,0 4 0,1-7-57,1-1 0,-1 1 1,1 0-1,-1 0 1,1-1-1,0 1 1,-1-1-1,1 1 1,0 0-1,0-1 1,-1 1-1,1-1 1,0 0-1,0 1 0,0-1 1,0 0-1,0 1 1,-1-1-1,1 0 1,0 0-1,0 0 1,0 0-1,0 0 1,0 0-1,0 0 1,0 0-1,1 0 0,38 0 68,-29-1-50,-10 1-19,0 0 0,0 0 0,0-1 0,0 1 0,0 0 0,0 0 0,0 0 0,0 0 0,0 1 0,0-1 0,0 0 0,0 0 0,0 0 0,-1 1 0,1-1 0,0 1 0,0-1 0,0 0 0,0 1 0,-1-1 0,1 1 0,0 0 0,0-1 0,-1 1 0,1 0 0,0-1 0,-1 1 0,1 0 0,-1 0 1,1-1-1,-1 1 0,1 0 0,-1 0 0,0 0 0,0 0 0,1 0 0,-1 0 0,0 0 0,0 0 0,0-1 0,0 1 0,0 0 0,0 0 0,0 0 0,0 0 0,0 0 0,0 0 0,0 0 0,-1 0 0,1 0 0,0 0 0,-1 0 0,1-1 0,-1 1 0,1 0 0,-1 0 0,1 0 0,-1-1 0,-1 2 0,-1 5 22,-2-1 0,1 0 0,-1 0 0,0 0 0,0 0 0,-7 5 0,1-2 13,-1 1 143,1-1 1,-2 0-1,1 0 1,-1-1-1,0-1 0,-1 0 1,-25 8-1,39-15-181,0 1-1,-1-1 0,1 0 1,0 0-1,0 0 0,0 0 1,-1 0-1,1 0 0,0 0 1,0 0-1,-1 0 0,1-1 0,0 1 1,0 0-1,-1 0 0,1 0 1,0 0-1,0 0 0,0 0 1,-1 0-1,1 0 0,0-1 1,0 1-1,0 0 0,0 0 1,-1 0-1,1 0 0,0-1 1,0 1-1,0 0 0,0 0 1,0 0-1,0-1 0,0 1 1,0 0-1,-1 0 0,1-1 1,0 1-1,0 0 0,0 0 1,0 0-1,0-1 0,0 1 1,0 0-1,0 0 0,0-1 1,0 1-1,0 0 0,1 0 1,-1 0-1,0-1 0,0 1 1,0 0-1,0 0 0,0 0 1,0-1-1,0 1 0,1 0 1,-1 0-1,0 0 0,0-1 1,0 1-1,1 0 0,8-16-828,47-45-4550,-18 20 1021</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17:47.881"/>
    </inkml:context>
    <inkml:brush xml:id="br0">
      <inkml:brushProperty name="width" value="0.025" units="cm"/>
      <inkml:brushProperty name="height" value="0.025" units="cm"/>
    </inkml:brush>
  </inkml:definitions>
  <inkml:trace contextRef="#ctx0" brushRef="#br0">9720 1034 9641,'0'0'4495,"5"-9"-2659,5-4-1274,0 1-1,1 1 0,0 0 0,0 0 0,1 1 1,1 0-1,22-13 0,-8 5 258,0-2-1,-2 0 1,0-2-1,34-38 1,-46 44-594,-1 0 0,-1-1 0,0 0 0,-1-1 0,-1 0 0,-1-1 0,0 1 0,8-35 0,0-38-57,-4-1-1,-4-1 1,-5-128 0,-3 208-156,0 7-9,-2-38 13,2 43-16,0-1 1,0 0-1,0 1 0,0-1 1,0 1-1,-1-1 0,1 1 1,-1-1-1,1 1 1,-1-1-1,1 1 0,-1-1 1,0 1-1,0 0 0,0-1 1,0 1-1,0 0 0,0 0 1,0 0-1,0 0 0,-2-1 1,2 1-4,0 1 1,0 0 0,0 1-1,0-1 1,-1 0 0,1 0-1,0 0 1,0 1 0,0-1-1,0 0 1,0 1-1,0-1 1,0 1 0,0 0-1,0-1 1,0 1 0,0 0-1,0-1 1,0 1 0,0 0-1,0 0 1,1 0-1,-1 0 1,0 0 0,1 0-1,-1 0 1,1 0 0,-1 0-1,1 0 1,-1 2 0,-17 47-120,12-29 87,4-19 18,0 0 0,1 0 0,-1 0 0,0 0-1,0 0 1,0 0 0,0-1 0,0 1 0,0-1 0,-1 0-1,1 1 1,0-1 0,-1 0 0,1-1 0,-1 1 0,-3 1-1,-51 9 44,41-8-37,-63 8-51,0-3 1,-125-2 0,-163-30-510,93 5-356,-2617-55-829,355 111 2813,-60 85-1004,2307-107 619,-282 8 412,566-23-1186,-37-5-1063,40 5 865,1-1-1,0 1 1,0-1-1,-1 0 1,1 1-1,0-1 1,0 0-1,0 0 1,0 0-1,0 0 1,0 0-1,0 0 1,0 0-1,1 0 1,-1-1-1,0 1 1,0 0-1,1 0 0,-1-1 1,1 1-1,0 0 1,-1-1-1,1 1 1,0-1-1,-1-2 1,0-24-11898</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09.741"/>
    </inkml:context>
    <inkml:brush xml:id="br0">
      <inkml:brushProperty name="width" value="0.025" units="cm"/>
      <inkml:brushProperty name="height" value="0.025" units="cm"/>
    </inkml:brush>
  </inkml:definitions>
  <inkml:trace contextRef="#ctx0" brushRef="#br0">495 9 5285,'0'0'14136,"-14"-3"-13469,4 1-621,0 1 0,0-1-1,0 2 1,0-1-1,0 1 1,0 1 0,0 0-1,0 0 1,0 1 0,-14 4-1,-16 8 279,1 1 0,0 2 0,-42 26 0,68-35-139,0 0-1,0 1 1,1 1-1,0 0 1,1 0-1,0 1 1,1 1-1,0 0 0,1 0 1,0 0-1,1 2 1,-8 15-1,14-25-115,0 1 0,1-1 0,-1 1 0,1 0-1,0 0 1,1-1 0,-1 1 0,1 0 0,0 0 0,0 0-1,0 0 1,2 7 0,-2-9-53,1 0 0,0-1 0,1 1 0,-1 0-1,0-1 1,1 1 0,-1-1 0,1 0 0,0 1 0,0-1 0,0 0-1,0 0 1,0 0 0,1 0 0,-1-1 0,1 1 0,-1 0 0,1-1 0,-1 0-1,1 0 1,5 2 0,21 4-346,0-2 0,0-1-1,0-2 1,1 0 0,-1-2 0,52-7 0,-3-7-3663,-28-5-1517,1-8-5193</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10.192"/>
    </inkml:context>
    <inkml:brush xml:id="br0">
      <inkml:brushProperty name="width" value="0.025" units="cm"/>
      <inkml:brushProperty name="height" value="0.025" units="cm"/>
    </inkml:brush>
  </inkml:definitions>
  <inkml:trace contextRef="#ctx0" brushRef="#br0">179 0 15054,'0'0'1671,"-9"4"-502,-1 0-923,2 0-1,-1 1 1,0 0 0,1 0-1,0 1 1,0 0-1,1 0 1,0 1-1,0 0 1,0 1-1,1-1 1,-6 10 0,3-3 22,1 0 1,0 0 0,2 0-1,-1 1 1,2 0 0,0 1 0,1-1-1,0 1 1,-1 20 0,4-29-238,0 1 1,1 0 0,0-1 0,0 1-1,1-1 1,0 1 0,1 0-1,-1-1 1,2 0 0,-1 1-1,1-1 1,0 0 0,0 0 0,1-1-1,0 1 1,0-1 0,0 1-1,1-1 1,0-1 0,0 1-1,8 6 1,-5-6-229,1 0 0,-1-1 0,1 1 0,0-2-1,0 0 1,0 0 0,11 3 0,-11-5-829,1 0 0,0 0 0,-1-1 0,1 0 0,0-1 0,0 0 0,12-2 0,17-5-6037</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10.563"/>
    </inkml:context>
    <inkml:brush xml:id="br0">
      <inkml:brushProperty name="width" value="0.025" units="cm"/>
      <inkml:brushProperty name="height" value="0.025" units="cm"/>
    </inkml:brush>
  </inkml:definitions>
  <inkml:trace contextRef="#ctx0" brushRef="#br0">343 0 17264,'0'0'2990,"-10"10"-1816,-151 180 2181,57-65-3186,103-124-248,1 0 0,-1 0 1,1 0-1,-1 0 1,0 0-1,0 0 1,1 0-1,-1 0 0,0 0 1,0 0-1,0-1 1,0 1-1,0 0 0,0 0 1,0-1-1,0 1 1,-1-1-1,1 1 1,0-1-1,0 0 0,0 1 1,-1-1-1,1 0 1,0 0-1,0 0 1,-1 0-1,1 0 0,0 0 1,0 0-1,0 0 1,-1-1-1,1 1 0,0 0 1,0-1-1,-2 0 1,1-1-568,0-1 1,0 1-1,0-1 0,0 1 1,0-1-1,1 0 1,-1 0-1,1 0 1,0 0-1,0 0 0,0 0 1,0-4-1,-7-28-6934</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10.908"/>
    </inkml:context>
    <inkml:brush xml:id="br0">
      <inkml:brushProperty name="width" value="0.025" units="cm"/>
      <inkml:brushProperty name="height" value="0.025" units="cm"/>
    </inkml:brush>
  </inkml:definitions>
  <inkml:trace contextRef="#ctx0" brushRef="#br0">0 0 13805,'0'0'6406,"49"59"-4676,-21-30-161,5 0-320,3 1-576,6-2-545,1-3-288,1 0-1313,-5-9-385,-6-6-1954,-6-8-4452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11.359"/>
    </inkml:context>
    <inkml:brush xml:id="br0">
      <inkml:brushProperty name="width" value="0.025" units="cm"/>
      <inkml:brushProperty name="height" value="0.025" units="cm"/>
    </inkml:brush>
  </inkml:definitions>
  <inkml:trace contextRef="#ctx0" brushRef="#br0">25 2 5125,'0'0'13319,"9"-1"-12347,-3 1-906,0 0 0,0 1 0,0-1 0,0 1 1,0 1-1,-1-1 0,1 1 0,0 0 0,-1 0 1,1 1-1,-1 0 0,0 0 0,0 0 0,0 0 1,0 1-1,-1 0 0,0 0 0,1 0 0,4 7 1,5 3-31,-1 0 0,0 2 1,-1-1-1,-1 2 1,0-1-1,-2 1 0,0 1 1,11 29-1,-17-38 15,0 1-1,-1 0 1,0 0-1,0 0 1,-1 0-1,-1 0 0,0 0 1,0 0-1,-1 0 1,0 0-1,-1 0 1,0 0-1,0 0 1,-1 0-1,0-1 1,-1 1-1,0-1 1,-9 14-1,-2 1 41,-2-1-1,0-1 1,-1 0 0,-2-1-1,-26 22 1,34-34-710,0 0 0,-1 0 0,-20 10 0,2-8-4261</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12.121"/>
    </inkml:context>
    <inkml:brush xml:id="br0">
      <inkml:brushProperty name="width" value="0.025" units="cm"/>
      <inkml:brushProperty name="height" value="0.025" units="cm"/>
    </inkml:brush>
  </inkml:definitions>
  <inkml:trace contextRef="#ctx0" brushRef="#br0">1 1 5061,'0'0'12417,"1"13"-11115,8 260 3044,-10-177-3132,20 168 1,47 27-65,-42-202-889,-4 0 0,-4 1 0,7 114 0,-22-154-13,1-21-154,-1 0 0,-2 0 0,-5 37 1,4-122-13324,7 17 710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12.713"/>
    </inkml:context>
    <inkml:brush xml:id="br0">
      <inkml:brushProperty name="width" value="0.025" units="cm"/>
      <inkml:brushProperty name="height" value="0.025" units="cm"/>
    </inkml:brush>
  </inkml:definitions>
  <inkml:trace contextRef="#ctx0" brushRef="#br0">87 368 6854,'-12'3'7287,"-62"13"-3128,109-9-924,206-18-1983,282-50 0,-335 35-1242,515-85-1424,293-32 4318,-57 111-1543,-882 28-759,-35 1-1107,-19 2-867,-7 0-1095,-12 1-1681,-1 0-3235</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13.069"/>
    </inkml:context>
    <inkml:brush xml:id="br0">
      <inkml:brushProperty name="width" value="0.025" units="cm"/>
      <inkml:brushProperty name="height" value="0.025" units="cm"/>
    </inkml:brush>
  </inkml:definitions>
  <inkml:trace contextRef="#ctx0" brushRef="#br0">0 18 9897,'0'0'12791,"9"-4"-11713,0 1-941,-1 1-1,1-1 0,0 1 1,0 1-1,-1 0 0,1 0 1,0 0-1,0 1 0,0 1 1,0 0-1,0 0 0,17 4 1,-15-2-114,9 2-7,0 0-1,0 1 1,0 1 0,-1 0 0,0 2 0,0 0-1,32 23 1,-49-31 36,0 0 0,-1 1 0,1-1 0,-1 1 0,1 0-1,-1-1 1,1 1 0,-1 0 0,0 0 0,0 0 0,0 0 0,0 0-1,0 0 1,-1 0 0,1 0 0,-1 0 0,1 0 0,-1 0 0,0 0 0,0 1-1,1-1 1,-2 3 0,0-2 26,0 0-1,0 0 0,0 1 1,-1-1-1,1-1 1,-1 1-1,0 0 1,0 0-1,0-1 1,0 1-1,0-1 1,-1 1-1,-2 2 0,-12 7 186,1-1 0,-1 0-1,-37 15 1,40-19-334,-42 23 126,-14 6-1021,22-17-3878,19-10-4125</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13.709"/>
    </inkml:context>
    <inkml:brush xml:id="br0">
      <inkml:brushProperty name="width" value="0.025" units="cm"/>
      <inkml:brushProperty name="height" value="0.025" units="cm"/>
    </inkml:brush>
  </inkml:definitions>
  <inkml:trace contextRef="#ctx0" brushRef="#br0">71 581 5381,'0'0'5872,"-10"6"-3880,-3 5-1476,-9 6 121,-3-2 2662,44-26-1923,0 0 1,0-2 0,24-20-1,-2-5-379,47-54 0,-64 64-887,-1-1 1,-2-2-1,0 0 0,-2-1 0,-2-1 0,-1-1 0,-1 0 0,-2-1 1,-2 0-1,14-70 0,-21 100-192,1 15 28,5 22 40,-9-27 31,11 35 78,1-1 1,2 0 0,27 49 0,-34-72-316,1-1-1,0-1 1,2 0 0,-1-1 0,2 1-1,-1-2 1,2 0 0,0 0 0,0-2 0,27 18-1,-32-24-622,0 0-1,0-1 1,-1 0-1,2-1 1,7 3-1,43-1-9651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6.222"/>
    </inkml:context>
    <inkml:brush xml:id="br0">
      <inkml:brushProperty name="width" value="0.025" units="cm"/>
      <inkml:brushProperty name="height" value="0.025" units="cm"/>
    </inkml:brush>
  </inkml:definitions>
  <inkml:trace contextRef="#ctx0" brushRef="#br0">4 0 10090,'0'0'4516,"-4"58"-2498,4-37-289,7-2-544,7 2-800,2-4-289,6-5-224,5-5-801,2-6-1121,1-1-1858,-2-13-1185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9.449"/>
    </inkml:context>
    <inkml:brush xml:id="br0">
      <inkml:brushProperty name="width" value="0.025" units="cm"/>
      <inkml:brushProperty name="height" value="0.025" units="cm"/>
    </inkml:brush>
  </inkml:definitions>
  <inkml:trace contextRef="#ctx0" brushRef="#br0">138 1 11531,'0'0'7009,"-8"12"-5717,-11 21-891,1 1 1,2 0-1,1 1 0,2 1 1,1 1-1,2 0 1,1 0-1,3 1 0,0 0 1,1 67-1,5-103-399,0-1 1,0 1-1,0-1 1,0 1-1,1-1 1,-1 0-1,0 1 0,1-1 1,-1 1-1,1-1 1,0 0-1,-1 1 1,1-1-1,0 0 1,0 0-1,0 0 0,0 0 1,0 1-1,0-1 1,0-1-1,0 1 1,0 0-1,0 0 1,1 0-1,-1 0 0,0-1 1,1 1-1,-1-1 1,0 1-1,1-1 1,-1 1-1,1-1 1,-1 0-1,1 0 0,-1 0 1,1 0-1,-1 0 1,1 0-1,-1 0 1,2-1-1,2 1 11,0-1 0,0 0-1,0 0 1,0-1 0,0 0-1,0 1 1,0-2 0,0 1 0,-1 0-1,8-6 1,-2 0-5,-1-1 0,1 0 0,-2 0 0,1-1 0,-1 0 0,0-1 0,-1 0 0,-1 0 0,0 0 0,0-1 0,-1 0 0,0 0 0,-1-1 0,-1 1 0,0-1 0,0 1 0,0-16 0,-3 27-6,1 1 0,-1-1 0,0 0 0,0 1 0,0-1 0,0 0 0,0 1 0,0-1 0,0 0 0,0 0 0,0 1 0,0-1 0,0 0 0,0 1 0,0-1 0,-1 0 0,1 1 0,0-1 0,0 0 0,-1 1 0,1-1 0,-1 1 0,1-1 0,0 0 0,-1 1 0,1-1 0,-1 1 0,1-1 0,-1 1 0,1 0 0,-1-1 0,0 1 0,1-1 0,-1 1 0,0 0 0,1 0 0,-1-1 0,0 1 0,1 0 0,-1 0 0,0 0 0,1 0 0,-1 0 0,0 0 0,1 0-1,-1 0 1,0 0 0,0 0 0,1 0 0,-1 0 0,0 0 0,1 1 0,-1-1 0,0 0 0,1 0 0,-1 1 0,1-1 0,-1 1 0,0-1 0,1 0 0,-1 1 0,1-1 0,-1 1 0,0 0 0,-3 3 8,-1-1 0,1 1 0,0 0 0,0 0 0,0 0 0,0 1 0,-3 5 0,3-4 28,1 1 0,0-1 0,1 1 1,-1 0-1,1 0 0,0 0 1,1 0-1,0 1 0,0-1 0,1 0 1,0 13-1,0-17-34,1 0 1,-1 0-1,1 0 1,0-1-1,0 1 1,0 0-1,0-1 1,0 1-1,0 0 1,1-1-1,0 0 1,-1 1-1,1-1 1,0 0-1,0 0 1,0 0-1,0 0 1,1 0-1,-1 0 1,0-1-1,1 1 1,-1-1-1,1 1 1,0-1-1,-1 0 1,1 0-1,0-1 1,0 1-1,-1 0 1,1-1-1,6 1 1,-4 0 6,0 0 0,1-1 0,-1 0 1,0 1-1,0-2 0,1 1 0,-1-1 1,0 1-1,1-2 0,-1 1 0,0 0 1,0-1-1,0 0 0,0 0 0,-1-1 1,1 1-1,0-1 0,6-5 0,-11 8-53,-15 5-4076,6-7-5890,6-11 986</inkml:trace>
  <inkml:trace contextRef="#ctx0" brushRef="#br0" timeOffset="1">321 111 13741,'0'0'5894,"-6"61"-5798,11-40-96,8-3-1217,1-1-3076,3-3-5220</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15.585"/>
    </inkml:context>
    <inkml:brush xml:id="br0">
      <inkml:brushProperty name="width" value="0.025" units="cm"/>
      <inkml:brushProperty name="height" value="0.025" units="cm"/>
    </inkml:brush>
  </inkml:definitions>
  <inkml:trace contextRef="#ctx0" brushRef="#br0">9 1710 3555,'0'0'13432,"-2"3"-12311,1-2-1089,1-1-1,-1 0 1,1 0 0,0 1 0,-1-1 0,1 0-1,0 1 1,-1-1 0,1 0 0,0 1 0,-1-1-1,1 1 1,0-1 0,0 0 0,0 1 0,-1-1-1,1 1 1,0-1 0,0 1 0,0-1 0,0 1-1,0-1 1,0 1 0,0-1 0,0 0 0,0 1-1,0-1 1,0 1 0,0-1 0,0 1 0,0-1-1,0 1 1,0-1 0,1 1 0,-1-1 0,0 0-1,0 1 1,1-1 0,-1 1 0,0-1 0,0 0-1,1 1 1,-1-1 0,0 0 0,1 1 0,-1-1-1,1 0 1,-1 0 0,0 1 0,1-1 0,0 0-1,33 2 1448,-18-2-1430,7-2 77,0-1 0,-1-2-1,0 0 1,1-1 0,-2-1-1,25-11 1,40-12-93,202-67 64,-233 74-81,-1-2 0,-2-3 0,55-38-1,114-100 187,-181 131-180,0-2-1,-3-2 1,36-48 0,-49 56 18,80-115 112,-90 122-110,-1 0 1,-1 0 0,0-1 0,11-42-1,-10 30 181,1 0-1,2 2 1,21-37-1,-16 33 27,29-75 0,-43 89 2,-2 0 0,0 0 0,1-32 0,8-46 27,-13 99-299,3-11 383,0 0 0,-1-1 1,-1 1-1,-1-1 0,0 0 0,-2-26 0,-4 35-2610,9 17-4414,4-5-849</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58.483"/>
    </inkml:context>
    <inkml:brush xml:id="br0">
      <inkml:brushProperty name="width" value="0.025" units="cm"/>
      <inkml:brushProperty name="height" value="0.025" units="cm"/>
    </inkml:brush>
  </inkml:definitions>
  <inkml:trace contextRef="#ctx0" brushRef="#br0">0 50 4612,'0'0'15770,"5"13"-15017,5 22-465,-2 1 0,-1 0 0,-2 1 1,1 36-1,-6 25 2643,1-97-2908,-1-1 0,0 0 0,0 0 0,0 0 0,0 0-1,0 1 1,0-1 0,0 0 0,0 0 0,1 0 0,-1 1 0,0-1 0,0 0 0,0 0 0,0 0 0,0 1 0,0-1 0,0 0 0,0 0 0,0 0 0,0 1 0,0-1-1,0 0 1,-1 0 0,1 1 0,0-1 0,0 0 0,0 0 0,0 0 0,0 0 0,0 1 0,0-1 0,0 0 0,-1 0 0,1 0 0,0 0 0,0 1 0,0-1 0,0 0 0,-1 0-1,1 0 1,0 0 0,0 0 0,0 0 0,-1 0 0,1 0 0,0 1 0,0-1 0,0 0 0,-1 0 0,1 0 0,0 0 0,0 0 0,0 0 0,-1 0 0,1 0 0,0 0-1,0 0 1,-1-1 0,1 1 0,0 0 0,0 0 0,-6-14 614,4-5-603,2 0 0,0 1 0,1-1 1,1 0-1,1 1 0,0-1 0,2 1 1,0 0-1,1 0 0,1 0 0,17-32 1,-20 42-45,1 0 0,0 0 1,0 1-1,0-1 0,1 1 1,0 1-1,1-1 0,-1 1 1,1 0-1,1 0 0,-1 1 0,1 0 1,0 0-1,0 1 0,0 0 1,0 0-1,1 1 0,0 0 1,-1 1-1,1 0 0,0 0 1,0 1-1,1 0 0,-1 1 1,0 0-1,13 1 0,-21-1 9,0 0-1,1 1 0,-1-1 1,0 1-1,1-1 1,-1 1-1,0-1 0,0 1 1,0-1-1,0 1 1,1 0-1,-1 0 0,0 0 1,0-1-1,0 1 1,-1 0-1,1 0 0,0 0 1,0 1-1,0-1 1,-1 0-1,1 0 0,-1 0 1,1 0-1,-1 1 1,1-1-1,-1 0 0,0 1 1,1-1-1,-1 0 1,0 1-1,0-1 0,0 0 1,0 1-1,0-1 1,0 0-1,-1 1 0,1-1 1,0 0-1,-1 2 1,0 1 11,0 1 0,-1-1 1,1 1-1,-1-1 0,0 0 1,0 0-1,-1 1 0,1-1 1,-1-1-1,-4 6 0,-8 5 234,-1 0 0,-1-1 0,0-1 0,-32 17 0,38-24-122,1 0 1,-1 0-1,1-1 1,-1-1 0,0 0-1,-1 0 1,1-1-1,0 0 1,-1-1-1,-14-1 1,26 1-130,-1-1-1,1 0 1,0 0 0,-1 0 0,1 0-1,0 0 1,-1 0 0,1 0 0,0 0-1,0 0 1,-1 0 0,1-1-1,0 1 1,0 0 0,-1 0 0,1 0-1,0 0 1,-1 0 0,1 0-1,0-1 1,0 1 0,0 0 0,-1 0-1,1 0 1,0-1 0,0 1 0,0 0-1,-1 0 1,1 0 0,0-1-1,0 1 1,0 0 0,0-1 0,0 1-1,0 0 1,-1 0 0,1-1-1,0 1 1,0 0 0,0-1 0,9-11-821,17-8-1244,-4 11-261,1 2 0,32-8-1,-27 8-205,24-6-3515</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0:58.824"/>
    </inkml:context>
    <inkml:brush xml:id="br0">
      <inkml:brushProperty name="width" value="0.025" units="cm"/>
      <inkml:brushProperty name="height" value="0.025" units="cm"/>
    </inkml:brush>
  </inkml:definitions>
  <inkml:trace contextRef="#ctx0" brushRef="#br0">281 0 16207,'0'0'3246,"-6"9"-2189,-52 76 1252,-135 150 0,192-234-2397,1 0 0,0-1 0,-1 1 0,0 0 0,1-1 0,-1 1 0,1 0 0,-1-1 0,0 1 0,1-1 0,-1 1 0,0-1 0,0 1 0,1-1 0,-1 0 0,0 1 0,0-1 0,0 0 0,1 0 0,-1 1 0,0-1-1,0 0 1,0 0 0,0 0 0,-1 0 0,1-1-51,1 0-1,-1 0 0,1 0 0,-1 0 1,1 0-1,0 0 0,0 0 0,-1 0 0,1 0 1,0-1-1,0 1 0,0 0 0,0 0 1,0 0-1,0 0 0,1 0 0,-1-2 0,19-67-4895,-15 55 3509,18-87-4191,-13 32 9219,-10 70-3236,1-1 0,1 0 0,-1 1 0,0-1 0,0 0 0,0 1 0,0-1-1,0 0 1,0 1 0,1-1 0,-1 1 0,0-1 0,1 0 0,-1 1 0,0-1 0,1 1 0,-1-1 0,1 1 0,-1-1 0,1 1 0,-1-1 0,1 1 0,-1 0 0,1-1-1,-1 1 1,1 0 0,0-1 0,0 1 0,22 4 2837,26 26-2373,-39-23 67,126 72 341,-40-38-3979,-47-25-1760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07.547"/>
    </inkml:context>
    <inkml:brush xml:id="br0">
      <inkml:brushProperty name="width" value="0.025" units="cm"/>
      <inkml:brushProperty name="height" value="0.025" units="cm"/>
    </inkml:brush>
  </inkml:definitions>
  <inkml:trace contextRef="#ctx0" brushRef="#br0">0 2476 4708,'0'0'10635,"0"-5"-9562,0-23 240,12 13 3513,23-10-4605,-28 20 140,22-19-273,-1-2 1,-1 0 0,27-36 0,-27 30-33,194-196 333,-84 44-68,-75 106-264,-27 32-30,45-44 1,-6 1 119,-31 36-86,39-57 262,-53 69-41,67-74-1,-23 36-260,63-89-1,-83 98-1,3 2-1,94-88 0,178-177 277,-87 82 441,-232 242-715,-2 4 111,-1-1 0,-1 1 0,1-1 0,-1-1 0,0 1 1,0-1-1,6-11 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08.227"/>
    </inkml:context>
    <inkml:brush xml:id="br0">
      <inkml:brushProperty name="width" value="0.025" units="cm"/>
      <inkml:brushProperty name="height" value="0.025" units="cm"/>
    </inkml:brush>
  </inkml:definitions>
  <inkml:trace contextRef="#ctx0" brushRef="#br0">53 11 13229,'0'0'157,"1"-1"0,-1 1 0,0 0 0,0 0 0,1-1 0,-1 1 0,1 0 0,-1 0 0,0-1 0,1 1 0,-1 0 0,0 0 0,1 0 0,-1-1 0,1 1 0,-1 0 0,0 0 0,1 0 0,-1 0 0,1 0 1,-1 0-1,1 0 0,-1 0 0,0 0 0,1 0 0,-1 0 0,1 0 0,-1 1 0,1-1 0,-1 0 0,0 0 0,1 0 0,-1 0 0,0 1 0,1-1 0,-1 0 0,1 0 0,-1 1 0,0-1 0,0 0 0,1 1 1,-1-1-1,0 0 0,0 1 0,1-1 0,-1 0 0,0 1 0,0 0 0,7 32 1402,-8 38-1829,-3-47 667,-2 0 1,0-1-1,-18 42 1,13-38 625,-13 54-1,24-79-771,0-13-132,1 0-1,1 0 1,0 1-1,0-1 0,1 0 1,0 1-1,9-17 1,-1-3-68,2-14-23,-9 26-22,1 0 1,1 0-1,0 1 1,1 0-1,1 0 1,1 1-1,21-31 1,-27 45 1,1-1-1,0 1 1,-1 0 0,1 0 0,0 0 0,0 1 0,0 0 0,0-1 0,1 1 0,-1 0 0,0 1-1,0-1 1,1 1 0,-1 0 0,0 0 0,1 0 0,-1 1 0,5 1 0,-7-2-8,0 0 0,0 0 0,0 0 1,0 0-1,0 1 0,0-1 0,0 1 1,0 0-1,0 0 0,-1-1 1,1 1-1,0 0 0,0 0 0,-1 1 1,1-1-1,0 0 0,-1 1 0,1-1 1,-1 1-1,0-1 0,1 1 0,-1-1 1,0 1-1,0 0 0,0 0 0,0 0 1,-1 0-1,1-1 0,0 1 1,-1 0-1,1 0 0,-1 0 0,0 0 1,1 1-1,-1-1 0,0 0 0,-1 0 1,1 3-1,-1-3 50,-1 1 1,1-1-1,0 0 1,-1 0-1,0 0 1,1 0-1,-1 0 0,0 0 1,0 0-1,0-1 1,0 1-1,0-1 1,0 0-1,-1 1 1,1-1-1,0 0 0,-1 0 1,-3 1-1,-52 14 1145,50-14-1058,-8 1 45,-1-1-1,1 0 1,-19 0-1,35-2-201,-1 0-1,1 0 1,0 0 0,0 0-1,-1 0 1,1 0 0,0 0-1,0 0 1,-1 0 0,1 0-1,0 0 1,0 0 0,0-1-1,-1 1 1,1 0 0,0 0-1,0 0 1,0 0-1,-1 0 1,1 0 0,0-1-1,0 1 1,0 0 0,0 0-1,-1 0 1,1 0 0,0-1-1,0 1 1,0 0 0,0 0-1,0 0 1,0-1 0,0 1-1,0 0 1,0 0 0,0-1-1,-1 1 1,1 0 0,0 0-1,0 0 1,0-1-1,0 1 1,1 0 0,-1 0-1,0-1 1,0 1 0,0 0-1,0 0 1,0 0 0,0-1-1,0 1 1,0 0 0,0 0-1,0 0 1,1-1 0,-1 1-1,0 0 1,0 0 0,0 0-1,0 0 1,1-1 0,-1 1-1,0 0 1,0 0-1,0 0 1,1 0 0,-1 0-1,0 0 1,1-1 0,12-10-2250,31-6-6101,-18 9 1036</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08.554"/>
    </inkml:context>
    <inkml:brush xml:id="br0">
      <inkml:brushProperty name="width" value="0.025" units="cm"/>
      <inkml:brushProperty name="height" value="0.025" units="cm"/>
    </inkml:brush>
  </inkml:definitions>
  <inkml:trace contextRef="#ctx0" brushRef="#br0">175 0 15407,'0'0'7260,"-3"12"-6828,2-10-399,0 5 76,-1 0 1,0 0 0,-1-1 0,1 1 0,-2-1 0,1 1 0,0-1-1,-1 0 1,0 0 0,-1-1 0,-5 7 0,-27 21 816,15-13-379,0 1 0,-24 29 1,45-49-911,2-4-279,-1 0 1,1 1-1,0-1 1,0 0-1,0 0 1,0 1-1,0-1 1,1 0-1,-1 1 1,3-3-1,3-7-2749,2-10-3559</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08.895"/>
    </inkml:context>
    <inkml:brush xml:id="br0">
      <inkml:brushProperty name="width" value="0.025" units="cm"/>
      <inkml:brushProperty name="height" value="0.025" units="cm"/>
    </inkml:brush>
  </inkml:definitions>
  <inkml:trace contextRef="#ctx0" brushRef="#br0">1 1 12556,'0'0'14381,"48"32"-13676,-22-15-385,0-2-255,-5 2-1,0-1-32,-5 0-193,-3 0-607,-6-3-962,-2-3-1761,-4-5-3940</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10.205"/>
    </inkml:context>
    <inkml:brush xml:id="br0">
      <inkml:brushProperty name="width" value="0.025" units="cm"/>
      <inkml:brushProperty name="height" value="0.025" units="cm"/>
    </inkml:brush>
  </inkml:definitions>
  <inkml:trace contextRef="#ctx0" brushRef="#br0">204 15 9353,'0'-1'315,"0"0"0,0 1 0,0-1 1,-1 1-1,1-1 0,0 0 0,0 1 0,0-1 0,-1 0 1,1 1-1,0-1 0,-1 1 0,1-1 0,0 1 0,-1-1 1,1 1-1,-1-1 0,1 1 0,-1-1 0,1 1 0,-1 0 1,1-1-1,-1 1 0,1 0 0,-1-1 0,0 1 0,1 0 1,-1 0-1,1 0 0,-1-1 0,-1 1 0,-29 1 2221,22 0-2497,0 1 0,0 0 1,1 1-1,-15 6 0,11-2 111,1 1 0,-1 0 0,2 0-1,-14 14 1,21-20-101,0 1 0,0 1 0,1-1 0,-1 0 1,1 0-1,0 1 0,0 0 0,0-1 0,0 1 0,1 0 0,-1 0 0,1 0 0,0 0 0,0 0 1,1 0-1,-1 0 0,1 0 0,0 8 0,1-10-42,0-1 1,0 0-1,0 1 1,0-1-1,1 0 0,-1 0 1,0 1-1,1-1 1,-1 0-1,1-1 1,-1 1-1,1 0 0,-1 0 1,1-1-1,0 1 1,-1 0-1,1-1 1,0 0-1,0 1 0,-1-1 1,1 0-1,0 0 1,0 0-1,-1 0 1,4-1-1,51-3 29,-43 1-688,0 0-1,-1-1 1,19-8-1,10-13-5518,-23 9 672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10.564"/>
    </inkml:context>
    <inkml:brush xml:id="br0">
      <inkml:brushProperty name="width" value="0.025" units="cm"/>
      <inkml:brushProperty name="height" value="0.025" units="cm"/>
    </inkml:brush>
  </inkml:definitions>
  <inkml:trace contextRef="#ctx0" brushRef="#br0">134 0 13421,'0'0'7335,"-11"12"-7020,-2 2-225,-50 59 150,56-65-138,1 0 0,1 0 1,0 0-1,0 1 0,0 0 0,1 0 0,-6 19 0,10-27-100,1 0 0,-1 0 0,0 0 0,0-1 0,1 1 0,-1 0 0,0 0 0,1 0 0,-1-1 0,1 1 0,-1 0 0,1-1 0,-1 1 0,1 0 0,-1-1 0,1 1 0,0-1 0,-1 1 0,1-1 0,0 1 0,-1-1 0,1 1 0,0-1 0,0 0 0,-1 1 0,1-1 0,0 0 0,0 0 0,0 0 0,0 1 0,-1-1 0,1 0 0,0 0-1,0 0 1,0 0 0,0-1 0,-1 1 0,2 0 0,41-2-890,-40 1 690,5 0-678,1-1 0,-1 0-1,0 0 1,0-1-1,9-5 1,10-5-4377</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10.909"/>
    </inkml:context>
    <inkml:brush xml:id="br0">
      <inkml:brushProperty name="width" value="0.025" units="cm"/>
      <inkml:brushProperty name="height" value="0.025" units="cm"/>
    </inkml:brush>
  </inkml:definitions>
  <inkml:trace contextRef="#ctx0" brushRef="#br0">104 0 11179,'0'0'7543,"-6"10"-7415,-92 124 2258,102-148-9118,-1 3 876</inkml:trace>
  <inkml:trace contextRef="#ctx0" brushRef="#br0" timeOffset="1">5 27 7527,'0'0'14798,"22"56"-14734,1-50 0,3-5 0,-2-1-480,-2 0-641,-4-5-1153,-4-9-1570,-8-3-1281,-3-2-4323</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09.901"/>
    </inkml:context>
    <inkml:brush xml:id="br0">
      <inkml:brushProperty name="width" value="0.025" units="cm"/>
      <inkml:brushProperty name="height" value="0.025" units="cm"/>
    </inkml:brush>
  </inkml:definitions>
  <inkml:trace contextRef="#ctx0" brushRef="#br0">146 4 15727,'0'0'2888,"-8"12"-1735,-27 39 0,32-47-1082,1 1 1,0 0-1,0-1 1,1 1-1,-1 0 0,1 0 1,0 0-1,0 0 0,1 0 1,-1 0-1,1 0 0,0 0 1,1 0-1,0 7 0,3 3-149,-1-1 0,2 1 0,7 16-1,3 8-165,-9-11 252,-1 1-1,-1 0 1,-2 1 0,-1 44 0,-1-63 38,0-8-29,-1 0-1,1 0 1,0 0 0,-1 0-1,1 0 1,-1 0-1,0 0 1,0 0 0,0 0-1,0-1 1,-1 1-1,1 0 1,-1-1 0,0 1-1,1-1 1,-1 0 0,0 1-1,-1-1 1,1 0-1,0 0 1,0-1 0,-1 1-1,-3 2 1,2-2 15,0 0-1,-1-1 1,1 1 0,-1-1 0,1 0 0,-1 0-1,1 0 1,-1 0 0,0-1 0,0 0-1,1 0 1,-1 0 0,0-1 0,-6-1 0,9 1-32,0 1 1,0-1 0,0 0 0,0 0 0,0-1 0,0 1 0,1 0 0,-1 0 0,1-1 0,-1 1 0,1-1-1,-1 0 1,1 1 0,0-1 0,-1 0 0,1 0 0,0 1 0,1-1 0,-1 0 0,0 0 0,0 0 0,1 0-1,-1-1 1,1 1 0,0 0 0,-1 0 0,1 0 0,0 0 0,1-3 0,-2 0-17,2-1 0,-1 0 0,1 0 0,0 0-1,0 1 1,0-1 0,1 0 0,0 1 0,0-1 0,3-5 0,5-3 10,0 1 1,0 0-1,1 1 1,1-1-1,0 2 0,1 0 1,15-10-1,109-64 93,-58 38 133,-61 36-128,65-46 77,-77 53-54,-1-1-1,1 0 0,-1 0 1,-1 0-1,1-1 0,-1 1 1,0-1-1,0 0 0,0 0 1,-1-1-1,4-8 0,-7 14-90,0 0-1,1 0 1,-1 0 0,0 1-1,0-1 1,1 0 0,-1 0-1,0 0 1,0 0-1,0 0 1,0 0 0,0 0-1,0 1 1,-1-1 0,1 0-1,0 0 1,0 0-1,-1 0 1,1 0 0,0 1-1,-1-1 1,1 0 0,-1 0-1,1 0 1,-1 1-1,1-1 1,-1 0 0,1 1-1,-1-1 1,-1 0 0,0 0-1,0 0 0,0 1 0,0-1 1,0 1-1,0-1 0,0 1 1,0 0-1,0-1 0,0 1 1,0 0-1,-1 1 0,-2-1 0,-3 2 48,0-1-1,0 1 0,0 1 1,0-1-1,-13 7 1,9-1 93,1 0 1,0 1-1,0 0 1,1 0 0,0 1-1,-13 16 1,19-20-106,0-1 1,0 0-1,1 1 1,0 0-1,0 0 0,0 0 1,1 0-1,-1 0 1,1 1-1,1-1 1,0 1-1,0-1 1,0 1-1,0-1 0,2 12 1,-1-15-61,1-1 0,0 1 0,0-1 0,0 1 0,1-1 0,-1 1 0,0-1 0,1 0 0,0 0 0,-1 0 0,1 0 0,0 0 0,0 0 0,0-1 0,1 1 0,-1 0 0,0-1 0,0 0 0,1 0 0,-1 1 0,1-1 0,-1-1 0,1 1 0,-1 0 1,1-1-1,0 1 0,-1-1 0,5 0 0,7 2-534,1-1 0,-1-1 0,28-2 1,-34 1-350,-1-1 1,1 1-1,-1-1 0,1-1 1,-1 1-1,0-1 1,0-1-1,0 1 1,10-8-1,21-20-8895</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11.280"/>
    </inkml:context>
    <inkml:brush xml:id="br0">
      <inkml:brushProperty name="width" value="0.025" units="cm"/>
      <inkml:brushProperty name="height" value="0.025" units="cm"/>
    </inkml:brush>
  </inkml:definitions>
  <inkml:trace contextRef="#ctx0" brushRef="#br0">59 1 10442,'0'0'11531,"39"56"-10506,-30-34-449,-1 1-416,-5 4-95,-3 0-1,-6 5 0,-17 0-577,-4-2-768,-4-8-1506,1-5-4452</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13.442"/>
    </inkml:context>
    <inkml:brush xml:id="br0">
      <inkml:brushProperty name="width" value="0.025" units="cm"/>
      <inkml:brushProperty name="height" value="0.025" units="cm"/>
    </inkml:brush>
  </inkml:definitions>
  <inkml:trace contextRef="#ctx0" brushRef="#br0">28 0 4356,'0'0'15295,"2"10"-15215,3 45 578,-3 1 1,-2-1 0,-3 1-1,-10 59 1,-3 49 25,14-138-558,1-44 140,0-46 37,1 61-331,3-64 82,15-84 1,-9 84-91,2-84 0,-11 150 47,-1 5-28,-1-1 0,1 1 0,0 0 1,0 0-1,0-1 0,1 1 0,-1 0 0,1 0 0,0 0 0,0 8 0,0 2 0,-8 109-4,-17 145 1201,25-244-922,1-36-20001</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4.291"/>
    </inkml:context>
    <inkml:brush xml:id="br0">
      <inkml:brushProperty name="width" value="0.025" units="cm"/>
      <inkml:brushProperty name="height" value="0.025" units="cm"/>
    </inkml:brush>
  </inkml:definitions>
  <inkml:trace contextRef="#ctx0" brushRef="#br0">0 59 17296,'0'0'4356,"76"-21"-3074,-25 10-450,9 3-479,2-1-257,1 4-64,-10 1-769,-7 4-512,-16 0-1153,-13-1-1762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4.664"/>
    </inkml:context>
    <inkml:brush xml:id="br0">
      <inkml:brushProperty name="width" value="0.025" units="cm"/>
      <inkml:brushProperty name="height" value="0.025" units="cm"/>
    </inkml:brush>
  </inkml:definitions>
  <inkml:trace contextRef="#ctx0" brushRef="#br0">1 0 9065,'0'0'12812,"74"25"-11819,-27-25-481,5-4-384,-1-1-192,-9 1-1313,-8 2-865,-14 0-1602,-11 1-864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5.020"/>
    </inkml:context>
    <inkml:brush xml:id="br0">
      <inkml:brushProperty name="width" value="0.025" units="cm"/>
      <inkml:brushProperty name="height" value="0.025" units="cm"/>
    </inkml:brush>
  </inkml:definitions>
  <inkml:trace contextRef="#ctx0" brushRef="#br0">0 36 17713,'9'-3'806,"34"-7"-229,2 1 1,-1 3 0,1 1-1,77 3 1,-120 2-591,0 0-1,1 0 1,-1 0 0,0 0 0,0 0-1,1 1 1,-1-1 0,0 1 0,0 0-1,0-1 1,1 1 0,-1 0 0,0 0-1,0 0 1,0 1 0,-1-1 0,1 1-1,2 1 1,-3-1 31,0-1-1,0 1 1,0-1-1,-1 1 1,1 0-1,-1-1 1,1 1 0,-1 0-1,0-1 1,0 1-1,0 0 1,0-1-1,0 1 1,0 0-1,0-1 1,0 1-1,-1 0 1,1-1-1,-1 3 1,-2 4 286,-1 1 0,0-1 0,-1 1 0,1-1 0,-2 0-1,1-1 1,-10 10 0,-92 91 2681,-16 18-3156,118-120-444,-6 6-1350,3-6-3965</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5.521"/>
    </inkml:context>
    <inkml:brush xml:id="br0">
      <inkml:brushProperty name="width" value="0.025" units="cm"/>
      <inkml:brushProperty name="height" value="0.025" units="cm"/>
    </inkml:brush>
  </inkml:definitions>
  <inkml:trace contextRef="#ctx0" brushRef="#br0">66 29 14926,'0'0'6844,"0"12"-5493,-3 64-604,-2 1 0,-4-2 1,-3 1-1,-24 78 0,45-218 1255,8 7-1929,45-96 0,-49 125-83,1 2 0,2-1 0,0 2 0,2 1 0,30-34 0,-45 55-1,0 0 1,0 0 0,0 0-1,0 0 1,1 1 0,-1-1-1,1 1 1,0 0-1,-1 0 1,1 0 0,0 0-1,0 1 1,0 0 0,1-1-1,-1 1 1,0 1-1,0-1 1,1 1 0,-1 0-1,0 0 1,0 0 0,1 0-1,-1 1 1,0 0-1,0-1 1,6 3 0,-6 0-35,0-1 1,0 1 0,0-1-1,-1 1 1,1 0-1,-1 1 1,0-1 0,1 0-1,-2 1 1,1 0-1,0 0 1,-1 0 0,0 0-1,0 0 1,0 0 0,0 0-1,-1 1 1,1-1-1,-1 1 1,0-1 0,-1 1-1,1-1 1,-1 10-1,0-11 37,0 1 0,0-1 0,-1 0 0,1 0 0,-1 0 0,0 0 0,0 0 0,0 0 0,0 0 0,-1 0 0,1 0 0,-1 0-1,0-1 1,1 1 0,-1 0 0,-5 3 0,2 0 7,-2-1-1,1 0 1,0 0-1,-1-1 0,0 0 1,-12 5-1,2-2 35,-1-1 0,1 0-1,-1-2 1,0 0 0,-24 2-1,39-6-76,-33 0 331,36 0-303,-1 0-1,1 0 1,-1 0 0,1 0-1,-1 0 1,1 0 0,-1 0-1,1 0 1,-1 0 0,1 0-1,-1 0 1,1-1 0,-1 1 0,1 0-1,-1 0 1,1 0 0,-1-1-1,1 1 1,0 0 0,-1 0-1,1-1 1,-1 1 0,1 0-1,0-1 1,-1 1 0,1-1-1,0 1 1,0 0 0,-1-1-1,1 1 1,0-1 0,0 1 0,0-1-1,-1 1 1,1-1 0,0 1-1,0-1 1,0 1 0,0-1-1,0 1 1,0-1 0,0 1-1,0-1 1,0 1 0,0-1-1,0 1 1,1-1 0,-1 1 0,0-1-1,0 1 1,0 0 0,0-1-1,1 1 1,-1-1 0,0 1-1,1-1 1,-1 1 0,0 0-1,1-1 1,0 1 0,2-4-671,2 0-1,-1 1 1,0 0 0,1 0 0,-1 0 0,1 1 0,9-4 0,-7 3-254,33-15-5391</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5.863"/>
    </inkml:context>
    <inkml:brush xml:id="br0">
      <inkml:brushProperty name="width" value="0.025" units="cm"/>
      <inkml:brushProperty name="height" value="0.025" units="cm"/>
    </inkml:brush>
  </inkml:definitions>
  <inkml:trace contextRef="#ctx0" brushRef="#br0">130 40 15983,'0'0'7399,"67"4"-7079,-35-7-320,6-6-1505,-5-1-2082,-4-3-2980,-11 4-1536</inkml:trace>
  <inkml:trace contextRef="#ctx0" brushRef="#br0" timeOffset="1">1 151 13549,'0'0'5381,"63"-2"-4356,-15-6-513,4-1-351,3 2-97,-3 3-64,-5 0-1666,-9-1-3395,-8 0-4228</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6.191"/>
    </inkml:context>
    <inkml:brush xml:id="br0">
      <inkml:brushProperty name="width" value="0.025" units="cm"/>
      <inkml:brushProperty name="height" value="0.025" units="cm"/>
    </inkml:brush>
  </inkml:definitions>
  <inkml:trace contextRef="#ctx0" brushRef="#br0">316 19 13741,'0'0'9556,"-10"-5"-8344,5 3-1167,0 0 0,-1 0 0,1 0 0,0 1 0,-1-1 0,1 1 0,-1 1 1,0-1-1,1 1 0,-1 0 0,1 0 0,-1 0 0,0 1 0,1 0 1,-1 0-1,1 1 0,-1-1 0,1 1 0,0 0 0,0 1 0,-7 3 0,-8 5 60,-1 0 0,2 2 0,-33 26 0,46-35-22,0 2 0,1-1 0,-1 1 0,1 0 0,0 0 0,0 0 1,1 1-1,0 0 0,0 0 0,1 0 0,0 0 0,0 0 0,0 1 0,-2 13 0,5-19-72,0 0 0,-1 0 0,1 1 0,1-1 0,-1 0 0,0 0-1,0 0 1,1 0 0,0 0 0,-1 0 0,1 0 0,0 0 0,0 0 0,0 0 0,0 0 0,0 0 0,0 0 0,1-1 0,-1 1-1,3 2 1,-1-1 6,1-1 0,0 1 0,0-1 0,0 0 0,0 0 0,0 0 0,0 0 0,1-1 0,5 2 0,11 0-651,0 0 1,0-1-1,29-2 0,-37 0-470,30-2-3210,-4-5-3160</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6.520"/>
    </inkml:context>
    <inkml:brush xml:id="br0">
      <inkml:brushProperty name="width" value="0.025" units="cm"/>
      <inkml:brushProperty name="height" value="0.025" units="cm"/>
    </inkml:brush>
  </inkml:definitions>
  <inkml:trace contextRef="#ctx0" brushRef="#br0">68 1 18578,'0'0'4772,"-50"66"-2754,39-34-801,6 3-672,3-1-385,2-2-128,0-5-32,7-7-641,4-5-1249,0-9-576,-4-6-1345,-2-2-4581</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6.862"/>
    </inkml:context>
    <inkml:brush xml:id="br0">
      <inkml:brushProperty name="width" value="0.025" units="cm"/>
      <inkml:brushProperty name="height" value="0.025" units="cm"/>
    </inkml:brush>
  </inkml:definitions>
  <inkml:trace contextRef="#ctx0" brushRef="#br0">218 1 19987,'0'0'4457,"-9"10"-2903,-22 27-1065,1 1 1,-42 73-1,53-74-480,-16 43-1,30-68-8,1 1 0,1-1 0,0 1 0,0 1 0,1-1-1,1 0 1,1 21 0,0-31-17,1 0-1,-1 0 1,1 0 0,0 0-1,0 0 1,1 0 0,-1 0 0,0 0-1,1 0 1,0-1 0,0 1-1,0-1 1,0 1 0,0-1-1,0 0 1,0 0 0,1 0 0,-1 0-1,1 0 1,0 0 0,-1-1-1,1 1 1,0-1 0,0 0-1,0 0 1,0 0 0,0 0 0,0-1-1,0 1 1,4-1 0,7 2-940,0 0 0,0-2 0,-1 0 0,1 0 0,22-5 0,7-6-4584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2:10.259"/>
    </inkml:context>
    <inkml:brush xml:id="br0">
      <inkml:brushProperty name="width" value="0.025" units="cm"/>
      <inkml:brushProperty name="height" value="0.025" units="cm"/>
    </inkml:brush>
  </inkml:definitions>
  <inkml:trace contextRef="#ctx0" brushRef="#br0">71 0 16976,'0'0'3876,"68"0"-1666,-34 7-192,4 4-577,-5 5-480,-7 7-416,-9 8-353,-12 8-96,-5 9-32,-13 9-32,-20 8 32,-14 5-865,-12 6-1121,-8-1-1377,-6-4-2338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7.189"/>
    </inkml:context>
    <inkml:brush xml:id="br0">
      <inkml:brushProperty name="width" value="0.025" units="cm"/>
      <inkml:brushProperty name="height" value="0.025" units="cm"/>
    </inkml:brush>
  </inkml:definitions>
  <inkml:trace contextRef="#ctx0" brushRef="#br0">266 1 4933,'0'0'11370,"-65"66"-9256,31-25 705,4 3-929,0-3-577,8-1-929,3-7-351,6-8-1,4-7-64,3-10-417,1-8-800,-2 0-737,1-14-1986,-2-12-4708</inkml:trace>
  <inkml:trace contextRef="#ctx0" brushRef="#br0" timeOffset="1">0 49 15567,'0'0'5349,"61"17"-2723,-27-4-800,1 3-833,7 1-545,-1-1-255,-1-5-161,-7-2-545,-6-4-1985,-5-5-1730,-8-1-3299</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7.529"/>
    </inkml:context>
    <inkml:brush xml:id="br0">
      <inkml:brushProperty name="width" value="0.025" units="cm"/>
      <inkml:brushProperty name="height" value="0.025" units="cm"/>
    </inkml:brush>
  </inkml:definitions>
  <inkml:trace contextRef="#ctx0" brushRef="#br0">279 0 9033,'0'0'11947,"0"81"-8712,5-38-641,-2 7-736,0 5-545,-3 7-544,-2 7-353,-17 0-255,-9 1-161,-9-1 0,-9 1-161,-4-8-1312,-3-8-1634,-2-13-4324</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29.341"/>
    </inkml:context>
    <inkml:brush xml:id="br0">
      <inkml:brushProperty name="width" value="0.025" units="cm"/>
      <inkml:brushProperty name="height" value="0.025" units="cm"/>
    </inkml:brush>
  </inkml:definitions>
  <inkml:trace contextRef="#ctx0" brushRef="#br0">92 1 14382,'0'0'512,"-56"72"385,35-18 384,9 10-768,9 7-385,3 7 64,0 8-128,11 3-32,5-1 0,-2-7 0,-2-5 0,0-9-64,-9-10-256,-3-16-1089,-2-7-2179,-16-15-2946</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1:30.195"/>
    </inkml:context>
    <inkml:brush xml:id="br0">
      <inkml:brushProperty name="width" value="0.025" units="cm"/>
      <inkml:brushProperty name="height" value="0.025" units="cm"/>
    </inkml:brush>
  </inkml:definitions>
  <inkml:trace contextRef="#ctx0" brushRef="#br0">122 1192 11627,'0'0'5744,"12"0"-5055,114-4-520,135-21 0,132-40-17,-177 26-133,311-18 0,267 54 878,-703-3-815,1-4 0,169-41 0,-258 49 949,-15 0-189,-23-4 281,27-2-814,18-5-160,-1 7-141,0-1 1,-1-1-1,0 0 1,0 0-1,-1 0 1,0-1 0,0 0-1,-1 0 1,0-1-1,-1 0 1,6-15-1,-5 8 6,-1-1-1,-1 0 1,-1 0 0,-1 0-1,0 0 1,-2-25-1,0 22-13,1-40 5,-3 0 1,-11-66-1,10 107-3,-2 1 0,0-1 0,-1 1 0,-1 0 0,-1 1 0,0 0 0,-1 0 0,-2 0 0,1 1 0,-20-22-1,-60-73 26,85 109-34,0 0 0,0 0 0,0 0 0,0 0 0,0 1 0,-1 0 0,1 0 0,-1 1 0,0-1 0,1 1 0,-1 0 0,0 1 0,0-1 1,0 1-1,1 0 0,-1 1 0,-6 1 0,-12-2-23,-1565 30-199,1350-22 177,-339 27-152,555-32-121,0 0 0,1 2 0,-1 1 0,-27 10 0,43-13-133,1 0-1,-1 0 1,1 1-1,1 0 1,-1 0-1,0 0 1,-9 11-1,12-12-161,0 1 0,1-1 1,-1 1-1,1 0 0,0 0 0,0 0 0,1 0 0,-1 0 0,1 0 1,0 1-1,0-1 0,0 0 0,0 9 0,0 6-7959</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4:26.294"/>
    </inkml:context>
    <inkml:brush xml:id="br0">
      <inkml:brushProperty name="width" value="0.025" units="cm"/>
      <inkml:brushProperty name="height" value="0.025" units="cm"/>
      <inkml:brushProperty name="color" value="#66CC00"/>
    </inkml:brush>
  </inkml:definitions>
  <inkml:trace contextRef="#ctx0" brushRef="#br0">510 75 3555,'0'0'3107,"-11"-8"-1329,-3-2-1193,0 0 1,-1 1-1,0 1 0,-20-8 1,29 14-446,-1-1 0,1 1 1,-1 0-1,1 1 0,-1-1 1,1 1-1,-1 1 0,0-1 0,1 1 1,-1 0-1,0 1 0,0 0 1,1 0-1,-1 0 0,1 1 0,-13 4 1,9 0-74,1 0 0,0 1 1,0 0-1,0 0 0,1 1 1,1 0-1,-1 1 0,1-1 1,-10 18-1,-3 7 466,-22 52 1,17-23-410,2 1 0,3 1 0,3 0 0,3 2 1,3 0-1,3 0 0,0 132 0,8-185-111,1 0 1,1 0-1,0 0 1,0-1-1,2 1 0,-1 0 1,2-1-1,0 0 1,0 0-1,1 0 0,0-1 1,14 19-1,-13-22-3,-1-1 0,1 1 0,1-1 0,-1-1-1,1 1 1,0-1 0,1-1 0,0 1 0,-1-2 0,2 1 0,-1-1-1,0 0 1,1-1 0,0 0 0,0-1 0,19 3 0,-18-4 15,0-1 1,0 1 0,0-2 0,0 0 0,0 0 0,0-1-1,0 0 1,-1-1 0,1 0 0,-1-1 0,16-7 0,-14 3 46,1 0 0,-1-1 1,0 0-1,-1 0 0,0-2 1,-1 1-1,0-1 0,10-15 0,3-6 182,-2 0 0,-2-2-1,0-1 1,-3 0 0,-1-1-1,12-43 1,-18 48-18,-1-1 0,-2 0-1,-1-1 1,-2 1 0,-1-1 0,-2 0 0,-6-54 0,5 76-251,-2 0 1,1 1 0,-2-1-1,1 1 1,-1 0-1,-1 0 1,0 0 0,0 0-1,-1 1 1,-1 0 0,1 0-1,-1 1 1,-1 0-1,1 0 1,-1 0 0,-1 1-1,1 0 1,-1 1 0,0 0-1,-1 1 1,0-1-1,0 2 1,0-1 0,0 2-1,-17-5 1,23 7-668,1 0 1,-1 0-1,1-1 1,-1 1-1,1-1 1,-1 0-1,1 0 1,-5-3-1,-2-9-5772</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4:30.691"/>
    </inkml:context>
    <inkml:brush xml:id="br0">
      <inkml:brushProperty name="width" value="0.025" units="cm"/>
      <inkml:brushProperty name="height" value="0.025" units="cm"/>
      <inkml:brushProperty name="color" value="#66CC00"/>
    </inkml:brush>
  </inkml:definitions>
  <inkml:trace contextRef="#ctx0" brushRef="#br0">245 33 4837,'0'0'4708,"-12"-6"-3897,-36-17-95,45 22-650,0 0 0,0 1 0,-1-1 1,1 1-1,0-1 0,0 1 0,0 0 1,0 0-1,-1 0 0,1 1 0,0-1 1,0 1-1,0 0 0,0 0 0,0 0 0,0 0 1,0 0-1,0 0 0,0 1 0,0 0 1,1-1-1,-1 1 0,1 0 0,-1 0 0,1 1 1,0-1-1,0 0 0,-3 5 0,-3 4 31,0 1-1,1 0 0,0 0 1,-8 21-1,4-3-69,1 1 0,1 0 1,2 0-1,1 1 0,-2 39 0,5-9-7,9 110 0,-1-123-41,13 54 0,-14-85-29,0-1 0,2 1 1,0-1-1,1 0 0,1 0 1,12 19-1,-17-32 52,-1-1-1,1 1 0,0-1 1,0 1-1,0-1 1,0 0-1,0 0 1,1-1-1,0 1 0,-1-1 1,1 0-1,0 0 1,0 0-1,0 0 1,0-1-1,1 1 0,-1-1 1,0 0-1,0 0 1,1-1-1,-1 1 0,1-1 1,-1 0-1,0 0 1,1-1-1,-1 1 1,1-1-1,-1 0 0,8-3 1,0-1 47,0 0 0,-1 0 0,0-1 0,0-1 0,-1 0 1,0 0-1,0-1 0,-1-1 0,13-13 0,-5 1 129,0 0 0,-2-2 0,0 0 0,-2 0 0,-1-1 0,0-1 0,-2 0 0,-1-1 1,-1 0-1,-1 0 0,-1 0 0,-2-1 0,-1 0 0,0 0 0,-2 0 0,-5-52 0,3 70-81,0 0 1,-1-1-1,0 1 0,-1 0 1,0 0-1,0 0 0,-1 0 1,0 0-1,0 1 0,-1 0 1,-1 0-1,1 0 0,-1 1 1,0-1-1,-1 1 0,1 1 1,-13-10-1,8 9-65,1 0-1,-2 1 1,1 1-1,0 0 1,-1 0-1,0 1 1,0 0-1,-1 1 1,1 1-1,0 0 1,-1 1-1,-19 0 1,-34 1-5157,63-4 1084,3-11-3561</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23.269"/>
    </inkml:context>
    <inkml:brush xml:id="br0">
      <inkml:brushProperty name="width" value="0.025" units="cm"/>
      <inkml:brushProperty name="height" value="0.025" units="cm"/>
    </inkml:brush>
  </inkml:definitions>
  <inkml:trace contextRef="#ctx0" brushRef="#br0">224 106 3491,'0'0'96,"-11"1"486,-29-3 1552,9 1 1593,0 0-1,-45 6 1,74-5-3633,0 0 0,0 1 0,0-1 0,0 1 0,1-1 0,-1 1 0,0 0-1,1-1 1,-1 1 0,0 0 0,1 0 0,-1 0 0,1 1 0,-1-1 0,1 0 0,0 0 0,-1 1 0,1-1-1,0 1 1,0-1 0,-1 3 0,50-3 2463,340-21-453,217-19-1267,-281 11-516,54 16-212,-158 8-47,-83-7 1059,-148 7-7495,7-2 1009,3-1-4175</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43.680"/>
    </inkml:context>
    <inkml:brush xml:id="br0">
      <inkml:brushProperty name="width" value="0.025" units="cm"/>
      <inkml:brushProperty name="height" value="0.025" units="cm"/>
    </inkml:brush>
  </inkml:definitions>
  <inkml:trace contextRef="#ctx0" brushRef="#br0">185 78 2723,'0'0'8333,"-9"-2"-6940,0 1-804,-26-5 801,13 4 3753,110-2-3888,139-25 1,60-4-949,-868 97 366,450-39-679,224-33-319,-53 1 327,75-15-6,2 6-1,119-2 1,-231 20 18,-11 3 10,-11 4 34,-61 9 371,-1-4-1,0-3 0,-144 0 1,285-25-11442,-15-6-582</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47.437"/>
    </inkml:context>
    <inkml:brush xml:id="br0">
      <inkml:brushProperty name="width" value="0.025" units="cm"/>
      <inkml:brushProperty name="height" value="0.025" units="cm"/>
    </inkml:brush>
  </inkml:definitions>
  <inkml:trace contextRef="#ctx0" brushRef="#br0">58 93 7783,'0'0'10613,"11"-4"-9599,323-85 3673,-461 116-3339,-124 43 0,233-62-1226,11-4-78,12-2 4,54-5 24,0-4-1,96-22 1,-61 10-68,-74 16-4,-15 3 4,1-1 1,0 0 0,0 0 0,0 0-1,-1-1 1,1 0 0,-1 0 0,9-4-1,-43 3 199,-20 6-176,1 3 0,0 1-1,0 2 1,0 3 0,-50 19-1,94-30-145,-30 12 130,33-13-127,1 0 1,-1 0 0,0 1-1,0-1 1,0 0-1,0 0 1,1 1-1,-1-1 1,0 1 0,0-1-1,1 1 1,-1-1-1,0 1 1,1-1-1,-1 1 1,1 0 0,-1-1-1,1 1 1,-1 0-1,1-1 1,-1 1 0,1 0-1,-1 0 1,1 0-1,0-1 1,0 1-1,-1 0 1,1 0 0,0 1-1,8 0-3893,17-2-2173</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54.830"/>
    </inkml:context>
    <inkml:brush xml:id="br0">
      <inkml:brushProperty name="width" value="0.025" units="cm"/>
      <inkml:brushProperty name="height" value="0.025" units="cm"/>
    </inkml:brush>
  </inkml:definitions>
  <inkml:trace contextRef="#ctx0" brushRef="#br0">91 46 3748,'0'0'245,"-8"0"561,-1 1 305,-35 1 3422,14-5 1493,38 4-5567,0 0 1,-1-1 0,1 1-1,0-1 1,14-2-1,7 0-50,150 3 648,-1 2-801,311-34 0,-483 30-244,-4 1-4,0 0 1,0 0-1,0 0 1,0 0-1,0 0 0,0-1 1,-1 1-1,1-1 1,0 0-1,0 1 0,0-1 1,-1 0-1,1 0 1,0 0-1,-1 0 0,3-2 1,-10 1 88,-1 1 0,1 0 0,0 0 0,-1 0 0,-11 1 0,-486 22 575,422-15-656,32-3 12,0 1 1,-82 21 0,123-21-17,11-2 13,27 0 46,46-3 8,82-3-79,308-14-22,-434 15 14,-16 2 8,-1-1 1,1 0-1,0-1 1,0-1-1,17-6 1,-32 9 0,0 0 0,0 0 0,0 0 0,0 0 0,0 0 0,0 0-1,0 0 1,-1 0 0,1 0 0,0 0 0,0 0 0,0 0 0,0 0 0,0 0 0,0 0 0,0 0 0,0 0 0,0 0 0,0 0 0,0 0 0,-1 0-1,1 0 1,0-1 0,0 1 0,0 0 0,0 0 0,0 0 0,0 0 0,0 0 0,0 0 0,0 0 0,0 0 0,0 0 0,0-1 0,0 1 0,0 0-1,0 0 1,0 0 0,0 0 0,0 0 0,0 0 0,0 0 0,0 0 0,0-1 0,0 1 0,0 0 0,0 0 0,0 0 0,0 0 0,0 0-1,0 0 1,0 0 0,0 0 0,1 0 0,-1 0 0,0 0 0,0-1 0,-18-2 2,-25 0-28,37 3 24,-296 4 60,238 0-48,-1 3 0,-104 26 0,161-31-34,6-2 9,-1 0-1,1 0 1,0 1-1,0-1 1,0 1-1,0-1 1,0 1 0,0 0-1,0 0 1,0 0-1,0 0 1,0 0-1,0 1 1,0-1-1,1 0 1,-1 1-1,-1 2 1,7-3-737,0 0 1,0 0-1,0 0 1,1-1-1,-1 1 0,0-1 1,1 0-1,-1 0 1,8-2-1,21-5-6482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34:48.363"/>
    </inkml:context>
    <inkml:brush xml:id="br0">
      <inkml:brushProperty name="width" value="0.025" units="cm"/>
      <inkml:brushProperty name="height" value="0.025" units="cm"/>
    </inkml:brush>
  </inkml:definitions>
  <inkml:trace contextRef="#ctx0" brushRef="#br0">3333 103 4132,'0'0'3491,"-9"0"-3368,-3-1-47,0-1 0,0 0 0,0-1 0,0 0 0,0 0 0,1-2 0,-18-8 1,4 2 125,0 0 0,-1 1 0,-1 2 0,0 0 0,0 2 1,-53-5-1,-174 6 999,154 6-748,-283 6 32,276 0-196,-166 33-1,-300 101-166,254-60-99,204-53 108,-198 76-1,272-86-80,0 2 0,2 2 0,0 1 1,2 2-1,0 1 0,2 2 0,-61 63 0,78-70-46,0 0 1,1 1 0,1 1-1,2 1 1,0 0 0,1 1-1,2 0 1,0 1 0,2 1-1,1-1 1,1 1 0,1 0-1,2 1 1,0 0 0,1 37-1,3-34 0,2 1 0,1-1 0,1 1 0,2-1 0,9 30 0,-8-40-12,1 0 1,1 0-1,1-1 0,1 0 1,0-1-1,2 0 1,27 31-1,-11-20 31,1-2 0,2-1 1,1-2-1,0 0 0,2-3 0,68 33 1,239 80 64,-148-75-70,3-8 0,2-10 0,233 21 0,614 0 107,-986-60-109,1958-42 102,-845-61-70,-864 64-53,-2-13-1,358-106 1,-358 54 123,-255 80-54,-1-2 0,-1-3 0,80-53 0,-124 75-29,0-1 0,0 0 1,-1 0-1,0 0 0,1 0 1,-2-1-1,1 0 0,-1 0 1,0 0-1,0-1 0,0 1 1,-1-1-1,0 0 0,-1 0 1,1 0-1,-2 0 1,1 0-1,1-13 0,-3 11 34,0 0-1,-1 0 0,0 0 1,0 0-1,-1 0 1,-1 1-1,1-1 0,-1 1 1,-1-1-1,1 1 1,-1 0-1,-1 0 0,0 1 1,-11-15-1,-7-4 25,0 2 0,-2 0 0,-1 1 0,-1 2 0,-1 1 0,-1 1 0,-32-16 0,-227-95-64,243 112 10,-696-252-1145,239 115-4355,368 116 1863</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18.482"/>
    </inkml:context>
    <inkml:brush xml:id="br0">
      <inkml:brushProperty name="width" value="0.025" units="cm"/>
      <inkml:brushProperty name="height" value="0.025" units="cm"/>
    </inkml:brush>
  </inkml:definitions>
  <inkml:trace contextRef="#ctx0" brushRef="#br0">1 291 4837,'0'0'5979,"9"-1"-5595,838-87 1992,-84 25-1881,-348 34-24,996-43 2379,-765 46-2689,628 15 3191,-1217 14-3074,-56-3-177,-44 1 332,4 14-1130,36-12 65,-1-1 1,0 0 0,0-1-1,0 1 1,-1-1-1,1 1 1,0-1 0,-9 1-1,-10-2-5480</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10.010"/>
    </inkml:context>
    <inkml:brush xml:id="br0">
      <inkml:brushProperty name="width" value="0.025" units="cm"/>
      <inkml:brushProperty name="height" value="0.025" units="cm"/>
    </inkml:brush>
  </inkml:definitions>
  <inkml:trace contextRef="#ctx0" brushRef="#br0">2057 338 4837,'5'-10'5845,"1"-4"-5402,-1 0 1,0 0-1,-1 0 0,3-19 0,-6 29-281,0-1-1,0 1 0,-1-1 1,0 0-1,0 1 0,0-1 1,0 1-1,-1-1 0,0 1 1,0-1-1,0 1 0,0 0 1,-1-1-1,1 1 0,-1 0 1,0 0-1,-1 0 0,1 0 1,-1 0-1,0 1 0,-4-5 1,-5-2 162,-1 1 1,-1 1 0,0 0 0,0 1 0,0 0 0,-1 1 0,0 1 0,0 0 0,-25-4 0,-20 0-255,-70-3 0,91 10-32,-488-34-289,454 30 192,0 4 0,0 3-1,0 3 1,0 4 0,-104 23 0,148-24 56,0 2 0,0 1-1,0 1 1,2 2 0,-1 0 0,2 2 0,0 1 0,0 1-1,2 1 1,0 1 0,1 2 0,2 0 0,0 1 0,1 1-1,-30 45 1,26-30-5,2 2-1,2 0 1,2 1-1,1 2 1,2-1-1,2 2 1,2 0 0,2 0-1,2 1 1,2 0-1,1 79 1,5-111-5,0-1 1,1 0-1,1 0 1,0 0 0,0 0-1,1 0 1,1-1-1,0 0 1,0 1-1,1-2 1,1 1 0,10 14-1,-6-13-1,1-1 1,0 1-1,0-2 0,1 1 1,0-2-1,1 0 0,0-1 1,22 11-1,3-5 42,0-1 1,0-1-1,1-3 1,1-1-1,-1-2 1,72 2-1,60-8-173,1-7 0,-2-8 0,1-7 0,319-85-1,-427 89 108,-2-3-1,-1-2 1,0-4-1,85-50 0,-120 61 320,-1-1-1,0-1 0,-1-2 1,-1 0-1,-1-1 0,-1-2 1,-1 0-1,-1-1 0,-1-1 1,-1 0-1,24-51 0,-36 66-157,-1-1-1,0 1 1,-1-1-1,0 0 1,-1 0-1,0 0 1,0 0 0,-1 0-1,-1 0 1,0 0-1,0 0 1,-1-1-1,-1 1 1,-2-12-1,0 15-70,1-1 0,-1 0 1,0 1-1,-1 0 0,0 0 0,0 0 0,0 1 0,-1-1 0,-1 1 0,1 1 0,-1-1 1,0 1-1,0 0 0,-1 1 0,0 0 0,0 0 0,-9-4 0,-21-8-74,-1 2 0,0 1 0,-1 2 0,-1 2 0,0 2 0,-48-4-1,-255-3-496,310 14 430,-80 2-391,-79-3-2040,188 2 2014,-1 0 1,0 0-1,1-1 1,0 0-1,-1 0 0,1-1 1,-1 0-1,1 0 1,-7-3-1,-3-9-4229</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41.282"/>
    </inkml:context>
    <inkml:brush xml:id="br0">
      <inkml:brushProperty name="width" value="0.025" units="cm"/>
      <inkml:brushProperty name="height" value="0.025" units="cm"/>
    </inkml:brush>
  </inkml:definitions>
  <inkml:trace contextRef="#ctx0" brushRef="#br0">2080 252 4773,'0'0'2647,"3"-8"-1413,-1 3-1124,-1 1 1,1-1 0,-1 1 0,1-1 0,-1 0 0,-1 0 0,1 1 0,-1-1 0,0 0 0,0 0 0,0 0 0,0 1 0,-1-1 0,0 0 0,0 0 0,0 1 0,-1-1 0,0 1-1,0-1 1,0 1 0,0 0 0,-5-7 0,-3 0-5,1 1 0,-2 1-1,0-1 1,0 2 0,0 0-1,-1 0 1,0 1 0,-1 0-1,1 1 1,-1 1 0,-1 0-1,1 1 1,-1 0 0,-15-2-1,-26-3-251,-1 3 0,-64 0-1,115 6 133,-57-2-251,-556 5 12,528 6 560,1 3 0,-135 36 0,173-33-232,2 2 1,0 2-1,1 2 0,1 2 0,-79 51 0,111-62-43,-1 0 0,2 2 0,0-1 0,0 1 0,1 1 0,1 1 0,0 0 0,2 0 0,-1 1-1,2 0 1,0 1 0,2 0 0,-11 34 0,14-36-28,1-1 1,0 0-1,1 1 0,1 0 0,1-1 1,0 1-1,1 0 0,1-1 0,0 1 0,1-1 1,0 0-1,2 0 0,0 0 0,0 0 1,1-1-1,1 0 0,15 24 0,-9-20 9,1-1 0,0-1 1,1 1-1,1-2 0,0 0 0,1-1 0,33 21 0,-22-19 38,1-2-1,0 0 1,1-2 0,53 14-1,-3-9 21,0-4 0,0-3-1,114-2 1,32-6 56,260-34 1,-351 15 233,0-7-1,-2-5 1,160-58 0,-216 58 81,129-68 0,-174 79-280,0-2 0,-2-1 0,0-1 0,-1-2 0,-2 0 0,32-37-1,-50 50-53,-1 0-1,0 0 1,0-1-1,-1 0 1,-1-1-1,0 1 0,8-28 1,-12 34-62,-1 0 0,0 0 0,0-1-1,0 1 1,-1 0 0,0-1 0,0 1 0,-1-1 0,0 1 0,0 0 0,0-1 0,-1 1 0,0 0 0,0 0 0,0 0-1,-1 0 1,0 1 0,0-1 0,-7-8 0,-1 2-42,-1 1 0,0 0 0,0 1 0,-1 0 0,-1 1 0,1 1 0,-1 0 0,-1 0 0,0 2 0,0 0 0,0 1-1,-20-5 1,-25-4-67,-113-11 0,-368 9-2392,402 17 74,70-3-1612,18-10-3876</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24.556"/>
    </inkml:context>
    <inkml:brush xml:id="br0">
      <inkml:brushProperty name="width" value="0.025" units="cm"/>
      <inkml:brushProperty name="height" value="0.025" units="cm"/>
    </inkml:brush>
  </inkml:definitions>
  <inkml:trace contextRef="#ctx0" brushRef="#br0">65 0 16848,'0'0'4804,"-5"11"-4019,-9 17-140,-16 55 0,26-71-516,1 0 0,0 1 0,1-1 0,0 1 0,1-1 0,0 1 0,1 0 0,3 21 0,-2-31-54,0 1 1,0-1 0,0 0 0,1 0 0,-1 0 0,1 0 0,-1 0-1,1-1 1,0 1 0,0 0 0,1-1 0,-1 1 0,0-1-1,1 0 1,-1 0 0,6 4 0,-2-3 42,1 0 0,-1 0-1,0-1 1,1 1 0,-1-2 0,1 1 0,-1-1 0,9 1-1,-6-1-31,-1 0 0,1-1 0,0 0-1,-1 0 1,1-1 0,-1-1-1,1 1 1,-1-1 0,0-1 0,1 1-1,-1-1 1,-1-1 0,13-6 0,-17 8-69,-1 0 0,1 0 0,-1 0 0,0 0 0,0 0 0,1-1 0,-2 1 0,1-1 0,0 1 0,0-1 0,-1 0 0,0 1 1,1-1-1,-1 0 0,0 0 0,0 0 0,-1 0 0,1 0 0,-1 0 0,1 0 0,-1 0 0,0 0 0,0 0 0,0-1 0,-1 1 1,1 0-1,-1 0 0,0 0 0,-1-3 0,-2-4-945,-1 0 0,0 1 0,-1-1 0,1 1-1,-2 1 1,-13-16 0,12 9-6957,8 10 1677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24.931"/>
    </inkml:context>
    <inkml:brush xml:id="br0">
      <inkml:brushProperty name="width" value="0.025" units="cm"/>
      <inkml:brushProperty name="height" value="0.025" units="cm"/>
    </inkml:brush>
  </inkml:definitions>
  <inkml:trace contextRef="#ctx0" brushRef="#br0">101 1 14990,'0'0'7111,"-9"4"-6876,3 0-203,-1 0 0,1 0 0,0 0 0,1 1 0,-1 0 0,1 0 0,0 0 0,0 0 0,1 1 0,-1 0 0,1 0 0,1 0 0,-1 1 0,1-1 0,0 1 0,0 0 0,1 0 0,-3 12 0,4-15 26,0-1-1,0 1 0,1-1 0,-1 1 0,1 0 0,0-1 1,-1 1-1,2 0 0,-1-1 0,0 1 0,1 0 0,0-1 1,0 1-1,0-1 0,0 1 0,2 4 0,-1-6-6,0 0 0,0-1 0,0 1 0,0-1 0,0 0 0,0 1 0,1-1 0,-1 0 0,0 0 0,1 0 0,-1 0 1,1-1-1,-1 1 0,0-1 0,1 0 0,0 1 0,-1-1 0,1 0 0,-1 0 0,1-1 0,-1 1 0,1 0 0,-1-1 0,4-1 0,-1 1 23,0-1 0,1 0 1,-1 0-1,0-1 0,0 0 1,0 0-1,0 0 0,-1 0 0,1-1 1,-1 1-1,0-1 0,0 0 0,0-1 1,0 1-1,-1-1 0,0 0 1,0 1-1,0-1 0,0-1 0,-1 1 1,0 0-1,0-1 0,0 1 1,-1-1-1,0 1 0,0-1 0,0 1 1,-1-1-1,0 0 0,0 0 0,0 1 1,-1-1-1,0 0 0,-2-7 1,2 11-104,0 0 0,0 0 0,0 0 1,0 0-1,0 0 0,0 1 1,-1-1-1,1 0 0,-1 1 0,1-1 1,-1 1-1,0 0 0,1-1 0,-1 1 1,0 0-1,0 0 0,0 0 1,0 1-1,0-1 0,0 0 0,0 1 1,0-1-1,0 1 0,0-1 0,0 1 1,0 0-1,0 0 0,-1 0 1,1 0-1,0 1 0,0-1 0,0 0 1,-2 2-1,-15 12-3305,18-13 2812,0 1 1,1 0-1,-1-1 0,0 1 0,0 0 1,1 0-1,-1 0 0,1 0 0,0 0 1,-1-1-1,1 1 0,0 2 0,0 7-5574</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25.520"/>
    </inkml:context>
    <inkml:brush xml:id="br0">
      <inkml:brushProperty name="width" value="0.025" units="cm"/>
      <inkml:brushProperty name="height" value="0.025" units="cm"/>
    </inkml:brush>
  </inkml:definitions>
  <inkml:trace contextRef="#ctx0" brushRef="#br0">173 273 15439,'0'0'9705,"0"0"-9707,0 0-1,-1-1 1,1 1 0,-1 0-1,1 0 1,-1 0 0,1-1 0,-1 1-1,1 0 1,-1 0 0,1 0 0,-1 0-1,1 0 1,-1 0 0,1 0 0,-1 0-1,1 0 1,-1 0 0,1 0 0,-1 1-1,1-1 1,-1 0 0,1 0 0,0 0-1,-1 1 1,-2 5 5,1 0-1,1 0 1,-1 0-1,1 1 1,0-1-1,0 0 1,1 1-1,0-1 1,1 11-1,-1-9 0,1 9-6,1-1 1,0 0 0,1 0 0,1 0-1,10 26 1,7 32-20,-19-65-14,0 0-1,0 1 1,-2-1 0,1 1-1,-1-1 1,0 1 0,-1-1-1,-3 18 1,3-24 42,0 1-1,-1-1 1,1 1 0,-1-1 0,0 0-1,0 0 1,0 0 0,0 0-1,0 0 1,-1 0 0,1-1 0,-1 1-1,0-1 1,1 1 0,-1-1-1,0 0 1,-1 0 0,1-1 0,0 1-1,0-1 1,-1 1 0,1-1-1,-1 0 1,1 0 0,-8 0 0,7 0 51,0 0 0,0-1 0,0 1 0,0-1 0,0 0 0,0 0 0,0-1 0,0 1 0,0-1 0,-1 0 0,2 0 0,-1 0 1,0-1-1,0 1 0,0-1 0,0 0 0,1 0 0,-1 0 0,1-1 0,0 1 0,0-1 0,0 0 0,-5-5 0,4 2 62,0-1-1,0 1 1,1 0-1,0-1 0,1 0 1,-1 0-1,1 0 1,1 0-1,-1 0 0,1 0 1,0 0-1,1 0 1,0-8-1,0 10-89,1 0-1,-1-1 1,1 1 0,1 0-1,-1 0 1,1 0 0,-1 0-1,2 0 1,-1 0 0,0 1-1,1-1 1,0 1-1,0-1 1,0 1 0,1 0-1,-1 0 1,1 1 0,0-1-1,0 1 1,0 0 0,1 0-1,4-3 1,15-7 129,0 1 0,1 1 1,34-10-1,21-10-23,-69 24-119,-1 0 1,0 0 0,0-1 0,-1 0 0,0 0 0,-1-1-1,0-1 1,0 1 0,-1-1 0,0 0 0,-1-1 0,0 0-1,-1 0 1,0 0 0,0 0 0,-2-1 0,1 0-1,-1 0 1,-1 0 0,0 0 0,-1 0 0,0-1 0,-1 1-1,0 0 1,-1 0 0,-1-1 0,-4-20 0,4 27-1,0 1 0,0 0 0,-1 0 0,1 0 0,-1 0 0,0 1 0,-1-1 0,1 1 0,-1 0-1,0-1 1,-7-4 0,10 8-14,0-1 0,-1 1-1,1 0 1,-1 1-1,1-1 1,-1 0 0,0 0-1,1 1 1,-1-1-1,0 1 1,0-1 0,1 1-1,-1 0 1,0 0-1,0-1 1,1 1 0,-1 1-1,0-1 1,0 0-1,0 0 1,1 1-1,-1-1 1,0 1 0,1-1-1,-1 1 1,0 0-1,1-1 1,-1 1 0,1 0-1,-1 0 1,1 0-1,-1 1 1,1-1 0,0 0-1,0 0 1,-1 1-1,1-1 1,-1 3 0,-1-1-52,0 1 1,1 0 0,-1 0-1,1 0 1,0 0 0,0 0-1,0 0 1,1 0 0,-1 1-1,1-1 1,0 1 0,0 7-1,2 10-3782,4 3-5116,-3-15-906</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26.326"/>
    </inkml:context>
    <inkml:brush xml:id="br0">
      <inkml:brushProperty name="width" value="0.025" units="cm"/>
      <inkml:brushProperty name="height" value="0.025" units="cm"/>
    </inkml:brush>
  </inkml:definitions>
  <inkml:trace contextRef="#ctx0" brushRef="#br0">0 12 2050,'5'-5'64,"-2"-2"-1249</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27.025"/>
    </inkml:context>
    <inkml:brush xml:id="br0">
      <inkml:brushProperty name="width" value="0.025" units="cm"/>
      <inkml:brushProperty name="height" value="0.025" units="cm"/>
    </inkml:brush>
  </inkml:definitions>
  <inkml:trace contextRef="#ctx0" brushRef="#br0">38 74 5445,'0'0'4330,"-2"-9"-2985,-5-39 867,5 32 8639,-23 122-8150,23-56-1407,8 84 0,1-8-914,-7-125-375,0 0-1,1 0 0,-1 0 1,1 0-1,-1-1 1,1 1-1,0 0 0,-1-1 1,1 1-1,0 0 0,-1-1 1,1 1-1,0-1 1,0 1-1,0-1 0,0 1 1,-1-1-1,1 0 0,0 1 1,0-1-1,0 0 1,0 0-1,0 1 0,1-1 1,34 6-61,-20-3-959,-10-2-163,-1 1 1,1-1-1,0-1 0,0 1 0,11-1 0,-15 0 575,0-1 0,0 1 0,-1 0 0,1-1 0,0 1 0,0-1 1,-1 1-1,1-1 0,0 0 0,-1 0 0,1 0 0,0 0 0,-1 0 0,2-1 0,5-8-3369</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27.399"/>
    </inkml:context>
    <inkml:brush xml:id="br0">
      <inkml:brushProperty name="width" value="0.025" units="cm"/>
      <inkml:brushProperty name="height" value="0.025" units="cm"/>
    </inkml:brush>
  </inkml:definitions>
  <inkml:trace contextRef="#ctx0" brushRef="#br0">0 0 11499,'0'0'18193,"33"24"-19026</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28.289"/>
    </inkml:context>
    <inkml:brush xml:id="br0">
      <inkml:brushProperty name="width" value="0.025" units="cm"/>
      <inkml:brushProperty name="height" value="0.025" units="cm"/>
    </inkml:brush>
  </inkml:definitions>
  <inkml:trace contextRef="#ctx0" brushRef="#br0">0 53 3427,'0'0'6556,"2"-8"-3092,-1-1-2370,0 6-606,-1-1 0,0 1 0,1 0 0,-1 0 0,1 0 0,0 0 0,0 0 0,0 0 0,3-4 0,1 17 3787,-2 8-3783,-3 88 1747,-1-68-1998,1 1 0,2-1 0,8 44 0,-10-80-236,1 0 1,-1 0-1,0 0 0,1 0 0,-1 0 0,1-1 0,0 1 1,0 0-1,-1 0 0,1-1 0,0 1 0,1 0 0,-1-1 0,0 1 1,0-1-1,1 1 0,-1-1 0,0 0 0,3 2 0,-3-3 0,0 0 0,0 0 0,0 0-1,0 1 1,1-1 0,-1 0-1,0 0 1,0-1 0,0 1-1,1 0 1,-1 0 0,0 0 0,0-1-1,0 1 1,0-1 0,0 1-1,0-1 1,0 1 0,0-1-1,0 0 1,0 1 0,1-2 0,4-3-83,0-1 0,-1 1 0,0-1 0,0-1 1,0 1-1,-1 0 0,5-11 0,-1-3-293,-1 1 0,-1-1-1,-1 0 1,-1 0 0,0-1-1,-2 1 1,0-29 0,2-5-1,-12 128 745,2-31 107,2-1-1,2 1 0,6 74 1,-4-116-475,0-1 0,0 1 0,0 0 0,0-1 0,0 1 0,0 0 0,1-1 0,-1 1 0,0 0 0,0-1 0,1 1 0,-1-1 0,0 1 0,1 0 0,-1-1 0,1 1 0,-1-1 0,1 1 0,-1-1 0,1 1 0,-1-1 0,1 0 0,-1 1 0,1-1 0,0 0 1,-1 1-1,2-1 0,-2 0-36,1 0 1,-1 0 0,0 0-1,1-1 1,-1 1 0,1 0-1,-1 0 1,0-1 0,1 1 0,-1 0-1,1 0 1,-1-1 0,0 1-1,1 0 1,-1-1 0,0 1-1,0-1 1,1 1 0,-1 0-1,0-1 1,0 1 0,0-1 0,1 1-1,-1-1 1,0 1 0,0 0-1,0-1 1,0 1 0,0-1-1,0 1 1,0-1 0,0 1-1,0-1 1,0 1 0,0-1-1,0 1 1,0-1 0,-1 0 0,0-3-444,0 0 1,0 0-1,0 0 1,-1 1-1,1-1 0,-1 0 1,0 1-1,0-1 1,0 1-1,-1-1 1,-5-5-1,-39-36-6289,25 25 3743,8 6 1603,-14-13 561,10 14 3551,61 28 6883,8-6-5477,15-7-4145,-51-2-842,0-2-1,0 0 1,0 0 0,17-6-1,-1-4-6149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5:55.750"/>
    </inkml:context>
    <inkml:brush xml:id="br0">
      <inkml:brushProperty name="width" value="0.025" units="cm"/>
      <inkml:brushProperty name="height" value="0.025" units="cm"/>
    </inkml:brush>
  </inkml:definitions>
  <inkml:trace contextRef="#ctx0" brushRef="#br0">9532 229 6983,'-188'-51'3221,"-95"-21"-3147,143 37 373,32 11 170,-1 5 1,-215-8-1,-222 37-761,-1225 128 1980,17 138-506,639 17-1098,806-186-4,-447 222 0,581-237-147,4 7-1,5 8 0,5 7 1,5 7-1,-240 242 0,300-260-46,4 4 0,4 4-1,6 3 1,5 5 0,5 2-1,5 4 1,6 2 0,-79 239-1,103-227 156,7 2-1,5 1 0,7 1 1,6 0-1,6 1 0,19 215 1,0-237-218,6-2 1,5-1-1,5 0 1,5-2-1,80 180 1,-42-145-132,6-4 0,7-4-1,158 206 1,-37-91 255,11-9-1,11-10 0,277 226 0,-328-322-49,7-9 0,6-8 0,5-8 0,4-8-1,289 113 1,-187-116-23,342 73-1,326 24 0,-826-177-21,475 82-10,1095 53-1,-194-149 102,-1115-25-72,0-18-1,490-98 1,-592 63-56,-3-14 1,-4-13-1,434-197 0,-455 157-67,488-318 0,-632 357 74,-4-6 1,-4-4 0,-6-6-1,-3-5 1,140-184 0,-195 213 73,-4-3 1,-3-2 0,-4-2-1,-4-2 1,-5-2-1,-3-1 1,-5-2 0,-4-1-1,-4-1 1,9-115 0,-6-91 81,-13-1 0,-29-314 1,-5 325 220,-85-412 1,71 546-267,-8 3 0,-6 1 0,-8 3-1,-86-167 1,66 178-87,-6 5-1,-6 2 1,-6 5-1,-6 5 0,-144-142 1,149 177-266,-3 5 0,-5 4 0,-2 4 0,-4 6 0,-4 4 0,-224-99 0,207 118-535,-3 6-1,-214-43 0,150 54-1402,-239-9-1,110 31-1616</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29.345"/>
    </inkml:context>
    <inkml:brush xml:id="br0">
      <inkml:brushProperty name="width" value="0.025" units="cm"/>
      <inkml:brushProperty name="height" value="0.025" units="cm"/>
    </inkml:brush>
  </inkml:definitions>
  <inkml:trace contextRef="#ctx0" brushRef="#br0">1 1 16239,'0'0'12973,"40"31"-12909,-11-31-32,3 0-192,0 0-833,-3-6-993,-5-1-1826,-8 0-2274,-3-2-6341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0.092"/>
    </inkml:context>
    <inkml:brush xml:id="br0">
      <inkml:brushProperty name="width" value="0.025" units="cm"/>
      <inkml:brushProperty name="height" value="0.025" units="cm"/>
    </inkml:brush>
  </inkml:definitions>
  <inkml:trace contextRef="#ctx0" brushRef="#br0">2 41 3940,'0'0'19581,"1"10"-18823,2 29-359,-2 0-1,-6 52 1,4-68-547,7-30-1363,9-34-1576,1-35-1614,-13 54 3832,1 1 0,13-38 0,-6 43 2594,-5 28 568,-3 30 164,-5 2-722,-9 50 0,5-51-318,0 51 1,7-89-2619,3-11-1341,1-14-4520,-6 11 2423,-4 0-929</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0.446"/>
    </inkml:context>
    <inkml:brush xml:id="br0">
      <inkml:brushProperty name="width" value="0.025" units="cm"/>
      <inkml:brushProperty name="height" value="0.025" units="cm"/>
    </inkml:brush>
  </inkml:definitions>
  <inkml:trace contextRef="#ctx0" brushRef="#br0">18 56 5958,'0'0'11563,"-17"-51"-9513,18 47-705,13 3-705,3 1-351,0 0-225,5 0-64,1 1-705,1 3-1537,2-4-2434,-4 0-4998</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0.821"/>
    </inkml:context>
    <inkml:brush xml:id="br0">
      <inkml:brushProperty name="width" value="0.025" units="cm"/>
      <inkml:brushProperty name="height" value="0.025" units="cm"/>
    </inkml:brush>
  </inkml:definitions>
  <inkml:trace contextRef="#ctx0" brushRef="#br0">82 15 17617,'0'0'4954,"-7"9"-4896,-5 9 86,1 0 1,0 1-1,-9 24 0,16-36-27,1 1 0,0-1 0,1 1 0,0 0 0,0 0 0,0 0 0,1 0 0,0 0 0,1 0 0,0 0 1,0 0-1,1 0 0,2 12 0,-2-18-88,-1 0 1,1-1-1,0 1 1,0-1 0,0 0-1,0 1 1,0-1-1,0 0 1,0 1-1,1-1 1,-1 0-1,0 0 1,1 0-1,-1 0 1,1 0-1,-1-1 1,1 1 0,-1 0-1,1-1 1,-1 1-1,1-1 1,0 1-1,-1-1 1,1 0-1,0 0 1,0 0-1,-1 0 1,1 0-1,0 0 1,-1 0 0,1 0-1,0-1 1,2 0-1,0 0 63,1 0 0,-1 0 0,1-1 0,-1 0 0,0 0 0,1 0 0,-1 0 0,0-1 0,0 1 0,-1-1 0,5-4 1,-1-1 40,0-1 1,-1 0 0,0-1 0,-1 1-1,0-1 1,0 0 0,-1-1 0,-1 1-1,1-1 1,-2 1 0,1-1 0,-2 0 0,1 0-1,-1 0 1,-1 0 0,-1-16 0,1 25-177,0 0 0,-1 0 0,1-1 1,-1 1-1,1 0 0,-1 0 0,0 0 0,0 0 1,0 0-1,0 0 0,0 0 0,0 0 0,0 0 1,-1 0-1,1 1 0,-1-1 0,1 0 1,-1 1-1,0-1 0,1 1 0,-1 0 0,0 0 1,0-1-1,0 1 0,0 0 0,0 1 0,0-1 1,0 0-1,-1 1 0,1-1 0,0 1 1,0-1-1,0 1 0,-1 0 0,-3 0 0,3 1-264,0-1-1,0 1 1,0-1-1,1 1 0,-1 0 1,0 0-1,0 0 1,1 0-1,-1 0 1,0 1-1,1-1 0,-3 3 1,3-2-211,0 0 1,0 0-1,0 0 0,1 0 1,-1 0-1,0 0 0,1 0 1,0 0-1,0 1 1,-1-1-1,1 1 0,1-1 1,-1 1-1,-1 4 0,1 13-6438</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1.162"/>
    </inkml:context>
    <inkml:brush xml:id="br0">
      <inkml:brushProperty name="width" value="0.025" units="cm"/>
      <inkml:brushProperty name="height" value="0.025" units="cm"/>
    </inkml:brush>
  </inkml:definitions>
  <inkml:trace contextRef="#ctx0" brushRef="#br0">23 26 10698,'0'0'5899,"0"10"-2963,-10 121 2161,-1 21-2725,11-151-2367,0-1 0,-1 1 0,1-1 0,0 1 0,0-1 0,0 1 0,0-1 0,0 1 0,0-1 0,0 1 1,0-1-1,0 1 0,0-1 0,0 1 0,0-1 0,0 1 0,0-1 0,1 1 0,-1-1 0,0 1 0,0-1 1,0 1-1,1-1 0,-1 0 0,0 1 0,1-1 0,-1 1 0,0-1 0,1 0 0,-1 1 0,0-1 0,1 0 1,0 1-1,9-15 143,8-29-133,4-39-512,26-75-832,-48 155 1328,1 0-1,0 0 1,-1 0-1,1 0 1,0 0 0,0 0-1,0 0 1,0 0-1,1 1 1,-1-1 0,0 0-1,1 1 1,-1-1-1,1 1 1,-1 0-1,1-1 1,0 1 0,0 0-1,-1 0 1,1 0-1,0 0 1,0 0-1,0 1 1,0-1 0,0 1-1,0-1 1,0 1-1,1 0 1,-1-1 0,3 2-1,-3-1 2,1 1 0,-1 0 0,0 0-1,1 0 1,-1 1 0,0-1 0,0 0 0,0 1 0,0-1-1,0 1 1,0 0 0,-1 0 0,1 0 0,0 0 0,-1 0 0,0 0-1,1 0 1,-1 0 0,0 1 0,0-1 0,0 0 0,0 1-1,-1-1 1,2 5 0,-1-1 92,-1 1 0,1 0 0,-1-1 0,-1 1 0,1-1 0,-1 1 0,0 0 0,0-1 0,-1 1 0,0-1 0,0 0 0,0 0 0,-1 1 0,0-1 0,0-1 0,-8 11 0,6-9 22,0-1 0,0 1 0,0-2 0,-1 1 0,0 0 0,0-1 0,-1 0 0,1-1 0,-1 1 0,0-1 0,0-1 0,-1 1 0,-11 3 0,18-7-207,0 1 0,1-1-1,-1 1 1,0-1-1,0 0 1,1 0-1,-1 1 1,0-1-1,1 0 1,-1 0 0,0 0-1,0 0 1,0 0-1,1 0 1,-1 0-1,0 0 1,0 0-1,1 0 1,-1 0 0,0-1-1,0 1 1,1 0-1,-1-1 1,0 1-1,1 0 1,-1-1 0,0 1-1,1 0 1,-1-1-1,1 1 1,-1-1-1,1 0 1,-1 1-1,1-1 1,-1 1 0,1-1-1,-1 0 1,1 1-1,0-1 1,-1 0-1,1 1 1,0-1-1,0 0 1,-1 0 0,1 1-1,0-1 1,0 0-1,0 0 1,0 1-1,0-1 1,0 0-1,0 0 1,0 1 0,0-1-1,1-1 1,0-3-1146,1 0 1,-1 0 0,1 0-1,0 0 1,0 0 0,1 0-1,2-4 1,16-20-6674</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1.662"/>
    </inkml:context>
    <inkml:brush xml:id="br0">
      <inkml:brushProperty name="width" value="0.025" units="cm"/>
      <inkml:brushProperty name="height" value="0.025" units="cm"/>
    </inkml:brush>
  </inkml:definitions>
  <inkml:trace contextRef="#ctx0" brushRef="#br0">69 0 17040,'0'0'7767,"-5"12"-6800,-9 29-481,1 0 1,2 1 0,2 0-1,2 1 1,-3 54 0,28-134-7,-14 19-453,0-1 0,-2 0-1,0 0 1,-1-36 0,-1 54-27,0 1-2,0-1-1,1 1 1,-1 0 0,0-1 0,0 1 0,0-1 0,0 1 0,0 0 0,0-1-1,0 1 1,0 0 0,0-1 0,0 1 0,0 0 0,0-1 0,0 1-1,0-1 1,0 1 0,0 0 0,0-1 0,0 1 0,0 0 0,-1-1-1,1 1 1,0 0 0,0-1 0,0 1 0,-1 0 0,1 0 0,0-1 0,0 1-1,-1 0 1,1 0 0,0-1 0,-1 1 0,1 0 0,0 0 0,-1 0-1,1-1 1,0 1 0,-1 0 0,1 0 0,0 0 0,-1 0 0,1 0 0,0 0-1,-1 0 1,1 0 0,-1 0 0,0 0-5,0 1-1,1 0 1,-1-1 0,0 1-1,1 0 1,-1 0 0,0 0 0,1-1-1,-1 1 1,1 0 0,-1 0-1,1 0 1,0 0 0,-1 0-1,1 0 1,0 0 0,0 0-1,-1 1 1,0 7-4,-1 1 0,1 0 0,1-1 1,0 1-1,0-1 0,4 19 0,-4-25 13,1-1 0,0 0 0,0 0 0,0 0-1,0 0 1,0 0 0,0 0 0,1 0 0,-1 0 0,1-1 0,-1 1 0,1 0 0,0-1 0,0 1 0,0-1 0,-1 0 0,1 0 0,0 1 0,1-1-1,-1 0 1,0-1 0,0 1 0,0 0 0,1-1 0,-1 1 0,0-1 0,0 0 0,1 0 0,-1 0 0,0 0 0,1 0 0,-1 0 0,4-1-1,1-1 10,0 1-1,0-2 1,0 1-1,0-1 1,0 0-1,-1 0 1,1-1-1,-1 1 1,0-2-1,0 1 1,0-1-1,6-6 0,37-24 20,-49 35-32,0-1 0,1 1 0,-1 0 0,0 0 0,0 0 0,1 0 0,-1 0 0,0 0 0,1 0 0,-1 0 0,0 0 0,0 0 0,1 0 0,-1 0 1,0 0-1,1 0 0,-1 0 0,0 0 0,0 0 0,1 0 0,-1 0 0,0 0 0,0 0 0,1 1 0,-1-1 0,0 0 0,0 0 0,1 0 0,-1 0 0,0 1 0,0-1 0,0 0 0,1 0 0,-1 0 0,0 1 0,0-1 0,0 0 0,1 1 0,3 16 0,-3 32 216,-1-29 62,0-19-259,0 0 1,0 0-1,0-1 1,1 1-1,-1 0 1,0-1-1,0 1 1,0 0-1,1 0 1,-1-1-1,0 1 1,1-1-1,-1 1 1,1 0-1,-1-1 0,1 1 1,-1-1-1,1 1 1,-1-1-1,1 1 1,-1-1-1,1 1 1,0-1-1,-1 0 1,1 1-1,0-1 1,-1 0-1,1 0 0,0 1 1,0-1-1,28-4 407,21-23-140,-49 26-280,7-5-20,1 1-1,-1-1 1,1 2-1,13-7 1,-19 10-33,-1 0 0,0 1 1,0-1-1,0 1 0,1-1 0,-1 1 1,0 0-1,0 0 0,1 0 1,-1 0-1,0 0 0,0 1 0,1-1 1,-1 0-1,0 1 0,0 0 0,0 0 1,0-1-1,1 1 0,-1 1 1,-1-1-1,1 0 0,0 0 0,0 1 1,2 1-1,-4-2-39,0-1 1,0 0-1,0 0 1,0 0-1,0 0 1,0 0-1,0 1 1,1-1-1,-1 0 1,0 0-1,0 0 1,0 0-1,0 0 1,0 1-1,0-1 1,0 0-1,0 0 0,1 0 1,-1 0-1,0 0 1,0 0-1,0 0 1,0 0-1,0 0 1,1 0-1,-1 0 1,0 0-1,0 1 1,0-1-1,0 0 1,1 0-1,-1 0 1,0 0-1,0 0 1,0 0-1,0 0 0,0-1 1,1 1-1,-1 0 1,0 0-1,0 0 1,0 0-1,0 0 1,1 0-1,-1 0 1,0 0-1,0 0 1,0 0-1,0 0 1,0-1-1,0 1 1,0 0-1,1 0 0,-1 0 1,0 0-1,0 0 1,0 0-1,0-1 1,1-10-7584,-2 7 6754,1-12-8521</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2.096"/>
    </inkml:context>
    <inkml:brush xml:id="br0">
      <inkml:brushProperty name="width" value="0.025" units="cm"/>
      <inkml:brushProperty name="height" value="0.025" units="cm"/>
    </inkml:brush>
  </inkml:definitions>
  <inkml:trace contextRef="#ctx0" brushRef="#br0">0 0 14606,'0'0'7500,"10"8"-7292,30 22-341,-36-29-320,-1 1 0,1 0 1,0-1-1,0 0 0,0 0 0,0 0 0,0 0 0,0 0 1,0-1-1,0 0 0,0 0 0,0 0 0,0 0 0,0-1 1,4 0-1,30 0-3390,-36 2 4259,-1 0 0,1 0 0,-1 0 0,0 0 0,1 0 0,-1 0 0,0 0 0,1 0 0,-1 0 0,0 1 0,0-1 0,0 0 0,0 1 0,0-1 1,1 4-1,-2-3-112,1-1 1,0 1-1,0 0 1,0 0 0,1-1-1,-1 1 1,0-1 0,1 1-1,-1-1 1,1 1 0,-1-1-1,1 0 1,-1 0-1,1 0 1,0 0 0,3 1-1,2-1-140,0 0 0,1-1 0,-1 0 0,1 0 0,-1-1 0,0 1-1,1-2 1,-1 1 0,0-1 0,11-5 0,-10 4-382,0 1 0,0 0 0,1 0 0,-1 0 0,0 1 0,1 0 0,16 1 0,-24 1 198,0-1 0,0 0 0,-1 0 0,1 1 0,0-1 0,0 0 0,0 1 0,0-1 0,0 1 1,-1-1-1,1 1 0,0-1 0,0 1 0,-1 0 0,1-1 0,0 1 0,-1 0 0,1-1 0,-1 1 0,1 0 0,-1 0 0,1 0 0,-1 0 0,0-1 0,1 1 0,-1 0 0,0 0 0,1 2 0,-1-2 48,0 0-1,0-1 0,0 1 0,0 0 0,1 0 1,-1 0-1,0-1 0,1 1 0,-1 0 0,0 0 1,1-1-1,-1 1 0,1 0 0,-1-1 1,1 1-1,0 0 0,-1-1 0,1 1 0,0-1 1,-1 1-1,1-1 0,0 1 0,-1-1 0,1 0 1,0 1-1,0-1 0,0 0 0,-1 0 0,1 1 1,0-1-1,0 0 0,0 0 0,0 0 1,0 0-1,10-1 122,1 0 0,-1-1 0,0-1 1,-1 1-1,1-2 0,12-5 0,-12 5-413,0 0 0,0 1-1,0 0 1,0 0-1,0 1 1,15-1 0,-25 4 198,-1-1 1,1 0 0,0 0-1,0 1 1,0-1 0,0 1-1,-1-1 1,1 0 0,0 1-1,0 0 1,-1-1 0,1 1-1,0-1 1,-1 1 0,1 0 0,-1-1-1,1 1 1,-1 0 0,1 0-1,-1 0 1,1-1 0,-1 1-1,0 0 1,1 0 0,-1 0-1,0 0 1,0 0 0,0-1-1,0 1 1,0 0 0,0 0-1,0 0 1,0 2 0,-3 9-4419</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4.126"/>
    </inkml:context>
    <inkml:brush xml:id="br0">
      <inkml:brushProperty name="width" value="0.025" units="cm"/>
      <inkml:brushProperty name="height" value="0.025" units="cm"/>
    </inkml:brush>
  </inkml:definitions>
  <inkml:trace contextRef="#ctx0" brushRef="#br0">5 0 7591,'-1'63'13116,"0"-1"-8473,-1 61-1619,2-123-2996,0 1 0,0-1 1,0 0-1,0 0 0,0 1 0,0-1 1,0 0-1,0 1 0,0-1 1,0 0-1,0 1 0,0-1 1,0 0-1,0 1 0,0-1 1,0 0-1,0 0 0,0 1 1,0-1-1,0 0 0,0 1 1,1-1-1,-1 0 0,0 0 1,0 1-1,0-1 0,1 0 1,-1 0-1,0 0 0,0 1 1,1-1-1,-1 0 0,0 0 1,0 0-1,1 0 0,-1 0 1,0 1-1,0-1 0,1 0 1,-1 0-1,0 0 0,1 0 1,-1 0-1,0 0 0,1 0 0,-1 0 1,1 0-1,16-12 625,12-22-338,12-27-233,-23 32-48,33-39 0,-51 69-36,0-1 0,0 0 0,0 1 0,0-1 0,-1 1 0,1-1 0,0 0 0,0 1 0,1-1 0,-1 1 0,0-1 0,0 0 0,0 1 0,0-1 0,0 1 0,0-1 0,0 0 0,1 1 1,-1-1-1,0 0 0,0 1 0,1-1 0,-1 0 0,0 1 0,0-1 0,1 0 0,-1 0 0,0 1 0,1-1 0,-1 0 0,0 0 0,1 0 0,-1 1 0,0-1 0,1 0 0,-1 0 1,1 0-1,-1 0 0,0 0 0,1 0 0,-1 0 0,1 0 0,-1 0 0,0 0 0,1 0 0,-1 0 0,1 0 0,-1 0 0,0 0 0,1 0 0,-1 0 0,0 0 0,1-1 0,-1 1 1,1 0-1,-1 0 0,0 0 0,0-1 0,1 1 0,-1 0 0,0 0 0,1-1 0,-1 1 0,0 0 0,0-1 0,1 0 0,-2 44-25,1-35 51,-12 79 6,7-65-6,2 1 0,-2 29-1,5-51-19,0-1 0,0 0 0,1 1 0,-1-1 0,0 1 0,0-1-1,0 0 1,0 1 0,0-1 0,1 0 0,-1 1 0,0-1-1,0 0 1,1 1 0,-1-1 0,0 0 0,0 0 0,1 1-1,-1-1 1,0 0 0,1 0 0,-1 0 0,1 1 0,-1-1-1,0 0 1,1 0 0,-1 0 0,0 0 0,1 0 0,-1 0-1,1 0 1,-1 0 0,0 0 0,1 0 0,-1 0 0,1 0-1,-1 0 1,0 0 0,1 0 0,-1 0 0,0 0 0,1 0 0,-1 0-1,1-1 1,-1 1 0,0 0 0,1-1 0,19-8 207,-4-3-155,-1-1 0,0-1 0,-1 0 0,0-1 0,18-27 0,19-19-13,-51 61-42,0 0 1,0-1-1,0 1 1,0 0-1,1 0 1,-1-1-1,0 1 1,0 0-1,0 0 1,1-1-1,-1 1 1,0 0-1,0 0 1,0 0-1,1-1 1,-1 1-1,0 0 1,1 0-1,-1 0 1,0 0-1,0 0 1,1-1-1,-1 1 1,0 0-1,1 0 1,-1 0-1,0 0 1,1 0-1,-1 0 1,0 0-1,1 0 1,-1 0-1,0 0 1,0 0-1,1 0 1,-1 1-1,0-1 1,1 0-1,-1 0 1,0 0-1,0 0 1,1 0-1,-1 1 1,0-1-1,1 0 1,-1 0-1,0 0 1,0 1-1,0-1 1,1 0-1,-1 1 1,4 25 163,-8 50 353,3-60-303,1-15-249,0 0-1,-1 0 1,1 0-1,0 0 0,0 0 1,0 0-1,0 0 1,0 0-1,0 0 0,0 1 1,1-1-1,-1 0 1,0 0-1,1 0 0,-1 0 1,0 0-1,1 0 0,-1 0 1,1-1-1,0 1 1,-1 0-1,1 0 0,0 0 1,-1 0-1,1-1 1,0 1-1,0 0 0,0-1 1,0 1-1,-1-1 1,3 2-1,0-2-462,0 0 0,-1 0 0,1 0 0,0 0-1,0-1 1,-1 1 0,1-1 0,0 1 0,-1-1 0,1 0 0,0 0 0,3-2 0,17-10-5103,2-2-2621</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4.499"/>
    </inkml:context>
    <inkml:brush xml:id="br0">
      <inkml:brushProperty name="width" value="0.025" units="cm"/>
      <inkml:brushProperty name="height" value="0.025" units="cm"/>
    </inkml:brush>
  </inkml:definitions>
  <inkml:trace contextRef="#ctx0" brushRef="#br0">171 38 15182,'0'0'10896,"-10"-2"-9668,5 1-1178,1 0 1,-1 1-1,0-1 0,1 1 1,-1 0-1,1 0 0,-1 0 1,1 1-1,-1 0 0,0 0 1,1 0-1,0 0 1,-1 1-1,1 0 0,0-1 1,0 2-1,0-1 0,0 0 1,0 1-1,0 0 1,1 0-1,-5 4 0,-33 42 232,39-46-254,0 0 1,0 1 0,0-1 0,1 1-1,-1 0 1,1-1 0,0 1-1,0 0 1,0 0 0,0 0-1,1 0 1,0 0 0,0 6 0,1-9-22,-1 0 1,1 0 0,0 0 0,0 0-1,-1 0 1,1-1 0,0 1 0,0 0-1,0-1 1,0 1 0,0-1-1,0 1 1,0-1 0,1 1 0,-1-1-1,0 0 1,0 1 0,0-1 0,0 0-1,0 0 1,1 0 0,-1 0 0,0 0-1,0 0 1,0 0 0,0 0 0,3-1-1,36-7 241,-30 3-225,-1 0 0,0-1 1,0 0-1,0-1 0,-1 0 0,0 0 0,-1 0 1,11-13-1,-13 14-6,0 0 0,-1 0 0,0-1 1,0 1-1,-1-1 0,1 0 0,-2 0 0,1 0 1,-1 0-1,0 0 0,0-1 0,1-14 0,-3 22-16,0 0-1,-1 0 0,1-1 0,0 1 0,0 0 0,0 0 0,-1 0 0,1 0 0,0-1 0,0 1 1,-1 0-1,1 0 0,0 0 0,-1 0 0,1 0 0,0 0 0,0 0 0,-1 0 0,1 0 1,0 0-1,-1 0 0,1 0 0,0 0 0,0 0 0,-1 0 0,1 0 0,0 0 0,0 0 1,-1 0-1,1 1 0,0-1 0,0 0 0,-1 0 0,1 0 0,0 0 0,0 1 0,-1-1 0,1 0 1,0 0-1,0 0 0,0 1 0,0-1 0,-1 0 0,1 0 0,0 1 0,0-1 0,-13 12 17,6-3 6,1 0 1,0 0-1,0 1 1,1 0-1,1 0 1,-1 0-1,2 0 1,-1 1-1,2 0 1,-1 0-1,1 0 1,1 0-1,0 0 1,1 14-1,1-23-66,-1 0-1,1 0 0,0 0 1,0 0-1,0-1 1,1 1-1,-1 0 0,0-1 1,1 1-1,-1-1 1,1 1-1,-1-1 1,1 0-1,0 0 0,-1 0 1,1 0-1,0 0 1,0 0-1,0 0 0,0 0 1,0-1-1,0 1 1,0-1-1,0 1 1,0-1-1,0 0 0,0 0 1,3 0-1,5 1-473,1-1 0,-1 0 0,1-1 0,13-2 0,-13 0-908,-1-1-1,1 1 1,-1-2 0,0 1-1,13-9 1,16-11-5413</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4.846"/>
    </inkml:context>
    <inkml:brush xml:id="br0">
      <inkml:brushProperty name="width" value="0.025" units="cm"/>
      <inkml:brushProperty name="height" value="0.025" units="cm"/>
    </inkml:brush>
  </inkml:definitions>
  <inkml:trace contextRef="#ctx0" brushRef="#br0">204 0 11691,'0'0'12940,"-51"69"-10858,23-36-416,3 1-385,-2 2-384,7-4-577,0-6-256,8-5-32,4-6-224,1-6-545,4-7-416,1-2-576,2-7-770,0-10-1857,0-7-2915</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6:03.488"/>
    </inkml:context>
    <inkml:brush xml:id="br0">
      <inkml:brushProperty name="width" value="0.025" units="cm"/>
      <inkml:brushProperty name="height" value="0.025" units="cm"/>
    </inkml:brush>
  </inkml:definitions>
  <inkml:trace contextRef="#ctx0" brushRef="#br0">4804 73 10570,'-64'1'757,"-417"-2"1139,194-33-1615,-10-1 346,127 32-177,1 7 0,-214 32 0,-652 76-231,862-100 309,0 8-1,-218 54 1,290-48-387,0 6 0,2 3 0,2 5 0,1 4 0,-95 60 0,145-75-141,0 3 0,2 2 0,2 1 0,1 3 0,2 1 0,2 2 0,-42 59 0,61-74-2,2 0 0,1 2 0,2 0 0,0 0 0,2 1 0,-9 37 0,15-45 4,1 1 0,1 0 0,1 0 0,1 0 0,1 1 0,0-1 0,2 0 0,1 0 0,8 32-1,-2-26-4,2 0 0,1-1-1,0 0 1,2-1-1,2-1 1,0 0-1,1-1 1,1-1 0,2 0-1,0-2 1,1 0-1,39 29 1,-2-7 26,3-3 0,1-2 0,133 58 1,-67-45 43,2-6 1,213 44-1,280 15 190,-165-52-113,551-8 0,605-123-69,-614-21-2,-10-59-200,-192-46-54,-788 203 176,2-1 10,-1-1 1,1 1-1,-1-2 1,1 0-1,-2 0 0,16-10 1,-23 13-5,-1 0 0,0-1-1,1 1 1,-1-1 0,0 1 0,-1-1 0,1 1 0,0-1 0,-1 0-1,1 0 1,-1 0 0,0 0 0,0 0 0,0 0 0,0-1-1,-1 1 1,1 0 0,-1 0 0,0 0 0,0-1 0,0 1 0,0 0-1,-1 0 1,1-1 0,-1 1 0,0 0 0,0 0 0,0 0 0,-2-4-1,-5-12-1,-1 0-1,-1 1 0,0 1 1,-1 0-1,-1 0 0,-1 1 1,-17-17-1,-11-8 41,-61-47 0,29 35 206,-2 3 1,-2 4 0,-2 3 0,-115-45 0,-353-102 1437,497 175-1601,-1370-359 337,456 197-4735,625 126 339,-20 0-2285</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5.186"/>
    </inkml:context>
    <inkml:brush xml:id="br0">
      <inkml:brushProperty name="width" value="0.025" units="cm"/>
      <inkml:brushProperty name="height" value="0.025" units="cm"/>
    </inkml:brush>
  </inkml:definitions>
  <inkml:trace contextRef="#ctx0" brushRef="#br0">0 1 14798,'0'0'13132,"1"48"-11722,19-31-161,11-1-480,0-1-417,6 0-256,-3 0-96,1 0-32,-6 0-737,-10 0-1217,-5-2-1217,-8-1-1825,-5-6-4870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6.398"/>
    </inkml:context>
    <inkml:brush xml:id="br0">
      <inkml:brushProperty name="width" value="0.025" units="cm"/>
      <inkml:brushProperty name="height" value="0.025" units="cm"/>
    </inkml:brush>
  </inkml:definitions>
  <inkml:trace contextRef="#ctx0" brushRef="#br0">0 35 3716,'2'4'13480,"-1"12"-7106,-1 16-4034,-1 26-3809,0-7 2946,1-49-1440,0 0-1,0-1 1,1 1 0,-1-1 0,0 1 0,0-1 0,1 1-1,-1 0 1,1-1 0,-1 0 0,1 1 0,0-1 0,0 1-1,-1-1 1,1 0 0,0 1 0,0-1 0,0 0-1,1 0 1,-1 0 0,0 0 0,0 0 0,1 0 0,-1 0-1,0 0 1,1 0 0,-1-1 0,1 1 0,-1-1 0,1 1-1,-1-1 1,1 1 0,-1-1 0,1 0 0,-1 0-1,1 0 1,0 0 0,-1 0 0,1 0 0,-1 0 0,1 0-1,0-1 1,2 0 0,3 0 110,1-1 0,-1 0-1,0 0 1,0-1 0,0 0 0,0 0 0,0-1-1,7-4 1,-5 1-77,-1 0 0,1-1-1,-1 0 1,-1 0 0,1 0-1,-2-1 1,1 0 0,-1-1-1,0 0 1,-1 0 0,0 0-1,-1 0 1,0-1 0,0 1-1,-1-1 1,-1 0 0,0 0-1,0-1 1,-1-12 0,-16 84-289,11-41 201,1-4-90,0 0 0,1 1 0,1-1-1,0 0 1,2 17 0,-1-29 57,1 0 0,-1 1 0,1-1 0,0 0 1,0 0-1,0 0 0,0 0 0,0 0 0,1 0 0,-1 0 0,1 0 0,0-1 0,0 1 0,0-1 0,0 1 0,1-1 1,-1 0-1,0 0 0,1 0 0,0 0 0,-1 0 0,1 0 0,0-1 0,0 0 0,0 1 0,0-1 0,0 0 0,0 0 1,6 0-1,48 3-7327,-31-4 369</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6.724"/>
    </inkml:context>
    <inkml:brush xml:id="br0">
      <inkml:brushProperty name="width" value="0.025" units="cm"/>
      <inkml:brushProperty name="height" value="0.025" units="cm"/>
    </inkml:brush>
  </inkml:definitions>
  <inkml:trace contextRef="#ctx0" brushRef="#br0">143 1 18385,'0'0'8419,"-9"12"-8109,-18 32 352,-30 63 0,48-89-435,1 1 0,1 0 0,1 1-1,0-1 1,2 1 0,0 0 0,-1 29 0,5-46-212,0 0 0,0 0 0,0 0 1,1 0-1,0 0 0,-1 0 0,1 0 1,0 0-1,0-1 0,1 1 0,-1 0 1,1-1-1,-1 1 0,1-1 0,0 1 1,0-1-1,0 0 0,0 1 0,5 2 1,-2-1-30,1 0 1,0-1-1,0 0 1,1 0 0,-1-1-1,1 0 1,-1 0-1,11 2 1,63 2-2511,-13-8-4382,-26-4-840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7.054"/>
    </inkml:context>
    <inkml:brush xml:id="br0">
      <inkml:brushProperty name="width" value="0.025" units="cm"/>
      <inkml:brushProperty name="height" value="0.025" units="cm"/>
    </inkml:brush>
  </inkml:definitions>
  <inkml:trace contextRef="#ctx0" brushRef="#br0">277 1 2402,'0'0'23110,"-1"7"-21610,-4 5-1218,1 1 1,-2-1-1,0 0 0,0-1 0,-1 0 0,0 0 0,-1 0 0,0-1 0,-11 11 1,-97 89 130,103-99-397,12-10-208,-34 26-212,16-20-2690,18-7 2825,1 0 0,-1 0 1,1 0-1,-1 0 0,1 0 0,0 0 0,-1 0 0,1 0 0,-1 0 0,1-1 0,-1 1 0,1 0 0,0 0 0,-1 0 0,1-1 0,-1 1 1,1 0-1,0-1 0,-1 1 0,1 0 0,0 0 0,-1-1 0,1 1 0,0-1 0,0 1 0,-1 0 0,1-1 0,0 1 0,0-1 1,0 1-1,-1-1 0,1 1 0,0-1 0,-3-18-7200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7.428"/>
    </inkml:context>
    <inkml:brush xml:id="br0">
      <inkml:brushProperty name="width" value="0.025" units="cm"/>
      <inkml:brushProperty name="height" value="0.025" units="cm"/>
    </inkml:brush>
  </inkml:definitions>
  <inkml:trace contextRef="#ctx0" brushRef="#br0">1 0 11147,'0'0'10890,"47"8"-8808,-26 6-705,2 0-640,4 2-385,3-2-288,5-2 0,-2-4-704,0-1-1731,0-5-1889,-5 1-4772</inkml:trace>
  <inkml:trace contextRef="#ctx0" brushRef="#br0" timeOffset="1">324 203 17168,'0'0'7896,"10"-1"-7725,-2 0-160,1-1 0,-1-1 1,0 1-1,0-1 0,-1 0 1,1-1-1,-1 0 1,1 0-1,-1-1 0,0 0 1,-1 0-1,1 0 1,-1-1-1,8-9 0,-7 5 55,-6 8 62,1 0 0,-1-1 0,1 1 0,-1 0 0,1 0 0,0 0 0,0 0 0,0 0 0,0 1 0,1-1 0,-1 0 0,3 0 0,-5 46 155,-13 21-105,9-53-700,1 0 1,0 1 0,1-1-1,0 14 1,2-24 76,0-2 316,0 0-1,0 0 0,0 0 1,0 1-1,0-1 0,0 0 1,0 0-1,0 0 1,0 0-1,0 1 0,0-1 1,0 0-1,0 0 0,0 0 1,0 0-1,0 1 1,0-1-1,0 0 0,0 0 1,0 0-1,0 0 0,0 0 1,1 1-1,-1-1 0,0 0 1,0 0-1,0 0 1,0 0-1,0 0 0,0 0 1,1 0-1,-1 0 0,0 1 1,0-1-1,0 0 1,0 0-1,0 0 0,1 0 1,-1 0-1,0 0 0,0 0 1,0 0-1,0 0 1,1 0-1,-1 0 0,0 0 1,0 0-1,0 0 0,0 0 1,0 0-1,1 0 1,8 0-7682</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7.754"/>
    </inkml:context>
    <inkml:brush xml:id="br0">
      <inkml:brushProperty name="width" value="0.025" units="cm"/>
      <inkml:brushProperty name="height" value="0.025" units="cm"/>
    </inkml:brush>
  </inkml:definitions>
  <inkml:trace contextRef="#ctx0" brushRef="#br0">39 1 19699,'0'0'5957,"-33"58"-4611,28-36-706,5 0-544,0 0-32,0-4-672,1-4-2275,8-2-2402,-3-3-4644</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8.114"/>
    </inkml:context>
    <inkml:brush xml:id="br0">
      <inkml:brushProperty name="width" value="0.025" units="cm"/>
      <inkml:brushProperty name="height" value="0.025" units="cm"/>
    </inkml:brush>
  </inkml:definitions>
  <inkml:trace contextRef="#ctx0" brushRef="#br0">155 39 14189,'0'0'7298,"9"-7"-4826,29-21-353,-27 24-97,-8 10-1369,-6 10-382,3-15-206,-11 22 189,0-1 0,-1 0 0,-1-1-1,-22 27 1,-7 14 30,-28 63-1981,68-130-6103,-2-21 113,1 0-1895</inkml:trace>
  <inkml:trace contextRef="#ctx0" brushRef="#br0" timeOffset="1">1 123 12684,'0'0'15599,"50"58"-15055,-26-45-320,4-3-159,2 2-33,0-3-801,-3-3-1537,-4 1-2211,-3-2-2882</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8.443"/>
    </inkml:context>
    <inkml:brush xml:id="br0">
      <inkml:brushProperty name="width" value="0.025" units="cm"/>
      <inkml:brushProperty name="height" value="0.025" units="cm"/>
    </inkml:brush>
  </inkml:definitions>
  <inkml:trace contextRef="#ctx0" brushRef="#br0">20 9 10186,'0'0'9118,"9"-2"-5985,-5 1-2987,1 0 360,1-1-1,-1 1 0,1 1 1,0-1-1,-1 1 1,12 0-1,-15 1-415,0-1-1,0 1 0,0 0 0,0-1 1,0 1-1,0 0 0,0 0 1,0 0-1,0 1 0,-1-1 1,1 0-1,0 1 0,-1-1 0,1 1 1,-1-1-1,0 1 0,1 0 1,-1 0-1,0-1 0,0 1 0,0 0 1,0 0-1,0 0 0,-1 0 1,2 3-1,-1 0-61,0-1 0,1 1 0,-2-1 0,1 1 1,0 0-1,-1-1 0,0 1 0,0 0 0,0 0 0,-1-1 0,0 1 1,0-1-1,0 1 0,0 0 0,0-1 0,-1 0 0,0 1 0,-4 6 1,-2-1 238,0 0 0,0-1 0,-1 0 1,0 0-1,-14 9 0,-25 26 1044,84-40-1082,-20-5-631,1-1-1,-1-1 1,0 0-1,0-1 1,0-1-1,-1-1 1,26-12-1,-21 8-3374,-1-1-1,32-24 1,-20 9-4727</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8.799"/>
    </inkml:context>
    <inkml:brush xml:id="br0">
      <inkml:brushProperty name="width" value="0.025" units="cm"/>
      <inkml:brushProperty name="height" value="0.025" units="cm"/>
    </inkml:brush>
  </inkml:definitions>
  <inkml:trace contextRef="#ctx0" brushRef="#br0">107 1 15727,'0'0'10527,"10"6"-9694,-2-1-770,-1 0 1,1 1-1,-1 0 1,0 1-1,-1 0 1,1 0-1,-1 0 1,-1 1-1,0 0 1,0 0-1,0 0 1,-1 1-1,0-1 0,0 1 1,-1 0-1,-1 0 1,4 18-1,-4-13-48,-2 0-1,1 1 1,-1-1 0,-1 0-1,-1 1 1,0-1-1,-1 0 1,0 0-1,-1 0 1,-1-1 0,0 1-1,-1-1 1,0 0-1,-1-1 1,0 1-1,-1-1 1,-1-1-1,0 0 1,0 0 0,-1 0-1,-12 8 1,-49 39-3870,42-38-2615</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11.669"/>
    </inkml:context>
    <inkml:brush xml:id="br0">
      <inkml:brushProperty name="width" value="0.025" units="cm"/>
      <inkml:brushProperty name="height" value="0.025" units="cm"/>
      <inkml:brushProperty name="color" value="#E71224"/>
    </inkml:brush>
  </inkml:definitions>
  <inkml:trace contextRef="#ctx0" brushRef="#br0">960 103 9801,'-8'-6'1420,"-2"0"-1071,0-1 0,-1 2 0,0-1 0,0 2 0,-1-1 0,0 2 0,1-1 0,-1 2 0,0-1 0,-13 0 0,10 3-216,1 0 0,-1 1 0,0 1 0,0 0 1,0 1-1,1 0 0,0 2 0,-22 8 0,14-2-73,1 0-1,0 2 0,1 0 0,-29 26 0,-3 8 96,1 4 0,3 1 0,2 2 0,2 2-1,3 2 1,3 2 0,2 2 0,3 1 0,-28 74-1,43-84 17,2 1 0,2 1 0,3 1 0,2 0 0,3 0-1,1 110 1,6-148-161,0-1 0,1 1-1,1 0 1,0-1 0,1 0-1,1 1 1,1-2 0,1 1-1,0-1 1,9 16-1,-10-22-11,1-1 0,0 0-1,0 0 1,1-1-1,-1 0 1,2 0-1,-1-1 1,1 0-1,1 0 1,-1-1-1,1 0 1,0-1-1,0 0 1,1 0-1,-1-1 1,21 4-1,-4-3 62,0-2 0,0-1-1,0-2 1,1 0 0,-1-2-1,0 0 1,0-2 0,0-2 0,-1 0-1,0-1 1,0-2 0,47-22-1,-32 10 189,0-1 1,-2-2-1,-1-2 0,-1-2 0,-1-1 0,59-62 0,-69 62-122,-2-2-1,-1 0 1,-1-2-1,-2 0 1,-1-1 0,-2-1-1,-1-1 1,-2 0-1,-2-1 1,-1 0-1,11-75 1,-17 67-59,-2 0 0,-2-1 0,-2 0 1,-2 1-1,-2-1 0,-2 1 0,-2 1 1,-2-1-1,-30-78 0,-28-28-679,59 133 354,0 1 0,-1 0 0,-1 0 0,-1 1 0,-28-27 0,36 39 27,0 0 0,0 1 0,0-1 1,0 1-1,-1 0 0,1 0 0,-1 1 0,0 0 1,0 0-1,-7-1 0,-37 2-4879,13 9-2411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6:27.477"/>
    </inkml:context>
    <inkml:brush xml:id="br0">
      <inkml:brushProperty name="width" value="0.025" units="cm"/>
      <inkml:brushProperty name="height" value="0.025" units="cm"/>
    </inkml:brush>
  </inkml:definitions>
  <inkml:trace contextRef="#ctx0" brushRef="#br0">187 127 2594,'0'0'-74,"0"-9"762,-17-91 6487,10 83-2876,2 34-2803,1 38-255,-10 164 2197,9-157-3201,3 1 0,10 104 0,-1-53 88,-6 264 646,-8-284-444,1-39-385,3-1 0,3 0 0,11 104 0,-5-106-102,-2 1 0,-2 0 0,-8 75 0,-4-8-40,-6 99 0,16-177 0,1 1 0,2-1 0,10 48 0,0-18 13,4 135 1,-17 77 33,-2-117-30,4 256-14,-4 440 84,-6-596-56,-2 146 2,9 47-22,3 531 21,-28-322-21,-5 128-84,29-544 60,-1-200 8,-15 77 0,10-80 0,-5 91-1,13-133 4,1 31-166,-2-1-1,-10 60 1,11-97 46,0-1-1,0 1 1,0-1-1,0 1 1,0-1 0,-1 1-1,1 0 1,0-1 0,0 1-1,-1-1 1,1 1 0,0-1-1,0 1 1,-1-1 0,1 1-1,-1-1 1,1 1 0,0-1-1,-1 1 1,1-1 0,-1 0-1,1 1 1,-1-1 0,1 0-1,-1 0 1,1 1 0,-1-1-1,-1 0 1,2 0-318,-1 0 0,0 0 1,0 0-1,0-1 0,0 1 0,0 0 0,0-1 0,0 1 1,1-1-1,-1 1 0,0-1 0,0 0 0,1 1 0,-1-1 1,0 0-1,1 1 0,-1-1 0,-1-1 0,-10-17-8993</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17.588"/>
    </inkml:context>
    <inkml:brush xml:id="br0">
      <inkml:brushProperty name="width" value="0.025" units="cm"/>
      <inkml:brushProperty name="height" value="0.025" units="cm"/>
      <inkml:brushProperty name="color" value="#E71224"/>
    </inkml:brush>
  </inkml:definitions>
  <inkml:trace contextRef="#ctx0" brushRef="#br0">64 0 4708,'0'0'12797,"-3"8"-11815,-5 23-713,2 0 0,1 0 1,2 0-1,1 0 0,2 42 0,-2 27 700,-11 65 171,-4 97-1570,16-290-9938,-3 8 5009</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17.963"/>
    </inkml:context>
    <inkml:brush xml:id="br0">
      <inkml:brushProperty name="width" value="0.025" units="cm"/>
      <inkml:brushProperty name="height" value="0.025" units="cm"/>
      <inkml:brushProperty name="color" value="#E71224"/>
    </inkml:brush>
  </inkml:definitions>
  <inkml:trace contextRef="#ctx0" brushRef="#br0">32 197 11627,'0'0'1303,"-4"12"-348,-4 19-104,1 0 0,2 1 0,1 0 0,0 56 0,5-36-497,2-1 0,14 74 0,-16-120-236,0-1-1,0 1 1,0-1 0,1 1-1,-1-1 1,1 0 0,0 0-1,0 0 1,4 6-1,-5-10-78,-1 1-1,1-1 1,-1 1-1,0-1 1,1 0-1,-1 1 1,1-1-1,-1 0 1,1 0-1,-1 1 1,1-1-1,-1 0 1,1 0-1,0 0 1,-1 0-1,1 0 1,-1 0-1,1 0 1,-1 0-1,1 0 1,0 0-1,-1 0 1,1 0-1,-1 0 1,1 0-1,-1 0 1,1 0-1,0-1 1,1 0 25,0-1 0,0 1 1,0-1-1,0 0 0,0 1 1,-1-1-1,1 0 0,0 0 1,-1 0-1,2-4 0,81-140 891,81-127-1317,-28 87-6359,-79 112-1954</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02.011"/>
    </inkml:context>
    <inkml:brush xml:id="br0">
      <inkml:brushProperty name="width" value="0.025" units="cm"/>
      <inkml:brushProperty name="height" value="0.025" units="cm"/>
      <inkml:brushProperty name="color" value="#E71224"/>
    </inkml:brush>
  </inkml:definitions>
  <inkml:trace contextRef="#ctx0" brushRef="#br0">455 28 2819,'-11'-2'6790,"-10"0"-6220,0 1 1,0 1-1,-30 3 0,40-1-429,0-1 0,1 2 0,-1 0-1,1 0 1,-1 1 0,1 0 0,1 0-1,-1 1 1,-17 13 0,11-5-44,2 0 0,0 2 1,1 0-1,0 0 0,1 1 0,1 1 1,1 0-1,0 0 0,1 1 0,-12 37 1,6-10 56,3 1 0,1 0 1,-6 71-1,10-50-48,3 97 1,4-143-102,2-1 0,0 0 0,1 0-1,1 0 1,1-1 0,1 0 0,1 1 0,0-2 0,14 25-1,-19-39 30,1 1 0,0-1-1,0 1 1,1-1-1,-1 0 1,1 0 0,0 0-1,0-1 1,0 0-1,0 1 1,1-1-1,0-1 1,-1 1 0,1-1-1,0 0 1,0 0-1,0 0 1,0 0 0,1-1-1,-1 0 1,0 0-1,1-1 1,-1 1-1,0-1 1,1-1 0,-1 1-1,0 0 1,1-1-1,-1 0 1,8-3 0,1-1 192,0-1 0,0 0 1,0-1-1,-1 0 0,0-1 1,-1-1-1,0 0 0,0-1 1,17-18-1,2-8-57,-1-2 1,-2-1-1,-2-1 1,-2-1-1,-1-1 1,-2-1-1,-3-1 1,-1-1-1,-2 0 1,-2-1-1,-2-1 1,-2 1-1,-2-2 1,-2 1-1,-3-97 1,-3 132-155,0 1 1,-1-1-1,0 0 1,-1 0-1,0 1 1,-1-1-1,0 1 1,-6-12-1,8 19-50,0 1 0,0 0-1,0 1 1,0-1-1,0 0 1,0 0 0,-1 1-1,1-1 1,-1 1-1,0 0 1,0 0 0,0 0-1,0 0 1,0 1 0,0-1-1,0 1 1,0 0-1,-1-1 1,1 1 0,0 1-1,-1-1 1,1 1-1,-1-1 1,1 1 0,-1 0-1,1 0 1,-1 0-1,1 1 1,-1-1 0,1 1-1,-6 2 1,4-1-473,0 0-1,0 0 1,1 1 0,-1-1 0,1 1 0,-1 0-1,1 1 1,0-1 0,-5 6 0,-5 9-4206</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03.975"/>
    </inkml:context>
    <inkml:brush xml:id="br0">
      <inkml:brushProperty name="width" value="0.025" units="cm"/>
      <inkml:brushProperty name="height" value="0.025" units="cm"/>
      <inkml:brushProperty name="color" value="#E71224"/>
    </inkml:brush>
  </inkml:definitions>
  <inkml:trace contextRef="#ctx0" brushRef="#br0">149 74 5605,'0'0'4853,"1"-11"-2510,1-3-1631,0-9 78,-2-3 3276,-10 85-1751,2-21-2190,-32 196 768,-31 223 93,68-366-1482,-8-96-7928,1 1 3689</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04.347"/>
    </inkml:context>
    <inkml:brush xml:id="br0">
      <inkml:brushProperty name="width" value="0.025" units="cm"/>
      <inkml:brushProperty name="height" value="0.025" units="cm"/>
      <inkml:brushProperty name="color" value="#E71224"/>
    </inkml:brush>
  </inkml:definitions>
  <inkml:trace contextRef="#ctx0" brushRef="#br0">8 138 2626,'0'0'14345,"-2"13"-13043,-2 41-451,3 1-1,8 96 1,-1-90-586,-3-18-43,17 75 1,-20-117-155,0 1-1,0-1 1,1 0 0,-1 0 0,0 1-1,1-1 1,0 0 0,-1 0-1,1 1 1,-1-1 0,1 0 0,0 0-1,0 0 1,0 0 0,0 0-1,0 0 1,0 0 0,0-1-1,2 3 1,-2-3-14,0 0 0,0 0 0,0 0 0,0 0 0,0 0 0,0 0 0,0 0-1,0 0 1,0 0 0,0-1 0,0 1 0,0 0 0,0-1 0,0 1 0,0 0 0,0-1 0,0 0-1,0 1 1,1-2 0,5-4 200,0-1-1,0 1 0,-1-2 0,8-10 1,-10 13-179,217-314 991,-92 98-6910,-100 160 111</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27.749"/>
    </inkml:context>
    <inkml:brush xml:id="br0">
      <inkml:brushProperty name="width" value="0.025" units="cm"/>
      <inkml:brushProperty name="height" value="0.025" units="cm"/>
      <inkml:brushProperty name="color" value="#E71224"/>
    </inkml:brush>
  </inkml:definitions>
  <inkml:trace contextRef="#ctx0" brushRef="#br0">135 1 4612,'0'0'16149,"1"10"-15476,-1 51-243,-3 0 1,-3 0 0,-15 74-1,11-79-396,-30 139 282,-11 73-370,51-259-1323,-5-33-14356</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28.075"/>
    </inkml:context>
    <inkml:brush xml:id="br0">
      <inkml:brushProperty name="width" value="0.025" units="cm"/>
      <inkml:brushProperty name="height" value="0.025" units="cm"/>
      <inkml:brushProperty name="color" value="#E71224"/>
    </inkml:brush>
  </inkml:definitions>
  <inkml:trace contextRef="#ctx0" brushRef="#br0">61 0 2210,'0'0'13399,"-4"8"-11760,-3 11-1056,1-1 0,0 1 0,1 0 0,1 0 0,-1 20 0,-5 114 228,5-56-625,2-63-139,0-16 412,1 0 1,1 1-1,1-1 0,4 27 1,-4-44-439,0-1 1,1 1-1,-1-1 1,0 1-1,1-1 1,-1 1 0,1-1-1,-1 0 1,0 1-1,1-1 1,-1 1-1,1-1 1,-1 0-1,1 0 1,0 1-1,-1-1 1,1 0-1,-1 0 1,1 0 0,0 1-1,-1-1 1,1 0-1,-1 0 1,1 0-1,0 0 1,-1 0-1,1 0 1,-1 0-1,1-1 1,0 1-1,-1 0 1,1 0-1,-1 0 1,1-1 0,-1 1-1,1 0 1,-1 0-1,2-1 1,23-13 344,1-11-233,-2 0-1,0-2 0,33-50 1,5-6-161,45-36-1391,-24 28-6814,-53 56-2241</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30.153"/>
    </inkml:context>
    <inkml:brush xml:id="br0">
      <inkml:brushProperty name="width" value="0.025" units="cm"/>
      <inkml:brushProperty name="height" value="0.025" units="cm"/>
      <inkml:brushProperty name="color" value="#E71224"/>
    </inkml:brush>
  </inkml:definitions>
  <inkml:trace contextRef="#ctx0" brushRef="#br0">110 0 8232,'0'0'4100,"0"8"-2392,-5 103 292,-5 0 0,-28 128 0,18-160 199,13-55-2233,1 1 0,1 0 0,1 0 0,-1 26 0,5-49-645,-1 3-670,-7-4-10684</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30.496"/>
    </inkml:context>
    <inkml:brush xml:id="br0">
      <inkml:brushProperty name="width" value="0.025" units="cm"/>
      <inkml:brushProperty name="height" value="0.025" units="cm"/>
      <inkml:brushProperty name="color" value="#E71224"/>
    </inkml:brush>
  </inkml:definitions>
  <inkml:trace contextRef="#ctx0" brushRef="#br0">53 0 7431,'0'0'4463,"-3"8"-2979,-7 18-786,2 0 0,0 1 0,2 0 0,1 0 0,-2 40 0,1 150-23,6-195-338,0-19-275,0 7 450,0 1 0,1-1-1,0 0 1,3 11 0,-4-20-451,0 0 1,1 1-1,-1-1 1,0 0-1,0 0 1,1 0-1,-1 0 1,0 0 0,1 0-1,-1-1 1,1 1-1,-1 0 1,1 0-1,0 0 1,-1 0-1,1 0 1,0-1-1,-1 1 1,1 0-1,0-1 1,0 1 0,0 0-1,0-1 1,0 1-1,0-1 1,0 0-1,0 1 1,0-1-1,0 0 1,0 1-1,0-1 1,0 0-1,0 0 1,0 0 0,0 0-1,0 0 1,0 0-1,0 0 1,0 0-1,0-1 1,0 1-1,0 0 1,0 0-1,0-1 1,0 1-1,0-1 1,0 1-1,0-1 1,0 1 0,-1-1-1,1 0 1,0 1-1,0-1 1,1-2-1,9-8 218,0-2 0,-1 1 0,0-2 0,-1 1-1,0-1 1,-1-1 0,7-17 0,8-12 117,-17 34-491,25-46 597,55-75-1,-71 113-848,1 0-1,29-25 0,-33 33-658,0 0 1,1 1-1,1 1 1,26-13 0,-15 11-5188</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9:16.577"/>
    </inkml:context>
    <inkml:brush xml:id="br0">
      <inkml:brushProperty name="width" value="0.025" units="cm"/>
      <inkml:brushProperty name="height" value="0.025" units="cm"/>
      <inkml:brushProperty name="color" value="#E71224"/>
    </inkml:brush>
  </inkml:definitions>
  <inkml:trace contextRef="#ctx0" brushRef="#br0">0 187 10282,'14'-5'742,"30"-7"-381,1 2 0,70-7 0,983-40 1060,3 32-1080,-423 11-362,1497 23 2973,-1701-7-3054,-464-2 91,-4 1-12,-1-1 0,1 0 0,0 0-1,-1-1 1,1 1 0,-1-1 0,1-1-1,-1 1 1,1-1 0,9-4 0,-15 6-5,0 0 0,1-1 1,-1 1-1,0 0 1,1 0-1,-1-1 1,0 1-1,1 0 1,-1 0-1,0-1 0,1 1 1,-1 0-1,0-1 1,0 1-1,0-1 1,1 1-1,-1 0 1,0-1-1,0 1 0,0-1 1,0 1-1,0 0 1,0-1-1,0 1 1,0-1-1,0 1 1,0-1-1,0 1 0,0 0 1,0-1-1,0 1 1,0-1-1,0 1 1,0-1-1,0 1 1,-1 0-1,1-1 0,0 1 1,0 0-1,0-1 1,-1 1-1,1-1 1,0 1-1,-1 0 1,1 0-1,0-1 1,-1 1-1,1 0 0,0 0 1,-1-1-1,1 1 1,0 0-1,-1 0 1,1 0-1,-1 0 1,1-1-1,0 1 0,-1 0 1,1 0-1,-1 0 1,0 0-1,-26-8-1018,-62-2-1874,39 1 10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7:54.985"/>
    </inkml:context>
    <inkml:brush xml:id="br0">
      <inkml:brushProperty name="width" value="0.025" units="cm"/>
      <inkml:brushProperty name="height" value="0.025" units="cm"/>
    </inkml:brush>
  </inkml:definitions>
  <inkml:trace contextRef="#ctx0" brushRef="#br0">80 75 2114,'0'-8'1351,"2"-13"-613,0-23 6131,-1 42-3828,-1 29-2062,-11 132-204,-1 3 329,22 146-4,-5-194-775,12 229 529,-14-243-634,1-5 1,-11 101 0,-3 89 210,9-182-350,-23 185 0,3-128 192,2 271 1,18-360-277,-7 265 39,-2 188 19,20 426 4,-11-658-9,5 376 103,48 81-127,-2-54 6,-41 448-672,-10-1114 634,-3 55-190,-18 89 0,10-93 205,-2 108 1,16-137-59,1 18 9,-9-27-4158,1-33 360,-7 0-1303</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9:25.159"/>
    </inkml:context>
    <inkml:brush xml:id="br0">
      <inkml:brushProperty name="width" value="0.025" units="cm"/>
      <inkml:brushProperty name="height" value="0.025" units="cm"/>
    </inkml:brush>
  </inkml:definitions>
  <inkml:trace contextRef="#ctx0" brushRef="#br0">0 17 12107,'0'0'694,"11"-3"-128,6-1-484,0 0-1,1 2 1,-1 0-1,1 1 0,-1 0 1,1 2-1,19 2 1,174 27 55,511 58-904,974-57 3916,-921-65-1737,400-6-539,-905 40-973,112 0-402,-126 1-5654,-203-1 2547</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39.654"/>
    </inkml:context>
    <inkml:brush xml:id="br0">
      <inkml:brushProperty name="width" value="0.025" units="cm"/>
      <inkml:brushProperty name="height" value="0.025" units="cm"/>
    </inkml:brush>
  </inkml:definitions>
  <inkml:trace contextRef="#ctx0" brushRef="#br0">39 64 10954,'0'0'11611,"-1"8"-10271,-15 89 216,8-60-2094,2 0 0,-1 49 0,10-78-2370,5-15 1534,6-13-345,-8 6 93,-1 0-1,0-1 0,-2 1 0,1-1 1,1-29-1,-1-15 1149,-4 7 7088,0 37-1653,-1 33-4744,2 1 0,0 0 0,1 0 0,1 0 0,6 21 0,-8-35-87,0-1 0,1 1 0,0-1 0,0 1 0,1-1 0,-1 0 1,1 0-1,0 0 0,0 0 0,0 0 0,1-1 0,-1 1 0,1-1 0,0 0 0,-1 0 0,2 0 0,-1-1 0,0 1 1,0-1-1,1 0 0,-1 0 0,1-1 0,0 1 0,0-1 0,-1 0 0,7 0 0,-5-1 2,0 0-1,0 0 0,1-1 0,-1 0 1,0 0-1,0 0 0,0-1 1,0 0-1,0 0 0,0 0 0,0-1 1,-1 0-1,1 0 0,-1-1 1,0 1-1,0-1 0,0 0 1,-1 0-1,1-1 0,-1 0 0,0 1 1,0-2-1,4-6 0,-4 5 8,0 1-1,0-1 1,-1 0-1,0 0 1,0 0-1,0 0 0,-1-1 1,0 1-1,-1-1 1,0 0-1,0 1 1,0-1-1,-1 0 1,0 0-1,-1 1 1,0-1-1,0 0 0,0 1 1,-4-9-1,3 11-79,0 0-1,-1 0 1,0 1-1,0 0 1,-1-1-1,1 1 1,-5-4-1,7 7-55,0-1 0,-1 1 0,1 0-1,-1-1 1,1 1 0,-1 0 0,1 0-1,-1 0 1,0 0 0,0 0-1,1 1 1,-1-1 0,0 0 0,0 1-1,0-1 1,0 1 0,1 0 0,-1 0-1,0 0 1,0 0 0,0 0 0,0 0-1,-3 1 1,4-1-10,0 1-1,1 0 1,-1 0-1,0 0 1,1 0-1,-1 0 1,0 0-1,1 0 1,-1 0-1,1 0 1,-1 0-1,1 0 1,0 0-1,-1 0 1,1 0-1,0 0 1,0 1-1,0-1 1,0 0-1,0 0 1,0 0-1,0 0 1,0 0-1,0 1 1,1-1-1,0 1 1,9 31-1505,-6-29 856,-1-1 0,0 1-1,1-1 1,0 0 0,0 0 0,0 0-1,0-1 1,0 1 0,0-1-1,1 0 1,-1 0 0,1-1 0,0 1-1,-1-1 1,9 1 0,18 1-7092</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0.048"/>
    </inkml:context>
    <inkml:brush xml:id="br0">
      <inkml:brushProperty name="width" value="0.025" units="cm"/>
      <inkml:brushProperty name="height" value="0.025" units="cm"/>
    </inkml:brush>
  </inkml:definitions>
  <inkml:trace contextRef="#ctx0" brushRef="#br0">0 0 14510,'0'0'4868,"5"55"-2978,-4-25-609,1 3-192,1-1-256,6-2-545,7-5-224,1-3 1,4-8-578,0-8-1281,-5-6-1249,-5 0-2914</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0.387"/>
    </inkml:context>
    <inkml:brush xml:id="br0">
      <inkml:brushProperty name="width" value="0.025" units="cm"/>
      <inkml:brushProperty name="height" value="0.025" units="cm"/>
    </inkml:brush>
  </inkml:definitions>
  <inkml:trace contextRef="#ctx0" brushRef="#br0">1 27 14542,'0'0'6929,"12"-5"-4719,6 0-1705,-1 0 0,1 1 0,0 1-1,0 1 1,22 0 0,-33 1-470,1 1-1,-1 0 1,0 1 0,0-1 0,0 1-1,1 1 1,-1-1 0,0 1 0,-1 1-1,1-1 1,0 1 0,-1 0-1,1 1 1,-1-1 0,0 1 0,0 1-1,0-1 1,8 9 0,-13-11-39,1 0 0,-1-1 0,0 1 0,1 0 0,-1 0 0,0 0 0,0 0 0,0 0 0,-1 1 0,1-1-1,0 0 1,-1 0 0,1 0 0,-1 1 0,0-1 0,0 0 0,0 1 0,0-1 0,0 0 0,0 0 0,-1 1 0,1-1 0,-1 0 0,0 0 0,1 0 0,-1 1 0,0-1 0,0 0 0,0 0 0,-1 0 0,-1 2 0,-4 4 156,-1 0 1,0-1-1,0 1 1,-1-2 0,-14 9-1,-20 19 311,106-27-2609,-53-6 2071,0 0 0,0 1 0,0 0 0,-1 1 0,1 0-1,-1 0 1,10 6 0,-17-8 101,0 0-1,0 0 1,0 0-1,-1 0 1,1 0-1,0 0 1,0 1-1,-1-1 1,1 1 0,-1 0-1,1-1 1,-1 1-1,0 0 1,1 0-1,-1 0 1,0 0-1,0 0 1,-1 0-1,1 0 1,0 0-1,-1 0 1,1 0 0,-1 0-1,0 0 1,1 1-1,-1-1 1,0 0-1,0 0 1,-1 0-1,1 1 1,0-1-1,-1 0 1,1 0-1,-1 0 1,0 0 0,0 0-1,0 0 1,-1 3-1,-1 0 116,-1 0 1,0-1-1,0 1 0,0-1 1,-1 0-1,1 0 0,-1 0 1,0-1-1,0 1 0,0-1 1,-1 0-1,1-1 0,-1 1 1,1-1-1,-12 3 0,2-1-41,-1-1 0,1 0-1,-1-1 1,-31-1 0,43-1-282,1 0 0,-1 0 0,0-1 0,0 0 1,0 0-1,1 0 0,-1 0 0,0 0 0,1-1 0,0 0 0,-6-3 0,7 4-506,0-1-1,0 0 0,0 1 1,1-1-1,-1 0 0,1 0 0,0 0 1,-1 0-1,1 0 0,0 0 1,0 0-1,0 0 0,0-3 1,-2-14-12023</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1.272"/>
    </inkml:context>
    <inkml:brush xml:id="br0">
      <inkml:brushProperty name="width" value="0.025" units="cm"/>
      <inkml:brushProperty name="height" value="0.025" units="cm"/>
    </inkml:brush>
  </inkml:definitions>
  <inkml:trace contextRef="#ctx0" brushRef="#br0">0 43 3171,'0'0'10041,"1"-9"-6565,0-1-3539,2-14 5247,-1 44-1251,-2 156-159,0-175-3768,-1 0 0,1 0 1,0 0-1,0-1 0,0 1 0,-1 0 0,1 0 1,0 0-1,0 0 0,0 0 0,1-1 0,-1 1 1,0 0-1,0 0 0,0 0 0,1 0 0,-1-1 1,0 1-1,1 0 0,-1 0 0,0-1 0,1 1 1,-1 0-1,1-1 0,0 1 0,-1 0 0,1-1 1,-1 1-1,1-1 0,0 1 0,-1-1 0,1 1 1,0-1-1,0 0 0,-1 1 0,1-1 1,0 0-1,0 1 0,0-1 0,0 0 0,-1 0 1,1 0-1,0 0 0,0 0 0,0 0 0,0 0 1,-1 0-1,1 0 0,0 0 0,0 0 0,0-1 1,0 1-1,-1 0 0,1-1 0,0 1 0,0 0 1,-1-1-1,1 1 0,0-1 0,-1 1 0,1-1 1,0 1-1,-1-1 0,2-1 0,5-3 56,0-1-1,0 0 0,0-1 1,9-10-1,3-10 106,0 0 0,18-39 1,-31 144 168,-7-69-338,1-2 9,0 0-1,0 0 1,1 0-1,-1 0 1,2 0-1,1 8 1,-2-14 6,-1 0 1,1 1 0,-1-1-1,1 0 1,0 0 0,0 0-1,-1 0 1,1 0 0,0-1 0,0 1-1,0 0 1,0 0 0,0 0-1,0-1 1,0 1 0,0-1-1,0 1 1,1-1 0,-1 1-1,0-1 1,0 1 0,0-1-1,1 0 1,-1 0 0,0 0 0,0 0-1,1 0 1,-1 0 0,0 0-1,0 0 1,1 0 0,-1-1-1,0 1 1,0 0 0,0-1-1,1 1 1,-1-1 0,0 1 0,0-1-1,0 0 1,0 1 0,0-1-1,1-1 1,9-5 75,-1 0 0,0-1 0,0 0 0,-1-1 0,0 0 0,0-1 0,-1 0 0,8-13 0,31-33 167,-46 56-256,-1 0 0,0 0 0,0 0 0,0 0 0,0-1 0,0 1 0,0 0 0,0 0 0,1 0 0,-1 0 0,0 0 0,0 0 0,0 0 0,0 0 0,0 0 0,1 0 1,-1 0-1,0 0 0,0 0 0,0 0 0,0 0 0,0 0 0,1 0 0,-1 0 0,0 0 0,0 0 0,0 0 0,0 0 0,1 0 0,-1 0 0,0 0 0,0 0 0,0 0 0,0 0 0,0 0 0,0 1 0,1-1 0,-1 0 0,0 0 0,0 0 0,0 0 0,0 0 0,0 0 0,0 0 0,0 1 0,0-1 0,0 0 0,0 0 1,0 0-1,1 0 0,-1 0 0,0 1 0,0-1 0,0 0 0,0 0 0,0 0 0,3 18 2,-3 27-13,0-39 2,0 7 445,2 21-2764,7-27-1893,10-14-2820,1-9-1986</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1.631"/>
    </inkml:context>
    <inkml:brush xml:id="br0">
      <inkml:brushProperty name="width" value="0.025" units="cm"/>
      <inkml:brushProperty name="height" value="0.025" units="cm"/>
    </inkml:brush>
  </inkml:definitions>
  <inkml:trace contextRef="#ctx0" brushRef="#br0">1 77 19827,'0'0'11082,"60"-26"-10986,-20 16-32,0-2-32,-4 3-64,-4 0-64,-9 2-192,-12 4-96,-10 3-257,-13 0-3203,-7 3-640,-5 7-2242,-2-2-3652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1.959"/>
    </inkml:context>
    <inkml:brush xml:id="br0">
      <inkml:brushProperty name="width" value="0.025" units="cm"/>
      <inkml:brushProperty name="height" value="0.025" units="cm"/>
    </inkml:brush>
  </inkml:definitions>
  <inkml:trace contextRef="#ctx0" brushRef="#br0">0 25 15310,'0'0'9321,"78"16"-7591,-31-16-833,-1-7-481,1-1-320,-7 3-96,-8 0-1345,-5-1-2467,-7-3-4612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2.331"/>
    </inkml:context>
    <inkml:brush xml:id="br0">
      <inkml:brushProperty name="width" value="0.025" units="cm"/>
      <inkml:brushProperty name="height" value="0.025" units="cm"/>
    </inkml:brush>
  </inkml:definitions>
  <inkml:trace contextRef="#ctx0" brushRef="#br0">0 1 3171,'0'0'-352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2.812"/>
    </inkml:context>
    <inkml:brush xml:id="br0">
      <inkml:brushProperty name="width" value="0.025" units="cm"/>
      <inkml:brushProperty name="height" value="0.025" units="cm"/>
    </inkml:brush>
  </inkml:definitions>
  <inkml:trace contextRef="#ctx0" brushRef="#br0">44 14 3940,'0'0'13634,"-2"12"-10895,-25 220 3888,14 14-4398,12-256-1220,0-35-673,2 0 0,6-46 1,1 51-335,2 1-1,1 1 1,2 0 0,1 0 0,21-36 0,-33 71-7,0 0 0,0 0 0,0 0 1,1 0-1,-1 0 0,1 0 0,-1 1 1,1-1-1,0 1 0,0 0 0,0 0 1,1 0-1,-1 0 0,0 0 0,1 1 1,-1-1-1,1 1 0,-1 0 0,1 0 1,0 1-1,0-1 0,5 0 1,-6 2-1,-1-1 0,1 0 0,0 1 0,0 0 0,0-1 0,0 1 0,-1 0 0,1 0 0,0 1 1,-1-1-1,1 1 0,-1-1 0,1 1 0,-1 0 0,0 0 0,0 0 0,0 0 0,0 0 1,0 0-1,0 1 0,-1-1 0,1 1 0,-1-1 0,1 1 0,-1-1 0,0 1 0,0 0 1,1 5-1,-1-4 8,0 1 0,-1-1 0,0 0 0,0 1 0,0-1 0,0 1 1,0-1-1,-1 0 0,0 0 0,0 1 0,0-1 0,0 0 0,-1 0 1,0 0-1,0 0 0,0 0 0,0 0 0,0-1 0,-1 1 0,0-1 1,0 1-1,0-1 0,0 0 0,0 0 0,0-1 0,-1 1 0,-6 3 1,1 0-6,0-1 1,0 0 0,0-1 0,-1 0 0,1 0-1,-1-1 1,0 0 0,0-1 0,0 0 0,-20 1-1,30-3-55,-1 0 0,1 0 0,-1 0 0,1 0 0,0 0 0,-1 0 0,1-1 0,0 1 0,-1 0 0,1 0 0,-1 0 0,1 0 0,0 0 0,-1-1-1,1 1 1,0 0 0,-1 0 0,1 0 0,0-1 0,0 1 0,-1 0 0,1-1 0,0 1 0,0 0 0,-1 0 0,1-1 0,0 1 0,0-1 0,0 1 0,0 0 0,0-1-1,-1 1 1,1 0 0,0-1 0,0 1 0,0 0 0,0-1 0,0 1 0,0-1 0,0 1 0,0 0 0,0-1 0,0 1 0,1-1 0,-1 1 0,0 0 0,0-1 0,0 1-1,0 0 1,0-1 0,1 1 0,-1 0 0,0-1 0,0 1 0,1 0 0,-1-1 0,16-19-3913,33-2-4545,-22 13 2552</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3.154"/>
    </inkml:context>
    <inkml:brush xml:id="br0">
      <inkml:brushProperty name="width" value="0.025" units="cm"/>
      <inkml:brushProperty name="height" value="0.025" units="cm"/>
    </inkml:brush>
  </inkml:definitions>
  <inkml:trace contextRef="#ctx0" brushRef="#br0">1 141 9321,'0'0'3534,"0"9"171,0 28-598,0-36-3001,0-1 1,0 1 0,0 0-1,0-1 1,0 1 0,0 0 0,0-1-1,1 1 1,-1 0 0,0-1-1,0 1 1,1 0 0,-1-1 0,1 1-1,-1-1 1,0 1 0,1-1-1,-1 1 1,1-1 0,-1 1 0,1-1-1,-1 1 1,1-1 0,0 1-1,-1-1 1,1 0 0,0 1 0,-1-1-1,1 0 1,0 0 0,-1 0 0,1 1-1,0-1 1,-1 0 0,1 0-1,0 0 1,-1 0 0,1 0 0,0 0-1,0 0 1,-1-1 0,1 1-1,0 0 1,-1 0 0,1 0 0,0-1-1,-1 1 1,1 0 0,-1-1-1,2 0 1,29-15 1529,-3-8-949,-2-1-1,0-1 1,-2-2-1,37-53 1,-60 118-692,-8 10-26,3-22-633,1 1 0,1 43-1,7-57-3508,4-10-1370,7-2-6740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8:08.710"/>
    </inkml:context>
    <inkml:brush xml:id="br0">
      <inkml:brushProperty name="width" value="0.025" units="cm"/>
      <inkml:brushProperty name="height" value="0.025" units="cm"/>
    </inkml:brush>
  </inkml:definitions>
  <inkml:trace contextRef="#ctx0" brushRef="#br0">1615 121 4356,'-8'-7'4607,"-6"-3"-3756,0 0-1,0 0 1,-1 2-1,0 0 1,-1 0 0,0 1-1,0 1 1,-25-5-1,-53-5 281,-1 4-1,0 5 1,-148 7-1,199 2-835,0 3 1,1 1-1,-1 3 1,1 1-1,1 2 1,0 2-1,1 2 1,0 2-1,2 1 0,0 2 1,1 2-1,1 1 1,-39 35-1,48-36-157,2 2-1,1 0 1,0 2 0,2 1-1,2 1 1,0 0-1,2 2 1,1 0 0,2 2-1,1-1 1,1 2-1,2 0 1,1 0 0,2 1-1,1 1 1,-4 55-1,10-55-111,2 0 0,1 0-1,2 0 1,1 0 0,2-1-1,1 0 1,2 0-1,1 0 1,2-1 0,1-1-1,2 0 1,1-1 0,2-1-1,41 56 1,-33-54-22,3 0 1,0-2-1,2-1 1,1-1 0,2-2-1,0-1 1,2-2-1,1-2 1,0-1-1,2-1 1,0-3-1,72 22 1,-66-26 0,2-3 1,-1-2-1,1-2 0,1-2 1,-1-2-1,0-2 0,1-2 0,-1-2 1,0-2-1,0-3 0,66-20 1,-34 1 16,-2-3 1,-1-4 0,-1-2 0,-3-5 0,87-63 0,-52 23 162,-4-4 1,141-152 0,-232 225-150,38-41 126,68-94 0,-106 131-125,-1 0 0,0-1 0,-2-1 0,0 1 0,-1-2 1,-1 1-1,-1-1 0,-1 0 0,0 0 0,2-33 0,-7 41-20,-1 0 0,0 0-1,-1 0 1,-1 0-1,0 1 1,0-1-1,-1 1 1,0 0 0,-1 0-1,-1 0 1,0 0-1,0 1 1,-1 0 0,0 0-1,0 1 1,-1 0-1,-1 0 1,-12-9 0,-17-14-49,-1 3 0,-2 1 1,-47-25-1,81 50 19,-60-36-226,-2 3-1,-2 3 0,-1 3 0,-116-30 0,155 51 177,-1 2 0,-1 2 0,1 1 0,-1 1 0,0 3 0,1 0 0,-1 2 0,1 2 0,-1 1 0,1 2 0,0 1 1,-52 20-1,10 6 5,2 4 1,-131 89 0,66-23-4037,132-98 2837,0 0-1046,2-1-3666</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3.622"/>
    </inkml:context>
    <inkml:brush xml:id="br0">
      <inkml:brushProperty name="width" value="0.025" units="cm"/>
      <inkml:brushProperty name="height" value="0.025" units="cm"/>
    </inkml:brush>
  </inkml:definitions>
  <inkml:trace contextRef="#ctx0" brushRef="#br0">195 0 13100,'0'0'12017,"-4"12"-11040,-11 22-680,-1-1 0,-2-1 1,-1 0-1,-1-1 0,-43 49 0,49-69 90,3-5-3351,10-7 2730,0 1 0,0 0 0,1 0 0,-1 0 1,0-1-1,1 1 0,-1 0 0,1-1 0,-1 1 0,0 0 0,1-1 0,-1 1 0,1-1 0,-1 1 0,1-1 0,-1 1 0,1-1 0,-1 0 0,1 1 0,0-1 0,-1 1 0,1-1 0,0 0 0,-1 1 1,1-1-1,0 0 0,0 1 0,0-1 0,0 0 0,0 0 0,0 1 0,0-1 0,0 0 0,0 1 0,0-1 0,0 0 0,0-1 0,0-23-5862</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3.995"/>
    </inkml:context>
    <inkml:brush xml:id="br0">
      <inkml:brushProperty name="width" value="0.025" units="cm"/>
      <inkml:brushProperty name="height" value="0.025" units="cm"/>
    </inkml:brush>
  </inkml:definitions>
  <inkml:trace contextRef="#ctx0" brushRef="#br0">1 1 8808,'0'0'15183,"57"44"-14158,-37-26-449,3-1-159,2-3-161,3-3-160,0-4-32,2-2-512,-4-3-1634,-3-2-1922,-6 0-5029</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4.351"/>
    </inkml:context>
    <inkml:brush xml:id="br0">
      <inkml:brushProperty name="width" value="0.025" units="cm"/>
      <inkml:brushProperty name="height" value="0.025" units="cm"/>
    </inkml:brush>
  </inkml:definitions>
  <inkml:trace contextRef="#ctx0" brushRef="#br0">0 78 7431,'0'0'15327,"10"-1"-14516,-1 1-740,-1-1 0,1-1 0,-1 0-1,1 0 1,-1-1 0,0 1 0,0-2 0,0 1 0,-1-1 0,1-1 0,-1 1 0,0-1-1,0 0 1,-1-1 0,1 0 0,-1 0 0,8-10 0,-25 87 1103,8-35-3419,0 45 1,4-74-4002</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4.740"/>
    </inkml:context>
    <inkml:brush xml:id="br0">
      <inkml:brushProperty name="width" value="0.025" units="cm"/>
      <inkml:brushProperty name="height" value="0.025" units="cm"/>
    </inkml:brush>
  </inkml:definitions>
  <inkml:trace contextRef="#ctx0" brushRef="#br0">40 1 9513,'0'0'15818,"-5"12"-14777,-2 7-915,0 1 1,2 0-1,0 0 1,2 0 0,0 0-1,0 22 1,3-33-229,0-9 31,-1 1 1,1 0-1,0-1 1,0 1-1,-1 0 1,1 0-1,0-1 1,0 1-1,0 0 0,0 0 1,0-1-1,0 1 1,0 0-1,0 0 1,0-1-1,1 1 1,-1 0-1,0-1 1,0 1-1,1 0 1,-1 0-1,0-1 1,1 1-1,-1-1 1,1 1-1,-1 0 0,1-1 1,-1 1-1,1-1 1,-1 1-1,1-1 1,-1 1-1,1-1 1,0 1-1,-1-1 1,1 0-1,0 1 1,-1-1-1,1 0 1,0 0-1,0 1 1,0-3-762,-1 1 0,0-1 0,1 1 1,-1-1-1,0 0 0,0 1 1,0-1-1,0 1 0,0-1 0,-1 1 1,1-1-1,0 1 0,-1-1 0,0-1 1,-8-17-9253</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5.130"/>
    </inkml:context>
    <inkml:brush xml:id="br0">
      <inkml:brushProperty name="width" value="0.025" units="cm"/>
      <inkml:brushProperty name="height" value="0.025" units="cm"/>
    </inkml:brush>
  </inkml:definitions>
  <inkml:trace contextRef="#ctx0" brushRef="#br0">1 36 9033,'0'0'14445,"53"9"-12907,-25-9-449,6 0-353,1 0-543,6-7-161,-1-1-321,-1 0-1504,-8-3-1667,-4 1-3042</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5.751"/>
    </inkml:context>
    <inkml:brush xml:id="br0">
      <inkml:brushProperty name="width" value="0.025" units="cm"/>
      <inkml:brushProperty name="height" value="0.025" units="cm"/>
    </inkml:brush>
  </inkml:definitions>
  <inkml:trace contextRef="#ctx0" brushRef="#br0">22 26 13453,'0'0'8456,"-2"8"-7543,-8 75 226,0 163 1,10-243-1107,0-1-1,0 1 0,0 0 1,1-1-1,-1 1 1,1-1-1,-1 1 1,1 0-1,0-1 1,0 0-1,0 1 1,0-1-1,0 0 1,1 1-1,-1-1 1,3 3-1,-3-4-15,1-1 0,-1 1 1,0-1-1,0 0 0,0 1 0,0-1 0,0 0 1,0 1-1,0-1 0,1 0 0,-1 0 0,0 0 1,0 0-1,0 0 0,0 0 0,1-1 0,-1 1 1,0 0-1,0-1 0,0 1 0,0 0 0,0-1 0,0 1 1,0-1-1,0 0 0,0 1 0,0-1 0,0 0 1,0 0-1,0 1 0,-1-1 0,1 0 0,0 0 1,-1 0-1,1 0 0,0 0 0,-1 0 0,1-1 1,17-25 32,-1 0 0,-1-1 0,-1 0 1,-2-1-1,11-35 0,-9 24 344,38-72 0,-50 108-356,0-1 1,0 2 0,0-1-1,0 0 1,1 1 0,0-1 0,7-4-1,-10 7-37,0 1 0,-1-1 0,1 1 1,0-1-1,-1 1 0,1 0 0,0 0 0,-1-1 0,1 1 0,0 0 0,0 0 0,-1 0 0,1 0 0,0 0 0,0 0 0,0 0 0,-1 0 0,1 0 0,0 0 0,0 0 0,1 1 0,-2 0-3,1-1 0,0 1 1,-1 0-1,1 0 0,0 0 0,-1 0 0,1 0 0,-1 0 0,1 0 1,-1 0-1,0 0 0,1 0 0,-1 0 0,0 0 0,0 0 0,0 0 1,0 0-1,0 0 0,0 0 0,0 2 0,5 55 3032,15 23-2979,-13-57 167,-7-23-207,1 0-1,-1 0 1,0 0 0,0 0-1,0 0 1,1 0-1,-1 0 1,0 0-1,-1 0 1,1 0 0,0 0-1,0 0 1,0 0-1,-1 0 1,1 0-1,0 0 1,-1 0 0,1 0-1,-1 0 1,1 0-1,-1 0 1,1 0-1,-1-1 1,0 1-1,1 0 1,-1 0 0,0-1-1,0 1 1,1 0-1,-1-1 1,0 1-1,0-1 1,0 1 0,0-1-1,0 0 1,0 1-1,0-1 1,0 0-1,0 1 1,0-1 0,0 0-1,-2 0 1,-56 0 671,37-1-564,19 1-112,-6 0 3,0 0-1,0 0 0,0 0 1,0-1-1,0-1 1,0 1-1,0-1 1,0-1-1,-17-7 1,26 10-68,-1 0 0,1 0 0,-1 0 1,1-1-1,0 1 0,-1 0 0,1 0 1,-1-1-1,1 1 0,-1 0 0,1 0 0,0-1 1,-1 1-1,1-1 0,0 1 0,-1 0 1,1-1-1,0 1 0,0-1 0,-1 1 1,1-1-1,0 1 0,0-1 0,0 1 1,0-1-1,-1 1 0,1-1 0,0 1 0,0-1 1,0 1-1,0-1 0,0 1 0,0-1 1,0 1-1,1-1 0,-1 1 0,0-1 1,0 1-1,0-1 0,0 1 0,1-1 1,-1 1-1,0 0 0,0-1 0,1 1 0,-1-1 1,0 1-1,1 0 0,-1-1 0,0 1 1,1 0-1,-1-1 0,1 1 0,-1 0 1,1-1-1,-1 1 0,0 0 0,1 0 1,-1 0-1,1 0 0,-1-1 0,2 1 0,36-10-7657,-30 8 4716,1-1-7629</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6.424"/>
    </inkml:context>
    <inkml:brush xml:id="br0">
      <inkml:brushProperty name="width" value="0.025" units="cm"/>
      <inkml:brushProperty name="height" value="0.025" units="cm"/>
    </inkml:brush>
  </inkml:definitions>
  <inkml:trace contextRef="#ctx0" brushRef="#br0">40 20 13421,'0'0'11226,"8"-3"-9597,4-1-1106,0 1 1,1 0-1,-1 0 1,1 1 0,17 0-1,-27 2-391,1 0 0,-1 1 0,1-1 0,-1 1 0,1-1 0,-1 1 0,1 0 0,-1 0 0,1 1 0,-1-1 0,6 4-1,-7-3-105,-1-1-1,1 0 1,-1 1-1,1 0 1,-1-1-1,0 1 1,0 0 0,0 0-1,0-1 1,0 1-1,0 0 1,0 0-1,-1 0 1,1 0-1,-1 0 1,1 0-1,-1 0 1,0 0-1,0 1 1,0-1-1,0 0 1,-1 4-1,0-3 3,0 0 0,0 0-1,0 1 1,-1-1 0,0 0-1,1 0 1,-1 0 0,0-1-1,0 1 1,-1 0 0,1-1-1,-1 0 1,1 1 0,-1-1-1,1 0 1,-1 0 0,-6 2-1,-57 30 24,57-31-29,-18 8 1,18-8-16,0 0 0,1 1 0,-1 0 0,1 0 0,-9 7 0,72-7-18,-24-6-348,0-1 1,0-2 0,40-11 0,-18 0-3104,-2-2-3521,-4-2-6464</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6.953"/>
    </inkml:context>
    <inkml:brush xml:id="br0">
      <inkml:brushProperty name="width" value="0.025" units="cm"/>
      <inkml:brushProperty name="height" value="0.025" units="cm"/>
    </inkml:brush>
  </inkml:definitions>
  <inkml:trace contextRef="#ctx0" brushRef="#br0">245 1 11723,'0'0'11221,"-8"10"-10003,-78 89 594,73-86-1683,1-1-1,-2 0 1,1-1-1,-2-1 0,1 0 1,-26 11-1,40-20-260,-1 0 0,0-1-1,0 1 1,0-1 0,0 0-1,0 1 1,0-1 0,0 0-1,0 0 1,0 1 0,0-1-1,0 0 1,0 0 0,0 0-1,0 0 1,0 0 0,0-1-1,0 1 1,0 0 0,0 0-1,0-1 1,-2 0 0,3 0-430,-1 0 1,0-1-1,1 1 0,-1 0 1,1-1-1,-1 1 1,1 0-1,-1-1 1,1 1-1,0-1 1,0 1-1,0-1 1,0 1-1,0-3 1,0-19-6454</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7.295"/>
    </inkml:context>
    <inkml:brush xml:id="br0">
      <inkml:brushProperty name="width" value="0.025" units="cm"/>
      <inkml:brushProperty name="height" value="0.025" units="cm"/>
    </inkml:brush>
  </inkml:definitions>
  <inkml:trace contextRef="#ctx0" brushRef="#br0">0 0 1537,'0'0'21621,"52"56"-19988,-36-33-447,-1 1-258,5-2-351,3-4-353,1-1-128,5-5-64,-1-3-256,1-2-1185,-2-5-1922,-6-2-2883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47.679"/>
    </inkml:context>
    <inkml:brush xml:id="br0">
      <inkml:brushProperty name="width" value="0.025" units="cm"/>
      <inkml:brushProperty name="height" value="0.025" units="cm"/>
    </inkml:brush>
  </inkml:definitions>
  <inkml:trace contextRef="#ctx0" brushRef="#br0">20 23 17008,'0'0'2990,"9"-4"287,4 0-2289,1 0 0,0 1 0,0 0 0,27-1-1,-38 3-897,0 1 0,-1 0 0,1 1 0,0-1 0,0 0 0,0 1 0,0-1 0,0 1 0,0 0-1,0 0 1,0 0 0,-1 1 0,1-1 0,0 1 0,1 1 0,-2-1-91,-1-1 1,0 1 0,0 0 0,0-1-1,0 1 1,-1 0 0,1 0-1,-1 0 1,1 0 0,-1 0-1,1 0 1,-1 0 0,0 0-1,0 0 1,0 0 0,0 0-1,0 0 1,-1 0 0,1 0-1,0 0 1,-1-1 0,0 1-1,1 0 1,-1 0 0,0 0-1,-1 2 1,-1 0 25,1 1-1,-1-1 0,0 0 1,0 0-1,0-1 1,-1 1-1,1-1 1,-1 1-1,0-1 1,0 0-1,-5 3 1,-56 29 486,37-20-40,22-12-354,4-3-97,0 1-1,0 0 1,1-1 0,-1 1 0,0 0 0,1 0 0,-1 0 0,1 0-1,-1 0 1,1 0 0,-1 1 0,1-1 0,0 0 0,0 1 0,-1-1-1,1 1 1,0-1 0,0 1 0,1-1 0,-2 4 0,2-4-16,1 0 1,0 0-1,0 0 0,0 0 1,0-1-1,0 1 1,0 0-1,0-1 1,0 1-1,0-1 1,0 1-1,0-1 0,0 0 1,0 1-1,0-1 1,1 0-1,-1 0 1,0 0-1,0 0 0,0 0 1,2 0-1,35 1 12,-32-1-6,59 1-361,48 1-2508,-38-7-6028,-21-5-6653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09:28:19.064"/>
    </inkml:context>
    <inkml:brush xml:id="br0">
      <inkml:brushProperty name="width" value="0.025" units="cm"/>
      <inkml:brushProperty name="height" value="0.025" units="cm"/>
    </inkml:brush>
  </inkml:definitions>
  <inkml:trace contextRef="#ctx0" brushRef="#br0">3430 197 8680,'-331'-65'3389,"173"31"-4018,-273-25-1,-658 70 1992,939 2-1342,-246 53 0,291-40-3,0 5-1,3 4 1,-106 52-1,180-73 63,0 0 1,1 2-1,1 1 0,1 2 0,0 0 0,-31 32 1,42-36-61,1 1 0,0 1 0,1 0 0,1 1 0,1 0 0,1 0 0,0 1 0,1 0 0,2 1 0,-9 33 0,9-21 43,0 1 1,2 0 0,2 1-1,1-1 1,1 0-1,2 1 1,1-1 0,2 0-1,1 0 1,2-1 0,1 0-1,1 0 1,2-1-1,1 0 1,1-1 0,2-1-1,1 0 1,1-1 0,2-1-1,0-1 1,2-1-1,1 0 1,1-2 0,1-1-1,39 28 1,2-9-5,1-3 1,1-3-1,2-3 1,76 23 0,303 68 198,-195-74-133,455 28 1,266-60-70,-162-54-24,0-39 23,-561 51-96,428-56 28,-523 54 51,-2-6-1,195-70 1,-346 101-36,165-67-30,-153 61 61,0-1 0,0 0 0,-1-2 0,0 1 1,0-2-1,-2 0 0,24-26 0,-33 33 75,0-1-1,-1 0 0,0 0 0,0 0 1,-1-1-1,1 1 0,-1-1 0,-1 0 1,1 1-1,-1-1 0,0 0 1,-1 0-1,1 0 0,-1 1 0,-1-1 1,0 0-1,1 0 0,-2 0 0,1 1 1,-1-1-1,0 0 0,-4-7 0,-7-15 133,-1 2 0,0 0 0,-31-41 0,38 58-286,-22-29 16,-2 1 1,-1 2-1,-2 2 0,-2 0 0,-1 3 1,-1 1-1,-1 2 0,-45-24 1,-30-10 144,-217-82 0,-19 21-264,-6 16 1,-4 16-1,-491-61 1,-169 77-1851,336 83-4146,388 8 1394</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35.255"/>
    </inkml:context>
    <inkml:brush xml:id="br0">
      <inkml:brushProperty name="width" value="0.025" units="cm"/>
      <inkml:brushProperty name="height" value="0.025" units="cm"/>
    </inkml:brush>
  </inkml:definitions>
  <inkml:trace contextRef="#ctx0" brushRef="#br0">231 225 5765,'0'0'7843,"1"9"-7753,8 69 215,6 69 682,-38 194 666,1-11 191,20-279-1259,1-27-400,0-1-1,1 0 1,2 0-1,5 33 1,-5-50-176,0 1 1,0-1-1,0 0 1,1 0-1,0 0 1,0 0-1,0 0 1,1 0-1,0-1 1,0 0-1,0 0 1,1 0-1,0 0 1,0-1-1,0 0 0,0 0 1,1 0-1,-1 0 1,13 5-1,7 1 9,0-1-1,1-2 1,0 0-1,1-1 1,42 3 0,140-4 89,-161-5-101,2254-15-422,-1829 6 460,643-7 1150,-1112 16-1194,1 0 0,-1 0-1,0-1 1,1 0 0,-1 0-1,0 0 1,0 0-1,0-1 1,0 0 0,0 0-1,0 0 1,0 0 0,-1 0-1,1-1 1,-1 0 0,0 1-1,1-1 1,-1-1-1,0 1 1,-1 0 0,1-1-1,-1 1 1,1-1 0,-1 0-1,0 0 1,1-4-1,4-12-99,0 0-1,-1 0 0,-1-1 0,2-26 0,0 7-217,32-236-185,-28 182 488,-8 74 26,0-1 0,2 1 1,1 0-1,0 0 0,1 0 1,2 1-1,-1 0 0,2 1 0,1 0 1,17-23-1,-10 19 3,1 1 1,1 1-1,1 1 1,0 1-1,2 0 1,0 2 0,28-15-1,-49 30 19,0 1-1,0-1 1,-1 0 0,1 0-1,0 1 1,-1-1-1,1 0 1,-1-1 0,1 1-1,-1 0 1,1 0 0,-1 0-1,0-1 1,1 1 0,-1-1-1,0 1 1,0-1-1,0 0 1,0 1 0,0-1-1,-1 0 1,1 0 0,-1 1-1,1-1 1,-1 0-1,1 0 1,-1 0 0,0 0-1,0 1 1,0-1 0,0 0-1,0 0 1,-1-3 0,1-7 37,2 5-56,0 0 0,0 1-1,1-1 1,-1 0 0,2 1 0,-1 0 0,1 0 0,0 0 0,0 0 0,0 0-1,1 1 1,5-5 0,19-28 9,-26 33 1,0 0 0,0 0 0,-1 0 1,0 0-1,0 0 0,0 0 1,0-1-1,-1 1 0,1-10 0,-2 13-7,0 0-1,0 1 0,-1-1 0,1 0 1,-1 0-1,1 1 0,-1-1 1,1 0-1,-1 1 0,0-1 0,0 1 1,0-1-1,0 1 0,0-1 0,0 1 1,0 0-1,-1-1 0,1 1 1,0 0-1,-1 0 0,1 0 0,-1 0 1,1 0-1,-1 0 0,0 0 0,1 1 1,-1-1-1,0 1 0,1-1 1,-1 1-1,-2-1 0,-334-91-427,258 73 322,0 3 0,-160-11 0,-169 21 86,252 8-15,-1416 27 61,1431-25-28,53-2 2,-738 32 63,8 66-214,606-47-894,34-8-3560,104-33-2090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06.094"/>
    </inkml:context>
    <inkml:brush xml:id="br0">
      <inkml:brushProperty name="width" value="0.025" units="cm"/>
      <inkml:brushProperty name="height" value="0.025" units="cm"/>
    </inkml:brush>
  </inkml:definitions>
  <inkml:trace contextRef="#ctx0" brushRef="#br0">42 15 5573,'2'-15'278,"-3"41"-110,1-22-123,1 1 0,-1-1 0,0 1 0,-1-1 0,1 1 0,-1-1 0,-2 9 0,-15 23 173,-3 8 440,21-44-657,0 0 1,0 0-1,0 0 1,0 0-1,0 0 1,1 0-1,-1 0 1,0 0-1,0 0 1,0 0 0,0 0-1,0 0 1,0 0-1,0 0 1,0 0-1,0 0 1,0 0-1,0 0 1,0 0-1,0 0 1,0 0 0,0 0-1,0 0 1,0 1-1,1-1 1,-1 0-1,0 0 1,16-24-403,-2-1-1382,-3-2-1922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9:56.764"/>
    </inkml:context>
    <inkml:brush xml:id="br0">
      <inkml:brushProperty name="width" value="0.025" units="cm"/>
      <inkml:brushProperty name="height" value="0.025" units="cm"/>
    </inkml:brush>
  </inkml:definitions>
  <inkml:trace contextRef="#ctx0" brushRef="#br0">0 27 8200,'0'0'10922,"49"4"-9961,-18-3-256,3 1-321,2-2-224,2 0-128,-6 0 0,-3 0-192,-6-5-545,-5 0-544,-5-1-833,-9-2-1473,-4-1-577</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9:57.095"/>
    </inkml:context>
    <inkml:brush xml:id="br0">
      <inkml:brushProperty name="width" value="0.025" units="cm"/>
      <inkml:brushProperty name="height" value="0.025" units="cm"/>
    </inkml:brush>
  </inkml:definitions>
  <inkml:trace contextRef="#ctx0" brushRef="#br0">0 35 3267,'0'0'9550,"9"-5"-7489,-2 1-1678,-1 0 1,1 0-1,0 1 1,0 0-1,0 1 0,1-1 1,-1 1-1,0 1 1,1-1-1,14 0 0,-13 2-323,1 1 0,0 0 0,-1 0 0,1 1 0,-1 1 0,0-1 0,0 1 0,17 8 0,-24-9-56,1-1 0,0 1 0,0-1 1,-1 1-1,1 0 0,-1 0 0,1 0 0,-1 1 0,0-1 1,0 0-1,0 1 0,0-1 0,0 1 0,-1 0 0,1 0 1,-1 0-1,0 0 0,1 0 0,-2 0 0,1 0 0,0 0 0,0 0 1,-1 0-1,0 0 0,0 0 0,0 1 0,0-1 0,0 0 1,0 0-1,-1 0 0,0 4 0,-2 0 210,-1 0 0,1-1-1,-1 1 1,0-1 0,-1 1 0,0-1-1,0-1 1,0 1 0,-12 9 0,10-8-82,0 0 0,0 0 0,0 1 0,1 0 1,-6 10-1,3 3 153,9-11-1978,9-8-5403,5-7-2775</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9:57.728"/>
    </inkml:context>
    <inkml:brush xml:id="br0">
      <inkml:brushProperty name="width" value="0.025" units="cm"/>
      <inkml:brushProperty name="height" value="0.025" units="cm"/>
    </inkml:brush>
  </inkml:definitions>
  <inkml:trace contextRef="#ctx0" brushRef="#br0">217 46 12364,'0'0'2920,"9"-8"-1041,31-23-299,-40 31-1551,0-1 1,1 1-1,-1-1 0,0 1 0,1-1 1,-1 1-1,1 0 0,-1-1 1,1 1-1,-1 0 0,1-1 1,-1 1-1,1 0 0,0-1 0,-1 1 1,1 0-1,-1 0 0,1 0 1,-1 0-1,1 0 0,0 0 0,-1 0 1,1 0-1,0 0 0,-1 0 1,1 0-1,-1 0 0,1 0 0,0 0 1,-1 0-1,1 1 0,-1-1 1,1 0-1,-1 0 0,1 1 0,-1-1 1,1 0-1,-1 1 0,1-1 1,-1 1-1,1-1 0,-1 0 0,1 1 1,-1-1-1,0 1 0,1-1 1,-1 1-1,0 0 0,1-1 0,-1 1 1,0-1-1,0 1 0,0-1 1,0 1-1,1 0 0,-1-1 0,0 1 1,0-1-1,0 1 0,0 0 1,-3 37 697,3-37-673,-3 12 53,-1-1 0,0 0 0,-1-1 0,0 1 0,-1-1 0,0 0 0,-1 0 0,-12 16 0,-74 77-1,81-91-91,-2 1-75,3-1-72,-2 0-1,1 0 1,-2-2-1,0 1 1,-23 13-1,37-25 14,0 0-1,-1 0 0,1 1 0,0-1 0,0 0 0,-1 0 1,1 0-1,0 0 0,0 0 0,-1 0 0,1 0 1,0 0-1,0 0 0,-1 0 0,1 0 0,0 0 0,-1 0 1,1 0-1,0 0 0,0 0 0,-1 0 0,1 0 1,0 0-1,0-1 0,-1 1 0,1 0 0,0 0 0,0 0 1,0 0-1,-1 0 0,1-1 0,0 1 0,0 0 1,0 0-1,-1-1 0,1 1 0,0 0 0,0 0 0,0 0 1,0-1-1,0 1 0,0 0 0,-1 0 0,1-1 1,0 1-1,0 0 0,0-1 0,0 1 0,0 0 0,0 0 1,0-1-1,0 1 0,0 0 0,0 0 0,0-1 1,1 1-1,1-19-3072,-2 18 2729,11-33-6974</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9:58.056"/>
    </inkml:context>
    <inkml:brush xml:id="br0">
      <inkml:brushProperty name="width" value="0.025" units="cm"/>
      <inkml:brushProperty name="height" value="0.025" units="cm"/>
    </inkml:brush>
  </inkml:definitions>
  <inkml:trace contextRef="#ctx0" brushRef="#br0">0 1 11691,'0'0'8008,"46"60"-7560,-24-38-352,6 2-96,6-5-1377,-3-2-1378,1-7-2498</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9:58.432"/>
    </inkml:context>
    <inkml:brush xml:id="br0">
      <inkml:brushProperty name="width" value="0.025" units="cm"/>
      <inkml:brushProperty name="height" value="0.025" units="cm"/>
    </inkml:brush>
  </inkml:definitions>
  <inkml:trace contextRef="#ctx0" brushRef="#br0">87 116 13196,'0'0'4704,"8"-1"-2831,28-4-890,-35 5-966,1 0 0,-1 0 0,1 0 1,-1 0-1,1 1 0,0-1 0,-1 1 1,1-1-1,-1 1 0,0-1 0,1 1 0,-1 0 1,1 0-1,-1 0 0,0 0 0,0 0 1,1 0-1,-1 0 0,0 0 0,0 0 1,0 1-1,0-1 0,0 0 0,-1 1 0,1-1 1,0 1-1,-1-1 0,1 0 0,-1 1 1,1 0-1,-1-1 0,1 1 0,-1-1 1,0 3-1,1 4-18,0 0 0,-1 0 0,1 0 0,-3 16 0,1-18 12,-1 0 0,1-1 0,-1 1 0,0-1 0,-1 1 0,1-1 0,-1 0 0,0 1 0,-1-1 0,1-1 0,-1 1 0,0 0 0,-5 4 0,-9 7 63,0-1 0,-22 13 1,-4 5 781,43-33-848,1 0 0,0 0 1,0 0-1,-1 1 0,1-1 0,0 0 1,0 0-1,-1 0 0,1 0 1,0 0-1,0 0 0,0 1 0,-1-1 1,1 0-1,0 0 0,0 0 1,0 0-1,0 1 0,-1-1 1,1 0-1,0 0 0,0 1 0,0-1 1,0 0-1,0 0 0,0 1 1,0-1-1,-1 0 0,1 0 0,0 1 1,0-1-1,0 0 0,0 0 1,0 1-1,0-1 0,0 0 0,0 0 1,0 1-1,1-1 0,-1 0 1,0 0-1,0 1 0,0-1 1,0 0-1,0 0 0,0 1 0,0-1 1,1 0-1,-1 0 0,0 0 1,0 1-1,0-1 0,1 0 0,-1 0 1,0 0-1,1 1 0,22 1 89,32-8-490,-19-4-1846,0-2 1,39-18-1,-23 5-3654</inkml:trace>
  <inkml:trace contextRef="#ctx0" brushRef="#br0" timeOffset="1">559 0 10730,'0'0'10058,"66"2"-9065,-40 1-513,0-3-352,1 0-64,1 0-32,-6 0-480,-2 0-1282,-8 0-448,-6 0-1762</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9:58.778"/>
    </inkml:context>
    <inkml:brush xml:id="br0">
      <inkml:brushProperty name="width" value="0.025" units="cm"/>
      <inkml:brushProperty name="height" value="0.025" units="cm"/>
    </inkml:brush>
  </inkml:definitions>
  <inkml:trace contextRef="#ctx0" brushRef="#br0">1 51 13389,'0'0'6950,"50"18"-5316,-12-18-673,1-10-737,2-3-192,-6 0-1377,-5-2-2339,-7-3-6982</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9:59.899"/>
    </inkml:context>
    <inkml:brush xml:id="br0">
      <inkml:brushProperty name="width" value="0.025" units="cm"/>
      <inkml:brushProperty name="height" value="0.025" units="cm"/>
    </inkml:brush>
  </inkml:definitions>
  <inkml:trace contextRef="#ctx0" brushRef="#br0">1 106 7399,'0'0'3876,"3"-9"-711,3-5-2014,2-7 112,-1-3 2377,-9 34-3533,1 0 0,0 1 1,1-1-1,1 14 0,-1 23-66,-1-46-32,1-1 0,0 1 1,0-1-1,0 1 0,-1-1 1,1 1-1,0 0 0,0-1 1,0 1-1,0-1 0,0 1 1,0 0-1,0-1 0,0 1 1,0-1-1,0 1 0,1-1 1,-1 1-1,0 0 0,0-1 1,0 1-1,1-1 0,-1 1 1,0-1-1,1 1 0,-1-1 1,0 1-1,1-1 0,-1 0 1,1 1-1,-1-1 0,1 1 1,-1-1-1,0 0 0,1 0 1,0 1-1,-1-1 1,1 0-1,0 1 0,24-13 549,29-37 287,-51 46-828,97-103 1569,-100 141-1020,-4-9-543,2-18-17,0 1 1,1-1 0,0 1 0,1 0 0,0 8 0,0-16-5,1 0 1,-1 0 0,1-1-1,-1 1 1,1 0 0,-1-1-1,1 1 1,-1 0-1,1-1 1,0 1 0,-1-1-1,1 1 1,0-1 0,0 0-1,-1 1 1,1-1 0,0 0-1,0 1 1,0-1-1,-1 0 1,1 0 0,0 0-1,0 1 1,0-1 0,0 0-1,-1 0 1,1 0 0,0 0-1,0-1 1,0 1-1,0 0 1,-1 0 0,1 0-1,0-1 1,0 1 0,-1 0-1,1-1 1,1 0-1,32-13 189,-22 4-70,0 0 0,-1 0 0,12-14 0,9-9 36,-32 33-161,0 0 0,0 0 0,0 0 1,1-1-1,-1 1 0,0 0 0,0 0 0,0 0 0,0 0 0,0 0 0,1 0 1,-1 0-1,0 0 0,0 0 0,0 0 0,0 0 0,1 0 0,-1 0 1,0 0-1,0 0 0,0 0 0,0 0 0,1 0 0,-1 0 0,0 0 1,0 0-1,0 0 0,0 0 0,0 0 0,1 0 0,-1 0 0,0 0 0,0 0 1,0 0-1,0 0 0,0 0 0,1 1 0,-1-1 0,0 0 0,0 0 1,0 0-1,0 0 0,0 0 0,0 0 0,0 1 0,0-1 0,1 0 1,-1 0-1,0 0 0,0 0 0,0 1 0,0-1 0,0 0 0,3 17-368,-2 27-861,-1-38 832,0 19-885,2 47-6402,2-52 1479</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0.254"/>
    </inkml:context>
    <inkml:brush xml:id="br0">
      <inkml:brushProperty name="width" value="0.025" units="cm"/>
      <inkml:brushProperty name="height" value="0.025" units="cm"/>
    </inkml:brush>
  </inkml:definitions>
  <inkml:trace contextRef="#ctx0" brushRef="#br0">0 89 9097,'0'0'9673,"61"7"-7431,-18-19-641,10-3-159,6-2-545,2 1-673,-6 2-160,-4 4-32,-10 2-224,-10 4-833,-6 4-481,-9 0-576,-4 0-928,-4 0-2083,-1 0-1121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6.567"/>
    </inkml:context>
    <inkml:brush xml:id="br0">
      <inkml:brushProperty name="width" value="0.025" units="cm"/>
      <inkml:brushProperty name="height" value="0.025" units="cm"/>
    </inkml:brush>
  </inkml:definitions>
  <inkml:trace contextRef="#ctx0" brushRef="#br0">0 121 12748,'0'0'7495,"13"1"-6790,0-1-642,0 0 1,0-1-1,1-1 1,-1 0-1,0-1 1,14-5-1,-23 7-70,0 0-1,0 0 1,0-1-1,0 0 1,-1 1-1,1-1 1,0 0-1,-1-1 1,1 1-1,-1-1 1,0 0-1,0 1 1,0-1-1,0-1 1,0 1-1,-1 0 1,1-1-1,-1 1 1,0-1 0,0 0-1,0 0 1,-1 1-1,1-1 1,-1 0-1,0-1 1,0 1-1,0-6 1,-1 9 8,0 0 1,0 0 0,0 0-1,-1 1 1,1-1 0,0 0-1,0 0 1,-1 0-1,1 1 1,-1-1 0,1 0-1,-1 0 1,1 1 0,-1-1-1,1 0 1,-1 1 0,0-1-1,1 1 1,-1-1 0,0 1-1,1-1 1,-1 1-1,0-1 1,0 1 0,1 0-1,-1-1 1,0 1 0,0 0-1,0 0 1,0 0 0,1-1-1,-1 1 1,0 0 0,0 0-1,0 0 1,0 0-1,0 1 1,0-1 0,1 0-1,-1 0 1,0 0 0,0 1-1,0-1 1,1 0 0,-1 1-1,-1 0 1,-3 0 27,1 1-1,-1-1 1,0 1-1,1 1 1,-1-1 0,-7 6-1,1 2 221,0 1-1,1 1 1,0 0-1,1 0 0,-10 17 1,16-24-129,-1 0 0,1 1 0,1 0 0,-1-1 0,1 1 0,0 0 0,1 0 0,-1 0 0,1 1 0,0-1 0,1 0 0,-1 0 0,1 1 0,0-1 0,2 10 1,-1-15-120,-1 0 0,1 1 1,0-1-1,0 0 1,0 0-1,0 0 1,0 0-1,0 0 1,0 0-1,0 0 1,0 0-1,0 0 1,0 0-1,1 0 1,-1-1-1,0 1 1,1-1-1,-1 1 1,0-1-1,1 1 1,-1-1-1,1 0 1,2 1-1,39 0-622,-34-1 219,58-3-4862,-34-6-1473</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2.024"/>
    </inkml:context>
    <inkml:brush xml:id="br0">
      <inkml:brushProperty name="width" value="0.025" units="cm"/>
      <inkml:brushProperty name="height" value="0.025" units="cm"/>
    </inkml:brush>
  </inkml:definitions>
  <inkml:trace contextRef="#ctx0" brushRef="#br0">162 516 3235,'0'0'555,"-8"-6"609,7 6-1150,-11-10 223,0 1-1,0 1 1,-1 0 0,0 0 0,-1 2-1,1 0 1,-1 0 0,-1 1-1,-20-4 1,71 6 2086,46-10 1,110-14-949,1040 16-314,-494 17-126,1329-80-396,-1651 54-316,1178-71 24,1211-14-108,-223 87 875,-1507-49-2284,-1047 62-1602,-9-1-1116</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0.807"/>
    </inkml:context>
    <inkml:brush xml:id="br0">
      <inkml:brushProperty name="width" value="0.025" units="cm"/>
      <inkml:brushProperty name="height" value="0.025" units="cm"/>
    </inkml:brush>
  </inkml:definitions>
  <inkml:trace contextRef="#ctx0" brushRef="#br0">58 25 11339,'0'0'10725,"0"8"-10597,-2 54-57,-2 0 1,-4 0-1,-2-1 1,-22 73-1,31-131-56,0-5 23,2-15 90,6-28 156,3 7-87,29-106 97,-33 125-235,1 0 1,1 1 0,1 0-1,1 1 1,15-22 0,-21 35-57,0 0 1,0 0 0,0 1-1,1 0 1,0 0-1,-1 0 1,1 0 0,0 1-1,1 0 1,-1 0 0,0 0-1,0 0 1,1 1 0,-1 0-1,1 0 1,-1 1 0,1-1-1,10 2 1,-13-1-5,0 0 1,-1 0-1,1 0 0,-1 0 1,1 1-1,0-1 0,-1 1 1,1 0-1,-1 0 0,1 0 1,-1 0-1,0 0 0,1 0 1,-1 1-1,0-1 0,0 1 1,0-1-1,0 1 0,0 0 1,0 0-1,0 0 0,-1 0 1,1 0-1,-1 0 0,1 1 1,-1-1-1,0 0 0,0 1 1,0-1-1,0 1 0,-1-1 1,1 1-1,0-1 0,-1 1 1,0 0-1,0-1 0,0 1 1,0 0-1,-1 4 0,0-3 8,0 0-1,-1 1 1,0-1-1,0 0 1,0 0-1,-1 0 0,1 0 1,-1 0-1,0-1 1,0 1-1,0-1 1,-1 0-1,1 0 1,-1 0-1,0 0 1,0-1-1,-5 3 1,-12 7 89,-42 18 1,55-27-81,-4 2 55,-1 0 1,0-1-1,-1 0 1,1-1-1,-1 0 0,0-1 1,-20 0-1,33-2-95,1 0-1,-1 0 1,1 0 0,-1 0-1,1 0 1,-1 0-1,1 0 1,-1 0 0,1-1-1,-1 1 1,1 0 0,-1 0-1,1 0 1,-1-1-1,1 1 1,-1 0 0,1 0-1,-1-1 1,1 1 0,0 0-1,-1-1 1,1 1-1,-1-1 1,1 1 0,0-1-1,0 1 1,-1 0-1,1-1 1,0 1 0,0-1-1,-1 1 1,1-1 0,0 1-1,0-1 1,0 1-1,0-1 1,0 0 0,0 1-1,0-1 1,0 1 0,0-1-1,0 1 1,0-1-1,0 1 1,0-1 0,0 1-1,1-1 1,-1 1 0,0-1-1,0 1 1,1-1-1,-1 1 1,0-1 0,0 1-1,1-1 1,20-25-2406,37-2-4585,-25 14 1479</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1.161"/>
    </inkml:context>
    <inkml:brush xml:id="br0">
      <inkml:brushProperty name="width" value="0.025" units="cm"/>
      <inkml:brushProperty name="height" value="0.025" units="cm"/>
    </inkml:brush>
  </inkml:definitions>
  <inkml:trace contextRef="#ctx0" brushRef="#br0">47 201 10218,'-6'9'3203,"-4"3"-2076,6-6-567,-1 0-1,1 0 1,0 0 0,1 0-1,0 0 1,-3 8-1,6-14-508,0 0 0,-1 1 0,1-1 0,0 0 0,0 1 0,0-1 0,0 0 0,0 1 0,0-1 0,0 0 0,0 1 0,0-1 0,0 0 0,0 1 0,0-1 0,0 0 0,0 1 0,0-1 0,0 0 0,0 1 0,0-1 0,0 0 0,0 1 0,1-1 0,-1 0 0,0 1 0,0-1 0,0 0 0,1 1 0,-1-1 0,0 0 0,0 0 0,1 0 0,-1 1 0,0-1 0,1 0 0,-1 0 0,0 0 0,0 1 0,1-1 0,-1 0 0,0 0 0,1 0 0,-1 0 0,0 0 0,1 0 0,-1 0 0,1 0 0,-1 0 0,0 0 0,1 0 0,-1 0 0,0 0 0,1 0 0,21-4 417,-12-2-378,0 1 1,0-1 0,0 0-1,-1-1 1,0 0-1,0-1 1,-1 0-1,12-13 1,-2-2 48,-1 1 1,20-34-1,12-49 592,-49 162-416,-7-6-257,4-34-684,1-1-1,1 0 1,0 1-1,2 16 0,-1-33 458,0 1 0,0-1-1,0 1 1,0 0-1,0-1 1,0 1-1,0-1 1,1 1 0,-1-1-1,0 1 1,0-1-1,0 1 1,1-1-1,-1 1 1,0-1-1,1 1 1,-1-1 0,0 1-1,1-1 1,-1 0-1,1 1 1,-1-1-1,1 0 1,-1 1 0,1-1-1,-1 0 1,1 1-1,-1-1 1,1 0-1,-1 0 1,1 0 0,-1 0-1,1 1 1,-1-1-1,1 0 1,0 0-1,-1 0 1,1 0-1,-1 0 1,1 0 0,-1 0-1,1-1 1,0 1-1,-1 0 1,1 0-1,19-3-6476</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1.893"/>
    </inkml:context>
    <inkml:brush xml:id="br0">
      <inkml:brushProperty name="width" value="0.025" units="cm"/>
      <inkml:brushProperty name="height" value="0.025" units="cm"/>
    </inkml:brush>
  </inkml:definitions>
  <inkml:trace contextRef="#ctx0" brushRef="#br0">1 20 11979,'0'0'11531,"75"-6"-11275,-33 5-191,-4-1-33,-3 2-1025,-8 0-1378,-5-5-2561,-7 0-4709</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4.106"/>
    </inkml:context>
    <inkml:brush xml:id="br0">
      <inkml:brushProperty name="width" value="0.025" units="cm"/>
      <inkml:brushProperty name="height" value="0.025" units="cm"/>
    </inkml:brush>
  </inkml:definitions>
  <inkml:trace contextRef="#ctx0" brushRef="#br0">166 71 1281,'0'0'3107,"-8"2"-1762,1-1-651,-23 3 313,6-3 5796,21-8-2148,10-21-870,-5 24-3437,1 1-1,-1-1 0,1 1 0,0 0 0,0 0 0,0 0 1,1 1-1,-1-1 0,0 1 0,1-1 0,0 1 0,0 0 1,-1 1-1,8-3 0,-10 4-312,1-1-1,-1 1 1,0 0 0,0 0 0,1 0-1,-1 0 1,0 0 0,0 0 0,1 0 0,-1 0-1,0 1 1,0-1 0,0 0 0,0 1-1,1-1 1,-1 1 0,0 0 0,0-1-1,0 1 1,1 1 0,0-1-35,-1 1-1,0 0 1,1 0-1,-1 0 1,0 0 0,-1 0-1,1 0 1,0 0-1,0 0 1,-1 0-1,1 0 1,-1 0 0,0 1-1,0-1 1,0 4-1,0 0 14,0 0 0,-1-1-1,1 1 1,-1 0 0,-1 0-1,1-1 1,-1 1 0,0-1-1,0 1 1,-1-1-1,0 0 1,0 0 0,0 0-1,0 0 1,-8 7 0,-4 3 15,-1 0 1,0-2-1,-21 14 1,-26 22 1,62-48-25,1-1-1,-1 0 0,1 0 1,-1 0-1,1 1 1,-1-1-1,1 0 0,-1 1 1,1-1-1,-1 0 0,1 1 1,0-1-1,-1 1 0,1-1 1,0 1-1,-1-1 0,1 1 1,0-1-1,-1 1 0,1-1 1,0 1-1,0-1 0,0 1 1,-1-1-1,1 1 1,0-1-1,0 1 0,0 0 1,0-1-1,0 1 0,0-1 1,0 1-1,0-1 0,0 1 1,0 0-1,1-1 0,-1 1 1,0-1-1,0 1 0,1 0 1,26 0 315,37-17 249,-32 7-510,0 2 0,48-5 0,-18 5-3326,-49 6 2022,14-3-4568,-4-2-3684</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03.967"/>
    </inkml:context>
    <inkml:brush xml:id="br0">
      <inkml:brushProperty name="width" value="0.025" units="cm"/>
      <inkml:brushProperty name="height" value="0.025" units="cm"/>
    </inkml:brush>
  </inkml:definitions>
  <inkml:trace contextRef="#ctx0" brushRef="#br0">39 1 1602,'-7'3'512,"0"1"-224,2 2-192,-1 1 65,2-1-1,0-2 64,1-1-96,2-1-705,-1-1 1058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05.511"/>
    </inkml:context>
    <inkml:brush xml:id="br0">
      <inkml:brushProperty name="width" value="0.025" units="cm"/>
      <inkml:brushProperty name="height" value="0.025" units="cm"/>
    </inkml:brush>
  </inkml:definitions>
  <inkml:trace contextRef="#ctx0" brushRef="#br0">62 0 1922,'0'0'6854,"-6"2"-6405,6-2-443,-3 0 27,0 1-1,1-1 1,-1 1 0,1 0-1,-1-1 1,1 1 0,-1 1-1,1-1 1,0 0 0,-1 0-1,1 1 1,0-1 0,0 1-1,0 0 1,0 0 0,0 0-1,1 0 1,-1 0 0,1 0-1,-1 0 1,1 0-1,0 1 1,-2 2 0,3-5 143,-5 35 790,6-34-1028,-1 0 0,0-1 1,1 1-1,-1 0 0,1 0 0,-1-1 0,1 1 0,-1 0 0,1-1 0,0 1 1,-1 0-1,1-1 0,0 1 0,-1-1 0,1 1 0,0-1 0,0 1 0,0-1 1,-1 0-1,1 1 0,0-1 0,0 0 0,0 0 0,0 0 0,0 1 0,-1-1 0,1 0 1,0 0-1,0 0 0,0 0 0,0-1 0,0 1 0,0 0 0,0 0 0,-1 0 1,1-1-1,0 1 0,0-1 0,0 1 0,0-1 0,4 0-326,-1 0 0,0-1 0,1 1-1,-1-1 1,0 0 0,0 0 0,5-4 0,5-16-2020,-12 8 806</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07.600"/>
    </inkml:context>
    <inkml:brush xml:id="br0">
      <inkml:brushProperty name="width" value="0.025" units="cm"/>
      <inkml:brushProperty name="height" value="0.025" units="cm"/>
    </inkml:brush>
  </inkml:definitions>
  <inkml:trace contextRef="#ctx0" brushRef="#br0">68 4 7944,'-23'10'1172,"18"-8"-820,1-1 1,0 1-1,0 0 1,0 0 0,0 0-1,0 0 1,0 1-1,0 0 1,-3 3-1,7-6-304,37 0-1324,-28-26-4126,-8 13 576</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5.292"/>
    </inkml:context>
    <inkml:brush xml:id="br0">
      <inkml:brushProperty name="width" value="0.025" units="cm"/>
      <inkml:brushProperty name="height" value="0.025" units="cm"/>
    </inkml:brush>
  </inkml:definitions>
  <inkml:trace contextRef="#ctx0" brushRef="#br0">66 92 4260,'6'-17'610,"4"-20"7200,-6 22-485,-11 39-4594,-63 324-876,61-298-1719,9-50-129,40-207 1714,-30 168-1751,1 0 0,2 1-1,25-51 1,-37 86 31,0 1-1,0 0 0,1-1 1,-1 1-1,1 0 0,-1 0 0,1 0 1,0 0-1,-1 1 0,1-1 1,0 0-1,0 1 0,0-1 1,5-2-1,-6 4-2,0 0 1,0 0-1,1-1 0,-1 1 1,0 0-1,0 0 0,0 0 1,0 0-1,1 0 0,-1 1 0,0-1 1,0 0-1,0 1 0,0-1 1,0 0-1,0 1 0,1-1 1,-1 1-1,0 0 0,0-1 1,-1 1-1,3 1 0,0 2-1,0-1 1,1 1-1,-2 0 0,1 0 1,0 1-1,-1-1 0,0 1 0,0-1 1,0 1-1,0 0 0,-1-1 1,2 10-1,-2-8 9,-1 0-1,1 0 1,-1 0 0,-1 0-1,1 0 1,-1 0 0,0 0-1,0 0 1,0-1 0,-1 1-1,0 0 1,0-1 0,-1 1-1,1-1 1,-1 0 0,-1 0 0,1 0-1,0 0 1,-8 7 0,5-7 16,0 1 1,0-2 0,-1 1-1,0-1 1,0 1 0,0-2-1,0 1 1,0-1 0,-1 0-1,0-1 1,1 0 0,-1 0-1,0 0 1,-10 0 0,17-2-33,-1 0 1,1 0-1,0 0 1,0 1 0,0-1-1,0 0 1,0-1-1,-1 1 1,1 0 0,0 0-1,0 0 1,0-1-1,0 1 1,0-1 0,0 1-1,0-1 1,-2 0-1,3 0-64,0 1-1,-1-1 1,1 1-1,0 0 1,0-1-1,0 1 1,0-1-1,0 1 1,0-1-1,0 1 1,0-1-1,0 1 0,0-1 1,0 1-1,0-1 1,0 1-1,1-1 1,-1 1-1,0 0 1,0-1-1,0 1 1,1-1-1,-1 1 1,0-1-1,0 1 1,1 0-1,0-1 1,1-2-446,1 0 1,0 0 0,0 1 0,0-1-1,0 1 1,0 0 0,0-1 0,6-1-1,40-12-7460,-24 8 1872</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5.660"/>
    </inkml:context>
    <inkml:brush xml:id="br0">
      <inkml:brushProperty name="width" value="0.025" units="cm"/>
      <inkml:brushProperty name="height" value="0.025" units="cm"/>
    </inkml:brush>
  </inkml:definitions>
  <inkml:trace contextRef="#ctx0" brushRef="#br0">0 181 11723,'0'0'11563,"11"0"-11339,-5-1-210,0 1-1,0-1 1,0 0-1,-1 0 1,1-1-1,-1 1 1,1-1-1,-1-1 0,1 1 1,-1-1-1,0 0 1,0 0-1,0 0 1,-1-1-1,1 1 1,-1-1-1,0-1 1,0 1-1,0 0 1,4-8-1,-1 5 121,-1-1 0,-1-1 0,1 1 0,-1-1 0,-1 0 0,0 0 0,0 0-1,0-1 1,-2 1 0,1-1 0,1-12 0,-21 63 224,8-10-414,0-1-1,2 1 1,-2 33 0,5 6-3734,4-68 3196,1 7-1477,2-6-2860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6.047"/>
    </inkml:context>
    <inkml:brush xml:id="br0">
      <inkml:brushProperty name="width" value="0.025" units="cm"/>
      <inkml:brushProperty name="height" value="0.025" units="cm"/>
    </inkml:brush>
  </inkml:definitions>
  <inkml:trace contextRef="#ctx0" brushRef="#br0">0 71 12332,'0'0'7751,"88"-26"-6278,-40 17-127,10 1-353,-1-1-513,2 3-416,-8 2 0,-7 1-1121,-12 2-1185,-11-1-1153,-11 0-3043</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3.003"/>
    </inkml:context>
    <inkml:brush xml:id="br0">
      <inkml:brushProperty name="width" value="0.025" units="cm"/>
      <inkml:brushProperty name="height" value="0.025" units="cm"/>
    </inkml:brush>
  </inkml:definitions>
  <inkml:trace contextRef="#ctx0" brushRef="#br0">68 457 7239,'0'0'3566,"-9"6"-1223,-30 17-287,20-7 526,19-16-2531,0 0 0,0 0 0,0 0 0,0 1 0,0-1 0,0 0 0,0 0 0,0 1 0,0-1 0,0 0 0,0 0 0,0 0 0,0 1 0,0-1 0,0 0 0,1 0 0,-1 0 0,0 0 0,0 1 0,0-1 0,0 0 0,0 0 0,1 0 0,-1 0 0,0 1 0,0-1 1,0 0-1,0 0 0,1 0 0,-1 0 0,0 0 0,0 0 0,1 0 0,-1 0 0,0 0 0,0 0 0,0 0 0,1 0 0,-1 0 0,0 0 0,0 0 0,0 0 0,1 0 0,-1 0 0,0 0 0,38-7 1842,-14-6-1492,-1 0-1,0-2 0,0-1 1,35-33-1,73-84-86,-130 133-313,19-22-14,11-9-188,26-39 1,-50 62-82,-1-1 0,-1 0 0,1 0-1,-1 0 1,-1-1 0,0 0 0,0 0 0,-1 0-1,0 0 1,1-11 0,-4 20 224,0 0 0,0 1 0,0-1 0,0 0 0,0 0 0,0 0 0,0 0 0,0 1 0,-1-1 0,1 0 1,0 0-1,0 0 0,-1 1 0,1-1 0,0 0 0,-1 1 0,1-1 0,-1 0 0,1 1 0,-1-1 0,0 0 0,1 1 0,-1-1 0,1 1 0,-1-1 0,0 1 0,0-1 0,1 1 0,-1 0 0,0-1 0,0 1 0,1 0 0,-1-1 0,0 1 1,-1 0-1,-35-1-3974,25 2 1785,-19 0-2814</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6.375"/>
    </inkml:context>
    <inkml:brush xml:id="br0">
      <inkml:brushProperty name="width" value="0.025" units="cm"/>
      <inkml:brushProperty name="height" value="0.025" units="cm"/>
    </inkml:brush>
  </inkml:definitions>
  <inkml:trace contextRef="#ctx0" brushRef="#br0">36 67 15727,'-5'10'1948,"-1"10"-1183,0 0-1,1 1 0,1-1 1,-2 23-1,4-17-633,0-1 0,2 1 0,5 40 0,-2-32-296,-3-33-133,0-20-29,0-13 151,2 1 0,1-1 1,11-42-1,-11 58 190,2 0 0,0 1 0,1 0 0,0 0 0,1 1 0,1-1 0,0 2 0,17-22 0,-22 31 40,1 1 1,0-1-1,1 1 0,-1 0 0,0 0 1,1 1-1,0-1 0,-1 1 0,1 0 1,0 1-1,0-1 0,0 1 0,1 0 1,-1 0-1,0 0 0,0 1 0,1 0 1,-1 0-1,0 0 0,11 2 0,-14-1-43,1-1-1,0 1 1,-1 0-1,1 0 1,0 0-1,-1 0 1,1 0-1,-1 0 1,1 1-1,-1-1 1,0 1-1,0 0 1,1-1-1,-1 1 1,0 0-1,-1 0 1,1 1-1,0-1 1,-1 0-1,1 1 1,-1-1-1,1 1 1,-1-1-1,0 1 1,0-1-1,-1 1 1,1 0-1,0-1 1,-1 1-1,0 0 1,1 0-1,-1 0 1,0-1-1,-1 1 1,1 0-1,0 0 1,-1 0-1,1-1 1,-1 1-1,-1 3 1,0-2 94,-1 0 1,1 0 0,-1 0-1,1 0 1,-1 0-1,0-1 1,0 1 0,-1-1-1,1 0 1,-1 0-1,0 0 1,1-1 0,-1 1-1,0-1 1,-8 3-1,-66 26 2263,70-28-2278,0 0-1,0-1 1,0 0 0,0 0 0,0-1 0,0 0-1,-1 0 1,1-1 0,0 0 0,-14-2-1,22 1-161,-1 1 0,0 0-1,0-1 1,1 1 0,-1-1-1,0 1 1,1-1 0,-1 0-1,1 1 1,-1-1 0,1 0-1,-1 1 1,1-1 0,-1 0-1,1 1 1,0-1 0,-1 0-1,1 0 1,0 0 0,-1 1-1,1-1 1,0 0 0,0 0 0,0 0-1,0 0 1,0 1 0,0-1-1,0 0 1,0 0 0,0 0-1,0 1 1,1-1 0,-1 0-1,0 0 1,1 0 0,-1 1-1,0-1 1,1 0 0,-1 0-1,1 1 1,-1-1 0,1 0-1,-1 1 1,1-1 0,-1 1-1,2-2 1,28-25-5753,-7 17 348,2 2-1357</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6.731"/>
    </inkml:context>
    <inkml:brush xml:id="br0">
      <inkml:brushProperty name="width" value="0.025" units="cm"/>
      <inkml:brushProperty name="height" value="0.025" units="cm"/>
    </inkml:brush>
  </inkml:definitions>
  <inkml:trace contextRef="#ctx0" brushRef="#br0">36 41 13132,'0'0'7666,"10"-6"-5295,3 0-1755,0 0 0,0 1 1,1 1-1,-1 0 0,26-4 1,-36 8-565,0-1 0,1 1 0,-1 0 0,0 0 0,0 0 1,0 0-1,0 1 0,0-1 0,0 1 0,0 0 0,0 0 1,0 0-1,0 0 0,-1 1 0,6 2 0,-6-2-57,0 0-1,-1 0 0,1 1 1,-1-1-1,0 0 1,0 0-1,0 1 1,0-1-1,0 1 0,0-1 1,-1 1-1,1-1 1,-1 1-1,0-1 1,0 1-1,0-1 0,0 1 1,0-1-1,0 1 1,-1-1-1,1 1 1,-1-1-1,-1 4 0,0 1 14,-1-1 0,0 0 0,0 0 0,-1 0 0,0 0 0,0 0 0,0-1-1,0 0 1,-1 0 0,0 0 0,0 0 0,-1-1 0,1 0 0,-1 0 0,-10 5-1,-5 2 21,1 0-1,-2-2 0,-29 10 0,30-11 488,36-9-382,46-9-214,-56 9 107,41-7-463,37-7-2648,-1-6-5794,-40 7-741</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7.149"/>
    </inkml:context>
    <inkml:brush xml:id="br0">
      <inkml:brushProperty name="width" value="0.025" units="cm"/>
      <inkml:brushProperty name="height" value="0.025" units="cm"/>
    </inkml:brush>
  </inkml:definitions>
  <inkml:trace contextRef="#ctx0" brushRef="#br0">258 0 12300,'0'0'7911,"-51"75"-7046,22-39-481,-1 3 1,-2 2 159,-1-3-31,4-4-161,5-8-160,8-4-96,5-12-64,9-8-512,2-18-3940,0-13-225,0-6-928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7.476"/>
    </inkml:context>
    <inkml:brush xml:id="br0">
      <inkml:brushProperty name="width" value="0.025" units="cm"/>
      <inkml:brushProperty name="height" value="0.025" units="cm"/>
    </inkml:brush>
  </inkml:definitions>
  <inkml:trace contextRef="#ctx0" brushRef="#br0">1 0 9513,'0'0'12396,"47"51"-11211,-24-24-160,7 4-32,0 0-449,2-3-384,4 3-128,-1-4-384,-6-6-1858,-6-7-1986,-8-6-6983</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8.453"/>
    </inkml:context>
    <inkml:brush xml:id="br0">
      <inkml:brushProperty name="width" value="0.025" units="cm"/>
      <inkml:brushProperty name="height" value="0.025" units="cm"/>
    </inkml:brush>
  </inkml:definitions>
  <inkml:trace contextRef="#ctx0" brushRef="#br0">20 248 13421,'-13'7'2583,"6"-3"510,10-6-584,35-24-146,25-32-762,63-76 0,-99 104-1455,-27 29-146,0 1 0,1 0 0,-1-1 1,0 1-1,0-1 0,0 1 1,0-1-1,1 1 0,-1 0 0,0-1 1,0 1-1,1 0 0,-1-1 1,0 1-1,1 0 0,-1-1 0,0 1 1,1 0-1,-1 0 0,1-1 1,-1 1-1,0 0 0,1 0 0,-1 0 1,1-1-1,-1 1 0,1 0 1,-1 0-1,1 0 0,-1 0 1,0 0-1,1 0 0,-1 0 0,1 0 1,-1 0-1,1 0 0,-1 0 1,1 0-1,-1 1 0,0-1 0,1 0 1,-1 0-1,1 0 0,-1 1 1,0-1-1,1 0 0,0 1 1,0 27-53,-14 42 31,8-51-31,-32 134-1476,18-49-3405,12-49-1591</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13.580"/>
    </inkml:context>
    <inkml:brush xml:id="br0">
      <inkml:brushProperty name="width" value="0.025" units="cm"/>
      <inkml:brushProperty name="height" value="0.025" units="cm"/>
    </inkml:brush>
  </inkml:definitions>
  <inkml:trace contextRef="#ctx0" brushRef="#br0">57 0 7239,'-15'7'1025,"-1"-1"-609,3-2-31,6 0-65,3-1-192,3-1-128,1-1-96,0 1-32,4-1-160,6-1-65,1 0-159,-4 0-353,-1-4-833,-6-2-3523</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31.238"/>
    </inkml:context>
    <inkml:brush xml:id="br0">
      <inkml:brushProperty name="width" value="0.025" units="cm"/>
      <inkml:brushProperty name="height" value="0.025" units="cm"/>
    </inkml:brush>
  </inkml:definitions>
  <inkml:trace contextRef="#ctx0" brushRef="#br0">781 1037 8776,'0'0'604,"-6"-9"-551,-19-30 70,23 35-70,1 1 0,-1 0-1,1 0 1,0 0 0,0-1 0,0 1 0,1-1 0,-1 1 0,1 0 0,0-1 0,0 1 0,0-1-1,0 1 1,2-6 0,-1-6 942,15 19-813,55 28-342,-25-11 131,92 29-1,-59-32 137,1-3 1,0-4 0,157 2-1,246-37 1966,-35-1-1347,-296 25-707,228 31 0,-321-24-47,-38-5 75,-30-7 249,-60-10-160,-130-11 0,-78 13-124,189 11-3,-1164 22 23,1068-8-32,-263 32 0,435-43-4,-25 7-50,35-8 48,1 1-1,-1-1 0,1 1 0,-1-1 0,1 1 0,-1 0 0,1-1 0,0 1 1,-1 0-1,1 0 0,0 0 0,0 0 0,-1 0 0,1 0 0,0 1 1,0-1-1,-1 2 0,2-2-4,0-1 1,0 1-1,0 0 0,0-1 1,0 1-1,0-1 0,1 1 1,-1 0-1,0-1 0,0 1 1,1-1-1,-1 1 0,0-1 1,1 1-1,-1-1 0,0 1 1,1-1-1,-1 1 0,1-1 1,-1 0-1,1 1 1,-1-1-1,1 0 0,-1 1 1,1-1-1,-1 0 0,1 0 1,-1 1-1,1-1 0,-1 0 1,1 0-1,0 0 0,-1 0 1,1 0-1,-1 0 0,1 0 1,0 0-1,0 0 0,32 3-5,-29-2 10,97 0 94,129-13-1,101-30 199,-58 6-170,1102-40-137,-1221 71 20,-130 1 65,-41-2 79,-38-5 104,-3 6-220,-61 3 1,83 2-110,36-2 84,1 0 1,0 0-1,-1 0 0,1 0 0,0 0 0,0-1 0,0 1 0,1 1 0,-1-1 0,0 0 0,1 0 0,2-2 0,34-30-4,3 2 0,0 2-1,62-35 1,-60 40 68,-1-2 1,-2-2-1,68-61 0,-73 56 167,-15 15-199,1-2 0,19-26 0,-36 42-16,0-1 0,0 0 0,-1 0 0,1 0 0,-1-1 1,-1 1-1,1-1 0,-1 0 0,0 0 0,-1 0 0,1 0 0,-1 0 0,0-12 0,-2 14-9,-1-1 1,1 1-1,-1 1 1,0-1-1,0 0 1,0 0-1,0 1 1,-1-1 0,0 1-1,0 0 1,0 0-1,-1 0 1,1 0-1,-1 1 1,0-1-1,0 1 1,0 0 0,0 0-1,-6-3 1,-14-8 8,-1 1 1,-33-12 0,47 20-10,-97-37-108,-2 5 1,-1 5 0,-1 5-1,-1 4 1,-2 6 0,-137-3-1,13 12-18,-270 26 1,405-7 208,1 5 0,0 4 1,2 4-1,1 5 0,-116 50 0,-103 77-54,266-125-46,0 2 0,3 3 0,-79 72 0,116-95 3,0 0 1,1 2-1,0-1 1,1 2-1,1-1 0,0 2 1,1-1-1,1 1 1,1 0-1,0 1 1,-6 24-1,10-28 14,1 1 1,1-1-1,0 1 1,0-1-1,2 1 1,0-1-1,0 1 0,1-1 1,1 0-1,1 1 1,0-1-1,0-1 1,2 1-1,0-1 0,8 15 1,0-7 23,0 0 1,2-1-1,0-1 1,2-1-1,0 0 1,0-1-1,2-1 1,0 0-1,1-2 1,0-1-1,1 0 1,39 16-1,11-2 75,0-2-1,144 29 1,-69-28-47,224 11 0,152-37 41,-342-12-86,0-8 0,-2-8 0,293-85 0,-388 87-181,0-4-1,126-64 1,-182 79 130,0-1 0,-1-1 0,-1-2 0,0 0 0,-1-2 0,-2-1 0,0-1 0,-1 0 0,-2-2 0,29-43 0,-43 57 65,0-1-1,0 0 1,-2 0 0,1-1-1,-1 1 1,-1-1-1,0 0 1,-1 0-1,0 0 1,-1 0 0,-1-1-1,0 1 1,0 0-1,-2 0 1,0 0-1,0 0 1,-1 0-1,0 0 1,-8-16 0,4 14 0,-1-1-1,0 2 1,-1-1 0,-1 1 0,0 0 0,-1 1 0,0 1 0,-1-1 0,-1 2 0,0 0 0,0 0 0,-1 1 0,-1 1 0,-25-12 0,-3 2-150,-1 3-1,-1 1 1,0 2-1,-1 3 0,-77-9 1,-237 2-2257,358 17 2360,-205-2-2081,-12-2-625</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48.593"/>
    </inkml:context>
    <inkml:brush xml:id="br0">
      <inkml:brushProperty name="width" value="0.025" units="cm"/>
      <inkml:brushProperty name="height" value="0.025" units="cm"/>
    </inkml:brush>
  </inkml:definitions>
  <inkml:trace contextRef="#ctx0" brushRef="#br0">327 36 9513,'-12'-1'1767,"-1"1"-1232,-2 0 514,0 0 0,-1-1 1,1-1-1,0 0 0,0-1 0,-18-6 0,33 9-1014,0 0-1,0 0 0,0-1 0,0 1 0,0 0 0,0 0 1,0 0-1,0 0 0,0-1 0,0 1 0,0 0 0,0 0 1,0 0-1,0-1 0,0 1 0,0 0 0,0 0 0,0 0 1,0 0-1,0 0 0,0-1 0,0 1 0,0 0 0,0 0 1,1 0-1,-1 0 0,0 0 0,0-1 0,0 1 0,0 0 1,0 0-1,0 0 0,1 0 0,-1 0 0,0 0 0,0 0 0,0 0 1,0 0-1,1-1 0,-1 1 0,0 0 0,0 0 0,0 0 1,0 0-1,1 0 0,-1 0 0,0 0 0,0 0 0,0 0 1,0 0-1,1 0 0,-1 0 0,0 0 0,0 1 0,0-1 1,0 0-1,1 0 0,-1 0 0,0 0 0,16-3-98,560 6 400,-365 4-293,-906-10 522,404 4-73,1154 7-390,-836-11-96,-16 0 20,-11 1 91,-41-5-93,0 2 0,-1 1 0,-61 3 0,47 1-13,-427 0 69,448 0-64,27 4-46,21 0-111,80 5-338,165-4 0,-156-6 60,285 0-1455,-357-1 1920,-37 0 62,-52-1 117,-28 2-328,-269 9 1009,292-3-1455,1 2 0,0 4 0,-94 27 0,126-29-4886,12-7-3821</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58.593"/>
    </inkml:context>
    <inkml:brush xml:id="br0">
      <inkml:brushProperty name="width" value="0.025" units="cm"/>
      <inkml:brushProperty name="height" value="0.025" units="cm"/>
    </inkml:brush>
  </inkml:definitions>
  <inkml:trace contextRef="#ctx0" brushRef="#br0">1756 142 3876,'-15'-7'4815,"-174"-67"694,146 60-4853,0 2 1,0 2 0,-46-6 0,-63 7-35,-183 13-1,286-1-482,0 3 0,0 1 0,0 3 0,1 2-1,0 2 1,1 3 0,1 1 0,1 2 0,0 2-1,2 2 1,1 2 0,1 2 0,-45 39 0,70-53-9,2 0 0,0 2 0,0-1 0,2 2 1,0 0-1,0 0 0,2 1 0,0 0 1,1 1-1,-10 32 0,15-35-89,0 1 0,0 0 0,2 0 0,0 1 0,1-1 0,1 0 0,0 1 1,1-1-1,1 0 0,1 0 0,1 0 0,0 0 0,7 17 0,0-6-28,2-1 0,1 0 0,2 0 0,0-2 1,2 0-1,0-1 0,2-1 0,0 0 0,2-2 0,1 0 1,0-2-1,1 0 0,1-2 0,1 0 0,0-2 0,33 13 0,-5-5-1,2-2-1,0-3 1,1-3-1,1-2 1,0-2-1,1-3 0,83 1 1,-37-9 7,0-4 1,0-5-1,-1-5 0,104-27 1,-128 20 93,-1-3 0,0-4-1,-3-3 1,0-3 0,115-74 0,-160 87 107,0-2-1,-2-2 1,-1 0 0,-1-2-1,-2-1 1,0-1 0,32-51 0,-40 54-145,-2-1 0,-1 0 0,-1-1 0,-1-1 0,-1 0 0,-2 0 1,-1-1-1,-2-1 0,5-50 0,-10 73-67,-1 1 0,0-1 0,0 1 0,-1-1 0,0 1 0,0-1 0,-1 1 0,0 0-1,0 0 1,-1 0 0,0 0 0,0 0 0,-1 0 0,-5-8 0,4 9-15,-1 0 0,0 0 0,0 0 0,-1 1 0,1 0-1,-1 0 1,0 1 0,0 0 0,-1 0 0,1 1 0,-1-1 0,-16-3 0,-8-1-304,0 2 1,-1 1 0,-47-2 0,-105 8-2427,100 1 666,9-1-2440,11 0-3176</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32.172"/>
    </inkml:context>
    <inkml:brush xml:id="br0">
      <inkml:brushProperty name="width" value="0.025" units="cm"/>
      <inkml:brushProperty name="height" value="0.025" units="cm"/>
    </inkml:brush>
  </inkml:definitions>
  <inkml:trace contextRef="#ctx0" brushRef="#br0">9119 172 4324,'0'0'4639,"-8"-1"-4110,-310-5-629,39 4-601,-490-50 2751,-174-9-4645,-1065 11 7645,1131 66-4937,-1204 177-1,1666-127 480,-472 140 1,857-197-561,-221 75 1742,223-73-1529,1 2 0,0 1 1,1 0-1,0 3 0,1 0 1,-34 30-1,56-44-228,0-1 0,0 1-1,1-1 1,-1 1 0,1 0 0,0 0-1,-1 0 1,1 0 0,1 0 0,-1 1-1,0-1 1,1 1 0,0-1 0,-1 1-1,2-1 1,-1 1 0,0 0 0,1-1-1,-1 1 1,1 0 0,0 0 0,0-1-1,1 1 1,-1 0 0,1-1-1,0 1 1,0 0 0,0-1 0,0 1-1,0-1 1,1 1 0,0-1 0,0 0-1,0 0 1,0 0 0,0 0 0,1 0-1,-1 0 1,1-1 0,0 1 0,-1-1-1,1 1 1,6 2 0,16 10-188,0-2 0,1 0 0,0-2 0,1-1 1,0-1-1,1-2 0,34 6 0,-11-6-2083,-1-2 0,1-2 0,61-5 0,-50-5-3346</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3.378"/>
    </inkml:context>
    <inkml:brush xml:id="br0">
      <inkml:brushProperty name="width" value="0.025" units="cm"/>
      <inkml:brushProperty name="height" value="0.025" units="cm"/>
    </inkml:brush>
  </inkml:definitions>
  <inkml:trace contextRef="#ctx0" brushRef="#br0">378 0 13933,'-13'14'2130,"-44"48"188,-77 107 0,103-124-2144,2 1 1,2 2-1,-38 92 0,63-137-172,-2 9 5,0-1 0,1 1 0,-4 20 0,7-31-9,0 1-1,-1-1 1,1 1-1,0-1 1,0 1-1,0-1 1,0 1 0,0-1-1,0 1 1,0-1-1,1 1 1,-1-1-1,0 1 1,1-1-1,-1 1 1,1-1-1,0 0 1,-1 1-1,1-1 1,0 0-1,0 0 1,0 1-1,0-1 1,0 0-1,0 0 1,0 0-1,0 0 1,1 0-1,-1 0 1,0-1-1,1 1 1,-1 0 0,0 0-1,1-1 1,-1 1-1,1-1 1,2 1-1,6-1 15,0 1 1,1-2-1,-1 1 0,1-2 0,-1 1 0,0-1 1,0-1-1,15-5 0,82-40 362,-79 34-276,176-87 423,-71 27-3359,-66 32-2890</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32.511"/>
    </inkml:context>
    <inkml:brush xml:id="br0">
      <inkml:brushProperty name="width" value="0.025" units="cm"/>
      <inkml:brushProperty name="height" value="0.025" units="cm"/>
    </inkml:brush>
  </inkml:definitions>
  <inkml:trace contextRef="#ctx0" brushRef="#br0">1 23 11915,'0'0'2942,"8"-3"-2638,12-2-200,0 0 0,1 1 0,0 1 0,0 1 1,0 1-1,0 1 0,30 4 0,-49-4-60,0 0 1,0 0-1,0 1 0,0-1 1,0 1-1,0-1 1,0 1-1,0 0 0,0 0 1,-1 0-1,1 0 1,0 0-1,0 0 0,-1 1 1,1-1-1,-1 1 1,1-1-1,-1 1 0,0-1 1,1 1-1,-1 0 1,0-1-1,0 1 0,0 0 1,-1 0-1,1 0 1,0 0-1,-1 0 0,1 0 1,-1 0-1,1 0 1,-1 0-1,0 0 0,0 0 1,0 0-1,0 0 0,-1 4 1,0 0 47,-1 1 0,0-1 0,0 0 0,-1 0 0,0 0 0,0-1 0,0 1 0,0 0 1,-1-1-1,0 0 0,-5 5 0,-48 44 1128,-64 47-1,111-94-1555,4-3-3070</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34.454"/>
    </inkml:context>
    <inkml:brush xml:id="br0">
      <inkml:brushProperty name="width" value="0.025" units="cm"/>
      <inkml:brushProperty name="height" value="0.025" units="cm"/>
    </inkml:brush>
  </inkml:definitions>
  <inkml:trace contextRef="#ctx0" brushRef="#br0">1 41 5605,'4'-7'1030,"-3"5"27,0-1 0,0 1-1,1-1 1,-1 1 0,1 0-1,0-1 1,-1 1 0,1 0-1,0 0 1,0 0 0,0 1-1,1-1 1,-1 0 0,5-1-1,-7 37 1202,-18 188 828,18-221-3079,0-1 1,0 1-1,0-1 0,0 1 1,0 0-1,0-1 0,0 1 1,0-1-1,0 1 1,0-1-1,0 1 0,0 0 1,1-1-1,-1 1 0,0-1 1,0 1-1,0-1 0,1 1 1,-1-1-1,0 1 0,1-1 1,-1 1-1,1-1 0,-1 0 1,0 1-1,1-1 1,-1 1-1,1-1 0,-1 0 1,1 1-1,0-1 0,17-6 330,15-25 169,28-53-207,-41 53-232,48-53 0,-68 83-69,0 0 1,1 1 0,-1-1-1,0 1 1,1-1-1,-1 1 1,1-1 0,-1 1-1,0-1 1,1 1-1,-1-1 1,1 1-1,-1 0 1,1-1 0,-1 1-1,1 0 1,0-1-1,-1 1 1,1 0 0,-1 0-1,1-1 1,0 1-1,-1 0 1,1 0 0,0 0-1,-1 0 1,1 0-1,-1 0 1,1 0 0,0 0-1,-1 0 1,1 0-1,0 0 1,-1 1 0,1-1-1,-1 0 1,1 0-1,0 1 1,-1-1 0,1 0-1,-1 1 1,1-1-1,-1 0 1,1 1-1,-1-1 1,1 1 0,-1-1-1,1 1 1,-1-1-1,0 1 1,1-1 0,-1 1-1,0-1 1,1 1-1,-1 0 1,0-1 0,0 1-1,0-1 1,0 1-1,1 0 1,-1-1 0,0 1-1,0 0 1,0-1-1,0 1 1,0-1 0,-1 1-1,1 1 1,1 57 1,-2-48 59,-4 76 53,5-86-105,0-1-1,0 0 0,0 1 1,0-1-1,0 1 0,0-1 0,0 0 1,0 1-1,0-1 0,0 0 0,0 1 1,0-1-1,1 0 0,-1 1 0,0-1 1,0 0-1,0 1 0,1-1 0,-1 0 1,0 1-1,0-1 0,1 0 1,-1 0-1,0 1 0,0-1 0,1 0 1,-1 0-1,0 0 0,1 1 0,-1-1 1,0 0-1,1 0 0,-1 0 0,0 0 1,1 0-1,-1 0 0,1 0 0,-1 0 1,1 0-1,20-6 243,16-18 84,5-14-197,-30 27-129,-1 0 1,1 0-1,1 1 0,0 1 1,0 0-1,17-8 0,-30 17-8,1 0-1,-1 0 1,0 0-1,1 0 1,-1-1 0,1 1-1,-1 0 1,0 0-1,1 0 1,-1 0-1,1 0 1,-1 0-1,0 0 1,1 0 0,-1 0-1,1 0 1,-1 0-1,0 0 1,1 0-1,-1 1 1,1-1 0,-1 0-1,0 0 1,1 0-1,-1 0 1,0 1-1,1-1 1,-1 0 0,0 0-1,1 1 1,-1-1-1,0 0 1,0 1-1,1-1 1,-1 0 0,0 1-1,0-1 1,1 0-1,-1 1 1,0-1-1,0 1 1,0-1-1,0 0 1,0 1 0,0 28 68,-13 29 53,4-37-133,6-15-158,0 0 0,1 0-1,0 0 1,0 0 0,0 1-1,-1 9 1,14-19-17611</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34.874"/>
    </inkml:context>
    <inkml:brush xml:id="br0">
      <inkml:brushProperty name="width" value="0.025" units="cm"/>
      <inkml:brushProperty name="height" value="0.025" units="cm"/>
    </inkml:brush>
  </inkml:definitions>
  <inkml:trace contextRef="#ctx0" brushRef="#br0">105 20 10762,'0'0'15300,"-9"5"-14643,0 0-501,1 1 1,1 0 0,-1 0 0,1 0 0,0 1 0,1 0 0,-10 13 0,13-15-98,-1-1 0,2 1 0,-1 0 1,0 0-1,1 0 0,0 0 1,0 0-1,0 0 0,1 1 0,0-1 1,0 1-1,0-1 0,1 1 1,0-1-1,0 1 0,0-1 1,2 10-1,-1-13-45,0-1 0,0 1-1,0-1 1,0 1 0,0-1 0,0 1 0,0-1 0,1 0 0,-1 0 0,0 0-1,1 0 1,-1 0 0,1 0 0,0 0 0,-1 0 0,1 0 0,0-1 0,-1 1-1,1-1 1,0 1 0,-1-1 0,1 0 0,0 1 0,0-1 0,0 0 0,-1 0-1,1-1 1,0 1 0,3-1 0,1 1 85,1-1 0,-1 0 1,1 0-1,-1-1 0,0 0 0,12-5 0,-13 4 7,1-1 0,-1 0-1,0 0 1,0 0-1,-1-1 1,1 0 0,-1 0-1,0 0 1,0 0 0,-1-1-1,6-9 1,-8 13-73,0 0-1,0-1 1,0 1 0,0-1-1,0 0 1,-1 1 0,1-1-1,-1 0 1,0 1 0,1-1-1,-1 0 1,-1 1 0,1-1-1,0 0 1,-1 1-1,1-1 1,-1 0 0,0 1-1,1-1 1,-1 1 0,-1-1-1,1 1 1,0 0 0,0-1-1,-1 1 1,0 0 0,1 0-1,-1 0 1,-4-3 0,-7-5-174,-1 0 0,0 1 0,-1 1 0,-28-12 0,52 23-13061,4 2 988</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36.878"/>
    </inkml:context>
    <inkml:brush xml:id="br0">
      <inkml:brushProperty name="width" value="0.025" units="cm"/>
      <inkml:brushProperty name="height" value="0.025" units="cm"/>
    </inkml:brush>
  </inkml:definitions>
  <inkml:trace contextRef="#ctx0" brushRef="#br0">0 0 7239,'0'0'13335,"0"4"-11787,1-3-1447,-1 0 0,1 0 0,-1 1 0,1-1 0,-1 0 0,1 0 0,0 0 0,0 0 0,0 0 0,0 0-1,-1 0 1,1 0 0,0 0 0,1 0 0,-1 0 0,0-1 0,0 1 0,0 0 0,0-1 0,1 1 0,-1-1 0,0 0 0,0 1 0,1-1-1,-1 0 1,0 1 0,1-1 0,-1 0 0,2 0 0,58 3 948,-37-2-775,214 9-370,-220-5-2871,-18-5 2759,0 1 0,0-1 1,0 0-1,0 1 1,-1-1-1,1 1 0,0-1 1,0 1-1,-1-1 0,1 0 1,0 1-1,-1-1 1,1 1-1,0-1 0,-1 0 1,1 1-1,0-1 0,-1 0 1,1 0-1,-1 1 1,1-1-1,-1 0 0,1 0 1,-1 0-1,1 0 0,-1 1 1,1-1-1,-1 0 0,1 0 1,-1 0-1,1 0 1,-1 0-1,1 0 0,0 0 1,-2-1-1,-25 7-6630</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37.221"/>
    </inkml:context>
    <inkml:brush xml:id="br0">
      <inkml:brushProperty name="width" value="0.025" units="cm"/>
      <inkml:brushProperty name="height" value="0.025" units="cm"/>
    </inkml:brush>
  </inkml:definitions>
  <inkml:trace contextRef="#ctx0" brushRef="#br0">0 1 13196,'0'0'9097,"53"17"-7271,-12-17-97,5 0-736,3 0-576,-2-4-321,-1 4-64,-5 0-320,-10 0-994,-6 4-1953,-7 0-3971</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38.328"/>
    </inkml:context>
    <inkml:brush xml:id="br0">
      <inkml:brushProperty name="width" value="0.025" units="cm"/>
      <inkml:brushProperty name="height" value="0.025" units="cm"/>
    </inkml:brush>
  </inkml:definitions>
  <inkml:trace contextRef="#ctx0" brushRef="#br0">258 84 3908,'0'0'1318,"9"-7"3514,-4 5-3946,29-20 948,-32 20-1484,0 1 1,-1-1 0,1 1-1,0-1 1,-1 1 0,1-1 0,-1 0-1,0 0 1,1 0 0,-1 0-1,0 0 1,0 0 0,0 0-1,-1 0 1,1 0 0,0-1-1,0-2 1,-2 4-234,1 0 0,-1 0 0,1 0-1,-1 0 1,1 1 0,-1-1 0,0 0 0,1 0 0,-1 1-1,0-1 1,0 0 0,1 1 0,-1-1 0,0 1 0,0-1-1,0 1 1,0-1 0,0 1 0,0 0 0,0-1 0,0 1-1,0 0 1,0 0 0,0 0 0,0 0 0,0 0-1,0 0 1,-1 0 0,-37-2 1081,34 2-931,-12 1 139,0 0 0,0 1 0,0 0 1,0 2-1,0 0 0,-31 12 1,41-13-334,0 0 1,0 0 0,1 1-1,-1 0 1,1 0 0,0 0-1,0 1 1,0-1 0,1 1-1,0 1 1,0-1 0,0 1 0,0 0-1,1 0 1,0 1 0,1-1-1,-1 1 1,-3 11 0,6-16-64,0 1-1,0-1 1,1 0 0,-1 1 0,1-1 0,-1 1 0,1 0 0,0-1 0,0 1 0,0-1 0,1 1 0,-1-1-1,0 1 1,1-1 0,0 1 0,-1-1 0,1 0 0,0 1 0,1-1 0,-1 0 0,0 0 0,0 0-1,1 1 1,-1-1 0,1-1 0,0 1 0,0 0 0,0 0 0,0-1 0,0 1 0,0-1 0,0 1 0,0-1-1,0 0 1,1 0 0,-1 0 0,0 0 0,1 0 0,3 0 0,11 2-83,1 0 1,-1-1-1,0-1 1,32-2-1,-25 1-297,63-7-2907,-31-6-2014,-21-1-1211</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38.704"/>
    </inkml:context>
    <inkml:brush xml:id="br0">
      <inkml:brushProperty name="width" value="0.025" units="cm"/>
      <inkml:brushProperty name="height" value="0.025" units="cm"/>
    </inkml:brush>
  </inkml:definitions>
  <inkml:trace contextRef="#ctx0" brushRef="#br0">165 10 10890,'0'0'9583,"-12"9"-7859,-4 2-1178,-10 7 894,-32 29 1,53-43-1318,1 0 0,-1 0 0,1 1 0,0-1 1,0 1-1,1 0 0,-1 0 0,1 0 0,0 1 0,0-1 1,1 1-1,0 0 0,0 0 0,-2 10 0,4-15-113,0 0-1,1 0 1,-1 0-1,0 0 0,1-1 1,-1 1-1,1 0 1,-1 0-1,1 0 1,0-1-1,-1 1 1,1 0-1,0-1 0,-1 1 1,1-1-1,0 1 1,0-1-1,-1 1 1,1-1-1,0 1 0,0-1 1,0 0-1,0 1 1,0-1-1,0 0 1,0 0-1,-1 0 0,1 0 1,0 0-1,0 0 1,0 0-1,0 0 1,0 0-1,0 0 0,2-1 1,38-5 302,-26 2-233,0-2 0,0 0 1,-1 0-1,25-16 1,-31 17-40,0 0 0,0-1 0,0 0 0,-1-1 0,0 0 0,0 0 0,0 0 1,10-17-1,-16 22-29,1 1 1,-1-1-1,0 0 1,-1 0-1,1-1 1,0 1 0,0 0-1,-1 0 1,1 0-1,-1 0 1,0-1-1,0 1 1,0 0-1,0 0 1,0-1 0,0 1-1,-1-2 1,0 2 61,0 1 1,1-1-1,-1 1 1,0-1-1,0 1 1,0 0-1,0 0 1,-1-1-1,1 1 1,0 0-1,0 0 1,-1 0-1,1 0 1,0 0-1,-1 1 1,1-1-1,-4-1 1,-34-6-1227,0 6-6064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39.761"/>
    </inkml:context>
    <inkml:brush xml:id="br0">
      <inkml:brushProperty name="width" value="0.025" units="cm"/>
      <inkml:brushProperty name="height" value="0.025" units="cm"/>
    </inkml:brush>
  </inkml:definitions>
  <inkml:trace contextRef="#ctx0" brushRef="#br0">21 358 4548,'0'0'8905,"-4"8"-6172,0 0-1901,-6 12 9,7 1 2728,18-27-531,1-10-2292,0 0 0,-1-1-1,-1-1 1,-1 0 0,0-1 0,12-25 0,-7 13-255,6-7-87,-2-1 1,-1-1-1,25-72 0,-47 121-465,-1 0-1,2-1 0,-1 1 0,2 17 0,-1-15 74,0 0 0,0 0-1,-1 0 1,-2 11 0,-2 0-10,-8 24 71,2 1-1,2 0 1,-4 89 0,16-129-330,5-13-353,5-16-1251,8-44-10027,-16 44 4884</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0.194"/>
    </inkml:context>
    <inkml:brush xml:id="br0">
      <inkml:brushProperty name="width" value="0.025" units="cm"/>
      <inkml:brushProperty name="height" value="0.025" units="cm"/>
    </inkml:brush>
  </inkml:definitions>
  <inkml:trace contextRef="#ctx0" brushRef="#br0">15 34 4676,'0'0'21653,"12"-30"-18285,-24 61-3433,10-26 60,-1 1 1,1-1-1,0 1 1,1-1-1,-1 1 1,1 0-1,-1 8 1,6-11 140,4-10 180,6-7 305,-11 9-528,0 0 0,0 0 1,0 0-1,0 0 0,-1-1 0,1 1 0,-1-1 0,-1 1 1,1-1-1,0-11 0,-22 49-232,17-24 129,0 0-1,0 0 0,1 1 0,0-1 1,-2 17-1,5-25-24,0 1 0,0-1 0,0 1 0,0-1 0,0 0 0,0 1 0,0-1 0,0 0 0,1 0 0,-1 0 0,0 0 0,0 0 0,0 0-1,0 0 1,0 0 0,0 0 0,0-1 0,0 1 0,1 0 0,-1-1 0,0 1 0,1-1 0,2-2-509,1 0 1,-1 0-1,0 0 0,0-1 0,0 1 1,-1-1-1,4-4 0,13-18-7966,-5 1-8226</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3.086"/>
    </inkml:context>
    <inkml:brush xml:id="br0">
      <inkml:brushProperty name="width" value="0.025" units="cm"/>
      <inkml:brushProperty name="height" value="0.025" units="cm"/>
    </inkml:brush>
  </inkml:definitions>
  <inkml:trace contextRef="#ctx0" brushRef="#br0">119 0 15567,'0'0'7858,"2"11"-7319,3 43-377,-2-1 1,-5 61-1,0-16-3313,-7-128-3334,-22-18 1581,18 29 3342,-7-11 375,-16-25 3118,21 18 6150,23 34-3655,26 7-2703,-12 2-1631,0-1-1,1-1 0,38 2 0,-45-6-1906,0 0-1,1-1 1,19-4-1,-2-6-7627</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4.138"/>
    </inkml:context>
    <inkml:brush xml:id="br0">
      <inkml:brushProperty name="width" value="0.025" units="cm"/>
      <inkml:brushProperty name="height" value="0.025" units="cm"/>
    </inkml:brush>
  </inkml:definitions>
  <inkml:trace contextRef="#ctx0" brushRef="#br0">336 143 6118,'4'-13'6176,"-1"6"-5361,0 1-553,0-1 1,0 1-1,-1-1 1,0 0-1,0 1 1,-1-1-1,0 0 1,0 0-1,0 0 1,-1-1-1,0 1 1,-1 0-1,-1-8 1,2 14-151,-1 0 0,0-1 0,0 1-1,0 0 1,0 0 0,0 0 0,0 0 0,0 0 0,0 0 0,-1 0 0,1 0 0,0 0 0,-1 1-1,1-1 1,0 0 0,-1 1 0,1-1 0,-1 1 0,1 0 0,-1-1 0,1 1 0,-1 0-1,1 0 1,-1 0 0,1 0 0,-1 0 0,1 0 0,-1 0 0,1 1 0,-1-1 0,-1 1 0,-2 0 31,0 1-1,-1 0 1,1 0 0,0 0 0,0 0 0,0 1 0,-8 5 0,-7 10 71,0 1-1,1 0 0,2 2 1,0 0-1,1 0 0,-17 32 1,8-9-34,2 2 0,-22 67 0,38-94-144,1 1-1,0 0 0,2 0 1,0 1-1,2-1 1,0 1-1,2 34 0,0-50-28,1 0-1,0 0 1,0 0-1,0 0 0,1 0 1,0 0-1,0-1 0,0 1 1,0 0-1,1-1 0,-1 0 1,1 1-1,1-1 1,6 7-1,-6-8 12,1 0 0,-1-1-1,1 1 1,0-1 0,-1 0 0,1 0 0,0 0-1,0-1 1,1 0 0,-1 0 0,0 0 0,0 0 0,1-1-1,-1 0 1,0 0 0,0-1 0,8-1 0,-2 0 68,-1 0 0,0-1 0,0 0 0,-1-1 0,1 0 0,-1-1 0,0 1 0,0-2 0,0 0 0,-1 0 0,0 0 0,14-15 0,-17 16 6,1 0 0,-1-1 0,-1 0 0,1 0 0,-1-1 0,0 1 0,0-1 0,-1 0 0,0 0 0,0 0 0,-1 0 0,1 0 0,-2-1 0,1 1 0,-1-1 0,0 0 0,-1 1 0,0-10 0,0 14-54,-1 0 1,0 1-1,0-1 0,0 0 0,0 0 0,0 1 0,0-1 0,-1 0 1,1 1-1,-1 0 0,0-1 0,0 1 0,0 0 0,0 0 0,0 0 1,0 0-1,-1 0 0,1 0 0,-1 1 0,1-1 0,-1 1 0,1 0 1,-1 0-1,-5-2 0,6 2-35,0 1 1,-1-1 0,1 1-1,0 0 1,0-1-1,-1 1 1,1 0-1,0 0 1,-1 1 0,1-1-1,0 0 1,0 1-1,-1-1 1,1 1-1,0 0 1,0 0 0,0 0-1,0 0 1,0 0-1,0 0 1,0 0-1,0 1 1,0-1-1,1 1 1,-1-1 0,1 1-1,-1 0 1,1-1-1,-1 1 1,1 0-1,-1 3 1,0-1-9,0 0 1,0 1-1,1-1 0,-1 1 1,1-1-1,0 1 0,1 0 1,-1-1-1,1 1 0,0 0 1,0 4-1,0-8 3,1 1 0,-1-1-1,0 1 1,1-1 0,-1 0 0,1 1-1,-1-1 1,1 0 0,0 0 0,0 1-1,-1-1 1,1 0 0,0 0-1,0 0 1,0 0 0,0 0 0,0 0-1,1 0 1,-1 0 0,0 0 0,0-1-1,0 1 1,1-1 0,-1 1 0,0 0-1,1-1 1,-1 0 0,1 1 0,-1-1-1,0 0 1,1 0 0,-1 0-1,1 0 1,-1 0 0,1 0 0,-1 0-1,0 0 1,3-1 0,8-2 17,0 0 0,-1-1-1,1 0 1,-1-1 0,1 0 0,-2-1 0,1 0-1,0-1 1,-1 0 0,18-17 0,10-11 38,39-48 0,-67 72-39,-58 118 215,40-91-531,0 0 0,2 1-1,0 0 1,1 0 0,1 0 0,0 0-1,-1 19 1,5-36 207,0 1 0,0-1 0,0 1 0,0-1 0,0 1 0,0-1 1,0 0-1,0 1 0,1-1 0,-1 1 0,0-1 0,0 0 0,0 1 0,0-1 0,1 1 0,-1-1 0,0 0 0,0 1 0,1-1 0,-1 0 1,0 1-1,1-1 0,-1 0 0,0 0 0,1 1 0,-1-1 0,0 0 0,1 0 0,-1 0 0,0 1 0,1-1 0,-1 0 0,1 0 0,-1 0 0,1 0 1,-1 0-1,0 0 0,1 0 0,-1 0 0,1 0 0,-1 0 0,1 0 0,-1 0 0,0 0 0,1 0 0,-1 0 0,1 0 0,-1-1 0,0 1 1,1 0-1,-1 0 0,1 0 0,-1-1 0,0 1 0,1 0 0,-1-1 0,0 1 0,0 0 0,1-1 0,-1 1 0,0 0 0,0-1 0,1 1 0,-1-1 1,24-22-4146,4-19-3532</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3.990"/>
    </inkml:context>
    <inkml:brush xml:id="br0">
      <inkml:brushProperty name="width" value="0.025" units="cm"/>
      <inkml:brushProperty name="height" value="0.025" units="cm"/>
    </inkml:brush>
  </inkml:definitions>
  <inkml:trace contextRef="#ctx0" brushRef="#br0">1 399 4068,'0'0'13458,"6"-10"-12316,75-107 662,-43 66-1080,-2-1-1,-3-2 1,28-60-1,-61 156 1476,-7 30-2311,-16 25 167,12-59-8,-5 46 1,17-75-1061,-1-9 881,0 1 0,0-1 0,1 0 1,-1 0-1,0 0 0,0 0 0,0 1 0,0-1 1,1 0-1,-1 0 0,0 0 0,0 0 0,0 0 0,1 1 1,-1-1-1,0 0 0,0 0 0,1 0 0,-1 0 1,0 0-1,0 0 0,1 0 0,-1 0 0,0 0 0,0 0 1,1 0-1,-1 0 0,0 0 0,0 0 0,1 0 1,-1 0-1,0 0 0,0 0 0,1 0 0,-1-1 0,0 1 1,0 0-1,0 0 0,1 0 0,-1 0 0,0 0 1,0-1-1,0 1 0,0 0 0,1 0 0,-1 0 0,0-1 1,5-8-6089</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4.350"/>
    </inkml:context>
    <inkml:brush xml:id="br0">
      <inkml:brushProperty name="width" value="0.025" units="cm"/>
      <inkml:brushProperty name="height" value="0.025" units="cm"/>
    </inkml:brush>
  </inkml:definitions>
  <inkml:trace contextRef="#ctx0" brushRef="#br0">0 82 10602,'0'0'8814,"3"8"-7368,-3-6-1351,1 1-1,0-1 0,0 0 0,-1 0 0,1 0 1,0 0-1,1-1 0,-1 1 0,0 0 0,0 0 1,1-1-1,-1 1 0,1 0 0,0-1 0,-1 0 1,1 1-1,0-1 0,0 0 0,0 0 0,0 0 1,0 0-1,3 1 0,5 0 239,1-1 0,-1 1 0,1-2 0,15 0 0,-23 0-305,105-2 978,167-24 0,-205 14-1745,-1-3 0,-1-3-1,97-39 1,-159 55 1003,-4 2-1553,-11 1-10669</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4.867"/>
    </inkml:context>
    <inkml:brush xml:id="br0">
      <inkml:brushProperty name="width" value="0.025" units="cm"/>
      <inkml:brushProperty name="height" value="0.025" units="cm"/>
    </inkml:brush>
  </inkml:definitions>
  <inkml:trace contextRef="#ctx0" brushRef="#br0">1 287 12204,'0'0'10196,"12"-10"-8648,59-60 355,85-110 0,-151 173-1871,12-12 84,-10 18-104,-5 13-76,-3 11 87,-2-1 0,-1 1-1,-1-1 1,-1 0-1,-11 29 1,9-29-91,1 0 0,0 1 0,2 0 0,1 0 0,-2 34 0,6-57-43,0 0-1,0 1 1,0-1-1,1 0 1,-1 0-1,0 0 1,0 1-1,1-1 1,-1 0-1,0 0 1,1 0-1,-1 0 1,0 0 0,0 0-1,1 0 1,-1 0-1,0 0 1,1 0-1,-1 0 1,0 0-1,1 0 1,-1 0-1,0 0 1,0 0-1,1 0 1,-1 0-1,0 0 1,1 0-1,-1 0 1,0 0 0,0-1-1,1 1 1,-1 0-1,0 0 1,0 0-1,1-1 1,-1 1-1,0 0 1,0 0-1,0 0 1,1-1-1,-1 1 1,0 0-1,0 0 1,0-1 0,1 0-1,11-10-3367,1-7-2558,0-5-3038</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5.207"/>
    </inkml:context>
    <inkml:brush xml:id="br0">
      <inkml:brushProperty name="width" value="0.025" units="cm"/>
      <inkml:brushProperty name="height" value="0.025" units="cm"/>
    </inkml:brush>
  </inkml:definitions>
  <inkml:trace contextRef="#ctx0" brushRef="#br0">3 1 13613,'0'0'7783,"0"12"-6512,-3 217 912,3-228-2260,0-1 1,0 0-1,0 1 0,0-1 0,0 0 0,0 1 0,0-1 1,1 0-1,-1 1 0,0-1 0,0 0 0,0 1 0,0-1 1,0 0-1,1 0 0,-1 1 0,0-1 0,0 0 0,0 1 1,1-1-1,-1 0 0,0 0 0,0 0 0,1 1 0,-1-1 1,0 0-1,0 0 0,1 0 0,-1 0 0,0 1 0,1-1 1,-1 0-1,0 0 0,1 0 0,-1 0 0,0 0 0,1 0 1,-1 0-1,0 0 0,1 0 0,-1 0 0,1 0-210,-1 0 0,1 0 0,-1-1 0,0 1-1,1 0 1,-1 0 0,1 0 0,-1-1 0,1 1-1,-1 0 1,0 0 0,1-1 0,-1 1 0,0 0-1,1-1 1,-1 1 0,0 0 0,0-1 0,1 1-1,-1-1 1,0 1 0,0-1 0,0 1 0,1 0-1,-1-1 1,0 1 0,0-1 0,0 1 0,0-1-1,0 1 1,0-1 0,0-12-9455</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5.562"/>
    </inkml:context>
    <inkml:brush xml:id="br0">
      <inkml:brushProperty name="width" value="0.025" units="cm"/>
      <inkml:brushProperty name="height" value="0.025" units="cm"/>
    </inkml:brush>
  </inkml:definitions>
  <inkml:trace contextRef="#ctx0" brushRef="#br0">1 70 14125,'0'0'11820,"67"-19"-10411,-32 9-448,4-2-545,0 2-384,4 2-448,-4-1-994,-6 7-1152,-8 2-1858,-7 0-1858,-11 0-2755</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5.890"/>
    </inkml:context>
    <inkml:brush xml:id="br0">
      <inkml:brushProperty name="width" value="0.025" units="cm"/>
      <inkml:brushProperty name="height" value="0.025" units="cm"/>
    </inkml:brush>
  </inkml:definitions>
  <inkml:trace contextRef="#ctx0" brushRef="#br0">1 157 14478,'0'0'9881,"9"3"-8808,28 7-598,-36-10-456,1 1 0,0 0 0,-1 0 0,1 0-1,-1 0 1,0 0 0,1 0 0,-1 0 0,0 1 0,0-1-1,0 0 1,0 1 0,0-1 0,0 1 0,0-1 0,0 1-1,0-1 1,-1 1 0,1 0 0,-1-1 0,1 1 0,-1 0-1,1 2 1,-1 40 312,0-33-238,-1-3 109,0-1 1,0 1 0,-1-1 0,0 0-1,0 1 1,-5 9 0,3-11 742,2-7-69,9-34 58,1-6-696,-2 0 0,-1-1 1,-2 0-1,-3-42 0,49 83-516,-20 1-23,-15 1-539,0 0 1,0-2-1,0 1 1,1-2-1,-1 0 1,0 0-1,0-1 1,-1-1-1,25-10 1,-16 1-5775</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6.858"/>
    </inkml:context>
    <inkml:brush xml:id="br0">
      <inkml:brushProperty name="width" value="0.025" units="cm"/>
      <inkml:brushProperty name="height" value="0.025" units="cm"/>
    </inkml:brush>
  </inkml:definitions>
  <inkml:trace contextRef="#ctx0" brushRef="#br0">50 36 7399,'0'0'14611,"-4"10"-13404,-1 0-836,3-7-236,0 1 0,0-1 0,1 1 0,-1-1 0,1 1 0,0 0 0,0-1 0,0 1 0,1 0 0,-1 0 0,1 5 0,0-8 276,12-24 1425,-7-27-874,-10 26-726,5 23-237,-1 1 0,1-1 0,0 1 0,-1-1 0,1 1 0,0-1 0,-1 1 0,1-1 1,-1 1-1,1 0 0,-1-1 0,1 1 0,-1 0 0,1-1 0,-1 1 0,1 0 0,-1 0 0,0-1 0,1 1 0,-1 0 1,1 0-1,-1 0 0,1 0 0,-1 0 0,0 0 0,1 0 0,-1 0 0,1 0 0,-1 0 0,-1 1 0,1 0-12,-1 0-1,1 0 1,-1 1-1,1-1 1,0 0 0,0 1-1,-1 0 1,1-1-1,0 1 1,0 0-1,1-1 1,-1 1-1,0 0 1,1 0-1,-1 0 1,1 0-1,-1-1 1,1 1-1,0 0 1,0 3-1,-3 42 9,2-47 13,1 1 1,1-1-1,-1 1 1,0-1-1,0 1 0,0-1 1,0 0-1,0 1 0,0-1 1,0 1-1,1-1 0,-1 0 1,0 1-1,0-1 0,0 1 1,1-1-1,-1 0 1,0 1-1,1-1 0,-1 0 1,0 0-1,1 1 0,-1-1 1,0 0-1,1 0 0,-1 1 1,1-1-1,-1 0 0,0 0 1,1 0-1,-1 0 1,1 0-1,-1 0 0,0 0 1,1 1-1,-1-1 0,1 0 1,-1 0-1,1-1 0,-1 1 1,1 0-1,-1 0 1,0 0-1,1 0 0,-1 0 1,1 0-1,-1-1 0,0 1 1,1 0-1,-1 0 0,0 0 1,1-1-1,-1 1 0,0 0 1,1-1-1,-1 1 1,0 0-1,1-1 0,-1 1 1,23-21 632,-17 2-392,-6 19-247,0-1 0,0 1 1,0 0-1,0 0 0,0 0 1,0 0-1,0-1 0,0 1 1,0 0-1,0 0 0,0 0 1,0-1-1,-1 1 1,1 0-1,0 0 0,0 0 1,0 0-1,0 0 0,0-1 1,0 1-1,-1 0 0,1 0 1,0 0-1,0 0 0,0 0 1,-1 0-1,1 0 0,0 0 1,0 0-1,0 0 1,0-1-1,-1 1 0,1 0 1,0 0-1,0 0 0,0 0 1,-1 0-1,1 0 0,0 0 1,0 1-1,0-1 0,-1 0 1,1 0-1,0 0 0,-2 1-32,1-1-1,-1 1 1,1 0-1,0 0 1,-1 0-1,1 0 1,0 1-1,0-1 0,0 0 1,-1 0-1,1 1 1,1-1-1,-1 1 1,0-1-1,0 1 1,0-1-1,1 1 0,-1-1 1,0 3-1,-1 18-2174,4-16-5434,6-6-1489</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8.544"/>
    </inkml:context>
    <inkml:brush xml:id="br0">
      <inkml:brushProperty name="width" value="0.025" units="cm"/>
      <inkml:brushProperty name="height" value="0.025" units="cm"/>
    </inkml:brush>
  </inkml:definitions>
  <inkml:trace contextRef="#ctx0" brushRef="#br0">280 29 4164,'0'0'18930,"-9"-6"-18556,4 2-309,3 2-24,0 0 0,-1 0 1,1 1-1,0-1 0,-1 1 0,1-1 0,-1 1 1,0 0-1,1 0 0,-1 0 0,0 0 1,0 1-1,0-1 0,1 1 0,-1-1 0,0 1 1,0 0-1,0 0 0,0 0 0,0 1 1,0-1-1,1 1 0,-1-1 0,0 1 0,-4 2 1,-11 6 174,2 1 0,-1 0 0,1 1 0,1 1 1,0 0-1,-14 16 0,22-21-114,1 1 0,0-1 0,0 1 0,0 0 0,1 1 0,0-1 0,1 1 0,0 0 0,0 0 0,1 0 0,0 1 0,1-1 0,-2 19 0,4-26-93,0 1-1,0-1 1,0 0-1,1 1 1,-1-1-1,1 0 1,0 1 0,0-1-1,-1 0 1,1 0-1,1 0 1,-1 0-1,0 0 1,0 0-1,1 0 1,-1 0 0,1-1-1,0 1 1,-1-1-1,1 1 1,0-1-1,0 1 1,0-1 0,0 0-1,0 0 1,0 0-1,0 0 1,1 0-1,-1-1 1,0 1-1,0-1 1,1 1 0,-1-1-1,0 0 1,4 0-1,11 2-13,0-2 0,0 0 0,28-4-1,-42 4-14,14-2-431,-1-1-1,0-1 1,0 0 0,0-2-1,16-6 1,35-26-5810,-34 13-1244</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48.949"/>
    </inkml:context>
    <inkml:brush xml:id="br0">
      <inkml:brushProperty name="width" value="0.025" units="cm"/>
      <inkml:brushProperty name="height" value="0.025" units="cm"/>
    </inkml:brush>
  </inkml:definitions>
  <inkml:trace contextRef="#ctx0" brushRef="#br0">0 201 7944,'0'0'18118,"8"-4"-16714,32-21-950,-2-1 0,-1-2-1,-1-2 1,55-58 0,-96 97-370,0 0 0,0 0 0,1 0 1,0 0-1,-4 13 0,2-7-18,-2 7-216,1-1 0,1 1-1,1 1 1,0-1 0,2 1 0,-1 38-1,4-60 60,0-1-42,0 1 0,-1-1 0,1 1 0,0-1 0,0 1 0,0 0 1,0-1-1,0 1 0,0-1 0,0 1 0,0-1 0,0 1 0,1 0 1,-1-1-1,0 1 0,0-1 0,0 1 0,1-1 0,-1 1 1,0-1-1,1 1 0,-1-1 0,0 1 0,1-1 0,-1 0 0,0 1 1,1-1-1,-1 0 0,1 1 0,-1-1 0,1 0 0,-1 1 0,1-1 1,-1 0-1,1 0 0,0 1 0,12 0-6049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00.758"/>
    </inkml:context>
    <inkml:brush xml:id="br0">
      <inkml:brushProperty name="width" value="0.025" units="cm"/>
      <inkml:brushProperty name="height" value="0.025" units="cm"/>
    </inkml:brush>
  </inkml:definitions>
  <inkml:trace contextRef="#ctx0" brushRef="#br0">786 19 6822,'0'0'2814,"-6"10"-1757,-14 29-282,2 0 1,1 2 0,3 0 0,-15 65-1,-26 189-208,44-222-549,-40 333 196,-18 98 175,64-478-370,2-17 11,1 1 0,0 0 0,1 0 0,0 0 0,1 0 0,1 16 0,-1-25-21,1 0 1,-1 0-1,1 0 0,0 0 0,-1 0 0,1 0 0,0-1 0,0 1 0,-1 0 0,1 0 0,0-1 0,0 1 0,0-1 0,0 1 0,0-1 0,0 1 0,0-1 0,0 1 0,0-1 0,0 0 0,0 0 0,0 1 0,1-1 0,-1 0 0,0 0 0,0 0 0,0 0 0,0-1 1,0 1-1,0 0 0,2-1 0,38-7 534,107-49 368,-101 36-649,1 3 0,62-16 1,-60 24-186,0 3 0,0 2 0,58 2 0,154 17-453,-26 0-469,207-14 830,398 17 137,38 34-23,1-63 410,-313-33 263,622-34 992,-872 66-1736,206-3 1871,-522 17-1835,0-1 1,0 1-1,0 0 0,0 0 0,-1 0 1,1 0-1,0 0 0,0 0 0,-1 1 1,1-1-1,-1 0 0,1 0 0,-1 0 1,0 0-1,1 1 0,-1-1 0,0 0 1,0 2-1,10 21-1034,-2-25 491,4-16 371,-2-6 75,-2 0 0,0-1-1,-1 0 1,4-31 0,7-25 135,1 14-80,32-132 20,-47 173-31,0 0 1,-2 0 0,-1-1-1,0 1 1,-8-50-1,3 57 7,-1-1 0,-1 1-1,-1 0 1,0 1 0,-1 0-1,-1 0 1,-18-24-1,4 9 24,-2 0-1,-45-43 0,52 59-45,-2 1 1,0 0 0,-1 2-1,0 0 1,-1 2-1,0 0 1,-1 1-1,0 2 1,-30-8-1,-24-2 36,-121-14-1,-791-69 66,537 58-21,-2018-120-107,1953 153 16,-620 69 0,749-10-595,-128 13-994,294-54-2890,142-13-421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5.025"/>
    </inkml:context>
    <inkml:brush xml:id="br0">
      <inkml:brushProperty name="width" value="0.025" units="cm"/>
      <inkml:brushProperty name="height" value="0.025" units="cm"/>
    </inkml:brush>
  </inkml:definitions>
  <inkml:trace contextRef="#ctx0" brushRef="#br0">47 506 5765,'-6'13'8686,"1"-1"-7402,-1 1-390,0 1 0,1-1 0,0 1 0,1 0 1,1 0-1,-4 26 0,7-38-852,0-1-1,1 0 0,-1 0 1,0 1-1,0-1 1,1 0-1,-1 0 0,0 1 1,1-1-1,-1 0 1,1 0-1,0 0 0,-1 0 1,1 0-1,0 1 1,0-1-1,0-1 1,0 1-1,0 0 0,0 0 1,0 0-1,0 0 1,0-1-1,0 1 0,0 0 1,0-1-1,0 1 1,1-1-1,-1 0 0,0 1 1,0-1-1,1 0 1,-1 0-1,0 1 0,0-1 1,1 0-1,-1 0 1,0-1-1,1 1 1,-1 0-1,0 0 0,2-1 1,5 0 5,1-1 1,-1 0-1,0-1 1,0 1 0,12-7-1,32-19 33,-1-2 0,-1-3 0,84-72 0,-122 89 1457,-23 14 391,-27 19-1090,23-5-847,0 1 0,1 1 0,1 0-1,-15 21 1,22-26 5,0-1-1,1 1 1,0 0-1,0 0 1,1 1-1,0-1 1,1 1-1,0 0 1,-3 19-1,5-27 2,1 0 0,0-1 0,0 1-1,0 0 1,0-1 0,1 1 0,-1-1 0,0 1-1,1 0 1,-1-1 0,1 1 0,0-1-1,-1 1 1,1-1 0,0 0 0,0 1-1,0-1 1,0 0 0,0 1 0,0-1 0,0 0-1,0 0 1,1 0 0,-1 0 0,0 0-1,1 0 1,-1 0 0,0-1 0,1 1-1,-1 0 1,1-1 0,0 1 0,-1-1-1,1 0 1,-1 1 0,1-1 0,0 0 0,-1 0-1,1 0 1,-1 0 0,1 0 0,0-1-1,-1 1 1,3-1 0,4 0 5,-1 0 0,1-1 0,-1 1 0,1-2 0,-1 1 0,0-1-1,0 0 1,9-6 0,4-6 2,-1-1-1,0-1 1,-1-1-1,-1-1 1,-1 0 0,-1-1-1,0-1 1,-2-1-1,0 1 1,-2-2-1,14-34 1,-8 11 148,-3-1-1,-1 0 1,-2 0-1,8-97 1,-18 95 579,-2 49-719,1 0 0,0 0 0,-1 0-1,1-1 1,-1 1 0,1 0 0,0 0-1,-1 0 1,1 0 0,0 0 0,-1 0-1,1 0 1,-1 0 0,1 0 0,0 0-1,-1 0 1,1 0 0,0 0 0,-1 0-1,1 0 1,-1 0 0,1 0-1,0 1 1,-1-1 0,1 0 0,0 0-1,-1 0 1,1 1 0,0-1 0,-1 0-1,1 0 1,0 1 0,0-1 0,-1 0-1,1 1 1,0-1 0,0 0 0,0 1-1,-1 0 1,-10 16-28,0 2 0,1 0 0,1 0 0,0 0 0,2 1 0,-7 30 0,-1-4 0,12-37 14,-47 158-26,45-147 18,2-1 0,0 1-1,1 1 1,1-1 0,0 0 0,5 30 0,-4-47-6,1 0 0,0 0 0,0 0 0,0-1 0,0 1 1,0-1-1,0 1 0,1 0 0,0-1 0,-1 0 0,1 1 1,0-1-1,0 0 0,0 0 0,0 0 0,1-1 0,-1 1 0,0 0 1,1-1-1,-1 1 0,1-1 0,0 0 0,-1 0 0,1 0 1,0 0-1,0 0 0,0-1 0,-1 1 0,1-1 0,0 0 1,0 0-1,0 0 0,4-1 0,3 1-314,0-1 0,0 0 0,0-1 1,0 0-1,0-1 0,0 0 0,-1 0 0,13-6 0,44-33-2708,-49 29-42,-1-1-1,0-1 1,25-28-1,-7-8-1797,-9-4 3794,-16 17 3559,-7-2 3320,-2 39-5623,1 0 1,-1 1-1,-1-1 0,1 0 1,0 0-1,0 0 0,0 1 1,0-1-1,0 0 0,-1 0 1,1 1-1,0-1 0,-1 0 1,1 1-1,0-1 0,-1 0 1,1 1-1,-1-1 0,1 1 1,-1-1-1,1 1 0,-1-1 1,0 1-1,1-1 0,-1 1 1,0-1-1,1 1 0,-1 0 1,0-1-1,1 1 0,-1 0 1,0 0-1,0-1 0,1 1 1,-1 0-1,0 0 0,0 0 1,1 0-1,-1 0 0,0 0 1,0 0-1,0 0 0,1 1 1,-2-1-1,-1 1 64,0 0 0,0 0 0,0 0 0,0 0 0,0 0 0,0 1 0,0-1 0,1 1 0,-1 0 0,-4 3 0,-3 7-70,0-1 0,0 1 1,1 1-1,0 0 0,1 0 0,1 0 0,0 1 1,1 0-1,0 1 0,1-1 0,1 1 0,0 0 1,1 1-1,-2 26 0,5-41-163,0 0 0,-1 1-1,1-1 1,0 1 0,0-1 0,0 0 0,0 1-1,1-1 1,-1 0 0,0 1 0,0-1 0,1 0-1,-1 1 1,1-1 0,-1 0 0,1 0 0,0 1-1,-1-1 1,1 0 0,0 0 0,0 0 0,0 0-1,0 0 1,0 0 0,0 0 0,0 0 0,0-1-1,0 1 1,0 0 0,1-1 0,-1 1 0,0 0-1,0-1 1,1 0 0,-1 1 0,0-1 0,1 0-1,-1 1 1,0-1 0,1 0 0,-1 0-1,1 0 1,-1 0 0,0-1 0,1 1 0,-1 0-1,0-1 1,1 1 0,-1 0 0,0-1 0,0 1-1,3-2 1,4-2 14,-1 1 0,1-1 0,-1 0 0,1-1-1,-1 0 1,0 0 0,8-9 0,4-8-6,-1 0 1,-1-2-1,-1 0 0,-2-1 1,0 0-1,-1-1 1,14-43-1,-4-4 589,23-121 1,-44 165-95,-16 60-142,3-2-321,3-13 2,-53 139 622,56-137-584,0-1 0,1 1 0,1 0 1,0 0-1,2 0 0,0 1 0,2 18 0,-1-34-107,0 0 0,1 0 0,0 0 0,-1 0 0,1 0-1,0-1 1,1 1 0,-1 0 0,0 0 0,1-1 0,-1 1 0,1-1 0,0 1 0,0-1-1,0 0 1,0 0 0,0 0 0,1 0 0,-1 0 0,1 0 0,-1-1 0,1 1 0,-1-1-1,5 2 1,33 5-2870,0-10-4499,-11-6-6658</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7.221"/>
    </inkml:context>
    <inkml:brush xml:id="br0">
      <inkml:brushProperty name="width" value="0.025" units="cm"/>
      <inkml:brushProperty name="height" value="0.025" units="cm"/>
    </inkml:brush>
  </inkml:definitions>
  <inkml:trace contextRef="#ctx0" brushRef="#br0">0 779 5509,'0'0'7810,"9"-2"-7223,318-99 1534,323-90-3377,-52 7-1970,-16-39 6769,-406 153-1201,-154 62-1503,-35 14-1612,-36 13-4861,5-6-2096</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7.688"/>
    </inkml:context>
    <inkml:brush xml:id="br0">
      <inkml:brushProperty name="width" value="0.025" units="cm"/>
      <inkml:brushProperty name="height" value="0.025" units="cm"/>
    </inkml:brush>
  </inkml:definitions>
  <inkml:trace contextRef="#ctx0" brushRef="#br0">373 1 4324,'0'0'9860,"-12"2"-8872,-3 3-734,1 0 0,-1 1 0,1 0 0,0 1-1,1 0 1,-18 14 0,-55 40 410,-53 41 1149,120-79-1470,19-22-340,0-1-1,0 1 1,0-1-1,0 0 1,0 1-1,0-1 1,0 0-1,0 1 1,0-1-1,0 1 1,0-1-1,0 0 1,0 1-1,0-1 1,0 1-1,1-1 1,-1 0-1,0 1 1,0-1-1,0 0 1,1 1-1,-1-1 1,0 0-1,0 1 1,1-1-1,-1 0 1,0 0-1,0 1 1,1-1-1,-1 0 1,0 0-1,1 0 1,-1 1-1,0-1 1,1 0-1,6 2 20,-1-1 0,1 0 1,0 0-1,0-1 0,12 0 0,-19 0-22,44-3 73,-1-1 1,82-21-1,-42 8-149,116-21-3442,-103 21-1569</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9.865"/>
    </inkml:context>
    <inkml:brush xml:id="br0">
      <inkml:brushProperty name="width" value="0.025" units="cm"/>
      <inkml:brushProperty name="height" value="0.025" units="cm"/>
    </inkml:brush>
  </inkml:definitions>
  <inkml:trace contextRef="#ctx0" brushRef="#br0">27 1 14542,'0'0'3523,"-1"12"-2904,-8 89 424,-7 113-756,16-214-284,0 1 1,0 0 0,0-1 0,0 1-1,0-1 1,0 1 0,0 0-1,0-1 1,0 1 0,0-1 0,0 1-1,0 0 1,0-1 0,1 1-1,-1-1 1,0 1 0,0 0 0,1-1-1,-1 1 1,0-1 0,1 1 0,-1-1-1,1 1 1,-1-1 0,0 0-1,1 1 1,-1-1 0,1 1 0,-1-1-1,1 0 1,-1 0 0,1 1 0,0-1-1,-1 0 1,1 0 0,-1 1-1,1-1 1,0 0 0,-1 0 0,1 0-1,-1 0 1,1 0 0,0 0 0,-1 0-1,1 0 1,0 0 0,-1 0-1,1 0 1,-1-1 0,1 1 0,-1 0-1,1 0 1,0-1 0,-1 1 0,1 0-1,-1-1 1,1 1 0,0-1-1,33-24 610,96-128 1352,-129 152-1901,0-1-1,0 1 1,0 0 0,0 0 0,0 0-1,1 0 1,-1 0 0,0 0-1,1 1 1,-1-1 0,0 0 0,1 1-1,-1-1 1,1 1 0,-1-1 0,1 1-1,-1 0 1,1-1 0,2 1-1,-4 0-39,1 1 0,0-1 0,0 1 0,0-1 0,0 1 0,0 0 0,-1-1 0,1 1 0,0 0 0,0-1 0,-1 1 0,1 0 0,-1 0 0,1-1 0,-1 1 0,1 0 0,-1 0 0,1 0 0,-1 0 0,0 0 0,1 0 0,-1 1 0,2 10 11,0 0 0,-1-1-1,0 1 1,-1 13 0,0-8 74,0-11-211,1 8 118,-1-1 0,2 1 0,4 18 0,-6-30-111,0-1-1,1 1 0,-1-1 0,1 1 0,-1-1 0,1 0 0,0 1 0,0-1 0,-1 0 0,1 0 0,0 1 0,0-1 0,0 0 0,0 0 0,1 0 0,1 2 0,-2-3-76,1 0-1,-1 0 1,0 0-1,0 0 1,0 0-1,1 0 0,-1 0 1,0 0-1,0 0 1,0-1-1,1 1 1,-1 0-1,0-1 0,0 1 1,0-1-1,0 0 1,0 1-1,0-1 0,0 0 1,0 1-1,0-1 1,0 0-1,0 0 1,-1 0-1,2-1 0,14-19-5186,-2-8-5131</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0.458"/>
    </inkml:context>
    <inkml:brush xml:id="br0">
      <inkml:brushProperty name="width" value="0.025" units="cm"/>
      <inkml:brushProperty name="height" value="0.025" units="cm"/>
    </inkml:brush>
  </inkml:definitions>
  <inkml:trace contextRef="#ctx0" brushRef="#br0">32 153 13773,'0'0'5963,"10"-6"-5488,0 1-438,-1-1-1,0 0 1,0 0 0,13-14-1,-19 17-23,0 0-1,0 1 1,-1-2 0,1 1-1,-1 0 1,0 0 0,0-1-1,0 0 1,0 1 0,-1-1-1,0 0 1,1 0-1,-1 1 1,-1-1 0,1 0-1,0 0 1,-1 0 0,0 0-1,0 0 1,-1-4 0,1 6 18,0 1 1,0 0 0,-1 0 0,1 0 0,-1-1-1,1 1 1,-1 0 0,1 0 0,-1 0 0,0 0-1,1 0 1,-1 0 0,0 0 0,0 0 0,0 1-1,0-1 1,1 0 0,-1 0 0,-1 1 0,1-1 0,0 0-1,0 1 1,0-1 0,0 1 0,0 0 0,0-1-1,-1 1 1,1 0 0,0 0 0,0-1 0,0 1-1,-1 0 1,1 0 0,0 1 0,0-1 0,0 0-1,-1 0 1,1 0 0,0 1 0,0-1 0,0 1 0,0-1-1,-1 1 1,1-1 0,-1 2 0,-3 0 43,0 1 0,0-1 0,0 1 1,1 0-1,-1 0 0,1 0 0,0 1 1,0-1-1,-5 7 0,4-1-35,0 1 0,0-1-1,1 1 1,0-1 0,1 1 0,0 1 0,1-1-1,0 0 1,0 0 0,1 1 0,0 13 0,1-21-33,0 0 1,0 0 0,0 0 0,1 0 0,-1 0-1,1 0 1,-1 0 0,1 0 0,0 0-1,0 0 1,0 0 0,1 0 0,-1-1-1,1 1 1,-1-1 0,1 1 0,0-1-1,0 0 1,0 1 0,0-1 0,1 0-1,-1 0 1,0-1 0,1 1 0,0 0-1,-1-1 1,1 1 0,0-1 0,0 0-1,-1 0 1,1 0 0,0-1 0,0 1 0,0 0-1,0-1 1,0 0 0,0 0 0,0 0-1,0 0 1,0 0 0,0-1 0,3 0-1,1-1 24,-1 1 0,0-1 0,0-1-1,0 1 1,0-1 0,0 0 0,0 0 0,-1-1-1,1 1 1,-1-1 0,0-1 0,-1 1-1,1-1 1,-1 1 0,1-1 0,-1-1-1,-1 1 1,5-7 0,2-7 83,0 1-1,-2-1 1,0 0 0,7-28 0,-18 67-247,0 1 1,1 0 0,1 29 0,1-50 132,0 1 1,0 0-1,0-1 1,0 1-1,0 0 1,0-1-1,0 1 0,0 0 1,0-1-1,0 1 1,0-1-1,0 1 0,0 0 1,0-1-1,1 1 1,-1-1-1,0 1 1,1 0-1,-1-1 0,0 1 1,1-1-1,-1 1 1,0-1-1,1 1 1,-1-1-1,1 1 0,-1-1 1,1 0-1,-1 1 1,1-1-1,-1 0 0,1 1 1,0-1-1,-1 0 1,1 0-1,-1 0 1,1 1-1,0-1 0,-1 0 1,1 0-1,0 0 1,-1 0-1,1 0 1,0 0-1,-1 0 0,1 0 1,-1 0-1,1-1 1,0 1-1,-1 0 1,1 0-1,-1 0 0,1-1 1,0 1-1,-1 0 1,1-1-1,-1 1 0,1-1 1,0 0-1,32-25 66,-23 15-74,-1 0 0,-1-1 0,0 0 0,0 0 0,-1-1 0,-1 1 0,0-2 0,-1 1 0,5-18 0,-17 63-170,2 1 1,2 0 0,0 0 0,3 33 0,0-65 180,0 0 0,0 0 0,0-1 0,1 1 0,-1 0 0,0 0 0,0 0 0,0-1 0,1 1 0,-1 0 0,0 0 0,1-1 0,-1 1 0,0 0 1,1 0-1,-1-1 0,1 1 0,-1 0 0,1-1 0,0 1 0,-1-1 0,1 1 0,-1-1 0,1 1 0,0-1 0,0 1 0,-1-1 0,1 0 1,0 1-1,0-1 0,-1 0 0,1 0 0,0 0 0,0 0 0,0 1 0,0-1 0,-1 0 0,1 0 0,0 0 0,0-1 0,0 1 0,-1 0 1,1 0-1,0 0 0,0-1 0,0 1 0,0-1 0,2 0-16,0 0 0,0 0 0,0-1 0,0 1 0,0-1 0,0 0 1,-1 0-1,1 0 0,0 0 0,3-5 0,-1 0-555,0-1 0,0 1 0,-1-1 0,0 0 0,-1 0 0,3-10 0,2-30-7991,-7 25 888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1.053"/>
    </inkml:context>
    <inkml:brush xml:id="br0">
      <inkml:brushProperty name="width" value="0.025" units="cm"/>
      <inkml:brushProperty name="height" value="0.025" units="cm"/>
    </inkml:brush>
  </inkml:definitions>
  <inkml:trace contextRef="#ctx0" brushRef="#br0">32 1 14478,'0'0'6705,"-2"10"-6134,-3 26-301,0 1 0,3 0 0,1 0 0,2 0 0,1 0 0,10 51 0,-7-79-52,-4-31-123,-6-34-120,3 48 32,0 0-1,-1-1 1,1 2 0,-2-1-1,1 0 1,-1 1 0,-9-13-1,20 43-182,-3-19 176,-1-1 0,1 0 0,0 1 0,0-2 0,0 1 0,0 0 0,0-1 0,0 0 0,1 0 0,-1 0 0,1 0 0,0-1 0,-1 0 0,1 0 0,0 0 0,0 0 0,0-1 0,0 0 0,-1 0 0,1 0 0,0-1 0,0 0 0,0 1 0,-1-2 0,6-1-1,-5 2 5,0 0-1,0-1 1,0 0-1,-1-1 0,1 1 1,-1-1-1,1 1 0,-1-1 1,0-1-1,0 1 1,0 0-1,-1-1 0,1 0 1,-1 0-1,0 0 0,0 0 1,0-1-1,-1 1 0,1-1 1,-1 1-1,0-1 1,-1 0-1,3-8 0,-8 39 85,1-1 0,1 1 1,3 40-1,-1-66-89,0 1 1,0-1-1,0 1 1,0-1-1,0 1 1,0-1-1,0 1 1,1-1-1,-1 1 1,0 0-1,0-1 1,0 1-1,0-1 1,1 1 0,-1-1-1,0 0 1,1 1-1,-1-1 1,0 1-1,1-1 1,-1 1-1,1-1 1,-1 0-1,0 1 1,1-1-1,-1 0 1,1 1-1,-1-1 1,1 0-1,-1 0 1,1 0-1,-1 1 1,1-1 0,0 0-1,-1 0 1,1 0-1,-1 0 1,1 0-1,-1 0 1,1 0-1,-1 0 1,1 0-1,-1 0 1,1 0-1,0-1 1,-1 1-1,1 0 1,-1 0-1,1 0 1,-1-1 0,1 1-1,-1 0 1,0-1-1,1 1 1,-1 0-1,1-1 1,-1 1-1,1-1 1,23-23-1003,-20 15-371,0 1 0,0-1 0,-1 0-1,-1 0 1,1 0 0,1-18 0,0-4-5652</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1.396"/>
    </inkml:context>
    <inkml:brush xml:id="br0">
      <inkml:brushProperty name="width" value="0.025" units="cm"/>
      <inkml:brushProperty name="height" value="0.025" units="cm"/>
    </inkml:brush>
  </inkml:definitions>
  <inkml:trace contextRef="#ctx0" brushRef="#br0">13 1 9001,'0'0'7943,"-13"48"-8039,22-37-1474,3-2-2658,2-2-5701</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1.724"/>
    </inkml:context>
    <inkml:brush xml:id="br0">
      <inkml:brushProperty name="width" value="0.025" units="cm"/>
      <inkml:brushProperty name="height" value="0.025" units="cm"/>
    </inkml:brush>
  </inkml:definitions>
  <inkml:trace contextRef="#ctx0" brushRef="#br0">77 1 4933,'0'0'10474,"-1"9"-9081,-1 8-1234,1 1 1,0-1-1,1 1 1,1-1-1,1 0 1,0 1-1,9 28 1,-6-28 111,0 0 0,-1 0 0,-1 1 0,-1-1 1,0 27-1,-2-40-170,0 0-1,0-1 1,-1 1 0,0 0 0,0-1 0,0 1 0,0-1 0,-1 1 0,0-1 0,0 1 0,-4 6-1,4-9-69,0 0 0,1-1 1,-1 1-1,0 0 0,0-1 0,0 0 0,0 1 0,-1-1 0,1 0 0,0 0 0,0 0 0,-1 0 0,1 0 0,-1-1 0,1 1 0,0-1 0,-1 0 0,1 1 0,-1-1 0,1 0 0,-1 0 0,1-1 0,-5 0 0,5 0-3,0 0 0,0 0 1,0 0-1,0-1 0,0 1 1,0 0-1,0-1 0,1 0 1,-1 1-1,0-1 0,1 0 1,0 0-1,-1 0 0,1 0 1,0 0-1,0 0 0,0 0 1,0 0-1,0 0 0,1-1 1,-1 1-1,1 0 0,-1-1 1,1 1-1,0 0 0,0-1 1,0 1-1,1-5 0,-2 0-32,1-1 0,1 1 0,-1-1 0,1 1 0,1-1 0,-1 1 0,1 0 0,4-9 0,1 5-13,2 0 0,-1 0 1,1 1-1,0 0 1,1 0-1,1 1 1,-1 1-1,15-10 1,-15 12 28,0 0 0,-1-2 1,0 1-1,0-1 1,0 0-1,-1-1 1,-1 1-1,1-2 0,-1 1 1,-1-1-1,10-20 1,-15 29 42,0-1 1,-1 1-1,1-1 1,-1 0 0,1 0-1,-1 1 1,1-1-1,-1 0 1,0 1 0,0-1-1,0 0 1,0 0-1,0 1 1,-1-1 0,1 0-1,-1-2 1,1 4-10,-1-1 0,1 1-1,-1-1 1,1 1 0,-1 0 0,1-1 0,-1 1-1,1 0 1,-1-1 0,1 1 0,-1 0 0,0 0-1,1-1 1,-1 1 0,1 0 0,-1 0 0,0 0 0,1 0-1,-1 0 1,1 0 0,-1 0 0,0 0 0,1 0-1,-1 0 1,1 0 0,-1 0 0,0 0 0,1 1 0,-2-1-1,-1 2 23,0-1 0,-1 1 0,1 0 0,0 0 1,-1 0-1,1 0 0,0 0 0,1 1 0,-1-1 0,0 1 0,1 0 0,-1 0 0,-2 4 0,3-3-107,0 0-1,0 0 1,0 1-1,1-1 1,0 0 0,-1 1-1,2-1 1,-1 1-1,0-1 1,1 1 0,0-1-1,0 8 1,1-10-136,-1-1 0,0 0-1,1 1 1,-1-1 0,1 0 0,-1 1 0,1-1 0,0 0 0,-1 0 0,1 1 0,0-1 0,0 0 0,0 0-1,0 0 1,0 0 0,0 0 0,1 1 0,0-1-241,0-1-1,0 1 1,0 0 0,0-1 0,0 1-1,0-1 1,0 1 0,0-1 0,0 0-1,0 0 1,0 0 0,0 0-1,0 0 1,0-1 0,3 1 0,21-8-5654</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2.082"/>
    </inkml:context>
    <inkml:brush xml:id="br0">
      <inkml:brushProperty name="width" value="0.025" units="cm"/>
      <inkml:brushProperty name="height" value="0.025" units="cm"/>
    </inkml:brush>
  </inkml:definitions>
  <inkml:trace contextRef="#ctx0" brushRef="#br0">67 1 2274,'0'0'13629,"-8"8"-11873,6-6-1743,-38 46 1666,38-45-1596,-1 1 1,2-1 0,-1 1-1,0 0 1,1-1 0,0 1-1,-1 0 1,2 0 0,-1-1 0,0 1-1,1 0 1,0 0 0,-1 0-1,2 0 1,-1 0 0,0 0-1,2 6 1,-1-9-87,-1 0 0,1 0 0,0 0 1,0 0-1,0 0 0,0 0 0,0 0 0,0 0 0,0 0 0,0 0 1,0 0-1,0-1 0,0 1 0,0 0 0,1-1 0,-1 1 0,0-1 1,1 1-1,-1-1 0,0 0 0,1 1 0,-1-1 0,0 0 0,2 0 1,45 0-492,-20 0 29,-27 0 463,0 0-1,1 0 1,-1 0 0,0 0-1,0 1 1,0-1 0,0 0 0,0 1-1,1-1 1,-1 1 0,0 0 0,0-1-1,0 1 1,0 0 0,0-1 0,-1 1-1,1 0 1,0 0 0,0 0 0,0 0-1,-1 0 1,1 0 0,0 0 0,-1 0-1,1 2 1,0-1 66,-1 1-1,1-1 1,-1 1-1,0-1 1,0 1 0,0-1-1,-1 0 1,1 1-1,0-1 1,-1 1-1,0-1 1,0 3 0,-2 2 111,0-1 0,0 1-1,-1-1 1,0 1 0,0-1 0,0 0 0,-9 9 0,8-11-159,0 0-1,0 0 1,0 0-1,-1 0 1,1-1-1,-11 4 1,-7-2-2420,7-4-2785</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2.411"/>
    </inkml:context>
    <inkml:brush xml:id="br0">
      <inkml:brushProperty name="width" value="0.025" units="cm"/>
      <inkml:brushProperty name="height" value="0.025" units="cm"/>
    </inkml:brush>
  </inkml:definitions>
  <inkml:trace contextRef="#ctx0" brushRef="#br0">0 1 6470,'0'0'8360,"0"58"-7655,0-20 768,0 5-512,0 1-769,0-4-128,0-8-32,0-3-832,5-10-1250,-4-9 640</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2.844"/>
    </inkml:context>
    <inkml:brush xml:id="br0">
      <inkml:brushProperty name="width" value="0.025" units="cm"/>
      <inkml:brushProperty name="height" value="0.025" units="cm"/>
    </inkml:brush>
  </inkml:definitions>
  <inkml:trace contextRef="#ctx0" brushRef="#br0">1 179 9993,'0'0'2152,"2"-11"426,-1 3-2210,1 1-1,0-1 1,1 1 0,0 0-1,0 0 1,0 0-1,1 0 1,0 0 0,0 1-1,1-1 1,0 1-1,0 0 1,11-9-1,-9 8-242,1 1-1,0 0 1,0 0-1,0 1 1,1 0-1,-1 1 1,1-1-1,0 2 1,1-1-1,-1 1 0,1 1 1,-1 0-1,1 0 1,0 1-1,18 0 1,-26 1-127,0 1 0,1-1 0,-1 1 0,0 0 0,0 0 0,0 0 0,0 0 1,0 0-1,0 0 0,0 1 0,0-1 0,-1 1 0,1-1 0,0 1 0,-1-1 0,1 1 1,-1 0-1,0 0 0,1 0 0,-1 0 0,0 0 0,0 0 0,0 0 0,-1 0 0,1 1 1,0-1-1,-1 0 0,0 0 0,1 1 0,-1-1 0,0 0 0,0 4 0,0 2 84,0-1-1,-1 0 1,1 1-1,-1-1 1,-1 0-1,1 0 1,-1 0-1,0 0 1,-5 9-1,-21 26 416,21-32-453,0-1 0,1 1 0,-10 21 0,17-30-125,0 0 0,0 0 0,0 1 0,0-1 0,0 0 0,0 0 0,0 0 0,0 0-1,0 0 1,0 0 0,0 0 0,1-1 0,-1 1 0,0 0 0,1-1 0,-1 1 0,0-1 0,1 1 0,-1-1 0,1 0 0,-1 1 0,1-1 0,2 0 0,11 5-296,-3 1 134,0 1 0,0 0 0,0 1-1,18 15 1,-27-20 274,0-1-1,0 1 1,0 0-1,-1 0 1,1 0-1,-1 0 1,1 0-1,-1 1 1,0-1-1,-1 1 1,1-1-1,0 1 1,-1 0-1,0-1 1,0 1-1,0 0 1,-1 0-1,1 0 1,-1 0-1,0 0 1,0 6-1,-1-8 87,1 0-1,-1-1 1,0 1-1,0 0 1,0 0-1,-1-1 1,1 1-1,0 0 1,-1-1-1,1 0 1,-1 1-1,1-1 1,-1 0-1,0 1 1,1-1-1,-1 0 1,0 0-1,0-1 0,-2 2 1,-43 13 1465,40-13-1298,-8 2 73,0-1-1,0 0 1,0-1-1,-1-1 1,1 0-1,-1-1 1,1-1-1,-31-4 1,45 4-382,-1 1 0,1-1 0,-1 1 0,1-1 0,-1 0 0,1 0 0,0 1 0,-1-1 1,1 0-1,0 0 0,0-1 0,-1 1 0,1 0 0,0 0 0,0 0 0,0-1 0,1 1 0,-1 0 1,-1-3-1,2 3-67,0 0 1,0 1 0,0-1 0,0 0 0,0 0-1,0 1 1,0-1 0,0 0 0,0 1 0,0-1-1,1 0 1,-1 1 0,0-1 0,0 0-1,1 1 1,-1-1 0,1 1 0,-1-1 0,0 0-1,1 1 1,-1-1 0,1 1 0,-1-1 0,1 1-1,0 0 1,-1-1 0,1 1 0,-1-1-1,1 1 1,0 0 0,-1 0 0,1-1 0,0 1-1,-1 0 1,1 0 0,0 0 0,-1 0 0,1 0-1,0 0 1,0 0 0,-1 0 0,2 0-1,73-7-10504,-48 7 2946</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5.762"/>
    </inkml:context>
    <inkml:brush xml:id="br0">
      <inkml:brushProperty name="width" value="0.025" units="cm"/>
      <inkml:brushProperty name="height" value="0.025" units="cm"/>
    </inkml:brush>
  </inkml:definitions>
  <inkml:trace contextRef="#ctx0" brushRef="#br0">41 38 10250,'0'0'245,"0"0"0,0-1-1,0 1 1,0 0 0,-1 0 0,1-1 0,0 1 0,0 0 0,0 0 0,0-1 0,-1 1 0,1 0 0,0 0 0,0 0 0,-1 0 0,1-1-1,0 1 1,0 0 0,-1 0 0,1 0 0,0 0 0,0 0 0,-1 0 0,1 0 0,0 0 0,0 0 0,-1 0 0,1 0 0,0 0-1,-1 0 1,1 0 0,0 0 0,0 0 0,-1 0 0,1 0 0,0 0 0,0 0 0,-1 0 0,1 0 0,0 0 0,0 1 0,-1-1 0,-5 15 2924,2 30-4000,3-38 1947,-4 63-170,-10 210 2043,27-297-2584,10-26-284,-3-1 0,16-53-1,-22 59-102,1-1-1,1 2 1,41-69 0,-55 104-24,0 0 1,1 0-1,-1 0 1,1 0-1,-1 0 1,1 0-1,0 0 1,0 0-1,0 1 1,0-1-1,0 1 1,0-1-1,0 1 1,1 0-1,-1 0 1,0 0-1,1 0 1,2-1 0,-3 2-2,0 1 1,-1-1 0,1 0 0,0 0 0,0 1-1,-1-1 1,1 1 0,-1-1 0,1 1 0,-1 0-1,1 0 1,-1 0 0,1-1 0,-1 2 0,1-1 0,-1 0-1,0 0 1,0 0 0,0 0 0,2 3 0,1 2-2,0 0 1,0 1 0,0 0-1,-1 0 1,0 0 0,-1 0-1,0 1 1,0-1 0,0 1-1,1 11 1,-3-10 55,0 1 0,0 0 0,-1-1-1,-1 1 1,1-1 0,-1 1 0,-1-1 0,0 0 0,0 0 0,-1 0 0,-6 12 0,7-15 28,-1-1 0,0 1 1,0-1-1,0 0 0,-1 0 1,1-1-1,-1 1 0,0-1 0,-1 0 1,1 0-1,-1-1 0,0 1 1,1-1-1,-1 0 0,-1-1 1,1 0-1,-12 3 0,16-4-72,-1-1-1,1 1 0,-1-1 0,1 0 0,-1 1 0,1-1 1,-1 0-1,1-1 0,-1 1 0,1 0 0,-1-1 1,1 1-1,0-1 0,-1 0 0,1 0 0,-1 0 1,1 0-1,0 0 0,0-1 0,0 1 0,0-1 1,0 1-1,0-1 0,0 0 0,0 0 0,1 1 1,-1-1-1,-1-3 0,1 1-197,1 0 0,-1 0 0,1 0 0,0 1 0,0-1 0,0 0 0,1-1-1,0 1 1,-1 0 0,1 0 0,1 0 0,-1 0 0,1 0 0,-1 0 0,1 0 0,0 0 0,3-5 0,-3 5-185,1 0-1,1 0 1,-1 1 0,0-1 0,1 1-1,0 0 1,0 0 0,0 0 0,0 0-1,0 0 1,0 0 0,1 1 0,0 0-1,-1 0 1,7-3 0,63-20-7784,-68 23 7393,40-10-5962</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3.217"/>
    </inkml:context>
    <inkml:brush xml:id="br0">
      <inkml:brushProperty name="width" value="0.025" units="cm"/>
      <inkml:brushProperty name="height" value="0.025" units="cm"/>
    </inkml:brush>
  </inkml:definitions>
  <inkml:trace contextRef="#ctx0" brushRef="#br0">9 0 11275,'0'0'8103,"-1"10"-7547,0-1-504,-2 6 222,1 0 1,1 0 0,1 0-1,2 29 1,-2-42-231,0 0 0,1 1 0,-1-1 0,0 0 0,1 1 0,0-1 0,-1 0 0,1 0 0,0 0 0,0 0 0,0 0 0,0 0 0,1 0 0,-1 0 1,1 0-1,-1 0 0,1-1 0,-1 1 0,1 0 0,0-1 0,0 0 0,0 1 0,0-1 0,0 0 0,0 0 0,0 0 0,0 0 0,0 0 0,1-1 0,-1 1 0,0-1 0,1 1 0,-1-1 0,0 0 0,0 0 0,1 0 0,-1 0 0,0 0 0,1-1 1,-1 1-1,0-1 0,0 1 0,4-2 0,0-1 58,-1 1 0,1-1 0,-1 0 1,1 0-1,-1-1 0,0 1 0,0-1 1,-1-1-1,1 1 0,-1 0 0,0-1 0,0 0 1,0 0-1,5-10 0,0-1 25,-1-1-1,0 0 1,9-31-1,-16 47-190,-1 16-401,-4 26 415,2-33-114,1-1 0,-1 1-1,2-1 1,-1 1 0,1 0-1,1-1 1,-1 1 0,1-1-1,0 1 1,4 12 0,-4-19-82,0 0 0,0 0 0,0 0 0,0 0 0,0 0 0,0 0 0,1 0 0,-1 0 0,0 0 0,0-1 0,1 1 0,-1 0 0,0-1 0,1 1 0,-1-1 0,1 1 0,-1-1 0,0 0 0,1 1 1,-1-1-1,1 0 0,-1 0 0,1 0 0,2-1 0,23-8-6914,-4-10-2481</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4.180"/>
    </inkml:context>
    <inkml:brush xml:id="br0">
      <inkml:brushProperty name="width" value="0.025" units="cm"/>
      <inkml:brushProperty name="height" value="0.025" units="cm"/>
    </inkml:brush>
  </inkml:definitions>
  <inkml:trace contextRef="#ctx0" brushRef="#br0">109 135 14189,'0'0'4122,"-9"6"-2991,0-1-833,0 2-1,1-1 0,-1 1 0,1 1 0,-12 14 1,16-17-128,0 0 0,0 0 1,1 0-1,0 1 1,0-1-1,0 1 1,0 0-1,1 0 0,0 0 1,0 0-1,1 0 1,0 1-1,-1 7 1,2-13-160,0 0 0,1-1 0,-1 1 0,0-1-1,0 0 1,0 1 0,1-1 0,-1 1 0,0-1 0,1 1 0,-1-1 0,0 1 0,1-1 0,-1 0 0,0 1 0,1-1 0,-1 0 0,1 1 0,-1-1 0,1 0 0,-1 0 0,0 1 0,1-1 0,-1 0 0,1 0 0,-1 0 0,1 0 0,0 0 0,-1 0-1,1 0 1,-1 0 0,1 0 0,-1 0 0,1 0 0,-1 0 0,1 0 0,-1 0 0,1 0 0,-1 0 0,1 0 0,-1-1 0,1 1 0,-1 0 0,1 0 0,-1-1 0,0 1 0,1 0 0,-1-1 0,1 1 0,-1 0 0,1-2 0,25-15 326,-11 2-290,0-1 1,-2 0-1,0-1 0,0-1 0,-2 0 1,0 0-1,-2-1 0,0-1 0,-1 1 0,0-1 1,-2-1-1,6-34 0,-37 116-196,22-53 166,-5 10 21,2 0-1,0 1 0,1 0 0,0 0 0,2 0 0,1 0 0,-1 23 1,3-40-87,0 0 0,1 0-1,-1-1 1,1 1 0,-1-1 0,1 1 0,-1 0 0,1-1 0,0 1 0,0-1 0,0 1 0,0-1 0,0 0 0,0 1 0,0-1 0,0 0 0,1 0 0,-1 0 0,0 0 0,1 0 0,-1 0 0,1 0 0,-1 0 0,1 0 0,0-1-1,-1 1 1,1-1 0,0 1 0,-1-1 0,1 0 0,0 0 0,-1 1 0,1-1 0,0 0 0,-1-1 0,1 1 0,0 0 0,0 0 0,-1-1 0,4 0 0,2 0-503,-1-1-1,1 0 1,-1 0 0,1 0 0,-1-1 0,0 1 0,0-1-1,0-1 1,9-6 0,-9 4-54,0-1 0,0 1 0,-1-1 0,0 0-1,0 0 1,0 0 0,-1-1 0,-1 1 0,1-1 0,3-12-1,-4 10 1171,-1-1 0,0 1 0,-1-1-1,1-17 1,-6 32 3109,-14 20-3096,15-15-317,-1-1 1,1 0-1,0 0 1,1 1-1,0 0 1,1-1 0,-2 17-1,3-20-241,1 0 1,-1-1-1,1 1 0,0-1 1,0 1-1,0-1 0,0 1 1,1-1-1,0 0 0,0 1 1,0-1-1,0 0 0,1 0 1,0-1-1,-1 1 0,7 5 0,-3-3-175,0 1 0,0 0 0,0 1 0,-1-1-1,0 1 1,-1 0 0,0 1 0,0-1-1,0 1 1,-1-1 0,-1 1 0,1 0-1,1 17 1,-4-19 226,1 0 0,-1 0 0,-1 0 0,1 0-1,-1-1 1,-1 1 0,1 0 0,-1 0 0,0-1 0,0 0 0,-1 1-1,0-1 1,0 0 0,-1 0 0,1 0 0,-1-1 0,-1 1 0,1-1 0,-7 6-1,10-9 4,-1-1 0,1 0 0,0 1 0,0-1 0,0 0 0,-1 0-1,1 0 1,-1 0 0,1-1 0,-1 1 0,1 0 0,-1 0 0,1-1 0,-1 1-1,0-1 1,1 0 0,-1 1 0,0-1 0,1 0 0,-1 0 0,0 0-1,1 0 1,-1 0 0,0-1 0,0 1 0,1 0 0,-1-1 0,1 1-1,-1-1 1,0 1 0,1-1 0,-1 0 0,1 0 0,0 0 0,-1 0 0,1 0-1,0 0 1,-1 0 0,1 0 0,0-1 0,0 1 0,0 0 0,0-1-1,0 1 1,0-1 0,0 1 0,1-1 0,-2-2 0,0-1-32,0 1 1,0-1-1,0 0 0,1 0 1,0 0-1,0-1 1,0 1-1,0 0 1,1 0-1,0 0 1,0-1-1,0 1 0,1 0 1,0 0-1,1-7 1,4 2-52,0 0 1,0 1-1,1 0 0,0 1 1,1-1-1,13-10 0,12-16 14,-31 33-4,20-25 46,25-38 0,-42 58-38,0-1 0,-1 0 0,0-1 0,0 1 0,-1-1 1,0 1-1,-1-1 0,1 0 0,-2 0 0,2-13 0,-3 21-35,-21 18-165,9-6 223,9-8 144,-1-1 1,1 1 0,0 0 0,0-1 0,1 1 0,-1 1 0,0-1 0,1 0 0,0 1 0,0-1 0,0 1 0,0-1 0,0 1 0,-1 6-1,24 18 417,-5-10-586,-5 3-150,10 19 408,-20-38-462,0-1-1,0 1 0,0-1 0,0 0 1,1 1-1,-1-1 0,0 0 1,0 0-1,1 0 0,-1 0 0,1 0 1,-1 0-1,1 0 0,-1-1 1,1 1-1,0 0 0,-1-1 1,1 1-1,2-1 0,-2 0-19,-1 0 0,0-1 0,0 1 0,0-1-1,-1 1 1,1-1 0,0 1 0,0-1 0,0 0 0,0 1 0,0-1 0,-1 0-1,1 0 1,0 0 0,-1 0 0,1 1 0,-1-1 0,1 0 0,-1 0 0,1 0 0,-1 0-1,1 0 1,-1 0 0,0 0 0,0-1 0,0 1 0,1 0 0,-1 0 0,0-1-1,2-6-1565,5-15-3421</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54.601"/>
    </inkml:context>
    <inkml:brush xml:id="br0">
      <inkml:brushProperty name="width" value="0.025" units="cm"/>
      <inkml:brushProperty name="height" value="0.025" units="cm"/>
    </inkml:brush>
  </inkml:definitions>
  <inkml:trace contextRef="#ctx0" brushRef="#br0">117 1 11403,'0'0'8765,"-1"14"-7355,-2 222 3306,12-69-5226,-9-166 315,1 0 0,-1-1 0,0 1 0,0 0-1,0 0 1,1-1 0,-1 1 0,0 0 0,0 0-1,0-1 1,0 1 0,0 0 0,0 0-1,0-1 1,-1 1 0,1 0 0,0 0 0,0-1-1,0 1 1,-1 0 0,1-1 0,0 1 0,-1 0-1,1-1 1,-1 1 0,1 0 0,-1-1 0,1 1-1,-1-1 1,1 1 0,-1-1 0,-1 1-1,1-1-185,-1-1-1,1 1 0,-1-1 0,1 0 0,-1 0 0,1 1 1,0-1-1,0 0 0,-1 0 0,1 0 0,0-1 0,0 1 1,-2-2-1,-36-52-4155,25 33 4455,-13-21 2827,25 39-1702,0 0 0,0 0-1,0 0 1,1 0 0,0 0 0,-1 0 0,2 0 0,-2-7-1,4 10-857,-1 1 0,1-1 0,-1 0 0,1 1 0,0 0 0,-1-1 0,1 1 0,0 0-1,-1 0 1,1 0 0,0 0 0,-1 0 0,1 0 0,2 1 0,1-1 36,74 1 355,-2 1-1576,-26-3-2500,-1-2-3915</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4"/>
    </inkml:context>
    <inkml:brush xml:id="br0">
      <inkml:brushProperty name="width" value="0.025" units="cm"/>
      <inkml:brushProperty name="height" value="0.025" units="cm"/>
    </inkml:brush>
  </inkml:definitions>
  <inkml:trace contextRef="#ctx0" brushRef="#br0">0 359 3908,'0'0'15001,"11"-7"-14473,244-128 1914,-132 73-2142,117-78 1,-222 126-1153,-46 28-3312,-5 3-637,8-8-15</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4.342"/>
    </inkml:context>
    <inkml:brush xml:id="br0">
      <inkml:brushProperty name="width" value="0.025" units="cm"/>
      <inkml:brushProperty name="height" value="0.025" units="cm"/>
    </inkml:brush>
  </inkml:definitions>
  <inkml:trace contextRef="#ctx0" brushRef="#br0">301 1 10570,'0'0'7933,"-10"13"-7565,-201 228 582,192-222-840,13-15 12,0 1-1,1 0 1,-1 0 0,1 1-1,0-1 1,1 1 0,-1 0-1,1 1 1,0-1 0,1 1-1,-5 10 1,8-17-117,0 1 1,0-1-1,0 1 1,1 0-1,-1-1 0,0 1 1,0-1-1,0 1 1,0-1-1,1 1 0,-1-1 1,0 1-1,1-1 1,-1 1-1,0-1 0,1 1 1,-1-1-1,0 0 1,1 1-1,-1-1 0,1 1 1,-1-1-1,1 0 1,-1 0-1,1 1 0,-1-1 1,1 0-1,-1 0 1,1 1-1,-1-1 0,1 0 1,-1 0-1,1 0 1,0 0-1,-1 0 0,1 0 1,28 1 147,-19-2-84,34-2 64,-1-1 0,83-21 0,-23 4-783,11 3-6312,-75 13-1808</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5.684"/>
    </inkml:context>
    <inkml:brush xml:id="br0">
      <inkml:brushProperty name="width" value="0.025" units="cm"/>
      <inkml:brushProperty name="height" value="0.025" units="cm"/>
    </inkml:brush>
  </inkml:definitions>
  <inkml:trace contextRef="#ctx0" brushRef="#br0">4 138 3972,'0'0'4121,"0"-10"-2397,-1-3-1444,-1-42 2090,2 50-1676,0 0 0,0 0 1,1 1-1,0-1 0,0 0 1,0 1-1,0-1 1,1 1-1,3-8 0,-5 12-629,0-1-1,0 1 0,0 0 0,0 0 0,0-1 0,1 1 1,-1 0-1,0 0 0,0-1 0,0 1 0,0 0 0,1 0 1,-1-1-1,0 1 0,0 0 0,0 0 0,1 0 0,-1-1 1,0 1-1,0 0 0,1 0 0,-1 0 0,0 0 0,0 0 1,1 0-1,-1 0 0,0 0 0,1-1 0,-1 1 1,0 0-1,1 0 0,-1 0 0,0 0 0,0 0 0,1 1 1,-1-1-1,0 0 0,1 0 0,-1 0 0,0 0 0,0 0 1,1 0-1,-1 0 0,0 0 0,0 1 0,1-1 0,-1 0 1,0 0-1,0 0 0,0 1 0,1-1 0,-1 0 0,0 0 1,0 1-1,0-1 0,0 0 0,1 0 0,-1 1 1,0-1-1,0 0 0,0 0 0,0 1 0,0-1 0,0 0 1,0 1-1,5 19 644,-7 173 1192,-1-73-1809,3-120-85,0 0 1,0 1-1,0-1 1,0 1-1,0-1 1,0 0-1,0 1 1,0-1-1,0 0 1,0 1-1,0-1 1,0 0-1,0 1 1,1-1-1,-1 0 1,0 1-1,0-1 1,0 0-1,0 0 1,1 1-1,-1-1 1,0 0-1,0 0 1,1 1-1,-1-1 1,0 0-1,1 0 1,-1 0-1,0 0 1,1 1-1,-1-1 1,0 0-1,1 0 1,-1 0-1,0 0 1,1 0-1,-1 0 1,0 0-1,1 0 1,19-6 362,13-15 187,114-110-182,-146 131-370,0-1 1,0 0 0,-1 0-1,1 1 1,0-1-1,0 0 1,0 1-1,0-1 1,0 1 0,0-1-1,0 1 1,0 0-1,1-1 1,-1 1 0,0 0-1,0 0 1,0 0-1,0-1 1,0 1 0,0 1-1,1-1 1,-1 0-1,1 0 1,-1 1 8,0 0-1,0-1 1,0 1 0,-1 0-1,1 0 1,0 0 0,-1 0-1,1 0 1,0 0-1,-1 0 1,1 0 0,-1 0-1,0 0 1,1 0 0,-1 0-1,0 0 1,0 0 0,1 3-1,-1 8 94,0-1-1,0 1 0,-3 18 0,2-23-92,2-1-991,6-16-1523,9-26-4454,-14 30 5335,8-19-7103</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6.277"/>
    </inkml:context>
    <inkml:brush xml:id="br0">
      <inkml:brushProperty name="width" value="0.025" units="cm"/>
      <inkml:brushProperty name="height" value="0.025" units="cm"/>
    </inkml:brush>
  </inkml:definitions>
  <inkml:trace contextRef="#ctx0" brushRef="#br0">18 102 11307,'0'0'11114,"10"0"-10398,-5-1-671,0 1 1,0-1-1,0 0 1,0 0 0,0 0-1,0-1 1,0 1-1,0-1 1,-1-1 0,6-2-1,-8 3 4,1 0 0,-1 0 0,0 0 0,0-1 0,0 1 0,0-1 0,0 0 0,0 1 0,-1-1 0,1 0 0,-1 0 1,0 0-1,0 0 0,0 0 0,0 0 0,0 0 0,-1 0 0,1-1 0,-1 1 0,0 0 0,0-4 0,0 6-25,0 0 1,0 1-1,0-1 0,-1 0 1,1 0-1,0 1 1,0-1-1,-1 0 0,1 0 1,0 1-1,-1-1 1,1 0-1,0 1 1,-1-1-1,1 0 0,-1 1 1,1-1-1,-1 1 1,0-1-1,1 1 0,-1-1 1,1 1-1,-1-1 1,0 1-1,0 0 1,1-1-1,-1 1 0,0 0 1,1 0-1,-1-1 1,0 1-1,0 0 0,0 0 1,1 0-1,-1 0 1,0 0-1,0 0 0,1 0 1,-1 0-1,0 0 1,0 0-1,0 1 1,1-1-1,-1 0 0,0 1 1,1-1-1,-1 0 1,0 1-1,1-1 0,-1 1 1,-1 0-1,-2 1-7,0 0 0,0 0-1,0 0 1,0 0 0,0 1 0,1 0-1,-1 0 1,-3 3 0,1 3 29,0 0 0,1 0-1,0 0 1,1 1 0,0-1 0,0 1 0,1 0 0,0 0 0,1 0 0,0 1 0,1-1 0,0 0 0,0 1-1,2 16 1,-1-25-33,0-1-1,0 1 0,1-1 0,-1 1 1,0-1-1,1 1 0,-1-1 1,1 1-1,-1-1 0,1 1 0,0-1 1,0 0-1,0 0 0,0 1 1,0-1-1,0 0 0,0 0 0,0 0 1,0 0-1,0 0 0,1 0 0,-1 0 1,0 0-1,1 0 0,1 0 1,0 0 18,0-1 0,0 1 1,0-1-1,1 1 0,-1-1 1,0 0-1,1 0 0,-1-1 1,0 1-1,0-1 1,5-1-1,2-1 35,-1 0 0,1-1 0,-1 0-1,0 0 1,-1-1 0,1 0 0,8-7 0,-8 3-16,-1 0 0,0 0 0,0-1 0,-1 0 0,0 0 0,0-1 0,-1 0-1,-1 0 1,0 0 0,-1-1 0,0 0 0,0 0 0,2-19 0,-15 68-156,5-25 103,1-1-1,0 1 0,1 0 1,0 0-1,1-1 0,0 1 1,1 0-1,2 19 0,-1-30 6,-1 0-1,0 0 0,1 0 0,0 0 0,-1 0 0,1 0 0,0 0 1,-1-1-1,1 1 0,0 0 0,0 0 0,-1 0 0,1-1 1,0 1-1,0-1 0,0 1 0,0 0 0,0-1 0,0 0 0,0 1 1,0-1-1,1 1 0,-1-1 0,0 0 0,0 0 0,0 0 1,0 0-1,0 0 0,0 0 0,0 0 0,1 0 0,-1 0 0,0 0 1,2-1-1,1 0 20,1 0 0,-1 0 0,1-1 0,-1 1 0,0-1 0,0 0 0,6-4 0,0-2 1,-1 0 1,0-1 0,0-1 0,-1 1 0,0-1 0,-1 0 0,0-1 0,-1 0 0,0 0-1,0 0 1,-2-1 0,1 0 0,4-21 0,-16 65-355,2-12 314,1 0-1,1 1 1,0 0-1,2-1 0,1 24 1,0-43 15,0 0 1,1 0-1,-1 0 1,1 0-1,-1 0 1,1 0 0,-1 0-1,1 0 1,0 0-1,-1-1 1,1 1-1,0 0 1,0 0-1,0-1 1,0 1-1,0 0 1,0-1-1,0 1 1,0-1-1,0 1 1,0-1 0,0 0-1,0 1 1,0-1-1,0 0 1,0 0-1,0 1 1,0-1-1,0 0 1,0 0-1,1 0 1,-1-1-1,0 1 1,0 0-1,0 0 1,0-1 0,0 1-1,0 0 1,0-1-1,0 1 1,1-2-1,4 1-154,0-1-1,0-1 1,0 1-1,0-1 0,-1 0 1,6-4-1,-2-1-764,-1 0 0,0-1-1,0 1 1,-1-1 0,-1-1 0,8-12-1,11-35-7328,-15 24 1717</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6.773"/>
    </inkml:context>
    <inkml:brush xml:id="br0">
      <inkml:brushProperty name="width" value="0.025" units="cm"/>
      <inkml:brushProperty name="height" value="0.025" units="cm"/>
    </inkml:brush>
  </inkml:definitions>
  <inkml:trace contextRef="#ctx0" brushRef="#br0">18 1 9065,'0'0'13223,"-2"9"-12348,-3 41-79,1 63 0,-2 27-370,36-273 1016,-30 138-1450,0-1 1,0 0 0,1 0 0,-1 1 0,1-1 0,0 0 0,0 0 0,1 0 0,-1 0 0,1 0 0,0 0-1,0 0 1,0 0 0,1-1 0,-1 1 0,1-1 0,0 1 0,0-1 0,0 0 0,0 0 0,0-1 0,1 1 0,-1-1-1,1 1 1,0-1 0,0 0 0,0-1 0,0 1 0,0-1 0,0 1 0,0-1 0,0 0 0,1-1 0,-1 1 0,0-1-1,0 0 1,1 0 0,-1 0 0,0-1 0,1 1 0,-1-1 0,0 0 0,0 0 0,0-1 0,0 1 0,0-1-1,0 0 1,0 0 0,0 0 0,-1 0 0,1-1 0,-1 0 0,1 1 0,3-6 0,1-2 85,0-2 0,0 1 1,-1-1-1,-1 0 0,7-18 1,-21 75 90,6-39-123,0-1-1,1 1 1,0 0-1,0-1 1,0 1-1,0 0 1,1 0-1,0 0 1,0 0-1,1-1 0,1 9 1,-1-13-71,-1-1 1,1 1-1,-1-1 1,1 1 0,-1-1-1,1 1 1,-1-1-1,1 0 1,-1 1-1,1-1 1,0 0-1,-1 1 1,1-1-1,0 0 1,-1 0-1,1 1 1,0-1-1,-1 0 1,1 0-1,0 0 1,0 0-1,-1 0 1,1 0-1,0 0 1,-1 0-1,1 0 1,0-1-1,0 1 1,0 0-1,19-11-4189,-18 6 2569,0 1 0,0-1-1,0 0 1,-1 0 0,0 0 0,0 0-1,0-1 1,-1 1 0,0-10-1,1-13-2704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7.149"/>
    </inkml:context>
    <inkml:brush xml:id="br0">
      <inkml:brushProperty name="width" value="0.025" units="cm"/>
      <inkml:brushProperty name="height" value="0.025" units="cm"/>
    </inkml:brush>
  </inkml:definitions>
  <inkml:trace contextRef="#ctx0" brushRef="#br0">1 1 5637,'0'0'15887,"19"49"-15791,-7-43-1729,1 1-3460,-1-5-3811,-3-2 5124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7.477"/>
    </inkml:context>
    <inkml:brush xml:id="br0">
      <inkml:brushProperty name="width" value="0.025" units="cm"/>
      <inkml:brushProperty name="height" value="0.025" units="cm"/>
    </inkml:brush>
  </inkml:definitions>
  <inkml:trace contextRef="#ctx0" brushRef="#br0">71 50 8456,'0'0'10207,"0"10"-8664,-7 124 273,4-117-1211,1-1 1,-2 1-1,0-1 0,-1 1 1,-1-1-1,-11 22 1,17-37-597,0 0 0,0 0 1,-1-1-1,1 1 1,0 0-1,-1 0 1,1-1-1,-1 1 1,1 0-1,-1-1 1,1 1-1,-1-1 1,1 1-1,-1-1 1,1 1-1,-1-1 1,0 1-1,1-1 1,-1 1-1,0-1 1,1 0-1,-1 1 1,0-1-1,0 0 1,-1 1-1,-5-17 336,7-33 94,2 45-446,-1 0 1,1 0-1,0-1 0,0 1 1,0 0-1,1 1 0,-1-1 1,1 0-1,0 1 1,0-1-1,7-5 0,46-32-125,-19 15 93,-18 11 25,31-33 0,-46 44 49,0-1 0,-1 1 0,0-1 0,0 1 0,0-1 0,0 0 0,0 0 0,-1 0 0,0-1 0,0 1 0,-1-1-1,1 1 1,-1-1 0,0-5 0,-1 10-25,0 0 0,0 1-1,1-1 1,-1 0-1,-1 1 1,1-1-1,0 0 1,0 1 0,0-1-1,0 0 1,0 1-1,0-1 1,-1 0 0,1 1-1,0-1 1,-1 1-1,1-1 1,0 0-1,-1 1 1,1-1 0,-1 1-1,1-1 1,-1 1-1,1 0 1,-1-1-1,1 1 1,-1-1 0,1 1-1,-1 0 1,0-1-1,-21 5 332,18-1-291,-1-1 0,1 1-1,0 0 1,0 0 0,0 0 0,0 0-1,-5 7 1,6-6-391,1 0 0,0 0 0,0 0 0,0 0 0,0 0 0,0 0 0,1 1 0,0-1 0,0 1 0,0-1 0,1 1 0,-1-1 0,1 1 0,0-1 0,1 1 0,-1-1 0,3 10 0,-3-13 91,1 1 0,-1-1-1,1 1 1,0-1 0,0 1 0,0-1-1,0 0 1,0 1 0,0-1-1,0 0 1,0 0 0,1 0-1,-1 0 1,0 0 0,1 0 0,-1 0-1,1 0 1,-1-1 0,4 2-1,-2-1-29,0-1 0,0 1-1,1-1 1,-1 0-1,0 0 1,0-1-1,1 1 1,-1 0-1,0-1 1,0 0-1,1 0 1,-1 0-1,5-2 1,21-13-4736,0-4 3450,3-3-869</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6.479"/>
    </inkml:context>
    <inkml:brush xml:id="br0">
      <inkml:brushProperty name="width" value="0.025" units="cm"/>
      <inkml:brushProperty name="height" value="0.025" units="cm"/>
    </inkml:brush>
  </inkml:definitions>
  <inkml:trace contextRef="#ctx0" brushRef="#br0">158 415 11179,'0'0'12822,"-9"-4"-11124,6 2-1653,0 1-1,0-1 1,0 1-1,0 0 1,-1 0-1,1 0 1,0 0-1,0 1 1,-1-1-1,1 1 1,-1 0 0,1 0-1,0 0 1,-1 1-1,1-1 1,0 1-1,-1-1 1,1 1-1,0 0 1,0 1-1,0-1 1,0 0 0,0 1-1,0 0 1,0 0-1,0 0 1,0 0-1,-3 4 1,0 0-35,1 1 1,-1 0-1,2 0 0,-1 0 1,1 0-1,0 1 1,0-1-1,1 1 0,0 0 1,1 0-1,0 1 0,0-1 1,0 0-1,1 1 1,1-1-1,-1 1 0,2 14 1,0-22-12,-1 1 0,0-1 0,1 0 0,-1 1 0,1-1 0,-1 0 0,1 0 0,0 1 0,0-1 0,-1 0 0,1 0 1,0 0-1,0 0 0,0 0 0,0 0 0,0 0 0,0 0 0,1-1 0,-1 1 0,0 0 0,0-1 0,1 1 0,1 0 0,1 0 7,0-1-1,-1 1 1,1-1-1,-1 0 1,1 0-1,-1 0 1,1 0-1,0-1 1,4-1-1,1 0 36,0-1-1,0 0 0,-1-1 1,1 0-1,0 0 0,9-8 1,-8 4 36,0-1 1,-1 0 0,0 0-1,-1-1 1,0 0 0,0 0-1,-1-1 1,-1 0 0,0-1-1,0 1 1,-1-1-1,0 0 1,-2 0 0,1-1-1,-1 1 1,-1-1 0,0 0-1,-1 0 1,0 0 0,-1 1-1,-2-18 1,2 29-79,0 0 0,1 0-1,-1 0 1,0 0 0,0 1 0,-1-1 0,1 0 0,0 0 0,0 0-1,0 0 1,-1 1 0,1-1 0,0 0 0,-1 0 0,1 0-1,0 1 1,-1-1 0,1 0 0,-1 1 0,1-1 0,-1 0-1,0 1 1,1-1 0,-1 1 0,0-1 0,1 1 0,-1-1-1,0 1 1,0-1 0,1 1 0,-1 0 0,0-1 0,0 1 0,0 0-1,1 0 1,-1-1 0,0 1 0,0 0 0,0 0 0,0 0-1,0 0 1,1 0 0,-1 0 0,0 1 0,0-1 0,0 0-1,0 0 1,1 1 0,-1-1 0,0 0 0,0 1 0,1-1-1,-1 1 1,0-1 0,0 1 0,1-1 0,-1 1 0,1-1 0,-1 1-1,0 0 1,1-1 0,-1 1 0,1 0 0,-1 0 0,1-1-1,0 1 1,-1 0 0,1 1 0,-2 2-8,1 1 0,-1-1-1,1 1 1,0-1 0,1 1 0,-1 0 0,1-1 0,0 1-1,0 0 1,0-1 0,1 1 0,0-1 0,0 1 0,1 5-1,-1-8 8,0 0-1,0 0 1,0 0 0,0 0-1,1 0 1,-1-1-1,0 1 1,1 0-1,-1-1 1,1 1-1,0-1 1,-1 0-1,1 1 1,0-1-1,0 0 1,0 0-1,0 0 1,0 0 0,0-1-1,0 1 1,0 0-1,0-1 1,0 0-1,0 1 1,1-1-1,-1 0 1,0 0-1,0 0 1,0 0-1,0-1 1,1 1-1,2-1 1,2-1 8,-1-1-1,0 1 1,0-1 0,0 0-1,0 0 1,0-1 0,-1 0-1,1 0 1,-1 0 0,0-1-1,0 1 1,-1-1 0,1 0-1,-1-1 1,4-5 0,3-6 24,-1 0 1,0 0 0,13-36 0,-17 33 64,0 1 1,-1-1-1,-1 0 1,-2 0-1,1 0 1,-2 0-1,-1-1 1,-3-32-1,3 53-94,0-1 0,0 0-1,0 1 1,0-1 0,0 1 0,0-1-1,0 1 1,-1-1 0,1 0 0,0 1-1,0-1 1,0 1 0,-1-1 0,1 1 0,0-1-1,-1 1 1,1-1 0,0 1 0,-1-1-1,1 1 1,0 0 0,-1-1 0,1 1-1,-1-1 1,1 1 0,-1 0 0,1 0 0,-1-1-1,1 1 1,-1 0 0,1 0 0,-1-1-1,0 1 1,0 0-6,0 1 0,0-1 0,0 1 0,0-1 0,1 1 0,-1-1 0,0 1 0,0-1 0,0 1-1,1-1 1,-1 1 0,0 0 0,1 0 0,-1-1 0,1 1 0,-1 0 0,1 0 0,-1 0 0,1 0 0,0-1 0,-1 3 0,-10 31-19,1 0 0,2 1 1,2 0-1,1 0 0,2 1 1,2 70-1,1-101 25,0-1 0,1 1 0,-1-1 0,1 1 0,0-1-1,0 0 1,0 1 0,1-1 0,-1 0 0,1 0 0,0 0 0,0 0 0,1 0 0,-1 0-1,1-1 1,0 1 0,5 5 0,-5-7 1,0 0 0,1 0 0,-1-1 0,0 1 0,0-1 0,1 0 0,-1 0 0,0 0 0,1 0 0,-1-1 0,1 1 0,0-1 0,-1 0 0,1 0 0,-1 0 0,1-1 0,-1 1 0,1-1 0,-1 0 0,1 0 0,-1 0 0,0 0 0,6-3 0,0-1 23,-1 0 0,0 0 0,0-1-1,-1 0 1,1 0 0,-1-1 0,0 0 0,-1 0 0,0-1-1,0 1 1,-1-1 0,0-1 0,8-15 0,-8 12 2,0 1 0,0-1 0,-1 0 0,-1 0 0,0 0 0,-1-1 1,0 1-1,-1-1 0,0 1 0,-2-17 0,1 29-27,0-1 1,0 1-1,0 0 1,0-1-1,0 1 0,0 0 1,0-1-1,0 1 0,0 0 1,0-1-1,0 1 0,0 0 1,0 0-1,0-1 0,0 1 1,-1 0-1,1-1 0,0 1 1,0 0-1,0 0 0,0-1 1,-1 1-1,1 0 0,0 0 1,0 0-1,-1-1 1,1 1-1,0 0 0,0 0 1,-1 0-1,1 0 0,0-1 1,-1 1-1,1 0 0,0 0 1,0 0-1,-1 0 0,1 0 1,0 0-1,-1 0 0,1 0 1,0 0-1,-1 0 0,1 0 1,0 0-1,-1 0 0,1 0 1,0 0-1,-1 0 1,1 1-1,0-1 0,0 0 1,-1 0-1,1 0 0,0 0 1,0 1-1,-1-1 0,1 0 1,0 0-1,0 0 0,-1 1 1,1-1-1,-15 18-27,6-1 32,0 1 0,1 0 1,-10 38-1,15-47 8,1 1 1,0 0-1,0 0 1,1 0-1,1 0 0,0 1 1,0-1-1,1 0 0,3 17 1,-4-25-11,1-1 0,0 1 0,-1-1 0,1 1 1,0-1-1,0 1 0,0-1 0,0 0 1,1 1-1,-1-1 0,0 0 0,0 0 0,1 0 1,-1 0-1,1 0 0,-1 0 0,1 0 1,-1 0-1,1-1 0,0 1 0,-1 0 0,1-1 1,0 0-1,-1 1 0,1-1 0,0 0 1,0 0-1,-1 0 0,1 0 0,0 0 0,0 0 1,-1-1-1,1 1 0,0 0 0,-1-1 1,4-1-1,1 0 10,1 0 0,0 0 0,-1-1 0,0 0 0,1-1 1,-1 1-1,10-9 0,-11 8-88,0-1 0,0 1 0,0-1 0,-1 0 0,1-1 0,-1 1 0,0-1 0,-1 1 0,0-1 0,0-1 0,0 1 0,0 0 0,-1 0 0,0-1 0,0 0 0,-1 1-1,0-1 1,0-12 0,-1 19 9,0-1-1,0 1 0,0 0 0,0 0 0,0-1 0,0 1 1,0 0-1,0 0 0,0-1 0,0 1 0,0 0 1,0 0-1,0 0 0,0-1 0,0 1 0,0 0 0,-1 0 1,1 0-1,0-1 0,0 1 0,0 0 0,0 0 0,-1 0 1,1 0-1,0-1 0,0 1 0,0 0 0,-1 0 0,1 0 1,0 0-1,0 0 0,0 0 0,-1 0 0,1 0 0,0-1 1,0 1-1,-1 0 0,1 0 0,0 0 0,0 0 0,-1 0 1,-12 6-2433,-7 11-2349,5 1-1126,4 0-2925</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7.818"/>
    </inkml:context>
    <inkml:brush xml:id="br0">
      <inkml:brushProperty name="width" value="0.025" units="cm"/>
      <inkml:brushProperty name="height" value="0.025" units="cm"/>
    </inkml:brush>
  </inkml:definitions>
  <inkml:trace contextRef="#ctx0" brushRef="#br0">66 1 7815,'0'0'15450,"-8"0"-13833,6 0-1550,0 0-21,0-1 1,0 1-1,0 0 0,0 0 0,0 0 0,0 0 0,0 1 0,0-1 1,0 0-1,0 1 0,0-1 0,0 1 0,0 0 0,1 0 1,-1-1-1,0 1 0,0 0 0,1 1 0,-1-1 0,1 0 0,-1 0 1,1 1-1,-1-1 0,1 1 0,0-1 0,0 1 0,0-1 0,0 1 1,0 0-1,0 0 0,0 0 0,0-1 0,1 1 0,-1 0 1,1 0-1,-1 0 0,1 0 0,0 0 0,0 0 0,0 3 0,0-4-64,1 0 1,-1-1-1,0 1 0,1 0 0,-1 0 0,1 0 0,0 0 0,-1 0 0,1-1 0,-1 1 0,1 0 0,0-1 1,0 1-1,-1 0 0,1-1 0,0 1 0,0-1 0,0 1 0,0-1 0,0 0 0,0 1 0,1-1 0,33 12-859,-1 0-562,-33-12 1426,0 1-1,0 0 0,0-1 1,0 1-1,0 0 0,0 0 1,-1 0-1,1 0 0,0-1 0,0 1 1,-1 1-1,1-1 0,0 0 1,-1 0-1,1 0 0,-1 0 1,1 0-1,-1 0 0,0 1 0,0-1 1,1 0-1,-1 0 0,0 0 1,0 1-1,0-1 0,0 0 1,-1 2-1,1-1 143,-1 1 1,0-1 0,-1 1-1,1-1 1,0 1 0,-1-1-1,1 0 1,-1 0-1,0 0 1,0 0 0,0 0-1,-2 2 1,-1 1-325,-1-1-1,0 0 1,0 0 0,0 0 0,-10 3-1,-9-1-5886,18-6-5961</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8.426"/>
    </inkml:context>
    <inkml:brush xml:id="br0">
      <inkml:brushProperty name="width" value="0.025" units="cm"/>
      <inkml:brushProperty name="height" value="0.025" units="cm"/>
    </inkml:brush>
  </inkml:definitions>
  <inkml:trace contextRef="#ctx0" brushRef="#br0">52 100 4260,'0'0'9193,"11"-7"-5382,-6 4-3489,43-29 2903,-45 30-2885,-1 0-1,1 0 0,-1 0 1,1-1-1,-1 1 0,0-1 1,0 1-1,0-1 0,0 0 1,0 1-1,-1-1 0,1 0 1,-1 0-1,0 0 0,0-1 0,2-4 1,-4 7-315,1 1 0,0-1 0,-1 1-1,1-1 1,0 1 0,-1 0 0,1-1 0,-1 1 0,1-1 0,-1 1 0,1 0 0,-1-1 0,1 1 0,-1 0 0,1-1-1,-1 1 1,1 0 0,-1 0 0,1 0 0,-1 0 0,0-1 0,1 1 0,-1 0 0,1 0 0,-1 0 0,0 0-1,1 0 1,-1 0 0,1 1 0,-1-1 0,1 0 0,-1 0 0,0 0 0,0 1 0,-24 5 53,17 0-84,0-1 0,0 1 1,0 1-1,0-1 0,1 1 0,0 1 1,1-1-1,-9 14 0,11-16-3,1 0 1,-1 1-1,1-1 1,0 1-1,1-1 0,0 1 1,-1 0-1,2 0 0,-1 0 1,1 0-1,0 0 0,0 1 1,1-1-1,0 12 1,0-17 0,1 0 0,-1 0 1,1 0-1,0 0 1,-1 0-1,1 0 1,0-1-1,0 1 1,0 0-1,-1 0 1,1-1-1,0 1 1,0 0-1,0-1 1,0 1-1,0-1 1,0 1-1,0-1 1,0 1-1,0-1 0,1 0 1,-1 0-1,0 1 1,0-1-1,2 0 1,36 1-199,-31-1 164,77-4-337,-85 4 371,1 0 0,0 0 0,-1 0 1,1 0-1,0 0 0,-1 0 0,1 0 0,0 0 0,-1 1 0,1-1 0,-1 0 0,1 0 0,0 1 0,-1-1 0,1 0 0,-1 1 0,1-1 0,-1 1 0,1-1 0,-1 1 0,1-1 0,-1 0 0,0 1 0,1 0 0,-1-1 0,1 1 0,-1-1 0,0 1 0,0-1 0,1 1 0,-1 0 0,0 0 0,-2 27 182,0-21-54,-1 0 0,0 0 0,0 0 0,0 0-1,-6 8 1,-41 38 224,46-49-333,0-1 1,1 0-1,-1 0 0,-1 0 1,1 0-1,0-1 0,-1 1 1,1-1-1,-1 0 0,0-1 1,0 1-1,-5 0 0,10-2-41,0 0-1,0 0 1,-1-1-1,1 1 1,0 0-1,0 0 1,-1 0-1,1-1 1,0 1-1,0 0 1,0 0-1,-1 0 1,1-1-1,0 1 1,0 0-1,0-1 1,0 1-1,0 0 1,-1 0-1,1-1 1,0 1-1,0 0 1,0-1-1,0 1 1,0 0-1,0-1 1,0 1-1,0 0 1,0 0-1,0-1 1,0 1-1,0 0 1,0-1-1,1 1 0,-1 0 1,0 0-1,0-1 1,0 1-1,0 0 1,0-1-1,1 1 1,-1 0-1,0 0 1,0 0-1,0-1 1,1 1-1,-1 0 1,0 0-1,10-17-1378,14-11-4061,54-50 0,-35 36-886,-15 15 831</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8.862"/>
    </inkml:context>
    <inkml:brush xml:id="br0">
      <inkml:brushProperty name="width" value="0.025" units="cm"/>
      <inkml:brushProperty name="height" value="0.025" units="cm"/>
    </inkml:brush>
  </inkml:definitions>
  <inkml:trace contextRef="#ctx0" brushRef="#br0">6 44 4132,'6'-7'893,"11"-8"7934,-16 15-8727,-1 0 0,0 0 0,1 0 0,-1 0 1,1 0-1,-1 0 0,0 1 0,1-1 0,-1 0 1,1 0-1,-1 0 0,0 0 0,1 0 0,-1 0 1,0 1-1,1-1 0,-1 0 0,0 0 0,1 1 1,-1-1-1,0 0 0,0 0 0,1 1 0,-1-1 1,0 0-1,0 1 0,1-1 0,-1 0 0,0 1 1,0-1-1,0 0 0,0 1 0,0-1 0,0 1 1,1-1-1,-1 0 0,0 1 0,0-1 0,0 1 1,0-1-1,0 0 0,0 1 0,0-1 1,-1 0-1,1 1 0,0-1 0,0 1 0,0-1 1,0 0-1,-1 1 0,1 54 1791,-3 1-1,-16 93 1,7-73-575,12-75-1352,-4 35 879,6-30 251,5-22-107,24-81-40,-22 59-915,3 1-1,1 1 1,2 0 0,1 1-1,25-40 1,-37 71-52,1-1 0,-1 2 0,1-1 0,0 0 0,0 1 0,1 0 0,-1 0 0,1 0-1,-1 1 1,1 0 0,0 0 0,0 0 0,0 1 0,0 0 0,12-1 0,-14 2-36,1 0 0,0 0 0,-1 0 0,1 0 0,0 1 0,-1 0 0,1 0-1,0 0 1,7 4 0,-10-5 3,0 2 0,0-1 0,0 0 0,0 0 0,0 1 0,-1-1 0,1 1 0,0-1 0,-1 1-1,1 0 1,-1 0 0,0 0 0,0 0 0,1 0 0,-1 0 0,0 0 0,-1 0 0,1 0 0,0 0 0,0 3-1,-1-2 44,0-1-1,0 0 0,0 0 1,0 1-1,-1-1 0,1 0 0,-1 1 1,1-1-1,-1 0 0,0 0 0,0 0 1,0 0-1,0 0 0,0 0 0,0 0 1,-1 0-1,1 0 0,-1 0 0,1-1 1,-1 1-1,0 0 0,1-1 0,-1 0 1,0 1-1,0-1 0,0 0 1,-3 1-1,-7 5 110,0-2 0,-1 1 0,-17 3 0,24-7-45,-9 3 38,0-1 1,0-1-1,-1-1 0,0 0 0,1-1 1,-24-1-1,35-3-1656,11-3-416,13-3-1347,97 2-10798,-84 3 8365</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9.952"/>
    </inkml:context>
    <inkml:brush xml:id="br0">
      <inkml:brushProperty name="width" value="0.025" units="cm"/>
      <inkml:brushProperty name="height" value="0.025" units="cm"/>
    </inkml:brush>
  </inkml:definitions>
  <inkml:trace contextRef="#ctx0" brushRef="#br0">117 182 11403,'0'0'11189,"0"-11"-9233,-2 8 1603,-2 4-3541,0 0 0,1 0 0,-1 0 0,1 1 0,0-1 0,-1 1 0,1 0 0,0 0 0,0 0 1,0 1-1,0-1 0,-3 4 0,-32 34 510,33-35-471,1 1-1,0 0 1,1 0-1,-1 0 1,-2 9-1,5-14-53,1-1-1,-1 1 0,1 0 0,-1 0 0,1 0 1,0 0-1,-1-1 0,1 1 0,0 0 0,0 0 1,-1 0-1,1 0 0,0 0 0,0 0 0,0 0 1,0 0-1,0 0 0,0 0 0,0-1 1,1 1-1,-1 0 0,0 0 0,0 0 0,1 0 1,-1 0-1,1 0 0,-1-1 0,0 1 0,1 0 1,0 0-1,-1 0 0,1-1 0,-1 1 0,1 0 1,0-1-1,0 1 0,-1-1 0,1 1 0,0-1 1,0 1-1,0-1 0,-1 1 0,1-1 0,0 0 1,0 0-1,1 1 0,4-1 13,0 1 0,-1-1 1,1-1-1,-1 1 0,1-1 0,-1 0 0,1 0 1,-1-1-1,1 1 0,-1-1 0,0 0 0,0-1 0,0 1 1,0-1-1,0 0 0,6-6 0,3-3 75,0-2 0,-1 0-1,17-24 1,7-7-8,-36 44-83,-1 1-1,0-1 0,0 1 0,1-1 0,-1 1 1,0 0-1,1-1 0,-1 1 0,1 0 0,-1-1 1,0 1-1,1 0 0,-1-1 0,1 1 1,-1 0-1,1 0 0,-1-1 0,1 1 0,-1 0 1,1 0-1,-1 0 0,1 0 0,-1 0 0,1 0 1,-1 0-1,1 0 0,-1 0 0,1 0 0,-1 0 1,1 0-1,-1 0 0,1 0 0,0 1 1,7 17-140,-7 37-122,-1-48 247,0-5 21,0-1 0,-1 0 0,1 1 0,0-1 0,0 0 0,0 1 0,0-1 0,0 0 0,1 1 0,-1-1 0,0 0 0,0 1 0,1-1 1,-1 0-1,1 0 0,0 1 0,-1-1 0,1 0 0,0 0 0,-1 0 0,1 0 0,0 0 0,0 0 0,0 0 0,0 0 0,2 1 0,-1-2 2,-1 0-1,1-1 1,-1 1 0,1-1-1,0 0 1,-1 1-1,1-1 1,-1 0 0,0 0-1,1 0 1,-1 0-1,0 0 1,1 0 0,-1 0-1,0 0 1,0-1 0,0 1-1,0 0 1,0-1-1,0 1 1,0-1 0,0-1-1,6-10 11,0 0 0,-2 0 0,1-1 0,-1 0 0,4-24 0,2-3 20,18 78-464,-24-33 430,0 0-1,0-1 1,0 0 0,1 0 0,-1 0-1,1-1 1,-1 0 0,1 0 0,0 0-1,0 0 1,0-1 0,0 0 0,0-1-1,0 1 1,0-1 0,0 0-1,0-1 1,0 1 0,12-4 0,-7 2 5,1-1-1,-1 0 1,0-1 0,0 0 0,0-1 0,0 0 0,-1-1 0,0 0 0,14-11-1,-18 12 4,0 0 0,0-1-1,0 0 1,-1 0 0,0 0-1,0-1 1,-1 0 0,0 0-1,0 0 1,0 0 0,-1 0 0,0-1-1,2-8 1,-5 16-13,0-1 0,0 1-1,0 0 1,0-1 0,-1 1 0,1 0 0,0-1 0,0 1-1,0 0 1,0-1 0,0 1 0,-1 0 0,1 0 0,0-1 0,0 1-1,-1 0 1,1 0 0,0-1 0,0 1 0,-1 0 0,1 0-1,0 0 1,0-1 0,-1 1 0,1 0 0,0 0 0,-1 0 0,1 0-1,0 0 1,-1 0 0,1 0 0,0 0 0,-1 0 0,1 0-1,0 0 1,-1 0 0,1 0 0,0 0 0,-1 0 0,1 0-1,0 0 1,-1 0 0,1 0 0,0 0 0,-1 1 0,1-1 0,0 0-1,-1 0 1,1 0 0,0 1 0,-20 8-70,3 3 47,2 1 0,0 1 1,-17 18-1,27-27 18,1 0 0,-1 0 1,1 1-1,0 0 1,0-1-1,1 1 0,0 1 1,0-1-1,0 0 1,1 1-1,0 0 0,0-1 1,-1 8-1,4-13 6,-1 0 0,1 0 0,-1-1 0,1 1 0,-1 0 0,1 0 0,0-1-1,-1 1 1,1 0 0,0-1 0,0 1 0,-1 0 0,1-1 0,0 1 0,0-1 0,0 0 0,0 1-1,0-1 1,-1 0 0,1 1 0,0-1 0,0 0 0,0 0 0,0 0 0,0 0 0,0 0 0,0 0-1,0 0 1,0 0 0,1 0 0,35-4 83,-28 1-80,0-1 0,-1 1 0,0-2 0,0 0 0,0 0 0,0 0 0,-1-1 0,1 0 0,9-11 0,-9 9-2,0 1-1,0 0 1,0 0-1,1 1 0,0 0 1,13-6-1,-22 12-3,1 0 1,-1-1-1,0 1 0,1 0 1,-1 0-1,1 0 0,-1 0 0,0 0 1,1 0-1,-1 0 0,1 0 0,-1 0 1,1 0-1,-1 0 0,0 0 0,1 0 1,-1 0-1,1 0 0,-1 0 0,0 1 1,1-1-1,-1 0 0,1 0 0,-1 0 1,0 1-1,1-1 0,-1 0 0,0 0 1,1 1-1,-1-1 0,0 0 0,0 1 1,1-1-1,-1 0 0,0 1 0,0-1 1,0 1-1,1-1 0,-1 1 0,6 24-17,-7-23 23,1 0 0,0 0 0,0 0 0,1 0 0,-1 0 0,0 0 0,1 0 0,-1 0 0,1-1 0,-1 1 0,1 0 0,0 0 0,0 0 0,0-1 0,0 1 0,0 0 0,0-1 0,1 1 0,-1-1 0,0 1 0,1-1 0,-1 0 0,3 2 0,4-2 18,0 0 0,0 0 0,0-1-1,1 0 1,-1-1 0,0 1 0,0-2-1,0 1 1,10-4 0,66-30 79,-71 28-141,0 1 0,0 0 0,1 0 0,-1 2 1,1 0-1,0 0 0,1 1 0,17-1 0,-31 5 36,-1-1-1,1 0 1,-1 1-1,1-1 0,0 1 1,-1-1-1,1 1 1,-1 0-1,1-1 0,-1 1 1,1 0-1,-1-1 1,1 1-1,-1 0 1,0-1-1,0 1 0,1 0 1,-1 0-1,0-1 1,0 1-1,0 0 0,1 0 1,-1-1-1,0 1 1,0 0-1,0 0 0,-1 0 1,1-1-1,0 1 1,0 0-1,0 0 0,-1 1 1,-5 29-156,3-22-175,-8 31-4110,11-40 4290,0 1 0,0 0 0,0 0 0,-1-1 0,1 1 0,0 0 0,0-1 0,0 1 0,1 0 0,-1 0 0,0-1 0,0 1 0,0 0 0,0-1-1,1 1 1,-1 0 0,0-1 0,1 1 0,-1 0 0,1-1 0,-1 1 0,0-1 0,1 1 0,-1 0 0,1-1 0,-1 1 0,1-1 0,0 0 0,-1 1 0,1-1 0,0 1 0,-1-1 0,1 0 0,0 0 0,-1 1 0,1-1-1,0 0 1,-1 0 0,1 0 0,0 0 0,0 0 0,-1 0 0,1 0 0,1 0 0,22-1-9772</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3.682"/>
    </inkml:context>
    <inkml:brush xml:id="br0">
      <inkml:brushProperty name="width" value="0.025" units="cm"/>
      <inkml:brushProperty name="height" value="0.025" units="cm"/>
    </inkml:brush>
  </inkml:definitions>
  <inkml:trace contextRef="#ctx0" brushRef="#br0">290 16 5381,'0'0'13698,"-12"-3"-12673,3 0-856,0 0-1,0 1 1,-1 0-1,1 1 1,0 0-1,-1 1 1,0-1-1,1 2 1,-1 0-1,1 0 1,0 0-1,-1 1 1,1 1-1,0 0 1,-10 4-1,7-1 36,1 1 0,-1 0 0,1 1 1,1 0-1,-11 11 0,17-15-117,0 0 0,1 0 0,-1 0 0,1 0 0,0 0-1,0 1 1,0-1 0,1 1 0,0 0 0,0 0 0,0 0 0,0 0 0,1 0 0,0 0 0,-1 8 0,2-11-73,1-1 1,-1 1-1,0-1 0,1 0 1,0 1-1,-1-1 0,1 0 1,0 0-1,0 1 0,0-1 1,-1 0-1,1 0 0,0 0 1,1 0-1,-1 0 1,0 0-1,0 0 0,0-1 1,1 1-1,-1 0 0,0-1 1,0 1-1,1-1 0,-1 1 1,1-1-1,-1 1 0,0-1 1,1 0-1,2 0 0,51 5 117,-48-5-131,56 1-1226,1-1-3287,-41 0 1635,6 0-3560</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4.075"/>
    </inkml:context>
    <inkml:brush xml:id="br0">
      <inkml:brushProperty name="width" value="0.025" units="cm"/>
      <inkml:brushProperty name="height" value="0.025" units="cm"/>
    </inkml:brush>
  </inkml:definitions>
  <inkml:trace contextRef="#ctx0" brushRef="#br0">216 1 11371,'0'0'5605,"-10"0"-3534,-5 0-1479,0 2 0,0-1 0,0 2 0,1 0 0,-1 1-1,-14 6 1,24-8-474,0 0 0,0 0 1,0 0-1,0 0 0,0 1 0,1 0 0,-1 0 0,1 0 0,0 1 1,0-1-1,0 1 0,0 0 0,1 0 0,-1 1 0,1-1 0,0 1 0,0-1 1,1 1-1,0 0 0,0 0 0,0 0 0,-2 9 0,4-12-104,-1-1-1,1 0 1,0 0 0,0 0-1,0 0 1,0 1 0,0-1-1,0 0 1,1 0 0,-1 0-1,0 0 1,0 1 0,1-1-1,-1 0 1,1 0 0,-1 0-1,1 0 1,0 0 0,-1 0-1,1 0 1,0 0 0,-1 0-1,1-1 1,0 1 0,0 0-1,0 0 1,0-1 0,0 1-1,2 0 1,0 1 12,1-1 0,-1 0 1,1-1-1,-1 1 0,1-1 0,-1 1 0,1-1 1,0 0-1,-1-1 0,5 0 0,2 0 50,1-1 0,0-1-1,-1 0 1,0 0 0,1-1-1,11-6 1,-14 5 19,0-1-1,0 0 1,-1 0 0,1-1-1,5-7 1,-11 12-68,0 0 1,0 0-1,-1 0 0,1 0 0,-1 0 1,0 0-1,0-1 0,1 1 0,-1 0 1,-1-1-1,1 1 0,0-1 1,-1 1-1,1-1 0,-1 0 0,0 1 1,0-1-1,0 1 0,0-1 0,0 0 1,0 1-1,-1-1 0,-1-4 0,2 6-47,-1 0 0,0-1-1,0 1 1,0 0-1,-1 0 1,1 0-1,0 0 1,0 0 0,0 0-1,-1 0 1,1 0-1,0 0 1,-1 1-1,1-1 1,-1 0-1,1 1 1,-1-1 0,1 1-1,-1 0 1,0-1-1,1 1 1,-1 0-1,1 0 1,-1 0 0,0 0-1,1 1 1,-1-1-1,1 0 1,-1 1-1,1-1 1,-3 1-1,-20 13-2473,23-13 2085,0-1 0,0 1 1,0 0-1,0 0 1,0 1-1,0-1 0,1 0 1,-1 0-1,1 0 1,-1 0-1,1 1 1,-1-1-1,1 0 0,-1 1 1,1-1-1,0 3 1,0 1-5844</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4.448"/>
    </inkml:context>
    <inkml:brush xml:id="br0">
      <inkml:brushProperty name="width" value="0.025" units="cm"/>
      <inkml:brushProperty name="height" value="0.025" units="cm"/>
    </inkml:brush>
  </inkml:definitions>
  <inkml:trace contextRef="#ctx0" brushRef="#br0">20 0 17008,'0'0'6726,"-20"49"-5797,20-37-704,3 1-225,8 0-2018,-1-6-2531,3-1-5636</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4.791"/>
    </inkml:context>
    <inkml:brush xml:id="br0">
      <inkml:brushProperty name="width" value="0.025" units="cm"/>
      <inkml:brushProperty name="height" value="0.025" units="cm"/>
    </inkml:brush>
  </inkml:definitions>
  <inkml:trace contextRef="#ctx0" brushRef="#br0">1 0 15759,'0'0'5509</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5.180"/>
    </inkml:context>
    <inkml:brush xml:id="br0">
      <inkml:brushProperty name="width" value="0.025" units="cm"/>
      <inkml:brushProperty name="height" value="0.025" units="cm"/>
    </inkml:brush>
  </inkml:definitions>
  <inkml:trace contextRef="#ctx0" brushRef="#br0">1 44 8104,'0'0'7473,"4"-9"-4141,13-25-989,-17 34-2303,0 0-1,0 0 0,0 0 1,0 1-1,0-1 1,0 0-1,0 0 1,0 0-1,0 0 0,0 0 1,0 0-1,1 0 1,-1 0-1,0 0 1,0 0-1,0 0 0,0 1 1,0-1-1,0 0 1,0 0-1,0 0 1,0 0-1,0 0 0,1 0 1,-1 0-1,0 0 1,0 0-1,0 0 1,0 0-1,0 0 1,0 0-1,0 0 0,0 0 1,1 0-1,-1 0 1,0 0-1,0 0 1,0 0-1,0 0 0,0 0 1,0 0-1,0 0 1,0 0-1,0 0 1,1 0-1,-1 0 0,0-1 1,0 1-1,0 0 1,0 0-1,0 0 1,0 0-1,0 0 0,0 0 1,0 0-1,0 0 1,0 0-1,0 0 1,0 0-1,0-1 0,0 1 1,0 0-1,0 0 1,1 0-1,-1 0 1,2 14 609,-1 18-164,-12 78 1117,6-70-1305,1-1 0,2 42 0,2-80-277,0 0 1,1 0-1,-1 0 1,0 0-1,0 0 0,0 0 1,0 0-1,1 0 0,-1 0 1,1 0-1,-1 0 1,1 0-1,-1 0 0,1 0 1,-1 0-1,1-1 0,0 1 1,-1 0-1,1 0 1,0-1-1,0 1 0,-1 0 1,1-1-1,0 1 0,0-1 1,0 1-1,0-1 1,1 1-1,1 0 76,0-1-1,0 0 1,0 1 0,0-1-1,0 0 1,0 0 0,1-1 0,-1 1-1,5-2 1,3-2 175,0 1 0,-1-1 1,1-1-1,13-8 0,5-6-30,-2-2-1,-1 0 1,34-35 0,-48 43-663,-1-1-1,0 0 1,-1-1 0,15-27 0,-13 12-3420,-14 11-6073,-7 16-2491</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5.508"/>
    </inkml:context>
    <inkml:brush xml:id="br0">
      <inkml:brushProperty name="width" value="0.025" units="cm"/>
      <inkml:brushProperty name="height" value="0.025" units="cm"/>
    </inkml:brush>
  </inkml:definitions>
  <inkml:trace contextRef="#ctx0" brushRef="#br0">13 1 9129,'0'0'7591,"-13"62"-4869,13-47-768,0-1-288,6-6-545,8 0-769,5-1-256,4 1-416,6-3-1858,-2-2-1602,-1 0-4612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6.980"/>
    </inkml:context>
    <inkml:brush xml:id="br0">
      <inkml:brushProperty name="width" value="0.025" units="cm"/>
      <inkml:brushProperty name="height" value="0.025" units="cm"/>
    </inkml:brush>
  </inkml:definitions>
  <inkml:trace contextRef="#ctx0" brushRef="#br0">31 45 14253,'0'0'3940,"0"-10"-139,0-24-336,0 64-197,-1 79-1545,-11 33-1242,-4 110-273,16-249-202,0 0 1,0-1-1,0 1 1,0-1-1,1 1 1,-1 0-1,1-1 1,0 1 0,-1-1-1,1 1 1,0-1-1,1 0 1,-1 1-1,0-1 1,1 0-1,-1 0 1,1 0-1,0 0 1,2 2-1,-3-3 4,-1-1-1,1 0 1,0 1-1,-1-1 1,1 0 0,0 0-1,-1 1 1,1-1-1,0 0 1,-1 0-1,1 0 1,0 0-1,-1 0 1,1 0-1,0 0 1,-1 0-1,1 0 1,0 0-1,-1-1 1,1 1-1,0 0 1,-1 0-1,1-1 1,0 1 0,-1 0-1,1-1 1,1-1 15,0 1 0,-1-1 0,1 0 0,-1 0 0,1 1 0,-1-1 0,0 0 0,0-1 0,0 1 0,0 0 0,1-4 0,1-3 33,-1 1-1,-1-1 1,1 0-1,-2 1 1,1-17-1,-1 24-76,0-1 0,-1 0-1,1 0 1,0 1 0,0-1 0,-1 0 0,1 1-1,-1-1 1,0 0 0,1 1 0,-1-1 0,0 1 0,0-1-1,0 1 1,-2-3 0,2 4-60,0-1 0,0 1 0,0-1 0,0 1-1,-1-1 1,1 1 0,0 0 0,0 0 0,0 0 0,0 0 0,-1 0 0,1 0 0,0 0 0,0 0 0,0 0-1,0 0 1,-1 0 0,1 1 0,0-1 0,0 1 0,0-1 0,0 1 0,0-1 0,0 1 0,0-1 0,-2 2-1,-6 9-2642,2-3-755,1-4-4598</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5.851"/>
    </inkml:context>
    <inkml:brush xml:id="br0">
      <inkml:brushProperty name="width" value="0.025" units="cm"/>
      <inkml:brushProperty name="height" value="0.025" units="cm"/>
    </inkml:brush>
  </inkml:definitions>
  <inkml:trace contextRef="#ctx0" brushRef="#br0">114 32 15150,'-8'0'2034,"-1"1"-1418,0 0 1,0 1-1,1 0 0,-15 5 0,20-6-482,0 0 0,0 0 1,0 0-1,1 1 0,-1-1 0,1 1 0,-1 0 0,1 0 1,-1-1-1,1 2 0,0-1 0,0 0 0,0 0 0,0 1 1,1-1-1,-1 1 0,1-1 0,-1 1 0,1 0 0,0 0 0,-1 3 1,2-6-103,1 1-1,-1-1 1,0 1 0,1-1 0,-1 1 0,1-1 0,-1 1 0,1-1 0,-1 0 0,1 1 0,-1-1-1,1 0 1,0 1 0,-1-1 0,1 0 0,-1 0 0,1 0 0,0 0 0,-1 0 0,1 1 0,0-1-1,-1 0 1,1 0 0,-1 0 0,1-1 0,0 1 0,-1 0 0,2 0 0,22-2 794,58-25 16,-69 22-848,1-1-1,0 2 1,0 0-1,0 0 1,0 1 0,1 1-1,-1 1 1,17-1-1,-29 2 4,-1 1 1,0-1-1,0 0 0,1 0 0,-1 1 0,0-1 0,0 1 0,0-1 0,0 1 0,0 0 0,0-1 1,0 1-1,0 0 0,0 0 0,0-1 0,0 1 0,0 0 0,0 0 0,0 0 0,-1 0 0,1 0 1,0 0-1,-1 1 0,1-1 0,-1 0 0,1 0 0,-1 0 0,0 1 0,0-1 0,1 0 0,-1 0 1,0 0-1,0 2 0,0-1 18,0-1 1,0 0-1,0 0 1,0 0-1,0 1 0,1-1 1,-1 0-1,0 0 1,1 0-1,-1 0 1,1 0-1,-1 0 1,1 1-1,-1-1 1,1 0-1,0-1 0,0 1 1,-1 0-1,1 0 1,0 0-1,0 0 1,0-1-1,0 1 1,0 0-1,0-1 1,0 1-1,0 0 0,0-1 1,1 0-1,-1 1 1,0-1-1,0 0 1,0 1-1,0-1 1,1 0-1,-1 0 0,0 0 1,0 0-1,0 0 1,1 0-1,-1-1 1,1 1-1,6-2 33,-1-1-1,0 1 0,0-1 0,0-1 1,0 1-1,0-1 0,-1 0 0,0-1 1,0 1-1,9-10 0,-10 9-51,0 0-1,0 1 0,1-1 0,0 1 1,-1 0-1,1 1 0,1-1 0,-1 1 1,0 1-1,1-1 0,-1 1 0,1 0 1,14-2-1,-21 4 1,1 0 1,0 0-1,0 1 1,0-1-1,-1 0 1,1 0-1,0 1 1,0-1-1,0 0 1,-1 1-1,1-1 1,0 1-1,-1-1 1,1 1-1,0-1 1,-1 1-1,1-1 1,-1 1-1,1 0 0,-1-1 1,1 1-1,-1 0 1,1 0-1,-1-1 1,0 1-1,1 0 1,-1 0-1,0 0 1,0-1-1,1 1 1,-1 0-1,0 0 1,0 0-1,0 0 1,0-1-1,0 1 0,0 0 1,0 0-1,-1 0 1,1 0-1,0-1 1,0 1-1,-1 1 1,0-1 8,1 0 1,0 0 0,-1-1 0,1 1-1,0 0 1,0 0 0,0 0-1,0 0 1,0-1 0,0 1 0,0 0-1,0 0 1,0 0 0,0 0-1,0-1 1,0 1 0,0 0 0,1 0-1,-1 0 1,0-1 0,1 1-1,-1 0 1,1 0 0,-1-1 0,1 1-1,-1 0 1,1-1 0,-1 1-1,1 0 1,0-1 0,-1 1 0,1-1-1,0 1 1,-1-1 0,1 0-1,0 1 1,0-1 0,-1 1 0,1-1-1,0 0 1,0 0 0,0 0-1,1 1 1,3-2-191,0 0-1,0 0 1,-1 0-1,1-1 1,0 0-1,-1 0 1,0 0 0,1 0-1,-1-1 1,0 1-1,8-7 1,3-2-4028,-2 2-2476</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6.255"/>
    </inkml:context>
    <inkml:brush xml:id="br0">
      <inkml:brushProperty name="width" value="0.025" units="cm"/>
      <inkml:brushProperty name="height" value="0.025" units="cm"/>
    </inkml:brush>
  </inkml:definitions>
  <inkml:trace contextRef="#ctx0" brushRef="#br0">146 51 11691,'0'0'5851,"1"-7"-3577,5-25-272,-6 31-1937,0 1 1,0-1-1,0 1 1,0-1-1,0 1 0,0 0 1,0-1-1,0 1 1,0-1-1,-1 1 0,1 0 1,0-1-1,0 1 1,0-1-1,0 1 0,-1 0 1,1-1-1,0 1 1,0 0-1,-1-1 0,1 1 1,0 0-1,-1-1 1,1 1-1,0 0 0,-1 0 1,1 0-1,0-1 1,-1 1-1,1 0 1,0 0-1,-1 0 0,1 0 1,-1-1-1,1 1 1,-1 0-1,1 0 0,0 0 1,-1 0-1,1 0 1,-1 0-1,0 0 0,-16 3 82,16-3-84,-12 5 84,1 0 0,0 2 0,0-1 0,1 1 0,0 1 0,0 0 0,0 0 0,-12 15 0,22-23-144,1 0-1,-1 1 1,1-1-1,-1 1 1,1-1-1,0 0 1,-1 1-1,1-1 1,0 1-1,-1-1 0,1 1 1,0-1-1,-1 1 1,1-1-1,0 1 1,0 0-1,0-1 1,0 1-1,0-1 1,-1 1-1,1-1 1,0 1-1,0 0 0,0-1 1,0 1-1,1-1 1,-1 1-1,0-1 1,0 1-1,0 0 1,0-1-1,1 1 1,-1-1-1,0 1 1,0-1-1,1 1 0,-1-1 1,0 1-1,1-1 1,-1 1-1,1-1 1,-1 0-1,0 1 1,1-1-1,-1 0 1,1 1-1,-1-1 1,1 0-1,0 0 0,-1 1 1,1-1-1,-1 0 1,1 0-1,-1 0 1,1 0-1,-1 1 1,1-1-1,0 0 1,0 0-1,49 7-708,-32-5-70,-7 0 450,-1 0 1,0 1-1,0 0 0,-1 1 1,10 5-1,-18-9 332,1 1 0,-1 0 0,0-1 0,0 1 0,0 0 0,0 0 0,0 0 1,0 0-1,0 0 0,0 0 0,0 0 0,0 0 0,-1 0 0,1 0 0,0 0 0,-1 1 0,1-1 0,-1 0 0,1 3 0,-1-3 92,0 1 0,-1-1-1,1 1 1,-1-1 0,1 0 0,-1 1 0,0-1-1,1 1 1,-1-1 0,0 0 0,0 1 0,0-1-1,0 0 1,0 0 0,0 0 0,0 0-1,-1 0 1,1 0 0,0 0 0,-1 0 0,1-1-1,-2 2 1,-6 3 218,0 0 0,-1 0 0,0-1 0,0 0 0,0-1 0,0 0 0,-1 0 0,1-1 1,-16 1-1,25-3-1192,10-9-3928,7-2 116,4-5-2235</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6.672"/>
    </inkml:context>
    <inkml:brush xml:id="br0">
      <inkml:brushProperty name="width" value="0.025" units="cm"/>
      <inkml:brushProperty name="height" value="0.025" units="cm"/>
    </inkml:brush>
  </inkml:definitions>
  <inkml:trace contextRef="#ctx0" brushRef="#br0">36 1 15919,'0'0'8606,"-4"8"-7128,1-3-1247,-2 3 206,0 1 1,1-1-1,0 1 1,-4 13-1,8-21-411,-1 0 0,1 0 0,-1 1 0,1-1 0,0 0 0,0 1 0,-1-1 0,1 1 0,0-1 0,0 0 0,0 1 0,0-1 0,1 0 0,-1 1 0,0-1 0,1 0 0,-1 1 0,1-1-1,-1 0 1,1 0 0,-1 1 0,1-1 0,0 0 0,0 0 0,-1 0 0,1 0 0,0 0 0,0 0 0,0 0 0,0 0 0,1 0 0,-1 0 0,0-1 0,0 1 0,0 0 0,0-1 0,1 1 0,-1-1-1,0 0 1,1 1 0,-1-1 0,3 1 0,7-1-65,1 1 1,0-1-1,-1-1 0,1 0 0,0 0 0,-1-2 0,0 1 0,1-1 0,-1-1 1,19-8-1,35-11-404,-64 23 441,0 0 1,0-1-1,0 1 1,0 0-1,1 0 0,-1 0 1,0 0-1,0 0 0,0 0 1,0 0-1,1 0 0,-1 0 1,0 0-1,0 1 1,0-1-1,0 0 0,0 1 1,0-1-1,0 1 0,0 0 1,0-1-1,0 1 0,0 0 1,0-1-1,0 1 1,0 0-1,-1 0 0,1 0 1,0 0-1,-1-1 0,1 1 1,0 0-1,0 2 0,0-2 17,0 1 0,0-1 0,0 1 0,0-1 0,0 0 0,0 1-1,1-1 1,-1 0 0,0 0 0,1 0 0,-1 0 0,1 0 0,-1 0-1,1 0 1,0 0 0,-1-1 0,1 1 0,0-1 0,-1 1 0,4-1-1,18 1-130,0-1-1,1-1 1,39-6-1,37-3-239,-99 10 389,0 0 1,0 1-1,1-1 0,-1 0 0,0 0 0,0 1 0,0-1 1,0 1-1,0-1 0,0 1 0,1-1 0,-1 1 0,0 0 1,0 0-1,-1-1 0,1 1 0,0 0 0,0 0 0,0 0 1,0 1-1,0-1 7,0 0 1,0 0-1,0 0 1,0 0-1,0 0 1,0 0 0,0 0-1,0 0 1,1 0-1,-1-1 1,0 1-1,0 0 1,1-1-1,-1 1 1,0-1 0,1 0-1,-1 1 1,1-1-1,-1 0 1,3 0-1,1 0 9,0 1-596,1-1-1,-1-1 1,0 1-1,0-1 0,0 0 1,0 0-1,0 0 1,7-3-1,16-10-6125</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7.372"/>
    </inkml:context>
    <inkml:brush xml:id="br0">
      <inkml:brushProperty name="width" value="0.025" units="cm"/>
      <inkml:brushProperty name="height" value="0.025" units="cm"/>
    </inkml:brush>
  </inkml:definitions>
  <inkml:trace contextRef="#ctx0" brushRef="#br0">12 1 9097,'0'0'15444,"0"8"-14601,-4 44 153,1-39-803,1 1 1,1 0-1,0 0 0,1 0 0,0 0 1,5 25-1,-4-38-169,0 1 0,0 0 0,1 0 0,-1-1 0,1 1 0,-1-1 0,1 1 0,0-1-1,0 0 1,-1 0 0,1 0 0,0 1 0,0-2 0,0 1 0,0 0 0,0 0 0,0-1 0,1 1 0,-1-1 0,0 0 0,0 1 0,0-1 0,0 0 0,1 0 0,2-1 0,58-7 495,-28-4-434,-27 9-82,0 0 1,0 1 0,-1-1 0,2 2-1,11-2 1,-19 3-11,0 1 0,0-1 0,-1 1 0,1 0 0,0-1 0,0 1 0,0 0 0,0-1 0,-1 1 0,1 0-1,0 0 1,0 0 0,-1 0 0,1 0 0,-1 0 0,1 0 0,-1 0 0,0 0 0,1 0 0,-1 0 0,0 0 0,0 0 0,1 1 0,-1-1 0,0 0 0,0 0 0,0 0 0,0 0-1,-1 2 1,0 44 60,0-40-43,-4 48-603,7-56 196,0 0 1,-1 1-1,1-1 0,0 0 1,-1-1-1,1 1 0,-1 0 1,1 0-1,-1-1 0,0 1 1,1 0-1,0-3 0,17-41-9324,-10 20 1740</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8.478"/>
    </inkml:context>
    <inkml:brush xml:id="br0">
      <inkml:brushProperty name="width" value="0.025" units="cm"/>
      <inkml:brushProperty name="height" value="0.025" units="cm"/>
    </inkml:brush>
  </inkml:definitions>
  <inkml:trace contextRef="#ctx0" brushRef="#br0">1 339 8648,'0'0'13250,"8"5"-10794,-5-3-2321,-1-1-1,0 1 1,0-1-1,0 1 0,0-1 0,0 0 1,0 0-1,1 0 0,-1 0 0,1 0 0,-1-1 1,0 1-1,1-1 0,-1 1 0,1-1 1,-1 0-1,1 0 0,-1 0 0,1 0 1,-1-1-1,1 1 0,-1-1 0,1 1 0,-1-1 1,1 0-1,-1 0 0,0 0 0,0 0 1,1 0-1,-1-1 0,0 1 0,2-2 1,3-3 25,1-1 1,-1 0-1,-1 0 1,9-12-1,-13 17-138,-1 0 0,1 0 0,-1 1 0,0-1 0,0 0 0,0 0 0,0-1 0,0 1-1,0 0 1,0 0 0,-1 0 0,1-1 0,-1 1 0,1 0 0,-1 0 0,0-1 0,0 1-1,0 0 1,-1-1 0,1 1 0,0 0 0,-1-1 0,1 1 0,-1 0 0,-1-3 0,1 4-17,0 0 1,-1 0-1,1-1 0,-1 1 1,1 0-1,-1 0 1,1 0-1,-1 1 1,1-1-1,-1 0 1,0 1-1,1-1 1,-1 0-1,0 1 1,0 0-1,1 0 1,-1-1-1,0 1 1,0 0-1,0 0 1,1 1-1,-1-1 1,0 0-1,0 0 1,1 1-1,-1-1 1,0 1-1,1 0 0,-4 1 1,0 0-23,0 0 0,1 0 0,-1 1 0,0 0 0,1 0-1,-1 0 1,1 1 0,-6 5 0,4-2-1,1 0 0,1 1 0,-1-1-1,2 1 1,-6 13 0,7-18 15,1 1 0,0-1 0,0 1-1,0-1 1,1 1 0,-1 0 0,1-1 0,-1 1-1,1 0 1,1-1 0,-1 1 0,0 0 0,1-1-1,0 1 1,2 6 0,-2-8 4,1-1 0,0 1 0,0 0 0,0-1 1,0 0-1,0 1 0,0-1 0,0 0 0,0 0 0,1 0 0,-1 0 0,0-1 0,1 1 1,-1 0-1,0-1 0,1 0 0,-1 0 0,1 1 0,-1-2 0,0 1 0,1 0 0,3-1 0,2 0 14,-1 0 0,0 0-1,0 0 1,0-1 0,0 0-1,11-6 1,-7 1-3,-1-1 0,0 0 0,0 0 0,13-16-1,26-21-86,-44 48-639,-2 13 428,-3 20 241,0-31 1,0-3 47,0 0-1,0 0 1,0 0 0,1 0-1,-1 0 1,0 0-1,1 0 1,-1-1 0,1 1-1,0 0 1,0 0-1,-1 0 1,1-1 0,0 1-1,0-1 1,1 1 0,-1 0-1,0-1 1,0 0-1,1 1 1,-1-1 0,1 0-1,-1 0 1,1 0-1,0 0 1,-1 0 0,1 0-1,0 0 1,0 0-1,-1-1 1,1 1 0,0-1-1,0 1 1,0-1 0,0 0-1,0 0 1,0 0-1,0 0 1,0 0 0,0 0-1,2-1 1,2 0 10,1 0 0,-1 0 0,0 0 0,0-1 0,0 0 0,0-1 1,0 1-1,0-1 0,0 0 0,-1 0 0,9-7 0,-8 3-47,1 0-1,-1-1 1,0 1-1,-1-1 1,0-1-1,-1 1 1,1 0-1,-1-1 1,-1 0-1,4-15 1,-6 23-276,-10 36-480,8-30 791,-1 0-1,1 0 0,0-1 0,0 1 1,1 0-1,-1 0 0,1 0 1,0 0-1,1 0 0,-1 0 0,2 5 1,-2-9 1,0-1 0,1 1 1,-1 0-1,0 0 1,1 0-1,-1-1 0,1 1 1,-1 0-1,1-1 0,-1 1 1,1 0-1,0-1 0,-1 1 1,1 0-1,0-1 1,-1 1-1,1-1 0,0 0 1,0 1-1,-1-1 0,1 1 1,0-1-1,0 0 0,1 1 1,1-1 5,-1-1 0,0 1 0,1 0 0,-1-1 0,0 1 0,1-1 1,-1 0-1,0 1 0,0-1 0,1 0 0,-1-1 0,0 1 0,3-2 0,2-2-85,-1 0-1,1-1 1,-1 0-1,0 0 1,-1 0-1,1 0 1,-1-1-1,-1 0 1,1 0-1,-1-1 0,0 1 1,-1-1-1,0 1 1,4-17-1,0-7-1723,-1 0 0,2-55 0,2-9-6516,-43 186 13607,22-31-4284,3 0-1,-1 87 1,21-159 2560,-8-5-3183,0 0 0,-1-1 1,-1 1-1,0-24 0,-2 32-297,0 9-87,1 0 1,-1 0 0,0-1-1,0 1 1,0 0 0,0-1 0,0 1-1,1 0 1,-1 0 0,0-1 0,0 1-1,0 0 1,1 0 0,-1 0 0,0-1-1,0 1 1,1 0 0,-1 0-1,0 0 1,1 0 0,-1-1 0,0 1-1,0 0 1,1 0 0,-1 0 0,0 0-1,1 0 1,-1 0 0,0 0-1,1 0 1,-1 0 0,0 0 0,0 0-1,1 0 1,-1 0 0,0 0 0,1 0-1,-1 0 1,0 1 0,1-1 0,-1 0-1,0 0 1,0 0 0,1 0-1,-1 1 1,0-1 0,0 0 0,1 1-1,23 12-78,-7-3 38,-6-7 145,0-1 1,0 0-1,0-1 0,0 0 0,0 0 0,0-1 1,0-1-1,0 0 0,17-4 0,-24 4-64,0 1 0,0-1-1,-1 0 1,1 0-1,0 0 1,-1-1-1,1 1 1,-1-1-1,0 0 1,1 0 0,-1 0-1,0-1 1,0 1-1,0-1 1,-1 1-1,1-1 1,0 0 0,-1 0-1,0 0 1,0-1-1,0 1 1,0 0-1,0-1 1,-1 1 0,0-1-1,1 0 1,-1 1-1,-1-1 1,1 0-1,0-5 1,-1 8-28,0 0-1,-1 0 1,1 0 0,0 0-1,-1 0 1,1 0 0,-1 0-1,1 0 1,-1 0 0,0 1-1,1-1 1,-1 0 0,0 0-1,1 1 1,-1-1 0,0 0 0,0 1-1,0-1 1,0 1 0,0-1-1,0 1 1,1-1 0,-1 1-1,0 0 1,0-1 0,0 1-1,0 0 1,-1 0 0,1 0-1,0 0 1,0 0 0,0 0-1,0 0 1,0 0 0,0 0 0,0 0-1,0 0 1,-1 1 0,-43 10-126,36-5 104,0-1 1,0 1 0,0 1 0,1 0 0,0 0 0,0 0 0,-11 15 0,16-19 8,1 1 1,-1 0-1,0-1 1,1 1-1,-1 0 0,1 0 1,0 0-1,1 0 1,-1 1-1,1-1 1,-1 0-1,2 1 0,-1-1 1,0 1-1,1-1 1,-1 1-1,1-1 0,1 1 1,-1-1-1,1 1 1,0 4-1,1-6-81,0 0 0,1-1 0,-1 1 0,0 0 0,1-1 0,0 0 0,-1 1 0,1-1 0,0 0 0,0 0 0,0-1-1,1 1 1,-1 0 0,0-1 0,1 0 0,-1 0 0,1 0 0,-1 0 0,1-1 0,4 1 0,78 4-8838,-84-5 8422,42 0-12229</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39.318"/>
    </inkml:context>
    <inkml:brush xml:id="br0">
      <inkml:brushProperty name="width" value="0.025" units="cm"/>
      <inkml:brushProperty name="height" value="0.025" units="cm"/>
    </inkml:brush>
  </inkml:definitions>
  <inkml:trace contextRef="#ctx0" brushRef="#br0">304 41 4068,'-1'-13'10371,"-3"3"-4494,-11-2-1404,9 10-4505,-1 1 0,1 0-1,0 0 1,0 0-1,-12 2 1,15-1 479,-10 1-398,1 1 0,-1 0 0,1 1 0,0 0 0,0 1-1,1 1 1,-1 0 0,1 0 0,0 1 0,0 1 0,1-1 0,0 2-1,0 0 1,1 0 0,0 0 0,0 1 0,1 1 0,0-1-1,-12 20 1,19-28-44,0 0 0,0 1 0,1-1 0,-1 0 0,0 1-1,0-1 1,1 1 0,-1-1 0,1 1 0,-1-1 0,1 1 0,0 0 0,0-1-1,0 1 1,-1 0 0,1-1 0,1 1 0,-1-1 0,0 1 0,0 0-1,1-1 1,-1 1 0,1-1 0,-1 1 0,1-1 0,0 1 0,-1-1-1,1 1 1,0-1 0,0 0 0,0 1 0,0-1 0,0 0 0,0 0-1,1 0 1,-1 0 0,0 0 0,1 0 0,-1 0 0,0 0 0,1-1 0,-1 1-1,1 0 1,-1-1 0,1 1 0,2 0 0,10 2-102,0 0 1,0 0-1,-1-2 1,21 1-1,-23-1-145,115 1-5390,-56-2-3080</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0.192"/>
    </inkml:context>
    <inkml:brush xml:id="br0">
      <inkml:brushProperty name="width" value="0.025" units="cm"/>
      <inkml:brushProperty name="height" value="0.025" units="cm"/>
    </inkml:brush>
  </inkml:definitions>
  <inkml:trace contextRef="#ctx0" brushRef="#br0">1 194 5285,'0'0'16512,"10"0"-15231,0-2-1014,0 0 0,0 0 0,0-1 0,0 0-1,0-1 1,0 0 0,-1 0 0,0-1 0,0 0 0,0-1 0,16-13 0,46-42 454,17-11-102,-88 72-620,0-1 0,0 1 1,1 0-1,-1 0 0,0 0 1,0 0-1,0 0 0,1 0 0,-1 0 1,0 0-1,0 0 0,0-1 1,1 1-1,-1 0 0,0 0 0,0 0 1,0 0-1,1 0 0,-1 0 1,0 0-1,0 1 0,1-1 1,-1 0-1,0 0 0,0 0 0,0 0 1,1 0-1,-1 0 0,0 0 1,0 0-1,0 0 0,0 1 0,1-1 1,-1 0-1,0 0 0,0 0 1,0 0-1,0 1 0,0-1 1,1 0-1,-1 0 0,0 0 0,0 0 1,0 1-1,0-1 0,0 0 1,0 0-1,0 1 0,0-1 0,0 0 1,0 0-1,0 0 0,0 1 1,1 21-60,-7 24 8,1-30-82,-13 70-415,16-30-3012,2-56 3368,0 1-1,0-1 0,0 1 1,0-1-1,0 0 0,1 1 1,-1-1-1,0 1 0,0-1 1,0 1-1,0-1 0,1 0 1,-1 1-1,0-1 0,0 0 1,1 1-1,-1-1 0,0 0 1,0 1-1,1-1 0,-1 0 1,0 1-1,1-1 1,-1 0-1,1 0 0,-1 1 1,0-1-1,1 0 0,-1 0 1,1 0-1,-1 0 0,1 0 1,-1 0-1,0 0 0,1 1 1,-1-1-1,1 0 0,-1 0 1,1-1-1,-1 1 0,0 0 1,1 0-1,-1 0 0,1 0 1,-1 0-1,1-1 0,14-2-9094</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0.552"/>
    </inkml:context>
    <inkml:brush xml:id="br0">
      <inkml:brushProperty name="width" value="0.025" units="cm"/>
      <inkml:brushProperty name="height" value="0.025" units="cm"/>
    </inkml:brush>
  </inkml:definitions>
  <inkml:trace contextRef="#ctx0" brushRef="#br0">0 1 18898,'0'0'6801,"3"6"-8467,-1 0 2199,15 47-13106,-15-26 12074,-5 14 4369,1-32-3275,1-1 1,0 1-1,0-1 0,1 1 0,0 0 0,1-1 1,2 13-1,0-20-1850,4-1-2562</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1.146"/>
    </inkml:context>
    <inkml:brush xml:id="br0">
      <inkml:brushProperty name="width" value="0.025" units="cm"/>
      <inkml:brushProperty name="height" value="0.025" units="cm"/>
    </inkml:brush>
  </inkml:definitions>
  <inkml:trace contextRef="#ctx0" brushRef="#br0">0 84 4773,'0'0'17525,"5"10"-16767,1 15-467,-1-1-1,-1 1 1,-1 0-1,-1 0 0,-2 34 1,1-28-74,-1-31-197,-1 1 0,1 0 0,0 0 0,0-1 0,0 1 1,0 0-1,0-1 0,0 1 0,0 0 0,1 0 0,-1-1 1,0 1-1,0 0 0,0-1 0,1 1 0,-1 0 0,0-1 1,1 1-1,-1 0 0,1-1 0,-1 1 0,0-1 0,1 1 1,-1-1-1,1 1 0,0-1 0,-1 1 0,1-1 0,-1 0 1,1 1-1,0-1 0,-1 0 0,1 1 0,0-1 0,-1 0 1,1 0-1,1 1 0,1-2 71,-1 1-1,1-1 1,0 0 0,-1 0-1,1 0 1,-1 0 0,1 0-1,-1 0 1,1-1-1,2-2 1,51-45 1311,-56 49-1402,44-45 195,-1-2 0,-3-1 0,35-55 0,-68 89-2059,-9 6-4643,-8 7-54</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1.489"/>
    </inkml:context>
    <inkml:brush xml:id="br0">
      <inkml:brushProperty name="width" value="0.025" units="cm"/>
      <inkml:brushProperty name="height" value="0.025" units="cm"/>
    </inkml:brush>
  </inkml:definitions>
  <inkml:trace contextRef="#ctx0" brushRef="#br0">6 1 11691,'0'0'5766,"-5"59"-3364,7-40-512,8 0-321,3-3-480,6-3-833,2-1-192,7-5-448,3-4-1538,2-3-1601,1 0-3588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7.307"/>
    </inkml:context>
    <inkml:brush xml:id="br0">
      <inkml:brushProperty name="width" value="0.025" units="cm"/>
      <inkml:brushProperty name="height" value="0.025" units="cm"/>
    </inkml:brush>
  </inkml:definitions>
  <inkml:trace contextRef="#ctx0" brushRef="#br0">1 65 9449,'0'0'14958,"65"-16"-14638,-27 11-191,1 0-129,-7-1-193,-4-1-1344,-5-1-1506,-8 2-2819,-4-6-3907</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1.845"/>
    </inkml:context>
    <inkml:brush xml:id="br0">
      <inkml:brushProperty name="width" value="0.025" units="cm"/>
      <inkml:brushProperty name="height" value="0.025" units="cm"/>
    </inkml:brush>
  </inkml:definitions>
  <inkml:trace contextRef="#ctx0" brushRef="#br0">65 0 14061,'0'0'5910,"-9"8"-5195,4-3-597,1-2-31,0 0-1,0 0 1,0 1 0,0-1 0,0 1-1,1 0 1,0 0 0,0 0 0,0 1-1,0-1 1,1 1 0,-1 0-1,1-1 1,1 1 0,-3 6 0,5-11-76,-1 1 1,1-1 0,0 1 0,-1-1 0,1 1-1,0-1 1,-1 0 0,1 1 0,0-1 0,-1 0 0,1 1-1,0-1 1,-1 0 0,1 0 0,0 0 0,0 0-1,-1 0 1,1 0 0,0 0 0,0 0 0,0 0-1,-1 0 1,1 0 0,0 0 0,-1-1 0,1 1-1,0 0 1,0 0 0,0-1 0,26-7 200,-13 1-338,2 0 0,-1 1 0,1 0 1,0 2-1,0 0 0,0 0 0,1 2 1,16-1-1,-32 3 92,0 0 1,-1 0-1,1 0 1,0 0-1,0 0 1,-1 0-1,1 0 1,0 1-1,0-1 1,-1 0-1,1 0 1,0 1-1,-1-1 1,1 1-1,0-1 1,-1 0-1,1 1 0,-1 0 1,1-1-1,-1 1 1,1-1-1,-1 1 1,1-1-1,-1 1 1,0 0-1,1-1 1,-1 1-1,0 0 1,1-1-1,-1 1 1,0 0-1,0 0 1,0-1-1,0 1 1,0 0-1,0 0 1,0-1-1,0 1 1,0 0-1,0 0 1,0 1-1,1 10-2731,7-4-3440,1-7 2292</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2.186"/>
    </inkml:context>
    <inkml:brush xml:id="br0">
      <inkml:brushProperty name="width" value="0.025" units="cm"/>
      <inkml:brushProperty name="height" value="0.025" units="cm"/>
    </inkml:brush>
  </inkml:definitions>
  <inkml:trace contextRef="#ctx0" brushRef="#br0">85 0 11883,'0'0'10544,"-9"1"-10149,-28 5-68,35-6-306,0 1 0,0-1 0,0 0 1,1 1-1,-1-1 0,0 1 1,0-1-1,1 1 0,-1 0 1,0 0-1,1-1 0,-1 1 0,1 1 1,-1-1-1,1 0 0,0 0 1,-1 0-1,1 1 0,0-1 1,0 1-1,0-1 0,0 1 1,0-1-1,0 1 0,0 1 0,2-2-28,0 0 0,1 1-1,-1-2 1,1 1-1,-1 0 1,1 0-1,0 0 1,-1-1 0,1 1-1,0-1 1,-1 1-1,1-1 1,0 0 0,0 1-1,-1-1 1,1 0-1,3-1 1,2 2-84,9 2-293,-7-3 215,0 1 1,0 0-1,0 1 0,0 0 1,0 1-1,0 0 1,-1 0-1,1 0 0,-1 1 1,0 1-1,8 5 1,-15-9 251,0-1 1,-1 1-1,1 0 1,0 0 0,-1-1-1,1 1 1,-1 0-1,1 0 1,-1 0 0,1 0-1,-1-1 1,0 1-1,1 0 1,-1 0 0,0 0-1,0 0 1,0 0 0,0 0-1,0 0 1,0 0-1,0 0 1,0 0 0,0 0-1,0 0 1,-1 0-1,1 1 1,-1 0 110,-1 0 0,1 0 0,0 0-1,-1 0 1,1 0 0,-1-1 0,0 1 0,1-1 0,-1 1 0,-4 1 0,-50 23 2596,48-24-2754,1 1 1,-1-1-1,0-1 1,1 0-1,-11 1 1,20-6-5410,17-11-972,0 4 387</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2.544"/>
    </inkml:context>
    <inkml:brush xml:id="br0">
      <inkml:brushProperty name="width" value="0.025" units="cm"/>
      <inkml:brushProperty name="height" value="0.025" units="cm"/>
    </inkml:brush>
  </inkml:definitions>
  <inkml:trace contextRef="#ctx0" brushRef="#br0">31 1 10730,'0'0'9796,"-5"10"-9123,3-7-617,-2 3 65,1 1-1,0-1 1,0 1 0,0 0-1,-2 9 1,4-15-71,1 1 0,0-1 1,-1 1-1,1-1 0,0 0 0,0 1 0,0-1 1,0 1-1,0-1 0,0 0 0,0 1 0,1-1 0,-1 1 1,1-1-1,-1 0 0,1 1 0,-1-1 0,1 0 1,-1 0-1,1 1 0,0-1 0,0 0 0,0 0 0,0 0 1,0 0-1,0 0 0,0 0 0,0 0 0,0 0 1,0-1-1,0 1 0,1 0 0,-1-1 0,0 1 0,1-1 1,-1 1-1,0-1 0,1 1 0,-1-1 0,0 0 1,3 0-1,9 1 90,1-1 0,0 0 0,-1-1 0,1 0 0,-1-1 0,1-1 1,-1 0-1,0-1 0,0-1 0,23-10 0,-17 7-114,1 0 0,0 2-1,32-7 1,-49 24 1221,-3-10-1209,-1 1 0,1-1 0,1 0 0,-1 1 0,0-1 0,0 1-1,0-1 1,1 0 0,-1 1 0,1-1 0,-1 0 0,1 1 0,-1-1 0,1 0 0,0 0 0,0 0-1,-1 1 1,1-1 0,0 0 0,0 0 0,0 0 0,0 0 0,2 1 0,8-2 46,-1 0 0,1-1 1,-1 0-1,1 0 0,-1-1 1,0-1-1,0 0 0,0 0 1,0-1-1,15-8 0,-10 5-198,0 1-1,0 1 1,19-4-1,-28 7-21,-1 1-1,1 1 0,0-1 0,0 1 0,0 0 0,8 1 0,-12-1 137,0 1 1,-1 0 0,1-1-1,0 1 1,-1 0-1,1 0 1,-1 0-1,1 0 1,-1 0 0,1 0-1,-1 0 1,0 1-1,0-1 1,1 0-1,-1 1 1,0-1 0,0 1-1,0-1 1,-1 1-1,1-1 1,0 1-1,0 0 1,0 1 0,-1-2 13,1 0 0,0 0 0,0 0 0,-1 0 0,1 0 0,0-1 0,0 1 0,0 0 0,0-1 0,0 1 0,0-1 1,0 1-1,0-1 0,0 1 0,0-1 0,0 0 0,1 1 0,-1-1 0,0 0 0,0 0 0,0 0 0,0 0 0,0 0 0,1 0 1,-1 0-1,0-1 0,0 1 0,0 0 0,2-1 0,33-11-2182,-10-3-3133,2-4-4303</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3.092"/>
    </inkml:context>
    <inkml:brush xml:id="br0">
      <inkml:brushProperty name="width" value="0.025" units="cm"/>
      <inkml:brushProperty name="height" value="0.025" units="cm"/>
    </inkml:brush>
  </inkml:definitions>
  <inkml:trace contextRef="#ctx0" brushRef="#br0">0 0 8456,'0'0'16053,"2"9"-15023,-1 5-614,8 40 720,-8-52-1117,-1-1 0,1 1 0,-1 0 0,1-1 0,0 1 0,0-1 0,0 1 0,0-1-1,0 1 1,0-1 0,0 1 0,0-1 0,0 0 0,1 0 0,-1 0 0,1 0 0,-1 0 0,1 0 0,-1 0-1,1 0 1,-1 0 0,1-1 0,0 1 0,-1-1 0,1 1 0,0-1 0,2 1 0,5-2 20,0 0 0,-1-1 0,0 0 0,1 0 0,-1 0 0,0-1 0,0-1 0,0 1 0,0-1 0,-1 0 0,12-9 0,-12 8-40,0 0 0,0 0 0,1 1 1,0 0-1,0 1 0,0 0 0,0 0 0,0 0 1,1 1-1,16-2 0,-24 4-5,0 0-1,0 1 1,0-1 0,0 0-1,0 0 1,0 0 0,0 1-1,0-1 1,0 1 0,-1-1 0,1 1-1,0-1 1,0 1 0,0-1-1,-1 1 1,1 0 0,0-1-1,-1 1 1,1 0 0,-1-1-1,1 1 1,-1 0 0,1 0 0,-1 0-1,1 0 1,-1 0 0,0-1-1,1 1 1,-1 0 0,0 0-1,0 1 1,3 38-3,-1-17 33,-2-22-17,0-1 1,1 1-1,-1-1 1,0 1-1,1 0 0,-1-1 1,1 1-1,-1-1 0,1 1 1,-1-1-1,1 1 1,0-1-1,-1 0 0,1 1 1,-1-1-1,1 0 0,0 1 1,-1-1-1,1 0 1,0 0-1,0 0 0,-1 0 1,1 0-1,0 1 0,-1-1 1,1 0-1,0 0 1,-1-1-1,1 1 0,0 0 1,0 0-1,-1 0 0,1 0 1,0-1-1,-1 1 1,1 0-1,0-1 0,-1 1 1,1 0-1,0-2 0,28-14 262,-11-1-236,-15 14-64,0-1 0,0 1 0,0 0 0,0 0 0,0 1 0,1-1 0,-1 1 0,1-1 0,0 1-1,0 0 1,-1 1 0,1-1 0,1 1 0,-1-1 0,7 0 0,-10 2-49,-1 0 1,1 1-1,-1-1 0,1 0 1,-1 1-1,1-1 0,-1 0 1,1 1-1,-1-1 1,1 1-1,-1-1 0,0 1 1,1-1-1,-1 1 0,0-1 1,1 1-1,-1-1 0,0 1 1,0-1-1,0 1 1,1 0-1,-1-1 0,0 1 1,0-1-1,0 1 0,0 0 1,0-1-1,0 1 0,0 0 1,0 30-2629,1-8-7981,3-16-1397</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3.496"/>
    </inkml:context>
    <inkml:brush xml:id="br0">
      <inkml:brushProperty name="width" value="0.025" units="cm"/>
      <inkml:brushProperty name="height" value="0.025" units="cm"/>
    </inkml:brush>
  </inkml:definitions>
  <inkml:trace contextRef="#ctx0" brushRef="#br0">114 65 17264,'0'0'4746,"-8"-1"-3539,1 0-1043,1 0 1,0 1-1,-1 0 1,1 0-1,0 0 1,0 1-1,-7 1 0,10-1-92,1 0-1,-1-1 1,0 1-1,1 1 0,-1-1 1,1 0-1,-1 0 0,1 1 1,0 0-1,0-1 1,0 1-1,0 0 0,0 0 1,0 0-1,0 0 0,0 0 1,1 1-1,-1-1 1,1 0-1,-1 1 0,1-1 1,-1 6-1,6-7 34,1 1 0,0-1 0,-1 0 0,1 0 0,0-1 0,0 1 0,0-1 0,0 0 0,7-2 0,-6 2-66,189-2 580,-195-38 1506,0-33-2600,22 77-3935,31 12-4473,-17-11-918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2:44.141"/>
    </inkml:context>
    <inkml:brush xml:id="br0">
      <inkml:brushProperty name="width" value="0.025" units="cm"/>
      <inkml:brushProperty name="height" value="0.025" units="cm"/>
    </inkml:brush>
  </inkml:definitions>
  <inkml:trace contextRef="#ctx0" brushRef="#br0">193 68 10378,'0'0'5482,"-10"0"-2118,1 0-2911,-1 0 1,1 0 0,0 1 0,0 0 0,0 0 0,-11 4 0,17-4-366,0 0-1,0 0 1,0 1-1,0-1 1,1 1-1,-1 0 1,1-1-1,-1 1 1,1 0 0,-1 0-1,1 1 1,0-1-1,0 1 1,0-1-1,1 1 1,-1-1-1,1 1 1,-1 0-1,1 0 1,0 0-1,0 0 1,0 0 0,0 0-1,0 0 1,1 0-1,-1 4 1,1 0-124,0 0 0,1 0 0,0 0 0,0 0 0,0-1 0,1 1 0,-1 0 0,2-1 0,-1 1 0,1-1 0,0 0 0,0 0 0,1 0 0,0 0 0,0-1 0,8 9 0,-4-3-471,0 0-1,0 1 0,6 14 0,-12-23 494,-1-1 0,0 1 0,0 0-1,0 0 1,-1-1 0,1 1-1,-1 0 1,0 0 0,1 0 0,-1 0-1,0 0 1,-1 0 0,1-1 0,0 1-1,-1 0 1,0 0 0,1 0 0,-1-1-1,0 1 1,-1 0 0,1-1 0,0 1-1,-1-1 1,1 1 0,-1-1 0,0 0-1,0 0 1,0 0 0,0 0 0,0 0-1,0 0 1,-4 2 0,0 0 228,0-1 1,0 0-1,0 0 0,0-1 1,0 1-1,0-1 0,-1 0 1,1-1-1,-1 0 0,1 0 1,-1 0-1,0-1 0,-9 0 1,15 0-171,0 0 0,1 0 1,-1-1-1,0 1 0,0 0 1,1 0-1,-1 0 1,0-1-1,1 1 0,-1 0 1,0-1-1,1 1 0,-1 0 1,0-1-1,1 1 0,-1-1 1,1 1-1,-1-1 0,1 1 1,-1-1-1,1 1 1,-1-1-1,1 0 0,-1 1 1,1-1-1,0 0 0,-1 1 1,1-3-1,3-23 353,-1 20-384,1-1 0,0 1 0,1 0 0,-1 0 0,8-9 0,119-104 81,-30 31-54,-3-22 86,-76 83 218,-19 26-200,-4 4-134,-10 11 31,-35 50 439,44-60-449,1 1 0,-1-1 0,1 1 0,0-1 0,0 1 0,0 0 0,1 0 0,0 0 0,0 0 0,0 0 0,1 0 0,-1 8 0,2-12-12,-1 0-1,1 0 1,0 0 0,0 0-1,0 0 1,-1 0 0,1-1-1,0 1 1,0 0 0,0 0-1,0-1 1,0 1 0,0-1-1,0 1 1,1-1 0,-1 1-1,0-1 1,0 0 0,0 1-1,0-1 1,1 0 0,-1 0-1,0 0 1,0 0 0,1 0-1,-1 0 1,0 0 0,2-1-1,40-4 343,-15-3-307,-1-1-1,47-24 0,-56 24-91,0 0-1,1 1 0,0 1 1,0 1-1,0 0 0,1 2 0,32-4 1,-51 8 28,0 0 0,1 0-1,-1 0 1,1 1 0,-1-1 0,0 0 0,1 1 0,-1-1 0,0 1 0,0-1 0,1 1 0,-1 0 0,0 0 0,0-1 0,0 1 0,0 0 0,0 0 0,0 0 0,0 0 0,0 0 0,0 0-1,-1 0 1,1 1 0,0-1 0,-1 0 0,1 0 0,0 1 0,-1-1 0,0 0 0,1 1 0,-1-1 0,0 0 0,0 1 0,0 1 0,0 59 255,-2-37-144,2-23-213,0-2 34,0 0 0,0 1 0,0-1 0,0 0 0,0 0 0,0 1 0,0-1 0,0 0 0,0 0 0,0 0 0,0 1 0,0-1 0,0 0 1,0 0-1,0 1 0,0-1 0,0 0 0,0 0 0,0 0 0,1 1 0,-1-1 0,0 0 0,0 0 0,0 0 0,0 0 0,0 1 1,1-1-1,-1 0 0,0 0 0,0 0 0,0 0 0,1 0 0,-1 0 0,0 0 0,0 1 0,0-1 0,1 0 0,-1 0 0,0 0 0,0 0 1,0 0-1,1 0 0,-1 0 0,0 0 0,0 0 0,1 0 0,-1 0 0,0 0 0,0 0 0,14 0-6467</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22.703"/>
    </inkml:context>
    <inkml:brush xml:id="br0">
      <inkml:brushProperty name="width" value="0.025" units="cm"/>
      <inkml:brushProperty name="height" value="0.025" units="cm"/>
    </inkml:brush>
  </inkml:definitions>
  <inkml:trace contextRef="#ctx0" brushRef="#br0">106 21 4516,'0'0'-128,"-9"0"0,-3 2 79,-31-1-137,41-3 791,-19-16 2514,21 18-3069,-1 0-1,1-1 1,0 1 0,0 0 0,-1-1-1,1 1 1,0 0 0,-1 0-1,1-1 1,0 1 0,-1 0-1,1 0 1,-1 0 0,1 0 0,0-1-1,-1 1 1,1 0 0,-1 0-1,1 0 1,0 0 0,-1 0 0,1 0-1,-1 0 1,1 0 0,0 0-1,-1 0 1,1 0 0,-1 1 0,1-1-1,0 0 1,-1 0 0,1 0-1,-1 0 1,1 1 0,0-1-1,-1 0 1,1 0 0,0 1 0,0-1-1,-1 0 1,1 0 0,0 1-1,-1-1 1,1 0 0,0 1 0,0-1-1,0 1 1,-1-1 0,1 0-1,0 1 1,0-1 0,0 1 0,0-1-1,0 0 1,0 2 0,-1 1 1,1 0 1,0 0-1,0 0 1,0 0 0,0 0-1,1 1 1,-1-1 0,1 0-1,0 0 1,0 0-1,0 0 1,0 0 0,0-1-1,1 1 1,0 0 0,-1 0-1,3 2 1,1 0 33,-1 0 1,1 0-1,0-1 1,1 0-1,-1 0 1,0 0-1,12 5 1,1-1 112,0-2 1,0 1-1,1-2 0,36 6 1,11-4-86,0-3 0,87-5 0,134-24 116,-185 14-247,566-28 84,2 32 733,224-9 1112,-574-1-1078,630-5 1061,-926 23-1880,94 9 226,-106-9-254,0 2 0,0-1-1,-1 1 1,0 1-1,1 0 1,-1 1 0,15 8-1,3-2-4154,-11-10-710</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43.987"/>
    </inkml:context>
    <inkml:brush xml:id="br0">
      <inkml:brushProperty name="width" value="0.025" units="cm"/>
      <inkml:brushProperty name="height" value="0.025" units="cm"/>
    </inkml:brush>
  </inkml:definitions>
  <inkml:trace contextRef="#ctx0" brushRef="#br0">29 140 5381,'-2'-11'2477,"1"5"-2130,-17-78 1103,11 46 4019,9 99-4727,3 0 1,22 109 0,49 120-781,-37-148 239,-30-110-579,94 321 612,-45-209-7313,-53-134 3770</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45.340"/>
    </inkml:context>
    <inkml:brush xml:id="br0">
      <inkml:brushProperty name="width" value="0.025" units="cm"/>
      <inkml:brushProperty name="height" value="0.025" units="cm"/>
    </inkml:brush>
  </inkml:definitions>
  <inkml:trace contextRef="#ctx0" brushRef="#br0">701 938 14926,'744'-12'673,"-408"18"-636,-192-6-166,2422 28 2639,-869-70-962,-276-118 838,-1419 160-2362,-1 0 0,0 0 0,0 0 0,0 0 0,1 0 0,-1 0 0,0 0 0,0-1 0,0 1-1,0 0 1,1-1 0,-1 1 0,0-1 0,0 1 0,0-1 0,0 0 0,0 1 0,0-1-1,0 0 1,-1 0 0,2-1 0,-15-12 795,10 11-805,0 1 1,0 0-1,0-1 0,0 0 0,1 0 0,-1 0 0,-3-6 0,-2-12-262,2 0 1,0-1-1,1 0 0,1 0 1,1 0-1,1 0 1,1 0-1,2-31 0,-4-55-523,2 101 765,0 0 0,-1 0 1,1 0-1,-1 1 1,-1-1-1,1 1 0,-1-1 1,0 1-1,-1 0 0,0 0 1,0 1-1,0-1 1,0 1-1,-1 0 0,0 0 1,0 0-1,0 1 1,-1-1-1,1 1 0,-1 1 1,0-1-1,0 1 0,0 0 1,-1 0-1,-12-3 1,-12-2-28,-1 0 0,0 3 0,0 0 0,-41 1 0,48 2 29,-583-5 667,352 9-472,-1270-34-74,272 1-42,-845-40-38,981 32-480,866 29-5344,152-3-768</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09.549"/>
    </inkml:context>
    <inkml:brush xml:id="br0">
      <inkml:brushProperty name="width" value="0.025" units="cm"/>
      <inkml:brushProperty name="height" value="0.025" units="cm"/>
    </inkml:brush>
  </inkml:definitions>
  <inkml:trace contextRef="#ctx0" brushRef="#br0">0 40 5765,'0'0'13373,"12"0"-11595,174-18 2174,52-3-3100,-178 24-911,-3 1-6160,-44-4 678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7.679"/>
    </inkml:context>
    <inkml:brush xml:id="br0">
      <inkml:brushProperty name="width" value="0.025" units="cm"/>
      <inkml:brushProperty name="height" value="0.025" units="cm"/>
    </inkml:brush>
  </inkml:definitions>
  <inkml:trace contextRef="#ctx0" brushRef="#br0">25 174 14029,'0'0'7207,"-23"70"-6086,22-43-640,1 0-385,0 1-64,1 1-481,4-3-640,6-2-512,1-9-1090,0-9-2594,4-6-448</inkml:trace>
  <inkml:trace contextRef="#ctx0" brushRef="#br0" timeOffset="0.99">170 0 12940,'0'0'12289,"-5"15"-11936,-7 44-223,3 0 1,2 1 0,1 63 0,5-95 151,0-21-95,0 1-1,1-1 0,0 1 0,0 0 0,1-1 1,0 1-1,2 8 0,-3-15-139,1 0-1,-1-1 1,1 1 0,-1-1-1,1 1 1,0-1-1,-1 1 1,1-1 0,0 0-1,-1 1 1,1-1 0,0 0-1,0 1 1,-1-1-1,1 0 1,0 0 0,0 0-1,-1 1 1,1-1 0,0 0-1,0 0 1,-1 0-1,1 0 1,0-1 0,0 1-1,0 0 1,-1 0 0,1 0-1,0-1 1,1 1-1,22-12 591,-13 3-540,0-1-1,0 0 1,-1-1 0,0 0-1,-1-1 1,12-20 0,-3 1 69,23-51 0,12-77-940,-70 233-5253,-1-26-3251,6-22-646</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10.045"/>
    </inkml:context>
    <inkml:brush xml:id="br0">
      <inkml:brushProperty name="width" value="0.025" units="cm"/>
      <inkml:brushProperty name="height" value="0.025" units="cm"/>
    </inkml:brush>
  </inkml:definitions>
  <inkml:trace contextRef="#ctx0" brushRef="#br0">0 72 11691,'0'0'6823,"71"4"-4902,-26-4-223,8-1-641,9-7-545,1-2-415,3-1-33,-2 1-64,-5 4-385,-13-2-1665,-7-3-2786,-10 0-5414</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08.853"/>
    </inkml:context>
    <inkml:brush xml:id="br0">
      <inkml:brushProperty name="width" value="0.025" units="cm"/>
      <inkml:brushProperty name="height" value="0.025" units="cm"/>
    </inkml:brush>
  </inkml:definitions>
  <inkml:trace contextRef="#ctx0" brushRef="#br0">1692 2687 9257,'0'0'1174,"-9"-1"252,-3-2-935,0-1 1,0 0-1,1 0 1,-1-2-1,1 1 1,0-1 0,0-1-1,1 0 1,0 0-1,0-1 1,-9-10-1,-64-66 1813,-98-130-1,-19-22-1427,156 190-857,3-3-1,1-1 1,-57-97 0,80 117 45,2 0 1,1-1 0,2-1-1,1 0 1,1 0 0,2-1-1,1 0 1,-4-62 0,12-155 727,-6-84-629,2 309-123,-1-1-1,-1 1 1,-1 0-1,-1 1 0,-1 0 1,-2 0-1,0 1 1,-1 0-1,-2 1 1,0 0-1,-1 1 1,-1 0-1,-1 1 0,-1 1 1,-1 1-1,0 0 1,-27-19-1,8 5 32,1-2-1,2-1 1,2-1-1,-35-52 1,61 80-34,0 0 0,-1 0 1,0 1-1,0 0 0,-1 0 1,1 1-1,-1 0 0,-16-8 1,5 5 3,0 1 0,0 0 1,-24-4-1,31 7-33,0 0-1,0-1 0,0 0 0,1-1 0,0 0 1,-13-12-1,-9-10-2839,40 27-3557,24-6 815,-9 3 1912</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09.382"/>
    </inkml:context>
    <inkml:brush xml:id="br0">
      <inkml:brushProperty name="width" value="0.025" units="cm"/>
      <inkml:brushProperty name="height" value="0.025" units="cm"/>
    </inkml:brush>
  </inkml:definitions>
  <inkml:trace contextRef="#ctx0" brushRef="#br0">64 297 6662,'0'0'598,"-3"9"582,-3 15 63,1 1 0,1 0 0,1 1 0,1-1 0,3 42 0,2-62 1478,1-12-1209,2-13-225,-4-23-963,-1 1 0,-2-1 1,-1 1-1,-3 0 0,-1 0 0,-2 0 1,-23-66-1,30 107-312,1-1 0,-1 1 0,1 0 0,-1-1 0,1 1 0,-1 0 0,1-1 0,0 1 0,0 0 0,0-1 0,-1 1 0,1 0 0,1-1 0,-1 1 0,0-1 0,0 1 0,0 0 0,1-1 0,-1 1 0,1 0 0,-1 0 0,1-1 0,0 0 0,2 0-28,0 0 0,-1 1 0,1 0 0,0 0 0,-1-1 0,1 2 0,0-1 0,0 0 0,5 0 0,-3 0 11,48-9-356,0 3 1,88-1-1,24 14-6357,-118-5 1562</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25.662"/>
    </inkml:context>
    <inkml:brush xml:id="br0">
      <inkml:brushProperty name="width" value="0.025" units="cm"/>
      <inkml:brushProperty name="height" value="0.025" units="cm"/>
    </inkml:brush>
  </inkml:definitions>
  <inkml:trace contextRef="#ctx0" brushRef="#br0">24 23 3171,'0'0'5413,"-20"-23"-5189,16 23-160</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26.038"/>
    </inkml:context>
    <inkml:brush xml:id="br0">
      <inkml:brushProperty name="width" value="0.025" units="cm"/>
      <inkml:brushProperty name="height" value="0.025" units="cm"/>
    </inkml:brush>
  </inkml:definitions>
  <inkml:trace contextRef="#ctx0" brushRef="#br0">181 74 3491,'0'0'2018,"2"-9"-592,2-3-791,3-13 102,-7-1 2647,-1 26-3192,0-1 0,0 1 0,-1 0 0,1 0 0,0 0 0,0-1 0,0 1 0,0 0 0,0 1-1,0-1 1,0 0 0,-1 0 0,1 0 0,0 1 0,0-1 0,0 0 0,0 1 0,0-1 0,0 1 0,0 0 0,-1 0 0,-5 5 80,0 0 1,1 1 0,0 0 0,0 0-1,0 0 1,1 1 0,0 0 0,-5 11-1,-29 71 493,19-31-768,-16 72 0,31-103-1545,1-1 0,-1 46 0,4-72 1454,1-1-1,0 1 1,0-1-1,0 0 1,0 1-1,0-1 1,0 1-1,0-1 1,-1 0 0,1 1-1,0-1 1,0 1-1,0-1 1,1 1-1,-1-1 1,0 0-1,0 1 1,0-1 0,0 1-1,0-1 1,0 0-1,1 1 1,-1-1-1,0 1 1,0-1-1,1 0 1,-1 1-1,0-1 1,0 0 0,1 0-1,-1 1 1,0-1-1,1 0 1,-1 0-1,0 1 1,1-1-1,-1 0 1,1 0 0,-1 0-1,0 0 1,1 1-1,-1-1 1,1 0-1,-1 0 1,0 0-1,1 0 1,-1 0 0,1 0-1,-1 0 1,1 0-1,0 0 1,5-5-3136</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26.377"/>
    </inkml:context>
    <inkml:brush xml:id="br0">
      <inkml:brushProperty name="width" value="0.025" units="cm"/>
      <inkml:brushProperty name="height" value="0.025" units="cm"/>
    </inkml:brush>
  </inkml:definitions>
  <inkml:trace contextRef="#ctx0" brushRef="#br0">1 82 6374,'0'0'9743,"14"-6"-9097,12-4-395,1 2 1,0 1 0,1 2 0,42-4 0,4 4-640,124-10 734,-66 1-7569,-114 11 2648</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14.445"/>
    </inkml:context>
    <inkml:brush xml:id="br0">
      <inkml:brushProperty name="width" value="0.025" units="cm"/>
      <inkml:brushProperty name="height" value="0.025" units="cm"/>
    </inkml:brush>
  </inkml:definitions>
  <inkml:trace contextRef="#ctx0" brushRef="#br0">1 1 7271,'0'0'14414,"2"9"-13123,5 38-358,-1 0-1,-3 0 1,-3 57-1,0-60-1677,0-53-8662,0-3 1565</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14.773"/>
    </inkml:context>
    <inkml:brush xml:id="br0">
      <inkml:brushProperty name="width" value="0.025" units="cm"/>
      <inkml:brushProperty name="height" value="0.025" units="cm"/>
    </inkml:brush>
  </inkml:definitions>
  <inkml:trace contextRef="#ctx0" brushRef="#br0">0 71 15118,'0'0'10474,"59"-8"-9801,-26 4-97,5 0 1,0-1-385,-2-1-160,-3 1 0,-5-3-512,-6 4-609,-5-3-1089,-6-1-1314,-5-3-3747</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15.130"/>
    </inkml:context>
    <inkml:brush xml:id="br0">
      <inkml:brushProperty name="width" value="0.025" units="cm"/>
      <inkml:brushProperty name="height" value="0.025" units="cm"/>
    </inkml:brush>
  </inkml:definitions>
  <inkml:trace contextRef="#ctx0" brushRef="#br0">12 1 20179,'0'0'2851,"-11"48"-2307,13-27-255,7 1-193,5 2-64,1-3-192,-1-2-705,-2-1 224,-3-4 513,-2-1 0,-2-4-289,-5 2 129,0-1-256,0-4-1026,-8-3-2305,-4-2-1827</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15.456"/>
    </inkml:context>
    <inkml:brush xml:id="br0">
      <inkml:brushProperty name="width" value="0.025" units="cm"/>
      <inkml:brushProperty name="height" value="0.025" units="cm"/>
    </inkml:brush>
  </inkml:definitions>
  <inkml:trace contextRef="#ctx0" brushRef="#br0">0 60 16912,'0'0'8200,"55"-4"-7015,-13-5-352,6 0-545,6-1-192,-3-1-352,-3 4-1057,-5 2-1442,-12 2-1601,-11 2-5894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7.238"/>
    </inkml:context>
    <inkml:brush xml:id="br0">
      <inkml:brushProperty name="width" value="0.025" units="cm"/>
      <inkml:brushProperty name="height" value="0.025" units="cm"/>
    </inkml:brush>
  </inkml:definitions>
  <inkml:trace contextRef="#ctx0" brushRef="#br0">1 19 10858,'0'0'11867,"0"11"-11295,-1-3-471,2 1 0,-1-1 0,1 1-1,0-1 1,1 1 0,3 10 0,-4-17-79,0 1-1,0-1 1,1 1-1,-1-1 1,1 1-1,-1-1 1,1 0-1,0 0 1,0 0-1,-1 0 1,2 0-1,-1 0 0,0 0 1,0-1-1,0 1 1,1-1-1,-1 0 1,1 0-1,-1 0 1,1 0-1,0 0 1,-1 0-1,1 0 1,0-1-1,-1 0 1,1 1-1,5-1 1,-3 0-38,-1-1 1,1 1 0,-1-1 0,0 0 0,1 0 0,-1 0 0,0 0-1,0-1 1,0 1 0,0-1 0,0-1 0,0 1 0,0 0 0,-1-1-1,1 0 1,3-3 0,2-5-705,0 1 0,0-1 0,12-22 0,11-14-1689,-30 79 3242,-10 53 842,3-43-964,2 0-1,5 81 0,5-65-604,8 122 1053,-15-180-1094,0 1-1,0-1 1,0 1-1,0 0 1,0-1 0,0 1-1,0-1 1,0 1-1,0-1 1,0 1-1,0 0 1,0-1-1,-1 1 1,1-1 0,0 1-1,0-1 1,-1 1-1,1-1 1,0 1-1,-1-1 1,1 1-1,0-1 1,-1 1 0,1-1-1,-1 0 1,1 1-1,-1-1 1,1 0-1,0 1 1,-1-1-1,0 0 1,1 0-1,-1 1 1,1-1 0,-1 0-1,1 0 1,-1 0-1,1 0 1,-1 0-1,0 0 1,1 0-1,-1 0 1,1 0 0,-1 0-1,1 0 1,-1 0-1,-1 0 1,0-1 82,0 0 1,0 0-1,0 0 1,0 0-1,0 0 1,0 0-1,0 0 1,0-1-1,0 1 1,0-1-1,-2-2 1,-9-13-51,0-1 1,1-1 0,-17-33-1,25 43-452,-1-1 1,2 1-1,0-1 0,0 0 0,1 0 0,0 0 1,0 0-1,1 0 0,1 0 0,0-15 0,2 21-229,-1 1 0,1-1 1,-1 1-1,1-1 0,0 1 0,1-1 0,-1 1 0,0 0 0,1 0 0,0 0 1,0 0-1,0 1 0,0-1 0,0 1 0,0 0 0,6-3 0,6-6-3402,11-9-4737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8.040"/>
    </inkml:context>
    <inkml:brush xml:id="br0">
      <inkml:brushProperty name="width" value="0.025" units="cm"/>
      <inkml:brushProperty name="height" value="0.025" units="cm"/>
    </inkml:brush>
  </inkml:definitions>
  <inkml:trace contextRef="#ctx0" brushRef="#br0">48 61 13196,'0'0'193,"-40"-53"992,32 45 96,11 26-1441,8 3 768,4 7 193,-1 0-96,-1 2-257,2-3-288,-3-5-96,-3-1-992,-2-10-2628,-5-6-2818</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4.976"/>
    </inkml:context>
    <inkml:brush xml:id="br0">
      <inkml:brushProperty name="width" value="0.025" units="cm"/>
      <inkml:brushProperty name="height" value="0.025" units="cm"/>
    </inkml:brush>
  </inkml:definitions>
  <inkml:trace contextRef="#ctx0" brushRef="#br0">1 7 12300,'0'0'4132,"63"-1"-1986,-27-1-833,7-1-705,6 3-191,3 0-289,-3 0-96,-3 0-1121,-9 4-929,-8 0-2274,-11-3-1377</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5.346"/>
    </inkml:context>
    <inkml:brush xml:id="br0">
      <inkml:brushProperty name="width" value="0.025" units="cm"/>
      <inkml:brushProperty name="height" value="0.025" units="cm"/>
    </inkml:brush>
  </inkml:definitions>
  <inkml:trace contextRef="#ctx0" brushRef="#br0">1 32 14286,'0'0'5797,"51"13"-5092,7-18 224,8-4-449,5-2-416,3 0 0,-8 5-416,-11 3-1506,-13 3-1665,-16 0-2243</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5.694"/>
    </inkml:context>
    <inkml:brush xml:id="br0">
      <inkml:brushProperty name="width" value="0.025" units="cm"/>
      <inkml:brushProperty name="height" value="0.025" units="cm"/>
    </inkml:brush>
  </inkml:definitions>
  <inkml:trace contextRef="#ctx0" brushRef="#br0">227 21 13645,'10'-2'1932,"-3"0"-1564,9-2 506,0 0 0,1 1-1,26-1 1,-40 3-795,0 1 0,0 0 0,0 0 0,0 0 0,-1 0 0,1 0 0,0 1 0,0-1 0,0 1 0,-1 0 0,1-1 0,0 1 0,0 1 0,-1-1 0,1 0 0,-1 1 0,1-1 0,-1 1 0,0 0 0,0 0 0,0-1 0,0 2 0,0-1 0,0 0-1,0 0 1,0 1 0,-1-1 0,0 1 0,1-1 0,-1 1 0,1 3 0,-1 3 2,0 1-1,0 0 0,-1-1 0,-1 1 0,1 0 0,-2-1 0,1 1 1,-1-1-1,-1 1 0,0-1 0,0 0 0,-1 0 0,0 0 0,0-1 1,-1 1-1,-8 10 0,-12 16 285,-2-3 0,-44 45 0,41-47-239,9-8-220,-80 87-305,37-34-4750,34-35-1845</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7.279"/>
    </inkml:context>
    <inkml:brush xml:id="br0">
      <inkml:brushProperty name="width" value="0.025" units="cm"/>
      <inkml:brushProperty name="height" value="0.025" units="cm"/>
    </inkml:brush>
  </inkml:definitions>
  <inkml:trace contextRef="#ctx0" brushRef="#br0">0 1 9353,'0'0'5712,"1"12"-3790,-2 14-1049,3 69 2778,-2-88-3384,1-1 0,0 0 1,0 0-1,1 1 0,-1-1 0,1 0 0,0 0 0,1-1 0,0 1 0,0 0 0,0-1 1,6 9-1,-7-13-187,0 1 1,0-1 0,0 0 0,0 0-1,0 0 1,0 0 0,0 0 0,0 0-1,1 0 1,-1-1 0,0 1 0,0-1-1,1 0 1,-1 1 0,0-1 0,1 0-1,-1 0 1,0-1 0,1 1 0,-1 0-1,0-1 1,0 1 0,1-1 0,-1 0-1,0 0 1,0 0 0,0 0 0,0 0-1,0 0 1,3-3 0,6-4 75,0 0 0,-1-1 0,16-17 0,-24 25-155,41-51 120,-31 37-104,-1 0 1,2 1-1,0 1 1,24-19-1,-37 31-11,0 1-1,1 0 0,-1-1 1,0 1-1,1 0 1,-1 0-1,1-1 1,-1 1-1,0 0 0,1 0 1,-1-1-1,1 1 1,-1 0-1,1 0 1,-1 0-1,1 0 0,-1 0 1,1 0-1,-1 0 1,1 0-1,-1 0 1,1 0-1,-1 0 0,1 0 1,-1 0-1,1 0 1,-1 1-1,1-1 1,-1 0-1,1 0 0,-1 0 1,1 1-1,-1-1 1,0 0-1,1 1 1,-1-1-1,1 0 0,-1 1 1,0-1-1,0 0 1,1 1-1,5 28 292,-10 34 283,1-48-444,-3 29 73,6-43-201,0 0 0,0-1 0,0 1 0,0 0 0,0-1 1,1 1-1,-1 0 0,0-1 0,0 1 0,0 0 0,1-1 1,-1 1-1,0-1 0,1 1 0,-1-1 0,0 1 0,1 0 0,-1-1 1,1 1-1,-1-1 0,1 0 0,-1 1 0,1-1 0,-1 1 1,1-1-1,-1 0 0,1 1 0,0-1 0,-1 0 0,1 0 0,0 0 1,-1 1-1,1-1 0,0 0 0,-1 0 0,1 0 0,0 0 0,-1 0 1,1 0-1,0 0 0,-1 0 0,1 0 0,0-1 0,-1 1 1,1 0-1,-1 0 0,1 0 0,0-1 0,-1 1 0,1 0 0,-1-1 1,1 1-1,0-1 0,10-6 48,0 1-1,-1-1 1,0-1 0,0 0-1,-1 0 1,0-1 0,-1 0-1,9-12 1,-9 11-64,1-1 1,1 1-1,0 1 1,0-1-1,1 2 1,19-13-1,-30 20 4,1 1 0,0-1-1,0 1 1,-1-1 0,1 1 0,0 0-1,0-1 1,0 1 0,-1 0-1,1-1 1,0 1 0,0 0-1,0 0 1,0 0 0,0 0-1,0 0 1,-1 0 0,1 0 0,0 0-1,0 0 1,0 0 0,0 1-1,0-1 1,-1 0 0,1 0-1,0 1 1,0-1 0,0 1 0,-1-1-1,1 1 1,0-1 0,0 1-1,-1-1 1,1 1 0,-1 0-1,1-1 1,0 1 0,-1 0 0,1-1-1,-1 1 1,0 0 0,1 0-1,-1 0 1,0-1 0,1 1-1,-1 0 1,0 0 0,0 0 0,1 1-1,0 53-71,-2-40 100,-3 19-3,3-28-47,0-1 0,0 1-1,0-1 1,1 1 0,-1 0 0,2-1 0,-1 1 0,0-1 0,2 7 0,-1-11-147,0-1 1,0 1-1,0-1 0,0 1 1,0-1-1,0 1 0,0-1 1,0 0-1,0 1 0,0-1 1,0 0-1,0 0 0,0 0 0,0 0 1,0 0-1,0 0 0,0 0 1,0 0-1,0 0 0,0-1 1,0 1-1,0 0 0,0-1 0,2 0 1,25-9-6043,-6-4-1008</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7.654"/>
    </inkml:context>
    <inkml:brush xml:id="br0">
      <inkml:brushProperty name="width" value="0.025" units="cm"/>
      <inkml:brushProperty name="height" value="0.025" units="cm"/>
    </inkml:brush>
  </inkml:definitions>
  <inkml:trace contextRef="#ctx0" brushRef="#br0">165 5 16496,'0'0'3037,"-10"-1"-336,5 0-2455,-1 0 0,1 0-1,-1 1 1,1 0-1,-1 0 1,1 0-1,0 1 1,-1 0-1,1 0 1,0 0 0,-1 1-1,1-1 1,0 1-1,0 0 1,0 1-1,0 0 1,1-1 0,-1 1-1,1 1 1,0-1-1,-1 1 1,1-1-1,-6 9 1,7-7-186,-1-1 0,1 1 0,1 0 0,-1 0 0,1 0 0,-1 0 0,1 1 0,1-1 0,-1 1 0,1-1 1,0 1-1,0-1 0,1 9 0,0-12-57,0 1 1,0-1-1,0 0 0,1 0 1,-1 0-1,1 1 1,0-1-1,0 0 1,0 0-1,0 0 0,0 0 1,0 0-1,0 0 1,1 0-1,-1-1 1,1 1-1,-1 0 0,1-1 1,0 1-1,-1-1 1,1 0-1,0 1 1,0-1-1,0 0 1,0 0-1,0 0 0,0 0 1,0-1-1,1 1 1,-1-1-1,0 1 1,0-1-1,1 0 0,2 1 1,3-1 13,-1 0 0,1 0 0,0 0 0,-1-1 0,1 0 1,-1-1-1,1 1 0,-1-1 0,1-1 0,-1 0 0,0 0 0,0 0 0,10-8 1,-12 8 25,-1 0 0,0 0 0,0-1 0,0 0 1,-1 0-1,1 0 0,-1 0 0,0 0 1,0-1-1,0 1 0,-1-1 0,0 0 1,0 0-1,0 0 0,0 0 0,-1 0 1,0 0-1,0 0 0,0-1 0,0-8 1,-5 12 446,-5 11-362,-5 10-74,10-12-5,0 1-1,0 0 0,1 1 1,1-1-1,-1 0 0,1 1 1,1-1-1,-2 12 0,3-18-76,0 1 0,0-1 0,0 0 0,0 0 0,1 0 0,-1 0 0,0 0-1,1 0 1,0 0 0,-1 0 0,1 0 0,0 0 0,0 0 0,0 0-1,0-1 1,0 1 0,1 0 0,-1-1 0,1 1 0,-1-1 0,1 1 0,-1-1-1,1 0 1,0 1 0,-1-1 0,1 0 0,0 0 0,0 0 0,0-1 0,0 1-1,0 0 1,0-1 0,0 1 0,0-1 0,0 0 0,0 1 0,0-1-1,4-1 1,53 0-4809,-51 0 3217,-1 0 0,1-1 0,0 0 0,-1 0 0,13-7 0,12-8-7824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8.012"/>
    </inkml:context>
    <inkml:brush xml:id="br0">
      <inkml:brushProperty name="width" value="0.025" units="cm"/>
      <inkml:brushProperty name="height" value="0.025" units="cm"/>
    </inkml:brush>
  </inkml:definitions>
  <inkml:trace contextRef="#ctx0" brushRef="#br0">219 1 14798,'0'0'8072,"-32"69"-6086,8-31-737,-4 4-128,0 2-288,-3-4-321,9-4-352,1-8-96,6-5-32,2-6 32,9-10-704,3-6-609,1-10-5254,0-13-735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8.386"/>
    </inkml:context>
    <inkml:brush xml:id="br0">
      <inkml:brushProperty name="width" value="0.025" units="cm"/>
      <inkml:brushProperty name="height" value="0.025" units="cm"/>
    </inkml:brush>
  </inkml:definitions>
  <inkml:trace contextRef="#ctx0" brushRef="#br0">0 0 13196,'0'0'15023,"24"53"-13710,1-35-320,3 0-609,3 0-288,1-4-64,-4 2-352,1-3-929,-5 0-993,-3-6-1954,-3-3-4004</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8.914"/>
    </inkml:context>
    <inkml:brush xml:id="br0">
      <inkml:brushProperty name="width" value="0.025" units="cm"/>
      <inkml:brushProperty name="height" value="0.025" units="cm"/>
    </inkml:brush>
  </inkml:definitions>
  <inkml:trace contextRef="#ctx0" brushRef="#br0">42 11 4740,'0'0'19785,"-5"10"-19273,-2 4-365,1 1 1,1 0-1,0 0 1,1 0-1,1 1 1,0 0-1,1-1 0,1 1 1,0 0-1,1 0 1,1 0-1,4 20 1,-5-33-105,1 0 0,0 0 0,0 0 0,1 0 0,-1 0 0,1-1 0,-1 1 1,1 0-1,0-1 0,0 1 0,0-1 0,0 1 0,0-1 0,1 0 1,-1 0-1,1 0 0,0 0 0,-1-1 0,1 1 0,0-1 0,0 0 1,0 1-1,0-1 0,0 0 0,0-1 0,0 1 0,0-1 0,0 1 1,1-1-1,-1 0 0,0 0 0,0 0 0,0 0 0,0-1 0,6-1 1,0 0 110,1-1 1,-1 0 0,1 0 0,-1-1 0,0 0 0,-1-1 0,1 0-1,-1 0 1,0-1 0,10-8 0,-6 1-78,0 0 0,0-1 0,-1 0 0,-1-1 0,-1 0 0,0-1 0,-1 0 0,0 0 0,-1-1 0,-1 0 0,-1 0 0,-1-1 0,4-22 0,-17 84-276,6-30 220,0 1 0,0 0-1,1 0 1,1 0 0,1 19-1,1-31-58,-1 1-1,1 0 1,0 0-1,0 0 0,0-1 1,0 1-1,1-1 1,-1 1-1,1-1 0,0 1 1,0-1-1,1 0 1,-1 0-1,0 0 0,1 0 1,0 0-1,0-1 1,0 1-1,0-1 0,0 0 1,0 0-1,0 0 1,1 0-1,-1 0 1,7 1-1,40 8-4295,-15-10-3600,-9-1-4050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9.240"/>
    </inkml:context>
    <inkml:brush xml:id="br0">
      <inkml:brushProperty name="width" value="0.025" units="cm"/>
      <inkml:brushProperty name="height" value="0.025" units="cm"/>
    </inkml:brush>
  </inkml:definitions>
  <inkml:trace contextRef="#ctx0" brushRef="#br0">133 0 8008,'0'0'16890,"-6"11"-15582,-21 33-230,3-6 463,-21 47 1,39-73-1406,1 0 1,1 0-1,0 0 1,1 0-1,0 0 0,1 1 1,0-1-1,1 1 1,0 15-1,1-25-128,1 1 0,0-1 0,-1 0 0,1 1 0,0-1 0,0 0 0,1 0 0,-1 0 0,1 0 0,-1 0 0,1 0 0,0 0 0,0-1 0,1 1 0,-1-1 0,4 4 0,0-2 11,0 1 1,0-1-1,0-1 1,1 1-1,-1-1 1,1 0-1,9 2 1,6 1-895,0-2 0,1 0 0,43 1 0,-63-5 619,73-1-10272,-39-7-2663</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6:59.632"/>
    </inkml:context>
    <inkml:brush xml:id="br0">
      <inkml:brushProperty name="width" value="0.025" units="cm"/>
      <inkml:brushProperty name="height" value="0.025" units="cm"/>
    </inkml:brush>
  </inkml:definitions>
  <inkml:trace contextRef="#ctx0" brushRef="#br0">206 15 13325,'0'0'12096,"-13"-4"-11252,4 2-718,6 0-88,-1 1 0,0-1 0,0 1 0,0 0 0,0 0 0,0 1 0,0-1 0,0 1 0,0 0 0,0 0 0,0 1 0,0-1 0,0 1 0,0 0 0,0 0 0,0 0 0,0 0 0,0 1 0,-6 3 0,3-1 87,0 1 1,0 0-1,0 0 0,0 1 1,1 0-1,0 0 0,0 1 1,1-1-1,0 1 0,0 0 1,0 1-1,1-1 0,0 1 1,1 0-1,0 0 0,0 0 1,1 0-1,-1 1 0,2-1 1,-2 13-1,3-19-147,1 0 0,-1 0-1,1 1 1,0-1 0,-1 0 0,1 0 0,0 0 0,0 0 0,0 1 0,1-2-1,-1 1 1,0 0 0,1 0 0,-1 0 0,1-1 0,0 1 0,0 0-1,-1-1 1,1 0 0,0 1 0,0-1 0,0 0 0,0 0 0,1 0-1,-1 0 1,2 0 0,6 2-1136,0 0-1,-1 0 1,1-1-1,18 1 1,6-2-4939</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8.458"/>
    </inkml:context>
    <inkml:brush xml:id="br0">
      <inkml:brushProperty name="width" value="0.025" units="cm"/>
      <inkml:brushProperty name="height" value="0.025" units="cm"/>
    </inkml:brush>
  </inkml:definitions>
  <inkml:trace contextRef="#ctx0" brushRef="#br0">1 1 12780,'0'0'10762</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0.020"/>
    </inkml:context>
    <inkml:brush xml:id="br0">
      <inkml:brushProperty name="width" value="0.025" units="cm"/>
      <inkml:brushProperty name="height" value="0.025" units="cm"/>
    </inkml:brush>
  </inkml:definitions>
  <inkml:trace contextRef="#ctx0" brushRef="#br0">61 0 13837,'0'0'6908,"-8"8"-5942,-26 27-363,31-32-414,1 0-1,0 0 0,0 0 0,1 0 0,-1 1 0,1-1 0,0 1 0,-1-1 0,2 1 1,-1-1-1,0 1 0,1 0 0,-1 0 0,1-1 0,0 1 0,1 0 0,-1-1 0,0 1 0,2 5 1,-1-8-23,-1 0-121,1 0-1,0 0 1,0 0-1,0 0 1,0 0-1,0 0 0,0 0 1,0 0-1,0-1 1,0 1-1,0-1 0,0 1 1,1 0-1,-1-1 1,0 0-1,0 1 0,1-1 1,-1 0-1,0 0 1,1 0-1,-1 1 1,0-1-1,0-1 0,1 1 1,-1 0-1,0 0 1,3-1-1,38-7 362,-35 4-374,1 1-1,-1-2 1,0 1 0,0-1-1,8-7 1,-13 10 14,1 0 1,-1 0 0,0-1-1,0 1 1,0-1 0,0 1-1,0-1 1,-1 0-1,1 1 1,-1-1 0,0 0-1,0 0 1,0 0-1,0 0 1,0-1 0,0-4-1,-1 7-13,0 0-1,0 0 0,0 0 0,-1 0 1,1 0-1,0 0 0,-1 0 0,1 0 1,-1 0-1,1 0 0,-1 0 0,1 0 1,-1 1-1,1-1 0,-1 0 0,0 0 1,0 1-1,1-1 0,-1 0 0,0 1 1,0-1-1,0 1 0,0-1 0,-1 0 1,-32-7 363,29 8-388,0-1 0,0 1 0,0 0-1,0 1 1,0-1 0,1 1 0,-1 0 0,0 0 0,0 1 0,1-1 0,-7 4 0,10-4-105,0 0 1,-1 0 0,1 0-1,0 1 1,0-1 0,0 0-1,0 1 1,0-1 0,1 1-1,-1-1 1,0 1 0,1-1-1,-1 3 1,1-4-81,-1 1 0,1-1 0,0 1 0,0-1 0,0 1 0,0-1 0,0 1 0,0-1 0,0 1 0,1-1 0,-1 1 0,0-1 0,0 1 0,0-1 0,0 1 0,1-1 0,-1 1 0,0-1 0,0 1 0,1-1 0,-1 1 0,0-1 0,1 0 0,-1 1 0,1-1 0,-1 0 0,0 1 0,1-1 0,-1 0 0,1 1 0,-1-1 0,1 0 0,-1 0 0,1 0 0,-1 1 0,1-1 0,-1 0 0,1 0 0,-1 0 0,2 0 0,13 1-5503</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0.380"/>
    </inkml:context>
    <inkml:brush xml:id="br0">
      <inkml:brushProperty name="width" value="0.025" units="cm"/>
      <inkml:brushProperty name="height" value="0.025" units="cm"/>
    </inkml:brush>
  </inkml:definitions>
  <inkml:trace contextRef="#ctx0" brushRef="#br0">11 1 19635,'0'0'5765,"-10"51"-4324,10-32-864,0 2-385,0 1-160,7-2-833,2 1-1601,-3-2-1666,0-5-2850</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0.750"/>
    </inkml:context>
    <inkml:brush xml:id="br0">
      <inkml:brushProperty name="width" value="0.025" units="cm"/>
      <inkml:brushProperty name="height" value="0.025" units="cm"/>
    </inkml:brush>
  </inkml:definitions>
  <inkml:trace contextRef="#ctx0" brushRef="#br0">251 1 16656,'0'0'11216,"-10"7"-10432,-48 32-81,30-23-357,1 2 0,-38 32 0,59-45-292,1 0 1,0 0 0,0 0 0,0 1 0,1-1 0,0 1 0,0 0 0,0 0-1,1 1 1,0-1 0,0 1 0,0 0 0,1 0 0,0 0 0,1 0 0,-1 0-1,1 8 1,1-13-46,0 0 1,1 0-1,-1 0 0,1 1 0,-1-1 0,1 0 0,0 0 0,0 0 0,0 0 0,0 0 1,0-1-1,0 1 0,1 0 0,-1 0 0,0-1 0,1 1 0,0-1 0,-1 1 0,1-1 1,0 0-1,0 0 0,-1 1 0,1-1 0,0 0 0,0-1 0,0 1 0,1 0 0,-1-1 1,0 1-1,0-1 0,3 1 0,10 1-62,1 0 0,-1-1 0,23-1 0,-22-1-229,-1 1-534,-1-1 1,0-1-1,1 0 1,24-8-1,24-14-7668,-30 8-1103</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1.079"/>
    </inkml:context>
    <inkml:brush xml:id="br0">
      <inkml:brushProperty name="width" value="0.025" units="cm"/>
      <inkml:brushProperty name="height" value="0.025" units="cm"/>
    </inkml:brush>
  </inkml:definitions>
  <inkml:trace contextRef="#ctx0" brushRef="#br0">1 118 12107,'0'0'16710,"11"4"-15899,-7-2-785,0-1 1,0 1-1,0-1 0,1 0 1,-1-1-1,0 1 0,0-1 0,1 1 1,-1-1-1,0-1 0,1 1 1,-1 0-1,0-1 0,1 0 0,-1 0 1,0 0-1,0-1 0,0 0 1,0 1-1,0-1 0,0-1 1,-1 1-1,1 0 0,-1-1 0,1 0 1,2-3-1,5-4-15,-1 0-1,-1 0 1,0-1 0,0 0-1,-1-1 1,12-24 0,-27 58-174,0 0 0,1 1 0,-3 25 0,9-48 133,-6 59-1561,5-56 598,1 1 0,0-1 0,1 0 0,-1 0 0,0 1 0,1-1-1,0 0 1,2 6 0,7-1-9048</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1.422"/>
    </inkml:context>
    <inkml:brush xml:id="br0">
      <inkml:brushProperty name="width" value="0.025" units="cm"/>
      <inkml:brushProperty name="height" value="0.025" units="cm"/>
    </inkml:brush>
  </inkml:definitions>
  <inkml:trace contextRef="#ctx0" brushRef="#br0">65 0 4388,'0'0'15279,"55"6"-12621,-34 8-800,2 6-481,-4 7-384,-1 6-192,-5 7-385,-5 9-159,-8 5-1,-1 1 32,-21 4-128,-11 0-96,-3-2 0,-2-6-544,2-6-1154,6-8-3202,4-12-10411</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2.511"/>
    </inkml:context>
    <inkml:brush xml:id="br0">
      <inkml:brushProperty name="width" value="0.025" units="cm"/>
      <inkml:brushProperty name="height" value="0.025" units="cm"/>
    </inkml:brush>
  </inkml:definitions>
  <inkml:trace contextRef="#ctx0" brushRef="#br0">62 0 5573,'0'0'15711,"3"9"-15076,0 3-510,0 1 0,-1 0-1,0 0 1,-1 0-1,0 0 1,-1 1-1,-1-1 1,0 0 0,-1 0-1,-5 18 1,-4 14-76,-32 75-1,38-113-1278,2-10-137,0-26-1667,2-59-3452,1 67 4393,0-35-2920</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2.884"/>
    </inkml:context>
    <inkml:brush xml:id="br0">
      <inkml:brushProperty name="width" value="0.025" units="cm"/>
      <inkml:brushProperty name="height" value="0.025" units="cm"/>
    </inkml:brush>
  </inkml:definitions>
  <inkml:trace contextRef="#ctx0" brushRef="#br0">61 73 4420,'-51'-20'3299,"50"20"-3128,1-1 0,-1 1 0,0 0 0,1-1-1,-1 1 1,1 0 0,-1-1 0,1 1 0,-1-1-1,1 1 1,-1-1 0,1 1 0,0-1 0,-1 1-1,1-1 1,0 1 0,-1-1 0,1 0 0,0 1-1,0-1 1,0 1 0,-1-1 0,1 0 0,0-1-1,3 2 3920,0 7-2040,4 21-1172,0-2 0,2 1-1,1-1 1,1-1 0,20 34 0,-27-51-830,0-1 1,1 0 0,0 0 0,1 0 0,-1-1 0,1 0 0,1 0 0,-1 0 0,1-1-1,0 0 1,0 0 0,0-1 0,1 0 0,-1 0 0,1 0 0,0-1 0,0-1 0,1 1-1,-1-1 1,0-1 0,17 2 0,-22-3-41,0 0 1,0-1-1,0 0 0,-1 1 0,1-1 0,0 0 1,0 0-1,-1 0 0,1-1 0,0 1 0,-1-1 1,1 1-1,-1-1 0,0 0 0,0 0 1,1 0-1,-1 0 0,-1 0 0,1-1 0,0 1 1,0-1-1,-1 1 0,0-1 0,1 1 0,-1-1 1,0 0-1,0 0 0,0 1 0,-1-1 0,1 0 1,0-4-1,2-13 86,-1 0 0,0 0 0,-3-31-1,1 29 86,0 11-7,-3-60 184,3 65-238,-1 0-1,0 0 1,0 1-1,-1-1 0,1 1 1,-1-1-1,-1 1 1,1-1-1,-6-7 1,8 14-92,-1-1 1,1 1 0,-1 0-1,1-1 1,-1 1 0,1 0-1,-1 0 1,1-1-1,-1 1 1,1 0 0,0 0-1,0 0 1,-1 0 0,1 0-1,0-1 1,0 1-1,0 0 1,0 0 0,0 0-1,0 0 1,0 0 0,0 0-1,1 1 1,-3 30-111,2-30-157,0 0 0,0 0 1,0 0-1,1 0 0,-1 0 0,0 0 0,1 0 0,0 0 1,-1 0-1,1 0 0,0-1 0,1 3 0,-1-3-272,0 0 0,0 0-1,0 0 1,0 0-1,0 0 1,1 0-1,-1 0 1,0 0-1,0-1 1,0 1 0,1 0-1,-1-1 1,0 1-1,1-1 1,-1 0-1,1 1 1,-1-1 0,1 0-1,0 0 1,14 0-6715</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3.226"/>
    </inkml:context>
    <inkml:brush xml:id="br0">
      <inkml:brushProperty name="width" value="0.025" units="cm"/>
      <inkml:brushProperty name="height" value="0.025" units="cm"/>
    </inkml:brush>
  </inkml:definitions>
  <inkml:trace contextRef="#ctx0" brushRef="#br0">11 1 16816,'0'0'1633,"-6"52"1058,3-17-385,1 0-544,2 1-673,0-1-449,2-5-479,8-1-161,1-5-961,-2-3-1377,-3-6-866,-6-3-607,0-7-2083</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3.554"/>
    </inkml:context>
    <inkml:brush xml:id="br0">
      <inkml:brushProperty name="width" value="0.025" units="cm"/>
      <inkml:brushProperty name="height" value="0.025" units="cm"/>
    </inkml:brush>
  </inkml:definitions>
  <inkml:trace contextRef="#ctx0" brushRef="#br0">0 53 7015,'0'0'10233,"10"-8"-7622,-2 2-2155,-4 3-205,0-1-1,0 1 1,0-1 0,1 1 0,0 1-1,0-1 1,0 1 0,0 0 0,0 0-1,0 0 1,0 0 0,1 1 0,-1 0-1,11-1 1,17 1 1069,-9 0-815,0 0 0,29 4 0,-48-2-496,0-1 0,-1 1-1,1 0 1,0 0 0,-1 0 0,1 1 0,-1 0 0,0 0 0,0 0 0,1 0 0,-1 1 0,-1-1-1,1 1 1,0 0 0,-1 0 0,1 0 0,3 6 0,-5-7 10,-1 1-1,0-1 1,0 0 0,0 1 0,0-1-1,-1 1 1,1-1 0,-1 1 0,1-1-1,-1 1 1,0 0 0,0-1 0,0 1-1,0-1 1,-1 1 0,1-1 0,-1 1-1,1 0 1,-1-1 0,0 0 0,0 1-1,0-1 1,0 0 0,-1 1-1,1-1 1,0 0 0,-1 0 0,0 0-1,1 0 1,-1 0 0,0-1 0,0 1-1,0 0 1,0-1 0,-3 2 0,-9 7 333,0 0 0,-1-1 1,-29 12-1,41-19-301,7 0-171,1 1-1,-1-1 0,1 0 1,0 0-1,0 0 0,0 0 1,5 0-1,-10-2 120,25 7-462,-1 2-1,24 11 1,-41-17 340,0 1 0,0 0 0,-1 0 0,1 0 0,-1 1 0,0 0-1,0 0 1,0 1 0,-1-1 0,0 1 0,5 7 0,-9-10 156,1-1-1,-1 0 0,0 1 1,0 0-1,0-1 0,0 1 1,-1-1-1,1 1 1,-1 0-1,1 0 0,-1-1 1,0 1-1,0 0 0,0 0 1,0-1-1,-1 1 0,1 0 1,-1-1-1,0 1 1,1 0-1,-3 2 0,1-1 121,-1 0 0,1 0-1,-1 0 1,0 0 0,-1-1-1,1 1 1,-1-1-1,1 0 1,-1 0 0,0 0-1,-6 2 1,-2 2 245,-1-1 0,0-1 0,0 0 0,0-1 0,-1 0 0,0-1 0,-19 2 0,20-4-237,0 0 0,0-2-1,0 1 1,0-2 0,0 0-1,-15-4 1,23 5-357,0-1 1,1 0-1,-1 0 1,0 0-1,1-1 1,-1 0-1,-7-6 1,9 6-302,1 1 0,-1-1 0,1 0-1,0 0 1,0 0 0,0 0 0,0 0 0,0-1 0,1 1-1,-1 0 1,1-1 0,-1-4 0,1-7-5573</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4.724"/>
    </inkml:context>
    <inkml:brush xml:id="br0">
      <inkml:brushProperty name="width" value="0.025" units="cm"/>
      <inkml:brushProperty name="height" value="0.025" units="cm"/>
    </inkml:brush>
  </inkml:definitions>
  <inkml:trace contextRef="#ctx0" brushRef="#br0">1 0 15695,'0'0'4292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9.142"/>
    </inkml:context>
    <inkml:brush xml:id="br0">
      <inkml:brushProperty name="width" value="0.025" units="cm"/>
      <inkml:brushProperty name="height" value="0.025" units="cm"/>
    </inkml:brush>
  </inkml:definitions>
  <inkml:trace contextRef="#ctx0" brushRef="#br0">0 88 18097,'0'0'2274,"84"-24"-2082,-8 18-160,18 3 97,14 2-33,12 1-64,13 0-321,6 0-607,0 0-642,-6-4-736,-9-9 833,-15-2-866,-21-6-255</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5.079"/>
    </inkml:context>
    <inkml:brush xml:id="br0">
      <inkml:brushProperty name="width" value="0.025" units="cm"/>
      <inkml:brushProperty name="height" value="0.025" units="cm"/>
    </inkml:brush>
  </inkml:definitions>
  <inkml:trace contextRef="#ctx0" brushRef="#br0">1 35 18834,'0'0'6022,"41"-26"-16144,-29 18-704</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5.655"/>
    </inkml:context>
    <inkml:brush xml:id="br0">
      <inkml:brushProperty name="width" value="0.025" units="cm"/>
      <inkml:brushProperty name="height" value="0.025" units="cm"/>
    </inkml:brush>
  </inkml:definitions>
  <inkml:trace contextRef="#ctx0" brushRef="#br0">1 9 16912,'0'0'5472,"0"9"-3983,0 6-953,3 82 1016,-2-89-1513,0-1-1,0 1 1,0-1 0,1 1-1,1-1 1,-1 0 0,1 0-1,0 0 1,0 0 0,1-1-1,5 8 1,-9-13-5,1 0 0,0-1 0,0 1 1,0 0-1,0 0 0,0-1 0,0 1 0,0 0 0,0-1 0,0 1 0,0-1 1,0 1-1,1-1 0,-1 1 0,0-1 0,0 0 0,0 0 0,1 0 1,-1 0-1,0 0 0,0 0 0,0 0 0,1 0 0,-1 0 0,0 0 0,0-1 1,0 1-1,1 0 0,-1-1 0,0 1 0,0-1 0,0 1 0,0-1 0,0 0 1,0 0-1,0 1 0,0-1 0,1-2 0,32-39 829,-30 37-911,35-60 153,-24 39-86,1 1-1,27-34 0,-42 59-3,-1 1 0,1 0 0,-1-1-1,1 1 1,-1 0 0,1 0 0,-1-1 0,1 1 0,-1 0-1,0 0 1,0 0 0,1 0 0,-1-1 0,0 1 0,0 0-1,0 0 1,0 0 0,0 0 0,0 0 0,0 0 0,0 0-1,0-1 1,-1 3 0,2 30 254,-6-5-134,3-23-118,1 0 1,0 0-1,0 0 0,1 1 0,-1-1 0,1 0 0,0 0 1,0 0-1,1 0 0,0 1 0,1 4 0,-2-10-5,1 1 0,0-1 0,-1 1 1,1-1-1,-1 1 0,1-1 0,0 0 0,-1 0 0,1 1 0,0-1 0,0 0 0,-1 0 0,1 0 0,0 0 0,-1 0 0,1 0 0,0 0 0,0 0 0,-1 0 0,1 0 0,0 0 0,0 0 0,-1 0 0,1-1 0,0 1 0,-1 0 0,1-1 0,0 1 0,0-1 0,22-11 247,27-33-10,-42 36-246,1 1 0,0-1 0,0 2 0,1-1 1,0 1-1,0 1 0,1-1 0,13-5 0,-23 12-8,-1 0-1,1 0 1,0 0-1,-1 0 0,1-1 1,0 1-1,-1 0 1,1 0-1,0 0 1,-1 0-1,1 0 0,0 1 1,-1-1-1,1 0 1,-1 0-1,1 0 1,0 1-1,-1-1 0,1 0 1,-1 0-1,1 1 1,-1-1-1,1 1 1,-1-1-1,1 0 0,-1 1 1,1-1-1,-1 1 1,1-1-1,-1 1 1,0 0-1,1-1 0,-1 1 1,1 0-1,4 32-7,-12 35 205,-1-36-122,4-19-30,1 1 0,0-1 0,-1 25 0,24-67-7589,-13 9 1394</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6.044"/>
    </inkml:context>
    <inkml:brush xml:id="br0">
      <inkml:brushProperty name="width" value="0.025" units="cm"/>
      <inkml:brushProperty name="height" value="0.025" units="cm"/>
    </inkml:brush>
  </inkml:definitions>
  <inkml:trace contextRef="#ctx0" brushRef="#br0">94 11 9865,'0'0'18925,"-11"10"-18647,1 0-147,0 0 1,2 0 0,-1 0 0,1 1 0,-8 15-1,13-20-79,-1 1 0,2-1 0,-1 0 0,1 1 0,0 0 0,0-1 0,1 1 0,0 0 0,0 0-1,0 0 1,1 0 0,0 0 0,1 0 0,2 13 0,-3-18-49,0-1 1,1 1-1,-1-1 0,1 1 1,0-1-1,-1 1 0,1-1 0,0 0 1,0 1-1,0-1 0,0 0 1,0 1-1,0-1 0,0 0 1,0 0-1,1 0 0,-1 0 1,0 0-1,1-1 0,-1 1 1,0 0-1,1 0 0,-1-1 0,1 1 1,-1-1-1,1 1 0,0-1 1,-1 0-1,1 0 0,-1 0 1,1 0-1,0 0 0,-1 0 1,1 0-1,-1 0 0,1 0 1,-1-1-1,1 1 0,-1-1 0,1 1 1,2-2-1,1 0 20,0 0 1,0-1-1,0 1 0,0-1 0,-1 0 1,1 0-1,-1 0 0,1-1 0,-1 0 1,6-7-1,-5 3-12,0 1 1,-1-1-1,0 0 0,0-1 1,-1 1-1,0-1 0,0 0 0,-1 1 1,0-1-1,-1 0 0,0 0 1,0 0-1,-1-1 0,0 1 1,-1 0-1,-1-9 0,1 16-89,0-1 0,0 1 0,0 0 0,0 0 0,0 0 0,-1 0 0,1 0 0,0 0 0,-1 0 0,0 1 0,1-1-1,-1 0 1,0 1 0,0-1 0,0 1 0,0 0 0,0 0 0,0-1 0,-1 1 0,1 1 0,0-1 0,0 0 0,-1 1 0,1-1 0,-3 0 0,-10-1-4390,1 2-3838</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6.413"/>
    </inkml:context>
    <inkml:brush xml:id="br0">
      <inkml:brushProperty name="width" value="0.025" units="cm"/>
      <inkml:brushProperty name="height" value="0.025" units="cm"/>
    </inkml:brush>
  </inkml:definitions>
  <inkml:trace contextRef="#ctx0" brushRef="#br0">0 9 11339,'0'0'16688,"80"5"-15760,-45-5-447,0-1-193,-2-3-192,-4-1-64,-7 4-608,-7-1-994,-10 2-736,-10 2-5189,-14 4-192</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6.752"/>
    </inkml:context>
    <inkml:brush xml:id="br0">
      <inkml:brushProperty name="width" value="0.025" units="cm"/>
      <inkml:brushProperty name="height" value="0.025" units="cm"/>
    </inkml:brush>
  </inkml:definitions>
  <inkml:trace contextRef="#ctx0" brushRef="#br0">1 45 15022,'0'0'8488,"53"7"-6758,-14-10-801,4-7-449,-1 1-352,-1 0-96,-5 0-1217,-5 3-3235,-6 0-5541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7.314"/>
    </inkml:context>
    <inkml:brush xml:id="br0">
      <inkml:brushProperty name="width" value="0.025" units="cm"/>
      <inkml:brushProperty name="height" value="0.025" units="cm"/>
    </inkml:brush>
  </inkml:definitions>
  <inkml:trace contextRef="#ctx0" brushRef="#br0">0 468 11050,'0'0'10816,"12"-5"-9140,8-5-1237,0-2 0,-1 0 0,0-1 0,-1-1 0,-1-1 0,0 0-1,-1-2 1,16-19 0,8-14 691,62-99-1,-92 132-893,0 0 0,-1-1 0,0 0 0,9-32 0,-65 258-85,29-140-40,-16 109 0,37-135-766,-3-42 552,0 1-1,0-1 0,0 0 0,1 1 0,-1-1 0,0 0 1,0 1-1,0-1 0,0 0 0,0 1 0,1-1 1,-1 0-1,0 1 0,0-1 0,0 0 0,1 0 0,-1 1 1,0-1-1,1 0 0,-1 0 0,0 1 0,0-1 1,1 0-1,-1 0 0,0 0 0,1 0 0,-1 1 0,1-1 1,-1 0-1,0 0 0,1 0 0,12-17-6168,-5-5-1394</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7.769"/>
    </inkml:context>
    <inkml:brush xml:id="br0">
      <inkml:brushProperty name="width" value="0.025" units="cm"/>
      <inkml:brushProperty name="height" value="0.025" units="cm"/>
    </inkml:brush>
  </inkml:definitions>
  <inkml:trace contextRef="#ctx0" brushRef="#br0">62 57 15278,'0'0'15060,"1"-8"-14547,0 7-507,-1-2 14,1 0 1,-1 1-1,1-1 0,-1 0 1,0 0-1,0 1 1,0-1-1,0 0 1,-1 0-1,0-2 0,0 4-18,1 0 0,-1 0-1,0 0 1,0 0-1,0 0 1,0 0-1,0 0 1,0 0 0,0 1-1,0-1 1,0 0-1,0 1 1,0-1 0,0 1-1,0-1 1,-1 1-1,1-1 1,0 1-1,0 0 1,-1 0 0,1-1-1,0 1 1,-1 0-1,1 0 1,0 1-1,0-1 1,-1 0 0,1 0-1,0 0 1,0 1-1,-1-1 1,-1 2-1,2-2-4,-1 1 0,1 0 0,-1 0 0,1 0 0,0 0 0,0 0 0,-1 0 0,1 0 0,0 0 0,0 1 0,0-1-1,0 0 1,0 1 0,0-1 0,1 0 0,-1 1 0,0-1 0,1 1 0,-1 0 0,1-1 0,-1 2 0,1-2 4,-1 0 0,1 0 0,0 0 0,0-1 0,-1 1 0,1 0 0,0 0 0,0 0 0,0-1 0,0 1 1,0 0-1,0 0 0,0 0 0,0 0 0,0 0 0,0-1 0,0 1 0,1 0 0,-1 0 0,0 0 0,1-1 0,-1 1 1,0 0-1,1 0 0,-1-1 0,1 1 0,-1 0 0,1-1 0,0 1 0,-1-1 0,1 1 0,-1-1 0,1 1 0,0-1 0,0 1 1,-1-1-1,2 1 0,0-1 10,0 0 1,0 1-1,1-1 1,-1-1-1,0 1 1,0 0-1,0 0 1,0-1-1,0 1 1,0-1-1,0 0 1,0 0-1,0 1 1,0-1-1,-1-1 1,1 1-1,0 0 1,0 0-1,-1 0 1,1-1-1,-1 1 1,1-1-1,-1 0 1,0 1-1,1-1 1,-1 0-1,0 0 1,0 1-1,0-1 1,-1 0-1,1 0 1,0 0-1,-1 0 1,1 0-1,-1 0 1,0-1-1,0 1 1,0-4-1,0 6-10,1 0 0,-1 0 0,0 0 0,0 0-1,0-1 1,0 1 0,-1 0 0,1 0 0,0 0 0,0 0 0,0-1-1,0 1 1,0 0 0,0 0 0,0 0 0,0 0 0,0-1 0,0 1-1,0 0 1,0 0 0,-1 0 0,1 0 0,0 0 0,0-1 0,0 1-1,0 0 1,0 0 0,-1 0 0,1 0 0,0 0 0,0 0 0,0 0-1,0 0 1,-1 0 0,1 0 0,0 0 0,0 0 0,0 0 0,0 0-1,-1 0 1,1 0 0,0 0 0,0 0 0,0 0 0,-1 0 0,1 0 0,-12 5-25,-8 12-52,19-15 77,0 0 0,0 0 0,0 0 0,0 0 0,0 0 0,0 0 0,1 0 0,-1 0 0,1 0 0,-1 1 0,1-1 0,0 0 0,0 0 0,0 1 0,0-1 0,0 0 0,1 0 0,0 4 0,-1-6-86,1 1 0,-1 0 1,0-1-1,1 1 0,-1-1 0,0 1 0,1-1 0,-1 1 0,1-1 0,-1 1 1,1-1-1,-1 1 0,1-1 0,-1 0 0,1 1 0,-1-1 0,1 0 1,0 1-1,-1-1 0,1 0 0,0 0 0,-1 1 0,2-1 0,0 0-375,-1 0 0,1 0 0,0-1-1,0 1 1,-1 0 0,1-1 0,0 1 0,-1-1-1,1 0 1,-1 0 0,1 1 0,-1-1-1,3-2 1,14-13-10468</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8.760"/>
    </inkml:context>
    <inkml:brush xml:id="br0">
      <inkml:brushProperty name="width" value="0.025" units="cm"/>
      <inkml:brushProperty name="height" value="0.025" units="cm"/>
    </inkml:brush>
  </inkml:definitions>
  <inkml:trace contextRef="#ctx0" brushRef="#br0">376 38 5285,'0'0'16037,"-11"-7"-14094,7 4-1861,-1-1 0,0 1 0,0 0 0,0 0 0,0 1 0,-1-1 1,1 1-1,0 0 0,-1 1 0,0 0 0,1-1 0,-1 2 0,0-1 0,0 1 1,1-1-1,-1 2 0,0-1 0,0 1 0,0 0 0,1 0 0,-1 0 0,1 1 1,-1 0-1,1 0 0,-9 4 0,-4 6 104,-1 0 0,1 1 0,1 1 0,0 0 0,2 2 0,-1 0 0,2 0 0,0 2 0,1-1 0,1 2 0,0 0 0,-11 25 0,22-41-170,0 0-1,0 0 1,0 0 0,0 1-1,0-1 1,1 0-1,0 0 1,-1 1 0,1-1-1,0 0 1,1 0-1,0 4 1,-1-5-12,1-1 0,-1 1 0,1-1 0,0 0 0,-1 1 0,1-1 1,0 0-1,0 1 0,0-1 0,0 0 0,0 0 0,0 0 0,0 0 0,1 0 0,-1 0 1,0 0-1,1-1 0,1 2 0,6 1-196,0-1 1,0 0-1,0-1 0,0 0 1,0 0-1,0-1 1,10-1-1,-3 1-494,58-2-7204,-43-5 310</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09.461"/>
    </inkml:context>
    <inkml:brush xml:id="br0">
      <inkml:brushProperty name="width" value="0.025" units="cm"/>
      <inkml:brushProperty name="height" value="0.025" units="cm"/>
    </inkml:brush>
  </inkml:definitions>
  <inkml:trace contextRef="#ctx0" brushRef="#br0">90 1 9289,'0'0'14477,"-5"6"-13777,3-4-575,0-1-81,1 0 1,-1 1-1,0-1 1,0 1 0,1-1-1,-1 1 1,1 0-1,0 0 1,0 0-1,-1 0 1,1-1 0,0 2-1,0-1 1,1 0-1,-2 2 1,3-2-9,0-1-1,-1 0 1,1 1-1,0-1 1,0 0-1,0 0 1,0 0 0,0 1-1,0-1 1,0 0-1,0 0 1,1 0 0,-1-1-1,0 1 1,1 0-1,-1 0 1,0-1-1,1 1 1,-1-1 0,1 1-1,-1-1 1,1 0-1,-1 1 1,3-1-1,38 7 48,-38-7-56,-1 0 0,1 0 1,-1-1-1,1 1 1,-1-1-1,1 1 0,-1-1 1,0 0-1,5-2 1,-7 2 44,0 1 1,0-1 0,0 0-1,0 1 1,0-1-1,0 0 1,-1 0 0,1 0-1,0 0 1,0 0-1,-1 0 1,1 0 0,0 0-1,-1 0 1,1 0-1,-1 0 1,1 0 0,-1 0-1,0 0 1,1-1 0,-1 1-1,0 0 1,0 0-1,0 0 1,0-1 0,0 1-1,0 0 1,0 0-1,-1 0 1,1-2 0,-1 2-30,0 0 1,0-1-1,0 1 1,0 0-1,0 0 1,0 0-1,-1 0 1,1 0-1,0 0 1,-1 1-1,1-1 1,0 0-1,-1 1 1,1-1-1,-1 1 1,1-1-1,-1 1 1,1-1-1,-1 1 1,1 0-1,-1 0 1,-2 0-1,-42-2-28,41 2 21,2 0-2,-1 1-1,1-1 0,-1 1 1,0-1-1,1 1 1,0 0-1,-1 1 1,1-1-1,0 1 0,-1-1 1,1 1-1,0 0 1,0 0-1,0 0 0,1 0 1,-1 1-1,0-1 1,1 1-1,0 0 1,-1 0-1,1-1 0,0 1 1,1 1-1,-1-1 1,0 0-1,-1 7 0,-2 0-9,1 0 0,0 1 0,1-1 1,0 1-1,0 0 0,1-1 0,1 1 0,0 0 0,1 12 0,0-22-5,1 0 0,0 0 1,-1 0-1,1 0 0,0 1 0,0-1 1,0 0-1,0-1 0,0 1 1,0 0-1,0 0 0,0 0 1,0-1-1,1 1 0,-1 0 0,0-1 1,0 1-1,1-1 0,-1 0 1,0 1-1,1-1 0,-1 0 1,0 0-1,1 0 0,-1 0 0,0 0 1,1 0-1,-1 0 0,0 0 1,1-1-1,1 1 0,48-7 143,-39 3-137,0-1-1,-1 0 1,1 0-1,-1-1 1,0-1 0,-1 0-1,14-11 1,-19 14 17,0 1 0,-1-2-1,0 1 1,1 0 0,-2-1 0,1 0 0,0 0 0,-1 0 0,0 0-1,0 0 1,-1-1 0,1 1 0,-1-1 0,0 0 0,-1 0 0,1 1-1,0-10 1,-2 14-40,0 1-1,0-1 1,0 0-1,-1 0 1,1 0-1,0 0 1,0 0-1,-1 1 1,1-1 0,-1 0-1,1 0 1,0 0-1,-1 1 1,0-1-1,1 0 1,-1 1-1,1-1 1,-1 0-1,0 1 1,1-1-1,-1 1 1,0-1-1,0 1 1,1-1-1,-1 1 1,0 0-1,-1-1 1,-34-3 9,23 5-14,0 0 0,0 1 1,-17 5-1,5 3-4333,24-7 240,17-4-108,2-4-5357</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0.252"/>
    </inkml:context>
    <inkml:brush xml:id="br0">
      <inkml:brushProperty name="width" value="0.025" units="cm"/>
      <inkml:brushProperty name="height" value="0.025" units="cm"/>
    </inkml:brush>
  </inkml:definitions>
  <inkml:trace contextRef="#ctx0" brushRef="#br0">0 1 17168,'0'1'1890,"0"12"192,0 4 32,2 6-512,1 0-898,0 4-512,2-1-96,0-4-64,-1-2-32,-1-4-224,-3-3-544,0-4-321,0-1-641,0-6-865,-6-2-2081,-8 0-4453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9.468"/>
    </inkml:context>
    <inkml:brush xml:id="br0">
      <inkml:brushProperty name="width" value="0.025" units="cm"/>
      <inkml:brushProperty name="height" value="0.025" units="cm"/>
    </inkml:brush>
  </inkml:definitions>
  <inkml:trace contextRef="#ctx0" brushRef="#br0">0 0 15887,'0'0'4863,"12"3"-4494,9 3-81,-1 1-1,1 1 1,-1 0 0,-1 2 0,36 23 0,-48-28-271,0 0 0,0 0 1,0 1-1,-1 0 0,0 0 0,0 1 1,0 0-1,-1 0 0,0 0 1,0 1-1,-1 0 0,0 0 0,-1 0 1,1 0-1,-2 0 0,1 1 0,-1-1 1,2 17-1,-4-14-113,0 0-1,0 0 1,-1 0-1,-1-1 1,0 1 0,0 0-1,-1-1 1,-1 0-1,1 1 1,-2-1-1,1-1 1,-8 12 0,4-10-666,0 0 0,0 0 0,-1-1 0,0 0 1,-18 14-1,-14 6-5762</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0.577"/>
    </inkml:context>
    <inkml:brush xml:id="br0">
      <inkml:brushProperty name="width" value="0.025" units="cm"/>
      <inkml:brushProperty name="height" value="0.025" units="cm"/>
    </inkml:brush>
  </inkml:definitions>
  <inkml:trace contextRef="#ctx0" brushRef="#br0">0 52 3075,'0'0'21140,"58"-43"-21012,-25 37-96,3 4-64,4 2-1345,-1 0-1506,-2 0-2947</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0.984"/>
    </inkml:context>
    <inkml:brush xml:id="br0">
      <inkml:brushProperty name="width" value="0.025" units="cm"/>
      <inkml:brushProperty name="height" value="0.025" units="cm"/>
    </inkml:brush>
  </inkml:definitions>
  <inkml:trace contextRef="#ctx0" brushRef="#br0">1 335 7399,'0'0'14633,"11"-8"-13213,17-10-964,-1-2 1,-1 0 0,-1-2-1,30-34 1,-39 38-134,-1 0-1,-1-1 0,-1-1 1,0 0-1,-2-1 1,0 0-1,11-33 1,-58 149-400,-11 35 111,43-115-79,0 1 1,1-1 0,1 0 0,0 1 0,1 0 0,2 23-1,4-20-1846,1 3-6889,-6-17 2379</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1.347"/>
    </inkml:context>
    <inkml:brush xml:id="br0">
      <inkml:brushProperty name="width" value="0.025" units="cm"/>
      <inkml:brushProperty name="height" value="0.025" units="cm"/>
    </inkml:brush>
  </inkml:definitions>
  <inkml:trace contextRef="#ctx0" brushRef="#br0">1 90 8232,'0'0'12310,"11"3"-10506,4 1-1354,1-1 0,0 0-1,-1-2 1,1 0 0,0 0-1,0-1 1,0-1-1,27-6 1,161-34 1731,73-13-3663,-276 54 1142,9-3-398</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1.766"/>
    </inkml:context>
    <inkml:brush xml:id="br0">
      <inkml:brushProperty name="width" value="0.025" units="cm"/>
      <inkml:brushProperty name="height" value="0.025" units="cm"/>
    </inkml:brush>
  </inkml:definitions>
  <inkml:trace contextRef="#ctx0" brushRef="#br0">1 286 14446,'0'0'11477,"11"-8"-10366,15-12-465,-1-2 0,0-1 1,20-26-1,73-91 890,-116 137-1513,17-18-47,-12 21-60,-4 14 3,-4 1 86,-1 1 0,0-1 0,-1 1-1,-1-1 1,-9 26 0,-38 75 23,36-84-37,10-21-284,17-28-14431,1-5 6135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2.109"/>
    </inkml:context>
    <inkml:brush xml:id="br0">
      <inkml:brushProperty name="width" value="0.025" units="cm"/>
      <inkml:brushProperty name="height" value="0.025" units="cm"/>
    </inkml:brush>
  </inkml:definitions>
  <inkml:trace contextRef="#ctx0" brushRef="#br0">25 1 15695,'0'0'5221,"-10"48"-3940,2-17-448,5-1-449,0 3 33,3-1-129,0-1-192,0-7 0,0-6-96,0-4 0,0-5-416,4-7-962,-2-2-1312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2.480"/>
    </inkml:context>
    <inkml:brush xml:id="br0">
      <inkml:brushProperty name="width" value="0.025" units="cm"/>
      <inkml:brushProperty name="height" value="0.025" units="cm"/>
    </inkml:brush>
  </inkml:definitions>
  <inkml:trace contextRef="#ctx0" brushRef="#br0">1 50 15439,'0'0'8872,"53"-13"-7911,-21 9-577,3-5-256,1 5-96,-1-3-256,-5 3-1345,-4 1-866,-8-1-511,-3 2-3813</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2.824"/>
    </inkml:context>
    <inkml:brush xml:id="br0">
      <inkml:brushProperty name="width" value="0.025" units="cm"/>
      <inkml:brushProperty name="height" value="0.025" units="cm"/>
    </inkml:brush>
  </inkml:definitions>
  <inkml:trace contextRef="#ctx0" brushRef="#br0">0 213 18353,'0'0'6300,"12"-6"-5030,-3 2-1150,55-26 864,-58 28-904,-1 0 0,0 1 0,1-1 0,-1 1 1,1 0-1,0 1 0,-1-1 0,1 1 1,0 0-1,-1 0 0,10 3 0,-13-2-66,0 0 0,-1 0-1,1 0 1,-1 1 0,1-1-1,-1 1 1,0-1 0,1 1-1,-1-1 1,0 1 0,0 0 0,0 0-1,0-1 1,0 1 0,-1 0-1,1 0 1,-1 0 0,1 0-1,-1 0 1,1 0 0,-1 0 0,0 0-1,0 0 1,-1 3 0,-2 50 679,-1-42 672,3-39-549,2-47-24,0-85-23,0 158-769,0-1 0,1 0 0,-1 1 0,0-1 0,1 1 0,-1-1 0,0 1 0,1 0 0,-1 0 0,1 0 0,-1-1 0,1 1 0,-1 1 0,1-1 0,-1 0 0,1 0 0,1 1 0,-2-1 0,34 3-119,-5 0-596,-1-2 0,46-3 1,-54-4-2794,-11-1-2524,-2-3-6732</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3.557"/>
    </inkml:context>
    <inkml:brush xml:id="br0">
      <inkml:brushProperty name="width" value="0.025" units="cm"/>
      <inkml:brushProperty name="height" value="0.025" units="cm"/>
    </inkml:brush>
  </inkml:definitions>
  <inkml:trace contextRef="#ctx0" brushRef="#br0">54 1 10218,'0'0'17451,"-7"9"-17174,-21 27 60,28-33 2588,9-12-2140,-7 7-775,0 0-1,-1 0 1,1 0-1,-1-1 0,1 1 1,-1 0-1,0-1 1,0 1-1,0-1 0,0 1 1,-1-1-1,2-3 1,-3 6-15,0 0 0,0 0-1,0 0 1,0 0 0,1 0 0,-1 0 0,0 1 0,0-1 0,0 0 0,1 1 0,-1-1 0,0 0-1,0 1 1,1-1 0,-1 1 0,0-1 0,1 1 0,-1-1 0,1 1 0,-1 0 0,0 0 0,-2 3-121,-1 1 1,1-1 0,1 1 0,-1-1 0,1 1-1,0 0 1,0 0 0,0 0 0,0 0 0,0 7-1,16-18-10647,-5-3 2035</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3.979"/>
    </inkml:context>
    <inkml:brush xml:id="br0">
      <inkml:brushProperty name="width" value="0.025" units="cm"/>
      <inkml:brushProperty name="height" value="0.025" units="cm"/>
    </inkml:brush>
  </inkml:definitions>
  <inkml:trace contextRef="#ctx0" brushRef="#br0">330 24 16271,'0'0'13282,"-8"-6"-13207,6 5-73,0-1-1,0 0 0,-1 1 1,1-1-1,-1 1 0,1-1 1,-1 1-1,1 0 0,-1 0 1,0 0-1,0 0 0,1 0 1,-1 1-1,0-1 0,0 1 1,0 0-1,0 0 0,1 0 1,-1 0-1,0 1 0,0-1 0,0 1 1,0-1-1,1 1 0,-1 0 1,0 0-1,-4 3 0,-26 14 199,0 2-1,-35 29 0,56-40-110,1 0-1,1 1 1,-1 0 0,2 1-1,0 0 1,0 1 0,1 0-1,0 0 1,-6 14-1,13-24-84,0-1 0,0 1 0,0-1 0,1 1 0,-1 0 0,0-1 0,1 1 0,-1 0 0,1 0 0,0-1 0,-1 1-1,1 0 1,0 0 0,0 0 0,0-1 0,0 1 0,1 0 0,-1 0 0,0 0 0,1-1 0,-1 1 0,1 0 0,0-1-1,-1 1 1,1 0 0,0-1 0,0 1 0,0-1 0,0 1 0,0-1 0,1 0 0,-1 1 0,0-1 0,1 0 0,-1 0-1,0 0 1,1 0 0,0 0 0,-1 0 0,1 0 0,-1-1 0,1 1 0,0 0 0,0-1 0,1 1 0,11 1-110,0 0 0,0-1 0,-1 0 0,28-3 1,-18 1-465,-11 0-307,0 0-1,0-1 1,21-5 0,9-9-6098,-18 3-2330</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7:14.364"/>
    </inkml:context>
    <inkml:brush xml:id="br0">
      <inkml:brushProperty name="width" value="0.025" units="cm"/>
      <inkml:brushProperty name="height" value="0.025" units="cm"/>
    </inkml:brush>
  </inkml:definitions>
  <inkml:trace contextRef="#ctx0" brushRef="#br0">1 202 11499,'0'0'18417,"8"-11"-17813,124-176 1403,-132 186-2007,0 1 1,0 0-1,0 0 1,0 0 0,1 0-1,-1 0 1,0-1-1,0 1 1,0 0-1,0 0 1,0 0 0,0 0-1,0 0 1,1 0-1,-1 0 1,0-1-1,0 1 1,0 0-1,0 0 1,0 0 0,1 0-1,-1 0 1,0 0-1,0 0 1,0 0-1,0 0 1,1 0-1,-1 0 1,0 0 0,0 0-1,0 0 1,0 0-1,1 0 1,-1 0-1,0 0 1,0 0 0,0 0-1,0 0 1,1 0-1,-1 1 1,0-1-1,0 0 1,0 0-1,0 0 1,0 0 0,0 0-1,1 0 1,-1 0-1,0 1 1,0-1-1,0 0 1,0 0-1,0 0 1,0 0 0,0 0-1,0 1 1,0-1-1,0 0 1,0 0-1,0 0 1,0 0 0,0 0-1,0 1 1,0-1-1,0 0 1,0 0-1,4 23-8,-5 29 54,-10 17 16,7-52-159,1 0 0,0 0 0,2 0 1,0 30-1,1-46-86,0 0 1,0-1 0,0 1-1,0 0 1,1 0-1,-1-1 1,0 1 0,0 0-1,0-1 1,1 1-1,-1-1 1,0 1 0,1 0-1,-1-1 1,0 1-1,1-1 1,-1 1 0,1-1-1,-1 1 1,1-1-1,-1 1 1,1-1 0,0 1-1,-1-1 1,1 0 0,-1 1-1,1-1 1,0 0-1,-1 0 1,1 1 0,0-1-1,-1 0 1,1 0-1,0 0 1,0 0 0,15 1-8744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09.921"/>
    </inkml:context>
    <inkml:brush xml:id="br0">
      <inkml:brushProperty name="width" value="0.025" units="cm"/>
      <inkml:brushProperty name="height" value="0.025" units="cm"/>
    </inkml:brush>
  </inkml:definitions>
  <inkml:trace contextRef="#ctx0" brushRef="#br0">0 0 14958,'0'0'5253,"16"63"-3812,-16-22-896,-3 7-481,-4 3-32,2 0 0,5-9-96,0-6-641,3-7-992,5-10-577,-8-15-1666</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05.637"/>
    </inkml:context>
    <inkml:brush xml:id="br0">
      <inkml:brushProperty name="width" value="0.025" units="cm"/>
      <inkml:brushProperty name="height" value="0.025" units="cm"/>
    </inkml:brush>
  </inkml:definitions>
  <inkml:trace contextRef="#ctx0" brushRef="#br0">124 1 4740,'-10'0'294,"-103"3"6491,112-3-5909,18 1-65,109 2 518,-22-1-1123,143 21-1,-243-22-209,0 0 0,-1 0 0,1 0 0,0 0-1,-1 1 1,1-1 0,-1 1 0,6 3 0,-9-5 5,0 1 1,1-1-1,-1 0 1,0 0-1,0 0 1,1 1-1,-1-1 1,0 0-1,0 0 1,0 1-1,1-1 1,-1 0-1,0 1 1,0-1-1,0 0 1,0 1-1,0-1 1,0 0-1,1 1 1,-1-1-1,0 0 1,0 1-1,0-1 1,0 0-1,0 1 1,0-1-1,0 0 1,-1 1-1,1-1 1,0 0-1,0 1 1,0 0-1,-19 9 286,-29 0 210,0-1 0,0-3 0,-1-2 0,-52-2 0,-46 4 307,401-36-527,183-24-1392,-739 105 1224,187-28-31,-34 12-1936,143-34-1724,12-3-2146</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58.491"/>
    </inkml:context>
    <inkml:brush xml:id="br0">
      <inkml:brushProperty name="width" value="0.025" units="cm"/>
      <inkml:brushProperty name="height" value="0.025" units="cm"/>
    </inkml:brush>
  </inkml:definitions>
  <inkml:trace contextRef="#ctx0" brushRef="#br0">52 45 1185,'0'0'11616,"-8"-9"-9491,-22-23-64,30 31-1973,0 1 0,0 0 0,0 0 0,0-1 0,-1 1 0,1 0 0,0 0 0,0 0 0,0 0 0,-1-1 0,1 1 0,0 0 0,0 0 0,-1 0 0,1 0 0,0 0 1,0-1-1,-1 1 0,1 0 0,0 0 0,-1 0 0,1 0 0,0 0 0,0 0 0,-1 0 0,1 0 0,0 0 0,-1 0 0,1 0 0,0 0 0,0 0 0,-1 0 0,1 1 0,0-1 0,0 0 0,-1 0 0,-3 12 973,3 21-1061,1-28 422,0 4-252,1-1-1,-1 1 1,1 0 0,1 0-1,-1-1 1,1 1 0,1-1-1,0 0 1,0 0 0,8 15-1,-8-19-111,0 0 0,0 0 0,0 0 0,1-1-1,0 1 1,-1-1 0,1 0 0,0 0 0,0 0-1,1-1 1,-1 1 0,0-1 0,1 0 0,0-1 0,-1 1-1,1-1 1,0 1 0,0-2 0,0 1 0,9 0-1,-2-1 74,1 0-1,-1-1 0,0-1 0,1 0 0,-1 0 0,0-1 0,0-1 0,-1 0 0,14-6 0,9-8 184,51-35-1,-56 33-114,0 2 0,42-19 1,-69 36-199,0 0 0,0 0 0,0 0 0,0 0 0,0 1 0,0-1 0,0 0 0,0 1 0,0 0 1,0-1-1,0 1 0,0 0 0,0 0 0,0 0 0,0 0 0,0 1 0,0-1 0,0 1 1,0-1-1,0 1 0,0-1 0,0 1 0,0 0 0,0 0 0,0 0 0,-1 0 0,1 1 0,0-1 1,-1 0-1,1 1 0,-1-1 0,1 1 0,1 2 0,2 5 13,-1 0 0,-1 0 0,1 0 0,-2 0 0,1 1 0,1 11 0,-3-13-188,1 1 0,0-1 0,0 0-1,0-1 1,1 1 0,6 11 0,8-11-5041,2-11-5617,-12-2 2135</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3:58.868"/>
    </inkml:context>
    <inkml:brush xml:id="br0">
      <inkml:brushProperty name="width" value="0.025" units="cm"/>
      <inkml:brushProperty name="height" value="0.025" units="cm"/>
    </inkml:brush>
  </inkml:definitions>
  <inkml:trace contextRef="#ctx0" brushRef="#br0">0 172 8584,'0'0'14590,"9"-7"-14366,3-1-197,1 0-1,0 0 1,1 2 0,22-9 0,-27 12-38,1 0 1,-1 1 0,0-1 0,1 2 0,-1 0 0,1 0 0,0 0-1,-1 1 1,19 3 0,-24-2 20,-1 0 0,1 1 0,-1-1 0,1 1 0,-1 0-1,0 0 1,0 0 0,0 1 0,0-1 0,0 1 0,-1-1 0,3 4 0,-2-3 19,0 1 1,0-1-1,0-1 1,0 1 0,1 0-1,-1-1 1,1 0-1,0 1 1,-1-1-1,7 1 1,3 0 231,0-1 0,0-1 1,0 0-1,1-1 0,-1-1 0,0 0 0,0-1 1,0 0-1,0-1 0,0 0 0,13-6 0,4 1 230,2 3 735,-29 5-1199,0 0 1,0 0 0,1 0-1,-1-1 1,0 0 0,0 1 0,0-1-1,0 0 1,0-1 0,0 1-1,0 0 1,-1-1 0,1 0-1,0 1 1,-1-1 0,1 0-1,1-3 1,4-3-309,0 0 1,-1-1-1,10-17 1,5-12-6002,-7 10-3728</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0.015"/>
    </inkml:context>
    <inkml:brush xml:id="br0">
      <inkml:brushProperty name="width" value="0.025" units="cm"/>
      <inkml:brushProperty name="height" value="0.025" units="cm"/>
    </inkml:brush>
  </inkml:definitions>
  <inkml:trace contextRef="#ctx0" brushRef="#br0">1 0 7911,'0'0'15439,"0"13"-14788,0 283-704,0-295-46,0-1 0,0 1 0,0 0 0,0 0 0,0 0 0,0-1-1,0 1 1,0 0 0,0 0 0,0 0 0,0-1 0,1 1 0,-1 0 0,0 0 0,0 0 0,1-1 0,-1 1 0,1 0-1,-1-1 1,1 1 0,0 0 0,9-8-3046,8-30-4171,-12-1 397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0.358"/>
    </inkml:context>
    <inkml:brush xml:id="br0">
      <inkml:brushProperty name="width" value="0.025" units="cm"/>
      <inkml:brushProperty name="height" value="0.025" units="cm"/>
    </inkml:brush>
  </inkml:definitions>
  <inkml:trace contextRef="#ctx0" brushRef="#br0">0 81 15022,'0'0'8664,"11"-1"-7276,15 1-954,0-1-1,0-1 1,-1-2-1,36-9 1,-55 11-503,72-27-30,-31 2-3289,-46 26 1552,-15 4-4767,-9 12 2343,17-10 2236,-23 14-5049</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0.730"/>
    </inkml:context>
    <inkml:brush xml:id="br0">
      <inkml:brushProperty name="width" value="0.025" units="cm"/>
      <inkml:brushProperty name="height" value="0.025" units="cm"/>
    </inkml:brush>
  </inkml:definitions>
  <inkml:trace contextRef="#ctx0" brushRef="#br0">22 38 9513,'0'0'6342,"-22"49"-3876,25-44-768,18-5-161,8-2-63,7-14-1,8-3-512,-5-2-448,-1 6-385,-5 2-160,-10 8-1089,-8 5-1089,-9 0-801,-6 13-1698,-8 2-1505</inkml:trace>
  <inkml:trace contextRef="#ctx0" brushRef="#br0" timeOffset="1">30 274 7655,'0'0'13677,"61"-8"-13549,-31-6-448,3 1-1570,1-1-1633,-4 2-769,-2 2 544</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1.060"/>
    </inkml:context>
    <inkml:brush xml:id="br0">
      <inkml:brushProperty name="width" value="0.025" units="cm"/>
      <inkml:brushProperty name="height" value="0.025" units="cm"/>
    </inkml:brush>
  </inkml:definitions>
  <inkml:trace contextRef="#ctx0" brushRef="#br0">1 202 10922,'0'0'9204,"8"6"-8388,-3-2-667,-2-2-60,0 0 0,0 0-1,-1 0 1,1 1-1,0-1 1,-1 1-1,0-1 1,0 1-1,0 0 1,0 0-1,0 0 1,0 0-1,-1 0 1,1 1-1,-1-1 1,0 0-1,0 1 1,1 6 0,-2-9 32,0 0 0,0 0 1,0 1-1,0-1 1,0 0-1,0 0 1,0 0-1,0 1 1,1-1-1,-1 0 1,1 0-1,-1 0 0,1 0 1,-1 0-1,1 1 1,-1-1-1,1 0 1,1 1-1,-2-2-52,1 0-1,0 0 1,-1-1-1,1 1 1,-1 0-1,1 0 1,-1 0-1,1 0 1,-1-1-1,1 1 1,0 0-1,-1 0 1,0-1-1,1 1 1,-1-1-1,1 1 1,-1 0-1,1-1 1,-1 1-1,0-1 1,1 1-1,-1-1 1,0 1-1,1-1 1,-1 0-1,23-45 1251,-16 22-1173,0-1 0,-1 1 0,-2-1 1,3-45-1,-3 32-119,30 67-3475,-31-28 2915,0 1 0,1-1 0,-1 0 1,0 0-1,1 0 0,-1 0 0,1-1 1,-1 0-1,1 1 0,-1-1 0,1 0 1,0-1-1,-1 1 0,1-1 0,-1 1 0,1-1 1,-1 0-1,0 0 0,1-1 0,-1 1 1,0-1-1,0 1 0,0-1 0,0 0 1,0 0-1,0 0 0,-1-1 0,1 1 0,-1-1 1,1 0-1,-1 1 0,0-1 0,0 0 1,3-5-1,8-18-5158</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1.432"/>
    </inkml:context>
    <inkml:brush xml:id="br0">
      <inkml:brushProperty name="width" value="0.025" units="cm"/>
      <inkml:brushProperty name="height" value="0.025" units="cm"/>
    </inkml:brush>
  </inkml:definitions>
  <inkml:trace contextRef="#ctx0" brushRef="#br0">92 0 8104,'0'0'5114,"-5"13"-2888,-9 23-985,2 1-1,2 0 1,1 0 0,-6 65-1,15-100-1230,-1-1 0,1 1 0,0 0-1,0-1 1,0 1 0,1 0 0,-1-1 0,0 1 0,1-1-1,-1 1 1,1-1 0,-1 1 0,1-1 0,0 1 0,0-1-1,-1 1 1,1-1 0,0 0 0,0 1 0,0-1-1,1 0 1,-1 0 0,0 0 0,0 0 0,3 1 0,-1 0 8,0-1 1,0 0 0,0-1 0,0 1-1,1 0 1,-1-1 0,0 0 0,1 0 0,-1 0-1,0 0 1,7-1 0,6-3-159,0 0-1,0-1 1,27-12 0,-30 10-66,-9 5 227,-1 0 0,1 0 1,0 1-1,0-1 0,0 1 0,0 0 0,1 0 0,4 0 0,-11 24 1677,-9-2-916,9-19-679,0 1-1,0-1 0,1 1 0,-1 0 0,1 0 0,-1 0 1,1-1-1,0 1 0,0 4 0,25-20 1788,20-18-1379,-27 21-763,-1-2 0,0 0 0,22-23 0,-37 35 78,-1-1-1,1 1 0,-1-1 0,1 1 0,-1-1 1,0 1-1,1-1 0,-1 0 0,0 1 0,0-1 1,1 0-1,-1 1 0,0-1 0,0 0 0,0 1 1,0-1-1,0 0 0,0 1 0,0-1 0,0 0 0,0 1 1,0-1-1,0 0 0,0 0 0,0 1 0,0-1 1,-1 0-1,1 1 0,0-1 0,-1 1 0,1-1 1,0 0-1,-1 1 0,0-1 0,-19-15-8542,20 16 8685,-22-14-8792</inkml:trace>
  <inkml:trace contextRef="#ctx0" brushRef="#br0" timeOffset="1">0 90 10378,'0'0'11691,"54"13"-11275,-13-13-352,2 0-64,1-1-1921,-2-7-4934</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2.149"/>
    </inkml:context>
    <inkml:brush xml:id="br0">
      <inkml:brushProperty name="width" value="0.025" units="cm"/>
      <inkml:brushProperty name="height" value="0.025" units="cm"/>
    </inkml:brush>
  </inkml:definitions>
  <inkml:trace contextRef="#ctx0" brushRef="#br0">77 95 9289,'0'0'16047,"-9"4"-15962,5-3-84,0 0-1,1 0 1,-1 0-1,1 1 0,0 0 1,-1 0-1,1 0 0,0 0 1,0 0-1,0 0 1,1 1-1,-1 0 0,0-1 1,1 1-1,0 0 0,0 0 1,0 0-1,0 1 1,0-1-1,0 0 0,1 1 1,0-1-1,0 1 1,0 0-1,0-1 0,0 1 1,0 7-1,1-11 3,0 1 0,-1 0 0,1 0 1,0-1-1,0 1 0,0 0 0,0 0 0,0-1 0,0 1 0,0 0 0,0 0 0,0 0 1,0-1-1,0 1 0,1 0 0,-1 0 0,0-1 0,1 1 0,-1 0 0,0-1 1,1 1-1,-1 0 0,1-1 0,-1 1 0,1-1 0,-1 1 0,1 0 0,-1-1 0,1 1 1,-1-1-1,2 1 0,0-1 12,-1 0 0,1 0 0,-1 0 0,1-1 0,-1 1 0,1-1 0,-1 1 0,1-1 0,-1 1 0,1-1 0,-1 0 1,0 1-1,0-1 0,3-2 0,42-39 374,-30 23-346,0-1 0,-1 0 0,-1-1-1,-1-1 1,12-27 0,-43 139-497,16-84 351,0 1 0,1 0 0,0 0-1,0 0 1,1 0 0,-1 0 0,2 7 0,-1-13 33,0 0 1,0-1 0,1 1-1,-1 0 1,0-1-1,0 1 1,0 0-1,1-1 1,-1 1 0,0-1-1,0 1 1,1-1-1,-1 1 1,1-1-1,-1 1 1,0-1 0,1 1-1,-1-1 1,1 1-1,-1-1 1,1 0-1,0 1 1,-1-1 0,1 0-1,-1 1 1,1-1-1,-1 0 1,1 0-1,1 1 1,0-2-124,0 1-1,0-1 1,0 1 0,0-1-1,0 0 1,0 1 0,0-1-1,0 0 1,0-1-1,0 1 1,0 0 0,-1 0-1,1-1 1,1-1 0,47-48-9272,-26 20-475</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2.630"/>
    </inkml:context>
    <inkml:brush xml:id="br0">
      <inkml:brushProperty name="width" value="0.025" units="cm"/>
      <inkml:brushProperty name="height" value="0.025" units="cm"/>
    </inkml:brush>
  </inkml:definitions>
  <inkml:trace contextRef="#ctx0" brushRef="#br0">157 1 12812,'0'0'2103,"-7"11"342,2-3-2238,-4 5 647,2-1-1,-1 2 1,-6 17 0,12-27-770,1 0 0,-1 1 0,1-1 0,0 0 1,1 0-1,-1 0 0,1 1 0,-1-1 0,1 0 1,0 1-1,1-1 0,-1 0 0,1 1 0,0-1 1,0 0-1,0 0 0,1 0 0,2 7 0,12 15-163,-1 1 0,14 37-1,-25-55 77,-2-1-1,1 0 1,-1 1-1,0-1 0,-1 1 1,1-1-1,-2 1 1,1 0-1,-2 0 0,1-1 1,-1 1-1,0 0 1,-3 9-1,2-14 36,0 1 0,0-1 0,-1 0 1,0-1-1,0 1 0,0 0 0,0-1 0,0 0 0,-1 0 0,1 0 0,-1 0 1,0 0-1,0-1 0,0 1 0,0-1 0,0 0 0,0 0 0,-7 1 0,9-2 48,-1 0 0,0 0 0,0 0 0,0 0 0,0-1 0,0 1 0,0-1 0,0 0 1,0 0-1,0 0 0,0 0 0,0 0 0,0-1 0,0 1 0,0-1 0,0 0 0,0 0 0,0 0 0,0 0 0,1-1 0,-1 1 0,0-1 0,1 1 0,-1-1 0,1 0 0,0 0 0,-4-5 0,2 2-93,1-1 1,0 0-1,0 0 1,0 0-1,1-1 1,0 1 0,0-1-1,1 1 1,0-1-1,0 1 1,0-1-1,1 0 1,0 0-1,0 1 1,1-1-1,0 0 1,0 1 0,0-1-1,5-11 1,-2 7-29,1 0 0,0 1 0,1 0 0,0 0 0,0 1 0,1-1 0,1 1 0,-1 1 0,1 0 0,17-14 0,58-32 34,-66 45 48,-1 0 0,0-2 0,0 0 0,-1-1 0,0 0 0,-1-1 0,22-26 0,-35 38 12,-1 0 1,1 0-1,0 0 0,-1 0 1,1 0-1,0 1 1,-1-1-1,1 0 1,-1 0-1,0-1 0,1 1 1,-1 0-1,0 0 1,0 0-1,1 0 1,-1 0-1,0 0 0,0 0 1,0 0-1,0 0 1,-1 0-1,1-1 1,0 1-1,0 0 0,-1 0 1,0-1-1,0 1-27,1 1 0,-1 0 0,0 0 0,0 0 0,0 0 0,0 0-1,1 0 1,-1 0 0,0 0 0,0 0 0,0 0 0,0 0 0,0 0 0,1 1-1,-1-1 1,0 0 0,0 1 0,0-1 0,1 0 0,-1 1 0,0-1 0,1 1-1,-1-1 1,0 1 0,1 0 0,-1-1 0,1 1 0,-1 0 0,1-1-1,-1 1 1,1 0 0,-1 0 0,0 1 0,-3 4-18,-1 0 0,1 0 1,0 1-1,1-1 0,0 1 0,0 0 0,0 0 0,1 0 1,0 0-1,0 1 0,1-1 0,0 0 0,0 1 1,0 8-1,2-15-8,-1 0 1,0 0-1,0 0 0,0-1 1,0 1-1,1 0 1,-1 0-1,0 0 1,1-1-1,-1 1 0,0 0 1,1 0-1,-1-1 1,1 1-1,-1 0 1,1-1-1,0 1 0,-1-1 1,1 1-1,0 0 1,-1-1-1,1 0 1,0 1-1,0-1 0,-1 1 1,1-1-1,1 1 1,29 0-87,-24-2-253,0 0-1,0-1 1,0 0-1,0-1 1,0 1-1,7-5 0,-12 6-194,0 0-1,0-1 1,0 1-1,0-1 0,0 0 1,0 0-1,0 1 1,-1-1-1,1-1 0,-1 1 1,1 0-1,-1 0 1,2-3-1,0-15-5625</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0.312"/>
    </inkml:context>
    <inkml:brush xml:id="br0">
      <inkml:brushProperty name="width" value="0.025" units="cm"/>
      <inkml:brushProperty name="height" value="0.025" units="cm"/>
    </inkml:brush>
  </inkml:definitions>
  <inkml:trace contextRef="#ctx0" brushRef="#br0">12 123 9577,'0'0'9129,"-12"-49"-7624,41 40-448,11 0 64,12-2-192,9-2-609,7 0-192,2 3-63,-2 2-354,-4 7-672,-13 1-896,-17 0-1603,-19 11-4035</inkml:trace>
  <inkml:trace contextRef="#ctx0" brushRef="#br0" timeOffset="1">110 341 14414,'0'0'7335,"74"14"-6727,-33-18-320,4-1-224,5 1-31,0 0-578,-2-3-1473,-2-1-2178,-6-4-3972</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2.958"/>
    </inkml:context>
    <inkml:brush xml:id="br0">
      <inkml:brushProperty name="width" value="0.025" units="cm"/>
      <inkml:brushProperty name="height" value="0.025" units="cm"/>
    </inkml:brush>
  </inkml:definitions>
  <inkml:trace contextRef="#ctx0" brushRef="#br0">0 53 5477,'0'0'11947,"47"-35"-11786,-12 26-354,3 0-5060</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3.691"/>
    </inkml:context>
    <inkml:brush xml:id="br0">
      <inkml:brushProperty name="width" value="0.025" units="cm"/>
      <inkml:brushProperty name="height" value="0.025" units="cm"/>
    </inkml:brush>
  </inkml:definitions>
  <inkml:trace contextRef="#ctx0" brushRef="#br0">94 173 3491,'0'0'8328,"1"-10"-4660,-1 8-3797,1-7 1350,-1-1 1,0 1-1,-1 0 1,-2-15-1,2 23-1038,1 0 0,0 0 0,0 0 0,-1 0 0,1 0 0,0 0 0,-1 0 0,1 0 0,-1 0 0,0 1-1,1-1 1,-1 0 0,1 0 0,-1 0 0,0 1 0,0-1 0,0 0 0,1 1 0,-1-1 0,0 0 0,0 1 0,-1-1-1,0 1-102,0 0 0,0 0-1,1 0 1,-1 1-1,0-1 1,1 1-1,-1-1 1,0 1-1,1 0 1,-1-1-1,1 1 1,-1 0-1,1 0 1,-1 0-1,1 0 1,0 0 0,-1 1-1,1-1 1,-2 2-1,-28 38 844,29-39-906,1 1 0,-1-1 0,1 1 1,0-1-1,0 1 0,0 0 0,0 0 0,0 0 0,0 0 0,1-1 0,0 1 1,-1 0-1,1 0 0,1 6 0,-1-9-14,1 1 0,-1 0 0,1-1 0,0 1 0,-1-1 0,1 1 0,-1-1 0,1 1 0,0-1 0,-1 0 0,1 1 0,0-1 0,0 0 1,-1 1-1,1-1 0,0 0 0,0 0 0,0 0 0,-1 0 0,1 0 0,0 0 0,0 0 0,-1 0 0,1 0 0,0 0 0,0 0 0,0 0 0,-1-1 0,1 1 0,1-1 0,24-7 95,-15 0-94,1 0 0,-1 0 0,0-2 0,-1 1 0,0-1 0,-1-1 0,0 1-1,-1-2 1,0 1 0,0-1 0,-1 0 0,-1-1 0,0 1 0,7-24 0,-22 68-91,3 1 0,1-1 1,-2 51-1,7-82 87,0-1 1,0 1-1,0-1 0,0 1 1,0-1-1,0 1 1,0-1-1,0 1 1,1-1-1,-1 1 0,0-1 1,0 1-1,1-1 1,-1 1-1,0-1 0,1 1 1,-1-1-1,0 1 1,1-1-1,-1 0 0,1 1 1,-1-1-1,0 0 1,1 1-1,-1-1 0,1 0 1,-1 1-1,1-1 1,-1 0-1,1 0 1,0 0-1,-1 0 0,1 0 1,-1 0-1,1 1 1,-1-1-1,1 0 0,-1 0 1,1-1-1,0 1 1,-1 0-1,1 0 0,-1 0 1,1 0-1,-1 0 1,1-1-1,-1 1 1,1 0-1,-1 0 0,2-1 1,26-16 154,-11 0-121,-1-2-1,-1 0 1,-1-1 0,0-1-1,18-39 1,-26 50-22,-15 77-333,7-58 340,0-1 1,1 1-1,0 0 0,0 0 0,1 11 1,0-19-6,0 0 1,0 0 0,0-1 0,0 1-1,0 0 1,0-1 0,1 1 0,-1 0-1,0 0 1,0-1 0,1 1 0,-1-1-1,0 1 1,1 0 0,-1-1 0,1 1-1,-1-1 1,1 1 0,-1-1 0,1 1-1,-1-1 1,1 1 0,0-1-1,-1 1 1,1-1 0,0 0 0,0 1-1,1-1 30,0 0 0,0-1 0,0 1 0,0-1 0,0 1 0,0-1 0,-1 0 0,1 0 0,0 1 0,-1-1 0,1-1 0,0 1 0,-1 0 0,1 0 0,-1 0 0,2-3 0,9-8 63,0-1 0,-1 0 0,-1-1 0,14-22 0,10-15-204,-34 52 70,0-1 1,0 0-1,0 0 1,0 0-1,-1 0 0,1 0 1,0 0-1,0 1 1,0-1-1,0 0 1,1 0-1,-1 0 1,0 0-1,0 0 0,0 1 1,0-1-1,0 0 1,0 0-1,0 0 1,0 0-1,0 0 0,0 0 1,0 0-1,0 1 1,0-1-1,0 0 1,1 0-1,-1 0 1,0 0-1,0 0 0,0 0 1,0 0-1,0 0 1,0 0-1,0 0 1,1 0-1,-1 0 0,0 0 1,0 1-1,0-1 1,0 0-1,0 0 1,1 0-1,-1 0 1,0 0-1,0 0 0,0 0 1,0 0-1,0-1 1,0 1-1,1 0 1,-1 0-1,0 0 1,0 0-1,0 0 0,0 0 1,0 0-1,0 0 1,0 0-1,1 0 1,-1 0-1,0 0 0,0-1 1,0 1-1,0 23-651,-6 25-1134,0-2-4514,6-34 480</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4.050"/>
    </inkml:context>
    <inkml:brush xml:id="br0">
      <inkml:brushProperty name="width" value="0.025" units="cm"/>
      <inkml:brushProperty name="height" value="0.025" units="cm"/>
    </inkml:brush>
  </inkml:definitions>
  <inkml:trace contextRef="#ctx0" brushRef="#br0">64 1 12812,'0'0'7928,"-8"10"-6855,2-4-933,1-1 11,0 0-1,1 0 0,0 1 0,0-1 0,0 1 0,0 0 0,1 0 0,0 0 0,0 1 0,1-1 0,0 1 1,0-1-1,-2 13 0,8-17-198,0 0-1,0-1 1,0 1 0,0-1 0,1 0 0,-1 0 0,0-1-1,0 1 1,8-1 0,0 1-410,-2 0-196,-1 1-1,1 1 0,0 0 1,15 7-1,-24-10 651,1 1 1,-1-1-1,1 1 0,-1-1 0,1 1 0,-1 0 0,0 0 0,0 0 0,1 0 0,-1 0 0,0 0 1,0 0-1,0 0 0,0 0 0,0 0 0,0 1 0,0-1 0,0 0 0,-1 1 0,1-1 1,0 0-1,-1 1 0,1-1 0,-1 1 0,0-1 0,1 1 0,-1-1 0,0 1 0,0 0 0,0-1 1,0 1-1,0-1 0,0 1 0,0-1 0,-1 1 0,1-1 0,-1 1 0,1-1 0,-1 1 1,-1 2-1,0-2 71,0 1 0,0-1 0,0 0 0,-1 0 0,1 0 0,0 0 0,-1 0 0,0 0 0,1-1 0,-1 1 0,0-1 0,0 0 0,0 0 0,0 0 0,0 0 0,-4 0 0,-31 3-2578,20-4-4397</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5.156"/>
    </inkml:context>
    <inkml:brush xml:id="br0">
      <inkml:brushProperty name="width" value="0.025" units="cm"/>
      <inkml:brushProperty name="height" value="0.025" units="cm"/>
    </inkml:brush>
  </inkml:definitions>
  <inkml:trace contextRef="#ctx0" brushRef="#br0">72 306 5125,'17'-20'1211,"-15"17"-238,1 0 0,-1-1 0,0 0 0,-1 1 0,1-1-1,0 0 1,-1 0 0,0 0 0,0 0 0,0 0 0,-1 0-1,1-6 1,-1 10-889,0-1-1,0 1 0,-1-1 1,1 1-1,0-1 0,0 1 0,0 0 1,-1-1-1,1 1 0,0-1 1,0 1-1,-1 0 0,1-1 1,0 1-1,-1 0 0,1-1 0,-1 1 1,1 0-1,0-1 0,-1 1 1,1 0-1,-1 0 0,1 0 1,-1-1-1,1 1 0,-1 0 1,1 0-1,0 0 0,-1 0 0,1 0 1,-1 0-1,1 0 0,-1 0 1,1 0-1,-1 0 0,1 0 1,-1 0-1,1 0 0,-1 0 1,1 1-1,-1-1 0,1 0 0,0 0 1,-1 1-1,0-1 0,-23 14 404,16-6-450,1 1 1,1 0-1,0 1 1,0-1-1,1 1 0,0 0 1,1 1-1,0-1 0,1 1 1,0 0-1,0 0 0,-1 21 1,4-31-29,-1 0 1,1 0-1,0 1 0,0-1 1,0 0-1,0 0 0,0 0 1,0 0-1,0 0 0,0 1 1,1-1-1,-1 0 0,0 0 1,1 0-1,-1 0 0,1 0 1,-1 0-1,1 0 0,-1 0 1,1 0-1,0 0 0,0 0 1,-1 0-1,1-1 0,0 1 1,0 0-1,0 0 1,2 0-1,-1 0 29,0-1 1,0 0-1,0 0 1,0 0-1,0 0 1,0 0-1,1 0 1,-1-1-1,0 1 1,0-1-1,0 1 1,0-1-1,0 0 1,2-1-1,8-4 201,-1 0-1,0-1 0,0-1 0,10-9 0,5-7-15,-1-1-1,-2-2 1,0 0-1,22-37 1,-31 43 41,-2 0-1,-1-1 1,0 0-1,-2-1 1,0-1-1,9-45 1,-63 187-190,45-117-75,-9 23-35,1-1 1,1 1 0,1 1-1,1-1 1,-2 35 0,7-58-58,0-1 1,0 1 0,0 0-1,0-1 1,0 1 0,0 0-1,1-1 1,-1 1 0,0 0-1,0-1 1,1 1 0,-1-1-1,1 1 1,-1-1 0,0 1-1,1-1 1,-1 1 0,1-1-1,-1 1 1,1-1 0,-1 1-1,1-1 1,0 0 0,-1 1-1,1-1 1,-1 0 0,1 1 0,0-1-1,-1 0 1,1 0 0,0 0-1,-1 0 1,1 0 0,0 0-1,-1 0 1,1 0 0,0 0-1,-1 0 1,1 0 0,0 0-1,-1 0 1,2-1 0,1 1-674,1-1 1,-1 0 0,0 0-1,0 0 1,0 0 0,-1 0-1,1-1 1,5-3-1,12-14-6451</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5.592"/>
    </inkml:context>
    <inkml:brush xml:id="br0">
      <inkml:brushProperty name="width" value="0.025" units="cm"/>
      <inkml:brushProperty name="height" value="0.025" units="cm"/>
    </inkml:brush>
  </inkml:definitions>
  <inkml:trace contextRef="#ctx0" brushRef="#br0">5 0 13004,'0'0'3486,"0"8"-945,-4 58 2488,4-66-5000,0 1 0,0-1-1,1 1 1,-1-1 0,0 0 0,0 1 0,1-1-1,-1 1 1,0-1 0,1 0 0,-1 1 0,0-1-1,1 0 1,-1 1 0,1-1 0,-1 0-1,0 0 1,1 1 0,-1-1 0,1 0 0,-1 0-1,1 0 1,-1 0 0,1 0 0,-1 1 0,1-1-1,-1 0 1,1 0 0,-1 0 0,1 0-1,-1-1 1,1 1 0,-1 0 0,1 0 0,-1 0-1,1 0 1,-1 0 0,0-1 0,1 1 0,-1 0-1,1 0 1,-1-1 0,0 1 0,1 0-1,-1 0 1,1-1 0,-1 1 0,1-1 0,21-13 727,16-44 638,-43 86-1509,3-19 109,1 0 1,-1 1-1,2-1 1,-1 16-1,1-23 4,0-1 0,1 1 0,-1-1 0,0 0 0,0 1 0,1-1 0,-1 1 0,1-1 0,-1 0 0,1 1 0,0-1 0,0 0 0,-1 0 0,1 1 0,0-1 0,0 0 0,0 0 0,0 0 0,0 0 0,1 0 0,-1 0 0,0 0 0,0-1 0,0 1 0,1 0 0,-1-1 0,1 1-1,-1-1 1,0 1 0,1-1 0,-1 0 0,1 0 0,-1 1 0,3-1 0,6-1 24,-1 0-1,0 0 0,0-1 1,0 0-1,0-1 0,0 0 0,0 0 1,-1-1-1,0 0 0,1-1 1,-1 1-1,-1-2 0,9-6 1,-8 6-63,1 0 0,0 0-1,0 1 1,0 0 0,1 0 0,0 1 0,-1 1 0,2 0 0,10-3 0,-20 7 33,0-1-1,0 1 0,0 0 1,0-1-1,0 1 0,0 0 1,-1 0-1,1-1 1,0 1-1,-1 0 0,1 0 1,0 0-1,-1 0 1,1 0-1,-1 0 0,0 0 1,1 0-1,-1 0 1,0 0-1,1 0 0,-1 0 1,0 0-1,0 1 0,0-1 1,0 0-1,0 0 1,0 0-1,0 0 0,-1 2 1,-1 46 261,1-42-226,1-6-23,0 0 1,0 0-1,0 0 1,0-1 0,0 1-1,0 0 1,0 0 0,0 0-1,0 0 1,0 0 0,0-1-1,0 1 1,1 0 0,-1 0-1,0 0 1,1 0-1,-1-1 1,1 1 0,-1 0-1,0-1 1,1 1 0,0 0-1,-1-1 1,1 1 0,-1 0-1,1-1 1,0 1 0,0 0-1,1-1 5,0 0 0,-1 0-1,1 1 1,-1-1 0,1-1-1,0 1 1,-1 0 0,1 0-1,-1 0 1,1-1 0,-1 1 0,1-1-1,-1 0 1,3-1 0,59-40 116,-48 31-163,-8 6-246,1 0 1,0 1-1,0 0 1,16-6-1,-21 9-415,0 0 0,1 1 0,-1-1 0,0 1 0,1-1 0,-1 1 0,0 0 0,1 0 0,-1 1 0,4 0 0,-2 2-4741</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6.511"/>
    </inkml:context>
    <inkml:brush xml:id="br0">
      <inkml:brushProperty name="width" value="0.025" units="cm"/>
      <inkml:brushProperty name="height" value="0.025" units="cm"/>
    </inkml:brush>
  </inkml:definitions>
  <inkml:trace contextRef="#ctx0" brushRef="#br0">267 64 11147,'0'0'5696,"0"-9"-2328,0 6-3096,0 0 0,0 0 0,0 0-1,0 0 1,0 1 0,-1-1 0,0 0 0,1 0-1,-1 0 1,0 0 0,-1 1 0,-1-5 0,1 5-160,1 1 0,-1 0 1,1 0-1,-1 0 0,0 0 1,1 0-1,-1 0 0,0 0 1,0 0-1,0 1 0,0-1 0,0 1 1,0-1-1,1 1 0,-1 0 1,0 0-1,0-1 0,0 2 1,0-1-1,0 0 0,0 0 1,0 1-1,0-1 0,0 1 1,0-1-1,-3 2 0,-2 2-99,0-1 1,0 1-1,0 0 0,0 0 0,1 1 0,-1 0 0,1 0 0,1 1 0,-1-1 0,1 1 1,0 1-1,-5 6 0,3-3-17,0 0 1,1 1 0,0-1 0,1 1-1,0 0 1,0 1 0,-3 14-1,8-25 3,0 0 0,0 1-1,0-1 1,0 0-1,1 0 1,-1 0-1,0 0 1,1 0-1,-1 0 1,0 0-1,1 0 1,-1 0-1,1 0 1,0-1-1,-1 1 1,1 0-1,0 0 1,-1 0-1,1-1 1,0 1-1,0 0 1,0-1-1,0 1 1,0 0-1,0-1 1,0 1-1,0-1 1,0 0-1,0 1 1,0-1-1,0 0 1,0 0-1,0 0 1,0 1-1,0-1 1,0 0-1,0 0 1,0 0-1,1-1 1,61 1 99,-41-1-158,-18 1 46,-1 0 0,1 0 1,-1 0-1,1 0 0,-1 1 0,1 0 0,-1 0 1,1 0-1,-1 0 0,0 0 0,0 1 0,6 3 0,-8-4 14,1 0 0,-1 1 0,0-1-1,0 1 1,0-1 0,0 1 0,-1-1 0,1 1-1,0-1 1,0 1 0,-1 0 0,1-1-1,-1 1 1,0 0 0,1-1 0,-1 1-1,0 0 1,0 0 0,0-1 0,0 1-1,-1 0 1,1 0 0,0-1 0,-1 1-1,1 0 1,-1-1 0,1 1 0,-1 0-1,-1 1 1,-2 4 116,1-1 0,-2 0 0,1 0 0,0-1 0,-1 1 1,0-1-1,-1 0 0,1 0 0,-1-1 0,0 0 0,0 0 0,-9 5 0,-82 36 1600,90-42-1585,-47 17-136,44-18-1448,33-17-1747,43-27-6639,-23 14 225</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6.912"/>
    </inkml:context>
    <inkml:brush xml:id="br0">
      <inkml:brushProperty name="width" value="0.025" units="cm"/>
      <inkml:brushProperty name="height" value="0.025" units="cm"/>
    </inkml:brush>
  </inkml:definitions>
  <inkml:trace contextRef="#ctx0" brushRef="#br0">162 21 6502,'0'0'7106,"-4"13"-4117,-74 198 3881,0-5-5428,78-206-1380,0 0 1,0 0 0,0 0-1,0 0 1,-1 0-1,1 0 1,0 0-1,0 0 1,0 0-1,0 0 1,0 0-1,0 0 1,0 0-1,0 0 1,0 0-1,0 0 1,0 0 0,0 0-1,0 0 1,0 0-1,0 0 1,0 0-1,0 0 1,-1 0-1,1 0 1,0 0-1,0 0 1,0 0-1,1-14 494,5-22-432,58-151-17,-55 165-130,1 1 0,1 0 0,1 1 0,1 0 1,1 1-1,22-24 0,-30 37-5,1 1 0,0 0 0,0 1 1,0-1-1,0 1 0,1 0 0,0 1 1,-1 0-1,15-3 0,-19 5 12,-1 1 0,0-1 0,0 1 0,0 0 0,0 0 0,0 0 0,0 0 0,0 0 0,0 0 0,1 1 0,-1-1 0,0 1 0,0-1 0,0 1 0,0 0 0,0 0 0,2 1 0,-2 0 4,-1-1-1,0 1 1,0 0 0,0-1-1,0 1 1,0 0 0,0 0 0,0 0-1,0 0 1,-1-1 0,1 1-1,-1 0 1,0 0 0,1 0-1,-1 0 1,0 0 0,0 0-1,0 0 1,0 1 0,-1-1-1,1 0 1,-1 2 0,0 0 23,-1 1 1,1-1 0,-1 0-1,0 1 1,0-1 0,0 0-1,-1 0 1,1 0-1,-1-1 1,0 1 0,0-1-1,-1 1 1,1-1 0,0 0-1,-6 3 1,-64 39 881,50-33-419,-49 19-452,141-62-10176,-43 18 3444</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07.627"/>
    </inkml:context>
    <inkml:brush xml:id="br0">
      <inkml:brushProperty name="width" value="0.025" units="cm"/>
      <inkml:brushProperty name="height" value="0.025" units="cm"/>
    </inkml:brush>
  </inkml:definitions>
  <inkml:trace contextRef="#ctx0" brushRef="#br0">59 43 4612,'0'0'20281,"-2"3"-19907,-21 42 1142,17-36-1254,0 0 1,1 0-1,1 1 1,0 0-1,-4 14 1,8-24-259,-1 1 1,1-1 0,0 0 0,0 0 0,0 1 0,0-1 0,0 0 0,0 0 0,0 1 0,0-1 0,0 0-1,0 1 1,1-1 0,-1 0 0,0 0 0,0 1 0,0-1 0,0 0 0,0 0 0,0 1 0,0-1 0,1 0 0,-1 0-1,0 1 1,0-1 0,0 0 0,1 0 0,-1 0 0,0 0 0,0 1 0,1-1 0,-1 0 0,0 0 0,0 0-1,1 0 1,-1 0 0,0 0 0,0 0 0,1 0 0,-1 1 0,0-1 0,1 0 0,-1 0 0,20-4 135,18-11-59,-19 3-211,-13 7 84,0 0 0,1 1 0,0 0-1,0 1 1,0-1 0,0 1 0,0 1 0,1-1 0,0 1 0,-1 1 0,11-2 0,-17 4 21,-1-1 1,1 0-1,0 1 1,0-1-1,0 1 0,0-1 1,-1 1-1,1-1 1,0 1-1,0 0 0,-1-1 1,1 1-1,0 0 1,-1 0-1,1-1 0,-1 1 1,1 0-1,-1 0 1,1 0-1,-1 0 1,0 0-1,0 0 0,1 0 1,-1-1-1,0 1 1,0 0-1,0 0 0,0 0 1,0 0-1,0 0 1,0 0-1,0 1 0,0-1 30,0 0 0,0 0 0,0 0 0,0 0 0,0 0-1,0 0 1,0 0 0,0 0 0,0 0 0,0 0 0,-1 0-1,1 0 1,0 0 0,-1 0 0,1-1 0,-1 1-1,1 0 1,-1 0 0,1 0 0,-1 0 0,0-1 0,1 1-1,-1 0 1,0-1 0,1 1 0,-1-1 0,0 1 0,0 0-1,0-1 1,-1 1 0,0-5 120,1 1 0,0-1 0,0 0-1,0 0 1,1 0 0,-1 0 0,1 1 0,0-1 0,0 0 0,0 0-1,1-5 1,-1 2-64,0 6-68,0 0 1,0 0-1,0 1 0,0-1 1,0 0-1,0 0 0,0 0 1,0 0-1,0 0 0,0 1 1,0-1-1,1 0 1,-1 0-1,0 0 0,0 0 1,1 1-1,-1-1 0,1 0 1,-1 0-1,1 1 0,-1-1 1,1 0-1,-1 1 1,1-1-1,0 0 0,-1 1 1,1-1-1,0 1 0,0-1 1,-1 1-1,1 0 0,0-1 1,0 1-1,-1 0 1,1-1-1,0 1 0,0 0 1,0 0-1,1 0 0,38 11-479,-10-2 111,-19-8 210,1 0 0,0-2 0,-1 1 0,1-1 0,-1-1 0,0 0 0,16-5 0,-23 6 195,0 0 0,0-1 0,0 0 0,-1 1 1,1-1-1,-1-1 0,1 1 0,-1 0 0,0-1 1,0 0-1,0 1 0,0-1 0,0-1 0,-1 1 1,1 0-1,-1 0 0,0-1 0,0 0 0,0 1 1,0-1-1,-1 0 0,0 0 0,0 0 0,1-5 1,-5 6 1034,-7 10-780,-7 10-87,12-10-130,1 0 0,0 0 0,0 1 0,1-1 0,0 1 0,0 0 0,0 0 0,1 0 0,1 0 0,-1 0 0,0 11 0,3-18-52,-1 0 0,0-1 0,1 1-1,-1 0 1,1-1 0,-1 1 0,1 0-1,-1-1 1,1 1 0,-1-1 0,1 1-1,0-1 1,-1 1 0,1-1-1,0 1 1,-1-1 0,1 0 0,0 1-1,-1-1 1,1 0 0,0 0 0,0 1-1,-1-1 1,1 0 0,0 0 0,0 0-1,0 0 1,-1 0 0,1 0 0,0 0-1,0 0 1,0-1 0,-1 1-1,1 0 1,0 0 0,0-1 0,0 0-1,36-9 439,22-24-272,-50 27-196,2 0 0,-1 0 0,1 1 0,0 1 1,0 0-1,1 0 0,-1 1 0,1 1 0,0 0 1,0 0-1,14 0 0,-25 3 5,0 1 0,0 0 0,0 0 0,-1 0-1,1 0 1,0-1 0,-1 1 0,1 0 0,-1 0 0,1 0 0,-1 1-1,1-1 1,-1 0 0,0 0 0,1 0 0,-1 0 0,0 0 0,0 0 0,0 0-1,0 0 1,0 1 0,0-1 0,0 0 0,-1 0 0,1 0 0,0 0-1,-1 2 1,-6 34 73,0-16-10,3-11 17,0 1 0,1-1 0,1 1 0,-1 0 0,0 19 0,3-30-102,0 0-1,1 1 0,-1-1 1,0 0-1,0 1 0,0-1 1,1 0-1,-1 1 0,0-1 1,1 0-1,-1 1 0,0-1 1,1 0-1,-1 0 0,0 1 1,1-1-1,-1 0 0,0 0 1,1 0-1,-1 0 0,1 0 1,-1 1-1,0-1 0,1 0 0,-1 0 1,1 0-1,-1 0 0,1 0 1,-1 0-1,0 0 0,1 0 1,-1 0-1,1-1 0,-1 1 1,0 0-1,1 0 0,-1 0 1,1 0-1,-1-1 0,0 1 1,1 0-1,-1-1 0,20-9-5700,-5-6-3093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0.953"/>
    </inkml:context>
    <inkml:brush xml:id="br0">
      <inkml:brushProperty name="width" value="0.025" units="cm"/>
      <inkml:brushProperty name="height" value="0.025" units="cm"/>
    </inkml:brush>
  </inkml:definitions>
  <inkml:trace contextRef="#ctx0" brushRef="#br0">46 185 4324,'-4'-4'81,"0"0"-1,0 0 1,1 0 0,-1 0-1,1-1 1,0 1 0,1-1-1,-1 0 1,1 0 0,0 0-1,0 0 1,0 0-1,1 0 1,-1-1 0,0-7-1,-1-38 2918,7 5 3466,0 41-3419,1 12-1992,4 12-374,12 141 2328,-9 3-3402,-9-109-732,-10-64-4489,-4-4 176</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1.310"/>
    </inkml:context>
    <inkml:brush xml:id="br0">
      <inkml:brushProperty name="width" value="0.025" units="cm"/>
      <inkml:brushProperty name="height" value="0.025" units="cm"/>
    </inkml:brush>
  </inkml:definitions>
  <inkml:trace contextRef="#ctx0" brushRef="#br0">27 72 11307,'0'0'1564,"-5"9"144,5-7-1684,-3 2 214,0 0 1,1 0-1,0 0 1,0 0-1,0 1 0,0-1 1,1 1-1,0-1 1,0 1-1,0 0 1,0-1-1,1 1 0,0 0 1,0 0-1,0-1 1,1 1-1,-1 0 1,1-1-1,0 1 0,0 0 1,1-1-1,-1 1 1,1-1-1,4 7 0,3 1 5,0-1-1,0 0 0,1-1 0,0 0 1,1-1-1,0 0 0,0 0 0,1-1 0,0-1 1,1 0-1,13 5 0,-19-9-129,0-1 0,0 1 1,0-2-1,1 1 0,-1-1 0,0 0 0,1 0 0,-1-1 0,1 0 1,-1-1-1,1 1 0,-1-1 0,0-1 0,1 1 0,-1-1 1,0-1-1,0 1 0,0-1 0,0 0 0,-1-1 0,1 0 1,9-7-1,2-5 122,-1 0 0,0-1 0,-1 0 0,-1-1 0,13-21 0,17-33-729,-4-2-4341,-35 63 3479,2-3-5861</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0.653"/>
    </inkml:context>
    <inkml:brush xml:id="br0">
      <inkml:brushProperty name="width" value="0.025" units="cm"/>
      <inkml:brushProperty name="height" value="0.025" units="cm"/>
    </inkml:brush>
  </inkml:definitions>
  <inkml:trace contextRef="#ctx0" brushRef="#br0">94 124 10890,'0'0'4869,"-13"55"-2531,-7-15-512,-3 8-97,5 2-447,4-1-610,8-8-351,6-6-289,3-14-160,15-10-1250,-1-11-480,1-9-256,-6-18-1633,-6-11-4100</inkml:trace>
  <inkml:trace contextRef="#ctx0" brushRef="#br0" timeOffset="1">61 1 13100,'0'0'7784,"0"49"-7656,3-24-96,14-3-320,5-2-2115,5-7-2593,3-6-3268</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3.598"/>
    </inkml:context>
    <inkml:brush xml:id="br0">
      <inkml:brushProperty name="width" value="0.025" units="cm"/>
      <inkml:brushProperty name="height" value="0.025" units="cm"/>
    </inkml:brush>
  </inkml:definitions>
  <inkml:trace contextRef="#ctx0" brushRef="#br0">263 116 1537,'10'-4'6908,"-4"1"-5865,6-2 486,0 0-1,-1-2 0,14-8 1,-23 14-1208,0-1-1,1 1 1,-1 0 0,-1-1 0,1 0-1,0 1 1,0-1 0,-1 0 0,1 0-1,-1 0 1,1 0 0,-1 0 0,0 0 0,0 0-1,0 0 1,0-1 0,0 1 0,0 0-1,0-1 1,-1 1 0,0-1 0,1 1-1,-1 0 1,0-1 0,0 1 0,0-1-1,-1-2 1,0 3-226,-1 1-1,1-1 0,-1 1 0,1 0 0,-1 0 1,1 0-1,-1 0 0,0 0 0,0 0 1,1 0-1,-1 0 0,0 1 0,0-1 1,0 1-1,0-1 0,0 1 0,0 0 1,0 0-1,0 0 0,0 0 0,-3 1 1,-47 3 116,36 1-152,-1 1 0,1 1 1,0 0-1,1 1 0,-1 1 0,2 1 0,-1 0 0,1 0 1,1 2-1,0-1 0,-22 27 0,34-36-59,-1 0-1,0 0 1,1 0-1,-1 0 0,1 0 1,0 1-1,0-1 1,-1 0-1,2 1 1,-1-1-1,0 0 1,0 1-1,1-1 1,-1 1-1,1 0 1,0 3-1,0-5 2,1 1 0,-1-1 0,1 0-1,-1 1 1,1-1 0,0 0 0,-1 0 0,1 0-1,0 1 1,0-1 0,0 0 0,0 0 0,0 0-1,0-1 1,0 1 0,0 0 0,0 0 0,1 0-1,-1-1 1,0 1 0,3 0 0,8 3-1,1-1 1,-1-1-1,1 0 0,0-1 1,16 0-1,-5 0-38,-19 0 22,8-1-88,0 2-1,0 0 1,1 0-1,21 8 1,-33-9 99,0 0-1,0-1 1,0 1 0,0 0 0,0 0 0,0 1-1,0-1 1,0 0 0,0 0 0,0 1 0,-1-1-1,1 1 1,-1 0 0,1 0 0,-1-1-1,0 1 1,1 0 0,-1 0 0,0 0 0,0 0-1,-1 0 1,1 0 0,0 0 0,-1 1 0,1-1-1,-1 0 1,0 0 0,1 1 0,-1-1 0,0 0-1,0 0 1,-1 1 0,1-1 0,0 0-1,-1 0 1,-1 4 0,0-2 67,0 0 1,-1 0-1,1-1 0,-1 1 1,0-1-1,0 1 1,0-1-1,0 0 0,-1 0 1,1-1-1,-1 1 0,0-1 1,0 0-1,0 1 0,0-2 1,-6 3-1,-71 22 1729,52-21-1323,-1-1 1,1-1-1,-46-1 1,75-2-495,-1 0 0,1 0 0,-1 0 0,0 0 0,1 0 0,-1 0 0,0 0 0,1 0 0,-1 0 0,0 0 0,1 0 0,-1 0 0,0 0 0,1-1 0,-1 1 1,1 0-1,-1 0 0,0-1 0,1 1 0,-1 0 0,1-1 0,-1 1 0,1-1 0,-1 1 0,1 0 0,-1-1 0,1 1 0,0-1 0,-1 1 0,1-1 1,0 0-1,-1 1 0,1-1 0,0 1 0,0-1 0,-1 0 0,1 0 0,0 0-105,1 0-1,-1 0 1,0 0 0,1 0-1,-1 1 1,1-1-1,-1 0 1,1 0 0,-1 1-1,1-1 1,0 0 0,-1 1-1,1-1 1,0 0 0,0 1-1,-1-1 1,1 1-1,0-1 1,0 1 0,0 0-1,0-1 1,-1 1 0,1 0-1,0 0 1,0-1 0,1 1-1,62-3-8448,-47 3 5314,16 0-4501</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3.926"/>
    </inkml:context>
    <inkml:brush xml:id="br0">
      <inkml:brushProperty name="width" value="0.025" units="cm"/>
      <inkml:brushProperty name="height" value="0.025" units="cm"/>
    </inkml:brush>
  </inkml:definitions>
  <inkml:trace contextRef="#ctx0" brushRef="#br0">175 12 15983,'0'0'5979,"-10"-4"-4169,6 2-1710,1 1 0,-1 0 0,1 0 1,-1 0-1,1 1 0,-1-1 0,0 1 0,1 0 0,-1 0 1,0 0-1,0 0 0,-3 1 0,3 1-29,0 0-1,0-1 1,0 2-1,0-1 1,0 0 0,1 1-1,-1 0 1,1-1-1,0 1 1,0 1-1,0-1 1,0 0-1,-4 7 1,-2 3 183,1 0-1,0 1 1,0 0 0,-5 16 0,10-24-160,1 1 0,0 0 0,0-1 0,0 1 0,1 0 0,0 0 0,0 0 0,1 0 0,0 0 0,0 0 0,2 12 0,-1-18-77,-1 1-1,1 0 1,0-1-1,0 1 1,-1 0 0,1-1-1,0 1 1,0-1 0,0 0-1,1 1 1,-1-1-1,0 0 1,0 0 0,1 1-1,-1-1 1,1 0 0,-1-1-1,1 1 1,-1 0-1,4 1 1,0-1 76,0 1 0,0-1 0,0 0 0,0-1 0,0 1 0,0-1 0,7 0 1,-1-1 70,-1 0 0,0-1 0,1 0 0,-1-1 0,0 0 0,16-7 0,-17 5-75,-1 0 0,0 0-1,0-1 1,-1 0 0,0-1 0,0 1-1,0-1 1,-1-1 0,0 1 0,5-9 0,-8 11-34,1-1 1,-2 0-1,1 1 1,-1-1 0,0 0-1,0 0 1,0 0-1,-1 0 1,0-1 0,-1 1-1,1 0 1,-1 0-1,0-1 1,0 1 0,-1 0-1,-2-9 1,2 13-58,1-1 0,-1 1 1,-1 0-1,1 0 0,0 0 1,0 0-1,-1 0 0,1 0 1,-1 0-1,0 0 0,0 0 1,0 1-1,1-1 0,-1 1 1,-1-1-1,1 1 0,0 0 1,0 0-1,0 0 0,-1 0 1,1 0-1,0 0 0,-1 1 0,1-1 1,-1 1-1,1 0 0,-1-1 1,1 1-1,-1 0 0,1 1 1,-1-1-1,1 0 0,-4 2 1,-2-1-421,0 0 0,0 1 0,0 0 0,0 1 0,1 0 0,-1 0 0,1 0 1,0 1-1,-7 5 0,2-1-3550,8-5-2338</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4.441"/>
    </inkml:context>
    <inkml:brush xml:id="br0">
      <inkml:brushProperty name="width" value="0.025" units="cm"/>
      <inkml:brushProperty name="height" value="0.025" units="cm"/>
    </inkml:brush>
  </inkml:definitions>
  <inkml:trace contextRef="#ctx0" brushRef="#br0">0 40 11307,'0'0'8290,"10"-4"-6373,6-2-1029,1 2 1,0 0-1,0 0 1,0 2-1,28-1 1,105 5 2072,-85 0-2739,105-1-2197,-156-4-315,-14 3 2165,0 0-1,0 0 1,1 0 0,-1 0-1,0-1 1,0 1-1,0 0 1,1 0-1,-1 0 1,0 0 0,0 0-1,0 0 1,0 0-1,0-1 1,1 1 0,-1 0-1,0 0 1,0 0-1,0 0 1,0 0 0,0-1-1,0 1 1,0 0-1,1 0 1,-1 0-1,0-1 1,0 1 0,0 0-1,0 0 1,0 0-1,0-1 1,0 1 0,0 0-1,0 0 1,0 0-1,0-1 1,0 1-1,0 0 1,0 0 0,0 0-1,-1-1 1,1 1-1,0 0 1,0 0 0,0 0-1,0-1 1,0 1-1,0 0 1,0 0 0,-1 0-1,1 0 1,0 0-1,0-1 1,0 1-1,0 0 1,-1 0 0,1 0-1,0 0 1,0 0-1,0 0 1,0 0 0,-1 0-1,-13-5-7358</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4.800"/>
    </inkml:context>
    <inkml:brush xml:id="br0">
      <inkml:brushProperty name="width" value="0.025" units="cm"/>
      <inkml:brushProperty name="height" value="0.025" units="cm"/>
    </inkml:brush>
  </inkml:definitions>
  <inkml:trace contextRef="#ctx0" brushRef="#br0">1 86 17008,'0'0'2274,"60"0"673,-8 0 320,16-8-1025,11-3-736,2-3-738,-6 0-543,-6 2-193,-13 3-705,-17 2-1409,-17 1-2883,-14 1-5477</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6.900"/>
    </inkml:context>
    <inkml:brush xml:id="br0">
      <inkml:brushProperty name="width" value="0.025" units="cm"/>
      <inkml:brushProperty name="height" value="0.025" units="cm"/>
    </inkml:brush>
  </inkml:definitions>
  <inkml:trace contextRef="#ctx0" brushRef="#br0">1 445 4068,'0'0'19458,"10"-13"-18475,28-36-172,-1-2 0,-3-2 1,-2-1-1,-2-1 1,42-115-1,-72 257-918,-17 16 154,9-61-659,1 1 1,0 52-1,7-94 387,0 1 0,0-1 1,0 0-1,0 0 0,0 0 0,0 0 1,1 0-1,-1 0 0,0 0 0,1 0 0,-1 0 1,1 0-1,-1 0 0,1 0 0,-1 0 0,1 0 1,0 0-1,0 0 0,0 1 0,5 4-7808</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7.258"/>
    </inkml:context>
    <inkml:brush xml:id="br0">
      <inkml:brushProperty name="width" value="0.025" units="cm"/>
      <inkml:brushProperty name="height" value="0.025" units="cm"/>
    </inkml:brush>
  </inkml:definitions>
  <inkml:trace contextRef="#ctx0" brushRef="#br0">1 92 12780,'0'0'9609,"11"1"-8333,37 4-578,0-2 1,0-2-1,0-2 1,74-12-1,203-50-1171,-250 46 171,-69 16 592,1 0-3149,-11-1-2318,-9-1-775</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7.821"/>
    </inkml:context>
    <inkml:brush xml:id="br0">
      <inkml:brushProperty name="width" value="0.025" units="cm"/>
      <inkml:brushProperty name="height" value="0.025" units="cm"/>
    </inkml:brush>
  </inkml:definitions>
  <inkml:trace contextRef="#ctx0" brushRef="#br0">1 306 10122,'0'0'15444,"7"-2"-14345,1-2-924,-1 1-1,1-1 0,-1-1 0,0 1 1,0-1-1,0-1 0,0 1 0,-1-1 1,0 0-1,9-12 0,56-84 363,-44 60-386,35-51 47,-60 102-249,-1 1-1,0 1 1,0-1 0,-2 18 0,-2-8 69,-2-1 1,0 0 0,-1 0-1,-1 0 1,-11 21 0,7-16-62,-15 50 0,28-68-2125,8-9 734,7-9-1188,-2-7-1526,1-3-2034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8.196"/>
    </inkml:context>
    <inkml:brush xml:id="br0">
      <inkml:brushProperty name="width" value="0.025" units="cm"/>
      <inkml:brushProperty name="height" value="0.025" units="cm"/>
    </inkml:brush>
  </inkml:definitions>
  <inkml:trace contextRef="#ctx0" brushRef="#br0">8 1 15439,'0'0'6902,"0"12"-5941,-7 259 395,7-258-1228,0-4-1258,0-25-15351</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8.551"/>
    </inkml:context>
    <inkml:brush xml:id="br0">
      <inkml:brushProperty name="width" value="0.025" units="cm"/>
      <inkml:brushProperty name="height" value="0.025" units="cm"/>
    </inkml:brush>
  </inkml:definitions>
  <inkml:trace contextRef="#ctx0" brushRef="#br0">1 104 14574,'0'0'11787,"68"-52"-10922,-31 38-513,2-1-288,-1 3-64,-2 5-769,-4 4-1056,-8 3-1186,-7 0-1826,-9 0-3523</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8.926"/>
    </inkml:context>
    <inkml:brush xml:id="br0">
      <inkml:brushProperty name="width" value="0.025" units="cm"/>
      <inkml:brushProperty name="height" value="0.025" units="cm"/>
    </inkml:brush>
  </inkml:definitions>
  <inkml:trace contextRef="#ctx0" brushRef="#br0">1 189 7399,'0'0'17227,"11"-1"-16282,-11 0-943,4 0 19,1 0-1,-1 0 0,0 1 1,1-1-1,-1 1 0,1 0 1,-1 0-1,0 0 0,1 1 0,-1 0 1,1 0-1,-1 0 0,0 0 1,0 0-1,0 1 0,0 0 1,0 0-1,0 0 0,0 0 1,0 1-1,-1-1 0,1 1 1,-1 0-1,0 0 0,0 0 0,0 1 1,3 4-1,-3-2 102,0 0 0,-1 1 0,1-1 1,-1 1-1,-1-1 0,1 1 0,-1 0 0,-1 0 0,1 0 0,-1 0 0,0 0 0,-1 0 1,1-1-1,-1 1 0,-2 7 0,4-59 2168,3 0-1992,-2 0-1,-1 0 1,-8-57 0,7 101-302,0 0 0,-1 0 0,1 1 0,0-1 0,0 0 0,0 0 0,0 0 0,0 1 0,0-1 0,0 0 1,0 0-1,1 0 0,-1 1 0,0-1 0,0 0 0,1 0 0,-1 1 0,0-1 0,1 0 0,-1 0 0,1 1 1,-1-1-1,1 0 0,-1 1 0,1-1 0,-1 1 0,2-2 0,22 2-156,-14 1 147,68 3-1563,-68-4 921,1-1 1,0 0 0,-1 0-1,1-1 1,-1 0-1,0-1 1,1 0 0,-1-1-1,9-4 1,7-9-7914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1.027"/>
    </inkml:context>
    <inkml:brush xml:id="br0">
      <inkml:brushProperty name="width" value="0.025" units="cm"/>
      <inkml:brushProperty name="height" value="0.025" units="cm"/>
    </inkml:brush>
  </inkml:definitions>
  <inkml:trace contextRef="#ctx0" brushRef="#br0">150 0 14894,'0'0'3214,"-8"9"-1116,-8 7-1501,-54 63 1455,64-72-1905,0 0-1,1 0 1,0 1 0,1 0-1,0 0 1,0 0 0,1 0-1,0 1 1,-4 14 0,7-22-145,0 0 0,0-1 0,0 1 0,0 0 0,0-1 0,0 1 0,0 0 0,0-1 0,0 1 0,1-1 0,-1 1 0,0 0 1,0-1-1,1 1 0,-1 0 0,0-1 0,0 1 0,1-1 0,-1 1 0,1-1 0,-1 1 0,1-1 0,-1 1 0,1-1 0,-1 0 0,1 1 0,-1-1 0,1 1 0,-1-1 1,2 0-1,23 2-102,25-14-804,-39 7 629,1 1 0,0 1 0,0 0 0,0 0 0,0 1 1,0 1-1,17 0 0,-27 1 275,-1 0 1,0 0-1,0 1 1,1-1 0,-1 1-1,0-1 1,0 1-1,0-1 1,1 1 0,-1 0-1,0 0 1,0-1-1,0 1 1,0 0 0,0 0-1,0 0 1,-1 0-1,1 0 1,0 0-1,0 0 1,-1 0 0,1 1-1,-1-1 1,1 0-1,-1 0 1,1 1 0,-1-1-1,0 0 1,1 0-1,-1 1 1,0-1 0,0 0-1,0 1 1,0-1-1,0 0 1,-1 1-1,1-1 1,0 0 0,0 1-1,-2 1 1,1 3 135,0 0-1,-1 0 1,0 0 0,0 0 0,-1 0 0,1-1-1,-7 10 1,-3-1 204,0 0 0,-1 0 0,-1-1 0,-21 16 0,29-25-282,1 1-1,-1-1 1,0-1-1,-1 1 1,1-1-1,0 0 1,-1-1-1,0 1 1,1-1-1,-1-1 1,0 1-1,0-1 1,0 0-1,-14-1 1,21 0-121,-1 0 0,0-1 1,1 1-1,-1-1 0,0 1 1,1-1-1,-1 1 1,1-1-1,-1 1 0,1-1 1,-1 0-1,1 1 1,-1-1-1,1 0 0,-1 1 1,1-1-1,0 0 1,0 0-1,-1 1 0,1-1 1,0 0-1,0 0 1,0 1-1,0-1 0,0 0 1,0 0-1,0 0 1,0 1-1,0-1 0,0-1 1,4-25-3539,12-6-2671,5-4-3022</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4:59.456"/>
    </inkml:context>
    <inkml:brush xml:id="br0">
      <inkml:brushProperty name="width" value="0.025" units="cm"/>
      <inkml:brushProperty name="height" value="0.025" units="cm"/>
    </inkml:brush>
  </inkml:definitions>
  <inkml:trace contextRef="#ctx0" brushRef="#br0">28 55 12268,'0'0'9486,"-4"8"-8547,-16 27-314,20-35-592,0 0 0,-1 0-1,1 1 1,0-1 0,0 0 0,-1 1-1,1-1 1,0 0 0,0 0 0,-1 1-1,1-1 1,0 0 0,0 1 0,0-1-1,0 0 1,-1 1 0,1-1 0,0 1-1,0-1 1,0 0 0,0 1 0,0-1-1,0 0 1,0 1 0,0-1 0,0 1-1,0-1 1,0 0 0,0 1 0,1-1-1,-1 0 1,0 1 0,0-1 0,0 0-1,0 1 1,1-1 0,-1 0 0,0 1-1,0-1 1,1 0 0,-1 1 0,0-1-1,0 0 1,1 0 0,-1 1 0,0-1-1,1 0 1,-1 0 0,0 0 0,1 0-1,-1 1 1,0-1 0,1 0 0,-1 0-1,1 0 1,-1 0 0,0 0 0,1 0-1,-1 0 1,0 0 0,1 0 0,-1 0-1,1 0 1,-1 0 0,0 0-1,1 0 1,0-1 0,21-9 1877,-18 5-1714,-1 0 0,0-1 0,0 1 0,-1-1 0,1 0 0,-1 0 0,-1 0 0,1 0 0,-1 0 0,0 0 0,0 0 0,-1-1 0,0-11 0,0 17-193,0 1-1,0 0 0,0-1 1,0 1-1,0 0 1,0-1-1,0 1 0,0 0 1,-1-1-1,1 1 1,0 0-1,0-1 0,0 1 1,-1 0-1,1-1 1,0 1-1,0 0 0,-1 0 1,1-1-1,0 1 1,0 0-1,-1 0 0,1 0 1,0-1-1,-1 1 1,1 0-1,0 0 0,-1 0 1,1 0-1,0 0 1,-1 0-1,1-1 0,0 1 1,-1 0-1,1 0 1,-1 0-1,1 0 0,0 0 1,-1 1-1,1-1 1,0 0-1,-1 0 0,1 0 1,0 0-1,-1 0 1,1 0-1,0 1 0,-1-1 1,1 0-1,0 0 1,-1 0-1,1 1 0,0-1 1,-18 13-122,16-9 117,0 0 0,1-1 0,-1 1-1,1 0 1,0 0 0,0 0 0,0 0 0,1 0 0,-1 7 0,4-11-299,0-1 1,-1 0-1,1 1 1,0-1 0,-1 0-1,1 0 1,0-1-1,-1 1 1,0 0 0,4-3-1,4-8-5091,-2-1-3288</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00.392"/>
    </inkml:context>
    <inkml:brush xml:id="br0">
      <inkml:brushProperty name="width" value="0.025" units="cm"/>
      <inkml:brushProperty name="height" value="0.025" units="cm"/>
    </inkml:brush>
  </inkml:definitions>
  <inkml:trace contextRef="#ctx0" brushRef="#br0">262 49 8520,'10'-4'4271,"-1"1"-3208,31-14 1377,-15-2 2513,-25 19-4889,0 0 0,0 0 0,0 0 0,0 0 0,0-1 0,0 1 0,0 0 0,0 0 0,1 0 0,-1 0 1,0 0-1,0 0 0,0-1 0,0 1 0,0 0 0,0 0 0,0 0 0,0 0 0,0 0 0,0-1 0,0 1 0,0 0 0,0 0 0,0 0 0,0 0 1,-1 0-1,1 0 0,0-1 0,0 1 0,0 0 0,0 0 0,0 0 0,0 0 0,0 0 0,0 0 0,0 0 0,0-1 0,0 1 0,-1 0 1,1 0-1,0 0 0,0 0 0,0 0 0,0 0 0,0 0 0,0 0 0,-1 0 0,1 0 0,0 0 0,0 0 0,0 0 0,0 0 0,0 0 0,-1 0 1,1 0-1,0 0 0,0 0 0,-16-1 620,-15 6-915,5 5 496,1 2 1,1 0-1,0 2 0,1 1 1,0 0-1,1 2 0,1 1 1,1 0-1,-21 25 0,35-36-188,0 0-1,1 1 1,0 0-1,1 0 1,0 0-1,0 1 1,-5 17 0,8-23-73,0-1 0,0 0 1,1 1-1,0-1 1,-1 1-1,1-1 0,0 1 1,0-1-1,0 1 1,0 0-1,1-1 1,-1 1-1,1-1 0,0 0 1,-1 1-1,1-1 1,0 1-1,0-1 0,1 0 1,-1 0-1,0 0 1,1 0-1,-1 0 1,1 0-1,0 0 0,0 0 1,-1 0-1,1-1 1,0 1-1,1-1 0,-1 0 1,3 2-1,9 2-136,1 0 0,-1-1 0,1-1 0,0 0 0,0-1 0,0 0 0,0-2 0,27-1 0,12-7-3033,-7-7-3356,-23 2-2367</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5:00.781"/>
    </inkml:context>
    <inkml:brush xml:id="br0">
      <inkml:brushProperty name="width" value="0.025" units="cm"/>
      <inkml:brushProperty name="height" value="0.025" units="cm"/>
    </inkml:brush>
  </inkml:definitions>
  <inkml:trace contextRef="#ctx0" brushRef="#br0">1 241 17457,'0'0'11061,"14"-9"-10170,44-32-210,92-84-1,-81 59-450,-68 66-233,-1 0 1,0 0-1,1 0 1,-1 0-1,0 0 0,0 0 1,1 1-1,-1-1 0,0 0 1,0 0-1,1 0 1,-1 0-1,0 0 0,0 0 1,1 0-1,-1 1 1,0-1-1,0 0 0,0 0 1,1 0-1,-1 0 0,0 1 1,0-1-1,0 0 1,0 0-1,0 1 0,1-1 1,-1 0-1,0 0 1,0 1-1,0-1 0,0 0 1,0 0-1,0 1 0,0-1 1,0 0-1,0 0 1,0 1-1,0-1 0,0 0 1,0 0-1,0 1 1,0-1-1,0 0 0,0 1 1,0-1-1,0 0 0,0 0 1,-1 1-1,1-1 1,0 0-1,0 0 0,-1 1 1,-1 18-60,-54 232-280,41-169-4478,8-48-1565</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09.989"/>
    </inkml:context>
    <inkml:brush xml:id="br0">
      <inkml:brushProperty name="width" value="0.025" units="cm"/>
      <inkml:brushProperty name="height" value="0.025" units="cm"/>
    </inkml:brush>
  </inkml:definitions>
  <inkml:trace contextRef="#ctx0" brushRef="#br0">1 443 3876,'0'0'10436,"4"-11"-8914,5-8-943,0 1 0,2 0 0,0 0 1,1 2-1,22-25 0,-30 35-498,45-46-35,-3-3 0,49-76 0,-91 126-1035,-1-1 1,0 0 0,-1 1-1,1-1 1,-1-1 0,2-7-1,-3 6-3612</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10.380"/>
    </inkml:context>
    <inkml:brush xml:id="br0">
      <inkml:brushProperty name="width" value="0.025" units="cm"/>
      <inkml:brushProperty name="height" value="0.025" units="cm"/>
    </inkml:brush>
  </inkml:definitions>
  <inkml:trace contextRef="#ctx0" brushRef="#br0">1 84 11883,'0'0'5205,"12"-5"-3982,231-71 570,-242 75-1841,0 1 0,1 0 0,-1-1 0,0 1-1,0 0 1,0 0 0,0 0 0,0 0 0,1 0-1,-1 0 1,0 0 0,0 0 0,0 1 0,0-1 0,1 0-1,-1 1 1,0-1 0,0 0 0,0 1 0,0 0-1,0-1 1,0 1 0,0 0 0,0-1 0,0 1 0,-1 0-1,1 0 1,0 0 0,0 0 0,-1 0 0,1-1-1,0 1 1,-1 1 0,1-1 0,-1 0 0,0 0-1,1 0 1,-1 0 0,0 0 0,1 0 0,-1 0 0,0 1-1,0-1 1,0 0 0,0 0 0,0 0 0,0 0-1,0 1 1,-1 0 0,-1 11-112,0 0 0,0 0 0,-9 21 0,7-18 49,-17 76-3834,16-54-982</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14.498"/>
    </inkml:context>
    <inkml:brush xml:id="br0">
      <inkml:brushProperty name="width" value="0.025" units="cm"/>
      <inkml:brushProperty name="height" value="0.025" units="cm"/>
    </inkml:brush>
  </inkml:definitions>
  <inkml:trace contextRef="#ctx0" brushRef="#br0">260 27 10314,'0'0'12363,"-11"-6"-11759,4 2-537,4 2-47,1 0 1,-1 1-1,0-1 0,0 0 1,0 1-1,0 0 1,0 0-1,0 0 0,0 0 1,0 0-1,-1 1 0,1-1 1,0 1-1,0 0 0,-1 0 1,1 0-1,0 0 1,0 1-1,-1-1 0,1 1 1,0 0-1,0 0 0,0 0 1,-6 3-1,-6 6 174,1 1 0,0 1 0,1 0 0,0 0 0,0 1-1,-14 21 1,21-26-126,1 0 0,-1 0 0,1 1-1,1-1 1,0 1 0,0 0 0,1 0 0,0 1-1,0-1 1,1 1 0,1-1 0,-1 1 0,1 13-1,2-21-64,-1 0 0,1 0 1,0 0-1,0 0 0,0 0 0,0-1 0,0 1 0,0 0 0,1-1 0,-1 1 0,1-1 0,-1 1 0,1-1 0,-1 1 0,1-1 0,0 0 0,0 0 0,-1 0 0,1 0 0,0 0 0,0-1 0,0 1 0,0 0 0,0-1 0,0 1 0,0-1 0,0 0 0,1 0 0,-1 0 0,4 0 0,70-3-640,-75 3 599,14-2-912,0-1 1,-1 0-1,22-9 1,15-9-6491,-11 4-4758</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15.725"/>
    </inkml:context>
    <inkml:brush xml:id="br0">
      <inkml:brushProperty name="width" value="0.025" units="cm"/>
      <inkml:brushProperty name="height" value="0.025" units="cm"/>
    </inkml:brush>
  </inkml:definitions>
  <inkml:trace contextRef="#ctx0" brushRef="#br0">10 241 7303,'-10'17'7236,"10"-16"-7102,0-1-1,1 0 0,-1 0 0,0 0 1,0 1-1,0-1 0,0 0 0,0 0 1,0 0-1,0 0 0,0 1 0,0-1 0,0 0 1,1 0-1,-1 0 0,0 0 0,0 0 1,0 1-1,0-1 0,0 0 0,1 0 1,-1 0-1,0 0 0,0 0 0,0 0 1,0 0-1,1 0 0,-1 0 0,0 0 1,0 0-1,0 1 0,0-1 0,1 0 1,-1 0-1,0 0 0,0-1 0,0 1 1,1 0-1,-1 0 0,0 0 0,0 0 1,0 0-1,1 0 0,-1 0 0,15-6 3517,2-5-3455,12-15 312,-1-1-1,-1-2 1,-2 0-1,-1-1 0,-1-2 1,22-40-1,-56 137-725,-21 74-385,27-92-2553,2 1-4383,3-39-1914</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16.161"/>
    </inkml:context>
    <inkml:brush xml:id="br0">
      <inkml:brushProperty name="width" value="0.025" units="cm"/>
      <inkml:brushProperty name="height" value="0.025" units="cm"/>
    </inkml:brush>
  </inkml:definitions>
  <inkml:trace contextRef="#ctx0" brushRef="#br0">1 15 13837,'0'0'10602,"52"5"-9385,-8-5-320,9 0-384,6-1-289,-2-7-128,-1 4-96,-11-1-801,-13 4-1697,-11 0-1570,-16 1-3779</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16.503"/>
    </inkml:context>
    <inkml:brush xml:id="br0">
      <inkml:brushProperty name="width" value="0.025" units="cm"/>
      <inkml:brushProperty name="height" value="0.025" units="cm"/>
    </inkml:brush>
  </inkml:definitions>
  <inkml:trace contextRef="#ctx0" brushRef="#br0">1 49 18289,'0'0'3043,"61"4"-1057,-6-4-288,11-8-641,3-1-929,-1-1-320,-5-2-2819,-12-2-5605</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2.321"/>
    </inkml:context>
    <inkml:brush xml:id="br0">
      <inkml:brushProperty name="width" value="0.025" units="cm"/>
      <inkml:brushProperty name="height" value="0.025" units="cm"/>
    </inkml:brush>
  </inkml:definitions>
  <inkml:trace contextRef="#ctx0" brushRef="#br0">1 14 6951,'0'0'14568,"1"10"-13847,2 28-236,-2-17 311,0 0-1,9 40 1,-10-60-754,0-1 1,1 1-1,-1-1 0,0 1 1,0 0-1,1-1 1,-1 1-1,0-1 0,1 1 1,-1-1-1,0 1 1,1-1-1,-1 1 1,1-1-1,-1 1 0,1-1 1,-1 1-1,1-1 1,0 0-1,-1 1 0,1-1 1,-1 0-1,1 0 1,0 0-1,-1 1 0,1-1 1,-1 0-1,1 0 1,0 0-1,-1 0 0,1 0 1,0 0-1,-1 0 1,1 0-1,0 0 1,-1 0-1,1 0 0,0-1 1,-1 1-1,1 0 1,-1 0-1,1-1 0,0 1 1,-1 0-1,1-1 1,-1 1-1,1-1 0,-1 1 1,1 0-1,-1-1 1,1 1-1,-1-1 1,0 1-1,1-2 0,25-27 717,25-57-353,-21 33 170,-24 97-544,-7-33 4,1-1-37,0 0 1,0 0 0,1-1-1,2 13 1,-3-21 9,0 0 0,1 0 0,-1 0 0,0 0 0,1-1 1,-1 1-1,0 0 0,1 0 0,-1 0 0,1-1 0,-1 1 0,1 0 0,-1-1 1,1 1-1,0 0 0,-1-1 0,1 1 0,0-1 0,0 1 0,-1-1 0,1 1 0,1 0 1,-1-1 18,1-1 1,-1 1 0,0 0 0,1 0 0,-1 0 0,1-1 0,-1 1 0,0-1 0,1 1 0,-1-1 0,0 1 0,0-1 0,1 0 0,-1 0-1,0 1 1,0-1 0,0 0 0,0 0 0,1-2 0,8-7 141,-1 0-1,-1-1 1,14-22 0,16-19-107,-38 51-66,0 1 1,0 0-1,0 0 0,1 0 1,-1-1-1,0 1 0,0 0 0,0 0 1,0 0-1,1-1 0,-1 1 0,0 0 1,0 0-1,0 0 0,1 0 1,-1 0-1,0-1 0,0 1 0,0 0 1,1 0-1,-1 0 0,0 0 1,0 0-1,1 0 0,-1 0 0,0 0 1,0 0-1,1 0 0,-1 0 0,0 0 1,0 0-1,1 0 0,-1 0 1,0 0-1,0 0 0,0 0 0,1 0 1,-1 0-1,0 1 0,0-1 0,1 0 1,-1 0-1,0 0 0,0 0 1,1 1-1,3 14-55,-3 30 54,-2-36 10,1-7-188,-4 42 386,-5-30-4187</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1.372"/>
    </inkml:context>
    <inkml:brush xml:id="br0">
      <inkml:brushProperty name="width" value="0.025" units="cm"/>
      <inkml:brushProperty name="height" value="0.025" units="cm"/>
    </inkml:brush>
  </inkml:definitions>
  <inkml:trace contextRef="#ctx0" brushRef="#br0">101 1 17328,'0'0'1954,"-10"12"48,4-5-1713,-1 1-6,0 1 0,0 1 0,1-1 0,0 1 0,0 0-1,1 0 1,1 1 0,-6 17 0,1 11 121,2 0 1,2 0-1,1 0 0,2 0 1,2 1-1,2-1 0,7 44 1,-8-74-394,2 0-1,0 0 1,0 0 0,0 0 0,1-1 0,9 14-1,-13-20-4,1 0-1,0 0 1,0-1-1,1 1 1,-1-1-1,0 1 1,1-1-1,-1 1 0,0-1 1,1 0-1,0 0 1,-1 1-1,1-1 1,0 0-1,-1-1 1,1 1-1,0 0 1,0 0-1,0-1 0,0 1 1,0-1-1,0 0 1,0 1-1,0-1 1,0 0-1,0 0 1,-1 0-1,1-1 1,0 1-1,0 0 0,0-1 1,0 1-1,0-1 1,0 0-1,0 1 1,-1-1-1,1 0 1,2-2-1,10-9 41,0-1 0,-2-1-1,0 0 1,0 0 0,-1-1-1,17-32 1,-8 14-46,135-222-1190,-159 257-5125,-12 5 1483,-5 11-5412</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2.755"/>
    </inkml:context>
    <inkml:brush xml:id="br0">
      <inkml:brushProperty name="width" value="0.025" units="cm"/>
      <inkml:brushProperty name="height" value="0.025" units="cm"/>
    </inkml:brush>
  </inkml:definitions>
  <inkml:trace contextRef="#ctx0" brushRef="#br0">89 20 6182,'0'0'21385,"-10"7"-21337,4-4 9,1 1 0,-1 0 0,1 0 0,0 0 0,0 1 0,0-1 0,1 1-1,0 1 1,0-1 0,0 0 0,0 1 0,1 0 0,0 0 0,0 0 0,1 0-1,0 0 1,0 1 0,0-1 0,1 1 0,0-1 0,0 1 0,0 0 0,1-1-1,0 1 1,1 8 0,0-14-45,-1 0 0,0-1 1,1 1-1,-1 0 0,1-1 0,-1 1 0,1 0 0,-1-1 0,1 1 0,0 0 0,-1-1 1,1 1-1,0-1 0,-1 1 0,1-1 0,0 0 0,-1 1 0,1-1 0,0 0 0,0 1 1,0-1-1,-1 0 0,1 0 0,0 0 0,0 0 0,0 0 0,0 0 0,-1 0 1,1 0-1,0 0 0,0 0 0,0 0 0,0 0 0,-1-1 0,1 1 0,0 0 0,0-1 1,-1 1-1,2-1 0,30-16 656,-24 9-525,-1 0 0,1-1-1,-2 0 1,1 0 0,9-18-1,-14 22-98,1 0-1,-1-1 0,0 1 1,0-1-1,-1 1 0,0-1 1,1 0-1,-2 0 0,1 1 1,-1-1-1,0 0 0,0 0 1,-2-6-1,2 12-63,0-1-1,0 0 1,0 0-1,0 1 1,0-1 0,0 0-1,-1 0 1,1 1-1,0-1 1,-1 0 0,1 1-1,0-1 1,-1 0-1,1 1 1,-1-1 0,1 1-1,-1-1 1,1 1-1,-1-1 1,0 1 0,1-1-1,-1 1 1,0-1-1,1 1 1,-1 0 0,0-1-1,1 1 1,-1 0-1,0 0 1,1 0 0,-1-1-1,0 1 1,0 0-1,1 0 1,-1 0 0,0 0-1,0 0 1,1 0-1,-1 1 1,0-1 0,0 0-1,1 0 1,-1 0-1,-1 1 1,-15 7-2458,3 2-4187,8-6 364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3.113"/>
    </inkml:context>
    <inkml:brush xml:id="br0">
      <inkml:brushProperty name="width" value="0.025" units="cm"/>
      <inkml:brushProperty name="height" value="0.025" units="cm"/>
    </inkml:brush>
  </inkml:definitions>
  <inkml:trace contextRef="#ctx0" brushRef="#br0">61 1 13805,'0'0'13608,"-4"11"-12952,-8 21-263,1 1 0,1-1 0,2 2 0,-4 44 0,11-59-760,-1-6-931,2-1 0,0 1 0,0 0 0,4 20 0,-4-31 1022,1 0 0,-1 0 0,1 0-1,-1 0 1,1 0 0,0 0-1,0 0 1,0 0 0,0 0 0,0-1-1,0 1 1,1 0 0,-1-1-1,1 1 1,-1-1 0,1 1 0,-1-1-1,1 0 1,0 1 0,-1-1-1,1 0 1,0 0 0,0 0 0,0-1-1,0 1 1,0 0 0,0-1-1,0 1 1,0-1 0,0 0 0,1 0-1,-1 0 1,3 0 0,14-1-11490</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3.440"/>
    </inkml:context>
    <inkml:brush xml:id="br0">
      <inkml:brushProperty name="width" value="0.025" units="cm"/>
      <inkml:brushProperty name="height" value="0.025" units="cm"/>
    </inkml:brush>
  </inkml:definitions>
  <inkml:trace contextRef="#ctx0" brushRef="#br0">0 196 4708,'0'0'21076,"8"-3"-19245,0-1-1567,0 0-1,-1-1 0,1 0 0,-1 0 0,0 0 0,0-1 1,-1-1-1,0 1 0,0-1 0,0 0 0,6-10 0,7-12 118,26-54-1,-45 83-381,0 0 0,0 0 1,0 0-1,0 0 0,0 0 1,0 0-1,0 0 0,0 0 1,1 0-1,-1 0 0,0 0 1,0 1-1,0-1 0,0 0 0,0 0 1,0 0-1,0 0 0,1 0 1,-1 0-1,0 0 0,0 0 1,0 0-1,0 0 0,0 0 1,0 0-1,1 0 0,-1 0 0,0 0 1,0-1-1,0 1 0,0 0 1,0 0-1,0 0 0,1 0 1,-1 0-1,0 0 0,0 0 1,0 0-1,0 0 0,0 0 0,0 0 1,0-1-1,0 1 0,0 0 1,0 0-1,0 0 0,1 0 1,-1 0-1,0 0 0,0 0 1,0-1-1,0 1 0,0 0 0,0 0 1,0 0-1,0 0 0,0 0 1,0 18-31,-5 27 22,-11 14 7,11-42-116,0 1-1,1 0 1,0 1 0,0 24 0,5-43-707,1-1 0,-1 0 0,1 0 0,-1 0 0,1 0 0,-1 0 0,1 0 1,-1 0-1,0-1 0,0 1 0,1 0 0,-1-1 0,0 1 0,1-3 0,7-14-7444</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3.801"/>
    </inkml:context>
    <inkml:brush xml:id="br0">
      <inkml:brushProperty name="width" value="0.025" units="cm"/>
      <inkml:brushProperty name="height" value="0.025" units="cm"/>
    </inkml:brush>
  </inkml:definitions>
  <inkml:trace contextRef="#ctx0" brushRef="#br0">90 0 15855,'0'0'11691,"-15"59"-10250,11-37-832,0 0-481,4 1-96,0-5-64,0-1-384,0-3-321,0-3-352,4-4-256,-3-1-897,2-5-1282</inkml:trace>
  <inkml:trace contextRef="#ctx0" brushRef="#br0" timeOffset="1">1 143 7335,'0'0'21204,"59"-22"-20659,-37 14-289,-3 0-192,0 2-96,-4 2-929,-2 3-1281,-5-3-1570,-4 3-2113</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4.163"/>
    </inkml:context>
    <inkml:brush xml:id="br0">
      <inkml:brushProperty name="width" value="0.025" units="cm"/>
      <inkml:brushProperty name="height" value="0.025" units="cm"/>
    </inkml:brush>
  </inkml:definitions>
  <inkml:trace contextRef="#ctx0" brushRef="#br0">0 102 7783,'0'0'18984,"10"-4"-18258,-2 1-575,-1 0-2,0 0 0,0 0 1,0 1-1,0 0 0,0 0 1,0 0-1,0 1 0,1 1 1,10-1-1,-17 2-110,0 1 0,-1-1 0,1 0 0,0 1 0,-1-1 0,1 1 0,-1-1 0,1 1 0,-1-1 0,0 1 0,0-1 0,0 1 0,0 0 0,0-1 0,0 1 0,0 2 0,-2 29 339,-22 41-25,17-59 70,18-49 461,6-29-260,-13 47-576,0-1 0,1 1 0,1 0 1,0 1-1,13-24 0,-18 38-82,-1 1 0,0-1 0,0 0 1,1 1-1,-1-1 0,1 1 0,-1-1 0,0 1 0,1-1 0,-1 1 0,1 0 1,-1-1-1,1 1 0,-1-1 0,1 1 0,0 0 0,-1-1 0,1 1 1,-1 0-1,1 0 0,0 0 0,-1-1 0,1 1 0,-1 0 0,1 0 0,0 0 1,-1 0-1,1 0 0,0 0 0,-1 0 0,1 0 0,0 1 0,-1-1 1,2 0-1,6 4-2833,0 1-3444,0-3-5032</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4.507"/>
    </inkml:context>
    <inkml:brush xml:id="br0">
      <inkml:brushProperty name="width" value="0.025" units="cm"/>
      <inkml:brushProperty name="height" value="0.025" units="cm"/>
    </inkml:brush>
  </inkml:definitions>
  <inkml:trace contextRef="#ctx0" brushRef="#br0">157 1 17777,'0'0'12876,"35"66"-12075,-35-34-385,0 7-160,-3 5-127,-14 6-129,-5 4 32,-5 4-32,-2-1-577,0-3-1313,-4-7-2370,1-11-3267</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5.818"/>
    </inkml:context>
    <inkml:brush xml:id="br0">
      <inkml:brushProperty name="width" value="0.025" units="cm"/>
      <inkml:brushProperty name="height" value="0.025" units="cm"/>
    </inkml:brush>
  </inkml:definitions>
  <inkml:trace contextRef="#ctx0" brushRef="#br0">1 63 14189,'0'0'14126,"81"19"-13614,-42-21-320,9-12-127,-4-2-33,3 1-737,-11 2-1281,-10 1-2018,-11 2-4420</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6.937"/>
    </inkml:context>
    <inkml:brush xml:id="br0">
      <inkml:brushProperty name="width" value="0.025" units="cm"/>
      <inkml:brushProperty name="height" value="0.025" units="cm"/>
    </inkml:brush>
  </inkml:definitions>
  <inkml:trace contextRef="#ctx0" brushRef="#br0">0 376 4516,'0'0'16832,"3"-8"-16084,14-26-97,1 0 1,1 2-1,27-36 0,40-67 1623,-70 97-1649,-5 11 158,-8 32-509,-1 19-168,-3-6-161,0 0-1,-1 0 1,0 0 0,-2 0-1,0-1 1,-1 1 0,-13 29-1,15-33-493,4-9-1546,5-5-4902,2-5-55</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7.277"/>
    </inkml:context>
    <inkml:brush xml:id="br0">
      <inkml:brushProperty name="width" value="0.025" units="cm"/>
      <inkml:brushProperty name="height" value="0.025" units="cm"/>
    </inkml:brush>
  </inkml:definitions>
  <inkml:trace contextRef="#ctx0" brushRef="#br0">14 0 15631,'0'0'7111,"-10"59"-5670,9-37-544,-1 2-417,2 0-288,0-3-160,0-2-192,0-2-641,0-4-672,3-3-192,2-4 127,-1-4-63,-1-2-834</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7.650"/>
    </inkml:context>
    <inkml:brush xml:id="br0">
      <inkml:brushProperty name="width" value="0.025" units="cm"/>
      <inkml:brushProperty name="height" value="0.025" units="cm"/>
    </inkml:brush>
  </inkml:definitions>
  <inkml:trace contextRef="#ctx0" brushRef="#br0">0 179 11499,'0'0'14253,"60"-22"-14189,-37 15-64,-2-2-1281,-2 1-1602,-5-1-2273,-6-1-2692</inkml:trace>
  <inkml:trace contextRef="#ctx0" brushRef="#br0" timeOffset="1">110 81 13100,'0'0'11131,"9"-2"-9877,27-6-565,-35 8-670,0 0-1,0 0 1,0 0-1,0 0 1,0 0 0,0 0-1,-1 0 1,1 0-1,0 1 1,0-1-1,0 0 1,0 1 0,0-1-1,-1 0 1,1 1-1,0-1 1,0 1-1,-1 0 1,1-1 0,0 1-1,-1-1 1,1 1-1,-1 0 1,1 0 0,-1-1-1,1 1 1,-1 0-1,1 0 1,-1 0-1,0-1 1,1 1 0,-1 0-1,0 0 1,0 0-1,1 1 1,1 33 128,-2-30-109,0 3-6,1-2-16,0-1 1,-1 1-1,0-1 0,0 1 1,-1-1-1,1 1 1,-1-1-1,-1 1 1,1-1-1,-1 1 1,1-1-1,-2 0 0,-4 9 1,28-62 1328,54-125 342,-75 173-1715,0 0 1,0 0-1,0 0 0,0 0 1,1 0-1,-1-1 0,0 1 0,0 0 1,0 0-1,0 0 0,0 0 1,0 0-1,0 0 0,0 0 1,0 0-1,1 0 0,-1 0 0,0 0 1,0-1-1,0 1 0,0 0 1,0 0-1,0 0 0,1 0 1,-1 0-1,0 0 0,0 0 0,0 0 1,0 0-1,0 0 0,0 0 1,1 0-1,-1 0 0,0 0 1,0 1-1,0-1 0,0 0 0,0 0 1,0 0-1,0 0 0,1 0 1,-1 0-1,0 0 0,0 0 1,0 0-1,0 0 0,0 0 0,0 1 1,0-1-1,0 0 0,0 0 1,0 0-1,1 0 0,-1 0 1,0 0-1,0 0 0,0 1 1,0-1-1,0 0 0,0 0 0,0 0 1,0 0-1,0 0 0,0 0 1,0 1-1,0-1 0,5 17-1589,1 1-2842,1-7-5850,1-11-1356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1.730"/>
    </inkml:context>
    <inkml:brush xml:id="br0">
      <inkml:brushProperty name="width" value="0.025" units="cm"/>
      <inkml:brushProperty name="height" value="0.025" units="cm"/>
    </inkml:brush>
  </inkml:definitions>
  <inkml:trace contextRef="#ctx0" brushRef="#br0">1 1 15118,'0'0'4613,"14"54"-2756,10-44-415,5-4-513,8-5-801,4-1-481,2 0-2241,1-13-2819,-4-2-2403</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7.991"/>
    </inkml:context>
    <inkml:brush xml:id="br0">
      <inkml:brushProperty name="width" value="0.025" units="cm"/>
      <inkml:brushProperty name="height" value="0.025" units="cm"/>
    </inkml:brush>
  </inkml:definitions>
  <inkml:trace contextRef="#ctx0" brushRef="#br0">234 0 13068,'0'0'5328,"0"10"-3112,1 12-855,1 0 0,1-1 0,7 26 0,-1 1-319,-6-30-953,-1 0 1,-1 1 0,-1-1-1,-1 0 1,0 1 0,-2-1-1,0 0 1,-1 0 0,0 0-1,-2 0 1,-12 29 0,7-25-701,0-1 0,-2 0 1,0 0-1,-1-1 0,-1-1 1,-1 0-1,-1-2 0,-26 23 0,6-13-4060,2-10-3502</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8.352"/>
    </inkml:context>
    <inkml:brush xml:id="br0">
      <inkml:brushProperty name="width" value="0.025" units="cm"/>
      <inkml:brushProperty name="height" value="0.025" units="cm"/>
    </inkml:brush>
  </inkml:definitions>
  <inkml:trace contextRef="#ctx0" brushRef="#br0">223 95 4837,'0'0'5023,"6"-11"-2023,4-2-1935,-6 9-610,-1-1 0,0 1 0,0-1 0,0 0 1,0 0-1,-1 0 0,1 0 0,-1-1 0,1-6 0,-2 11-326,-1 1 1,0 0-1,0-1 0,0 1 0,1-1 0,-1 1 0,0-1 1,0 1-1,0-1 0,0 1 0,0-1 0,0 1 1,0-1-1,0 1 0,0 0 0,0-1 0,0 1 1,0-1-1,-1 1 0,1-1 0,0 1 0,0-1 1,0 1-1,-1-1 0,1 1 0,0 0 0,0-1 1,-1 1-1,1 0 0,0-1 0,-1 1 0,0-1 0,-15 4 1329,-17 19-1008,10 1-404,2 1-1,0 2 1,2 0 0,1 1-1,1 0 1,1 2-1,1 0 1,2 1 0,1 0-1,2 1 1,0 0-1,-7 53 1,15-76-41,1 1 1,1-1-1,0 1 1,0-1-1,0 1 1,1-1-1,0 1 1,1-1-1,0 0 1,0 0-1,1 1 1,0-1-1,1-1 1,6 13-1,-5-13-124,0-1 0,1-1-1,0 1 1,0-1 0,0 0 0,0 0-1,1 0 1,0-1 0,0 0 0,0-1-1,0 0 1,1 0 0,0 0 0,-1-1-1,15 3 1,2-2-2196,0 0 0,41-1 0,-5-2-6082</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29.427"/>
    </inkml:context>
    <inkml:brush xml:id="br0">
      <inkml:brushProperty name="width" value="0.025" units="cm"/>
      <inkml:brushProperty name="height" value="0.025" units="cm"/>
    </inkml:brush>
  </inkml:definitions>
  <inkml:trace contextRef="#ctx0" brushRef="#br0">119 52 5093,'10'-13'2364,"0"-7"6092,0 1-3181,-30 45 134,-6 1-3943,-21 27-894,40-45-487,1 0 0,0 0 0,0 1 0,1 0 0,0 1 0,1-1 0,0 1 0,1-1 0,0 1 0,0 0 0,-1 19 0,4-29-106,0 0 0,0 0 0,1 0 0,-1 0 1,0 0-1,0 0 0,1 0 0,-1 0 0,1 0 1,-1 0-1,0 0 0,1 0 0,0 0 0,-1 0 0,1 0 1,0 0-1,-1 0 0,1-1 0,0 1 0,0 0 1,0-1-1,0 1 0,-1 0 0,1-1 0,0 1 1,0-1-1,2 1 0,1 0-167,0 0 1,1 0-1,-1 0 1,0-1-1,0 1 1,1-1-1,6-1 1,34-6-3783,-13-4-4023,-11 0-3196</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0:30.097"/>
    </inkml:context>
    <inkml:brush xml:id="br0">
      <inkml:brushProperty name="width" value="0.025" units="cm"/>
      <inkml:brushProperty name="height" value="0.025" units="cm"/>
    </inkml:brush>
  </inkml:definitions>
  <inkml:trace contextRef="#ctx0" brushRef="#br0">82 6 6887,'0'0'8803,"-9"8"-5221,4-5-3414,0 0 55,1 0 0,-1 1 0,1-1 0,0 1 0,0-1 0,1 1 0,-1 0 0,1 1 0,-1-1 0,1 1 0,1-1 0,-1 1 0,1 0 0,0 0 0,0 0 0,0 0 0,0 0 0,1 0 0,-1 11 0,2-16-152,0 1 0,0 0 0,0 0 0,1-1 0,-1 1 0,0 0-1,0 0 1,1-1 0,-1 1 0,0 0 0,1 0 0,-1-1 0,1 1 0,-1-1 0,1 1 0,-1 0 0,1-1 0,0 1 0,-1-1-1,1 1 1,-1-1 0,1 0 0,0 1 0,0-1 0,-1 0 0,1 1 0,0-1 0,0 0 0,-1 0 0,1 0 0,0 1 0,0-1 0,0 0-1,-1 0 1,1 0 0,0 0 0,0 0 0,-1-1 0,1 1 0,0 0 0,0 0 0,0 0 0,-1-1 0,1 1 0,0 0 0,-1-1 0,1 1-1,1-1 1,2-1 20,0 0-1,0 1 0,0-1 0,0-1 0,0 1 0,0 0 0,-1-1 1,4-3-1,0-1 75,-1 1 1,0-2-1,-1 1 1,1-1-1,-1 0 1,-1 0-1,1 0 1,-2 0-1,1-1 1,4-16-1,-8 24-15,-27 29-12,3-4-21,12-14 142,1 1 1,0 1 0,-13 19-1,20-26-198,1 1 0,0 0-1,0 1 1,1-1 0,-1 0 0,2 1 0,-1-1 0,1 1-1,0-1 1,0 1 0,0 11 0,7 33 66,-6-50-124,0 0 0,1 0 0,-1 0-1,0 0 1,0 0 0,1 0 0,-1-1 0,1 1 0,-1 0 0,0 0 0,1 0 0,-1-1 0,1 1 0,0 0 0,-1-1 0,1 1 0,0 0 0,-1-1 0,1 1 0,0-1 0,0 1 0,-1-1 0,1 1 0,0-1 0,0 0 0,0 1 0,0-1 0,-1 0 0,1 0 0,0 0 0,0 0 0,0 0 0,0 0 0,0 0 0,0 0 0,0 0 0,0 0 0,-1 0 0,1 0 0,0 0 0,0-1 0,0 1 0,0 0 0,0-1 0,-1 1 0,1-1 0,0 1 0,0-1 0,-1 1 0,1-1 0,0 0 0,-1 1 0,1-1 0,0 0-1,0-1 1,9-7 23,1-2-1,-2 1 0,1-1 0,-2-1 1,1 0-1,-2 0 0,1-1 0,-2 0 1,0 0-1,8-25 0,-13 36-26,-1 1 0,0-1 0,1 0 0,-1 1 1,0-1-1,0 1 0,0-1 0,0 0 0,0 1 0,-1-1 0,1 0 0,0 1 1,-1-1-1,1 1 0,-1-1 0,0 1 0,1-1 0,-1 1 0,-2-3 0,3 4 5,-1-1 0,0 0 0,0 1 0,0-1-1,0 1 1,0-1 0,0 1 0,-1 0 0,1-1-1,0 1 1,0 0 0,0 0 0,0 0 0,0 0-1,0 0 1,-1 0 0,1 0 0,0 0 0,0 0-1,0 0 1,-1 1 0,-2 0-49,0 1-1,0-1 1,0 1 0,1 0-1,-1 0 1,1 0 0,-1 0-1,1 1 1,0-1 0,0 1-1,0 0 1,0 0 0,0 0-1,-2 4 1,1 9-1150</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07.817"/>
    </inkml:context>
    <inkml:brush xml:id="br0">
      <inkml:brushProperty name="width" value="0.025" units="cm"/>
      <inkml:brushProperty name="height" value="0.025" units="cm"/>
    </inkml:brush>
  </inkml:definitions>
  <inkml:trace contextRef="#ctx0" brushRef="#br0">431 69 3459,'-12'0'-64,"-46"-2"-54,-76 0 97,51 8 4895,22 13-3716,52-15-530,0 0-1,-1-1 1,0 0 0,0 0 0,0-1 0,-14 1 1088,59-3-856,417-26 188,-148 4-975,666 9-1,-683 14 240,-304-2-171,0-2-1,0 0 1,-30-9 0,-11-3 108,48 14-216,-24-6 60,-68-3 0,102 11-166,-1-1 0,1 0 1,0 0-1,0 0 1,-1 0-1,1 1 0,0-1 1,0 0-1,0 0 1,-1 1-1,1-1 0,0 0 1,0 0-1,0 1 1,0-1-1,0 0 0,-1 1 1,1-1-1,0 0 0,0 1 1,0-1-1,0 0 1,0 0-1,0 1 0,0-1 1,0 0-1,0 1 1,0-1-1,0 0 0,1 1 1,-1-1-1,0 0 1,0 1-1,0-1 0,0 0 1,0 0-1,0 1 1,1-1-1,-1 0 0,0 0 1,0 1-1,0-1 1,1 0-1,-1 0 0,0 0 1,0 1-1,1-1 1,-1 0-1,0 0 0,1 0 1,-1 0-1,0 0 1,0 0-1,1 0 0,-1 1 1,0-1-1,1 0 1,-1 0-1,1 0 0,14 2-3744</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30.029"/>
    </inkml:context>
    <inkml:brush xml:id="br0">
      <inkml:brushProperty name="width" value="0.025" units="cm"/>
      <inkml:brushProperty name="height" value="0.025" units="cm"/>
    </inkml:brush>
  </inkml:definitions>
  <inkml:trace contextRef="#ctx0" brushRef="#br0">26 13 3908,'0'0'16090,"-6"-2"-15097,-13-8-22,39 16 2339,-2 4-2747,-1 0 0,-1 1 0,29 24 0,2 2-157,-26-23-323,227 154 694,-196-137-742,170 112 288,-172-110-178,1-3 1,71 32 0,-90-47-112,2 0 110,-2 1-1,0 2 1,31 23 0,206 150 737,-142-94-785,28 23 11,-71-52-59,-39-35 3,2-1 0,1-3 0,1-1 1,67 26-1,-41-18-23,-2 4 1,97 69 0,25 14 13,-135-85-53,-1 3 0,72 65 0,-97-78 33,145 100-38,-22-19 43,276 192-27,45 36 0,-332-212 1,-49-39 9,158 107 0,-117-96-5,156 142-1,-50-35 25,-104-90-24,108 79-37,-54-65 30,171 123-33,-120-93-70,-80-56 114,-142-87-8,467 327-29,-184-140 22,-26-20 1,17 33-16,165 126-22,-331-248 0,237 127 1,-234-156 14,-91-46 14,-2 2-1,0 2 1,45 31-1,-74-45 72,-1-1 0,1-1 0,21 8-1,3 2 27,-36-15-72,0-1 31,0 1-68,0-1-199,-15-2-10601,-3-6 4361</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34.681"/>
    </inkml:context>
    <inkml:brush xml:id="br0">
      <inkml:brushProperty name="width" value="0.025" units="cm"/>
      <inkml:brushProperty name="height" value="0.025" units="cm"/>
    </inkml:brush>
  </inkml:definitions>
  <inkml:trace contextRef="#ctx0" brushRef="#br0">0 224 5541,'0'0'3331,"9"-5"-2327,13-7-764,1 2 0,1 0 0,-1 2-1,1 1 1,1 0 0,-1 2 0,34-3 0,195-4 630,-177 11-707,1065-78 1352,-834 52-35,-298 26-1435,657-30 1479,-644 38-1997,-18-5-4947,-9-2 840</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36.157"/>
    </inkml:context>
    <inkml:brush xml:id="br0">
      <inkml:brushProperty name="width" value="0.025" units="cm"/>
      <inkml:brushProperty name="height" value="0.025" units="cm"/>
    </inkml:brush>
  </inkml:definitions>
  <inkml:trace contextRef="#ctx0" brushRef="#br0">155 45 4965,'-10'-3'2487,"-19"-8"-1747,12 4-187,1 1 1,-2 1-1,1 0 1,-29-3 0,44 8-85,26 1 92,283 56 811,318-14-1213,5-50-121,-271-12 473,329 4 1087,-671 15-4972</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46.088"/>
    </inkml:context>
    <inkml:brush xml:id="br0">
      <inkml:brushProperty name="width" value="0.025" units="cm"/>
      <inkml:brushProperty name="height" value="0.025" units="cm"/>
    </inkml:brush>
  </inkml:definitions>
  <inkml:trace contextRef="#ctx0" brushRef="#br0">35 0 7815,'0'0'10175,"3"9"-9454,2 11-452,0-1-1,-2 0 0,-1 1 1,1 23-1,-5 95 413,1-70-254,-25 364 487,-1 18 489,33-260-976,38 249 0,-12-100 711,-31-279-661,-2 1-1,-4-1 0,-18 96 0,17-137-503,6-30-2022,6-32-4811,-1 13-1810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47.164"/>
    </inkml:context>
    <inkml:brush xml:id="br0">
      <inkml:brushProperty name="width" value="0.025" units="cm"/>
      <inkml:brushProperty name="height" value="0.025" units="cm"/>
    </inkml:brush>
  </inkml:definitions>
  <inkml:trace contextRef="#ctx0" brushRef="#br0">0 9 8136,'0'0'5728,"11"0"-4175,423-9 3174,254 11-3880,-172 29 439,57 6-416,-377-23-334,0-9-1,222-23 1,-364 14-528,0 2-1,0 2 1,0 2-1,88 16 0,-140-18-581,23 4 1908,-14-5-3312,-6-4-6445,-5-4 576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1T08:30:14.347"/>
    </inkml:context>
    <inkml:brush xml:id="br0">
      <inkml:brushProperty name="width" value="0.025" units="cm"/>
      <inkml:brushProperty name="height" value="0.025" units="cm"/>
    </inkml:brush>
  </inkml:definitions>
  <inkml:trace contextRef="#ctx0" brushRef="#br0">1089 1188 8392,'69'-105'8307,"5"7"-6676,-51 72-1707,1 1 0,1 0-1,1 2 1,2 1 0,32-20 0,-19 16 122,1 3 1,68-28-1,-91 43-46,1 1 0,1 2 0,-1 0 0,1 1 0,-1 1 0,1 0 0,0 2 0,27 1 0,-42 1-25,-1 0 1,1 0-1,-1 0 1,1 1-1,-1-1 1,1 1 0,-1 1-1,0-1 1,0 1-1,0 0 1,0 0-1,0 0 1,-1 1-1,0-1 1,1 1 0,-1 0-1,0 1 1,-1-1-1,1 1 1,-1-1-1,0 1 1,0 0-1,-1 0 1,1 0 0,-1 1-1,0-1 1,-1 1-1,1-1 1,-1 1-1,1 8 1,1 11-21,-1 0 1,-2 0-1,0 0 1,-1 0-1,-9 45 1,-3-12 104,-1-1-1,-32 79 1,-60 109-91,-30 85 171,130-313-48,1 1 0,1 0-1,0 0 1,-2 32 0,6-45-63,0 0 1,0 0-1,1 0 1,-1 0-1,1 0 1,0 0-1,1 0 1,-1 0-1,1 0 1,0 0-1,0 0 1,0-1-1,1 1 1,0-1-1,0 0 1,0 0-1,0 0 1,1 0-1,-1 0 1,9 5-1,-1-1 38,1-2-1,-1 0 0,1 0 0,0-1 1,1 0-1,-1-1 0,1-1 1,0 0-1,0-1 0,13 1 0,24 0 122,65-4-1,-86 0-148,114-11 123,273-60 0,-269 40-391,238-19 0,-362 49 175,1 2 0,-1 0 0,0 2 0,39 7 0,-54-7 34,0 1-1,0-1 0,0 1 0,0 1 0,-1-1 0,1 1 1,-1 1-1,0-1 0,0 1 0,-1 1 0,1-1 0,-1 1 1,0 0-1,-1 0 0,10 14 0,-7-5 22,-1 0 1,-1 0-1,0 1 1,0 0-1,-2 0 0,0 1 1,-1-1-1,-1 1 0,0 0 1,-1-1-1,-2 26 0,-3 19 93,-22 105-1,18-125-63,-5 22 27,2 0-1,3 1 1,0 90-1,8-145-41,0 1 1,1-1-1,1 1 0,-1-1 1,2 0-1,-1 0 0,1 0 0,1 0 1,-1 0-1,2 0 0,-1-1 1,10 13-1,-9-14 20,2-1 0,-1 0 0,0-1 0,1 1 1,0-1-1,1-1 0,-1 1 0,1-1 0,-1 0 0,1-1 1,1 0-1,-1 0 0,0-1 0,9 2 0,19 2 47,-1-1-1,1-2 1,-1-2 0,1-1-1,0-1 1,0-2 0,41-10-1,242-76-540,-228 59-423,173-35 1,-251 63 831,-1 0 1,1 1 0,-1 0-1,1 1 1,-1 1-1,21 2 1,-30-2 66,0 0-1,0 0 1,1 1 0,-1-1 0,0 0-1,0 1 1,0 0 0,0 0 0,-1 0-1,1 0 1,0 0 0,-1 1 0,1-1-1,-1 1 1,0-1 0,0 1-1,0 0 1,0 0 0,-1 0 0,1 0-1,-1 0 1,1 0 0,-1 0 0,0 1-1,0-1 1,-1 0 0,1 7 0,1 9 111,-1 0 1,-1 0 0,-1 1 0,-1-1 0,0 0 0,-2 0 0,-6 22 0,-52 136 673,28-87-287,20-53-92,3 1 1,1 0-1,-10 70 0,19-103-391,1 0 0,-1 0 0,1-1 0,0 1 0,0 0 0,0 0 0,1-1 0,0 1 0,0 0 0,0-1 0,0 1 0,1-1 0,0 1 0,0-1 0,0 0 0,0 1 1,1-1-1,0-1 0,-1 1 0,2 0 0,-1 0 0,6 4 0,-2-4-32,1 0 1,-1-1-1,1 0 0,0-1 1,0 1-1,0-2 0,0 1 1,0-1-1,0 0 0,0-1 1,0 0-1,1 0 0,8-2 1,17-1 65,1-2-1,-1-2 1,-1-1 0,1-1 0,46-21 0,158-88-269,-99 38-1248,166-126 1,-192 118-1896,169-172 0,-245 222 2718,61-83 1,-90 110 963,0-1 1,-1 0-1,-1 0 0,0 0 1,0 0-1,-1-1 0,-1 0 1,-1 0-1,1 0 0,-2-1 1,0 1-1,0-25 0,-4 25-34,-1 0-1,0 0 0,-1 1 1,-1-1-1,0 1 0,-1 0 0,0 0 1,-1 1-1,0 0 0,-1 0 0,-16-17 1,-24-41 737,30 35-769,1 0 0,2-2 0,2 1 0,-12-51 0,-22-156-371,8 34-341,17 124 70,-3 2 0,-4 0 0,-3 3 0,-4 0 0,-3 2 0,-92-134 0,74 135 281,-4 3 0,-2 2 0,-3 3 0,-4 4 0,-2 2 0,-87-57 0,67 60 101,-2 3 0,-2 5 0,-3 5 0,-2 3 0,-1 5 0,-2 5-1,-178-34 1,154 47 47,-1 6-1,0 6 1,-1 5 0,1 6-1,0 5 1,-147 29-1,114-5-46,2 8 0,2 6-1,2 7 1,-197 96 0,224-83-45,2 5 0,4 7 0,3 4 1,4 5-1,-122 120 0,117-85-151,5 4 0,6 6-1,5 4 1,7 4 0,6 5 0,-102 215-1,138-236 154,5 3-1,6 1 0,6 3 1,5 1-1,6 1 0,6 2 1,5 0-1,3 207 0,16-274 83,3 1-1,4-2 1,2 1-1,37 118 1,-30-133-27,3-1 1,2-1-1,3-1 1,1-1 0,3-1-1,46 56 1,-31-51 36,2-2 0,2-3-1,2-2 1,105 73 0,-79-70 19,2-3-1,1-4 1,106 38-1,-54-34 109,2-7-1,1-5 1,2-7-1,256 19 1,-234-37-71,1-8-1,0-6 1,-1-7 0,0-7 0,-1-8-1,-2-6 1,287-100 0,-274 62-24,-3-8-1,-3-6 1,-5-8-1,-3-6 1,243-205-1,-208 133-23,-6-9 0,-9-7 0,230-318 0,-305 364-703,-5-4-1,124-256 1,-189 335 323,-3-2 0,-3-1 1,-3 0-1,-3-2 0,-3 0 0,-4-1 0,-2 0 1,-2-142-1,-11 164 278,-2-1-1,-2 2 1,-3-1-1,-1 1 1,-3 1-1,-2 0 1,-42-83-1,27 74 25,-2 2 0,-3 1 0,-2 1 0,-3 3 0,-73-71 0,39 54 84,-2 4-1,-3 4 1,-2 3-1,-3 4 0,-2 3 1,-2 5-1,-184-64 1,170 76 112,-2 5 0,0 5 1,-1 4-1,-1 5 1,0 5-1,-111 6 0,96 9-64,1 5 0,1 6 0,1 5 0,1 6 0,-132 48 0,49 2-20,3 9 0,-302 183 1,-321 308-155,97 68 48,404-284-1123,44 31-3622,177-227-2393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7.907"/>
    </inkml:context>
    <inkml:brush xml:id="br0">
      <inkml:brushProperty name="width" value="0.025" units="cm"/>
      <inkml:brushProperty name="height" value="0.025" units="cm"/>
    </inkml:brush>
  </inkml:definitions>
  <inkml:trace contextRef="#ctx0" brushRef="#br0">1 93 11627,'0'0'10575,"9"2"-10158,-5-1-406,-1 0-1,1 0 1,-1-1 0,0 1 0,1-1 0,0 0 0,-1 0 0,1 0 0,-1 0 0,1-1-1,-1 1 1,1-1 0,-1 0 0,0 0 0,1 0 0,-1 0 0,0-1 0,0 0 0,0 1-1,0-1 1,0 0 0,0 0 0,0-1 0,-1 1 0,4-4 0,45-64-1864,-52 118 2019,0-37-8,0-4 64,-1 1 1,2-1 0,-1 0-1,1 0 1,0 1 0,3 11 0,-3-18-182,0 0 1,0 0-1,1 0 1,-1 0-1,1 0 1,-1 0-1,1 0 1,0 0-1,-1 0 1,1 0-1,0 0 1,0 0-1,0-1 1,-1 1-1,1 0 1,0 0-1,0-1 1,0 1-1,1 0 1,0 0-4,1-1 1,-1 1-1,0-1 1,0 0-1,0 0 1,1 0-1,-1 0 0,0 0 1,0 0-1,0 0 1,1-1-1,-1 1 1,4-2-1,2-2-79,1 0 0,0 0-1,-1-1 1,0 0-1,14-12 1,-17 12-60,1 1 0,-1-1 0,1 1 1,0 0-1,0 1 0,1-1 0,-1 1 0,1 1 1,-1-1-1,1 1 0,0 0 0,12-1 1,-18 3 130,0 0 1,0 0 0,-1 1 0,1-1 0,0 0 0,0 1 0,0-1 0,0 1 0,0-1 0,-1 1 0,1-1 0,0 1 0,0 0 0,-1-1 0,1 1 0,0 0 0,-1 0 0,1-1 0,-1 1 0,1 0 0,-1 0 0,1 0 0,-1 0 0,0 0 0,0 0 0,1-1 0,-1 1 0,0 0 0,0 0-1,0 0 1,0 0 0,0 0 0,0 0 0,0 0 0,0 0 0,-1 2 0,1-2 20,0 0-1,0 0 1,0 0-1,0 0 1,0 0-1,0 0 1,0 1-1,0-1 1,0 0-1,0 0 1,1 0-1,-1 0 1,0 0-1,1 0 1,-1 0-1,1 0 1,-1 0-1,1 0 1,0 0-1,-1 0 0,1 0 1,0 0-1,0 0 1,-1-1-1,1 1 1,0 0-1,0-1 1,0 1-1,0 0 1,0-1-1,0 1 1,0-1-1,0 1 1,0-1-1,0 0 1,0 0-1,3 1 1,28-10 390,-29 8-762,0 0 0,-1 0 0,1 0 1,0 0-1,0 0 0,0 0 0,0 1 0,-1-1 0,1 1 0,0 0 0,0 0 0,0 0 0,0 0 1,3 1-1,-4 3-1048,-1-2-434</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2.069"/>
    </inkml:context>
    <inkml:brush xml:id="br0">
      <inkml:brushProperty name="width" value="0.025" units="cm"/>
      <inkml:brushProperty name="height" value="0.025" units="cm"/>
    </inkml:brush>
  </inkml:definitions>
  <inkml:trace contextRef="#ctx0" brushRef="#br0">160 359 7303,'0'0'7239,"-10"2"-3812,-1 2-2897,0 0 1,0 0-1,1 1 0,-1 0 1,1 1-1,-15 11 0,20-13-354,0-1-1,1 1 1,-1 0-1,1 0 1,0 0-1,0 0 0,1 1 1,-1 0-1,1 0 1,0 0-1,0 0 1,1 0-1,-1 1 1,1-1-1,0 1 1,1-1-1,-2 9 0,3-13-171,0-1 0,0 1 0,0-1-1,0 1 1,0-1 0,0 1 0,0-1-1,1 1 1,-1-1 0,0 1 0,0-1-1,0 1 1,1-1 0,-1 1-1,0-1 1,0 0 0,1 1 0,-1-1-1,0 1 1,1-1 0,-1 0 0,1 1-1,-1-1 1,1 0 0,-1 0 0,0 1-1,1-1 1,-1 0 0,1 0-1,-1 0 1,1 1 0,-1-1 0,1 0-1,25 0 60,24-15-50,-33 4-178,-1 0-1,0-1 1,0-1-1,-2 0 1,1-1-1,-2 0 1,0-1-1,-1-1 1,0 0-1,18-35 1,-37 96 202,3-31 64,0-2 22,0 0 1,1 0 0,1 0-1,0 1 1,0 0-1,2-1 1,0 20-1,0-31-100,0 1 0,1 0 0,-1-1 0,0 1 0,1-1-1,0 0 1,-1 1 0,1-1 0,0 1 0,0-1 0,0 0-1,0 1 1,0-1 0,0 0 0,0 0 0,0 0 0,0 0-1,0 0 1,1 0 0,-1 0 0,0 0 0,1-1 0,1 1 0,0 1 7,1-1 1,-1-1 0,1 1-1,0-1 1,0 1 0,-1-1-1,1 0 1,0 0 0,5-2-1,2 0 15,-1 0 0,0-1 0,0 0 0,0-1 0,0 0 0,10-6-1,6-8-23,0-1 0,-2-1 0,0-1-1,-1-1 1,-2-1 0,0-1-1,-2-1 1,0-1 0,-2 0-1,0-1 1,-2-1 0,-2-1-1,0 0 1,-2 0 0,8-34-1,-17 58-13,-1 0 0,0-1-1,0 1 1,0 0-1,-1-1 1,0 1-1,0-11 1,0 16-6,0-1 1,-1 1-1,1-1 1,0 1-1,0-1 1,0 1-1,0-1 0,-1 1 1,1 0-1,0-1 1,0 1-1,-1-1 1,1 1-1,0 0 1,-1-1-1,1 1 1,0 0-1,-1-1 1,1 1-1,0 0 1,-1 0-1,1-1 1,-1 1-1,1 0 1,-1 0-1,1 0 1,-1 0-1,1 0 0,-1-1 1,1 1-1,0 0 1,-2 0-1,0 1 5,0-1-1,0 1 1,0 0-1,-1 0 0,1 0 1,0 0-1,0 0 0,0 0 1,0 1-1,1-1 1,-4 3-1,-19 18 218,1 1 0,1 1 0,1 1-1,1 1 1,2 1 0,0 1 0,-23 50 0,37-71-154,1 1 1,0 0-1,1-1 0,0 1 0,0 0 1,0 0-1,1 1 0,0-1 1,1 0-1,0 14 0,1-19-80,0 0-1,-1 1 1,1-1-1,1 0 1,-1 0-1,0 0 0,1 0 1,-1 0-1,1-1 1,0 1-1,0 0 1,0-1-1,0 1 0,1-1 1,-1 0-1,0 0 1,1 0-1,0 0 1,-1 0-1,1 0 1,0-1-1,0 0 0,0 1 1,0-1-1,0 0 1,1 0-1,-1-1 1,4 2-1,6 0-706,1 0 1,-1-1-1,27-1 0,12-9-5881,-9-11-5397</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47.535"/>
    </inkml:context>
    <inkml:brush xml:id="br0">
      <inkml:brushProperty name="width" value="0.025" units="cm"/>
      <inkml:brushProperty name="height" value="0.025" units="cm"/>
    </inkml:brush>
  </inkml:definitions>
  <inkml:trace contextRef="#ctx0" brushRef="#br0">113 20 13549,'0'0'7655,"11"-4"-7239,-5 1-384,1 1 0,-1 0-1,1-1 1,0 2 0,0-1-1,0 1 1,0 0 0,0 1-1,0 0 1,0 0 0,0 0-1,0 1 1,12 2 0,-14-1-26,7 1 11,-1 0-1,1 1 1,-1 1-1,1 0 0,-1 0 1,0 1-1,-1 0 1,0 1-1,14 11 0,-23-16 26,0-1-1,0 1 1,-1-1-1,1 0 1,0 1-1,-1-1 1,1 1-1,0 0 1,-1-1-1,0 1 1,1-1-1,-1 1 1,0 0-1,0-1 1,0 1 0,0 0-1,0-1 1,0 1-1,-1-1 1,1 1-1,0 0 1,-1-1-1,0 1 1,1-1-1,-1 1 1,0-1-1,1 1 1,-1-1-1,0 0 1,0 1-1,0-1 1,-3 2-1,-3 6 437,-1-1 0,-1-1 0,-15 12 0,16-13-359,-76 55 773,-56 45 380,125-92-3531,0 1 1,2 0-1,-20 26 0</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48.225"/>
    </inkml:context>
    <inkml:brush xml:id="br0">
      <inkml:brushProperty name="width" value="0.025" units="cm"/>
      <inkml:brushProperty name="height" value="0.025" units="cm"/>
    </inkml:brush>
  </inkml:definitions>
  <inkml:trace contextRef="#ctx0" brushRef="#br0">1 469 11403,'0'0'9983,"9"4"-8729,-6-2-1176,0-1-1,0 1 1,1-1 0,-1 0 0,0 0-1,1 0 1,-1 0 0,0 0-1,1-1 1,-1 0 0,1 1 0,-1-1-1,1-1 1,-1 1 0,1 0-1,-1-1 1,1 0 0,-1 0-1,0 0 1,1 0 0,-1 0 0,0-1-1,0 1 1,0-1 0,0 0-1,3-2 1,40-30 313,-2-2-1,-1-2 1,58-67-1,93-144-169,-194 249-212,0-1 0,0 1-1,0 0 1,1 0 0,-1 0 0,0-1-1,0 1 1,0 0 0,0 0 0,0 0-1,0 0 1,0 0 0,0-1 0,1 1-1,-1 0 1,0 0 0,0 0 0,0 0-1,0 0 1,0 0 0,1-1 0,-1 1-1,0 0 1,0 0 0,0 0 0,1 0-1,-1 0 1,0 0 0,0 0 0,0 0-1,1 0 1,-1 0 0,0 0 0,0 0-1,0 0 1,0 0 0,1 0 0,-1 0-1,0 0 1,0 0 0,0 0 0,1 0 0,-1 0-1,0 1 1,0-1 0,0 0 0,0 0-1,1 0 1,-1 0 0,0 0 0,0 0-1,0 1 1,0-1 0,0 0 0,0 0-1,1 0 1,-1 0 0,0 1 0,0-1-1,0 0 1,0 0 0,0 0 0,0 0-1,0 1 1,4 24 358,-3 44-72,-1-56-282,0 3 45,1 1-1,1 0 1,0-1 0,1 1 0,1-1-1,5 17 1,-5-24-340,0 1-1,1-1 1,0 0 0,8 12-1,-8-14-745,1 0 0,0-1 1,0 1-1,1-1 0,11 8 0,-8-7-5741</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48.679"/>
    </inkml:context>
    <inkml:brush xml:id="br0">
      <inkml:brushProperty name="width" value="0.025" units="cm"/>
      <inkml:brushProperty name="height" value="0.025" units="cm"/>
    </inkml:brush>
  </inkml:definitions>
  <inkml:trace contextRef="#ctx0" brushRef="#br0">0 0 13645,'0'0'6534,"18"76"-5861,2-36-321,3 5-288,3 0 0,4-1-32,-2-2 0,-2-6-448,-3-5-353,-6-5-160,-7-3-1569,-9-9-833,-1-7-32,-15-7-2307</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49.008"/>
    </inkml:context>
    <inkml:brush xml:id="br0">
      <inkml:brushProperty name="width" value="0.025" units="cm"/>
      <inkml:brushProperty name="height" value="0.025" units="cm"/>
    </inkml:brush>
  </inkml:definitions>
  <inkml:trace contextRef="#ctx0" brushRef="#br0">0 159 12460,'0'0'7111,"56"-41"-5926,-15 24-224,4 2-673,7-4-256,-3 3-929,-1-1-1762,-7-1-3202,-11 2-5862</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49.400"/>
    </inkml:context>
    <inkml:brush xml:id="br0">
      <inkml:brushProperty name="width" value="0.025" units="cm"/>
      <inkml:brushProperty name="height" value="0.025" units="cm"/>
    </inkml:brush>
  </inkml:definitions>
  <inkml:trace contextRef="#ctx0" brushRef="#br0">1 0 15054,'0'0'4912,"9"1"-4048,11 0-502,-2-1-285,0 1 0,-1 1 0,1 1 1,-1 0-1,33 11 0,-46-12-76,-1-1-1,1 1 1,-1 0-1,1 0 1,-1 0-1,0 0 1,0 1-1,0-1 1,0 1-1,-1 0 1,1 0-1,-1 0 1,1 0-1,-1 0 1,0 0-1,-1 1 1,1-1-1,0 1 1,-1-1 0,0 1-1,0 0 1,0 0-1,0-1 1,0 1-1,-1 0 1,0 0-1,0 0 1,0 0-1,0-1 1,0 1-1,-1 0 1,0 0-1,0 0 1,0-1-1,-2 5 1,0 2 112,-1-1 1,-1 0-1,1-1 1,-1 1-1,-1-1 0,0 0 1,-9 10-1,9-10 120,0-1 0,0 1-1,0 1 1,1-1-1,0 1 1,-7 17 0,12-25-235,0 0 1,0 0-1,0 0 1,-1 0-1,1 0 1,0 0-1,0 0 1,1 0 0,-1 0-1,0 0 1,0 0-1,0-1 1,1 1-1,-1 0 1,0 0 0,1 0-1,-1 0 1,1 0-1,-1 0 1,1-1-1,-1 1 1,1 0-1,0 0 1,-1-1 0,1 1-1,0 0 1,-1-1-1,1 1 1,0-1-1,0 1 1,0-1-1,0 1 1,0-1 0,-1 0-1,1 1 1,0-1-1,0 0 1,0 0-1,0 1 1,0-1-1,0 0 1,1 0 0,54 1-387,-41-1 170,-5 0 29,96-5-3300,-37-9-3499</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49.775"/>
    </inkml:context>
    <inkml:brush xml:id="br0">
      <inkml:brushProperty name="width" value="0.025" units="cm"/>
      <inkml:brushProperty name="height" value="0.025" units="cm"/>
    </inkml:brush>
  </inkml:definitions>
  <inkml:trace contextRef="#ctx0" brushRef="#br0">289 1 17424,'0'0'7154,"-6"10"-6599,-10 18-260,-1 0 0,-39 45 0,43-57-133,-1-2 0,0 0 0,-1-1-1,0 0 1,-1-1 0,-28 16 0,43-27-319,-1 0-1,1 0 1,-1 0 0,1 0 0,-1 0-1,0 0 1,1-1 0,-1 1-1,0-1 1,0 1 0,0-1 0,1 0-1,-1 0 1,0 0 0,0 0-1,0 0 1,0 0 0,1 0 0,-1 0-1,0-1 1,0 1 0,0-1-1,-2 0 1,2-1-329,1-1 1,-1 1-1,1 0 0,-1 0 0,1-1 1,0 1-1,0 0 0,0-1 0,0 1 1,1-1-1,-1 0 0,1 1 0,-1-1 1,1 1-1,0-4 0,-3-27-4452</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0.151"/>
    </inkml:context>
    <inkml:brush xml:id="br0">
      <inkml:brushProperty name="width" value="0.025" units="cm"/>
      <inkml:brushProperty name="height" value="0.025" units="cm"/>
    </inkml:brush>
  </inkml:definitions>
  <inkml:trace contextRef="#ctx0" brushRef="#br0">1 1 10378,'0'0'11114,"38"57"-10249,-13-38-32,5-2-224,6-6-289,10-6-224,2-5 0,-2 0-705,-1-4-864,-6-7-673,-11 0-480,-8 3-802,-9 3-255,-6 4-545</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0.496"/>
    </inkml:context>
    <inkml:brush xml:id="br0">
      <inkml:brushProperty name="width" value="0.025" units="cm"/>
      <inkml:brushProperty name="height" value="0.025" units="cm"/>
    </inkml:brush>
  </inkml:definitions>
  <inkml:trace contextRef="#ctx0" brushRef="#br0">1 207 10602,'0'0'9748,"9"-6"-8595,11-9-629,0-1 0,-2-1 0,0-1 0,-1 0 0,29-41 0,-11 1-123,-37 111 47,-4-15-405,1 0 0,2 1-1,1 39 1,3-77-85,-1 1 0,0-1 0,0 1 1,0-1-1,1 0 0,-1 1 0,0-1 0,1 0 0,0 1 1,-1-1-1,1 0 0,0 1 0,-1-1 0,1 0 0,0 0 1,0 0-1,0 0 0,0 0 0,0 0 0,0 0 0,0 0 1,1-1-1,-1 1 0,2 1 0,-2-2-167,0 0-1,1 1 1,-1-1-1,1 0 1,-1 0-1,0 0 1,1 0 0,-1 0-1,1 0 1,-1 0-1,0-1 1,1 1-1,-1 0 1,0-1-1,1 1 1,-1-1-1,0 0 1,0 1 0,1-1-1,-1 0 1,0 0-1,0 0 1,0 1-1,0-1 1,2-2-1,15-25-6954</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1.680"/>
    </inkml:context>
    <inkml:brush xml:id="br0">
      <inkml:brushProperty name="width" value="0.025" units="cm"/>
      <inkml:brushProperty name="height" value="0.025" units="cm"/>
    </inkml:brush>
  </inkml:definitions>
  <inkml:trace contextRef="#ctx0" brushRef="#br0">12 4 9641,'-12'-4'5842,"17"14"-4195,16 13-1331,247 210 4431,-96-80-4716,99 89 13,237 191-3,-379-331 466,196 200 0,-297-276-120,42 31-1,-45-38 66,-1 1 1,42 44-1,-9 12 93,-72-115-1890,0 16-2253,-1 0-3139</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2.663"/>
    </inkml:context>
    <inkml:brush xml:id="br0">
      <inkml:brushProperty name="width" value="0.025" units="cm"/>
      <inkml:brushProperty name="height" value="0.025" units="cm"/>
    </inkml:brush>
  </inkml:definitions>
  <inkml:trace contextRef="#ctx0" brushRef="#br0">62 70 8872,'-3'-4'983,"-18"-35"5401,5 25 615,16 14-6867,-1 0 1,0 1-1,1-1 1,-1 0-1,1 1 1,-1-1-1,0 1 1,1-1-1,-1 0 1,1 1-1,-1-1 1,1 1-1,-1 0 1,1-1-1,0 1 1,-1-1-1,1 1 1,0 0-1,-1-1 1,1 1-1,0 0 1,0-1-1,0 1 1,0 0-1,-1 0 1,1 0-1,-3 26-78,2-21 303,0 9-96,-2-2-113,2 0-1,0 0 1,0 0 0,1 0 0,4 26 0,-4-38-150,0 0 0,0-1 0,0 1 0,1 0 0,-1-1 0,0 1 0,0 0 0,1-1 0,-1 1 1,0 0-1,1-1 0,-1 1 0,1-1 0,-1 1 0,0-1 0,1 1 0,-1-1 0,1 1 1,0-1-1,-1 1 0,1-1 0,-1 0 0,1 1 0,0-1 0,-1 0 0,1 1 0,0-1 1,-1 0-1,1 0 0,1 0 0,18-10 112,14-27 148,-34 37-258,25-36 84,27-32-61,-52 68-21,0-1 0,1 1 0,-1-1 1,0 1-1,1-1 0,-1 1 0,1-1 0,-1 1 0,1 0 1,-1-1-1,1 1 0,-1 0 0,1-1 0,-1 1 0,1 0 1,-1 0-1,1 0 0,0-1 0,-1 1 0,1 0 0,-1 0 0,1 0 1,0 0-1,-1 0 0,1 0 0,-1 0 0,1 0 0,0 0 1,-1 0-1,1 1 0,-1-1 0,1 0 0,-1 0 0,1 0 1,0 1-1,-1-1 0,1 0 0,-1 1 0,1-1 0,-1 0 1,0 1-1,1-1 0,-1 1 0,1-1 0,-1 1 0,0-1 1,1 1-1,-1-1 0,0 1 0,1-1 0,-1 1 0,0-1 0,0 1 1,0 0-1,0-1 0,1 1 0,-1-1 0,0 1 0,0 0 1,0 0-1,8 52 189,-6-35-156,-2-16-33,0 0 0,0 0 1,1 0-1,-1 0 1,0-1-1,1 1 1,0 0-1,-1 0 1,1-1-1,0 1 0,0-1 1,0 1-1,0 0 1,0-1-1,0 0 1,0 1-1,2 1 0,-2-3 2,0 0 0,0 0 0,0 0-1,-1 0 1,1 0 0,0 0-1,0-1 1,-1 1 0,1 0-1,0-1 1,0 1 0,-1 0-1,1-1 1,0 1 0,-1 0 0,1-1-1,-1 1 1,1-1 0,-1 0-1,1 1 1,-1-1 0,1 1-1,-1-1 1,1 0 0,-1 1 0,1-1-1,-1-1 1,8-12 68,-1-1 0,10-27-1,-11 28-44,-3 5-10,9-22 25,-12 30-48,1 0-1,-1 0 1,1 0-1,-1 0 1,1 0 0,0 0-1,-1 0 1,1 0-1,0 0 1,0 0 0,-1 1-1,1-1 1,0 0-1,0 0 1,0 1 0,0-1-1,0 0 1,0 1-1,2-1 1,-2 5 26,0 0 0,0 1 0,0-1 0,-1 1 0,0-1 0,0 0 0,-1 7 0,1-7 7,-1 19-207,0 30 696,1-51-852,0 1 0,0 0-1,1 0 1,-1 0 0,1-1-1,-1 1 1,1 0 0,0 0-1,0-1 1,0 1 0,1-1-1,-1 1 1,3 3 0,-4-12-6845,0-7 578</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2.521"/>
    </inkml:context>
    <inkml:brush xml:id="br0">
      <inkml:brushProperty name="width" value="0.025" units="cm"/>
      <inkml:brushProperty name="height" value="0.025" units="cm"/>
    </inkml:brush>
  </inkml:definitions>
  <inkml:trace contextRef="#ctx0" brushRef="#br0">37 43 9673,'-2'17'3668,"-6"212"4283,10-164-5926,20 118-1,-11-130-1771,-4-25-185,6 56 1,-21-92 234,-3-17-270,1-31-63,3 0 1,2-1-1,3 0 0,5-60 0,-3 93-45,0-2-12,1 0-1,2 0 1,0 0-1,1 0 1,2 0 0,1 1-1,15-39 1,-20 60 81,-1 1 1,1 0-1,-1-1 0,1 1 1,0 0-1,0 0 0,1 0 1,-1 1-1,1-1 0,-1 0 1,1 1-1,0-1 0,0 1 1,0 0-1,0 0 1,0 0-1,1 1 0,-1-1 1,1 1-1,-1 0 0,1 0 1,-1 0-1,1 0 0,0 0 1,5 1-1,-3 0-7,0 1 0,0 0 0,-1 1 0,1-1 0,0 1 0,-1 1 0,1-1 0,-1 1 0,1 0 0,-1 0 0,0 0 0,-1 1 0,1-1 0,8 9 0,-1 0-2,0 0-1,-1 1 0,-1 1 1,1-1-1,11 24 1,-19-32 12,-1-1 0,0 0-1,0 1 1,0-1 0,-1 1 0,0 0 0,1 0 0,-2-1 0,1 1 0,0 0 0,-1 0 0,0 0-1,0 0 1,-1-1 0,1 1 0,-1 0 0,0 0 0,-1 0 0,1-1 0,-1 1 0,1-1 0,-2 1-1,1-1 1,-4 6 0,-3 0 24,-1 0-1,-1 0 1,1-1 0,-2-1-1,1 1 1,-1-2-1,0 0 1,-1 0 0,1-1-1,-1-1 1,-1 0-1,1-1 1,-1 0 0,0-1-1,0 0 1,0-1-1,0-1 1,0-1 0,0 0-1,-17-2 1,28 2-143,1-1 1,-1 1-1,1-1 1,0 0-1,-1 0 1,1 0-1,0 0 1,0 0-1,0-1 1,0 1-1,0 0 1,0-1-1,0 0 1,0 1-1,1-1 1,-1 0-1,1 0 1,-1 0-1,1 0 1,-2-3-1,2 2-236,0 1 0,0-1 0,0 0 0,1 1 0,-1-1 1,1 0-1,-1 1 0,1-1 0,0 0 0,0 1 0,0-1 0,1 0 0,-1 1 0,1-1 0,-1 0 0,1 1 0,0-1 0,2-4 0,18-21-4975</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2.992"/>
    </inkml:context>
    <inkml:brush xml:id="br0">
      <inkml:brushProperty name="width" value="0.025" units="cm"/>
      <inkml:brushProperty name="height" value="0.025" units="cm"/>
    </inkml:brush>
  </inkml:definitions>
  <inkml:trace contextRef="#ctx0" brushRef="#br0">0 50 15054,'0'0'7175,"52"4"-5670,-17-4-191,7-4-642,6-6-512,-2-1-127,-1 0-1,-7 2-801,-8 3-993,-7 4-576,-8 2-1153,-10 0-1474</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3.644"/>
    </inkml:context>
    <inkml:brush xml:id="br0">
      <inkml:brushProperty name="width" value="0.025" units="cm"/>
      <inkml:brushProperty name="height" value="0.025" units="cm"/>
    </inkml:brush>
  </inkml:definitions>
  <inkml:trace contextRef="#ctx0" brushRef="#br0">7 19 15022,'0'0'9577,"4"13"-9102,4 24-335,-2 0-1,-1 1 1,-2 0-1,-1-1 1,-2 1-1,-2 0 1,-13 71-1,13-215 261,2 67-409,-2 7-26,2 0-1,2 1 1,1-1-1,12-54 1,-15 84 24,1-1 0,0 1 0,0-1 0,0 1 0,0 0 1,0 0-1,0-1 0,0 1 0,1 0 0,0 0 0,-1 0 1,1 1-1,0-1 0,0 0 0,-1 1 0,1-1 0,1 1 0,-1-1 1,0 1-1,0 0 0,0 0 0,1 0 0,-1 0 0,0 0 1,1 1-1,-1-1 0,1 1 0,-1-1 0,1 1 0,-1 0 0,1 0 1,-1 0-1,1 1 0,-1-1 0,1 0 0,-1 1 0,1 0 1,-1-1-1,0 1 0,1 0 0,-1 0 0,0 0 0,0 1 0,1-1 1,-1 1-1,0-1 0,-1 1 0,1-1 0,0 1 0,0 0 1,-1 0-1,1 0 0,-1 0 0,1 0 0,-1 0 0,0 1 0,0-1 1,0 0-1,0 1 0,0-1 0,-1 1 0,1 2 0,0-2 100,0 1-1,0-1 1,-1 1 0,1 0-1,-1-1 1,0 1-1,0-1 1,0 1 0,-1 0-1,1-1 1,-1 1-1,0-1 1,0 1-1,0-1 1,-1 1 0,1-1-1,-1 0 1,1 0-1,-1 1 1,-4 3 0,3-4-31,-1-1 1,0 1-1,1-1 1,-1 0-1,0 0 1,-1 0 0,1 0-1,0-1 1,0 1-1,-1-1 1,1 0-1,-1-1 1,1 1 0,0-1-1,-1 0 1,-5 0-1,2 0-477,-24-3-1609,17-8-3591,14 7 387</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3.996"/>
    </inkml:context>
    <inkml:brush xml:id="br0">
      <inkml:brushProperty name="width" value="0.025" units="cm"/>
      <inkml:brushProperty name="height" value="0.025" units="cm"/>
    </inkml:brush>
  </inkml:definitions>
  <inkml:trace contextRef="#ctx0" brushRef="#br0">43 24 13453,'0'0'10223,"8"-4"-9540,28-13-443,-36 16-225,1 1 1,-1 0-1,0 0 0,1 0 0,-1-1 0,0 1 0,1 0 0,-1 0 1,0 0-1,1 0 0,-1 0 0,0 0 0,1-1 0,-1 1 0,1 0 1,-1 0-1,0 0 0,1 0 0,-1 1 0,0-1 0,1 0 0,-1 0 0,1 0 1,-1 0-1,0 0 0,1 0 0,-1 0 0,0 1 0,0-1 0,1 0 1,-1 0-1,0 0 0,1 1 0,-1-1 0,0 0 0,0 1 0,1-1 1,-1 0-1,0 0 0,0 1 0,0-1 0,1 0 0,-1 1 0,0-1 1,0 0-1,0 1 0,0-1 0,0 1 0,0-1 0,0 0 0,0 1 1,0-1-1,0 0 0,0 1 0,0-1 0,0 1 0,0-1 0,0 0 1,0 1-1,0-1 0,0 0 0,-1 1 0,1-1 0,0 1 0,-8 24 725,8-24-675,-33 72 1178,23-56-1062,2 0-1,0 1 0,1-1 1,1 2-1,0-1 0,2 1 1,0 0-1,-1 19 0,5-37-204,0 0-1,1 0 1,-1-1-1,1 1 1,-1 0-1,1-1 1,-1 1-1,1-1 1,-1 1-1,1 0 1,0-1-1,-1 1 1,1-1-1,0 0 1,-1 1-1,1-1 1,0 1-1,0-1 1,-1 0-1,1 0 1,0 0-1,0 1 1,0-1-1,-1 0 1,1 0-1,0 0 1,0 0-1,0 0 1,-1 0-1,1 0 1,0-1-1,0 1 0,0 0 1,-1 0-1,1 0 1,0-1-1,0 1 1,0-1-1,37-11-876,-12-2-2815,49-34 1,-60 37 1280,31-21-6992</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25.343"/>
    </inkml:context>
    <inkml:brush xml:id="br0">
      <inkml:brushProperty name="width" value="0.025" units="cm"/>
      <inkml:brushProperty name="height" value="0.025" units="cm"/>
    </inkml:brush>
  </inkml:definitions>
  <inkml:trace contextRef="#ctx0" brushRef="#br0">1 13 4548,'0'0'12332,"0"-5"-11643,0-3 973,0 14-388,0 32 338,7 58-566,37 129 479,17 73-434,-10-100-623,-11-34-296,84 220-1,-86-277-69,-29-75-79,2 1-1,2-2 1,24 45 0,-21-51 36,2 0 0,0-1 0,2-1 0,41 38 0,-11-19 84,65 42 1,-92-66-41,39 37 1,-50-42-50,1 0 1,1-1 0,0-1-1,0 0 1,1-1 0,0-1 0,1 0-1,19 7 1,4 0 145,-1 2 1,58 36 0,-59-32-41,1-1 1,49 19 0,-63-33-113,0-1 1,1-1 0,34 2 0,-40-5 9,1 0 1,-1 1-1,1 1 0,-1 1 0,-1 1 1,31 13-1,-11 1-24,151 71 414,-164-81-402,0-2 0,0-1 1,1-2-1,0 0 0,0-1 1,28 0-1,-25-1-25,0 2 0,-1 2-1,1 0 1,-1 2 0,-1 1 0,44 22 0,-20-10-7,-14-1-29,7 2-5170</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26.213"/>
    </inkml:context>
    <inkml:brush xml:id="br0">
      <inkml:brushProperty name="width" value="0.025" units="cm"/>
      <inkml:brushProperty name="height" value="0.025" units="cm"/>
    </inkml:brush>
  </inkml:definitions>
  <inkml:trace contextRef="#ctx0" brushRef="#br0">146 36 4644,'-45'7'12152,"41"-6"-11593,1 1 0,-1-1 0,1 1 0,0 0 0,-1 0 0,1 0 0,0 0 0,-5 5 1,6-5-420,1 1 0,-1-1 1,0 1-1,0 0 1,1-1-1,0 1 1,-1 0-1,1 0 0,0 0 1,1 0-1,-1 0 1,0 0-1,1 0 0,0 0 1,-1 0-1,1 1 1,0-1-1,1 0 1,-1 0-1,1 0 0,-1 0 1,1 0-1,0 0 1,0 0-1,0 0 0,2 3 1,-3-7-133,0 0 0,0 0 0,0 0 0,0 0 0,0 0 0,0 0 0,1 0 0,-1 0 0,0 0 0,1 0 0,-1 0 0,1 0 0,-1 0 0,1 1 0,-1-1 0,1 0 0,-1 0 0,1 0 0,0 1 0,-1-1 0,1 0 0,0 1 0,0-1 0,0 1 0,-1-1 0,1 1 0,0-1 0,0 1 0,0-1 0,0 1 0,0 0 0,0 0 0,0-1 0,0 1 0,0 0 0,0 0 0,0 0 0,0 0 0,0 0 0,0 0 0,0 0 0,0 1 0,0-1 0,0 0 0,0 1 0,0-1 0,0 0 0,-1 1 0,1-1 0,0 1 0,0-1 0,0 1 0,0 0 0,-1-1 0,1 1 0,0 0 0,-1-1 0,1 1 0,0 0 0,-1 0 0,1 0 0,-1 0 0,1-1 0,-1 1 0,0 0 0,1 0 0,-1 2 0,1-9 106,-1 0 0,0 0-1,0 0 1,0 0 0,-1 0-1,0 0 1,0 0-1,-1 0 1,-3-9 0,4 13-79,0 0 1,0-1 0,-1 1-1,1 0 1,-1 0 0,1 0 0,-1 0-1,0 0 1,0 1 0,0-1-1,0 0 1,0 1 0,0 0-1,-1-1 1,1 1 0,0 0-1,-1 0 1,1 0 0,-1 0 0,1 1-1,-1-1 1,1 1 0,-1 0-1,-4-1 1,6 1-29,0 0 1,-1 0-1,1 0 0,0 0 1,0 1-1,-1-1 1,1 0-1,0 1 0,0-1 1,-1 0-1,1 1 0,0 0 1,0-1-1,0 1 1,0 0-1,0-1 0,0 1 1,0 0-1,0 0 0,0 0 1,0 0-1,0 0 0,0 0 1,1 0-1,-2 1 1,1 2-10,-1-1 0,1 1 1,0 0-1,0-1 1,0 1-1,0 0 1,1 0-1,-1 7 0,1-2-5,1 0 0,0 1 0,0-1 0,1 0 0,0 0 0,6 17 0,17 14 67,-24-38-52,0-1 0,1 1 0,-1 0 0,1-1 0,0 1 0,-1-1 0,1 0 0,0 1 1,0-1-1,0 0 0,0 0 0,0 0 0,0-1 0,0 1 0,0 0 0,0-1 0,0 1 1,4-1-1,-5 0 11,1-1 0,-1 1 0,0-1 0,0 1 0,0-1 0,0 0 0,0 1 0,0-1 0,0 0 0,0 0 0,0 0 0,0 0 0,0 0 0,0 0 0,-1 0 1,1 0-1,0 0 0,-1 0 0,1 0 0,-1 0 0,1-1 0,-1 1 0,1 0 0,-1 0 0,0-1 0,0 1 0,0 0 0,0-3 0,3-44 972,-3 43-837,0-4-5,-1 0-1,0-1 1,0 1 0,-1 1-1,-3-13 1,4 19-132,1 0 1,-1 0-1,1 1 1,-1-1-1,0 0 1,0 0-1,0 1 1,0-1-1,0 0 1,0 1 0,0-1-1,0 1 1,-1-1-1,1 1 1,0 0-1,-1 0 1,1-1-1,-1 1 1,0 0-1,1 0 1,-1 1-1,0-1 1,0 0-1,1 0 1,-1 1-1,0-1 1,0 1-1,0 0 1,0-1-1,0 1 1,-3 0-1,3 2-20,1-1 0,1 0 0,-1 0 1,0 0-1,0 1 0,0-1 0,1 0 0,-1 1 0,0-1 0,1 1 0,0-1 0,-1 1 0,1-1 0,0 1 0,-1-1 0,1 1 0,0-1 0,0 1 1,0-1-1,1 1 0,-1 1 0,3 38-66,-2-36 67,0 1 0,0-1 1,0 0-1,1 0 0,0 0 0,0 0 0,0 0 1,1 0-1,-1-1 0,1 1 0,0-1 0,1 0 1,-1 0-1,8 8 0,-10-12 4,-1 0 0,1 0 1,-1 0-1,0 0 0,1 0 0,-1 0 0,1 0 0,-1 0 0,1 0 0,-1 0 0,1 0 1,-1 0-1,1 0 0,-1-1 0,0 1 0,1 0 0,-1 0 0,1 0 0,-1-1 1,0 1-1,1 0 0,-1 0 0,1-1 0,-1 1 0,0 0 0,0-1 0,1 1 0,-1 0 1,0-1-1,1 1 0,-1 0 0,0-1 0,0 1 0,0-1 0,0 1 0,1-1 0,-1 1 1,0 0-1,0-1 0,0 1 0,0-1 0,0 1 0,0-1 0,3-24 99,-3 23-87,1-16 117,0-61 115,-1 74-234,0 1 0,-1 0 0,0-1 0,1 1-1,-2 0 1,1-1 0,0 1 0,-1 0 0,0 0 0,0 0 0,0 0 0,0 0 0,-1 0 0,-3-3 0,6 7-12,0 0 1,0-1 0,-1 1 0,1 0 0,0 0-1,0 0 1,-1 0 0,1 0 0,0 0 0,-1 0-1,1 0 1,0 0 0,-1 0 0,1 0 0,0 0-1,0 0 1,-1 0 0,1 1 0,0-1 0,0 0-1,-1 0 1,1 0 0,0 0 0,0 0 0,-1 1-1,1-1 1,0 0 0,0 0 0,-1 0 0,1 1-1,0-1 1,0 0 0,0 0 0,0 1 0,-1-1-1,1 0 1,0 0 0,0 1 0,0-1-1,0 0 1,0 1 0,0-1 0,0 0 0,0 0-1,0 1 1,0-1 0,0 0 0,0 1 0,0-1-1,0 0 1,0 0 0,0 1 0,0-1 0,0 0-1,0 1 1,1-1 0,-1 0 0,0 1 0,0 25-97,0-23 91,7 62-85,-7-61 30,1 0 0,0 0-1,0 0 1,1 0 0,-1 0-1,1 0 1,0 0 0,0 0-1,0-1 1,0 1 0,1-1 0,-1 0-1,4 4 1,-5-6-29,-1-1 0,1 1 1,0-1-1,-1 0 0,1 1 1,-1-1-1,1 0 0,0 0 0,-1 1 1,1-1-1,0 0 0,-1 0 0,1 0 1,0 0-1,-1 0 0,1 0 0,0 0 1,-1 0-1,1 0 0,0 0 1,-1 0-1,1 0 0,0 0 0,-1-1 1,1 1-1,-1 0 0,1 0 0,0-1 1,-1 1-1,1 0 0,-1-1 0,1 1 1,-1-1-1,1 1 0,-1-1 1,1 1-1,-1-1 0,1 1 0,-1-1 1,0 1-1,1-1 0,-1 1 0,0-1 1,1 0-1,-1 1 0,0-1 0,0 0 1,0 1-1,0-1 0,0 0 1,1-1-1,4-38-5309,-5 39 5112,1-39-8319</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26.961"/>
    </inkml:context>
    <inkml:brush xml:id="br0">
      <inkml:brushProperty name="width" value="0.025" units="cm"/>
      <inkml:brushProperty name="height" value="0.025" units="cm"/>
    </inkml:brush>
  </inkml:definitions>
  <inkml:trace contextRef="#ctx0" brushRef="#br0">0 0 7335,'0'0'17745,"38"59"-17617,-32-12-64,-2 6 32,-1 2-416,0-3-385,-3-3-352,0-9-384,0-7-513,-4-11-1377,-7-6-1922,-3-9-2178</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27.319"/>
    </inkml:context>
    <inkml:brush xml:id="br0">
      <inkml:brushProperty name="width" value="0.025" units="cm"/>
      <inkml:brushProperty name="height" value="0.025" units="cm"/>
    </inkml:brush>
  </inkml:definitions>
  <inkml:trace contextRef="#ctx0" brushRef="#br0">0 93 10634,'0'0'10890,"55"-3"-9416,-20-5-385,4-2-673,4 0-288,-2-2-128,-3 1-320,-5 2-897,-8 2-385,-9-1-768,-9 2-1570,-7-3-1569</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27.644"/>
    </inkml:context>
    <inkml:brush xml:id="br0">
      <inkml:brushProperty name="width" value="0.025" units="cm"/>
      <inkml:brushProperty name="height" value="0.025" units="cm"/>
    </inkml:brush>
  </inkml:definitions>
  <inkml:trace contextRef="#ctx0" brushRef="#br0">1 122 14189,'0'0'6791,"60"-29"-5574,-17 18-288,6 1-769,4-5-128,0 0-673,-1 0-1408,-9 1-1923,-7 2-3171</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27.987"/>
    </inkml:context>
    <inkml:brush xml:id="br0">
      <inkml:brushProperty name="width" value="0.025" units="cm"/>
      <inkml:brushProperty name="height" value="0.025" units="cm"/>
    </inkml:brush>
  </inkml:definitions>
  <inkml:trace contextRef="#ctx0" brushRef="#br0">38 27 17681,'0'0'3865,"-4"10"-2045,-2 8-1149,1-5-401,0 0-1,1 1 1,0 0 0,1 0 0,0 0 0,2 0 0,-1 23-1,2-36-268,1 0-1,-1-1 0,1 1 0,-1 0 0,1-1 0,0 1 0,-1 0 1,1-1-1,0 1 0,-1-1 0,1 1 0,0-1 0,0 0 0,-1 1 1,1-1-1,0 0 0,0 1 0,0-1 0,0 0 0,0 0 0,-1 0 1,1 0-1,0 0 0,0 0 0,0 0 0,0 0 0,0 0 0,0 0 1,-1 0-1,1 0 0,0-1 0,0 1 0,1-1 0,33-11 262,-22 2-178,1 0-1,-1 0 0,-1-1 0,20-22 0,-27 27 34,0 1 0,-1-1-1,1 0 1,-1-1 0,0 1-1,-1-1 1,0 1 0,0-1-1,0 0 1,-1 0 0,0 0-1,2-15 1,-3 21-96,-1 1 1,-1 0-1,1-1 1,0 1-1,0-1 0,0 1 1,0-1-1,0 1 1,0 0-1,0-1 1,-1 1-1,1-1 1,0 1-1,0 0 0,-1-1 1,1 1-1,0-1 1,0 1-1,-1 0 1,1 0-1,0-1 1,-1 1-1,1 0 0,-1 0 1,1-1-1,0 1 1,-1 0-1,1 0 1,-1 0-1,1-1 0,0 1 1,-1 0-1,1 0 1,-1 0-1,1 0 1,-1 0-1,-24 4 216,-19 17-322,35-14-133,1 1-1,0-1 1,1 1 0,-1 1 0,2-1 0,-9 14 0,11-15-770,0 1 1,0 0-1,0 0 1,-3 16-1,3 1-4495</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28.330"/>
    </inkml:context>
    <inkml:brush xml:id="br0">
      <inkml:brushProperty name="width" value="0.025" units="cm"/>
      <inkml:brushProperty name="height" value="0.025" units="cm"/>
    </inkml:brush>
  </inkml:definitions>
  <inkml:trace contextRef="#ctx0" brushRef="#br0">1 0 5189,'0'0'9993,"0"81"-8615,0-30-257,0 7-385,0 0-543,-1-1-129,1-5-32,0-7-192,0-12-801,1-7 64,8-13-192,-2-11-2338,2-2-1186,2-3-1344</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3.206"/>
    </inkml:context>
    <inkml:brush xml:id="br0">
      <inkml:brushProperty name="width" value="0.025" units="cm"/>
      <inkml:brushProperty name="height" value="0.025" units="cm"/>
    </inkml:brush>
  </inkml:definitions>
  <inkml:trace contextRef="#ctx0" brushRef="#br0">129 378 12620,'0'0'6107,"-11"13"-4271,7-8-1706,-64 87 1510,61-82-1488,1 0 0,1 1 0,0-1 0,0 1-1,1 0 1,1 0 0,0 0 0,0 1 0,-1 11 0,4-21-147,0-1 0,0 0 0,0 0 1,-1 0-1,2 1 0,-1-1 0,0 0 0,0 0 1,0 1-1,1-1 0,-1 0 0,0 0 0,1 0 1,-1 0-1,1 1 0,-1-1 0,1 0 0,0 0 1,0 0-1,-1 0 0,1 0 0,0-1 0,0 1 1,0 0-1,0 0 0,0 0 0,0-1 0,0 1 1,0-1-1,0 1 0,0 0 0,0-1 0,1 0 1,-1 1-1,0-1 0,0 0 0,0 0 0,1 0 1,-1 1-1,0-1 0,0 0 0,1-1 0,-1 1 0,0 0 1,0 0-1,0 0 0,1-1 0,-1 1 0,0-1 1,0 1-1,0-1 0,1 0 0,6-2 20,0 0 0,-1 0-1,1 0 1,-1-1 0,0-1 0,11-8-1,-6 2 34,0-2 0,-1 1 0,-1-1-1,0-1 1,-1 0 0,0 0 0,-1-1-1,-1 0 1,0 0 0,-1-1 0,-1 0-1,0 0 1,-1 0 0,-1-1 0,-1 0-1,0 1 1,-1-1 0,-1 0 0,0 0-1,-1 1 1,-7-32 0,2 32 311,2 29-22,4 30-145,0-39-193,1 1 1,-1-1-1,1 1 1,0-1-1,1 0 0,-1 0 1,1 0-1,-1 0 1,1 0-1,1 0 1,-1 0-1,0 0 0,1-1 1,0 1-1,0-1 1,0 0-1,0 0 0,1 0 1,-1 0-1,1-1 1,-1 1-1,1-1 0,0 0 1,0 0-1,0 0 1,0-1-1,9 3 0,-7-3 2,0 0 0,0 0-1,0-1 1,1 0-1,-1 0 1,0 0 0,0-1-1,0 0 1,0 0-1,0 0 1,0-1-1,0 0 1,0 0 0,0-1-1,-1 0 1,1 0-1,-1 0 1,0 0 0,8-8-1,-4 3 0,0-2-1,-1 1 0,0-1 1,-1 0-1,0 0 0,0-1 1,-1 0-1,-1-1 0,0 1 1,5-16-1,-5 6 6,0 0 0,-1 0 0,-1-1 0,-1 1-1,0-23 1,-2 40-13,0 0 0,-1 0 0,1 1 0,-1-1 0,0 0 0,0 1 0,0-1 0,0 0 0,-1 1 0,1-1 0,-5-5 0,6 8-2,-1 0 1,0 0 0,0 1-1,0-1 1,0 0 0,0 0 0,0 1-1,0-1 1,0 1 0,0-1-1,0 1 1,0-1 0,0 1-1,-1 0 1,1-1 0,0 1 0,0 0-1,0 0 1,-1 0 0,1 0-1,0 0 1,0 0 0,0 0-1,-1 0 1,1 1 0,0-1 0,0 0-1,0 1 1,0-1 0,0 1-1,0-1 1,0 1 0,0 0-1,0-1 1,0 1 0,0 0 0,0 0-1,0-1 1,0 1 0,1 0-1,-1 0 1,-1 2 0,-5 5 24,0 1 0,0 0-1,1 1 1,0-1 0,1 1 0,0 0 0,0 0 0,-4 15 0,-2 10 140,-7 45 1,13-60-36,2 0 0,1 0 1,0 0-1,1 0 0,4 34 0,-3-50-122,1 1 1,-1-1-1,1 0 0,0 1 0,1-1 0,-1 0 0,1 0 0,0 0 0,0 0 0,0 0 0,1 0 0,-1 0 0,1-1 0,0 1 0,0-1 0,0 0 0,0 0 0,1 0 0,-1 0 0,1-1 0,-1 1 0,1-1 0,0 0 0,0 0 0,0 0 0,1-1 0,-1 1 0,0-1 0,1 0 0,8 1 0,-5-2 1,1 1-1,-1-1 1,0-1-1,1 1 1,-1-1-1,0-1 1,1 0-1,-1 0 1,0 0-1,0-1 1,-1 0-1,1-1 1,-1 0-1,1 0 1,-1-1-1,0 1 1,-1-1-1,1-1 1,-1 1-1,0-1 1,0-1-1,-1 1 1,8-12-1,-5 5 6,-1 1 0,0-1 0,-1-1 0,0 1-1,-1-1 1,-1 0 0,0 0 0,-1 0 0,0-1 0,-1 1 0,-1-1 0,-1-27 0,0 42-15,0-1 1,0 1 0,0 0-1,0 0 1,0 0-1,0 0 1,0 0 0,0 0-1,0-1 1,0 1 0,0 0-1,0 0 1,0 0 0,0 0-1,0 0 1,0 0-1,0 0 1,0-1 0,0 1-1,0 0 1,0 0 0,0 0-1,0 0 1,0 0 0,0 0-1,0 0 1,0-1-1,-1 1 1,1 0 0,0 0-1,0 0 1,0 0 0,0 0-1,0 0 1,0 0 0,0 0-1,0 0 1,-1 0-1,1 0 1,0 0 0,0 0-1,0-1 1,0 1 0,0 0-1,0 0 1,-1 0 0,1 0-1,0 0 1,0 0-1,0 0 1,0 0 0,0 0-1,0 1 1,0-1 0,-1 0-1,1 0 1,0 0 0,0 0-1,0 0 1,0 0-1,0 0 1,-9 10-17,-4 14-2,5-8 71,1 2 0,0-1 0,2 1 0,0-1 0,1 2-1,1-1 1,0 0 0,2 1 0,0-1 0,2 22 0,0-37-42,-1 0-1,1 0 1,0 0-1,0-1 0,1 1 1,-1 0-1,0-1 1,1 1-1,0-1 1,-1 0-1,1 1 1,0-1-1,0 0 1,1 0-1,-1 0 1,0 0-1,1-1 1,-1 1-1,1-1 1,-1 1-1,1-1 1,0 0-1,-1 0 1,1 0-1,0 0 1,0-1-1,0 1 1,0-1-1,0 1 1,-1-1-1,1 0 0,0 0 1,0-1-1,6 0 1,-1 0-111,0 0 0,0 0 0,0-1 0,-1 0 0,1-1 0,0 0 0,-1 0-1,0 0 1,1-1 0,-2 0 0,13-10 0,-15 10-451,0 0-1,0 0 1,0 0 0,-1-1-1,0 0 1,4-6-1,3-20-5429,-8 6-2122</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28.700"/>
    </inkml:context>
    <inkml:brush xml:id="br0">
      <inkml:brushProperty name="width" value="0.025" units="cm"/>
      <inkml:brushProperty name="height" value="0.025" units="cm"/>
    </inkml:brush>
  </inkml:definitions>
  <inkml:trace contextRef="#ctx0" brushRef="#br0">43 0 6854,'0'0'9706,"1"72"-6599,-9-41-961,1 0-513,1 0-288,0-8-288,3-7-544,1-5-417,1-7-64,1-2-833,-11-15-13516</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29.043"/>
    </inkml:context>
    <inkml:brush xml:id="br0">
      <inkml:brushProperty name="width" value="0.025" units="cm"/>
      <inkml:brushProperty name="height" value="0.025" units="cm"/>
    </inkml:brush>
  </inkml:definitions>
  <inkml:trace contextRef="#ctx0" brushRef="#br0">1 168 11755,'0'0'2274,"50"0"161,-14-5-578,8 0-351,11-1-834,14-1-479,14-4-129,8 0-128,9 1-993,1-2-1794,-1-3-2883,-9 3-5316</inkml:trace>
  <inkml:trace contextRef="#ctx0" brushRef="#br0" timeOffset="1">1168 47 9769,'0'0'6919,"62"48"-5382,-45-38-31,1-2-385,1-4-641,3-4-288,1 0-96,3-12 33,2-6-418,1 0-576,5 1-864,1-2-1410,-2 2-1313,1 2-1986</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0.966"/>
    </inkml:context>
    <inkml:brush xml:id="br0">
      <inkml:brushProperty name="width" value="0.025" units="cm"/>
      <inkml:brushProperty name="height" value="0.025" units="cm"/>
    </inkml:brush>
  </inkml:definitions>
  <inkml:trace contextRef="#ctx0" brushRef="#br0">213 1 5093,'0'0'11915,"-1"8"-10564,-5 27-787,-2-2 1,-2 1-1,0-1 1,-29 58-1,11-24-509,3-2-30,-25 57-429,50-121 351,0-1 0,0 1-1,0-1 1,0 1 0,0-1 0,0 0 0,0 1 0,-1-1-1,1 1 1,0-1 0,0 1 0,-1-1 0,1 0-1,0 1 1,0-1 0,-1 0 0,1 1 0,-1-1-1,1 0 1,0 1 0,-1-1 0,1 0 0,-1 0 0,1 0-1,0 1 1,-1-1 0,1 0 0,-1 0 0,1 0-1,-1 0 1,1 0 0,-1 0 0,1 0 0,-1 0-1,1 0 1,0 0 0,-1 0 0,1 0 0,-2 0-1,-9-16-3114,0-13-1951</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1.308"/>
    </inkml:context>
    <inkml:brush xml:id="br0">
      <inkml:brushProperty name="width" value="0.025" units="cm"/>
      <inkml:brushProperty name="height" value="0.025" units="cm"/>
    </inkml:brush>
  </inkml:definitions>
  <inkml:trace contextRef="#ctx0" brushRef="#br0">0 0 8488,'0'0'5573,"55"46"-3202,-29-36-482,4 0-607,5-4-706,0-4-416,1-2-96,0 0-384,-4-5-481,-4-5-1569,-7-4-2082,-6-2-2691</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1.683"/>
    </inkml:context>
    <inkml:brush xml:id="br0">
      <inkml:brushProperty name="width" value="0.025" units="cm"/>
      <inkml:brushProperty name="height" value="0.025" units="cm"/>
    </inkml:brush>
  </inkml:definitions>
  <inkml:trace contextRef="#ctx0" brushRef="#br0">0 12 12043,'0'0'8531,"9"-2"-7501,0 0-796,40-5 691,-48 6-910,0 1 1,1 0-1,-1 1 1,0-1-1,0 0 1,1 0-1,-1 0 0,0 1 1,0-1-1,1 1 1,-1-1-1,0 1 1,0-1-1,0 1 0,0 0 1,0-1-1,0 1 1,0 0-1,0 0 1,0 0-1,0 0 1,0 0-1,-1 0 0,1 0 1,0 0-1,0 0 1,-1 0-1,1 1 1,-1-1-1,0 0 0,1 0 1,-1 0-1,0 1 1,1-1-1,-1 0 1,0 3-1,0 4 28,-1 1 1,0 0-1,0 0 1,-1 0-1,0-1 0,-1 1 1,0-1-1,0 1 0,-1-1 1,0 0-1,0 0 0,-9 10 1,-15 35-5,27-53-41,1 0-1,0 1 1,0-1-1,-1 1 1,1-1-1,0 0 1,0 1-1,-1-1 1,1 1-1,0-1 1,0 0-1,0 1 1,0-1-1,0 1 1,0-1-1,0 1 1,0-1-1,0 1 1,0-1-1,0 0 1,0 1-1,0-1 1,0 1-1,0-1 1,0 1-1,0-1 1,1 0-1,-1 1 1,0-1-1,0 1 1,0-1-1,1 0 0,-1 1 1,0-1-1,1 0 1,-1 1-1,1-1 1,17-2-14,22-20-316,-33 16-214,-1-1 0,0 0-1,0 0 1,0 0 0,-1-1-1,5-10 1,-5 9-873,-1-1 0,0 1 1,-1-1-1,0 0 0,2-16 0,0-19-6087</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2.025"/>
    </inkml:context>
    <inkml:brush xml:id="br0">
      <inkml:brushProperty name="width" value="0.025" units="cm"/>
      <inkml:brushProperty name="height" value="0.025" units="cm"/>
    </inkml:brush>
  </inkml:definitions>
  <inkml:trace contextRef="#ctx0" brushRef="#br0">101 38 11082,'0'0'10063,"-4"12"-9961,-48 218 544,61-274-890,-2 16-755,-1-1 1,-2 0-1,-1 0 0,-1-50 1,-2 76 902,0 1 1,-1-1 0,1 0-1,-1 1 1,0-1-1,0 1 1,0-1-1,0 1 1,0-1 0,-1 1-1,1-1 1,-4-3-1,5 6 109,-1-1 0,0 1 0,1-1 0,-1 1 0,0 0 0,1-1 0,-1 1 0,0 0 0,1-1 0,-1 1 0,0 0 0,0 0 0,1 0 0,-1 0 0,0 0 0,0 0 0,0 0 0,1 0 0,-1 0 0,0 0 0,0 0-1,1 0 1,-1 0 0,0 1 0,0-1 0,1 0 0,-1 1 0,0-1 0,1 0 0,-1 1 0,0-1 0,1 1 0,-1-1 0,1 1 0,-1-1 0,1 1 0,-1 0 0,1-1 0,-1 1 0,1-1 0,-1 1 0,1 0 0,0 0-1,0-1 1,-1 1 0,1 0 0,0-1 0,0 1 0,0 1 0,-7 16 286,1 0 0,1 1 0,1 0 0,0 0 0,2 0 0,0 0 0,1 0 0,3 38 0,-2-55-253,0 0 1,-1 0 0,1 0-1,1 1 1,-1-1-1,0 0 1,0 0-1,1 0 1,-1 0 0,1 0-1,0 0 1,-1 0-1,1 0 1,0-1 0,0 1-1,0 0 1,1 0-1,-1-1 1,0 1 0,1 0-1,-1-1 1,1 0-1,-1 1 1,1-1 0,-1 0-1,1 0 1,0 0-1,0 0 1,0 0 0,0 0-1,0 0 1,0 0-1,3 0 1,-2-1 42,1-1 0,0 1 0,0 0 0,0-1 0,-1 0 0,1 0 0,0 0 0,-1-1 0,1 1 0,-1-1 0,0 1 0,1-1 1,-1 0-1,0-1 0,0 1 0,0 0 0,4-6 0,79-101-169,-86 108-12,1 0 1,-1 0-1,1 1 1,0-1-1,-1 0 1,1 1-1,0-1 1,0 0-1,-1 1 0,1-1 1,0 1-1,0-1 1,0 1-1,0-1 1,0 1-1,-1 0 1,1 0-1,0-1 1,0 1-1,0 0 1,0 0-1,0 0 1,0 0-1,0 0 1,0 0-1,0 0 1,0 0-1,0 1 1,0-1-1,0 0 1,0 0-1,0 1 1,0-1-1,-1 1 0,1-1 1,0 1-1,0-1 1,0 1-1,0 0 1,19 35-5743,-18-31 5116,13 30-7407</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4.730"/>
    </inkml:context>
    <inkml:brush xml:id="br0">
      <inkml:brushProperty name="width" value="0.025" units="cm"/>
      <inkml:brushProperty name="height" value="0.025" units="cm"/>
    </inkml:brush>
  </inkml:definitions>
  <inkml:trace contextRef="#ctx0" brushRef="#br0">19 56 13805,'-2'8'2701,"-4"19"-352,2 0 0,0 1 0,1 30 0,4-58-2341,-1 0 0,0 1 1,0-1-1,0 0 0,0 0 1,0 0-1,0 1 0,1-1 0,-1 0 1,0 0-1,0 0 0,0 1 1,1-1-1,-1 0 0,0 0 0,0 0 1,1 0-1,-1 0 0,0 0 1,0 0-1,1 1 0,-1-1 1,0 0-1,0 0 0,1 0 0,-1 0 1,0 0-1,0 0 0,1 0 1,-1 0-1,0 0 0,0 0 0,1 0 1,-1-1-1,0 1 0,0 0 1,1 0-1,-1 0 0,0 0 0,0 0 1,0 0-1,1-1 0,-1 1 1,0 0-1,0 0 0,0 0 1,1 0-1,-1-1 0,0 1 0,0 0 1,0-1-1,14-9 95,4-9-1,-2 0 1,0-2 0,19-32-1,13-17-43,-48 69-58,0 1 0,0-1 0,0 0 0,1 1 0,-1-1 0,0 1 0,1-1 0,-1 1 0,0-1-1,1 1 1,-1-1 0,1 1 0,-1-1 0,1 1 0,-1-1 0,1 1 0,-1 0 0,1-1 0,-1 1-1,1 0 1,0 0 0,-1-1 0,1 1 0,0 0 0,-1 0 0,1 0 0,-1 0 0,1 0 0,0 0-1,-1 0 1,1 0 0,0 0 0,-1 0 0,1 0 0,0 0 0,-1 0 0,1 0 0,-1 1 0,1-1-1,0 0 1,-1 0 0,1 1 0,-1-1 0,1 1 0,-1-1 0,1 0 0,-1 1 0,1-1 0,-1 1-1,1-1 1,-1 1 0,0-1 0,1 1 0,-1-1 0,0 1 0,1 0 0,-1-1 0,0 1 0,0-1-1,0 1 1,0 0 0,1-1 0,-1 1 0,0 0 0,0-1 0,0 1 0,0-1 0,0 2 0,7 59 210,-6-48-175,0-4-24,8 46 26,-9-54-41,0 0 1,0 0-1,0 1 1,0-1-1,1 0 1,-1 0-1,0 0 1,1 1-1,-1-1 1,1 0-1,-1 0 1,1 0-1,0 0 1,0 0-1,-1 0 1,1 0-1,0 0 1,0 0-1,0 0 1,0-1-1,0 1 1,0 0 0,0 0-1,0-1 1,0 1-1,0-1 1,0 1-1,0-1 1,1 0-1,-1 1 1,0-1-1,0 0 1,0 0-1,3 1 1,-2-2 11,0-1 1,0 1 0,0 0-1,0 0 1,-1-1-1,1 1 1,0-1 0,0 0-1,-1 1 1,1-1 0,-1 0-1,0 0 1,0 0-1,1 0 1,0-3 0,16-39 110,-13 31-101,0-1-13,-3 9-6,-1 0 0,1 1 0,0-1 0,0 0 0,0 1 0,0-1 0,1 1 0,0 0 0,0 0 0,0 0 0,5-4 0,-7 9 2,-1 0 0,1 0 1,0 0-1,0 1 0,-1-1 0,1 0 1,-1 1-1,1-1 0,-1 1 1,0-1-1,1 1 0,-1-1 0,0 1 1,0-1-1,0 0 0,0 1 1,0-1-1,0 1 0,-1 1 0,1-2 1,2 53 378,-1-27-2000,-1 1-5386</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5.076"/>
    </inkml:context>
    <inkml:brush xml:id="br0">
      <inkml:brushProperty name="width" value="0.025" units="cm"/>
      <inkml:brushProperty name="height" value="0.025" units="cm"/>
    </inkml:brush>
  </inkml:definitions>
  <inkml:trace contextRef="#ctx0" brushRef="#br0">0 91 13100,'0'0'11339,"56"1"-10538,-13-8-353,9-2-320,4-2-31,2 1-65,2-2 0,-6 1-577,-6-1-704,-7 4-1506,-12 2-1441,-11 0-2466</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5.545"/>
    </inkml:context>
    <inkml:brush xml:id="br0">
      <inkml:brushProperty name="width" value="0.025" units="cm"/>
      <inkml:brushProperty name="height" value="0.025" units="cm"/>
    </inkml:brush>
  </inkml:definitions>
  <inkml:trace contextRef="#ctx0" brushRef="#br0">59 1 17969,'0'0'3144,"0"8"-1884,0 60-154,-4-1 1,-18 103-1,10-91-357,15-141-1264,-2 23-52,8-55-1,-8 90 550,2-14 18,1-1 0,1 1 0,0 0 0,14-28-1,-18 42 19,1 0 0,0 1 0,0-1 0,1 1 1,-1 0-1,1-1 0,0 1 0,0 1 0,0-1 0,0 0 0,0 1 0,0-1 0,1 1 0,-1 0 0,1 0 0,0 0 0,0 1 0,-1-1 0,1 1 0,0 0 0,0 0 0,0 0 0,0 1 0,0 0 0,1-1 0,-1 1 0,5 1 0,-7-1-6,-1 0 1,0 1-1,0-1 0,0 0 0,1 1 0,-1-1 0,0 1 0,0-1 1,0 1-1,0 0 0,0-1 0,0 1 0,0 0 0,0 0 1,0-1-1,0 1 0,-1 0 0,1 0 0,0 0 0,-1 0 0,1 0 1,0 0-1,-1 0 0,1 1 0,-1-1 0,0 0 0,1 0 1,-1 0-1,0 0 0,1 1 0,-1-1 0,0 0 0,0 0 0,0 1 1,0-1-1,-1 0 0,1 0 0,0 0 0,0 1 0,-1-1 0,0 2 1,0 1 114,0 1 1,0-1 0,-1 1 0,0-1 0,0 0-1,0 1 1,0-1 0,-1 0 0,-4 5 0,0-3 94,0 0 1,0-1 0,0 0 0,0-1 0,-1 0 0,1 0 0,-17 6 0,19-9-308,0 1 0,0-1 0,1 0 1,-1 0-1,0 0 0,0 0 0,0-1 1,0 0-1,0 0 0,0-1 0,0 1 1,0-1-1,0 0 0,0 0 0,-5-3 1,9 4-16,1 0 0,-1 0 1,1 0-1,0 0 0,-1 0 1,1 0-1,-1-1 1,1 1-1,0 0 0,-1 0 1,1-1-1,-1 1 0,1 0 1,0 0-1,0-1 0,-1 1 1,1 0-1,0-1 1,-1 1-1,1 0 0,0-1 1,0 1-1,0 0 0,-1-1 1,1 1-1,0-1 0,0 1 1,0-1-1,0 1 0,0 0 1,0-1-1,0 1 1,0-1-1,0 1 0,0-1 1,0 1-1,0 0 0,0-1 1,0 1-1,0-1 0,0 1 1,0-1-1,1 1 1,-1 0-1,0-1 0,0 1 1,1-1-1,18-9-6616,4 7-149</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55.873"/>
    </inkml:context>
    <inkml:brush xml:id="br0">
      <inkml:brushProperty name="width" value="0.025" units="cm"/>
      <inkml:brushProperty name="height" value="0.025" units="cm"/>
    </inkml:brush>
  </inkml:definitions>
  <inkml:trace contextRef="#ctx0" brushRef="#br0">6 195 12908,'0'0'4202,"-2"8"-1464,-1 16-834,3-24-1874,0 0 0,0 0 0,0 0 0,0 0 0,0 0 0,0 0 0,1-1 0,-1 1 0,0 0 0,0 0 0,0 0 0,0 0 1,0 0-1,0 0 0,0 0 0,0 0 0,1 0 0,-1 0 0,0 0 0,0 0 0,0 0 0,0 0 0,0 0 0,0 0 1,0 1-1,0-1 0,0 0 0,1 0 0,-1 0 0,0 0 0,0 0 0,0 0 0,0 0 0,0 0 0,0 0 0,0 0 0,0 0 1,0 0-1,0 0 0,0 1 0,0-1 0,0 0 0,0 0 0,1 0 0,-1 0 0,0 0 0,0 0 0,0 0 0,0 0 0,0 0 1,0 1-1,0-1 0,0 0 0,0 0 0,0 0 0,0 0 0,0 0 0,0 0 0,-1 0 0,1 0 0,0 1 0,0-1 1,0 0-1,0 0 0,0 0 0,0 0 0,0 0 0,20-35 2427,-7 12-2815,69-149 871,-82 172-514,0 1 0,0-1 0,0 0 0,0 0 0,0 0 0,0 0 0,0 0 0,1 0 0,-1 0 0,0 1 0,0-1 0,0 0 0,0 0 0,0 0 0,0 0 0,0 0 0,0 0 0,0 0 0,0 0 0,0 0 0,0 1 1,0-1-1,1 0 0,-1 0 0,0 0 0,0 0 0,0 0 0,0 0 0,0 0 0,0 0 0,0 0 0,0 0 0,1 0 0,-1 0 0,0 0 0,0 0 0,0 0 0,0 0 0,0 0 0,0 0 0,0 0 0,0 0 0,1 0 0,-1 0 0,0 0 0,0 0 0,0 0 0,0 0 0,0 0 0,0 0 0,0 0 0,0 0 0,1-1 0,-1 1 0,0 0 0,0 0 0,0 0 0,0 0 0,0 0 0,0 0 0,0 0 0,0 0 0,0 0 0,0-1 1,3 19 178,-2 28 226,-1-44-400,-1 26-488,2 49 1397,9-42-3254,-9-32 1653,0 0-1,1-1 1,-1 0-1,1 1 0,-1-1 1,1 0-1,0 0 1,0 0-1,4 4 0,2-2-8797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3.800"/>
    </inkml:context>
    <inkml:brush xml:id="br0">
      <inkml:brushProperty name="width" value="0.025" units="cm"/>
      <inkml:brushProperty name="height" value="0.025" units="cm"/>
    </inkml:brush>
  </inkml:definitions>
  <inkml:trace contextRef="#ctx0" brushRef="#br0">42 33 10762,'0'0'3668,"-2"-8"-572,-5-13-1357,3 18 534,-1 35 1415,2-4-3455,-2 22 711,-2 2-317,2 0 0,2 0-1,3 1 1,7 67 0,9-72-586,-16-47-36,0 0 0,0 0 0,1 1 1,-1-1-1,1 0 0,-1 0 0,0 0 1,1 0-1,0 0 0,-1 0 0,1 0 1,0 0-1,-1-1 0,1 1 1,0 0-1,0 0 0,0 0 0,-1-1 1,1 1-1,0-1 0,0 1 0,0 0 1,0-1-1,0 0 0,1 1 0,-1-1 1,0 0-1,0 1 0,0-1 0,0 0 1,0 0-1,0 0 0,0 0 1,1 0-1,-1 0 0,0 0 0,0 0 1,2-1-1,-2 0 16,0-1 0,0 1 1,0-1-1,1 1 0,-1-1 0,-1 1 0,1-1 1,0 0-1,0 1 0,-1-1 0,1 0 1,-1 0-1,1 0 0,-1 1 0,0-1 1,0 0-1,0-2 0,1-41 57,-2 31-47,1-9 0,1 11-40,0 0 0,-1 0 0,-1-1 1,0 1-1,-1 0 0,0 0 0,-1 0 1,-5-13-1,15 41-192,-6-13 199,0-1 0,0 0-1,-1 1 1,1-1 0,1 0-1,-1 0 1,0 0-1,0 0 1,1 0 0,-1 0-1,1-1 1,0 1 0,0 0-1,-1-1 1,1 1-1,0-1 1,0 0 0,3 2-1,0-1-18,1 0-1,-1 0 0,1 0 1,0-1-1,0 1 0,-1-2 0,1 1 1,0-1-1,0 1 0,0-2 0,0 1 1,0-1-1,0 1 0,0-2 1,-1 1-1,1-1 0,0 0 0,-1 0 1,0 0-1,1-1 0,-1 0 1,0 0-1,0 0 0,7-7 0,-6 6 15,0-2 0,0 1 0,0-1 0,-1 0 0,0 0 0,0 0 0,-1-1 0,1 1-1,-2-1 1,1 0 0,-1-1 0,0 1 0,0 0 0,-1-1 0,0 0 0,0 0 0,-1 1-1,1-10 1,-19 71 589,11-35-452,1 1 1,1 0-1,1 0 0,1 0 0,0 0 0,2 0 0,2 32 0,-1-50-140,-1 1-1,1 0 1,-1-1-1,1 1 0,0-1 1,0 1-1,0-1 1,1 0-1,-1 1 0,1-1 1,-1 0-1,1 0 1,-1 0-1,1 0 1,0 0-1,0 0 0,0-1 1,0 1-1,1-1 1,-1 1-1,0-1 1,1 0-1,-1 0 0,0 0 1,1 0-1,-1 0 1,1-1-1,0 1 1,-1-1-1,1 1 0,0-1 1,-1 0-1,5 0 1,-2-1-373,-1 1 0,1-1 0,0 0 1,0 0-1,0 0 0,-1-1 0,1 1 0,-1-1 1,1 0-1,-1-1 0,0 1 0,0-1 1,0 0-1,0 0 0,0 0 0,0 0 1,4-6-1,12-23-4566,-2-8-3336</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2.851"/>
    </inkml:context>
    <inkml:brush xml:id="br0">
      <inkml:brushProperty name="width" value="0.025" units="cm"/>
      <inkml:brushProperty name="height" value="0.025" units="cm"/>
    </inkml:brush>
  </inkml:definitions>
  <inkml:trace contextRef="#ctx0" brushRef="#br0">237 1 8456,'0'0'11082,"-16"54"-10409,-4-14-321,-1 8-159,-2 2-129,-3 0 32,3-7-96,1-4 32,4-8 64,2-7-96,2-9-64,2-7-1345,-2-5-2659,3-3-2114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3.176"/>
    </inkml:context>
    <inkml:brush xml:id="br0">
      <inkml:brushProperty name="width" value="0.025" units="cm"/>
      <inkml:brushProperty name="height" value="0.025" units="cm"/>
    </inkml:brush>
  </inkml:definitions>
  <inkml:trace contextRef="#ctx0" brushRef="#br0">1 0 10634,'0'0'7847,"32"62"-6950,-17-35-448,4-2-289,6-5-64,0-4-64,3-3-64,-1-7-384,0-5-449,0-1-480,-4 0-1314,-2-5-960,0-6-1859</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3.535"/>
    </inkml:context>
    <inkml:brush xml:id="br0">
      <inkml:brushProperty name="width" value="0.025" units="cm"/>
      <inkml:brushProperty name="height" value="0.025" units="cm"/>
    </inkml:brush>
  </inkml:definitions>
  <inkml:trace contextRef="#ctx0" brushRef="#br0">1 194 12908,'0'0'6764,"11"-11"-6390,10-12-311,-1 0 0,-1-1 0,-1-1 0,-1 0 0,17-38 1,-41 120-257,-2-20-128,2 1-1,2 0 1,-2 58-1,8-96 265,-1 0-1,0 0 1,0 0-1,0 0 1,0 0-1,0 0 1,1 0 0,-1 0-1,0-1 1,0 1-1,0 0 1,1 0-1,-1 0 1,0 0 0,0 0-1,0 0 1,0 0-1,1 0 1,-1 0-1,0 0 1,0 0 0,0 0-1,0 0 1,1 0-1,-1 0 1,0 1 0,0-1-1,0 0 1,0 0-1,1 0 1,-1 0-1,0 0 1,0 0 0,0 0-1,0 0 1,0 1-1,1-1 1,-1 0-1,0 0 1,0 0 0,0 0-1,0 0 1,0 1-1,0-1 1,0 0 0,0 0-1,0 0 1,0 0-1,0 1 1,0-1-1,0 0 1,0 0 0,0 0-1,0 1 1,0-1-1,0 0 1,0 0-1,9-15-2841,-3-11-945</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3.892"/>
    </inkml:context>
    <inkml:brush xml:id="br0">
      <inkml:brushProperty name="width" value="0.025" units="cm"/>
      <inkml:brushProperty name="height" value="0.025" units="cm"/>
    </inkml:brush>
  </inkml:definitions>
  <inkml:trace contextRef="#ctx0" brushRef="#br0">76 47 9513,'0'0'1740,"5"-8"561,15-26 443,-20 33-2685,0 1 1,0 0-1,0 0 0,0 0 0,0-1 0,1 1 1,-1 0-1,0 0 0,0 0 0,0-1 1,0 1-1,0 0 0,0 0 0,0 0 1,0 0-1,1-1 0,-1 1 0,0 0 1,0 0-1,0 0 0,0 0 0,1 0 0,-1 0 1,0 0-1,0-1 0,0 1 0,1 0 1,-1 0-1,0 0 0,0 0 0,0 0 1,1 0-1,-1 0 0,0 0 0,0 0 1,0 0-1,1 0 0,-1 0 0,0 0 0,0 0 1,0 0-1,1 0 0,-1 1 0,0-1 1,0 0-1,0 0 0,1 0 0,-1 0 1,0 0-1,4 14 818,-3 21-698,-1-33 15,-1 19-91,-1 0 0,-1 0-1,0 0 1,-2-1 0,-1 0 0,-10 25 0,-1-4 578,-44 75 0,81-177-1231,-8 34-152,-1-2-1,-1 0 1,-1 0-1,5-34 1,-23 116 497,4-28 376,2 0 0,0 0 0,1 0 0,1 0 1,4 34-1,-3-58-161,0 1 0,1-1 0,-1 0 0,0 1 1,0-1-1,1 0 0,-1 1 0,1-1 0,-1 0 0,1 1 1,0-1-1,-1 0 0,1 0 0,0 1 0,0-1 1,0 0-1,0 0 0,0 0 0,0 0 0,0 0 0,0-1 1,0 1-1,1 0 0,-1 0 0,0-1 0,0 1 1,1-1-1,-1 1 0,0-1 0,1 0 0,-1 1 0,1-1 1,-1 0-1,0 0 0,1 0 0,2 0 0,-2 0 18,0-1-1,1 0 0,-1 0 0,0 1 1,0-1-1,0-1 0,0 1 1,0 0-1,0 0 0,0-1 0,0 1 1,0-1-1,-1 1 0,1-1 1,0 0-1,-1 0 0,0 0 0,1 0 1,-1 0-1,0 0 0,1-3 1,0 0-29,0-1 1,-1 1-1,0-1 1,0 1 0,0-1-1,-1 1 1,0-1 0,0 1-1,0-1 1,-1 0 0,1 1-1,-1-1 1,-1 1 0,1 0-1,-1-1 1,0 1-1,0 0 1,-4-7 0,3 8-6,1 1 1,0-1 0,-1 1 0,0-1-1,0 1 1,0 0 0,0 0-1,0 0 1,-1 1 0,1-1 0,-1 1-1,0 0 1,0 0 0,0 0 0,0 0-1,0 1 1,0-1 0,0 1-1,-1 0 1,1 0 0,0 1 0,0 0-1,-9 0 1,12 0 12,0 0 0,1 0 0,-1 0 0,0 0 1,1 0-1,-1 0 0,0 1 0,1-1 0,-1 0 0,0 1 0,1-1 0,-1 0 0,1 1 0,-1-1 0,1 0 1,-1 1-1,1-1 0,-1 1 0,1-1 0,-1 1 0,1 0 0,0-1 0,-1 1 0,1-1 0,0 1 0,-1 0 0,1-1 1,0 1-1,0 0 0,0-1 0,-1 1 0,1 0 0,0-1 0,0 1 0,0 0 0,0-1 0,0 1 0,0 0 1,1-1-1,-1 1 0,0 0 0,0-1 0,0 1 0,1 0 0,-1-1 0,0 1 0,1-1 0,-1 1 0,0 0 0,1 0 1,1 2-9,0 1 0,-1-1 0,1 0 0,0 0 0,0 0 0,1-1 0,-1 1 0,1 0 0,3 2 0,5 2-47,1 0-1,0-2 1,1 1-1,-1-1 1,1-1-1,0 0 1,15 1-1,54 5-3251,-23-9-2605</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7.278"/>
    </inkml:context>
    <inkml:brush xml:id="br0">
      <inkml:brushProperty name="width" value="0.025" units="cm"/>
      <inkml:brushProperty name="height" value="0.025" units="cm"/>
    </inkml:brush>
  </inkml:definitions>
  <inkml:trace contextRef="#ctx0" brushRef="#br0">54 3 9961,'0'0'7794,"-6"13"-7244,-5 14-297,-15 55 0,23-69-202,1-1 1,-1 1 0,2 0 0,0 0 0,0 0-1,2 0 1,-1-1 0,4 17 0,-4-26-43,1-1-1,0 1 1,-1-1 0,1 0 0,0 1-1,0-1 1,0 0 0,1 1 0,-1-1-1,0 0 1,1 0 0,-1 0 0,1 0-1,0 0 1,0-1 0,0 1 0,0-1-1,0 1 1,0-1 0,0 1 0,0-1-1,4 1 1,-1-1 33,-1 0-1,0 0 1,1-1 0,-1 0-1,0 0 1,1 0 0,-1 0-1,0-1 1,1 1 0,-1-1 0,0-1-1,5-1 1,6-3 87,0 0 0,0-2-1,-1 1 1,0-2 0,24-18 0,-13 3-74,0 0-1,-2-1 1,27-37 0,-50 62-55,0 0 0,0 0 1,0 0-1,0 0 0,0 0 0,0 0 0,0 0 1,0-1-1,0 1 0,0 0 0,0 0 1,0 0-1,0 0 0,0 0 0,0 0 0,0 0 1,0 0-1,1 0 0,-1 0 0,0 0 0,0 0 1,0 0-1,0 0 0,0-1 0,0 1 1,0 0-1,0 0 0,0 0 0,1 0 0,-1 0 1,0 0-1,0 0 0,0 0 0,0 0 1,0 0-1,0 0 0,0 0 0,0 0 0,0 1 1,1-1-1,-1 0 0,0 0 0,0 0 1,0 0-1,0 0 0,0 0 0,0 0 0,0 0 1,0 0-1,0 0 0,0 0 0,0 0 0,1 0 1,-1 0-1,0 0 0,0 1 0,0-1 1,0 0-1,0 0 0,0 0 0,0 0 0,0 0 1,0 0-1,0 0 0,0 0 0,0 1 1,0-1-1,0 0 0,1 13-6,-1 15 56,-3-7 104,0 0 18,0 0 1,2 0-1,1 0 0,3 32 0,-3-49-156,0 0-1,1 0 1,0-1-1,0 1 1,0-1-1,0 1 1,0 0-1,1-1 1,0 0-1,-1 1 1,1-1-1,0 0 1,1 0-1,-1 0 1,1 0-1,-1-1 0,1 1 1,0 0-1,0-1 1,0 0-1,0 0 1,0 0-1,0 0 1,1 0-1,-1-1 1,1 0-1,-1 1 1,1-1-1,0-1 1,-1 1-1,1 0 1,4-1-1,1 0 78,0 0-1,-1-1 1,1 0-1,0-1 0,-1 0 1,1 0-1,-1-1 0,0 0 1,0 0-1,0-1 1,0 0-1,-1-1 0,1 1 1,-1-1-1,0-1 0,0 0 1,-1 0-1,0 0 1,0 0-1,0-1 0,-1 0 1,0 0-1,-1-1 0,7-13 1,-6 13 33,-1 0 0,-1-1 0,1 0 1,-1 1-1,-1-1 0,0 0 0,0-1 0,-1 1 1,0 0-1,0 0 0,-1-1 0,-1 1 1,1 0-1,-2 0 0,1-1 0,-1 1 0,0 0 1,-1 0-1,0 1 0,-1-1 0,1 0 0,-2 1 1,-7-12-1,10 17-116,0 0 1,-1 0-1,0 1 1,0-1-1,0 0 1,0 1-1,0 0 0,0-1 1,0 1-1,-1 1 1,1-1-1,-1 0 1,1 1-1,-1 0 1,0 0-1,0 0 1,0 0-1,1 0 1,-1 1-1,-6 0 1,7 0-64,1 1 0,0-1 0,-1 1 0,1-1 1,0 1-1,-1 0 0,1 0 0,0 0 0,0 0 1,0 1-1,0-1 0,0 1 0,0-1 1,0 1-1,0-1 0,1 1 0,-1 0 0,1 0 1,-1 0-1,1 0 0,0 0 0,0 0 1,0 1-1,0-1 0,0 0 0,0 0 0,0 1 1,1-1-1,-1 0 0,1 1 0,0-1 1,0 1-1,0 2 0,-1 0-403,1-1 0,0 1-1,0 0 1,1 0 0,0 0 0,-1-1 0,2 1-1,-1 0 1,0-1 0,1 1 0,0 0 0,0-1 0,4 6-1,-3-5-495,1-1 0,-1 0 0,1 0 0,0 0 0,0 0 0,0-1 0,7 5 0,23 10-7018</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7.668"/>
    </inkml:context>
    <inkml:brush xml:id="br0">
      <inkml:brushProperty name="width" value="0.025" units="cm"/>
      <inkml:brushProperty name="height" value="0.025" units="cm"/>
    </inkml:brush>
  </inkml:definitions>
  <inkml:trace contextRef="#ctx0" brushRef="#br0">68 54 11659,'0'0'12225,"-10"-2"-11910,8 1-304,-1 0 6,0 1 0,0-1 0,0 0 0,0 1 0,0 0 0,0 0 0,0 0 0,0 0 0,-6 1 0,8 0-5,0 0 1,-1 0-1,1 0 0,0 0 1,0 0-1,-1 0 0,1 0 1,0 0-1,0 0 0,0 0 1,0 1-1,1-1 1,-1 0-1,0 1 0,0-1 1,1 1-1,-1-1 0,1 1 1,-1-1-1,1 1 0,0-1 1,0 1-1,0-1 0,-1 1 1,1-1-1,1 1 0,-1-1 1,0 3-1,0-3 9,0 0 0,0 0 0,0 0 0,0 0 0,0-1 0,0 1 0,0 0 0,1 0 0,-1 0 0,0 0 0,0 0 0,1-1 0,-1 1 0,1 0 0,-1 0-1,1 0 1,-1-1 0,1 1 0,-1 0 0,1-1 0,-1 1 0,1 0 0,0-1 0,0 1 0,-1-1 0,1 1 0,0-1 0,0 1 0,1-1 0,0 1 13,1-1 0,-1 0 1,0 1-1,1-1 0,-1 0 0,0-1 1,1 1-1,-1 0 0,1-1 0,-1 1 0,3-2 1,2-1 2,0 1 1,0-2-1,0 1 1,0-1 0,-1 0-1,10-7 1,-12 7 2,-1 1-1,1 0 1,-1-1 0,0 0 0,-1 1 0,1-1 0,-1 0 0,1-1 0,-1 1-1,0 0 1,-1-1 0,1 1 0,-1-1 0,0 1 0,0-1 0,0-5 0,-1 10-14,0 0 1,0 0 0,0-1-1,0 1 1,0 0 0,-1 0 0,1 0-1,0 0 1,0-1 0,0 1-1,-1 0 1,1 0 0,0 0 0,0 0-1,0 0 1,-1 0 0,1 0-1,0 0 1,0 0 0,0 0-1,-1-1 1,1 1 0,0 0 0,0 0-1,-1 0 1,1 1 0,0-1-1,0 0 1,0 0 0,-1 0 0,1 0-1,0 0 1,0 0 0,0 0-1,-1 0 1,1 0 0,0 0-1,0 0 1,0 1 0,-1-1 0,1 0-1,0 0 1,0 0 0,0 0-1,0 1 1,0-1 0,-1 0 0,1 0-1,0 0 1,0 1 0,0-1-1,-11 10 176,5 0-134,0 0 0,1 0 0,1 0 0,0 1 0,0 0 0,1 0 0,0 0-1,1 0 1,0 0 0,1 0 0,0 1 0,1-1 0,2 22 0,-2-32-60,1 1 0,-1 0 0,1-1 0,-1 1 0,1-1 0,0 1 0,0-1 0,0 1 0,0-1 0,0 0 1,0 1-1,0-1 0,0 0 0,0 0 0,1 0 0,-1 0 0,0 0 0,1 0 0,-1 0 0,1 0 0,1 0 0,2 1 29,-1-1 0,1 1 0,0-1 0,-1 0 0,1-1 0,0 1 0,8-1 0,-5-1-420,0 1 0,0-1 0,0 0 0,0-1 0,0 0 0,0 0 0,0-1 0,13-6 0,7-15-5695,-12 5-1702,-2 0-3303</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8.010"/>
    </inkml:context>
    <inkml:brush xml:id="br0">
      <inkml:brushProperty name="width" value="0.025" units="cm"/>
      <inkml:brushProperty name="height" value="0.025" units="cm"/>
    </inkml:brush>
  </inkml:definitions>
  <inkml:trace contextRef="#ctx0" brushRef="#br0">112 4 11627,'0'0'7869,"-8"-1"-5280,4 0-2456,0 0 1,1 1-1,-1 0 1,0-1-1,1 1 1,-1 1-1,0-1 1,1 1-1,-1-1 0,0 1 1,1 0-1,-1 0 1,1 1-1,-1-1 1,1 1-1,0-1 1,-1 1-1,1 0 1,0 1-1,0-1 1,1 0-1,-1 1 0,0-1 1,1 1-1,0 0 1,-1 0-1,1 0 1,0 0-1,0 1 1,1-1-1,-1 0 1,1 1-1,0-1 0,0 1 1,0-1-1,-1 5 1,3-7-140,-1 0-1,0 0 1,1 0 0,-1 1 0,0-1-1,1 0 1,0 0 0,-1 0 0,1 0 0,0-1-1,-1 1 1,1 0 0,0 0 0,0 0-1,0 0 1,0-1 0,-1 1 0,1 0-1,0-1 1,0 1 0,1-1 0,-1 1 0,0-1-1,0 0 1,0 1 0,0-1 0,0 0-1,0 0 1,0 0 0,1 0 0,-1 0-1,0 0 1,0 0 0,2 0 0,56-1-839,-42 1 451,-10-1 338,-1 2 1,0-1-1,0 1 1,1 0-1,-1 0 0,0 0 1,0 1-1,0 0 1,9 5-1,-13-6 69,0 0 0,0 1 0,0-1 0,0 1-1,0 0 1,-1-1 0,1 1 0,0 0-1,-1 0 1,0 0 0,1 0 0,-1 0-1,0 0 1,0 1 0,0-1 0,0 0 0,0 1-1,-1-1 1,1 0 0,-1 1 0,0-1-1,1 1 1,-1-1 0,0 0 0,0 1-1,-1-1 1,0 4 0,0-3 64,-1 0 0,1 1 1,-1-1-1,0 0 0,0 0 0,-1 0 0,1 0 0,-1 0 1,1-1-1,-1 1 0,0-1 0,0 1 0,0-1 0,0 0 1,0 0-1,-1-1 0,-5 3 0,2 0-88,0-1 0,-1 0 1,0 0-1,1 0 0,-1-1 0,0-1 0,-10 2 1,34-16-9130,5 1 2243</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8.464"/>
    </inkml:context>
    <inkml:brush xml:id="br0">
      <inkml:brushProperty name="width" value="0.025" units="cm"/>
      <inkml:brushProperty name="height" value="0.025" units="cm"/>
    </inkml:brush>
  </inkml:definitions>
  <inkml:trace contextRef="#ctx0" brushRef="#br0">18 0 11115,'0'0'11125,"0"12"-9636,-17 279 2755,18-220-3849,11 83 0,-10-178-77,1 0 0,0 0 1,11-34-1,-7 27-251,40-143-966,-41 156 814,1 0 1,1 1-1,0 0 1,2 0 0,0 0-1,0 1 1,18-19-1,-26 32 74,1 1-1,0-1 0,-1 1 0,1-1 1,1 1-1,-1 0 0,0 1 1,0-1-1,1 0 0,-1 1 1,0 0-1,1 0 0,0 0 0,-1 0 1,1 0-1,7 1 0,-9 0 7,-1 0 0,1 0 0,0 1 0,0-1 0,-1 1-1,1-1 1,0 1 0,-1 0 0,1 0 0,0-1 0,-1 1 0,1 1-1,-1-1 1,1 0 0,-1 0 0,0 0 0,0 1 0,1-1 0,-1 0-1,0 1 1,0 0 0,0-1 0,-1 1 0,1-1 0,0 1 0,0 0-1,-1-1 1,1 1 0,-1 0 0,0 0 0,0 0 0,1-1 0,-1 1-1,0 3 1,-1 3 8,1-1 0,-1 1 0,-1-1-1,1 1 1,-1-1 0,-1 0 0,1 0-1,-1 0 1,0 0 0,-1 0 0,0-1-1,0 1 1,0-1 0,-1 0-1,-7 8 1,5-7 11,0 1 0,0-2-1,-1 1 1,1-1 0,-2 0-1,1-1 1,0 0 0,-1 0-1,0-1 1,0 0 0,-16 5-1,21-12-2718,10-7 494,11-8-1788,8-3-2567</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8.808"/>
    </inkml:context>
    <inkml:brush xml:id="br0">
      <inkml:brushProperty name="width" value="0.025" units="cm"/>
      <inkml:brushProperty name="height" value="0.025" units="cm"/>
    </inkml:brush>
  </inkml:definitions>
  <inkml:trace contextRef="#ctx0" brushRef="#br0">169 7 15214,'0'0'7111,"-12"-2"-5867,4 1-1032,4 0-127,1 0 0,-1 1 0,0-1 0,0 1 0,0 0 0,0 0 0,0 0 0,0 1 0,1-1 0,-1 1 0,0 0 0,0 0 0,1 0-1,-1 1 1,0-1 0,1 1 0,-1 0 0,1 0 0,-5 3 0,-2 5 294,0 0 1,1 0-1,-12 16 1,19-22-302,-1-1 0,1 0 0,0 1 0,0-1 0,1 1 0,-1-1 0,1 1 0,0 0 1,0-1-1,0 1 0,0 0 0,1 0 0,-1 0 0,1 0 0,0 0 0,1 7 0,0-9-67,0 0-1,0-1 0,0 1 0,0-1 1,1 1-1,-1-1 0,0 0 0,1 0 0,-1 1 1,1-1-1,-1 0 0,1 0 0,-1 0 0,1 0 1,0-1-1,-1 1 0,1 0 0,0-1 0,0 1 1,0-1-1,0 0 0,-1 1 0,1-1 0,0 0 1,0 0-1,0 0 0,0 0 0,2-1 1,2 1 12,0-1 1,0 0 0,1 0-1,-1 0 1,0 0 0,-1-1 0,11-4-1,-8 0-28,-1 1-1,1-1 0,-1 0 0,0 0 1,-1-1-1,0 0 0,0-1 1,0 1-1,-1-1 0,0 0 0,0 0 1,-1 0-1,6-19 0,-9 26-47,-8 31-187,6-26 142,-1 0 1,1 1 0,0-1-1,0 0 1,1 1-1,-1-1 1,1 1 0,0-1-1,0 1 1,0-1 0,1 1-1,0-1 1,1 6 0,-1-8-164,1 0 1,-1 0 0,1 0 0,-1 0-1,1 0 1,0-1 0,-1 1-1,1-1 1,0 1 0,0-1 0,0 0-1,0 0 1,1 0 0,-1 0-1,0 0 1,0 0 0,1 0 0,-1-1-1,0 1 1,1-1 0,-1 0-1,0 0 1,1 0 0,-1 0-1,5-1 1,-3 2-532,0-2 0,1 1 0,-1 0 0,0-1 0,1 0 0,-1 0 0,0 0 0,0-1 0,0 1 0,8-5 0,17-14-5166</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9.165"/>
    </inkml:context>
    <inkml:brush xml:id="br0">
      <inkml:brushProperty name="width" value="0.025" units="cm"/>
      <inkml:brushProperty name="height" value="0.025" units="cm"/>
    </inkml:brush>
  </inkml:definitions>
  <inkml:trace contextRef="#ctx0" brushRef="#br0">110 1 10378,'0'0'12118,"-10"2"-10970,-1 0-786,1 1 0,0 0 1,0 1-1,-10 5 0,18-9-321,0 1 0,0 0-1,-1 0 1,1 1 0,0-1-1,0 0 1,0 1 0,0-1-1,0 1 1,1 0 0,-1 0 0,0-1-1,1 1 1,-1 0 0,1 0-1,0 1 1,0-1 0,0 0-1,0 0 1,0 1 0,0-1-1,0 0 1,1 1 0,-1-1-1,1 1 1,0-1 0,0 0 0,0 1-1,0 3 1,3-5-234,0 1 0,0-1 0,0 0 1,0 1-1,0-1 0,1-1 0,-1 1 0,0 0 0,1-1 0,-1 0 1,0 0-1,1 0 0,6-1 0,-3 1-369,21 1-574,3 0 829,-1 0-1,0 2 1,44 10 0,-74-13 350,1 0 1,-1 0-1,1 0 0,-1 0 0,1 0 0,-1 1 0,1-1 1,-1 0-1,1 0 0,-1 0 0,1 1 0,-1-1 0,1 0 1,-1 0-1,1 1 0,-1-1 0,1 0 0,-1 1 0,0-1 1,1 1-1,-1-1 0,0 1 0,1-1 0,-1 0 0,0 1 1,0-1-1,1 1 0,-1-1 0,0 1 0,0-1 0,0 1 1,0-1-1,0 1 0,0 0 0,0-1 0,0 1 0,0-1 1,0 1-1,0-1 0,0 1 0,0-1 0,0 1 0,0-1 0,0 1 1,-1-1-1,1 1 0,0-1 0,0 1 0,-1-1 0,1 1 1,0-1-1,-1 0 0,1 1 0,0-1 0,-1 1 0,1-1 1,-1 0-1,1 1 0,0-1 0,-1 0 0,1 0 0,-1 1 1,1-1-1,-1 0 0,0 0 0,-33 21 1363,3-5-626,12-6-624,0-1 0,0 0-1,0-1 1,-31 7 0,76-25-6276,15-15 1206,-19 11 819,15-10-3988</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4.237"/>
    </inkml:context>
    <inkml:brush xml:id="br0">
      <inkml:brushProperty name="width" value="0.025" units="cm"/>
      <inkml:brushProperty name="height" value="0.025" units="cm"/>
    </inkml:brush>
  </inkml:definitions>
  <inkml:trace contextRef="#ctx0" brushRef="#br0">26 1 14446,'0'0'9539,"-2"11"-7510,-6 30-425,-2 59-1,5 134-1253,5-200-298,0-32-39,0 0 0,0 1-1,0-1 1,0 0 0,0 0 0,0 0 0,1 0 0,-1 0 0,1 0 0,0 0 0,-1 0 0,1-1 0,2 5 0,-2-6 5,0 1 1,0 0 0,0-1 0,0 1 0,1-1 0,-1 1 0,0-1 0,0 0 0,0 0 0,1 1 0,-1-1 0,0 0-1,0 0 1,0 0 0,1 0 0,-1 0 0,0-1 0,0 1 0,0 0 0,1 0 0,-1-1 0,0 1 0,0-1-1,0 1 1,2-2 0,5-2 23,-1 0 0,1-1 0,-1 0 0,0 0 0,-1-1 0,1 0 0,-1 0 0,8-10 0,43-61-9,-54 72-22,16-21-79,-1-1 1,-1-1-1,-2 0 1,0-1-1,15-46 0,-42 85-4422,-5 15 2425,-9 26-2445,2 1 1,2 2-1,-19 68 0,40-117 5413,0 0-1,0 0 1,0 0 0,1 0-1,-1 0 1,1 0-1,0 0 1,1 0-1,-1 0 1,1 0-1,2 9 1,-1-10-279,0 0 1,0 0-1,0 0 1,0 0 0,1-1-1,-1 1 1,1-1-1,0 1 1,0-1-1,0 0 1,5 3-1,3 2 48,0-2-1,1 0 1,0 0-1,0-1 1,0 0-1,1-1 1,24 5-1,13-5-2785,-50-12-5793,-5-5-1589</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9.525"/>
    </inkml:context>
    <inkml:brush xml:id="br0">
      <inkml:brushProperty name="width" value="0.025" units="cm"/>
      <inkml:brushProperty name="height" value="0.025" units="cm"/>
    </inkml:brush>
  </inkml:definitions>
  <inkml:trace contextRef="#ctx0" brushRef="#br0">110 1 10698,'0'0'14675,"-9"0"-13692,3 0-884,1 1 0,-1-1 0,1 1 0,-1 0 0,1 1 0,0 0 1,0-1-1,-9 6 0,12-6-133,0 0 0,0 0 1,1 0-1,-1 0 0,1 0 1,-1 0-1,1 1 0,-1-1 1,1 0-1,0 1 0,0-1 1,-1 1-1,1 0 0,0-1 1,1 1-1,-1 0 0,0 0 1,0 0-1,1-1 0,-1 1 1,1 0-1,-1 0 0,1 0 0,0 0 1,0 0-1,0 0 0,0 0 1,0 0-1,0 0 0,1 0 1,-1 0-1,1 0 0,-1-1 1,1 1-1,1 3 0,-1-3-88,1 0-1,-1-1 1,1 1-1,0 0 0,-1-1 1,1 1-1,0-1 1,0 0-1,0 1 0,0-1 1,0 0-1,0 0 1,0 0-1,0-1 0,1 1 1,-1 0-1,4 0 1,47 6-847,-42-6 845,3-1 81,-10 0 87,0 0 1,0 0-1,0 0 1,-1 0-1,1 0 1,0 1-1,0 0 1,-1 0 0,1 0-1,0 0 1,-1 0-1,1 1 1,-1-1-1,5 4 1,-8-4 39,0 1-1,0-1 1,-1 0 0,1 0 0,0 1 0,-1-1 0,1 0 0,-1 0-1,0 1 1,1-1 0,-1 0 0,0 0 0,0 0 0,1 0 0,-1 0-1,0 0 1,0 0 0,0 0 0,0-1 0,-1 1 0,1 0 0,0-1-1,0 1 1,0 0 0,0-1 0,-1 0 0,-1 1 0,0 1 50,-14 8 275,0-1 0,-1 0-1,0-2 1,0 0 0,-1-1 0,-36 7-1,55-13-453,-1 0 0,1 0 0,0 0-1,0 0 1,-1 0 0,1 0 0,0 0-1,-1 0 1,1 0 0,0 0-1,-1 0 1,1 0 0,0-1 0,-1 1-1,1 0 1,0 0 0,0 0 0,-1 0-1,1-1 1,0 1 0,0 0 0,-1 0-1,1-1 1,0 1 0,0 0-1,0 0 1,0-1 0,-1 1 0,1 0-1,0-1 1,0 1 0,0 0 0,0-1-1,0 1 1,0 0 0,0-1-1,0 1 1,0 0 0,0-1 0,0 1-1,0 0 1,0 0 0,0-1 0,0 1-1,0 0 1,0-1 0,0 1-1,0 0 1,1-1 0,-1 1 0,0 0-1,0 0 1,0-1 0,0 1 0,1 0-1,-1 0 1,0-1 0,0 1-1,1 0 1,-1 0 0,0-1 0,0 1-1,1 0 1,-1 0 0,1 0-1,14-19-3633,7-1-1419,4-4-2008</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09.896"/>
    </inkml:context>
    <inkml:brush xml:id="br0">
      <inkml:brushProperty name="width" value="0.025" units="cm"/>
      <inkml:brushProperty name="height" value="0.025" units="cm"/>
    </inkml:brush>
  </inkml:definitions>
  <inkml:trace contextRef="#ctx0" brushRef="#br0">39 1 9897,'0'0'13944,"1"8"-11979,-2 4-1372,0 1 0,-1-1 0,0 0 0,-1 1 0,-7 17-1,-7 35 223,16-59-781,0 0 0,0 0 0,1 0 0,-1 0-1,1 0 1,1 0 0,0 8 0,0-12-160,-1-1 1,1 1-1,-1-1 0,1 0 1,-1 1-1,1-1 0,0 1 1,0-1-1,0 0 0,0 0 1,0 0-1,0 1 0,2 0 0,-1-1-366,-1 0 0,1 0-1,0 0 1,0 0 0,0 0-1,0-1 1,-1 1 0,1-1-1,0 1 1,0-1 0,0 0-1,0 0 1,2 0 0,-3 0 87,0 0 0,-1 0 1,1 0-1,0 0 0,-1 0 1,1-1-1,0 1 0,-1 0 1,1 0-1,-1-1 0,1 1 1,0 0-1,-1-1 1,1 1-1,-1-1 0,1 1 1,-1-1-1,1 1 0,-1-1 1,0 1-1,1-1 0,-1 1 1,0-1-1,1 0 0,7-12-9033</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0.753"/>
    </inkml:context>
    <inkml:brush xml:id="br0">
      <inkml:brushProperty name="width" value="0.025" units="cm"/>
      <inkml:brushProperty name="height" value="0.025" units="cm"/>
    </inkml:brush>
  </inkml:definitions>
  <inkml:trace contextRef="#ctx0" brushRef="#br0">0 277 10122,'0'0'15678,"9"-1"-15090,-1 0-518,1 0 0,-1-1 0,0 0 0,0 0 0,-1-1 0,1 0 0,11-6 1,-16 7-59,0 1 1,1-1 0,-1 0 0,0 0-1,-1 0 1,1-1 0,0 1 0,-1-1-1,1 0 1,-1 1 0,0-1 0,0 0-1,0 0 1,0-1 0,0 1 0,-1 0-1,1-1 1,-1 1 0,0-1 0,0 1-1,0-1 1,0-6 0,-1 9-15,-1 1 0,1-1 0,0 1 1,-1-1-1,1 1 0,0-1 0,-1 1 1,1-1-1,-1 1 0,1-1 0,-1 1 0,1-1 1,-1 1-1,1 0 0,-1-1 0,1 1 1,-1 0-1,0-1 0,1 1 0,-1 0 0,1 0 1,-1 0-1,0-1 0,1 1 0,-1 0 1,0 0-1,1 0 0,-1 0 0,0 0 1,1 0-1,-1 0 0,0 1 0,1-1 0,-1 0 1,0 0-1,1 0 0,-1 1 0,1-1 1,-2 1-1,-28 11-98,25-7 123,0-1 0,0 1-1,0 0 1,1 0 0,-1 0 0,2 1 0,-1-1-1,0 1 1,1 0 0,0 0 0,1 1 0,-1-1-1,1 0 1,0 1 0,1-1 0,0 1 0,0 0 0,0-1-1,1 1 1,-1 0 0,2 9 0,1-15-17,-1 1 1,0 0 0,0-1-1,1 1 1,-1-1 0,1 1-1,-1-1 1,1 1-1,0-1 1,-1 0 0,1 0-1,0 0 1,0 0-1,0 0 1,0-1 0,0 1-1,0 0 1,0-1 0,0 1-1,0-1 1,0 0-1,0 0 1,0 0 0,0 0-1,4-1 1,4 1-145,0 0 0,0-1 0,-1 0 0,13-3 0,-16 2-183,0 0-1,1 0 1,-1 0-1,0-1 1,-1 0 0,1 0-1,0-1 1,-1 0 0,0 1-1,0-2 1,0 1-1,0-1 1,-1 1 0,7-10-1,-12 14 321,1 0 0,-1 0 0,0-1 0,0 1 0,1 0 0,-1 0 0,0 0-1,0 0 1,1 0 0,-1 1 0,0-1 0,0 0 0,1 0 0,-1 0 0,0 1-1,1-1 1,-1 0 0,0 1 0,1-1 0,-1 0 0,0 1 0,1-1 0,-1 1-1,1-1 1,-1 1 0,1 0 0,-1-1 0,1 1 0,-1-1 0,1 1 0,0 0-1,-1-1 1,1 1 0,0 0 0,0-1 0,-1 1 0,1 1 0,0-1 20,0-1 0,0 1 0,-1 0 0,1-1 0,0 1 0,0 0 0,0-1 0,0 1 0,0 0 0,1-1 0,-1 1 0,0 0 1,0-1-1,0 1 0,1 0 0,-1-1 0,0 1 0,0-1 0,1 1 0,-1 0 0,1-1 0,-1 1 0,1-1 0,-1 1 0,0-1 0,1 1 0,0-1 1,-1 0-1,1 1 0,-1-1 0,1 0 0,0 1 0,28 1 326,-22-3-310,0-1 0,1 0 0,-1 0 1,0 0-1,13-7 0,-4-2-93,0-1-1,-1 0 1,0-2 0,-1 0-1,-1 0 1,0-1 0,14-22 0,-19 26 11,-1-1 0,0 0 0,-1 0 0,0-1 0,-1 0 0,0 0 0,-1 0 0,-1-1 0,0 1 0,-1-1 0,1-15-1,-3 29 53,0 0 0,0 0 0,0 0-1,0 0 1,0 0 0,0 0-1,0 0 1,0 0 0,0 1 0,0-1-1,0 0 1,-1 0 0,1 0-1,0 0 1,0 0 0,0 0-1,0 0 1,0 0 0,0 0 0,0 0-1,-1 0 1,1 0 0,0 0-1,0 0 1,0 0 0,0 0 0,0 0-1,0 0 1,-1 0 0,1 0-1,0 0 1,0 0 0,0 0-1,0 0 1,0 0 0,0 0 0,-1 0-1,1 0 1,0 0 0,0 0-1,0 0 1,0 0 0,0 0-1,0 0 1,0 0 0,0 0 0,-1 0-1,1-1 1,0 1 0,0 0-1,0 0 1,0 0 0,0 0 0,0 0-1,0 0 1,0 0 0,0-1-1,0 1 1,0 0 0,0 0-1,0 0 1,0 0 0,0 0 0,0 0-1,0-1 1,0 1 0,0 0-1,-13 15 61,-9 22-81,16-17 56,0-1-1,1 1 1,1 0 0,0 0-1,2 1 1,0 28 0,2-42-70,0 0 0,0 0 0,1 0 0,0 0 0,0-1 0,0 1 0,1 0 0,0 0 0,0-1 0,1 1 0,0-1 0,0 0 0,1 0 0,0 0 0,0 0 0,0-1 1,0 1-1,1-1 0,0 0 0,0-1 0,0 1 0,8 4 0,-13-9 30,0 0 0,0 0 0,0 0 0,0 0 0,0 0 0,0 0 0,0 0 0,-1 0 0,1 0 0,0-1 0,0 1 0,0 0 0,0 0 0,0 0 1,0 0-1,0 0 0,0 0 0,0 0 0,0 0 0,0 0 0,0-1 0,0 1 0,0 0 0,0 0 0,0 0 0,0 0 0,0 0 0,0 0 0,0 0 0,0 0 0,0 0 0,0 0 0,0-1 0,0 1 1,0 0-1,0 0 0,0 0 0,0 0 0,1 0 0,-1 0 0,0 0 0,0 0 0,0 0 0,0 0 0,0 0 0,0 0 0,0-1 0,0 1 0,0 0 0,0 0 0,0 0 0,1 0 0,-1 0 0,0 0 1,0 0-1,-10-15-225,-14-18-530,-118-143-1925,142 175 2751,-1 1 0,1 0 0,-1-1 0,1 1 0,-1-1 0,1 1 0,-1 0 1,1-1-1,0 1 0,-1-1 0,1 1 0,0-1 0,0 1 0,-1-1 0,1 0 0,0 1 0,0-1 0,0 1 0,-1-1 0,1 1 1,0-1-1,0 0 0,0 1 0,0-1 0,0 1 0,0-1 0,0 0 0,1 1 0,-1-1 0,0 1 0,0-1 0,0 1 0,1-1 0,-1 0 1,1 0-1,23-2 847,42 17-849,-58-12 117,12 2-704,1 0 0,0-1 0,28 1 0,-40-5-2786,-7-5-3033</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1.095"/>
    </inkml:context>
    <inkml:brush xml:id="br0">
      <inkml:brushProperty name="width" value="0.025" units="cm"/>
      <inkml:brushProperty name="height" value="0.025" units="cm"/>
    </inkml:brush>
  </inkml:definitions>
  <inkml:trace contextRef="#ctx0" brushRef="#br0">0 7 7847,'0'0'13037,"59"-7"-16497</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2.420"/>
    </inkml:context>
    <inkml:brush xml:id="br0">
      <inkml:brushProperty name="width" value="0.025" units="cm"/>
      <inkml:brushProperty name="height" value="0.025" units="cm"/>
    </inkml:brush>
  </inkml:definitions>
  <inkml:trace contextRef="#ctx0" brushRef="#br0">1 140 13164,'0'0'5446,"0"-9"-3391,0 7-1962,0-1-1,0 1 1,1-1-1,-1 1 1,0-1 0,1 1-1,0-1 1,0 1 0,-1-1-1,1 1 1,1 0-1,-1-1 1,0 1 0,1 0-1,-1 0 1,1 0 0,-1 0-1,1 0 1,2-2-1,1 1 51,0 0 0,0 1-1,0-1 1,0 1 0,1 0-1,-1 0 1,0 1 0,1 0-1,-1 0 1,9-1 0,-12 2-127,4-1 36,1 0 0,0 1 0,0-1 0,0 1 0,-1 1-1,14 1 1,-19-1-49,1-1-1,-1 1 0,1 0 1,0 0-1,-1 0 1,1 0-1,-1 0 0,0 0 1,1 0-1,-1 1 1,0-1-1,0 0 0,0 1 1,0-1-1,0 1 1,0-1-1,0 1 0,0-1 1,-1 1-1,1 0 1,0-1-1,-1 1 0,0 0 1,1 0-1,-1-1 1,0 1-1,0 0 0,0 0 1,0 0-1,0 2 1,-1 6 45,-1 0 0,1 0 0,-2 0 1,1 0-1,-1 0 0,-8 18 0,6-19-24,2 0-1,-1 0 1,1 1-1,1 0 0,-1 0 1,0 19-1,3-29-9,0 1-1,0-1 0,0 1 0,0-1 0,0 1 0,0-1 1,1 1-1,-1-1 0,0 1 0,0-1 0,0 1 0,1-1 1,-1 1-1,0-1 0,1 1 0,-1-1 0,0 0 0,1 1 1,-1-1-1,1 1 0,-1-1 0,1 0 0,-1 0 1,0 1-1,1-1 0,-1 0 0,1 0 0,-1 1 0,1-1 1,0 0-1,-1 0 0,1 0 0,0 0 0,27-2 313,24-15 5,-32 7-305,0-1-1,-1-1 0,-1-1 1,0 0-1,0-2 1,-1 0-1,-1-1 0,-1 0 1,0-1-1,-1-1 0,17-30 1,-39 106-297,7-51 303,1 1 0,-1-1 0,1 0-1,1 0 1,-1 0 0,1 0 0,1 1 0,3 11 0,-2-16 12,0 1-1,0-1 1,0 0 0,0 0 0,0-1 0,1 1 0,-1-1-1,1 0 1,0 0 0,0 0 0,0 0 0,0 0 0,0-1 0,0 0-1,0 0 1,1 0 0,-1 0 0,0-1 0,0 0 0,1 1-1,-1-2 1,7 0 0,-3 1 43,0-1 0,0 0-1,0 0 1,0-1 0,0 0 0,0 0 0,0-1-1,-1 0 1,1 0 0,-1-1 0,9-5 0,-13 6-43,1 0 1,0-1-1,-1 1 1,0-1-1,0 0 1,0 1-1,0-1 0,-1-1 1,1 1-1,-1 0 1,0-1-1,0 1 1,-1-1-1,1 1 1,-1-1-1,0 0 1,-1 0-1,1 1 1,-1-1-1,0 0 1,0-8-1,-1 9-36,0 1 0,0 0 0,0 0 0,0-1 0,-1 1 0,1 0 0,-1 0 0,0 0 0,1 1 0,-2-1 0,1 0 0,0 1 0,0-1 0,-1 1 0,1 0-1,-1-1 1,0 2 0,0-1 0,0 0 0,0 0 0,0 1 0,0-1 0,0 1 0,0 0 0,-1 0 0,1 0 0,0 1 0,-1-1 0,1 1 0,0 0 0,-4 0 0,-19 4-151,26-4 107,-1 0 0,1 1 1,0-1-1,0 0 1,0 1-1,-1-1 1,1 0-1,0 1 0,0-1 1,0 0-1,0 1 1,0-1-1,-1 0 1,1 1-1,0-1 0,0 1 1,0-1-1,0 0 1,0 1-1,0-1 1,0 0-1,0 1 0,0-1 1,1 0-1,-1 1 1,0-1-1,0 1 1,0-1-1,0 0 0,0 1 1,1-1-1,-1 0 1,0 0-1,1 1 0,1 2-180,0-1-1,1 0 0,-1 1 0,1-1 1,-1 0-1,1-1 0,0 1 0,0 0 0,0-1 1,0 1-1,0-1 0,4 1 0,71 11-3382,-59-12 1625,1-1 0,0 0 0,0-2 0,-1 0 0,1-2 0,-1 0-1,24-8 1,9-10 2385,1-5 13109,-48 29-9728,-4-2-3772,-1 1 0,1-1-1,0 0 1,-1 1-1,1-1 1,-1 0-1,1 0 1,0 0 0,-1 1-1,1-1 1,0 0-1,-1 0 1,1 0-1,0 0 1,0 0-1,-1 0 1,1 0 0,0-1-1,-1 1 1,1 0-1,0 0 1,-1 0-1,1-1 1,-1 1 0,1 0-1,0-1 1,-1 1-1,1 0 1,-1-1-1,1 1 1,-1-1 0,1 1-1,-1-1 1,1 1-1,-1-1 1,0 1-1,1-1 1,-1 0 0,0 1-1,1-1 1,-1 1-1,0-1 1,0 0-1,1 1 1,-1-1-1,0 0 1,0 1 0,0-2-1,-9 3 221,-2 7-90,8-5-92,1 0-1,0 0 1,0 0-1,0 0 1,0 1 0,1-1-1,-1 1 1,1-1 0,0 1-1,0 0 1,0 0 0,0-1-1,1 1 1,-1 4 0,1-6-48,0-1 1,0 1 0,0-1-1,1 1 1,-1-1 0,0 1-1,1-1 1,-1 0 0,1 1-1,-1-1 1,1 1 0,0-1-1,-1 0 1,1 0 0,0 1-1,0-1 1,0 0 0,0 0 0,0 0-1,0 0 1,0 0 0,1 0-1,-1 0 1,0-1 0,0 1-1,1 0 1,-1-1 0,0 1-1,1-1 1,-1 1 0,1-1-1,-1 0 1,1 1 0,-1-1-1,1 0 1,-1 0 0,2 0-1,2 0-15,-1 0-1,1 0 0,-1-1 0,0 1 0,1-1 1,-1 0-1,1 0 0,-1 0 0,0-1 0,0 1 1,0-1-1,0 0 0,0-1 0,0 1 0,-1-1 1,1 1-1,-1-1 0,1 0 0,-1 0 0,0 0 1,0-1-1,-1 1 0,1-1 0,-1 0 0,0 0 1,1 0-1,-2 0 0,1 0 0,0 0 1,-1 0-1,0 0 0,0-1 0,0 1 0,0-9 1,-1 13-10,0-1 0,0 0 0,0 0 1,0 1-1,0-1 0,0 0 0,0 0 1,0 1-1,-1-1 0,1 0 0,0 0 1,0 1-1,-1-1 0,1 0 0,-1 1 1,1-1-1,0 0 0,-1 1 1,1-1-1,-1 1 0,0-1 0,1 1 1,-1-1-1,1 1 0,-1-1 0,0 1 1,1 0-1,-1-1 0,-1 1 0,-24 1-200,20 0 204,0 1 0,1 0-1,-1 1 1,1-1 0,0 1 0,0 0-1,-7 5 1,8-4 84,0 1-1,0 0 0,0 0 1,1 0-1,0 0 0,0 0 1,-3 8-1,5-12-59,1 0-1,-1 0 1,1 0-1,-1 0 1,1 0-1,0 0 1,-1 0 0,1 0-1,0 0 1,0 0-1,0 0 1,0 1-1,0-1 1,0 0-1,0 0 1,0 0 0,0 0-1,1 0 1,-1 0-1,0 0 1,1 0-1,-1 0 1,1 0-1,-1 0 1,1 0 0,0 0-1,-1 0 1,1 0-1,0 0 1,-1-1-1,1 1 1,0 0-1,0 0 1,0-1 0,0 1-1,0-1 1,0 1-1,0-1 1,0 1-1,0-1 1,0 1-1,0-1 1,0 0 0,0 0-1,0 0 1,2 1-1,19 1-66,0-1-1,0-1 1,0-1-1,0-1 1,0-1 0,29-7-1,-21 4-113,0 1-1,42-1 1,-71 6 191,0 1 0,0-1 0,1 1 1,-1-1-1,0 1 0,0-1 0,0 1 0,0 0 0,0 0 0,-1 0 0,1-1 1,0 1-1,0 0 0,0 0 0,-1 0 0,1 0 0,-1 0 0,1 0 0,0 0 0,-1 1 1,0-1-1,1 0 0,-1 0 0,0 0 0,0 0 0,1 1 0,-1-1 0,0 0 0,0 0 1,0 1-1,-1 0 0,1 0 10,0 0 0,1 0 1,-1 1-1,0-1 0,0 0 0,1 0 0,0 0 1,-1 0-1,1 0 0,0 0 0,0-1 1,0 1-1,0 0 0,0 0 0,0-1 1,1 1-1,-1 0 0,0-1 0,1 1 1,0-1-1,-1 0 0,1 0 0,2 2 1,3-1-10,1 0-1,0 0 1,0-1 0,0 0 0,0 0 0,1-1 0,-1 0 0,0-1 0,14-2 0,3-3-799,43-16 0,-48 15-351,1 0 1,39-8-1,-59 16 1137,-1-1 0,0 0 0,1 0 0,-1 0 0,0 0 0,1 0 0,-1 1 0,0-1-1,1 0 1,-1 0 0,0 0 0,0 1 0,1-1 0,-1 0 0,0 1 0,0-1 0,1 0-1,-1 1 1,0-1 0,0 0 0,0 1 0,0-1 0,1 0 0,-1 1 0,0-1 0,0 0-1,0 1 1,0-1 0,0 0 0,0 1 0,0-1 0,0 1 0,0-1 0,0 0 0,0 1-1,0-1 1,0 0 0,-1 1 0,1-1 0,0 0 0,0 1 0,0-1 0,0 0 0,-1 1-1,1-1 1,0 0 0,0 1 0,-1-1 0,-4 12-713,2-5-3662</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3.276"/>
    </inkml:context>
    <inkml:brush xml:id="br0">
      <inkml:brushProperty name="width" value="0.025" units="cm"/>
      <inkml:brushProperty name="height" value="0.025" units="cm"/>
    </inkml:brush>
  </inkml:definitions>
  <inkml:trace contextRef="#ctx0" brushRef="#br0">1 147 3619,'1'-3'15917,"8"-6"-12958,13-7-3300,21-11 1063,-24 13-682,0 2 1,0 0-1,1 1 1,0 2 0,1 0-1,0 0 1,30-6 0,-49 15-21,-1-1 1,1 1-1,0 0 1,-1 0-1,1 0 1,0 0 0,-1 0-1,1 1 1,-1-1-1,1 0 1,0 1-1,-1-1 1,1 1-1,-1 0 1,1-1 0,-1 1-1,1 0 1,-1 0-1,0 0 1,1 0-1,-1 0 1,0 0 0,0 0-1,0 0 1,0 1-1,0-1 1,0 0-1,0 1 1,0-1-1,-1 1 1,1-1 0,0 1-1,-1-1 1,1 1-1,-1-1 1,0 1-1,1 0 1,-1 2-1,1 9 212,0 0 0,-1 1 0,0-1 0,-3 15-1,1 5-109,2-33-119,0 1 0,0-1 0,0 1 0,0-1 0,0 1 0,0-1 1,0 1-1,0-1 0,0 1 0,0-1 0,0 1 0,1-1 0,-1 1 1,0-1-1,0 0 0,1 1 0,-1-1 0,0 1 0,0-1 0,1 0 0,-1 1 1,0-1-1,1 0 0,-1 1 0,1-1 0,-1 0 0,0 0 0,1 1 1,-1-1-1,1 0 0,-1 0 0,1 0 0,-1 0 0,1 0 0,-1 1 1,0-1-1,1 0 0,-1 0 0,1 0 0,-1 0 0,1 0 0,-1 0 1,1-1-1,-1 1 0,1 0 0,-1 0 0,1 0 0,-1 0 0,1 0 1,-1-1-1,0 1 0,1 0 0,-1 0 0,1-1 0,35-20-66,-19 11-4884,-5 5-5836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4.210"/>
    </inkml:context>
    <inkml:brush xml:id="br0">
      <inkml:brushProperty name="width" value="0.025" units="cm"/>
      <inkml:brushProperty name="height" value="0.025" units="cm"/>
    </inkml:brush>
  </inkml:definitions>
  <inkml:trace contextRef="#ctx0" brushRef="#br0">160 204 9993,'0'0'10725,"-11"-7"-9081,5 3-1522,4 2-58,0 0 0,-1 0-1,0 0 1,1 0 0,-1 1 0,0-1 0,0 1-1,0-1 1,0 1 0,0 0 0,0 0-1,0 0 1,0 1 0,0-1 0,-1 1-1,1 0 1,0 0 0,0 0 0,0 0-1,-1 0 1,1 1 0,0-1 0,0 1-1,0 0 1,0 0 0,0 0 0,0 0 0,0 1-1,0-1 1,0 1 0,-5 4 0,4-3-24,1 1 1,-1-1-1,1 1 1,-1 0 0,1 1-1,0-1 1,1 0 0,-1 1-1,1 0 1,0-1-1,0 1 1,0 0 0,0 0-1,1 0 1,0 0 0,0 0-1,0 8 1,2-11-35,-1-1 1,0 0-1,1 1 1,0-1 0,-1 0-1,1 0 1,0 0-1,0 1 1,-1-1-1,1 0 1,0 0-1,0 0 1,0 0-1,0 0 1,1-1-1,-1 1 1,0 0 0,0 0-1,0-1 1,1 1-1,-1-1 1,0 1-1,1-1 1,-1 1-1,0-1 1,1 0-1,-1 0 1,1 1-1,-1-1 1,0 0-1,3-1 1,50-2 227,-42 0-236,1 0 1,-1-1-1,0-1 0,0 0 1,0 0-1,0-1 0,-1-1 1,0 0-1,-1 0 1,0-1-1,0-1 0,18-18 1,-13 9-12,0-1 1,-1 0 0,-1-1 0,0 0 0,-2-1-1,11-26 1,-14 18-32,-8 20 25,-9 18 34,2 3 64,1 1 0,0-1 0,0 1 0,1 0 0,1 1 0,0-1 0,1 1 0,0-1 0,1 1-1,1 0 1,0 0 0,1 0 0,3 23 0,-2-33-70,0-1 0,0 1-1,0-1 1,0 1 0,1-1 0,0 0 0,0 0-1,0 0 1,0 0 0,0 0 0,0 0-1,1 0 1,-1-1 0,1 1 0,0-1-1,0 0 1,0 0 0,0 0 0,0 0-1,0 0 1,1-1 0,-1 0 0,1 1-1,-1-1 1,1 0 0,4 0 0,-3 0 0,1 0 1,0 0-1,0-1 1,0 0 0,0 0-1,0-1 1,0 1-1,0-1 1,-1-1-1,1 1 1,0-1 0,0 0-1,-1 0 1,0 0-1,8-5 1,3-5-89,-1 0 1,0-2-1,0 1 1,-2-2-1,1 0 1,13-22-1,-36 87 20,8-46 81,0 0 1,0 1-1,1-1 0,-1 0 0,1 0 0,0 0 0,1 1 0,-1-1 0,1 0 0,-1 0 0,1 0 0,0 0 0,1 0 1,-1 0-1,1 0 0,0 0 0,0 0 0,3 5 0,-1-6 2,-1 0 0,0 0-1,1-1 1,0 1 0,-1-1 0,1 1 0,0-1 0,0-1 0,1 1-1,-1 0 1,0-1 0,1 0 0,-1 0 0,0 0 0,1-1-1,-1 1 1,7-1 0,2 0 5,-1 0-1,1-1 1,-1 0 0,1-1-1,-1-1 1,0 1-1,0-2 1,0 0 0,17-8-1,-23 9-38,-1 0 0,0 0 0,0 0 0,0-1 0,0 0 0,0 0 0,-1 0 0,0 0-1,0-1 1,0 0 0,-1 0 0,1 0 0,-1 0 0,0 0 0,0-1 0,-1 1 0,0-1 0,0 0 0,0 1-1,-1-1 1,2-11 0,-3 15 2,1 0 0,-1 0 0,0 0 0,0 0 0,1 0 0,-2 0 0,1 1 0,0-1 0,0 0 0,-1 0 0,1 0 0,-1 0 0,1 0 0,-1 0 0,0 1-1,1-1 1,-1 0 0,0 1 0,0-1 0,-1 1 0,1-1 0,0 1 0,0-1 0,-1 1 0,1 0 0,-1-1 0,1 1 0,-1 0 0,1 0 0,-1 0 0,0 0 0,0 1 0,1-1 0,-1 0 0,0 1 0,0-1-1,0 1 1,0 0 0,0-1 0,0 1 0,0 0 0,1 0 0,-4 1 0,-1-1 8,1 1 0,0 0 1,0 0-1,0 0 0,0 1 0,0 0 0,0-1 0,1 2 0,-1-1 0,1 1 0,-1-1 0,1 1 1,0 1-1,0-1 0,-5 6 0,6-7 17,1 1 1,0-1-1,1 0 1,-1 1-1,0-1 0,1 1 1,-1 0-1,1 0 1,0-1-1,0 1 1,0 0-1,0 0 0,1 0 1,-1 0-1,1 0 1,0 0-1,-1 0 1,1 0-1,1 0 0,-1 0 1,0 0-1,1 0 1,0 0-1,1 5 1,0-4-25,1 0 1,-1-1-1,1 0 1,0 1-1,0-1 1,0 0-1,0-1 1,0 1-1,1 0 1,-1-1-1,1 0 1,-1 0-1,1 0 1,0 0-1,0-1 1,8 3 0,0-1-634,1 0 0,-1-1 0,1 0 0,20 0 1,-27-2-177,-1-1 0,1 1 0,-1-1 0,1 0 0,-1 0 0,1-1 0,8-3 0,9-13-5435</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4.540"/>
    </inkml:context>
    <inkml:brush xml:id="br0">
      <inkml:brushProperty name="width" value="0.025" units="cm"/>
      <inkml:brushProperty name="height" value="0.025" units="cm"/>
    </inkml:brush>
  </inkml:definitions>
  <inkml:trace contextRef="#ctx0" brushRef="#br0">0 1 14894,'0'0'8456</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5.134"/>
    </inkml:context>
    <inkml:brush xml:id="br0">
      <inkml:brushProperty name="width" value="0.025" units="cm"/>
      <inkml:brushProperty name="height" value="0.025" units="cm"/>
    </inkml:brush>
  </inkml:definitions>
  <inkml:trace contextRef="#ctx0" brushRef="#br0">0 130 10826,'1'-9'2280,"0"4"-2030,-1 0-1,1 1 1,0-1 0,0 1 0,1-1-1,-1 1 1,1-1 0,0 1 0,0 0 0,1 0-1,-1 0 1,1 0 0,0 0 0,0 0 0,0 1-1,0-1 1,1 1 0,-1 0 0,1 0 0,0 0-1,0 1 1,0-1 0,8-2 0,0 0 125,1 0 0,0 1 1,0 1-1,0 0 0,1 0 0,-1 2 1,1-1-1,-1 2 0,17 1 1,-26-1-322,0 0 0,0 0 0,0 1 0,0-1 0,0 1 0,0 0 0,0 1 0,0-1 0,-1 1 0,1 0 0,0-1 0,-1 2 0,1-1 0,-1 0 0,0 1 0,1-1 0,-1 1 0,-1 0 0,1 0 0,0 0 0,-1 0 0,1 1 0,-1-1 0,0 1 0,0 0 0,-1-1 0,1 1 0,-1 0 0,1 0 0,-1 0 0,-1 0 0,1 0 0,0 6 0,-1 2 27,0 1 1,-1 0-1,0 0 0,-1 0 0,-1-1 1,0 1-1,-1-1 0,0 0 0,-1 0 1,-8 15-1,-10 13-64,-44 59 1,-8 14 105,74-112-115,0-1 0,1 1 0,-1 0 0,1 0 0,-1-1 0,1 1 0,0 0 0,-1 0 0,1 0 0,0 0 0,-1 0 0,1-1 0,0 1 0,0 0 0,0 0 0,0 0 0,0 0 1,0 0-1,0 0 0,0 0 0,0 0 0,0 0 0,0 0 0,1-1 0,-1 1 0,0 0 0,1 0 0,-1 0 0,1 0 0,-1-1 0,2 2 0,-1-1 8,1 0-1,0 0 1,0 0 0,0-1-1,0 1 1,-1-1 0,1 1-1,0-1 1,0 0 0,0 0-1,0 0 1,0 0 0,4-1-1,8-1 48,0 0-1,0-2 0,17-5 1,108-47-11,-119 45-955,0 0-1,24-18 0,-42 28 532,0 0 1,0-1-1,0 1 0,0-1 0,0 0 0,0 1 0,-1-1 1,1 0-1,-1 0 0,1 0 0,-1 0 0,0 0 1,0-1-1,0 1 0,0 0 0,0-1 0,0 1 0,-1 0 1,1-5-1,0-15-7065</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5.475"/>
    </inkml:context>
    <inkml:brush xml:id="br0">
      <inkml:brushProperty name="width" value="0.025" units="cm"/>
      <inkml:brushProperty name="height" value="0.025" units="cm"/>
    </inkml:brush>
  </inkml:definitions>
  <inkml:trace contextRef="#ctx0" brushRef="#br0">0 1 14510,'0'0'5861,"77"49"-5252,-31-44-417,1-2-64,2-2-833,-3-1-1793,-5 0-2370,-8 0-1474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14.593"/>
    </inkml:context>
    <inkml:brush xml:id="br0">
      <inkml:brushProperty name="width" value="0.025" units="cm"/>
      <inkml:brushProperty name="height" value="0.025" units="cm"/>
    </inkml:brush>
  </inkml:definitions>
  <inkml:trace contextRef="#ctx0" brushRef="#br0">0 1 20179,'0'0'7143,"48"52"-7175,-32-40-1345,-6-2-2339</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5.848"/>
    </inkml:context>
    <inkml:brush xml:id="br0">
      <inkml:brushProperty name="width" value="0.025" units="cm"/>
      <inkml:brushProperty name="height" value="0.025" units="cm"/>
    </inkml:brush>
  </inkml:definitions>
  <inkml:trace contextRef="#ctx0" brushRef="#br0">1 1 10698,'0'0'3486,"0"9"-1132,0 73 3070,0-81-5391,1 0 0,-1 0 1,1 0-1,-1 0 0,1 0 0,-1-1 0,1 1 0,0 0 1,-1 0-1,1 0 0,0-1 0,-1 1 0,1 0 0,0-1 0,0 1 1,0-1-1,0 1 0,0-1 0,0 1 0,0-1 0,0 1 1,0-1-1,0 0 0,0 0 0,0 1 0,0-1 0,0 0 1,0 0-1,0 0 0,0 0 0,0 0 0,0-1 0,0 1 1,0 0-1,2-1 0,41-7 60,-23 0-392,40-22 0,-37 17-304,47-18 0,-65 29 577,0 0 0,1 0-1,-1 0 1,1 1 0,-1 1-1,1-1 1,0 1-1,-1 0 1,1 0 0,0 1-1,-1 0 1,10 2 0,-13-2 104,0 1 1,0-1 0,-1 1 0,1-1 0,0 1 0,-1 0-1,0 0 1,1 0 0,-1 0 0,0 1 0,0-1-1,0 0 1,-1 1 0,4 5 0,19 48 1645,-2-7-125,-21-48-1613,-1 1 1,1-1-1,-1 0 0,1 0 0,0 0 1,-1 0-1,1 0 0,0 0 0,0 0 0,0 0 1,0-1-1,0 1 0,0 0 0,0 0 0,0-1 1,0 1-1,0 0 0,0-1 0,0 0 0,0 1 1,0-1-1,1 1 0,-1-1 0,0 0 1,0 0-1,1 0 0,-1 0 0,0 0 0,0 0 1,1 0-1,-1 0 0,0 0 0,0-1 0,0 1 1,1 0-1,-1-1 0,0 1 0,2-2 1,-1 1-472,0-1 0,0 0 0,0 0 0,-1 0 0,1-1 0,-1 1 0,1 0 0,-1-1 0,0 1 0,1-1 0,-1 1 0,0-1 0,-1 0 0,1 1 0,0-1 1,-1-4-1,3-22-7726</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6.178"/>
    </inkml:context>
    <inkml:brush xml:id="br0">
      <inkml:brushProperty name="width" value="0.025" units="cm"/>
      <inkml:brushProperty name="height" value="0.025" units="cm"/>
    </inkml:brush>
  </inkml:definitions>
  <inkml:trace contextRef="#ctx0" brushRef="#br0">1 0 18834,'0'0'4826,"8"4"-4020,14 5-914,1-1 0,0-1 0,41 8 0,86 5-6827,-78-11 785,-71-9 6306,0-1 1,0 1-1,0 0 1,1 0-1,-1 0 1,0 0-1,0 0 1,0 0-1,0 1 1,0-1-1,0 0 1,0 0-1,0 1 0,0-1 1,0 1-1,0-1 1,0 1-1,0-1 1,0 1-1,0 0 1,0-1-1,0 1 1,0 0-1,1 1 1,-24 12 8302,-8 2-8317,24-12 75,-37 27 1517,41-30-1663,0 1-1,0-1 1,0 1-1,0 0 1,0 0 0,0 0-1,0 0 1,1 0-1,-1 1 1,1-1-1,0 0 1,0 1 0,0-1-1,0 1 1,-1 2-1,31-4-235,-12-1 3,1 1 1,-1 1-1,1 0 1,-1 2 0,0 0-1,0 0 1,0 2-1,0 0 1,-1 1-1,0 0 1,17 12-1,-31-18 209,0 1 0,0-1 0,0 0 0,0 1 0,-1-1 0,1 1-1,0-1 1,-1 1 0,0 0 0,1 0 0,-1-1 0,0 1 0,0 0 0,0 0 0,0 1-1,0-1 1,0 0 0,-1 0 0,1 0 0,-1 0 0,1 1 0,-1 3 0,-1-3 46,0-1 1,0 0-1,0 0 1,0 1-1,0-1 0,0 0 1,-1 0-1,1 0 1,-1 0-1,1 0 1,-1-1-1,0 1 0,0 0 1,0-1-1,0 1 1,0-1-1,-3 2 1,-5 2 61,-2 1 1,1-2-1,0 1 0,-1-1 1,0-1-1,0 0 1,-13 0-1,22-2-408,-60-1 181,62 0-188,-1 0 0,0 0-1,1-1 1,-1 1 0,0-1 0,1 1 0,-1-1 0,1 1 0,-1-1-1,1 0 1,-1 0 0,1 0 0,0 0 0,-2-1 0,2 1-127,1 0 1,0 0-1,-1 0 1,1 0 0,0 0-1,0 1 1,-1-1-1,1 0 1,0 0 0,0 0-1,0 0 1,0 0-1,0 0 1,0 0-1,1 0 1,-1 0 0,0 0-1,0 1 1,1-1-1,-1 0 1,0 0 0,1 0-1,-1 0 1,1 1-1,-1-1 1,1 0-1,-1 0 1,2 0 0,12-12-10030</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7.076"/>
    </inkml:context>
    <inkml:brush xml:id="br0">
      <inkml:brushProperty name="width" value="0.025" units="cm"/>
      <inkml:brushProperty name="height" value="0.025" units="cm"/>
    </inkml:brush>
  </inkml:definitions>
  <inkml:trace contextRef="#ctx0" brushRef="#br0">0 131 13453,'0'0'8552,"4"9"-6689,-3-6-1732,1 0-1,-1 0 1,1 0-1,-1-1 1,1 1 0,0-1-1,0 1 1,0-1 0,1 1-1,-1-1 1,0 0 0,4 2-1,-2-2-14,0 0 0,0-1 0,0 0-1,0 0 1,0 0 0,0 0-1,0 0 1,0-1 0,0 0 0,0 0-1,1 0 1,5-1 0,2-1-23,0-1 1,0 0-1,0-1 0,0 0 1,-1 0-1,1-1 1,-1-1-1,0 0 0,10-8 1,-15 10-80,0 0 1,0 0-1,-1-1 1,0 1-1,1-2 1,-2 1-1,1 0 1,0-1-1,-1 0 0,0 0 1,-1 0-1,1 0 1,-1-1-1,0 1 1,-1-1-1,3-12 1,-4 18-17,-1 0 1,0 0 0,0 0-1,0 0 1,0 0 0,0 0-1,0 1 1,0-1 0,0 0-1,0 0 1,0 0 0,0 0-1,-1 0 1,1 0 0,0 0-1,-1 1 1,1-1 0,0 0-1,-1 0 1,1 1 0,-1-1-1,1 0 1,-1 0 0,0 1-1,1-1 1,-1 0 0,0 1-1,1-1 1,-3 0 0,1 1-17,0-1 0,1 1 1,-1 0-1,0-1 0,0 1 1,0 0-1,-1 0 0,1 1 1,1-1-1,-1 0 0,0 1 1,-4 1-1,-1 0-23,0 1-1,0 0 0,0 0 1,0 1-1,1 0 1,-10 7-1,5 1 38,0 1-1,0-1 1,1 2 0,1 0-1,-9 16 1,14-23 16,0 0 0,1 0 1,0 1-1,0-1 0,1 1 1,0-1-1,0 1 0,1 0 0,0 0 1,0 0-1,1-1 0,1 17 1,0-22-10,0-1 1,0 1 0,0 0-1,0-1 1,1 1 0,-1 0 0,0-1-1,1 0 1,-1 1 0,1-1-1,0 0 1,-1 0 0,1 1 0,0-1-1,-1-1 1,1 1 0,0 0-1,0 0 1,0-1 0,0 1 0,0-1-1,0 1 1,0-1 0,0 0-1,0 0 1,0 0 0,0 0 0,0 0-1,2-1 1,64-8 82,-38 0-248,-1-2 0,0 0 0,49-29 0,32-14-621,-108 53 784,-1 1 0,0-1 0,0 0 0,1 0 0,-1 1 0,1-1 0,-1 1 0,0-1 0,1 1 0,-1-1 0,1 1 0,-1 0 0,1 0 0,-1 0 0,1 0 0,0 0 0,-1 0 0,1 0 0,-1 0 0,1 1 0,-1-1 0,0 1 0,1-1 0,-1 1 0,1-1 0,-1 1 0,0 0 0,1 0 0,0 1 0,-1 1 57,0-1-1,0 1 1,0 1 0,0-1 0,-1 0 0,1 0 0,-1 0 0,0 0 0,0 0 0,-1 6 0,3 32 354,-1-40-398,0 1-1,0-1 1,1 0 0,-1 0 0,0 0 0,0 0-1,0 0 1,1-1 0,-1 1 0,1 0-1,-1-1 1,0 1 0,1-1 0,-1 1 0,1-1-1,-1 1 1,1-1 0,-1 0 0,1 0-1,-1 0 1,1 0 0,0 0 0,-1 0 0,3-1-1,42-5 91,39-29-118,-72 28-138,1 0 1,0 1-1,0 1 0,1 0 1,0 1-1,0 1 0,30-4 0,-44 8 163,0-1-1,1 1 0,-1-1 0,0 1 0,0 0 0,0-1 0,0 1 0,0 0 0,0 0 0,0 0 0,0 0 0,0 0 0,0 0 1,-1 0-1,1 0 0,0 0 0,-1 0 0,1 0 0,-1 0 0,1 1 0,-1-1 0,1 0 0,-1 0 0,0 1 0,0-1 1,0 0-1,1 1 0,-2 0 0,2 22-1898,-8-7-6782</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7.717"/>
    </inkml:context>
    <inkml:brush xml:id="br0">
      <inkml:brushProperty name="width" value="0.025" units="cm"/>
      <inkml:brushProperty name="height" value="0.025" units="cm"/>
    </inkml:brush>
  </inkml:definitions>
  <inkml:trace contextRef="#ctx0" brushRef="#br0">207 10 16560,'0'0'8584,"-8"-3"-7954,5 2-607,-1-1 0,1 1 0,-1 1 0,0-1 1,1 0-1,-1 1 0,0 0 0,1 0 0,-1 0 1,0 0-1,1 0 0,-1 1 0,0 0 0,1 0 0,-1 0 1,1 0-1,-1 0 0,1 1 0,0-1 0,-1 1 1,1 0-1,0 0 0,0 0 0,0 1 0,1-1 0,-1 1 1,1-1-1,-1 1 0,1 0 0,0 0 0,0 0 1,0 0-1,0 1 0,-2 5 0,3-8-46,0 0-1,0 1 1,1-1-1,-1 1 1,1-1 0,-1 1-1,1-1 1,-1 1-1,1-1 1,0 1-1,0 0 1,-1-1 0,1 1-1,0-1 1,1 1-1,-1 0 1,0-1-1,0 1 1,1-1 0,-1 1-1,1-1 1,-1 1-1,1-1 1,0 1-1,-1-1 1,1 0 0,0 1-1,0-1 1,0 0-1,0 0 1,0 1-1,0-1 1,1 0 0,-1 0-1,0 0 1,0 0-1,1-1 1,-1 1-1,1 0 1,1 0-1,8 4-294,1-1 0,0 0-1,1-1 1,17 3 0,9 3-135,-34-8 445,0 1 1,0 1-1,0-1 1,0 1 0,-1-1-1,1 2 1,-1-1-1,1 0 1,5 7 0,-10-9 36,1 0 0,0 0 0,0 0 1,-1 0-1,1 1 0,0-1 1,-1 0-1,0 0 0,1 1 0,-1-1 1,0 0-1,1 1 0,-1-1 1,0 0-1,0 1 0,0-1 0,0 0 1,0 1-1,0-1 0,-1 0 1,1 1-1,0-1 0,-1 0 0,1 1 1,-1-1-1,1 0 0,-1 0 0,0 0 1,0 0-1,1 1 0,-1-1 1,0 0-1,0 0 0,0 0 0,0-1 1,0 1-1,0 0 0,0 0 1,0 0-1,-1-1 0,1 1 0,-2 0 1,-15 10 80,-1 0 0,0-2 0,-1 0 0,0-1 1,0-1-1,-1-1 0,0-1 0,0-1 0,0 0 0,-29 0 1,50-4-159,0 0 0,-1 0 1,1 0-1,-1 0 0,1 0 1,0 0-1,-1 0 0,1 0 0,-1 0 1,1 0-1,-1 0 0,1 0 1,0-1-1,-1 1 0,1 0 1,0 0-1,-1 0 0,1 0 1,-1-1-1,1 1 0,0 0 1,-1 0-1,1-1 0,0 1 1,0 0-1,-1-1 0,1 1 1,0 0-1,0-1 0,-1 1 1,1-1-1,0 1 0,0 0 1,0-1-1,0 1 0,0 0 0,0-1 1,-1 1-1,1-1 0,8-20-2180,21-17-2872,5 3-1968</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8.358"/>
    </inkml:context>
    <inkml:brush xml:id="br0">
      <inkml:brushProperty name="width" value="0.025" units="cm"/>
      <inkml:brushProperty name="height" value="0.025" units="cm"/>
    </inkml:brush>
  </inkml:definitions>
  <inkml:trace contextRef="#ctx0" brushRef="#br0">130 1 16784,'0'0'3897,"-4"10"-2162,-33 91 2107,-23 67-1379,52-142-2437,2 1 1,1 0 0,1 0-1,-1 41 1,5-67-32,-1 0 1,1 0-1,0 0 1,0 0-1,0 0 1,0 0-1,1 0 1,-1 0-1,0 0 1,0 0-1,1 0 1,-1 0-1,0 0 1,1 0-1,-1 0 0,1 0 1,-1-1-1,1 1 1,-1 0-1,1 0 1,0 0-1,-1-1 1,1 1-1,0 0 1,0-1-1,0 1 1,-1-1-1,1 1 1,0-1-1,0 1 0,0-1 1,1 1-1,-1-1-7,1 0-1,-1 0 0,0-1 0,0 1 1,1 0-1,-1-1 0,0 1 1,0 0-1,0-1 0,0 1 0,0-1 1,1 0-1,-1 1 0,0-1 0,0 0 1,0 0-1,-1 0 0,1 1 1,0-1-1,0 0 0,0 0 0,-1 0 1,1 0-1,0-1 0,0-1 1,10-20-173,-2-2 0,0 1 0,7-37 0,15-41-95,-31 104 261,0 0 1,0 0-1,1 0 1,-1 0-1,1 0 1,-1 0-1,1 0 1,0 0-1,0 0 1,0 0-1,0-1 1,0 1-1,0 0 1,0-1-1,1 1 1,0 1-1,27 27-40,-23-27 61,0 1 0,1-1 0,-1 0-1,1-1 1,-1 0 0,1 0 0,0 0-1,0-1 1,0 0 0,0 0 0,0-1 0,0 0-1,0 0 1,0-1 0,0 0 0,7-1 0,-10 1 7,0 0 1,-1 0 0,1 0 0,-1 0 0,1 0 0,-1-1 0,1 0 0,-1 1-1,0-1 1,0-1 0,1 1 0,-2 0 0,1-1 0,0 1 0,0-1-1,-1 0 1,0 0 0,1 0 0,-1 0 0,0 0 0,0-1 0,-1 1 0,1-1-1,-1 1 1,0-1 0,0 1 0,0-1 0,0 0 0,-1 0 0,1-6 0,-22 40-91,17-21 129,1 0-1,0 1 0,1-1 0,0 1 0,0-1 0,1 1 0,0 18 1,1-26-39,0 1 1,0 0-1,1-1 1,-1 1 0,1-1-1,-1 1 1,1-1 0,0 1-1,0-1 1,0 1-1,0-1 1,1 0 0,-1 0-1,1 0 1,-1 1 0,1-1-1,0-1 1,-1 1 0,1 0-1,0 0 1,0-1-1,1 1 1,-1-1 0,0 1-1,0-1 1,1 0 0,-1 0-1,1 0 1,-1 0 0,1-1-1,-1 1 1,1-1-1,3 1 1,2 0 4,0-1 0,-1 0-1,1 0 1,0-1 0,0 0 0,0 0 0,0 0-1,-1-1 1,1-1 0,-1 1 0,1-1-1,-1 0 1,0-1 0,0 0 0,0 0-1,10-9 1,0-2-31,0-2 0,-1-1 0,-1 0 1,16-25-1,-30 42-63,-7 42-38,4-31 170,0 0 0,0 0 0,1 1 1,0-1-1,1 0 0,0 1 0,2 12 0,-1-20-97,-1-1-1,1 0 0,-1 0 0,1 0 1,0 1-1,0-1 0,0 0 0,0 0 1,0 0-1,0-1 0,0 1 1,1 0-1,-1 0 0,1-1 0,-1 1 1,4 2-1,-3-3-166,1 0 0,-1 0 0,0-1 0,1 1 0,-1-1 0,0 1-1,1-1 1,-1 0 0,1 0 0,-1 0 0,0 0 0,1 0 0,-1 0 0,1-1 0,-1 1 0,0-1 0,1 0 0,-1 0-1,3-1 1,7-8-3738,-4-7-2643</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8.731"/>
    </inkml:context>
    <inkml:brush xml:id="br0">
      <inkml:brushProperty name="width" value="0.025" units="cm"/>
      <inkml:brushProperty name="height" value="0.025" units="cm"/>
    </inkml:brush>
  </inkml:definitions>
  <inkml:trace contextRef="#ctx0" brushRef="#br0">26 0 14830,'0'0'6406,"-25"67"-6374,27-45-897,13-3-1729,3-4-2947,7-4-2339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9.167"/>
    </inkml:context>
    <inkml:brush xml:id="br0">
      <inkml:brushProperty name="width" value="0.025" units="cm"/>
      <inkml:brushProperty name="height" value="0.025" units="cm"/>
    </inkml:brush>
  </inkml:definitions>
  <inkml:trace contextRef="#ctx0" brushRef="#br0">196 38 14958,'0'0'4292,"-7"12"-2616,0-1-1235,0 1 0,0 0-1,1 0 1,1 1 0,0 0-1,1 0 1,1 0 0,0 0-1,0 1 1,0 22 0,5-3-513,1 0 0,2-1 0,2 1 0,13 40-1,-10-41-83,-2 0 0,-1 1-1,-1-1 1,1 46-1,-7-76 190,0 0 0,0 0 0,0 1-1,0-1 1,-1 0 0,1 0 0,-1 0-1,1 1 1,-1-1 0,0 0 0,0 0-1,0 0 1,0 0 0,0-1 0,-1 1 0,1 0-1,0 0 1,-1-1 0,1 1 0,-1-1-1,-3 3 1,2-2 59,-1 0-1,1-1 1,-1 1 0,1-1-1,-1 0 1,0 0 0,0 0-1,1-1 1,-1 1-1,0-1 1,-7 0 0,4 0 33,0-1 1,1 0 0,-1 0-1,1 0 1,-1-1-1,1 0 1,0 0 0,0 0-1,0-1 1,0 0 0,0-1-1,0 1 1,1-1 0,-10-8-1,11 6-137,0 1-1,0 0 1,1-1 0,-1 0-1,2 1 1,-1-1-1,1-1 1,-1 1 0,2 0-1,-1 0 1,1-1-1,0 1 1,0-1 0,1 1-1,-1-1 1,2 1 0,-1-1-1,1 1 1,0-1-1,3-11 1,-1 8-81,1 0 1,0 0-1,1 0 0,0 0 1,0 1-1,1 0 0,0 0 1,1 0-1,0 1 0,0 0 1,14-12-1,15-6 67,63-37 0,-55 37 180,42-32 1,-74 49-68,-1-1 1,0 0-1,0-1 0,-1 0 1,-1 0-1,1-1 0,13-25 1,-21 33-75,0 1 0,0-1 0,-1 1 0,1-1-1,-1 0 1,0 1 0,0-1 0,0 0 0,-1 0 0,1 0 0,-1 0 0,0 0 0,0 0 0,-1 0 0,1 0 0,-2-7 0,1 10-12,1 0 1,-1 0 0,0-1-1,0 1 1,1 0-1,-1 0 1,0 0-1,0 0 1,0 0-1,0 0 1,0 0 0,0 0-1,0 1 1,-1-1-1,1 0 1,0 1-1,0-1 1,-1 1-1,0-1 1,-2 0-7,1 1 0,0-1 0,-1 1 0,1 0 1,-1 0-1,1 0 0,0 1 0,-1-1 0,1 1 0,-6 2 0,3-1 17,0 1-1,1 0 1,-1 0 0,1 0-1,0 1 1,0 0-1,0 0 1,0 0 0,1 0-1,-1 1 1,1 0-1,0 0 1,-4 7 0,5-8 43,1 0 0,-1 0 1,1 1-1,0-1 0,0 1 1,0 0-1,1-1 0,0 1 1,-1 0-1,2 0 0,-1 0 1,1 0-1,-1 0 0,1 0 1,1 0-1,-1 0 0,2 8 1,0-10-44,-1-1 1,1 1 0,0 0 0,0-1-1,0 0 1,1 1 0,-1-1 0,0 0-1,1 0 1,0 0 0,-1 0 0,1 0-1,0-1 1,0 0 0,0 1-1,0-1 1,0 0 0,0 0 0,0 0-1,0-1 1,0 1 0,1-1 0,5 0-1,8 1-7,-1 0 0,0-2 0,22-2 0,-20-1-102,0-1-1,0 0 0,-1-1 1,0-1-1,25-14 0,-20 10 64,0 1 0,27-8 0,-48 17 44,-1 1 1,1 0-1,-1 0 1,1-1-1,0 1 1,-1 0-1,1 0 0,0 0 1,0 0-1,-1-1 1,1 1-1,0 0 1,-1 0-1,1 1 1,0-1-1,-1 0 1,1 0-1,0 0 1,-1 0-1,1 0 1,0 1-1,-1-1 1,1 0-1,0 1 1,-1-1-1,1 0 1,-1 1-1,1-1 0,-1 1 1,1-1-1,-1 1 1,1-1-1,-1 1 1,1-1-1,-1 1 1,0 0-1,1-1 1,-1 1-1,0 0 1,1-1-1,-1 2 1,0 36 490,-1-1-56,1-36-429,0-1-1,0 1 1,0 0-1,0 0 0,0 0 1,1 0-1,-1 0 1,0 0-1,1 0 1,-1 0-1,0 0 1,1 0-1,-1-1 1,1 1-1,0 0 1,-1 0-1,1-1 1,0 1-1,-1 0 1,1-1-1,0 1 1,0 0-1,-1-1 1,1 1-1,0-1 1,1 1-1,6 0-32,-1 1-1,1-1 1,0-1 0,0 1 0,-1-2-1,1 1 1,0-1 0,0 0 0,-1 0-1,11-4 1,80-31-4301,-64 22-121,-12 5-1540</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19.851"/>
    </inkml:context>
    <inkml:brush xml:id="br0">
      <inkml:brushProperty name="width" value="0.025" units="cm"/>
      <inkml:brushProperty name="height" value="0.025" units="cm"/>
    </inkml:brush>
  </inkml:definitions>
  <inkml:trace contextRef="#ctx0" brushRef="#br0">1 263 17200,'7'-8'507,"5"-3"130,0 0-1,0 1 0,1 0 0,1 1 1,0 1-1,0 0 0,0 1 0,1 0 1,0 2-1,28-8 0,-26 9-214,1 0 1,0 1-1,0 1 1,0 1-1,0 0 0,32 4 1,-45-2-406,-1-1 1,1 1-1,-1 0 1,1 0-1,-1 1 1,0-1-1,0 1 1,0 0-1,0 0 1,0 0-1,0 1 1,-1-1-1,1 1 1,-1 0-1,1 0 1,-1 0-1,0 1 1,0-1-1,-1 1 1,1-1-1,-1 1 1,0 0-1,1 0 1,-2 0-1,1 0 1,0 1-1,-1-1 1,0 0-1,0 1 1,0-1-1,-1 0 1,1 6-1,-1 7 164,-1 0 0,0 0 0,-1-1 1,-1 1-1,-1-1 0,-5 17 0,-5 24 601,16-63-113,4-9-548,-1-1 0,0 1 0,3-28 0,-7 27-113,-1-1 0,0 1 1,-1-1-1,-1 1 0,-1 0 0,0 0 0,-1 0 1,-1 0-1,0 0 0,-1 1 0,-1 0 0,0 0 0,-1 1 1,-18-25-1,52 37-296,28 7 26,148 6 606,-175-11-977,0-2 0,0 0 0,0-2 0,-1-1 0,37-12 0,-57 15-100,-1 0-1,1-1 1,0 1 0,-1-1 0,0 0-1,0-1 1,0 1 0,0-1-1,0 0 1,4-5 0,10-16-7264</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20.179"/>
    </inkml:context>
    <inkml:brush xml:id="br0">
      <inkml:brushProperty name="width" value="0.025" units="cm"/>
      <inkml:brushProperty name="height" value="0.025" units="cm"/>
    </inkml:brush>
  </inkml:definitions>
  <inkml:trace contextRef="#ctx0" brushRef="#br0">0 0 13965,'0'0'12300,"33"63"-11307,-33-14 32,2 3-353,-1 5-287,6-1-1,1-1-224,5-4-128,0-3-96,-4-6-1025,2-5-929,-8-11-1409,-3-9-1474,0-11-4291</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20.510"/>
    </inkml:context>
    <inkml:brush xml:id="br0">
      <inkml:brushProperty name="width" value="0.025" units="cm"/>
      <inkml:brushProperty name="height" value="0.025" units="cm"/>
    </inkml:brush>
  </inkml:definitions>
  <inkml:trace contextRef="#ctx0" brushRef="#br0">20 555 3267,'0'0'16047,"-4"9"-12988,-11 28-560,15-37-2437,0 1 0,0-1 0,0 0 1,0 1-1,0-1 0,0 1 0,0-1 1,0 0-1,0 1 0,0-1 0,0 1 1,0-1-1,0 0 0,0 1 0,0-1 1,1 1-1,-1-1 0,0 0 0,0 1 1,0-1-1,1 0 0,-1 1 0,0-1 1,0 0-1,1 1 0,-1-1 0,0 0 1,1 0-1,-1 1 0,0-1 0,1 0 1,-1 0-1,1 1 0,-1-1 0,0 0 1,1 0-1,-1 0 0,1 0 0,-1 0 1,0 0-1,1 0 0,-1 0 0,1 0 1,-1 0-1,0 0 0,1 0 0,-1 0 1,1 0-1,-1 0 0,0 0 0,1 0 1,-1-1-1,1 1 0,-1 0 0,0 0 1,1 0-1,-1-1 0,25-6 860,-10-2-654,0-1 1,0 0-1,-1-1 0,-1 0 1,16-18-1,57-70 108,-61 66-295,-2-2-1,-1-1 1,24-52 0,38-118-23,-81 199-60,-3 6-2,1 0 1,-1-1 0,1 1-1,-1 0 1,1 0 0,-1-1 0,1 1-1,0 0 1,0 0 0,0 0-1,-1 0 1,1 0 0,0 0-1,0 0 1,2-1 0,-2 2-1,-1-1-1,1 1 1,-1 0 0,1 0 0,0 0 0,-1 0-1,1 0 1,-1 1 0,1-1 0,-1 0 0,1 0 0,-1 0-1,1 0 1,-1 0 0,1 1 0,-1-1 0,0 0 0,1 1-1,-1-1 1,1 0 0,-1 1 0,1-1 0,-1 0 0,0 1-1,1-1 1,-1 1 0,1 0 0,21 46-220,-13-26 217,4 2-88,1 0 0,1 0-1,1-2 1,1 0 0,0 0-1,2-2 1,1 0 0,31 23-1,-25-24-1084,1 0 0,0-2 0,57 24 0,4-8-4751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34.097"/>
    </inkml:context>
    <inkml:brush xml:id="br0">
      <inkml:brushProperty name="width" value="0.025" units="cm"/>
      <inkml:brushProperty name="height" value="0.025" units="cm"/>
    </inkml:brush>
  </inkml:definitions>
  <inkml:trace contextRef="#ctx0" brushRef="#br0">42 68 7399,'0'0'4212,"-8"-3"-2893,-26-12 42,55 9 1531,16 4-2907,865-19 1685,1 0-1450,-170 33-670,-305-3 206,118 19-4074,-319-13 5780,-137-14-4969,-51-1-102</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47.166"/>
    </inkml:context>
    <inkml:brush xml:id="br0">
      <inkml:brushProperty name="width" value="0.025" units="cm"/>
      <inkml:brushProperty name="height" value="0.025" units="cm"/>
    </inkml:brush>
  </inkml:definitions>
  <inkml:trace contextRef="#ctx0" brushRef="#br0">263 81 4548,'0'0'6924,"-10"-1"-4377,4 0-2378,0 1 1,0 0-1,-1 0 1,1 0-1,0 1 1,0 0-1,0 0 1,0 1-1,0-1 1,0 1-1,0 1 1,0-1-1,1 1 1,-1 0-1,1 0 0,-1 1 1,1-1-1,1 1 1,-9 9-1,-1 2-105,2 1 0,0 1 0,0 0-1,2 1 1,0 0 0,1 0-1,1 1 1,1 0 0,-7 28 0,7-15 216,1 2 0,1-1 1,2 0-1,2 66 1,2-85-265,1-1-1,0 1 1,1-1 0,1 0 0,0 0 0,0 0 0,1 0 0,1-1-1,0 0 1,1 0 0,0-1 0,1 0 0,0 0 0,11 10 0,-15-16 19,0-1 1,1 0-1,-1-1 1,1 1 0,0-1-1,0 0 1,0 0-1,0 0 1,1-1 0,-1 0-1,1 0 1,0 0-1,-1-1 1,1 1 0,0-2-1,0 1 1,0-1-1,0 1 1,0-1 0,-1-1-1,1 1 1,0-1 0,0-1-1,0 1 1,-1-1-1,1 1 1,-1-2 0,1 1-1,-1-1 1,0 1-1,0-1 1,0-1 0,0 1-1,6-6 1,12-11 419,-1 0 0,0-2 0,-1-1 1,-2 0-1,0-1 0,-2-1 0,-1-1 1,20-42-1,-25 45-189,-1 0-1,-1-1 1,-1-1 0,-1 1-1,-1-1 1,-2 0 0,0-1 0,-2 1-1,-1-1 1,-3-39 0,1 54-160,-1 0 0,-1 0 1,0 0-1,-1 0 0,0 1 1,0 0-1,-1-1 0,-1 2 1,1-1-1,-2 1 0,1-1 1,-1 2-1,-1-1 0,-13-12 0,16 17-98,0 0 0,-1 0 0,1 0 0,-1 0 0,0 1 0,0 0 0,0 1 0,0-1 0,0 1 0,-1 0 0,1 1 0,-1-1 0,1 1 0,-1 1 0,0-1 0,1 1 0,-1 0 0,1 1 0,-1-1 0,0 1 0,1 1 0,-1-1 0,1 1 0,0 0 0,0 1 0,-8 3-1,0 2-45,0 1-1,1 1 0,1 0 1,-1 0-1,1 2 0,1-1 0,0 1 1,1 1-1,-14 22 0,17-25-744,1 0 1,1 1-1,0 0 1,0 1-1,1-1 0,0 1 1,1 0-1,-2 13 0,4-2-4987</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53.189"/>
    </inkml:context>
    <inkml:brush xml:id="br0">
      <inkml:brushProperty name="width" value="0.025" units="cm"/>
      <inkml:brushProperty name="height" value="0.025" units="cm"/>
    </inkml:brush>
  </inkml:definitions>
  <inkml:trace contextRef="#ctx0" brushRef="#br0">175 97 9641,'0'0'16592,"12"-3"-14814,143-36 208,-109 25-1906,1 2 0,0 2 0,1 2 0,60-2 0,-109 10-68,1 1 0,0 0 0,0 0 0,-1-1-1,1 1 1,0 0 0,-1 0 0,1-1 0,0 1 0,-1 0 0,1-1 0,-1 1 0,0 0 0,1-1 0,-1 1 0,1-1 0,-1 1 0,0-1 0,1 1 0,-2 0 0,-17 7 36,0 0 1,0-1 0,0-2 0,-1 1-1,-29 2 1,-108 5 44,58-6-25,78-5-54,8-2-16,-1 1 0,0 0 0,1 1 0,-1 1 0,1 0 0,0 1-1,0 0 1,-23 12 0,26-4-85,18-6-20,25-4 12,-31-2 106,55-3-18,-1-3 0,0-3 0,95-26 0,35-7-573,-293 73 618,9-1 234,76-24-210,-156 35 279,147-35-305,0-2-1,1-1 0,-57-3 0,71-6-427,18-5-562,24-11-1976,13-1-2398,8-2-2936</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55.292"/>
    </inkml:context>
    <inkml:brush xml:id="br0">
      <inkml:brushProperty name="width" value="0.025" units="cm"/>
      <inkml:brushProperty name="height" value="0.025" units="cm"/>
    </inkml:brush>
  </inkml:definitions>
  <inkml:trace contextRef="#ctx0" brushRef="#br0">0 140 6887,'0'0'15262,"13"-7"-14258,-2 0-828,0 1 1,0 0 0,0 1-1,1 1 1,12-4 0,-19 7-153,0 0 0,0 0 0,0 0 0,0 1 0,0-1 0,0 1 1,0 0-1,0 1 0,0-1 0,0 1 0,0 0 0,0 1 0,0-1 1,0 1-1,-1 0 0,1 0 0,-1 0 0,1 1 0,4 2 0,-2 1 1,-1 1 0,0-1 0,0 1 0,0 0 0,0 1 0,-1-1-1,-1 1 1,1 0 0,-1 0 0,-1 0 0,1 1 0,-1 0 0,-1-1-1,0 1 1,2 11 0,0 16 462,-1 0-1,-3 54 1,0-48 565,15-60 1361,-6-1-2244,0-1 1,-2-1-1,-1 0 1,0 0-1,-1 0 0,3-39 1,-3-137-91,-5 142 12,19 65-289,-5 0-474,0 0 1,1-1-1,0 0 0,30 10 0,-32-14-1224,0-1 0,0-1 0,25 4-1,6-5-6516</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56.353"/>
    </inkml:context>
    <inkml:brush xml:id="br0">
      <inkml:brushProperty name="width" value="0.025" units="cm"/>
      <inkml:brushProperty name="height" value="0.025" units="cm"/>
    </inkml:brush>
  </inkml:definitions>
  <inkml:trace contextRef="#ctx0" brushRef="#br0">149 253 19731,'0'0'6977,"-10"-7"-6262,5 3-643,4 2-64,-1 1 1,1 0 0,0-1 0,-1 1 0,1 0 0,-1 0 0,1 0 0,-1 0 0,0 0-1,1 0 1,-1 0 0,0 1 0,0-1 0,0 0 0,1 1 0,-1 0 0,0-1 0,0 1 0,0 0-1,0 0 1,0 0 0,0 0 0,0 0 0,1 1 0,-1-1 0,0 0 0,0 1 0,0 0-1,0-1 1,1 1 0,-1 0 0,0 0 0,1 0 0,-1 0 0,1 0 0,-3 2 0,-4 6 17,1 0 0,0 0-1,1 1 1,0-1 0,0 1 0,1 1 0,1-1 0,0 1 0,0-1 0,1 1 0,0 0 0,1 1 0,-2 21 0,4-32-23,0 0 0,0 1 1,0-1-1,1 0 1,-1 0-1,0 0 0,0 1 1,1-1-1,-1 0 1,0 0-1,1 0 0,-1 0 1,1 0-1,0 0 1,-1 0-1,1 0 0,0 0 1,0 0-1,-1 0 1,1 0-1,0 0 0,0 0 1,0-1-1,0 1 0,1 0 1,1 0 7,-1 0 1,1 0 0,-1-1-1,1 1 1,0-1-1,-1 1 1,1-1-1,0 0 1,0 0-1,-1 0 1,4-1 0,1 0 11,0-1 1,1 1 0,-1-1-1,0-1 1,0 0 0,0 0-1,11-6 1,-7 0-8,1-1 0,-1 0-1,-1 0 1,0-2 0,0 1-1,-1-1 1,-1 0 0,0-1 0,0 1-1,-2-2 1,1 1 0,-2-1-1,0 0 1,0 0 0,-2-1 0,1 1-1,0-16 1,-4 30-17,0 0 0,0 0 0,0 0 0,0 0 0,0 0 0,0 0 0,-1 0 0,1 0 0,0 0-1,0 0 1,0 0 0,0 0 0,0 1 0,0-1 0,0 0 0,0 0 0,0 0 0,0 0 0,-1 0 0,1 0 0,0 0 0,0 0 0,0 0 0,0 0 0,0-1 0,0 1 0,0 0-1,0 0 1,0 0 0,-1 0 0,1 0 0,0 0 0,0 0 0,0 0 0,0 0 0,0 0 0,0 0 0,0 0 0,0 0 0,0 0 0,0 0 0,0 0 0,0 0 0,0-1 0,0 1-1,0 0 1,0 0 0,-1 0 0,1 0 0,0 0 0,0 0 0,0 0 0,0 0 0,0 0 0,0-1 0,0 1 0,0 0 0,-9 13-30,-7 19 80,12-21 25,0 1-1,1-1 0,0 1 1,1 0-1,1 0 1,0 0-1,0 0 1,3 19-1,-2-27-56,1 0-1,0-1 1,-1 1 0,1 0 0,1-1-1,-1 1 1,1-1 0,-1 0-1,1 0 1,0 1 0,0-1 0,0 0-1,1 0 1,-1-1 0,1 1-1,-1 0 1,1-1 0,0 0 0,0 1-1,0-1 1,0-1 0,1 1 0,-1 0-1,0-1 1,1 1 0,-1-1-1,1 0 1,-1 0 0,1-1 0,0 1-1,5 0 1,-2-1-4,0 1 0,0-1 0,-1-1 0,1 1 0,0-1 0,0 0 0,-1-1 0,1 1 0,0-2 0,-1 1 0,0 0 0,0-1 0,1 0 0,-2-1 0,1 1 0,0-1 0,-1-1 1,10-8-1,-8 6 19,-1-1 1,0 0 0,-1 0-1,1 0 1,-2-1 0,1 0-1,-1 0 1,0 0 0,-1 0 0,0-1-1,-1 1 1,3-17 0,-5 26-34,0 0 1,0 0 0,0 0-1,-1 0 1,1 0 0,0 0-1,0 0 1,0 0 0,0 0-1,0 0 1,0 0-1,0 0 1,0 0 0,0 0-1,0 0 1,0 0 0,0 0-1,0 0 1,-1 0 0,1 0-1,0 0 1,0 0 0,0 0-1,0 0 1,0 0-1,0 0 1,0 0 0,0 0-1,0 0 1,0 0 0,0 0-1,0 0 1,-1 0 0,1 0-1,0 0 1,0 0 0,0 0-1,0 0 1,0 0 0,0 0-1,0 0 1,0 0-1,0 0 1,0 0 0,0 0-1,0 0 1,0-1 0,0 1-1,0 0 1,0 0 0,0 0-1,0 0 1,0 0 0,0 0-1,0 0 1,0 0-1,0 0 1,0 0 0,0 0-1,0 0 1,0-1 0,0 1-1,-9 10-5,-7 12 19,12-14 4,0 0-1,1 1 1,0-1 0,0 1 0,1 0 0,-2 15 0,3-22-14,1 0 0,0 0 0,0 0 0,0 0 1,0 0-1,0 0 0,1 0 0,-1 0 0,0-1 0,1 1 1,0 0-1,-1 0 0,1 0 0,0-1 0,0 1 0,0 0 1,0-1-1,0 1 0,0 0 0,0-1 0,1 0 0,-1 1 0,1-1 1,-1 0-1,1 1 0,-1-1 0,1 0 0,0 0 0,-1-1 1,1 1-1,0 0 0,0 0 0,0-1 0,0 1 0,-1-1 0,5 1 1,1-1 9,0 1 0,1-1 0,-1-1 0,1 0 1,-1 0-1,0 0 0,1-1 0,-1 0 0,0 0 1,0-1-1,0 1 0,-1-2 0,1 1 0,-1-1 0,1 0 1,-1 0-1,0-1 0,7-7 0,-4 4-28,-1-1-1,-1 1 1,1-1-1,-1-1 0,-1 1 1,0-1-1,0-1 1,-1 1-1,-1-1 1,1 1-1,3-16 1,-11 33-437,-1 2 433,1 1 0,0-1 0,1 1 1,0-1-1,-1 13 0,3-19 30,0-1 0,0 1 0,0-1 0,0 1 0,0-1 0,1 0 0,-1 1 0,1-1 0,-1 1 0,1-1 0,0 0 0,0 1 0,0-1 0,0 0 0,0 0 0,1 0 0,-1 0 0,1 0-1,-1 0 1,1 0 0,0-1 0,0 1 0,0 0 0,-1-1 0,2 0 0,-1 1 0,0-1 0,0 0 0,0 0 0,0 0 0,5 1 0,0 0 0,0 0 0,1-1 0,-1 0 0,0 0 0,1-1 0,-1 0 0,0 0 0,1-1 0,-1 0 0,0 0 0,0-1 0,0 1 0,0-2 0,14-5-1,-12 3-6,1-1 0,-1 0-1,0-1 1,-1 0 0,1 0-1,-1-1 1,-1 0-1,1 0 1,5-11 0,4-7-32,-2 0 0,0-1 0,-2-1 0,-2 0 0,0-1 0,8-37 0,-18 64 15,0 0 0,0-1-1,-1 1 1,1 0-1,-1 0 1,1 0-1,-1-1 1,0 1-1,0 0 1,0 0-1,0-1 1,-1 1-1,0-4 1,1 6 7,-1 0 1,0 0-1,1 0 1,-1 0-1,0 0 0,1 0 1,-1 1-1,0-1 0,1 0 1,-1 0-1,1 0 1,-1 1-1,0-1 0,1 0 1,-1 0-1,1 1 1,-1-1-1,1 1 0,-1-1 1,1 0-1,-1 1 0,1-1 1,-1 1-1,1-1 1,0 1-1,-1 0 0,1-1 1,-1 1-1,-38 57 10,28-37 52,1 0 0,1 1 0,1 0 0,1 1 0,1 0 0,1 0 0,1 0 0,-1 46 0,5-13-356,3-1 1,17 93-1,-14-118 175,-2 0 0,-1 1-1,-1-1 1,-1 1-1,-7 56 1,6-85 193,-1 1 1,1-1 0,-1 0 0,1 0-1,-1 0 1,0 0 0,0 0-1,0 0 1,0 0 0,0 0 0,0 0-1,-1 0 1,1-1 0,-1 1-1,-2 2 1,3-4-33,1 1 1,0-1-1,-1 0 0,1 0 1,-1 0-1,1 0 0,0 0 1,-1 0-1,1 0 0,-1 0 1,1 0-1,0 0 0,-1 0 1,1 0-1,0 0 0,-1 0 1,1 0-1,-1 0 0,1 0 0,0 0 1,-1-1-1,1 1 0,0 0 1,-1 0-1,1 0 0,0-1 1,-1 1-1,1 0 0,0 0 1,-1-1-1,-8-21 520,0-34-541,2-1 0,2 0 0,3 0 0,5-66 0,-2 116-74,-1 0-1,1 0 1,1 0 0,-1 0 0,1 0 0,0 0 0,1 0 0,0 0 0,0 1-1,0-1 1,1 1 0,0 0 0,0 0 0,0 0 0,6-5 0,-3 5-303,1 0 1,0 1-1,-1 0 1,2 0-1,-1 1 1,1 0 0,-1 0-1,1 1 1,0 0-1,19-3 1,28-4-4081,7 1-2615</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56.913"/>
    </inkml:context>
    <inkml:brush xml:id="br0">
      <inkml:brushProperty name="width" value="0.025" units="cm"/>
      <inkml:brushProperty name="height" value="0.025" units="cm"/>
    </inkml:brush>
  </inkml:definitions>
  <inkml:trace contextRef="#ctx0" brushRef="#br0">1 164 9257,'-1'1'9751,"9"-3"-8158,50-13-174,1 3 0,0 2 0,1 2 0,67 2 0,-121 5-1368,-1 1 1,1 1-1,0-1 1,-1 1-1,1 0 1,-1 0-1,1 0 1,7 4-1,-12-4-29,0 0-1,1 0 0,-1 0 1,0 0-1,1 0 0,-1 0 1,0 0-1,0 1 1,0-1-1,0 0 0,0 1 1,-1-1-1,1 1 0,0-1 1,-1 1-1,1-1 1,0 1-1,-1-1 0,0 1 1,1 0-1,-1-1 0,0 1 1,0 0-1,0-1 1,0 1-1,0 0 0,-1-1 1,1 1-1,0-1 0,-1 1 1,1 0-1,-2 1 1,-2 8 151,0 0 0,-1 0 1,-1 0-1,0 0 0,0-1 1,-1 0-1,-11 11 1,9-9-26,0-1 1,1 1-1,1 1 1,-11 20 0,18-33-138,0 0 0,0 0 1,0 1-1,-1-1 1,1 0-1,0 0 1,0 0-1,0 1 0,-1-1 1,1 0-1,0 0 1,0 1-1,0-1 0,0 0 1,0 1-1,0-1 1,0 0-1,0 0 0,-1 1 1,1-1-1,0 0 1,0 1-1,0-1 0,0 0 1,0 0-1,1 1 1,-1-1-1,0 0 1,0 0-1,0 1 0,0-1 1,0 0-1,0 1 1,0-1-1,0 0 0,1 0 1,-1 1-1,0-1 1,0 0-1,0 0 0,1 0 1,-1 1-1,0-1 1,1 0-1,12-8 377,16-22 24,-20 11-372,0 1 0,0-1 0,-2 0 0,-1-1 0,0 0 0,-1 0 0,-1 0 1,-1-1-1,0-25 0,9-43 18,-12 88-58,0 1 0,0-1 0,0 1 0,0 0 0,0-1 0,1 1 0,-1-1 0,0 1 0,0 0 0,0-1 0,1 1 0,-1 0 0,0-1 0,1 1 0,-1 0 0,0 0 0,1-1 0,-1 1 0,0 0 0,1 0 0,-1 0 0,0-1 0,1 1 0,-1 0 0,1 0 0,-1 0 0,0 0 0,1 0 0,-1 0 0,1 0 0,-1 0 0,0 0 0,1 0 0,-1 0 0,1 0 0,-1 0 0,1 0 0,-1 0 0,0 0 0,1 0 0,-1 0 0,1 1 0,-1-1 0,0 0 0,1 0 0,-1 1 0,0-1 0,1 0 0,-1 0 0,1 1 0,24 18 0,-16-12 0,41 20-2161,-41-23 1153,1 0-1,0-1 0,0-1 1,0 1-1,1-2 0,-1 1 1,0-1-1,1-1 1,-1 0-1,0-1 0,13-1 1,-1-7-7470</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4:57.254"/>
    </inkml:context>
    <inkml:brush xml:id="br0">
      <inkml:brushProperty name="width" value="0.025" units="cm"/>
      <inkml:brushProperty name="height" value="0.025" units="cm"/>
    </inkml:brush>
  </inkml:definitions>
  <inkml:trace contextRef="#ctx0" brushRef="#br0">0 0 19378,'0'0'7047,"6"59"-5093,-6-20-64,0 3-673,0 4-673,0 1-287,0 1-225,0-2-64,3-2-897,2-4-2082,1-6-3235,3-9-12043</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3.457"/>
    </inkml:context>
    <inkml:brush xml:id="br0">
      <inkml:brushProperty name="width" value="0.025" units="cm"/>
      <inkml:brushProperty name="height" value="0.025" units="cm"/>
    </inkml:brush>
  </inkml:definitions>
  <inkml:trace contextRef="#ctx0" brushRef="#br0">285 3 5926,'0'0'15043,"-12"-2"-14055,2 1-861,-1 1 0,0 0 0,1 1 0,-1 0 0,1 0 1,-1 1-1,1 1 0,0 0 0,0 0 0,0 1 0,0 0 0,0 0 0,1 1 0,0 1 1,-14 10-1,14-9-12,0 1 1,0 1-1,1-1 1,0 1-1,0 1 0,1 0 1,0 0-1,-6 13 1,10-16-78,0 0 1,0 0-1,1 0 1,-1 0 0,2 1-1,-1-1 1,1 1-1,0-1 1,0 1-1,1 0 1,0-1 0,1 1-1,0 0 1,1 7-1,0-11-35,-1-1 0,1 1 0,0 0 0,0-1 0,0 1 0,1-1-1,-1 0 1,1 0 0,-1 0 0,1 0 0,0 0 0,0-1 0,0 1 0,1-1 0,-1 0-1,1 0 1,-1 0 0,1 0 0,0-1 0,0 1 0,-1-1 0,1 0 0,0 0 0,0 0-1,6 0 1,14 2-511,0-2 0,0 0 0,26-2 0,-29 0-674,25-2-2565,-5-4-2483</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3.829"/>
    </inkml:context>
    <inkml:brush xml:id="br0">
      <inkml:brushProperty name="width" value="0.025" units="cm"/>
      <inkml:brushProperty name="height" value="0.025" units="cm"/>
    </inkml:brush>
  </inkml:definitions>
  <inkml:trace contextRef="#ctx0" brushRef="#br0">185 1 14478,'0'0'7986,"-9"0"-6470,-1 2-1299,1 0-1,-1 1 1,1 0 0,0 0 0,0 1-1,0 0 1,0 1 0,0 0 0,1 0-1,0 1 1,0 0 0,1 0 0,0 1-1,-13 14 1,16-15-180,0-1-1,0 1 1,0-1-1,1 1 1,0 0-1,0 1 1,1-1-1,-3 11 1,4-15-36,1 0 0,-1-1 1,1 1-1,0-1 0,0 1 0,0 0 0,0-1 1,0 1-1,0-1 0,1 1 0,-1-1 1,0 1-1,1 0 0,-1-1 0,1 1 1,0-1-1,-1 1 0,1-1 0,0 0 0,0 1 1,0-1-1,0 0 0,0 0 0,0 1 1,0-1-1,0 0 0,1 0 0,-1 0 0,0 0 1,1-1-1,-1 1 0,0 0 0,1-1 1,-1 1-1,1 0 0,0-1 0,-1 0 0,1 1 1,-1-1-1,3 0 0,8 1 15,-1 0-1,1-1 0,-1-1 1,1 1-1,-1-2 1,1 0-1,-1 0 1,0-1-1,0-1 1,18-7-1,-25 9 1,0 1 0,0-1 0,1 0 0,-1-1 0,0 1 0,-1-1 0,1 0 0,0 0 0,-1 0 1,0 0-1,0-1 0,0 1 0,0-1 0,0 0 0,-1 0 0,1 0 0,-1 0 0,0 0 0,0 0 0,-1-1 0,1 1 0,-1-1 0,0 1 0,0-1 0,-1 1 0,1-1 0,-1 0 0,-1-8 0,1 11 17,-1 0 1,0 1-1,1-1 0,-1 0 0,0 1 0,0-1 0,0 1 0,0-1 0,-1 1 0,1-1 0,0 1 0,-1 0 1,1 0-1,0 0 0,-1 0 0,0 0 0,1 0 0,-1 0 0,1 0 0,-1 0 0,0 1 0,0-1 0,1 1 0,-1-1 1,0 1-1,0 0 0,-2 0 0,-35-3-620,16 3-3388,10 0-1700</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4.420"/>
    </inkml:context>
    <inkml:brush xml:id="br0">
      <inkml:brushProperty name="width" value="0.025" units="cm"/>
      <inkml:brushProperty name="height" value="0.025" units="cm"/>
    </inkml:brush>
  </inkml:definitions>
  <inkml:trace contextRef="#ctx0" brushRef="#br0">245 0 5862,'0'0'17034,"-9"13"-15619,-90 105 510,13-17-1362,151-158-2950,-57 48 2029,-6 7 312,0-1 1,0 1 0,0 0 0,0-1 0,0 1 0,0 1 0,1-1 0,-1 0 0,1 0 0,-1 1 0,1-1 0,4-1 0,-18 33 162,-6-1 303,12-22-258,0 1 0,0 0 0,0 1-1,1-1 1,1 0 0,-1 1-1,1 0 1,1 0 0,0 0 0,-2 15-1,4-23-155,0-1 0,0 0-1,1 1 1,-1-1 0,0 0-1,0 1 1,1-1 0,-1 0 0,0 1-1,0-1 1,1 0 0,-1 0-1,0 1 1,1-1 0,-1 0-1,0 0 1,1 1 0,-1-1-1,1 0 1,-1 0 0,0 0-1,1 0 1,-1 0 0,1 0-1,-1 0 1,0 0 0,1 0-1,-1 0 1,1 0 0,-1 0-1,1 0 1,-1 0 0,0 0-1,1 0 1,-1 0 0,1 0 0,-1-1-1,1 1 1,16-9 167,-16 7-162,0 0 0,0 0 0,1 0-1,-2 0 1,1-1 0,0 1 0,0 0 0,-1-1-1,1 1 1,-1 0 0,0-1 0,0 1-1,0-1 1,0 1 0,0 0 0,0-1-1,0 1 1,-1-1 0,0 1 0,1 0 0,-1-1-1,0 1 1,0 0 0,0 0 0,0 0-1,-1 0 1,1 0 0,-2-3 0,-6-3 116,1-1 1,-1 1-1,0 1 1,-19-13-1,19 15-32,1 0 0,0-1 1,1-1-1,-12-10 0,19 17-90,0 0 0,0 0-1,0 0 1,0-1 0,0 1 0,0 0 0,0 0 0,0 0 0,0 0 0,0-1 0,0 1 0,0 0-1,0 0 1,0 0 0,0-1 0,0 1 0,0 0 0,0 0 0,0 0 0,0 0 0,0-1-1,0 1 1,0 0 0,0 0 0,0 0 0,0 0 0,1-1 0,-1 1 0,0 0 0,0 0 0,0 0-1,0 0 1,0 0 0,0 0 0,1-1 0,-1 1 0,0 0 0,0 0 0,0 0 0,0 0-1,0 0 1,1 0 0,-1 0 0,0 0 0,0 0 0,0 0 0,1 0 0,-1 0 0,0 0 0,0 0-1,0 0 1,19-3 212,20 4-10,34 8-1921,38 3-7137,-61-12-5184</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43.893"/>
    </inkml:context>
    <inkml:brush xml:id="br0">
      <inkml:brushProperty name="width" value="0.025" units="cm"/>
      <inkml:brushProperty name="height" value="0.025" units="cm"/>
    </inkml:brush>
  </inkml:definitions>
  <inkml:trace contextRef="#ctx0" brushRef="#br0">0 18 3235,'0'0'844,"0"-3"3251,0-11 3122,1 33-6063,0-1 0,1 1 0,6 22 0,39 102 929,-32-101-1700,-1 0-1,9 47 1,-2 15 65,61 176 0,63 90 1118,-13-35-841,24 129 973,-117-352-1435,4-2 0,81 148 1,156 312 173,-88-234-208,-157-280-207,-16-26-16,187 328 42,-189-328-62,2 0 1,31 39-1,13 19-4,108 172 18,-12-28-128,-39-41 128,-105-171 7,31 47-11,68 75 1,-25-40 19,51 51-37,-115-125 16,-2 2 0,0 0 0,-2 1 0,20 40 0,-33-57 8,7 14-9,1-1 0,1 0 0,2-2-1,0 0 1,39 37 0,2-8-2,65 54-16,-15-27 29,-46-35 6,67 62-1,-97-78 8,1-1-1,1-2 0,1-1 0,2-2 0,48 22 0,-20-16 15,2-4-1,100 26 1,-106-31-59,-2 3-1,-1 2 1,109 66 0,-62-32 3,-45-27 5,20 13 14,1-4 1,148 51 0,-225-91 3,405 109-41,-326-90-32,162 66 0,-71-21-147,299 96 56,-426-146 61,0-2 0,1-3 0,0-2 0,1-2-1,60 1 1,-40-4-27,-1 4 0,136 31-1,-152-27 83,8 12-136,-51-19-108,-1 0 1,1-1-1,19 5 0,-29-9 164,7 0-2409,-6-4-2354,-2-4-1103</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55.851"/>
    </inkml:context>
    <inkml:brush xml:id="br0">
      <inkml:brushProperty name="width" value="0.025" units="cm"/>
      <inkml:brushProperty name="height" value="0.025" units="cm"/>
    </inkml:brush>
  </inkml:definitions>
  <inkml:trace contextRef="#ctx0" brushRef="#br0">1 206 10282,'0'0'4196,"9"6"-3694,1-1-271,0-1 0,1 0 0,-1 0 1,1-1-1,0 0 0,0-1 1,0 0-1,0-1 0,0 0 1,0-1-1,20-2 0,28-7-32,-1-2 0,0-3-1,-1-3 1,83-35-1,9-2-118,-91 36-80,112-19-1,-69 27-2827,-48 1-3968,-37 1 1821</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45.361"/>
    </inkml:context>
    <inkml:brush xml:id="br0">
      <inkml:brushProperty name="width" value="0.025" units="cm"/>
      <inkml:brushProperty name="height" value="0.025" units="cm"/>
    </inkml:brush>
  </inkml:definitions>
  <inkml:trace contextRef="#ctx0" brushRef="#br0">193 89 3491,'-10'3'7565,"0"0"-6391,-7 1 554,1 0 0,0 2 0,0 0 1,0 1-1,1 0 0,-25 17 0,39-24-1649,1 0 0,-1 1 0,1-1 0,-1 0 0,1 1 0,-1-1 0,1 1 0,-1-1 1,1 0-1,0 1 0,-1-1 0,1 1 0,0-1 0,-1 1 0,1-1 0,0 1 0,-1-1 0,1 1 0,0-1 0,0 1 0,0 0 0,0-1 0,0 1 0,0-1 0,0 1 0,0-1 1,0 1-1,0 0 0,0-1 0,0 1 0,0-1 0,0 1 0,0-1 0,0 1 0,1-1 0,-1 1 0,0 0 0,0-1 0,1 1 0,-1-1 0,0 0 0,1 1 0,-1-1 0,1 1 1,0 0-1,0-1-27,0 1 0,0-1 1,0 1-1,0-1 1,0 0-1,1 0 1,-1 0-1,0 1 1,0-1-1,0 0 0,0 0 1,0-1-1,1 1 1,-1 0-1,0 0 1,0 0-1,0-1 1,0 1-1,0-1 1,0 1-1,0-1 0,0 1 1,2-2-1,4-5 29,-1 0-1,0 0 0,0-1 1,-1 1-1,0-1 1,0-1-1,-1 1 0,0-1 1,0 1-1,-1-1 1,0 0-1,-1-1 0,0 1 1,0 0-1,-1-1 1,0-9-1,-1 18-65,0 0 0,0 1 0,0-1 0,0 0 0,0 0 0,0 1 0,0-1 0,0 0-1,-1 1 1,1-1 0,0 0 0,-1 0 0,1 1 0,0-1 0,-1 0 0,1 1 0,-1-1 0,1 1 0,-1-1 0,1 1 0,-1-1 0,1 0 0,-1 1 0,1 0 0,-1-1 0,0 1 0,1-1 0,-1 1 0,0 0-1,0 0 1,1-1 0,-1 1 0,0 0 0,1 0 0,-1 0 0,0 0 0,0 0 0,0 0 0,1 0 0,-1 0 0,0 0 0,0 0 0,1 0 0,-1 0 0,0 1 0,0-1 0,-3 1 9,1 0 0,0 0 1,0 0-1,0 1 1,0-1-1,0 1 1,0 0-1,0 0 1,0 0-1,-3 3 1,-1 3-25,1 1 1,0-1 0,0 1-1,0 0 1,1 1 0,1-1-1,0 1 1,0 0 0,-4 19-1,4-12 22,1 0 0,1 0 0,1 0 0,0 1 0,3 23 0,-2-40-19,0 0-1,0 0 0,0 0 1,0 0-1,0 0 0,0 0 1,0 0-1,0 0 0,1 0 1,-1 0-1,0-1 1,1 1-1,-1 0 0,1 0 1,-1 0-1,1 0 0,-1 0 1,1 0-1,-1-1 0,1 1 1,0 0-1,0-1 0,-1 1 1,1 0-1,0-1 0,0 1 1,0-1-1,0 1 1,-1-1-1,1 1 0,0-1 1,0 0-1,0 0 0,0 1 1,0-1-1,0 0 0,0 0 1,0 0-1,0 0 0,0 0 1,0 0-1,1 0 0,1-1 11,0 0-1,0 0 0,0 0 1,0-1-1,0 1 0,-1-1 1,1 1-1,-1-1 1,1 0-1,-1 0 0,0 0 1,4-4-1,4-6 50,-1 0 0,-1 0 0,0-1 0,-1 0 0,0-1 0,-1 0 0,0 0 0,-1 0 0,-1 0 0,0-1 0,-1 1 0,2-25 0,-5 39-62,-1 0 0,1 0 0,0 0 0,0 1 0,0-1 0,0 0 0,0 0 0,0 0 0,0 0 0,-1 0 0,1 0 0,0 0 0,0 1 0,0-1 0,0 0 0,-1 0 0,1 0 0,0 0 0,0 0 0,0 0 0,0 0 0,-1 0 0,1 0 0,0 0 0,0 0 0,0 0 0,-1 0 0,1 0 0,0 0 0,0 0 0,0 0 0,0 0 0,-1 0 0,1 0 0,0 0 0,0 0 0,0-1 0,0 1 0,0 0 0,-1 0 0,1 0 0,0 0 0,0 0 0,0 0 0,0 0 0,0-1 0,0 1 0,-1 0 0,1 0 0,0 0 0,0 0 0,0-1 0,0 1 0,0 0 0,0 0 0,0 0 0,0 0 0,0-1 0,0 1 0,0 0 0,0 0 0,0 0 0,0 0 0,0-1 0,0 1 0,0 0 0,0 0 0,0-1 0,-10 14 0,3 11 0,0 1 0,2 0 0,1 0 0,1 0 0,1 0 0,2 50 0,0-60 0,19-43 0,-13 5 0,0 1 0,-1-1 0,-1 0 0,-1 0 0,-1 0 0,-2-26 0,-6 23-7,6 26 7,0 0-1,-1-1 1,1 1-1,0 0 0,-1 0 1,1-1-1,0 1 1,-1 0-1,1 0 0,-1-1 1,1 1-1,0 0 1,-1 0-1,1 0 0,-1 0 1,1 0-1,-1-1 1,1 1-1,-1 0 0,1 0 1,0 0-1,-1 0 0,1 0 1,-1 1-1,1-1 1,-1 0-1,1 0 0,-1 0 1,1 0-1,-1 1 1,-1 0-4,0 1 0,0-1 0,0 1 0,0 0 0,0 0 1,1 0-1,-1 0 0,0 0 0,1 0 0,0 0 0,-1 0 0,1 0 1,0 1-1,0-1 0,1 1 0,-2 2 0,-3 18-16,0 0-1,2 0 0,1 0 1,0 0-1,2 1 1,4 42-1,-4-65 19,0 0 1,0 0-1,0-1 0,0 1 1,0 0-1,0 0 1,0-1-1,1 1 0,-1 0 1,0 0-1,0-1 0,0 1 1,1 0-1,-1-1 0,0 1 1,1 0-1,-1-1 0,1 1 1,-1 0-1,1-1 0,-1 1 1,1-1-1,-1 1 0,1-1 1,-1 1-1,1-1 0,0 0 1,-1 1-1,1-1 0,0 0 1,-1 1-1,1-1 1,0 0-1,0 0 0,-1 0 1,1 1-1,0-1 0,-1 0 1,1 0-1,0 0 0,0 0 1,-1 0-1,1 0 0,0-1 1,0 1-1,-1 0 0,1 0 1,0-1-1,0 1 0,2-2-3,-1 1-1,1-1 1,-1 0-1,0 0 1,0 0-1,0 0 0,0 0 1,0-1-1,0 1 1,-1 0-1,3-5 1,2-7 13,0-1 1,-1-1 0,0 1 0,-1-1-1,-1 0 1,-1 0 0,0 0 0,-1 0-1,-1 0 1,-2-22 0,2 38-10,1-1 0,-1 1-1,0-1 1,0 1 0,0-1 0,0 1 0,0-1 0,0 1 0,0-1 0,0 1 0,0-1 0,0 1 0,0-1-1,0 1 1,0-1 0,-1 1 0,1-1 0,0 1 0,0-1 0,0 1 0,-1-1 0,1 1 0,0 0 0,-1-1-1,1 1 1,0-1 0,-1 1 0,1 0 0,0-1 0,-1 1 0,1 0 0,-1-1 0,1 1 0,-1 0 0,1 0-1,-1 0 1,1-1 0,0 1 0,-1 0 0,0 0 0,1 0 0,-1 0 0,1 0 0,-1 0 0,1 0 0,-1 0-1,1 0 1,-1 0 0,1 0 0,-1 0 0,1 0 0,-1 0 0,1 1 0,-1-1 0,1 0 0,-1 0 0,1 1-1,-2 0-14,0 1-1,0-1 0,1 1 0,-1-1 0,1 1 0,0 0 0,-1-1 0,1 1 0,0 0 0,0 0 1,0 0-1,-1 3 0,-2 12-147,0 0-1,2 0 1,0 1 0,0 32-1,4-25-4463,1 0-4469</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47.476"/>
    </inkml:context>
    <inkml:brush xml:id="br0">
      <inkml:brushProperty name="width" value="0.025" units="cm"/>
      <inkml:brushProperty name="height" value="0.025" units="cm"/>
    </inkml:brush>
  </inkml:definitions>
  <inkml:trace contextRef="#ctx0" brushRef="#br0">54 1 12043,'0'0'8392,"-32"60"-7655,23-27-481,0 9-32,5 10-159,4 4-33,0 2-1314,0-2-2401,7-7-2307,-3-11-288</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47.836"/>
    </inkml:context>
    <inkml:brush xml:id="br0">
      <inkml:brushProperty name="width" value="0.025" units="cm"/>
      <inkml:brushProperty name="height" value="0.025" units="cm"/>
    </inkml:brush>
  </inkml:definitions>
  <inkml:trace contextRef="#ctx0" brushRef="#br0">0 41 10922,'0'0'8905,"72"-3"-7496,-9 6-288,15 0-448,11-2-417,6-1-160,-2 0-32,-6 0-64,-13 0-544,-14-7-545,-19-3-1025,-18-3-2114,-18-1-1986</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48.177"/>
    </inkml:context>
    <inkml:brush xml:id="br0">
      <inkml:brushProperty name="width" value="0.025" units="cm"/>
      <inkml:brushProperty name="height" value="0.025" units="cm"/>
    </inkml:brush>
  </inkml:definitions>
  <inkml:trace contextRef="#ctx0" brushRef="#br0">1 76 12684,'0'0'5093,"30"-57"-4036,25 48-32,17 3 64,15 3-545,13 3-319,2 0-129,-2 0-64,-11 3-897,-14-2-1505,-18-1-2851,-15-1-3395</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48.722"/>
    </inkml:context>
    <inkml:brush xml:id="br0">
      <inkml:brushProperty name="width" value="0.025" units="cm"/>
      <inkml:brushProperty name="height" value="0.025" units="cm"/>
    </inkml:brush>
  </inkml:definitions>
  <inkml:trace contextRef="#ctx0" brushRef="#br0">299 0 13773,'0'0'6561,"-13"13"-5648,-193 171 2749,184-162-3182,22-22-473,0 1 1,0-1-1,0 0 0,0 0 0,-1 0 1,1 0-1,0 1 0,0-1 0,0 0 1,0 0-1,0 0 0,0 1 1,0-1-1,0 0 0,0 0 0,-1 1 1,1-1-1,0 0 0,0 0 0,0 1 1,0-1-1,0 0 0,0 0 0,1 0 1,-1 1-1,0-1 0,0 0 1,0 0-1,0 1 0,0-1 0,0 0 1,0 0-1,0 0 0,0 1 0,1-1 1,-1 0-1,0 0 0,0 0 1,0 0-1,0 1 0,1-1 0,-1 0 1,0 0-1,0 0 0,0 0 0,1 1 1,2-2 0,0 1 0,1-1 0,-1 1 0,0-1 0,0 0 0,0 0 0,0 0 0,0-1 0,0 1 0,-1-1 0,1 1 0,0-1 0,3-3 0,7-5-398,-1 0-1,0-1 1,0 0 0,18-24-1,-25 29 280,-1-1 0,0 1-1,0-1 1,0 0-1,-1 0 1,0 0-1,0 0 1,-1 0-1,0 0 1,0-1-1,-1 1 1,1-12 0,-2 19 112,0-1 0,0 1 0,0-1 0,0 1 0,0 0 0,0-1 0,0 1 0,0-1 1,0 1-1,0-1 0,0 1 0,0-1 0,-1 1 0,1 0 0,0-1 0,0 1 0,0-1 1,-1 1-1,1 0 0,0-1 0,-1 1 0,1-1 0,0 1 0,0 0 0,-1 0 0,1-1 1,-1 1-1,1 0 0,0-1 0,-1 1 0,1 0 0,-1 0 0,1 0 0,-1 0 0,0-1 1,-18 7 184,-17 22 298,28-18-333,0 1 0,1 0 1,0 1-1,1-1 1,0 1-1,0 0 1,2 1-1,0-1 1,0 1-1,-2 18 1,5-26-130,0-1 0,1 1-1,0-1 1,-1 1 0,2-1 0,-1 0 0,1 1 0,-1-1 0,1 0 0,0 1 0,1-1 0,-1 0 0,1 0 0,0 0 0,0 0 0,0 0 0,0 0 0,1 0 0,-1-1 0,1 1 0,0-1 0,0 0 0,0 0-1,1 0 1,-1 0 0,1-1 0,0 1 0,-1-1 0,1 0 0,0 0 0,0 0 0,1-1 0,-1 1 0,4 0 0,-3-1-13,-1 0-1,1 0 1,0 0-1,-1 0 1,1-1 0,0 0-1,-1 0 1,1 0 0,0 0-1,-1-1 1,1 0-1,7-2 1,-10 3-19,-1-1 1,1 0-1,-1 0 1,1-1-1,-1 1 1,1 0-1,-1 0 0,0-1 1,0 1-1,0-1 1,1 1-1,-1-1 1,-1 0-1,1 1 0,0-1 1,0 0-1,-1 1 1,1-1-1,-1 0 0,1 0 1,-1 0-1,0 0 1,1 1-1,-1-1 1,0 0-1,-1 0 0,1 0 1,0 0-1,0 0 1,-1 0-1,1 1 0,-1-1 1,0-2-1,0 1 2,0 1 0,0-1 0,0 1 0,0-1 0,0 1 1,-1-1-1,1 1 0,-1 0 0,1 0 0,-1 0 0,0 0 0,0 0 0,0 0 0,0 0 0,0 1 0,0-1 0,-5-2 0,2 2-7,-1-1 1,1 1 0,-1 0-1,0 1 1,0-1-1,0 1 1,-10 0-1,3 0 0,0 1 1,0 1-1,0 0 0,0 1 0,0 0 0,-24 8 0,25-5 3,7-3 20,0 0 0,0 0 0,0 0 0,-1-1-1,1 0 1,-7 1 0,12-27 115,3 15-121,0 1 0,1-1 0,0 1 0,0 0 1,1 0-1,0 1 0,1-1 0,-1 1 0,11-11 0,-15 19-5,1-1 0,-1 0-1,0 0 1,0 0 0,1 1 0,-1-1 0,1 1-1,-1-1 1,0 1 0,1 0 0,-1-1-1,1 1 1,-1 0 0,1 0 0,-1 0 0,1 0-1,-1 0 1,1 0 0,-1 1 0,1-1-1,-1 0 1,1 1 0,-1-1 0,0 1-1,2 0 1,34 24-112,-29-20 106,15 13-334,2-1 0,0-1-1,1-2 1,0 0 0,1-2 0,53 17 0,-2-13-4467</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1.792"/>
    </inkml:context>
    <inkml:brush xml:id="br0">
      <inkml:brushProperty name="width" value="0.025" units="cm"/>
      <inkml:brushProperty name="height" value="0.025" units="cm"/>
    </inkml:brush>
  </inkml:definitions>
  <inkml:trace contextRef="#ctx0" brushRef="#br0">2 0 5189,'0'0'8552,"3"56"-7687,-3-11 416,0 14-608,0 13-513,-3 14-128,1 10 32,2 4-993,0-5-2082,3-5-1185</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2.181"/>
    </inkml:context>
    <inkml:brush xml:id="br0">
      <inkml:brushProperty name="width" value="0.025" units="cm"/>
      <inkml:brushProperty name="height" value="0.025" units="cm"/>
    </inkml:brush>
  </inkml:definitions>
  <inkml:trace contextRef="#ctx0" brushRef="#br0">19 0 5317,'-2'18'818,"-14"211"7091,16-181-7126,1 0 1,14 84-1,8 1 285,17 178-10167,-22-172 8551,-14-80 6496,-4 95 0,-1-64-2240,1-90-3711,0 0-1,0 0 0,0-1 0,0 1 1,1 0-1,-1 0 0,0 0 0,0 0 1,0 0-1,1 0 0,-1-1 0,0 1 1,0 0-1,0 0 0,1 0 0,-1 0 1,0 0-1,0 0 0,0 0 0,1 0 1,-1 0-1,0 0 0,0 0 0,0 0 1,1 0-1,-1 0 0,0 0 0,0 1 1,0-1-1,1 0 0,-1 0 0,0 0 1,0 0-1,0 0 0,1 0 0,-1 0 1,0 1-1,0-1 0,0 0 0,0 0 1,0 0-1,1 0 0,-1 1 0,0-1 1,0 0-1,0 0 0,0 0 0,0 0 1,0 1-1,0-1 0,0 0 0,0 0 1,0 1-1,0-1 0,0 0 0,0 0 1,0 0-1,0 1 0,0-1 0,0 0 1,0 0-1,0 0 0,0 1 0,9-19-4795,-9 10-2627</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5.093"/>
    </inkml:context>
    <inkml:brush xml:id="br0">
      <inkml:brushProperty name="width" value="0.025" units="cm"/>
      <inkml:brushProperty name="height" value="0.025" units="cm"/>
    </inkml:brush>
  </inkml:definitions>
  <inkml:trace contextRef="#ctx0" brushRef="#br0">0 48 14286,'0'0'4740,"89"18"-4003,-27-18-289,18-6-320,14-6-96,15-1-736,4 2-2243,-1-2-2562,-5 3-2883</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5.451"/>
    </inkml:context>
    <inkml:brush xml:id="br0">
      <inkml:brushProperty name="width" value="0.025" units="cm"/>
      <inkml:brushProperty name="height" value="0.025" units="cm"/>
    </inkml:brush>
  </inkml:definitions>
  <inkml:trace contextRef="#ctx0" brushRef="#br0">1 9 8712,'69'5'2531,"-6"-1"415,-3-2-159,-3 1-1025,3-2-385,2-1-320,7 0-737,5 0-256,6-4-672,4-3-1634,2-1-2723,-2 3-2498</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5.825"/>
    </inkml:context>
    <inkml:brush xml:id="br0">
      <inkml:brushProperty name="width" value="0.025" units="cm"/>
      <inkml:brushProperty name="height" value="0.025" units="cm"/>
    </inkml:brush>
  </inkml:definitions>
  <inkml:trace contextRef="#ctx0" brushRef="#br0">0 9 11179,'175'-4'6242,"-83"0"-6133,-1 4 1,159 20 0,-137-4 1358,181 4-1,-21-25-4397,-244 3-2141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57.988"/>
    </inkml:context>
    <inkml:brush xml:id="br0">
      <inkml:brushProperty name="width" value="0.025" units="cm"/>
      <inkml:brushProperty name="height" value="0.025" units="cm"/>
    </inkml:brush>
  </inkml:definitions>
  <inkml:trace contextRef="#ctx0" brushRef="#br0">42 31 2947,'-29'2'5006,"28"-3"-4727,1 1 1,-1-1 0,0 1-1,0 0 1,1-1-1,-1 1 1,0-1 0,1 0-1,-1 1 1,1-1-1,-1 1 1,0-1 0,1 0-1,0 0 1,-1 1-1,1-1 1,-1 0 0,1 0-1,0 1 1,-1-1-1,1 0 1,0 0 0,0 0-1,0 0 1,0 1-1,0-1 1,0 0 0,0 0-1,0-1 759,4 1-920,0 1-1,-1 0 1,1 0 0,0 0 0,0 0-1,0 0 1,0 1 0,0 0 0,-1 0-1,1 0 1,6 3 0,13 1-20,10-2 8,0-3 1,0 0-1,42-7 1,42-1 700,-19 8-720,355 5 354,-16 21-409,-120-8 897,-496-14-775,-82-2-14,-229-2-3,-8 0 244,476-1-376,9 2 152,0-1 0,0-1 0,1 0-1,-1-1 1,0 0 0,1-1 0,-16-6-1,33 10-130,0 0 0,1 0 0,-1-1 0,0 1 0,1-1 0,-1-1 0,9-1 0,7 1-4,439 11 101,317-60-1735,-698 43 2092,-844 39 2052,669-25-1781,43-3-621,-32 2-2785,102-15-3696,-9 4 3787,20-11-7034</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6.355"/>
    </inkml:context>
    <inkml:brush xml:id="br0">
      <inkml:brushProperty name="width" value="0.025" units="cm"/>
      <inkml:brushProperty name="height" value="0.025" units="cm"/>
    </inkml:brush>
  </inkml:definitions>
  <inkml:trace contextRef="#ctx0" brushRef="#br0">297 15 8168,'0'0'14467,"-11"-4"-13672,7 2-748,0 1-1,-1-1 1,1 1-1,0 0 1,-1 0-1,1 0 1,-1 0-1,0 1 1,1 0-1,-1 0 1,1 0-1,-1 0 1,1 1-1,-1 0 1,1 0-1,-1 0 1,1 0 0,0 1-1,-1 0 1,-5 3-1,-11 8 256,1 1 0,0 1 0,1 0 0,-31 34 0,44-44-261,1 1 0,0 0 0,0 0 0,1 0 1,0 1-1,0-1 0,0 1 0,1 0 0,0 0 0,0 1 1,0-1-1,1 1 0,1-1 0,-1 1 0,1 0 0,0-1 0,1 1 1,0 0-1,1 10 0,0-16-35,0 1 0,0-1 0,0 0-1,0 1 1,0-1 0,0 0 0,1 0 0,-1 0 0,1 0 0,0 0 0,-1 0-1,1-1 1,0 1 0,0 0 0,0-1 0,0 0 0,0 1 0,1-1-1,-1 0 1,0 0 0,1 0 0,-1 0 0,0-1 0,1 1 0,2 0-1,9 1 9,0 0-1,0-1 1,19-1-1,-20 0-27,10-1-421,0-1 0,-1 0 0,1-2-1,21-6 1,44-20-5872,-48 14-899</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6.730"/>
    </inkml:context>
    <inkml:brush xml:id="br0">
      <inkml:brushProperty name="width" value="0.025" units="cm"/>
      <inkml:brushProperty name="height" value="0.025" units="cm"/>
    </inkml:brush>
  </inkml:definitions>
  <inkml:trace contextRef="#ctx0" brushRef="#br0">0 191 12620,'0'0'8862,"10"0"-7757,-1-1-970,0 0 0,-1 0 1,1-1-1,-1-1 1,1 1-1,-1-1 0,0 0 1,0-1-1,0 0 0,0 0 1,-1-1-1,0 0 0,8-7 1,7-5 108,0-1-1,-1-1 1,-2-1 0,0 0 0,18-26 0,-67 113 1166,16-34-1304,8-20-194,0 0 0,1 0 0,0 0 0,1 1 0,1-1 1,0 1-1,0 0 0,2 0 0,0 1 0,1 17 0,0-32-68,0 1-1,0 0 1,0 0-1,1 0 1,-1-1-1,0 1 1,1 0-1,-1 0 1,1-1-1,-1 1 1,1 0-1,-1-1 1,1 1-1,-1 0 1,1-1-1,-1 1 1,1-1-1,0 1 1,0-1-1,-1 1 1,1-1-1,0 1 0,0-1 1,-1 0-1,1 0 1,0 1-1,0-1 1,1 0-1,15-2-6530,-1-9-3712</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3:57.587"/>
    </inkml:context>
    <inkml:brush xml:id="br0">
      <inkml:brushProperty name="width" value="0.025" units="cm"/>
      <inkml:brushProperty name="height" value="0.025" units="cm"/>
    </inkml:brush>
  </inkml:definitions>
  <inkml:trace contextRef="#ctx0" brushRef="#br0">247 1 5926,'0'0'16420,"-1"11"-15672,-2-1-603,0 0 0,0 0 0,-1-1 1,0 0-1,0 0 0,-1 0 0,0 0 0,-1 0 1,0-1-1,0 0 0,-1-1 0,0 1 1,0-1-1,-10 7 0,-113 87 2620,171-142-3567,-2-2-1,39-57 1,-74 99 682,-5 13 81,-7 16 118,5-21-37,-7 13 70,2 1 0,0 0 0,1 0 0,1 0 1,1 1-1,1 0 0,-1 27 0,4-49-106,1 0 0,0 1 0,0-1 0,0 0 0,0 1 1,0-1-1,0 0 0,0 1 0,0-1 0,0 0 0,0 1 0,0-1 0,0 0 0,0 0 0,0 1 0,0-1 1,0 0-1,0 1 0,0-1 0,1 0 0,-1 1 0,0-1 0,0 0 0,0 0 0,0 1 0,1-1 0,-1 0 0,0 0 1,0 1-1,0-1 0,1 0 0,-1 0 0,0 0 0,1 0 0,-1 1 0,0-1 0,0 0 0,1 0 0,-1 0 0,0 0 1,1 0-1,-1 0 0,0 0 0,1 0 0,-1 0 0,0 0 0,1 0 0,-1 0 0,0 0 0,0 0 0,1 0 1,-1 0-1,11-13 269,-10 5-295,0 1 0,0 0 0,-1-1 0,0 1 0,-1 0 0,0-1 0,0 1 0,0 0 0,-1 0 1,0 0-1,-1 0 0,1 0 0,-1 0 0,-1 1 0,1-1 0,-6-6 0,-3-5-57,-2 1-1,1 0 1,-2 1-1,-20-17 1,11 20 140,22 16-27,14 7-34,9 2 53,-1-2 0,2 0 0,-1 0 0,1-2 0,39 9 0,30-1-1134,-2-8-3718,-7-7-6094</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20.224"/>
    </inkml:context>
    <inkml:brush xml:id="br0">
      <inkml:brushProperty name="width" value="0.025" units="cm"/>
      <inkml:brushProperty name="height" value="0.025" units="cm"/>
    </inkml:brush>
  </inkml:definitions>
  <inkml:trace contextRef="#ctx0" brushRef="#br0">0 61 5958,'0'0'20280,"9"6"-19196,-3-2-948,0-1 0,0 1 0,1-1 0,-1 0 0,1-1 0,-1 0 0,1 0 0,0 0 0,0-1 0,0 0 0,0 0 0,0-1-1,0 0 1,1 0 0,-1-1 0,11-1 0,121-17 786,-4 0-88,246-3-1,-393 25-964,-6 1-2744,17-4 2609,1 0 1,-1 0-1,1-1 1,-1 1-1,1 0 1,-1 0-1,1-1 1,-1 1-1,1 0 1,0-1-1,-1 1 1,1-1 0,-1 1-1,1 0 1,0-1-1,-1 1 1,1-1-1,0 1 1,0-1-1,-1 1 1,1-1-1,0 1 1,0-1-1,0 1 1,-1-1 0,1 1-1,0-1 1,0 0-1,0 1 1,0-1-1,0 1 1,0-1-1,0 0 1,0-23-12174</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21.484"/>
    </inkml:context>
    <inkml:brush xml:id="br0">
      <inkml:brushProperty name="width" value="0.025" units="cm"/>
      <inkml:brushProperty name="height" value="0.025" units="cm"/>
    </inkml:brush>
  </inkml:definitions>
  <inkml:trace contextRef="#ctx0" brushRef="#br0">0 360 13453,'0'0'6881,"9"-7"-5317,22-20-701,-2-1-1,42-54 1,52-81-356,-89 115-111,-34 48-378,0 0-1,0-1 0,0 1 1,0 0-1,0 0 0,0 0 1,1 0-1,-1-1 0,0 1 1,0 0-1,0 0 0,0 0 1,0 0-1,0-1 0,0 1 1,0 0-1,0 0 0,1 0 1,-1 0-1,0 0 1,0-1-1,0 1 0,0 0 1,0 0-1,1 0 0,-1 0 1,0 0-1,0 0 0,0 0 1,0 0-1,1 0 0,-1 0 1,0-1-1,0 1 0,0 0 1,1 0-1,-1 0 0,0 0 1,0 0-1,0 0 0,0 1 1,1-1-1,-1 0 0,0 0 1,0 0-1,0 0 0,1 0 1,-1 0-1,0 0 0,0 0 1,0 0-1,0 0 0,0 0 1,1 1-1,-1-1 0,0 0 1,0 0-1,0 0 0,2 17 230,-7 25-54,-12 41 490,8-44-147,1 0 0,-3 76-1,11-115-572,0 0 0,0 1 1,0-1-1,0 0 0,0 1 0,0-1 0,0 0 0,0 0 0,0 1 0,0-1 1,0 0-1,1 0 0,-1 0 0,0 1 0,0-1 0,0 0 0,0 0 0,0 1 1,1-1-1,-1 0 0,0 0 0,0 0 0,1 0 0,-1 1 0,0-1 0,0 0 1,0 0-1,1 0 0,-1 0 0,0 0 0,0 0 0,1 0 0,-1 0 0,0 0 1,1 0-1,-1 0 0,0 0 0,0 0 0,1 0 0,-1 0 0,0 0 0,0 0 1,1 0-1,-1 0 0,0 0 0,0 0 0,1 0 0,-1 0 0,0-1 0,0 1 1,1 0-1,-1 0 0,0 0 0,0 0 0,0-1 0,1 1 0,-1 0 0,0 0 1,0 0-1,0-1 0,0 1 0,0 0 0,0 0 0,1-1 0,-1 1 0,14-15-2702,2-8-2055,1-8-2306</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21.827"/>
    </inkml:context>
    <inkml:brush xml:id="br0">
      <inkml:brushProperty name="width" value="0.025" units="cm"/>
      <inkml:brushProperty name="height" value="0.025" units="cm"/>
    </inkml:brush>
  </inkml:definitions>
  <inkml:trace contextRef="#ctx0" brushRef="#br0">135 1 15118,'0'0'7015,"-20"69"-5798,12-42-128,4 3-352,-2 2-641,6-2 0,0-1-64,0-4-32,0-3-384,9-7-930,-3-4-383,1-6-417,-5-5-993</inkml:trace>
  <inkml:trace contextRef="#ctx0" brushRef="#br0" timeOffset="1">0 177 14350,'0'0'6598,"54"-4"-5637,-22 0-385,5 2-448,2-2-96,-4 1-1089,-2-1-2434,-8 1-3780</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22.198"/>
    </inkml:context>
    <inkml:brush xml:id="br0">
      <inkml:brushProperty name="width" value="0.025" units="cm"/>
      <inkml:brushProperty name="height" value="0.025" units="cm"/>
    </inkml:brush>
  </inkml:definitions>
  <inkml:trace contextRef="#ctx0" brushRef="#br0">1 140 12396,'0'0'4804,"8"-2"-2818,-2 0-1851,-4 1-46,0 0 0,1 0 0,0 0 0,-1 0-1,1 0 1,0 1 0,-1-1 0,1 1 0,0 0 0,0 0-1,-1 0 1,1 0 0,0 0 0,0 0 0,-1 1-1,1-1 1,0 1 0,-1 0 0,1 0 0,-1 0 0,1 0-1,-1 0 1,1 1 0,-1-1 0,0 1 0,0-1-1,1 1 1,-1 0 0,0 0 0,-1 0 0,1 0-1,0 0 1,1 3 0,1 4 220,-1-1-1,0 1 1,-1 0-1,0 0 1,0 0-1,-1 0 1,0 0-1,0 0 0,-1 0 1,-1 13-1,0 0 1467,15-35 264,-3-14-1891,-2 1 1,0-1-1,-2 0 0,0-1 0,-2 0 1,-1 0-1,0-33 0,-3 44-106,-1 16-99,0 1 0,0-1 0,1 1 0,-1-1 0,0 1-1,0-1 1,0 1 0,1-1 0,-1 1 0,0 0 0,1-1 0,-1 1 0,0 0 0,1-1 0,-1 1 0,0 0 0,1-1 0,-1 1 0,1 0 0,-1-1 0,0 1 0,1 0 0,-1 0 0,1 0 0,-1-1-1,1 1 1,-1 0 0,1 0 0,-1 0 0,1 0 0,-1 0 0,1 0 0,-1 0 0,1 0 0,-1 0 0,1 0 0,-1 0 0,1 1 0,-1-1 0,1 0 0,-1 0 0,1 0 0,0 1 0,32 13-3328,-12-5-1077,0-6-1704</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22.543"/>
    </inkml:context>
    <inkml:brush xml:id="br0">
      <inkml:brushProperty name="width" value="0.025" units="cm"/>
      <inkml:brushProperty name="height" value="0.025" units="cm"/>
    </inkml:brush>
  </inkml:definitions>
  <inkml:trace contextRef="#ctx0" brushRef="#br0">286 0 12236,'0'0'8456,"26"60"-6951,-13-34-320,-5 2-480,-6 7-481,-2 6-160,-2 7 0,-19 5 0,-5 1-128,-9-1-320,-6-8-289,-4-4-128,-5-9-1185,-4-11-960,-6-12-2852</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22.914"/>
    </inkml:context>
    <inkml:brush xml:id="br0">
      <inkml:brushProperty name="width" value="0.025" units="cm"/>
      <inkml:brushProperty name="height" value="0.025" units="cm"/>
    </inkml:brush>
  </inkml:definitions>
  <inkml:trace contextRef="#ctx0" brushRef="#br0">244 1 10698,'0'0'3273,"-11"2"-1426,0 1-1646,0 2 0,0-1-1,1 1 1,-1 1 0,1 0 0,0 0 0,1 1 0,-1 0 0,1 1 0,1 0 0,0 1 0,0-1 0,-13 20 0,9-10 26,2-1 0,0 1-1,0 1 1,2 0 0,1 0 0,0 0 0,1 1-1,1 0 1,1 0 0,1 1 0,1-1 0,0 1-1,3 36 1,1-43-228,-1-1-1,2 1 1,0-1 0,0 1-1,1-1 1,1 0-1,0-1 1,1 1 0,1-1-1,-1 0 1,2 0-1,0-1 1,0 0 0,1-1-1,0 0 1,1 0-1,0-1 1,1 0-1,0 0 1,0-1 0,17 8-1,-4-4-789,1-2-1,0-1 1,0-2 0,1 0-1,0-1 1,0-2-1,37 3 1,24-3-3923</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23.380"/>
    </inkml:context>
    <inkml:brush xml:id="br0">
      <inkml:brushProperty name="width" value="0.025" units="cm"/>
      <inkml:brushProperty name="height" value="0.025" units="cm"/>
    </inkml:brush>
  </inkml:definitions>
  <inkml:trace contextRef="#ctx0" brushRef="#br0">52 1 10634,'0'0'7426,"-7"8"-5088,3-2-1982,-1 1-1,1-1 1,0 1-1,0 0 1,1 0 0,0 0-1,0 1 1,1-1 0,0 1-1,0-1 1,1 1-1,-1 11 1,0 7 644,-1 56 502,3-76-1445,0 0 0,0-1 1,1 1-1,0 0 1,0-1-1,1 1 1,0-1-1,-1 0 1,2 1-1,4 9 1,-5-14-40,-1 1 0,0-1 0,1 0 0,-1 0 0,1 1 0,-1-1 0,1 0 1,-1 0-1,1 0 0,0 0 0,-1-1 0,1 1 0,0 0 0,0-1 0,0 1 1,0-1-1,-1 0 0,1 0 0,0 1 0,0-1 0,0 0 0,0-1 0,0 1 1,0 0-1,0 0 0,-1-1 0,1 1 0,0-1 0,0 0 0,0 0 0,-1 1 0,1-1 1,0 0-1,-1 0 0,1 0 0,-1-1 0,1 1 0,-1 0 0,2-3 0,9-6 85,-2-1 0,1 0 0,14-21 0,-21 27-118,22-32 76,24-28 1015,-49 101-553,-8-10-480,6-22-33,-1 1 0,0-1 0,1 1 0,0 0-1,0-1 1,1 1 0,-1 0 0,1 0 0,0 0-1,0-1 1,1 1 0,1 9 0,-1-13 1,0 0 0,-1-1 1,1 1-1,0-1 0,0 1 1,0-1-1,0 1 0,0-1 1,-1 0-1,1 0 0,0 1 1,0-1-1,0 0 0,0 0 1,0 0-1,0 0 0,0 0 0,0 0 1,0 0-1,0 0 0,0 0 1,0-1-1,1 0 0,24-7 284,-11-1-234,-1 0 0,0-1 1,18-17-1,-21 17-64,-1 1 0,1 1 0,1-1 0,0 2 0,0 0 0,14-6 0,-26 12-2,1 1 0,-1 0 0,1 0-1,-1 0 1,0 0 0,1 0 0,-1 0 0,0 0 0,1 0 0,-1 0 0,1 0 0,-1 0-1,0 0 1,1 0 0,-1 0 0,1 0 0,-1 0 0,0 0 0,1 1 0,-1-1 0,0 0-1,1 0 1,-1 0 0,0 1 0,1-1 0,-1 0 0,0 0 0,0 1 0,1-1 0,-1 0-1,0 1 1,0-1 0,1 0 0,-1 1 0,0-1 0,0 0 0,0 1 0,0-1 0,1 1-1,1 24 3,-10 24 125,5-38-345,0-1 0,1 1 0,0 0 0,0 16 0,21-27-13871,-3-8-170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52.113"/>
    </inkml:context>
    <inkml:brush xml:id="br0">
      <inkml:brushProperty name="width" value="0.025" units="cm"/>
      <inkml:brushProperty name="height" value="0.025" units="cm"/>
    </inkml:brush>
  </inkml:definitions>
  <inkml:trace contextRef="#ctx0" brushRef="#br0">1 488 3267,'0'0'13277,"8"-5"-12413,217-141 1445,229-135-2141,-368 226-162,-85 55 47,-32 11 118,-298 217 858,74-46-328,404-281-1532,-41 26-1044,149-76 0,-223 131 270,-32 16 915,-8 3 123,-57 27 221,-84 54 1587,-170 127 0,302-198-1282,-50 32-2347,43-36-2144</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2:23.722"/>
    </inkml:context>
    <inkml:brush xml:id="br0">
      <inkml:brushProperty name="width" value="0.025" units="cm"/>
      <inkml:brushProperty name="height" value="0.025" units="cm"/>
    </inkml:brush>
  </inkml:definitions>
  <inkml:trace contextRef="#ctx0" brushRef="#br0">62 1 5125,'0'0'24658,"-8"6"-24124,4-4-518,0 1 0,1-1 0,-1 1 1,0 0-1,1 0 0,0 1 0,0-1 1,0 1-1,0 0 0,1 0 0,-1-1 1,1 2-1,0-1 0,0 0 0,1 0 1,-1 1-1,1-1 0,0 1 0,0-1 1,0 1-1,1-1 0,-1 6 0,1-7-8,0 0-1,0 0 1,0 0 0,0 0-1,1 0 1,-1 0-1,1-1 1,0 1-1,-1 0 1,1 0-1,1 0 1,-1-1-1,0 1 1,1 0 0,-1-1-1,1 1 1,3 3-1,-2-4 22,0-1 0,-1 1-1,1-1 1,0 1 0,0-1 0,0 0-1,0 0 1,1-1 0,-1 1 0,0-1-1,0 1 1,0-1 0,0 0 0,1 0-1,-1 0 1,6-2 0,-2 0 24,-1 1-1,0-2 1,0 1-1,0-1 1,0 0 0,0 0-1,-1 0 1,1-1-1,-1 0 1,0 0-1,0 0 1,0-1 0,-1 0-1,1 0 1,-1 0-1,0 0 1,-1-1 0,1 1-1,-1-1 1,0 0-1,-1 0 1,1 0 0,-1-1-1,0 1 1,-1 0-1,2-11 1,-3 16-53,0 0 1,0 1-1,0-1 0,-1 0 1,1 0-1,0 0 0,0 1 0,0-1 1,-1 0-1,1 0 0,0 1 1,-1-1-1,1 0 0,-1 1 1,1-1-1,-1 0 0,1 1 0,-1-1 1,1 1-1,-1-1 0,1 1 1,-1-1-1,0 1 0,1-1 1,-1 1-1,0 0 0,-1-1 1,-26-1 57,24 2-97,-1 1 0,1 0 0,0 0 0,0 0 0,0 1 0,0-1 0,0 1 0,0 0 0,1 0 0,-1 0 1,-5 5-1,-2 11-1567,9-10-1551,3-2-3542</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04.314"/>
    </inkml:context>
    <inkml:brush xml:id="br0">
      <inkml:brushProperty name="width" value="0.025" units="cm"/>
      <inkml:brushProperty name="height" value="0.025" units="cm"/>
    </inkml:brush>
  </inkml:definitions>
  <inkml:trace contextRef="#ctx0" brushRef="#br0">10 227 5509,'0'0'20708,"2"-6"-20409,-2 4-272,1 1 0,0-1 0,0 1 0,0-1 0,0 1 1,0-1-1,0 1 0,0 0 0,0-1 0,0 1 0,1 0 0,-1 0 1,1 0-1,-1 0 0,1 0 0,-1 0 0,1 0 0,-1 0 0,1 1 1,0-1-1,-1 1 0,1-1 0,0 1 0,0 0 0,-1 0 0,1-1 0,0 1 1,0 0-1,1 1 0,73 8 696,-22-1-216,-26-6-346,1-2 0,0-1-1,-1-1 1,34-6 0,-45 4-54,-1-1 0,0 0 0,-1-1 0,1 0 0,-1-2 0,0 0 0,-1 0 0,22-18 0,-31 23-46,26-24 125,-30 26-175,0 1 0,0-1 0,0 0 0,0 0 0,0 0 0,-1 0 0,1 0 0,0 0 0,0 0 0,-1 0 0,1 0 0,-1-1 1,1 1-1,-1 0 0,0 0 0,1 0 0,-1-1 0,0 1 0,0 0 0,0-1 0,0 1 0,0 0 0,0 0 0,0-1 0,-1-1 0,-1 2 16,0-1 1,-1 1-1,1 0 0,0 0 1,-1 1-1,1-1 0,-1 0 0,1 1 1,-1-1-1,1 1 0,-1 0 0,0 0 1,1 0-1,-1 0 0,1 0 0,-4 1 1,-3 0 37,-15-1-38,1 2 1,-1 1-1,1 1 0,0 1 1,-26 9-1,-107 48-96,-4 2 182,159-64-106,1 1-1,-1-1 1,1 0-1,-1 1 1,1-1 0,-1 0-1,1 1 1,-1-1-1,1 0 1,-1 0 0,1 0-1,-1 0 1,1 0 0,-1 0-1,1 1 1,-1-1-1,1 0 1,-1-1 0,1 1-1,-1 0 1,0 0 0,1 0-1,-1 0 1,1 0-1,-1 0 1,1-1 0,-1 1-1,1 0 1,-1 0 0,0-1-1,12-12-17,28-17-76,6 1 48,2 3 1,1 2 0,0 2 0,2 2-1,92-24 1,-133 42 49,-13 3 12,-30 8 43,-55 13 0,-201 22-98,287-44 28,1 1 0,-1-1 0,1 1 0,-1-1 0,1 1 1,-1 0-1,1 0 0,0 0 0,-1 1 0,1-1 0,0 0 1,-4 4-1,6-5 0,0 0 0,0 0 0,0 1 0,-1-1 1,1 0-1,0 0 0,0 1 0,0-1 0,0 0 0,0 0 0,0 0 1,0 1-1,0-1 0,0 0 0,0 0 0,0 1 0,0-1 0,0 0 1,0 0-1,0 1 0,0-1 0,0 0 0,0 0 0,0 1 1,0-1-1,0 0 0,0 0 0,0 0 0,1 1 0,-1-1 0,0 0 1,0 0-1,0 0 0,0 1 0,0-1 0,1 0 0,-1 0 0,0 0 1,0 1-1,21 4-155,-6-4-26,0 0 1,0-1-1,-1 0 1,1-2-1,0 1 1,-1-2-1,1 0 1,21-8-1,-24 6-846,-1 0 0,0-1 0,0 0 0,-1-1 0,0 0 0,14-13 0,11-15-6475</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51.492"/>
    </inkml:context>
    <inkml:brush xml:id="br0">
      <inkml:brushProperty name="width" value="0.025" units="cm"/>
      <inkml:brushProperty name="height" value="0.025" units="cm"/>
    </inkml:brush>
  </inkml:definitions>
  <inkml:trace contextRef="#ctx0" brushRef="#br0">1 0 4164,'0'0'22699,"4"14"-22043,3 24-154,-1 0 0,-1 0 0,-2 62 0,-4 240 645,1-339-2316,-5-12-7798,5 10 6905,-5-11-7189</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52.126"/>
    </inkml:context>
    <inkml:brush xml:id="br0">
      <inkml:brushProperty name="width" value="0.025" units="cm"/>
      <inkml:brushProperty name="height" value="0.025" units="cm"/>
    </inkml:brush>
  </inkml:definitions>
  <inkml:trace contextRef="#ctx0" brushRef="#br0">0 1 14286,'0'0'11119,"2"8"-9816,3 47-523,-2 0 1,-6 76 0,-1-12 1452,5-123-2165,0 0 0,0 0 0,0 0-1,1 0 1,0 0 0,-1 0 0,1 1 0,3-5 0,3-8 15,13-30-2,36-74-51,-50 106-30,1 1 1,1 0-1,0 1 0,0 0 0,1 1 0,16-14 0,-25 24-3,0 0-1,0 0 1,0 0-1,0 0 1,0 0-1,0 0 1,0 1-1,0-1 1,0 0 0,0 1-1,0-1 1,0 1-1,1 0 1,-1-1-1,0 1 1,0 0 0,1 0-1,-1-1 1,0 1-1,1 0 1,-1 0-1,0 1 1,0-1-1,1 0 1,-1 0 0,2 1-1,-2 0 2,1 1 0,-1-1 0,1 0 0,-1 1-1,0-1 1,0 1 0,0 0 0,0-1 0,0 1 0,0 0 0,-1-1-1,1 1 1,0 0 0,-1 0 0,1 3 0,2 12 8,-2 0-1,0 0 1,-1 20 0,0-25 2,-3 195 339,3-205-344,0-1 1,0 0-1,0 1 1,0-1-1,0 0 1,0 1-1,1-1 1,-1 0-1,0 1 0,1-1 1,-1 0-1,1 1 1,0-1-1,-1 0 1,1 0-1,0 0 1,0 0-1,-1 0 1,1 0-1,0 0 0,2 1 1,5-4-95,-5-16-412,-3-2-581,1-34-6432,0 28 53</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52.624"/>
    </inkml:context>
    <inkml:brush xml:id="br0">
      <inkml:brushProperty name="width" value="0.025" units="cm"/>
      <inkml:brushProperty name="height" value="0.025" units="cm"/>
    </inkml:brush>
  </inkml:definitions>
  <inkml:trace contextRef="#ctx0" brushRef="#br0">1 227 512,'0'0'24301,"1"-8"-22758,3-3-1280,0 1 0,1 0 0,0 0 1,0 0-1,1 0 0,0 1 1,1 0-1,0 1 0,0-1 0,13-10 1,-1 1-91,0 2-1,2 0 1,40-24 0,-59 38-173,1 0 0,0 1 0,0-1 0,0 1 0,0 0 0,0 0 0,0 0 0,0 0 0,1 1 0,-1-1 0,6 1-1,-7 0 11,-1 1 0,0-1 0,0 0-1,0 1 1,0 0 0,0-1-1,0 1 1,1 0 0,-2 0-1,1-1 1,0 1 0,0 0-1,0 0 1,0 0 0,0 0 0,-1 0-1,1 0 1,0 0 0,-1 1-1,1-1 1,-1 0 0,1 0-1,-1 0 1,0 1 0,0-1-1,1 0 1,-1 0 0,0 1 0,0-1-1,0 0 1,0 2 0,-1 139 1126,-1-59-399,2-83-753,5-24-3283,8-13-6481,-7 20 166</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1:53.016"/>
    </inkml:context>
    <inkml:brush xml:id="br0">
      <inkml:brushProperty name="width" value="0.025" units="cm"/>
      <inkml:brushProperty name="height" value="0.025" units="cm"/>
    </inkml:brush>
  </inkml:definitions>
  <inkml:trace contextRef="#ctx0" brushRef="#br0">25 33 15535,'0'0'9203,"0"10"-8119,-10 66 169,4-36 453,-3 73 1,9-112-1698,1 1 1,-1-1 0,0 1 0,0-1 0,1 1 0,-1-1 0,0 1 0,1-1 0,0 0-1,-1 1 1,1-1 0,0 0 0,-1 1 0,1-1 0,0 0 0,0 0 0,0 0 0,0 0 0,0 0-1,1 0 1,-1 0 0,0 0 0,0 0 0,1-1 0,-1 1 0,0 0 0,1-1 0,-1 1 0,0-1-1,1 0 1,-1 1 0,1-1 0,-1 0 0,1 0 0,-1 0 0,1 0 0,-1 0 0,1 0 0,-1 0-1,1 0 1,-1-1 0,0 1 0,1-1 0,1 0 0,3 0 2,-1-1 1,1 0-1,-1 0 1,1 0-1,-1 0 0,0-1 1,1 0-1,-2-1 1,1 1-1,5-5 0,-1-1 56,-2 0 0,1 0 0,-1-1 0,0 1 0,-1-2 0,-1 1 0,1-1 0,-2 1 0,1-2 0,-1 1-1,-1 0 1,0-1 0,-1 1 0,0-1 0,-1 0 0,0 0 0,-1-14 0,-1 23-50,0-1 1,0 1 0,-1 0-1,1-1 1,-1 1 0,0 0-1,0 0 1,0 0-1,0 0 1,-1 1 0,1-1-1,-1 1 1,1-1-1,-1 1 1,0 0 0,0 0-1,0 0 1,0 0-1,-1 0 1,1 1 0,0 0-1,-1-1 1,1 1-1,-1 0 1,1 1 0,-1-1-1,-5 0 1,3 0-24,1 1-1,-1-1 1,1 1 0,-1 0 0,1 0 0,-1 1-1,0 0 1,1-1 0,0 2 0,-1-1-1,1 1 1,0 0 0,0 0 0,0 0 0,0 1-1,0 0 1,-6 4 0,2 10-1151,9-17 976,0 0-1,0 1 1,0-1 0,0 1-1,0-1 1,0 0 0,0 1-1,1-1 1,-1 1-1,0-1 1,0 0 0,0 1-1,1-1 1,-1 0 0,0 1-1,1-1 1,-1 0-1,0 0 1,0 1 0,1-1-1,-1 0 1,0 0 0,1 1-1,-1-1 1,1 0 0,-1 0-1,0 0 1,1 0-1,-1 0 1,1 1 0,-1-1-1,0 0 1,1 0 0,-1 0-1,1 0 1,-1 0-1,0 0 1,1 0 0,0-1-1,19 1-7575</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05.779"/>
    </inkml:context>
    <inkml:brush xml:id="br0">
      <inkml:brushProperty name="width" value="0.025" units="cm"/>
      <inkml:brushProperty name="height" value="0.025" units="cm"/>
    </inkml:brush>
  </inkml:definitions>
  <inkml:trace contextRef="#ctx0" brushRef="#br0">68 0 4869,'0'0'9870,"-1"9"-6645,-15 231 2726,1 134-2245,15-355-3293,5-35-290,-2 5-141,64-275 57,-55 219-54,-3-1 0,1-89 0,-10 157 17,0-1 0,0 1 0,1-1 0,-1 1 0,0-1-1,0 1 1,0-1 0,0 1 0,0-1 0,0 1 0,0-1 0,0 1-1,0-1 1,-1 1 0,1-1 0,0 1 0,0-1 0,0 1 0,0-1-1,-1 1 1,1 0 0,0-1 0,0 1 0,-1-1 0,1 1 0,0 0-1,-1-1 1,1 1 0,-1 0 0,1-1 0,0 1 0,-1 0 0,0-1-1,-12 17 123,2 11-73,2 0 1,1 2-1,1-1 1,-5 44-1,3-18-20,-15 85 75,-18 89 344,47-310-205,42-404-885,-50 627 1243,-42 122-160,44-334-1228,20-35-236,-16 94 804,0 0 0,1 0 0,1 0 0,0 1-1,0 0 1,10-15 0,-15 25 203,1 0 1,-1 1-1,0-1 1,0 0-1,1 1 0,-1-1 1,0 1-1,1-1 1,-1 1-1,1-1 0,-1 1 1,0-1-1,1 1 1,0-1-1,-1 1 0,1-1 1,-1 1-1,1 0 1,-1-1-1,1 1 0,0 0 1,-1-1-1,1 1 1,0 0-1,-1 0 0,1 0 1,0 0-1,-1 0 1,1 0-1,0 0 0,-1 0 1,1 0-1,0 0 1,-1 0-1,1 0 0,0 0 1,-1 0-1,1 1 1,0-1-1,-1 0 0,1 0 1,0 1-1,-1-1 1,1 0-1,-1 1 0,1-1 1,-1 1-1,1-1 1,-1 1-1,1-1 0,-1 1 1,1-1-1,0 2 1,12 35-176,-4 27 202,-3 0 1,-5 122 0,-2-112-2,-4 58-114,-8-46-3229,1-37-3256</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19.888"/>
    </inkml:context>
    <inkml:brush xml:id="br0">
      <inkml:brushProperty name="width" value="0.025" units="cm"/>
      <inkml:brushProperty name="height" value="0.025" units="cm"/>
    </inkml:brush>
  </inkml:definitions>
  <inkml:trace contextRef="#ctx0" brushRef="#br0">25 44 4036,'0'0'9427,"18"-16"-1366,-38 1-5842,7 7-10198,4 4-2404</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21.324"/>
    </inkml:context>
    <inkml:brush xml:id="br0">
      <inkml:brushProperty name="width" value="0.025" units="cm"/>
      <inkml:brushProperty name="height" value="0.025" units="cm"/>
    </inkml:brush>
  </inkml:definitions>
  <inkml:trace contextRef="#ctx0" brushRef="#br0">51 98 3491,'0'0'1346,"-34"-54"-1795,31 41 417,0 2-64,0 1-32,0 4 801,-2 2-1795</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26.709"/>
    </inkml:context>
    <inkml:brush xml:id="br0">
      <inkml:brushProperty name="width" value="0.025" units="cm"/>
      <inkml:brushProperty name="height" value="0.025" units="cm"/>
    </inkml:brush>
  </inkml:definitions>
  <inkml:trace contextRef="#ctx0" brushRef="#br0">1 1 4484,'0'0'8157,"1"14"-1293,2 2-3457,14 11-2873,1-2 0,2 0 0,1-2 0,34 32 0,-19-20 9,-2 2 0,35 47 1,-6-6-237,-17-26-160,-12-13 663,55 77 0,-85-109-709,12 20 201,2 0 1,0-1 0,2 0-1,1-2 1,28 26 0,-31-29 175,5 2-54,-22-23-408,-1 1 0,0-1 32,3 2-15,0-1 0,0 1 0,0 0 0,0 1 0,0-1 0,0 0 0,-1 1 0,1 0 0,-1-1 0,0 1 0,0 0 0,0 0 0,3 6 0,2 1 7,3 3-33,0 0 0,1-1 1,0 0-1,1 0 0,0-1 1,1-1-1,0 0 0,1-1 0,0 0 1,23 10-1,-6-4-7,-1 2 0,-1 1 0,-1 2 0,0 0 0,-2 2 0,33 34 0,28 21 0,257 226 0,-67-44 0,-170-147 0,115 157 0,-146-170 0,20 27 0,160 161 0,-106-137 0,143 129 0,-93-92 0,44 36 0,-105-92 0,-61-52 0,-36-36 0,37 50 0,-44-50 0,67 64 0,144 146 0,-208-211 0,347 317 0,-292-279 0,-23-19 0,157 146 0,-28 23 0,-150-175 0,3-3 0,82 66 0,-91-82 0,23 19 0,12 10 0,86 93 0,-65-58 0,6-4 0,229 163 0,104 68 0,-71-77 0,-238-164 0,101 77 0,-205-143 0,155 135 0,8 2 0,-13-11 0,84 82 0,-190-170-1,3-4 0,142 84 0,-121-81-17,228 163-104,-7-5-87,-288-198 188,-1 0 1,37 34 0,-54-44-6,-1 1 0,0 0 1,0 0-1,0 0 1,-1 1-1,0 0 0,-1 0 1,0 1-1,-1-1 1,0 1-1,4 13 0,-7-21-202,-1 8-1014,-7-7-7351,-6-3 2017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8.466"/>
    </inkml:context>
    <inkml:brush xml:id="br0">
      <inkml:brushProperty name="width" value="0.025" units="cm"/>
      <inkml:brushProperty name="height" value="0.025" units="cm"/>
    </inkml:brush>
  </inkml:definitions>
  <inkml:trace contextRef="#ctx0" brushRef="#br0">129 0 11307,'0'0'14333,"-8"0"-14285,0 1-39,0-1 0,1 1-1,-1 1 1,1 0-1,-1 0 1,-9 4-1,12-4 14,1-1 0,0 1 0,0 0 0,0 1 0,1-1 0,-1 0 0,0 1 0,1 0 0,0 0 0,0 0 0,0 1 0,0-1 0,0 0-1,0 1 1,-2 5 0,5-9-21,1 1-1,-1-1 0,0 1 0,0-1 0,0 1 1,1-1-1,-1 1 0,0-1 0,1 1 0,-1-1 1,0 0-1,1 1 0,-1-1 0,0 0 0,1 1 1,-1-1-1,1 0 0,-1 1 0,1-1 1,-1 0-1,1 0 0,-1 1 0,1-1 0,-1 0 1,1 0-1,-1 0 0,1 0 0,-1 0 0,1 0 1,-1 0-1,1 0 0,-1 0 0,1 0 0,-1 0 1,1 0-1,0 0 0,0-1 0,32 2-175,-27-1 22,20-1-605,41 0-481,-64 1 1202,0 0 1,0 1-1,0-1 1,0 1 0,-1-1-1,1 1 1,0 0-1,0 0 1,0 0-1,-1 1 1,1-1 0,-1 1-1,1-1 1,-1 1-1,1 0 1,-1 0-1,3 3 1,-4-4 91,0 0 0,-1 1 0,1-1 0,-1 0 0,1 0 1,-1 0-1,1 1 0,-1-1 0,0 0 0,0 0 0,0 1 0,1-1 0,-1 0 0,0 1 1,0-1-1,-1 0 0,1 0 0,0 1 0,0-1 0,-1 0 0,1 0 0,-1 1 0,0 0 1,0 1 103,-1 0 1,0 0-1,0 0 1,-1 0-1,1-1 1,-1 1 0,1-1-1,-5 4 1,-2 0 448,-1 1 1,0-1 0,0-1 0,-15 6 0,18-9-539,0 0 0,0 0 0,0-1 0,0 1 1,-1-2-1,-7 1 0,15-2-455,-1 1-1,1-1 1,-1 0 0,1 0 0,0 1-1,-1-1 1,1 0 0,0 0 0,-1 0-1,1 1 1,0-1 0,0 0 0,0 0-1,0 0 1,0 0 0,0 1 0,0-1-1,0 0 1,0 0 0,0 0 0,1 0-1,-1 1 1,1-2 0,3-15-9091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3.556"/>
    </inkml:context>
    <inkml:brush xml:id="br0">
      <inkml:brushProperty name="width" value="0.025" units="cm"/>
      <inkml:brushProperty name="height" value="0.025" units="cm"/>
    </inkml:brush>
  </inkml:definitions>
  <inkml:trace contextRef="#ctx0" brushRef="#br0">9 1 13805,'0'0'6097,"-2"10"-3044,1-5-2875,-1 0 136,1 0 1,0 0 0,0 0 0,1 1 0,-1-1 0,1 0 0,0 0 0,1 0 0,-1 1 0,1-1 0,0 0-1,0 0 1,1 0 0,-1 0 0,1 0 0,0 0 0,1-1 0,-1 1 0,1-1 0,0 1 0,6 7-1,4 0-31,1-1-1,0 0 1,16 8-1,12 2-1483,-3-13-4989,-29-11 1545,-1-12-2145</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28.987"/>
    </inkml:context>
    <inkml:brush xml:id="br0">
      <inkml:brushProperty name="width" value="0.025" units="cm"/>
      <inkml:brushProperty name="height" value="0.025" units="cm"/>
    </inkml:brush>
  </inkml:definitions>
  <inkml:trace contextRef="#ctx0" brushRef="#br0">0 467 14510,'0'0'8509,"14"-8"-7345,12-9-926,0-1 1,-1-1-1,-2-1 1,0-2-1,21-24 1,7-20-124,-2-3 1,59-112 0,-108 181-97,0 0 0,0 0 0,0 0 0,0 0 0,1 0 0,-1 0 0,0 0 0,0 1 0,0-1 0,0 0 0,0 0 0,0 0 0,0 0 1,0 0-1,0 0 0,0 0 0,0 0 0,0 0 0,0 0 0,1 0 0,-1 0 0,0 0 0,0 0 0,0 0 0,0 0 0,0 0 0,0 0 0,0 0 1,0 0-1,0 0 0,1 0 0,-1 0 0,0 0 0,0 0 0,0 0 0,0 0 0,0 0 0,0 0 0,0 0 0,0 0 0,0 0 0,1 0 0,-1 0 1,0 0-1,0 0 0,0 0 0,0 0 0,0 0 0,0 0 0,0 0 0,0 0 0,0 0 0,0-1 0,0 20 373,-5 25-116,-30 81 581,23-91-767,1 1 1,3 1-1,0 0 0,-4 69 0,12-105-137,0 1-1,0-1 1,0 0 0,0 1-1,0-1 1,-1 0 0,1 1 0,0-1-1,1 1 1,-1-1 0,0 0-1,0 1 1,0-1 0,0 0-1,0 1 1,0-1 0,0 0-1,0 1 1,1-1 0,-1 0-1,0 1 1,0-1 0,0 0-1,1 1 1,-1-1 0,0 0-1,1 0 1,-1 1 0,0-1-1,0 0 1,1 0 0,-1 1-1,0-1 1,1 0 0,-1 0-1,0 0 1,1 0 0,14-7-1804,10-23-2321,-2-8-2495,0-6-3775</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29.311"/>
    </inkml:context>
    <inkml:brush xml:id="br0">
      <inkml:brushProperty name="width" value="0.025" units="cm"/>
      <inkml:brushProperty name="height" value="0.025" units="cm"/>
    </inkml:brush>
  </inkml:definitions>
  <inkml:trace contextRef="#ctx0" brushRef="#br0">131 1 17328,'0'0'2243,"-11"57"-65,-4-25 96,2 5-769,-3 2-352,4-1-576,5-4-449,4-3-96,3-5-32,0-9-705,7-7-576,6-6-737,0-4-544,-4-4-801,-4-9-2499,-5-5-2530</inkml:trace>
  <inkml:trace contextRef="#ctx0" brushRef="#br0" timeOffset="1">13 209 10634,'0'0'15086,"-12"-7"-14958,41 1-128,4-3-480,3-4-2018,-6-5-1666,1 1-3492</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29.701"/>
    </inkml:context>
    <inkml:brush xml:id="br0">
      <inkml:brushProperty name="width" value="0.025" units="cm"/>
      <inkml:brushProperty name="height" value="0.025" units="cm"/>
    </inkml:brush>
  </inkml:definitions>
  <inkml:trace contextRef="#ctx0" brushRef="#br0">1 117 12268,'0'0'5189,"4"10"-3422,5 10-1102,-2 1 1,0 1 0,-1 0 0,-1-1 0,-2 2 0,0-1 0,0 26 0,-1-122 4627,2-167-3747,26 256-1829,-21-12-248,0-1 1,0 0-1,0 0 1,17 0-1,-21-2-96,-1 0 1,0 0-1,0 0 1,0-1-1,0 0 1,0 1-1,0-1 1,0-1-1,0 1 1,-1-1-1,1 1 1,0-1-1,4-3 1,14-16-6053</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30.042"/>
    </inkml:context>
    <inkml:brush xml:id="br0">
      <inkml:brushProperty name="width" value="0.025" units="cm"/>
      <inkml:brushProperty name="height" value="0.025" units="cm"/>
    </inkml:brush>
  </inkml:definitions>
  <inkml:trace contextRef="#ctx0" brushRef="#br0">4 0 16335,'0'0'5093,"0"59"-3203,-2-34 0,1 1-225,1-2-800,0 1-769,0-6-256,0-3-993,1-5-1153,3-1-1666</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30.431"/>
    </inkml:context>
    <inkml:brush xml:id="br0">
      <inkml:brushProperty name="width" value="0.025" units="cm"/>
      <inkml:brushProperty name="height" value="0.025" units="cm"/>
    </inkml:brush>
  </inkml:definitions>
  <inkml:trace contextRef="#ctx0" brushRef="#br0">511 1 18481,'0'0'3577,"-1"9"-3417,1 10-263,1 0 0,6 29 0,-5-35-111,0 1-13,0-1 1,1 0 0,1 0 0,7 17-1,-6-16 431,0 1-1,-1-1 0,-1 1 0,0 0 1,1 28-1,-4 80 3344,-2-55-2345,2-38-920,-1 0 0,-1 0 0,-8 35 1,6-49-127,-1-1 1,0 0-1,-1 0 1,0-1-1,-1 0 1,-1 0-1,-18 24 1,9-16-64,-1-2 1,-1 0 0,0 0-1,-2-2 1,-1-1 0,0 0-1,-31 17 1,39-27-393,0 0-1,-1 0 1,0-2-1,0 0 1,-1 0-1,-16 2 1,22-6-392,0 0-1,0-1 1,0 1-1,0-2 1,0 0-1,0 0 1,0 0 0,0-2-1,0 1 1,-13-6-1,-25-18-6200</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30.792"/>
    </inkml:context>
    <inkml:brush xml:id="br0">
      <inkml:brushProperty name="width" value="0.025" units="cm"/>
      <inkml:brushProperty name="height" value="0.025" units="cm"/>
    </inkml:brush>
  </inkml:definitions>
  <inkml:trace contextRef="#ctx0" brushRef="#br0">190 1 12844,'0'0'7276,"-4"9"-5786,-24 47-627,-74 169 1218,90-192-1968,1 1-1,2 0 1,1 1-1,2 0 1,-2 41-1,7-57-66,0 1 1,2-1-1,0 0 0,2 0 0,0 0 0,1 0 0,12 35 1,-13-46-266,1-1 1,0 1 0,0-1-1,1 0 1,0 0 0,0 0 0,1-1-1,10 10 1,-10-11-490,0 0 1,1-1-1,0 0 0,0 0 1,0 0-1,1-1 0,-1 0 1,1-1-1,0 1 0,10 1 1,41 0-14951</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31.508"/>
    </inkml:context>
    <inkml:brush xml:id="br0">
      <inkml:brushProperty name="width" value="0.025" units="cm"/>
      <inkml:brushProperty name="height" value="0.025" units="cm"/>
    </inkml:brush>
  </inkml:definitions>
  <inkml:trace contextRef="#ctx0" brushRef="#br0">15 17 8680,'0'0'15225,"0"12"-14226,-14 123 565,14-135-1560,0 1 1,0 0-1,0 0 0,0 0 1,0 0-1,0 0 1,0-1-1,0 1 0,0 0 1,0 0-1,0 0 1,0 0-1,0 0 1,1-1-1,-1 1 0,0 0 1,1 0-1,-1 0 1,1-1-1,-1 1 0,1 0 1,-1-1-1,1 1 1,-1 0-1,1-1 1,0 1-1,-1-1 0,1 1 1,1 0-1,0-1 34,-1 1-1,1-1 0,0-1 1,-1 1-1,1 0 1,-1 0-1,1-1 0,-1 1 1,1 0-1,-1-1 1,1 0-1,-1 1 0,1-1 1,2-1-1,4-4 173,1 0-1,-1 0 0,0-1 1,7-8-1,81-104 848,-96 119-1048,0 0-1,0 0 1,0 0-1,0 0 1,0 0-1,1 0 1,-1 0-1,0 0 1,0 0-1,0 0 1,0 0-1,0 0 1,1 0-1,-1 0 1,0 0-1,0 0 1,0 0-1,0 0 1,0 0-1,1 0 1,-1 0-1,0 0 1,0 0-1,0 0 1,0 0-1,0 0 1,0 1-1,1-1 1,-1 0-1,0 0 1,0 0-1,0 0 1,0 0-1,0 0 1,0 0-1,0 0 1,0 1-1,0-1 1,0 0-1,1 0 1,-1 0-1,0 0 1,0 0-1,0 1 1,0-1-1,0 0 1,0 0-1,0 0 1,0 0-1,0 0 1,0 1-1,0-1 1,0 0-1,0 0 1,-1 0-1,4 18 123,-2 23-108,-1-38 25,-1 18 7,0-15-43,0 0 1,0 0-1,1 0 0,0 0 0,1 0 1,-1 0-1,1 0 0,2 8 0,-2-13 3,-1-1-1,1 1 0,0-1 1,0 1-1,-1-1 0,1 0 1,0 1-1,-1-1 0,1 0 0,0 0 1,0 0-1,0 0 0,-1 0 1,1 1-1,0-1 0,0 0 0,0-1 1,-1 1-1,1 0 0,0 0 1,0 0-1,0 0 0,-1-1 1,1 1-1,0 0 0,-1-1 0,1 1 1,0 0-1,-1-1 0,1 1 1,0-1-1,-1 1 0,1-1 0,-1 0 1,1 1-1,-1-1 0,1 1 1,-1-1-1,1-1 0,23-28 529,-23 28-515,27-43 242,-20 29-226,2 1 1,-1 0 0,18-19-1,-27 34-46,1-1 0,-1 1 0,0-1 0,1 1 0,-1-1-1,1 1 1,-1-1 0,0 1 0,1 0 0,-1-1 0,1 1-1,-1 0 1,1-1 0,0 1 0,-1 0 0,1 0 0,-1-1 0,1 1-1,-1 0 1,1 0 0,0 0 0,-1 0 0,1 0 0,-1 0-1,1 0 1,0 0 0,-1 0 0,1 0 0,-1 0 0,1 0-1,1 1 1,6 18-78,-5 34 4,-3-48 88,1 86-1817,-2-90 1685,1-1-1,1 1 0,-1-1 0,0 0 1,0 1-1,0-1 0,0 1 0,0-1 1,0 0-1,0 1 0,0-1 0,1 0 1,-1 1-1,0-1 0,0 0 0,1 1 1,-1-1-1,0 0 0,0 1 0,1-1 1,-1 0-1,0 0 0,1 1 0,-1-1 1,0 0-1,1 0 0,-1 0 0,0 0 1,1 1-1,-1-1 0,0 0 0,1 0 1,-1 0-1,1 0 0,-1 0 0,0 0 1,1 0-1,-1 0 0,1 0 0,-1 0 1,0 0-1,1 0 0,-1 0 0,1 0 1,-1-1-1,0 1 0,1 0 0,-1 0 1,0 0-1,1-1 0,-1 1 0,1 0 1,16-14-5492,-4-4-1040</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5:31.898"/>
    </inkml:context>
    <inkml:brush xml:id="br0">
      <inkml:brushProperty name="width" value="0.025" units="cm"/>
      <inkml:brushProperty name="height" value="0.025" units="cm"/>
    </inkml:brush>
  </inkml:definitions>
  <inkml:trace contextRef="#ctx0" brushRef="#br0">65 0 14478,'0'0'2722,"-6"10"-277,3-5-2392,-5 7 796,1 0 1,0 0-1,1 1 1,0 0-1,1 0 1,0 0-1,1 0 1,-4 27-1,9-39-834,-1 1 1,0-1-1,1 0 0,-1 0 0,1 0 0,-1 0 0,1 0 1,0 0-1,-1-1 0,1 1 0,0 0 0,0 0 1,-1 0-1,1 0 0,0-1 0,0 1 0,0-1 1,0 1-1,0 0 0,0-1 0,0 0 0,0 1 0,0-1 1,0 1-1,0-1 0,0 0 0,1 0 0,-1 0 1,0 0-1,0 0 0,0 0 0,0 0 0,2 0 0,43-3 633,-32 0-538,-1-1 1,1 0-1,-1-1 0,0 0 1,24-15-1,-30 16-22,1 0 0,-1-1 0,-1 0 0,1-1 0,0 1 1,-1-1-1,0-1 0,-1 1 0,0-1 0,0 0 0,5-8 0,-10 14-40,1 0 1,0 0-1,-1 0 0,1-1 1,-1 1-1,1 0 0,-1 0 0,1-1 1,-1 1-1,0-1 0,0 1 1,0 0-1,0-1 0,0 1 1,0 0-1,0-1 0,0 1 1,0 0-1,-1-1 0,1 1 1,-1 0-1,1-1 0,-1 1 0,1 0 1,-1 0-1,0-1 0,0 0 1,-1 0-21,0 1 1,0 0-1,0-1 0,-1 1 1,1 0-1,0 0 1,-1 0-1,1 0 1,0 1-1,-1-1 0,1 1 1,-1-1-1,-4 1 1,-3-1-67,0 1-1,0 1 1,0 0 0,0 0 0,0 1 0,-14 4 0,17-3-277,1 0-1,-1 0 1,1 0-1,0 1 1,0 0 0,0 0-1,-6 7 1,-4 10-8981</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32.765"/>
    </inkml:context>
    <inkml:brush xml:id="br0">
      <inkml:brushProperty name="width" value="0.025" units="cm"/>
      <inkml:brushProperty name="height" value="0.025" units="cm"/>
      <inkml:brushProperty name="color" value="#E71224"/>
    </inkml:brush>
  </inkml:definitions>
  <inkml:trace contextRef="#ctx0" brushRef="#br0">9 1 7335,'0'0'11931,"2"15"-11466,11 138 1122,-11 201 1,-4-177-1731,3-96-311,-2 82-1206,1-163 1593,0 0 0,0 1 0,0-1-1,0 0 1,0 0 0,1 1 0,-1-1 0,0 0 0,0 1 0,0-1 0,0 0 0,0 0 0,0 1-1,0-1 1,-1 0 0,1 0 0,0 1 0,0-1 0,0 0 0,0 0 0,0 1 0,0-1 0,0 0-1,0 0 1,-1 1 0,1-1 0,0 0 0,0 0 0,0 1 0,-1-1 0,1 0 0,0 0 0,0 0-1,-1 0 1,1 0 0,0 1 0,0-1 0,0 0 0,-1 0 0,1 0 0,0 0 0,-1 0 0,1 0-1,0 0 1,-1 0 0,-7-12-4133,-1-17-1090</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33.121"/>
    </inkml:context>
    <inkml:brush xml:id="br0">
      <inkml:brushProperty name="width" value="0.025" units="cm"/>
      <inkml:brushProperty name="height" value="0.025" units="cm"/>
      <inkml:brushProperty name="color" value="#E71224"/>
    </inkml:brush>
  </inkml:definitions>
  <inkml:trace contextRef="#ctx0" brushRef="#br0">0 525 10698,'0'0'8125,"3"-9"-6950,-2 3-899,1 0 0,1 1 0,-1-1 1,1 1-1,0-1 0,0 1 0,1 0 1,-1 1-1,1-1 0,0 0 0,6-4 1,2-4 155,-1 0 1,0 0-1,-1-1 1,0-1-1,14-30 1,30-85-104,-50 120-285,59-185 196,-58 251-48,-2-27-152,1-2-1,1 1 1,1 0-1,1-1 1,12 27-1,-13-39-467,1-1 0,1-1 0,0 1 0,13 15-1,-14-20-684,1 0 0,0-1 1,0 0-1,1-1 0,0 0 0,16 10 0,-8-8-4856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3.898"/>
    </inkml:context>
    <inkml:brush xml:id="br0">
      <inkml:brushProperty name="width" value="0.025" units="cm"/>
      <inkml:brushProperty name="height" value="0.025" units="cm"/>
    </inkml:brush>
  </inkml:definitions>
  <inkml:trace contextRef="#ctx0" brushRef="#br0">84 0 14253,'0'0'6471,"-22"47"-4133,16-22-673,-1 1-544,0 6-544,1 3-385,-2 6-160,-1 0-32,2 0 0,1-3 32,3-7-96,0-7-288,3-10-385,0-6-960,12-33-18899</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33.694"/>
    </inkml:context>
    <inkml:brush xml:id="br0">
      <inkml:brushProperty name="width" value="0.025" units="cm"/>
      <inkml:brushProperty name="height" value="0.025" units="cm"/>
      <inkml:brushProperty name="color" value="#E71224"/>
    </inkml:brush>
  </inkml:definitions>
  <inkml:trace contextRef="#ctx0" brushRef="#br0">1 1 8296,'0'0'9096,"0"11"-8145,19 356 2353,1 48-4094,-20-405 417,0-6-1105,0-11-1838,0-16-1356</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34.230"/>
    </inkml:context>
    <inkml:brush xml:id="br0">
      <inkml:brushProperty name="width" value="0.025" units="cm"/>
      <inkml:brushProperty name="height" value="0.025" units="cm"/>
      <inkml:brushProperty name="color" value="#E71224"/>
    </inkml:brush>
  </inkml:definitions>
  <inkml:trace contextRef="#ctx0" brushRef="#br0">7 482 11403,'0'0'1777,"-1"-9"-47,-1 2-1427,1 0 1,0-1-1,0 0 0,1 1 0,0-1 0,0 1 1,1-1-1,0 1 0,0-1 0,1 1 1,0-1-1,0 1 0,1 0 0,6-13 0,52-78 1017,-36 61-1187,-1-1 0,-3-1 1,0-1-1,18-56 0,-40 102-69,0 0-1,1 0 1,0 0-1,0 1 1,1 11-1,1 7 31,-2 58 234,16 121 0,-11-174-766,0-1 0,2 0-1,2-1 1,0 1 0,2-1-1,0-1 1,27 43 0,4-19-5338,-30-40 491</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34.615"/>
    </inkml:context>
    <inkml:brush xml:id="br0">
      <inkml:brushProperty name="width" value="0.025" units="cm"/>
      <inkml:brushProperty name="height" value="0.025" units="cm"/>
      <inkml:brushProperty name="color" value="#E71224"/>
    </inkml:brush>
  </inkml:definitions>
  <inkml:trace contextRef="#ctx0" brushRef="#br0">0 130 8552,'0'0'7661,"4"10"-6247,4 14-576,-2 1 0,6 43-1,9 38 42,-19-95-853,2 0 1,-1 0-1,2-1 1,-1 1-1,1-1 1,13 18-1,-17-26-16,1-1 0,-1 1 0,0-1 0,1 1 1,0-1-1,-1 1 0,1-1 0,0 0 0,0 0 0,0 0 0,-1 0 0,1 0 0,0 0 0,0-1 1,1 1-1,-1-1 0,0 1 0,0-1 0,0 0 0,0 1 0,0-1 0,0 0 0,0-1 0,1 1 1,-1 0-1,0-1 0,0 1 0,0-1 0,0 1 0,0-1 0,0 0 0,0 0 0,0 0 1,0 0-1,-1 0 0,1-1 0,0 1 0,-1 0 0,1-1 0,1-1 0,9-8 55,-1-1-1,-1 0 1,1 0-1,8-15 1,-16 22-65,109-166-1310,-42 54-3378,-46 78 1611,6-12-3639</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28:35.021"/>
    </inkml:context>
    <inkml:brush xml:id="br0">
      <inkml:brushProperty name="width" value="0.025" units="cm"/>
      <inkml:brushProperty name="height" value="0.025" units="cm"/>
      <inkml:brushProperty name="color" value="#E71224"/>
    </inkml:brush>
  </inkml:definitions>
  <inkml:trace contextRef="#ctx0" brushRef="#br0">0 365 8616,'0'0'9967,"12"5"-8883,-1 0-867,0 0 1,-1 1 0,0 1 0,0 0 0,0 0-1,-1 1 1,0 0 0,0 1 0,14 18 0,-16-19-101,3 6-1,0-1 0,1 0 0,0-1 1,18 15-1,-25-24-60,-1-1 1,1 1 0,0-1-1,-1 0 1,1 0 0,0 0-1,0-1 1,0 1 0,1-1 0,-1 0-1,0 0 1,0-1 0,1 1-1,-1-1 1,0 0 0,1 0-1,-1 0 1,1-1 0,-1 1-1,0-1 1,0 0 0,6-2 0,1-2 86,0-1 1,-1 0 0,1-1 0,-1 0 0,-1-1 0,1 1-1,-1-2 1,13-14 0,62-86-111,-77 99-47,100-151-2423,-42 50-3961,-15 17-6308</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6:04.746"/>
    </inkml:context>
    <inkml:brush xml:id="br0">
      <inkml:brushProperty name="width" value="0.025" units="cm"/>
      <inkml:brushProperty name="height" value="0.025" units="cm"/>
      <inkml:brushProperty name="color" value="#E71224"/>
    </inkml:brush>
  </inkml:definitions>
  <inkml:trace contextRef="#ctx0" brushRef="#br0">3618 337 8040,'-63'-43'858,"-2"4"0,-1 2 1,-2 3-1,-99-35 1,64 40-714,-1 4 0,0 5 0,-168-10 0,-323 20-399,398 11 269,189-1-12,-492 12 197,395-4 58,2 4 0,-180 47 0,187-31-162,2 3 0,1 5 1,-168 91-1,242-116-46,0 1 1,1 1 0,1 1-1,0 1 1,1 0 0,0 1 0,2 0-1,0 1 1,0 1 0,2 1-1,0-1 1,2 2 0,0 0 0,1 0-1,0 0 1,2 1 0,1 1-1,0-1 1,-3 34 0,2-14-67,2-1 0,2 2 0,1-1 0,8 69 0,-4-92-3,1-1-1,1 0 0,0 0 0,2 0 0,0 0 0,0-1 0,2 0 0,0 0 1,1-1-1,0 0 0,1-1 0,1 0 0,19 20 0,-5-12 62,2-1 1,0-2-1,1-1 0,1 0 0,0-2 1,2-2-1,0-1 0,60 18 0,13-4 105,150 18-1,-1-16-102,0-12 1,401-23-1,-382-15-25,418-87-1,-473 57 31,-2-9-1,279-119 0,-183 28 282,-255 119-171,-1-3 0,-2-3 0,61-54 0,-99 77-108,0 0 0,0-1 0,-1-1 0,-1 0 1,-1 0-1,0-1 0,-2-1 0,16-36 0,-22 45-33,-1 1 1,-1-1-1,0 1 1,0-1-1,-1 0 0,0 0 1,0 1-1,-1-1 1,0 0-1,-1 0 0,-1 0 1,1 0-1,-1 1 1,-1-1-1,0 1 0,0-1 1,-1 1-1,0 0 1,-1 0-1,1 1 1,-8-10-1,-3 1-12,0 0 1,0 1 0,-2 0-1,0 2 1,0 0-1,-2 0 1,1 2-1,-2 1 1,0 0 0,-36-14-1,2 6-151,1 2 0,-2 3 1,-68-10-1,12 10-756,-156 0 0,-116 24-2577,93 7-109</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6:29.150"/>
    </inkml:context>
    <inkml:brush xml:id="br0">
      <inkml:brushProperty name="width" value="0.025" units="cm"/>
      <inkml:brushProperty name="height" value="0.025" units="cm"/>
      <inkml:brushProperty name="color" value="#E71224"/>
    </inkml:brush>
  </inkml:definitions>
  <inkml:trace contextRef="#ctx0" brushRef="#br0">1379 236 4004,'-32'-11'-562,"-1"1"1,0 2 0,-50-6-1,33 10 1319,-93 2 0,58 9 1149,0 4 0,-119 30 0,173-33-1830,0 1-1,1 1 1,1 2 0,0 1-1,0 1 1,1 1 0,1 2-1,1 0 1,0 2 0,1 1-1,1 1 1,1 1 0,2 1-1,0 1 1,1 1 0,-27 45-1,22-27-47,2 1-1,2 1 1,2 1-1,2 1 1,3 1-1,1 0 1,2 0-1,3 1 1,2 1 0,1-1-1,3 1 1,6 69-1,-2-102 54,1 0 1,1-1-1,0 1 0,1-1 0,0 0 1,1 0-1,1 0 0,1-1 0,0 0 1,1-1-1,1 0 0,0 0 0,1-1 1,0 0-1,1-1 0,0 0 1,1-1-1,24 15 0,-12-10 66,2-1-1,0-1 1,1-2 0,0 0-1,1-2 1,0-1 0,1-2 0,0-1-1,49 4 1,-16-6-15,-1-4 0,1-2 0,0-3 0,-1-2 0,0-4 0,0-2 0,-1-3 0,-1-2 0,-1-3 0,66-33 0,-31 8-8,-3-3 0,-2-4 0,101-80 0,-133 87-106,-1-2 1,-3-3 0,-2-2 0,-2-3 0,55-81 0,-84 107 9,-2-1 1,-1 0-1,-2-2 1,-1 0-1,-1-1 1,12-52 0,-22 69-13,0 1 0,-1-1 0,-1 0 0,-1 0 1,0 0-1,-5-31 0,2 37-9,0 0-1,0 0 1,-1 0 0,0 0 0,-1 1 0,0 0 0,0 0-1,-1 0 1,-1 0 0,0 1 0,-8-9 0,-3 1-127,-1 0 0,-1 2 1,0 0-1,-1 1 0,-1 1 1,0 1-1,0 1 0,-32-10 1,-196-51-2416,250 72 2532,-259-57-2676,144 24 303</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6:40.574"/>
    </inkml:context>
    <inkml:brush xml:id="br0">
      <inkml:brushProperty name="width" value="0.025" units="cm"/>
      <inkml:brushProperty name="height" value="0.025" units="cm"/>
      <inkml:brushProperty name="color" value="#E71224"/>
    </inkml:brush>
  </inkml:definitions>
  <inkml:trace contextRef="#ctx0" brushRef="#br0">879 133 3908,'-15'-8'4270,"-12"-5"-3705,-1 0-1,-1 3 0,1 0 1,-2 1-1,0 2 0,-57-6 1,65 13-364,0 0 0,1 2 0,-1 0 0,1 2 1,-1 0-1,1 1 0,1 1 0,-1 1 0,1 1 1,0 1-1,1 1 0,0 0 0,0 2 0,1 0 0,1 1 1,0 0-1,1 2 0,-18 19 0,11-8-46,1 2 0,2 0 0,0 1-1,2 1 1,1 0 0,2 2 0,1 0 0,2 0-1,0 1 1,3 1 0,0 0 0,-6 68 0,10-46-138,3 0 0,2 1 1,2-1-1,3-1 0,3 1 1,2-1-1,22 73 0,-23-101-78,0-1 0,2 0 0,1 0 0,1-1 0,22 32-1,-27-47 31,-1 0-1,1 0 0,1-1 0,-1-1 1,1 1-1,1-1 0,0-1 0,0 0 1,1 0-1,-1-1 0,1 0 0,1-1 0,-1 0 1,20 5-1,-8-6 48,0-2-1,-1 0 1,1-1 0,0-1-1,0-2 1,0 0 0,-1-1-1,1-1 1,-1-2 0,0 0-1,0-1 1,-1-1 0,40-22-1,7-8 38,-2-3 1,106-87-1,-110 79 310,-3-3-1,-2-2 1,76-95-1,-114 125-280,-1-2-1,-1 0 1,-1-1-1,-1 0 1,-2-1-1,0-1 1,-2 0 0,-2-1-1,0 0 1,-2-1-1,6-56 1,-12 63-26,-1 0 1,-1 0-1,-1 0 1,-1 0-1,-1 0 1,-1 1-1,-1-1 0,-1 1 1,-1 1-1,-20-39 1,19 45 58,0 1-1,-2 0 1,0 0 0,0 2 0,-2-1 0,1 1 0,-2 1 0,0 1-1,0 0 1,-1 0 0,0 2 0,-1 0 0,0 0 0,-33-11 0,8 7 3,0 3 1,-1 1 0,-80-6 0,-130 8-2438,247 7 2182,-8 0-843,0 0 1,0 1-1,-18 3 1,4 5-3842</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0:21.252"/>
    </inkml:context>
    <inkml:brush xml:id="br0">
      <inkml:brushProperty name="width" value="0.025" units="cm"/>
      <inkml:brushProperty name="height" value="0.025" units="cm"/>
      <inkml:brushProperty name="color" value="#E71224"/>
    </inkml:brush>
  </inkml:definitions>
  <inkml:trace contextRef="#ctx0" brushRef="#br0">134 107 4708,'0'0'6636,"-9"3"-3839,1 1-2421,0 0-1,0 0 0,1 0 0,0 1 0,-1 0 0,2 1 1,-1-1-1,1 1 0,0 0 0,0 1 0,1 0 0,-1 0 1,2 0-1,-1 0 0,1 1 0,0 0 0,-5 15 0,6-16-266,1 0-1,1 0 1,-1 0 0,1 0-1,1 0 1,-1 0-1,1 0 1,0 0-1,2 10 1,-2-16-91,0 0 1,1 1-1,-1-1 1,1 1-1,-1-1 1,1 1-1,-1-1 1,1 0-1,0 0 1,0 1-1,0-1 1,0 0-1,0 0 1,0 0-1,0 0 1,0 0-1,0 0 1,0 0-1,3 1 1,-2-1 10,0-1 1,0 1 0,0-1 0,0 0 0,1 0-1,-1 0 1,0 0 0,0 0 0,0 0-1,0-1 1,1 1 0,-1-1 0,0 1 0,0-1-1,0 0 1,0 0 0,3-2 0,3-1 98,-1-2 1,1 1 0,-1-1 0,0 0-1,-1 0 1,1-1 0,-1 0-1,-1 0 1,1 0 0,-1-1 0,0 0-1,4-10 1,-3 6 70,-1 1-1,0-2 0,-1 1 1,0 0-1,-1-1 1,0 1-1,-1-1 1,0-15-1,-2 27-167,1-1 0,-1 1 0,0 0 0,0 0 0,0-1-1,0 1 1,-1 0 0,1 0 0,0 0 0,0-1 0,-1 1 0,1 0 0,-1 0 0,1 0 0,-1-1 0,1 1 0,-1 0-1,0 0 1,1 0 0,-1 0 0,0 0 0,0 0 0,0 1 0,0-1 0,0 0 0,0 0 0,0 1 0,0-1 0,0 0 0,0 1-1,0-1 1,-1 1 0,1 0 0,0-1 0,0 1 0,0 0 0,-1-1 0,1 1 0,-2 0 0,0 1-10,0-1 1,0 1 0,0-1 0,0 1 0,0 0-1,0 0 1,1 0 0,-1 1 0,0-1-1,1 1 1,-1 0 0,1-1 0,-1 1-1,1 0 1,0 0 0,-2 3 0,-6 8-21,1 1-1,1 0 1,0 0 0,1 1 0,0 0-1,2 1 1,-1-1 0,2 1 0,0 0-1,1 0 1,1 0 0,0 1 0,1 27-1,1-43 2,0 0-1,0 0 0,0-1 1,0 1-1,0 0 0,0 0 1,0 0-1,0 0 0,0 0 0,0 0 1,1 0-1,-1 0 0,0 0 1,1-1-1,-1 1 0,0 0 0,1 0 1,-1 0-1,1-1 0,-1 1 1,1 0-1,0-1 0,-1 1 0,1 0 1,0-1-1,-1 1 0,1-1 1,0 1-1,0-1 0,0 1 1,-1-1-1,1 1 0,0-1 0,0 0 1,0 0-1,0 1 0,0-1 1,0 0-1,0 0 0,0 0 0,-1 0 1,1 0-1,0 0 0,0 0 1,0 0-1,0-1 0,0 1 1,0 0-1,0 0 0,0-1 0,-1 1 1,1-1-1,0 1 0,1-2 1,4-1 13,-1 0 0,1 0 0,-1-1 0,0 1 0,-1-1 0,10-9 0,0-4 77,-1 0 0,-1-1 1,0 0-1,-2-1 1,0 0-1,-1-1 0,0 0 1,-2 0-1,-1-1 1,0 0-1,-1 0 0,3-42 1,-8 61-83,0 1 0,0-1-1,0 1 1,0-1 0,0 1 0,0-1 0,0 0 0,-1 1 0,1-1 0,-1 1-1,1-1 1,-1 1 0,0 0 0,1-1 0,-1 1 0,0-1 0,0 1 0,0 0 0,0 0-1,-2-2 1,2 2-1,0 1 0,0-1 0,0 1 0,-1 0 0,1-1 1,0 1-1,0 0 0,-1 0 0,1 0 0,0 0 0,0 0 0,-1 0 0,1 0 0,0 0 0,0 0 0,-1 1 0,1-1 0,0 1 0,-2 0 0,-2 2 3,0-1 0,0 1-1,0 0 1,0 1 0,1-1 0,0 1-1,0 0 1,0 0 0,0 0 0,-4 6 0,-3 8-25,1 1 1,1 0 0,0 1 0,2 0 0,0 0 0,1 1 0,1 0 0,1 0-1,1 0 1,0 27 0,3-48 12,0 0 0,0 0 1,0 0-1,0 0 0,0 0 0,0 0 0,0 0 0,0 0 1,0 0-1,1 0 0,-1 0 0,0 0 0,0 0 0,0 0 0,0 0 1,0 0-1,0 0 0,0 0 0,0 0 0,1 0 0,-1 0 1,0 0-1,0 0 0,0 0 0,0 0 0,0 0 0,0 0 1,0 0-1,1 0 0,-1 0 0,0 0 0,0 0 0,0 0 0,0 0 1,0 0-1,0 0 0,0 0 0,0 0 0,0 0 0,1 1 1,-1-1-1,0 0 0,0 0 0,0 0 0,0 0 0,0 0 0,0 0 1,0 0-1,0 0 0,0 1 0,0-1 0,0 0 0,0 0 1,0 0-1,0 0 0,0 0 0,0 0 0,0 0 0,0 1 1,0-1-1,0 0 0,10-15 23,8-22 35,6-48 10,-23 76-56,1 1 0,-1-1 0,0 0 0,-1 1 0,0-1 0,0 0 0,-1 1 0,-2-10 0,3 17-10,0 1 0,0 0 0,-1 0-1,1-1 1,0 1 0,-1 0 0,1 0 0,0-1 0,-1 1 0,1 0-1,0 0 1,-1 0 0,1 0 0,-1 0 0,1 0 0,0 0-1,-1 0 1,1-1 0,-1 1 0,1 1 0,0-1 0,-1 0 0,1 0-1,-1 0 1,1 0 0,0 0 0,-1 0 0,1 0 0,0 0-1,-1 1 1,1-1 0,0 0 0,-1 0 0,1 0 0,0 1 0,-1-1-1,1 0 1,0 1 0,0-1 0,-1 0 0,1 0 0,0 1-1,0-1 1,-1 0 0,1 1 0,0-1 0,0 1 0,0-1 0,0 0-1,0 1 1,0 0 0,-5 8-40,0 2 0,1-1 0,1 0 1,0 1-1,0 0 0,1-1 0,-1 21 0,0 84-1456,4-78 302,-1 15-2454,3-11-2606</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2.128"/>
    </inkml:context>
    <inkml:brush xml:id="br0">
      <inkml:brushProperty name="width" value="0.025" units="cm"/>
      <inkml:brushProperty name="height" value="0.025" units="cm"/>
      <inkml:brushProperty name="color" value="#E71224"/>
    </inkml:brush>
  </inkml:definitions>
  <inkml:trace contextRef="#ctx0" brushRef="#br0">2 1 9289,'-1'105'2761,"1"89"-124,2-160-3016,2 1-1,1-1 1,15 51 0,37 120-6292,-44-143 6315,8 85 0,40 353 11684,-31-304-9564,-26-113-6101,-4-92-2101</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6:49.260"/>
    </inkml:context>
    <inkml:brush xml:id="br0">
      <inkml:brushProperty name="width" value="0.025" units="cm"/>
      <inkml:brushProperty name="height" value="0.025" units="cm"/>
      <inkml:brushProperty name="color" value="#E71224"/>
    </inkml:brush>
  </inkml:definitions>
  <inkml:trace contextRef="#ctx0" brushRef="#br0">16 1 5445,'0'0'12385,"-3"8"-11680,-1 9-404,1 0 0,0 0-1,1 0 1,1 0 0,1 1 0,1-1 0,4 32 0,33 136 766,-24-128-820,13 71 464,-14-57-564,3 0-1,3-2 1,43 104-1,26 53 673,-61-146-316,43 87 1,37 72 353,16 33-508,-106-245-310,0-1 1,2-1-1,27 29 0,30 40 301,-57-67-291,2-1 1,0 0-1,2-1 1,1-2-1,1 0 1,32 21 0,-22-15 151,40 40 1,-52-45-131,0-2 0,2-1 0,1 0 0,34 19 0,524 242 799,-503-250-866,-38-17 195,-2 3 0,1 1 0,54 34 1,-83-45-2367,-25-18-993,-26-19-5772,1 4-5610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4.614"/>
    </inkml:context>
    <inkml:brush xml:id="br0">
      <inkml:brushProperty name="width" value="0.025" units="cm"/>
      <inkml:brushProperty name="height" value="0.025" units="cm"/>
    </inkml:brush>
  </inkml:definitions>
  <inkml:trace contextRef="#ctx0" brushRef="#br0">0 1 14157,'0'0'15935,"5"14"-15422,1 10-421,0 1 0,-2 0-1,-1 1 1,0 30 0,-2-22-606,-1 28 1127,-1-42-3762,1-2-3341,0-37-4304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6:49.932"/>
    </inkml:context>
    <inkml:brush xml:id="br0">
      <inkml:brushProperty name="width" value="0.025" units="cm"/>
      <inkml:brushProperty name="height" value="0.025" units="cm"/>
      <inkml:brushProperty name="color" value="#E71224"/>
    </inkml:brush>
  </inkml:definitions>
  <inkml:trace contextRef="#ctx0" brushRef="#br0">54 153 1569,'16'0'9142,"6"1"-3432,8-6-2498,-28 4-3086,-1 1 0,0-1 0,1 0-1,-1 1 1,0-1 0,0 0 0,0 0 0,1 0 0,-1 0 0,0 0 0,0 0 0,-1-1 0,1 1 0,0 0-1,0 0 1,0-1 0,-1 1 0,1-1 0,-1 1 0,1 0 0,-1-1 0,1 1 0,-1-1 0,0 1 0,0-1-1,0 1 1,0-1 0,0 1 0,0-1 0,0 1 0,0-1 0,-1-1 0,0 0 41,0 1 0,0-1 0,0 1 0,0 0 0,0-1 0,-1 1 1,1 0-1,-1 0 0,1 0 0,-1 0 0,0 0 0,0 0 0,0 0 0,0 1 0,0-1 0,0 1 1,-1-1-1,1 1 0,-1 0 0,1 0 0,0 0 0,-1 0 0,-4-1 0,-1 0-35,0 0 0,1 0 0,-1 1 0,0 0 0,0 1 0,0 0 0,-8 0 0,15 0-119,0 1-1,0-1 1,0 0-1,0 0 1,0 1 0,0-1-1,0 0 1,0 1-1,0-1 1,1 1-1,-1-1 1,0 1 0,0 0-1,0-1 1,0 1-1,1 0 1,-1-1 0,0 1-1,1 0 1,-1 0-1,1 0 1,-1 0 0,1 0-1,-1-1 1,0 3-1,0 0 2,1 0 0,-1 0 0,1 0-1,0 0 1,0 0 0,0 0 0,0 0 0,1 0-1,0 3 1,1 2-7,0 0 0,0 0-1,1 0 1,0 0 0,1-1 0,4 8-1,0-4 1,0 0 0,1-1 0,17 16-1,-23-23-1,1 0 0,-1 0 0,1 0 0,0-1 0,0 1 0,0-1 0,1 0 0,-1 0 0,0-1 0,1 1 0,0-1 0,-1 0 0,1 0 0,6 0 0,-10-1 9,0 0-1,0 0 1,0-1 0,0 1 0,0 0 0,0 0-1,0-1 1,-1 1 0,1-1 0,0 1-1,0-1 1,0 1 0,0-1 0,0 1 0,-1-1-1,1 0 1,0 0 0,0 1 0,-1-1-1,1 0 1,-1 0 0,1 0 0,0 0 0,-1 1-1,0-1 1,1-1 0,6-37 711,-7 26-400,0-1 0,-1 0 0,-5-21 0,4 26-261,-2 0 0,1 0 0,-1 1 1,0 0-1,-1-1 0,0 1 0,-10-12 1,13 18-55,0-1 1,0 0 0,0 1 0,0 0 0,-1-1 0,1 1-1,-1 0 1,1 0 0,-1 1 0,0-1 0,1 0 0,-1 1-1,0 0 1,0-1 0,0 1 0,0 0 0,-1 1 0,1-1-1,0 1 1,0-1 0,0 1 0,0 0 0,-1 0 0,1 0-1,-6 2 1,7-1-13,1 0-1,0 0 0,-1 1 0,1-1 1,0 1-1,0-1 0,0 1 0,0-1 1,0 1-1,0-1 0,1 1 1,-1 0-1,0 0 0,1-1 0,0 1 1,-1 0-1,1 0 0,0 0 1,0 0-1,0-1 0,0 1 0,0 0 1,0 0-1,1 2 0,8 46-73,15 0 40,-22-47 34,-1 0 0,1 0 0,0-1-1,1 1 1,-1-1 0,0 1 0,1-1-1,-1 0 1,1 0 0,0 0 0,0 0-1,0-1 1,0 1 0,3 1 0,-5-3 1,0 0 1,0 0-1,0 0 1,0 0-1,-1 0 1,1 0-1,0 0 0,0 0 1,0 0-1,0 0 1,0-1-1,-1 1 1,1 0-1,0-1 1,0 1-1,-1 0 1,1-1-1,0 1 1,0-1-1,-1 1 1,1-1-1,0 1 1,-1-1-1,1 0 0,-1 1 1,1-1-1,-1 0 1,1 1-1,-1-1 1,1 0-1,-1 0 1,0 1-1,0-1 1,1 0-1,-1 0 1,0 0-1,0 0 1,0-1-1,4-40 65,-4 34-49,0-4 3,0 1 0,-1-1 0,-3-19 0,3 28-17,0 0 0,1-1 0,-1 1 0,-1 0 1,1 0-1,0 0 0,-1 0 0,1 0 0,-1 1 0,0-1 0,0 0 0,0 1 0,0-1 0,-1 1 0,1 0 0,-1 0 0,-4-4 0,7 6-29,-1 0 0,1 0 0,0 0 0,0 0 0,0-1 0,-1 1 0,1 0 0,0 0 0,0 0 0,-1 0 1,1 0-1,0 0 0,-1 0 0,1 0 0,0 0 0,0 0 0,-1 0 0,1 0 0,0 0 0,0 0 0,-1 0 0,1 0 0,0 0 0,0 0 0,-1 0 0,1 0 0,0 1 0,0-1 0,-1 0 0,1 0 0,0 0 0,0 0 0,0 0 0,-1 1 0,1-1 0,0 0 0,0 0 0,0 0 0,0 1 0,0-1 0,-1 0 0,1 0 0,0 1 0,0-1 1,0 0-1,0 0 0,0 1 0,0-1 0,0 0 0,0 0 0,0 1 0,0-1 0,0 0 0,0 0 0,0 1 0,0-1 0,0 0 0,0 0 0,0 1 0,0-1 0,0 0 0,0 0 0,0 1 0,1-1 0,-1 0 0,0 0 0,0 1 0,0-1 0,1 0 0,7 21-2733,22 13-7003,-17-21-790</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6:56.716"/>
    </inkml:context>
    <inkml:brush xml:id="br0">
      <inkml:brushProperty name="width" value="0.025" units="cm"/>
      <inkml:brushProperty name="height" value="0.025" units="cm"/>
      <inkml:brushProperty name="color" value="#E71224"/>
    </inkml:brush>
  </inkml:definitions>
  <inkml:trace contextRef="#ctx0" brushRef="#br0">61 2 4740,'0'0'13074,"-1"5"-11750,-1 1-749,-2 5 14,3 1 3110,-35-22-2263,36 10-1402,-1-1-1,0 1 1,1 0 0,-1 0-1,0 1 1,1-1-1,-1 0 1,0 0-1,1 0 1,-1 0-1,1 0 1,-1 1-1,0-1 1,1 0 0,-1 0-1,1 1 1,-1-1-1,1 1 1,-1-1-1,1 0 1,-1 1-1,1-1 1,-1 1-1,1-1 1,0 1 0,-1-1-1,1 1 1,0 0-1,-1-1 1,1 1-1,-1 0 1,2 26 150,-1-25-185,1 0 1,-1 0-1,1 0 1,-1 0 0,1 0-1,0-1 1,0 1-1,0 0 1,0-1-1,0 1 1,0 0-1,0-1 1,1 0-1,-1 1 1,0-1-1,1 0 1,-1 1-1,1-1 1,0 0-1,-1 0 1,1 0 0,0 0-1,0-1 1,-1 1-1,1 0 1,0-1-1,0 1 1,3-1-1,-3-2 121,-1 0 0,0-1 0,0 1 0,0-1 0,0 1 0,-1-1 0,1 0 0,-1 1 0,1-1 0,-1 0 0,0 1 0,0-1-1,0 0 1,0 1 0,-2-5 0,2 0 203,0 3-108,0-24 500,0 27-697,0 1 1,0-1-1,0 0 0,-1 1 1,1-1-1,0 0 1,0 1-1,0-1 0,0 0 1,-1 1-1,1-1 1,0 0-1,0 1 0,-1-1 1,1 1-1,-1-1 1,1 1-1,-1-1 1,1 1-1,0-1 0,-1 1 1,0-1-1,1 1 1,-1-1-1,1 1 0,-1 0 1,1-1-1,-1 1 1,0 0-1,-1-1 0,0 42-44,6-5 129,-1-34-8,-2-23 0,-1 20-74,0-1 1,0 0-1,0 1 0,0-1 0,-1 0 0,1 1 0,-1-1 0,1 0 1,-1 1-1,1-1 0,-1 1 0,0-1 0,1 1 0,-1-1 0,0 1 1,0 0-1,-2-3 0,-2 7 46,9 15-98,14 16 51,-18-34-19,0 0 0,0 0 0,0 0 0,1 0 0,-1 0 0,0 0 0,0 0 0,0 1 0,0-1 0,0 0 0,0 0 1,0 0-1,0 0 0,1 0 0,-1 0 0,0 0 0,0 0 0,0 0 0,0 0 0,0 0 0,0 0 0,1 0 0,-1 0 0,0 0 0,0 0 1,0 0-1,0 0 0,0 0 0,0 0 0,1 0 0,-1 0 0,0 0 0,0 0 0,0 0 0,0-1 0,0 1 0,0 0 0,0 0 0,0 0 0,1 0 1,-1 0-1,0 0 0,0 0 0,0 0 0,0 0 0,0-1 0,0 1 0,0 0 0,0 0 0,0 0 0,0 0 0,0 0 0,0 0 0,0-1 1,0 1-1,0 0 0,0 0 0,0 0 0,0 0 0,0 0 0,0 0 0,0-1 0,0 1 0,-2-24 92,-2 7 474,0-1-3737,4 18 2957,1 0 1,-1 0 0,0 0 0,1 0 0,-1 0 0,1 0 0,-1 0 0,1 0-1,-1 0 1,1 0 0,-1 0 0,1 0 0,-1 0 0,1 0 0,-1 0-1,0 0 1,1 1 0,-1-1 0,1 0 0,-1 0 0,1 1 0,-1-1 0,0 0-1,1 0 1,-1 1 0,0-1 0,1 0 0,-1 1 0,0-1 0,0 1-1,1-1 1,-1 0 0,0 1 0,0-1 0,1 1 0,-1 0 0,12 10-7524</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6:58.525"/>
    </inkml:context>
    <inkml:brush xml:id="br0">
      <inkml:brushProperty name="width" value="0.025" units="cm"/>
      <inkml:brushProperty name="height" value="0.025" units="cm"/>
      <inkml:brushProperty name="color" value="#E71224"/>
    </inkml:brush>
  </inkml:definitions>
  <inkml:trace contextRef="#ctx0" brushRef="#br0">0 1 4132,'1'30'4780,"8"48"-1,26 84 517,-3-22-3885,-19-73-599,23 66 1,-26-101-430,2-1 0,1 0 0,2-1-1,20 32 1,-14-30 312,-6-7-361,1-1 1,35 40-1,-44-59-107,0 1 1,1-1-1,-1 0 1,15 7-1,18 12 408,-30-17-460,18 17 101,2-2 0,1-1 0,0-2 0,1 0 0,66 25 0,-50-28-96,-13-3-66,1-2 1,0-1-1,1-1 0,0-2 0,65 3 0,-90-11-97,0 1-1,0 0 0,-1 1 1,1 1-1,0 0 1,0 0-1,-1 1 0,1 0 1,-1 1-1,0 1 1,0 0-1,-1 0 0,12 8 1,-10-5 115,0-1 1,0-1 0,0 0-1,1 0 1,0-1 0,0-1-1,0 0 1,1-1-1,-1 0 1,1-1 0,0-1-1,20 0 1,-33-1-149,-26-3-2594,-20-9-7726,18 5-1328</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6:59.318"/>
    </inkml:context>
    <inkml:brush xml:id="br0">
      <inkml:brushProperty name="width" value="0.025" units="cm"/>
      <inkml:brushProperty name="height" value="0.025" units="cm"/>
      <inkml:brushProperty name="color" value="#E71224"/>
    </inkml:brush>
  </inkml:definitions>
  <inkml:trace contextRef="#ctx0" brushRef="#br0">1 18 5189,'9'0'2098,"0"1"0,0 0 0,-1 1 0,1 0 0,0 0 0,-1 1 0,1 0 0,9 5 1030,-50-12-183,28 3-2846,-1 0 1,0 1 0,0-1 0,0 1-1,1 0 1,-1 0 0,-7 1-1,11-1-102,1 1-1,0-1 1,0 0-1,0 1 1,-1-1 0,1 0-1,0 1 1,0-1-1,0 0 1,0 1-1,0-1 1,0 0-1,0 1 1,0-1-1,0 1 1,0-1-1,0 0 1,0 1 0,0-1-1,0 0 1,0 1-1,0-1 1,0 1-1,0-1 1,0 0-1,0 1 1,1-1-1,-1 0 1,0 1 0,0-1-1,1 0 1,-1 1-1,0-1 1,0 0-1,1 0 1,-1 1-1,0-1 1,1 0-1,-1 0 1,0 0-1,1 1 1,11 12-60,-10-12 63,-1 1 0,1-1 0,0 0 0,0 1 0,0-1 0,0 0 0,0 0 0,0 0 0,0 0 0,1 0 0,-1-1 0,0 1 0,0-1 0,5 1 0,-6-2 7,0 1 0,0-1 0,0 0 0,0 0 0,0 0 0,0 0-1,-1 0 1,1 0 0,0 0 0,-1 0 0,1 0 0,-1 0-1,1 0 1,-1 0 0,1-1 0,-1 1 0,0 0 0,0 0 0,1 0-1,-1-1 1,0 1 0,0 0 0,0 0 0,0-1 0,-1 1 0,1 0-1,0-2 1,0 2 1,0-1-1,-1 0 1,1 1-1,0-1 1,0 0 0,-1 1-1,1-1 1,-1 0-1,0 1 1,1-1-1,-1 1 1,0-1-1,0 1 1,0 0-1,0-1 1,0 1 0,0 0-1,0-1 1,0 1-1,-1 0 1,1 0-1,0 0 1,-1 0-1,-2-1 1,3 2-7,1 0 1,-1 0-1,0 0 0,0-1 1,0 1-1,0 0 1,0 1-1,0-1 0,0 0 1,0 0-1,0 0 0,0 1 1,0-1-1,0 0 1,0 1-1,1-1 0,-1 0 1,0 1-1,0-1 1,0 1-1,1 0 0,-1-1 1,0 1-1,1 0 0,-1-1 1,0 1-1,1 0 1,-1 0-1,1 0 0,-1-1 1,1 1-1,-1 0 1,1 0-1,0 0 0,0 0 1,-1 0-1,1 0 0,0 0 1,0 0-1,0 0 1,0 0-1,0-1 0,0 1 1,0 2-1,-1 8-28,0 1-1,1 0 1,0-1 0,4 21-1,-4-29 26,0-1 1,0 1-1,1-1 0,-1 0 1,1 1-1,-1-1 0,1 1 0,0-1 1,0 0-1,0 1 0,0-1 1,1 0-1,-1 0 0,1 0 0,-1 0 1,1 0-1,0 0 0,-1 0 1,1-1-1,0 1 0,0-1 0,0 1 1,0-1-1,1 0 0,-1 0 0,0 0 1,1 0-1,2 1 0,-4-2 2,0-1 1,0 1-1,-1 0 0,1-1 0,0 1 0,0 0 0,0-1 0,0 0 0,0 1 1,-1-1-1,1 1 0,0-1 0,0 0 0,-1 0 0,1 1 0,0-1 0,-1 0 1,1 0-1,-1 0 0,1 0 0,-1 1 0,0-1 0,1 0 0,-1 0 1,0 0-1,0 0 0,1 0 0,-1 0 0,0 0 0,0 0 0,0-2 0,2-40 193,-2 38-139,0-6 73,-3-42 488,3 51-597,0 1-1,-1-1 1,1 1-1,0 0 1,-1-1-1,1 1 1,-1 0-1,1-1 1,-1 1-1,0 0 1,1 0 0,-1 0-1,0 0 1,0-1-1,0 1 1,0 0-1,0 0 1,0 1-1,0-1 1,0 0-1,0 0 1,-1 0-1,1 1 1,0-1-1,0 1 1,-1-1-1,1 1 1,0-1-1,-1 1 1,1 0-1,-3-1 1,3 5-47,0 0 0,0 0 0,0 0 0,0 0 0,1 0 0,-1 0 0,1 1 0,0-1 1,1 0-1,-1 0 0,1 4 0,12 32-288,-10-35 41,0 1 1,-1 0-1,0 1 0,-1-1 0,1 0 0,0 11 0,-2-17-391,0-3-47,0 0 1,0 0-1,0 0 0,-1 1 0,1-1 1,-1 0-1,0 0 0,1 0 0,-4-4 1,-1-10-4887,3-3-3177</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08.308"/>
    </inkml:context>
    <inkml:brush xml:id="br0">
      <inkml:brushProperty name="width" value="0.025" units="cm"/>
      <inkml:brushProperty name="height" value="0.025" units="cm"/>
      <inkml:brushProperty name="color" value="#E71224"/>
    </inkml:brush>
  </inkml:definitions>
  <inkml:trace contextRef="#ctx0" brushRef="#br0">0 1166 3876,'0'0'11707,"12"0"-10752,0-3-803,0 1 0,1-1-1,-1-1 1,0 0 0,-1-1 0,1 0-1,-1-1 1,0 0 0,0-1-1,-1 0 1,15-13 0,169-130 67,0-2 154,265-157 1,-316 229-360,-46 29 19,-3-4-1,168-131 1,-242 169-31,1 0 0,42-25 0,-53 36 165,0 1 0,0 1 0,0 0 0,0 1 0,1-1 0,-1 2 0,1 0 0,0 0 0,19 0 0,-29 5-79,0 0 0,0 0 0,0 0-1,0 0 1,0 0 0,-1 0 0,1 0 0,-1 1-1,0-1 1,0 0 0,0 0 0,-1 6-1,0-2 38,-2 45 440,-2 1 1,-16 65-1,1-3-281,-10 116-159,-66 368 583,-73 107 594,165-687-1325,2-10-15,0 0 0,0 0 0,-1 0 0,0 0 0,-8 16 0,2-20-3095,-6-9-6348,2-5-2194</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08.696"/>
    </inkml:context>
    <inkml:brush xml:id="br0">
      <inkml:brushProperty name="width" value="0.025" units="cm"/>
      <inkml:brushProperty name="height" value="0.025" units="cm"/>
      <inkml:brushProperty name="color" value="#E71224"/>
    </inkml:brush>
  </inkml:definitions>
  <inkml:trace contextRef="#ctx0" brushRef="#br0">0 1 11531,'0'0'5429,"9"10"-4228,-5-5-1067,1 0 5,-1 0 1,0 0-1,0 0 0,-1 1 0,1 0 0,-1-1 0,0 1 0,-1 1 0,1-1 1,-1 0-1,-1 0 0,1 1 0,1 12 0,1 101 2349,-20 212 0,15-323-2414,1 22 534,8-27-323,9-13-163,43-40 252,59-62 0,-34 30-402,-76 73-18,66-64-1732,-31 19-2217,-19 10-1904</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09.336"/>
    </inkml:context>
    <inkml:brush xml:id="br0">
      <inkml:brushProperty name="width" value="0.025" units="cm"/>
      <inkml:brushProperty name="height" value="0.025" units="cm"/>
      <inkml:brushProperty name="color" value="#E71224"/>
    </inkml:brush>
  </inkml:definitions>
  <inkml:trace contextRef="#ctx0" brushRef="#br0">134 74 10154,'0'0'1249,"0"-10"496,1-2-1241,0 7-343,-1 1-1,0-1 1,0 0-1,0 0 1,0 0-1,-1 1 1,0-1-1,-1-5 1,2 10-122,0 0 0,0 0 0,0 0 0,0 0 0,0 0 0,0 0 0,0 0 0,0-1 0,0 1 0,0 0 0,0 0 0,0 0 0,0 0 1,0 0-1,0 0 0,0-1 0,0 1 0,0 0 0,0 0 0,0 0 0,0 0 0,0 0 0,0 0 0,0 0 0,0-1 0,0 1 0,-1 0 0,1 0 0,0 0 0,0 0 0,0 0 0,0 0 0,0 0 0,0 0 0,0 0 0,0 0 0,-1 0 0,1-1 1,0 1-1,0 0 0,0 0 0,0 0 0,0 0 0,0 0 0,0 0 0,-1 0 0,1 0 0,0 0 0,0 0 0,0 0 0,0 0 0,0 0 0,0 0 0,-1 0 0,1 0 0,0 1 0,0-1 0,0 0 0,0 0 0,0 0 0,0 0 0,0 0 0,0 0 1,-1 0-1,1 0 0,0 0 0,0 0 0,0 0 0,0 1 0,-6 13 816,-2 23-329,7-35-391,-56 199 1803,4-24-331,51-141-1106,2-35-487,1 0-1,-1 0 0,0 0 0,1 0 0,-1 0 0,1 0 0,-1 0 0,1 0 1,-1 0-1,1 0 0,0 0 0,-1 0 0,1-1 0,0 1 0,0 0 1,-1-1-1,1 1 0,0 0 0,2 0 0,1 0-1,0 0 0,0-1 1,0 0-1,0 1 0,0-1 0,0-1 0,0 1 0,0 0 0,0-1 1,-1 0-1,1 0 0,0 0 0,6-3 0,49-20 71,71-39-1,-24 11-204,68-34-3962,-98 42-2247</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0.362"/>
    </inkml:context>
    <inkml:brush xml:id="br0">
      <inkml:brushProperty name="width" value="0.025" units="cm"/>
      <inkml:brushProperty name="height" value="0.025" units="cm"/>
      <inkml:brushProperty name="color" value="#E71224"/>
    </inkml:brush>
  </inkml:definitions>
  <inkml:trace contextRef="#ctx0" brushRef="#br0">0 152 4100,'0'-11'4351,"0"5"-3950,6-68 3521,-5 68-3223,0 1-1,0-1 1,1 1 0,0-1 0,0 1-1,0 0 1,5-8 0,-6 12-593,-1 1-1,0-1 1,0 1 0,1-1-1,-1 1 1,0-1 0,1 1-1,-1-1 1,1 1 0,-1-1 0,0 1-1,1 0 1,-1-1 0,1 1-1,-1-1 1,1 1 0,-1 0-1,1 0 1,-1-1 0,1 1-1,0 0 1,-1 0 0,1 0-1,-1 0 1,1 0 0,0-1-1,-1 1 1,1 0 0,-1 0 0,1 0-1,0 1 1,-1-1 0,1 0-1,0 0 1,12 20 1520,0 36-684,-13-53-808,15 154 772,-3-14-157,-12-141-738,1-1-1,-1 1 1,0-1 0,0 1 0,1-1 0,-1 1 0,1-1 0,-1 1 0,1-1 0,-1 0 0,1 1 0,0-1 0,0 0-1,0 1 1,0-1 0,0 0 0,1 1 0,-1-1-5,0-1 0,0 0-1,-1 0 1,1 1 0,0-1 0,0 0 0,0 0-1,-1 0 1,1 0 0,0 0 0,0 0 0,0 0-1,0 0 1,-1 0 0,1-1 0,0 1-1,0 0 1,0 0 0,-1-1 0,1 1 0,0 0-1,0-1 1,0 0 0,7-5 13,0-1-1,0 0 1,-1 0-1,10-12 1,7-6-95,-22 23 66,0 0 0,1 0-1,-1 0 1,1 0 0,-1 1 0,1-1-1,-1 1 1,1 0 0,0-1 0,0 1-1,0 1 1,0-1 0,0 0 0,0 1 0,0-1-1,0 1 1,3 0 0,-4 1 11,-1 0 0,1 0 1,-1 0-1,1 0 0,-1 0 1,0 0-1,0 0 1,1 1-1,-1-1 0,0 1 1,0-1-1,0 1 0,0-1 1,-1 1-1,1-1 0,0 1 1,-1 0-1,1-1 0,-1 1 1,1 0-1,-1 0 0,0-1 1,0 1-1,0 0 0,0 0 1,0-1-1,0 1 0,0 0 1,-2 3-1,2 2 89,-1-1 0,-1 1 0,1-1 0,-1 1 0,0-1 0,-1 1 0,1-1 1,-1 0-1,-1 0 0,1 0 0,-1-1 0,0 1 0,0-1 0,-1 0 0,1 0 0,-1 0 0,0-1 0,-1 0 0,-6 5 1,6-5-8,1-1 1,-1 1-1,0-1 1,1-1-1,-1 1 1,-1-1-1,1 0 1,0 0-1,0-1 1,-1 0-1,1 0 1,-1-1-1,1 1 1,-1-1-1,1-1 1,-1 1-1,1-1 1,-1 0-1,1-1 1,-9-2-1,12 3-240,1 0 0,0 0 0,-1-1 0,1 1-1,0-1 1,0 1 0,0-1 0,-1 0 0,2 1 0,-1-1-1,0 0 1,0 0 0,1-1 0,-1 1 0,1 0-1,0 0 1,-1-1 0,1 1 0,0-1 0,0 1 0,1-1-1,-1 0 1,1 1 0,-1-1 0,1 1 0,0-1 0,0 0-1,0 1 1,0-5 0,1 2-451,0-1-1,1 0 1,-1 0-1,1 1 1,0-1-1,0 1 1,1 0-1,0 0 1,0 0-1,0 0 1,0 0-1,6-6 1,19-15-6925</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0.796"/>
    </inkml:context>
    <inkml:brush xml:id="br0">
      <inkml:brushProperty name="width" value="0.025" units="cm"/>
      <inkml:brushProperty name="height" value="0.025" units="cm"/>
      <inkml:brushProperty name="color" value="#E71224"/>
    </inkml:brush>
  </inkml:definitions>
  <inkml:trace contextRef="#ctx0" brushRef="#br0">1 225 15503,'0'0'4559,"10"4"-2744,-3-1-1544,-4-2-185,1 1 1,-1-1 0,0 1 0,1-1 0,0 0-1,-1 0 1,1 0 0,-1-1 0,1 1 0,0-1 0,-1 0-1,1 0 1,0-1 0,-1 1 0,1 0 0,0-1-1,-1 0 1,1 0 0,5-3 0,1-2 37,0-1 0,0-1-1,-1 0 1,0 0 0,-1-1 0,0 0 0,0-1 0,11-17-1,-14 19-75,0 0 0,-1-1 0,1 1-1,-2-1 1,1 0 0,-2 0-1,1-1 1,-1 1 0,0-1-1,-1 1 1,0-16 0,0 25-20,-2-1-1,1 0 1,0 0 0,0 0-1,0 0 1,0 1-1,0-1 1,-1 0 0,1 0-1,0 0 1,-1 1 0,1-1-1,0 0 1,-1 1 0,1-1-1,-1 0 1,0 1 0,1-1-1,-1 0 1,1 1 0,-1-1-1,0 1 1,1-1 0,-1 1-1,0 0 1,0-1 0,1 1-1,-1 0 1,0-1 0,0 1-1,1 0 1,-1 0 0,0 0-1,0-1 1,0 1 0,0 0-1,1 0 1,-1 0 0,0 1-1,0-1 1,0 0 0,0 0-1,-1 1 1,-1-1 17,1 1 0,-1 0 0,0 0 0,0 0 0,0 1 0,1-1-1,-1 1 1,0-1 0,1 1 0,0 0 0,-4 3 0,-3 7-6,2 0-1,0 1 0,0-1 0,1 1 1,1 1-1,0-1 0,1 1 1,1 0-1,0 0 0,0 0 1,2 0-1,-1 0 0,2 1 1,0-1-1,1 0 0,2 16 0,-2-28-31,-1 0-1,0 0 0,0-1 0,1 1 0,-1 0 0,1 0 0,0 0 0,-1 0 0,1-1 0,0 1 0,0 0 0,0-1 0,0 1 0,1 0 0,-1-1 0,0 1 0,1-1 0,-1 0 0,1 0 0,-1 1 0,1-1 0,-1 0 0,1 0 0,0 0 0,0-1 1,-1 1-1,1 0 0,0-1 0,0 1 0,0-1 0,0 1 0,0-1 0,0 0 0,0 0 0,0 0 0,0 0 0,0 0 0,-1-1 0,4 0 0,1 0 32,0-1 0,-1 0-1,1 0 1,0 0 0,-1-1-1,0 0 1,1 0 0,-1-1-1,-1 1 1,1-1 0,5-6-1,3-2-13,-2-2 0,0 1 0,-1-2 0,0 1 0,-1-2 0,-1 1-1,0-1 1,-1 0 0,-1-1 0,0 1 0,-1-1 0,-1 0-1,-1-1 1,2-25 0,-6 87-78,-1-25 55,2 1 1,0-1 0,5 35-1,-5-52-32,1 0 0,-1 0 0,1 0 0,0 0 0,-1 0 0,1-1 0,0 1 0,0 0 0,0 0 0,0-1 0,1 1 0,-1-1 0,0 1 0,1-1 0,-1 0 0,1 1 0,-1-1 0,1 0 0,-1 0 0,1 0 0,0 0 0,0 0 0,0 0 1,-1-1-1,1 1 0,0-1 0,0 1 0,0-1 0,0 0 0,0 1 0,0-1 0,0 0 0,0 0 0,0-1 0,2 1 0,0-1-352,0 0 0,0 0 0,0 0 0,0 0 0,-1-1 0,1 1 0,-1-1 1,1 0-1,-1 0 0,0 0 0,1-1 0,-1 1 0,0-1 0,-1 0 0,1 1 0,0-1 0,2-4 1,11-25-5955</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1.141"/>
    </inkml:context>
    <inkml:brush xml:id="br0">
      <inkml:brushProperty name="width" value="0.025" units="cm"/>
      <inkml:brushProperty name="height" value="0.025" units="cm"/>
      <inkml:brushProperty name="color" value="#E71224"/>
    </inkml:brush>
  </inkml:definitions>
  <inkml:trace contextRef="#ctx0" brushRef="#br0">27 0 16015,'0'0'7079,"-27"50"-6887,27-33-224,14-2-1153,3-5-2467,3 1-5636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1.837"/>
    </inkml:context>
    <inkml:brush xml:id="br0">
      <inkml:brushProperty name="width" value="0.025" units="cm"/>
      <inkml:brushProperty name="height" value="0.025" units="cm"/>
    </inkml:brush>
  </inkml:definitions>
  <inkml:trace contextRef="#ctx0" brushRef="#br0">534 197 6726,'-23'5'16,"0"1"-1,0 1 0,1 1 0,0 0 1,1 2-1,0 1 0,0 0 0,1 1 1,-34 29-1,18-11 370,3 2 0,0 2 0,-55 73 0,75-88-216,0 0 1,1 1 0,2 0 0,0 0-1,0 1 1,-5 23 0,12-36-148,1 0 1,0 1-1,1-1 1,0 0-1,0 1 1,0-1 0,1 1-1,1 0 1,-1-1-1,1 0 1,1 1-1,-1-1 1,2 1-1,-1-1 1,1 0-1,0 0 1,1-1-1,0 1 1,5 8 0,2-3 160,1 0 1,0-1 0,0-1-1,1 0 1,1 0 0,0-2-1,0 1 1,1-2 0,0 0-1,1-1 1,0 0 0,0-1-1,0-1 1,29 5 0,-5-3 184,1-1 0,-1-3 0,1-1 1,0-2-1,45-6 0,-19-4-202,-1-4-1,0-2 1,-1-4-1,-1-2 1,0-3-1,-2-2 1,-2-3-1,95-64 1,-128 76 44,-1-1 1,-1-2-1,-1 0 1,0-2-1,-2-1 1,31-42-1,-45 55-131,-2 0 0,1 0 0,-1-1 0,-1 0 1,-1 0-1,1-1 0,-2 1 0,4-19 0,-6 22-55,-1 0 1,0 0 0,0 0-1,0 0 1,-1 1 0,-1-1-1,1 0 1,-2 0 0,1 1-1,-1-1 1,0 1 0,-1-1-1,-6-9 1,0 3-69,-1 0 0,0 0 1,-2 2-1,1-1 0,-2 2 0,0 0 1,0 0-1,-1 1 0,0 1 0,-1 1 1,-22-11-1,-3 2-265,-2 1 0,0 2-1,-62-14 1,-9 13-1309,83 13-266,1-1 0,0-2-1,-33-9 1,19-4-4511</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1.480"/>
    </inkml:context>
    <inkml:brush xml:id="br0">
      <inkml:brushProperty name="width" value="0.025" units="cm"/>
      <inkml:brushProperty name="height" value="0.025" units="cm"/>
      <inkml:brushProperty name="color" value="#E71224"/>
    </inkml:brush>
  </inkml:definitions>
  <inkml:trace contextRef="#ctx0" brushRef="#br0">89 321 13933,'-9'11'3118,"2"-1"-2741,-37 55 2973,39-58-3028,1 0 0,1 1 0,0-1 0,0 1 0,0 0 0,1 0 0,0 0 0,-2 13 0,4-20-319,0 0 1,0-1 0,0 1 0,0 0-1,0 0 1,0 0 0,0 0 0,1 0-1,-1 0 1,0 0 0,0 0 0,1 0-1,-1-1 1,0 1 0,1 0 0,-1 0-1,1 0 1,-1-1 0,1 1 0,0 0-1,-1-1 1,1 1 0,0 0-1,-1-1 1,1 1 0,0-1 0,0 1-1,-1-1 1,1 1 0,0-1 0,0 0-1,0 1 1,0-1 0,0 0 0,0 0-1,-1 1 1,1-1 0,0 0 0,0 0-1,0 0 1,0 0 0,0 0 0,0-1-1,0 1 1,0 0 0,1-1 0,3 0 18,-1 0-1,1 0 1,-1-1 0,1 0 0,-1 0 0,1 0 0,-1 0 0,5-4 0,3-4 24,-1-1-1,0 0 0,0 0 1,-1-1-1,-1-1 0,0 0 1,-1 0-1,0 0 1,-1-1-1,0 0 0,-2-1 1,1 1-1,-2-1 0,5-26 1,0-14 901,-3 0 0,-2-94 0,-4 146-892,-1-7 613,-2 10-242,-6 21-88,-6 38-259,-3 68 10,17-111-71,0 0 1,2 0 0,-1 0-1,2-1 1,0 1-1,5 18 1,-6-31-63,1 1 1,0 0 0,0-1-1,0 1 1,0-1 0,0 0-1,1 0 1,0 1 0,0-2-1,0 1 1,0 0-1,0-1 1,0 1 0,1-1-1,-1 0 1,1 0 0,-1 0-1,1-1 1,0 1 0,0-1-1,0 0 1,0 0-1,5 1 1,-5-2-436,0 1 0,0-1 0,0 0 0,-1 0-1,1-1 1,0 1 0,0-1 0,0 1 0,-1-1 0,1 0 0,0-1-1,-1 1 1,1-1 0,-1 1 0,7-5 0,10-15-6237</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1.826"/>
    </inkml:context>
    <inkml:brush xml:id="br0">
      <inkml:brushProperty name="width" value="0.025" units="cm"/>
      <inkml:brushProperty name="height" value="0.025" units="cm"/>
      <inkml:brushProperty name="color" value="#E71224"/>
    </inkml:brush>
  </inkml:definitions>
  <inkml:trace contextRef="#ctx0" brushRef="#br0">0 152 14958,'0'0'7522,"9"3"-6556,-6-1-911,0-1-1,0 0 0,0 0 1,0 0-1,0-1 0,0 1 1,0-1-1,0 0 1,1 0-1,-1 0 0,0 0 1,0 0-1,0-1 1,0 0-1,0 1 0,0-1 1,0 0-1,0 0 0,0-1 1,0 1-1,0-1 1,0 1-1,-1-1 0,1 0 1,-1 0-1,1 0 1,-1 0-1,0 0 0,0-1 1,0 1-1,3-5 0,32-46 528,-35 49-506,0 1-1,-1-1 1,1 0-1,-1 1 1,0-1-1,0 0 1,0 0-1,-1 0 0,1 0 1,-1 0-1,0 0 1,0 0-1,0 0 1,-1-4-1,1 7-48,0 1-1,-1-1 1,1 1 0,0-1-1,0 1 1,0-1-1,0 1 1,0-1 0,-1 1-1,1 0 1,0-1-1,-1 1 1,1-1 0,0 1-1,-1-1 1,1 1 0,0 0-1,-1-1 1,1 1-1,0 0 1,-1 0 0,1-1-1,-1 1 1,1 0-1,-1 0 1,1-1 0,-1 1-1,1 0 1,-1 0-1,1 0 1,-1 0 0,1 0-1,-1 0 1,-19 8 375,-10 21-145,20-16-200,1 0 0,0 1-1,1 1 1,1 0 0,0 0-1,1 0 1,0 0 0,2 1-1,0 0 1,0 0 0,2 0-1,-2 31 1,4-46-76,1 1-1,-1-1 1,1 1 0,-1 0-1,1-1 1,-1 1 0,1-1 0,0 1-1,0-1 1,-1 0 0,1 1-1,0-1 1,1 0 0,-1 0 0,0 1-1,0-1 1,0 0 0,1 0-1,-1 0 1,0-1 0,1 1 0,-1 0-1,1 0 1,-1-1 0,1 1-1,-1-1 1,1 1 0,0-1-1,-1 0 1,1 1 0,-1-1 0,1 0-1,0 0 1,-1 0 0,1 0-1,0-1 1,-1 1 0,4-1 0,2 0-343,0 0 0,0-1 0,-1 1 0,1-1 0,0-1 0,-1 1 1,1-1-1,6-4 0,0-3-1561,0-1 0,-1 0 0,0 0 0,11-15 0,11-16-5839</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2.186"/>
    </inkml:context>
    <inkml:brush xml:id="br0">
      <inkml:brushProperty name="width" value="0.025" units="cm"/>
      <inkml:brushProperty name="height" value="0.025" units="cm"/>
      <inkml:brushProperty name="color" value="#E71224"/>
    </inkml:brush>
  </inkml:definitions>
  <inkml:trace contextRef="#ctx0" brushRef="#br0">82 0 16624,'-7'8'2925,"2"-2"-2456,-39 51 2719,41-51-2979,-1-1 0,1 1-1,0-1 1,1 1 0,0 0-1,0 0 1,0 0 0,0 0-1,1 0 1,-1 10-1,2-15-238,1 0 0,-1 0 0,0 0 0,1 0 0,-1 0 0,1 0 0,0-1 0,-1 1 0,1 0 0,-1 0 0,1-1 0,0 1 0,0 0 0,-1-1 0,1 1 0,0 0 0,0-1 0,0 1 0,0-1 0,0 0 0,0 1 0,0-1 0,0 0 0,-1 1 0,1-1 0,0 0 0,0 0 0,0 0 0,0 0 0,0 0 0,2 0 0,42-1-1658,-35 0 1197,136-11-2231,-145 11 2760,-1 1 1,1 0-1,-1 0 0,1 0 0,-1 0 1,1 0-1,-1 0 0,1 1 1,-1-1-1,1 0 0,-1 0 1,1 0-1,-1 0 0,1 0 0,-1 1 1,1-1-1,-1 0 0,1 1 1,-1-1-1,1 0 0,-1 1 1,0-1-1,1 0 0,-1 1 0,0-1 1,1 1-1,-1-1 0,0 0 1,0 1-1,1-1 0,-1 1 1,0 0-1,-4 19 1782,-21 17 781,-31 19 117,22-36-3934,31-19 422,0 0 1,0 0 0,0-1 0,0 1 0,0 0 0,0-1 0,0 0 0,0 0 0,0 0 0,-3 0-1,-4-4-12535</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2.593"/>
    </inkml:context>
    <inkml:brush xml:id="br0">
      <inkml:brushProperty name="width" value="0.025" units="cm"/>
      <inkml:brushProperty name="height" value="0.025" units="cm"/>
      <inkml:brushProperty name="color" value="#E71224"/>
    </inkml:brush>
  </inkml:definitions>
  <inkml:trace contextRef="#ctx0" brushRef="#br0">13 0 8072,'0'0'14563,"-2"15"-13923,-4 57-190,2-1-1,4 1 1,3-1-1,18 111 1,-20-178-369,-1-1 0,1 1 0,0-1 0,0 0 1,0 1-1,1-1 0,-1 0 0,1 0 0,0 0 0,0 0 1,0 0-1,4 4 0,-5-6-45,1 0 1,-1-1-1,0 1 1,1-1-1,-1 0 1,1 1-1,-1-1 1,1 0-1,-1 0 1,0 0-1,1 0 1,-1 0-1,1 0 1,-1 0-1,1-1 1,-1 1-1,0 0 1,1-1-1,-1 1 1,0-1-1,1 0 1,-1 1-1,0-1 1,1 0-1,-1 0 0,0 0 1,0 0-1,0 0 1,0 0-1,0 0 1,0 0-1,0 0 1,1-2-1,17-19 355,0-1-1,-1-1 0,25-43 0,34-86-77,-68 135-408,-2 4-58,0 1 0,-1-2 0,-1 1 0,0 0 0,-1-1 0,0 0 0,2-24 1,-7 43-1086,-1 0 0,1-1 1,-1 1-1,0-1 0,0 0 1,0 0-1,-5 6 0,3-2-1561,-13 15-8230</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2.963"/>
    </inkml:context>
    <inkml:brush xml:id="br0">
      <inkml:brushProperty name="width" value="0.025" units="cm"/>
      <inkml:brushProperty name="height" value="0.025" units="cm"/>
      <inkml:brushProperty name="color" value="#E71224"/>
    </inkml:brush>
  </inkml:definitions>
  <inkml:trace contextRef="#ctx0" brushRef="#br0">1 0 11627,'0'0'5926,"38"54"-3204,-18-41-1665,4-4-897,5-5-96,2-4-1185,6 0-1505,1-17-2563,-4-2-1185</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3.368"/>
    </inkml:context>
    <inkml:brush xml:id="br0">
      <inkml:brushProperty name="width" value="0.025" units="cm"/>
      <inkml:brushProperty name="height" value="0.025" units="cm"/>
      <inkml:brushProperty name="color" value="#E71224"/>
    </inkml:brush>
  </inkml:definitions>
  <inkml:trace contextRef="#ctx0" brushRef="#br0">16 70 14446,'0'0'5915,"-2"8"-4538,0-3-1300,-1 4 257,1 0 0,0 0 0,0 0 0,1 0 0,-1 13 0,2-20-291,0-1 1,0 0-1,0 0 0,0 1 0,1-1 1,-1 0-1,0 0 0,1 0 1,-1 0-1,1 1 0,-1-1 1,1 0-1,-1 0 0,1 0 0,0 0 1,0 0-1,-1 0 0,1 0 1,0-1-1,0 1 0,1 1 1,0-1-39,0-1 1,0 1 0,0-1 0,0 0 0,0 0 0,1 1 0,-1-1-1,0-1 1,0 1 0,0 0 0,0 0 0,0-1 0,0 1-1,0-1 1,0 0 0,0 1 0,3-3 0,8-4-117,0-1 1,-1 0-1,0 0 0,17-16 1,-21 16-49,0 1 0,0 0 0,0 1 0,1 0 0,0 0 0,0 1 0,0 0 0,1 1 0,-1 0 0,1 0 0,16-3 0,-23 8 158,0 0 0,-1-1 1,1 1-1,-1 1 0,1-1 0,-1 0 1,0 1-1,1-1 0,-1 1 0,0-1 0,0 1 1,0 0-1,0 0 0,0 0 0,-1 0 1,1 1-1,-1-1 0,1 0 0,-1 1 1,0-1-1,0 1 0,2 3 0,-2-2-27,1 0 0,1 0-1,-1 0 1,0-1 0,1 1 0,0-1-1,0 0 1,0 0 0,4 4-1,-6-7 7,0 0 1,-1 1-1,1-1 0,0 0 0,0 1 0,0-1 0,0 0 0,0 0 0,-1 0 0,1 0 0,0 0 0,0 0 0,0 0 0,0 0 0,0 0 0,0 0 0,0 0 0,-1-1 1,1 1-1,1-1 0,22-20-760,28-59-6606,-37 52 1911</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3.861"/>
    </inkml:context>
    <inkml:brush xml:id="br0">
      <inkml:brushProperty name="width" value="0.025" units="cm"/>
      <inkml:brushProperty name="height" value="0.025" units="cm"/>
      <inkml:brushProperty name="color" value="#E71224"/>
    </inkml:brush>
  </inkml:definitions>
  <inkml:trace contextRef="#ctx0" brushRef="#br0">3 413 11755,'0'0'2103,"0"10"727,-2 54 565,2-64-3379,0 1 1,0-1-1,0 1 1,0-1-1,1 0 1,-1 1-1,0-1 0,0 1 1,1-1-1,-1 0 1,0 1-1,1-1 1,-1 0-1,0 1 0,1-1 1,-1 0-1,0 0 1,1 1-1,-1-1 0,1 0 1,-1 0-1,0 0 1,1 1-1,-1-1 1,1 0-1,-1 0 0,1 0 1,-1 0-1,1 0 1,-1 0-1,1 0 1,-1 0-1,1 0 0,-1 0 1,0 0-1,1 0 1,-1 0-1,1-1 1,-1 1-1,1 0 0,-1 0 1,0 0-1,1-1 1,-1 1-1,1 0 0,-1-1 1,0 1-1,1-1 1,22-11 27,28-35-864,-39 34 304,1 1 0,0 1 1,23-16-1,-35 27 543,-1-1 0,0 1-1,0 0 1,0 0 0,1 0 0,-1 0-1,0 0 1,0 0 0,1 0 0,-1 0-1,0 0 1,0 0 0,0 0 0,1 0-1,-1 0 1,0 0 0,0 0 0,0 0 0,1 1-1,-1-1 1,0 0 0,0 0 0,0 0-1,1 0 1,-1 0 0,0 0 0,0 1-1,0-1 1,0 0 0,0 0 0,1 0-1,-1 0 1,0 1 0,0-1 0,0 0-1,0 0 1,0 0 0,0 1 0,0-1-1,0 0 1,0 0 0,0 0 0,0 1-1,1-1 1,2 19 839,-3 26 247,0-37-853,0-7-243,0-1-1,0 1 1,0 0 0,0-1-1,0 1 1,0 0-1,0-1 1,0 1-1,0 0 1,0-1-1,1 1 1,-1-1-1,0 1 1,0 0 0,1-1-1,-1 1 1,0-1-1,1 1 1,-1-1-1,1 1 1,-1-1-1,1 1 1,-1-1-1,1 1 1,-1-1-1,1 1 1,-1-1 0,1 0-1,-1 1 1,1-1-1,0 0 1,-1 0-1,1 0 1,0 1-1,-1-1 1,1 0-1,-1 0 1,1 0 0,0 0-1,-1 0 1,1 0-1,0 0 1,-1 0-1,1 0 1,0 0-1,-1-1 1,1 1-1,0 0 1,-1 0 0,1-1-1,-1 1 1,1 0-1,0-1 1,-1 1-1,1 0 1,-1-1-1,1 1 1,-1-1-1,1 0 1,34-27 90,-13 0-718,-1 0-1,-1-2 1,-2-1-1,-1 0 1,-1-1 0,11-35-1,-13 26 807,-1-1 1,9-57-1,-28 139 2099,2 0 0,2 50 1,3-59-2301,1 0 0,1 0 1,2 0-1,1-1 1,2 0-1,16 45 1,-23-73-58,0 1 0,-1-1 0,1 0 0,0 0 1,0 0-1,0 0 0,0 0 0,1-1 0,-1 1 0,0 0 1,1 0-1,2 2 0,-3-5 42,-1 1 0,1-1 0,-1 1 0,1-1 0,-1 0 0,0 1 0,1-1 0,-1 0 0,0 1 0,0-1 1,1 0-1,-1 1 0,0-1 0,0 0 0,0 1 0,0-1 0,0 0 0,0 0 0,0 1 0,0-1 0,0 0 0,0 1 0,-1-3 0,0-7 4,0-1 0,0 1 1,-2-1-1,-4-14 0,6 23 32,-3-9 46,0 1 0,-1 0 0,0 0-1,-1 1 1,0-1 0,-1 1 0,-14-15 0,26 27-7,-1-1 1,1 1-1,-1-1 1,1-1 0,0 1-1,0-1 1,0 1 0,0-1-1,0-1 1,6 1 0,58 0 384,-56-2-417,-2 1-17,-1-1 1,0-1 0,0 0-1,0-1 1,0 0-1,0 0 1,-1-1 0,1 0-1,15-10 1,-21 12 3,0-1 0,0 1 0,-1-1 0,1 1 0,-1-1-1,0 0 1,0 0 0,0-1 0,0 1 0,0-1 0,-1 1 0,0-1 0,0 0 0,0 0 0,0 0 0,0 0 0,-1 0 0,1 0 0,-1-1 0,-1 1-1,1 0 1,0-1 0,-1 1 0,0-1 0,0-5 0,-1 10 10,1-1 0,0 1 0,0-1 0,0 1 0,-1-1 0,1 1 0,0 0 0,-1-1 0,1 1 1,0 0-1,-1-1 0,1 1 0,0 0 0,-1 0 0,1-1 0,-1 1 0,1 0 0,0 0 0,-1 0 0,1-1 0,-1 1 0,1 0 0,-1 0 0,1 0 0,-1 0 0,1 0 0,0 0 0,-1 0 0,1 0 0,-1 0 0,1 0 1,-1 0-1,1 0 0,-1 0 0,1 0 0,-1 1 0,1-1 0,0 0 0,-1 1 0,-18 8 479,13-3-378,0 0 1,1 0-1,0 1 0,1 0 0,-1 0 1,1 0-1,1 0 0,-1 1 0,1 0 1,1-1-1,-1 1 0,1 0 0,1 0 1,-1 1-1,1-1 0,1 12 1,-1-18-108,1-1 0,0 1 1,0-1-1,0 1 0,1-1 1,-1 0-1,0 1 1,0-1-1,1 1 0,-1-1 1,1 0-1,-1 1 0,1-1 1,0 0-1,-1 0 0,1 1 1,0-1-1,0 0 1,0 0-1,0 0 0,0 0 1,0 0-1,0 0 0,0 0 1,0 0-1,1-1 0,0 2 1,2-1 0,-1-1 0,0 1-1,0-1 1,0 1 0,1-1 0,-1 0 0,0 0 0,0 0 0,1-1-1,-1 1 1,5-2 0,5-2 3,-1 0-1,-1-1 1,1 0 0,-1 0 0,15-11-1,21-21-103,23-17-274,-63 50 340,-1 0 1,1 1-1,0-1 0,-1 1 0,1 0 0,1 1 1,-1 0-1,13-2 0,-19 4 22,-1 0 0,1 0 0,0 0 1,0 0-1,0 0 0,-1 1 0,1-1 0,0 0 1,-1 1-1,1-1 0,0 0 0,-1 1 0,1-1 0,0 1 1,-1-1-1,1 1 0,-1-1 0,1 1 0,-1-1 1,1 1-1,-1 0 0,1-1 0,-1 1 0,1 0 0,-1-1 1,0 1-1,0 0 0,1 0 0,-1-1 0,0 1 1,0 0-1,0 0 0,0 0 0,0 0 0,2 35 272,-2-28-192,0 2-122,5 42 565,-5-50-565,0-1 0,0 0 0,1 1 0,-1-1 0,1 0 1,-1 0-1,1 1 0,0-1 0,-1 0 0,1 0 0,0 0 1,0 0-1,0 0 0,0 0 0,0 0 0,0 0 0,0 0 1,0 0-1,0-1 0,0 1 0,0 0 0,1-1 0,-1 1 1,0-1-1,0 1 0,1-1 0,-1 0 0,0 1 0,1-1 1,-1 0-1,0 0 0,3 0 0,9-5-3189,0-13-3448</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4.544"/>
    </inkml:context>
    <inkml:brush xml:id="br0">
      <inkml:brushProperty name="width" value="0.025" units="cm"/>
      <inkml:brushProperty name="height" value="0.025" units="cm"/>
      <inkml:brushProperty name="color" value="#E71224"/>
    </inkml:brush>
  </inkml:definitions>
  <inkml:trace contextRef="#ctx0" brushRef="#br0">0 51 12716,'0'0'7719,"8"-1"-6758,23 1-170,-20 1-674,1 0-1,-1-1 1,0-1 0,1 0 0,-1-1 0,1 0-1,-1 0 1,21-9 0,-16 0-99,-14 9-31,2-1 1,-1 1-1,0-1 1,0 1-1,1 0 1,-1 0 0,1 1-1,0-1 1,4-1-1,-6 8-31,-1-1 0,0 1-1,0-1 1,-1 1 0,1 0-1,-1-1 1,0 1 0,-1 8-1,1-10 49,0 1-71,4 82-476,11-31-5771,-5-37-3861</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5.246"/>
    </inkml:context>
    <inkml:brush xml:id="br0">
      <inkml:brushProperty name="width" value="0.025" units="cm"/>
      <inkml:brushProperty name="height" value="0.025" units="cm"/>
      <inkml:brushProperty name="color" value="#E71224"/>
    </inkml:brush>
  </inkml:definitions>
  <inkml:trace contextRef="#ctx0" brushRef="#br0">1 121 4516,'0'0'16854,"4"8"-15338,5 11-605,-1 2 0,11 40 1,-8-23-112,-11-36-769,1-1 0,-1 1 0,0 0-1,1 0 1,0-1 0,-1 1 0,1 0 0,0-1 0,0 1 0,0-1 0,0 1 0,0-1 0,0 1 0,1-1 0,-1 0 0,0 0 0,1 0 0,-1 1 0,3 0 0,-2-2-6,-1 0 1,0 0 0,0 0 0,1 0-1,-1 0 1,0 0 0,0 0-1,0 0 1,1-1 0,-1 1 0,0-1-1,0 1 1,0-1 0,0 1 0,0-1-1,0 1 1,0-1 0,0 0 0,0 0-1,0 0 1,1-1 0,7-7 121,-1-1 0,0-1 0,-1 1 0,7-15 0,-10 18-108,31-61 76,-27 48-102,1 0-1,2 2 1,0-1 0,0 1 0,21-24 0,-31 42-12,0-1 0,0 0 0,-1 0-1,1 0 1,0 0 0,0 1 0,0-1 0,0 0 0,0 1-1,0-1 1,0 1 0,0-1 0,0 1 0,0-1 0,0 1-1,0 0 1,0-1 0,0 1 0,0 0 0,0 0 0,1 0 0,-1 0-1,0 0 1,0 0 0,0 0 0,0 0 0,0 1 0,1-1-1,0 1 1,0 0 3,0 1 1,-1-1-1,1 1 0,0 0 0,-1 0 1,1-1-1,-1 1 0,1 0 0,-1 0 1,0 1-1,0-1 0,0 0 0,1 3 1,3 10 25,0 1 1,-2 1 0,3 16-1,-6-29-23,9 145 94,-9-149-111,0 0 1,0 0-1,1-1 0,-1 1 1,0 0-1,0 0 0,0 0 1,0 0-1,0-1 0,0 1 1,0 0-1,1 0 0,-1 0 1,0 0-1,0 0 0,0 0 0,0-1 1,1 1-1,-1 0 0,0 0 1,0 0-1,0 0 0,1 0 1,-1 0-1,0 0 0,0 0 1,0 0-1,1 0 0,-1 0 1,0 0-1,0 0 0,0 0 1,1 0-1,-1 0 0,0 0 1,0 0-1,0 0 0,1 0 1,-1 0-1,0 0 0,0 1 1,0-1-1,0 0 0,1 0 1,-1 0-1,0 0 0,0 0 0,0 1 1,0-1-1,0 0 0,1 0 1,-1 0-1,0 0 0,0 1 1,0-1-1,9-18-1263,23-64-8923,-19 52 3154</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5.829"/>
    </inkml:context>
    <inkml:brush xml:id="br0">
      <inkml:brushProperty name="width" value="0.025" units="cm"/>
      <inkml:brushProperty name="height" value="0.025" units="cm"/>
      <inkml:brushProperty name="color" value="#E71224"/>
    </inkml:brush>
  </inkml:definitions>
  <inkml:trace contextRef="#ctx0" brushRef="#br0">1 194 12780,'0'0'9348,"8"3"-7651,-5-3-1556,1 1 0,-1 0-1,0-1 1,0 0 0,0 0-1,1 0 1,-1 0 0,0 0-1,0-1 1,1 1 0,-1-1-1,0 0 1,0 0 0,0 0-1,6-3 1,-3 0 15,0 0 1,0-1-1,0 0 1,-1 0-1,0 0 0,0-1 1,7-9-1,-6 7-61,-1-1-1,1 0 0,-1 0 1,5-12-1,-9 17-75,0 1 0,0 0 1,0-1-1,0 1 0,0-1 0,0 1 0,-1-1 1,0 0-1,0 1 0,0-1 0,0 1 1,0-1-1,-1 1 0,1-1 0,-3-6 1,2 9-10,0 0 0,0 0 0,1 0 0,-1 0 0,0 0 0,0 0 0,0 0 0,0 0 0,0 1 0,0-1 0,0 0 0,-1 0 0,1 1 0,0-1 1,0 1-1,0-1 0,-1 1 0,1 0 0,0 0 0,-1-1 0,1 1 0,0 0 0,-1 0 0,1 0 0,0 0 0,-1 0 0,1 1 0,0-1 0,0 0 0,-1 1 0,0 0 1,-1-1-11,-1 1 1,1 0 0,0 1 0,0-1-1,1 1 1,-1-1 0,0 1 0,0 0-1,1 0 1,-1 0 0,-4 4 0,0 7-15,0 0 0,1 0 0,0 1 0,1 0 0,1 0 0,0 0 0,1 0 0,0 1 0,1-1 0,1 1 0,0-1 0,2 23 0,-1-34 12,0 0-1,0 0 1,0-1 0,0 1-1,0 0 1,1 0-1,-1-1 1,1 1 0,0 0-1,0 0 1,0-1 0,0 1-1,0-1 1,0 1 0,1-1-1,-1 0 1,1 1-1,0-1 1,0 0 0,0 0-1,0 0 1,0 0 0,0-1-1,0 1 1,0 0 0,1-1-1,-1 0 1,1 1-1,-1-1 1,1 0 0,0 0-1,-1-1 1,1 1 0,0 0-1,-1-1 1,1 0-1,0 1 1,0-1 0,0 0-1,-1-1 1,1 1 0,5-1-1,3-2 10,-1 1-1,1-1 1,-1-1-1,0 0 1,0 0-1,0-1 0,0 0 1,-1-1-1,17-12 1,-17 10 9,0-1 0,0 1 1,-1-2-1,0 1 0,-1-1 0,1 0 1,-2 0-1,0-1 0,0 0 1,-1 0-1,0-1 0,-1 1 1,0-1-1,-1 0 0,-1 0 0,0 0 1,0-1-1,-1-22 0,-15 105-197,13-58 255,0 0 0,1 0 0,0 0 0,1 0 1,0-1-1,3 13 0,-3-22-52,-1 0 0,1-1-1,0 1 1,-1 0 0,1-1 0,0 1-1,0-1 1,0 1 0,0-1 0,0 1 0,0-1-1,1 0 1,-1 1 0,0-1 0,1 0 0,-1 0-1,1 0 1,-1 0 0,3 1 0,-1-2-2,-1 1 0,1-1 0,0 0 1,0 0-1,-1 0 0,1 0 0,0 0 0,-1-1 1,1 1-1,0-1 0,-1 0 0,1 0 0,-1 0 1,1 0-1,-1 0 0,1 0 0,2-3 0,4-2 76,0 0-1,0-1 0,0-1 1,-1 0-1,0 0 0,-1 0 1,0-1-1,0 0 0,7-14 0,-5 9-69,-1-1-1,-1 0 0,-1 0 1,0-1-1,6-26 0,-15 88-137,5 74 0,-1-117 22,-1 0-1,1-1 1,0 1-1,0 0 1,0 0-1,0 0 0,1 0 1,-1-1-1,1 1 1,0-1-1,0 1 1,-1-1-1,2 0 1,-1 1-1,0-1 0,0 0 1,1-1-1,-1 1 1,1 0-1,-1-1 1,1 1-1,0-1 1,5 2-1,-4-2-465,-1 0-1,1 0 1,0-1 0,-1 1-1,1-1 1,0 0-1,0 0 1,0 0 0,-1-1-1,1 1 1,0-1-1,4-1 1,19-13-9085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2.495"/>
    </inkml:context>
    <inkml:brush xml:id="br0">
      <inkml:brushProperty name="width" value="0.025" units="cm"/>
      <inkml:brushProperty name="height" value="0.025" units="cm"/>
    </inkml:brush>
  </inkml:definitions>
  <inkml:trace contextRef="#ctx0" brushRef="#br0">12 1 3619,'0'0'481,"0"68"-417,0-32-64,-1-7-2819</inkml:trace>
  <inkml:trace contextRef="#ctx0" brushRef="#br0" timeOffset="1">0 596 8136,'0'0'929,"7"58"-833,-6-27 320,-1-4-64,0-3-31,0-3 447,0-7 289,0-4-352,-1-4 160,0-1-321,1 1-544,0 2-64,0 4 96,0 2-224,0 2 32,0-3-416,0-6-1827,0-3-2882</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6.500"/>
    </inkml:context>
    <inkml:brush xml:id="br0">
      <inkml:brushProperty name="width" value="0.025" units="cm"/>
      <inkml:brushProperty name="height" value="0.025" units="cm"/>
      <inkml:brushProperty name="color" value="#E71224"/>
    </inkml:brush>
  </inkml:definitions>
  <inkml:trace contextRef="#ctx0" brushRef="#br0">13 187 1217,'0'0'14232,"-3"9"-12043,-6 29-497,9-37-1598,0 0 0,0 0 0,0-1 0,0 1 0,0 0-1,0 0 1,0 0 0,0 0 0,1 0 0,-1 0 0,0 0 0,1-1-1,-1 1 1,1 0 0,-1 0 0,1 0 0,-1-1 0,1 1-1,-1 0 1,1-1 0,0 1 0,-1 0 0,1-1 0,0 1 0,0-1-1,-1 1 1,1-1 0,0 0 0,0 1 0,0-1 0,0 0 0,0 1-1,-1-1 1,1 0 0,0 0 0,0 0 0,0 0 0,0 0 0,0 0-1,0 0 1,1 0 0,37-3 1756,-29 0-1622,0 0-1,-1-1 0,1 0 0,-1 0 0,0-1 0,0-1 0,-1 1 0,1-1 1,-1-1-1,-1 1 0,8-9 0,-2 1-142,0 0 0,-1-1 0,0-1 0,-2 0 0,10-17-1,-18 30-45,-1 0 0,1-1 0,-1 1-1,1-1 1,-1 1 0,0-1 0,0 1-1,0-1 1,-1 0 0,0 1 0,1-1-1,-1 0 1,0 0 0,-2-5 0,2 8-17,0 0 1,-1 0 0,1 0 0,-1 0 0,1 0 0,-1 0-1,1 0 1,-1 0 0,0 0 0,0 1 0,1-1 0,-1 0-1,0 0 1,0 1 0,0-1 0,0 1 0,0-1 0,0 1-1,-2-1 1,1 0-6,-1 0-1,0 1 0,0 0 0,1-1 1,-1 1-1,0 0 0,0 1 1,0-1-1,1 0 0,-6 2 1,-1 1-20,1 1 0,-1 0 1,1 0-1,-1 1 0,1 0 1,0 0-1,1 1 0,-1 0 1,1 0-1,1 1 0,-1 0 1,1 0-1,0 0 0,-6 11 1,3-4-6,0 0 0,1 1 1,1 0-1,0 0 0,1 1 1,1 0-1,-5 20 0,8-28 9,1 0-1,0 1 1,0-1 0,1 1-1,0-1 1,2 14 0,-1-20-7,-1 0 1,1 0 0,-1 0-1,1 0 1,0 1 0,0-1-1,0-1 1,0 1 0,0 0 0,1 0-1,-1 0 1,0-1 0,1 1-1,-1 0 1,1-1 0,0 1-1,0-1 1,-1 0 0,1 0 0,0 0-1,0 0 1,0 0 0,0 0-1,0 0 1,1 0 0,-1-1-1,0 1 1,0-1 0,3 0-1,6 1-45,1 0-1,-1-1 1,1-1-1,-1 0 1,0-1-1,1 0 1,-1 0-1,0-1 0,12-5 1,3-3-1802,-1-1 0,40-25-1,-21 7-4605</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7.478"/>
    </inkml:context>
    <inkml:brush xml:id="br0">
      <inkml:brushProperty name="width" value="0.025" units="cm"/>
      <inkml:brushProperty name="height" value="0.025" units="cm"/>
      <inkml:brushProperty name="color" value="#E71224"/>
    </inkml:brush>
  </inkml:definitions>
  <inkml:trace contextRef="#ctx0" brushRef="#br0">158 204 6951,'0'0'6016,"0"-8"-2808,1 2-2995,-1-1 524,1 1-1,-1-1 1,0 1 0,-1-1 0,0 0 0,-2-6 0,3 12-647,0-1 0,-1 1 0,1 0 1,-1 0-1,1 0 0,-1 0 1,0 0-1,1 0 0,-1 0 0,0 0 1,0 0-1,0 0 0,0 0 1,0 0-1,0 1 0,0-1 0,0 0 1,0 1-1,0-1 0,0 1 0,0-1 1,-1 1-1,1-1 0,0 1 1,0 0-1,-1 0 0,1-1 0,0 1 1,0 0-1,-1 0 0,1 0 1,0 0-1,0 1 0,-1-1 0,1 0 1,0 1-1,0-1 0,0 0 1,-1 1-1,1-1 0,0 1 0,0 0 1,0-1-1,-2 3 0,-2 0-73,0 1 0,-1 0 1,1 1-1,1-1 0,-1 1 0,1 0 0,-1 0 0,2 1 0,-1-1 0,0 1 1,1 0-1,0 0 0,-2 7 0,-5 12 42,-13 48 0,20-59 10,-1-1-1,2 0 1,0 1-1,0-1 1,1 1 0,2 23-1,-1-36-64,0 0 1,0 0-1,0 0 0,0 0 0,1 0 0,-1 0 0,0 0 0,1 0 0,-1 0 1,1 0-1,-1-1 0,1 1 0,-1 0 0,1 0 0,-1 0 0,1-1 0,0 1 1,0 0-1,-1-1 0,1 1 0,0-1 0,0 1 0,0-1 0,0 1 0,-1-1 1,1 1-1,2 0 0,-1-1 12,1 0 1,-1 0 0,1 0-1,-1 0 1,1 0-1,-1-1 1,1 1 0,-1-1-1,1 0 1,-1 1-1,3-2 1,4-2 78,-1-1 0,1 0 0,0 0 0,14-13 0,-1-2 7,-1-1-1,-1-2 0,0 0 0,19-32 1,-30 42-75,-1 0-1,-1-1 1,0 0 0,-1 0 0,-1-1-1,0 0 1,-1 1 0,0-1 0,-2-1-1,2-18 1,-3 31-22,-1 1 0,0-1 1,0 0-1,0 0 0,0 0 0,-1 0 0,1 0 0,-1 0 0,0 0 0,0 0 1,0 1-1,0-1 0,0 0 0,-1 1 0,1-1 0,-1 1 0,1-1 0,-1 1 0,0 0 1,0-1-1,0 1 0,-1 0 0,1 1 0,0-1 0,-1 0 0,1 1 0,-1-1 1,1 1-1,-1 0 0,0-1 0,0 1 0,1 1 0,-1-1 0,0 0 0,0 1 1,0-1-1,0 1 0,0 0 0,0 0 0,0 0 0,0 1 0,0-1 0,0 1 1,1-1-1,-1 1 0,0 0 0,0 0 0,-3 2 0,1-1-123,1 1 0,0-1 0,0 1 0,0 0 0,0 1 0,1-1 0,-1 0 0,1 1 0,0 0 0,0 0 0,0 0 0,0 0 0,1 0 0,0 1 0,-3 6 0,3-7-601,1 0 0,0 0 1,0 0-1,0 0 1,0 0-1,1 0 1,-1 0-1,1 0 0,0 1 1,0-1-1,1 7 1,6 2-6873</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7.946"/>
    </inkml:context>
    <inkml:brush xml:id="br0">
      <inkml:brushProperty name="width" value="0.025" units="cm"/>
      <inkml:brushProperty name="height" value="0.025" units="cm"/>
      <inkml:brushProperty name="color" value="#E71224"/>
    </inkml:brush>
  </inkml:definitions>
  <inkml:trace contextRef="#ctx0" brushRef="#br0">1 154 16976,'0'12'2776,"2"104"2141,-3-55-4406,2 0 0,3 0 0,21 104 0,-25-218 88,2 17-434,6-194 160,-4 186-345,2 0 0,2 1 0,16-51 0,-22 87-14,0 1 0,1-1 0,0 1 0,0-1 0,0 1 0,1 0 0,0 0 0,9-10 0,-11 14 10,0 0 0,0 0-1,1 1 1,-1-1 0,1 1 0,-1-1-1,1 1 1,-1 0 0,1 0 0,0 0-1,0 0 1,0 1 0,-1-1-1,1 1 1,0 0 0,0 0 0,0 0-1,0 0 1,0 0 0,0 0-1,-1 1 1,1-1 0,0 1 0,4 2-1,-4-2 14,-1 0-1,1 0 0,0 0 0,-1 1 0,1-1 1,-1 1-1,0 0 0,1 0 0,-1 0 0,0 0 0,0 0 1,0 0-1,-1 1 0,1-1 0,0 1 0,-1-1 1,1 1-1,-1-1 0,0 1 0,0 0 0,0 0 1,-1-1-1,1 1 0,0 0 0,-1 0 0,0 0 1,0 0-1,0 0 0,0 0 0,0 0 0,0 0 1,-1 0-1,-1 5 0,0 2 74,-1 0 0,0 1-1,-1-1 1,0 0 0,0-1 0,-1 1 0,-1-1-1,-6 10 1,-53 56 971,57-68-1002,1 0-1,-1-1 0,0 0 1,0 0-1,0 0 0,-1-1 1,-16 7-1,24-12-97,1 0 0,0 0 1,-1 1-1,1-1 0,0 0 0,-1 0 0,1 0 0,-1 0 1,1 0-1,0 0 0,-1 0 0,1 0 0,0 0 0,-1 0 1,1 0-1,0 0 0,-1 0 0,1 0 0,-1 0 0,1 0 1,0 0-1,-1 0 0,1-1 0,0 1 0,-1 0 0,1 0 1,0 0-1,-1-1 0,1 1 0,0 0 0,0 0 1,-1-1-1,1 1 0,0 0 0,0 0 0,0-1 0,-1 0 0,2-16-1945,12-19-2143,6-3-1637</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18.723"/>
    </inkml:context>
    <inkml:brush xml:id="br0">
      <inkml:brushProperty name="width" value="0.025" units="cm"/>
      <inkml:brushProperty name="height" value="0.025" units="cm"/>
      <inkml:brushProperty name="color" value="#E71224"/>
    </inkml:brush>
  </inkml:definitions>
  <inkml:trace contextRef="#ctx0" brushRef="#br0">17 0 15150,'0'0'4826,"-1"15"-2979,-4 46-279,-6 108 2367,11-149-3753,1 0 1,0 0-1,2 0 1,0 0-1,1 0 1,9 23-1,-13-41-154,1 0 0,0-1-1,0 1 1,0-1 0,0 1 0,0-1 0,0 1 0,0-1-1,0 0 1,0 1 0,1-1 0,-1 0 0,3 2-1,-3-3-13,-1 0 0,1 0-1,-1 0 1,1 0 0,-1 0-1,1 0 1,-1 0-1,0 0 1,1 0 0,-1 0-1,1 0 1,-1 0-1,1 0 1,-1-1 0,1 1-1,-1 0 1,1 0-1,-1 0 1,0-1 0,1 1-1,-1 0 1,1-1 0,-1 1-1,0 0 1,1-1-1,-1 1 1,0 0 0,0-1-1,1 1 1,-1-1-1,0 1 1,0-1 0,0 1-1,1-1 1,-1 1 0,0 0-1,0-1 1,0 1-1,0-1 1,0 1 0,0-1-1,0 1 1,0-1-1,0 1 1,0-1 0,0 1-1,0-1 1,0 1-1,-1-1 1,1 0 0,1-18 41,-1 0 0,-4-29 1,4 43-52,-1-1 1,0 0-1,-1 1 1,1-1-1,-1 1 1,0 0 0,-1-1-1,1 1 1,-1 0-1,0 1 1,0-1-1,-1 0 1,-3-3-1,7 7-7,0 1-1,0 0 1,0 0 0,-1-1-1,1 1 1,0 0-1,0 0 1,0 0 0,0 0-1,-1-1 1,1 1-1,0 0 1,0 0 0,-1 0-1,1 0 1,0 0-1,0-1 1,0 1-1,-1 0 1,1 0 0,0 0-1,0 0 1,-1 0-1,1 0 1,0 0 0,0 0-1,-1 0 1,1 0-1,0 0 1,-1 0-1,1 0 1,0 0 0,0 0-1,0 0 1,-1 1-1,1-1 1,0 0 0,0 0-1,-1 0 1,1 0-1,0 0 1,0 0 0,-1 1-1,-1 14-80,2-13 77,0 1 0,1 0-1,-1 0 1,1 0 0,-1 0-1,1-1 1,0 1-1,0 0 1,0 0 0,2 2-1,-1-3-2,0 0 0,0 0 0,1 0 0,-1-1 1,0 1-1,1-1 0,-1 0 0,1 0 0,-1 0 0,1 0 0,-1 0 0,1 0 0,0 0 0,0-1 0,-1 0 0,1 1 0,0-1 0,0 0 0,0 0 0,-1-1 0,1 1 0,0-1 0,-1 1 0,1-1 0,0 0 0,-1 0 0,1 0 0,3-2 0,0 0 15,-1 0-1,0 0 1,-1 0 0,1-1-1,-1 0 1,1 0-1,-1 0 1,0 0-1,-1-1 1,1 1 0,-1-1-1,5-8 1,-5 4 26,1 0-1,-1 0 1,-1 0 0,0-1 0,0 1 0,-1-1 0,0 1 0,-1-15-1,-17 144 34,17-114-19,0 1 3,0 1-1,0-1 0,0 0 1,1 1-1,1-1 0,-1 0 1,3 8-1,-3-14-36,0 1 0,0 0 0,0-1 0,0 1 0,0-1 1,1 1-1,-1-1 0,0 0 0,1 0 0,-1 1 0,1-1 0,0 0 0,-1 0 0,1 0 1,0-1-1,-1 1 0,1 0 0,0-1 0,0 1 0,0-1 0,0 1 0,0-1 0,-1 0 1,1 0-1,0 0 0,0 0 0,0 0 0,0 0 0,0-1 0,0 1 0,0-1 0,3-1 1,0 0 16,0 0 1,0 0 0,0-1-1,0 1 1,0-1 0,-1-1-1,1 1 1,-1-1 0,0 1-1,0-1 1,0-1-1,-1 1 1,0 0 0,1-1-1,3-7 1,4-7 5,-1-1 0,12-31 0,-14 27-24,-6 17-6,0 0 1,0 0 0,0 1-1,1-1 1,6-8-1,-6 68-196,-3-51 200,0 0-1,0-1 1,-1 1 0,1 0-1,1 0 1,-1-1 0,0 1-1,0 0 1,1 0-1,-1-1 1,0 1 0,1 0-1,0-1 1,-1 1-1,1 0 1,0-1 0,0 1-1,0-1 1,0 1 0,0-1-1,1 0 1,-1 1-1,0-1 1,3 2 0,-2-3 5,0 0 1,0-1-1,0 1 1,0 0-1,0-1 1,1 1 0,-1-1-1,0 0 1,0 1-1,0-1 1,-1 0-1,1 0 1,0-1-1,0 1 1,0 0 0,-1 0-1,1-1 1,-1 1-1,1-1 1,2-3-1,69-72-296,-73 77 272,0 0 0,0 0 0,0-1 0,0 1 0,0 0 0,0 0 0,1-1-1,-1 1 1,0 0 0,0 0 0,0-1 0,0 1 0,1 0 0,-1 0-1,0 0 1,0 0 0,1-1 0,-1 1 0,0 0 0,0 0 0,1 0 0,-1 0-1,0 0 1,0 0 0,1 0 0,-1 0 0,0 0 0,0 0 0,1 0 0,-1 0-1,0 0 1,0 0 0,1 0 0,-1 0 0,0 0 0,1 0 0,-1 0 0,0 0-1,0 0 1,1 0 0,-1 0 0,0 0 0,0 1 0,1-1 0,-1 0 0,-1 16-69,-10 21-343,-8-6-1763,4-14-2787,5-9-1844</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1.520"/>
    </inkml:context>
    <inkml:brush xml:id="br0">
      <inkml:brushProperty name="width" value="0.025" units="cm"/>
      <inkml:brushProperty name="height" value="0.025" units="cm"/>
      <inkml:brushProperty name="color" value="#E71224"/>
    </inkml:brush>
  </inkml:definitions>
  <inkml:trace contextRef="#ctx0" brushRef="#br0">0 1 4260,'1'15'8998,"3"9"-3799,15 31-2172,-18-52-3030,0 0 0,0-1 0,1 1 1,-1 0-1,1-1 0,-1 1 0,1-1 0,0 1 0,0-1 0,0 0 0,0 0 1,0 0-1,0 0 0,1 0 0,-1-1 0,1 1 0,-1 0 0,1-1 0,0 0 1,0 0-1,-1 0 0,1 0 0,0 0 0,0-1 0,0 1 0,0-1 0,0 1 1,0-1-1,0 0 0,0-1 0,0 1 0,0 0 0,0-1 0,0 0 0,0 1 1,0-1-1,4-2 0,-5 2 47,0-1 1,0 1-1,0 0 1,0-1-1,0 1 1,0-1-1,0 0 1,-1 0-1,1 0 1,-1 0-1,1 0 1,-1 0-1,0 0 1,1 0-1,-1 0 0,0 0 1,-1-1-1,1 1 1,0 0-1,-1-1 1,1 1-1,-1-1 1,0 1-1,0-5 1,0 6-4,0-1 0,0 0-1,0 0 1,0 0 0,-1 0 0,1 1 0,-1-1 0,1 0 0,-1 0 0,0 1-1,1-1 1,-1 0 0,0 1 0,0-1 0,0 1 0,-1-1 0,1 1 0,0 0 0,0-1-1,-1 1 1,1 0 0,-1 0 0,1 0 0,-1 0 0,0 0 0,1 0 0,-1 1-1,0-1 1,1 0 0,-1 1 0,0-1 0,-3 1 0,3-1-26,0 1 0,0 0 0,-1-1 0,1 1 0,0 1 0,0-1 0,-1 0 0,1 0 0,0 1 0,0-1 0,-1 1 0,1 0 0,0 0 1,0 0-1,0 0 0,0 0 0,0 0 0,0 0 0,0 0 0,1 1 0,-1-1 0,0 1 0,1 0 0,-1-1 0,1 1 0,0 0 0,-1 0 0,1 0 0,0 0 0,0 0 0,0 0 0,0 0 0,1 0 0,-1 1 0,1-1 0,-1 0 1,1 0-1,0 1 0,-1-1 0,1 0 0,0 0 0,1 1 0,-1-1 0,0 0 0,1 0 0,-1 1 0,1-1 0,0 0 0,0 0 0,-1 0 0,1 0 0,1 0 0,-1 0 0,2 3 0,1-1-248,-1-1 0,1 1 0,0-1 0,0 0 0,0 0 0,1 0 0,-1 0 0,1-1 1,-1 0-1,1 0 0,0 0 0,0 0 0,8 1 0,15 0-5474</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2.535"/>
    </inkml:context>
    <inkml:brush xml:id="br0">
      <inkml:brushProperty name="width" value="0.025" units="cm"/>
      <inkml:brushProperty name="height" value="0.025" units="cm"/>
      <inkml:brushProperty name="color" value="#E71224"/>
    </inkml:brush>
  </inkml:definitions>
  <inkml:trace contextRef="#ctx0" brushRef="#br0">99 209 4516,'0'0'12935,"-3"9"-10420,0-1-1839,1-5-402,1 0-1,-1 0 1,1 0-1,0 0 1,0 0-1,1 0 0,-1 0 1,1 1-1,-1 4 1,10-23 3004,-2 5-2851,1-7-82,-1 0 1,-1-1 0,5-27 0,-9 35-324,0 1 0,-1-1 0,0 1-1,-1-1 1,0 1 0,0-1 0,-1 0 0,-4-16 0,4 24-21,1 0 0,-1 0 1,0 0-1,0 0 0,0 0 0,-1 0 1,1 0-1,0 0 0,-1 1 0,1-1 1,-1 1-1,0-1 0,1 1 0,-1-1 1,0 1-1,0 0 0,0 0 1,0 0-1,0 0 0,0 0 0,0 0 1,0 1-1,0-1 0,0 1 0,-1-1 1,1 1-1,0 0 0,0 0 0,-1 0 1,1 0-1,0 0 0,0 0 0,0 1 1,-1-1-1,1 1 0,0 0 0,0-1 1,0 1-1,0 0 0,0 0 1,0 0-1,0 1 0,0-1 0,1 0 1,-1 1-1,0-1 0,1 1 0,-1 0 1,1-1-1,-1 1 0,1 0 0,0 0 1,0 0-1,-1 2 0,-5 14-18,1 0 0,0 0 0,2 1 0,0 0 0,1-1 0,1 1 0,0 0 0,2 1 0,0-1 0,5 29 0,-5-44 18,0-1 1,1 1-1,-1-1 0,1 1 0,0-1 0,0 0 0,0 0 0,0 1 0,1-1 0,-1 0 1,1 0-1,0 0 0,0 0 0,0-1 0,0 1 0,0 0 0,1-1 0,-1 1 0,1-1 1,-1 0-1,1 0 0,0 0 0,0 0 0,0-1 0,0 1 0,1-1 0,-1 0 0,0 0 1,0 0-1,1 0 0,-1 0 0,6 0 0,-3-2 9,0 1 0,0-1-1,0 0 1,0 0 0,0-1 0,0 1 0,0-1 0,0-1-1,0 1 1,-1-1 0,1 0 0,-1 0 0,0-1 0,0 0-1,0 0 1,-1 0 0,7-7 0,0-2 16,0-1 0,-1 0 0,-1 0 0,0-1 0,-1-1 0,-1 1 1,0-1-1,6-25 0,-13 54-31,0 1 1,1-1-1,0 1 0,1-1 1,0 1-1,7 19 1,-9-31 7,1-1 1,-1 1-1,0-1 1,1 0 0,-1 1-1,1-1 1,0 0-1,-1 1 1,1-1 0,0 0-1,0 0 1,0 0-1,0 1 1,0-1-1,0 0 1,0 0 0,0-1-1,0 1 1,0 0-1,1 0 1,-1 0-1,0-1 1,1 1 0,-1-1-1,0 1 1,1-1-1,-1 1 1,3-1 0,-2 0 11,1-1 1,0 0-1,0 1 1,-1-1-1,1 0 1,0-1-1,-1 1 1,1 0 0,-1-1-1,0 1 1,1-1-1,-1 0 1,3-3-1,7-8 64,0 0-1,0-1 1,12-21-1,-5 2-62,-15 24-9,0 1 0,1-1-1,0 1 1,0 0 0,1 1 0,10-11 0,-16 18-5,1-1 0,0 1-1,0-1 1,-1 1 0,1 0 0,0-1 0,0 1-1,0 0 1,-1 0 0,1-1 0,0 1 0,0 0-1,0 0 1,0 0 0,-1 0 0,1 0 0,0 0-1,0 0 1,0 0 0,0 1 0,0-1-1,-1 0 1,1 0 0,0 1 0,0-1 0,-1 0-1,1 1 1,0-1 0,0 1 0,-1-1 0,1 1-1,0-1 1,-1 1 0,1 0 0,-1-1 0,1 1-1,-1 0 1,1-1 0,-1 1 0,1 0 0,-1 0-1,1 0 1,19 43 133,-15-31-96,-4-11-30,0 0-1,0 0 1,0 0-1,0 0 1,0 0 0,0 0-1,1 0 1,-1 0 0,1-1-1,-1 1 1,1 0-1,0-1 1,-1 0 0,1 1-1,0-1 1,0 0-1,0 0 1,0 0 0,0 0-1,3 0 1,-4-1-51,0 0 1,1 0-1,-1-1 0,0 1 1,1 0-1,-1-1 1,0 0-1,0 1 0,0-1 1,1 0-1,-1 1 0,0-1 1,0 0-1,0 0 1,0 0-1,0 0 0,0 0 1,-1 0-1,1 0 0,0 0 1,0 0-1,-1 0 1,1-1-1,-1 1 0,1 0 1,-1 0-1,1-1 0,-1 1 1,0 0-1,0-1 1,0 1-1,0 0 0,1-1 1,-2 0-1,6-47-5849,-11 0-4110,-7 16 45</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2.893"/>
    </inkml:context>
    <inkml:brush xml:id="br0">
      <inkml:brushProperty name="width" value="0.025" units="cm"/>
      <inkml:brushProperty name="height" value="0.025" units="cm"/>
      <inkml:brushProperty name="color" value="#E71224"/>
    </inkml:brush>
  </inkml:definitions>
  <inkml:trace contextRef="#ctx0" brushRef="#br0">0 1 10442,'0'0'14285,"69"39"-28346</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3.375"/>
    </inkml:context>
    <inkml:brush xml:id="br0">
      <inkml:brushProperty name="width" value="0.025" units="cm"/>
      <inkml:brushProperty name="height" value="0.025" units="cm"/>
      <inkml:brushProperty name="color" value="#E71224"/>
    </inkml:brush>
  </inkml:definitions>
  <inkml:trace contextRef="#ctx0" brushRef="#br0">227 60 6470,'0'0'7025,"6"-9"-4040,15-29-225,-19 26 2179,-14 14-3346,-13 13-796,-10 15-251,2 2-1,1 2 1,1 0-1,-39 61 1,68-93-535,0 1 1,0 0-1,0 0 0,1-1 0,-1 1 1,1 1-1,0-1 0,0 0 0,0 0 1,0 0-1,0 6 0,1-9-11,0 1 0,0 0 0,0-1-1,0 1 1,1-1 0,-1 1 0,0-1 0,0 1 0,1-1 0,-1 1-1,0-1 1,1 0 0,-1 1 0,0-1 0,1 1 0,-1-1 0,1 0-1,-1 1 1,1-1 0,-1 0 0,1 0 0,-1 1 0,1-1-1,0 0 1,25 2-3,65-17-131,-65 10 65,-1 0 0,34-1 0,-54 6 80,5-1-32,1 1-1,-1 0 0,0 1 0,1 0 0,13 4 0,-22-4 34,-1-1-1,1 1 0,0-1 1,-1 1-1,1 0 1,0 0-1,-1 0 0,1 0 1,-1 0-1,0 0 1,1 0-1,-1 0 0,0 1 1,1-1-1,-1 0 1,0 1-1,0-1 1,0 1-1,0 0 0,-1-1 1,1 1-1,0-1 1,-1 1-1,1 0 0,-1 0 1,1-1-1,-1 1 1,0 0-1,0 0 0,0 0 1,0 0-1,0-1 1,0 1-1,0 0 1,-1 0-1,1-1 0,-1 1 1,0 3-1,-1-1 65,-1 1 1,1-1-1,-1 0 0,0 0 0,0 1 1,0-2-1,0 1 0,-1 0 0,1-1 1,-1 1-1,0-1 0,0 0 0,0-1 1,-1 1-1,-6 3 0,-8 3 50,0-1-1,-26 8 0,-22-2-460,24-15-4882,35-3-1327,6-6-5639</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3.889"/>
    </inkml:context>
    <inkml:brush xml:id="br0">
      <inkml:brushProperty name="width" value="0.025" units="cm"/>
      <inkml:brushProperty name="height" value="0.025" units="cm"/>
      <inkml:brushProperty name="color" value="#E71224"/>
    </inkml:brush>
  </inkml:definitions>
  <inkml:trace contextRef="#ctx0" brushRef="#br0">1 0 3651,'0'0'-64</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4.808"/>
    </inkml:context>
    <inkml:brush xml:id="br0">
      <inkml:brushProperty name="width" value="0.025" units="cm"/>
      <inkml:brushProperty name="height" value="0.025" units="cm"/>
      <inkml:brushProperty name="color" value="#E71224"/>
    </inkml:brush>
  </inkml:definitions>
  <inkml:trace contextRef="#ctx0" brushRef="#br0">2 119 7495,'0'0'15049,"0"11"-13896,-1 11-592,1 66 542,0-83-1065,0 1-1,1-1 1,-1 1-1,1-1 1,1 0-1,-1 1 1,1-1-1,0 0 0,0 0 1,0 0-1,1 0 1,0-1-1,3 6 1,-5-9-21,1 0 1,-1-1-1,0 1 1,0 0-1,1-1 1,-1 1-1,0 0 1,1-1-1,-1 0 1,1 1-1,-1-1 1,1 0-1,-1 0 1,1 0-1,-1 0 1,0 0-1,1 0 1,-1 0-1,1 0 1,-1 0-1,1-1 1,-1 1-1,1-1 1,-1 1-1,0-1 1,1 1-1,-1-1 1,0 0-1,0 0 1,0 0-1,1 0 1,-1 0-1,0 0 1,0 0 0,0 0-1,0 0 1,1-2-1,36-49 608,-36 48-607,71-137 542,-68 143-420,-1 11-19,5 26 131,-5-23-60,-4-14-180,0 0 0,1-1 0,-1 1-1,0 0 1,1 0 0,-1 0 0,1-1 0,0 1 0,-1 0 0,1-1 0,0 1 0,0 0-1,0-1 1,1 1 0,-1-1 0,0 0 0,0 1 0,1-1 0,-1 0 0,1 0-1,-1 0 1,1 0 0,-1 0 0,1 0 0,0 0 0,-1 0 0,1-1 0,0 1-1,0-1 1,0 1 0,-1-1 0,1 0 0,0 0 0,0 0 0,0 0 0,0 0 0,0 0-1,-1 0 1,1 0 0,0-1 0,0 1 0,0-1 0,-1 1 0,1-1 0,2-1-1,5-3 48,0 0-1,0-1 1,0 0-1,-1-1 1,0 1-1,13-15 0,11-17-28,-25 28-24,0 1-1,1-1 1,0 1 0,1 0-1,0 1 1,0 0-1,1 1 1,11-7 0,-20 13-8,0 1 1,0 0-1,0-1 1,0 1 0,0 0-1,1 0 1,-1 0-1,0 0 1,0 0 0,0 0-1,0 0 1,1 0-1,-1 0 1,0 1 0,0-1-1,0 0 1,0 1-1,0-1 1,0 1 0,0-1-1,0 1 1,0 0-1,0-1 1,0 1 0,0 0-1,0 0 1,0-1-1,0 1 1,-1 0 0,1 0-1,0 0 1,-1 0-1,1 0 1,-1 0 0,2 2-1,18 51 164,-9-20-71,-10-32-72,0-1-1,0 1 0,0 0 0,0-1 0,0 1 0,1-1 0,-1 0 0,0 1 0,1-1 0,-1 0 0,1 0 0,-1 0 0,1 0 1,-1 0-1,1 0 0,0 0 0,-1-1 0,1 1 0,0 0 0,0-1 0,0 0 0,-1 1 0,1-1 0,0 0 0,0 0 0,0 0 1,0 0-1,0 0 0,-1 0 0,1-1 0,0 1 0,0-1 0,0 1 0,-1-1 0,1 0 0,0 1 0,0-1 0,-1 0 0,4-2 1,6-5 108,-1 0 0,0 0 0,0-1 0,13-15 0,-14 15-188,3-3 64,-6 3-6,1 2 1,0-1-1,1 1 1,-1 0-1,1 1 1,1 0-1,-1 0 1,1 1-1,0 0 1,0 0-1,16-5 1,-24 10-4,0 0 0,0 0-1,1 0 1,-1 0 0,0 1 0,0-1-1,0 0 1,0 0 0,0 1 0,0-1 0,0 0-1,0 1 1,0-1 0,0 1 0,0 0-1,0-1 1,0 1 0,0 0 0,0 0 0,-1-1-1,1 1 1,0 0 0,0 0 0,-1 0 0,1 0-1,-1 0 1,1 1 0,16 39 172,-16-36-160,1 1 0,0-1 0,0 0 0,1 0 1,-1 1-1,7 7 0,-8-12-29,0 0 0,-1-1 0,1 1 1,0-1-1,0 1 0,0-1 0,0 1 1,0-1-1,0 0 0,0 1 0,0-1 1,1 0-1,-1 0 0,0 0 0,0 0 1,0 0-1,0 0 0,0 0 0,0 0 1,0 0-1,0-1 0,0 1 0,0 0 1,0-1-1,0 1 0,0-1 0,0 1 0,0-1 1,0 1-1,0-1 0,0 0 0,-1 1 1,1-1-1,0 0 0,0 0 0,-1 1 1,1-1-1,0 0 0,0-2 0,32-38-6266,-25 30 2761,7-10-5216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2.122"/>
    </inkml:context>
    <inkml:brush xml:id="br0">
      <inkml:brushProperty name="width" value="0.025" units="cm"/>
      <inkml:brushProperty name="height" value="0.025" units="cm"/>
    </inkml:brush>
  </inkml:definitions>
  <inkml:trace contextRef="#ctx0" brushRef="#br0">2 0 7623,'0'0'353,"0"84"127,0-46 353,-2-2-769,2-5-32,0-5-32,0-2-64,0-4-128,0-2 31,0-2 1,0 1-833,0 2-992</inkml:trace>
  <inkml:trace contextRef="#ctx0" brushRef="#br0" timeOffset="1">17 655 8776,'0'0'481,"0"79"-417,0-42 352,0-4-288,0-5-64,0 1-32,0-4 0,0-3-256,0 1-1377,0-3-1859</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5.227"/>
    </inkml:context>
    <inkml:brush xml:id="br0">
      <inkml:brushProperty name="width" value="0.025" units="cm"/>
      <inkml:brushProperty name="height" value="0.025" units="cm"/>
      <inkml:brushProperty name="color" value="#E71224"/>
    </inkml:brush>
  </inkml:definitions>
  <inkml:trace contextRef="#ctx0" brushRef="#br0">107 31 21044,'0'0'6022,"-8"-6"-5254,-27-17-90,33 23-654,1-1-1,-1 1 1,1 0-1,-1 0 1,1-1-1,-1 1 1,0 0-1,1 1 1,-1-1-1,1 0 1,-1 0-1,1 1 1,-1-1-1,1 1 1,-1-1-1,1 1 1,-1 0-1,1-1 1,0 1-1,-1 0 1,1 0-1,0 0 1,0 0-1,0 0 1,-1 0-1,1 0 1,0 1-1,1-1 1,-1 0-1,-1 2 1,-1 1-9,0 0 0,1 0 0,0 0 0,-1 0 1,1 0-1,1 1 0,-1-1 0,-1 6 0,3-9-31,1 1 0,-1-1 0,1 1 1,-1-1-1,1 0 0,-1 1 0,1-1 0,-1 0 0,1 1 0,0-1 0,0 0 0,0 0 1,0 0-1,0 0 0,0 0 0,0 0 0,0 0 0,0 0 0,1 0 0,-1 0 0,0-1 1,0 1-1,1 0 0,-1-1 0,1 1 0,-1-1 0,0 1 0,1-1 0,-1 0 0,1 0 1,1 0-1,62 9-548,-40-7 184,-20-1 343,1 0 0,0 0 0,0 1 0,-1-1 0,1 1 0,-1 1 0,1-1 0,-1 1 0,0 0 0,0 0 0,6 5 0,-10-6 70,0-1-1,1 1 1,-1-1-1,0 1 1,0 0-1,0 0 1,0-1-1,0 1 1,0 0-1,-1 0 1,1 0-1,-1 0 1,1 0-1,-1 0 1,0 0-1,0 0 1,0 0-1,0 0 1,0 0-1,0 0 1,0 0-1,-1 0 1,1 0-1,-1 0 1,1 0-1,-1-1 1,0 1-1,0 0 1,0 0-1,0 0 1,0-1-1,0 1 1,0-1-1,-1 1 1,-2 2-1,-6 8 406,-1 0-1,-1-1 1,1 0-1,-18 12 1,24-20-347,0 1 1,0-1-1,-1 1 1,1-1 0,-1-1-1,0 1 1,0-1-1,0 0 1,0 0 0,0-1-1,-1 0 1,1 0-1,-10 0 1,15-2-146,0 1 1,0-1-1,0 1 1,0-1-1,0 0 1,0 1-1,0-1 0,0 0 1,0 0-1,0 0 1,0 0-1,0 0 1,1 0-1,-1 0 1,0 0-1,1 0 0,-1 0 1,1 0-1,-1 0 1,1 0-1,-1-1 1,1 1-1,0 0 0,0 0 1,0 0-1,-1-1 1,1 1-1,0 0 1,1 0-1,-1-1 0,0 1 1,1-2-1,-1-2-733,0-1-1,1 1 0,0-1 1,0 1-1,1-1 0,2-7 1,12-11-4226,1 0-2675</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5.862"/>
    </inkml:context>
    <inkml:brush xml:id="br0">
      <inkml:brushProperty name="width" value="0.025" units="cm"/>
      <inkml:brushProperty name="height" value="0.025" units="cm"/>
      <inkml:brushProperty name="color" value="#E71224"/>
    </inkml:brush>
  </inkml:definitions>
  <inkml:trace contextRef="#ctx0" brushRef="#br0">0 217 14157,'0'0'10133,"9"-1"-8809,3-2-1047,0 0 1,0 0-1,-1-1 1,1 0 0,-1-1-1,0-1 1,0 0-1,-1 0 1,0-1 0,0 0-1,0-1 1,11-11-1,-15 12-238,0-1 0,-1 1 0,1-1 0,-2 0 0,6-11 0,-9 17-30,1-1 0,-1 0 0,0 0 0,0-1 0,0 1 0,0 0 0,-1 0 1,1 0-1,-1 0 0,0-1 0,0 1 0,0 0 0,0 0 0,-1-1 0,1 1 0,-1 0 0,0 0 0,-2-6 0,2 8-8,0 0 1,0 0-1,0 0 0,0 0 1,0 0-1,-1 0 0,1 0 0,0 1 1,0-1-1,-1 0 0,1 1 1,0-1-1,-1 1 0,1-1 0,-1 1 1,1 0-1,-1-1 0,1 1 1,-1 0-1,1 0 0,-1 0 1,1 0-1,-1 0 0,1 1 0,-1-1 1,-1 1-1,-1 0-8,1-1 1,-1 1-1,0 1 1,1-1-1,-1 0 1,1 1-1,0 0 0,0 0 1,-1 0-1,-2 2 1,0 4 11,0-1 0,0 1 1,1 0-1,0 1 0,0-1 1,1 1-1,0 0 0,1 0 1,0 0-1,0 1 0,1-1 1,0 1-1,1-1 0,0 1 1,0 0-1,1-1 0,0 1 1,3 17-1,-2-25-2,-1 0 1,1 0-1,0 1 0,0-1 1,0 0-1,1 0 0,-1 0 0,0 0 1,1 0-1,-1 0 0,1 0 1,0-1-1,0 1 0,-1-1 0,1 1 1,0-1-1,0 1 0,1-1 1,-1 0-1,0 0 0,0 0 0,0-1 1,1 1-1,-1 0 0,0-1 1,1 1-1,-1-1 0,1 0 0,-1 0 1,1 0-1,-1 0 0,5-1 1,0 0 5,0 1 1,0-2-1,0 1 1,0-1-1,0 0 1,-1 0-1,1-1 1,-1 0 0,1 0-1,5-5 1,3-4-46,-2-1 1,0-1-1,0 0 0,-1-1 1,19-29-1,17-23-60,-43 68 161,-3 12 95,-1 22 245,-1-26-288,0-5-69,0 0-1,1 0 1,-1 0-1,1 0 1,0 0 0,0 0-1,0 0 1,1 0-1,-1 0 1,1-1-1,0 1 1,0 0-1,0-1 1,0 1-1,1-1 1,3 4-1,-4-5-37,0-1-1,1 0 1,-1 1-1,0-1 1,1 0-1,-1 0 1,1 0-1,-1-1 0,1 1 1,-1-1-1,1 1 1,-1-1-1,1 0 1,0 0-1,-1 0 1,1 0-1,-1 0 1,1 0-1,0-1 1,-1 0-1,1 1 1,-1-1-1,1 0 0,-1 0 1,0 0-1,1-1 1,2-1-1,5-4-28,0 0 0,0-1-1,0 0 1,-1-1-1,0 0 1,-1 0-1,8-12 1,-7 9 0,0 1 0,1 0 0,1 0 0,18-13-1,-29 23 27,1 0-1,-1 1 1,1-1-1,-1 1 0,1-1 1,0 1-1,-1-1 0,1 1 1,0 0-1,0-1 0,-1 1 1,1 0-1,0 0 0,0-1 1,-1 1-1,1 0 0,0 0 1,0 0-1,-1 0 0,1 0 1,0 0-1,0 0 1,0 0-1,-1 0 0,1 0 1,0 0-1,0 1 0,-1-1 1,1 0-1,0 1 0,0-1 1,-1 0-1,1 1 0,0-1 1,-1 1-1,1-1 0,-1 1 1,1-1-1,0 1 0,-1 0 1,1-1-1,0 2 1,11 42 242,-12-40-235,0 1-1,1-1 1,0 1-1,0-1 1,1 0 0,-1 1-1,1-1 1,-1 0 0,1 0-1,4 5 1,-4-7-61,0 0-1,0-1 1,0 0-1,0 1 1,1-1 0,-1 0-1,0 0 1,1 0-1,-1 0 1,0-1-1,1 1 1,-1-1 0,1 1-1,-1-1 1,1 0-1,-1 0 1,1 0-1,-1 0 1,1-1 0,-1 1-1,1-1 1,-1 1-1,1-1 1,-1 0 0,0 0-1,1 0 1,-1 0-1,0 0 1,0 0-1,0-1 1,0 1 0,4-4-1,26-30-4108,-14-3-4157,-12 12 631</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6.220"/>
    </inkml:context>
    <inkml:brush xml:id="br0">
      <inkml:brushProperty name="width" value="0.025" units="cm"/>
      <inkml:brushProperty name="height" value="0.025" units="cm"/>
      <inkml:brushProperty name="color" value="#E71224"/>
    </inkml:brush>
  </inkml:definitions>
  <inkml:trace contextRef="#ctx0" brushRef="#br0">1 1 19987,'0'0'11755,"64"26"-18353,-49-26 1249,-3-5-3748</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26.565"/>
    </inkml:context>
    <inkml:brush xml:id="br0">
      <inkml:brushProperty name="width" value="0.025" units="cm"/>
      <inkml:brushProperty name="height" value="0.025" units="cm"/>
      <inkml:brushProperty name="color" value="#E71224"/>
    </inkml:brush>
  </inkml:definitions>
  <inkml:trace contextRef="#ctx0" brushRef="#br0">1 0 19122,'0'0'6278,"5"67"-5189,5-32-384,2 6-513,3 5-160,2 2 32,-1 2-641,-1 6-1665,-3-4-1569,0 0-3684</inkml:trace>
  <inkml:trace contextRef="#ctx0" brushRef="#br0" timeOffset="1">183 786 9257,'0'0'14606,"31"49"-13197,-20-44-833,0-3-415,-1-2-193,-4 0-1314,-4 0-1440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1.800"/>
    </inkml:context>
    <inkml:brush xml:id="br0">
      <inkml:brushProperty name="width" value="0.025" units="cm"/>
      <inkml:brushProperty name="height" value="0.025" units="cm"/>
      <inkml:brushProperty name="color" value="#E71224"/>
    </inkml:brush>
  </inkml:definitions>
  <inkml:trace contextRef="#ctx0" brushRef="#br0">1 1 4164,'0'0'11979,"3"79"-11178,3-26-256,-1 12 63,-2 10 97,1 10-481,2 3-192,-1 0-961,1-9-2466,0-9-3203</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2.874"/>
    </inkml:context>
    <inkml:brush xml:id="br0">
      <inkml:brushProperty name="width" value="0.025" units="cm"/>
      <inkml:brushProperty name="height" value="0.025" units="cm"/>
      <inkml:brushProperty name="color" value="#E71224"/>
    </inkml:brush>
  </inkml:definitions>
  <inkml:trace contextRef="#ctx0" brushRef="#br0">25 0 14382,'-10'50'1825,"0"5"-800,5 7 641,5 4-865,0-1-321,15-3-160,4 0-256,3 0-416,-1-1-1121,-3-2-1378,-3 0-961,-6 4 1474,-8 7 865,-1 8-449,-6 11-1729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9.159"/>
    </inkml:context>
    <inkml:brush xml:id="br0">
      <inkml:brushProperty name="width" value="0.025" units="cm"/>
      <inkml:brushProperty name="height" value="0.025" units="cm"/>
      <inkml:brushProperty name="color" value="#E71224"/>
    </inkml:brush>
  </inkml:definitions>
  <inkml:trace contextRef="#ctx0" brushRef="#br0">113 36 4965,'11'0'4559,"71"-12"1375,-74 10-4275,0 0 1,0-1 0,0 0 0,-1 0-1,13-8 1,-66 20 406,26 0-2062,0 0 0,1 2 1,0 0-1,0 1 0,2 1 0,-21 18 1,32-26-2,0 1 0,0 0 0,1 0 0,0 1 0,0-1 0,0 1 0,1 0 0,0 1 0,1-1 0,-1 1 0,1-1 0,1 1 0,-1 0 0,1 0 0,1 0 0,0 1 1,0-1-1,0 0 0,1 12 0,1-17-8,-1 0 0,1 0 1,0 0-1,-1 0 0,1-1 0,1 1 1,-1 0-1,0 0 0,1-1 0,-1 1 1,1-1-1,0 1 0,0-1 0,0 0 1,0 1-1,0-1 0,4 2 1,-1 0-88,0-1 0,1 0 0,-1 0 0,1-1 0,0 1 0,0-1 1,0-1-1,6 2 0,56 4-2837,-11-10-3464,-12-5-3771</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9.528"/>
    </inkml:context>
    <inkml:brush xml:id="br0">
      <inkml:brushProperty name="width" value="0.025" units="cm"/>
      <inkml:brushProperty name="height" value="0.025" units="cm"/>
      <inkml:brushProperty name="color" value="#E71224"/>
    </inkml:brush>
  </inkml:definitions>
  <inkml:trace contextRef="#ctx0" brushRef="#br0">105 0 13389,'0'0'4350,"-9"4"-2695,4-3-1486,0 1 0,0 0 0,0 0 0,0 0 0,0 0 0,0 1 0,0 0 0,1 0 0,-1 0-1,1 1 1,0-1 0,0 1 0,0 0 0,1 0 0,0 1 0,-1-1 0,1 1 0,1-1 0,-1 1-1,1 0 1,-1 0 0,2 0 0,-1 0 0,-2 9 0,4-11-91,0 0 0,-1-1 0,1 1 0,0-1 0,0 1 0,0-1 0,1 1 0,-1-1 0,0 1 0,1-1 0,0 1 0,0-1 0,0 1 0,0-1 0,0 0 0,0 1 0,0-1 0,1 0 0,-1 0 0,1 0 0,0 0 1,-1 0-1,4 2 0,-2-2-28,1-1 0,0 1 0,0-1 1,0 0-1,0 1 0,0-2 0,0 1 1,0 0-1,0-1 0,0 0 0,0 0 1,0 0-1,0-1 0,5 0 0,-4 0-18,0 0-1,-1 0 1,1-1-1,-1 0 1,1 0-1,-1 0 1,0 0-1,1-1 1,-1 1-1,-1-1 0,1 0 1,0 0-1,-1-1 1,1 1-1,5-8 1,-7 8 40,0 0 0,0-1 1,0 1-1,0-1 1,0 1-1,-1-1 0,1 1 1,-1-1-1,0 0 1,0 1-1,0-1 0,-1 0 1,1 0-1,-1 0 0,0 0 1,0 0-1,0 0 1,-1 1-1,0-1 0,-1-5 1,0 6-41,0 0-1,-1 0 1,1 0 0,-1 1 0,1 0 0,-1-1-1,0 1 1,0 0 0,0 0 0,-1 0 0,1 1 0,0-1-1,-1 1 1,1 0 0,-1 0 0,1 0 0,-1 0 0,-4 0-1,5 0-142,-1 1 0,0 0-1,0-1 1,0 1 0,0 0 0,0 1-1,-7 1 1,10-2-54,0 0 0,0 0 0,0 1 0,0-1 0,0 1 0,0-1 0,0 1 0,0-1 0,0 1 0,0-1 0,1 1 0,-1 0 0,0-1 0,0 1 0,1 0 0,-1 0 0,0 0 1,1 0-1,-1 0 0,1 0 0,-1-1 0,1 1 0,-1 0 0,1 0 0,-1 2 0,1 1-3866</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40.068"/>
    </inkml:context>
    <inkml:brush xml:id="br0">
      <inkml:brushProperty name="width" value="0.025" units="cm"/>
      <inkml:brushProperty name="height" value="0.025" units="cm"/>
      <inkml:brushProperty name="color" value="#E71224"/>
    </inkml:brush>
  </inkml:definitions>
  <inkml:trace contextRef="#ctx0" brushRef="#br0">147 0 6022,'0'0'13954,"-3"9"-11888,-5 17-985,-3-1-1,0 0 1,-28 46-1,-15 29-389,52-91-344,11-20-402,11-23-712,-4-29-525,-15 58 1197,0 0-1,0 0 0,-1 0 1,1 0-1,-1 0 0,-1 0 1,1 0-1,-1 0 1,0 0-1,-2-8 0,3 12 93,0 1 0,0 0 0,-1-1 0,1 1 0,0-1 0,0 1 0,0 0 0,-1-1 0,1 1 1,0 0-1,0-1 0,-1 1 0,1 0 0,0-1 0,-1 1 0,1 0 0,0 0 0,-1-1 0,1 1 0,-1 0 0,1 0 0,0 0 0,-1 0 0,1-1 0,-1 1 0,1 0 0,0 0 0,-1 0 0,1 0 0,-1 0 0,1 0 0,-1 0 0,1 0 0,-1 0 0,-12 12-4,-5 21 182,15-25-127,0 0 0,0 0 0,0 0 1,1 0-1,1 0 0,-1 1 0,1-1 0,1 1 0,-1-1 0,1 1 0,1-1 0,2 13 0,-3-20-36,1 0 0,-1 0 0,1 1 1,0-1-1,0 0 0,0 0 0,0 0 0,0 0 1,0 0-1,0 0 0,0 0 0,0-1 0,0 1 1,0 0-1,0-1 0,1 1 0,-1 0 0,0-1 1,0 1-1,1-1 0,-1 0 0,0 1 0,1-1 1,-1 0-1,1 0 0,-1 0 0,0 0 0,1 0 0,-1 0 1,0-1-1,1 1 0,-1 0 0,0-1 0,1 1 1,1-1-1,-1 0-4,1 0-1,-1 0 1,1 0 0,-1 0 0,0 0 0,0-1-1,0 1 1,0-1 0,0 1 0,0-1 0,0 0-1,0 0 1,-1 0 0,1 0 0,-1 0 0,1 0 0,-1 0-1,2-4 1,-1-2-32,-1 1-1,0-1 1,0 1-1,-1-1 1,0 1-1,-1-1 1,1 1-1,-3-9 1,3 14 19,0 0-1,-1-1 1,1 1-1,-1 0 1,0 0-1,1 0 1,-1 0-1,0 0 1,0 0-1,0 0 1,-1 0-1,1 0 1,0 0-1,-1 1 1,1-1-1,-1 1 1,1-1 0,-1 1-1,0-1 1,0 1-1,0 0 1,0 0-1,0 0 1,0 0-1,0 0 1,0 0-1,0 1 1,0-1-1,0 1 1,-5-1-1,7 1 9,-1 0 0,1 0 0,-1 1-1,1-1 1,0 0 0,-1 0-1,1 1 1,-1-1 0,1 0-1,0 1 1,-1-1 0,1 0 0,0 1-1,-1-1 1,1 1 0,0-1-1,-1 0 1,1 1 0,0-1 0,0 1-1,0-1 1,-1 1 0,1-1-1,0 1 1,0-1 0,0 1-1,0-1 1,0 1 0,0-1 0,0 1-1,0-1 1,0 1 0,0-1-1,0 1 1,1 0 0,7 20 22,-4-19-205,0 0-1,1 1 1,0-2-1,-1 1 1,1 0-1,0-1 1,0 0-1,0 0 1,0-1-1,0 1 1,0-1-1,0 0 1,0 0-1,5-1 0,-4 0-872,0 0 0,0 0 0,0 0 0,0-1 0,-1 1 0,11-6 0,12-12-7419</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40.446"/>
    </inkml:context>
    <inkml:brush xml:id="br0">
      <inkml:brushProperty name="width" value="0.025" units="cm"/>
      <inkml:brushProperty name="height" value="0.025" units="cm"/>
      <inkml:brushProperty name="color" value="#E71224"/>
    </inkml:brush>
  </inkml:definitions>
  <inkml:trace contextRef="#ctx0" brushRef="#br0">1 1 8168,'0'0'12972,"0"50"-11370,7-22-33,3 1-512,3 2-737,-3 0-320,3-5-672,-8-5-2595,-1-6-5574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2.323"/>
    </inkml:context>
    <inkml:brush xml:id="br0">
      <inkml:brushProperty name="width" value="0.025" units="cm"/>
      <inkml:brushProperty name="height" value="0.025" units="cm"/>
    </inkml:brush>
  </inkml:definitions>
  <inkml:trace contextRef="#ctx0" brushRef="#br0">105 199 4516,'8'-10'662,"13"-14"1241,3-7 1270,2 2 0,1 0 0,53-41 0,-65 64-1581,-12 14-388,-16 23-300,-146 222 279,23-41-1651,146-227-1737,0 2 0,20-22 0,1 0-260,19-28-1181,3-6-577</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44.818"/>
    </inkml:context>
    <inkml:brush xml:id="br0">
      <inkml:brushProperty name="width" value="0.025" units="cm"/>
      <inkml:brushProperty name="height" value="0.025" units="cm"/>
      <inkml:brushProperty name="color" value="#E71224"/>
    </inkml:brush>
  </inkml:definitions>
  <inkml:trace contextRef="#ctx0" brushRef="#br0">1 1 7911,'0'0'14670,"73"4"-13260,-37-5-289,6-1-577,2 1-416,-1 1-96,-3 0-32,-5 0-256,-7 1-641,-10 6-704,-6-5-1026,-6-2-1889</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45.164"/>
    </inkml:context>
    <inkml:brush xml:id="br0">
      <inkml:brushProperty name="width" value="0.025" units="cm"/>
      <inkml:brushProperty name="height" value="0.025" units="cm"/>
      <inkml:brushProperty name="color" value="#E71224"/>
    </inkml:brush>
  </inkml:definitions>
  <inkml:trace contextRef="#ctx0" brushRef="#br0">1 0 8776,'0'0'15919,"12"4"-15406,25 4-486,1-3-1,0-1 1,64-1 0,-101-3-21,0 0 1,-1-1-1,1 1 1,0 0-1,0 0 1,-1 0-1,1 0 1,0 0 0,0 0-1,-1 0 1,1 0-1,0 0 1,0 0-1,-1 0 1,1 0-1,0 1 1,0-1-1,-1 0 1,1 0 0,0 1-1,-1-1 1,1 0-1,0 1 1,-1-1-1,1 1 1,-1-1-1,1 1 1,-1-1 0,1 1-1,-1 0 1,1-1-1,-1 1 1,0-1-1,1 1 1,-1 0-1,0-1 1,1 1-1,-1 0 1,0 0 0,0-1-1,0 1 1,1 0-1,-1 0 1,0-1-1,0 1 1,0 0-1,0 0 1,0-1-1,-1 1 1,1 0 0,0-1-1,0 1 1,0 0-1,-1 0 1,1-1-1,0 1 1,-1 0-1,1-1 1,0 1 0,-1-1-1,1 1 1,-1 0-1,1-1 1,-1 1-1,0-1 1,0 1-1,-40 43 1116,37-41-1070,-28 27-596,-56 55 2658,50-37-4619,10 4-6297</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3.280"/>
    </inkml:context>
    <inkml:brush xml:id="br0">
      <inkml:brushProperty name="width" value="0.025" units="cm"/>
      <inkml:brushProperty name="height" value="0.025" units="cm"/>
      <inkml:brushProperty name="color" value="#E71224"/>
    </inkml:brush>
  </inkml:definitions>
  <inkml:trace contextRef="#ctx0" brushRef="#br0">18 1 4933,'-6'104'1950,"-5"180"733,12-221-2487,3-1 0,18 98 0,-6-79-221,-3 0 0,3 149 0,-15-188-84,0-25 139,0 0-1,-2 0 1,1 0 0,-2 0-1,0 0 1,-2-1-1,-4 18 1,1-24-1447,7-10 1224,-1 1 0,0 0 0,1-1 0,0 1 0,-1-1-1,1 1 1,-1 0 0,1-1 0,0 1 0,-1 0 0,1 0 0,0-1 0,0 1 0,0 0 0,-1 0 0,1-1 0,0 1 0,0 0 0,0 0 0,0 0 0,1 1 0,-4 74 694,0 1 4550,3-77-4992,0-10-3156,0-3-1013</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5.902"/>
    </inkml:context>
    <inkml:brush xml:id="br0">
      <inkml:brushProperty name="width" value="0.025" units="cm"/>
      <inkml:brushProperty name="height" value="0.025" units="cm"/>
      <inkml:brushProperty name="color" value="#E71224"/>
    </inkml:brush>
  </inkml:definitions>
  <inkml:trace contextRef="#ctx0" brushRef="#br0">529 91 6822,'0'0'486,"10"-4"219,-8 3-499,53-28 3828,-52 28-3492,0-1 0,0 0 0,-1 0 0,1 0 0,-1 0 0,1 0 0,-1 0 0,0-1 0,0 1 0,0-1 0,0 1 0,0-1 0,-1 0 0,1 0 1,-1 0-1,0 0 0,0 0 0,0 0 0,1-4 0,-4 6-308,1 1 0,-1-1 0,1 1-1,-1-1 1,0 1 0,1 0 0,-1-1 0,0 1 0,1 0 0,-1 0 0,0 0 0,1 0 0,-1 0 0,-2 1-1,1-1 1,-16 3-80,-1 0 0,0 1 0,1 1 0,0 1 0,-29 12 0,-89 49 222,132-65-357,-33 18 122,2 2-1,1 0 1,0 3 0,-36 33 0,59-46-88,1 0 0,0 1 0,0 0 0,1 0 0,-14 28 0,20-33-34,0 1 0,0-1 0,1 1 0,1 0 0,-1 1 0,2-1-1,-1 0 1,1 1 0,0-1 0,1 1 0,1 11 0,0-18-17,-1 0 1,1 1 0,0-1-1,0 0 1,0 0-1,0 1 1,1-1 0,-1 0-1,1 0 1,0-1-1,0 1 1,0 0 0,0-1-1,1 1 1,4 3-1,-1-1-60,0-1 0,0 1 0,1-2-1,0 1 1,0-1 0,13 4 0,49 9-2409,-9-11-3669,-20-5-622</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6.694"/>
    </inkml:context>
    <inkml:brush xml:id="br0">
      <inkml:brushProperty name="width" value="0.025" units="cm"/>
      <inkml:brushProperty name="height" value="0.025" units="cm"/>
      <inkml:brushProperty name="color" value="#E71224"/>
    </inkml:brush>
  </inkml:definitions>
  <inkml:trace contextRef="#ctx0" brushRef="#br0">131 45 7175,'0'0'10895,"-9"2"-8914,2 1-1744,-1 0-1,1 1 1,0 0 0,0 0 0,0 0 0,1 1-1,0 0 1,0 0 0,0 0 0,0 1-1,1 0 1,0 0 0,0 1 0,1-1-1,-1 1 1,1 0 0,1 0 0,0 1-1,-4 10 1,5-14-92,1 1 0,0 0 0,0 0 0,0-1 0,0 1 0,1 0 0,0 0 0,0 0 0,1 8 0,0-12-107,-1 1-1,1-1 1,-1 1-1,1-1 1,0 1 0,0-1-1,0 1 1,0-1 0,0 0-1,0 1 1,0-1-1,0 0 1,0 0 0,1 0-1,-1 0 1,0 0-1,1 0 1,-1 0 0,1 0-1,-1-1 1,1 1 0,0-1-1,-1 1 1,1-1-1,-1 1 1,1-1 0,0 0-1,-1 0 1,4 0 0,3 0 61,-1 0 0,1-1 0,0 0 1,-1-1-1,1 1 0,-1-2 0,0 1 1,0-1-1,0 0 0,0 0 0,0-1 1,0 1-1,-1-2 0,0 1 0,0-1 1,10-10-1,-12 12-72,-1 0 1,0-1 0,1 0-1,-1 0 1,-1 0 0,1 0-1,-1 0 1,1-1 0,-1 1-1,0-1 1,-1 1-1,1-1 1,-1 0 0,0 0-1,0 1 1,0-1 0,-1 0-1,0 0 1,0 0 0,0 0-1,-1 0 1,1 0-1,-1 0 1,0 1 0,0-1-1,-1 0 1,-2-6 0,0 6-30,0 0 0,0 1-1,0-1 1,0 1 0,0 0 0,-1 0 0,0 0 0,0 1 0,0 0 0,0 0 0,-1 0 0,1 0 0,-1 1 0,1 0 0,-1 0 0,-10-1 0,12 2-260,-1 0 0,0 0 0,0 0-1,0 1 1,1 0 0,-1 0 0,0 0 0,0 1 0,1 0-1,-1 0 1,0 0 0,1 0 0,-7 3 0,6 0-2217,24-12-18152</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7.301"/>
    </inkml:context>
    <inkml:brush xml:id="br0">
      <inkml:brushProperty name="width" value="0.025" units="cm"/>
      <inkml:brushProperty name="height" value="0.025" units="cm"/>
      <inkml:brushProperty name="color" value="#E71224"/>
    </inkml:brush>
  </inkml:definitions>
  <inkml:trace contextRef="#ctx0" brushRef="#br0">217 1 5830,'0'0'17120,"-1"13"-15332,-2 5-1375,0-1 0,-1 0 0,0-1 0,-1 1 0,-1-1 0,-1 0 0,-12 22 1,-8 6 800,-47 61 0,84-125-1389,-1 0-1,-1-1 0,-1 0 1,0 0-1,3-24 0,-1 10-649,-14 56 784,-5 12-12,1 1-1,2 1 0,1-1 0,-1 45 1,7-78 54,0-1 1,0 1 0,0 0-1,0-1 1,0 1-1,0 0 1,0-1 0,0 1-1,0 0 1,0-1-1,0 1 1,0 0 0,1-1-1,-1 1 1,0 0 0,0-1-1,1 1 1,-1-1-1,0 1 1,1 0 0,-1-1-1,1 1 1,-1-1-1,1 1 1,-1-1 0,1 1-1,-1-1 1,1 0-1,-1 1 1,1-1 0,0 0-1,-1 1 1,1-1 0,-1 0-1,1 0 1,0 1-1,-1-1 1,1 0 0,0 0-1,-1 0 1,1 0-1,0 0 1,0 0 0,-1 0-1,1 0 1,0 0-1,-1 0 1,1-1 0,0 1-1,-1 0 1,1 0 0,-1-1-1,1 1 1,0 0-1,-1-1 1,1 1 0,0-1-1,2-1 8,0 1 0,0-1 1,0 0-1,-1 0 0,1 0 0,-1-1 0,1 1 0,-1-1 0,0 1 0,0-1 0,2-3 1,-2-1-50,0-1 0,0 0 0,0 0 0,-1 0 1,-1 0-1,1 0 0,-1-1 0,0 1 0,-1 0 1,0 0-1,-1 0 0,1 0 0,-1 0 0,-1 0 1,0 1-1,-5-11 0,3 5 5,-2 1 0,0-1 0,0 1-1,-1 1 1,0-1 0,-1 1 0,-1 1 0,-16-15 0,1 13 288,25 12-234,-1-1 1,1 1-1,-1 0 0,1 0 1,-1 0-1,1 0 1,-1 1-1,0-1 0,1 0 1,-1 0-1,1 0 1,-1 0-1,1 1 0,-1-1 1,1 0-1,-1 0 1,1 1-1,-1-1 0,1 0 1,-1 1-1,1-1 1,0 0-1,-1 1 1,1-1-1,-1 2 0,1-1-1,-1 1-1,1-1 0,0 1 0,0 0 1,0-1-1,0 1 0,0-1 0,0 1 1,0 0-1,1-1 0,-1 1 0,0-1 1,1 1-1,0-1 0,-1 1 1,1-1-1,0 1 0,0-1 0,-1 0 1,1 1-1,0-1 0,0 0 0,1 0 1,-1 0-1,2 2 0,8 7 41,1-1 0,0-1 0,0 0 1,1-1-1,-1 0 0,1-1 0,1 0 0,18 4 0,117 26-882,-127-32 324,-22-4 493,26 4-2185,-9-3-4145,-11-1-3448</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38.096"/>
    </inkml:context>
    <inkml:brush xml:id="br0">
      <inkml:brushProperty name="width" value="0.025" units="cm"/>
      <inkml:brushProperty name="height" value="0.025" units="cm"/>
      <inkml:brushProperty name="color" value="#E71224"/>
    </inkml:brush>
  </inkml:definitions>
  <inkml:trace contextRef="#ctx0" brushRef="#br0">6 1 11147,'0'-1'4708,"-3"1"-2274,1 8-320,2 12-256,0 7-192,0 7-193,7 2-544,0 1-449,4 3-223,4-4-129,-2-5-128,4-6-833,-2-11-1762,-4-9-2433,1-5-10635</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41.164"/>
    </inkml:context>
    <inkml:brush xml:id="br0">
      <inkml:brushProperty name="width" value="0.025" units="cm"/>
      <inkml:brushProperty name="height" value="0.025" units="cm"/>
      <inkml:brushProperty name="color" value="#E71224"/>
    </inkml:brush>
  </inkml:definitions>
  <inkml:trace contextRef="#ctx0" brushRef="#br0">622 1 8936,'0'0'12263,"-12"0"-11548,-57 6 757,0 2-1,1 4 1,-96 28 0,-27 6-291,143-41-2318,52-15-2301,56-34-7065,-27 22 2957,-5 2 6377</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7:41.507"/>
    </inkml:context>
    <inkml:brush xml:id="br0">
      <inkml:brushProperty name="width" value="0.025" units="cm"/>
      <inkml:brushProperty name="height" value="0.025" units="cm"/>
      <inkml:brushProperty name="color" value="#E71224"/>
    </inkml:brush>
  </inkml:definitions>
  <inkml:trace contextRef="#ctx0" brushRef="#br0">354 0 9897,'0'0'11563,"-10"2"-9999,1-1-1335,0 2 0,0-1 0,0 1 0,1 0 0,-1 1 0,1 0 0,0 1 0,-15 10 0,-206 133 4383,228-147-4602,-1 0 0,0 1 0,1-1 0,-1 0 0,1 0 0,-1 1 0,1-1 0,0 0 0,0 1 0,-1 0 0,1-1 0,0 1 0,0 0 0,1-1 0,-1 1 0,0 0 0,1 0 0,-1 0 0,0 2 0,1-2-24,0-1 0,1 1 0,-1-1 0,1 1 0,-1-1 0,1 1 0,-1-1 0,1 0 1,0 1-1,0-1 0,-1 0 0,1 1 0,0-1 0,0 0 0,0 0 0,1 0 0,-1 0 0,2 2 1,7 4-206,1-1 0,0 0 0,0-1 0,21 7 0,-25-9 97,163 54-5705,-53-31-4131,-59-18 3157</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8:44.160"/>
    </inkml:context>
    <inkml:brush xml:id="br0">
      <inkml:brushProperty name="width" value="0.025" units="cm"/>
      <inkml:brushProperty name="height" value="0.025" units="cm"/>
      <inkml:brushProperty name="color" value="#E71224"/>
    </inkml:brush>
  </inkml:definitions>
  <inkml:trace contextRef="#ctx0" brushRef="#br0">1 1 2723,'0'0'32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2.907"/>
    </inkml:context>
    <inkml:brush xml:id="br0">
      <inkml:brushProperty name="width" value="0.025" units="cm"/>
      <inkml:brushProperty name="height" value="0.025" units="cm"/>
    </inkml:brush>
  </inkml:definitions>
  <inkml:trace contextRef="#ctx0" brushRef="#br0">151 83 6662,'7'-11'4730,"1"-3"-3157,8-12 193,0-5 3725,-29 93-3228,-8-5-1731,-35 107 774,49-138-1245,1 1 1,1 0 0,1 0 0,0 33-1,-19-111-2255,17 34 2131,2 6 120,0 0 0,-1 0 1,0 0-1,-1 0 0,0 1 1,0 0-1,-9-10 0,14 19 530,8 11 172,-2-6-720,0 0 1,0-1 0,0 0 0,1 0 0,-1 0 0,1-1-1,0 1 1,0-1 0,0-1 0,0 1 0,0-1 0,1 0-1,-1-1 1,0 1 0,0-1 0,1 0 0,-1-1 0,11-2-1,-7 2-29,0-1-1,-1 0 1,1-1-1,-1 0 1,0-1-1,1 0 0,-1 0 1,-1-1-1,1 0 1,-1 0-1,10-9 1,35-56 342,-62 95-293,4-12-6,0-1 0,1 1-1,0 0 1,1 1 0,1-1-1,0 1 1,-1 26-1,3-40-46,0 1 0,0-1-1,0 1 1,1 0-1,-1-1 1,0 1 0,0-1-1,0 1 1,0-1-1,0 1 1,1-1 0,-1 1-1,0-1 1,0 0-1,1 1 1,-1-1 0,0 1-1,1-1 1,-1 0-1,1 1 1,-1-1 0,0 0-1,1 1 1,-1-1-1,1 0 1,-1 1 0,1-1-1,-1 0 1,1 0-1,-1 0 1,1 0 0,0 1-1,19-6 272,18-18 190,-22 6-387,0 0-1,-1-1 1,-1 0-1,20-35 1,11-13 195,-50 100-61,-19 31 121,16-49-263,2 1 0,0 0-1,0 1 1,2-1 0,0 1 0,-2 26 0,6-43-98,1-1 1,0 1-1,-1 0 1,1-1-1,-1 1 1,1 0 0,0-1-1,0 1 1,-1-1-1,1 1 1,0-1-1,0 0 1,0 1-1,-1-1 1,1 0-1,0 1 1,0-1 0,0 0-1,0 0 1,0 0-1,0 0 1,-1 0-1,1 0 1,0 0-1,0 0 1,0 0 0,0 0-1,0-1 1,0 1-1,-1 0 1,1-1-1,0 1 1,1-1-1,33-9-4986,-16 0-1111,0-1-4132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8:44.769"/>
    </inkml:context>
    <inkml:brush xml:id="br0">
      <inkml:brushProperty name="width" value="0.025" units="cm"/>
      <inkml:brushProperty name="height" value="0.025" units="cm"/>
      <inkml:brushProperty name="color" value="#E71224"/>
    </inkml:brush>
  </inkml:definitions>
  <inkml:trace contextRef="#ctx0" brushRef="#br0">750 1 3619,'-127'3'4541,"92"-1"-4014,-1 3 0,1 1 0,-43 13 1,58-13-398,1 1 0,1 0 0,0 1 0,0 2 1,0-1-1,1 2 0,1 1 0,0 0 0,0 0 1,1 2-1,1 0 0,0 1 0,-19 26 0,11-5 85,1 1 0,1 1 0,2 1-1,2 1 1,2 0 0,-13 61 0,10-20 36,4 1 1,-3 113 0,14-126-93,3 0 1,4 0-1,2-1 1,4 0-1,19 67 1,-19-92-152,3-1 0,2-1 0,1 0 0,2-1 0,2-1 0,2-1 1,1-1-1,54 63 0,-65-85-5,1-1-1,1-1 1,0 0 0,1-1 0,0-1-1,0 0 1,2-1 0,-1-1 0,1-1 0,0 0-1,1-1 1,0-1 0,0-1 0,0-1-1,0-1 1,1 0 0,0-1 0,-1-1-1,1-1 1,0-1 0,0-1 0,-1 0-1,1-2 1,-1 0 0,0-1 0,0-1-1,-1-1 1,36-18 0,-32 11 40,0-1-1,-1-2 1,0 0 0,-2-1-1,0 0 1,-1-2 0,-1 0-1,-1-2 1,-1 1 0,0-2-1,-2 0 1,-1 0 0,-1-2 0,0 1-1,11-45 1,-7 10 358,-3-2 1,-3 1-1,-2-2 0,-3 1 1,-6-107-1,-2 108 100,-3 0 1,-3 0-1,-2 1 0,-28-80 1,25 99-301,0 1 0,-3 0 0,-1 2 0,-2 0 0,-1 1 1,-2 2-1,-32-37 0,40 55-176,0 0 1,-1 1-1,-1 0 0,0 2 1,-1 0-1,-1 1 0,1 1 1,-2 1-1,0 1 0,-31-10 1,-3 5-1931,-1 2 1,-110-8-1,124 15-2696,9 1-3738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9:19.445"/>
    </inkml:context>
    <inkml:brush xml:id="br0">
      <inkml:brushProperty name="width" value="0.025" units="cm"/>
      <inkml:brushProperty name="height" value="0.025" units="cm"/>
      <inkml:brushProperty name="color" value="#E71224"/>
    </inkml:brush>
  </inkml:definitions>
  <inkml:trace contextRef="#ctx0" brushRef="#br0">2 0 5285,'0'0'3262,"-1"9"-2990,1 37 204,1 1 0,3-1 0,12 52 0,-11-63-768,68 354-3930,-50-194 3791,36 181 3718,-21-194-1788,7 94-4388,-19-113 2602,40 509 1296,-66-531 1197,0-58-519,10 93-1,-6-127-1910,-2 58 0,-3-65 127,-14-62-2385,2-8 53</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39:20.163"/>
    </inkml:context>
    <inkml:brush xml:id="br0">
      <inkml:brushProperty name="width" value="0.025" units="cm"/>
      <inkml:brushProperty name="height" value="0.025" units="cm"/>
      <inkml:brushProperty name="color" value="#E71224"/>
    </inkml:brush>
  </inkml:definitions>
  <inkml:trace contextRef="#ctx0" brushRef="#br0">63 13 4068,'-4'11'7757,"-13"11"-4065,-2 5-2345,10 18-411,8-45-915,1 1 0,0 0 1,0 0-1,0-1 0,1 1 1,-1 0-1,0 0 0,0-1 0,0 1 1,0 0-1,1 0 0,-1-1 1,0 1-1,1 0 0,-1-1 0,0 1 1,1-1-1,-1 1 0,1 0 1,-1-1-1,2 1 0,-1 0-1,0-1-1,0 0 1,0 0-1,0 0 1,0 0 0,0 0-1,0 0 1,0 0-1,0 0 1,0 0-1,0 0 1,0-1 0,0 1-1,0 0 1,0-1-1,0 1 1,0-1-1,0 1 1,0-1-1,1-1 1,3-3 93,0 0-1,-1 0 1,0 0 0,0-1 0,0 1-1,-1-1 1,1 0 0,-2-1 0,1 1-1,0 0 1,-1-1 0,-1 1 0,1-1-1,-1 0 1,0 1 0,0-13-1,-1 18-78,0 1 0,0-1 0,0 1-1,0-1 1,0 1 0,0-1-1,0 1 1,0-1 0,0 1-1,0 0 1,0-1 0,0 1 0,0-1-1,0 1 1,-1-1 0,1 1-1,0 0 1,0-1 0,0 1-1,-1-1 1,1 1 0,0 0-1,-1-1 1,1 1 0,0 0 0,-1-1-1,1 1 1,0 0 0,-1 0-1,1-1 1,-1 1 0,1 0-1,-1 0 1,1 0 0,0 0 0,-1-1-1,1 1 1,-1 0 0,1 0-1,-1 0 1,1 0 0,-1 0-1,1 0 1,-1 0 0,1 0 0,-1 0-1,1 1 1,0-1 0,-1 0-1,1 0 1,-1 0 0,1 0-1,-1 1 1,1-1 0,0 0-1,-1 1 1,-23 17 667,18-9-638,0 0 1,1 0 0,0 1-1,0-1 1,1 1 0,0 0-1,1 0 1,0 0-1,1 0 1,0 1 0,0-1-1,0 13 1,2-22-64,0-1-1,0 0 1,0 0-1,0 1 1,0-1 0,0 0-1,0 1 1,0-1-1,-1 0 1,1 1 0,0-1-1,0 1 1,0-1-1,1 0 1,-1 1 0,0-1-1,0 0 1,0 1-1,0-1 1,0 0-1,0 0 1,0 1 0,1-1-1,-1 0 1,0 1-1,0-1 1,0 0 0,1 0-1,-1 1 1,0-1-1,0 0 1,1 0 0,-1 1-1,0-1 1,0 0-1,1 0 1,-1 0-1,0 0 1,1 0 0,-1 1-1,0-1 1,1 0-1,-1 0 1,0 0 0,1 0-1,-1 0 1,0 0-1,1 0 1,17-15 36,12-28 103,-16 6-79,-12 30-41,1-1 1,-1 1 0,1 1 0,1-1 0,-1 0 0,1 1 0,6-9 0,-12 39 97,-2 1-466,-8 51-1001,9-24-6234,3-37-2799</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4.093"/>
    </inkml:context>
    <inkml:brush xml:id="br0">
      <inkml:brushProperty name="width" value="0.025" units="cm"/>
      <inkml:brushProperty name="height" value="0.025" units="cm"/>
      <inkml:brushProperty name="color" value="#E71224"/>
    </inkml:brush>
  </inkml:definitions>
  <inkml:trace contextRef="#ctx0" brushRef="#br0">50 144 4068,'-2'-34'3301,"-1"1"0,-9-38 0,12 71-3235,0 0 0,0 0 0,0 0 0,0 0 0,0-1 0,0 1 0,0 0 1,0 0-1,0 0 0,0 0 0,0-1 0,0 1 0,0 0 0,0 0 0,0 0 1,0 0-1,0 0 0,0-1 0,0 1 0,0 0 0,0 0 0,0 0 0,0 0 1,0 0-1,0-1 0,0 1 0,0 0 0,-1 0 0,1 0 0,0 0 0,0 0 1,0 0-1,0 0 0,0 0 0,0-1 0,0 1 0,-1 0 0,1 0 0,0 0 1,0 0-1,0 0 0,0 0 0,-1 0 0,1 0 0,0 0 0,0 0 0,0 0 1,0 0-1,0 0 0,-1 0 0,1 0 0,0 0 0,0 0 0,0 0 0,0 0 1,0 0-1,-1 0 0,1 0 0,0 0 0,0 1 0,-6 11 1084,-1 22-840,-7 198 608,15 237 0,32 60-803,2 115 0,-34-579-94,-2 66-1473,0-131 1366,1 0 0,0-1 0,0 1 0,0 0 0,-1 0 0,1-1 0,0 1 0,0 0 1,-1 0-1,1 0 0,0-1 0,0 1 0,-1 0 0,1 0 0,0 0 0,-1 0 0,1 0 0,0 0 0,0 0 0,-1-1 0,1 1 0,0 0 0,-1 0 0,1 0 0,0 0 0,-1 0 1,1 1-1,0-1 0,-1 0 0,1 0 0,0 0 0,0 0 0,-1 0 0,1 0 0,0 0 0,-1 1 0,1-1 0,0 0 0,0 0 0,-1 0 0,1 1 0,0-1 0,0 0 0,0 0 1,-1 0-1,1 1 0,0-1 0,0 0 0,0 1 0,0-1 0,-1 0 0,1 0 0,0 1 0,0-1 0,0 0 0,0 1 0,0-1 0,0 0 0,0 1 0,0-1 0,0 0 0,0 1 0,0-1 1,-15-24-3554,-7-21-1940</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4.453"/>
    </inkml:context>
    <inkml:brush xml:id="br0">
      <inkml:brushProperty name="width" value="0.025" units="cm"/>
      <inkml:brushProperty name="height" value="0.025" units="cm"/>
      <inkml:brushProperty name="color" value="#E71224"/>
    </inkml:brush>
  </inkml:definitions>
  <inkml:trace contextRef="#ctx0" brushRef="#br0">0 121 4228,'0'0'5680,"4"14"-5029,51 156 2461,20 67 54,-51-131-2435,25 83 1522,-48-184-2120,1 0 0,1 0-1,-1 0 1,1 0 0,-1 0-1,5 4 1,-7-8-105,1 0 1,0-1-1,-1 1 0,1 0 1,0-1-1,-1 1 0,1-1 1,0 1-1,0-1 1,0 1-1,-1-1 0,1 1 1,0-1-1,0 0 0,0 1 1,0-1-1,0 0 0,0 0 1,0 0-1,-1 0 1,1 0-1,0 0 0,0 0 1,0 0-1,0 0 0,0 0 1,0 0-1,0-1 0,0 1 1,0 0-1,-1-1 0,1 1 1,0 0-1,0-1 1,0 1-1,-1-1 0,1 1 1,0-1-1,0 0 0,-1 1 1,1-1-1,-1 0 0,1 0 1,0-1-1,13-16 234,-1-2 1,-2 0-1,0 0 0,-1-1 0,0 0 0,7-32 0,3 1-100,114-296-79,-76 198-2745,-46 118 1600,32-86-6059</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1.874"/>
    </inkml:context>
    <inkml:brush xml:id="br0">
      <inkml:brushProperty name="width" value="0.025" units="cm"/>
      <inkml:brushProperty name="height" value="0.025" units="cm"/>
      <inkml:brushProperty name="color" value="#E71224"/>
    </inkml:brush>
  </inkml:definitions>
  <inkml:trace contextRef="#ctx0" brushRef="#br0">178 527 7591,'-37'10'3615,"11"-5"-1190,0 2 0,-42 18 0,51-12-1090,17-13-1304,0 1 0,-1-1 1,1 0-1,0 0 0,0 0 0,-1 1 0,1-1 0,0 0 0,0 0 1,0 1-1,-1-1 0,1 0 0,0 0 0,0 1 0,0-1 0,0 0 1,-1 1-1,1-1 0,0 0 0,0 1 0,0-1 0,0 0 0,0 1 1,0-1-1,0 0 0,0 1 0,0-1 0,0 0 0,0 1 0,0-1 0,0 0 1,1 1-1,-1-1 0,0 0 0,0 1 0,0-1 0,0 0 0,1 0 1,-1 1-1,0-1 0,0 0 0,0 0 0,1 1 0,-1-1 0,0 0 1,0 0-1,1 0 0,-1 1 0,0-1 0,1 0 0,-1 0 0,0 0 1,0 0-1,1 0 0,-1 0 0,0 1 0,1-1 0,-1 0 0,0 0 0,1 0 1,-1 0-1,0 0 0,1 0 0,-1 0 0,1-1 0,19 3 237,1 0-1,-1-2 1,0-1-1,33-4 1,88-23 161,-101 19-343,565-131 313,-11-45-1353,-489 144 482,-1-4 0,135-82 1,-217 109-230,-26 13-58,-15 5-114,-24 5-2621,-44 13 0,-7 4-1764</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2.230"/>
    </inkml:context>
    <inkml:brush xml:id="br0">
      <inkml:brushProperty name="width" value="0.025" units="cm"/>
      <inkml:brushProperty name="height" value="0.025" units="cm"/>
      <inkml:brushProperty name="color" value="#E71224"/>
    </inkml:brush>
  </inkml:definitions>
  <inkml:trace contextRef="#ctx0" brushRef="#br0">902 119 10730,'-10'-7'1036,"-34"-25"-59,41 29-836,1 0 0,0 0 0,0-1 1,0 1-1,0-1 0,0 1 0,1-1 0,0 1 0,-1-1 1,1 0-1,1 0 0,-1 0 0,0 1 0,1-1 1,0 0-1,0-6 0,-1-3 1337,-4 14 1354,-27 33-2540,-2-1 1,-1-2-1,-43 29 1,-125 75-95,171-115-93,-41 25 226,1-1 413,2 3 0,-67 58 0,130-99-689,1 1 0,-1-1 1,1 1-1,1 0 0,-1 1 1,-5 10-1,10-16-58,1-1 1,-1 0 0,0 0-1,1 1 1,-1-1-1,1 1 1,-1-1-1,1 0 1,0 1 0,0-1-1,-1 1 1,1-1-1,0 1 1,0-1-1,1 0 1,-1 1-1,0-1 1,0 1 0,1-1-1,-1 1 1,1-1-1,-1 0 1,1 1-1,-1-1 1,1 0-1,0 0 1,0 1 0,0-1-1,-1 0 1,1 0-1,0 0 1,1 0-1,-1 0 1,0 0-1,0 0 1,0-1 0,0 1-1,1 0 1,-1-1-1,0 1 1,1 0-1,-1-1 1,0 0 0,1 1-1,-1-1 1,3 0-1,20 5 34,0-1 0,0-1-1,0-1 1,38-2 0,103-14 105,-154 13-132,509-65-1482,-321 39-1880,-2 2-3727,-73 10-1462</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3.989"/>
    </inkml:context>
    <inkml:brush xml:id="br0">
      <inkml:brushProperty name="width" value="0.025" units="cm"/>
      <inkml:brushProperty name="height" value="0.025" units="cm"/>
      <inkml:brushProperty name="color" value="#E71224"/>
    </inkml:brush>
  </inkml:definitions>
  <inkml:trace contextRef="#ctx0" brushRef="#br0">0 0 12556,'0'0'8472,"1"12"-7474,6 72 348,8 75-309,-11-132-1363,1 0 0,1 0 0,18 44 0,-18-64-4289,-4-17 1602,-4-20-2150,-7-3-314</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4.348"/>
    </inkml:context>
    <inkml:brush xml:id="br0">
      <inkml:brushProperty name="width" value="0.025" units="cm"/>
      <inkml:brushProperty name="height" value="0.025" units="cm"/>
      <inkml:brushProperty name="color" value="#E71224"/>
    </inkml:brush>
  </inkml:definitions>
  <inkml:trace contextRef="#ctx0" brushRef="#br0">15 174 8168,'0'0'2882,"-12"-62"1026,10 45-609,2 9-288,0 3-1281,12 4-641,7 0-288,6 0-289,7-2-64,6-2-223,5-3-129,1-2-64,-1-4-417,-6-2-800,-6 5-801,-14 4-576,-13 3-1762</inkml:trace>
  <inkml:trace contextRef="#ctx0" brushRef="#br0" timeOffset="1">69 231 7143,'0'0'3715,"-26"46"97,25-28-673,1-7-1089,11-5-481,13-6-288,11 0-448,5-12-320,9-7-193,-1 0-256,-3-2-32,-7 6-704,-12 2-1410,-14 6-1666</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4.690"/>
    </inkml:context>
    <inkml:brush xml:id="br0">
      <inkml:brushProperty name="width" value="0.025" units="cm"/>
      <inkml:brushProperty name="height" value="0.025" units="cm"/>
      <inkml:brushProperty name="color" value="#E71224"/>
    </inkml:brush>
  </inkml:definitions>
  <inkml:trace contextRef="#ctx0" brushRef="#br0">11 99 10090,'0'0'5637,"-11"54"-2979,11-37-480,11-8-1217,11-9-608,13 0 95,4-13-320,5-13-256,2-3-1505,-7-5-1410,-4-3-2499,-6-2-191</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3.311"/>
    </inkml:context>
    <inkml:brush xml:id="br0">
      <inkml:brushProperty name="width" value="0.025" units="cm"/>
      <inkml:brushProperty name="height" value="0.025" units="cm"/>
    </inkml:brush>
  </inkml:definitions>
  <inkml:trace contextRef="#ctx0" brushRef="#br0">162 16 14125,'0'0'10720,"-10"-3"-9727,-36-10-374,42 13-570,1 0-1,0 0 1,-1 0-1,1 1 1,-1-1-1,1 1 1,0 0-1,0 0 1,-1 0-1,1 0 1,0 1 0,0-1-1,0 1 1,0 0-1,0 0 1,1 0-1,-4 3 1,-34 38 502,39-43-548,1 0 0,-1 1-1,1-1 1,0 1 0,-1-1-1,1 1 1,-1-1 0,1 1-1,0-1 1,0 1 0,-1-1-1,1 1 1,0-1 0,0 1-1,0 0 1,0-1 0,-1 1-1,1-1 1,0 1 0,0 0-1,0-1 1,0 1 0,0-1-1,1 1 1,-1 0-1,0-1 1,0 1 0,0-1-1,0 1 1,1-1 0,-1 1-1,0-1 1,0 1 0,1 0-1,23 7-200,48-8-957,-52-1 462,-16 1 570,1 1 0,0-1 1,-1 1-1,1-1 1,-1 1-1,1 1 0,-1-1 1,1 1-1,-1-1 1,0 1-1,0 0 1,0 1-1,0-1 0,0 1 1,0 0-1,3 4 1,-5-6 181,-1 1 1,0 0-1,1 0 1,-1 0-1,0 0 1,0 0-1,-1 0 1,1 0-1,0 0 1,-1 0-1,1 0 1,-1 0-1,0 1 1,1-1-1,-1 0 1,0 0-1,-1 0 1,1 1-1,0-1 1,0 0-1,-1 0 1,0 0-1,1 0 1,-1 0-1,0 0 1,0 0-1,0 0 0,0 0 1,0 0-1,-1 0 1,1 0-1,0-1 1,-1 1-1,1 0 1,-1-1-1,-2 2 1,-4 5 337,-1 0 0,0-1 0,0 0-1,-1 0 1,-14 7 0,19-11-314,-1 0 1,0-1-1,0 1 0,0-1 0,0-1 0,0 1 0,0-1 1,0 0-1,-1-1 0,1 1 0,-11-2 0,16 1-199,1 0 0,0 0-1,-1-1 1,1 1 0,-1 0 0,1-1-1,0 1 1,-1 0 0,1-1 0,0 1-1,0 0 1,-1-1 0,1 1 0,0-1-1,0 1 1,-1-1 0,1 1 0,0-1-1,0 1 1,0 0 0,0-1-1,0 1 1,0-1 0,0 1 0,0-1-1,0 1 1,0-1 0,0 1 0,0-1-1,0 1 1,0-1 0,0 1 0,0-1-1,1 1 1,-1-1 0,0 1 0,0 0-1,1-1 1,-1 1 0,0-1 0,1 1-1,-1 0 1,0-1 0,1 1 0,-1 0-1,1-1 1,14-19-8849,2 7-4173</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5.067"/>
    </inkml:context>
    <inkml:brush xml:id="br0">
      <inkml:brushProperty name="width" value="0.025" units="cm"/>
      <inkml:brushProperty name="height" value="0.025" units="cm"/>
      <inkml:brushProperty name="color" value="#E71224"/>
    </inkml:brush>
  </inkml:definitions>
  <inkml:trace contextRef="#ctx0" brushRef="#br0">1 374 2755,'0'0'13420,"1"11"-11477,0 13-1138,-2-13-251,1 1-1,1-1 1,0 1-1,1-1 1,0 1 0,0-1-1,1 0 1,6 14-1,-7-23-486,0 0 0,0 0-1,0 0 1,0-1 0,0 1-1,0 0 1,0-1 0,1 1-1,-1-1 1,1 0 0,-1 0-1,1 0 1,-1 0 0,1 0-1,0 0 1,0-1 0,-1 1-1,1-1 1,0 0 0,0 0-1,-1 0 1,1 0 0,0-1-1,0 1 1,-1-1 0,1 1-1,0-1 1,-1 0 0,1 0-1,-1 0 1,5-3 0,5-2-44,0 0 1,0 0-1,-1-2 1,0 1-1,11-11 0,46-53-596,-16 14-1,-52 57 575,1 0 0,-1-1 1,0 1-1,0-1 1,1 1-1,-1 0 0,0-1 1,0 1-1,1 0 0,-1-1 1,0 1-1,1 0 0,-1 0 1,0-1-1,1 1 1,-1 0-1,0 0 0,1 0 1,-1 0-1,1-1 0,-1 1 1,1 0-1,-1 0 1,0 0-1,1 0 0,-1 0 1,1 0-1,-1 0 0,1 0 1,-1 0-1,0 0 1,1 0-1,-1 0 0,1 0 1,-1 1-1,0-1 0,1 0 1,-1 0-1,1 0 0,-1 1 1,0-1-1,1 0 1,-1 0-1,0 1 0,1-1 1,-1 0-1,0 1 0,0-1 1,1 0-1,-1 1 1,0-1-1,0 0 0,1 1 1,-1 0-1,7 34 349,-7-31-308,0-1 0,0 0 0,0 0 0,0 0 0,1 0 0,-1 1-1,1-1 1,0 0 0,0 0 0,0 0 0,1 0 0,-1-1 0,1 1 0,-1 0 0,1-1 0,0 1 0,3 3-1,-2-5-90,-1-1-1,1 1 1,0-1-1,0 0 0,-1 1 1,1-1-1,0-1 1,-1 1-1,1 0 0,0-1 1,0 1-1,-1-1 1,1 0-1,-1 0 0,1 0 1,2-2-1,0 1-801,-1 0 0,0-1 0,0 0-1,-1 0 1,1 0 0,0 0 0,-1 0 0,5-6-1,0-5-5452</inkml:trace>
  <inkml:trace contextRef="#ctx0" brushRef="#br0" timeOffset="1">373 0 18449,'0'0'6567,"51"22"-10699,-36-22-320,-2-9-2467</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5.393"/>
    </inkml:context>
    <inkml:brush xml:id="br0">
      <inkml:brushProperty name="width" value="0.025" units="cm"/>
      <inkml:brushProperty name="height" value="0.025" units="cm"/>
      <inkml:brushProperty name="color" value="#E71224"/>
    </inkml:brush>
  </inkml:definitions>
  <inkml:trace contextRef="#ctx0" brushRef="#br0">1 0 9993,'0'0'7800,"3"12"-6145,4 18-661,-2 0 0,-2 0 1,-1 0-1,-2 45 0,-1-46-472,1 0-1,1 1 1,2-1-1,0 0 0,2 0 1,14 45-1,-18-72-479,-1 0 1,1 0-1,0 0 0,0 0 1,0 0-1,-1 0 0,2 0 0,-1-1 1,0 1-1,0 0 0,1 0 1,-1-1-1,0 1 0,1-1 0,0 0 1,-1 1-1,1-1 0,0 0 1,0 0-1,0 0 0,0 0 0,-1 0 1,1 0-1,4 0 0,-4-1 14,1-1 0,-1 1 0,1-1 1,-1 0-1,1 0 0,-1 1 0,1-2 0,-1 1 0,0 0 0,0 0 0,1-1 0,-1 1 0,0-1 0,-1 0 0,1 0 0,3-3 0,7-10 48,0-1 0,-2 0 1,0 0-1,8-19 0,22-46-78,69-137-2311,-105 208 896,-17 17-13936</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5.766"/>
    </inkml:context>
    <inkml:brush xml:id="br0">
      <inkml:brushProperty name="width" value="0.025" units="cm"/>
      <inkml:brushProperty name="height" value="0.025" units="cm"/>
      <inkml:brushProperty name="color" value="#E71224"/>
    </inkml:brush>
  </inkml:definitions>
  <inkml:trace contextRef="#ctx0" brushRef="#br0">0 22 14125,'0'0'7624,"5"62"-5767,10-53-704,5-8-416,6-1-545,2-6-384,2-10-1826,2-4-1313,-5-5-1570,1-2-1312</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6.111"/>
    </inkml:context>
    <inkml:brush xml:id="br0">
      <inkml:brushProperty name="width" value="0.025" units="cm"/>
      <inkml:brushProperty name="height" value="0.025" units="cm"/>
      <inkml:brushProperty name="color" value="#E71224"/>
    </inkml:brush>
  </inkml:definitions>
  <inkml:trace contextRef="#ctx0" brushRef="#br0">82 108 15214,'0'0'5451,"-9"9"-3855,3-4-1473,-34 34 1413,37-36-1317,0 0-1,1 1 1,-1-1-1,1 1 1,0 0 0,0 0-1,0 0 1,0 0-1,1 0 1,0 0-1,0 0 1,-2 9-1,4-13-204,-1 1-1,0 0 0,0 0 0,1-1 1,-1 1-1,0 0 0,1 0 1,-1-1-1,1 1 0,-1 0 0,1-1 1,-1 1-1,1 0 0,0-1 0,-1 1 1,1-1-1,0 1 0,-1-1 1,1 0-1,0 1 0,0-1 0,-1 0 1,1 1-1,0-1 0,0 0 0,-1 0 1,1 1-1,0-1 0,0 0 1,0 0-1,0 0 0,-1 0 0,1 0 1,0-1-1,0 1 0,1 0 0,36-7 142,-20-2-277,0-1 0,0-1 0,-1 0-1,0-2 1,26-24 0,8-5-314,-50 41 454,-1 0 0,1 1 1,-1-1-1,1 0 0,-1 1 0,1-1 0,0 1 1,-1-1-1,1 1 0,0-1 0,-1 1 0,1-1 0,0 1 1,-1 0-1,1-1 0,0 1 0,0 0 0,0 0 0,-1 0 1,1 0-1,0 0 0,0-1 0,0 1 0,0 1 0,-1-1 1,1 0-1,0 0 0,0 0 0,0 0 0,-1 0 0,1 1 1,0-1-1,1 1 0,4 26 748,-6-25-698,0 1 1,0-1-1,0 0 0,0 1 0,1-1 1,-1 0-1,1 0 0,-1 1 1,1-1-1,0 0 0,0 0 0,0 0 1,0 0-1,0 0 0,0 0 0,1 0 1,-1 0-1,0 0 0,3 1 0,0-1-36,0-1-1,-1 0 0,1 0 1,0-1-1,0 1 0,-1-1 1,1 1-1,0-1 0,0-1 1,0 1-1,0 0 0,-1-1 0,1 0 1,0 0-1,0 0 0,-1 0 1,1-1-1,-1 1 0,7-4 1,7-5-213,-1-1 0,25-19 0,-27 19-137,1-2-90,-10 8 340,-1 1-1,1 0 1,0 0 0,0 1 0,0-1 0,0 1 0,1 0 0,0 0 0,9-3-1,-13 47 1078,-2-40-975,0 0 0,0 1 0,0-1 0,0 0 0,0 1-1,0-1 1,0 1 0,1-1 0,-1 0 0,0 1 0,1-1-1,-1 0 1,1 0 0,0 1 0,-1-1 0,1 0 0,0 0-1,0 0 1,0 0 0,0 0 0,-1 0 0,2 0-1,-1 0 1,0 0 0,1 0 0,0 0 0,1 0-1,-1-1 1,0 1-1,1-1 1,-1 0 0,0 1-1,1-1 1,-1 0-1,0-1 1,1 1-1,-1 0 1,0-1 0,4 0-1,5-3 7,0 0 0,0-1-1,0 0 1,18-12 0,-8 3-80,-11 6-65,0 1 0,0 0 0,0 0 0,1 2 0,0-1 0,0 1 0,1 1 0,0 0 0,13-3 1,-25 7 117,1 0 0,-1 0 0,1 0 0,-1 0 0,1 0 0,-1 0 0,1 0 1,-1 0-1,1 1 0,-1-1 0,1 0 0,-1 0 0,1 0 0,-1 1 0,1-1 1,-1 0-1,1 0 0,-1 1 0,1-1 0,-1 0 0,0 1 0,1-1 0,-1 1 1,0-1-1,1 0 0,-1 1 0,0-1 0,0 1 0,1-1 0,-1 1 0,0-1 1,0 1-1,0-1 0,0 1 0,1 0 0,-1 26 655,0-3-1168,0-23 422,0-1-1,0 1 1,0-1-1,0 1 1,0-1 0,0 1-1,1-1 1,-1 0-1,0 1 1,0-1 0,0 1-1,1-1 1,-1 1-1,0-1 1,0 0 0,1 1-1,-1-1 1,0 0 0,1 1-1,-1-1 1,0 0-1,1 0 1,-1 1 0,1-1-1,-1 0 1,0 0-1,1 0 1,-1 1 0,1-1-1,-1 0 1,1 0-1,-1 0 1,1 0 0,0 0-1,7-2-5740,4-9-5717</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6.985"/>
    </inkml:context>
    <inkml:brush xml:id="br0">
      <inkml:brushProperty name="width" value="0.025" units="cm"/>
      <inkml:brushProperty name="height" value="0.025" units="cm"/>
      <inkml:brushProperty name="color" value="#E71224"/>
    </inkml:brush>
  </inkml:definitions>
  <inkml:trace contextRef="#ctx0" brushRef="#br0">1 264 3459,'0'0'23815,"9"7"-23682,-4-3-112,-2-1-10,0-1 0,0 1-1,0-1 1,0 1 0,0-1-1,0 0 1,0 0 0,1 0 0,-1-1-1,1 1 1,-1-1 0,1 0-1,0 0 1,0 0 0,-1-1-1,1 1 1,0-1 0,0 0-1,0 0 1,0 0 0,-1 0-1,5-1 1,3-5 14,0 0 0,-1-1 0,1 0 1,-1-1-1,-1 0 0,0 0 0,0-1 0,0 0 0,9-15 0,-5 9-44,0 0-1,23-19 0,-36 34 19,0 0 0,0-1 0,1 1 0,-1 0 0,0 0 0,0 0 0,1-1 0,-1 1-1,0 0 1,1 0 0,-1 0 0,0 0 0,0 0 0,1-1 0,-1 1 0,0 0 0,1 0 0,-1 0-1,0 0 1,1 0 0,-1 0 0,0 0 0,1 0 0,-1 0 0,0 0 0,0 0 0,1 0 0,-1 1-1,0-1 1,1 0 0,-1 0 0,0 0 0,1 0 0,-1 0 0,0 1 0,0-1 0,1 0-1,4 15-76,-5 29-73,0-34 134,0 1 19,-1-6 4,1 0 0,0 0 0,0 0-1,1 0 1,-1 0 0,1 0 0,2 6-1,-3-11-3,1 1 0,-1 0-1,0-1 1,1 1 0,-1 0 0,1-1-1,-1 1 1,1-1 0,-1 1-1,1-1 1,-1 1 0,1-1 0,0 1-1,-1-1 1,1 1 0,0-1 0,-1 0-1,1 1 1,0-1 0,-1 0-1,2 1 1,0-1 1,0 0 1,0 0-1,-1 0 0,1-1 0,0 1 1,0 0-1,0-1 0,-1 1 0,1-1 1,0 0-1,0 1 0,2-3 0,7-4-3,-1-1-1,0 0 1,0-1-1,-1 0 1,0 0 0,0-1-1,9-14 1,-9 12-71,1 0 0,0 1 0,0 0 0,22-16 1,-32 26 52,0 1 1,0 0 0,1 0 0,-1-1 0,0 1 0,0 0-1,1 0 1,-1 0 0,0 0 0,1-1 0,-1 1 0,0 0 0,1 0-1,-1 0 1,0 0 0,1 0 0,-1 0 0,0 0 0,1 0-1,-1 0 1,0 0 0,1 0 0,-1 0 0,0 0 0,1 0-1,-1 0 1,0 1 0,1-1 0,-1 0 0,0 0 0,1 0 0,-1 0-1,0 1 1,1-1 0,-1 0 0,0 0 0,1 1 0,4 16-315,-4 32-567,-2-36-5,1-12 841,1 0 0,-1 1 0,0-1 0,0 0 0,1 0 0,-1 0 0,0 0 0,1 0 0,-1 1 0,1-1 0,0 0 0,-1 0 0,1 0 0,0 0 0,-1-1 0,1 1 0,0 0 0,0 0 0,0 0 0,0-1 0,0 1 0,0 0 0,0-1 0,0 1 0,0-1 1,0 1-1,0-1 0,0 1 0,1-1 0,-1 0 0,0 0 0,0 0 0,0 1 0,1-1 0,-1 0 0,0-1 0,0 1 0,0 0 0,0 0 0,1 0 0,-1-1 0,0 1 0,0 0 0,0-1 0,2 0 0,5-2-318,0 1 0,0-2 0,0 1 0,0-1-1,8-5 1,-14 8 283,19-13-1827,0-1 1,21-19 0,-9-8 1335,-31 39 982,0-1 1,0 1 0,-1-1-1,1 0 1,-1 0 0,0 0 0,0 0-1,0 0 1,-1 0 0,1-4-1,-1 8-260,0-1 0,0 1 0,0 0 0,0-1 0,0 1 0,0 0 0,0-1 0,0 1 0,0 0 0,0 0 0,0-1-1,0 1 1,0 0 0,-1-1 0,1 1 0,0 0 0,0-1 0,0 1 0,0 0 0,-1 0 0,1-1 0,0 1 0,0 0 0,0 0 0,-1 0-1,1-1 1,0 1 0,-1 0 0,1 0 0,0 0 0,0 0 0,-1-1 0,1 1 0,0 0 0,-1 0 0,1 0 0,-1 0 0,-14 5 1577,-11 14-848,24-16-688,-24 28 1220,25-30-1318,0 0 0,0 0 0,1 0 0,-1 0 0,0 1 0,0-1 0,1 0 0,-1 1 0,0-1 0,1 1 0,0-1 0,-1 0 0,1 1 0,0-1 0,0 1 0,-1-1 0,1 1 0,1-1 0,-1 1 0,0-1 0,0 3 0,1-4-66,0 0 1,0 1-1,0-1 0,-1 0 1,1 1-1,0-1 0,0 0 1,0 0-1,0 0 0,0 0 1,-1 0-1,1 0 0,0 0 1,0 0-1,0 0 0,0 0 1,0 0-1,0 0 0,-1-1 1,1 1-1,0 0 0,0-1 1,1 0-1,21-10 57,21-18-421,32-19-1247,-69 45 1482,0-1 0,0 1 0,0 0 0,0 1 0,1 0-1,-1 0 1,1 1 0,13-2 0,-20 4 108,0 1 0,0-1 0,0 1-1,0 0 1,0-1 0,0 1 0,0 0 0,0 0 0,0-1 0,-1 1-1,1 0 1,-1 0 0,0 0 0,1 0 0,-1 2 0,8 22 24,-6-24-52,0-1 0,0 1 0,0-1 0,0 0 0,0 0 0,0 1 0,0-1 0,0 0 0,0-1 0,0 1 0,1 0 0,-1-1 0,0 1 0,1-1 0,-1 0 0,0 0 0,1 1 0,-1-2 0,1 1 0,-1 0 0,3-1 0,2 0-387,-1 0 0,1 0 1,-1-1-1,0 0 0,0 0 0,8-5 0,-2 1-1339,-2-2-1,1 1 0,12-13 1,3-6-4017</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7.312"/>
    </inkml:context>
    <inkml:brush xml:id="br0">
      <inkml:brushProperty name="width" value="0.025" units="cm"/>
      <inkml:brushProperty name="height" value="0.025" units="cm"/>
      <inkml:brushProperty name="color" value="#E71224"/>
    </inkml:brush>
  </inkml:definitions>
  <inkml:trace contextRef="#ctx0" brushRef="#br0">115 0 16271,'0'0'2259,"-10"5"-23,3-1-1899,-46 27 1251,49-29-1359,-1 1 0,1 0 1,0 0-1,1 1 0,-1-1 1,1 1-1,-1 0 0,1 0 1,0 0-1,0 0 0,-2 5 1,5-9-229,0 1 1,0-1-1,0 1 0,1-1 1,-1 1-1,0-1 1,0 1-1,0-1 1,0 1-1,1-1 0,-1 1 1,0-1-1,0 0 1,1 1-1,-1-1 1,0 1-1,1-1 0,-1 0 1,0 1-1,1-1 1,-1 0-1,0 1 1,1-1-1,-1 0 0,1 0 1,-1 1-1,1-1 1,-1 0-1,1 0 1,-1 0-1,1 0 0,-1 0 1,1 1-1,-1-1 1,1 0-1,-1 0 1,1 0-1,-1 0 1,1-1-1,-1 1 0,1 0 1,0 0-1,33 0-680,-24 0 363,35-2-995,-31 0 887,0 1 1,0 1-1,0 0 1,0 1 0,0 0-1,0 2 1,14 3 0,-27-6 471,0 0 1,0 0-1,0 1 0,0-1 1,0 1-1,0-1 0,0 1 1,0-1-1,0 1 1,0-1-1,-1 1 0,1 0 1,0 0-1,0-1 1,-1 1-1,1 0 0,0 0 1,-1 0-1,1 0 0,-1 0 1,1 0-1,-1 0 1,1 0-1,-1 0 0,0 0 1,0 0-1,1 0 0,-1 0 1,0 0-1,0 0 1,0 0-1,0 0 0,0 0 1,0 0-1,0 0 1,-1 0-1,1 0 0,0 0 1,-1 0-1,1 0 0,0 0 1,-1 0-1,1 0 1,-1 0-1,0 0 0,1 0 1,-1 0-1,0-1 1,1 1-1,-1 0 0,0 0 1,0-1-1,0 1 0,-1 0 1,-5 6 493,0-1 0,-1 0-1,1 0 1,-12 6 0,3-3 10,9-4-441,0-1-1,-1 0 1,1 0-1,-1 0 1,0-1-1,0 0 0,0 0 1,-1-1-1,1 0 1,-10 0-1,18-2-410,-1-1 0,1 1 0,0 0 0,-1-1 0,1 1 0,-1-1 0,1 1 0,0-1 1,-1 1-1,1-1 0,0 1 0,-1-1 0,1 1 0,0-1 0,0 1 0,0-1 0,-1 0 0,1 1 0,0-1 0,0 1 0,0-1 0,0 0 0,0 1 0,0-1 0,0 1 0,0-1 0,0 0 0,1 1 0,-1-1 0,0 1 0,0-1 0,0 1 1,1-1-1,-1 0 0,0 1 0,1-1 0,10-16-11931</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8.851"/>
    </inkml:context>
    <inkml:brush xml:id="br0">
      <inkml:brushProperty name="width" value="0.025" units="cm"/>
      <inkml:brushProperty name="height" value="0.025" units="cm"/>
      <inkml:brushProperty name="color" value="#E71224"/>
    </inkml:brush>
  </inkml:definitions>
  <inkml:trace contextRef="#ctx0" brushRef="#br0">1 592 8584,'0'0'18925,"7"-10"-18141,-3 3-655,0 2-73,-1 0 0,1 0 0,0 0 0,0 1 0,0-1 0,1 1 0,-1 0 0,1 0 0,0 1 0,0-1 0,8-3 0,4 0-9,-1-2-1,0 0 0,-1-1 1,19-15-1,-29 21-59,-1 1 0,1-1 0,-1 0-1,0 0 1,-1-1 0,1 1 0,-1-1 0,0 0-1,0 0 1,0 0 0,-1 0 0,1-1 0,-2 1 0,1-1-1,0 1 1,-1-1 0,1-9 0,-2 15 10,0-1-1,0 1 1,0 0 0,-1 0 0,1-1 0,0 1-1,0 0 1,0 0 0,-1-1 0,1 1-1,0 0 1,0 0 0,-1 0 0,1-1 0,0 1-1,0 0 1,-1 0 0,1 0 0,0 0-1,0 0 1,-1-1 0,1 1 0,0 0 0,-1 0-1,1 0 1,0 0 0,-1 0 0,1 0-1,0 0 1,-1 0 0,1 0 0,0 0 0,0 1-1,-1-1 1,1 0 0,0 0 0,-1 0-1,1 0 1,0 0 0,0 0 0,-1 1 0,1-1-1,0 0 1,0 0 0,-1 0 0,1 1-1,0-1 1,0 0 0,0 0 0,-1 1 0,1-1-1,0 0 1,-16 13-56,7-3 55,1 1 0,1 0 0,0 0 0,0 0 0,1 1 0,1 0 0,0 1 0,1-1 0,0 1-1,0 0 1,2 0 0,-1 0 0,2 0 0,0 1 0,0-1 0,4 26 0,-3-37 7,0 0-1,0-1 1,1 1 0,-1-1-1,1 0 1,-1 1 0,1-1-1,0 1 1,-1-1 0,1 0-1,0 1 1,0-1 0,0 0-1,0 0 1,0 0 0,0 0-1,0 0 1,1 0 0,-1 0-1,0 0 1,0 0 0,1-1-1,-1 1 1,1 0 0,-1-1-1,1 1 1,-1-1 0,1 0-1,-1 1 1,1-1-1,-1 0 1,1 0 0,-1 0-1,1 0 1,-1 0 0,1 0-1,2-1 1,1 0-10,-1 0 0,1 0-1,0 0 1,-1-1 0,1 0 0,-1 0-1,0 0 1,1 0 0,-1-1 0,7-5-1,2-6-483,0 0-1,-2 0 1,1-2-1,-2 1 1,0-2-1,-1 1 1,0-1-1,-2 0 1,0-1-1,-1 0 1,7-33-1,-4 2-761,-1-1-1,-3 0 1,-2-59 0,-3 109 1284,0 0 0,0 0 0,0-1 0,0 1 0,0 0 0,0 0 0,1 0 0,-1 0 0,0 0 0,0 0 0,0-1 0,0 1 0,0 0 0,0 0 0,0 0 0,0 0 0,0-1 0,0 1 0,0 0 0,0 0 0,0 0 0,0 0 0,0 0 0,0-1 0,0 1 0,0 0 0,0 0 0,0 0 0,0 0 0,0 0 0,-1-1 0,1 1 0,0 0 0,0 0 0,0 0 0,0 0 0,0 0 0,0 0 0,0-1 1,-1 1-1,1 0 0,0 0 0,0 0 0,0 0 0,0 0 0,0 0 0,-1 0 0,1 0 0,0 0 0,0 0 0,0 0 0,0 0 0,0 0 0,-1 0 0,1 0 0,0 0 0,0 0 0,0 0 0,0 0 0,-1 0 0,1 0 0,0 0 0,-9 12 824,-6 22-317,3 5-525,2 1 0,1 1 1,2-1-1,3 1 0,0 1 1,3-1-1,6 66 1,-5-104-25,1 1 1,0-1 0,-1 0 0,1 0 0,0 1 0,1-1 0,-1 0 0,0 0-1,1 0 1,0 0 0,0 0 0,0-1 0,0 1 0,0 0 0,0-1 0,4 3-1,-4-4 52,-1 0 0,0 0 0,1-1 0,-1 1 0,1 0 0,-1-1 0,0 0 0,1 1 0,0-1 0,-1 0 1,1 0-1,-1 0 0,1 0 0,-1 0 0,1 0 0,-1 0 0,1 0 0,-1-1 0,1 1 0,-1-1 0,1 1 0,-1-1 0,0 1 0,1-1 0,-1 0 0,0 0 0,1 0 0,-1 1 0,0-1 0,0 0 0,0-1 0,0 1 0,0 0 0,0 0 0,0 0 0,1-3 0,12-17 139,-1 0 0,-1-1 0,-1 0 0,-1 0 0,-1-1 0,-1-1 0,9-39 0,-6 2-97,8-114 1,-16 59 241,-3 117-313,0-1-1,0 0 1,0 0 0,-1 0-1,1 0 1,0 0-1,0 0 1,0 0-1,0 0 1,-1 0-1,1 0 1,0 0 0,0 0-1,0 0 1,0 0-1,-1 0 1,1 0-1,0 0 1,0 0 0,0 0-1,0 0 1,-1 0-1,1 0 1,0 0-1,0 0 1,0 0-1,0 0 1,0 0 0,-1-1-1,1 1 1,0 0-1,0 0 1,0 0-1,0 0 1,0 0 0,0 0-1,-1-1 1,1 1-1,0 0 1,0 0-1,0 0 1,0 0-1,0 0 1,0-1 0,0 1-1,0 0 1,0 0-1,0 0 1,0 0-1,0-1 1,0 1 0,0 0-1,-8 14-36,0 22 77,2 0 0,1 0 0,0 70 1,1-17 53,0-42 69,0-25 84,2 0 0,1 0 0,1 1 0,0-1 0,7 37 0,-7-57-241,0-1-1,1 0 1,-1 1-1,0-1 1,1 1 0,-1-1-1,1 0 1,0 1-1,-1-1 1,1 0-1,0 0 1,0 0 0,0 1-1,0-1 1,0 0-1,0 0 1,0 0-1,0 0 1,0-1 0,0 1-1,0 0 1,1 0-1,-1-1 1,0 1-1,1-1 1,-1 1 0,0-1-1,1 1 1,-1-1-1,1 0 1,-1 0-1,1 0 1,-1 0 0,0 0-1,1 0 1,1 0-1,0-1 3,-1 0-1,1 0 1,-1 0-1,1 0 0,-1 0 1,0 0-1,1-1 1,-1 1-1,0-1 1,0 0-1,0 0 1,0 0-1,0 0 1,0 0-1,-1 0 0,1 0 1,-1 0-1,3-4 1,5-24-92,0 1 0,-2-1 0,-2 0 0,0-1 0,0-49 0,-3 53-457,-3 42 530,0 0 0,2 0 0,-1 0 0,4 15 0,-4-26 4,1-1-1,0 0 1,0 0 0,0-1-1,0 1 1,0 0 0,1 0 0,-1 0-1,1-1 1,-1 1 0,1-1 0,3 4-1,-4-5 1,1 0-1,-1 0 0,1-1 0,-1 1 0,1 0 0,-1-1 1,1 1-1,-1-1 0,1 1 0,-1-1 0,1 0 0,0 1 1,-1-1-1,1 0 0,0 0 0,-1 0 0,1 0 0,0-1 1,-1 1-1,1 0 0,-1-1 0,1 1 0,0-1 0,2-1 1,-1 0 1,0 0 0,0 0 0,-1-1 0,1 1 1,-1-1-1,1 1 0,-1-1 0,0 0 0,0 0 1,0 0-1,0 0 0,-1 0 0,1 0 0,-1-1 0,1-3 1,17-57-4,-17 56-9,-1 5-584,-1 12 416,0-2 184,1 0 0,-1 0 0,1 0 0,1 0 1,-1 0-1,3 7 0,-3-13-59,-1 0-1,1 0 1,-1 0 0,1 0-1,-1 0 1,1 0 0,0 0-1,0 0 1,-1 0 0,1 0-1,0-1 1,0 1 0,0 0-1,0 0 1,0-1 0,0 1-1,0-1 1,0 1 0,2 0-1,-1-1-99,0 0 0,0 0-1,0 0 1,-1 0 0,1 0-1,0-1 1,0 1 0,0-1 0,0 1-1,-1-1 1,1 0 0,0 1-1,-1-1 1,1 0 0,0 0 0,-1 0-1,2-2 1,6-4-619,-1-1 0,0 0 0,0 0 1,-1-1-1,0 0 0,-1 0 0,0-1 0,0 0 0,-1 0 0,0 0 0,-1-1 1,5-16-1,1-9-636,-2 0-1,6-54 1,-11 64-738,3-31 8742,-6 57-6482,0 0 0,0 0 0,0 0 1,-1 0-1,1 0 0,0 0 0,0 0 1,0 0-1,0 0 0,0 0 0,0 0 1,0 0-1,0 0 0,-1 0 0,1 0 1,0 0-1,0 0 0,0 0 0,0 0 1,0 0-1,0 0 0,0 0 0,0 0 1,-1 0-1,1 0 0,0 0 0,0 0 1,0 0-1,0 0 0,0 0 0,0 0 1,0-1-1,0 1 0,0 0 0,0 0 1,0 0-1,0 0 0,0 0 0,0 0 1,-12 34 2139,6-8-1765,0 0 0,1 1-1,2 0 1,1 0 0,2 52 0,0-76-486,0 0 0,1 0 1,-1 0-1,0-1 0,1 1 0,0 0 0,0 0 0,0 0 0,0-1 1,0 1-1,0 0 0,1-1 0,-1 1 0,1-1 0,0 0 0,0 1 1,2 1-1,-2-3 5,0 0 0,-1 0 1,1 0-1,0 0 1,0 0-1,0-1 1,0 1-1,0-1 0,0 1 1,0-1-1,0 0 1,0 0-1,0 0 0,0 0 1,0 0-1,0 0 1,1 0-1,2-2 0,2 0 17,1-1 0,-1 0 0,0 0 0,0-1 0,0 0-1,-1 0 1,1-1 0,-1 0 0,0 0 0,-1 0-1,7-8 1,-2 0-73,0 0 0,-1-1 1,0 0-1,-1 0 0,-1-1 0,0 0 0,-1 0 0,-1-1 1,0 0-1,-1 0 0,-1 0 0,-1-1 0,2-30 0,-4 47 53,0 0 0,0 0-1,0 0 1,0-1 0,0 1-1,0 0 1,0 0 0,0 0 0,0 0-1,0 0 1,0 0 0,0 0-1,0 0 1,0-1 0,0 1-1,0 0 1,0 0 0,0 0 0,0 0-1,0 0 1,0 0 0,0 0-1,0-1 1,0 1 0,0 0-1,0 0 1,0 0 0,0 0-1,0 0 1,0 0 0,0 0 0,0 0-1,0 0 1,0-1 0,0 1-1,0 0 1,0 0 0,0 0-1,-1 0 1,1 0 0,0 0 0,0 0-1,0 0 1,0 0 0,0 0-1,0 0 1,0 0 0,0 0-1,-1 0 1,1 0 0,0 0 0,0-1-1,0 1 1,0 0 0,0 0-1,0 0 1,0 0 0,0 1-1,-1-1 1,1 0 0,0 0-1,0 0 1,0 0 0,0 0 0,0 0-1,0 0 1,0 0 0,0 0-1,-1 0 1,-6 11 304,-5 15-23,7-5-97,0 0 1,2 1-1,0-1 1,2 1-1,0-1 0,1 1 1,2 0-1,5 32 0,-5-48-178,0-1 0,0 0 0,1 1-1,-1-1 1,1 0 0,0-1-1,1 1 1,5 6 0,-8-9-7,0-1 1,1 1-1,-1-1 1,0 0-1,1 1 1,-1-1-1,1 0 1,-1 0-1,1 0 1,-1 0-1,1 0 1,0-1-1,0 1 0,-1 0 1,1-1-1,0 1 1,0-1-1,0 0 1,0 0-1,-1 1 1,1-1-1,0 0 1,0-1-1,0 1 1,0 0-1,0 0 1,-1-1-1,1 1 1,0-1-1,2-1 0,-3 1-34,0 1-1,0-1 1,0 0 0,0 1-1,-1-1 1,1 0-1,0 0 1,-1 0-1,1 0 1,-1 0-1,1 0 1,-1 0-1,1 0 1,-1 0-1,1 0 1,-1 0-1,0 0 1,0 0 0,0 0-1,0-1 1,1 1-1,-1 0 1,-1 0-1,1 0 1,0 0-1,0 0 1,0 0-1,-1 0 1,1 0-1,0-1 1,-1 1-1,1 0 1,-1 0 0,1 1-1,-2-3 1,0-1-243,0 1 0,-1-1 0,1 0 0,-1 1 0,0 0 0,0-1 0,0 1 0,-4-3 0,-109-71-2601,38 27 4683,82 51-1287,1 0 1,-1 0-1,1-1 1,0 1 0,0-1-1,8-1 1,9 0-44,-6 3-501,134 6 924,-132-9-1904,0 0-1,0-1 0,23-5 0,-10-5-4377</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9.480"/>
    </inkml:context>
    <inkml:brush xml:id="br0">
      <inkml:brushProperty name="width" value="0.025" units="cm"/>
      <inkml:brushProperty name="height" value="0.025" units="cm"/>
      <inkml:brushProperty name="color" value="#E71224"/>
    </inkml:brush>
  </inkml:definitions>
  <inkml:trace contextRef="#ctx0" brushRef="#br0">1 17 15182,'9'7'4012,"17"-3"-2739,-22-3-846,188 6 2943,94-28-2483,-119 7-398,-170 19 640,-17 10-686,-26 14 19,6-7-259,-2 0 292,0 2 1,1 2-1,2 2 1,-66 60-1,81-56-2888,24-31 2265,-1-1 1,1 1-1,-1 0 0,1-1 1,-1 1-1,1 0 0,-1 0 1,1 0-1,0-1 0,-1 1 1,1 0-1,0 0 0,0 0 1,-1 0-1,1-1 0,0 1 0,0 0 1,0 0-1,0 0 0,0 0 1,0 0-1,1 0 0,-1-1 1,0 1-1,0 0 0,1 0 1,-1 0-1,0 0 0,1-1 1,-1 1-1,1 0 0,-1 0 0,1-1 1,-1 1-1,1 0 0,-1-1 1,1 1-1,0-1 0,0 2 1,15 0-6103</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00.562"/>
    </inkml:context>
    <inkml:brush xml:id="br0">
      <inkml:brushProperty name="width" value="0.025" units="cm"/>
      <inkml:brushProperty name="height" value="0.025" units="cm"/>
      <inkml:brushProperty name="color" value="#E71224"/>
    </inkml:brush>
  </inkml:definitions>
  <inkml:trace contextRef="#ctx0" brushRef="#br0">262 1 4452,'0'0'13779,"-9"1"-11948,-2 2-1655,0 1 0,0 0 1,0 0-1,1 1 1,0 1-1,0-1 1,0 2-1,1-1 0,-1 1 1,2 1-1,-1 0 1,-13 16-1,9-8 94,-1 0 1,2 1-1,0 1 0,1 0 0,1 1 1,-13 32-1,22-47-229,-1 1 0,1-1 0,-1 0 0,1 1 0,0-1 0,1 1 0,-1-1 0,1 1 0,0 0 0,0-1 0,1 6 0,0-9-40,-1 1 1,1-1 0,0 0 0,0 1-1,0-1 1,0 0 0,0 0 0,0 1-1,0-1 1,0 0 0,1 0 0,-1 0 0,0 0-1,1-1 1,-1 1 0,1 0 0,-1 0-1,1-1 1,-1 1 0,1-1 0,-1 1-1,1-1 1,-1 0 0,1 0 0,0 0-1,-1 0 1,1 0 0,-1 0 0,1 0 0,0 0-1,-1-1 1,3 0 0,10-1-90,0-1 1,0-1-1,13-5 0,-19 6 41,-1-1 0,1 2 0,0-1 0,0 1 0,0 0 0,0 1 0,1 0-1,-1 0 1,0 1 0,1 0 0,-1 0 0,0 1 0,0 0 0,10 2 0,-14 0 50,-1-1 0,0 1 0,0-1 1,0 1-1,0 0 0,0 0 0,-1 0 0,1 0 0,-1 1 1,0-1-1,0 1 0,0-1 0,0 1 0,-1 0 0,1 0 1,-1-1-1,0 1 0,0 0 0,-1 0 0,1 0 0,-1 0 1,0 8-1,0-2 120,0 1 0,0-1 0,-1 0 0,0 1 0,-1-1 0,-1 0 0,1 0 0,-5 11 0,0-10 233,0 1 0,0-1 0,-1 0 1,0 0-1,-1-1 0,0 0 0,-1-1 1,0 0-1,-19 13 0,23-17-222,-1 0 1,0-1-1,0 0 0,0 0 0,-1-1 1,0 1-1,1-2 0,-1 1 0,0-1 1,0-1-1,0 1 0,-1-1 0,1-1 1,0 1-1,0-2 0,-1 1 0,-7-2 1,14 1-168,1 1 0,-1-1 0,0 0 1,1 0-1,-1 1 0,0-1 0,1-1 1,-1 1-1,1 0 0,0 0 0,-1 0 1,1-1-1,0 1 0,0-1 0,0 1 1,0-1-1,0 1 0,0-1 0,0 0 1,0 1-1,1-1 0,-1 0 0,1 0 1,-1 0-1,1 1 0,0-1 1,0 0-1,-1 0 0,1 0 0,1 0 1,-1 1-1,0-1 0,0 0 0,1-2 1,0-1-320,0 0 1,0 0 0,0 1 0,1-1 0,0 0 0,0 1 0,0-1-1,0 1 1,1 0 0,0 0 0,6-8 0,3 2-1271,1 0 0,1 1 0,0 0-1,0 2 1,0-1 0,20-6 0,11-4-3882</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01.156"/>
    </inkml:context>
    <inkml:brush xml:id="br0">
      <inkml:brushProperty name="width" value="0.025" units="cm"/>
      <inkml:brushProperty name="height" value="0.025" units="cm"/>
      <inkml:brushProperty name="color" value="#E71224"/>
    </inkml:brush>
  </inkml:definitions>
  <inkml:trace contextRef="#ctx0" brushRef="#br0">17 346 13229,'0'0'7324,"-3"12"-6273,1-3-846,-1 1 140,0 1 1,1-1-1,1 1 1,-1-1-1,2 1 1,-1-1-1,2 15 1,0-24-328,-1 0 1,0 0-1,1-1 1,-1 1-1,1 0 1,-1 0-1,1 0 1,0 0-1,-1-1 1,1 1-1,0 0 1,-1-1-1,1 1 1,0 0 0,0-1-1,0 1 1,-1-1-1,1 1 1,0-1-1,0 0 1,0 1-1,0-1 1,0 0-1,0 1 1,0-1-1,0 0 1,0 0-1,0 0 1,0 0-1,0 0 1,0 0 0,0 0-1,0-1 1,0 1-1,0 0 1,0 0-1,0-1 1,-1 1-1,1-1 1,1 0-1,3 0 13,-1-1 1,1 0-1,-1 0 0,0 0 0,1-1 0,-1 1 0,4-5 1,4-7-10,-1 0 0,-1-1 1,0 0-1,-2-1 1,1 0-1,-2 0 0,0-1 1,-1 0-1,6-24 1,-13 59-98,5 68-92,-3-80-48,-1-1 1,1 0-1,1 1 1,-1-1-1,1 0 0,0 0 1,0 0-1,0 0 1,1 0-1,0 0 1,0-1-1,0 1 1,4 3-1,-6-6 20,1-1 1,-1 0-1,0 0 0,1 0 1,-1 0-1,0 0 0,1 0 1,-1 0-1,1-1 0,-1 1 0,1 0 1,0-1-1,-1 1 0,1-1 1,0 0-1,-1 1 0,1-1 1,0 0-1,-1 0 0,1 0 1,0 0-1,0-1 0,2 0 1,-1 0-66,0 0 0,0-1 0,0 1 0,-1-1 0,1 0 0,-1 0 0,1 0 0,-1 0 0,0-1 0,0 1 0,4-5 0,2-6-384,0 0 1,-1 0 0,0-1 0,4-15 0,1-4 137,-2 0 0,-2 0 0,5-44 0,-6 18 3395,-3-62-1,-13 176 1354,0-1-3882,8-42-265,1-4 107,-1 1 0,1-1-1,1 1 1,-1-1-1,4 15 1,-3-22-174,-1 1-1,1 0 1,0 0 0,0-1 0,-1 1 0,1 0 0,1-1-1,-1 1 1,0-1 0,0 1 0,0-1 0,1 1-1,-1-1 1,1 0 0,-1 0 0,1 0 0,0 0 0,-1 0-1,1 0 1,0 0 0,0-1 0,-1 1 0,1 0-1,0-1 1,0 0 0,0 1 0,0-1 0,0 0 0,0 0-1,2 0 1,37-4 232,-33 2-260,0 1-1,-1 0 1,1 0 0,0 1-1,0 0 1,0 1-1,0-1 1,12 4-1,-19-3 39,1 0-1,-1 1 0,1-1 0,-1 0 0,0 1 0,0-1 0,0 0 0,0 1 0,0 0 0,0-1 1,0 1-1,0-1 0,-1 1 0,1 0 0,-1 0 0,1-1 0,-1 1 0,0 0 0,1 0 0,-1 0 1,0 0-1,0-1 0,0 1 0,-1 0 0,1 0 0,-1 3 0,0 1 255,0 0-1,0 0 1,-1 0 0,0 0-1,0 0 1,-5 9-1,3-8-175,0 0 0,-1 0 0,0-1 0,-1 1 0,1-1-1,-1-1 1,0 1 0,-1-1 0,1 0 0,-1 0 0,0-1-1,0 0 1,-1 0 0,1 0 0,-1-1 0,0-1 0,1 1 0,-1-1-1,-15 2 1,22-4-239,1 0 0,-1 0 0,1 0 0,-1-1 0,1 1-1,-1 0 1,1 0 0,-1 0 0,1-1 0,0 1 0,-1 0 0,1 0 0,0-1 0,-1 1-1,1 0 1,-1-1 0,1 1 0,0 0 0,0-1 0,-1 1 0,1-1 0,0 1 0,0-1-1,0 1 1,-1 0 0,1-1 0,0 1 0,0-1 0,0 1 0,0-1 0,0 1-1,0-1 1,0 1 0,0-1 0,0 0 0,3-20-5412,7-2-1522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4.168"/>
    </inkml:context>
    <inkml:brush xml:id="br0">
      <inkml:brushProperty name="width" value="0.025" units="cm"/>
      <inkml:brushProperty name="height" value="0.025" units="cm"/>
    </inkml:brush>
  </inkml:definitions>
  <inkml:trace contextRef="#ctx0" brushRef="#br0">93 44 15567,'0'0'1943,"-9"-2"326,-2 0-1576,-32-4 1534,42 7-2151,-1 0 1,1-1 0,0 1-1,0 0 1,-1 0 0,1 0-1,0 0 1,0 0-1,0 0 1,0 0 0,0 0-1,0 1 1,1-1 0,-1 0-1,0 0 1,0 1-1,1-1 1,-1 1 0,1-1-1,0 0 1,-1 1 0,1-1-1,0 1 1,0 2-1,-7 42 1232,7-43-1072,-1 3 14,0 0-1,1 1 1,0-1 0,0 0-1,1 0 1,-1 1-1,3 7 1,-2-12-232,0-1 0,0 1 0,0 0 0,0-1 0,0 1 0,0-1 0,0 0 0,0 1 0,1-1 0,-1 0 0,0 0 0,1 1 0,-1-1 0,1 0 0,0 0 0,-1-1 0,1 1 0,0 0 0,0-1 1,-1 1-1,1-1 0,0 1 0,0-1 0,0 0 0,-1 0 0,1 0 0,0 0 0,2 0 0,7-1-5,0 0 0,1-1-1,-1 0 1,0-1 0,-1-1 0,1 1 0,0-2 0,-1 1 0,0-1 0,0-1 0,-1 0 0,1 0 0,-1-1-1,0 0 1,-1-1 0,0 0 0,0 0 0,-1-1 0,0 0 0,0 0 0,-1 0 0,0-1 0,5-13-1,-10 12-85,-13 23-30,-15 28 87,23-31 31,0 0 0,0 0 0,1 1 0,0-1 0,1 1-1,-2 14 1,4-22-11,-1 0-1,1 0 0,0 0 0,0 0 0,0 0 1,0 0-1,0 0 0,0 0 0,1 0 1,-1 0-1,1-1 0,-1 1 0,1 0 0,0 0 1,-1 0-1,1-1 0,0 1 0,0 0 0,1-1 1,-1 1-1,0-1 0,0 1 0,1-1 1,-1 0-1,1 1 0,-1-1 0,1 0 0,-1 0 1,1 0-1,0 0 0,0 0 0,-1-1 1,1 1-1,0-1 0,0 1 0,0-1 0,0 1 1,3-1-1,-1 0 14,0 1-1,1-2 1,-1 1 0,0 0 0,1-1 0,-1 0-1,0 0 1,0 0 0,1-1 0,-1 1 0,0-1-1,0 0 1,-1 0 0,1-1 0,0 1 0,-1-1-1,1 1 1,-1-1 0,0 0 0,0 0 0,0-1-1,0 1 1,-1-1 0,5-6 0,-3 3 13,-1-1 0,1 1 0,-1-1 0,-1 0 0,1 0 1,-1 0-1,-1 0 0,1-1 0,-1 1 0,-1 0 0,0-1 0,-1-11 0,1 20-35,0 0 0,0-1 0,0 1 0,0 0 1,0-1-1,0 1 0,0 0 0,0 0 0,0-1 0,0 1 0,0 0 0,-1-1 0,1 1 0,0 0 0,0 0 0,0-1 0,0 1 0,-1 0 0,1 0 0,0 0 0,0-1 1,-1 1-1,1 0 0,0 0 0,0 0 0,-1 0 0,1-1 0,0 1 0,-1 0 0,1 0 0,0 0 0,0 0 0,-1 0 0,1 0 0,0 0 0,-1 0 0,1 0 1,0 0-1,-1 0 0,1 0 0,0 0 0,-1 0 0,1 0 0,0 0 0,0 0 0,-1 1 0,1-1 0,0 0 0,-1 0 0,1 0 0,0 0 0,0 1 0,-1-1 1,1 0-1,0 0 0,0 0 0,0 1 0,-1-1 0,1 0 0,0 0 0,0 1 0,0 0 0,-14 14-154,12-11 173,0-1-1,1 1 0,0 0 0,-1 0 0,1 0 1,1-1-1,-1 1 0,0 0 0,1 0 0,0 0 0,0 0 1,0 0-1,2 7 0,-2-9-6,1 0 0,0-1-1,0 1 1,0 0 0,-1-1 0,2 1 0,-1 0 0,0-1-1,0 0 1,0 1 0,1-1 0,-1 0 0,1 1 0,-1-1 0,1 0-1,-1 0 1,1 0 0,0 0 0,-1-1 0,1 1 0,0 0-1,0-1 1,0 1 0,-1-1 0,1 1 0,0-1 0,0 0-1,0 0 1,3 0 0,8-1 7,-1 0 0,1-1 0,-1 0 0,0-1 0,0 0 0,0-1 0,0 0 0,0-1 0,-1 0 0,0-1 0,0 0-1,0-1 1,-1 0 0,0-1 0,0 0 0,-1-1 0,14-16 0,-21 23-6,-1 1-1,0-1 1,0 0-1,0 0 1,0 0-1,0 0 1,0 0-1,0 0 1,-1 0 0,1 0-1,-1 0 1,1 0-1,-1 0 1,0-4-1,-6 0-23,-9 17-60,11-7 106,1 0-1,0 1 0,0-1 1,0 1-1,0-1 0,1 1 0,0 0 1,-3 8-1,5-12-24,0 1-1,-1-1 1,1 0-1,0 0 1,0 0 0,-1 0-1,1 0 1,0 0-1,0 1 1,0-1-1,0 0 1,1 0 0,-1 0-1,0 0 1,0 0-1,1 0 1,-1 0 0,0 0-1,1 1 1,-1-1-1,1 0 1,0-1-1,-1 1 1,1 0 0,0 0-1,-1 0 1,1 0-1,0 0 1,0-1 0,0 1-1,0 0 1,0-1-1,0 1 1,0-1-1,0 1 1,0-1 0,0 1-1,0-1 1,0 0-1,0 1 1,0-1-1,0 0 1,1 0 0,1 0-1,3 0-21,0 0 1,0-1-1,0 0 0,0 0 0,0 0 1,0-1-1,0 0 0,-1 0 0,1 0 1,0-1-1,-1 0 0,0 0 0,0 0 1,0-1-1,0 0 0,0 0 0,-1 0 1,0 0-1,0-1 0,0 1 0,0-1 1,-1 0-1,0 0 0,0-1 0,0 1 1,0-1-1,-1 1 0,2-9 0,-4 14 17,0 0 0,0 0 0,0 1 0,0-1 0,0 0 0,0 0 0,-1 0 0,1 0 0,0 0 0,0 0-1,0 0 1,0 1 0,0-1 0,-1 0 0,1 0 0,0 0 0,0 0 0,0 0 0,0 0 0,-1 0 0,1 0 0,0 0 0,0 0-1,0 0 1,0 0 0,-1 0 0,1 0 0,0 0 0,0 0 0,0 0 0,0 0 0,-1 0 0,1 0 0,0-1 0,0 1-1,0 0 1,0 0 0,0 0 0,-1 0 0,1 0 0,0 0 0,0 0 0,0 0 0,0-1 0,0 1 0,0 0 0,0 0-1,0 0 1,-1 0 0,1 0 0,0-1 0,0 1 0,0 0 0,0 0 0,0 0 0,0 0 0,0-1 0,0 1 0,0 0-1,0 0 1,0 0 0,0 0 0,0-1 0,0 1 0,-5 7 29,0 0 1,0 1-1,0-1 0,1 1 1,0 0-1,1 1 1,0-1-1,0 0 0,1 1 1,0 0-1,0 0 0,1-1 1,0 1-1,0 0 0,2 16 1,0-22-59,-1-1 1,1 0-1,-1 0 0,1 0 1,0 0-1,0 0 0,0 0 1,0 0-1,0 0 0,1 0 1,-1-1-1,0 1 1,1 0-1,-1-1 0,1 1 1,0-1-1,-1 0 0,1 1 1,0-1-1,0 0 1,0 0-1,0 0 0,0 0 1,0-1-1,0 1 0,0 0 1,0-1-1,1 1 0,-1-1 1,0 0-1,0 0 1,0 0-1,1 0 0,-1 0 1,0-1-1,4 0 0,1 0-563,-1 1 1,1-2-1,-1 1 0,0-1 0,1 0 0,-1 0 0,0-1 0,0 1 0,0-2 0,-1 1 0,9-7 0,10-16-4927,0-5-3268</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01.515"/>
    </inkml:context>
    <inkml:brush xml:id="br0">
      <inkml:brushProperty name="width" value="0.025" units="cm"/>
      <inkml:brushProperty name="height" value="0.025" units="cm"/>
      <inkml:brushProperty name="color" value="#E71224"/>
    </inkml:brush>
  </inkml:definitions>
  <inkml:trace contextRef="#ctx0" brushRef="#br0">131 2 13997,'0'0'7698,"-10"-2"-5509,4 2-1966,0 0 0,0 1 0,-1-1 0,1 1 0,0 0 0,0 1 0,0 0 0,0 0 0,-10 4 1,13-4-161,0-1 1,0 1 0,0-1-1,0 1 1,0 0 0,1 0-1,-1 0 1,1 0 0,-1 1-1,1-1 1,0 1 0,0-1-1,0 1 1,0 0 0,0 0-1,1 0 1,-1 0 0,1 0-1,0 0 1,0 0 0,0 0-1,0 0 1,1 1 0,-1 4-1,1-7-81,1-1 0,-1 1-1,1 0 1,-1-1 0,1 1 0,-1-1-1,1 1 1,-1-1 0,1 1 0,-1-1-1,1 0 1,0 1 0,-1-1 0,1 0-1,0 1 1,-1-1 0,1 0 0,0 0-1,-1 0 1,1 0 0,0 0 0,0 1-1,-1-1 1,1 0 0,0-1 0,1 1-1,30 0-676,-21 0 324,-10 0 361,16 0-711,1 2-1,-1-1 1,1 2 0,24 7-1,-39-9 730,-1-1 0,1 1 0,-1 0 0,1 0 0,-1 0-1,1 0 1,-1 0 0,0 0 0,0 1 0,0-1 0,0 1 0,0-1 0,0 1 0,0 0-1,0 0 1,-1 0 0,1 0 0,-1 0 0,1 0 0,-1 0 0,0 1 0,0-1 0,0 0-1,0 1 1,0-1 0,0 1 0,-1-1 0,1 1 0,-1-1 0,0 1 0,0 0 0,0-1-1,0 1 1,0-1 0,0 1 0,-1-1 0,1 1 0,-1-1 0,0 1 0,-1 3 0,0-2 98,0 0 0,0 1 0,-1-1-1,1 0 1,-1 0 0,0-1 0,0 1 0,0 0 0,-1-1 0,1 0 0,-1 0 0,0 0 0,1 0 0,-1-1 0,-1 1 0,1-1 0,0 0 0,-1 0 0,-4 1 0,9-4-144,-1 1 0,1 0 0,-1 0-1,1-1 1,-1 1 0,1 0 0,-1-1 0,1 1 0,0-1 0,-1 1-1,1-1 1,-1 1 0,1-1 0,0 1 0,0-1 0,-1 1 0,1-1-1,0 1 1,0-1 0,-1 1 0,1-1 0,0 0 0,0 1 0,0-1-1,0 1 1,0-1 0,0 0 0,0 1 0,0-1 0,0 1 0,0-2-1,1-25-1937,0 21 1404,4-35-3715,7-7-2444</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01.951"/>
    </inkml:context>
    <inkml:brush xml:id="br0">
      <inkml:brushProperty name="width" value="0.025" units="cm"/>
      <inkml:brushProperty name="height" value="0.025" units="cm"/>
      <inkml:brushProperty name="color" value="#E71224"/>
    </inkml:brush>
  </inkml:definitions>
  <inkml:trace contextRef="#ctx0" brushRef="#br0">25 1 12684,'0'0'2920,"0"12"-80,-12 125 382,6-94-2573,2 1 1,2 0 0,2 1 0,6 53-1,-6-97-642,0 0 0,0 1 0,0-1-1,1 0 1,-1 1 0,0-1 0,1 0-1,-1 1 1,1-1 0,-1 0 0,1 0-1,0 0 1,0 0 0,-1 1 0,1-1-1,0 0 1,0 0 0,0 0 0,0-1-1,0 1 1,0 0 0,0 0 0,0 0-1,1-1 1,-1 1 0,0-1 0,2 2-1,-2-3 8,0 1-1,1 0 0,-1 0 0,0-1 0,0 1 1,0-1-1,0 1 0,1-1 0,-1 1 0,0-1 0,0 1 1,0-1-1,0 0 0,0 0 0,-1 0 0,1 0 0,0 1 1,0-1-1,0 0 0,-1 0 0,1 0 0,-1-1 0,1 1 1,-1 0-1,1 0 0,-1 0 0,1 0 0,-1-3 0,6-24-375,-2-1 0,-1 0 0,0-44 0,-3 71 214,-1 7 168,1 0-1,1 0 0,-1 0 0,1-1 1,0 1-1,0 0 0,0 0 1,1-1-1,-1 1 0,1-1 1,1 1-1,2 5 0,-3-8 2,0 0-1,-1-1 1,1 1-1,0-1 1,0 1-1,0-1 0,0 0 1,0 0-1,0 0 1,0 0-1,0 0 1,0-1-1,1 1 1,-1 0-1,0-1 1,1 0-1,-1 1 1,0-1-1,1 0 0,-1 0 1,0-1-1,0 1 1,1 0-1,-1-1 1,0 1-1,0-1 1,1 0-1,-1 0 1,4-1-1,0-2 55,1 0 0,-1 0-1,1 0 1,-1 0 0,0-1 0,-1 0 0,1 0-1,-1-1 1,0 0 0,-1 0 0,9-12-1,4-12-34,18-41 0,-23 47 19,-1 8-32,-11 36 77,0-4 85,-6 59 408,3-47-508,1 0-1,2 0 0,2 30 0,-2-57-132,0 0 1,1 0-1,-1 0 0,0 0 0,0 1 0,0-1 0,1 0 0,-1 0 0,1 0 1,-1 0-1,1 0 0,-1 0 0,1 0 0,-1 0 0,1-1 0,0 1 1,-1 0-1,1 0 0,0 0 0,0-1 0,0 1 0,0 0 0,0-1 0,0 1 1,1 0-1,-1-1-105,0 0 0,0 0 0,-1 0 1,1-1-1,0 1 0,0 0 0,-1 0 1,1-1-1,0 1 0,-1 0 0,1-1 1,0 1-1,-1 0 0,1-1 0,0 1 0,-1-1 1,1 1-1,-1-1 0,1 0 0,-1 1 1,1-1-1,-1 0 0,0 1 0,1-1 1,-1 0-1,0 1 0,1-1 0,-1 0 1,0 0-1,0 1 0,1-1 0,-1 0 0,0 0 1,0-1-1,3-23-5819,0-7-3844</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03.604"/>
    </inkml:context>
    <inkml:brush xml:id="br0">
      <inkml:brushProperty name="width" value="0.025" units="cm"/>
      <inkml:brushProperty name="height" value="0.025" units="cm"/>
      <inkml:brushProperty name="color" value="#E71224"/>
    </inkml:brush>
  </inkml:definitions>
  <inkml:trace contextRef="#ctx0" brushRef="#br0">80 49 10794,'2'-10'1507,"-2"8"-970,0-1-1,1 0 0,-1 0 1,1 1-1,-1-1 1,1 1-1,0-1 0,0 0 1,0 1-1,0 0 1,1-1-1,-1 1 0,3-4 1,-2 37 2335,-1 7-1353,1-26-1128,-2 1 0,1 0 1,-2 0-1,0 0 0,0 0 1,-1-1-1,-6 21 1,7-47 1106,1 14-1503,0-1 0,0 1 0,0-1 1,0 0-1,0 1 0,0-1 1,0 1-1,0-1 0,0 0 0,0 1 1,1-1-1,-1 1 0,0-1 1,1 1-1,-1-1 0,0 1 0,1-1 1,-1 1-1,0-1 0,1 1 0,-1 0 1,1-1-1,-1 1 0,1 0 1,-1-1-1,1 1 0,-1 0 0,1-1 1,-1 1-1,1 0 0,-1 0 0,1 0 1,0-1-1,-1 1 0,1 0 1,-1 0-1,2 0 0,0 39-235,-2 2 221,-2-9 21,2 0 1,1 1-1,2-1 0,1 0 0,15 55 1,-10-71 220,-5-20-517,-4 2 145,0 0 1,0 0-1,-1 0 1,1 0-1,-1 0 1,1 0 0,-1 0-1,1 0 1,-1 0-1,0 0 1,0 1-1,0-1 1,0 0-1,0 0 1,-1 1 0,0-2-1,-21-21-2179,-43-50-1047,61 68 3418,0-1 0,0 0 0,1-1 0,0 1 0,1-1-1,-1 0 1,1 0 0,1 0 0,-3-8 0,6 15 68,-1 1 0,0-1 0,1 1 0,-1 0 0,1-1 0,-1 1 0,0-1 1,1 1-1,-1 0 0,1-1 0,-1 1 0,1 0 0,-1 0 0,1-1 0,-1 1 0,1 0 0,-1 0 1,1 0-1,-1 0 0,1-1 0,0 1 0,-1 0 0,1 0 0,-1 0 0,1 0 0,-1 0 0,1 1 1,-1-1-1,1 0 0,0 0 0,-1 0 0,1 0 0,-1 1 0,1-1 0,-1 0 0,1 0 0,0 1 1,35 9 528,-23-6-260,-4-2-348,0 0 0,1-1 0,-1 0 0,1-1 1,-1 0-1,1 0 0,-1-1 0,1 0 0,-1-1 0,0 0 0,1-1 0,16-6 0,-22 7-45,1-1-1,-1 0 0,0 0 0,0 0 0,0 0 1,0 0-1,0-1 0,-1 0 0,1 0 1,-1 0-1,0 0 0,-1 0 0,1-1 0,-1 1 1,1-1-1,-1 0 0,-1 0 0,1 1 0,-1-1 1,1 0-1,-2-1 0,1 1 0,0 0 0,-1 0 1,0-5-1,-19 47-445,13-7 732,1-1 1,2 1-1,0 52 1,3-80-243,0 0 1,0 0-1,0 0 0,0-1 1,0 1-1,0 0 0,1 0 1,-1-1-1,1 1 0,-1 0 1,1-1-1,0 1 0,-1 0 1,1-1-1,0 1 0,0-1 1,0 1-1,2 1 0,-2-2-6,0-1 0,0 1 1,0-1-1,1 1 0,-1-1 0,0 0 0,0 1 0,0-1 1,0 0-1,1 0 0,-1 0 0,0 0 0,0 0 0,0 0 0,0 0 1,1 0-1,-1 0 0,0-1 0,0 1 0,2-1 0,2-1 22,0 0 0,-1-1 0,1 1 0,-1-1 0,1 0 0,-1 0-1,0-1 1,0 1 0,-1-1 0,7-8 0,5-11-39,-1-1-1,-1 0 1,-1-1-1,-1 0 1,-2-1 0,13-50-1,-24 99 78,1-1 0,3 30-1,-1-1 559,-1-49-601,0 1-1,0 0 1,0 0 0,0 0-1,1 0 1,-1-1-1,1 1 1,0 0-1,0 0 1,0-1 0,0 1-1,0 0 1,0-1-1,1 0 1,2 5 0,-3-7-90,1 1 0,-1 0 0,1 0 0,-1-1 0,1 1 0,-1-1 0,1 1 0,-1-1 0,1 0 0,-1 1 0,1-1 0,-1 0 0,1 0 0,-1 0 0,1 0 0,0 0 0,-1-1 0,1 1 0,-1 0 0,1-1 0,-1 1 0,1-1 0,-1 0 0,0 1 0,1-1 0,-1 0 0,0 0 0,1 0 0,-1 0 0,2-1 0,23-18-4204,-10 5-1612,-7 4-2267</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04.226"/>
    </inkml:context>
    <inkml:brush xml:id="br0">
      <inkml:brushProperty name="width" value="0.025" units="cm"/>
      <inkml:brushProperty name="height" value="0.025" units="cm"/>
      <inkml:brushProperty name="color" value="#E71224"/>
    </inkml:brush>
  </inkml:definitions>
  <inkml:trace contextRef="#ctx0" brushRef="#br0">9 0 11371,'0'1'5023,"0"15"-3192,-5 138 4698,1-65-4551,8 89 0,7-113-1706,-11-62-264,0-1 0,1 0-1,-1 0 1,1 1 0,0-1-1,-1 0 1,1 0 0,0 0-1,0 0 1,1 0 0,-1 0-1,0 0 1,1 0 0,-1 0-1,1-1 1,-1 1 0,1-1-1,0 1 1,0-1 0,0 1 0,-1-1-1,1 0 1,1 0 0,2 1-1,-4-2-9,0 0-1,0 0 1,0-1-1,0 1 0,-1 0 1,1-1-1,0 1 1,0-1-1,-1 1 0,1-1 1,0 0-1,0 1 1,-1-1-1,1 0 0,-1 1 1,1-1-1,-1 0 1,1 0-1,-1 1 0,1-1 1,-1 0-1,0 0 1,1 0-1,-1 0 0,0 0 1,0 0-1,0 1 1,1-1-1,-1 0 1,0 0-1,-1-2 0,3-38-502,-2 33 357,1-5-42,-1-1 1,-1 1-1,1 0 1,-2-1-1,0 1 0,-1 0 1,0 0-1,-1 0 1,-10-23-1,14 36 192,0-1 0,0 1 0,0 0 0,0 0 0,0-1 0,0 1 0,0 0 0,0 0 0,0-1 0,-1 1 0,1 0 0,0 0 0,0-1 0,0 1 0,0 0 0,-1 0 0,1 0 0,0-1 0,0 1 0,0 0 0,-1 0 0,1 0 0,0 0 0,0-1 0,0 1 0,-1 0 0,1 0 0,0 0 0,-1 0 0,1 0 0,0 0 0,0 0 0,-1 0 0,1 0 0,0 0 0,0 0 0,-1 0 0,1 0 0,0 0 0,0 0 0,-1 0 0,1 0 0,0 0 0,-1 0 0,-3 15 278,5 22 263,0-33-508,1 0 1,-1-1-1,0 1 0,1 0 0,0-1 0,0 1 0,0-1 0,0 1 0,1-1 0,-1 0 0,1 0 0,0 0 1,-1-1-1,2 1 0,-1-1 0,0 1 0,0-1 0,1 0 0,-1 0 0,1 0 0,-1-1 0,1 1 0,0-1 1,0 0-1,0 0 0,0 0 0,0-1 0,4 1 0,-1-1-5,0 1 0,0-1 0,0 0-1,0-1 1,0 0 0,0 0 0,-1 0 0,1-1-1,0 0 1,0 0 0,-1-1 0,0 0 0,1 0-1,-1-1 1,8-5 0,-2-2-5,0 0 1,-1-1-1,-1 0 0,0 0 1,0-1-1,-2-1 1,13-23-1,-31 124-84,9-76 87,-7 64 442,7-69-412,1 0-1,0 0 1,0 0-1,1 0 1,0 0-1,0 0 1,0 0-1,1 0 1,3 8-1,-5-13-52,1 0-1,-1 0 1,0-1-1,1 1 1,-1 0 0,1 0-1,-1-1 1,1 1-1,-1-1 1,1 1-1,0 0 1,-1-1-1,1 1 1,0-1 0,-1 1-1,1-1 1,0 0-1,-1 1 1,1-1-1,0 0 1,0 1-1,0-1 1,-1 0 0,1 0-1,0 0 1,0 0-1,0 0 1,0 0-1,-1 0 1,1 0-1,0 0 1,0 0-1,0 0 1,0 0 0,-1-1-1,1 1 1,0 0-1,0-1 1,-1 1-1,1 0 1,0-1-1,0 1 1,-1-1 0,1 1-1,-1-1 1,1 1-1,0-1 1,-1 0-1,1 1 1,-1-1-1,1-1 1,23-37-882,-19 24-587,0 0 1,-1 0-1,-1 0 1,-1-1-1,0 1 1,0-18-1,-2-21-6736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04.598"/>
    </inkml:context>
    <inkml:brush xml:id="br0">
      <inkml:brushProperty name="width" value="0.025" units="cm"/>
      <inkml:brushProperty name="height" value="0.025" units="cm"/>
      <inkml:brushProperty name="color" value="#E71224"/>
    </inkml:brush>
  </inkml:definitions>
  <inkml:trace contextRef="#ctx0" brushRef="#br0">4 1 16592,'0'0'4164,"-4"67"-3075,8-46-865,13-4-96,4-4-128,2-6-737,0-3-1569,0-4-2274,0 0-1026</inkml:trace>
  <inkml:trace contextRef="#ctx0" brushRef="#br0" timeOffset="1">183 130 9833,'0'0'11366,"-2"11"-9706,0-1-1389,-3 8 485,2 0 1,0 1-1,1 0 0,0 18 0,3-35-737,-1-1 0,0 0 0,1 0 0,-1 0-1,1 0 1,0 0 0,-1 0 0,1 0 0,0 0 0,0 0 0,-1 0 0,1 0 0,0 0 0,0 0 0,0-1 0,0 1 0,0 0 0,0-1 0,0 1 0,0-1 0,1 1-1,-1-1 1,0 0 0,0 1 0,0-1 0,1 0 0,-1 0 0,0 0 0,0 0 0,0 0 0,1 0 0,-1 0 0,0 0 0,0 0 0,1 0 0,-1-1 0,0 1 0,2-2-1,5 1-34,-1-1 0,0 0-1,1 0 1,-1-1 0,8-4-1,2-4-651,0 0 0,-1-1-1,-1-1 1,1-1 0,18-23-1,-1-2-4035,-2-1-4588,-20 26 2085</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04.927"/>
    </inkml:context>
    <inkml:brush xml:id="br0">
      <inkml:brushProperty name="width" value="0.025" units="cm"/>
      <inkml:brushProperty name="height" value="0.025" units="cm"/>
      <inkml:brushProperty name="color" value="#E71224"/>
    </inkml:brush>
  </inkml:definitions>
  <inkml:trace contextRef="#ctx0" brushRef="#br0">7 32 3427,'0'0'8312,"6"-4"-6241,22-13 188,-22 9 603,-10 5-1366,-12 5 135,14 1-1415,-1 0-1,1 0 0,0 0 1,0 1-1,0-1 0,0 1 1,0 0-1,1-1 0,0 1 1,0 0-1,0 0 0,0 0 1,0 5-1,0-3-65,0 0 0,0-1 1,1 1-1,0-1 0,0 1 0,0 0 0,1-1 0,0 1 0,2 7 0,-2-11-167,0-1-1,0 1 1,0-1-1,1 0 1,-1 1-1,0-1 0,1 0 1,-1 0-1,0 0 1,1 0-1,-1 0 1,1 0-1,0 0 0,-1-1 1,1 1-1,0-1 1,-1 1-1,1-1 1,0 1-1,0-1 0,-1 0 1,5 0-1,47-4-3059,-27 2 1834,-25 2 1697,-29 26 2432,-17 10-4256,41-34 78</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06.110"/>
    </inkml:context>
    <inkml:brush xml:id="br0">
      <inkml:brushProperty name="width" value="0.025" units="cm"/>
      <inkml:brushProperty name="height" value="0.025" units="cm"/>
      <inkml:brushProperty name="color" value="#E71224"/>
    </inkml:brush>
  </inkml:definitions>
  <inkml:trace contextRef="#ctx0" brushRef="#br0">0 584 13325,'0'0'13773,"10"-6"-13405,-1 0-318,6-3 45,0-1 1,25-23-1,-36 30-86,0-1 0,-1 0 0,0 1-1,1-2 1,-1 1 0,-1 0 0,1 0 0,0-1-1,-1 0 1,0 1 0,0-1 0,-1 0 0,1 0-1,-1 0 1,0 0 0,0-7 0,-26 61-111,7 18 239,17-63-113,0 1-1,0 1 0,1-1 0,0 0 1,0 0-1,0 0 0,1 0 1,-1 0-1,1 0 0,0 0 0,3 7 1,-3-11-17,0 1 1,0-1-1,0 0 1,0 0-1,0 1 1,0-1-1,0 0 1,0 0-1,1 0 1,-1 0-1,0-1 1,1 1 0,-1 0-1,1 0 1,-1-1-1,1 1 1,-1-1-1,1 0 1,0 1-1,-1-1 1,1 0-1,-1 0 1,1 0-1,0 0 1,-1 0-1,1 0 1,-1 0-1,1-1 1,-1 1-1,1 0 1,0-1-1,-1 0 1,0 1 0,1-1-1,-1 0 1,1 0-1,1-1 1,5-3 20,-1 1 0,0-1 0,0 0 0,0 0 0,10-12 0,0-5-104,0-1 0,-2-1 0,0 0 0,-2-1 0,-1 0 0,0-1 0,-2-1 0,-1 1 1,-2-2-1,0 1 0,-2-1 0,-1 0 0,1-40 0,-5 68 74,0 0-1,-1 0 1,1 0-1,0 0 1,0 0-1,0 0 1,0 0-1,0 0 1,0 0-1,0 0 1,-1 0-1,1 0 1,0 0-1,0 0 1,0 0-1,0 0 1,0 0-1,0 0 1,0 0-1,-1 0 1,1 0-1,0 0 1,0 0-1,0 0 1,0 0-1,0 0 1,0 0-1,0 0 1,-1 0-1,1 0 1,0 0-1,0 0 1,0 0 0,0-1-1,0 1 1,0 0-1,0 0 1,0 0-1,0 0 1,0 0-1,0 0 1,-1 0-1,1 0 1,0-1-1,0 1 1,0 0-1,0 0 1,0 0-1,0 0 1,0 0-1,0 0 1,0-1-1,-10 21 1,-9 28 109,7 4 46,2 0 0,2 0 0,3 1-1,2 97 1,3-148-170,0-1 1,-1 0 0,1 0-1,0 0 1,1 0-1,-1 0 1,0 1-1,0-1 1,0 0-1,1 0 1,-1 0 0,0 0-1,1 0 1,-1 0-1,1 0 1,0 0-1,-1 0 1,1 0-1,1 1 1,-1-1 12,-1-1-1,1 0 1,0 0 0,-1 0-1,1 0 1,0 1 0,-1-1 0,1 0-1,0 0 1,-1 0 0,1 0-1,0-1 1,0 1 0,-1 0-1,1 0 1,0 0 0,-1 0-1,1-1 1,0 1 0,-1 0 0,1-1-1,0 0 1,4-2 9,-1 0-1,0-1 1,0 1 0,0-1-1,0 0 1,5-8 0,4-10-26,0-1 0,-2 0 0,0 0 0,-2-1 0,-1-1 0,-1 0 0,8-49 0,-6 3 206,-3-115 1,-21 251 385,9-12-340,2 0 0,2 0 0,8 80-1,-6-131-230,0 0-1,0 0 0,0-1 1,0 1-1,1 0 0,-1 0 0,1 0 1,-1-1-1,1 1 0,-1 0 0,1 0 1,0-1-1,0 1 0,0-1 1,0 1-1,0-1 0,0 1 0,0-1 1,1 1-1,-1-1 0,0 0 0,1 0 1,-1 0-1,1 0 0,-1 0 1,1 0-1,0 0 0,2 1 0,-2-3 6,0 1-1,1 0 0,-1-1 0,0 0 0,0 1 0,0-1 1,0 0-1,0 0 0,0 0 0,0 0 0,0 0 0,0-1 1,-1 1-1,1-1 0,0 1 0,-1-1 0,1 1 0,-1-1 1,1 0-1,-1 0 0,0 0 0,2-4 0,4-6-154,0-1 0,-1 0 0,0 0 0,-1-1 0,0 1 0,-1-1 0,-1-1 0,0 1 1,-1 0-1,0-16 0,-4 29-360,-5 10 414,-3 13 237,8-12-54,0 0-1,1 0 0,0 0 1,0 1-1,1-1 1,2 17-1,-2-25-75,0 0-1,1 0 0,-1 0 1,1-1-1,0 1 1,-1 0-1,1 0 0,0-1 1,0 1-1,0 0 1,0-1-1,0 1 0,0-1 1,1 1-1,-1-1 1,0 0-1,3 3 1,-2-4-3,0 1 0,0-1 0,0 1 1,0-1-1,0 1 0,0-1 1,0 0-1,0 0 0,0 0 0,0 0 1,0-1-1,0 1 0,0 0 0,0-1 1,0 1-1,0-1 0,0 0 1,0 0-1,0 0 0,2-2 0,4-1-25,-1-1-1,0-1 1,0 1-1,0-1 0,-1 0 1,0-1-1,0 0 0,-1 1 1,0-2-1,0 1 1,0-1-1,-1 0 0,0 0 1,3-10-1,-1 2-151,-1 0 0,0 0 0,-2-1 0,0 0 1,0 0-1,-1-23 0,-2 41 251,-2 22 473,9-16-309,14-12-131,-13 0-150,0-1 0,0 1 0,0-2 0,-1 1 1,0-1-1,0 0 0,-1-1 0,0 0 0,0 0 0,-1 0 0,9-17 0,-8 13-33,-1 0 0,0 0 0,0-1 0,-2 1 1,1-1-1,-1 0 0,-1 0 0,1-17 0,-26 83 158,16-25 189,2 1 0,1 0 0,1 0 0,1 0 0,2 0 0,1 0 0,4 30 0,-5-57-296,1 0 0,-1 0 0,0 0 0,1 0 0,-1 1 1,1-1-1,0 0 0,0 0 0,0 0 0,0 0 0,0 0 0,0-1 0,1 1 0,-1 0 0,0 0 1,1-1-1,-1 1 0,1-1 0,0 1 0,0-1 0,-1 0 0,1 0 0,0 0 0,0 0 1,0 0-1,0 0 0,0 0 0,1-1 0,-1 1 0,0-1 0,0 1 0,0-1 0,0 0 1,1 0-1,-1 0 0,4-1 0,-3 1-86,-1-1 1,1 0-1,0 0 1,-1 0-1,1 0 1,0-1-1,-1 1 0,0-1 1,1 0-1,-1 1 1,0-1-1,0 0 1,0 0-1,0-1 1,0 1-1,0 0 0,-1-1 1,1 1-1,-1-1 1,1 1-1,-1-1 1,0 1-1,0-1 0,-1 0 1,1 0-1,0 0 1,0-3-1,-1 1-40,-1 0 0,1 1 0,-1-1 0,0 1-1,0-1 1,0 1 0,-1-1 0,1 1 0,-1 0-1,0 0 1,0 0 0,-1 0 0,1 0 0,-1 0-1,0 0 1,0 1 0,0-1 0,0 1 0,-1 0 0,1 0-1,-1 1 1,0-1 0,0 0 0,-4-1 0,-1-1 630,1 0 0,-1 1 1,1 0-1,-1 1 0,0 0 0,-1 0 1,1 1-1,-13-2 0,84 7-465,43-2 306,-54-7-2848,-5-9-3547,-5-8-8405</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22.196"/>
    </inkml:context>
    <inkml:brush xml:id="br0">
      <inkml:brushProperty name="width" value="0.025" units="cm"/>
      <inkml:brushProperty name="height" value="0.025" units="cm"/>
      <inkml:brushProperty name="color" value="#E71224"/>
    </inkml:brush>
  </inkml:definitions>
  <inkml:trace contextRef="#ctx0" brushRef="#br0">5772 65 16912,'-118'-23'-61,"-1"5"1,-178-5-1,-651 39-4450,8 99 2729,505-23 3623,-664 231 1,937-262-1126,2 7-1,4 7 1,-265 173 0,332-186-682,4 4 1,3 3-1,2 4 1,4 3-1,3 4 1,4 3-1,-76 119 1,112-151-41,4 3 0,1 0 1,3 2-1,2 0 0,3 2 0,2 0 1,-11 72-1,24-99-11,1 0 0,2 0 0,1 1 1,1 0-1,2-1 0,1 0 0,1 1 0,2-1 1,1-1-1,2 1 0,0-1 0,3-1 0,0 0 1,2-1-1,26 42 0,-10-30-62,1-1 0,3-1-1,1-2 1,1-2 0,2-1 0,53 35-1,12-1-48,154 74 0,-41-37 265,5-10 1,3-10-1,4-10 0,3-9 1,2-11-1,3-10 1,399 23-1,-391-63 56,394-42 0,-445 11-169,-1-8 0,289-92 0,-341 78-42,-2-6 0,-2-6 0,242-150 0,-277 143 10,-3-5 1,-4-4 0,-3-3 0,-4-5-1,100-124 1,-112 112 51,-3-4 0,-6-3 0,80-163 0,-112 192 9,-3-2 1,-4-1-1,-3-1 1,-3-1-1,-4 0 0,7-94 1,-21 127 27,-3 0-1,-1 0 1,-2 0 0,-3 0-1,-1 0 1,-3 1 0,-1 0-1,-3 1 1,-1 1 0,-2 0 0,-3 1-1,-1 1 1,-2 1 0,-1 1-1,-3 1 1,-57-65 0,35 52-65,-3 1 1,-2 3 0,-1 3-1,-3 2 1,-2 2 0,-1 3-1,-2 3 1,-1 3-1,-2 2 1,-70-21 0,15 15-1186,-1 6 1,-1 4 0,-1 6-1,-246-7 1,-3 26-4309</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32.060"/>
    </inkml:context>
    <inkml:brush xml:id="br0">
      <inkml:brushProperty name="width" value="0.025" units="cm"/>
      <inkml:brushProperty name="height" value="0.025" units="cm"/>
      <inkml:brushProperty name="color" value="#E71224"/>
    </inkml:brush>
  </inkml:definitions>
  <inkml:trace contextRef="#ctx0" brushRef="#br0">7319 426 4132,'-111'-42'569,"-2"5"1,-2 6-1,-1 4 1,-121-11-1,-479-16 1044,609 49-1578,-391-12 74,-730 68 1,682 12 584,-639 159 0,982-169-240,2 9 1,4 8 0,-342 174 0,431-184-247,3 4 0,2 4 1,4 6-1,3 3 1,4 4-1,3 5 0,-144 179 1,195-213-297,3 1 1,2 1 0,2 2-1,3 1 1,2 2 0,-29 101-1,44-122 12,3 0 0,1 1 0,2 0-1,2 0 1,1 0 0,3 1-1,0-1 1,3 0 0,1 0-1,2 0 1,23 73 0,-5-50-33,3-2 0,1-1 0,4-1 0,2-2 0,2-1 0,3-2 0,2-2 1,2-2-1,3-1 0,1-3 0,95 68 0,-61-57 159,1-4 0,2-4 0,3-4 0,1-3 0,3-5-1,0-3 1,129 26 0,-74-30 423,0-8 0,173 4 1,303-41 1080,-299-18-845,336-81 0,307-136-253,-500 104-404,639-294 0,-807 296-38,-7-14 0,-7-12 0,273-216 0,-440 294-4,122-124 0,-201 178-2,-2-2 1,-2-2 0,-2-1-1,-2-1 1,-2-2-1,34-74 1,-54 98 35,0-1 0,-2 0 1,-1-1-1,-1 1 0,-1-1 1,-1-1-1,-1 1 0,-1 0 1,-1 0-1,-2-1 0,0 1 1,-2 0-1,-1 0 0,0 1 1,-2 0-1,-1 0 0,-1 0 1,-1 1-1,-1 0 0,-1 1 1,-1 0-1,-24-31 0,-5 3 62,-2 0 0,-2 3 0,-3 2 0,-1 2 0,-2 3 0,-1 1-1,-3 3 1,-113-54 0,51 38-120,-2 6 0,-2 5 0,-207-42 0,111 45-970,-416-18 1,-227 74-5281,494 10 1555</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5.417"/>
    </inkml:context>
    <inkml:brush xml:id="br0">
      <inkml:brushProperty name="width" value="0.025" units="cm"/>
      <inkml:brushProperty name="height" value="0.025" units="cm"/>
      <inkml:brushProperty name="color" value="#E71224"/>
    </inkml:brush>
  </inkml:definitions>
  <inkml:trace contextRef="#ctx0" brushRef="#br0">172 236 3011,'7'-51'5340,"-3"25"-2911,-1 0-1,-1 0 1,-1 0-1,-5-42 1,4 67-2352,0 1 1,0-1-1,0 0 1,-1 1-1,1-1 1,0 1-1,-1-1 0,1 0 1,0 1-1,-1-1 1,1 1-1,-1-1 0,1 1 1,-1-1-1,1 1 1,-1-1-1,0 1 0,1 0 1,-1-1-1,1 1 1,-1 0-1,0-1 1,1 1-1,-1 0 0,0 0 1,1 0-1,-1-1 1,0 1-1,0 0 0,1 0 1,-1 0-1,0 0 1,1 0-1,-1 1 0,0-1 1,1 0-1,-1 0 1,0 0-1,0 0 1,1 1-1,-1-1 0,1 0 1,-1 1-1,0-1 1,1 1-1,-1-1 0,1 0 1,-1 2-1,-30 20 929,16-3-826,1 0-1,1 0 1,1 2-1,1 0 1,0 0-1,2 0 0,0 2 1,2-1-1,0 1 1,1 0-1,2 0 1,-3 40-1,6-61-183,1 0 0,0 0-1,0 0 1,0-1 0,0 1 0,0 0 0,1 0-1,-1 0 1,0 0 0,1 0 0,-1 0-1,1-1 1,0 1 0,0 0 0,0 0-1,0-1 1,0 1 0,0-1 0,0 1 0,0-1-1,1 1 1,-1-1 0,0 0 0,1 0-1,-1 1 1,1-1 0,0 0 0,-1 0-1,1 0 1,0-1 0,0 1 0,-1 0 0,1-1-1,0 1 1,0-1 0,0 0 0,0 1-1,0-1 1,0 0 0,-1 0 0,1 0-1,0-1 1,0 1 0,0 0 0,3-2 0,10-1-73,-2 0 1,1-2-1,0 1 1,22-12 0,-8 1-2,43-18 37,-65 31 32,-1 0 0,1 0-1,0 1 1,-1-1 0,1 1 0,0 1 0,0-1 0,0 1 0,0 0 0,8 2 0,-13-2 19,0 1 0,0 0 0,1 0 0,-1 0 0,0 0 0,0 0 0,0 0 0,-1 0 1,1 0-1,0 0 0,0 0 0,0 0 0,-1 1 0,1-1 0,-1 0 0,1 1 0,-1-1 0,1 0 0,-1 1 1,0-1-1,0 1 0,0-1 0,0 0 0,0 1 0,0-1 0,0 1 0,0-1 0,0 0 0,-1 3 0,-10 44 905,4-34-713,0-1 1,-1 0-1,-1 0 1,0 0-1,-1-1 1,0-1-1,-1 0 0,0 0 1,-1-1-1,0-1 1,0 0-1,-19 11 1,30-20-222,0 1 0,-1 0 0,1-1 1,0 1-1,0-1 0,0 1 0,-1-1 1,1 1-1,0-1 0,0 0 0,-1 0 0,1 0 1,0 1-1,-1-1 0,1 0 0,0-1 1,-1 1-1,1 0 0,0 0 0,0-1 1,-1 1-1,0-1 0,1 0-89,1 0 0,-1 1 0,0-1 0,1 0 0,0 0 0,-1 0 0,1 0 0,-1 0 0,1 0 0,0 0 0,0 0 0,0 0 0,-1 0 0,1 0 0,0 0 0,0 0 0,0 0 0,1 0 1,-1 0-1,0 0 0,1-1 0,1-8-1052,1 1 0,0 0 1,0-1-1,8-11 0,10-22-4109,3-5-2728</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9.430"/>
    </inkml:context>
    <inkml:brush xml:id="br0">
      <inkml:brushProperty name="width" value="0.025" units="cm"/>
      <inkml:brushProperty name="height" value="0.025" units="cm"/>
    </inkml:brush>
  </inkml:definitions>
  <inkml:trace contextRef="#ctx0" brushRef="#br0">1 12 8872,'1'5'15535,"-1"-5"-14286,3 0-704,3 0-449,2-3-192,4-2-1634,-2 2-2306,-2-2-3491</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4.855"/>
    </inkml:context>
    <inkml:brush xml:id="br0">
      <inkml:brushProperty name="width" value="0.025" units="cm"/>
      <inkml:brushProperty name="height" value="0.025" units="cm"/>
    </inkml:brush>
  </inkml:definitions>
  <inkml:trace contextRef="#ctx0" brushRef="#br0">68 1 10954,'0'0'16341,"-2"10"-15764,-4 13-260,-54 269 1400,64-351-966,0 4-987,0 37-541,-3 22 767,0-1 0,0 1 0,1-1 0,-1 0 0,1 1 0,0-1 0,0 0 1,0 0-1,1 0 0,-1-1 0,1 1 0,-1 0 0,1-1 0,0 0 0,0 0 0,0 1 0,5 1 0,-2-1-8,0-1 0,-1-1 0,1 1 0,0-1 0,0 0 0,1 0 0,-1 0 0,0-1 0,11-1 0,0-1-188,0-1-1,0 0 1,0-2-1,-1 0 1,0 0-1,24-13 1,-17 4 82,-18 11 110,-1 0 0,1 0 1,0 0-1,0 1 0,0-1 0,0 1 0,0 0 1,1 1-1,6-2 0,-11 5 2,0 0-1,-1 1 1,1-1 0,0 1 0,-1-1-1,1 0 1,-1 1 0,0-1-1,0 1 1,0-1 0,0 5 0,0-1 52,1 0-24,0-1-1,0 0 1,0 1-1,1-1 1,-1 0-1,1 0 0,1 1 1,-1-2-1,1 1 1,0 0-1,4 6 1,46 43-222,-41-45-196,-1 2 0,-1-1 1,0 2-1,10 14 1,-15-18 270,0 1 0,-1-1 0,0 1 0,0 0 0,-1 0 0,0 1 0,-1-1 0,0 1 0,0-1 0,-1 1 0,0 0 0,-1 0 0,0-1 0,-1 1 0,0 0 0,0-1 0,-5 14 0,4-14 489,-2 0 0,1 0 0,-1 0-1,-1-1 1,0 1 0,0-1 0,0 0 0,-1-1 0,0 1 0,-1-1 0,0 0-1,0-1 1,0 1 0,-1-2 0,0 1 0,0-1 0,-14 7 0,20-11-289,0 0 0,0 0 1,0 0-1,1-1 1,-1 1-1,0-1 0,0 1 1,0-1-1,0 0 1,0 0-1,-1 0 1,1 0-1,0 0 0,0 0 1,0 0-1,0-1 1,0 1-1,0-1 0,0 1 1,0-1-1,-3-2 1,2 1-31,0 0 1,1 0 0,-1-1-1,1 1 1,-1-1 0,1 0-1,0 0 1,0 0 0,0 0-1,0 0 1,-1-6 0,-3-7-86,1 0-1,0-1 1,2 0 0,-3-19 0,4 22-249,0 0 1,1-1-1,0 1 1,1 0-1,1-1 0,0 1 1,1 0-1,1 0 1,0 0-1,5-15 1,6-13-4657,-17 11-1955,-12 0-4908</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5.762"/>
    </inkml:context>
    <inkml:brush xml:id="br0">
      <inkml:brushProperty name="width" value="0.025" units="cm"/>
      <inkml:brushProperty name="height" value="0.025" units="cm"/>
      <inkml:brushProperty name="color" value="#E71224"/>
    </inkml:brush>
  </inkml:definitions>
  <inkml:trace contextRef="#ctx0" brushRef="#br0">9 97 19442,'-1'9'1591,"-1"12"-679,-4 84 2513,7-96-3288,-1-1 1,1 1 0,0 0-1,1-1 1,0 0 0,0 1-1,1-1 1,0 0 0,0 0-1,6 10 1,-7-16-138,-1 0 0,0 0 0,0 0 0,1 0 0,0 0 1,-1 0-1,1-1 0,0 1 0,0-1 0,-1 1 0,1-1 0,0 1 0,1-1 0,-1 0 0,0 0 0,0 0 0,0-1 1,1 1-1,3 1 0,-4-3 7,1 1 1,-1 0 0,0-1 0,0 1-1,0-1 1,0 1 0,1-1 0,-1 0-1,0 0 1,0 0 0,0 0 0,-1 0 0,1-1-1,0 1 1,0-1 0,2-2 0,3-4 26,-1 0 0,0 0 1,-1 0-1,0 0 1,0-1-1,-1 0 0,0 0 1,3-11-1,0-13 254,-1 0-1,-1 0 0,-2-1 1,-1 0-1,-5-58 0,3 122-16,5 81-104,-4-102-140,1 0-1,-1 0 1,1 0 0,0-1-1,1 1 1,0-1 0,1 1 0,0-1-1,0 0 1,8 12 0,-11-19-17,0 0 0,0 0 0,1 1 1,-1-1-1,0 0 0,0 0 0,1 0 0,-1 0 0,0 0 1,1-1-1,-1 1 0,1 0 0,-1-1 0,1 1 1,0-1-1,-1 1 0,1-1 0,-1 0 0,1 0 0,0 0 1,-1 1-1,1-2 0,0 1 0,-1 0 0,1 0 1,-1 0-1,1-1 0,0 1 0,-1-1 0,1 1 0,-1-1 1,1 0-1,-1 0 0,0 1 0,1-1 0,-1 0 0,0 0 1,1 0-1,-1-1 0,0 1 0,0 0 0,0 0 1,0-1-1,0 1 0,0 0 0,1-3 0,20-36-2090,-13 4-5522,-9 16-1638</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6.488"/>
    </inkml:context>
    <inkml:brush xml:id="br0">
      <inkml:brushProperty name="width" value="0.025" units="cm"/>
      <inkml:brushProperty name="height" value="0.025" units="cm"/>
      <inkml:brushProperty name="color" value="#E71224"/>
    </inkml:brush>
  </inkml:definitions>
  <inkml:trace contextRef="#ctx0" brushRef="#br0">0 1 11307,'0'0'12406,"3"8"-11285,11 45 229,-4-13-1021,1 0 0,2-1 0,2 0 0,28 52 0,-42-88-325,1 0 0,-1-1 0,1 1 0,0-1 0,0 0 0,0 1 0,0-1-1,1 0 1,-1 0 0,0 0 0,1-1 0,-1 1 0,1-1 0,0 1 0,-1-1 0,1 0 0,3 1 0,-4-2 4,1 1 1,0-1-1,-1-1 0,1 1 1,-1 0-1,1 0 0,-1-1 1,0 1-1,1-1 0,-1 0 1,1 0-1,-1 0 0,0 0 1,0 0-1,1-1 0,2-1 1,7-8 34,-1 0 0,1-1 0,-2 0-1,0 0 1,11-19 0,1 1-33,-16 23-10,33-35-10,-38 40 2,1 0 0,0 1 0,-1-1-1,1 1 1,0 0 0,0-1 0,0 1 0,0 0 0,1 0 0,-1 0-1,0 1 1,0-1 0,0 0 0,1 1 0,-1 0 0,0-1 0,1 1-1,-1 0 1,0 0 0,4 1 0,-4-1 3,-1 1 0,0 0 1,0 0-1,1 0 0,-1 0 1,0 0-1,0 0 0,0 0 0,0 0 1,0 0-1,0 0 0,0 1 1,0-1-1,-1 0 0,1 1 0,0-1 1,-1 0-1,1 1 0,-1-1 0,1 1 1,-1-1-1,0 1 0,0-1 1,1 3-1,-1 44 48,0-33 0,-1-4 129,0 0 0,0 0 0,-1 0 0,-1-1 1,0 1-1,0-1 0,-1 0 0,-9 18 0,12-25-147,0 0 0,-1-1 0,1 1 1,-1-1-1,0 1 0,1-1 0,-1 0 0,0 1 0,0-1 0,-1 0 0,1 0 1,0-1-1,-1 1 0,1 0 0,-1-1 0,1 1 0,-1-1 0,0 0 0,0 0 0,1 0 1,-1 0-1,0-1 0,0 1 0,0-1 0,0 1 0,0-1 0,0 0 0,0 0 1,0-1-1,0 1 0,0 0 0,0-1 0,0 0 0,1 0 0,-1 0 0,0 0 1,-3-2-1,2 1-294,0-1 0,1 1 0,-1-1 1,1 0-1,0 0 0,0-1 1,0 1-1,0 0 0,0-1 0,1 0 1,-1 0-1,1 0 0,0 0 1,-2-8-1,2 6-676,0 0 0,0 0 0,1-1 0,0 1 1,0-1-1,1 1 0,-1-1 0,2 1 0,1-14 0,8-12-6214</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6.830"/>
    </inkml:context>
    <inkml:brush xml:id="br0">
      <inkml:brushProperty name="width" value="0.025" units="cm"/>
      <inkml:brushProperty name="height" value="0.025" units="cm"/>
      <inkml:brushProperty name="color" value="#E71224"/>
    </inkml:brush>
  </inkml:definitions>
  <inkml:trace contextRef="#ctx0" brushRef="#br0">112 0 5862,'0'0'18839,"-11"7"-17585,4-2-1163,-51 36 702,55-39-777,0 1 1,0 0-1,0 0 1,0 1-1,1-1 1,-1 0-1,1 1 1,0 0-1,0-1 1,0 1-1,1 0 1,-1 0-1,1 0 1,0 0-1,0 1 1,-1 6-1,3-10-22,0 0 1,-1-1-1,1 1 1,0 0-1,0-1 0,0 1 1,-1-1-1,1 1 1,0-1-1,0 1 1,0-1-1,0 0 0,0 0 1,0 1-1,0-1 1,0 0-1,0 0 0,0 0 1,0 0-1,0 0 1,0 0-1,0 0 1,2-1-1,27-1-9,48-21-329,-67 19 126,0-1-1,0 1 1,0 1 0,1 0 0,-1 1-1,1 0 1,0 1 0,0 0 0,-1 1-1,1 0 1,14 2 0,-25-2 219,0 1-1,0-1 1,0 0 0,0 1 0,0 0 0,0-1 0,0 1-1,0-1 1,-1 1 0,1 0 0,0 0 0,0-1 0,0 1-1,-1 0 1,1 0 0,0 0 0,-1 0 0,1 0 0,-1 0-1,1 0 1,-1 0 0,0 0 0,1 2 0,-1 32 851,-2-24-456,-1-1 0,0 1-1,0-1 1,-6 12-1,6-16-239,-37 62 1060,37-64-1177,1 1-1,-1-1 1,-1 0-1,1-1 1,0 1 0,-1 0-1,0-1 1,0 0 0,0 0-1,0 0 1,-1-1 0,-8 5-1,12-7-102,0 0 0,0 0-1,0 0 1,0 0 0,0 0-1,-1-1 1,1 1 0,0 0-1,0-1 1,0 1 0,0 0-1,0-1 1,0 1 0,0-1-1,0 0 1,0 1 0,0-1-1,1 0 1,-1 0 0,0 1-1,0-1 1,1 0 0,-1 0-1,0 0 1,1 0 0,-1 0-1,1 0 1,-1 0 0,1 0-1,-1 0 1,1 0 0,0 0-1,0 0 1,-1 0 0,1-1 0,0 1-1,0-1 1,-6-55-3496,5 45 2555,-2-48-4136,0-10-2504</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7.282"/>
    </inkml:context>
    <inkml:brush xml:id="br0">
      <inkml:brushProperty name="width" value="0.025" units="cm"/>
      <inkml:brushProperty name="height" value="0.025" units="cm"/>
      <inkml:brushProperty name="color" value="#E71224"/>
    </inkml:brush>
  </inkml:definitions>
  <inkml:trace contextRef="#ctx0" brushRef="#br0">0 0 6598,'0'0'12172,"2"14"-10101,5 34-518,1 0-1,21 64 1,-25-99-1435,0 0 0,1 0 0,0-1 0,1 1 0,1-2 0,0 1 0,1-1 0,0 0 0,0 0 0,1-1 0,1 0 0,-1-1 0,2 0-1,18 13 1,-28-21-71,0 0 0,0 0-1,1 0 1,-1-1-1,0 1 1,0 0 0,0-1-1,0 1 1,1-1-1,-1 1 1,0-1 0,1 0-1,-1 0 1,0 1-1,1-1 1,-1 0 0,0 0-1,1 0 1,-1 0-1,0-1 1,1 1 0,-1 0-1,0 0 1,1-1-1,-1 1 1,0-1 0,0 1-1,1-1 1,-1 0-1,0 1 1,0-1 0,0 0-1,0 0 1,0 0-1,0 0 1,0 0 0,0 0-1,0 0 1,-1 0-1,1 0 1,0 0 0,-1 0-1,1-1 1,0 1-1,-1 0 1,0 0 0,1-1-1,-1 1 1,0 0-1,0-1 1,1 1 0,-1 0-1,0-1 1,-1-1-1,2-11 53,0 0 0,-1 0-1,-5-27 1,5 41-99,-1-12 17,-2 1 1,0-1-1,0 0 0,-1 1 1,-1 0-1,0 0 0,-11-19 1,12 29-227,3 10 75,4 12 34,-1-16 95,1-1-1,-1 0 1,1 1 0,-1-1 0,1 0 0,0 0 0,1-1 0,-1 1 0,0-1 0,1 0 0,0 0 0,0 0-1,0 0 1,0 0 0,1-1 0,-1 0 0,1 0 0,5 2 0,-8-3 15,1-1 1,0 1-1,0-1 0,0 0 1,0 0-1,0 0 0,0 0 1,0 0-1,0 0 1,0-1-1,-1 1 0,1-1 1,0 0-1,0 0 0,0 0 1,-1 0-1,1-1 0,-1 1 1,1-1-1,-1 0 1,1 1-1,-1-1 0,0 0 1,0 0-1,0 0 0,0-1 1,0 1-1,0 0 0,-1-1 1,1 1-1,1-5 1,1-3 48,0 0 1,0 0 0,-1-1 0,-1 1 0,1-1 0,-2 0 0,1 0 0,-2 0 0,1 0 0,-2 1 0,1-1 0,-4-17 0,0 23-122,2 13-29,0 14-18,2-14-122,-1 8 355,2 0 0,0 0 0,4 18 0,-5-32-301,0 1 0,1-1 0,-1 0 0,1 1 0,-1-1 0,1 0 0,0 1 0,0-1 0,0 0 0,0 0 0,1 0 0,-1 0 0,0 0 0,1 0 0,0 0 0,-1 0 0,1 0 0,0-1 0,0 1 0,0-1 0,0 0 0,0 1 0,0-1 0,0 0 0,1 0 0,-1 0 0,0 0 0,5 0 0,-6-1-147,0 0 0,0 1 0,0-1 0,0 0 0,0 0 0,0-1 0,0 1 0,0 0 0,0 0 0,0 0 0,0-1 0,0 1 0,0-1 0,0 1 0,0-1 0,0 1 0,0-1 0,0 1 0,0-1 0,-1 0 0,1 1 0,0-1 0,0 0 0,-1 0 0,1 0 0,0 1 0,-1-1 0,1-2 0,8-21-9584</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7.905"/>
    </inkml:context>
    <inkml:brush xml:id="br0">
      <inkml:brushProperty name="width" value="0.025" units="cm"/>
      <inkml:brushProperty name="height" value="0.025" units="cm"/>
      <inkml:brushProperty name="color" value="#E71224"/>
    </inkml:brush>
  </inkml:definitions>
  <inkml:trace contextRef="#ctx0" brushRef="#br0">2 1 3876,'0'0'18353,"-1"9"-17344,1 0-824,0 1 1,0-1-1,1 1 1,0-1-1,1 1 1,0-1-1,1 0 0,0 0 1,0 0-1,1 0 1,6 11-1,68 107 938,-42-72-1247,25 54 1011,-61-109-864,0 0 1,0 0 0,0 0 0,0 0-1,0-1 1,0 1 0,0 0 0,0 0 0,0 0-1,0 0 1,0 0 0,0 0 0,0 0-1,0 0 1,0-1 0,0 1 0,0 0 0,0 0-1,1 0 1,-1 0 0,0 0 0,0 0-1,0 0 1,0 0 0,0 0 0,0 0 0,0 0-1,0 0 1,0-1 0,0 1 0,0 0-1,1 0 1,-1 0 0,0 0 0,0 0 0,0 0-1,0 0 1,0 0 0,0 0 0,0 0-1,0 0 1,1 0 0,-1 0 0,0 0 0,0 0-1,0 0 1,0 0 0,0 0 0,0 0-1,0 0 1,0 1 0,1-1 0,-1 0 0,0 0-1,0 0 1,0 0 0,0 0 0,0 0-1,0 0 1,0 0 0,0 0 0,0 0 0,0 0-1,0 0 1,0 1 0,0-1 0,3-16 492,-4-23-303,-1 25-189,-1 0 0,-1 1 0,-9-22 0,11 29-47,-1 1 1,1 0 0,-1 0 0,0 0 0,0 0-1,-1 0 1,1 1 0,-1-1 0,0 1-1,0 0 1,-8-6 0,12 10 14,0 0 0,0 0 0,0 0 0,-1-1 0,1 1 0,0 0 0,0 0 0,0 0 0,-1 0 0,1 0 0,0-1 0,0 1 0,-1 0 0,1 0 1,0 0-1,0 0 0,-1 0 0,1 0 0,0 0 0,0 0 0,-1 0 0,1 0 0,0 0 0,0 0 0,-1 0 0,1 0 0,0 0 0,0 0 0,-1 0 0,1 0 0,0 0 0,0 0 0,-1 1 0,1-1 0,0 0 0,0 0 0,0 0 0,-1 0 1,1 0-1,0 1 0,0-1 0,0 0 0,0 0 0,-1 0 0,1 1 0,0-1 0,0 0 0,0 0 0,0 1 0,0-1 0,0 0 0,2 20-147,14 20 62,-11-34 85,0 0 0,1 0 0,0-1 1,0 0-1,0 0 0,0 0 0,1 0 0,0-1 0,0 0 1,0-1-1,0 0 0,13 4 0,-18-6 28,1 0 0,-1-1 0,0 1 0,1-1 1,-1 1-1,0-1 0,1 0 0,-1 0 0,0 0 0,1 0 0,-1-1 0,0 1 0,1-1 0,-1 1 0,0-1 0,1 0 1,-1 0-1,0 0 0,0 0 0,0 0 0,0 0 0,0 0 0,0-1 0,0 1 0,-1-1 0,1 0 0,0 1 0,-1-1 1,1 0-1,-1 0 0,0 0 0,1 0 0,-1 0 0,0 0 0,0-1 0,-1 1 0,1 0 0,0 0 0,-1-1 1,1 1-1,-1 0 0,0-1 0,0 1 0,0 0 0,0-5 0,1 0 85,0-55 282,-1 59-381,0 0 0,-1 1-1,1-1 1,-1 0-1,1 0 1,-1 0-1,0 0 1,0 1 0,0-1-1,0 0 1,-1 1-1,1-1 1,-1 1-1,1-1 1,-1 1-1,0 0 1,-3-4 0,5 47-433,1-38 428,1 1 1,-1-1-1,1 1 1,0-1 0,0 0-1,0 0 1,0 0-1,0 0 1,1 0 0,0 0-1,-1 0 1,1-1-1,0 0 1,0 1-1,0-1 1,1 0 0,-1-1-1,0 1 1,1 0-1,4 0 1,-5-1 11,-1 0 0,1-1 0,-1 0 0,1 1 0,-1-1 0,1 0 0,-1-1 0,1 1 0,-1 0 0,1-1 1,-1 1-1,1-1 0,-1 0 0,1 0 0,-1 0 0,0 0 0,1 0 0,-1 0 0,0-1 0,0 1 0,0-1 0,0 1 0,0-1 0,0 0 0,-1 0 0,1 0 0,0 0 0,-1 0 0,0 0 0,2-4 0,2-5 3,-1-1-1,-1 1 0,0-1 0,-1 0 1,0 0-1,0-24 0,-1 47-98,1 1 0,0-1 0,7 21 0,9-1-1653,-17-30 1386,0 1 0,1-1 0,-1 0 0,1 1 0,-1-1 0,1 0 0,0 0-1,-1 0 1,1 0 0,0 0 0,0 0 0,0-1 0,-1 1 0,4 0 0,-5-1 143,1 0 0,-1 0 0,1 0-1,0 0 1,-1 0 0,1 0 0,0 0 0,-1 0-1,1 0 1,-1 0 0,1 0 0,0 0 0,-1 0 0,1-1-1,-1 1 1,1 0 0,-1-1 0,1 1 0,-1 0-1,1-1 1,-1 1 0,1 0 0,-1-1 0,1 1-1,-1-1 1,1 1 0,-1-1 0,0 1 0,1-1 0,-1 1-1,0-1 1,0 0 0,1 1 0,-1-1 0,0 1-1,0-2 1,8-19-6145</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8.494"/>
    </inkml:context>
    <inkml:brush xml:id="br0">
      <inkml:brushProperty name="width" value="0.025" units="cm"/>
      <inkml:brushProperty name="height" value="0.025" units="cm"/>
      <inkml:brushProperty name="color" value="#E71224"/>
    </inkml:brush>
  </inkml:definitions>
  <inkml:trace contextRef="#ctx0" brushRef="#br0">3 1 12556,'0'0'6155,"-2"14"-4511,2 2-1379,0-1-1,0 1 1,1 0-1,1 0 1,1-1 0,0 0-1,1 1 1,10 23-1,-9-27-32,3 11 1,2-1 0,0 0 0,1-1 0,2 0 0,0-1 0,21 26 0,-33-45-196,-1-1-1,1 1 1,-1 0 0,1 0-1,-1 0 1,1-1-1,0 1 1,-1 0-1,1-1 1,0 1 0,0-1-1,0 1 1,-1-1-1,1 1 1,0-1 0,0 0-1,0 1 1,0-1-1,0 0 1,0 0-1,0 1 1,-1-1 0,1 0-1,0 0 1,0 0-1,0 0 1,0 0-1,0 0 1,0-1 0,0 1-1,1-1 1,0 0 33,-1-1 1,0 1 0,0-1 0,-1 1-1,1-1 1,0 0 0,-1 1 0,1-1-1,-1 0 1,1 0 0,-1 0 0,0 1-1,1-1 1,-1-3 0,-6-69 596,6 72-656,-1-5 10,0 0 0,0 1 0,0-1-1,-1 0 1,0 1 0,0 0 0,-1 0-1,0-1 1,-5-8 0,7 41 123,4-19-145,-1 0 0,2 0-1,-1-1 1,1 1 0,0-1 0,0 0 0,0 0-1,1 0 1,0-1 0,8 7 0,-12-10 6,1 0 1,0 0-1,0 0 0,0 0 1,0-1-1,1 1 1,-1-1-1,0 0 1,1 1-1,-1-1 0,1 0 1,-1 0-1,1-1 1,0 1-1,-1-1 0,1 1 1,0-1-1,-1 0 1,1 0-1,0 0 1,-1 0-1,1 0 0,0 0 1,-1-1-1,1 0 1,0 1-1,-1-1 0,1 0 1,-1 0-1,1-1 1,3-2-1,-3 2 7,0-1 0,-1 0 0,0 0 0,1-1-1,-1 1 1,0 0 0,-1-1 0,1 1 0,-1-1 0,1 0 0,-1 1 0,0-1-1,-1 0 1,1 0 0,0-5 0,0-66 207,-2 49-46,-1 2 134,-1 29 68,-1 40-128,6-35-226,0 0-1,0 0 1,1 0-1,0-1 1,0 1 0,1-1-1,9 16 1,-11-21-44,0 0 1,1 0 0,-1 0-1,1 0 1,0-1-1,0 1 1,0-1-1,1 1 1,-1-1-1,1 0 1,-1-1-1,1 1 1,0-1 0,0 1-1,1-1 1,-1-1-1,0 1 1,9 2-1,-12-4-84,-1 0 0,1 0-1,0 0 1,0 0 0,0 0 0,0 0-1,-1 0 1,1 0 0,0 0-1,0 0 1,0-1 0,-1 1 0,1 0-1,0 0 1,0-1 0,-1 1-1,1-1 1,0 1 0,-1-1-1,1 1 1,0-1 0,-1 1 0,1-1-1,-1 1 1,1-1 0,-1 0-1,1 1 1,-1-1 0,1 0-1,-1 0 1,0 1 0,1-1 0,-1-1-1,1-1-408,-1 0 0,1-1 0,-1 1 0,0 0 0,0-1-1,0 1 1,-1-1 0,0-5 0,-2-2-1217,0-1-1,-1 1 1,0 0 0,-7-13-1,-10-9-1377,-45-54 0,32 50 4992,-1 6 4371,41 38-697,37 36-5392,4-10-1938,-12-16-3491,-5-7-1706</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8.864"/>
    </inkml:context>
    <inkml:brush xml:id="br0">
      <inkml:brushProperty name="width" value="0.025" units="cm"/>
      <inkml:brushProperty name="height" value="0.025" units="cm"/>
      <inkml:brushProperty name="color" value="#E71224"/>
    </inkml:brush>
  </inkml:definitions>
  <inkml:trace contextRef="#ctx0" brushRef="#br0">0 0 4837,'0'0'10057</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9.191"/>
    </inkml:context>
    <inkml:brush xml:id="br0">
      <inkml:brushProperty name="width" value="0.025" units="cm"/>
      <inkml:brushProperty name="height" value="0.025" units="cm"/>
      <inkml:brushProperty name="color" value="#E71224"/>
    </inkml:brush>
  </inkml:definitions>
  <inkml:trace contextRef="#ctx0" brushRef="#br0">83 192 9321,'-9'-19'1549,"-1"-7"170,8 0 6885,-12 51-5721,12-19-2598,-33 89 2867,32-88-2984,1 1 0,0-1 0,1 1 0,0 0 0,0 0 0,1-1 0,0 1 0,0 0 0,1 0 0,2 12 0,-2-19-159,-1 0-1,1 0 0,-1 0 1,1 0-1,-1 0 1,1-1-1,-1 1 0,1 0 1,0 0-1,0-1 1,-1 1-1,1 0 1,0-1-1,0 1 0,0-1 1,0 1-1,0-1 1,0 1-1,0-1 0,0 0 1,0 1-1,0-1 1,0 0-1,0 0 1,0 0-1,0 0 0,0 0 1,0 0-1,0 0 1,0 0-1,0 0 0,0 0 1,0 0-1,0-1 1,0 1-1,0-1 1,0 1-1,1-1 0,3-1 34,-1 0 0,0 0 0,1 0-1,-1-1 1,0 1 0,0-1-1,4-4 1,6-10-52,0 0 1,-1 0-1,-1-2 0,-1 0 0,-1 0 1,10-25-1,8-13-344,-24 56-65,-1 13 279,0 24 212,-3-25-92,0-9 38,0 0-1,0 0 0,1 1 1,-1-1-1,0 0 1,1 0-1,0 0 1,-1 0-1,1 0 0,0 1 1,0-1-1,0 0 1,0-1-1,0 1 0,1 0 1,-1 0-1,1 0 1,-1-1-1,1 1 1,1 1-1,-1-3-4,0 1-1,-1-1 1,1 0-1,-1 0 1,1 0 0,0 0-1,-1 0 1,1 0-1,0-1 1,-1 1 0,1 0-1,-1-1 1,1 1-1,-1-1 1,1 0 0,-1 1-1,1-1 1,-1 0-1,0 0 1,1 0 0,-1 0-1,0 0 1,0 0 0,0-1-1,0 1 1,0 0-1,0 0 1,1-2 0,23-26-2319,28-44 0,-10-1-8297,-29 43 4096</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39.547"/>
    </inkml:context>
    <inkml:brush xml:id="br0">
      <inkml:brushProperty name="width" value="0.025" units="cm"/>
      <inkml:brushProperty name="height" value="0.025" units="cm"/>
      <inkml:brushProperty name="color" value="#E71224"/>
    </inkml:brush>
  </inkml:definitions>
  <inkml:trace contextRef="#ctx0" brushRef="#br0">40 0 3908,'0'0'18321,"-5"8"-16298,1-2-1622,0-2-149,1 1 0,0-1 1,0 1-1,0 0 0,0 0 1,1 0-1,0 0 1,0 0-1,0 1 0,-1 6 1,43-12-1684,19-3 974,-39 1 449,0 1 0,26 1 0,-45 0 21,0 0 0,1 1 0,-1-1 0,0 0 0,0 0 0,0 1 0,1-1 0,-1 0 0,0 1 0,0-1 0,0 1 0,0 0 0,0-1 0,0 1 0,0 0 0,0 0 0,0 0 0,0-1 0,0 1 0,0 0 0,-1 0 0,1 0 0,0 0 0,-1 1 0,1-1 0,-1 0 0,1 1-1,0 1 122,-1 1-1,1-1 0,-1 0 0,0 0 1,0 0-1,-1 0 0,1 0 0,0 0 1,-1 0-1,-2 6 0,0 0 312,0-1 0,-1 1 0,0-1 0,0 0 0,-1 0 0,-11 14 0,13-19-397,-1 1-1,0-1 1,-1 1 0,1-1 0,-1 0 0,1-1 0,-1 1-1,-9 3 1,12-6-477,0 1 0,-1-1 0,1 1 0,0-1 0,0 0 0,-1 1 0,1-1 0,0 0 0,-1-1 0,1 1-1,0 0 1,0-1 0,-1 1 0,-3-2 0,-7-9-6730</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0.918"/>
    </inkml:context>
    <inkml:brush xml:id="br0">
      <inkml:brushProperty name="width" value="0.025" units="cm"/>
      <inkml:brushProperty name="height" value="0.025" units="cm"/>
      <inkml:brushProperty name="color" value="#E71224"/>
    </inkml:brush>
  </inkml:definitions>
  <inkml:trace contextRef="#ctx0" brushRef="#br0">6 305 10634,'-5'-10'5261,"13"9"-2415,4 2-3116,-4 0 574,1-1 1,-1 0 0,0-1-1,1 1 1,-1-2-1,0 1 1,0-1-1,11-4 1,-15 4-180,-1 0 0,1 0-1,-1-1 1,0 1 0,0-1 0,0 0 0,0 0-1,-1 0 1,1 0 0,-1 0 0,0 0-1,0-1 1,0 1 0,0-1 0,-1 1 0,1-1-1,-1 0 1,0 0 0,1-7 0,0 6 15,-1 0 0,0 0 0,-1 0 1,1 0-1,-1 0 0,0 0 0,0 0 0,-1 0 1,1 0-1,-1 0 0,0 0 0,-1 0 0,1 0 1,-1 0-1,0 0 0,-5-8 0,5 10-86,-1 0-1,0 0 0,0 0 0,0 0 1,0 1-1,0-1 0,0 1 0,-1 0 1,1 0-1,-1 0 0,1 0 0,-1 1 1,0-1-1,0 1 0,0 0 1,0 0-1,0 0 0,0 1 0,0-1 1,0 1-1,-6 1 0,8-1-56,0 0 0,1 0 0,-1 0 0,0 1 0,1-1 0,-1 0 0,1 1 0,-1 0 0,1-1 0,-1 1 0,1 0 0,-1 0 0,1 0 0,0 0 0,-1 0 0,1 0 0,0 0 0,0 0 0,0 1 0,0-1 0,0 0 0,0 1 0,-1 1 0,0 1-6,0 1-1,0 0 1,0 0 0,1 0-1,0 0 1,0 0-1,-1 9 1,2 3-10,0 1-1,1-1 1,6 33 0,-4-37 28,1 0-1,0-1 1,1 0 0,1 0-1,-1 0 1,2 0 0,9 12-1,-14-21 1,0 0 0,1 0 0,-1 0 0,1-1 0,0 1 0,0-1-1,0 0 1,0 1 0,0-1 0,0-1 0,1 1 0,-1 0 0,5 0 0,-6-1-2,1-1 0,-1 0 0,1 0 1,0 0-1,-1 0 0,1 0 0,0 0 0,-1-1 1,1 0-1,-1 1 0,1-1 0,-1 0 0,1 0 1,-1 0-1,0 0 0,1-1 0,-1 1 0,0-1 1,0 1-1,0-1 0,2-2 0,5-5-102,-1 0-1,0-1 1,0 1-1,-1-2 1,0 1-1,-1-1 1,0 0-1,-1 0 1,0-1-1,-1 0 1,0 1-1,1-14 1,9-64-3802,-11 3-3312,-3 32 1454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5.199"/>
    </inkml:context>
    <inkml:brush xml:id="br0">
      <inkml:brushProperty name="width" value="0.025" units="cm"/>
      <inkml:brushProperty name="height" value="0.025" units="cm"/>
    </inkml:brush>
  </inkml:definitions>
  <inkml:trace contextRef="#ctx0" brushRef="#br0">0 33 17745,'0'0'5285,"71"-31"-5958,-34 30-4131</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1.262"/>
    </inkml:context>
    <inkml:brush xml:id="br0">
      <inkml:brushProperty name="width" value="0.025" units="cm"/>
      <inkml:brushProperty name="height" value="0.025" units="cm"/>
      <inkml:brushProperty name="color" value="#E71224"/>
    </inkml:brush>
  </inkml:definitions>
  <inkml:trace contextRef="#ctx0" brushRef="#br0">6 0 6374,'0'0'12054,"-3"9"-11605,2-1-346,0 1 0,0 0 1,1-1-1,0 1 1,1 0-1,-1-1 1,2 1-1,-1-1 1,1 1-1,0-1 1,1 0-1,5 11 1,14 41 12,4-1 1,2-2-1,2 0 0,43 58 1,-71-111-210,0-1 2,0 0 0,0 0-1,0 0 1,0-1 0,1 1-1,-1-1 1,1 1 0,0-1 0,-1 0-1,1 0 1,0 0 0,0 0 0,0 0-1,0-1 1,1 1 0,4 1-1,-6-4-2,-1 0 0,0 0 0,0 1 0,0-1 0,0 0 0,0 0-1,0 0 1,-1 0 0,1 0 0,0 0 0,0 0 0,-1 0 0,1-1-1,-1 1 1,1 0 0,-1 0 0,1 0 0,-1-1 0,0 1 0,1 0-1,-1-1 1,0 1 0,0 0 0,0-1 0,0 1 0,0 0 0,0 0-1,-1-2 1,0-47-1765,0 47 1676,-1-11-257,-1 0 0,0 0 0,-1 0-1,-1 0 1,-1 1 0,1-1 0,-2 1 0,-8-12 0,5 6-1114,0 0 1,-13-36-1,18 36-1360</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2.663"/>
    </inkml:context>
    <inkml:brush xml:id="br0">
      <inkml:brushProperty name="width" value="0.025" units="cm"/>
      <inkml:brushProperty name="height" value="0.025" units="cm"/>
      <inkml:brushProperty name="color" value="#E71224"/>
    </inkml:brush>
  </inkml:definitions>
  <inkml:trace contextRef="#ctx0" brushRef="#br0">86 503 801,'0'0'7052,"0"-8"-5728,1-5-2098,-4-23 7196,2 34-6134,1 1 1,-1-1-1,0 1 1,0 0-1,0-1 1,0 1-1,0 0 1,0 0-1,-1-1 1,1 1-1,0 0 1,0 0-1,-1 0 1,1 1-1,-1-1 1,1 0-1,-1 0 1,1 1-1,-1-1 1,1 1-1,-1 0 1,0-1-1,-2 1 1,2-1-219,1 1 1,-1-1-1,1 1 1,-1 0 0,1-1-1,-1 1 1,1 0-1,-1 0 1,0 0 0,1 0-1,-1 1 1,1-1-1,-1 0 1,1 0 0,-1 1-1,1-1 1,-1 1-1,1 0 1,-1-1 0,1 1-1,0 0 1,-1 0-1,1 0 1,0 0 0,0 0-1,0 0 1,0 0 0,0 0-1,0 1 1,0-1-1,0 0 1,0 1 0,0-1-1,0 3 1,-1 2-40,1 0-1,1 1 1,0-1 0,-1 1 0,2-1-1,-1 1 1,3 11 0,2 4 65,0 1-1,2-1 1,1 0 0,0 0-1,13 23 1,65 98 1246,-80-135-1280,1 5-32,1 0-1,1-1 0,0 0 0,1 0 1,0-1-1,1-1 0,0 0 1,15 11-1,-25-21-23,-1 0-1,0 1 1,0-1-1,1 0 1,-1 0-1,0 1 1,1-1 0,-1 0-1,0 0 1,0 0-1,1 0 1,-1 1 0,0-1-1,1 0 1,-1 0-1,0 0 1,1 0-1,-1 0 1,1 0 0,-1 0-1,0 0 1,1 0-1,-1 0 1,0 0-1,1 0 1,-1 0 0,0 0-1,1 0 1,-1 0-1,0-1 1,1 1 0,-1 0-1,1-1 1,-3-11-7,-13-16-455,-52-45-2720,46 52 2055,1-1 0,-24-34-1,45 55 1141,0 0 0,0 1 0,0-1 0,0 1-1,0-1 1,0 1 0,0-1 0,1 1 0,-1 0-1,0-1 1,0 1 0,0 0 0,0 0 0,1 0-1,-1 0 1,0 0 0,0 0 0,1 0-1,1 1 1,34 0 56,-35-1-66,2 0-11,1 0 1,0 0-1,0-1 1,0 1 0,0-1-1,0 0 1,0 0-1,0-1 1,0 1-1,-1-1 1,1 0 0,-1-1-1,0 1 1,1-1-1,-1 1 1,0-1 0,0-1-1,-1 1 1,1 0-1,-1-1 1,1 0 0,-1 0-1,0 0 1,-1 0-1,1 0 1,-1-1-1,0 1 1,0-1 0,0 1-1,0-1 1,-1 0-1,0 0 1,1-8 0,0 2 18,-1 0 0,0 0 1,0 1-1,-1-1 1,-2-16-1,2 24 30,-1 0 0,1-1 0,-1 1-1,0-1 1,0 1 0,0 0 0,0 0 0,-1-1 0,1 1 0,-1 0 0,0 0 0,0 1-1,0-1 1,0 0 0,0 1 0,-1-1 0,1 1 0,-1 0 0,0-1 0,-5-2 0,8 5-30,-1 0 0,1 0 1,-1 0-1,0 0 0,1 0 1,-1 0-1,1 0 0,-1 0 1,1 1-1,-1-1 1,1 0-1,-1 0 0,1 1 1,-1-1-1,1 0 0,-1 0 1,1 1-1,-1-1 1,1 1-1,0-1 0,-1 0 1,1 1-1,-1-1 0,1 1 1,0-1-1,0 1 0,-1-1 1,1 1-1,0-1 1,0 1-1,-1-1 0,1 1 1,0-1-1,0 1 0,0-1 1,0 1-1,0 0 0,0-1 1,0 1-1,0-1 1,0 1-1,0-1 0,0 1 1,0-1-1,1 1 0,-1-1 1,0 2-1,3 31 36,-1-24-43,1-1 0,0 0 1,0 0-1,0 0 1,1 0-1,0-1 0,1 1 1,0-1-1,0 0 0,1 0 1,-1-1-1,12 10 0,-14-14 6,-1 0-1,0-1 1,0 1 0,1-1-1,-1 1 1,1-1-1,-1 0 1,1 0-1,-1 0 1,1-1 0,0 1-1,-1-1 1,1 1-1,0-1 1,-1 0-1,1 0 1,5 0-1,-5-1 32,0-1-1,0 1 0,0 0 0,0-1 0,0 0 0,-1 1 1,1-1-1,0 0 0,-1-1 0,0 1 0,1 0 0,-1-1 1,0 1-1,0-1 0,0 0 0,0 1 0,-1-1 0,3-5 1,5-12-8,-1-1 1,-1 0 0,-1-1 0,-1 1-1,-1-1 1,-1 0 0,0 0 0,-2-1-1,-1 1 1,0 0 0,-2 0 0,0 0-1,-2 0 1,0 0 0,-2 0 0,0 1-1,-10-22 1,13 36-103,3 5 34,-1 0 1,0 0-1,0 0 0,0 0 0,0 1 0,0-1 0,0 0 0,0 1 1,0-1-1,-1 1 0,1-1 0,-3-1 0,3 28-467,2-5 481,1 0 1,1-1-1,1 0 1,0 1-1,1-1 0,1-1 1,1 1-1,1-1 1,1 0-1,13 21 1,-21-37 8,0-1 0,0 1 1,0-1-1,0 1 1,0-1-1,1 0 0,-1 1 1,1-1-1,-1 0 1,1 0-1,-1 0 0,1 0 1,-1 0-1,1 0 1,0 0-1,-1-1 0,1 1 1,0-1-1,0 1 1,3 0-1,-3-2 3,-1 1 1,1-1-1,-1 1 1,1-1-1,-1 1 0,1-1 1,-1 0-1,0 0 1,1 0-1,-1 1 0,0-2 1,1 1-1,-1 0 1,0 0-1,0 0 0,0 0 1,0-1-1,1-2 1,3-4 5,-1 0 0,0-1 0,-1 1 1,0-1-1,-1 0 0,4-17 0,-4-1-2,-1 1-1,-1-1 1,-1 1-1,-1-1 1,-1 1-1,-2 0 1,-1 0-1,0 0 1,-2 1-1,-19-41 1,26 64-17,1 6 32,0 0 1,1 0 0,-1 0-1,1 0 1,0 0-1,0 0 1,1 0 0,-1-1-1,4 8 1,-3-8 4,-2-2-21,9 24 90,2 0-1,0-1 1,23 35 0,-31-54-75,0-1 0,0 1 0,0-1 0,1 0 0,0 0 0,-1 0 1,2-1-1,-1 1 0,0-1 0,0 0 0,1 0 0,0 0 0,-1-1 0,1 0 0,0 0 0,1 0 1,-1 0-1,0-1 0,0 0 0,1 0 0,-1 0 0,0-1 0,1 1 0,8-2 0,-11 0 45,1-1 0,-1 0 0,1 0 1,-1 0-1,0-1 0,0 1 0,0-1 0,0 0 0,-1 1 0,1-1 0,-1 0 0,1-1 0,2-5 0,7-14 68,-12 23-155,0 1-1,0-1 1,0 0-1,0 0 0,0 0 1,0 0-1,-1 0 1,1-1-1,0 1 0,0 0 1,0 0-1,0 0 1,0 0-1,0 0 0,0 0 1,0 0-1,-1 0 0,1 0 1,0 0-1,0 0 1,0 0-1,0 0 0,0 0 1,0 0-1,0 0 1,0-1-1,0 1 0,0 0 1,0 0-1,-1 0 1,1 0-1,0 0 0,0 0 1,0 0-1,0 0 0,0-1 1,0 1-1,-3 3-9,0-1-1,0 0 1,-1 0 0,1 0-1,-1 0 1,1-1-1,-1 1 1,0-1-1,1 0 1,-1 0-1,0 0 1,0-1 0,0 1-1,0-1 1,1 0-1,-1 0 1,0-1-1,0 1 1,-7-2 0,-1-1-212,0 0 1,0 0-1,0-1 1,-21-10-1,24 9-280,-19-11 2655,28 16-2101,0 0 0,0 0 0,0 0 0,0 0 0,0 0 1,0 0-1,0 0 0,0 0 0,0 0 0,0 0 0,1 0 1,-1 0-1,0 0 0,0 0 0,0 0 0,0 0 0,0 0 1,0 0-1,0 0 0,0 0 0,0 0 0,0-1 1,0 1-1,1 0 0,-1 0 0,0 0 0,0 0 0,0 0 1,0 0-1,0 0 0,0 0 0,0 0 0,0 0 0,0 0 1,0 0-1,0 0 0,0-1 0,0 1 0,0 0 0,0 0 1,0 0-1,0 0 0,0 0 0,0 0 0,0 0 1,0 0-1,0 0 0,0 0 0,0-1 0,0 1 0,0 0 1,0 0-1,0 0 0,0 0 0,0 0 0,0 0 0,0 0 1,0 0-1,0 0 0,0 0 0,0 0 0,0 0 0,-1 0 1,1-1-1,0 1 0,0 0 0,21 3 488,-8-1-390,0-1 0,0 0 1,0-1-1,0 0 0,26-4 1,-34 3-358,0 0 1,1-1 0,-1 1 0,0-1 0,0 0 0,0-1-1,7-4 1,-10 6-242,0-1 0,1 0 1,-1 0-1,0 0 0,0-1 0,0 1 0,0 0 1,-1-1-1,1 1 0,-1-1 0,1 0 0,-1 1 0,0-1 1,1-5-1,1-10-7234</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4.651"/>
    </inkml:context>
    <inkml:brush xml:id="br0">
      <inkml:brushProperty name="width" value="0.025" units="cm"/>
      <inkml:brushProperty name="height" value="0.025" units="cm"/>
      <inkml:brushProperty name="color" value="#E71224"/>
    </inkml:brush>
  </inkml:definitions>
  <inkml:trace contextRef="#ctx0" brushRef="#br0">1 118 13100,'0'0'3022,"8"0"-1976,8 0-590,0-1 1,0-1-1,0 0 0,0-1 0,28-9 0,80-37 788,-23 9-938,-64 31-213,-37 9-73,1 1 0,0-1 0,-1 0 0,1 0 0,0 0 0,-1 1 0,1-1 0,0 0 0,-1 1-1,1-1 1,-1 0 0,1 1 0,0-1 0,-1 1 0,1-1 0,-1 1 0,1-1 0,-1 1 0,0 0-1,1-1 1,-1 1 0,0-1 0,1 1 0,-1 0 0,0-1 0,0 1 0,1 0 0,-1 0 0,0-1 0,0 1-1,0 0 1,0-1 0,0 1 0,0 0 0,0-1 0,0 1 0,0 0 0,-1 0 0,1-1 0,0 1-1,0 0 1,-1-1 0,1 1 0,0-1 0,-1 2 0,-8 23 640,-1-1 0,0 0 0,-2-1 0,-23 34 1,-5 12 335,25-42-642,7-15-223,1 0 0,1 0 0,0 0 1,1 1-1,0-1 0,1 1 0,0 0 0,1 1 1,-1 13-1,4-26-197,0-1 0,0 1 0,0-1 0,1 1-1,-1-1 1,0 1 0,0 0 0,0-1 0,1 1 0,-1-1 0,0 1 0,1-1 0,-1 1 0,0-1-1,1 1 1,-1-1 0,1 0 0,-1 1 0,0-1 0,1 1 0,-1-1 0,1 0 0,-1 1 0,1-1 0,0 0-1,-1 0 1,1 0 0,-1 1 0,1-1 0,-1 0 0,1 0 0,0 0 0,-1 0 0,1 0 0,0 0 0,24-2-4260,-3-6-2566</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5.633"/>
    </inkml:context>
    <inkml:brush xml:id="br0">
      <inkml:brushProperty name="width" value="0.025" units="cm"/>
      <inkml:brushProperty name="height" value="0.025" units="cm"/>
      <inkml:brushProperty name="color" value="#E71224"/>
    </inkml:brush>
  </inkml:definitions>
  <inkml:trace contextRef="#ctx0" brushRef="#br0">0 1 13933,'0'0'4420,"46"73"-2178,-22-25-864,3 7-866,2 6-223,-4-3-161,0-9-96,-2-7-32,-3-12-513,-4-16-127,-7-12-193,-9-5-1185,0-24-929,-12-12-3107</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5.975"/>
    </inkml:context>
    <inkml:brush xml:id="br0">
      <inkml:brushProperty name="width" value="0.025" units="cm"/>
      <inkml:brushProperty name="height" value="0.025" units="cm"/>
      <inkml:brushProperty name="color" value="#E71224"/>
    </inkml:brush>
  </inkml:definitions>
  <inkml:trace contextRef="#ctx0" brushRef="#br0">0 179 12332,'0'0'7751,"74"-1"-6790,-44 1-160,2-5-417,0-12-224,-5-9-64,-3-1-448,-7-4-321,-7 4-480,-7 5-480,-3 7-1122,0 7-832,-12 8 95,-1 0-2113</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6.332"/>
    </inkml:context>
    <inkml:brush xml:id="br0">
      <inkml:brushProperty name="width" value="0.025" units="cm"/>
      <inkml:brushProperty name="height" value="0.025" units="cm"/>
      <inkml:brushProperty name="color" value="#E71224"/>
    </inkml:brush>
  </inkml:definitions>
  <inkml:trace contextRef="#ctx0" brushRef="#br0">18 120 5894,'0'0'3555,"-12"62"-1441,7-41 641,4-8-641,1-9-449,1-4-352,14-9-31,6-13 95,5-9-256,1-2-673,1-1-320,-3-1-95,-4 10-418,-4 5-960,-4 10-1986,-8 10-1121</inkml:trace>
  <inkml:trace contextRef="#ctx0" brushRef="#br0" timeOffset="1">44 466 10730,'0'0'10346,"54"-22"-9289,-28 7-545,6-3-63,1-3-289,0 3-128,0-2-64,-4 0-416,-2-2-577,-6 4-1410,-9-2-2625,-5 0-2019</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6.677"/>
    </inkml:context>
    <inkml:brush xml:id="br0">
      <inkml:brushProperty name="width" value="0.025" units="cm"/>
      <inkml:brushProperty name="height" value="0.025" units="cm"/>
      <inkml:brushProperty name="color" value="#E71224"/>
    </inkml:brush>
  </inkml:definitions>
  <inkml:trace contextRef="#ctx0" brushRef="#br0">10 286 7431,'0'0'6577,"-1"10"-4340,-1-3-1971,-4 47 1861,6-53-2035,0 1 1,0-1-1,0 1 1,0 0-1,0-1 0,0 1 1,1-1-1,-1 1 0,0-1 1,1 1-1,0-1 0,-1 1 1,1-1-1,0 1 1,-1-1-1,1 1 0,0-1 1,0 0-1,0 0 0,0 0 1,1 1-1,-1-1 0,0 0 1,0 0-1,1 0 1,-1-1-1,0 1 0,1 0 1,-1 0-1,1-1 0,2 1 1,-1 0-5,1-1 0,0 0 0,0 0 0,0 0 0,-1 0 0,1-1 0,0 0 0,0 1 0,-1-1 0,1-1-1,0 1 1,-1 0 0,0-1 0,1 0 0,-1 0 0,0 0 0,0 0 0,0-1 0,0 1 0,0-1 0,0 1 0,-1-1 0,1 0 0,1-3 0,8-11 165,-2-1-1,0 1 0,12-33 1,-16 35-167,0 1 1,1-1 0,17-23-1,-24 37-71,1 0-1,-1 1 0,1-1 1,0 0-1,0 1 1,-1-1-1,1 1 0,0-1 1,0 1-1,-1-1 1,1 1-1,0 0 0,0-1 1,0 1-1,0 0 1,0 0-1,0-1 0,-1 1 1,1 0-1,0 0 1,0 0-1,0 0 1,0 0-1,0 1 0,0-1 1,0 0-1,0 0 1,-1 1-1,1-1 0,0 0 1,0 1-1,0-1 1,0 1-1,-1-1 0,1 1 1,0-1-1,-1 1 1,1-1-1,0 1 1,-1 0-1,2 0 0,29 40 322,-19-24-268,-10-14-62,1 0-1,-1-1 0,1 1 1,0 0-1,0-1 1,1 0-1,-1 0 1,0 0-1,1 0 0,-1 0 1,1-1-1,0 1 1,-1-1-1,8 2 1,-9-3 7,1 0 0,-1 0 0,1-1 0,-1 1 0,0 0 0,1-1 0,-1 0 0,0 1 0,1-1 0,-1 0 1,0 0-1,0 0 0,0 0 0,0-1 0,0 1 0,0 0 0,0-1 0,0 0 0,-1 1 0,1-1 0,0 0 0,-1 0 1,0 0-1,1 0 0,0-2 0,5-7-103,-1-1 0,-1 0-1,0 0 1,-1 0 0,0-1 0,0 1 0,1-16 0,-3 14-1378,-1 0 0,0-1 0,-2-21 0,-5 12-3192,-8 4-1731</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7.032"/>
    </inkml:context>
    <inkml:brush xml:id="br0">
      <inkml:brushProperty name="width" value="0.025" units="cm"/>
      <inkml:brushProperty name="height" value="0.025" units="cm"/>
      <inkml:brushProperty name="color" value="#E71224"/>
    </inkml:brush>
  </inkml:definitions>
  <inkml:trace contextRef="#ctx0" brushRef="#br0">1 50 5061,'0'0'13047,"4"10"-11627,36 104 1778,11 33-261,-42-127-2765,1 0 1,0 0 0,1-1 0,25 32-1,-35-49-128,0-1 0,0 0 0,0 1 0,0-1 0,0 0 0,0 0-1,0 0 1,0 0 0,1 0 0,-1 0 0,0 0 0,1-1-1,-1 1 1,0 0 0,1-1 0,-1 1 0,1-1 0,-1 1 0,1-1-1,-1 0 1,1 1 0,2-1 0,-3-1 27,0 1 1,1-1-1,-1 0 0,0 0 0,0 1 1,0-1-1,0 0 0,1 0 1,-1 0-1,0 0 0,-1 0 1,1 0-1,0-1 0,0 1 0,0 0 1,-1 0-1,1-1 0,0 1 1,0-2-1,3-10 278,0 0 0,-1 0 0,3-25 0,-6 33-453,10-230 1134,-11 148-3267,0 43-3742,1 67 1132,0 4-2547</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7.375"/>
    </inkml:context>
    <inkml:brush xml:id="br0">
      <inkml:brushProperty name="width" value="0.025" units="cm"/>
      <inkml:brushProperty name="height" value="0.025" units="cm"/>
      <inkml:brushProperty name="color" value="#E71224"/>
    </inkml:brush>
  </inkml:definitions>
  <inkml:trace contextRef="#ctx0" brushRef="#br0">0 68 6822,'0'0'9898,"33"55"-6887,-21-43-993,3-7-769,3-4-288,-2-1-705,2-5-160,1-12-1057,0-6-1025,-3-4-1921,0-7-2692,-1 0-1024</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8.172"/>
    </inkml:context>
    <inkml:brush xml:id="br0">
      <inkml:brushProperty name="width" value="0.025" units="cm"/>
      <inkml:brushProperty name="height" value="0.025" units="cm"/>
      <inkml:brushProperty name="color" value="#E71224"/>
    </inkml:brush>
  </inkml:definitions>
  <inkml:trace contextRef="#ctx0" brushRef="#br0">3 647 4356,'0'0'12705,"0"12"-10868,-1 5-1296,0-1 175,1 1 0,0 0 0,4 23 1,-5-39-660,1 0 1,1 0-1,-1 0 0,0 1 1,0-1-1,0 0 1,1 0-1,-1 0 0,0 1 1,1-1-1,-1 0 1,1 0-1,0 0 1,-1 0-1,1 0 0,0 0 1,-1 0-1,1 0 1,0 0-1,0-1 0,0 1 1,0 0-1,0 0 1,0-1-1,0 1 0,0-1 1,0 1-1,0-1 1,1 1-1,-1-1 1,0 1-1,0-1 0,0 0 1,0 0-1,1 0 1,-1 0-1,0 0 0,0 0 1,1 0-1,-1 0 1,0 0-1,0-1 0,0 1 1,1 0-1,-1-1 1,2 0-1,1-1 34,1-1-1,0 0 1,-1 0-1,1 0 1,-1-1-1,0 1 1,0-1-1,0 0 1,3-5-1,38-64 126,-35 54-206,1 2 0,0-1 0,24-27 0,-34 44-8,-1 0-1,1 1 0,0-1 0,-1 0 0,1 1 0,0-1 0,-1 0 0,1 1 1,0-1-1,-1 1 0,1-1 0,0 1 0,0 0 0,0-1 0,-1 1 0,1 0 1,0-1-1,0 1 0,0 0 0,0 0 0,0 0 0,0 0 0,0 0 0,-1 0 1,1 0-1,0 0 0,0 0 0,0 0 0,0 1 0,0-1 0,0 0 0,-1 1 1,1-1-1,0 0 0,0 1 0,0-1 0,-1 1 0,1-1 0,1 2 1,21 34 317,-4-6-144,-17-28-132,0 0 0,0 0 0,1-1 0,-1 1 0,1-1 0,-1 1 0,1-1 1,-1 0-1,1 0 0,-1 0 0,1-1 0,0 1 0,0 0 0,-1-1 0,1 0 1,0 0-1,0 0 0,0 0 0,-1 0 0,6-1 0,-3-1 6,0 0-1,-1 0 1,1 0-1,0 0 1,-1-1-1,1 0 1,-1 0-1,0 0 1,0 0-1,5-7 1,5-5-125,-2-2 1,1 1 0,-2-2-1,14-26 1,-19 30-172,-5 11 125,0 0-1,0-1 0,1 1 1,-1 0-1,1 0 0,0 0 0,0 0 1,0 1-1,0-1 0,1 0 1,4-4-1,-7 13-98,1-1 0,-1 0-1,1 1 1,0-1 0,1 0 0,3 9 0,-5-13 162,1-1 1,-1 1-1,0 0 0,1-1 1,-1 1-1,1-1 1,0 1-1,-1-1 1,1 1-1,0-1 0,-1 1 1,1-1-1,0 0 1,-1 1-1,1-1 0,0 0 1,0 1-1,-1-1 1,1 0-1,0 0 0,0 0 1,-1 0-1,1 0 1,0 0-1,0 0 0,0 0 1,-1 0-1,1 0 1,0 0-1,0 0 0,-1-1 1,1 1-1,0 0 1,0-1-1,-1 1 1,1 0-1,0-1 0,-1 1 1,1-1-1,0 1 1,-1-1-1,1 1 0,-1-1 1,1 0-1,0 0 1,25-31-605,8-24-2642,23-31-837,-57 87 4232,0 0 1,0-1-1,1 1 1,-1 0-1,0 0 0,0 0 1,1-1-1,-1 1 0,0 0 1,0 0-1,1 0 1,-1 0-1,0-1 0,0 1 1,1 0-1,-1 0 1,0 0-1,1 0 0,-1 0 1,0 0-1,0 0 1,1 0-1,-1 0 0,0 0 1,1 0-1,-1 0 1,0 0-1,1 0 0,-1 0 1,0 0-1,0 0 0,1 0 1,-1 1-1,0-1 1,0 0-1,1 0 0,-1 0 1,0 0-1,0 1 1,1-1-1,-1 0 0,0 0 1,0 0-1,0 1 1,1-1-1,-1 0 0,0 0 1,0 1-1,0-1 1,0 0-1,0 1 0,0-1 1,1 0-1,-1 0 0,0 1 1,0-1-1,0 0 1,0 1-1,0-1 0,0 0 1,0 1-1,0-1 1,0 0-1,-1 0 0,1 1 1,0-1-1,0 1 1,5 37 1578,-1-9-762,-3-28-844,-1 1 0,0 0 0,1 0 1,-1-1-1,1 1 0,0 0 0,0-1 0,0 1 1,0-1-1,0 1 0,0-1 0,0 1 0,0-1 1,0 0-1,0 0 0,1 1 0,-1-1 0,1 0 1,-1 0-1,1 0 0,-1-1 0,1 1 0,-1 0 1,1-1-1,0 1 0,0 0 0,-1-1 0,1 0 1,0 1-1,0-1 0,-1 0 0,1 0 0,0 0 1,0 0-1,-1-1 0,1 1 0,0 0 0,0-1 1,-1 1-1,1-1 0,0 1 0,-1-1 0,1 0 1,1-1-1,5-2 37,-1-1 0,0 0 1,0 0-1,-1-1 0,0 0 0,0 0 1,10-13-1,3-7-233,-2-1-1,-1-1 1,23-57-1,-40 101 148,1 0 0,0 0 0,1 0 0,4 18 0,-4-32-9,-1-1 1,0 1 0,1-1 0,0 1 0,-1-1 0,1 1 0,0-1 0,0 1 0,0-1 0,0 0-1,0 1 1,0-1 0,0 0 0,0 0 0,1 0 0,-1 0 0,0 0 0,1 0 0,-1 0 0,1 0 0,-1-1-1,1 1 1,-1 0 0,1-1 0,-1 1 0,1-1 0,0 0 0,-1 0 0,1 1 0,0-1 0,-1 0-1,1 0 1,0-1 0,-1 1 0,1 0 0,0 0 0,-1-1 0,1 1 0,-1-1 0,1 0 0,-1 1 0,1-1-1,-1 0 1,1 0 0,-1 0 0,3-2 0,4-2 12,0-1-1,0 0 1,-1 0-1,0-1 1,0 0-1,9-12 1,-6 6-144,-2-1-1,0 0 1,0-1 0,-1 0-1,-1 0 1,-1 0 0,0-1-1,-1 0 1,0 0 0,-2 0-1,2-30 1,-19 79 590,11-21-186,1 1-1,1 0 1,0 0 0,0 21-1,24-51-74,-18 12-315,26-27-659,-29 32 777,0-1 0,-1 0 0,1 1 1,0-1-1,-1 1 0,1 0 0,0-1 1,0 1-1,0 0 0,-1-1 0,1 1 1,0 0-1,0 0 0,0 0 0,0-1 1,0 1-1,-1 0 0,1 0 0,0 0 1,0 1-1,0-1 0,0 0 0,0 0 1,-1 0-1,1 1 0,0-1 0,0 0 1,0 1-1,-1-1 0,1 1 0,0-1 1,-1 1-1,1-1 0,0 1 0,-1-1 1,1 1-1,0 0 0,-1-1 0,1 1 1,-1 0-1,1 0 0,-1-1 0,1 3 1,0-1 7,0 0 1,0 1 0,1-1-1,-1 0 1,1 0 0,-1 0-1,1 0 1,0 0 0,0 0-1,0 0 1,0-1 0,0 1-1,0-1 1,0 1 0,1-1-1,-1 0 1,0 0 0,1 0-1,-1 0 1,1 0 0,-1-1-1,1 1 1,0-1 0,-1 0-1,1 0 1,-1 1 0,1-2-1,0 1 1,-1 0 0,1 0-1,-1-1 1,1 1 0,-1-1-1,1 0 1,-1 0 0,1 0-1,-1 0 1,0-1 0,4-2-1,2 0-146,-1-2 0,0 1 0,0-1 0,0 0 0,-1-1 0,0 1 1,0-1-1,-1 0 0,0-1 0,6-11 0,7-23-2593,-8 13-6722,-8 20 1263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6.069"/>
    </inkml:context>
    <inkml:brush xml:id="br0">
      <inkml:brushProperty name="width" value="0.025" units="cm"/>
      <inkml:brushProperty name="height" value="0.025" units="cm"/>
    </inkml:brush>
  </inkml:definitions>
  <inkml:trace contextRef="#ctx0" brushRef="#br0">152 151 4420,'0'0'5675,"1"-9"-2872,2-2-1733,-2 6-368,0 0 1,0 0 0,0 0 0,0 0 0,-1 0-1,0-9 1,-1 14-587,1-1 0,0 0 0,-1 1 0,1-1 0,-1 1 0,1-1 0,-1 1 0,1-1 0,-1 1 0,0-1 0,1 1 0,-1 0 0,0-1 0,1 1 1,-1 0-1,0-1 0,1 1 0,-1 0 0,0 0 0,1 0 0,-1-1 0,0 1 0,0 0 0,1 0 0,-1 0 0,0 0 0,0 0 0,1 1 0,-1-1 0,0 0 0,1 0 0,-1 0 0,0 1 0,0-1 0,0 1 0,-30 10 704,21-2-802,1 0 0,0 0 1,0 1-1,1 0 0,1 1 0,-1 0 0,2 0 1,-1 0-1,2 1 0,-1 0 0,2 0 0,-1 0 1,2 1-1,0 0 0,0-1 0,-1 22 1,4-34-21,0 1 0,0-1 0,0 1 0,0-1 0,0 1-1,0 0 1,0-1 0,0 1 0,0-1 0,0 1 0,1-1 0,-1 1 0,0 0 0,0-1 0,1 1 0,-1-1 0,0 1 0,1-1 0,-1 0 0,0 1 0,1-1 0,-1 1 0,0-1 0,1 1 0,-1-1 0,1 0 0,-1 1 0,1-1 0,-1 0 0,1 0 0,-1 1 0,1-1 0,21-4 45,17-21 98,-10-3-111,0-2-1,-3 0 1,0-2 0,-2-1 0,-1-1-1,34-68 1,-62 114-88,-8 15 39,1 1-1,2 0 0,0 0 0,3 1 1,-9 54-1,16-81 25,-1-1-1,1 1 1,0 0-1,0 0 1,0 0 0,0 0-1,0 0 1,0 0-1,1 0 1,-1 0 0,1-1-1,-1 1 1,1 0-1,0 0 1,0 0 0,0-1-1,0 1 1,0 0-1,0-1 1,0 1 0,0-1-1,0 0 1,1 1-1,-1-1 1,1 0 0,-1 0-1,1 1 1,-1-1-1,1-1 1,0 1 0,0 0-1,-1 0 1,1-1-1,0 1 1,0-1 0,0 1-1,0-1 1,0 0-1,0 1 1,-1-1 0,1 0-1,0-1 1,0 1-1,3 0 1,3-2 23,0 1 1,-1-1-1,1 0 1,0-1-1,0 1 0,-1-2 1,0 1-1,1-1 1,9-7-1,-5 2 7,0 0 1,-1-1-1,0-1 0,13-16 0,-20 22-5,-1 0-1,1 0 0,-1-1 1,0 1-1,0-1 0,-1 0 1,0 0-1,0 0 1,0 0-1,-1 0 0,0 0 1,0 0-1,0-7 0,-1 12-27,0 1 0,0 0-1,0-1 1,0 1 0,0-1 0,0 1-1,0 0 1,0-1 0,0 1-1,0-1 1,0 1 0,0 0-1,0-1 1,-1 1 0,1 0-1,0-1 1,0 1 0,0 0 0,-1-1-1,1 1 1,0 0 0,0-1-1,-1 1 1,1 0 0,0 0-1,-1-1 1,1 1 0,0 0 0,-1 0-1,1 0 1,0-1 0,-1 1-1,1 0 1,0 0 0,-1 0-1,-17 5-96,-13 16-47,17-5 129,1 0 0,-18 28 0,27-39 62,1 1 0,0 0 0,0 0 0,0 0 0,1 0 0,0 0 0,0 1 0,0-1 0,1 1 0,0-1 0,0 1 0,1 8 0,0-15-47,0 1 1,1 0-1,-1 0 0,1-1 1,-1 1-1,1 0 0,-1-1 1,1 1-1,-1-1 0,1 1 1,0-1-1,-1 1 0,1-1 1,0 1-1,-1-1 0,1 1 1,0-1-1,0 0 0,-1 1 1,1-1-1,0 0 0,0 0 1,0 0-1,-1 0 0,1 0 1,0 1-1,0-1 0,0-1 1,0 1-1,33-1 151,-26 1-130,18-3 17,0-1 0,27-8 0,-30 6-130,0 1 0,0 1 0,32-1-1,-54 5 100,-1 0-1,1 0 0,-1 0 0,1 0 1,-1 0-1,1 0 0,0 0 0,-1 0 1,1 0-1,-1 0 0,1 0 0,-1 0 1,1 0-1,-1 1 0,0-1 0,1 0 0,-1 0 1,1 0-1,-1 1 0,1-1 0,-1 0 1,1 1-1,-1-1 0,0 0 0,1 1 1,-1-1-1,0 0 0,1 1 0,-1-1 0,0 1 1,0-1-1,1 1 0,-1-1 0,0 1 1,0-1-1,0 0 0,0 1 0,0-1 1,1 1-1,-1-1 0,0 1 0,0 0 1,0-1-1,0 1 0,0-1 0,-1 1 0,1-1 1,0 1-1,0 0 61,-1 0 1,1-1-1,-1 1 0,1 0 0,-1-1 1,0 1-1,1 0 0,-1-1 1,1 1-1,-1-1 0,0 1 1,0-1-1,1 1 0,-1-1 0,0 0 1,0 1-1,0-1 0,1 0 1,-1 0-1,0 0 0,0 1 1,0-1-1,0 0 0,0 0 1,0 0-1,1 0 0,-1 0 0,0-1 1,0 1-1,0 0 0,0 0 1,0-1-1,-3-1 81,0 1 1,0-2-1,1 1 0,0 0 0,-1-1 1,1 1-1,0-1 0,0 0 0,0 0 1,0 0-1,-2-5 0,-31-45 14,25 35-113,8 14-76,0 0-53,0 0 0,1 0-1,-1 0 1,1-1 0,0 1-1,0-1 1,0 1 0,1-1-1,0 1 1,-1-6 0,2 9-37,1 0 1,-1 1-1,1-1 1,-1 1-1,1-1 1,0 1-1,-1-1 1,1 1 0,0 0-1,-1-1 1,1 1-1,0 0 1,0-1-1,-1 1 1,1 0-1,0 0 1,0 0-1,0-1 1,-1 1-1,1 0 1,0 0-1,0 0 1,0 1-1,0-1 1,1 0-1,27 2-1357,-27-2 1266,84 13-7140,-32-8-875</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8.511"/>
    </inkml:context>
    <inkml:brush xml:id="br0">
      <inkml:brushProperty name="width" value="0.025" units="cm"/>
      <inkml:brushProperty name="height" value="0.025" units="cm"/>
      <inkml:brushProperty name="color" value="#E71224"/>
    </inkml:brush>
  </inkml:definitions>
  <inkml:trace contextRef="#ctx0" brushRef="#br0">71 33 10314,'0'-2'477,"0"1"-1,0-1 1,0 0 0,0 1 0,0-1 0,-1 1 0,1-1-1,0 0 1,-1 1 0,1-1 0,-1 1 0,0-1 0,0 1-1,1-1 1,-1 1 0,-2-2 0,3 2-328,-1 1 0,0-1 0,1 1 0,-1-1 0,0 1 0,0 0 0,1-1 1,-1 1-1,0 0 0,0 0 0,0-1 0,0 1 0,1 0 0,-1 0 0,0 0 0,0 0 0,0 0 0,0 0 1,1 0-1,-1 1 0,0-1 0,-1 1 0,-1 0-75,1 0 0,-1 0 0,1 1 0,-1-1 0,1 1-1,0-1 1,0 1 0,0 0 0,0 0 0,0 0 0,0 0 0,0 0 0,1 1 0,-1-1 0,1 1-1,0-1 1,-2 5 0,2-6-64,0 0-1,1 0 1,-1 1-1,1-1 1,-1 0-1,1 0 1,0 0-1,-1 0 1,1 0 0,0 0-1,0 1 1,0-1-1,0 0 1,0 0-1,0 0 1,0 0-1,0 1 1,1-1-1,-1 0 1,0 0-1,1 0 1,-1 0-1,0 0 1,1 0-1,-1 0 1,1 0 0,0 0-1,-1 0 1,1 0-1,0 0 1,0 0-1,0 0 1,0-1-1,-1 1 1,1 0-1,0 0 1,0-1-1,0 1 1,0-1-1,1 1 1,-1-1-1,2 1 1,4 0-81,0-1 0,-1 1 1,1-2-1,0 1 0,0-1 1,11-2-1,73-20-2598,6-1 73,-32 18 3980,-65 6-1312,1 0-1,-1-1 1,0 1 0,0 0 0,1 1 0,-1-1 0,0 0-1,1 0 1,-1 0 0,0 0 0,0 0 0,1 0 0,-1 0-1,0 0 1,0 0 0,1 1 0,-1-1 0,0 0 0,0 0-1,1 0 1,-1 0 0,0 1 0,0-1 0,0 0-1,1 0 1,-1 1 0,0-1 0,0 0 0,0 0 0,0 1-1,0-1 1,1 0 0,-1 0 0,0 1 0,0-1 0,0 0-1,0 1 1,0-1 0,0 0 0,0 0 0,0 1 0,0-1-1,0 0 1,0 1 0,0-1 0,0 0 0,-1 0-1,1 1 1,0-1 0,0 0 0,0 0 0,0 1 0,0-1-1,-1 0 1,1 0 0,0 1 0,0-1 0,-12 16 1709,-17 9-551,-1-1 1,-1-1-1,-51 28 1,77-48-1785,-12 6-689,6-10-6954</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49.149"/>
    </inkml:context>
    <inkml:brush xml:id="br0">
      <inkml:brushProperty name="width" value="0.025" units="cm"/>
      <inkml:brushProperty name="height" value="0.025" units="cm"/>
      <inkml:brushProperty name="color" value="#E71224"/>
    </inkml:brush>
  </inkml:definitions>
  <inkml:trace contextRef="#ctx0" brushRef="#br0">4 195 14798,'0'0'11830,"9"-7"-11601,-3 2-214,-1 0 0,0 0 0,0 0 0,0-1 0,0 0 0,-1 0-1,0 0 1,0 0 0,-1-1 0,1 1 0,-1-1 0,-1 0 0,1 0-1,-1 0 1,-1 0 0,1-1 0,-1 1 0,-1 0 0,1 0 0,-1-1-1,0 1 1,-2-8 0,2 15-11,0-1-1,0 0 1,0 1 0,0-1-1,0 1 1,0-1 0,0 1-1,0-1 1,0 1 0,0-1-1,-1 1 1,1-1 0,0 1-1,0-1 1,-1 1 0,1-1-1,0 1 1,-1-1 0,1 1-1,-1 0 1,1-1 0,0 1-1,-1 0 1,1-1 0,-1 1-1,1 0 1,-1 0 0,1-1-1,-1 1 1,1 0 0,-1 0-1,0-1 1,-16 11-14,-9 25-96,21-18 105,0-1 0,1 1 0,1 0 0,1 0-1,0 0 1,1 0 0,1 0 0,3 32 0,-3-46 9,0 0 0,0 0 0,0 0 0,1 1 1,-1-1-1,1 0 0,0 0 0,0 0 0,0 0 1,0 0-1,0 0 0,1 0 0,-1-1 0,1 1 1,0 0-1,0-1 0,0 1 0,0-1 0,0 0 0,1 1 1,-1-1-1,1 0 0,-1-1 0,1 1 0,0 0 1,0-1-1,0 0 0,0 1 0,0-1 0,0 0 0,0 0 1,0-1-1,0 1 0,0-1 0,0 0 0,0 1 1,1-1-1,-1-1 0,0 1 0,3-1 0,4-1 18,0 0-1,0 0 1,-1-1-1,0-1 0,1 1 1,-1-2-1,-1 1 1,1-1-1,-1-1 1,1 1-1,12-13 0,-8 5-606,-1-1 0,0 0-1,-1 0 1,-1-1 0,0-1-1,9-21 1,-12 21-2219,0-1 1,-2 0-1,7-28 1,-5 0-9288</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1:50.894"/>
    </inkml:context>
    <inkml:brush xml:id="br0">
      <inkml:brushProperty name="width" value="0.025" units="cm"/>
      <inkml:brushProperty name="height" value="0.025" units="cm"/>
      <inkml:brushProperty name="color" value="#E71224"/>
    </inkml:brush>
  </inkml:definitions>
  <inkml:trace contextRef="#ctx0" brushRef="#br0">46 343 3491,'0'-9'5606,"1"3"-4717,1-2 252,-1 0 1,0 0-1,-1 0 1,0 0 0,0 0-1,-1-1 1,1 1-1,-2 1 1,-3-15 0,5 21-1090,0 1 0,-1 0 0,1-1 0,0 1 0,0 0 0,0-1 0,-1 1 0,1 0 1,0 0-1,0-1 0,-1 1 0,1 0 0,0 0 0,0-1 0,-1 1 0,1 0 0,0 0 0,-1 0 1,1 0-1,0 0 0,-1-1 0,1 1 0,0 0 0,-1 0 0,1 0 0,0 0 0,-1 0 0,1 0 1,0 0-1,-1 0 0,1 0 0,0 0 0,-1 0 0,1 0 0,0 0 0,-1 1 0,1-1 0,0 0 1,-1 0-1,1 0 0,0 0 0,-1 1 0,1-1 0,0 0 0,0 0 0,-1 1 0,1-1 0,0 0 1,0 0-1,0 1 0,-1-1 0,1 0 0,0 1 0,-7 19 535,3 30 62,2 1-1,2-1 1,13 96 0,-7-87-447,4 0 1,1 0 0,4-1 0,31 82 0,-38-126-150,-5-16 58,-7-27-3,-5 7-328,-1 0-1,-1 0 0,-19-28 1,17 29-27,0 0 1,1-1-1,-9-28 1,20 47 236,0 0-1,1 0 1,-1 0 0,1 0 0,0 0 0,0 0-1,0 0 1,0 0 0,0 0 0,1 0 0,-1 0 0,1 0-1,0 0 1,0 0 0,0 0 0,0 1 0,1-1-1,-1 0 1,4-3 0,3-5-2,0 0-1,1 1 1,14-11-1,6-8-6,-14 10-173,1-1 0,-2-1 0,-1 0 0,-1-1 0,0 0 0,14-41 0,-21 46 159,0 0 1,0 0-1,-2-1 0,0 1 1,-1-1-1,-1 0 1,-1 1-1,0-1 1,-1 0-1,-5-22 0,1 28 320,1 25-166,2 23 48,12 215 1203,-6-208-974,3-1-1,1 0 1,25 76 0,-32-115-398,0-1-1,1 1 1,-1 0 0,1-1-1,-1 1 1,1-1 0,0 1 0,0-1-1,4 4 1,4-5-178,-3-19-170,-5-21-661,-3-57-1,0 28 221,24 92 821,-20-20-16,-1-1-1,2 0 0,-1 0 1,0 0-1,1 0 1,-1-1-1,1 1 0,0-1 1,0 0-1,0 0 0,0 0 1,0-1-1,0 1 0,0-1 1,1 0-1,-1 0 1,0-1-1,1 1 0,-1-1 1,1 0-1,5-1 0,-6 0 2,1-1 0,-1 1 0,0-1 0,1 0 0,-1-1 0,0 1 0,0-1 0,0 1 0,-1-1 0,1-1 0,-1 1 0,0 0 0,1-1 0,-2 1 0,1-1 0,0 0 0,-1 0 0,1 0 0,2-8 0,-1 1 27,1 0-1,-2 0 0,1-1 0,-2 1 0,1-1 1,-2 0-1,1 0 0,-2 0 0,0 0 0,-2-22 0,-4 22 129,-2 17-163,-3 20 19,9-9 11,1 0 0,1 0 1,0 0-1,1-1 0,5 22 1,-6-33-27,1-1 1,0 1 0,0-1 0,0 0 0,1 1-1,0-1 1,-1 0 0,1 0 0,0 0-1,0 0 1,0 0 0,1 0 0,3 2-1,-4-3 4,0-1-1,0 0 1,0 0-1,0 0 0,0-1 1,0 1-1,0 0 1,1-1-1,-1 1 0,0-1 1,1 0-1,-1 0 1,0 0-1,1 0 0,-1 0 1,0 0-1,1-1 0,-1 1 1,0-1-1,0 0 1,0 1-1,1-1 0,1-1 1,2-2 4,0 0 1,0 0-1,0-1 0,-1 1 1,1-1-1,-1 0 0,-1-1 1,1 1-1,-1-1 0,1 0 1,-2 0-1,1 0 1,3-9-1,5-11-24,17-53 0,-19 41-769,-2 0 0,-1-1 0,-3 0-1,-1 0 1,-4-77 0,-2 108-53,-3 19 580,-2 20 210,5-20 31,1 1 0,0 0 0,1 0 0,1 0 0,0 0 0,0 0 0,5 23 0,-4-34 3,0 1 1,0-1 0,0 0-1,0 1 1,1-1-1,-1 0 1,0 0 0,1 0-1,-1 0 1,1 0 0,0 0-1,-1-1 1,1 1 0,-1 0-1,1-1 1,0 1 0,0-1-1,-1 0 1,1 1 0,0-1-1,0 0 1,-1 0-1,1 0 1,0 0 0,0-1-1,-1 1 1,4-1 0,24 3-365,-28-2 348,0 1 0,0-1-1,0 1 1,0-1 0,-1 1-1,1 0 1,0-1 0,0 1 0,-1 0-1,1-1 1,-1 1 0,1 0-1,0 0 1,-1 0 0,0 0 0,1-1-1,-1 1 1,1 0 0,-1 0 0,0 0-1,0 0 1,1 0 0,-1 0-1,0 0 1,0 0 0,0 0 0,0 0-1,-1 1 1,1 30 269,-1-7-108,1 1-1,6 37 1,-5-57-176,0 0 0,0 0 1,1 0-1,0 0 1,0 0-1,0-1 0,1 1 1,0-1-1,0 1 0,0-1 1,1 0-1,-1 0 0,1-1 1,0 1-1,9 6 0,-8-11-1001,-7-9 199,-8-11-721,-27-21 475,-57-48 0,-49-27 8355,128 101-5060,15 6 112,31 2-459,-25 7-2129,63-7 482,76-10-317,-52-6-4406,-42 3-1787</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36.001"/>
    </inkml:context>
    <inkml:brush xml:id="br0">
      <inkml:brushProperty name="width" value="0.025" units="cm"/>
      <inkml:brushProperty name="height" value="0.025" units="cm"/>
      <inkml:brushProperty name="color" value="#E71224"/>
    </inkml:brush>
  </inkml:definitions>
  <inkml:trace contextRef="#ctx0" brushRef="#br0">7285 438 7143,'-105'-62'308,"-2"5"1,-3 4-1,-3 5 1,-1 5-1,-2 5 0,-1 5 1,-2 5-1,-166-17 1,81 26-313,-1 9 1,0 8-1,0 10 0,1 9 1,-307 64-1,164 1-793,-592 224 0,-282 257 699,950-417 807,-492 355 0,634-398-421,-194 203 0,242-216-201,4 4 1,4 3-1,-60 107 1,100-146-63,2 1 0,3 2 0,3 1 0,2 1 0,-24 115 0,40-140-27,1-1 0,2 1 1,2 0-1,1 0 0,2 0 0,2 0 0,1 0 0,2 0 0,2-1 1,1 0-1,22 56 0,-10-48-185,3-1 0,1-1 0,2-1 0,2-1 0,2-1 0,2-2 0,1-2 0,2-1 0,1-1 0,1-2-1,55 34 1,-5-12-204,2-4 0,2-3-1,2-5 1,150 46-1,-72-39 257,3-7 0,226 24-1,366-19 233,-463-52 745,-1-14 1,432-81 0,577-222 1668,-108-79-789,-45-111-759,-621 207-794,-440 240-158,-3-4 0,-3-5 1,100-101-1,-165 146-58,0-1 0,-2-1 0,-2-2 0,0 0 0,-3-1 0,33-72 1,-46 87 32,0 0 1,-1-1 0,-1 0 0,-1 0 0,-1 0 0,-1-1-1,0 1 1,-2-1 0,0 0 0,-2 1 0,0-1 0,-1 1-1,-1 0 1,-1 0 0,-9-25 0,2 17 21,-2 1 1,-1 1-1,0 0 1,-2 2 0,-1 0-1,-1 0 1,-1 2-1,-1 0 1,-38-29-1,7 11 30,-2 2-1,-1 2 0,-83-39 1,33 29-22,-1 4 0,-2 5 0,-2 4 0,-197-31 0,78 35-35,-315-1 0,321 32-178,0 10-1,-281 52 0,237-10-1988,-390 131 1,335-71-1376</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44.792"/>
    </inkml:context>
    <inkml:brush xml:id="br0">
      <inkml:brushProperty name="width" value="0.025" units="cm"/>
      <inkml:brushProperty name="height" value="0.025" units="cm"/>
    </inkml:brush>
  </inkml:definitions>
  <inkml:trace contextRef="#ctx0" brushRef="#br0">211 78 1473,'0'0'732,"-9"1"410,5-1-1624,-30 2 1463,28-2-259,1 0 1,-1 0-1,0-1 0,1 0 0,-1 0 0,1 0 0,-1-1 1,-9-4-1,9 3 3,-1 1 0,0 0 0,0 0 0,0 0 0,0 1 1,-12 0-1,18 0-619,-1 1 0,1 0 1,-1-1-1,1 1 0,-1 0 1,1 0-1,-1 0 1,1 0-1,-1 0 0,1 0 1,-1 1-1,1-1 0,0 1 1,-1-1-1,1 1 1,-1-1-1,1 1 0,0 0 1,-1-1-1,1 1 0,0 0 1,0 0-1,0 0 1,0 0-1,0 0 0,0 0 1,0 0-1,0 1 0,0-1 1,0 0-1,0 0 1,1 1-1,-1-1 0,1 0 1,-1 1-1,1-1 0,-1 2 1,4-1-47,-1 0 1,1-1 0,0 1 0,-1-1-1,1 0 1,0 0 0,0 0 0,0 0-1,0 0 1,0-1 0,0 0-1,0 1 1,7-1 0,-4 0 23,91 8 69,126-6 0,-151-3-470,-60 1 299,-1 0 0,1 0 0,-1-1 0,1-1 0,-1 0 0,1 0 0,20-9 0,-32 11 23,0 0 0,0 1-1,-1-1 1,1 0 0,0 0-1,0 0 1,-1 0 0,1 0-1,0 0 1,0 0 0,-1-1-1,1 1 1,0 0 0,0 0-1,0 0 1,-1 0 0,1 0-1,0 0 1,0 0 0,-1 0-1,1-1 1,0 1 0,0 0-1,0 0 1,-1 0 0,1 0 0,0-1-1,0 1 1,0 0 0,0 0-1,0 0 1,-1-1 0,1 1-1,0 0 1,0 0 0,0-1-1,0 1 1,0 0 0,0 0-1,0-1 1,0 1 0,0 0-1,0 0 1,0-1 0,0 1-1,0 0 1,0 0 0,0-1-1,0 1 1,0 0 0,0 0-1,0-1 1,1 1 0,-1 0 0,0 0-1,0-1 1,0 1 0,0 0-1,0 0 1,1 0 0,-1 0-1,0-1 1,0 1 0,0 0-1,1 0 1,-25-5 119,23 5-108,-81-8 244,0 4 0,-1 4 0,-82 10 0,101-5-94,129-9-91,-1-3 0,0-2-1,108-31 1,-172 40-74,1 0 1,0 0-1,-1 0 0,1 0 0,0-1 1,0 1-1,-1 0 0,1 0 0,0-1 1,-1 1-1,1 0 0,0-1 0,-1 1 1,1-1-1,-1 1 0,1 0 0,-1-1 1,1 1-1,-1-1 0,1 0 0,-1 1 1,1-1-1,-1 1 0,1-2 0,-18-3-13,-46 5-9,54 0 39,-40 4 250,1 1 0,0 3 0,0 1 0,-84 29 0,132-38-283,0 0 0,0 0 0,0 0 1,0 1-1,0-1 0,0 0 0,1 0 0,-1 0 1,0 0-1,0 0 0,0 0 0,0 0 0,0 0 0,0 0 1,0 0-1,0 0 0,0 0 0,0 1 0,0-1 0,0 0 1,0 0-1,0 0 0,0 0 0,0 0 0,0 0 0,0 0 1,0 0-1,0 0 0,0 1 0,0-1 0,0 0 1,0 0-1,0 0 0,0 0 0,0 0 0,0 0 0,0 0 1,0 0-1,0 0 0,0 1 0,0-1 0,0 0 0,0 0 1,0 0-1,0 0 0,0 0 0,-1 0 0,22 2-550,32-2-1292,-1-11-2040,4-10-2952</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46.065"/>
    </inkml:context>
    <inkml:brush xml:id="br0">
      <inkml:brushProperty name="width" value="0.025" units="cm"/>
      <inkml:brushProperty name="height" value="0.025" units="cm"/>
    </inkml:brush>
  </inkml:definitions>
  <inkml:trace contextRef="#ctx0" brushRef="#br0">116 29 4292,'0'0'956,"-11"1"2503,-53 1-714,29-2 2219,35 0-4846,0 0 0,-1-1 1,1 1-1,-1-1 1,1 1-1,-1 0 1,1-1-1,0 1 1,-1-1-1,1 1 0,0-1 1,0 1-1,-1-1 1,1 0-1,0 1 1,0-1-1,0 1 1,0-1-1,-1 1 0,1-1 1,0 0-1,0 1 1,0-1-1,0 1 1,1-1-1,-1 1 1,0-1-1,0 0 0,0 1 1,0-1-1,0 1 1,1-1-1,-1 1 1,0-1-1,1 1 1,-1-1-1,0 1 0,1-1 1,-1 1-1,0-1 1,1 1-1,-1 0 1,1-1-1,-1 1 1,1 0-1,-1-1 0,1 1 1,23-3-34,0 2 1,-1 0-1,38 5 0,6 0-36,-29-4 17,2 2-156,0-3 0,0-1 0,43-8 0,-199 11 223,95 2-129,-33 2 435,0 3-1,0 2 0,-66 22 0,118-32-438,0 1 1,0-1-1,1 1 1,-1 0-1,0 0 1,0-1-1,1 1 1,-1 0-1,1 0 1,-1 1-1,1-1 1,-1 0-1,1 0 1,0 1-1,-3 2 1,4-3-8,0-1 0,0 1-1,0-1 1,1 1 0,-1 0 0,0-1-1,0 1 1,0-1 0,0 1 0,1-1 0,-1 1-1,0 0 1,1-1 0,-1 1 0,0-1 0,1 0-1,-1 1 1,1-1 0,-1 1 0,1-1-1,-1 0 1,1 1 0,-1-1 0,1 0 0,-1 1-1,1-1 1,-1 0 0,1 0 0,-1 1 0,2-1-1,7 3 6,0 0-1,0-1 0,0 1 0,16 0 0,41 2-342,0-3-1,0-2 0,78-12 1,-118 6 32,-26 6 312,0 0 0,0 0-1,0 0 1,0 0 0,0 0-1,0 0 1,-1 0 0,1 0 0,0 0-1,0 0 1,0 0 0,0 0-1,0 0 1,0 0 0,-1 0 0,1 0-1,0 0 1,0 0 0,0 0-1,0 0 1,0 0 0,0 0 0,-1 0-1,1 0 1,0 0 0,0 0-1,0 0 1,0 0 0,0 0 0,0 0-1,0-1 1,0 1 0,-1 0-1,1 0 1,0 0 0,0 0 0,0 0-1,0 0 1,0 0 0,0-1-1,0 1 1,0 0 0,0 0 0,0 0-1,0 0 1,0 0 0,0 0-1,0-1 1,0 1 0,0 0 0,0 0-1,0 0 1,0 0 0,0 0-1,0 0 1,0-1 0,0 1 0,0 0-1,0 0 1,0 0 0,0 0-1,0 0 1,0 0 0,0 0 0,1-1-1,-1 1 1,0 0 0,-50-4 22,16 4 169,0 2 1,-54 10 0,70-8-774,-1 1 1,-33 14-1,-2 11-5016</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49.293"/>
    </inkml:context>
    <inkml:brush xml:id="br0">
      <inkml:brushProperty name="width" value="0.025" units="cm"/>
      <inkml:brushProperty name="height" value="0.025" units="cm"/>
    </inkml:brush>
  </inkml:definitions>
  <inkml:trace contextRef="#ctx0" brushRef="#br0">5 28 4933,'0'0'14435,"0"-6"-13966,-4-16 218,4 46 632,4 52-36,-2-19-1109,-2-35-128,1-1 1,0 0-1,2 0 0,6 27 1,-2-35-913,-4-19-1357,-5-23-4052,-9 8-1359</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49.668"/>
    </inkml:context>
    <inkml:brush xml:id="br0">
      <inkml:brushProperty name="width" value="0.025" units="cm"/>
      <inkml:brushProperty name="height" value="0.025" units="cm"/>
    </inkml:brush>
  </inkml:definitions>
  <inkml:trace contextRef="#ctx0" brushRef="#br0">1 199 14798,'0'0'6342,"58"-51"-5157,-25 22-576,6 0-417,1-2-128,-2 6 0,0 7-64,-7 6-64,-7 9-352,-6 3-417,-7 2-705,-7 11-576,-4 0-1761,0-4-2820</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50.053"/>
    </inkml:context>
    <inkml:brush xml:id="br0">
      <inkml:brushProperty name="width" value="0.025" units="cm"/>
      <inkml:brushProperty name="height" value="0.025" units="cm"/>
    </inkml:brush>
  </inkml:definitions>
  <inkml:trace contextRef="#ctx0" brushRef="#br0">44 0 10154,'0'0'7730,"-4"12"-7672,-1 8 63,1 1 0,1 0 0,1 0 0,1 0 0,1 26 0,16 120-1439,-16-166 1192,0 0 0,0-1 0,0 1 0,1-1 0,-1 1 0,0 0 0,0-1 1,0 1-1,0 0 0,0-1 0,0 1 0,0 0 0,0-1 0,-1 1 0,1 0 0,0-1 1,0 1-1,0 0 0,-1-1 0,1 1 0,0-1 0,-1 1 0,1-1 0,0 1 0,-1-1 0,1 1 1,-1-1-1,1 1 0,-1-1 0,1 1 0,-1-1 0,1 0 0,-1 1 0,0-1 0,1 0 0,-1 1 1,1-1-1,-1 0 0,0 0 0,1 0 0,-1 0 0,0 1 0,1-1 0,-1 0 0,0 0 1,1 0-1,-1 0 0,1-1 0,-1 1 0,0 0 0,1 0 0,-1 0 0,0 0 0,1-1 0,-1 1 1,1 0-1,-1-1 0,0 1 0,0-1 0,-15-4-3488</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50.393"/>
    </inkml:context>
    <inkml:brush xml:id="br0">
      <inkml:brushProperty name="width" value="0.025" units="cm"/>
      <inkml:brushProperty name="height" value="0.025" units="cm"/>
    </inkml:brush>
  </inkml:definitions>
  <inkml:trace contextRef="#ctx0" brushRef="#br0">1 133 6246,'0'0'10794,"71"-24"-9833,-40 7-481,3-4-319,2 2-97,-4 0-609,-6-1-3074,-8 8-3684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6.456"/>
    </inkml:context>
    <inkml:brush xml:id="br0">
      <inkml:brushProperty name="width" value="0.025" units="cm"/>
      <inkml:brushProperty name="height" value="0.025" units="cm"/>
    </inkml:brush>
  </inkml:definitions>
  <inkml:trace contextRef="#ctx0" brushRef="#br0">141 1 17424,'-11'0'1559,"2"0"-1075,-57 1 1721,63-1-2158,1 0 0,-1 0 0,0 1 0,1-1 0,-1 1 0,0-1 0,1 1 0,-1 0 0,1 0 0,-1 0 0,1 1 0,0-1 0,-1 0 0,1 1 0,0 0 0,0-1 0,0 1-1,0 0 1,0 0 0,1 0 0,-1 0 0,-1 3 0,2-4-54,1 0 0,0-1 0,0 1 0,0-1-1,0 1 1,0 0 0,0-1 0,0 1 0,0-1 0,1 1-1,-1 0 1,0-1 0,0 1 0,0-1 0,1 1 0,-1-1-1,0 1 1,1 0 0,-1-1 0,0 1 0,1-1 0,-1 0-1,1 1 1,-1-1 0,0 1 0,1-1 0,-1 0 0,1 1-1,-1-1 1,1 0 0,0 1 0,-1-1 0,1 0 0,-1 0-1,1 0 1,0 1 0,-1-1 0,1 0 0,-1 0 0,2 0-1,33 4 105,-24-3-71,60 2 173,-53-3-389,1 0-1,-1 1 0,1 1 1,-1 0-1,0 2 1,0 0-1,0 1 1,18 7-1,-35-11 197,0 0-1,0-1 1,0 1-1,0 0 1,1-1-1,-1 1 1,0 0-1,0 0 1,0 0-1,-1 0 1,1 0-1,0 0 1,0 0-1,0 0 1,-1 0-1,1 1 1,-1-1-1,1 0 1,-1 0-1,1 1 1,-1-1-1,0 0 1,1 0-1,-1 1 1,0 1-1,0-1 105,-1 1 0,0-1-1,1 1 1,-1-1 0,0 1 0,0-1-1,0 1 1,0-1 0,-1 0-1,1 1 1,-4 3 0,-4 4 463,0-1 0,-1 0 0,-18 13 0,28-22-572,-1 1 19,-16 13 26,-1-1 0,-1 0 0,0-2 0,-1 0 0,0-1 0,-27 10 0,45-24-4181,12-17 385,12-6-1722,7-7-181</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48.940"/>
    </inkml:context>
    <inkml:brush xml:id="br0">
      <inkml:brushProperty name="width" value="0.025" units="cm"/>
      <inkml:brushProperty name="height" value="0.025" units="cm"/>
    </inkml:brush>
  </inkml:definitions>
  <inkml:trace contextRef="#ctx0" brushRef="#br0">417 30 3812,'0'0'1996,"-12"-5"-971,6 3-972,-6-3 229,-1 1 0,0 0-1,0 0 1,-14 0 0,22 3-229,1 1 1,-1-1-1,0 1 1,1 1-1,-1-1 0,1 1 1,-1 0-1,1 0 1,-1 0-1,1 0 1,0 1-1,-1 0 0,1 0 1,0 0-1,0 0 1,0 0-1,1 1 1,-6 4-1,-7 11 18,0 1-1,2 0 0,0 1 1,1 0-1,1 1 0,1 1 1,1 0-1,-9 29 0,-47 189 1021,50-165-1054,4 1-1,3 0 0,3 1 1,8 140-1,-1-203-53,1 0-1,0-1 1,1 1-1,1-1 1,0 0-1,1 0 1,0 0-1,9 15 1,-12-25 22,0 0-1,0 0 1,0 0 0,0 0-1,1 0 1,-1-1 0,1 1-1,0-1 1,0 1 0,0-1-1,0 0 1,0 0 0,0-1-1,0 1 1,1-1 0,-1 1 0,1-1-1,-1 0 1,1 0 0,-1-1-1,1 1 1,0-1 0,-1 1-1,1-1 1,0-1 0,-1 1-1,1 0 1,0-1 0,-1 0-1,1 0 1,-1 0 0,1 0-1,-1 0 1,1-1 0,-1 1-1,3-3 1,6-3 108,0 0 0,0-1 0,-1-1 0,-1 0 1,1 0-1,-1-1 0,8-11 0,60-83 376,-77 102-484,37-55 203,-3-1 1,-3-2 0,-2-1 0,-3-2-1,-2 0 1,-4-2 0,-2-1-1,-3 0 1,12-112 0,-26 159-193,-1 0 0,0 0 0,-2 0 0,0 0 0,-4-20 1,4 35-27,0 0 0,0 0 0,-1 0 0,1 0 0,-1 0 0,0 0 0,0 1 0,0-1 0,0 1 0,-1-1 0,0 1 0,1 0 0,-1 0 0,0 0 0,0 0 0,-1 1 0,1-1 0,-1 1 0,1 0 0,-1 0 0,0 0 0,1 0 0,-1 1 1,0-1-1,0 1 0,0 0 0,-1 0 0,-4 0 0,-5 0-199,0 1 1,0 0 0,0 1-1,0 0 1,0 1-1,0 1 1,0 0 0,1 1-1,0 0 1,-17 8-1,-9 7-1818,-73 48-1,63-33-1345</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52.658"/>
    </inkml:context>
    <inkml:brush xml:id="br0">
      <inkml:brushProperty name="width" value="0.025" units="cm"/>
      <inkml:brushProperty name="height" value="0.025" units="cm"/>
    </inkml:brush>
  </inkml:definitions>
  <inkml:trace contextRef="#ctx0" brushRef="#br0">872 99 3651,'0'-4'466,"1"-1"0,-1 1-1,0-1 1,0 1-1,0 0 1,0-1-1,-1 1 1,0-1-1,0 1 1,0 0-1,0 0 1,-4-8-1,3 9-330,-1 1 0,1-1-1,0 1 1,-1 0 0,1-1-1,-1 1 1,0 1 0,1-1-1,-1 0 1,0 1 0,0-1 0,0 1-1,0 0 1,-1 0 0,1 0-1,0 0 1,0 0 0,-5 1-1,-10-2 118,0 1-1,0 1 1,1 1-1,-1 0 1,0 1-1,0 1 1,1 1-1,-1 0 1,1 2-1,0 0 1,1 0-1,-1 2 1,1 0-1,1 1 1,-28 20-1,-11 13-36,2 3 1,-82 90-1,133-135-214,-24 27 1,1 0 0,2 1 0,0 2-1,2 0 1,1 1 0,1 1 0,2 1 0,2 0-1,1 1 1,1 1 0,-11 56 0,6 27-308,5 0 0,6 1 1,10 134-1,-3-232 271,0 0 0,2 1 0,1-1 0,0-1 0,13 34 0,-16-48 30,2-1 0,-1 1 0,1 0 0,0-1 1,0 1-1,1-1 0,-1 0 0,1 0 0,0 0 1,1-1-1,-1 1 0,1-1 0,0 0 1,0 0-1,0-1 0,0 1 0,1-1 0,0-1 1,-1 1-1,1-1 0,0 0 0,0 0 0,7 1 1,1-2 81,-1-1 1,0-1 0,1 0-1,-1 0 1,0-2-1,0 1 1,0-2 0,0 0-1,0 0 1,-1-1 0,1-1-1,-1 0 1,-1-1 0,18-12-1,16-14 243,-3-2 0,46-47-1,-74 68-254,83-83 405,-5-4 0,-4-3 0,-5-5-1,85-146 1,-154 232-439,-1-1-1,-1-1 0,-1 0 1,13-47-1,-22 65-29,-1-1-1,1 1 1,-1 0 0,-1 0-1,1-1 1,-1 1-1,0 0 1,-1-1-1,0 1 1,0 0 0,-1 0-1,0-1 1,0 1-1,0 0 1,-1 1 0,0-1-1,0 0 1,-1 1-1,0 0 1,0 0 0,-1 0-1,-8-9 1,-11-6-261,-38-26 1,43 34-681,1 0-1,0-1 1,1-1 0,1 0-1,-18-23 1,9 1-3304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2:46.617"/>
    </inkml:context>
    <inkml:brush xml:id="br0">
      <inkml:brushProperty name="width" value="0.025" units="cm"/>
      <inkml:brushProperty name="height" value="0.025" units="cm"/>
      <inkml:brushProperty name="color" value="#E71224"/>
    </inkml:brush>
  </inkml:definitions>
  <inkml:trace contextRef="#ctx0" brushRef="#br0">16863 384 9513,'-721'6'3397,"-564"-7"-3014,31-9-287,-255-9 293,-444 0 510,1337 20-976,-1152 8 13,875 8 126,-225 1-577,468-12 358,-363-4 404,167-49-63,-78-2-90,256 54 451,3 46 245,469-25-719,-283 42-4,450-63 70,0 1-1,1 0 1,0 3-1,0 0 1,-36 18-1,58-24-132,-1 1 0,1 0 0,-1 0-1,1 1 1,1-1 0,-1 1 0,1 1 0,-1-1 0,2 1-1,-1 0 1,0 0 0,1 0 0,0 0 0,1 1 0,0 0-1,0 0 1,0 0 0,0 0 0,1 0 0,1 0-1,-1 1 1,1-1 0,0 1 0,1-1 0,0 14 0,2-14-23,-1 0 1,1 0 0,0 0 0,0 0 0,1 0-1,0-1 1,0 1 0,1-1 0,-1 0 0,1 0-1,1 0 1,-1-1 0,1 1 0,0-1 0,0 0-1,1-1 1,11 9 0,7 3-36,1-1 0,0-1-1,30 12 1,-1-4-18,1-3 0,2-2 0,0-2 0,82 10 0,242 5 136,-165-16-24,297 38 61,301 19-10,551-66-79,-483-10-3,128 72 27,-160-3 3,415-54-12,-123-4 112,1315 1-56,-792-13 90,-665 19-110,992-5 39,-478-57-48,-1442 48-49,172-9-6,-189 5 12,0-2 0,72-20 0,-120 25-4,0 1 0,0-2-1,0 1 1,-1-1 0,1 0 0,-1 0-1,0-1 1,0 0 0,0 0 0,-1 0-1,1-1 1,5-6 0,-7 6 36,-1-1-1,0 1 1,0-1-1,0 0 1,0 0-1,-1 0 1,0 0-1,-1 0 1,1 0-1,-1-1 1,0 1-1,-1 0 1,1-11-1,-1-9 0,0 0 0,-2 0 1,0 0-1,-2 0 0,-1 0 0,-1 1 0,-2 0 0,0 0 0,-1 0 0,-2 1 0,0 1 0,-2 0 0,0 0 0,-2 1 0,-32-37 0,14 24 29,-3 2 0,-1 1 0,-1 1 0,-2 3 0,0 1 0,-2 2 0,-71-31 0,17 16-61,-1 5 0,-159-35 0,38 26 58,-245-16 0,-228 18-787,-4 0-5803,410 12-1171</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08.222"/>
    </inkml:context>
    <inkml:brush xml:id="br0">
      <inkml:brushProperty name="width" value="0.025" units="cm"/>
      <inkml:brushProperty name="height" value="0.025" units="cm"/>
      <inkml:brushProperty name="color" value="#E71224"/>
    </inkml:brush>
  </inkml:definitions>
  <inkml:trace contextRef="#ctx0" brushRef="#br0">7 11815 3683,'-1'9'2216,"-3"29"-158,4-36-1859,-1 0 1,1 0-1,0 0 0,0-1 0,-1 1 1,1 0-1,1 0 0,-1 0 0,0 0 1,0 0-1,1-1 0,-1 1 0,1 0 1,-1 0-1,1-1 0,0 1 0,0 0 1,0-1-1,0 1 0,0-1 0,0 1 1,2 1-1,2-2-9,1-1-1,-1 0 1,0-1 0,1 1-1,-1-1 1,0 0 0,1 0-1,-1-1 1,0 1 0,0-1-1,0 0 1,6-4 0,61-40 601,-35 20-626,47-31 145,-3-2 1,-2-5-1,88-92 0,189-240 435,-287 316-820,780-1034 244,-101-72-114,171-504-291,-61 104 2517,-150 458-1895,48 26-726,-94 139 157,-32-17 741,-84-58 265,-525 994-822,57-115 8,-78 158-9,0 0 0,0 0 0,1 1 0,-1-1 0,0 1 0,0-1 0,1 0 0,-1 1-1,1-1 1,-1 0 0,0 1 0,1-1 0,-1 1 0,1-1 0,-1 1 0,1-1 0,-1 1 0,1 0 0,0-1-1,-1 1 1,1 0 0,-1-1 0,1 1 0,0 0 0,1-1 0,0 18-12,-10 29-75,-3-19-375,1-4-790,10-20-1678,4-9-2542,10-16-198</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08.563"/>
    </inkml:context>
    <inkml:brush xml:id="br0">
      <inkml:brushProperty name="width" value="0.025" units="cm"/>
      <inkml:brushProperty name="height" value="0.025" units="cm"/>
      <inkml:brushProperty name="color" value="#E71224"/>
    </inkml:brush>
  </inkml:definitions>
  <inkml:trace contextRef="#ctx0" brushRef="#br0">7 390 9961,'0'0'1111,"-2"-10"-182,0 3-548,1-1 0,0 0 1,0 0-1,1 0 0,0 0 1,0 0-1,1 0 1,0 0-1,1 1 0,0-1 1,0 0-1,0 1 0,1-1 1,0 1-1,7-12 0,4-1 11,1 2 0,1 0 0,0 0 0,37-28 0,84-52-299,-110 80-5,-26 17-80,-1 1-1,1-1 1,-1 1-1,1-1 1,-1 0 0,1 1-1,0-1 1,-1 1-1,1-1 1,0 1-1,-1 0 1,1-1 0,0 1-1,0 0 1,0-1-1,-1 1 1,1 0-1,0 0 1,0 0 0,0 0-1,-1 0 1,1 0-1,0 0 1,0 0 0,0 0-1,-1 0 1,1 0-1,0 0 1,0 1-1,0-1 1,0 1 0,-1 29 715,-10 16 134,-1-1 0,-21 53 0,-7 23-1174,33-98-1125,1 0 1,1 0-1,-1 31 1,5-29-6551</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09.870"/>
    </inkml:context>
    <inkml:brush xml:id="br0">
      <inkml:brushProperty name="width" value="0.025" units="cm"/>
      <inkml:brushProperty name="height" value="0.025" units="cm"/>
      <inkml:brushProperty name="color" value="#E71224"/>
    </inkml:brush>
  </inkml:definitions>
  <inkml:trace contextRef="#ctx0" brushRef="#br0">35 1 20083,'0'8'908,"-14"158"1043,-2 10-336,14-145-1726,1-21 5,0 0 1,1 0-1,0 0 1,1 0-1,0 0 0,0 0 1,5 15-1,-6-24 44,0-1 0,0 1 0,0 0 0,0-1 0,0 1 0,0-1 0,1 1 0,-1-1 0,0 0 0,0 1 0,0-1 0,1 1 0,-1-1 0,0 1 0,1-1 0,-1 0 0,0 1 0,1-1 0,-1 0 0,1 1 0,-1-1 0,1 0 0,-1 1 0,1-1 0,-1 0 0,0 0 0,1 0 0,-1 1 0,2-1 0,3-13-2251,-1-27-1676,-5-5-875,-3-11-3085</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0.194"/>
    </inkml:context>
    <inkml:brush xml:id="br0">
      <inkml:brushProperty name="width" value="0.025" units="cm"/>
      <inkml:brushProperty name="height" value="0.025" units="cm"/>
      <inkml:brushProperty name="color" value="#E71224"/>
    </inkml:brush>
  </inkml:definitions>
  <inkml:trace contextRef="#ctx0" brushRef="#br0">1 1 13933,'0'0'7351,"11"1"-5344,65 17 984,-40-8-2104,1-2 1,56 6 0,-59-14-974,63-10 1,-40 3-3540,-53 7 2629,-17 0-14957</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0.533"/>
    </inkml:context>
    <inkml:brush xml:id="br0">
      <inkml:brushProperty name="width" value="0.025" units="cm"/>
      <inkml:brushProperty name="height" value="0.025" units="cm"/>
      <inkml:brushProperty name="color" value="#E71224"/>
    </inkml:brush>
  </inkml:definitions>
  <inkml:trace contextRef="#ctx0" brushRef="#br0">1 5 13901,'0'0'10122,"68"40"-8168,-9-40-385,11-5-736,8-8-609,-2 0-160,-9 2-480,-11 8-1218,-19 3-1249,-19 0-1345</inkml:trace>
  <inkml:trace contextRef="#ctx0" brushRef="#br0" timeOffset="1">31 289 15471,'0'0'8167,"68"39"-6661,-13-40-449,5-9-737,7-1-416,-5 2-2242,-9 0-1954,-9-4-3364</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0.861"/>
    </inkml:context>
    <inkml:brush xml:id="br0">
      <inkml:brushProperty name="width" value="0.025" units="cm"/>
      <inkml:brushProperty name="height" value="0.025" units="cm"/>
      <inkml:brushProperty name="color" value="#E71224"/>
    </inkml:brush>
  </inkml:definitions>
  <inkml:trace contextRef="#ctx0" brushRef="#br0">56 1 18097,'0'0'1975,"-6"9"267,-31 61 1047,35-65-3122,0 0-1,0 0 1,0 1-1,1-1 1,0 1-1,0-1 1,0 1-1,1 0 1,0-1 0,0 1-1,0 0 1,1-1-1,-1 1 1,3 7-1,-1-11-160,-1 0 0,1 0-1,0 0 1,-1 0 0,1 0 0,0 0-1,0 0 1,0-1 0,0 1-1,1-1 1,-1 1 0,0-1 0,1 0-1,-1 0 1,1 0 0,-1 0-1,1 0 1,-1-1 0,1 1 0,-1-1-1,1 0 1,0 0 0,-1 0-1,1 0 1,0 0 0,2-1-1,3 1-18,1-1-1,-1 0 0,1-1 0,-1 1 0,0-2 0,0 1 0,9-5 0,1-3-233,0-2 0,-1 0 0,18-17 0,-19 15 191,0 1 0,0 1 0,26-14 0,-42 26 73,1 0 0,0-1-1,0 1 1,-1 0 0,1 0-1,0-1 1,0 1 0,0 0-1,-1 0 1,1 0 0,0 0-1,0 0 1,0 0 0,-1 0-1,1 0 1,0 0 0,0 1-1,0-1 1,-1 0 0,1 0-1,0 1 1,0-1 0,-1 1-1,1-1 1,0 0 0,-1 1 0,1-1-1,0 1 1,-1 0 0,1-1-1,-1 1 1,1-1 0,-1 1-1,1 0 1,-1-1 0,1 1-1,-1 0 1,0 0 0,1-1-1,-1 1 1,0 0 0,0 0-1,0 0 1,1-1 0,-1 1-1,0 0 1,0 0 0,0 0 0,0-1-1,-1 3 1,1 56 1222,-1-43-644,1-15-562,0 0-1,0 0 0,0 1 0,0-1 1,0 0-1,0 0 0,0 0 0,0 0 1,1 1-1,-1-1 0,0 0 0,1 0 0,-1 0 1,1 0-1,-1 0 0,1 0 0,0 0 1,-1 0-1,1 0 0,0 0 0,0 0 1,0 0-1,0-1 0,-1 1 0,3 1 1,-1-1 0,0-1 0,0 0 0,0 1 0,0-1 0,0 0 0,0 0 0,0 0 0,0 0 0,0 0 0,0-1 0,0 1 0,0-1 0,0 1 0,2-2 0,10-4 36,-1 0 0,0-1 1,16-13-1,-23 17-78,11-9-102,-13 8-60,1 0 0,0 0-1,0 1 1,0 0 0,0 0 0,0 0-1,1 1 1,-1-1 0,1 1-1,-1 1 1,1-1 0,0 1 0,0 0-1,8 0 1,-14 1 156,1 1 1,0 0-1,0-1 0,0 1 1,0 0-1,-1 0 1,1 0-1,0 0 0,-1 0 1,1 0-1,0 0 0,-1 0 1,0 0-1,1 0 0,-1 0 1,1 0-1,-1 1 1,0-1-1,0 0 0,0 0 1,0 0-1,0 0 0,0 0 1,0 1-1,0-1 0,0 0 1,-1 0-1,1 0 1,0 0-1,-1 0 0,0 2 1,-12 37 28,-5-18-441,6-14-2023,0-11-4533,5-10-4099</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1.233"/>
    </inkml:context>
    <inkml:brush xml:id="br0">
      <inkml:brushProperty name="width" value="0.025" units="cm"/>
      <inkml:brushProperty name="height" value="0.025" units="cm"/>
      <inkml:brushProperty name="color" value="#E71224"/>
    </inkml:brush>
  </inkml:definitions>
  <inkml:trace contextRef="#ctx0" brushRef="#br0">0 1 20852,'0'0'736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6.831"/>
    </inkml:context>
    <inkml:brush xml:id="br0">
      <inkml:brushProperty name="width" value="0.025" units="cm"/>
      <inkml:brushProperty name="height" value="0.025" units="cm"/>
    </inkml:brush>
  </inkml:definitions>
  <inkml:trace contextRef="#ctx0" brushRef="#br0">127 1 14958,'0'0'6091,"-3"10"-4895,-27 86 262,16-58-1678,2 0 0,1 1 0,2 0 0,2 1 1,-2 52-1,9-89 115,2 37-735,-2-40 826,0 1 1,-1-1-1,1 1 0,0-1 0,0 1 0,0-1 0,0 1 0,0-1 0,0 1 0,0-1 1,1 1-1,-1-1 0,0 1 0,0-1 0,0 1 0,0-1 0,1 1 0,-1-1 0,0 1 1,0-1-1,1 0 0,-1 1 0,0-1 0,1 1 0,-1-1 0,1 0 0,-1 1 1,0-1-1,1 0 0,-1 1 0,1-1 0,-1 0 0,1 0 0,-1 0 0,1 1 0,-1-1 1,1 0-1,-1 0 0,1 0 0,-1 0 0,1 0 0,-1 0 0,1 0 0,-1 0 0,1 0 1,-1 0-1,1 0 0,-1 0 0,1 0 0,-1-1 0,1 1 0,-1 0 0,1 0 1,-1-1-1,1 1 0,-1 0 0,0 0 0,1-1 0,0 0 0,1-3-660,0-1-1,0 0 1,-1 0-1,1-1 0,-1 1 1,0 0-1,0 0 1,-1-1-1,0 1 1,0 0-1,0-1 1,-2-7-1,2 6 390,-1-1 378,0 0 1,0 0-1,-1 0 0,0 0 0,-1 0 0,-4-10 0,6 15 305,-1 0 0,1 0 1,-1 0-1,1 0 0,-1 0 0,0 1 0,0-1 0,0 0 0,0 1 0,-1 0 0,1-1 0,-1 1 0,1 0 1,-1 1-1,0-1 0,0 0 0,1 1 0,-5-2 0,5 5 393,7 5-674,8 5-246,-6-8-511,0-1-1,0 0 1,0 0-1,0-1 0,0 0 1,1 0-1,-1-1 1,16 1-1,11-1-3859</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1.561"/>
    </inkml:context>
    <inkml:brush xml:id="br0">
      <inkml:brushProperty name="width" value="0.025" units="cm"/>
      <inkml:brushProperty name="height" value="0.025" units="cm"/>
      <inkml:brushProperty name="color" value="#E71224"/>
    </inkml:brush>
  </inkml:definitions>
  <inkml:trace contextRef="#ctx0" brushRef="#br0">0 78 3459,'4'-10'10031,"1"-7"-7576,12-32 2612,-17 49-5025,0 0 0,0 0-1,0 0 1,0 0 0,0 0 0,0 0 0,0 0 0,0 0-1,0 0 1,0 0 0,0 0 0,0 1 0,1-1 0,-1 0-1,0 0 1,0 0 0,0 0 0,0 0 0,0 0-1,0 0 1,0 0 0,0 0 0,0 0 0,0 0 0,1 0-1,-1 0 1,0 0 0,0 0 0,0 0 0,0 0 0,0 0-1,0 0 1,0 0 0,0 0 0,0 0 0,0 0 0,1 0-1,-1 0 1,0 0 0,0 0 0,0 0 0,0-1 0,0 1-1,0 0 1,0 0 0,0 0 0,0 0 0,0 0 0,0 0-1,0 0 1,0 0 0,0 0 0,1 0 0,-1 0 0,0 0-1,0-1 1,0 1 0,0 0 0,0 0 0,0 0 0,0 0-1,0 0 1,0 0 0,1 11 996,0 225 3292,-1 10-2948,0-244-1368,0 0-1,0 0 1,0 0-1,0 0 0,0 0 1,0 0-1,1 0 1,-1 0-1,1 0 0,-1 0 1,1 0-1,0 0 0,0 0 1,0 0-1,0 0 1,0 0-1,0-1 0,0 1 1,1 0-1,-1-1 0,0 1 1,1-1-1,0 0 1,-1 1-1,1-1 0,0 0 1,0 0-1,-1 0 1,1 0-1,0 0 0,0-1 1,0 1-1,0 0 0,0-1 1,0 0-1,0 1 1,1-1-1,-1 0 0,0 0 1,0 0-1,0 0 1,0-1-1,2 1 0,4-2 65,1-1 0,-1 0 0,0 0-1,-1 0 1,1-1 0,-1 0 0,1 0 0,-1-1-1,9-7 1,15-18-22,0 0 0,-2-2-1,-2-1 1,-1-1 0,-1-2 0,-2 0-1,-2-2 1,18-40 0,-29 48 68,-8 18-815,-4 14-2735,-35 53-7005,11-21 1195</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1.918"/>
    </inkml:context>
    <inkml:brush xml:id="br0">
      <inkml:brushProperty name="width" value="0.025" units="cm"/>
      <inkml:brushProperty name="height" value="0.025" units="cm"/>
      <inkml:brushProperty name="color" value="#E71224"/>
    </inkml:brush>
  </inkml:definitions>
  <inkml:trace contextRef="#ctx0" brushRef="#br0">0 0 13453,'0'0'12844,"48"45"-11659,-23-37-897,3-3-224,5-2-416,1-3-1025,1 0-1250,-3 0-1280,-2-12-1090,-6-5-737</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2.293"/>
    </inkml:context>
    <inkml:brush xml:id="br0">
      <inkml:brushProperty name="width" value="0.025" units="cm"/>
      <inkml:brushProperty name="height" value="0.025" units="cm"/>
      <inkml:brushProperty name="color" value="#E71224"/>
    </inkml:brush>
  </inkml:definitions>
  <inkml:trace contextRef="#ctx0" brushRef="#br0">5 46 11018,'0'0'13208,"0"10"-12269,-2 4-647,1-8-175,0-1 0,1 1 0,-1-1 0,1 1 0,1-1 0,-1 1 0,2 6 0,-1-10-94,-1-1 0,1 0 0,0 0 1,0 0-1,0 0 0,0 0 0,-1 0 0,1-1 1,0 1-1,1 0 0,-1 0 0,0-1 0,0 1 0,0 0 1,0-1-1,0 0 0,1 1 0,-1-1 0,0 1 0,0-1 1,1 0-1,-1 0 0,0 0 0,1 0 0,-1 0 1,0 0-1,1 0 0,-1 0 0,2-1 0,43-7 344,-29 2-306,0-1 1,-1 0-1,17-12 0,-23 13-192,0 0 0,0 0-1,0 1 1,1 0 0,0 1 0,0 0 0,0 1 0,0 0-1,0 1 1,1 0 0,15 0 0,-26 2 123,0 0 1,0 0-1,0 0 0,0 1 0,0-1 1,-1 0-1,1 1 0,0-1 0,0 1 1,0-1-1,0 1 0,0-1 0,0 1 0,-1 0 1,1-1-1,0 1 0,-1 0 0,1 0 1,0-1-1,-1 1 0,1 0 0,-1 0 1,1 0-1,-1 0 0,1 0 0,-1 0 1,0 0-1,1 1 0,1 36 368,0-3 365,-2-34-690,0 0 0,1 0 0,-1 0-1,0 0 1,0 0 0,1-1 0,-1 1 0,1 0 0,-1 0 0,0 0 0,1-1-1,0 1 1,-1 0 0,1 0 0,-1-1 0,1 1 0,0-1 0,0 1 0,-1 0-1,1-1 1,0 1 0,0-1 0,0 0 0,-1 1 0,1-1 0,0 0 0,1 1-1,3-1 73,-1 0-1,1 0 1,-1 0-1,1 0 1,0-1-1,-1 1 0,1-1 1,-1-1-1,0 1 1,1 0-1,-1-1 0,0 0 1,7-4-1,54-40-82,-20 12-790,-41 32 565,40-22-2170,-42 23 2168,-1 0 1,2 0-1,-1 0 0,0 0 1,0 1-1,0-1 1,0 0-1,0 1 0,1 0 1,-1 0-1,0-1 0,0 1 1,1 1-1,-1-1 1,0 0-1,0 0 0,4 2 1,-5-1 185,0 0 0,0 0 1,-1 0-1,1 0 1,0 0-1,-1 0 0,1 0 1,-1 0-1,1 0 0,-1 0 1,1 0-1,-1 1 1,0-1-1,1 0 0,-1 0 1,0 0-1,0 1 0,0-1 1,0 0-1,0 0 1,0 1-1,-1-1 0,1 0 1,0 0-1,-1 3 1,0-4 33,1 1 1,-1 0 0,1 0 0,0 0 0,-1 0 0,1 0 0,0-1-1,0 1 1,0 0 0,-1 0 0,1 0 0,0 0 0,0 0 0,1 0-1,-1 0 1,0 0 0,0 0 0,0 0 0,1 0 0,-1-1 0,0 1-1,1 0 1,-1 0 0,0 0 0,1 0 0,0-1 0,-1 1 0,1 0-1,-1 0 1,1-1 0,0 1 0,-1-1 0,1 1 0,0 0 0,0-1-1,-1 1 1,1-1 0,0 0 0,0 1 0,0-1 0,0 0 0,0 1 0,0-1-1,0 0 1,-1 0 0,1 0 0,0 0 0,1 0 0,7 0-10,-1-2 0,0 1 1,1-1-1,-1 0 1,0-1-1,0 0 0,-1 0 1,1-1-1,-1 0 1,1 0-1,-1-1 0,8-6 1,-8 6-268,1-1 0,-1 1 0,1 1 0,0 0 0,1 0 0,-1 0 1,1 1-1,-1 0 0,1 1 0,14-2 0,-22 4 326,0 0 0,0 1 0,0-1 0,0 1 0,-1-1 0,1 1 0,0 0 0,0-1 0,-1 1 0,1 0 0,0 0 0,-1-1 0,1 1 0,-1 0 0,1 0 0,-1 0 0,1 0 0,-1 0 0,1 0 0,-1 0 0,0-1 0,0 1 0,0 0 0,1 0 0,-1 0 0,0 0 0,0 0 0,0 0 0,0 0 0,-1 2 0,0 45 2616,0-33-2008,1-15-637,0 1 1,0-1 0,1 1 0,-1 0 0,0-1 0,0 1 0,0-1 0,1 1-1,-1-1 1,0 1 0,0-1 0,1 1 0,-1-1 0,0 1 0,1-1 0,-1 1-1,1-1 1,-1 1 0,1-1 0,-1 0 0,1 1 0,-1-1 0,1 0 0,-1 1-1,1-1 1,-1 0 0,1 0 0,-1 0 0,1 1 0,0-1 0,27 1 503,24-12-223,-4-10-400,19-8-2009,-22 22-3336,-45 7 5409,1 0 0,-1 0 1,0 1-1,1-1 0,-1 0 0,0 1 1,1-1-1,-1 1 0,0-1 0,0 0 0,0 1 1,1-1-1,-1 1 0,0-1 0,0 0 1,0 1-1,0-1 0,0 1 0,1-1 0,-1 1 1,0-1-1,0 1 0,0-1 0,0 1 0,-1-1 1,1 0-1,0 1 0,0-1 0,0 1 1,0-1-1,0 1 0,0-1 0,-1 1 0,2 20-1031,11-16-4252,5-5 1056</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2.663"/>
    </inkml:context>
    <inkml:brush xml:id="br0">
      <inkml:brushProperty name="width" value="0.025" units="cm"/>
      <inkml:brushProperty name="height" value="0.025" units="cm"/>
      <inkml:brushProperty name="color" value="#E71224"/>
    </inkml:brush>
  </inkml:definitions>
  <inkml:trace contextRef="#ctx0" brushRef="#br0">184 21 15855,'0'0'6075,"-10"-4"-5290,5 1-616,-1 1 0,1 0 0,-1 0 0,1 0 1,-1 1-1,1-1 0,-1 1 0,0 1 0,0-1 0,1 1 0,-1 0 1,0 0-1,0 1 0,0 0 0,1 0 0,-1 0 0,1 1 0,-9 2 1,10-2 213,-33 16 1209,36-18-1586,0 0 1,0 1-1,0-1 1,0 1-1,0-1 1,0 0-1,0 1 1,1 0-1,-1-1 0,0 1 1,0-1-1,1 1 1,-1 0-1,0 0 1,1-1-1,-1 1 1,1 0-1,-1 0 1,1 0-1,-1 0 1,1 0-1,0-1 1,-1 1-1,1 0 1,0 0-1,0 0 0,0 0 1,-1 0-1,1 0 1,0 0-1,0 0 1,1 2-1,2-2-189,1 1 0,-1 0 0,1-1-1,-1 1 1,1-1 0,0 0 0,0 0-1,-1 0 1,1-1 0,0 1 0,0-1-1,8-1 1,3 2-472,15 3-422,-19-4 801,1 1 1,-1 1-1,1 0 1,-1 1-1,0 0 1,19 8-1,-29-11 307,0 0 0,0 1 0,0-1 0,0 1 0,-1-1 0,1 1 0,0-1 0,0 1 0,-1 0 0,1-1 0,0 1 0,-1 0 0,1-1 0,0 1 0,-1 0 0,1 0 0,-1 0 0,0 0 0,1-1 0,-1 1 0,0 0 0,1 0 0,-1 0 0,0 0 0,0 0 0,0 0 0,0 1 0,0 0 89,-1 0 1,0 0-1,1 0 1,-1-1 0,0 1-1,0 0 1,0-1-1,0 1 1,0-1-1,-1 1 1,1-1 0,0 0-1,-2 2 1,-49 30 2093,52-32-2222,-10 4 138,0-1 0,-1 1 0,1-2 0,-14 4 0,-23-2-5611,23-5-5025</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3.463"/>
    </inkml:context>
    <inkml:brush xml:id="br0">
      <inkml:brushProperty name="width" value="0.025" units="cm"/>
      <inkml:brushProperty name="height" value="0.025" units="cm"/>
      <inkml:brushProperty name="color" value="#E71224"/>
    </inkml:brush>
  </inkml:definitions>
  <inkml:trace contextRef="#ctx0" brushRef="#br0">53 32 7559,'0'0'15850,"-6"12"-14708,4-8-1057,-29 68 1198,28-64-1179,1 0-1,0 1 1,0-1 0,0 0-1,1 1 1,0 0 0,1-1-1,1 14 1,-1-21-85,0 0-1,0-1 0,1 1 1,-1 0-1,0 0 1,1 0-1,-1-1 1,1 1-1,-1 0 1,1-1-1,-1 1 0,1 0 1,0-1-1,-1 1 1,1-1-1,0 1 1,-1-1-1,1 1 1,0-1-1,0 0 0,-1 1 1,1-1-1,0 0 1,0 1-1,0-1 1,0 0-1,-1 0 1,1 0-1,0 0 0,0 0 1,0 0-1,0 0 1,0 0-1,-1 0 1,1 0-1,0-1 1,0 1-1,0 0 0,0 0 1,-1-1-1,1 1 1,0-1-1,0 0 1,37-19 979,-26 7-824,0 0 0,-1-1 0,-1 0 0,0-1 0,0 0 0,-2 0 0,0-1 0,-1 0 0,11-33 0,-18 60-310,0 0 0,1 0 0,0 0 0,1 0-1,6 20 1,-7-28 119,0-1 1,0 1-1,0-1 0,0 1 0,0-1 0,0 0 0,1 1 0,-1-1 1,1 0-1,0 0 0,-1 0 0,1 0 0,0 0 0,0-1 0,0 1 0,5 2 1,-6-3 14,1-1 0,0 1 0,-1-1 1,1 1-1,0-1 0,0 0 0,-1 0 1,1 0-1,0 0 0,0 0 0,-1 0 1,1 0-1,0-1 0,0 1 1,-1-1-1,1 1 0,0-1 0,-1 1 1,3-2-1,-1 0 14,0 0 0,0 0 0,0-1 0,0 1 0,0-1 0,-1 0-1,1 1 1,-1-1 0,1 0 0,-1 0 0,0-1 0,0 1 0,-1 0 0,1-1 0,-1 1 0,0-1 0,1 1 0,-2-1 0,1 0 0,0 0 0,0-5 0,-1 8-34,0 0 1,0 1-1,0-1 1,0 1-1,0-1 1,1 0-1,-1 1 0,0-1 1,0 1-1,-1-1 1,1 0-1,0 1 1,0-1-1,0 1 1,0-1-1,0 1 1,-1-1-1,1 0 1,0 1-1,-1-1 1,1 1-1,0-1 1,-1 1-1,1-1 1,0 1-1,-1 0 1,1-1-1,-1 0 1,-10 12-638,-8 28 244,16-32 395,1 1 0,0-1-1,1 1 1,-1-1 0,1 1 0,1 0 0,0 10-1,0-17-15,0 1-1,1 0 0,-1 0 1,1 0-1,-1 0 0,1 0 1,0-1-1,0 1 0,0 0 0,0-1 1,0 1-1,0 0 0,0-1 1,0 1-1,1-1 0,-1 0 1,1 0-1,-1 1 0,1-1 0,-1 0 1,1 0-1,0 0 0,0 0 1,-1-1-1,1 1 0,0 0 1,0-1-1,0 1 0,0-1 0,0 0 1,0 0-1,0 0 0,2 0 1,32 1-903,0-1 0,0-2 1,0-2-1,0-1 0,53-15 1,-86 18 841,1 1 1,0-1 0,0 0 0,-1 0 0,1 0-1,-1-1 1,0 1 0,0-1 0,0 0 0,0 0-1,0 0 1,-1 0 0,1 0 0,-1-1 0,0 1-1,0-1 1,4-7 0,-1-1-1568,-1 0 0,0-1 0,-1 0 0,3-16-1,-1-18-4586</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4.083"/>
    </inkml:context>
    <inkml:brush xml:id="br0">
      <inkml:brushProperty name="width" value="0.025" units="cm"/>
      <inkml:brushProperty name="height" value="0.025" units="cm"/>
      <inkml:brushProperty name="color" value="#E71224"/>
    </inkml:brush>
  </inkml:definitions>
  <inkml:trace contextRef="#ctx0" brushRef="#br0">70 0 11243,'0'0'3907,"2"10"-1921,-1 5-1473,0-1-1,-1 1 1,-1 0-1,0-1 1,-1 1-1,0-1 1,-5 15-1,-8 16 111,3 0-1,1 1 0,2 0 1,-4 77-1,13-123-627,0 0 1,0 1-1,0-1 0,0 0 0,0 1 0,0-1 0,0 0 0,0 1 0,0-1 0,0 0 0,0 1 1,1-1-1,-1 0 0,0 0 0,0 1 0,0-1 0,0 0 0,1 0 0,-1 1 0,0-1 0,0 0 0,0 0 1,1 1-1,-1-1 0,0 0 0,1 0 0,-1 0 0,0 1 0,0-1 0,1 0 0,-1 0 0,0 0 1,1 0-1,-1 0 0,0 0 0,1 0 0,-1 0 0,0 0 0,1 0 0,-1 0 0,0 0 0,0 0 0,1 0 1,-1 0-1,0 0 0,1 0 0,-1 0 0,0 0 0,1 0 0,-1-1 0,0 1 0,0 0 0,1 0 1,-1 0-1,0-1 0,0 1 0,1 0 0,-1 0 0,0 0 0,0-1 0,1 1 0,-1 0 0,0-1 1,17-16 72,-11 0 150,0 0 0,-2-1-1,0 0 1,-1 1 0,-1-1 0,0 0 0,-2-26 0,0 40-2,0 9-216,0-1 0,1 0 0,-1 0 0,1 0 1,0 0-1,0 0 0,0 0 0,1 0 0,-1 0 0,1-1 0,0 1 0,0-1 0,0 1 0,1-1 1,-1 1-1,1-1 0,0 0 0,5 4 0,-3-3 7,1 0-1,0 0 1,0-1-1,0 0 1,1 0-1,-1 0 1,1-1-1,-1 0 1,1 0-1,12 1 1,-12-1 11,1-1 1,-1-1-1,0 1 0,1-1 1,-1-1-1,0 1 1,1-1-1,-1-1 0,0 1 1,0-1-1,0 0 0,0-1 1,0 0-1,-1 0 1,1 0-1,-1-1 0,0 0 1,0 0-1,0-1 0,0 1 1,-1-1-1,8-9 0,-9 8 81,-1-1-1,0 1 1,0-1 0,0 0-1,-1 0 1,0 0-1,0 0 1,-1-1-1,0 1 1,0-12-1,0 19-98,-1 0-1,0 0 0,0-1 1,0 1-1,0 0 1,0 0-1,0 0 1,0-1-1,0 1 0,0 0 1,0 0-1,0 0 1,0-1-1,0 1 1,0 0-1,0 0 0,0 0 1,0 0-1,0-1 1,0 1-1,0 0 1,0 0-1,-1 0 0,1-1 1,0 1-1,0 0 1,0 0-1,0 0 1,0 0-1,0 0 0,-1-1 1,1 1-1,0 0 1,0 0-1,0 0 1,0 0-1,-1 0 0,1 0 1,0 0-1,0 0 1,0 0-1,0-1 1,-1 1-1,1 0 0,0 0 1,0 0-1,0 0 1,-1 0-1,1 0 1,-11 9-79,-7 17 47,13-18 92,1 0 0,0 0 0,0 0 0,0 1-1,1 0 1,1 0 0,-1 0 0,1 0-1,1 0 1,0 0 0,0 0 0,1 0 0,0 1-1,2 13 1,-1-22-26,0 1 1,0-1-1,0 1 0,0-1 0,0 1 1,1-1-1,-1 0 0,0 1 0,1-1 0,-1 0 1,1 0-1,-1 0 0,1 0 0,0-1 1,-1 1-1,1 0 0,0-1 0,0 1 0,-1-1 1,1 1-1,0-1 0,0 0 0,0 0 1,0 0-1,-1 0 0,1 0 0,0 0 0,0 0 1,0-1-1,0 1 0,-1-1 0,4 0 1,3-1 92,-1 0 1,1-1 0,0 1-1,-1-1 1,0-1 0,9-4-1,-3-3-88,0-1-1,-1 0 1,-1-1-1,0 0 1,0 0-1,-2-1 0,1-1 1,-2 0-1,12-26 1,-36 106-712,10-45 505,0-5-114,1 0-1,1 1 1,0-1-1,2 1 1,-2 18-1,6-38-6976,6-12 1540,-1-10-7845</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4.457"/>
    </inkml:context>
    <inkml:brush xml:id="br0">
      <inkml:brushProperty name="width" value="0.025" units="cm"/>
      <inkml:brushProperty name="height" value="0.025" units="cm"/>
      <inkml:brushProperty name="color" value="#E71224"/>
    </inkml:brush>
  </inkml:definitions>
  <inkml:trace contextRef="#ctx0" brushRef="#br0">22 0 15246,'0'0'7944,"-22"65"-7528,33-45-320,6 2-544,4-6-2211,-1-2-2946,-2-8-4645</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4.817"/>
    </inkml:context>
    <inkml:brush xml:id="br0">
      <inkml:brushProperty name="width" value="0.025" units="cm"/>
      <inkml:brushProperty name="height" value="0.025" units="cm"/>
      <inkml:brushProperty name="color" value="#E71224"/>
    </inkml:brush>
  </inkml:definitions>
  <inkml:trace contextRef="#ctx0" brushRef="#br0">15 0 13164,'0'0'9620,"-2"10"-8323,-1 11-502,-1 3-196,1-1-1,1 1 1,2-1 0,0 1-1,3 26 1,-2-44-575,0-1 0,1 1-1,-1 0 1,1-1 0,0 0-1,0 1 1,1-1 0,-1 0-1,1 0 1,0 0 0,1 0-1,-1-1 1,1 1 0,0-1 0,0 0-1,0 0 1,0-1 0,1 1-1,0-1 1,0 0 0,0 0-1,0 0 1,0-1 0,0 0-1,1 0 1,-1 0 0,10 1 0,-2 0-154,0-1 0,0-1 0,1 0 0,-1-1 0,0 0 0,1-1 0,-1-1 0,0 0 0,0-1 1,0 0-1,0-1 0,-1 0 0,1-1 0,16-9 0,-30 14 138,1 0 0,0 0 0,0 1 0,0-1 0,0 0-1,0 0 1,0 1 0,0-1 0,0 0 0,0 1 0,0-1 0,0 0 0,0 0 0,0 1-1,0-1 1,0 0 0,0 1 0,0-1 0,0 0 0,0 0 0,0 1 0,0-1 0,0 0-1,0 0 1,1 1 0,-1-1 0,0 0 0,0 0 0,0 1 0,0-1 0,1 0 0,-1 0-1,0 0 1,0 1 0,1-1 0,-1 0 0,0 0 0,0 0 0,1 0 0,-1 0 0,0 0-1,0 1 1,1-1 0,-1 0 0,0 0 0,0 0 0,1 0 0,-1 0 0,0 0 0,1 0-1,-1 0 1,0 0 0,0 0 0,1 0 0,-1 0 0,0-1 0,1 1 0,-1 0 0,0 0-1,0 0 1,1 0 0,-1 0 0,0-1 0,0 1 0,1 0 0,-1 0 0,0 0 0,0-1-1,-12 37 678,-3 11 51,15-46-723,0 0 0,0 0 0,0 1-1,0-1 1,0 0 0,1 0 0,-1 0 0,0 0 0,1 0 0,-1 0 0,1 0 0,-1 0 0,1 0 0,0 0 0,-1 0 0,1 0 0,0 0 0,0-1 0,0 1 0,-1 0 0,1 0 0,0-1 0,0 1 0,0-1 0,0 1 0,0-1 0,2 1 0,2 1 15,-1-1 0,1 0-1,-1 0 1,1-1 0,-1 0 0,1 1 0,6-2 0,4 0-106,0-1 1,0-1 0,23-7 0,3-6-713,-29 10 334,0 1 0,1 0 0,-1 1 0,1 0 0,0 1 0,23-2 0,-35 5 455,-1 0 0,1 0 0,-1 0 0,1 0 0,-1 0 0,1 1 0,-1-1 0,1 0-1,-1 0 1,1 0 0,-1 1 0,0-1 0,1 0 0,-1 1 0,1-1 0,-1 0 0,0 1 0,1-1 0,-1 1 0,0-1 0,1 0 0,-1 1 0,0-1 0,0 1 0,0-1 0,1 1 0,-1-1 0,0 1 0,0-1 0,0 1 0,0-1 0,0 1 0,0 0 0,-1 26 551,-13 25 531,4-23-572,1 0 1,2 0-1,1 1 1,-3 44-1,4 122 231,5-148-723,-4-31 287,-6-18 151,8 0-391,0-1 0,0 0 1,1 1-1,-1-1 1,1 0-1,-1 0 1,1 0-1,0 0 1,0 0-1,0 0 1,0 0-1,-1-3 1,-7-27 156,2 0 0,0-1 1,0-35-1,5 51-294,2-1-1,0 0 1,1 0 0,1 0-1,0 0 1,1 0 0,8-21 0,-8 32-97,0 0 1,0 0-1,1 1 1,0 0-1,0 0 1,1 0 0,0 0-1,0 0 1,0 1-1,1 0 1,-1 0 0,1 1-1,10-6 1,36-17-3845,2 7-3507,13-2-9242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7.085"/>
    </inkml:context>
    <inkml:brush xml:id="br0">
      <inkml:brushProperty name="width" value="0.025" units="cm"/>
      <inkml:brushProperty name="height" value="0.025" units="cm"/>
      <inkml:brushProperty name="color" value="#E71224"/>
    </inkml:brush>
  </inkml:definitions>
  <inkml:trace contextRef="#ctx0" brushRef="#br0">165 1 5894,'0'0'8493,"-8"8"-8258,0-1-105,5-6-86,0 1 0,1 0 1,-1 0-1,1 1 0,-1-1 0,1 0 0,0 1 0,0-1 0,0 1 0,0 0 1,1 0-1,-1 0 0,1 0 0,-1 0 0,1 0 0,0 0 0,0 0 0,1 0 1,-1 0-1,0 6 0,-1 320 3203,-14 348-2704,12-620-435,-39 661 3529,42-1-1152,13 180-2197,-12-445 1116,22-149-1206,0 11-54,-30-127-58,5-157-111,-2-1 0,-1 0 1,-1 0-1,-14 35 1,8-41-910,12-22 771,1-1-1,-1 1 1,1-1-1,0 1 1,-1-1-1,1 0 0,-1 1 1,1-1-1,-1 0 1,0 1-1,1-1 1,-1 0-1,1 0 1,-1 1-1,1-1 0,-1 0 1,0 0-1,1 0 1,-1 0-1,0 0 1,1 0-1,-1 0 0,1 0 1,-1 0-1,0 0 1,1 0-1,-1 0 1,1 0-1,-1 0 1,0-1-1,1 1 0,-1 0 1,1-1-1,-1 1 1,1 0-1,-1-1 1,1 1-1,-1 0 0,1-1 1,-1 0-1,-15-21-8970</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7.914"/>
    </inkml:context>
    <inkml:brush xml:id="br0">
      <inkml:brushProperty name="width" value="0.025" units="cm"/>
      <inkml:brushProperty name="height" value="0.025" units="cm"/>
      <inkml:brushProperty name="color" value="#E71224"/>
    </inkml:brush>
  </inkml:definitions>
  <inkml:trace contextRef="#ctx0" brushRef="#br0">1 74 6534,'0'0'6732,"15"9"-6033,-2-2-455,0 0 0,0 0 0,0-2-1,1 1 1,0-2 0,0 0 0,0-1 0,29 4-1,493-11 767,3-41-2175,-68 5 2489,803-3 2120,3 50-3459,-265 2 163,-217-13 1189,597 4 364,-677 32-654,-583-24-632,-242-4-2591,-46 1-9319,134-5 7608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7.175"/>
    </inkml:context>
    <inkml:brush xml:id="br0">
      <inkml:brushProperty name="width" value="0.025" units="cm"/>
      <inkml:brushProperty name="height" value="0.025" units="cm"/>
    </inkml:brush>
  </inkml:definitions>
  <inkml:trace contextRef="#ctx0" brushRef="#br0">154 0 11403,'0'0'3262,"-9"0"-721,3 1-2297,-1 0 0,0 0 0,0 1 0,1 0 0,-1 0 0,1 1 0,-1 0 0,1 0 1,0 0-1,0 0 0,0 1 0,1 0 0,-1 1 0,1-1 0,0 1 0,1 0 0,-1 0 1,1 1-1,0-1 0,0 1 0,-4 7 0,6-9-130,-1 0-1,1 1 1,0-1-1,0 1 1,1 0-1,-1 0 1,1 0 0,0-1-1,1 1 1,-1 9-1,1-13-105,1 0 0,-1 0 0,1 0 0,-1-1 0,1 1 0,-1 0 0,1 0 0,0-1 0,0 1 0,-1 0 1,1-1-1,0 1 0,0-1 0,0 1 0,-1-1 0,1 0 0,0 1 0,0-1 0,0 0 0,0 0 0,0 1 0,0-1 0,0 0 0,0 0 0,0 0 0,0 0 0,0 0 0,0 0 0,-1 0 0,1-1 0,0 1 0,0 0 0,0 0 0,0-1 0,0 1 0,0-1 0,1 0 0,38-13 130,-30 7-199,-1 1 0,1-2 0,-1 1 0,-1-1 1,11-12-1,-16 16 73,1 0 1,-1-1 0,0 1 0,0-1-1,0 0 1,-1 1 0,1-1 0,-1 0 0,-1 0-1,1-1 1,-1 1 0,1 0 0,-1-8-1,-1 13 3,1-1 0,-1 1 0,0 0 0,0 0 0,0-1 0,0 1 0,0 0 0,0 0 0,0 0 0,0-1 0,0 1 0,0 0 0,0 0 0,0-1 0,0 1 0,0 0 0,0 0-1,0 0 1,-1-1 0,1 1 0,0 0 0,0 0 0,0 0 0,0-1 0,0 1 0,0 0 0,-1 0 0,1 0 0,0 0 0,0-1 0,0 1 0,0 0 0,-1 0 0,1 0 0,0 0-1,0 0 1,0 0 0,-1 0 0,1 0 0,0 0 0,0-1 0,0 1 0,-1 0 0,1 0 0,0 0 0,0 0 0,-1 0 0,-11 9 206,-8 16-60,16-19-103,1 0-1,0 1 1,0-1-1,1 1 1,-1 0-1,2 0 1,-2 7-1,2-13-61,1 0 0,0 0-1,0 1 1,0-1 0,0 0-1,0 1 1,0-1-1,0 0 1,1 1 0,-1-1-1,0 0 1,1 1 0,-1-1-1,1 0 1,-1 0-1,1 0 1,0 1 0,-1-1-1,1 0 1,0 0 0,0 0-1,0 0 1,0 0-1,0 0 1,0-1 0,0 1-1,0 0 1,0 0 0,0-1-1,0 1 1,0-1 0,1 1-1,-1-1 1,0 1-1,1-1 1,-1 0 0,0 1-1,0-1 1,1 0 0,-1 0-1,0 0 1,3 0-1,5 0-723,0-1-1,0 0 1,0 0-1,0 0 0,12-4 1,40-22-8631,-24 5-2012</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8.246"/>
    </inkml:context>
    <inkml:brush xml:id="br0">
      <inkml:brushProperty name="width" value="0.025" units="cm"/>
      <inkml:brushProperty name="height" value="0.025" units="cm"/>
      <inkml:brushProperty name="color" value="#E71224"/>
    </inkml:brush>
  </inkml:definitions>
  <inkml:trace contextRef="#ctx0" brushRef="#br0">1 6 12364,'0'0'4500,"10"-2"-3197,-2 1-967,1 0 1,0 0 0,-1 1 0,1 0 0,0 0 0,0 1-1,0 1 1,-1-1 0,9 4 0,40 12 1161,-21-7-859,57 26 0,-90-35-628,1 0-1,-1 1 1,0-1 0,-1 1-1,1-1 1,0 1 0,0 0 0,-1 0-1,1 0 1,-1 0 0,0 1-1,1-1 1,-1 1 0,0-1-1,0 1 1,-1 0 0,1 0 0,-1 0-1,1 0 1,-1 0 0,0 0-1,0 0 1,0 0 0,-1 1-1,1-1 1,-1 0 0,1 0-1,-1 1 1,0-1 0,-1 0 0,1 1-1,0-1 1,-1 0 0,0 0-1,0 0 1,0 1 0,0-1-1,-2 3 1,-3 6 37,-1 0 0,-1 0 0,0-1 0,0-1 0,-1 1 0,0-1 0,-1-1 0,-11 9 0,-77 58 308,14-11-1072,31-20-4086</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19.793"/>
    </inkml:context>
    <inkml:brush xml:id="br0">
      <inkml:brushProperty name="width" value="0.025" units="cm"/>
      <inkml:brushProperty name="height" value="0.025" units="cm"/>
      <inkml:brushProperty name="color" value="#E71224"/>
    </inkml:brush>
  </inkml:definitions>
  <inkml:trace contextRef="#ctx0" brushRef="#br0">17 755 4228,'0'0'10618,"-3"8"-9235,-10 25 69,44-66 2744,5-21-2917,168-258 1836,-154 228-2950,67-160 0,-113 236-144,-1 0 31,1 0 0,-2 0-1,1-1 1,-1 1-1,2-12 1,-4 24-66,-1 29-9,2 1-1,1-1 1,2-1 0,9 43-1,-11-67-1,1 1 1,-1-1-1,1-1 0,1 1 1,-1 0-1,1-1 0,1 0 0,-1 1 1,1-2-1,1 1 0,-1-1 1,1 1-1,0-2 0,1 1 0,-1-1 1,1 0-1,0 0 0,0-1 1,1 1-1,-1-2 0,1 1 1,13 3-1,-9-4-779,0 0 0,0-1 0,0-1 1,1 0-1,-1-1 0,20-1 0,20-9-6061</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21.269"/>
    </inkml:context>
    <inkml:brush xml:id="br0">
      <inkml:brushProperty name="width" value="0.025" units="cm"/>
      <inkml:brushProperty name="height" value="0.025" units="cm"/>
      <inkml:brushProperty name="color" value="#E71224"/>
    </inkml:brush>
  </inkml:definitions>
  <inkml:trace contextRef="#ctx0" brushRef="#br0">1 1 8040,'0'0'13100,"27"68"-11659,-24-27-832,-1 4-449,-1-3-96,-1-4-64,0-3 32,3-10-32,-1-10-288,-1-9 0,-1-12-1538,0-20-961,-10-11-2786,-4-8-2403</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21.611"/>
    </inkml:context>
    <inkml:brush xml:id="br0">
      <inkml:brushProperty name="width" value="0.025" units="cm"/>
      <inkml:brushProperty name="height" value="0.025" units="cm"/>
      <inkml:brushProperty name="color" value="#E71224"/>
    </inkml:brush>
  </inkml:definitions>
  <inkml:trace contextRef="#ctx0" brushRef="#br0">0 1 13933,'0'0'6534,"58"19"-4740,-28-10-481,6-1-31,3-2-450,4-3-415,-3-3-289,-3 0-64,-7-4-32,-7-9-545,-9 3-960,-12 3-801,-2 3-737,-17 4-2018,-13 0 129,-6 12-1827</inkml:trace>
  <inkml:trace contextRef="#ctx0" brushRef="#br0" timeOffset="1">33 177 9321,'0'0'13933,"86"35"-12876,-37-48-769,-2-2-224,-8 2 0,-9 0-352,-12 8-769,-13 5-448,-25 4-6887,-8 9-64</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22.016"/>
    </inkml:context>
    <inkml:brush xml:id="br0">
      <inkml:brushProperty name="width" value="0.025" units="cm"/>
      <inkml:brushProperty name="height" value="0.025" units="cm"/>
      <inkml:brushProperty name="color" value="#E71224"/>
    </inkml:brush>
  </inkml:definitions>
  <inkml:trace contextRef="#ctx0" brushRef="#br0">0 61 15855,'0'0'8552,"65"38"-7943,-26-41-481,5-10-737,-3-2-1569,-5-5-1601,-7-3-2499,-8-1-385</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22.358"/>
    </inkml:context>
    <inkml:brush xml:id="br0">
      <inkml:brushProperty name="width" value="0.025" units="cm"/>
      <inkml:brushProperty name="height" value="0.025" units="cm"/>
      <inkml:brushProperty name="color" value="#E71224"/>
    </inkml:brush>
  </inkml:definitions>
  <inkml:trace contextRef="#ctx0" brushRef="#br0">12 6 10602,'0'0'3662,"0"10"-1169,-12 98 4602,12-107-7033,0-1 0,0 1-1,0 0 1,0-1 0,0 1 0,0-1 0,0 1 0,1 0 0,-1-1-1,0 1 1,0-1 0,1 1 0,-1-1 0,0 1 0,0 0 0,1-1-1,-1 1 1,1-1 0,-1 0 0,0 1 0,1-1 0,-1 1-1,1-1 1,-1 0 0,1 1 0,-1-1 0,1 0 0,0 1 0,-1-1-1,1 0 1,-1 0 0,1 0 0,1 1 0,26-5 721,25-20-365,13-26-240,12-9-195,-77 59 8,-1 0 0,0 0 0,1-1 0,-1 1 1,1 0-1,-1 0 0,1-1 0,-1 1 0,0 0 1,1 0-1,-1 0 0,1 0 0,-1 0 0,1-1 1,-1 1-1,1 0 0,-1 0 0,1 0 1,-1 1-1,1-1 0,-1 0 0,1 0 0,-1 0 1,1 0-1,-1 0 0,1 0 0,-1 1 0,1-1 1,-1 0-1,0 0 0,1 1 0,-1-1 1,1 0-1,-1 1 0,0-1 0,1 1 0,6 23-137,-10 36 234,3-56-51,-11 81 475,12-85-506,-1 0 0,0 1 1,0-1-1,0 1 0,0-1 0,0 0 1,1 1-1,-1-1 0,0 0 0,0 1 1,1-1-1,-1 0 0,0 1 0,0-1 0,1 0 1,-1 0-1,0 1 0,1-1 0,-1 0 1,1 0-1,-1 0 0,0 1 0,1-1 0,-1 0 1,0 0-1,1 0 0,-1 0 0,1 0 1,-1 0-1,1 0 0,-1 0 0,0 0 1,1 0-1,-1 0 0,1 0 0,-1 0 0,0 0 1,1 0-1,-1 0 0,1 0 0,-1-1 1,0 1-1,1 0 0,-1 0 0,0 0 1,1-1-1,-1 1 0,0 0 0,1 0 0,-1-1 1,0 1-1,1-1 0,20-14 70,-16 10-392,-1 0 0,0-1 0,0 0 1,0 0-1,-1 0 0,1 0 0,-2 0 0,4-10 0,1-33-6221,-6 23 201</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22.736"/>
    </inkml:context>
    <inkml:brush xml:id="br0">
      <inkml:brushProperty name="width" value="0.025" units="cm"/>
      <inkml:brushProperty name="height" value="0.025" units="cm"/>
      <inkml:brushProperty name="color" value="#E71224"/>
    </inkml:brush>
  </inkml:definitions>
  <inkml:trace contextRef="#ctx0" brushRef="#br0">18 0 11050,'0'0'10464,"4"15"-9599,-2-7-765,2 3 48,-1 0 1,-1 1-1,0-1 1,-1 1-1,0-1 0,0 1 1,-1 0-1,-2 16 1,-8 25 683,1-2-272,1 1 1,0 58 0,8-110-549,0 1 0,0 0 1,-1-1-1,1 1 0,0 0 0,0-1 1,0 1-1,1 0 0,-1-1 0,0 1 1,0 0-1,0-1 0,0 1 0,1-1 1,-1 1-1,0 0 0,0-1 0,1 1 1,-1-1-1,1 1 0,-1-1 0,0 1 1,1-1-1,-1 1 0,1-1 0,-1 1 1,1-1-1,-1 0 0,1 1 0,0-1 1,-1 0-1,1 1 0,-1-1 0,1 0 1,0 0-1,-1 0 0,1 1 0,0-1 1,-1 0-1,1 0 0,0 0 0,-1 0 1,1 0-1,0 0 0,-1 0 0,1-1 1,0 1-1,-1 0 0,1 0 0,-1 0 1,2-1-1,1 0 61,1-1 1,-1 1-1,0-1 0,0 0 1,1 0-1,-1 0 0,-1-1 1,5-3-1,13-16 42,-2-1-1,0-1 1,-2-1-1,0 0 1,-2-2-1,-1 1 0,-1-1 1,11-39-1,-21 51-842,-12 25-2748,0 2-728,-4 2-4417</inkml:trace>
  <inkml:trace contextRef="#ctx0" brushRef="#br0" timeOffset="1">92 389 16848,'0'0'8328,"50"33"-6855,-29-31-960,6-2-417,0 0-545,0 0-1729,-4-10-1697,-2-2-2243,-7-5-4132</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23.387"/>
    </inkml:context>
    <inkml:brush xml:id="br0">
      <inkml:brushProperty name="width" value="0.025" units="cm"/>
      <inkml:brushProperty name="height" value="0.025" units="cm"/>
      <inkml:brushProperty name="color" value="#E71224"/>
    </inkml:brush>
  </inkml:definitions>
  <inkml:trace contextRef="#ctx0" brushRef="#br0">6 16 10922,'0'0'14046,"-2"6"-13395,-2 16-442,4-22-198,0 0 1,0 1-1,1-1 0,-1 1 1,0-1-1,0 0 0,0 1 1,0-1-1,0 0 0,1 0 1,-1 1-1,0-1 1,0 0-1,1 1 0,-1-1 1,0 0-1,0 0 0,1 0 1,-1 1-1,0-1 0,1 0 1,-1 0-1,0 0 1,1 0-1,-1 1 0,0-1 1,1 0-1,-1 0 0,0 0 1,1 0-1,0 0 0,4-1 49,1 0-1,0 0 0,-1-1 1,1 0-1,-1 0 0,9-4 1,-3 0-74,1 0 1,0 2 0,1-1 0,-1 2 0,1-1 0,0 2 0,-1 0 0,18-1 0,-28 3 17,-1 1 1,0 0-1,1-1 0,-1 1 1,0 0-1,0 0 0,0 0 1,1 0-1,-1 0 0,0 0 0,0 0 1,0 0-1,0 1 0,-1-1 1,1 0-1,0 1 0,-1-1 1,1 0-1,0 1 0,-1-1 0,0 1 1,1-1-1,-1 1 0,0-1 1,0 1-1,0-1 0,0 1 1,0-1-1,0 1 0,0-1 1,-1 3-1,-3 49 851,4-52-814,-1 0 1,1 0-1,0 0 1,-1-1-1,1 1 0,0 0 1,0 0-1,0 0 1,0 0-1,0-1 0,0 1 1,0 0-1,0 0 1,0 0-1,0 0 1,0 0-1,1-1 0,-1 1 1,0 0-1,1 0 1,-1 0-1,0-1 0,2 2 1,13-11 367,26-44-1095,-31 39-47,-10 13 554,1 0-1,-1 0 1,1 0 0,0 0 0,-1 1-1,1-1 1,0 0 0,0 0-1,0 0 1,0 1 0,0-1 0,0 0-1,0 1 1,0-1 0,0 1-1,0-1 1,0 1 0,1-1 0,-1 2 133,-1-1 0,1 0 0,-1 1 1,1-1-1,-1 0 0,1 1 0,-1-1 1,0 1-1,1-1 0,-1 0 0,0 1 1,1-1-1,-1 1 0,0-1 1,0 1-1,1-1 0,-1 1 0,0 0 1,0-1-1,0 1 0,0-1 0,0 1 1,0-1-1,0 1 0,0-1 0,0 2 1,-4 56 615,2-38-508,2-20-45,0 0 0,0 0 0,0 1 0,0-1 0,0 0 1,0 0-1,0 1 0,0-1 0,0 0 0,0 0 0,0 1 0,0-1 0,0 0 0,0 0 1,0 0-1,1 1 0,-1-1 0,0 0 0,0 0 0,0 0 0,0 1 0,0-1 0,1 0 1,-1 0-1,0 0 0,0 0 0,0 1 0,1-1 0,-1 0 0,0 0 0,0 0 0,1 0 1,-1 0-1,0 0 0,0 0 0,0 0 0,1 0 0,-1 0 0,0 0 0,0 0 0,1 0 1,-1 0-1,0 0 0,1 0 0,14-6 352,12-15-126,-12 4-196,-11 12-44,0-1 0,1 1 0,0 0 1,0 0-1,0 0 0,1 1 0,-1-1 0,12-5 0,-17 11 12,1-1 0,0 0 0,-1 1 0,1-1 0,-1 1 0,1-1 0,-1 1-1,1 0 1,-1-1 0,0 1 0,1-1 0,-1 1 0,1 0 0,-1-1 0,0 1 0,0 0 0,0-1-1,1 1 1,-1 0 0,0-1 0,0 1 0,0 0 0,0 0 0,0-1 0,0 1 0,0 0 0,0-1-1,0 1 1,-1 1 0,1 29 725,0-30-699,-1 11 74,0-9-10,1 0 0,0-1 0,-1 1 0,1 0-1,1 0 1,-1 0 0,0 0 0,1 0 0,-1-1 0,2 4 0,-1-5-75,0 0 1,0-1-1,0 1 0,-1 0 1,1-1-1,0 1 1,0-1-1,1 1 1,-1-1-1,0 1 0,0-1 1,0 0-1,0 0 1,0 1-1,0-1 0,0 0 1,1 0-1,-1 0 1,0 0-1,0 0 1,0 0-1,0-1 0,0 1 1,1 0-1,-1-1 1,0 1-1,0 0 1,0-1-1,0 0 0,0 1 1,1-2-1,29-20 214,-29 20-271,1-1 1,-1 1-1,1-1 1,0 1-1,0 0 1,0 0-1,0 0 0,0 0 1,1 1-1,-1-1 1,1 1-1,5-2 1,-8 5 23,-1-1 0,1 0 0,-1 0 0,1 0 0,-1 0 0,0 1 0,1-1 1,-1 0-1,0 0 0,0 0 0,0 1 0,0-1 0,0 0 0,0 0 0,-1 1 0,1 1 1,-1-1 54,1 0 0,0 0 1,-1 0-1,1 0 1,0 0-1,0 0 1,0 0-1,1 0 1,-1 0-1,0 0 1,1-1-1,-1 1 0,1 0 1,0 0-1,1 2 1,1-3 9,1 1 1,0-1-1,-1-1 1,1 1-1,0 0 1,0-1-1,-1 0 1,1 0-1,0 0 1,0 0-1,0-1 1,-1 1-1,1-1 1,0 0-1,-1 0 1,8-3-1,4-3-6,-1-1 0,25-17 0,11-6-85,-52 62-163,-1-17 200,1-8 43,0-1-1,1 0 1,0 0 0,0 1-1,0-1 1,0 0 0,1 1 0,0-1-1,0 1 1,2 5 0,-1-10-40,0 0 1,0-1 0,0 1-1,0 0 1,0 0-1,0 0 1,1-1 0,-1 1-1,0-1 1,1 1-1,-1-1 1,0 1 0,1-1-1,-1 0 1,1 1-1,-1-1 1,0 0 0,1 0-1,-1 0 1,1 0 0,-1-1-1,0 1 1,1 0-1,1-1 1,36-9-863,-34 5-1578,-9-2-6144,-8 2-4042</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0.032"/>
    </inkml:context>
    <inkml:brush xml:id="br0">
      <inkml:brushProperty name="width" value="0.025" units="cm"/>
      <inkml:brushProperty name="height" value="0.025" units="cm"/>
      <inkml:brushProperty name="color" value="#E71224"/>
    </inkml:brush>
  </inkml:definitions>
  <inkml:trace contextRef="#ctx0" brushRef="#br0">1 0 3587,'0'0'22037,"29"69"-21460,-25-33-321,-2 6-192,-2 2-32,0-4 0,0-2-64,0-6-352,0-5-801,0-12-1346,0-6-1569</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1.437"/>
    </inkml:context>
    <inkml:brush xml:id="br0">
      <inkml:brushProperty name="width" value="0.025" units="cm"/>
      <inkml:brushProperty name="height" value="0.025" units="cm"/>
      <inkml:brushProperty name="color" value="#E71224"/>
    </inkml:brush>
  </inkml:definitions>
  <inkml:trace contextRef="#ctx0" brushRef="#br0">177 1 6983,'0'0'17851,"-1"3"-17061,-5 16-464,1 0 0,0 1-1,2 0 1,-3 33-1,8-52-319,0 1 1,0-1-1,1 0 0,-1 0 0,0 0 0,0 0 0,1 0 0,-1 0 0,0-1 0,1 1 0,-1-1 0,1 0 0,-1 0 0,1 1 0,-1-1 0,5-1 0,12 3-18,-17-1 9,0 0-1,0 1 1,0-1-1,0 0 1,0 1 0,-1-1-1,1 1 1,0 0-1,-1 0 1,1-1-1,-1 1 1,0 0-1,0 0 1,1 1 0,-1-1-1,-1 0 1,1 0-1,0 0 1,0 1-1,-1-1 1,1 0-1,-1 1 1,0-1-1,0 0 1,0 1 0,0-1-1,0 0 1,0 1-1,-1-1 1,1 1-1,-1-1 1,-1 3-1,0 5 50,-1 0-1,0 0 0,-1-1 0,0 0 1,0 0-1,-8 11 0,4-8 159,0 0 0,-2-1-1,1-1 1,-22 19 0,27-25-136,0-1 0,-1 0-1,0 0 1,1 0 0,-1-1 0,0 1-1,0-1 1,0 0 0,-1-1 0,1 1 0,0-1-1,-1 0 1,1-1 0,-1 1 0,-10-1-1,13-1-121,1 0 0,-1 0 0,1 0 0,-1 0 0,1 0 0,-1 0 0,1-1-1,0 1 1,0-1 0,0 0 0,0 0 0,0 1 0,0-1 0,0 0 0,0-1-1,1 1 1,-1 0 0,1 0 0,0-1 0,0 1 0,0-1 0,0 1 0,0-1-1,0 1 1,0-1 0,1 0 0,0 1 0,-1-1 0,1-4 0,-1-10-1446,0 0 0,1 0 0,3-22 0,7-17-4191,9-3-3053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7.705"/>
    </inkml:context>
    <inkml:brush xml:id="br0">
      <inkml:brushProperty name="width" value="0.025" units="cm"/>
      <inkml:brushProperty name="height" value="0.025" units="cm"/>
    </inkml:brush>
  </inkml:definitions>
  <inkml:trace contextRef="#ctx0" brushRef="#br0">116 199 15278,'0'0'2061,"-11"6"16,5-4-1990,-52 31 3058,55-31-2964,0 0 0,0 0-1,0 0 1,1 0 0,-1 1 0,1-1 0,-1 1-1,1 0 1,0-1 0,0 1 0,0 0 0,0 0-1,1 0 1,-1 1 0,1-1 0,-1 0 0,1 1 0,-1 4-1,3-7-223,-1-1 0,0 0 0,1 1-1,-1-1 1,0 1 0,1-1 0,-1 1-1,1-1 1,-1 0 0,1 1 0,-1-1-1,1 0 1,-1 1 0,1-1 0,-1 0-1,1 0 1,-1 1 0,1-1 0,-1 0-1,1 0 1,0 0 0,-1 0-1,1 0 1,-1 0 0,1 0 0,0 0-1,-1 0 1,1 0 0,-1 0 0,1 0-1,-1-1 1,1 1 0,-1 0 0,1 0-1,0-1 1,-1 1 0,1 0 0,-1 0-1,0-1 1,2 0 0,24-13-1285,-21 7 1188,0 0 1,0 0 0,-1-1 0,0 0-1,0 0 1,2-9 0,-4 13 115,-23 69 965,20-60-833,-1 1 1,2-1-1,-1 1 0,1-1 0,-1 0 0,1 1 0,1-1 0,-1 1 0,1-1 0,2 10 0,-1-13-74,-1 0-1,0 0 0,0-1 0,1 1 0,-1-1 0,1 1 0,0-1 0,-1 0 0,1 0 0,0 1 0,0-1 0,0 0 0,-1-1 0,1 1 0,0 0 1,0 0-1,0-1 0,1 1 0,-1-1 0,0 0 0,0 0 0,0 0 0,0 0 0,0 0 0,0 0 0,0 0 0,0-1 0,0 1 0,0-1 0,0 1 0,3-2 1,3 0 42,1-1 0,-1 1 0,0-2 0,1 1 0,-2-1 0,10-6 0,1-4-54,-1-1-1,0 0 1,-2-1-1,0-1 0,0 0 1,-2-1-1,14-24 1,-9 10 17,-2 1 1,-1-2 0,19-62 0,-49 127 451,2 0 1,-16 62-1,26-77-350,1 0 1,1 1 0,1-1-1,2 24 1,-2-35-163,1 0 0,0-1 0,0 1 0,1 0 0,-1-1 0,1 1 0,1-1 1,-1 0-1,1 1 0,0-1 0,0-1 0,0 1 0,1 0 0,-1-1 0,1 1 0,7 5 0,-2-6-542,-15-15 294,-15-16-186,-54-33-845,-30-27 1640,136 87 535,50 15-1535,10 1-6789,-56-15 728</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1.780"/>
    </inkml:context>
    <inkml:brush xml:id="br0">
      <inkml:brushProperty name="width" value="0.025" units="cm"/>
      <inkml:brushProperty name="height" value="0.025" units="cm"/>
      <inkml:brushProperty name="color" value="#E71224"/>
    </inkml:brush>
  </inkml:definitions>
  <inkml:trace contextRef="#ctx0" brushRef="#br0">1 1 13805,'0'0'10890,"20"50"-9737,-5-46-832,2-3-193,7-1-256,2 0-1121,2-5-1250,-2-5-1761,-5 3-3235</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2.152"/>
    </inkml:context>
    <inkml:brush xml:id="br0">
      <inkml:brushProperty name="width" value="0.025" units="cm"/>
      <inkml:brushProperty name="height" value="0.025" units="cm"/>
      <inkml:brushProperty name="color" value="#E71224"/>
    </inkml:brush>
  </inkml:definitions>
  <inkml:trace contextRef="#ctx0" brushRef="#br0">68 59 10442,'-3'10'2472,"-17"44"597,10-31-1519,1 0-1,1 1 1,-8 44-1,15-67-1543,1-1 1,0 1-1,0-1 1,0 0-1,0 1 0,0-1 1,0 1-1,-1-1 1,1 1-1,0-1 0,0 0 1,1 1-1,-1-1 1,0 1-1,0-1 0,0 1 1,0-1-1,0 0 1,0 1-1,0-1 0,1 1 1,-1-1-1,0 0 1,0 1-1,1-1 0,-1 0 1,0 1-1,0-1 1,1 0-1,-1 1 1,0-1-1,1 0 0,-1 0 1,0 0-1,1 1 1,-1-1-1,1 0 0,-1 0 1,0 0-1,2 1 1,18-11 367,15-23 297,-27 24-461,-1 0-1,0 0 1,0-1 0,-1-1 0,-1 1-1,0-1 1,0 0 0,-1 0 0,-1 0 0,1 0-1,-2-1 1,0 0 0,0 1 0,-1-1-1,0 0 1,-2-17 0,1 27-191,0 1 0,0 0 0,0 0 0,-1-1 0,1 1-1,0 0 1,0 0 0,-1-1 0,1 1 0,-1 0 0,1 0 0,-1 0 0,1 0 0,-1 0 0,0 0 0,0 0 0,0 0 0,1 0-1,-1 0 1,0 0 0,0 0 0,0 0 0,0 1 0,0-1 0,0 0 0,-1 1 0,1-1 0,0 1 0,0-1 0,0 1-1,-1 0 1,1-1 0,0 1 0,0 0 0,-1 0 0,-1 0 0,1 0-41,-1 1 0,1-1 0,-1 1 0,1-1 0,0 1 0,-1 0 0,1 0 0,0 0 0,0 1 0,0-1 0,-1 0 0,1 1 0,1 0 0,-1-1 0,0 1 0,0 0 0,-2 3 0,1 0-418,-1 1 0,1 0 0,0 0 0,0 0 0,-3 13 0,0 16-4319,4-8-2165</inkml:trace>
  <inkml:trace contextRef="#ctx0" brushRef="#br0" timeOffset="1">210 267 19122,'0'0'7495,"-41"56"-6342,40-49-864,1-6-289,6-1-257,7-5-1280,7-9-1218,-3-4-736,-1-2-2339,-2 2-3619</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2.493"/>
    </inkml:context>
    <inkml:brush xml:id="br0">
      <inkml:brushProperty name="width" value="0.025" units="cm"/>
      <inkml:brushProperty name="height" value="0.025" units="cm"/>
      <inkml:brushProperty name="color" value="#E71224"/>
    </inkml:brush>
  </inkml:definitions>
  <inkml:trace contextRef="#ctx0" brushRef="#br0">127 9 16207,'0'0'2605,"-9"3"-229,2 0-2163,0 0-1,0 0 1,1 0 0,-1 1 0,1 0-1,0 1 1,0-1 0,0 1-1,1 0 1,0 0 0,0 1-1,0-1 1,0 1 0,1 0-1,0 1 1,0-1 0,1 1 0,-4 11-1,4-14-189,2 1 1,-1 0-1,0-1 0,1 1 0,0 0 1,0 0-1,0 0 0,1 0 0,0 0 1,0 1-1,0-1 0,1 0 0,0 5 0,0-8-16,0 0 0,1 0-1,-1 0 1,0 0-1,1-1 1,-1 1 0,1 0-1,0-1 1,-1 1-1,1-1 1,0 0 0,0 1-1,0-1 1,0 0-1,0 0 1,0 0 0,0 0-1,0-1 1,1 1-1,-1-1 1,0 1 0,0-1-1,1 0 1,-1 0-1,0 0 1,1 0 0,-1 0-1,0 0 1,4-2-1,0 2 54,-1-1 1,0 0-1,0-1 0,0 1 0,1-1 0,-2 0 0,1 0 0,0 0 0,0-1 1,-1 0-1,1 0 0,-1 0 0,0-1 0,0 1 0,0-1 0,0 0 0,-1 0 1,0 0-1,1 0 0,3-9 0,-3 6 47,-1 1 1,0-1-1,0 0 0,-1 0 0,1 0 1,-2 0-1,1-1 0,-1 1 1,0-1-1,0 1 0,-1 0 1,0-1-1,-1 1 0,-1-12 0,2 18-119,0-1-1,-1 1 1,1-1-1,0 1 1,0-1-1,-1 1 1,1 0-1,-1-1 1,1 1-1,-1 0 1,0-1-1,1 1 1,-1 0-1,0 0 1,0 0-1,0-1 1,0 1-1,0 0 1,0 0-1,0 0 1,0 1-1,0-1 1,-1 0-1,1 0 1,0 1-1,0-1 1,-1 0-1,1 1 1,-1 0-1,1-1 1,0 1-1,-1 0 0,1-1 1,-1 1-1,1 0 1,-1 0-1,1 0 1,-1 1-1,1-1 1,0 0-1,-1 0 1,-1 1-1,-1 1-181,0 0 0,0 0-1,0 0 1,1 0 0,-1 0-1,1 1 1,-1 0 0,1-1-1,0 1 1,0 1 0,0-1 0,-4 6-1,3-1-552,-1 0 0,1 0 0,1 1-1,-5 13 1,7-19-64,1 0 0,-1 0 0,1-1 0,-1 1 0,1 0 0,0 0 0,0 0 0,0 0 0,1 0 0,-1-1 0,1 5-1,6 2-8973</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2.833"/>
    </inkml:context>
    <inkml:brush xml:id="br0">
      <inkml:brushProperty name="width" value="0.025" units="cm"/>
      <inkml:brushProperty name="height" value="0.025" units="cm"/>
      <inkml:brushProperty name="color" value="#E71224"/>
    </inkml:brush>
  </inkml:definitions>
  <inkml:trace contextRef="#ctx0" brushRef="#br0">95 1 17713,'0'0'4356,"-9"9"-2813,-3 5-963,0 0-1,1 0 1,-14 26 0,22-34-476,-1 0-1,1 0 0,0 1 1,1 0-1,-1-1 1,1 1-1,1 0 0,-1 0 1,1 0-1,1 1 0,-1-1 1,1 0-1,0 0 1,2 10-1,-2-16-107,1 0-1,-1 0 1,1 0 0,0 1 0,0-1-1,-1 0 1,1 0 0,0 0-1,0 0 1,0 0 0,0-1 0,0 1-1,0 0 1,0 0 0,0-1 0,1 1-1,-1 0 1,0-1 0,0 1-1,1-1 1,-1 0 0,0 1 0,0-1-1,1 0 1,-1 0 0,0 0-1,1 0 1,-1 0 0,0 0 0,1 0-1,-1 0 1,0-1 0,1 1-1,-1 0 1,0-1 0,0 1 0,1-1-1,1-1 1,3 0-17,-1 0 0,1 0 0,0-1-1,-1 0 1,1 0 0,8-7 0,-7 2 4,0 0-1,0 0 1,-1 0 0,0-1 0,0 0-1,-1 0 1,0 0 0,-1 0 0,0-1-1,-1 0 1,1 0 0,-2 0 0,0 0-1,0-1 1,-1 1 0,1-11-1,-2 20 18,0 0 0,0 1 0,0-1 0,0 0 0,0 0 0,0 0 0,0 1 0,0-1 0,0 0 0,0 0 0,0 1 0,0-1 0,-1 0 0,1 0-1,0 1 1,-1-1 0,1 0 0,0 0 0,-1 1 0,1-1 0,-1 1 0,1-1 0,-1 0 0,1 1 0,-1-1 0,0 1 0,1-1 0,-1 1 0,0-1 0,1 1-1,-2-1 1,0 1 1,1 0-1,-1 1 0,0-1 0,1 0 0,-1 0 0,0 1 0,1-1 1,-1 1-1,1 0 0,-1-1 0,1 1 0,-1 0 0,-2 2 0,-42 39 64,-3 24 308,45-60-336,1 0 1,-1 0-1,1 0 1,1 0 0,-1 1-1,1 0 1,0-1-1,1 1 1,-2 13-1,3-19-52,1 0 0,-1 0 0,0-1 0,1 1-1,0 0 1,-1 0 0,1 0 0,-1 0 0,1-1 0,0 1 0,0 0-1,-1-1 1,1 1 0,0-1 0,0 1 0,0-1 0,0 1 0,0-1-1,-1 1 1,1-1 0,0 0 0,0 1 0,0-1 0,0 0 0,0 0-1,0 0 1,0 0 0,0 0 0,0 0 0,0 0 0,0 0 0,2-1-1,37-5-1478,-33 3 850,0 0 1,0-1 0,-1 0 0,0 0-1,0 0 1,0-1 0,0 0-1,-1 0 1,5-6 0,-1 1-1347,-1 0-1,-1-1 1,0 0-1,8-17 1,-3 0-2739</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3.161"/>
    </inkml:context>
    <inkml:brush xml:id="br0">
      <inkml:brushProperty name="width" value="0.025" units="cm"/>
      <inkml:brushProperty name="height" value="0.025" units="cm"/>
      <inkml:brushProperty name="color" value="#E71224"/>
    </inkml:brush>
  </inkml:definitions>
  <inkml:trace contextRef="#ctx0" brushRef="#br0">100 11 2723,'2'-7'12131,"-2"12"-8877,-11 17-179,0-11-2035,1 0 1,0 0 0,1 0 0,-12 19-1,17-23-813,0-1 1,0 1-1,1 0 0,0 0 0,0 1 1,1-1-1,0 1 0,0-1 0,1 1 1,-1 8-1,3-15-220,-1 1 0,0-1 0,1 0 0,0 0 0,-1 0 0,1 0 1,0 0-1,-1 0 0,1 0 0,0 0 0,0 0 0,0 0 0,0-1 0,0 1 0,0 0 0,0-1 0,0 1 0,0 0 0,0-1 1,0 0-1,0 1 0,1-1 0,-1 1 0,0-1 0,0 0 0,0 0 0,1 0 0,-1 0 0,0 0 0,0 0 0,0 0 0,3 0 1,45-4 110,-22-4-107,-1-1 0,0 0-1,-1-2 1,0-1 0,-1-2-1,0 0 1,30-24 0,-12 2 0,-41 35-8,1 0 0,-1-1-1,0 1 1,1 0 0,-1-1 0,0 1-1,0-1 1,0 1 0,0-1 0,0 1-1,0-1 1,-1 0 0,1 1 0,0-1-1,-1 0 1,0 0 0,1 1-1,-1-1 1,0 0 0,0 0 0,0 0-1,0 1 1,0-1 0,0 0 0,0 0-1,-2-2 1,1 3 1,0 0-1,0 0 1,0 0-1,0 0 1,-1 0-1,1 0 1,0 1-1,-1-1 1,1 0-1,0 1 1,-1-1-1,1 1 1,-1 0-1,1-1 1,-1 1-1,1 0 1,-4 0-1,-32 0 9,23 1 4,-23 0 118,0 3 1,-39 8-1,-25 4-5715</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6.353"/>
    </inkml:context>
    <inkml:brush xml:id="br0">
      <inkml:brushProperty name="width" value="0.025" units="cm"/>
      <inkml:brushProperty name="height" value="0.025" units="cm"/>
      <inkml:brushProperty name="color" value="#E71224"/>
    </inkml:brush>
  </inkml:definitions>
  <inkml:trace contextRef="#ctx0" brushRef="#br0">0 0 18289,'0'0'2915,"10"79"-1281,-10-26-513,0 9-577,0 10-352,-3-1-128,3 0-32,0-8-224,0-7-929,7-9-576,4-11-770,-1-11-2433,-3-7-5126</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7.069"/>
    </inkml:context>
    <inkml:brush xml:id="br0">
      <inkml:brushProperty name="width" value="0.025" units="cm"/>
      <inkml:brushProperty name="height" value="0.025" units="cm"/>
      <inkml:brushProperty name="color" value="#E71224"/>
    </inkml:brush>
  </inkml:definitions>
  <inkml:trace contextRef="#ctx0" brushRef="#br0">0 313 13421,'0'0'6806,"7"-9"-5711,225-287 2305,-232 296-3360,0-1 0,0 1 0,1 0 0,-1-1 1,0 1-1,0 0 0,0-1 0,1 1 0,-1 0 0,0-1 0,0 1 0,1 0 0,-1-1 1,0 1-1,0 0 0,1 0 0,-1-1 0,0 1 0,1 0 0,-1 0 0,1 0 0,-1 0 0,0-1 1,1 1-1,-1 0 0,1 0 0,-1 0 0,0 0 0,1 0 0,-1 0 0,1 0 0,-1 0 0,1 0 1,-1 15 368,-9 24-308,-29 113 206,34-129-363,2-1 0,0 1 0,1-1 0,4 46 0,-3-66-30,0-1 1,0 1-1,0 0 1,1 0 0,-1-1-1,1 1 1,-1 0 0,1-1-1,-1 1 1,1 0 0,0-1-1,0 1 1,0-1 0,0 1-1,0-1 1,0 0-1,0 1 1,0-1 0,1 0-1,-1 0 1,0 0 0,1 0-1,-1 0 1,1 0 0,-1 0-1,1 0 1,0-1 0,-1 1-1,1 0 1,0-1-1,-1 0 1,1 1 0,0-1-1,0 0 1,-1 0 0,3 0-1,0 0-288,-1-1-1,1 0 1,0 0 0,-1 0-1,1 0 1,-1-1-1,0 1 1,1-1-1,-1 0 1,0 0-1,0 0 1,0 0 0,0-1-1,0 1 1,-1-1-1,4-3 1,18-29-5418</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7.554"/>
    </inkml:context>
    <inkml:brush xml:id="br0">
      <inkml:brushProperty name="width" value="0.025" units="cm"/>
      <inkml:brushProperty name="height" value="0.025" units="cm"/>
      <inkml:brushProperty name="color" value="#E71224"/>
    </inkml:brush>
  </inkml:definitions>
  <inkml:trace contextRef="#ctx0" brushRef="#br0">96 91 10602,'-1'8'4260,"-2"14"-3085,-1-1 0,-1 0 0,-1 0 1,-1 0-1,-12 24 0,10-25-711,0 1 1,2-1 0,0 1-1,2 1 1,0-1 0,-2 39-1,6-60-462,1 1 1,0-1-1,0 1 1,0 0-1,-1-1 0,1 1 1,0 0-1,0-1 0,0 1 1,0 0-1,0-1 0,1 1 1,-1 0-1,0-1 0,0 1 1,0 0-1,1-1 0,-1 1 1,0-1-1,0 1 0,1-1 1,-1 1-1,1 0 0,-1-1 1,0 1-1,1-1 0,-1 1 1,1-1-1,-1 0 1,1 1-1,-1-1 0,1 0 1,0 1-1,-1-1 0,1 0 1,-1 1-1,1-1 0,0 0 1,-1 0-1,1 0 0,0 0 1,-1 0-1,1 0 0,0 0 1,-1 0-1,1 0 0,0 0 1,-1 0-1,1 0 0,-1 0 1,1 0-1,0 0 0,-1-1 1,1 1-1,0 0 1,-1-1-1,1 1 0,0-1 0,3-1 19,-1 0-1,1-1 0,-1 1 0,0-1 1,1 0-1,-1 0 0,0 0 0,2-4 0,3-7 5,0 0-1,-1 0 0,-1-1 0,-1 0 0,0 0 0,0-1 0,-2 1 0,4-32 1,-4-8-49,-3-65 1,0 119 23,0-8-13,0 0 0,-1 0 1,0 0-1,-5-17 0,6 26 14,0 0-1,0 0 0,0-1 0,0 1 1,0 0-1,0 0 0,0 0 1,0 0-1,0-1 0,0 1 0,0 0 1,0 0-1,0 0 0,0 0 1,0 0-1,0-1 0,0 1 0,-1 0 1,1 0-1,0 0 0,0 0 1,0 0-1,0 0 0,0 0 0,0-1 1,-1 1-1,1 0 0,0 0 1,0 0-1,0 0 0,0 0 1,0 0-1,-1 0 0,1 0 0,0 0 1,0 0-1,0 0 0,0 0 1,-1 0-1,1 0 0,0 0 0,0 0 1,0 0-1,0 0 0,0 0 1,-1 0-1,1 0 0,0 0 0,0 0 1,0 0-1,0 0 0,0 0 1,-1 1-1,-5 10 38,-2 14 47,8-19-68,-4 20 39,1 0 0,1 0-1,3 50 1,-1-73-53,0-1 0,1 1-1,0 0 1,-1 0 0,1 0 0,0-1-1,1 1 1,-1-1 0,0 1-1,1-1 1,-1 1 0,1-1 0,0 0-1,0 0 1,-1 1 0,2-1-1,-1-1 1,0 1 0,0 0 0,1-1-1,-1 1 1,1-1 0,-1 1 0,1-1-1,-1 0 1,1 0 0,0 0-1,0-1 1,-1 1 0,1-1 0,0 1-1,0-1 1,0 0 0,0 0-1,-1 0 1,1-1 0,0 1 0,5-2-1,2 0 15,-1 0-1,0 0 1,0-1 0,0 0-1,0-1 1,0 0-1,-1 0 1,0-1-1,0 0 1,13-11 0,-13 7-9,1 0 1,-1-1-1,-1 0 1,0 0 0,0-1-1,-1 0 1,0 0-1,-1 0 1,-1-1 0,1 0-1,-2 0 1,0 0-1,0 0 1,-1 0 0,-1-1-1,0 1 1,-1-20-1,-15 74-312,2 4 438,1-5 117,1 0 0,1 0 0,3 0-1,1 1 1,1 59 0,4-99-253,1-1 1,0 1 0,0 0-1,1-1 1,-1 1-1,0-1 1,0 1-1,1 0 1,-1-1 0,1 1-1,-1-1 1,1 1-1,0-1 1,0 1-1,-1-1 1,1 0 0,0 1-1,0-1 1,1 0-1,-1 0 1,0 1-1,0-1 1,0 0 0,1 0-1,-1 0 1,1-1-1,-1 1 1,0 0-1,1-1 1,0 1-1,-1 0 1,1-1 0,-1 0-1,1 1 1,0-1-1,-1 0 1,1 0-1,-1 0 1,1 0 0,0 0-1,-1 0 1,1 0-1,0-1 1,-1 1-1,1-1 1,1 0 0,3-1-297,-1 0 1,1 0 0,-1 0 0,0-1 0,0 0 0,0 0 0,0 0 0,0-1 0,-1 0 0,1 1 0,-1-2 0,5-5 0,-3 1-1062,0-1 1,-1 0-1,0-1 0,0 1 1,3-12-1,0-17-5020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7.880"/>
    </inkml:context>
    <inkml:brush xml:id="br0">
      <inkml:brushProperty name="width" value="0.025" units="cm"/>
      <inkml:brushProperty name="height" value="0.025" units="cm"/>
      <inkml:brushProperty name="color" value="#E71224"/>
    </inkml:brush>
  </inkml:definitions>
  <inkml:trace contextRef="#ctx0" brushRef="#br0">36 176 6502,'0'0'7143,"-4"68"-4164,-9-38-1122,3-2-159,5 0-160,2-3-321,3-4-801,0-6-320,7-5-64,4-6-448,0-4-609,0 0-1377,-2-4-2339,-5-9-4195</inkml:trace>
  <inkml:trace contextRef="#ctx0" brushRef="#br0" timeOffset="1">85 1 19090,'0'0'3780,"-49"25"-2051,43 1-512,6-1-544,0-1-577,12-2-608,8-7-2435,-4-7-2722</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3:58.270"/>
    </inkml:context>
    <inkml:brush xml:id="br0">
      <inkml:brushProperty name="width" value="0.025" units="cm"/>
      <inkml:brushProperty name="height" value="0.025" units="cm"/>
      <inkml:brushProperty name="color" value="#E71224"/>
    </inkml:brush>
  </inkml:definitions>
  <inkml:trace contextRef="#ctx0" brushRef="#br0">63 114 21076,'-9'1'1036,"5"-1"-803,-33 3 1199,25-2-107,17 1 569,-1-1-1892,0 1 0,0-1 0,-1 1 0,1 0 0,-1 0 0,1 0 0,-1 0 0,0 1 0,1 0-1,-1-1 1,-1 1 0,1 0 0,0 0 0,-1 1 0,4 5 0,-3-5 32,0 0 1,0 0-1,0 0 1,1-1-1,-1 1 0,1-1 1,0 0-1,-1 0 1,7 3-1,-8-6-24,0 1-1,-1-1 1,1 0 0,0 0 0,0 0-1,0 0 1,0-1 0,0 1 0,0 0-1,0-1 1,-1 1 0,1-1 0,0 0-1,0 1 1,-1-1 0,1 0 0,0 0-1,-1 0 1,1 0 0,-1-1 0,1 1-1,-1 0 1,0-1 0,0 1 0,1-1-1,-1 1 1,0-1 0,0 1 0,1-4-1,3-2-11,0 0-1,-1 0 0,0-1 1,-1 1-1,1-1 0,-2 0 1,1 0-1,-1 0 0,0 0 1,0 0-1,-1-1 0,0 1 1,-1 0-1,0-1 0,0 1 1,-1 0-1,-3-15 0,4 22 14,0 0 1,-1 0-1,1 0 0,-1 0 0,0 0 0,1 0 0,-1 0 0,0 0 0,0 0 0,1 0 0,-1 0 0,0 0 0,0 1 0,0-1 0,0 0 0,0 0 0,0 1 0,0-1 0,-1 1 0,1-1 0,0 1 0,0 0 0,0-1 0,0 1 0,-1 0 0,1 0 0,0 0 0,0 0 0,-1 0 0,1 0 0,0 0 0,0 0 0,0 0 0,-1 1 0,1-1 1,-2 1-1,1 0 48,-1 0 1,0 1-1,1-1 1,-1 1 0,1-1-1,0 1 1,-1 0 0,1 0-1,0-1 1,0 2 0,0-1-1,0 0 1,1 0-1,-4 5 1,2 0 31,0 0-1,0 0 1,1 0 0,0 1 0,0-1-1,0 0 1,1 1 0,0 0 0,1-1-1,0 1 1,0-1 0,0 1-1,1 0 1,0-1 0,1 1 0,2 7-1,-2-11-189,0 1 0,0-1-1,0 1 1,1-1 0,-1 0-1,1 0 1,0 0-1,0-1 1,1 1 0,-1-1-1,1 1 1,0-1 0,0-1-1,0 1 1,0 0 0,0-1-1,1 0 1,-1 0 0,1 0-1,-1 0 1,1-1-1,0 0 1,0 0 0,-1 0-1,8 0 1,27-4-4567,-1-17-4292</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8.044"/>
    </inkml:context>
    <inkml:brush xml:id="br0">
      <inkml:brushProperty name="width" value="0.025" units="cm"/>
      <inkml:brushProperty name="height" value="0.025" units="cm"/>
    </inkml:brush>
  </inkml:definitions>
  <inkml:trace contextRef="#ctx0" brushRef="#br0">113 0 18097,'0'0'1778,"-11"1"-102,5-1-1677,0 0 237,0 1-1,0-1 0,-1 1 0,1 0 0,0 1 1,-7 2-1,11-3-210,0 0 0,0 0 1,0 0-1,0 0 0,1 0 1,-1 0-1,0 1 0,1-1 1,-1 1-1,1-1 0,0 1 0,-1-1 1,1 1-1,0 0 0,0 0 1,0 0-1,0 0 0,0 0 1,0 0-1,1 0 0,-1 0 0,1 0 1,-1 0-1,1 0 0,0 0 1,0 0-1,0 2 0,0-2-46,1-1 1,-1 0-1,1 0 0,0 0 0,-1 0 0,1 0 0,0 0 0,0 0 0,0 0 0,0 0 1,0 0-1,-1 0 0,2-1 0,-1 1 0,0 0 0,0-1 0,0 1 0,0-1 1,0 1-1,0-1 0,1 1 0,-1-1 0,2 1 0,41 9-244,-27-6-170,-11-3 270,0 1 0,-1 0 0,0 1 0,1-1 0,-1 1 0,0 1 0,0-1 0,5 5-1,-9-7 177,0 0-1,0 0 1,0-1-1,-1 1 1,1 0-1,0 0 1,-1 0-1,1 0 1,0 0-1,-1 0 1,0 0-1,1 1 1,-1-1-1,0 0 1,1 0-1,-1 0 1,0 0-1,0 0 1,0 1-1,0-1 1,0 0-1,0 0 1,0 0-1,0 0 1,-1 1-1,1-1 1,0 0-1,-1 0 1,1 0-1,-1 0 1,1 0-1,-1 0 1,1 0-1,-1 0 1,0 0-1,0 0 1,1 0-1,-1-1 1,0 1-1,0 0 0,0 0 1,0-1-1,0 1 1,0 0-1,0-1 1,0 1-1,-1 0 1,-5 3-27,1-1 1,-1 1-1,0-1 0,0 0 1,0 0-1,0-1 0,-11 2 1,-30 0-6021,18-5-7699</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09.603"/>
    </inkml:context>
    <inkml:brush xml:id="br0">
      <inkml:brushProperty name="width" value="0.025" units="cm"/>
      <inkml:brushProperty name="height" value="0.025" units="cm"/>
      <inkml:brushProperty name="color" value="#E71224"/>
    </inkml:brush>
  </inkml:definitions>
  <inkml:trace contextRef="#ctx0" brushRef="#br0">1 3194 5029,'0'0'-16,"1"-8"699,41-142 2013,9-43-2055,100-578 3154,-136 683-3516,53-247 88,-18 103 530,-35 145-508,38-120 1,-19 118-280,4 1 0,3 2 0,5 2 0,3 2-1,3 2 1,125-144 0,-140 183-27,2 1 0,2 3-1,1 0 1,2 3 0,87-52 0,-105 75-65,1 1 0,0 1 0,0 1 1,1 1-1,44-5 0,61-14-42,-112 19-17,-1 1 145,0 0 0,0 2 1,29-4-1,-43 8-81,0 0 1,0 0 0,0 0-1,0 1 1,0 0-1,0 0 1,0 0-1,0 1 1,0 0-1,0 0 1,-1 1-1,1-1 1,-1 1 0,0 0-1,9 8 1,-1 1 30,0-1 1,1 0 0,0-1-1,1-1 1,0 0-1,0-1 1,1 0 0,0-2-1,0 0 1,1 0-1,0-2 1,24 5 0,-12-4 392,0 2-1,0 1 1,47 21 0,-49-18-44,-1-1 0,2-2-1,-1 0 1,31 4 0,-54-12-371,-1 1 1,1 0-1,-1-1 1,1 1-1,-1 1 1,0-1-1,1 1 1,-1-1-1,0 1 1,0 0-1,0 0 1,0 0-1,-1 0 1,1 1-1,-1-1 1,1 1-1,-1 0 1,0-1-1,0 1 1,0 0-1,0 1 1,0-1-1,-1 0 1,3 6-1,8 13 143,162 268 103,-146-249-248,1-2 0,2-1 1,49 47-1,-47-52-22,-1 1 1,-1 2-1,45 71 1,-57-75-6,2-2 1,0 0-1,2-1 1,42 40-1,-19-28 23,98 68 0,78 53-11,87 57 61,121 5 378,-174-87-242,100 45-40,339 137-17,-54 12-62,-435-238 37,258 80-1,-324-127-150,98 29-1217,-78-40-4192,-76-24-528</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11.353"/>
    </inkml:context>
    <inkml:brush xml:id="br0">
      <inkml:brushProperty name="width" value="0.025" units="cm"/>
      <inkml:brushProperty name="height" value="0.025" units="cm"/>
      <inkml:brushProperty name="color" value="#E71224"/>
    </inkml:brush>
  </inkml:definitions>
  <inkml:trace contextRef="#ctx0" brushRef="#br0">2918 552 9993,'-11'-14'437,"-1"0"-1,0 0 0,-1 1 0,-1 1 0,0 0 1,0 1-1,-1 1 0,-30-16 0,22 16-618,0 1 1,0 2-1,-1 0 0,0 1 0,0 1 0,-28-2 1,-45-1-819,1 4 0,-146 13 1,151 2 1249,1 3 0,-151 45 0,159-32 233,0 4 0,3 3 0,1 4 0,1 3 0,2 3 0,3 4 0,1 2 0,-64 62 0,34-14-407,4 3 0,5 5 1,4 4-1,5 3 0,5 4 1,6 3-1,4 4 0,7 2 1,-58 166-1,94-217-65,3 2 1,3 0-1,4 1 1,-10 147-1,24-183-8,1 1 0,3-1 0,1 1 1,2-1-1,2-1 0,2 1 0,2-1 0,1-1 0,2 0 0,34 63 0,-26-66 41,1-1 0,2-1 0,1-1 0,2-2 0,1-1 0,1-1 0,2-2 0,1-1 0,1-1 0,1-2 0,1-2 0,1-1 0,1-2 0,1-2 0,55 16 0,-29-15 101,-1-3-1,2-2 0,0-4 0,0-3 0,1-2 0,-1-4 0,1-2 1,-1-4-1,79-16 0,-35-2 200,-2-5 0,-1-4 1,-2-5-1,-1-5 1,-3-5-1,-1-3 0,-3-6 1,164-124-1,-179 115-261,-3-4 0,-3-4 0,-4-3 0,-3-3 0,-4-2 0,-3-4 0,-4-3 0,-4-1 0,66-149 0,-95 175-57,-2-2 1,-3 0-1,-3-1 1,-3-1-1,12-137 0,-25 159-18,-2-1-1,-2 1 0,-2 0 0,-2 0 0,-2 0 0,-2 0 0,-2 1 0,-2 1 0,-37-81 0,15 59-29,-3 2 0,-2 2 0,-4 2 0,-2 1-1,-2 3 1,-3 2 0,-71-58 0,18 29-113,-4 3 1,-3 6 0,-141-69-1,153 94-449,-2 4-1,-214-63 1,219 84-1817,-172-18 0,40 28-3552</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19.697"/>
    </inkml:context>
    <inkml:brush xml:id="br0">
      <inkml:brushProperty name="width" value="0.025" units="cm"/>
      <inkml:brushProperty name="height" value="0.025" units="cm"/>
      <inkml:brushProperty name="color" value="#E71224"/>
    </inkml:brush>
  </inkml:definitions>
  <inkml:trace contextRef="#ctx0" brushRef="#br0">129 68 13485,'5'-12'1089,"12"-34"576,-11 37 628,-2 17-1413,-2 25-355,-2-30-315,-7 258 1817,-44 274 1,12-175-1700,0 373-1641,39-713 830,-4 44-1351,-7-24-2752,-1-21-1350</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0.027"/>
    </inkml:context>
    <inkml:brush xml:id="br0">
      <inkml:brushProperty name="width" value="0.025" units="cm"/>
      <inkml:brushProperty name="height" value="0.025" units="cm"/>
      <inkml:brushProperty name="color" value="#E71224"/>
    </inkml:brush>
  </inkml:definitions>
  <inkml:trace contextRef="#ctx0" brushRef="#br0">0 379 10154,'0'15'4697,"2"16"-3759,0 0 0,2 0 0,2-1 1,0 0-1,2 0 0,17 41 0,-13-44-661,2 0 0,19 29 0,-29-49-253,1-1 0,0 1 0,0-1 0,0 0 0,1-1 1,-1 1-1,2-1 0,-1 0 0,0 0 0,1-1 0,0 0 0,0 0 1,10 3-1,-15-6 0,1-1 1,-1 0 0,0 1 0,0-1-1,1 0 1,-1-1 0,0 1-1,0 0 1,1-1 0,-1 1 0,0-1-1,0 1 1,0-1 0,0 0-1,0 0 1,0 0 0,0 0 0,0-1-1,0 1 1,0 0 0,0-1 0,-1 1-1,1-1 1,-1 0 0,1 0-1,-1 1 1,0-1 0,0 0 0,1 0-1,-1 0 1,1-3 0,4-10 275,1 0-1,-2 0 1,6-23 0,-4 14-160,1 0-176,96-285 1051,-72 230-3379,74-137 1,-65 149-2975</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1.025"/>
    </inkml:context>
    <inkml:brush xml:id="br0">
      <inkml:brushProperty name="width" value="0.025" units="cm"/>
      <inkml:brushProperty name="height" value="0.025" units="cm"/>
      <inkml:brushProperty name="color" value="#E71224"/>
    </inkml:brush>
  </inkml:definitions>
  <inkml:trace contextRef="#ctx0" brushRef="#br0">1 143 13068,'0'0'3956,"11"-2"-2360,-8 1-1586,0 0 130,1 0 0,-1 1 0,0-1 0,0 0 0,1 1 0,-1 0 1,0-1-1,1 2 0,-1-1 0,1 0 0,-1 0 0,0 1 0,0 0 0,1 0 1,-1 0-1,0 0 0,0 0 0,0 1 0,0-1 0,0 1 0,0 0 1,0 0-1,-1 0 0,1 0 0,-1 0 0,1 1 0,-1-1 0,4 6 0,0 3-92,-1 0 0,0 1 0,0 0 0,-1 0 0,-1 0 0,0 0-1,-1 0 1,0 1 0,0-1 0,-2 1 0,1-1 0,-3 16 0,-1 3 350,-1-1 0,-2 0 1,-17 53-1,22-76 957,4-10-445,14-26-51,19-48-332,-24 45-381,-1-1-1,-2 0 0,-1 0 1,-2-1-1,-2 0 0,0 0 1,-2 0-1,-4-42 0,2 75-137,0 1-1,0 0 0,0 0 1,0 0-1,0 0 1,1 0-1,-1 0 1,0-1-1,0 1 0,0 0 1,0 0-1,0 0 1,0 0-1,0 0 0,0 0 1,0-1-1,0 1 1,0 0-1,0 0 0,0 0 1,0 0-1,0 0 1,0 0-1,-1 0 0,1-1 1,0 1-1,0 0 1,0 0-1,0 0 0,0 0 1,0 0-1,0 0 1,0 0-1,0-1 0,0 1 1,0 0-1,-1 0 1,1 0-1,0 0 1,0 0-1,0 0 0,0 0 1,0 0-1,0 0 1,-1 0-1,1 0 0,0 0 1,0 0-1,0 0 1,0 0-1,0 0 0,0 0 1,-1 0-1,1 0 1,0 0-1,0 0 0,0 0 1,0 0-1,0 0 1,0 0-1,0 0 0,-1 0 1,1 0-1,0 0 1,0 0-1,0 0 0,0 1 1,0-1-1,-5 8 27,2 3-50,0 1 0,1-1 0,1 1 0,-1-1 0,2 1 0,0 0 0,0 0 0,4 18 0,-4-26 14,1 0 0,0 0 0,0 0 0,0 0 0,0 0 0,0 0 0,1 0 0,0 0 0,0-1 1,0 1-1,0-1 0,0 1 0,1-1 0,0 0 0,-1 0 0,1 0 0,0 0 0,1-1 0,-1 1 0,0-1 1,1 0-1,-1 0 0,1 0 0,0 0 0,-1-1 0,1 1 0,8 1 0,-7-2 11,0-1 0,1 0 0,-1 1 0,0-2-1,0 1 1,1 0 0,-1-1 0,0 0 0,0-1-1,0 1 1,0-1 0,0 0 0,0 0 0,0 0 0,-1-1-1,7-3 1,-5 1 22,-1 0 0,1-1 0,-1 1 0,0-1 0,0 0-1,-1-1 1,0 1 0,0-1 0,0 0 0,2-8 0,2-5 71,-2-2 1,0 1-1,-1-1 0,-2 0 1,0 0-1,0-37 1,-12 70-269,0 26 134,1-1 0,2 1 0,1 0 0,1 48 0,4-81 38,-1-1 1,1 0-1,0 1 1,0-1-1,0 0 0,1 0 1,-1 1-1,1-1 1,0 0-1,0 0 0,0 1 1,0-1-1,1 0 1,-1 0-1,1 0 0,0-1 1,0 1-1,0 0 1,0-1-1,0 1 0,5 3 1,-4-5 24,0 1 0,0-1 0,0 0 0,1 0 0,-1-1 0,0 1 0,0-1 0,1 1 0,-1-1 0,1 0 0,-1 0 0,0-1-1,1 1 1,-1-1 0,0 0 0,0 1 0,1-1 0,-1-1 0,0 1 0,0 0 0,5-4 0,3-1 5,-1 0 0,0-1 0,0 0 0,-1-1 0,1 0 0,-2 0 0,1-1 0,-1 0 0,-1-1 0,8-11 0,5-13 157,29-64 1,-19 33-128,-27 99-450,-12 64 335,4-64 57,1 44 1,4-76-156,-1 0 0,1 0 0,1 0 1,-1 0-1,0 0 0,0 0 0,1 0 0,-1 0 1,1 0-1,-1 0 0,1-1 0,0 1 1,0 0-1,0 0 0,0 0 0,0-1 1,0 1-1,1-1 0,-1 1 0,0-1 1,1 1-1,-1-1 0,1 0 0,0 0 0,-1 0 1,1 0-1,0 0 0,0 0 0,-1 0 1,1 0-1,0-1 0,0 1 0,0-1 1,0 1-1,0-1 0,0 0 0,0 0 1,0 0-1,0 0 0,0 0 0,0 0 0,0-1 1,0 1-1,0 0 0,0-1 0,0 0 1,0 1-1,-1-1 0,1 0 0,0 0 1,0 0-1,-1 0 0,1-1 0,-1 1 1,1 0-1,-1-1 0,1 1 0,-1-1 0,0 1 1,0-1-1,0 0 0,0 1 0,0-1 1,0 0-1,0 0 0,1-3 0,5-30-6611,-6-9-4581</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1.383"/>
    </inkml:context>
    <inkml:brush xml:id="br0">
      <inkml:brushProperty name="width" value="0.025" units="cm"/>
      <inkml:brushProperty name="height" value="0.025" units="cm"/>
      <inkml:brushProperty name="color" value="#E71224"/>
    </inkml:brush>
  </inkml:definitions>
  <inkml:trace contextRef="#ctx0" brushRef="#br0">4 1 16239,'0'0'5478,"-3"49"-4934,16-26-352,5 2-256,2-5-2082,3-3-2658,0-6-4485</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1.726"/>
    </inkml:context>
    <inkml:brush xml:id="br0">
      <inkml:brushProperty name="width" value="0.025" units="cm"/>
      <inkml:brushProperty name="height" value="0.025" units="cm"/>
      <inkml:brushProperty name="color" value="#E71224"/>
    </inkml:brush>
  </inkml:definitions>
  <inkml:trace contextRef="#ctx0" brushRef="#br0">48 366 17136,'0'0'1991,"-4"13"540,-3 6-1799,-21 70 3030,26-80-3448,0 0-1,0 1 1,1-1 0,0 1 0,0-1-1,1 1 1,2 17 0,-1-25-311,0 0 1,0 0-1,-1 0 1,1-1-1,0 1 1,1 0-1,-1 0 1,0-1-1,0 1 1,1 0-1,-1-1 1,1 0-1,-1 1 1,1-1-1,0 0 1,-1 0-1,1 0 1,0 0-1,0 0 1,0 0-1,0 0 1,0 0-1,0-1 1,0 1-1,0-1 1,0 0-1,0 0 1,0 1-1,0-1 1,0-1-1,0 1 1,0 0-1,0 0 1,0-1-1,0 1 1,0-1-1,3-1 1,3 0 17,0 0-1,0-1 1,0 0 0,-1 0 0,1-1 0,-1 0-1,0 0 1,9-7 0,-6 0 24,0 0 0,0 0 0,-1-1 0,-1-1 1,0 1-1,0-1 0,-2-1 0,1 1 0,-2-1 0,0 0 0,0 0 0,-2-1 0,5-27 0,-4-3 159,-1 0 0,-2 0 0,-6-57 0,5 98-199,-9-62 55,9 62-56,-1 0 0,0 1 0,0-1 0,0 0 1,-1 1-1,1-1 0,-1 1 0,0-1 0,0 1 0,0 0 0,0-1 0,-1 1 0,-5-5 1,7 8-8,0-1 0,0 0 0,0 1 0,0 0 0,-1-1 0,1 1 0,0 0 0,0-1 0,-1 1 0,1 0 0,0 0 0,0 0 0,-1 0 0,1 0 0,0 0 0,0 1 0,-1-1 0,1 0 0,0 1 0,0-1 0,-1 1 0,1-1 0,0 1 0,0-1 0,0 1 0,0 0 0,-2 1 0,-24 25-107,24-23 106,-12 13-17,-52 66 61,60-74-29,2-1-1,-1 1 0,1 1 0,1-1 1,-1 1-1,2 0 0,-5 16 0,7-25-11,1 1 1,0-1-1,0 0 0,-1 1 0,1-1 0,0 0 0,0 1 0,1-1 0,-1 0 0,0 1 0,0-1 0,1 0 0,-1 1 0,0-1 0,1 0 0,-1 0 0,1 1 0,0-1 0,-1 0 0,1 0 0,0 0 0,0 0 0,0 0 0,0 0 0,0 0 0,0 0 0,0 0 0,0 0 0,0-1 0,0 1 0,0 0 0,1-1 0,-1 1 0,0-1 0,0 1 0,1-1 0,-1 0 0,2 1 0,6 0 16,1 0 1,-1 0-1,1-1 1,15-2-1,-1 0-64,-13 2-8,12 0-64,1 0 1,-1 1-1,1 1 1,-1 2-1,31 7 0,-49-9 128,0 0 0,0 0 0,0 0 0,0 1 0,0-1 0,0 1-1,-1 0 1,0 1 0,1-1 0,-1 1 0,0-1 0,-1 1-1,1 1 1,-1-1 0,1 0 0,-2 1 0,1 0 0,0 0-1,-1 0 1,0 0 0,0 0 0,0 0 0,-1 0 0,1 1 0,-1-1-1,-1 0 1,1 1 0,-1 9 0,0 12 175,-1 1 1,-9 52-1,-4-26-5379,11-48-2431</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2.836"/>
    </inkml:context>
    <inkml:brush xml:id="br0">
      <inkml:brushProperty name="width" value="0.025" units="cm"/>
      <inkml:brushProperty name="height" value="0.025" units="cm"/>
      <inkml:brushProperty name="color" value="#E71224"/>
    </inkml:brush>
  </inkml:definitions>
  <inkml:trace contextRef="#ctx0" brushRef="#br0">919 327 10378,'0'-17'1938,"1"-49"-685,-2-159 3713,1 225-4932,0-1 0,0 0 1,0 1-1,0-1 0,0 0 0,0 1 1,0-1-1,0 0 0,0 1 1,0-1-1,0 0 0,-1 1 0,1-1 1,0 0-1,0 1 0,-1-1 0,1 1 1,0-1-1,-1 1 0,1-1 0,0 1 1,-1-1-1,1 1 0,-1-1 0,1 1 1,-1-1-1,1 1 0,-1-1 1,1 1-1,-1 0 0,0-1 0,1 1 1,-1 0-1,0 0 0,1 0 0,-1-1 1,0 1-1,1 0 0,-1 0 0,0 0 1,1 0-1,-1 0 0,0 0 1,1 0-1,-1 0 0,0 0 0,1 1 1,-1-1-1,1 0 0,-1 0 0,0 1 1,1-1-1,-1 0 0,1 0 0,-1 1 1,0-1-1,1 1 0,-1-1 0,1 1 1,-1 0-1,-33 31 129,-29 53 52,4 3 0,-88 176 1,-56 212 878,106-212-874,-97 423 0,160-519-221,7 2 1,8 0-1,5 312 1,22-371-56,6-1 0,5 0 0,4-2-1,5 0 1,52 129 0,253 495-1081,-323-710 1137,-8-16-1,0 0 0,1 0 0,-1 0 0,1 0 0,1-1 0,-1 1 0,1-1 0,0 0 0,0 0 0,1 0 0,-1 0-1,1-1 1,0 0 0,10 7 0,-14-11 6,0 1 0,0-1 0,0 0-1,0 0 1,0 0 0,0 0 0,0 0-1,0 0 1,0 0 0,0 0 0,0 0 0,0 0-1,0 0 1,0 0 0,0-1 0,0 1-1,0-1 1,0 1 0,0 0 0,0-1-1,0 1 1,-1-1 0,1 0 0,0 1 0,0-1-1,-1 0 1,1 1 0,1-2 0,15-29 253,-15 27-228,36-93 1154,49-200-1,-53 165-779,168-577 750,124-470-1043,-294 1048 25,25-226 1,-52 301-72,-3 1 1,-3-1-1,-2 0 1,-2 1-1,-3-1 1,-27-99 0,-20 4-230,-116-225-1,57 139-1023,104 216 992,3 8 59,1 0 0,0 0 0,0-1 0,1 0 0,1 0 0,1-1 0,0 1 0,0-1 0,2 1 0,-1-18 1,3 30-62,-1 0 1,0 0 0,0 1 0,1-1 0,0 0 0,-1 0-1,1 1 1,0-1 0,-1 0 0,1 1 0,0-1 0,0 1 0,1-1-1,-1 1 1,0 0 0,0-1 0,1 1 0,-1 0 0,0 0-1,1 0 1,0 0 0,-1 0 0,1 0 0,-1 0 0,1 0 0,0 1-1,0-1 1,3 0 0,24-8-6166</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4.563"/>
    </inkml:context>
    <inkml:brush xml:id="br0">
      <inkml:brushProperty name="width" value="0.025" units="cm"/>
      <inkml:brushProperty name="height" value="0.025" units="cm"/>
      <inkml:brushProperty name="color" value="#E71224"/>
    </inkml:brush>
  </inkml:definitions>
  <inkml:trace contextRef="#ctx0" brushRef="#br0">467 1 9097,'-9'9'2930,"-10"11"-2411,2 2 0,0 0 1,1 0-1,1 2 0,1 0 0,-15 37 0,-60 175 834,78-204-1145,-55 165 94,9 3 1,-46 297-1,100-480-1196,2-23-259,0-30-819,2 26 1710,-1-171-5536,0 58 983</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4.889"/>
    </inkml:context>
    <inkml:brush xml:id="br0">
      <inkml:brushProperty name="width" value="0.025" units="cm"/>
      <inkml:brushProperty name="height" value="0.025" units="cm"/>
      <inkml:brushProperty name="color" value="#E71224"/>
    </inkml:brush>
  </inkml:definitions>
  <inkml:trace contextRef="#ctx0" brushRef="#br0">48 697 8008,'0'0'2637,"-8"-8"-1164,-23-30-106,30 37-1248,0-1 0,0 1 0,0 0 0,0-1 1,0 0-1,1 1 0,-1-1 0,1 1 0,-1-1 0,1 0 1,0 1-1,-1-1 0,1 0 0,0 1 0,0-1 1,0 0-1,0 1 0,1-1 0,-1 0 0,0 1 0,1-1 1,-1 0-1,1 1 0,0-1 0,-1 1 0,1-1 0,0 1 1,1-2-1,2-3-29,1 1 0,0-1 1,0 1-1,0 0 0,7-4 1,0-1 123,96-92 332,-5-5 0,131-175 1,-221 264-511,27-31 98,-40 49-135,0 0-1,0 1 1,-1-1-1,1 0 0,0 0 1,0 0-1,0 0 0,0 0 1,0 1-1,0-1 1,0 0-1,0 0 0,0 0 1,0 0-1,0 0 0,0 1 1,0-1-1,1 0 1,-1 0-1,0 0 0,0 0 1,0 0-1,0 0 0,0 1 1,0-1-1,0 0 0,0 0 1,0 0-1,0 0 1,1 0-1,-1 0 0,0 0 1,0 0-1,0 1 0,0-1 1,0 0-1,0 0 1,1 0-1,-1 0 0,0 0 1,0 0-1,0 0 0,0 0 1,0 0-1,1 0 1,-1 0-1,0 0 0,0 0 1,0 0-1,0 0 0,0 0 1,1 0-1,-1 0 1,0 0-1,0 0 0,0 0 1,0 0-1,1-1 0,-2 22-5,-1-1 0,0 0 0,-2 0 0,0-1 0,-9 26-1,-4 23 46,2-5-43,3 2-1,3-1 1,3 1 0,3 1-1,4 67 1,1-121-127,0 1 1,0 0-1,1 0 0,1-1 1,0 0-1,1 0 1,10 21-1,-12-29-184,-1 0 0,0 0 1,1 0-1,0-1 0,0 1 0,0-1 0,1 1 1,-1-1-1,1 0 0,-1-1 0,1 1 0,0-1 1,0 1-1,0-1 0,1 0 0,-1 0 0,0-1 1,1 0-1,-1 1 0,1-1 0,0-1 0,-1 1 1,10-1-1,22-5-7959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8.952"/>
    </inkml:context>
    <inkml:brush xml:id="br0">
      <inkml:brushProperty name="width" value="0.025" units="cm"/>
      <inkml:brushProperty name="height" value="0.025" units="cm"/>
    </inkml:brush>
  </inkml:definitions>
  <inkml:trace contextRef="#ctx0" brushRef="#br0">149 91 5830,'0'0'96,"7"-11"4350,20-35-1173,-27 45-3014,1 0 0,0 0 0,-1 0 0,1 0 0,-1 0-1,1 0 1,-1-1 0,1 1 0,-1 0 0,0 0 0,0 0 0,0-1 0,1 1 0,-1 0 0,0 0 0,0-1 0,-1 1 0,1 0 0,0 0 0,0-1-1,-1-1 1,0 3-145,0-1 1,1 1-1,-1-1 0,0 1 0,0-1 0,1 1 0,-1 0 0,0-1 0,0 1 0,0 0 0,0-1 1,0 1-1,1 0 0,-1 0 0,0 0 0,0 0 0,0 0 0,0 0 0,0 0 0,0 0 0,-1 1 1,-4 0 121,-1 1 0,1-1 1,0 1-1,0 1 1,-9 4-1,-2 3 35,1 2 1,-21 19-1,31-27-268,1 1-1,0 1 1,0-1-1,0 1 0,1-1 1,0 1-1,0 1 0,0-1 1,-4 13-1,7-19-4,1 1 0,0-1 0,0 0 0,0 0 0,0 1 0,0-1-1,1 0 1,-1 0 0,0 1 0,0-1 0,0 0 0,0 0 0,0 0 0,0 1 0,0-1-1,0 0 1,0 0 0,1 1 0,-1-1 0,0 0 0,0 0 0,0 0 0,0 0 0,1 1 0,-1-1-1,0 0 1,0 0 0,0 0 0,1 0 0,-1 0 0,0 0 0,0 0 0,1 1 0,-1-1-1,0 0 1,0 0 0,1 0 0,-1 0 0,0 0 0,0 0 0,1 0 0,-1 0 0,0 0 0,0 0-1,1 0 1,-1-1 0,0 1 0,0 0 0,0 0 0,1 0 0,-1 0 0,0 0 0,0 0-1,1 0 1,-1-1 0,0 1 0,0 0 0,0 0 0,0 0 0,1 0 0,-1-1 0,16-8 84,28-32-560,-38 33-87,1 0-1,1 1 1,-1 0 0,1 1-1,14-10 1,-21 20 413,-1 0 0,1 0 0,-1 0 0,0 0 0,0 0 0,0 0 0,0 0 1,-1 0-1,1 0 0,-2 5 0,-4 10 230,3-12 1,1 0 0,0-1 1,0 1-1,1 0 0,0 1 0,0-1 0,0 0 1,1 0-1,1 10 0,0-15-50,-1-1 0,1 0 0,0 0-1,0 0 1,-1 0 0,1 0 0,0 0 0,0 0 0,0-1 0,0 1-1,0 0 1,0 0 0,1-1 0,-1 1 0,0-1 0,0 1-1,0-1 1,1 1 0,-1-1 0,0 0 0,0 0 0,1 1 0,-1-1-1,0 0 1,1 0 0,-1 0 0,0-1 0,1 1 0,-1 0 0,0 0-1,0-1 1,2 0 0,44-14 754,-35 7-645,-1 0 1,-1 0-1,0-1 1,0-1-1,0 1 0,-1-2 1,-1 1-1,0-1 0,0-1 1,-1 1-1,0-1 1,8-23-1,-31 56-222,-6 27 88,21-47 32,0 0-1,1 1 1,-1-1-1,1 1 1,-1-1 0,1 1-1,0-1 1,0 1-1,-1-1 1,1 1 0,0-1-1,0 1 1,1-1-1,-1 1 1,0-1 0,0 1-1,1-1 1,-1 1-1,1-1 1,-1 0 0,2 2-1,-1-3 23,-1 1 1,1-1-1,0 0 0,0 0 0,0 0 1,0 0-1,0 0 0,0 0 0,0 0 1,0 0-1,0 0 0,0 0 0,0 0 1,0-1-1,0 1 0,0 0 0,0-1 1,0 1-1,0-1 0,-1 1 0,1-1 1,1 0-1,53-44 1411,-54 43-1511,64-64 69,-74 106-711,6-31 743,0 0 0,1 1 0,-1-1 0,2 0 0,-1 1 0,1 15 0,1-23-59,0 0 1,0-1-1,1 1 1,-1-1 0,0 1-1,1-1 1,0 1-1,-1-1 1,1 1-1,0-1 1,-1 0-1,1 1 1,0-1-1,0 0 1,0 0-1,0 0 1,0 1-1,2 0 1,0-1-66,-1 0-1,0 0 1,1 0 0,-1 0 0,1 0 0,-1-1 0,1 1-1,0-1 1,-1 0 0,1 0 0,-1 0 0,1 0 0,-1 0-1,6-1 1,-3-1-619,1 1-1,-1 0 1,0-1-1,0 0 1,0-1-1,0 1 1,0-1-1,8-6 1,14-12-5044</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5.445"/>
    </inkml:context>
    <inkml:brush xml:id="br0">
      <inkml:brushProperty name="width" value="0.025" units="cm"/>
      <inkml:brushProperty name="height" value="0.025" units="cm"/>
      <inkml:brushProperty name="color" value="#E71224"/>
    </inkml:brush>
  </inkml:definitions>
  <inkml:trace contextRef="#ctx0" brushRef="#br0">222 137 9993,'-1'-11'1997,"-5"-39"-358,6 48-1592,0 1 0,0-1 0,-1 0 0,1 1 0,0-1 0,-1 1 0,0-1 0,1 1 0,-1 0 0,0-1 0,0 1 0,1 0 0,-1-1 0,0 1 0,-1 0 0,1 0 0,0 0 0,0 0 0,0 0 0,-1 0 0,1 0-1,0 0 1,-1 0 0,1 1 0,-1-1 0,1 1 0,-1-1 0,1 1 0,-1-1 0,1 1 0,-1 0 0,-1 0 0,0 0 12,0 0-1,0 0 0,1 1 0,-1-1 1,0 1-1,1 0 0,-1 0 1,0 0-1,1 0 0,-1 1 0,1-1 1,0 1-1,0-1 0,-1 1 0,1 0 1,-2 2-1,-6 8 63,1 1 0,0 0 0,1 1 0,0 0 0,1 0 0,0 1 0,-5 19 0,-27 114 102,33-119-154,0-7 22,1 0 1,2 1 0,0 0-1,1 0 1,2 25 0,0-47-88,0 0 1,0-1 0,0 1-1,0 0 1,0 0 0,0 0-1,0 0 1,0-1-1,0 1 1,1 0 0,-1 0-1,0 0 1,0-1 0,1 1-1,-1 0 1,1 0 0,-1-1-1,1 1 1,-1 0-1,1-1 1,-1 1 0,1-1-1,-1 1 1,1-1 0,0 1-1,-1-1 1,1 1 0,0-1-1,0 1 1,-1-1-1,1 0 1,0 1 0,0-1-1,0 0 1,-1 0 0,1 0-1,0 0 1,0 0 0,0 0-1,0 0 1,-1 0-1,1 0 1,0 0 0,0 0-1,0 0 1,-1 0 0,1-1-1,0 1 1,0 0 0,0-1-1,0 0 1,5-2 44,0 0-1,-1 0 1,1 0 0,-1-1 0,7-7 0,10-11 39,-1-1 0,-1-1 0,-1-1 0,-2 0 0,0-1 0,16-38 0,-9 14-58,-3-2-1,23-87 0,-41 126-12,-1 7-1,0 0 0,0 0 0,-1-1 0,0 1 0,-1 0-1,0-1 1,0-7 0,-20 58 139,-45 155-59,55-162-92,2-1 0,2 1 0,-3 62 0,9-97-8,0 0-1,0 0 1,0 0 0,0 0-1,0 0 1,0 0-1,1 0 1,-1 0-1,1 0 1,0 0 0,-1 0-1,1 0 1,0 0-1,0 0 1,3 3-1,-3-5 4,0 1-1,0-1 1,0 0-1,0 1 1,0-1-1,0 0 1,1 0-1,-1 1 1,0-1-1,0 0 1,0 0-1,0 0 1,1 0-1,-1-1 1,0 1-1,0 0 1,0 0-1,0-1 1,0 1-1,1-1 1,-1 1-1,0-1 1,0 1-1,0-1 1,0 0-1,0 0 1,-1 1-1,1-1 1,0 0-1,1-2 1,11-8-253,0-2 0,-1 1 0,-1-2-1,0 0 1,-1 0 0,11-20 0,47-102-5046,-65 130 5022,37-84-4062</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6.380"/>
    </inkml:context>
    <inkml:brush xml:id="br0">
      <inkml:brushProperty name="width" value="0.025" units="cm"/>
      <inkml:brushProperty name="height" value="0.025" units="cm"/>
      <inkml:brushProperty name="color" value="#E71224"/>
    </inkml:brush>
  </inkml:definitions>
  <inkml:trace contextRef="#ctx0" brushRef="#br0">67 41 6887,'-5'14'3074,"-57"124"3295,62-138-6314,0 0-1,0 1 1,0-1 0,0 0-1,0 1 1,0-1 0,0 0-1,0 0 1,0 1 0,0-1-1,0 0 1,0 1 0,1-1-1,-1 0 1,0 0-1,0 1 1,0-1 0,0 0-1,0 0 1,0 1 0,1-1-1,-1 0 1,0 0 0,0 1-1,0-1 1,1 0 0,-1 0-1,0 0 1,0 0-1,1 1 1,-1-1 0,0 0-1,0 0 1,1 0 0,-1 0-1,0 0 1,0 0 0,1 0-1,-1 0 1,0 0 0,1 0-1,20 4-89,-2 0 76,-14-1-39,0 0 0,0 0 0,0 1-1,-1-1 1,1 1 0,-1 0 0,0 1 0,0-1 0,-1 1 0,1-1 0,-1 1-1,0 0 1,0 0 0,-1 0 0,4 11 0,22 33 96,-27-48-98,-1 0-1,1-1 1,-1 1 0,1-1-1,-1 1 1,1-1 0,0 1-1,-1-1 1,1 1 0,-1-1-1,1 1 1,0-1 0,0 0-1,-1 0 1,1 1-1,0-1 1,-1 0 0,1 0-1,0 0 1,0 0 0,0 0-1,-1 1 1,1-2 0,0 1-1,0 0 1,-1 0 0,1 0-1,0 0 1,0 0 0,-1-1-1,1 1 1,0 0-1,-1-1 1,1 1 0,0 0-1,0-2 1,20-19-3,27-59 43,-38 60-27,1 1 0,1 1-1,23-29 1,-35 47-13,0 0-1,0-1 1,0 1 0,0 0 0,0-1-1,1 1 1,-1 0 0,0-1-1,0 1 1,0 0 0,1 0 0,-1-1-1,0 1 1,0 0 0,1 0 0,-1-1-1,0 1 1,1 0 0,-1 0 0,0 0-1,1-1 1,-1 1 0,0 0-1,1 0 1,-1 0 0,0 0 0,1 0-1,-1 0 1,1 0 0,-1 0 0,0 0-1,1 0 1,-1 0 0,0 0 0,1 0-1,-1 0 1,0 0 0,1 0 0,-1 0-1,0 1 1,1-1 0,-1 0-1,0 0 1,1 0 0,-1 0 0,0 1-1,1-1 1,-1 0 0,0 0 0,0 1-1,1-1 1,-1 0 0,0 1 0,0-1-1,0 0 1,1 1 0,-1-1 0,0 0-1,0 1 1,0-1 0,0 0-1,0 1 1,0 0 0,2 26 12,-2-24 4,0 40 122,-2-30-113,2 1-1,0-1 1,0 1 0,2 0 0,-1-1-1,2 0 1,4 17 0,-6-28-26,-1 0-1,1-1 1,0 1 0,0-1 0,-1 1-1,1-1 1,0 0 0,0 1 0,0-1 0,0 0-1,0 0 1,1 0 0,-1 1 0,0-1-1,1 0 1,-1-1 0,0 1 0,1 0 0,-1 0-1,1-1 1,-1 1 0,1-1 0,0 1-1,-1-1 1,1 1 0,-1-1 0,1 0 0,0 0-1,-1 0 1,1 0 0,0 0 0,-1 0-1,1-1 1,0 1 0,-1 0 0,1-1 0,2 0-1,2-2 9,0 0 1,1 0-1,-1-1 0,-1 0 0,1 0 0,0 0 0,8-10 0,24-28 60,48-69 0,9-11-14,-94 121-53,1-3-5,1 1 0,-1 0 1,1 0-1,0 0 0,0 1 0,0-1 0,0 1 0,1-1 0,-1 1 0,1 0 0,-1 0 0,6-1 0,-8 3 4,-1 0-1,0 0 0,1 0 1,-1 0-1,1 0 0,-1 0 1,0 0-1,1 0 0,-1 0 1,1 0-1,-1 1 0,0-1 1,1 0-1,-1 0 0,0 0 1,1 1-1,-1-1 0,0 0 1,1 0-1,-1 1 0,0-1 1,0 0-1,1 1 0,-1-1 1,0 0-1,0 1 0,0-1 1,1 0-1,-1 1 0,0-1 1,0 1-1,0-1 0,0 0 1,0 1-1,0-1 0,0 1 0,0 0 1,1 19 9,-2-15-6,-11 223 334,12-227-332,0 0 0,0 0-1,-1 0 1,1 0 0,0 0 0,0 0-1,0-1 1,0 1 0,0 0 0,0 0-1,0 0 1,1 0 0,-1 0-1,0 0 1,0 0 0,1 0 0,-1 0-1,1 0 1,-1 0 0,1-1 0,-1 1-1,1 0 1,-1 0 0,1-1 0,0 1-1,-1 0 1,1-1 0,0 1-1,0 0 1,0-1 0,-1 1 0,1-1-1,0 1 1,0-1 0,0 0 0,0 1-1,0-1 1,0 0 0,0 0 0,0 0-1,0 0 1,0 1 0,0-1-1,-1 0 1,1-1 0,0 1 0,0 0-1,0 0 1,0 0 0,0-1 0,0 1-1,1-1 1,4-1 13,-1-1-1,0 1 1,0-1 0,0-1-1,0 1 1,0-1 0,7-6-1,57-75 67,-54 65-320,0 0 1,1 1-1,1 1 1,28-23-1,-45 40 228,0 1-1,1-1 0,0 0 0,-1 1 0,1-1 0,-1 0 0,1 1 0,0-1 0,0 1 0,-1-1 0,1 1 0,0-1 0,0 1 0,0 0 1,-1-1-1,1 1 0,0 0 0,0 0 0,0 0 0,0 0 0,0-1 0,-1 1 0,1 0 0,0 0 0,0 1 0,0-1 0,0 0 1,0 0-1,0 0 0,-1 1 0,1-1 0,0 0 0,0 1 0,0-1 0,-1 0 0,1 1 0,0-1 0,-1 1 0,1 0 0,0-1 0,-1 1 1,1-1-1,0 1 0,-1 0 0,1 0 0,-1-1 0,0 1 0,1 0 0,-1 0 0,1-1 0,-1 1 0,0 0 0,0 0 0,1 0 0,-1 0 1,0 1-1,1 9 43,0-1-1,0 1 1,-2 20 0,0-16 17,1-4-57,0 1 107,0-1 0,0 0 0,1 0 0,1 1 0,5 20 0,-7-30-81,1-1 1,-1 1-1,1-1 0,0 1 0,0-1 0,-1 0 1,1 1-1,0-1 0,0 0 0,0 0 0,1 0 1,-1 0-1,0 0 0,0 0 0,1 0 0,-1 0 1,0 0-1,1-1 0,-1 1 0,3 0 0,-2 0-5,1-1-1,0 0 0,0 0 0,0-1 0,-1 1 0,1 0 0,0-1 1,0 0-1,-1 0 0,1 0 0,0 0 0,-1 0 0,1 0 0,-1 0 0,5-4 1,15-11 4,-1-2-1,0 0 1,-2-1 0,0-1 0,23-31 0,-19 22-554,1 2 0,36-32 1,-59 58 534,-1 1 0,0 0 0,0-1 0,1 1 0,-1-1 1,0 1-1,0 0 0,1-1 0,-1 1 0,1 0 1,-1 0-1,0-1 0,1 1 0,-1 0 0,1 0 1,-1-1-1,0 1 0,1 0 0,-1 0 0,1 0 0,-1 0 1,1 0-1,-1 0 0,1 0 0,-1 0 0,1 0 1,-1 0-1,1 0 0,-1 0 0,0 0 0,1 0 1,-1 0-1,1 0 0,0 1 0,-2 16 106,-17 23 176,17-38-254,0 0-1,0 0 0,0 0 1,0 0-1,-1 0 1,1 0-1,-1-1 0,0 1 1,1-1-1,-1 1 1,0-1-1,0 1 1,0-1-1,0 0 0,0 0 1,0 0-1,0 0 1,0 0-1,0-1 0,0 1 1,-1-1-1,1 1 1,0-1-1,0 0 0,-1 0 1,1 0-1,0 0 1,-1 0-1,1 0 1,0-1-1,0 1 0,-1-1 1,1 1-1,0-1 1,0 0-1,0 0 0,-4-2 1,6 2-27,0 1-1,0 0 1,-1 0 0,1 0 0,0 0 0,0 0 0,0 0-1,-1 0 1,1 0 0,0 0 0,0 0 0,0 0 0,-1 0-1,1 0 1,0 0 0,0 0 0,0 0 0,-1 0 0,1 0 0,0 0-1,0 0 1,0 0 0,-1 1 0,1-1 0,0 0 0,0 0-1,0 0 1,0 0 0,-1 0 0,1 0 0,0 1 0,0-1-1,0 0 1,0 0 0,0 0 0,0 0 0,0 1 0,-1-1-1,1 0 1,0 0 0,0 0 0,0 1 0,0-1 0,0 0-1,0 0 1,0 0 0,0 1 0,0-1 0,-3 19-28,4 22-16,0-33 34,0 0 0,1 0 0,-1 1 0,2-1 0,-1-1 0,1 1 0,0 0 0,0-1 0,1 1 0,0-1 0,10 12 0,-12-16 4,1 0 1,1 0-1,-1 0 1,0 0-1,1 0 1,-1-1-1,1 0 1,0 0 0,0 0-1,0 0 1,0 0-1,0-1 1,0 0-1,1 0 1,-1 0-1,0 0 1,1-1 0,-1 0-1,0 0 1,1 0-1,-1 0 1,0 0-1,1-1 1,5-2-1,1 0 10,0-1 0,0 0 0,-1 0 0,1-2 0,-1 1-1,-1-1 1,1 0 0,14-13 0,67-72 12,-26 24 14,-65 67-29,0-1 1,1 1 0,-1 0-1,0-1 1,1 1 0,-1-1-1,0 1 1,1-1 0,-1 1 0,1 0-1,-1-1 1,1 1 0,-1 0-1,1 0 1,-1-1 0,1 1-1,-1 0 1,1 0 0,-1 0 0,1-1-1,-1 1 1,1 0 0,-1 0-1,1 0 1,0 0 0,-1 0-1,1 0 1,-1 0 0,1 0 0,-1 1-1,1-1 1,-1 0 0,1 0-1,-1 0 1,1 0 0,-1 1-1,1-1 1,0 1 0,4 25 297,-13 43 295,7-63-571,1-2-28,-2 2 88,1 1 1,0-1 0,1 1-1,0 0 1,0-1 0,1 10-1,0-15-71,-1 0-1,0 0 1,1 1 0,-1-1-1,1 0 1,0 0 0,-1 0-1,1 0 1,0 0 0,0 0-1,-1 0 1,1 0 0,0 0-1,0-1 1,0 1 0,0 0-1,0-1 1,0 1 0,1 0-1,-1-1 1,0 1-1,0-1 1,0 0 0,0 1-1,1-1 1,-1 0 0,0 0-1,0 1 1,1-1 0,-1 0-1,0 0 1,0-1 0,1 1-1,-1 0 1,0 0 0,0-1-1,1 1 1,-1 0 0,2-2-1,6-1-82,0 0 1,1-1-1,-2 0 0,1 0 0,0-1 1,-1-1-1,0 1 0,8-8 0,32-31-6520,-21 16-2532</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6.956"/>
    </inkml:context>
    <inkml:brush xml:id="br0">
      <inkml:brushProperty name="width" value="0.025" units="cm"/>
      <inkml:brushProperty name="height" value="0.025" units="cm"/>
      <inkml:brushProperty name="color" value="#E71224"/>
    </inkml:brush>
  </inkml:definitions>
  <inkml:trace contextRef="#ctx0" brushRef="#br0">68 0 13741,'-2'37'-716,"-1"0"0,-9 37 0,-2 20 697,-22 396 5665,37 0-4374,0-468-1549,0 1 1,2-1-1,0 0 0,2 0 1,12 37-1,-17-58 261,0-1-1,0 1 1,0-1 0,0 1 0,0-1 0,0 1-1,0-1 1,0 1 0,0-1 0,0 1 0,1-1-1,-1 1 1,0-1 0,0 0 0,1 1-1,-1-1 1,0 1 0,0-1 0,1 0 0,-1 1-1,0-1 1,1 0 0,-1 1 0,0-1 0,1 0-1,-1 1 1,1-1 0,-1 0 0,1 0-1,-1 0 1,0 0 0,1 1 0,-1-1 0,1 0-1,-1 0 1,1 0 0,-1 0 0,1 0 0,-1 0-1,1 0 1,-1 0 0,1 0 0,-1 0-1,1 0 1,-1 0 0,2-1 0,8-21-1672,-3-13-1078,4-48 1,-3-7-1858</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7.351"/>
    </inkml:context>
    <inkml:brush xml:id="br0">
      <inkml:brushProperty name="width" value="0.025" units="cm"/>
      <inkml:brushProperty name="height" value="0.025" units="cm"/>
      <inkml:brushProperty name="color" value="#E71224"/>
    </inkml:brush>
  </inkml:definitions>
  <inkml:trace contextRef="#ctx0" brushRef="#br0">1 593 5477,'2'-11'2904,"-2"7"-2706,1-3 141,1 0 1,-1 0-1,1 0 1,0 0-1,0 0 1,1 1-1,0-1 1,0 1-1,1-1 1,0 1 0,0 1-1,0-1 1,1 0-1,8-7 1,2 3-111,0 0 0,1 2 1,0 0-1,0 0 0,1 2 1,-1 0-1,19-4 0,130-19 1002,-111 21-944,338-48 180,225-38-865,-237 19-51,111-19 951,-328 70 299,165-2 0,-300 24-773,0 2-1,0 1 0,55 10 0,-77-10 29,0 0-1,0 1 1,0 0-1,0 0 0,-1 0 1,1 1-1,-1-1 1,1 1-1,-1 1 1,0-1-1,0 1 0,0 0 1,-1 0-1,1 0 1,-1 1-1,0 0 1,0-1-1,-1 1 1,0 1-1,1-1 0,-2 0 1,1 1-1,-1 0 1,3 6-1,-1 8 202,-1 0 0,0 1 0,-2-1-1,-1 36 1,-15 86 173,9-95-355,-20 177-1084,-82 322 0,107-539 432,-1-1 1,0 0-1,-1 1 0,1-1 1,-1 0-1,0 0 1,-1-1-1,1 1 1,-1 0-1,-6 5 1,-18 9-4992</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7.680"/>
    </inkml:context>
    <inkml:brush xml:id="br0">
      <inkml:brushProperty name="width" value="0.025" units="cm"/>
      <inkml:brushProperty name="height" value="0.025" units="cm"/>
      <inkml:brushProperty name="color" value="#E71224"/>
    </inkml:brush>
  </inkml:definitions>
  <inkml:trace contextRef="#ctx0" brushRef="#br0">148 444 11147,'-28'7'277,"-74"26"1837,85-24-1081,17-4-517,14-3 54,20-2-56,0-2 0,1-1 0,36-9-1,114-31 1250,-95 20-1182,-31 9-324,949-211 1719,-703 172-3244,419-19-1,-663 69 720,24 1-2849,136-23-1,-124 2-1192</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4:28.759"/>
    </inkml:context>
    <inkml:brush xml:id="br0">
      <inkml:brushProperty name="width" value="0.025" units="cm"/>
      <inkml:brushProperty name="height" value="0.025" units="cm"/>
      <inkml:brushProperty name="color" value="#E71224"/>
    </inkml:brush>
  </inkml:definitions>
  <inkml:trace contextRef="#ctx0" brushRef="#br0">497 549 12876,'8'152'1996,"-14"203"0,-2-77-1824,8-274-184,6 152-212,-3-138-452,0 0 0,1 0-1,0-1 1,2 0 0,0 1-1,13 23 1,-16-36 84,0 0-1,-1 0 1,0 0 0,0 0-1,0 0 1,1 8-1,-3-12 549,0 0 1,0 0-1,0 0 0,0 0 0,0 0 0,0 1 0,-1-1 0,1 0 0,0 0 0,-1 0 0,1 0 0,-1 0 0,1 0 0,-1 0 0,0 0 0,1 0 0,-1 0 0,0 0 0,0-1 0,0 1 0,1 0 0,-1 0 0,0-1 0,0 1 0,0 0 0,0-1 0,0 1 0,0-1 0,0 0 1,-1 1-1,1-1 0,0 0 0,0 1 0,-1-1 0,-8 2 769,0 1 0,0-1 0,-1-1 1,1 0-1,0-1 0,-13 0 1,23-1-568,0 0 1,0 0 0,1 0-1,-1 1 1,0-1 0,1 0-1,-1 0 1,0 1 0,1-1-1,-1 0 1,1 1 0,-1-1 0,1 0-1,-1 1 1,1-1 0,0 1-1,-1-1 1,1 1 0,0-1-1,-1 1 1,2-1 0,38-20 602,2 1 1,85-28-1,-62 25-536,270-89 578,453-90 1,-718 187-676,346-90 16,-403 101-232,-1 0 1,0-2-1,0 1 0,22-15 1,-30 18 126,-1-1 1,0 1 0,-1-1 0,1 0 0,0 0 0,-1 0 0,0 0 0,1 0 0,-1-1 0,-1 1 0,1-1 0,0 1 0,-1-1 0,0 0 0,0 0 0,0 0 0,0 1 0,0-1-1,-1 0 1,0-6 0,2 5-41,0 1 0,0 0 0,0 0 0,0 0 0,1 0 0,0 1 0,0-1-1,0 1 1,0-1 0,7-5 0,9-11 8,-5 1 4,-2-1 0,0 0 0,-1-1 0,-1 0 0,-1-1 0,-1 0 0,-1-1 0,-1 1 1,6-42-1,-10 48-18,0 0 0,-2-1 1,0 1-1,0 0 0,-2-1 1,0 1-1,0 0 0,-2 0 1,0 0-1,-1 1 0,0 0 1,-2 0-1,1 0 0,-18-26 1,4 14 27,-2 2 0,-1 1 0,-1 0 1,-1 2-1,-39-27 0,-148-84 214,212 132-234,-47-26 6,0 2 0,-2 2 0,-88-29 0,108 44-12,-1 2-1,0 0 0,0 2 1,0 2-1,-1 0 1,1 2-1,0 1 1,-35 6-1,-78 24 5,1 5-1,-209 83 0,165-46-1014,2 7 1,4 8-1,-190 127 0,338-195-3665</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39.579"/>
    </inkml:context>
    <inkml:brush xml:id="br0">
      <inkml:brushProperty name="width" value="0.025" units="cm"/>
      <inkml:brushProperty name="height" value="0.025" units="cm"/>
      <inkml:brushProperty name="color" value="#E71224"/>
    </inkml:brush>
  </inkml:definitions>
  <inkml:trace contextRef="#ctx0" brushRef="#br0">6443 994 4965,'0'0'2973,"-1"-9"-2097,0-7-656,-1-1 0,0 0 1,-1 0-1,-1 1 0,-1 0 1,-1 0-1,0 0 0,-1 1 0,0-1 1,-10-13-1,3 9-219,0 1-1,-1 0 1,0 2 0,-2-1 0,0 2-1,-1 1 1,-20-14 0,-57-35 81,-2 5 1,-188-83-1,136 82 646,-220-57 0,120 59-442,-3 11 0,-320-18 1,-517 37 87,843 33-17,2 11 0,0 10 0,-279 68 0,368-56-143,3 7 0,1 6 0,3 7 0,3 7 0,-267 161 0,348-183-213,1 2 1,3 3-1,2 3 1,2 2-1,3 3 1,-64 83-1,94-106 0,1 0 0,1 1-1,2 1 1,2 1 0,1 1 0,2 0-1,1 1 1,2 0 0,2 1-1,1 0 1,2 1 0,2 0 0,1 0-1,4 40 1,2-51 2,2 1-1,1-1 1,1 0 0,2 0-1,1-1 1,1 0 0,1-1-1,1 0 1,2-1 0,0 0-1,2-2 1,1 0 0,1 0-1,29 27 1,5-2 15,1-2-1,3-2 1,1-3 0,121 65-1,-33-34 26,3-6 0,2-7 0,294 75 0,-146-71 13,344 29-1,-327-65 762,632-26 0,-758-21-654,0-9 0,-2-7 0,-2-9 0,300-112 0,-214 44-52,-6-11 0,334-210-1,-193 64 439,-329 210-430,-4-2 0,-2-4 0,63-75 0,-107 108-97,-2-1 0,-2-1 0,-1-2 0,-1 0 0,-2-1 0,-2-2 0,14-42 0,-25 58-16,0 0 1,-2-1-1,0 0 1,-2 0-1,0 0 1,-2 0-1,-1 0 1,-1-1-1,-1 1 1,-1 0 0,-1 0-1,-1 0 1,-13-36-1,5 30-4,-1 1 0,-1 1 0,-2 1 0,-1 0 0,-1 1 0,-1 1 0,-1 1 0,-1 0 0,-1 2 0,-1 1 0,-1 1 0,-32-20 0,0 5-7,-1 2 0,-1 3 0,-1 2-1,-121-36 1,56 31-91,-1 6 1,-2 5-1,-146-6 0,-389 25-3460,396 21 214,12 4-1772</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45.695"/>
    </inkml:context>
    <inkml:brush xml:id="br0">
      <inkml:brushProperty name="width" value="0.025" units="cm"/>
      <inkml:brushProperty name="height" value="0.025" units="cm"/>
      <inkml:brushProperty name="color" value="#E71224"/>
    </inkml:brush>
  </inkml:definitions>
  <inkml:trace contextRef="#ctx0" brushRef="#br0">1 0 10826,'0'0'353</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46.069"/>
    </inkml:context>
    <inkml:brush xml:id="br0">
      <inkml:brushProperty name="width" value="0.025" units="cm"/>
      <inkml:brushProperty name="height" value="0.025" units="cm"/>
      <inkml:brushProperty name="color" value="#E71224"/>
    </inkml:brush>
  </inkml:definitions>
  <inkml:trace contextRef="#ctx0" brushRef="#br0">49 0 9801,'0'0'7527,"-2"15"-6032,-8 46-324,-5 25-13,-4 90-1,24-25-874,6-1 0,35 173 0,8 71-150,-47 27 1626,-36-3 149,24-353-1896,1 16 48,3-40-1556,-9 56 1,10-96 1318,0-1 1,0 1 0,0 0-1,0 0 1,0 0-1,0-1 1,0 1 0,0 0-1,-1 0 1,1-1 0,0 1-1,-1 0 1,1 0-1,0-1 1,-1 1 0,1 0-1,-1-1 1,1 1-1,-1 0 1,1-1 0,-1 1-1,1-1 1,-1 1 0,0-1-1,1 1 1,-1-1-1,0 0 1,1 1 0,-1-1-1,0 0 1,0 0-1,1 1 1,-1-1 0,0 0-1,0 0 1,0 0 0,1 0-1,-1 0 1,0 0-1,-1 0 1,-1-1-481,0 0 0,0-1 1,0 1-1,0-1 0,1 0 0,-1 1 0,0-1 1,1 0-1,-3-3 0,-21-21-3977</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46.426"/>
    </inkml:context>
    <inkml:brush xml:id="br0">
      <inkml:brushProperty name="width" value="0.025" units="cm"/>
      <inkml:brushProperty name="height" value="0.025" units="cm"/>
      <inkml:brushProperty name="color" value="#E71224"/>
    </inkml:brush>
  </inkml:definitions>
  <inkml:trace contextRef="#ctx0" brushRef="#br0">0 256 16143,'0'0'1532,"9"1"-795,37 1-334,-1-2-1,70-8 0,100-25-362,-66 8 5,623-43 484,4 49 1481,73-4 37,238-29-2885,-1083 51 490,20-2-879,-18-1-1737,-12-5-3729,-18-5-3381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9.321"/>
    </inkml:context>
    <inkml:brush xml:id="br0">
      <inkml:brushProperty name="width" value="0.025" units="cm"/>
      <inkml:brushProperty name="height" value="0.025" units="cm"/>
    </inkml:brush>
  </inkml:definitions>
  <inkml:trace contextRef="#ctx0" brushRef="#br0">152 4 7079,'0'0'15545,"-9"-1"-13730,3 1-1567,-7-2 140,0 2-1,0 0 1,-20 2-1,29-2-386,1 0-1,0 1 0,0 0 0,0 0 1,-1-1-1,1 2 0,0-1 0,0 0 1,0 1-1,1-1 0,-1 1 1,0 0-1,0 0 0,1 0 0,-1 0 1,1 0-1,0 1 0,0-1 0,0 1 1,0-1-1,0 1 0,-2 4 0,4-7-14,0 1 0,0-1 0,0 1 0,-1-1 0,1 1 0,0-1-1,0 1 1,0-1 0,0 1 0,0-1 0,0 1 0,0-1-1,0 1 1,0-1 0,0 1 0,1 0 0,-1-1 0,0 1-1,0-1 1,0 0 0,1 1 0,-1-1 0,0 1 0,0-1 0,1 1-1,-1-1 1,0 0 0,1 1 0,-1-1 0,0 1 0,2-1-1,19 8-267,36-5-375,-47-3 277,12 0-323,-14-1 326,1 1 0,-1 0 1,0 0-1,1 1 0,-1 0 1,0 1-1,0-1 0,0 2 0,0-1 1,14 8-1,-21-10 415,0 1 0,0-1-1,0 1 1,0 0 0,-1 0 0,1 0 0,0-1 0,-1 1-1,1 0 1,0 0 0,-1 0 0,1 0 0,-1 0 0,1 0-1,-1 0 1,0 0 0,0 0 0,1 0 0,-1 1 0,0-1-1,0 0 1,0 0 0,0 0 0,0 0 0,0 2 0,-1-1 106,0 1 0,0 0 0,0-1 0,0 1-1,-1-1 1,1 0 0,-1 1 0,1-1 0,-1 0 0,-2 2 0,-3 4 251,-1-1 1,0 0-1,-1-1 0,-11 8 0,16-12-323,0 0-66,1 1 0,-1-1 0,1 0-1,-1 0 1,0 0 0,0-1 0,0 1 0,0-1 0,0 0 0,0 0 0,0-1 0,0 1 0,-5-1 0,9 0-205,0-1 0,0 0 0,0 0 0,0 0 0,0 0 0,0 0 0,0 1 0,1-1 0,-1 0 0,0 0 0,0 0 1,1 1-1,-1-1 0,1 0 0,-1 0 0,1 1 0,-1-1 0,1 0 0,0 1 0,-1-1 0,1 1 0,-1-1 0,3 0 0,15-18-3701,8-2-2682</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46.799"/>
    </inkml:context>
    <inkml:brush xml:id="br0">
      <inkml:brushProperty name="width" value="0.025" units="cm"/>
      <inkml:brushProperty name="height" value="0.025" units="cm"/>
      <inkml:brushProperty name="color" value="#E71224"/>
    </inkml:brush>
  </inkml:definitions>
  <inkml:trace contextRef="#ctx0" brushRef="#br0">1 26 17264,'11'-2'433,"83"-11"870,0 5 0,146 5 1,-182 4-1056,-36-1-183,0 1 0,0 1 0,0 1 0,32 8 0,-49-10-45,-1 1 1,1 0-1,0 0 0,0 0 0,-1 0 0,0 1 1,1 0-1,-1 0 0,0 0 0,0 0 0,4 6 1,-6-6 7,0-1 1,-1 1 0,1-1 0,-1 1 0,0 0 0,0 0 0,0 0 0,0 0 0,0 0 0,0 0 0,-1 0 0,0 0-1,0 0 1,0 0 0,0 0 0,0 0 0,0 0 0,-1 0 0,1 0 0,-3 5 0,-1 3 222,0 0 1,-1-1-1,-1 1 0,0-1 1,0-1-1,-1 1 0,-15 16 1,-66 60 988,63-63-898,-189 169 640,208-187-1372,-28 23 100,14-20-2038,20-8 2042,-1 0-1,0 0 1,0 0 0,1 0 0,-1 0 0,0 0 0,0 0 0,1 0 0,-1 0 0,0 0-1,0 0 1,1-1 0,-1 1 0,0 0 0,1 0 0,-1-1 0,0 1 0,1-1-1,-1 1 1,0-1 0,-13-22-11512</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47.294"/>
    </inkml:context>
    <inkml:brush xml:id="br0">
      <inkml:brushProperty name="width" value="0.025" units="cm"/>
      <inkml:brushProperty name="height" value="0.025" units="cm"/>
      <inkml:brushProperty name="color" value="#E71224"/>
    </inkml:brush>
  </inkml:definitions>
  <inkml:trace contextRef="#ctx0" brushRef="#br0">1 550 12300,'0'0'9150,"13"-12"-8248,17-20-631,-2-1 0,-1-1 0,45-75 0,95-176-101,-164 280-180,0 0-1,0 0 0,0 0 1,1 1-1,0-1 0,0 1 1,5-5-1,-9 9 9,1 0 0,-1 0 0,1-1 0,-1 1 0,1 0 0,-1 0 0,0-1 0,1 1 0,-1 0 0,1 0 0,-1 0 0,1 0 0,0 0 0,-1 0 0,1 0 0,-1 0-1,1 0 1,-1 0 0,1 0 0,-1 0 0,1 0 0,-1 0 0,1 1 0,-1-1 0,1 0 0,-1 0 0,0 0 0,2 1 0,-1 1 0,0-1 0,0 1 0,0 0 0,0-1 0,0 1 0,0 0 0,0 0 0,0-1 0,-1 1 0,1 0 0,-1 0 0,1 2 0,16 97 66,-9-50-7,2 0-1,30 92 1,-36-131-106,1 0 0,0-1-1,1 1 1,0-1 0,0-1-1,2 1 1,-1-1 0,1 0 0,1-1-1,0 1 1,0-2 0,1 1-1,0-2 1,0 1 0,1-1 0,20 9-1,-22-12-674,0-1 1,0 0-1,1-1 0,16 2 0,36-1-6670</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49.133"/>
    </inkml:context>
    <inkml:brush xml:id="br0">
      <inkml:brushProperty name="width" value="0.025" units="cm"/>
      <inkml:brushProperty name="height" value="0.025" units="cm"/>
      <inkml:brushProperty name="color" value="#E71224"/>
    </inkml:brush>
  </inkml:definitions>
  <inkml:trace contextRef="#ctx0" brushRef="#br0">1 84 12780,'0'0'4698,"0"12"-3177,0 367 1933,0-377-3445,4 42 156,-5-43-143,1 0-1,0 0 1,1-1-1,-1 1 1,0 0-1,0 0 1,0-1-1,0 1 1,0 0-1,1-1 1,-1 1-1,0 0 1,1-1-1,-1 1 1,0 0-1,1-1 1,-1 1-1,1-1 1,-1 1-1,1-1 1,-1 1-1,1-1 1,0 1-1,-1-1 1,1 1-1,-1-1 1,1 0-1,0 1 1,0-1-1,-1 0 1,1 0-1,0 1 1,-1-1-1,1 0 1,0 0-1,0 0 1,-1 0-1,1 0 0,0 0 1,0 0-1,-1 0 1,1 0-1,0-1 1,-1 1-1,1 0 1,0 0-1,-1-1 1,1 1-1,0 0 1,-1-1-1,1 1 1,0 0-1,0-1 1,5-6 180,1 1 1,-1-1-1,-1-1 0,1 1 1,-1-1-1,-1 1 1,1-1-1,-1-1 1,3-10-1,7-10 91,190-392 326,-217 440-10356,-6 0 1911</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49.463"/>
    </inkml:context>
    <inkml:brush xml:id="br0">
      <inkml:brushProperty name="width" value="0.025" units="cm"/>
      <inkml:brushProperty name="height" value="0.025" units="cm"/>
      <inkml:brushProperty name="color" value="#E71224"/>
    </inkml:brush>
  </inkml:definitions>
  <inkml:trace contextRef="#ctx0" brushRef="#br0">0 1 13581,'0'0'1601,"0"50"609,8-29-128,5 1-993,4-3-512,1-2-353,3-6-192,4-4-1345,-2-7-1922,-1-2-2402,-3-21-3556</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49.817"/>
    </inkml:context>
    <inkml:brush xml:id="br0">
      <inkml:brushProperty name="width" value="0.025" units="cm"/>
      <inkml:brushProperty name="height" value="0.025" units="cm"/>
      <inkml:brushProperty name="color" value="#E71224"/>
    </inkml:brush>
  </inkml:definitions>
  <inkml:trace contextRef="#ctx0" brushRef="#br0">111 0 14189,'0'0'4100,"-21"61"-3235,3-19-256,1 6-97,-3 3-320,2 2-96,7-4 65,6-8-33,5-6-32,1-11-96,16-11 64,8-9-64,3-4-673,3-4-1056,-1-16-1731,-1-6-3074</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50.144"/>
    </inkml:context>
    <inkml:brush xml:id="br0">
      <inkml:brushProperty name="width" value="0.025" units="cm"/>
      <inkml:brushProperty name="height" value="0.025" units="cm"/>
      <inkml:brushProperty name="color" value="#E71224"/>
    </inkml:brush>
  </inkml:definitions>
  <inkml:trace contextRef="#ctx0" brushRef="#br0">1 379 13229,'0'0'7820,"11"-1"-7120,72-23-371,-37 8-290,-41 14 2,1 1 0,0-1 0,0 1 0,0 0 0,0 0 0,0 1 0,0 0 0,0 0 0,9 1 0,-13 0 28,0-1 0,0 1 0,-1-1 0,1 1 0,0 0 0,-1 0 0,1 0 0,0 0-1,-1 0 1,1 0 0,-1 0 0,0 1 0,1-1 0,-1 0 0,0 1 0,0-1 0,0 1 0,0-1 0,0 1 0,0 0 0,0-1 0,0 1 0,-1 0 0,1 0 0,-1 0 0,1-1-1,-1 1 1,0 0 0,0 0 0,0 0 0,0 0 0,0 2 0,-2 26 1845,-1-34-618,-5-51-268,5 34-1123,-34-188-49,39 208-211,0 1 0,0 0 1,0 0-1,0 1 0,0-1 1,0 0-1,1 1 1,-1-1-1,0 1 0,-1 0 1,1 0-1,0-1 0,0 1 1,0 0-1,2 2 1,-3-2-464,19 5-4520,1-1-3914</inkml:trace>
  <inkml:trace contextRef="#ctx0" brushRef="#br0" timeOffset="1">346 1 12492,'0'0'9193,"17"58"-7752,-8-23 64,-1 5-416,-3 7-384,-2 1-257,-3 1-127,0 3-129,-11 0-64,-6-1-96,-4-2 0,-2-6-705,-1-8-2818,5-12-5958</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50.800"/>
    </inkml:context>
    <inkml:brush xml:id="br0">
      <inkml:brushProperty name="width" value="0.025" units="cm"/>
      <inkml:brushProperty name="height" value="0.025" units="cm"/>
      <inkml:brushProperty name="color" value="#E71224"/>
    </inkml:brush>
  </inkml:definitions>
  <inkml:trace contextRef="#ctx0" brushRef="#br0">1 331 15054,'0'0'2605,"13"-3"-1254,27-7-379,-19 4-630,0 0-1,0 2 1,0 0-1,1 1 1,-1 1 0,36 2-1,-54 1-278,0 0-1,0 0 1,0 1-1,0-1 1,0 1-1,0 0 1,0 0-1,-1 0 1,1 0-1,-1 0 1,1 0 0,-1 1-1,0-1 1,0 1-1,0 0 1,0 0-1,-1-1 1,1 1-1,-1 0 1,0 0-1,0 1 1,0-1-1,0 0 1,0 0-1,0 0 1,-1 1 0,0-1-1,0 0 1,0 1-1,0-1 1,0 4-1,0-2 112,0 1 1,-1-1-1,1 1 0,-1-1 0,0 1 1,-1-1-1,1 1 0,-1-1 0,0 0 1,-1 0-1,1 0 0,-1 0 0,0 0 1,0 0-1,0-1 0,-1 1 0,1-1 1,-6 5-1,8-9-137,1 0 1,0 1-1,-1-1 1,1 0-1,-1 0 1,1 1-1,-1-1 1,1 0-1,-1 0 1,1 0-1,-1 1 1,1-1-1,-1 0 1,1 0-1,-1 0 1,1 0-1,-1 0 1,0 0-1,1 0 1,-1 0-1,1 0 1,-1-1-1,1 1 1,-1 0-1,1 0 1,-1 0-1,1 0 1,-1-1-1,1 1 1,-1 0 0,1-1-1,0 1 1,-1 0-1,1-1 1,-1 1-1,1 0 1,0-1-1,-1 1 1,1-1-1,0 1 1,0-1-1,-1 1 1,1-1-1,0 1 1,0-1-1,0 1 1,-1-1-1,1 1 1,0-1-1,0 1 1,0-2-1,-4-33 318,4 28-247,-8-91 328,-5-110-66,13 208-367,1-1-1,-1 1 1,0-1-1,1 0 1,-1 1-1,0-1 1,1 1 0,-1-1-1,1 1 1,-1-1-1,1 1 1,-1-1 0,1 1-1,-1 0 1,1-1-1,-1 1 1,1 0 0,0-1-1,-1 1 1,1 0-1,0 0 1,-1-1 0,1 1-1,0 0 1,-1 0-1,1 0 1,0 0 0,-1 0-1,1 0 1,1 0-1,30 1-114,-20-1 117,9 0-625,1-1 0,0-1 0,0-1 0,40-11 0,-44 7-1249,0 1 0,-1-2 1,25-14-1,32-26-10682</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5:51.795"/>
    </inkml:context>
    <inkml:brush xml:id="br0">
      <inkml:brushProperty name="width" value="0.025" units="cm"/>
      <inkml:brushProperty name="height" value="0.025" units="cm"/>
      <inkml:brushProperty name="color" value="#E71224"/>
    </inkml:brush>
  </inkml:definitions>
  <inkml:trace contextRef="#ctx0" brushRef="#br0">1 2239 4837,'0'0'10404,"14"5"-8898,-9-3-1400,2 1 67,1-1-1,0 1 1,0-1 0,0-1 0,0 1-1,0-1 1,0-1 0,0 0 0,1 0-1,-1 0 1,0-1 0,0 0 0,15-5 0,48-20 507,-1-3 1,124-73 0,118-102-108,370-329-419,-55-61-89,-572 538-24,530-493 2545,-550 522-2071,1-1 722,34-35 0,-69 62-1195,0 1 0,0-1 0,0 0-1,0 1 1,0-1 0,0 0 0,-1 0-1,1 1 1,0-1 0,0 0 0,-1 0 0,1 0-1,-1 0 1,1 0 0,-1 0 0,1 0 0,-1 0-1,1 0 1,-1 0 0,0 0 0,0-1-1,1 1 1,-1 0 0,0 0 0,0 0 0,0 0-1,0 0 1,-1 0 0,1-2 0,-2 2-73,1 0 1,-1 0-1,0 1 1,0-1-1,0 0 0,0 1 1,0-1-1,0 1 1,0-1-1,0 1 1,0 0-1,0 0 1,0 0-1,-3 1 1,2-1-466,-8-1-2632,5-3-3204</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6:00.469"/>
    </inkml:context>
    <inkml:brush xml:id="br0">
      <inkml:brushProperty name="width" value="0.025" units="cm"/>
      <inkml:brushProperty name="height" value="0.025" units="cm"/>
      <inkml:brushProperty name="color" value="#E71224"/>
    </inkml:brush>
  </inkml:definitions>
  <inkml:trace contextRef="#ctx0" brushRef="#br0">920 5 6374,'-16'-1'3934,"-11"-1"-3708,-1 1 0,1 1 0,-1 2-1,1 0 1,0 2 0,-37 10 0,25-2-19,2 2 1,0 2 0,0 1-1,2 1 1,0 2 0,1 2 0,1 1-1,1 1 1,1 2 0,2 1-1,1 2 1,0 1 0,3 0 0,0 2-1,2 1 1,2 1 0,1 1-1,1 1 1,2 0 0,2 1 0,-13 48-1,15-40-111,2 1-1,2 0 1,3 0-1,1 1 1,2-1 0,3 1-1,1 0 1,12 71-1,-9-94-81,1-1 0,1 0 0,1 0 0,1-1 0,1 1 0,1-2 0,1 0 0,1 0 0,1-1 0,1 0 0,0-1 1,2-1-1,0 0 0,1-1 0,0-1 0,2-1 0,-1 0 0,33 18 0,-28-21 5,-1-1 0,2-1 0,0-1 0,0 0 0,0-2 0,1-2 0,0 0 1,0-1-1,0-1 0,41-2 0,-34-3 24,-1-1 0,0-2 0,0-1 0,-1-1 0,0-2 0,0-1 0,54-26 0,-44 14 27,0-2 0,-2-2 1,-1-1-1,-1-1 1,-1-3-1,-1 0 0,-2-2 1,-2-2-1,-1-1 1,-2-1-1,42-74 0,-46 65 92,-3 0 1,-1-2-1,-2 0 0,15-79 0,-25 92-122,-2 0-1,-1 0 1,-2-1-1,-2 0 0,-1 1 1,-1-1-1,-11-48 1,9 68-66,-1-1 1,0 0-1,-1 1 1,-1 0-1,-1 1 1,0-1-1,-1 1 1,-1 1 0,0 0-1,-1 0 1,-1 1-1,0 1 1,0 0-1,-1 0 1,-1 1-1,0 1 1,0 0-1,-1 1 1,0 1-1,-1 0 1,0 1 0,0 1-1,0 0 1,-1 1-1,-26-4 1,-13 3-1264,-1 3-1,1 2 1,-58 7 0,53-4-2560</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6:01.419"/>
    </inkml:context>
    <inkml:brush xml:id="br0">
      <inkml:brushProperty name="width" value="0.025" units="cm"/>
      <inkml:brushProperty name="height" value="0.025" units="cm"/>
      <inkml:brushProperty name="color" value="#E71224"/>
    </inkml:brush>
  </inkml:definitions>
  <inkml:trace contextRef="#ctx0" brushRef="#br0">1204 84 5349,'-15'-9'-1377,"11"6"1455,-10-6 281,1 0 1,-1 1-1,-1 1 0,0 0 0,0 1 0,0 0 1,-18-3-1,8 5-34,-1 1-1,0 0 1,0 2-1,0 2 1,1 0 0,-1 1-1,0 2 1,1 1 0,-33 9-1,27-3-46,1 1 1,0 2-1,1 0 0,0 2 0,1 2 1,-43 34-1,27-13 52,2 2-1,2 2 1,1 2 0,3 1-1,2 2 1,1 1 0,-49 104-1,52-90-149,4 2-1,2 1 0,3 0 1,3 2-1,3 0 1,3 1-1,3 0 0,3 1 1,3 93-1,5-131-177,1-1-1,2 0 1,1 0 0,1 0-1,1 0 1,2-1 0,19 41-1,-19-52-2,1 1-1,1-2 1,1 0-1,0 0 0,1-1 1,1-1-1,0 0 1,2-1-1,-1-1 1,2-1-1,28 18 1,-21-18 0,0-1 0,1-1 0,0-1 0,1-1 0,0-2 0,0-1 0,1 0 0,0-3 0,0 0 0,0-1 0,0-2 0,0-1 0,0-1 0,46-10 0,-25 1 30,-1-3 1,-1-1-1,0-3 0,-1-2 0,-1-1 0,-1-3 0,59-41 1,-27 10 111,-4-4 1,-2-2 0,-2-4 0,97-120 0,-118 124 45,-2-2 0,-4-2 0,-2-1 0,-3-2 0,-4-2-1,26-77 1,-47 111-160,-1 0 0,-1-1-1,-2 0 1,-2 0 0,-2 0-1,-1-1 1,-3-39 0,0 61-16,-2 1 0,1-1 1,-2 1-1,0 0 1,-1 0-1,-1 1 0,0-1 1,-11-19-1,10 25-5,1-1 0,-2 1-1,1 1 1,-1-1 0,0 1-1,-1 0 1,0 1 0,0 0-1,0 1 1,-1 0 0,0 0-1,-17-7 1,2 5-29,0 1-1,0 1 1,0 1-1,-1 1 1,0 1-1,1 1 1,-1 2-1,0 1 1,0 0-1,0 2 1,1 1-1,-1 1 1,-28 10-1,-20 9-503,1 3-1,1 4 0,-72 42 1,-112 71-4358,166-94 438</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0.194"/>
    </inkml:context>
    <inkml:brush xml:id="br0">
      <inkml:brushProperty name="width" value="0.025" units="cm"/>
      <inkml:brushProperty name="height" value="0.025" units="cm"/>
    </inkml:brush>
  </inkml:definitions>
  <inkml:trace contextRef="#ctx0" brushRef="#br0">240 55 5990,'0'0'9342,"4"-8"-6449,-2 4-2709,-1 2-16,0 0-1,0 0 1,0 0-1,0 0 1,-1 0 0,1 0-1,-1 0 1,1 0-1,-1 0 1,0-1-1,0-2 1,0 4-103,-1 0-1,1 0 1,-1 0 0,0 0 0,0 0-1,0 0 1,0 0 0,1 1 0,-1-1-1,0 0 1,0 0 0,0 1 0,-1-1-1,1 1 1,0-1 0,0 1 0,0-1-1,0 1 1,0 0 0,-1 0 0,1-1-1,0 1 1,0 0 0,0 0 0,-1 0-1,1 0 1,0 0 0,0 1 0,-2-1-1,-6 1-40,0 0-1,1 0 1,-1 1-1,0 0 1,1 0-1,0 1 1,-1 0-1,1 1 1,0 0-1,1 0 1,-1 1-1,1 0 1,0 0-1,0 0 1,0 1-1,1 0 1,0 0-1,0 1 1,1 0-1,-1 0 1,-6 13-1,4-7 39,1 0 0,1 0-1,0 1 1,1 0 0,0 0-1,1 0 1,1 1 0,0-1-1,1 1 1,1 0 0,0-1-1,1 19 1,1-30-57,-1 0 0,0 0-1,1-1 1,-1 1 0,1 0 0,0 0 0,0 0-1,0 0 1,0-1 0,1 1 0,-1-1 0,1 1-1,0-1 1,-1 1 0,1-1 0,0 0 0,0 0-1,0 0 1,5 4 0,-2-4 11,-1 0-1,0 0 1,0-1-1,1 1 1,-1-1-1,0 0 1,1 0 0,-1-1-1,1 1 1,0-1-1,7-1 1,1 0 21,0-1 1,-1 0-1,0-1 0,1 0 1,-1-1-1,0-1 1,-1 1-1,17-11 0,16-18 48,-43 31-70,1 1 0,0-1 1,-1 1-1,1-1 0,-1 0 1,0 0-1,0 0 1,0 0-1,0 0 0,0 0 1,0 0-1,0 0 0,-1 0 1,1 0-1,-1 0 1,1 0-1,-1 0 0,0-1 1,0 1-1,0 0 0,0 0 1,-1-4-1,1 5 11,-1 0 0,0 0 1,1-1-1,-1 1 0,0 0 0,0 0 0,0 0 0,0 0 0,0 1 1,0-1-1,0 0 0,-1 0 0,1 1 0,0-1 0,0 0 0,-1 1 1,1-1-1,0 1 0,-1 0 0,1-1 0,0 1 0,-1 0 1,1 0-1,0 0 0,-1 0 0,1 0 0,-1 0 0,1 0 0,0 0 1,-1 1-1,-1 0 0,-1 0-17,0-1-1,0 1 1,0 0 0,0 1-1,0-1 1,0 1 0,1 0-1,-1 0 1,-5 4 0,5-2 15,0 0 1,0 0-1,1 0 1,-1 1-1,1 0 1,0-1 0,0 1-1,1 0 1,-3 6-1,40-30 393,-14-1-317,-17 15-167,1 0-1,-1 1 0,1-1 1,0 1-1,0 0 1,0 0-1,1 0 1,-1 1-1,1 0 1,0 0-1,0 1 0,0-1 1,0 1-1,7-1 1,-11 4 42,-1-1 0,0 1 0,1 0 0,-1 0 0,0 0 0,0 1 0,0-1 0,0 0 0,0 0 0,0 1 0,0-1 0,0 0 1,0 1-1,-1-1 0,1 1 0,0-1 0,-1 1 0,0-1 0,1 1 0,-1 0 0,0-1 0,0 1 0,1-1 0,-2 4 0,6 47 97,-5-50-70,0 6 23,0 5 9,1 0 0,0 1-1,6 21 1,-7-34-65,-1-1 0,1 1 0,0-1 0,1 1 0,-1-1 0,0 0 0,0 1 0,0-1 0,0 1 0,0-1 0,0 1 0,0-1 0,1 0 0,-1 1 1,0-1-1,0 1 0,1-1 0,-1 0 0,0 1 0,1-1 0,-1 0 0,0 1 0,1-1 0,-1 0 0,0 1 0,1-1 0,-1 0 0,1 0 0,-1 0 0,0 1 0,1-1 0,-1 0 0,1 0 0,-1 0 0,1 0 0,-1 0 0,1 0 0,-1 0 0,0 0 0,1 0 0,-1 0 0,1 0 0,-1 0 1,1 0-1,-1 0 0,1 0 0,-1-1 0,0 1 0,1 0 0,-1 0 0,1 0 0,-1-1 0,0 1 0,1 0 0,-1-1 0,0 1 0,1 0 0,-1-1 0,0 1 0,1 0 0,-1-1 0,0 1 0,0 0 0,1-1 0,-1 1 0,0-1 0,16-30-6975,-10 1-2976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19.791"/>
    </inkml:context>
    <inkml:brush xml:id="br0">
      <inkml:brushProperty name="width" value="0.025" units="cm"/>
      <inkml:brushProperty name="height" value="0.025" units="cm"/>
    </inkml:brush>
  </inkml:definitions>
  <inkml:trace contextRef="#ctx0" brushRef="#br0">205 0 1409,'0'0'12695,"-10"5"-10101,3-1-2225,-2-1 187,1 1 0,0 0-1,1 0 1,-1 1 0,1 0-1,0 0 1,0 1 0,0 0-1,-11 13 1,17-17-492,5-4-20,0 1-1,0-1 1,-1 1-1,1-1 0,0-1 1,-1 1-1,0 0 1,6-5-1,12-8-140,-19 14-146,1-1 1,-1 1-1,1 0 1,0 0-1,-1 0 1,1 1-1,0-1 1,-1 1 0,1 0-1,0-1 1,4 1-1,-6 1 234,-1-1 0,1 0 0,0 1 0,0-1 0,-1 1 0,1-1 0,0 1 0,-1 0 0,1-1 0,0 1 0,-1-1 0,1 1 0,-1 0 0,1 0 0,-1-1 0,1 1 0,-1 0 0,0 0 0,1 0 0,-1-1 0,0 1-1,0 0 1,0 0 0,1 0 0,-1 0 0,0-1 0,0 1 0,0 0 0,0 0 0,-1 0 0,1 0 0,0 0 0,0 0 0,0-1 0,-1 1 0,1 0 0,0 0 0,-2 1 0,-19 57 1795,16-50-1529,1 0 0,0 1 1,1-1-1,0 1 0,1 0 0,0 0 0,-2 18 1,6-9-229,0 1 1,1-1 0,1 0-1,11 31 1,-10-36 157,-1-1 0,0 1 0,0 0 0,-2 0 0,0 1 0,0-1 0,-1 0-1,-1 1 1,-1-1 0,-2 16 0,2-26-38,-1 0 1,1 0-1,-1 0 0,-1 0 0,1 0 0,0 0 0,-1-1 0,0 1 0,0-1 1,0 0-1,0 0 0,0 0 0,-1 0 0,1 0 0,-1-1 0,0 0 0,0 0 0,1 0 1,-2 0-1,-6 2 0,7-3-92,1 1 0,0-1 0,-1-1 0,1 1 1,-1 0-1,0-1 0,1 0 0,-1 0 0,1 0 0,-1 0 1,0 0-1,1-1 0,-1 0 0,1 0 0,-1 0 0,1 0 1,0 0-1,-1-1 0,1 1 0,0-1 0,0 0 0,0 0 1,0 0-1,0 0 0,-3-4 0,1-1-114,0 0-1,0 0 1,1 0-1,0-1 1,1 1-1,-1-1 1,2 0-1,-1 0 1,1 0-1,0 0 1,1-1-1,0 1 1,0 0-1,0-1 1,1 1-1,1 0 1,0-1-1,2-9 1,-1 7-371,0 1 0,2-1 0,-1 1 0,1 0 0,1 0 0,0 0 0,0 0 0,1 1 0,0 0 0,0 0 0,1 1 0,1 0 0,11-11 0,3 2-4142,39-24 1,-18 17-3412</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6:03.595"/>
    </inkml:context>
    <inkml:brush xml:id="br0">
      <inkml:brushProperty name="width" value="0.025" units="cm"/>
      <inkml:brushProperty name="height" value="0.025" units="cm"/>
      <inkml:brushProperty name="color" value="#E71224"/>
    </inkml:brush>
  </inkml:definitions>
  <inkml:trace contextRef="#ctx0" brushRef="#br0">417 102 1666,'-14'-4'496,"-43"-10"1830,-1 3 0,-89-7-1,134 18-1854,0 0 0,0 1 0,0 1 0,0 0-1,-15 5 1,26-6-418,0-1 0,-1 1-1,1-1 1,0 1-1,-1 0 1,1 0 0,0 0-1,0 0 1,0 0 0,0 1-1,0-1 1,0 1 0,0-1-1,1 1 1,-1 0-1,0-1 1,1 1 0,-1 0-1,1 0 1,0 0 0,0 0-1,0 0 1,0 1 0,0-1-1,0 0 1,0 0-1,1 1 1,-1-1 0,1 0-1,0 1 1,-1-1 0,1 0-1,0 1 1,1-1 0,-1 1-1,1 2 1,0-3-38,0 0-1,0 1 1,1-1 0,-1 0 0,1 0-1,0 1 1,-1-1 0,1-1 0,0 1-1,0 0 1,1 0 0,-1-1 0,0 1 0,0-1-1,1 0 1,-1 1 0,1-1 0,-1 0-1,1-1 1,-1 1 0,6 0 0,62 9 335,-63-9-294,86 3 245,188-15-1,94-40-142,-172 21-68,230-19 671,490 7-1,-776 40-646,277 13 50,-412-10-160,33 6-3,-43-7-1,0 0 1,0 1-1,-1-1 0,1 1 1,0-1-1,0 1 0,0 0 1,-1 0-1,1 0 0,0 0 0,-1 0 1,1 0-1,-1 0 0,1 0 1,-1 1-1,0-1 0,2 3 1,-3-3-10,0-1 0,0 1 1,0 0-1,0 0 1,0 0-1,-1 0 0,1-1 1,0 1-1,-1 0 1,1 0-1,-1-1 0,1 1 1,-1 0-1,1 0 0,-1-1 1,1 1-1,-1-1 1,1 1-1,-1-1 0,0 1 1,1-1-1,-1 1 1,0-1-1,0 1 0,1-1 1,-1 0-1,0 1 0,0-1 1,0 0-1,1 0 1,-3 1-1,-32 9-802,31-9 600,-94 21-6344,81-21 3576</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5T10:46:04.016"/>
    </inkml:context>
    <inkml:brush xml:id="br0">
      <inkml:brushProperty name="width" value="0.025" units="cm"/>
      <inkml:brushProperty name="height" value="0.025" units="cm"/>
      <inkml:brushProperty name="color" value="#E71224"/>
    </inkml:brush>
  </inkml:definitions>
  <inkml:trace contextRef="#ctx0" brushRef="#br0">291 0 7944,'0'0'245,"-8"0"27,-26 1 529,31 0-602,1 0-1,0 0 1,0 0 0,0 1-1,0-1 1,0 1-1,0-1 1,0 1 0,0 0-1,1-1 1,-1 1-1,1 0 1,-1 0 0,1 0-1,0 1 1,0-1-1,0 0 1,0 0 0,0 1-1,0-1 1,1 0-1,-1 1 1,0 2 0,-1 3 351,-30 96 298,5 0 0,-18 138 1,21-105-735,19-109-52,-58 364-186,54-309 739,3 0 0,11 147 0,-1-195-394,2-1 1,2 0-1,1 0 1,1-1-1,2 0 1,1-1-1,28 49 1,-29-108 200,-4-25-2651,-7 16-2899,-1 4-3349</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01.348"/>
    </inkml:context>
    <inkml:brush xml:id="br0">
      <inkml:brushProperty name="width" value="0.025" units="cm"/>
      <inkml:brushProperty name="height" value="0.025" units="cm"/>
      <inkml:brushProperty name="color" value="#66CC00"/>
    </inkml:brush>
  </inkml:definitions>
  <inkml:trace contextRef="#ctx0" brushRef="#br0">3507 311 7143,'0'0'4404,"-9"-8"-3416,-21-15-708,-1 1 0,-1 2 0,-1 1 1,0 1-1,-2 2 0,0 1 0,-69-18 1,-41 5-213,-290-17 0,307 36-55,-1441-46 1658,1505 56-1433,0 4 0,1 1 1,0 4-1,0 2 0,1 3 0,-82 32 1,116-35-104,2 0 0,0 2 0,0 1 0,2 1 0,0 2 0,-40 36 0,49-39-74,1 1 1,0 1-1,1 0 0,1 0 1,1 2-1,1-1 1,0 1-1,2 1 1,0 0-1,-8 28 0,12-29-31,0 0 0,0 0 0,2 1 0,1-1 0,0 0 0,1 1 0,1-1 0,1 0-1,1 0 1,1 0 0,0 0 0,1 0 0,1-1 0,1 0 0,10 20 0,-5-18-24,1 1 0,1-1-1,0-1 1,2-1 0,0 0 0,1-1 0,1-1 0,0 0 0,1-1 0,1-1 0,39 21 0,-6-10 41,0-3 0,1-1 0,2-3 0,93 18 0,236 13 129,-110-32 19,514-34-1,-593-3-231,0-9 0,-2-9 0,260-85 0,-177 14 26,-229 86 160,-1-2 1,-2-3-1,67-51 1,-104 72-64,0 0-1,0 0 1,-1 0 0,0-1 0,0-1-1,-1 1 1,0-1 0,-1 0 0,0 0-1,0-1 1,-1 1 0,3-11 0,-5 13-40,-1 0 1,0 0 0,0 0-1,0 0 1,-1 0 0,0 0-1,-1 0 1,0 0 0,0 0 0,0 0-1,-1 0 1,0 1 0,0-1-1,-1 1 1,0-1 0,0 1-1,0 0 1,-9-12 0,-6-5-29,-2 1 0,-1 0 0,0 2-1,-1 0 1,-1 2 0,-1 0 0,-27-15 0,0 4-26,-1 2-1,-91-32 0,85 40-381,-1 3 0,-66-8-1,-39 0-3856,130 20 2731,-49-9-6214</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05.255"/>
    </inkml:context>
    <inkml:brush xml:id="br0">
      <inkml:brushProperty name="width" value="0.025" units="cm"/>
      <inkml:brushProperty name="height" value="0.025" units="cm"/>
      <inkml:brushProperty name="color" value="#66CC00"/>
    </inkml:brush>
  </inkml:definitions>
  <inkml:trace contextRef="#ctx0" brushRef="#br0">1051 40 8840,'0'0'838,"-8"-5"-53,-8-1-438,0 0-1,0 0 0,0 2 1,-1 0-1,1 1 1,-1 0-1,0 1 0,-19 1 1,8 2-253,0 1 0,0 1 1,0 1-1,1 2 0,0 1 0,0 1 1,0 1-1,-25 13 0,18-5 45,0 2-1,2 1 1,0 1-1,2 2 1,-40 38-1,29-20 186,2 3 0,1 1 0,3 2 0,2 2 0,2 0 0,2 2 0,-38 96 0,54-115-230,2 1 1,2 1-1,1-1 0,1 2 1,2-1-1,1 1 1,2 61-1,4-79-65,-1 0 1,2 0-1,1-1 0,0 1 0,1-1 0,0 0 0,14 27 0,-13-32-19,1-1 0,0 0 0,0 0 1,1 0-1,1-1 0,-1 0 0,1-1 0,1 0 0,-1-1 1,1 1-1,19 9 0,-8-8 74,0-1 1,1 0-1,-1-2 1,1 0-1,0-2 0,1 0 1,-1-2-1,45 0 1,-10-4 428,-1-3 1,81-17 0,-28-3-316,0-5 0,-3-5 1,-1-5-1,-2-4 0,-2-4 0,107-70 1,-151 81-136,-1-2 0,101-93 0,-140 115-24,-1 0-1,0 0 1,-1-2-1,-1 0 0,-1-1 1,0 0-1,-2-1 1,0 0-1,-1-1 0,-2 0 1,0 0-1,6-28 0,-12 39-27,-1 0-1,1 0 1,-2 0-1,0 0 1,0 0-1,-1 0 1,0 0-1,-1 0 1,0 1-1,-1-1 1,0 0-1,0 1 1,-1 0-1,-1 0 1,0 0-1,0 0 1,-1 1-1,0 0 1,0 0-1,-1 0 1,-1 1-1,1 0 1,-1 1-1,-1-1 1,1 2-1,-1-1 1,0 1-1,-17-8 1,0 1-123,-1 2 0,1 1 1,-1 1-1,-1 2 1,0 0-1,0 2 0,-50-3 1,23 7-1524,1 2 1,-1 2-1,-60 12 1,49-5-3432</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4:41.164"/>
    </inkml:context>
    <inkml:brush xml:id="br0">
      <inkml:brushProperty name="width" value="0.025" units="cm"/>
      <inkml:brushProperty name="height" value="0.025" units="cm"/>
      <inkml:brushProperty name="color" value="#66CC00"/>
    </inkml:brush>
  </inkml:definitions>
  <inkml:trace contextRef="#ctx0" brushRef="#br0">2 82 7143,'0'0'8514,"1"-10"-5545,-2-4-2301,0 8-194,1 0 1,0 0-1,0 0 0,0 0 1,1 0-1,0 0 0,2-8 1,-3 14-436,0 0 1,0 0 0,0 0-1,0 1 1,0-1 0,0 0-1,0 0 1,0 0 0,0 0 0,0 0-1,0 0 1,0 0 0,1 0-1,-1 0 1,0 0 0,0 0-1,0 0 1,0 0 0,0 0 0,0 0-1,0 0 1,0 1 0,0-1-1,0 0 1,0 0 0,0 0 0,0 0-1,1 0 1,-1 0 0,0 0-1,0 0 1,0 0 0,0 0-1,0 0 1,0 0 0,0 0 0,0 0-1,0 0 1,0 0 0,0 0-1,0 0 1,1 0 0,-1-1-1,0 1 1,0 0 0,0 0 0,0 0-1,0 0 1,0 0 0,0 0-1,0 0 1,0 0 0,0 0 0,0 0-1,0 0 1,0 0 0,0 0-1,4 13 368,2 18-362,-5 9 554,-1-26-501,0 1-1,0 0 1,2 0-1,0-1 1,0 1 0,1-1-1,1 0 1,1 0-1,7 18 1,-10-30-74,0 0 1,-1 0-1,1 0 0,0 0 1,0 0-1,0 0 1,0-1-1,0 1 0,0-1 1,0 0-1,1 1 0,-1-1 1,0 0-1,1 0 1,-1-1-1,1 1 0,-1 0 1,1-1-1,0 0 0,-1 1 1,1-1-1,-1 0 0,1 0 1,0 0-1,-1-1 1,1 1-1,-1-1 0,1 1 1,-1-1-1,1 0 0,-1 0 1,4-2-1,4-2 87,1 0-1,-1-1 1,0 0 0,-1 0-1,16-14 1,-14 9-77,-1 0-1,0-1 1,8-13-1,23-25 159,-38 96-86,-3-32 2,-1-6-109,1 0 1,0-1 0,1 1 0,0-1-1,0 1 1,0-1 0,4 10-1,-5-16 28,1 1 0,1 0-1,-1 0 1,0-1-1,0 1 1,1-1-1,-1 1 1,1-1 0,-1 1-1,1-1 1,0 0-1,-1 0 1,1 0 0,0 0-1,0 0 1,0 0-1,0-1 1,0 1-1,0 0 1,0-1 0,0 0-1,0 1 1,0-1-1,0 0 1,0 0 0,0 0-1,0 0 1,0-1-1,0 1 1,0 0 0,0-1-1,3-1 1,2 0 79,-1 0 1,1-1-1,0 0 1,-1-1 0,0 0-1,0 0 1,0 0-1,0 0 1,0-1-1,-1 0 1,0 0 0,0-1-1,-1 1 1,1-1-1,-1 0 1,4-9-1,4-5-38,-1-2 0,-1 1-1,13-39 1,-17 34 219,2-5-2614,-5 31-2268,-2 19-3632,-1-4-806</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4:41.507"/>
    </inkml:context>
    <inkml:brush xml:id="br0">
      <inkml:brushProperty name="width" value="0.025" units="cm"/>
      <inkml:brushProperty name="height" value="0.025" units="cm"/>
      <inkml:brushProperty name="color" value="#66CC00"/>
    </inkml:brush>
  </inkml:definitions>
  <inkml:trace contextRef="#ctx0" brushRef="#br0">1 64 18001,'0'0'2328,"8"-5"-246,-4 2-1846,76-38 3987,-74 39-4095,0-1 1,0 1 0,0 0 0,0 1-1,0-1 1,0 1 0,1 0 0,-1 1 0,0-1-1,1 1 1,-1 1 0,0-1 0,10 3-1,-15-3-115,0 1-1,0 0 1,0 0-1,0-1 1,0 1-1,0 0 0,-1 0 1,1 0-1,0 0 1,-1 0-1,1 0 1,0 0-1,-1 0 1,1 0-1,-1 0 0,0 0 1,1 1-1,-1-1 1,0 0-1,0 0 1,0 0-1,0 0 0,0 1 1,0-1-1,0 0 1,0 0-1,0 0 1,0 1-1,-1 0 0,-11 37 528,3-26-332,0 0-1,0 0 0,-2-1 1,-16 17-1,16-19 13,1 1 1,0 0-1,1 0 1,0 1-1,-12 21 1,21-32-218,0-1 0,-1 1 1,1-1-1,0 1 0,0-1 0,-1 1 1,1-1-1,0 1 0,0-1 0,0 1 1,0-1-1,0 1 0,0-1 1,0 1-1,0-1 0,0 1 0,0-1 1,0 1-1,0 0 0,1-1 0,-1 1 1,0-1-1,0 1 0,1-1 0,-1 0 1,0 1-1,0-1 0,1 1 0,-1-1 1,0 1-1,1-1 0,-1 0 0,1 1 1,0-1-1,23 7 85,38-9-87,-56 2-33,91-16-3772,-33-4-5930,-29 7-1285</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4:41.913"/>
    </inkml:context>
    <inkml:brush xml:id="br0">
      <inkml:brushProperty name="width" value="0.025" units="cm"/>
      <inkml:brushProperty name="height" value="0.025" units="cm"/>
      <inkml:brushProperty name="color" value="#66CC00"/>
    </inkml:brush>
  </inkml:definitions>
  <inkml:trace contextRef="#ctx0" brushRef="#br0">0 0 16335,'0'0'11729,"8"0"-10661,271 14 618,-277-14-1698,1 0-1,-1 0 0,1 0 0,-1 0 0,1 0 0,-1 1 0,0 0 1,1-1-1,-1 1 0,0 0 0,1 0 0,-1 0 0,0 0 0,0 0 1,0 1-1,0-1 0,0 1 0,0-1 0,0 1 0,0 0 0,-1 0 0,1 0 1,-1 0-1,3 4 0,-3-3 11,-1-1 1,0 1-1,0 0 0,0 0 1,0-1-1,-1 1 0,1 0 1,-1 0-1,1-1 0,-1 1 1,0 0-1,0-1 1,0 1-1,0-1 0,-1 1 1,1-1-1,-1 1 0,1-1 1,-1 0-1,0 0 0,-4 4 1,-18 17 266,-1-1 1,-1-1-1,0-2 0,-2 0 1,0-2-1,-48 22 1,69-33-2137,17-5-4896,5-1 62</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4:42.662"/>
    </inkml:context>
    <inkml:brush xml:id="br0">
      <inkml:brushProperty name="width" value="0.025" units="cm"/>
      <inkml:brushProperty name="height" value="0.025" units="cm"/>
      <inkml:brushProperty name="color" value="#66CC00"/>
    </inkml:brush>
  </inkml:definitions>
  <inkml:trace contextRef="#ctx0" brushRef="#br0">38 46 4260,'0'0'24151,"0"-4"-23265,2-14-240,-2 14 59,-2-12-680,1 16-377,0-1-1,1 1 1,-1-1-1,0 1 1,0 0-1,0-1 1,0 1-1,0 0 1,1 0-1,-1-1 1,0 1-1,0 0 0,0 0 1,0 0-1,0 0 1,0 1-1,0-1 1,0 0-1,1 0 1,-1 0-1,-1 1 1,-16 3-6807</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4:43.639"/>
    </inkml:context>
    <inkml:brush xml:id="br0">
      <inkml:brushProperty name="width" value="0.025" units="cm"/>
      <inkml:brushProperty name="height" value="0.025" units="cm"/>
      <inkml:brushProperty name="color" value="#66CC00"/>
    </inkml:brush>
  </inkml:definitions>
  <inkml:trace contextRef="#ctx0" brushRef="#br0">34 146 3587,'0'0'2200,"4"-9"-406,15-25 252,7-11 4361,-6 11 2019,-39 65-4288,4-7-3843,2 1 0,0-1 0,-12 37 0,20-48-169,2 0 1,0 1 0,0-1-1,2 1 1,-1 0 0,2 0-1,1 24 1,-1-34-110,1 0 0,0 0 0,0 0 0,0 0 0,0 0 0,0 0-1,1 0 1,0 0 0,-1 0 0,2-1 0,-1 1 0,0-1 0,1 1 0,-1-1 0,1 0 0,0 0 0,0 0 0,0-1 0,1 1 0,-1-1 0,1 1-1,-1-1 1,1 0 0,0-1 0,-1 1 0,1-1 0,0 1 0,0-1 0,6 1 0,-1-1 23,1 0 1,0 0 0,0-1-1,0 0 1,-1 0-1,1-1 1,0-1-1,0 0 1,-1 0-1,1-1 1,-1 0 0,0 0-1,0-1 1,0 0-1,0-1 1,-1 0-1,1 0 1,-1-1-1,-1 0 1,1-1 0,6-7-1,-5 4-21,0 0 1,-1-1-1,-1 0 0,0 0 1,-1 0-1,0-1 0,0 0 1,-1 0-1,-1 0 0,0-1 1,-1 0-1,0 0 0,-1 0 0,0 0 1,-1-16-1,-1 28-18,1 0-1,-1 0 1,0 0 0,0 1-1,0-1 1,0 0 0,0 0-1,0 0 1,0 1 0,-1-1-1,1 0 1,0 0 0,0 1-1,0-1 1,-1 0 0,1 0-1,-1 1 1,1-1 0,0 0-1,-1 1 1,1-1 0,-1 0-1,1 1 1,-1-1-1,0 1 1,1-1 0,-1 1-1,0-1 1,1 1 0,-1-1-1,0 1 1,1 0 0,-1 0-1,0-1 1,0 1 0,1 0-1,-1 0 1,0 0 0,0-1-1,0 1 1,1 0 0,-3 1-1,1-1-7,1 0-1,-1 1 1,0 0-1,0-1 1,0 1-1,1 0 1,-1 0-1,0 0 1,1 0-1,-1 0 1,1 0-1,-1 0 1,1 1-1,0-1 1,-1 1-1,1-1 1,-1 2-1,-4 7 4,1 0-1,0 1 0,0-1 0,1 1 0,1 0 1,0 0-1,-3 17 0,6-24 6,-1 0 1,1 0-1,-1 0 0,1 0 1,1 0-1,-1 0 0,0 0 1,1 0-1,0 0 0,0-1 0,0 1 1,0 0-1,1 0 0,0-1 1,-1 1-1,1-1 0,1 1 1,-1-1-1,0 0 0,1 0 1,-1 0-1,1 0 0,0 0 1,4 3-1,0-2 15,1 1 0,-1-2 0,1 1 0,-1-1 1,1 0-1,0 0 0,0-1 0,0 0 0,0-1 0,1 0 0,10 1 0,-14-2-7,0-1 0,0 1 0,0-1 0,-1 1 0,1-2-1,0 1 1,0 0 0,-1-1 0,1 0 0,-1 0 0,0 0-1,1-1 1,-1 1 0,0-1 0,0 0 0,-1 0 0,1 0-1,0-1 1,-1 1 0,3-6 0,4-6-9,-2-1 0,0 0 0,-1-1 0,0 0 0,-1 0 0,-1 0 0,-1-1 0,-1 1 0,0-1 0,-1 0 0,-1 0 0,-2-25 0,1 40 0,0 0 0,-1 1 0,1-1 0,-1 0 0,0 1 0,0-1 0,0 1 0,0 0 0,0-1 0,0 1 0,-1 0 0,1-1 0,-1 1 0,0 0 0,1 0 0,-1 0 0,0 1 0,0-1 0,0 0 0,0 1 0,-1-1 0,1 1 0,0 0 0,-1 0 0,1 0 0,-1 0 0,1 0 0,-1 0 0,1 0 0,-5 1 0,-8-3 0,-1 0 0,0 2 0,-27 0 0,37 1 0,5 0-146,0 0 1,0 0-1,0 0 1,0 0-1,0 1 1,0-1-1,0 0 1,0 1-1,0-1 0,0 1 1,1-1-1,-1 1 1,0 0-1,0-1 1,0 1-1,0 0 0,1-1 1,-1 1-1,0 0 1,1 0-1,-2 1 1,2-1-141,-1 0 0,1-1 1,-1 1-1,1 0 0,0 0 1,-1 0-1,1 0 0,0-1 0,0 1 1,0 0-1,-1 0 0,1 0 1,0 0-1,0 0 0,0 0 1,1-1-1,-1 1 0,0 0 1,0 0-1,0 0 0,0 0 1,1 0-1,-1-1 0,1 1 1,-1 0-1,0 0 0,1 0 0,-1-1 1,1 1-1,0 0 0,-1-1 1,1 1-1,-1 0 0,1-1 1,0 1-1,0-1 0,-1 1 1,1-1-1,0 1 0,1 0 1,19 4-12859</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4:45.126"/>
    </inkml:context>
    <inkml:brush xml:id="br0">
      <inkml:brushProperty name="width" value="0.025" units="cm"/>
      <inkml:brushProperty name="height" value="0.025" units="cm"/>
      <inkml:brushProperty name="color" value="#66CC00"/>
    </inkml:brush>
  </inkml:definitions>
  <inkml:trace contextRef="#ctx0" brushRef="#br0">79 50 4773,'0'0'21305,"-8"7"-21033,1 0-184,0 1-1,1 0 1,0 1-1,0-1 1,1 1 0,0 0-1,0 1 1,1-1-1,0 1 1,1 0-1,0 0 1,1 0-1,0 0 1,-1 11 0,2-13-26,0 1 0,0-1 0,1 1 0,1 0 0,-1-1 1,4 16-1,-4-22-47,1 0 1,0 0-1,0 1 0,0-1 1,0 0-1,1 0 0,-1 0 1,0 0-1,1 0 0,0 0 1,-1-1-1,1 1 1,0-1-1,0 1 0,0-1 1,0 1-1,0-1 0,0 0 1,0 0-1,0 0 0,1 0 1,-1 0-1,0-1 1,1 1-1,-1-1 0,0 1 1,1-1-1,2 0 0,7 0 41,0 0-1,1-1 0,-1-1 0,0 0 1,-1 0-1,1-1 0,0-1 0,-1 0 1,0-1-1,0 0 0,0 0 0,0-1 1,18-15-1,-11 8-16,-2-1-1,0 0 1,0-2 0,-2 0 0,0 0-1,0-1 1,10-20 0,-26 60 500,-2 8-493,1 0 1,1 37-1,3-65-29,-1 0 1,1 0-1,0 0 0,0 0 1,1 0-1,-1 0 0,1 0 1,-1 0-1,1 0 0,0-1 1,0 1-1,0-1 1,0 1-1,0-1 0,1 0 1,-1 0-1,1 0 0,0 0 1,-1 0-1,1-1 0,0 1 1,0-1-1,0 0 0,0 0 1,0 0-1,0 0 0,1 0 1,-1-1-1,0 1 0,0-1 1,1 0-1,3 0 0,1 0 88,-1 0 1,1-1-1,0 1 0,-1-2 0,1 1 0,-1-1 0,1 0 0,-1 0 0,0-1 0,1 0 0,-2-1 0,13-7 0,-11 4-83,0-1-1,-1 0 1,0-1 0,0 0 0,-1 0 0,0 0-1,0-1 1,-1 0 0,-1 0 0,0 0 0,0-1-1,-1 1 1,0-1 0,-1 0 0,0 0 0,0 0-1,-2 0 1,1 0 0,-1 0 0,-1 0 0,0 0-1,0 0 1,-6-18 0,7 27-68,0 0 0,-1 0 0,0 0 0,1 0 0,-1 0 0,0 0 0,0 0 0,0 0 0,0 1 0,0-1 0,0 0 0,0 1 0,-1-1 0,1 1 0,0-1 0,-1 1 0,0 0 0,1-1 0,-1 1 0,0 0 0,0 0 0,1 0 0,-1 0 0,0 1 0,0-1 0,0 0 0,0 1 0,0-1 0,0 1 0,0 0 0,0 0 0,0 0 0,0 0 0,0 0 0,0 0 0,0 0 0,0 1 0,0-1 0,0 1 0,-3 0 0,-1 2-322,0 0-1,0 0 0,0 0 0,0 1 1,1 0-1,0 0 0,-1 0 1,1 1-1,1 0 0,-9 10 0,-2 6-4948,2-1-1777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0.413"/>
    </inkml:context>
    <inkml:brush xml:id="br0">
      <inkml:brushProperty name="width" value="0.025" units="cm"/>
      <inkml:brushProperty name="height" value="0.025" units="cm"/>
    </inkml:brush>
  </inkml:definitions>
  <inkml:trace contextRef="#ctx0" brushRef="#br0">81 162 12908,'0'0'11291,"-10"3"-11334,7-2 39,-1-1 1,1 1-1,-1 0 0,1 0 0,0 1 0,-1-1 1,1 1-1,0-1 0,0 1 0,0 0 0,0 0 0,1 1 1,-1-1-1,0 0 0,1 1 0,0 0 0,-1 0 1,1-1-1,0 1 0,0 0 0,1 1 0,-1-1 1,1 0-1,-1 0 0,1 1 0,0-1 0,1 1 0,-1-1 1,0 1-1,1-1 0,0 1 0,0-1 0,0 1 1,1 5-1,-1-8 7,1 0 0,0 0 0,-1 0 0,1-1 0,0 1 0,0 0 0,-1-1 0,1 1 0,0 0 0,0-1 0,0 1 0,0-1 0,0 1 0,0-1 0,0 0 0,0 1 0,0-1 0,0 0 0,0 0 1,0 0-1,0 0 0,0 1 0,0-2 0,0 1 0,0 0 0,0 0 0,0 0 0,0 0 0,0-1 0,0 1 0,0 0 0,0-1 0,0 1 0,1-1 0,36-16 168,-25 9-317,-1-2-1,0 1 0,-1-2 0,0 1 0,-1-1 0,0-1 1,-1 0-1,0 0 0,9-17 0,-48 81-1292,24-44 1437,0 2-1,0-1 0,1 0 1,0 1-1,1 0 0,0 1 1,0-1-1,-3 19 1,7-28-131,-1 1 0,1-1 0,0 1 0,0-1 0,-1 1 0,1-1 0,1 1 1,-1-1-1,0 1 0,0-1 0,0 1 0,1-1 0,-1 0 0,1 1 1,-1-1-1,1 1 0,-1-1 0,1 0 0,0 1 0,0-1 0,1 2 1,-1-3-24,0 0 0,0 0 0,0 1 0,0-1 1,0 0-1,0 0 0,0 0 0,0 0 1,0 0-1,0 0 0,0-1 0,0 1 1,0 0-1,0 0 0,0-1 0,0 1 1,0-1-1,0 1 0,0 0 0,0-1 1,-1 0-1,2 0 0,7-6-710,-1 1 0,0-1-1,0-1 1,10-12 0,23-37-3065,-5-8 4508,-30 51 451,0 1 0,-1-2-1,-1 1 1,0 0 0,-1-1 0,0 0-1,1-26 1,-5 48-737,-1 0 0,1 0 0,-1 0 0,-1-1 0,1 1 0,-1 0 0,0-1 0,-5 8 0,-12 31 1227,19-41-1387,-1 0-1,1-1 0,0 1 1,1 0-1,-1 0 0,1 0 0,0 0 1,0 0-1,0 0 0,0 0 0,1-1 1,-1 1-1,1 0 0,2 5 0,-1-6-56,0-1-1,0 1 1,0-1-1,1 1 1,-1-1-1,1 0 1,-1 0-1,1 0 1,0-1-1,-1 1 1,1 0-1,0-1 1,0 0-1,0 0 1,1 0-1,5 1 1,-2 0 29,1 0 1,-1 1 0,0 0-1,0 0 1,0 0 0,8 6 0,-14-8-79,0 0 0,0 0 1,0 0-1,0 0 0,1 0 1,-1 0-1,-1 1 0,1-1 1,0 0-1,0 0 0,0 1 1,-1-1-1,1 1 1,0-1-1,-1 0 0,0 1 1,1-1-1,-1 1 0,0-1 1,0 1-1,1 0 0,-1-1 1,-1 1-1,1-1 0,0 1 1,0-1-1,0 1 1,-1-1-1,1 1 0,-1-1 1,1 1-1,-1-1 0,0 0 1,1 1-1,-1-1 0,0 0 1,0 0-1,0 1 0,-1 0 1,-4 4 34,1-1 0,-1 0 1,0 0-1,0-1 0,0 1 0,-1-1 1,0-1-1,1 1 0,-1-1 0,-1 0 1,1-1-1,0 0 0,-1 0 0,1 0 1,-1-1-1,1 0 0,-1-1 0,0 1 1,1-2-1,-15-1 0,20 2-170,1-1-1,-1 1 1,1-1-1,-1 0 1,1 1-1,0-1 1,-1 0-1,1 0 1,0 0-1,0 0 1,-1 0-1,1 0 1,0-1-1,0 1 1,0 0 0,0 0-1,1-1 1,-1 1-1,0-1 1,0-2-1,0 2-248,0 1 1,1-1-1,-1 0 0,1 0 0,0 0 1,0 0-1,0 0 0,0 0 0,0 1 1,0-1-1,0 0 0,0 0 0,1 0 1,-1 0-1,1 0 0,0 1 0,-1-1 1,1 0-1,0 0 0,0 1 0,0-1 1,0 1-1,0-1 0,1 1 0,-1-1 1,3-1-1,19-10-4510</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4:45.530"/>
    </inkml:context>
    <inkml:brush xml:id="br0">
      <inkml:brushProperty name="width" value="0.025" units="cm"/>
      <inkml:brushProperty name="height" value="0.025" units="cm"/>
      <inkml:brushProperty name="color" value="#66CC00"/>
    </inkml:brush>
  </inkml:definitions>
  <inkml:trace contextRef="#ctx0" brushRef="#br0">0 218 14670,'0'0'15481,"10"-9"-14285,34-30-723,-1-1 1,58-72-1,-84 95-473,-17 17 0,0 0 0,1-1 0,-1 1 0,0 0 0,0 0 0,1 0 0,-1 0 0,0 0 0,0 0 0,1 0 0,-1 0 0,0 0 0,0 0 0,1 0 0,-1 0 0,0 0 0,0 0 0,1 0 0,-1 0 0,0 0 0,0 1 0,1-1 0,-1 0 0,0 0 0,0 0 0,0 0 0,1 0 0,-1 1 0,0-1 0,0 0 0,0 0 0,1 0 0,-1 1 0,0-1 0,0 0 0,0 0 0,0 0 0,0 1 0,0-1 0,1 0 0,2 41 0,-3-34 0,-1 44 28,-1-28-73,2-1 0,0 0 0,1 0 0,6 29-1,1-32-1492,3-11-3346,5-7-4863</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06.212"/>
    </inkml:context>
    <inkml:brush xml:id="br0">
      <inkml:brushProperty name="width" value="0.025" units="cm"/>
      <inkml:brushProperty name="height" value="0.025" units="cm"/>
      <inkml:brushProperty name="color" value="#66CC00"/>
    </inkml:brush>
  </inkml:definitions>
  <inkml:trace contextRef="#ctx0" brushRef="#br0">1102 85 8040,'-9'-3'2284,"-13"-4"-1819,-1 2 0,0 0-1,0 2 1,0 1 0,-1 0-1,1 2 1,-1 1 0,-33 5-1,-6 3-283,2 4 0,-65 21 0,88-21 4,1 1 0,1 2 0,1 2 0,0 1 1,1 1-1,1 2 0,2 2 0,0 1 0,1 1 0,2 1 0,-30 37 1,38-40-59,1 2 0,1 0 1,1 1-1,2 0 0,0 2 1,2 0-1,2 0 0,0 1 1,2 0-1,1 1 0,2 0 1,1 0-1,1 0 0,1 44 1,4-55-96,0-1 0,2-1 0,0 1 1,2 0-1,0-1 0,0 1 0,2-1 1,0-1-1,2 0 0,-1 0 0,2 0 0,0-1 1,1 0-1,1-1 0,1-1 0,0 0 1,0 0-1,1-1 0,1-1 0,0 0 0,1-2 1,0 1-1,1-2 0,0 0 0,0-1 1,1-1-1,27 8 0,-12-8-7,-1-2 0,1-1 0,0-1 0,1-2 0,-1-2 0,0 0 0,0-3-1,0 0 1,-1-2 0,1-2 0,58-21 0,-15-2 205,-1-4-1,-2-2 1,113-78-1,-111 64-65,-1-4-1,94-93 0,-139 119-132,-1-1 0,-2-2 0,-1 0 0,-1-2-1,-2 0 1,-2-2 0,30-70 0,-43 86-13,0 0-1,-2 0 1,-1-1 0,0 1 0,-1-1-1,-2 0 1,0 0 0,-1 0 0,-4-28-1,2 38-6,1 1 0,-2-1 0,0 1 0,0 0 0,-1 0 0,0 0-1,-1 0 1,0 1 0,0 0 0,-1 0 0,0 0 0,-1 1 0,1 0-1,-2 0 1,1 0 0,-1 1 0,0 1 0,-1-1 0,0 1 0,-10-5 0,4 4-15,0 1 0,-1 0 1,1 1-1,-1 1 1,-1 1-1,1 0 0,0 1 1,-1 0-1,1 2 1,-1 0-1,1 1 0,-1 0 1,1 1-1,-19 5 1,6 1-286,-1 1 0,1 1 0,0 2 0,1 0 0,1 2 0,-43 29 0,24-10-1527,-12 8-4893,20-18-3595</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18.814"/>
    </inkml:context>
    <inkml:brush xml:id="br0">
      <inkml:brushProperty name="width" value="0.025" units="cm"/>
      <inkml:brushProperty name="height" value="0.025" units="cm"/>
      <inkml:brushProperty name="color" value="#66CC00"/>
    </inkml:brush>
  </inkml:definitions>
  <inkml:trace contextRef="#ctx0" brushRef="#br0">47 3776 2306,'-3'2'1033,"0"-1"-1,-1 1 1,1-1-1,-1 0 1,1 1-1,-1-2 1,1 1-1,-1 0 1,0-1 0,0 0-1,-3 0 1581,42-4-766,2-11-1737,-1-2 0,-1-1 0,-1-2 1,-1-1-1,-1-2 0,34-30 0,63-43 966,217-108 319,32-20-3,-306 179-1254,2 3 1,2 3 0,134-48 0,-130 54-58,-1-4 1,-2-3-1,106-73 0,166-77 841,-137 82-472,210-158 388,-360 228-838,115-51 0,-20 13 0,465-307 13,-17 10-10,-192 130-27,-331 193-5,62-41-5,101-58 36,209-121-274,-334 192 285,159-76 0,-71 67-221,-196 81 381,-12 2-2273,-20 4-6116,11 2 1650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20.897"/>
    </inkml:context>
    <inkml:brush xml:id="br0">
      <inkml:brushProperty name="width" value="0.025" units="cm"/>
      <inkml:brushProperty name="height" value="0.025" units="cm"/>
      <inkml:brushProperty name="color" value="#66CC00"/>
    </inkml:brush>
  </inkml:definitions>
  <inkml:trace contextRef="#ctx0" brushRef="#br0">75 0 4388,'0'0'5301,"-4"11"-4687,-4 25 108,1 1 0,1 0 0,0 68 0,-26 475-546,20-383 651,19 281 0,2-124 167,-2-62 248,-3 161 1354,-5-40-1254,1-17-591,-6-279-439,-10 378 1031,14-211-1232,5 299 72,10-437-139,-6-95-17,-3 1 1,-2-1 0,-4 54-1,-8-49 81,6-39-44,1-1 0,-1 33-1,4-31-66,0 1-1,2-1 1,0 1-1,1-1 1,6 23-1,-10-50-6431,-1-8 1531,-8-5-3344</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39.490"/>
    </inkml:context>
    <inkml:brush xml:id="br0">
      <inkml:brushProperty name="width" value="0.025" units="cm"/>
      <inkml:brushProperty name="height" value="0.025" units="cm"/>
      <inkml:brushProperty name="color" value="#66CC00"/>
    </inkml:brush>
  </inkml:definitions>
  <inkml:trace contextRef="#ctx0" brushRef="#br0">1003 3152 4805,'-179'183'1426,"-74"75"3140,94-78-5348,70-74-1549,-176 233 1106,225-281 2291,22-34 5876,37-49-4102,296-295 908,-90 99-3081,190-148 342,-221 205-785,4 6 447,85-80-461,138-128 1455,11-11-1536,-133 97-130,-106 103-4,33-20 5,7-5 0,-16 16 33,9-9-7,-115 91-3,4 5 0,127-84 0,-156 119-9,93-89 0,59-46 17,-213 181 231,-19 13-464,-16 13-1951,3-6-1541,2-1-2685</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36.858"/>
    </inkml:context>
    <inkml:brush xml:id="br0">
      <inkml:brushProperty name="width" value="0.025" units="cm"/>
      <inkml:brushProperty name="height" value="0.025" units="cm"/>
      <inkml:brushProperty name="color" value="#66CC00"/>
    </inkml:brush>
  </inkml:definitions>
  <inkml:trace contextRef="#ctx0" brushRef="#br0">1 0 15631,'8'4'859,"17"8"-399,1-1 0,0-1 0,1-2-1,0 0 1,38 4 0,153 11 1203,-104-13-1221,461 48 994,-615-56-11046,5-2 2324</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37.262"/>
    </inkml:context>
    <inkml:brush xml:id="br0">
      <inkml:brushProperty name="width" value="0.025" units="cm"/>
      <inkml:brushProperty name="height" value="0.025" units="cm"/>
      <inkml:brushProperty name="color" value="#66CC00"/>
    </inkml:brush>
  </inkml:definitions>
  <inkml:trace contextRef="#ctx0" brushRef="#br0">503 827 13997,'0'0'8259,"8"2"-7421,-6-1-768,0 0 0,-1-1 0,1 1 0,0-1 0,-1 0 0,1 1 0,0-1 0,0 0-1,-1 0 1,1 0 0,0 0 0,0-1 0,-1 1 0,1 0 0,0-1 0,0 1 0,-1-1 0,4-1 0,-4 0 35,-1 0 0,1 0 0,0 0 0,-1 0 0,1 0 0,-1 0 0,1 0 0,-1 0 0,0 0 0,0 0 0,0 0 0,0 0 0,-1 0 0,1 0 0,0 0 0,-1 0 0,1 0 0,-1 0 0,0 0 0,0 0 0,0 0 0,0 0 0,-1-1 0,-7-16 476,0 0 0,-1 1 0,-1 1 0,-25-31 1,-63-62 370,81 91-817,-146-139 327,130 128-405,-1 3-1,-2 1 1,-42-23 0,78 46-132,7 2-28,22-1-131,38 3 16,2 1 342,0-2 1,0-4 0,96-18-1,-131 15-533,0-2 0,-1-1 0,43-21 0,-50 19-1058,0-2 0,-2 0 0,1-2 1,35-31-1,-9-2-6642</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58.170"/>
    </inkml:context>
    <inkml:brush xml:id="br0">
      <inkml:brushProperty name="width" value="0.025" units="cm"/>
      <inkml:brushProperty name="height" value="0.025" units="cm"/>
      <inkml:brushProperty name="color" value="#66CC00"/>
    </inkml:brush>
  </inkml:definitions>
  <inkml:trace contextRef="#ctx0" brushRef="#br0">95 26 9705,'0'0'9172,"-10"6"-8345,4-2-739,-1 1 0,1 0 1,0 1-1,0-1 0,1 1 0,0 0 1,0 1-1,0-1 0,1 1 0,0 0 0,0 0 1,1 0-1,-1 1 0,2-1 0,-1 1 1,1 0-1,0 0 0,-1 13 0,3-18-44,-1 3 83,0 0 0,1 0 0,0 0 0,0 0 0,0 0 0,1 0 0,2 10 0,-2-14-107,0 0 0,0-1 1,0 1-1,0-1 0,0 0 1,1 1-1,-1-1 1,0 0-1,1 1 0,-1-1 1,1 0-1,-1 0 1,1 0-1,0-1 0,-1 1 1,1 0-1,0 0 0,0-1 1,0 1-1,-1-1 1,1 0-1,0 0 0,0 1 1,0-1-1,0 0 1,-1 0-1,1-1 0,0 1 1,2-1-1,4 0 7,-1-1-1,0 0 1,0-1-1,0 1 1,0-1-1,-1-1 0,1 1 1,-1-1-1,0 0 1,0-1-1,0 1 1,0-1-1,-1 0 1,7-8-1,-4 4-46,0 0-1,-1-1 1,0 1 0,0-1-1,-1-1 1,-1 1-1,0-1 1,6-16 0,-13 38 268,1 0 0,1 0 0,-1 0 0,4 22-1,-3-28-166,1 0 0,0 0 0,1 0-1,-1 0 1,1-1 0,0 1 0,4 7-1,-5-10-31,0 0 0,1-1 0,-1 1-1,0-1 1,1 1 0,-1-1 0,1 0-1,-1 1 1,1-1 0,-1 0 0,1 0-1,0 0 1,0 0 0,0 0 0,0-1-1,-1 1 1,1-1 0,0 1 0,0-1-1,3 1 1,1-1 29,0-1 1,0 0-1,-1 0 0,1 0 1,0-1-1,0 0 0,-1 0 1,1 0-1,-1 0 1,0-1-1,0 0 0,0 0 1,0-1-1,0 1 0,-1-1 1,0 0-1,1-1 0,-1 1 1,-1 0-1,1-1 0,-1 0 1,0 0-1,0 0 0,0 0 1,0-1-1,-1 1 0,0-1 1,-1 0-1,1 1 0,-1-1 1,0 0-1,0 0 0,-1 0 1,1 0-1,-1 1 0,-1-1 1,1 0-1,-1 0 0,-3-10 1,2 12-82,1 0 0,-2 0 0,1 0 0,0 1-1,-1-1 1,0 1 0,0-1 0,0 1 0,0 0 0,0 0 0,-1 1 0,0-1 0,1 1 0,-1 0 0,0 0 0,0 0 0,0 0 0,0 0 0,0 1 0,-7-2 0,11 4-146,-1-1 0,1 1 0,-1 0 0,0-1 0,1 1 0,0-1 0,-1 1 0,1 0 0,-1-1 0,1 1 0,0 0 0,-1-1 0,1 1 0,0 0 0,0 0 0,0-1 0,0 1 0,-1 0 1,1 0-1,0 0 0,0-1 0,0 1 0,1 0 0,-1 0 0,0-1 0,0 1 0,0 0 0,1 1 0,5 26-4153,5-7-300,2-2-1873</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58.509"/>
    </inkml:context>
    <inkml:brush xml:id="br0">
      <inkml:brushProperty name="width" value="0.025" units="cm"/>
      <inkml:brushProperty name="height" value="0.025" units="cm"/>
      <inkml:brushProperty name="color" value="#66CC00"/>
    </inkml:brush>
  </inkml:definitions>
  <inkml:trace contextRef="#ctx0" brushRef="#br0">29 64 8680,'0'0'15823,"-1"-8"-14979,1 4-789,0 1 0,0 0 0,0 0 0,1 0 0,-1-1 0,1 1 0,0 0 0,0 0 0,0 0 0,2-5 0,-2 7-40,0 0-1,0-1 0,0 1 1,0 0-1,1 0 1,-1 0-1,0 0 1,1 0-1,-1 0 1,0 1-1,1-1 0,-1 0 1,1 1-1,-1-1 1,1 1-1,-1-1 1,1 1-1,-1 0 1,1 0-1,0-1 0,-1 1 1,1 0-1,0 1 1,-1-1-1,1 0 1,-1 0-1,1 1 1,-1-1-1,1 1 0,-1-1 1,2 1-1,-1 0-5,-1 0-1,0 0 0,0 0 0,1 0 1,-1 1-1,0-1 0,0 0 0,0 0 0,0 1 1,-1-1-1,1 0 0,0 1 0,0-1 1,-1 1-1,1-1 0,-1 1 0,1-1 1,-1 1-1,0-1 0,0 1 0,0 0 1,0-1-1,0 1 0,0-1 0,0 1 1,0 0-1,0-1 0,-1 1 0,1-1 1,-1 2-1,-15 48 158,-17 3 578,24-42-291,1 0 1,1 0-1,0 0 1,1 1-1,-5 14 1,11-26-459,0 0 1,0-1-1,0 1 1,0 0 0,0-1-1,0 1 1,1-1-1,-1 1 1,0-1 0,0 1-1,1 0 1,-1-1-1,0 1 1,1-1 0,-1 1-1,1-1 1,-1 0-1,0 1 1,1-1-1,-1 1 1,1-1 0,0 0-1,-1 1 1,1-1-1,-1 0 1,1 0 0,-1 1-1,1-1 1,0 0-1,-1 0 1,1 0 0,-1 0-1,1 0 1,0 0-1,-1 0 1,1 0 0,0 0-1,-1 0 1,1 0-1,-1 0 1,1 0-1,0 0 1,0-1 0,34-4-731,-26 3-254,0-1 0,0-1 0,0 0 1,14-8-1,13-13-5737,-4-1-2776</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58.914"/>
    </inkml:context>
    <inkml:brush xml:id="br0">
      <inkml:brushProperty name="width" value="0.025" units="cm"/>
      <inkml:brushProperty name="height" value="0.025" units="cm"/>
      <inkml:brushProperty name="color" value="#66CC00"/>
    </inkml:brush>
  </inkml:definitions>
  <inkml:trace contextRef="#ctx0" brushRef="#br0">0 0 17585,'0'0'10111,"10"3"-10047,19 4-164,0-2-1,0-1 1,47 1 0,-75-5 95,0 1 1,0-1-1,0 0 0,-1 0 1,1 0-1,0 1 0,-1-1 0,1 1 1,0-1-1,-1 0 0,1 1 1,0-1-1,-1 1 0,1 0 0,-1-1 1,1 1-1,-1-1 0,1 1 0,-1 0 1,1-1-1,-1 1 0,0 0 1,1-1-1,-1 1 0,0 0 0,0 0 1,1-1-1,-1 1 0,0 0 0,0 0 1,0 0-1,0-1 0,0 1 1,0 0-1,0 0 0,0 0 0,0-1 1,-1 1-1,1 0 0,0 0 1,0-1-1,-1 1 0,1 0 0,-1-1 1,0 2-1,-15 36 110,6-17 543,-2-1 0,-1-1-1,0 0 1,-1-1 0,-28 27-1,38-43-2174,5-9-2340,8-8-6604,5-1-2138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1.209"/>
    </inkml:context>
    <inkml:brush xml:id="br0">
      <inkml:brushProperty name="width" value="0.025" units="cm"/>
      <inkml:brushProperty name="height" value="0.025" units="cm"/>
    </inkml:brush>
  </inkml:definitions>
  <inkml:trace contextRef="#ctx0" brushRef="#br0">124 63 8776,'0'0'7602,"9"-6"-4650,1 1-2212,-7 3-518,1 0 0,-1 1 0,0-1 0,1-1 1,-1 1-1,0 0 0,0-1 0,0 1 1,-1-1-1,1 0 0,2-4 0,-11 12 2051,1-3-2125,1 1 0,-1 0 0,1 1 1,0-1-1,0 1 0,0 0 1,1 0-1,-1 0 0,1 0 0,0 1 1,-4 7-1,45-46-319,-37 34 197,0-1 0,0 0 0,-1 0 0,1 1 0,0-1 0,-1 0-1,1 0 1,-1 1 0,1-1 0,-1 0 0,1 0 0,-1 0 0,1 0 0,-1 0 0,0 0 0,0 0-1,1 0 1,-1 0 0,0 0 0,0 0 0,0 0 0,0 0 0,0 0 0,0 0 0,-1 0 0,1 0-1,0 0 1,0 0 0,-1 0 0,1 0 0,0 1 0,-1-1 0,1 0 0,-1 0 0,1 0-1,-1 0 1,0 1 0,1-1 0,-1 0 0,0 0 0,0 1 0,1-1 0,-1 1 0,0-1 0,0 1-1,-1-2 1,-1 2 38,1-1 0,-1 0 1,1 1-1,-1-1 0,1 1 0,-1 0 0,1 0 0,0 0 0,-1 0 0,1 1 0,-1-1 0,1 1 0,-1-1 0,1 1 0,0 0 0,-1 0 0,1 0 0,-2 1 0,-1 1-61,-10 6 112,2 0 0,-1 1 0,-21 22-1,32-30-96,0 1-1,0 0 1,1 0-1,0 1 1,0-1-1,0 0 1,0 1 0,0-1-1,0 1 1,1-1-1,0 1 1,0 0-1,0 0 1,0 0-1,1 0 1,-1 0-1,1-1 1,0 1-1,0 0 1,0 0-1,1 0 1,0 5-1,0-8-21,0 1 0,0-1 0,1 0 0,-1 0 0,0 0-1,0 0 1,0 0 0,1 0 0,-1 0 0,1-1 0,-1 1-1,0 0 1,1-1 0,-1 1 0,1-1 0,-1 1 0,1-1 0,0 0-1,-1 0 1,1 0 0,-1 0 0,1 0 0,2 0 0,39-3 34,-30-1-46,0 0-1,0-2 1,0 1 0,-1-2 0,0 1 0,0-2-1,12-9 1,-15 10-7,1 0 1,0 0-1,0 1 0,1 0 1,0 1-1,0 0 1,0 1-1,0 0 0,1 1 1,14-3-1,-26 6 11,1 0 0,-1 0 0,1 0 0,-1 0 1,1 0-1,0 1 0,-1-1 0,1 0 0,-1 0 0,1 0 1,-1 0-1,1 1 0,-1-1 0,1 0 0,-1 1 0,1-1 0,-1 0 1,1 1-1,-1-1 0,0 1 0,1-1 0,-1 0 0,0 1 0,1-1 1,-1 1-1,0-1 0,1 1 0,-1-1 0,0 1 0,0-1 1,0 1-1,1 0 0,-1 0 0,-1 29-36,-14 25 333,15-55-273,0 0 0,-1 1 0,1-1 0,0 0 0,0 0 0,0 1 0,-1-1 0,1 0 0,0 1 0,0-1 0,0 0 0,0 1 0,-1-1 0,1 0-1,0 1 1,0-1 0,0 0 0,0 1 0,0-1 0,0 0 0,0 1 0,0-1 0,0 0 0,0 1 0,0-1 0,0 0 0,1 1 0,-1-1 0,0 0 0,0 0-1,0 1 1,0-1 0,0 0 0,1 1 0,-1-1 0,0 0 0,0 0 0,1 1 0,-1-1 0,0 0 0,0 0 0,1 1 0,-1-1 0,18-6 297,28-26-142,-39 28-186,-2-1-38,0 2 0,0-1 0,1 1 0,0-1 0,-1 2 0,1-1 0,0 0 0,1 1 0,-1 1 0,0-1 0,9-1 0,-14 4 48,-1-1 1,1 0-1,0 1 0,-1-1 0,1 1 0,0-1 0,-1 1 0,1-1 0,-1 1 0,1-1 1,-1 1-1,1-1 0,-1 1 0,0 0 0,1-1 0,-1 1 0,0 0 0,1-1 0,-1 1 0,0 0 1,0 0-1,0-1 0,1 1 0,-1 0 0,0 0 0,0-1 0,0 1 0,0 0 0,0 0 1,-1-1-1,1 1 0,0 0 0,0 0 0,0-1 0,-1 2 0,-7 29-2,-14 3-528,1-20-6614,13-14-2510</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59.521"/>
    </inkml:context>
    <inkml:brush xml:id="br0">
      <inkml:brushProperty name="width" value="0.025" units="cm"/>
      <inkml:brushProperty name="height" value="0.025" units="cm"/>
      <inkml:brushProperty name="color" value="#66CC00"/>
    </inkml:brush>
  </inkml:definitions>
  <inkml:trace contextRef="#ctx0" brushRef="#br0">7 81 16816,'0'0'7436,"-1"11"-6539,-4 116 1201,4-126-2094,1 0 1,0 0-1,0-1 0,0 1 1,0 0-1,0 0 0,0 0 1,0 0-1,1 0 0,-1 0 1,0 0-1,1-1 0,-1 1 1,0 0-1,1 0 0,-1 0 1,1-1-1,-1 1 0,1 0 0,-1 0 1,1-1-1,0 1 0,-1 0 1,1-1-1,0 1 0,-1-1 1,1 1-1,0-1 0,0 1 1,0-1-1,-1 0 0,1 1 1,0-1-1,0 0 0,0 0 1,0 1-1,0-1 0,0 0 1,-1 0-1,1 0 0,0 0 0,0 0 1,0 0-1,1-1 0,2 0 23,-1 0-1,0 0 1,0 0-1,0 0 1,0-1 0,0 1-1,0-1 1,0 0-1,0 0 1,-1 0-1,3-2 1,10-14-149,-1 0 1,-1 0-1,0-2 1,-2 1 0,11-26-1,1 0-73,-21 93 8,-5-5 357,1-28-32,0 0 0,2 1 0,0-1 0,0 0 0,5 23 1,-5-37-122,0 1 0,1-1 0,-1 0 0,0 1 0,1-1 0,-1 0 0,1 0 0,0 1 0,-1-1 0,1 0 1,0 0-1,0 0 0,0 0 0,0 0 0,0 0 0,0 0 0,0 0 0,0 0 0,0 0 0,0-1 0,0 1 1,1 0-1,-1-1 0,0 1 0,1-1 0,-1 0 0,0 1 0,1-1 0,-1 0 0,0 0 0,1 0 0,-1 1 1,0-2-1,1 1 0,-1 0 0,0 0 0,1 0 0,-1-1 0,0 1 0,1 0 0,-1-1 0,0 1 0,1-1 1,-1 0-1,2 0 0,3-3 69,1 0 1,-1 0 0,0 0 0,0 0-1,0-1 1,9-10 0,-5 4-63,-1-1 1,-1 0-1,-1 0 1,1-1-1,7-19 1,-13 26 57,1-1-1,-1 0 1,0 0 0,0 1 0,-1-1-1,0 0 1,0 0 0,0 0 0,-1-1 0,0 1-1,-1 0 1,0 0 0,-1-8 0,1 12-35,0 1 1,-1 0 0,1 0 0,0 1-1,0-1 1,-1 0 0,1 0 0,-1 0-1,0 1 1,1-1 0,-1 1 0,0 0-1,0-1 1,0 1 0,-4-2-1,-10 3-1694,15 1 1379,0-1 1,1 1-1,-1-1 0,1 1 0,-1 0 0,1-1 1,-1 1-1,1 0 0,-1 0 0,1 0 1,0-1-1,-1 1 0,1 0 0,0 0 1,0 0-1,0 0 0,-1-1 0,1 1 1,0 0-1,0 0 0,1 1 0,-1 15-5145,0 0-2578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5:59.897"/>
    </inkml:context>
    <inkml:brush xml:id="br0">
      <inkml:brushProperty name="width" value="0.025" units="cm"/>
      <inkml:brushProperty name="height" value="0.025" units="cm"/>
      <inkml:brushProperty name="color" value="#66CC00"/>
    </inkml:brush>
  </inkml:definitions>
  <inkml:trace contextRef="#ctx0" brushRef="#br0">32 128 10250,'0'0'7628,"-5"9"-3581,-1-2-3142,4-5-621,0 1-1,0-1 1,0 1-1,0 0 1,1-1-1,-1 1 0,1 0 1,-1 0-1,1 0 1,0 0-1,0 0 1,1 0-1,-2 6 1,4-8-103,-1 0 1,1-1-1,-1 0 1,1 1-1,-1-1 1,1 0-1,0 0 1,-1 0-1,1 0 1,-1 0-1,1 0 1,0 0-1,-1 0 1,1-1-1,-1 1 1,4-2-1,3-2-106,-1-1 0,1 0-1,-1 0 1,0 0 0,0-1 0,0 0-1,-1-1 1,11-12 0,38-64-80,-43 59 10,-1 5-94,-10 20 83,-1-1 0,1 1 0,-1 0 0,1 0 0,-1 0 0,1 1 0,-1-1 0,1 0 0,-1 0 0,0 0 1,0 0-1,0 0 0,0 0 0,0 0 0,0 0 0,0 1 0,0-1 0,0 0 0,0 0 0,-1 2 0,0 15-496,2 43 1389,9-35-2820,-10-25 1579,1 0 0,0 0 0,0 0 0,0 0-1,0 0 1,0 0 0,0 0 0,0 0-1,0 0 1,0-1 0,1 1 0,-1 0-1,0-1 1,0 1 0,1-1 0,1 1 0,12 0-8167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0.739"/>
    </inkml:context>
    <inkml:brush xml:id="br0">
      <inkml:brushProperty name="width" value="0.025" units="cm"/>
      <inkml:brushProperty name="height" value="0.025" units="cm"/>
      <inkml:brushProperty name="color" value="#66CC00"/>
    </inkml:brush>
  </inkml:definitions>
  <inkml:trace contextRef="#ctx0" brushRef="#br0">0 66 15150,'0'0'7624,"86"8"-6567,-37-18-321,6-4-447,4 0-193,-3 2-64,-2-1 0,-7 6-289,-5 5-639,-13 1-450,-6 1-704,-13 1-384,-10 12-1281,0 1-1090</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1.112"/>
    </inkml:context>
    <inkml:brush xml:id="br0">
      <inkml:brushProperty name="width" value="0.025" units="cm"/>
      <inkml:brushProperty name="height" value="0.025" units="cm"/>
      <inkml:brushProperty name="color" value="#66CC00"/>
    </inkml:brush>
  </inkml:definitions>
  <inkml:trace contextRef="#ctx0" brushRef="#br0">1 49 12876,'0'0'7912,"56"18"-7080,-20-19-383,5-6-321,3 0-96,0 0 0,-1 0-1313,0-2-1922,-5-2-2787,-5-7-2690</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1.439"/>
    </inkml:context>
    <inkml:brush xml:id="br0">
      <inkml:brushProperty name="width" value="0.025" units="cm"/>
      <inkml:brushProperty name="height" value="0.025" units="cm"/>
      <inkml:brushProperty name="color" value="#66CC00"/>
    </inkml:brush>
  </inkml:definitions>
  <inkml:trace contextRef="#ctx0" brushRef="#br0">0 0 16111,'0'0'5670,"9"6"-4501,6 3-910,1-1 0,-1-1-1,1-1 1,0 0 0,25 4 0,-36-9-248,0 0-1,0 0 0,-1 1 1,1-1-1,0 1 1,-1 0-1,1 0 0,-1 1 1,1-1-1,-1 1 1,0 0-1,0 0 0,0 1 1,-1-1-1,1 1 0,-1 0 1,0 0-1,4 6 1,-4-3 121,0 0 1,-1 1-1,0-1 1,0 0 0,-1 1-1,0-1 1,0 1-1,-1 0 1,0-1-1,-1 1 1,-2 14 0,-3 12 799,-19 59 1,5-22-1714,7 1-6170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2.356"/>
    </inkml:context>
    <inkml:brush xml:id="br0">
      <inkml:brushProperty name="width" value="0.025" units="cm"/>
      <inkml:brushProperty name="height" value="0.025" units="cm"/>
      <inkml:brushProperty name="color" value="#66CC00"/>
    </inkml:brush>
  </inkml:definitions>
  <inkml:trace contextRef="#ctx0" brushRef="#br0">1 1 7751,'0'0'15530,"5"9"-14383,3 14-695,0 1 0,-1 0 0,-1 1 0,-2-1 0,3 42 0,-5-30-324,1 28 33,-2-59-123,-1-1-1,1 0 1,0 0 0,0 0 0,0 1 0,1-1-1,0 0 1,-1-1 0,1 1 0,1 0 0,2 3-1,-4-5 0,1-1 0,0 0 0,-1 0 0,1 0 0,0 0 0,0 0 0,0 0 0,0 0 0,0 0-1,0-1 1,0 1 0,0-1 0,0 0 0,0 0 0,0 1 0,1-1 0,-1 0 0,0-1 0,0 1 0,0 0-1,4-2 1,42-15 385,15-18-301,-42 21-426,0 2 0,1 1 0,1 0 0,0 2 0,25-7 0,-36 15-1374</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3.696"/>
    </inkml:context>
    <inkml:brush xml:id="br0">
      <inkml:brushProperty name="width" value="0.025" units="cm"/>
      <inkml:brushProperty name="height" value="0.025" units="cm"/>
      <inkml:brushProperty name="color" value="#66CC00"/>
    </inkml:brush>
  </inkml:definitions>
  <inkml:trace contextRef="#ctx0" brushRef="#br0">83 0 7751,'0'0'12748,"3"15"-11632,-1 23-698,-2 1 0,-1 0-1,-8 52 1,4-52 93,-2 16 1098,7-55-1589,0 0 0,0 0 0,0 0 0,0 0 1,0 0-1,0 0 0,0 0 0,0 0 0,-1 0 0,1 0 0,0 0 0,0 0 0,0 0 1,0 0-1,0 0 0,0 0 0,0 0 0,0 0 0,0 0 0,0 0 0,-1 0 0,1 0 0,0 1 1,0-1-1,0 0 0,0 0 0,0 0 0,0 0 0,0 0 0,-1-33 92,1 15-164,-1 9-32,0-1-1,1 0 1,1 1-1,-1-1 1,2 0 0,-1 1-1,1-1 1,4-8-1,5 56-208,-9-27 308,-1-1 44,1 0-1,-1-1 0,2 1 0,-1 0 0,2-1 0,-1 0 1,1 0-1,10 16 0,-14-25-43,0 1-1,0-1 1,0 1 0,1-1-1,-1 0 1,0 0 0,0 1-1,1-1 1,-1 0 0,0 1-1,0-1 1,1 0 0,-1 0-1,0 1 1,1-1 0,-1 0-1,0 0 1,1 0 0,-1 0-1,0 1 1,1-1 0,-1 0-1,0 0 1,1 0 0,-1 0-1,1 0 1,-1 0 0,0 0-1,1 0 1,-1 0 0,1 0 0,-1 0-1,0 0 1,1 0 0,-1-1-1,0 1 1,1 0 0,2-16 220,-10-22-222,1 29-29,-1 1 0,0 0 0,0 0 0,-1 1 0,0 0 0,0 0 0,-1 1 0,0 0 0,0 0 0,0 1 0,-1 0 0,-15-5 0,20 11 632,15 6-390,20 6-70,-2-8-396,0-2 0,47 1 0,-31-5-2858,-2-2-3537,-11-3-5547</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4.194"/>
    </inkml:context>
    <inkml:brush xml:id="br0">
      <inkml:brushProperty name="width" value="0.025" units="cm"/>
      <inkml:brushProperty name="height" value="0.025" units="cm"/>
      <inkml:brushProperty name="color" value="#66CC00"/>
    </inkml:brush>
  </inkml:definitions>
  <inkml:trace contextRef="#ctx0" brushRef="#br0">10 0 13581,'0'0'6598,"0"11"-5584,-9 351 4923,9-355-5868,0 1 0,0 0 0,1-1 0,1 1 1,-1 0-1,1-1 0,0 0 0,1 1 0,0-1 1,5 9-1,-6-12-49,0-1 0,1 0 0,-1 1 1,1-1-1,0 0 0,0-1 0,0 1 0,1 0 1,-1-1-1,0 0 0,1 0 0,0 0 0,-1 0 0,1 0 1,0-1-1,0 0 0,0 1 0,0-1 0,0-1 1,7 1-1,-3 0-447,0 0 0,0-1-1,0-1 1,-1 1 0,1-1 0,0 0 0,0-1 0,13-4 0,-16 4-690,0-1 0,0 1 0,-1-1 0,1 0 0,-1 0 0,1-1 1,-1 1-1,6-7 0,8-14-10547</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4.695"/>
    </inkml:context>
    <inkml:brush xml:id="br0">
      <inkml:brushProperty name="width" value="0.025" units="cm"/>
      <inkml:brushProperty name="height" value="0.025" units="cm"/>
      <inkml:brushProperty name="color" value="#66CC00"/>
    </inkml:brush>
  </inkml:definitions>
  <inkml:trace contextRef="#ctx0" brushRef="#br0">17 170 15535,'0'0'9262,"-3"11"-8018,-8 32-369,10-42-855,1 1 1,0 0-1,-1-1 0,1 1 1,0-1-1,0 1 0,0-1 1,0 1-1,0 0 1,0-1-1,1 1 0,-1-1 1,0 1-1,1-1 0,-1 1 1,1-1-1,0 1 0,-1-1 1,1 1-1,0-1 0,0 0 1,0 0-1,0 1 0,0-1 1,0 0-1,0 0 0,1 0 1,-1 0-1,0 0 0,0 0 1,1 0-1,-1-1 0,1 1 1,-1 0-1,1-1 0,-1 1 1,1-1-1,-1 0 0,1 1 1,-1-1-1,1 0 0,1 0 1,1 0-3,-1 0 0,0 0 0,1 0-1,-1 0 1,1-1 0,-1 1 0,0-1 0,0 0 0,1 0 0,-1 0 0,0 0 0,0-1 0,0 1 0,0-1 0,0 0 0,5-4 0,0-7 89,0-1 1,-1 1-1,-1-1 0,0-1 1,0 1-1,-2-1 0,0 0 1,2-16-1,-6 46 5,1 0-1,1 0 1,0 0-1,1 0 1,7 21-1,-9-33-87,0 1-1,1-1 1,-1 0 0,1 0-1,0 1 1,0-1 0,0 0-1,0 0 1,1-1 0,-1 1-1,1 0 1,4 3-1,-5-5-11,0 0-1,1 0 1,-1-1-1,0 1 0,0 0 1,0-1-1,1 1 1,-1-1-1,0 0 0,1 0 1,-1 0-1,0 0 1,1 0-1,-1 0 0,0 0 1,0-1-1,1 0 1,-1 1-1,0-1 0,0 0 1,0 0-1,3-1 1,-1-1-2,0 0 1,0 0-1,0 0 1,0 0-1,0-1 1,0 1-1,-1-1 1,0 0-1,0 0 0,0 0 1,0-1-1,-1 1 1,0-1-1,0 0 1,0 1-1,0-1 1,-1 0-1,2-10 1,1-6 30,-1 0 0,-1 0 0,-2-23 0,1 41-11,-1 1 0,0-1 0,-1 0 0,1 0 0,0 1 0,-1-1 0,1 0 1,-1 1-1,0-1 0,0 1 0,0-1 0,0 1 0,0-1 0,-1 1 0,1 0 0,-1 0 0,1-1 1,-1 1-1,0 0 0,0 1 0,0-1 0,0 0 0,0 0 0,0 1 0,-1-1 0,1 1 0,-1 0 1,1 0-1,-1 0 0,1 0 0,-1 0 0,1 0 0,-1 1 0,0-1 0,-4 1 0,6 0-121,1 0-1,-1 1 0,1-1 0,-1 0 0,0 1 0,1-1 0,-1 0 0,1 1 1,-1-1-1,1 1 0,0-1 0,-1 1 0,1-1 0,-1 1 0,1 0 1,0-1-1,0 1 0,-1-1 0,1 1 0,0 0 0,0-1 0,0 1 1,-1 0-1,1-1 0,0 1 0,0 0 0,0-1 0,0 1 0,0 0 0,0-1 1,1 1-1,-1 0 0,0 1 0,0-1-462,0 0 1,1 0-1,-1 1 1,0-1-1,0 0 1,1 0-1,-1 1 0,0-1 1,1 0-1,0 0 1,-1 0-1,1 1 1,0-1-1,-1 0 0,1 0 1,0 0-1,0 0 1,0 0-1,1 0 1,15 4-10466</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5.657"/>
    </inkml:context>
    <inkml:brush xml:id="br0">
      <inkml:brushProperty name="width" value="0.025" units="cm"/>
      <inkml:brushProperty name="height" value="0.025" units="cm"/>
      <inkml:brushProperty name="color" value="#66CC00"/>
    </inkml:brush>
  </inkml:definitions>
  <inkml:trace contextRef="#ctx0" brushRef="#br0">9 132 4773,'0'0'303,"0"0"1,-1 0 0,1 0 0,0 0 0,-1 0 0,1 0 0,0 0 0,0 0 0,-1 0 0,1 0 0,0 0 0,-1 0 0,1 0-1,0 0 1,-1-1 0,1 1 0,0 0 0,0 0 0,-1 0 0,1 0 0,0-1 0,0 1 0,-1 0 0,1 0 0,0 0-1,0-1 1,-1 1 0,1 0 0,0 0 0,0-1 0,0 1 0,0 0 0,0-1 0,-1 1 0,1 0 0,0 0 0,0-1 0,0 1-1,0 0 1,0-1 0,0 1 0,0 0 0,0-1 0,0 1 0,0 0 0,0-1 0,0 1 0,11-21 4163,22-17-2573,-33 37-1714,5-4-40,0-1 0,0 1 0,0 0 0,1 0 0,0 1 0,0 0 0,0 0 0,0 0 0,1 1 0,0 0 0,-1 0 0,1 0 1,0 1-1,0 0 0,1 1 0,9-2 0,-16 3-134,-1 0 1,1 0-1,-1 0 1,1 1-1,-1-1 1,1 0-1,0 0 1,-1 0-1,1 1 1,-1-1-1,1 0 1,-1 1-1,0-1 1,1 0-1,-1 1 1,1-1-1,-1 1 1,0-1-1,1 1 1,-1-1-1,0 1 1,1-1-1,-1 1 1,0-1-1,0 1 0,0-1 1,1 1-1,-1-1 1,0 2-1,2 26 273,-12 25 246,-13 3-22,17-44-295,0 1-1,0 0 0,2 0 1,0 0-1,0 1 0,1 0 1,-1 18-1,4-32-201,0 1-1,1-1 1,-1 1 0,1-1 0,-1 1-1,1-1 1,-1 1 0,1-1-1,-1 1 1,1-1 0,0 0-1,-1 1 1,1-1 0,0 0 0,-1 0-1,1 1 1,0-1 0,-1 0-1,1 0 1,0 0 0,-1 0-1,1 0 1,0 0 0,-1 0-1,1 0 1,0 0 0,-1 0 0,1 0-1,0 0 1,-1-1 0,1 1-1,0 0 1,-1 0 0,1-1-1,0 1 1,-1 0 0,1-1 0,0 0-1,30-12 45,-31 12-64,30-16-956,36-28 1,-38 19-3135,-5-3-3873,-13 9-2946</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56.798"/>
    </inkml:context>
    <inkml:brush xml:id="br0">
      <inkml:brushProperty name="width" value="0.025" units="cm"/>
      <inkml:brushProperty name="height" value="0.025" units="cm"/>
    </inkml:brush>
  </inkml:definitions>
  <inkml:trace contextRef="#ctx0" brushRef="#br0">96 72 5029,'0'0'8317,"-3"-9"-5744,-2 0-1611,-9-20 394,9 5 3501,8 23-4703,0 1 1,0 0-1,1 0 0,-1 0 0,0 1 1,0-1-1,0 1 0,0 0 1,0 0-1,3 1 0,0 0-78,-1 0 0,0 1-1,0 0 1,0 0-1,0 0 1,0 1 0,-1-1-1,0 1 1,1 0-1,-1 0 1,-1 1 0,1-1-1,-1 1 1,0 0-1,0 0 1,0 0 0,2 6-1,-3-6-51,-1 0 0,0-1 0,-1 1 0,1 0 0,-1 0 0,0 0 0,0 0 0,0 0 0,-1 0-1,0 0 1,0 0 0,0-1 0,0 1 0,-1 0 0,0-1 0,0 1 0,0-1 0,0 1 0,-1-1 0,-4 6 0,-9 9 174,-2 0 1,0-1-1,-1 0 1,0-2 0,-42 27-1,53-37-66,7-6-125,1 0 0,0 0 0,0 0 0,0 0 0,0 0 0,-1 0 0,1 0 0,0 0 0,0 0-1,0 1 1,0-1 0,0 0 0,-1 0 0,1 0 0,0 0 0,0 0 0,0 0 0,0 0 0,0 1-1,0-1 1,0 0 0,0 0 0,-1 0 0,1 0 0,0 0 0,0 1 0,0-1 0,0 0-1,0 0 1,0 0 0,0 0 0,0 1 0,0-1 0,0 0 0,0 0 0,0 0 0,0 0 0,0 0-1,0 1 1,0-1 0,0 0 0,0 0 0,0 0 0,1 0 0,-1 1 0,0-1 0,0 0-1,0 0 1,0 0 0,0 0 0,0 0 0,0 0 0,0 1 0,1-1 0,-1 0 0,0 0 0,0 0-1,0 0 1,0 0 0,17 4 168,27-3-13,-40-1-101,41 0-169,5-1 125,55 7-1,-87-4-1608,1 2 0,-1 0 0,27 10-1,-7 1-5346</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5.988"/>
    </inkml:context>
    <inkml:brush xml:id="br0">
      <inkml:brushProperty name="width" value="0.025" units="cm"/>
      <inkml:brushProperty name="height" value="0.025" units="cm"/>
      <inkml:brushProperty name="color" value="#66CC00"/>
    </inkml:brush>
  </inkml:definitions>
  <inkml:trace contextRef="#ctx0" brushRef="#br0">0 0 8488,'0'0'11905,"12"6"-10042,12 7-842,-1 1 1,29 22-1,-41-28-777,-1 1 0,0 0-1,-1 0 1,0 1 0,0 0 0,-1 1-1,0 0 1,7 14 0,-9-9-129,0 0 0,-1 1 0,0-1 0,-2 1 0,0 0 0,0 1 0,-2-1 0,-1 33 0,-2-27-633,0 0-1,-1-1 1,-1 1-1,-2-1 1,0 0-1,-11 26 1,-1-17-3481,-1-10-3181</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6.967"/>
    </inkml:context>
    <inkml:brush xml:id="br0">
      <inkml:brushProperty name="width" value="0.025" units="cm"/>
      <inkml:brushProperty name="height" value="0.025" units="cm"/>
      <inkml:brushProperty name="color" value="#66CC00"/>
    </inkml:brush>
  </inkml:definitions>
  <inkml:trace contextRef="#ctx0" brushRef="#br0">172 0 5637,'0'0'19053,"-6"11"-18087,-48 65 232,-15 19 135,63-85-1174,0 0 1,0 1-1,1 0 1,0 0-1,1 1 1,0-1-1,-2 13 1,6-23-153,0 0 0,0 0 0,0 1 0,0-1 0,0 0 0,0 0 0,0 0 0,0 1 0,0-1 0,0 0 0,1 0 0,-1 0 0,0 0 0,1 0 0,-1 0 0,1 1 0,0-1 0,-1 0 0,1 0 0,0-1 0,-1 1 0,1 0 0,0 0 0,0 0 0,0 0 0,0-1 0,0 1 0,0 0 0,0-1 0,0 1 0,1 0 0,3 0 26,0 1 0,-1-1 0,1 0 0,0-1 0,0 1 0,0-1 0,-1 0 0,8 0 0,9-3 91,-1 0-1,40-12 0,26-15-2929,-70 23 1502,0 0 0,0-1-1,-1 0 1,-1-1-1,0-1 1,15-12-1,-8 0-7695</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7.372"/>
    </inkml:context>
    <inkml:brush xml:id="br0">
      <inkml:brushProperty name="width" value="0.025" units="cm"/>
      <inkml:brushProperty name="height" value="0.025" units="cm"/>
      <inkml:brushProperty name="color" value="#66CC00"/>
    </inkml:brush>
  </inkml:definitions>
  <inkml:trace contextRef="#ctx0" brushRef="#br0">0 0 11018,'0'0'12113,"9"5"-9860,-5-4-2092,-1 1-1,1 0 1,-1 0-1,1 1 1,-1-1-1,0 1 1,0 0-1,0 0 1,0 0-1,0 0 1,-1 0 0,1 0-1,-1 1 1,0-1-1,0 1 1,-1 0-1,1 0 1,-1-1-1,1 1 1,-1 0 0,0 0-1,-1 0 1,1 1-1,-1-1 1,1 0-1,-2 5 1,4 67 989,-3-54-1025,1 0 0,0 0-1,1 0 1,2-1 0,0 1-1,9 24 1,-12-43-120,0 0-1,0 0 1,1-1 0,-1 1-1,1 0 1,0-1-1,-1 0 1,1 1 0,1-1-1,-1 0 1,0 0 0,0 0-1,1 0 1,-1 0-1,1-1 1,-1 1 0,1-1-1,5 2 1,-3-1 6,0-1 1,-1-1-1,1 1 1,0-1-1,0 0 1,0 0-1,0 0 1,0-1-1,0 1 1,7-3-1,7-4 4,0 0 0,-1-1 0,0 0 0,26-17-1,-31 16-311,70-45-588,-46 22-1949,-9-5-3896,-19 18-1005</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8.089"/>
    </inkml:context>
    <inkml:brush xml:id="br0">
      <inkml:brushProperty name="width" value="0.025" units="cm"/>
      <inkml:brushProperty name="height" value="0.025" units="cm"/>
      <inkml:brushProperty name="color" value="#66CC00"/>
    </inkml:brush>
  </inkml:definitions>
  <inkml:trace contextRef="#ctx0" brushRef="#br0">137 1 8232,'0'0'17659,"-2"12"-16079,-16 74-189,7-45-1059,2 2 0,-6 69 0,16-121-610,0 0 1,1 0 0,0 0 0,4-12 0,5-29-878,-9 26 616,-1 29 305,-2 46 287,0-19 58,0-16-36,1 27 114,0-41-174,0 0 1,0 0-1,0 0 1,1 0-1,-1 0 1,1 0-1,-1 0 1,1 0 0,0 0-1,0 0 1,0-1-1,0 1 1,0 0-1,0-1 1,3 4-1,-4-5-5,0 0 0,0 0 0,1 1 0,-1-1-1,0 0 1,0 0 0,1 0 0,-1 1 0,0-1-1,0 0 1,1 0 0,-1 0 0,0 0-1,1 0 1,-1 0 0,0 0 0,0 0 0,1 1-1,-1-1 1,0 0 0,1 0 0,-1 0 0,0-1-1,1 1 1,-1 0 0,0 0 0,1 0-1,-1 0 1,0 0 0,0 0 0,1 0 0,-1 0-1,0-1 1,0 1 0,1 0 0,-1 0 0,1-1-1,3-13 122,-3-22-107,-2 33-1,-1-6 39,0 0 0,-1 1 0,0-1 0,-1 1 0,0 0 0,0 0-1,0 0 1,-1 1 0,-1-1 0,1 1 0,-1 0 0,0 1 0,-1-1 0,0 1-1,0 1 1,0-1 0,0 1 0,-1 0 0,0 1 0,0 0 0,-12-4 0,67 16 417,77 5 1,-62-14-3450,-4-7-4084,-22-4-4045</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8.815"/>
    </inkml:context>
    <inkml:brush xml:id="br0">
      <inkml:brushProperty name="width" value="0.025" units="cm"/>
      <inkml:brushProperty name="height" value="0.025" units="cm"/>
      <inkml:brushProperty name="color" value="#66CC00"/>
    </inkml:brush>
  </inkml:definitions>
  <inkml:trace contextRef="#ctx0" brushRef="#br0">30 1 4773,'0'0'18102,"1"12"-16853,-1 28-227,-2 0 0,-11 56-1,7-59-505,1 1-1,2 0 1,2 0-1,4 53 1,-3-87-506,0 0 0,1 0 1,0 0-1,-1-1 0,1 1 0,1 0 0,-1 0 1,0-1-1,1 1 0,0-1 0,0 1 1,0-1-1,0 0 0,0 1 0,1-1 1,0 0-1,-1-1 0,1 1 0,0 0 0,0-1 1,0 0-1,1 1 0,-1-1 0,1-1 1,-1 1-1,1 0 0,0-1 0,-1 0 1,1 0-1,0 0 0,0 0 0,0 0 0,0-1 1,0 0-1,0 0 0,0 0 0,-1 0 1,6-2-1,0 1-366,-1-1 0,0 0 0,0 0-1,0-1 1,0 0 0,-1-1 0,13-7 0,-13 6-672,0 0-1,0 0 1,-1 0 0,1-1-1,-1 0 1,-1 0-1,8-11 1,6-16-5890</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9.252"/>
    </inkml:context>
    <inkml:brush xml:id="br0">
      <inkml:brushProperty name="width" value="0.025" units="cm"/>
      <inkml:brushProperty name="height" value="0.025" units="cm"/>
      <inkml:brushProperty name="color" value="#66CC00"/>
    </inkml:brush>
  </inkml:definitions>
  <inkml:trace contextRef="#ctx0" brushRef="#br0">19 192 4933,'0'0'15043,"-3"10"-12544,1-4-2299,-1 2 300,1-1 0,-1 1 0,2-1 0,-1 1 0,0 8 0,2-14-429,0-1 0,0 1-1,0-1 1,0 1 0,0-1 0,0 1-1,0-1 1,1 1 0,-1-1 0,0 1 0,1-1-1,-1 1 1,1-1 0,0 0 0,0 1-1,-1-1 1,1 0 0,0 1 0,0-1-1,0 0 1,0 0 0,0 0 0,0 0 0,1 0-1,-1 0 1,0 0 0,0-1 0,1 1-1,-1 0 1,1-1 0,-1 1 0,0-1-1,1 1 1,-1-1 0,1 0 0,2 1-1,2-1-41,-1-1 0,1 1 0,-1-1 0,0 0 0,0 0 0,1-1 0,-1 0 0,0 1 0,0-2 0,0 1 0,-1-1 0,1 1 0,0-1 0,-1-1 0,0 1 0,0-1 0,0 1 0,0-1 0,-1 0 0,1 0 0,-1-1 0,0 1 0,0-1 0,3-6 0,0 1-16,-1 0-1,0 0 0,0-1 0,-1 0 0,0 0 0,-1 0 0,3-22 1,-6 48 48,1-1 0,0 0 1,1 0-1,0 0 0,5 16 1,-6-28-43,-1 0 0,1 1 0,-1-1 0,1 0 0,0 0 0,0 0 0,0 0 0,0 0 0,0 0 0,1 0 0,-1 0 0,1-1 0,-1 1 0,1 0 0,-1-1 0,1 1 0,0-1 0,0 0 0,0 0 0,0 1 0,0-1 0,0 0 0,0-1 0,0 1 0,0 0 0,0-1 0,1 1 0,-1-1 0,0 1 0,0-1 0,1 0 0,-1 0 0,0 0 0,0 0 0,1-1 0,-1 1 0,0-1 0,0 1 0,0-1 0,1 0 0,-1 0 0,3-2 0,0 1 2,-1-1 1,0-1-1,0 1 0,0 0 1,-1-1-1,1 0 1,-1 0-1,0 0 1,0 0-1,0-1 0,0 1 1,-1-1-1,0 1 1,0-1-1,0 0 1,0 0-1,-1 0 0,0 0 1,0 0-1,0-7 1,2-11 0,-2 0 0,0 1 1,-3-28-1,1 46-21,1 0-1,-1 0 1,0 0 0,0 1 0,-1-1-1,1 0 1,-1 1 0,-3-7 0,5 10-1,-1-1-1,1 1 1,0-1 0,-1 1 0,1-1 0,0 1 0,-1 0 0,1-1 0,-1 1 0,1-1 0,0 1 0,-1 0 0,1 0 0,-1-1 0,1 1 0,-1 0 0,1 0 0,-1 0 0,0-1 0,1 1 0,-1 0 0,1 0 0,-1 0 0,0 0 0,0 1 0,0-1 0,0 1 0,0-1 0,0 1 0,0 0 0,1-1 0,-1 1 0,0 0 0,1 0 0,-1 0-1,0-1 1,1 1 0,-1 0 0,1 0 0,-1 0 0,1 0 0,0 0 0,-1 2 0,-6 12-1137,6-11 232,-1-1 0,0 1 0,1 0-1,0-1 1,0 1 0,0 0 0,0 0 0,1 4 0</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09.688"/>
    </inkml:context>
    <inkml:brush xml:id="br0">
      <inkml:brushProperty name="width" value="0.025" units="cm"/>
      <inkml:brushProperty name="height" value="0.025" units="cm"/>
      <inkml:brushProperty name="color" value="#66CC00"/>
    </inkml:brush>
  </inkml:definitions>
  <inkml:trace contextRef="#ctx0" brushRef="#br0">1 292 5990,'0'0'23307,"2"-11"-22426,12-44-686,3 1 0,25-56 0,-18 49-172,8 190-156,-28-118 169,0 1 0,0-1 1,1 0-1,7 11 0,-11-20-108,0 0 1,0 0-1,0-1 0,0 1 1,0 0-1,0 0 0,1-1 1,-1 1-1,0-1 0,1 1 1,-1-1-1,1 0 1,0 1-1,0-1 0,-1 0 1,1 0-1,0 0 0,0 0 1,0-1-1,0 1 0,0 0 1,0-1-1,0 0 0,0 1 1,0-1-1,0 0 0,0 0 1,0 0-1,0 0 1,0 0-1,0-1 0,3 0 1,-3-1-535,0 0 0,0-1 0,0 1 0,0-1 0,0 1 1,-1-1-1,1 0 0,-1 0 0,0 0 0,1 0 0,-2 0 1,1 0-1,0 0 0,0 0 0,-1 0 0,0 0 0,0-1 0,0-5 1,0 8 254,1-37-8762</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10.063"/>
    </inkml:context>
    <inkml:brush xml:id="br0">
      <inkml:brushProperty name="width" value="0.025" units="cm"/>
      <inkml:brushProperty name="height" value="0.025" units="cm"/>
      <inkml:brushProperty name="color" value="#66CC00"/>
    </inkml:brush>
  </inkml:definitions>
  <inkml:trace contextRef="#ctx0" brushRef="#br0">1 1 8456,'0'0'14488,"12"6"-12128,8 3-1560,9 3-2,-1 2 1,-1 1-1,46 33 1,-65-42-778,-1 1 0,1 0 0,-1 0 1,-1 0-1,1 1 0,-1 0 1,0 1-1,-1-1 0,0 1 1,-1 0-1,0 0 0,0 1 1,0-1-1,-1 1 0,-1 0 1,3 19-1,-4-5-99,-1-1 1,0 0-1,-2 0 1,-1 1-1,-1-1 0,-1-1 1,-1 1-1,0-1 1,-2 0-1,-13 26 0,12-31-1476,-1 0-1,0 0 0,-1-1 1,-15 16-1,-8 4-11118</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17.444"/>
    </inkml:context>
    <inkml:brush xml:id="br0">
      <inkml:brushProperty name="width" value="0.025" units="cm"/>
      <inkml:brushProperty name="height" value="0.025" units="cm"/>
      <inkml:brushProperty name="color" value="#66CC00"/>
    </inkml:brush>
  </inkml:definitions>
  <inkml:trace contextRef="#ctx0" brushRef="#br0">7671 1716 13036,'-191'-218'729,"26"29"-639,127 149-538,-2 3 1,-71-53 0,42 45-337,-2 3-1,-86-37 1,-162-53-1435,153 66 1319,-137-60 68,-685-260 5104,786 321-3127,-2 8 1,-420-59-1,362 93-1116,-442 19 0,494 19-43,1 9 0,-326 81 0,388-62 7,2 7 1,2 5-1,3 7 0,3 6 0,3 6 0,4 5 1,3 7-1,3 4 0,5 6 0,-149 155 0,219-201 69,2 3 0,3 2 0,1 2 0,4 1 0,2 2 0,2 2 0,4 1 1,2 1-1,3 2 0,3 1 0,2 0 0,-19 122 0,28-93-35,4 0 1,4 1-1,4-1 1,20 151-1,-8-169-9,4-1 1,4 0-1,3-1 1,3-1-1,3-2 1,39 71-1,-25-69 5,2-2-1,4-2 0,3-2 1,119 121-1,-89-113-3,4-4 0,3-4 1,125 74-1,-68-58 10,246 100 0,172 14 29,-261-116-167,3-14 0,3-13 0,2-14 0,490 4 0,1279-130 494,-1053-43-94,-875 93-211,195-71 0,-245 66 186,-2-4 0,161-97 0,-213 111-171,-2-3 1,-1-2-1,-2-2 1,-1-2-1,-2-2 1,-1-1-1,-3-2 1,-1-1 0,-3-2-1,-1-1 1,-3-2-1,-1-1 1,-3-1-1,-2 0 1,-3-2-1,-1-1 1,-3 0-1,8-59 1,-13 46 64,-3 0 0,-2 0 0,-4-1 0,-2 1 1,-4-1-1,-2 1 0,-3 0 0,-4 1 0,-2 0 0,-3 2 0,-3 0 1,-2 1-1,-61-110 0,35 93-16,-5 3 0,-2 1 0,-4 4 1,-3 2-1,-3 3 0,-120-93 0,43 54-112,-6 6 0,-250-124 0,166 113-646,-381-122 1,-268-1-4641,589 170 2585,11 3-635</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6:32.234"/>
    </inkml:context>
    <inkml:brush xml:id="br0">
      <inkml:brushProperty name="width" value="0.025" units="cm"/>
      <inkml:brushProperty name="height" value="0.025" units="cm"/>
    </inkml:brush>
  </inkml:definitions>
  <inkml:trace contextRef="#ctx0" brushRef="#br0">50 19 14862,'0'0'2114,"-49"-19"-10186</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57.886"/>
    </inkml:context>
    <inkml:brush xml:id="br0">
      <inkml:brushProperty name="width" value="0.025" units="cm"/>
      <inkml:brushProperty name="height" value="0.025" units="cm"/>
    </inkml:brush>
  </inkml:definitions>
  <inkml:trace contextRef="#ctx0" brushRef="#br0">44 27 15535,'0'0'2466,"69"-27"-993,-37 27-159,-1 6-610,-1 18-159,-7 13-65,-9 8-63,-10 14 63,-4 7 417,-6 7-288,-19 2-257,-5-4-256,-8-6 0,1-9-32,-2-12-1057,0-15-1954,7-14-3779</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13.094"/>
    </inkml:context>
    <inkml:brush xml:id="br0">
      <inkml:brushProperty name="width" value="0.025" units="cm"/>
      <inkml:brushProperty name="height" value="0.025" units="cm"/>
    </inkml:brush>
  </inkml:definitions>
  <inkml:trace contextRef="#ctx0" brushRef="#br0">1 45 3908,'0'0'16282,"8"3"-15391,6-2-598,0 0 0,-1-1 1,1-1-1,-1 0 0,1-1 0,-1 0 0,1-1 0,-1 0 0,16-7 0,17-10 422,-41 14 665,-31 11-496,10 0-673,-1 2 1,1 0-1,-28 16 0,-27 12 359,270-116-1862,-210 79 1515,0 2 0,-1 0 0,1 0 0,-21 4 0,17 0-126,0 0 0,1 1-1,-1 1 1,2 0 0,-1 1-1,0 0 1,1 1 0,-14 12 0,55-23-2607,-20-1 1310,0-1 0,-1 1 0,1-1 0,-1-1-1,12-11 1,-2 1-5473</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51.296"/>
    </inkml:context>
    <inkml:brush xml:id="br0">
      <inkml:brushProperty name="width" value="0.025" units="cm"/>
      <inkml:brushProperty name="height" value="0.025" units="cm"/>
    </inkml:brush>
  </inkml:definitions>
  <inkml:trace contextRef="#ctx0" brushRef="#br0">36 41 4324,'0'0'10127,"-8"0"-7976,-20 0 25,52-2 899,63-1-964,392-27-1257,-600 46-393,-117 11-110,185-25-235,0 0 517,50-2-495,8 0-38,31 0-68,116-4 51,226-35 0,-367 36-1,-13 1-33,-26-1-19,-46 2-4,25 5 44,0 4 0,-50 13 1,56-11-322,0-1 1,-1-2 0,-49 1-1,107-24-7505,9-5-2788</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1.207"/>
    </inkml:context>
    <inkml:brush xml:id="br0">
      <inkml:brushProperty name="width" value="0.025" units="cm"/>
      <inkml:brushProperty name="height" value="0.025" units="cm"/>
    </inkml:brush>
  </inkml:definitions>
  <inkml:trace contextRef="#ctx0" brushRef="#br0">1 420 4164,'0'0'18161,"12"-6"-16031,182-95 1869,-30 12-3071,9 14-752,28-15-955,-169 68-2443,-31 21 2715,0 0-1,0 0 0,-1-1 0,1 1 1,0 0-1,0-1 0,-1 1 1,1-1-1,-1 1 0,1-1 1,-1 1-1,0-1 0,1-2 0,-1-11-5802</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1.536"/>
    </inkml:context>
    <inkml:brush xml:id="br0">
      <inkml:brushProperty name="width" value="0.025" units="cm"/>
      <inkml:brushProperty name="height" value="0.025" units="cm"/>
    </inkml:brush>
  </inkml:definitions>
  <inkml:trace contextRef="#ctx0" brushRef="#br0">1 31 14157,'0'0'11088,"10"-5"-10303,11-1-660,-1 1 1,1 0-1,0 1 1,0 1-1,0 2 1,1 0-1,-1 1 1,0 1-1,42 7 0,-60-7-100,0 0-1,0 0 1,0 1-1,0-1 1,-1 1-1,1-1 0,-1 1 1,1 0-1,-1 0 1,0 0-1,1 0 0,-1 1 1,0-1-1,-1 1 1,1-1-1,0 1 0,-1-1 1,1 1-1,-1 0 1,0 0-1,0 0 0,0 0 1,0 0-1,0 0 1,-1 0-1,0 0 0,1 0 1,-1 0-1,0 0 1,0 0-1,-1 0 0,1 1 1,-1-1-1,0 0 1,-1 4-1,-3 10 219,0 0 0,-1 0 0,-1-1-1,-15 28 1,16-34-421,-10 18 426,1 1 0,-11 32 0,22-50-1111,1-1 0,0 1 0,1 0 0,1 0 0,-1 19 0,3-20-6120</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2.391"/>
    </inkml:context>
    <inkml:brush xml:id="br0">
      <inkml:brushProperty name="width" value="0.025" units="cm"/>
      <inkml:brushProperty name="height" value="0.025" units="cm"/>
    </inkml:brush>
  </inkml:definitions>
  <inkml:trace contextRef="#ctx0" brushRef="#br0">5 1 14798,'0'0'9417,"2"13"-8387,3 19-625,-3 0-1,0 0 0,-4 42 1,-11 144 1266,13-217-1644,0 0 1,-1 1-1,1-1 1,0 0-1,0 0 1,0 1-1,0-1 1,1 0-1,-1 1 1,0-1-1,0 0 1,1 0-1,-1 0 1,1 1-1,-1-1 1,1 0-1,-1 0 1,1 0-1,0 0 1,0 0-1,-1 0 1,1 0-1,0 0 1,0 0-1,0 0 1,0-1-1,0 1 1,0 0-1,0-1 1,0 1-1,1 0 1,-1-1-1,0 1 1,0-1-1,0 0 1,1 0-1,-1 1 1,0-1 0,1 0-1,-1 0 1,0 0-1,0 0 1,1 0-1,-1 0 1,0-1-1,0 1 1,1 0-1,-1 0 1,0-1-1,0 1 1,0-1-1,0 0 1,2 0-1,5-2 130,0-1 0,0-1 0,0 1 0,0-1 0,-1-1 0,9-6-1,13-16 95,40-48-1,-59 64-654,-1 0-1,0-1 1,-1 0 0,-1-1 0,0 1 0,-1-1-1,6-19 1,-11 32 97,2-21-2744,-4 22 2829,1 0 1,0-1 0,0 1-1,0-1 1,0 1 0,0 0-1,0-1 1,0 1 0,0 0-1,-1-1 1,1 1 0,0 0-1,0-1 1,-1 1 0,1 0-1,0-1 1,0 1 0,-1 0-1,1 0 1,0-1 0,-1 1-1,1 0 1,0 0-1,-1-1 1,1 1 0,0 0-1,-1 0 1,1 0 0,-1 0-1,-14-1-6952</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2.720"/>
    </inkml:context>
    <inkml:brush xml:id="br0">
      <inkml:brushProperty name="width" value="0.025" units="cm"/>
      <inkml:brushProperty name="height" value="0.025" units="cm"/>
    </inkml:brush>
  </inkml:definitions>
  <inkml:trace contextRef="#ctx0" brushRef="#br0">12 1 10410,'0'0'5733,"-12"49"-3587,12-38-416,6-2-481,6-1-608,6-3-481,5-4-128,4-1-1570,7 0-1056,-3-6-2659,1-10-1089</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3.078"/>
    </inkml:context>
    <inkml:brush xml:id="br0">
      <inkml:brushProperty name="width" value="0.025" units="cm"/>
      <inkml:brushProperty name="height" value="0.025" units="cm"/>
    </inkml:brush>
  </inkml:definitions>
  <inkml:trace contextRef="#ctx0" brushRef="#br0">64 1 13196,'0'0'8013,"-6"8"-6587,2-3-1230,-32 41 1410,34-44-1513,0 1-1,0 0 1,1 0 0,-1-1 0,1 1 0,-1 0-1,1 0 1,0 0 0,0 0 0,1 1-1,-1-1 1,0 0 0,1 0 0,0 0-1,0 1 1,0 2 0,1-5-83,0 0 1,0-1-1,-1 1 0,1-1 1,0 0-1,0 1 1,0-1-1,0 0 0,0 1 1,0-1-1,0 0 0,0 0 1,0 0-1,0 0 0,0 0 1,0 0-1,0 0 1,0 0-1,0 0 0,0-1 1,0 1-1,1-1 0,23-5 147,-11-1-88,1 0-1,23-16 1,-30 17-72,0 0 0,1 1-1,0 0 1,0 0 0,0 1 0,0 0 0,0 1-1,1 0 1,0 1 0,18-3 0,-27 5 7,0 1 1,0 0-1,0 0 0,-1-1 1,1 1-1,0 0 0,0 0 1,-1 0-1,1 0 1,0 0-1,-1 0 0,1 0 1,-1 0-1,0 0 0,1 0 1,-1 0-1,0 1 1,0-1-1,1 0 0,-1 0 1,0 0-1,0 0 0,0 0 1,0 1-1,-1 0 1,1 45 814,-1-35-434,4 6 53,5-16 47,15-23-233,-13 10-786,16-14-3884,-9 10-6058,-9 9 2</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3.419"/>
    </inkml:context>
    <inkml:brush xml:id="br0">
      <inkml:brushProperty name="width" value="0.025" units="cm"/>
      <inkml:brushProperty name="height" value="0.025" units="cm"/>
    </inkml:brush>
  </inkml:definitions>
  <inkml:trace contextRef="#ctx0" brushRef="#br0">143 81 9513,'0'0'2386,"3"-9"534,0 2-1928,10-29 1448,-10 9 4469,-6 26-6649,1 1 0,0 0 0,-1 0 0,1 0 0,0 0 0,-1 0 0,1 0 0,0 1 0,-1-1 0,1 1 0,0-1 0,-1 1 1,-2 2-1,-8 4-207,1 2 1,-1 0 0,2 0 0,-1 1 0,1 0 0,1 1 0,0 1 0,1-1 0,-13 22 0,21-33-60,1 1 0,-1-1 0,1 1 0,-1 0 0,1-1 0,-1 1 0,1 0 0,0-1 0,0 1 0,-1 0 0,1-1 0,0 1 0,0 0 0,0 0 0,0 0 0,0-1 0,0 1 1,0 0-1,0 0 0,0-1 0,0 1 0,0 0 0,0 0 0,0-1 0,1 1 0,-1 0 0,0-1 0,1 1 0,-1 0 0,0-1 0,1 1 0,-1 0 0,1-1 0,0 2 0,1-1-35,0 0-1,0 0 1,1-1-1,-1 1 0,0 0 1,0-1-1,1 0 1,-1 1-1,0-1 1,1 0-1,3 0 0,72-12-1068,-71 10 1006,11-2-257,1 1-1,32-1 1,-51 4 355,1 0 0,-1 0 0,1 0 1,-1 0-1,1 0 0,-1 0 0,0 0 0,1 0 0,-1 0 0,1 0 0,-1 0 0,0 0 0,1 0 0,-1 0 0,1 1 1,-1-1-1,0 0 0,1 0 0,-1 1 0,1-1 0,-1 0 0,0 0 0,0 1 0,1-1 0,-1 0 0,0 1 0,1-1 0,-1 1 1,0-1-1,0 0 0,0 1 0,0-1 0,1 1 0,-1-1 0,0 1 0,-5 18 221,-19 16 653,-54 37 1255,70-65-1958,0-1 0,-1 0 0,0 0 0,0 0 0,0-1 1,-1-1-1,-18 7 0,66-51-8541,-10 17 3299,3-4-2125</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3.779"/>
    </inkml:context>
    <inkml:brush xml:id="br0">
      <inkml:brushProperty name="width" value="0.025" units="cm"/>
      <inkml:brushProperty name="height" value="0.025" units="cm"/>
    </inkml:brush>
  </inkml:definitions>
  <inkml:trace contextRef="#ctx0" brushRef="#br0">34 1 8296,'0'0'15572,"-5"10"-13944,3-6-1411,-18 40 1233,18-41-1386,1 0-1,0 0 1,0 0 0,1 0-1,-1 0 1,1 0-1,-1 0 1,1 1 0,0-1-1,0 0 1,1 0 0,-1 0-1,0 0 1,1 0 0,1 4-1,0-5-50,-1-1-1,1 0 0,0 1 0,-1-1 0,1 0 1,0 0-1,0 0 0,0 0 0,0-1 0,0 1 1,0 0-1,0-1 0,0 1 0,0-1 0,0 0 1,0 0-1,1 0 0,-1 0 0,2 0 0,45-4 198,-32 0-193,0 0 0,0-2 1,18-8-1,-23 8-57,0 1 1,1 1 0,0 0 0,0 0-1,0 1 1,0 1 0,14-1 0,-25 4 84,-1-1 1,0 1 0,0-1 0,1 1 0,-1 0-1,0 0 1,0 0 0,0 0 0,0 0 0,0 0-1,0 0 1,-1 0 0,1 0 0,0 0 0,0 0 0,-1 1-1,1-1 1,0 3 0,15 16 797,-12-18-784,0 0 1,0-1-1,0 1 0,1-1 1,-1 0-1,0-1 0,1 1 0,-1-1 1,1 0-1,-1 0 0,1 0 0,-1 0 1,1-1-1,-1 0 0,0 0 0,7-2 1,8-4-19,0 0-1,22-12 1,-33 16-55,13-8-101,-12 6-46,-1 0 1,1 1-1,0 0 1,0 0 0,0 1-1,1 1 1,-1-1-1,12 0 1,-20 3 163,-1 1-1,1 0 1,-1-1-1,1 1 1,-1 0-1,1 0 1,-1-1-1,0 1 1,0 0-1,1 0 1,-1-1-1,0 1 1,0 0 0,0 0-1,0 0 1,0 0-1,0-1 1,0 1-1,0 0 1,0 0-1,-1 0 1,1-1-1,0 1 1,-1 1-1,-4 23 442,4-22-383,0 0 0,0 0 0,0 0 0,0 0 0,1 1 1,-1-1-1,1 0 0,0 0 0,0 1 0,0-1 0,1 7 0,0-9-53,0 0 1,0 0-1,0 0 1,0 0-1,0-1 1,1 1-1,-1 0 1,0-1-1,0 1 1,0 0-1,1-1 0,-1 1 1,0-1-1,1 0 1,-1 1-1,0-1 1,1 0-1,-1 0 1,1 0-1,-1 0 1,0 0-1,1 0 1,-1 0-1,0-1 1,1 1-1,-1 0 0,0-1 1,1 1-1,-1-1 1,0 1-1,2-2 1,2 0-260,0 1 1,0-2-1,0 1 1,0 0 0,0-1-1,-1 0 1,1 0-1,4-5 1,30-34-6822,-23 18 858</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4.119"/>
    </inkml:context>
    <inkml:brush xml:id="br0">
      <inkml:brushProperty name="width" value="0.025" units="cm"/>
      <inkml:brushProperty name="height" value="0.025" units="cm"/>
    </inkml:brush>
  </inkml:definitions>
  <inkml:trace contextRef="#ctx0" brushRef="#br0">0 0 16367,'0'0'7944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1.297"/>
    </inkml:context>
    <inkml:brush xml:id="br0">
      <inkml:brushProperty name="width" value="0.025" units="cm"/>
      <inkml:brushProperty name="height" value="0.025" units="cm"/>
    </inkml:brush>
  </inkml:definitions>
  <inkml:trace contextRef="#ctx0" brushRef="#br0">24 0 20307,'0'0'4677,"-8"68"-4133,2-33-256,2 4-256,0-2 0,3 2-384,1-6-577,0-3-672,0-7-834,0-9-1056,5-5-2082,3-9-5926</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5.009"/>
    </inkml:context>
    <inkml:brush xml:id="br0">
      <inkml:brushProperty name="width" value="0.025" units="cm"/>
      <inkml:brushProperty name="height" value="0.025" units="cm"/>
    </inkml:brush>
  </inkml:definitions>
  <inkml:trace contextRef="#ctx0" brushRef="#br0">143 130 11819,'0'0'4372,"5"-12"-416,-1 5-3244,0 1-203,-1-1-1,0 1 1,0 0 0,0-1-1,-1 0 1,0 1 0,0-1-1,0 0 1,-1 0-1,0 0 1,-1 0 0,0-12-1,0 18-460,-1 0-1,0 1 1,1-1 0,-1 0-1,0 0 1,0 1-1,0-1 1,1 0-1,-1 1 1,0-1 0,0 1-1,0-1 1,0 1-1,0-1 1,0 1-1,0 0 1,0 0-1,0-1 1,0 1 0,0 0-1,0 0 1,0 0-1,0 0 1,-1 0-1,1 0 1,0 0 0,0 1-1,0-1 1,0 0-1,0 1 1,0-1-1,0 0 1,0 1-1,0-1 1,-1 2 0,-36 18 70,29-12-112,0 0-1,1 0 0,-1 0 1,2 1-1,-1 1 0,1-1 1,1 1-1,0 0 0,0 0 1,1 1-1,0 0 0,1 0 1,0 0-1,1 1 0,0-1 1,-2 23-1,5-33-2,0 1-1,0-1 0,1 0 1,-1 0-1,0 0 0,1 0 1,-1 0-1,1 0 0,-1 0 1,1 0-1,-1 0 1,1 0-1,0 0 0,-1 0 1,1 0-1,0-1 0,0 1 1,0 0-1,0-1 1,0 1-1,-1 0 0,1-1 1,0 1-1,1-1 0,-1 1 1,0-1-1,0 0 0,0 1 1,0-1-1,0 0 1,0 0-1,0 0 0,0 0 1,1 0-1,-1 0 0,0 0 1,0 0-1,0 0 1,2-1-1,4 0 26,0 0 0,0 0-1,0-1 1,-1 0 0,13-5 0,-5 0 3,-1-1 0,1-1 0,-1 0 0,-1 0-1,0-1 1,20-22 0,54-78 80,-74 93-86,-30 61-489,10-20 464,-2 0 40,4-12-1,0 2 1,0-1-1,2 0 1,-1 1-1,2 0 0,0 0 1,1 0-1,-1 21 1,3-34-34,0 0 1,0-1-1,0 1 1,0-1-1,0 1 1,0-1-1,0 1 1,1-1-1,-1 1 1,0-1-1,0 1 1,0-1 0,1 1-1,-1-1 1,0 1-1,1-1 1,-1 1-1,1-1 1,-1 1-1,0-1 1,1 0-1,-1 1 1,1-1-1,-1 0 1,1 0-1,-1 1 1,1-1-1,-1 0 1,1 0 0,-1 0-1,1 1 1,-1-1-1,2 0 1,22-5 231,21-20 177,-25 8-359,0-1 0,-2 0 0,0-2 0,-1 0 0,-1-1 0,-1 0 1,19-37-1,-39 97-500,-4-14 468,5-19 5,1 1 0,0 0 0,1 0 0,0 0 1,0 0-1,0 0 0,1 1 0,0-1 1,1 0-1,-1 1 0,3 13 0,-2-20-20,1-1 0,-1 1 0,1-1 0,-1 1 0,1-1 0,0 0 0,-1 1 0,1-1-1,0 0 1,-1 1 0,1-1 0,0 0 0,-1 0 0,1 0 0,0 0 0,0 0 0,-1 1 0,1-1 0,0 0 0,0-1-1,-1 1 1,1 0 0,0 0 0,0 0 0,-1 0 0,1-1 0,0 1 0,-1 0 0,1 0 0,0-1 0,0 0 0,22-10 154,-9-1-134,-1 0 0,0 0 0,-1-1 0,-1-1 0,0 0 0,9-17 0,-3 6-104,-22 55-806,-5-3 153,-8 23-2129,13-17-6658</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5.381"/>
    </inkml:context>
    <inkml:brush xml:id="br0">
      <inkml:brushProperty name="width" value="0.025" units="cm"/>
      <inkml:brushProperty name="height" value="0.025" units="cm"/>
    </inkml:brush>
  </inkml:definitions>
  <inkml:trace contextRef="#ctx0" brushRef="#br0">127 1 12268,'0'0'16314,"-9"0"-15946,2 1-319,1-1 0,-1 2 0,1-1 0,-1 1 0,1 0-1,0 0 1,-1 0 0,1 1 0,0 0 0,1 0 0,-1 1 0,1 0 0,-1 0 0,1 0-1,0 0 1,0 1 0,1 0 0,-7 9 0,10-14-58,1 1-1,0-1 1,0 1-1,0-1 1,0 0 0,-1 1-1,1-1 1,0 1-1,0-1 1,0 1 0,0-1-1,0 0 1,0 1-1,0-1 1,0 1 0,0-1-1,0 1 1,0-1-1,0 0 1,1 1-1,-1-1 1,0 1 0,0-1-1,0 0 1,0 1-1,1-1 1,-1 1 0,0-1-1,0 0 1,1 1-1,-1-1 1,0 0 0,1 0-1,-1 1 1,0-1-1,1 0 1,-1 0 0,1 1-1,-1-1 1,0 0-1,1 0 1,-1 0 0,1 0-1,-1 0 1,0 0-1,1 1 1,-1-1 0,1 0-1,-1 0 1,1 0-1,-1 0 1,0-1 0,1 1-1,-1 0 1,1 0-1,0 0 1,35 1-794,-29-1 546,31-2-1195,-26 1 1026,-1 0 0,0 0 0,0 1 0,1 1 0,-1 0 0,0 0 0,0 1 0,0 1 0,13 4 0,-24-7 454,1 0 0,0 1 0,0-1 0,-1 1 1,1-1-1,0 1 0,0-1 0,-1 1 0,1 0 0,-1-1 0,1 1 1,-1 0-1,1-1 0,-1 1 0,1 0 0,-1 0 0,1 0 1,-1-1-1,0 1 0,0 0 0,1 0 0,-1 0 0,0 0 1,0 0-1,0-1 0,0 1 0,0 0 0,0 0 0,0 0 1,0 0-1,0 0 0,-1 0 0,1 0 0,0-1 0,0 1 1,-1 0-1,1 0 0,-1 0 0,1-1 0,0 1 0,-1 0 1,0-1-1,1 1 0,-1 0 0,1-1 0,-1 1 0,-1 0 0,-37 31 2623,35-29-2441,2-1-75,-64 40 2869,60-38-2858,0-1 1,-1 0-1,1 0 1,-1-1-1,1 0 1,-1 0-1,0-1 1,-13 2-1,20-3-212,0 0-1,-1-1 1,1 1-1,0 0 1,-1 0 0,1-1-1,0 1 1,-1 0-1,1 0 1,0-1-1,0 1 1,-1-1-1,1 1 1,0 0 0,0-1-1,0 1 1,-1 0-1,1-1 1,0 1-1,0-1 1,0 1-1,0 0 1,0-1 0,0 1-1,0-1 1,0 1-1,0-1 1,0 1-1,0 0 1,0-1-1,0 1 1,0-1 0,0 1-1,0 0 1,1-1-1,-1 1 1,0-1-1,0 1 1,0 0-1,1-1 1,-1 1 0,0 0-1,1-1 1,-1 1-1,0 0 1,0 0-1,1-1 1,0 1 0,13-20-4500,4 2-1087,2-2-3016</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5.815"/>
    </inkml:context>
    <inkml:brush xml:id="br0">
      <inkml:brushProperty name="width" value="0.025" units="cm"/>
      <inkml:brushProperty name="height" value="0.025" units="cm"/>
    </inkml:brush>
  </inkml:definitions>
  <inkml:trace contextRef="#ctx0" brushRef="#br0">209 1 9161,'0'0'12700,"-9"3"-10949,5-2-1561,-45 19 1581,47-19-1735,0 0 1,0 0-1,0 0 1,0 1 0,0-1-1,0 1 1,0-1-1,0 1 1,1 0 0,-1-1-1,1 1 1,-1 0-1,1 0 1,0 0 0,-1 1-1,1-1 1,0 0-1,0 0 1,1 1 0,-1-1-1,0 0 1,1 3-1,0-4-52,1-1-1,0 1 0,-1-1 1,1 1-1,0-1 0,-1 1 1,1-1-1,0 0 0,0 0 1,0 1-1,-1-1 0,1 0 1,0 0-1,0 0 0,0 0 1,0 1-1,-1-1 0,1-1 1,0 1-1,0 0 0,0 0 1,0 0-1,1-1 0,24-3-154,49-35-907,-74 45 1101,0 0 0,0-1-1,0 1 1,-1 0 0,0 0 0,-1 9 0,-7 50 1343,-2-1 0,-4-1 0,-25 73 0,39-133-1348,-1 0 39,0 1-1,0-1 0,0 1 0,-1-1 0,1 0 0,-1 1 1,0-1-1,0 0 0,0 0 0,0 0 0,-1-1 1,1 1-1,-1 0 0,1-1 0,-1 0 0,0 1 0,0-1 1,0 0-1,0-1 0,-1 1 0,-6 2 0,7-3-13,0-1 1,0 0-1,0 0 0,0 0 0,0 0 1,-1 0-1,1-1 0,0 1 0,0-1 0,0 0 1,0 0-1,0 0 0,1 0 0,-1-1 1,0 1-1,0-1 0,1 0 0,-1 0 0,1 1 1,0-2-1,-1 1 0,1 0 0,0 0 1,0-1-1,-2-3 0,-1-1-100,1 0 1,-1 0-1,2 0 0,-1-1 0,1 1 1,0-1-1,0 0 0,1 0 1,-1-9-1,2 13 7,0 1 0,1-1 0,0 1 0,0-1 0,0 1 0,0-1 0,0 1 0,1-1 0,-1 1 0,1-1 0,0 1 0,0 0 0,0-1 0,1 1 0,-1 0 0,1 0 0,0 0 0,0 0 0,0 0 0,0 0 0,0 0 0,1 1 0,3-4 0,11-5-1497,-1 2 0,2 0 0,-1 1 1,20-6-1,-9 3-1823,18-7-3906</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6.140"/>
    </inkml:context>
    <inkml:brush xml:id="br0">
      <inkml:brushProperty name="width" value="0.025" units="cm"/>
      <inkml:brushProperty name="height" value="0.025" units="cm"/>
    </inkml:brush>
  </inkml:definitions>
  <inkml:trace contextRef="#ctx0" brushRef="#br0">106 47 19763,'0'0'2770,"-10"1"81,6 0-2672,-46 10 2226,47-11-2284,1 1 0,0 0 1,-1 0-1,1 0 1,0 0-1,0 1 0,0-1 1,0 1-1,0-1 1,0 1-1,0 0 0,0-1 1,1 1-1,-1 0 1,1 0-1,-1 0 0,1 0 1,0 1-1,0-1 1,0 0-1,0 0 0,-1 4 1,2-5-123,0-1 1,0 0-1,0 1 0,0-1 1,0 1-1,0-1 1,0 0-1,0 1 0,0-1 1,0 1-1,0-1 0,1 1 1,-1-1-1,0 0 1,0 1-1,0-1 0,1 0 1,-1 1-1,0-1 1,0 0-1,1 1 0,-1-1 1,0 0-1,1 1 1,-1-1-1,0 0 0,1 0 1,-1 0-1,1 1 1,-1-1-1,0 0 0,1 0 1,-1 0-1,1 0 1,22 2-42,21-12-205,-28 2-12,-1 0 0,-1-1 0,1-1 0,-2 0 1,1-1-1,-2-1 0,22-24 0,-42 79 643,-4-16-159,6-15-135,1-1 1,1 0 0,0 1 0,0 0-1,1 0 1,-3 24 0,6-35-160,0-1 0,1 0 0,-1 1 1,0-1-1,0 0 0,0 1 0,0-1 0,0 0 1,1 0-1,-1 1 0,0-1 0,0 0 1,0 1-1,1-1 0,-1 0 0,0 0 0,0 1 1,1-1-1,-1 0 0,0 0 0,1 0 1,-1 0-1,0 1 0,1-1 0,-1 0 0,0 0 1,1 0-1,-1 0 0,0 0 0,1 0 0,-1 0 1,0 0-1,1 0 0,-1 0 0,0 0 1,1 0-1,-1 0 0,0 0 0,1 0 0,-1 0 1,0 0-1,1-1 0,-1 1 0,0 0 1,1 0-1,-1 0 0,0 0 0,0-1 0,1 1 1,-1 0-1,0 0 0,0-1 0,1 1 1,-1-1-1,18-13-4850,-7-8-1679,1-7-3561</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6.483"/>
    </inkml:context>
    <inkml:brush xml:id="br0">
      <inkml:brushProperty name="width" value="0.025" units="cm"/>
      <inkml:brushProperty name="height" value="0.025" units="cm"/>
    </inkml:brush>
  </inkml:definitions>
  <inkml:trace contextRef="#ctx0" brushRef="#br0">67 0 14926,'0'0'9529,"-3"9"-7660,-3 6-1287,2-6-213,0 0 1,1 0-1,0 1 1,1-1-1,-1 1 1,2-1-1,-1 1 1,1 18-1,1-28-372,1 1-1,-1 0 0,1-1 1,-1 1-1,1-1 0,-1 1 1,1-1-1,-1 1 0,1-1 1,0 1-1,-1-1 0,1 1 1,0-1-1,-1 0 0,1 1 1,0-1-1,0 0 1,-1 0-1,1 1 0,0-1 1,0 0-1,-1 0 0,1 0 1,0 0-1,1 0 0,26 0-587,-21-1 258,71 0-2054,-78 1 2391,0 0 0,1 0-1,-1 0 1,0 0-1,1 0 1,-1 0-1,0 0 1,1 0 0,-1 0-1,0 0 1,1 0-1,-1 1 1,0-1-1,0 0 1,1 0 0,-1 0-1,0 1 1,1-1-1,-1 0 1,0 0-1,0 0 1,0 1-1,1-1 1,-1 0 0,0 0-1,0 1 1,0-1-1,0 0 1,1 1-1,-1-1 1,0 0 0,0 1-1,0-1 1,0 0-1,0 1 1,0-1-1,0 0 1,0 1 0,-8 14 698,-16 10 629,21-23-1259,-5 5 126,-2-1 0,1 0 0,-1 0 1,0-1-1,0 0 0,0 0 0,-1-2 1,0 1-1,0-1 0,0 0 0,-12 0 0,23-3-308,-1 0-1,1 0 1,0 0-1,0 0 1,-1-1-1,1 1 1,0 0-1,0 0 1,-1 0-1,1-1 1,0 1-1,0 0 1,0 0-1,0 0 1,-1-1-1,1 1 1,0 0-1,0-1 1,0 1-1,0 0 1,0 0-1,0-1 1,0 1-1,0 0 1,0 0-1,0-1 0,0 1 1,0 0-1,0-1 1,0 1-1,0 0 1,0-1-1,0 1 1,0 0-1,0 0 1,0-1-1,0 1 1,0 0-1,1 0 1,-1-1-1,0 1 1,0 0-1,0 0 1,1-1-1,-1 1 1,0 0-1,0 0 1,0 0-1,1 0 1,-1-1-1,0 1 1,0 0-1,1 0 1,-1 0-1,0 0 1,0 0-1,1 0 0,13-15-5928,6 6-1493,5 1-3038</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6.825"/>
    </inkml:context>
    <inkml:brush xml:id="br0">
      <inkml:brushProperty name="width" value="0.025" units="cm"/>
      <inkml:brushProperty name="height" value="0.025" units="cm"/>
    </inkml:brush>
  </inkml:definitions>
  <inkml:trace contextRef="#ctx0" brushRef="#br0">1 27 9513,'0'0'8461,"8"0"-5765,13 0-1077,54-1 3550,-70 1-5110,0-1 0,0 0 0,0 0 0,0 0 0,0 0-1,0-1 1,-1 1 0,1-1 0,-1-1 0,1 1 0,-1-1 0,7-5 0,-13 19 235,-1-1-1,2 1 1,-1-1-1,1 15 1,1-24-267,0-1-1,0 1 0,1 0 1,-1 0-1,0-1 1,0 1-1,1 0 1,-1-1-1,0 1 1,1 0-1,-1-1 0,1 1 1,-1 0-1,1-1 1,-1 1-1,1-1 1,-1 1-1,1-1 1,0 1-1,-1-1 1,1 0-1,0 1 0,-1-1 1,1 0-1,0 1 1,-1-1-1,2 0 1,31 5 233,-23-5-1170,-1-1 0,1 0 0,-1 0-1,17-4 1,-4-7-6964,1-5-10394</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33.855"/>
    </inkml:context>
    <inkml:brush xml:id="br0">
      <inkml:brushProperty name="width" value="0.025" units="cm"/>
      <inkml:brushProperty name="height" value="0.025" units="cm"/>
    </inkml:brush>
  </inkml:definitions>
  <inkml:trace contextRef="#ctx0" brushRef="#br0">11 76 4548,'0'0'11862,"12"-1"-10831,18-4 130,47-15 0,-57 15-699,0 1 0,0 1 0,38-2 0,-39 5-433,1-2-1,-1 0 1,0-1-1,25-7 1,-15-2 76,-27 8 91,-18 5-59,-18 6 104,0 1 0,-35 14 0,-35 9 360,82-26-469,0-2 0,0 0 0,-35-1 0,130 15-436,-59-16 262,0-1 1,0-1-1,0 0 1,0-1 0,0 0-1,0-1 1,0 0-1,-1-2 1,1 1-1,-1-2 1,-1 1-1,1-2 1,-1 0-1,0 0 1,0-1 0,14-14-1,-63 36 453,-58 46 544,51-31-79,-74 36 0,117-64-867,-1 0 0,1-1 0,-1 1 0,1 0 0,-1-1 1,1 1-1,-1-1 0,0 0 0,1 1 0,-1-1 0,0 0 0,1 0 1,-1 0-1,0 0 0,0 0 0,1 0 0,-3-1 0,4 0-53,-1 1 0,1 0 1,-1-1-1,1 0 0,-1 1 0,1-1 0,-1 1 0,1-1 0,0 0 0,-1 1 0,1-1 0,0 0 1,-1 1-1,1-1 0,0 0 0,0 1 0,0-1 0,0 0 0,0 1 0,0-1 0,0 0 1,0 0-1,0 1 0,0-1 0,0 0 0,0 0 0,2-7-620,0 1 1,1 0-1,-1 0 1,1 0-1,7-12 1,9-15-3528,2 1-3224</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27.568"/>
    </inkml:context>
    <inkml:brush xml:id="br0">
      <inkml:brushProperty name="width" value="0.025" units="cm"/>
      <inkml:brushProperty name="height" value="0.025" units="cm"/>
    </inkml:brush>
  </inkml:definitions>
  <inkml:trace contextRef="#ctx0" brushRef="#br0">100 90 4484,'-8'2'5771,"-9"1"-4410,2 0-323,0 0 1,0 1-1,-14 6 1,98-5 2527,899-19-1901,-722 0-1740,339-62 1,-566 69 104,-41 6 36,-46 3 30,-246 32 220,-56 3 302,181-27-340,33-4-64,-293 50-1,570-64-256,550-62 261,-257 33-1509,-393 35 1146,-9 2 105,-1-1 0,0-1-1,0 0 1,0 0 0,-1-1-1,20-7 1,-30 10 41,0 0-1,-1 0 1,1 0-1,0-1 1,0 1-1,-1 0 1,1 0 0,0 0-1,-1 0 1,1 0-1,0 0 1,0 0 0,-1 0-1,1-1 1,0 1-1,0 0 1,0 0-1,-1 0 1,1-1 0,0 1-1,0 0 1,0 0-1,-1-1 1,1 1-1,0 0 1,0 0 0,0-1-1,0 1 1,0 0-1,0 0 1,0-1 0,0 1-1,0 0 1,0 0-1,0-1 1,0 1-1,0 0 1,0-1 0,0 1-1,0 0 1,0 0-1,0-1 1,0 1-1,0 0 1,0-1 0,0 1-1,0 0 1,0 0-1,1-1 1,-1 1-1,0 0 1,0 0 0,0 0-1,0-1 1,1 1-1,-1 0 1,0 0 0,0 0-1,1-1 1,-28-2 49,-425 19 676,-1 35 658,308-33-1161,81-12-257,-17 2 28,32 3-3386,70-17-2897</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54.453"/>
    </inkml:context>
    <inkml:brush xml:id="br0">
      <inkml:brushProperty name="width" value="0.025" units="cm"/>
      <inkml:brushProperty name="height" value="0.025" units="cm"/>
    </inkml:brush>
  </inkml:definitions>
  <inkml:trace contextRef="#ctx0" brushRef="#br0">708 0 4100,'-18'1'1980,"-21"1"-1305,-1 2-1,1 2 0,0 1 0,0 2 0,1 2 0,-62 26 0,78-27-478,0 1-1,1 0 1,0 2 0,1 0-1,1 2 1,0 0 0,1 1-1,0 0 1,2 2 0,0 0-1,1 1 1,1 1-1,-13 22 1,12-11-27,1 0 0,2 1 0,1 0 0,1 1 0,2 1 0,2-1 0,1 1 0,1 0 0,2 0 0,1 0 0,2 0-1,2 0 1,0 0 0,10 38 0,-6-48-181,0 1 0,1-1-1,1-1 1,2 1 0,0-1-1,1-1 1,2-1 0,24 33-1,-24-38 27,1-1 0,0-1 0,1 0 0,0-1-1,1 0 1,0-1 0,1-1 0,1-1 0,0-1 0,0 0-1,25 7 1,-20-10 12,-1-1 0,1-1-1,0-1 1,0-2 0,0 0-1,1-1 1,-1-1 0,0-2-1,0 0 1,0-1 0,-1-2-1,0 0 1,0-2 0,0 0-1,-1-2 1,0 0 0,0-1-1,-2-2 1,36-26 0,-33 21 168,0 0 0,-2-2 1,0-1-1,-1 0 0,-1-1 1,-2-2-1,0 1 0,-1-2 1,-1 0-1,-2-1 0,0-1 1,-2 0-1,-1 0 0,-1-1 1,-1 0-1,4-33 0,-9 31-94,-2 1-1,0-1 1,-2 1 0,-1-1-1,-2 1 1,0 0 0,-3 0-1,-16-50 1,18 64-70,-1 0 1,-1 1-1,0-1 0,-1 1 0,0 1 1,-1 0-1,-1 0 0,0 0 0,-1 1 1,0 1-1,-1 0 0,0 1 0,-1 0 1,0 0-1,0 2 0,-1 0 0,-26-12 1,19 15-731,1 0 0,-1 1 1,0 1-1,0 2 1,-1 0-1,-32 2 1,11 0-1723,1-1-5655</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16.802"/>
    </inkml:context>
    <inkml:brush xml:id="br0">
      <inkml:brushProperty name="width" value="0.025" units="cm"/>
      <inkml:brushProperty name="height" value="0.025" units="cm"/>
    </inkml:brush>
  </inkml:definitions>
  <inkml:trace contextRef="#ctx0" brushRef="#br0">151 57 9545,'0'0'9748,"6"-8"-7645,19-26-288,-24 34-1754,-1 0-1,0 0 1,0-1 0,1 1-1,-1 0 1,0-1-1,0 1 1,0 0-1,0-1 1,0 1 0,1-1-1,-1 1 1,0 0-1,0-1 1,0 1-1,0 0 1,0-1-1,0 1 1,0 0 0,0-1-1,0 1 1,0-1-1,-1 1 1,1 0-1,0-1 1,0 1 0,0 0-1,0-1 1,0 1-1,-1 0 1,1-1-1,0 1 1,0 0 0,-1-1-1,1 1 1,0 0-1,0 0 1,-1-1-1,1 1 1,0 0 0,-1 0-1,1 0 1,0 0-1,-1-1 1,1 1-1,0 0 1,-1 0-1,1 0 1,0 0 0,-1 0-1,1 0 1,-1 0-1,1 0 1,0 0-1,-1 0 1,1 0 0,0 0-1,-1 0 1,1 0-1,-1 0 1,1 0-1,0 1 1,-1-1 0,-23 2-57,13 3 71,0 0 1,0 0-1,1 1 0,0 0 0,0 1 0,0 0 0,1 1 0,0 0 1,0 0-1,1 1 0,0 0 0,-9 15 0,15-23-65,1 1 0,-1 0 0,1 0 1,0 0-1,0 0 0,0 0 0,0 0 0,0 0 0,0 0 0,0 1 0,1-1 0,-1 0 0,1 0 0,-1 1 0,1-1 0,0 0 1,0 1-1,0-1 0,0 0 0,1 1 0,-1-1 0,1 0 0,-1 0 0,1 1 0,0-1 0,0 0 0,0 0 0,0 0 0,0 0 1,0 0-1,0 0 0,1 0 0,-1 0 0,1-1 0,0 1 0,-1 0 0,1-1 0,0 0 0,0 1 0,0-1 0,0 0 0,0 0 1,4 2-1,7 2-84,1-1 1,-1 0 0,1-1 0,0-1-1,0 0 1,15 0 0,26 0-2890,-20-4-1826,5-6-5466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1.652"/>
    </inkml:context>
    <inkml:brush xml:id="br0">
      <inkml:brushProperty name="width" value="0.025" units="cm"/>
      <inkml:brushProperty name="height" value="0.025" units="cm"/>
    </inkml:brush>
  </inkml:definitions>
  <inkml:trace contextRef="#ctx0" brushRef="#br0">129 1 19026,'0'0'6198,"-10"3"-5408,10-3-787,-64 28 956,60-26-931,0 0 1,0 0-1,1 0 1,-1 1-1,0 0 1,1 0-1,0 0 1,0 0-1,0 0 1,0 0-1,0 1 1,1-1 0,0 1-1,-1 0 1,1 0-1,-2 7 1,4-10-37,1-1 0,-1 1-1,0-1 1,1 1 0,-1-1 0,1 1 0,-1-1 0,1 0 0,-1 1 0,1-1 0,-1 1 0,1-1 0,-1 0 0,1 1 0,-1-1 0,1 0 0,0 0 0,-1 0 0,1 1 0,0-1 0,-1 0 0,1 0 0,0 0-1,-1 0 1,1 0 0,0 0 0,-1 0 0,1 0 0,0-1 0,28 1 96,-24 0-84,9 0-74,0 0-1,0 1 1,0 0-1,0 1 1,0 1 0,23 7-1,-34-8 69,0-1-1,1 1 1,-2-1-1,1 1 1,0 0-1,0 0 1,0 0 0,-1 0-1,1 1 1,-1-1-1,0 1 1,0-1-1,0 1 1,0 0-1,0 0 1,0 0-1,-1 0 1,0 0-1,1 0 1,-1 0 0,0 1-1,-1-1 1,1 0-1,0 1 1,-1-1-1,0 0 1,0 1-1,0-1 1,0 0-1,0 1 1,-1-1 0,0 1-1,-1 4 1,0-2 143,-1 1 0,1-1 0,-1 0 1,-1-1-1,1 1 0,-1 0 0,0-1 1,0 0-1,-1 0 0,1 0 0,-1-1 1,0 1-1,-1-1 0,1 0 1,-1-1-1,-6 4 0,5-3-52,0 0 0,0 0 0,0-1 0,-1 0 0,1 0-1,-1-1 1,0 0 0,0-1 0,0 1 0,0-2 0,0 1 0,0-1 0,-9-1 0,17 1-182,-1 0 1,1 0 0,-1 0 0,1 0-1,-1 0 1,1-1 0,0 1-1,-1 0 1,1 0 0,-1-1 0,1 1-1,0 0 1,-1-1 0,1 1-1,0 0 1,-1-1 0,1 1-1,0 0 1,-1-1 0,1 1 0,0-1-1,0 1 1,0 0 0,-1-1-1,1 1 1,0-1 0,0 1 0,0-1-1,1-16-7101,6 2-3483</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18.359"/>
    </inkml:context>
    <inkml:brush xml:id="br0">
      <inkml:brushProperty name="width" value="0.025" units="cm"/>
      <inkml:brushProperty name="height" value="0.025" units="cm"/>
    </inkml:brush>
  </inkml:definitions>
  <inkml:trace contextRef="#ctx0" brushRef="#br0">0 20 11915,'0'0'10223,"4"11"-9160,2 9-716,-2 0 0,0 0 0,-2 0 0,0 0 0,-1 0 0,-2 30 0,-2 21 581,3-70-896,0-1 0,0 1 0,1 0 0,-1 0 0,0-1 0,1 1 0,-1 0 0,0 0 0,1-1 0,-1 1 0,1 0 0,-1-1 0,1 1 0,-1-1 0,1 1-1,-1-1 1,1 1 0,0-1 0,-1 1 0,1-1 0,0 1 0,-1-1 0,1 0 0,0 1 0,0-1 0,-1 0 0,1 0 0,0 0 0,0 0 0,0 1-1,-1-1 1,1 0 0,0 0 0,0 0 0,0-1 0,-1 1 0,1 0 0,0 0 0,0 0 0,0-1 0,0 1 0,37-12 1349,-21 2-1161,0 0-1,-1-1 1,-1-1-1,0-1 1,0 0 0,14-17-1,73-97-511,-72 87-318,-24 32-788</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18.748"/>
    </inkml:context>
    <inkml:brush xml:id="br0">
      <inkml:brushProperty name="width" value="0.025" units="cm"/>
      <inkml:brushProperty name="height" value="0.025" units="cm"/>
    </inkml:brush>
  </inkml:definitions>
  <inkml:trace contextRef="#ctx0" brushRef="#br0">0 1 14318,'0'0'10025,"53"49"-10249,-27-45-2178,-1-3-1826,3-1-4773</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19.156"/>
    </inkml:context>
    <inkml:brush xml:id="br0">
      <inkml:brushProperty name="width" value="0.025" units="cm"/>
      <inkml:brushProperty name="height" value="0.025" units="cm"/>
    </inkml:brush>
  </inkml:definitions>
  <inkml:trace contextRef="#ctx0" brushRef="#br0">112 0 14382,'0'0'4233,"-8"5"-2925,-3 3-637,0 0 0,0 0 0,-17 19 0,24-24-382,0 1-1,0 1 0,0-1 1,1 1-1,0-1 0,0 1 1,0 0-1,0 0 0,1 0 1,0 1-1,0-1 0,0 1 1,1-1-1,-2 7 0,4-11-242,0-1-1,1 1 1,-1 0 0,0-1-1,0 1 1,0-1 0,0 1-1,1-1 1,-1 0-1,0 0 1,0 1 0,1-1-1,-1 0 1,0 0-1,0 0 1,1 0 0,-1 0-1,0 0 1,0-1 0,2 1-1,29-4 273,-17-1-302,0 0 0,0-1 0,20-12 0,-23 12-59,-1 0-1,1 0 1,0 1-1,0 1 1,1 0-1,14-2 1,-27 6 36,1-1 0,0 1 0,-1 0 0,1 0 0,-1 0 0,1 0 0,0 0 0,-1 0 0,1 0 1,0 0-1,-1 0 0,1 1 0,-1-1 0,1 0 0,0 0 0,-1 0 0,1 1 0,-1-1 0,1 0 0,-1 1 0,1-1 0,-1 0 1,1 1-1,-1-1 0,1 1 0,-1-1 0,0 1 0,1-1 0,-1 1 0,1-1 0,-1 1 0,0-1 0,1 2 0,0 24-63,0 4 293,0-29-201,-1 0 0,1-1 0,-1 1 0,1 0 0,-1 0 0,1 0 0,-1-1 0,1 1 0,0 0 0,-1-1 0,1 1 0,0 0 0,-1-1 0,1 1 0,0-1 0,0 1 0,0-1 0,0 1 0,-1-1 0,1 0 0,0 1 0,0-1-1,0 0 1,0 0 0,0 0 0,0 0 0,0 0 0,0 0 0,1 0 0,8-1 120,1 0 0,-1 0 0,0-1 0,0-1 0,14-5 0,-15 5-505,0 0 1,1 0-1,0 1 1,-1 0-1,15 0 0,-13 10-4846,-7-2 719,2-2-2557</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19.516"/>
    </inkml:context>
    <inkml:brush xml:id="br0">
      <inkml:brushProperty name="width" value="0.025" units="cm"/>
      <inkml:brushProperty name="height" value="0.025" units="cm"/>
    </inkml:brush>
  </inkml:definitions>
  <inkml:trace contextRef="#ctx0" brushRef="#br0">171 11 18321,'0'0'4864,"-9"-2"-3578,-1-1-1033,0 1 0,0 1-1,0-1 1,0 2 0,-15 0 0,19 0-227,1 0 1,0 1 0,0 0-1,0 0 1,0 1 0,0-1-1,0 1 1,1 0 0,-1 0-1,0 1 1,1-1 0,-1 1-1,1 0 1,0 0 0,-4 5-1,7-8-33,1 0 0,-1 1 0,1-1 0,-1 1 0,1-1 0,0 1-1,-1-1 1,1 1 0,0-1 0,-1 1 0,1-1 0,0 1 0,-1-1 0,1 1-1,0-1 1,0 1 0,0 0 0,0-1 0,0 1 0,-1-1 0,1 1-1,0 0 1,0-1 0,1 1 0,-1 0 0,0-1 0,0 1 0,0-1 0,0 1-1,1 0 1,17 10-252,34-3-525,-45-8 522,21 2-556,-20-2 714,0 0 1,1 0-1,-1 1 0,0 1 1,0-1-1,14 6 1,-22-7 123,1 0 1,-1 1-1,1-1 0,-1 1 1,1-1-1,-1 1 1,0-1-1,1 1 0,-1-1 1,0 1-1,1 0 0,-1-1 1,0 1-1,1-1 1,-1 1-1,0 0 0,0-1 1,0 1-1,0 0 1,0-1-1,0 1 0,0 0 1,0-1-1,0 1 1,0 0-1,0-1 0,0 1 1,0 0-1,0-1 1,-1 1-1,1-1 0,0 1 1,0 0-1,-1-1 1,1 1-1,0-1 0,-1 1 1,1-1-1,-1 1 1,1-1-1,-1 1 0,1-1 1,-1 1-1,1-1 0,-1 0 1,1 1-1,-1-1 1,0 0-1,0 1 0,-32 24 1788,30-24-1651,3 0-150,-46 25 1994,43-24-2019,-1-1 0,1 1 0,0-1 0,-1 0 0,1 0-1,-1 0 1,1-1 0,-1 1 0,1-1 0,-1 0 0,0 0-1,-5 0 1,8-2-826,1 1-1,0 0 1,-1-1-1,1 1 1,0-1-1,0 1 1,0 0 0,0-1-1,1 1 1,-1 0-1,0-1 1,0 1-1,1 0 1,-1-1-1,1 0 1,11-11-13105</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19.858"/>
    </inkml:context>
    <inkml:brush xml:id="br0">
      <inkml:brushProperty name="width" value="0.025" units="cm"/>
      <inkml:brushProperty name="height" value="0.025" units="cm"/>
    </inkml:brush>
  </inkml:definitions>
  <inkml:trace contextRef="#ctx0" brushRef="#br0">56 1 16303,'0'0'10827,"-8"8"-9995,-25 26-244,32-33-568,-1 1 1,1-1-1,0 1 1,0-1-1,-1 1 1,1 0-1,0 0 1,1-1-1,-1 1 1,0 0-1,0 0 1,1 0-1,-1 0 1,1 0-1,0 0 1,-1 0-1,1-1 1,0 1-1,1 4 1,-1-4-12,1-1-1,0 0 1,-1 1 0,1-1 0,0 0-1,0 1 1,0-1 0,0 0 0,0 0-1,1 0 1,-1 0 0,0 0 0,0 0-1,1 0 1,-1-1 0,0 1 0,1 0-1,-1-1 1,2 1 0,6 2 5,1-1 1,-1 0 0,1-1-1,-1 1 1,16-2-1,-10-1-265,1-1 0,0 0-1,-1-1 1,0-1 0,0 0-1,0-1 1,25-13 0,3 1 334,-42 16-52,0 1-1,0-1 1,0 1-1,0 0 1,0-1-1,0 1 1,0 0-1,0 0 1,0-1-1,0 1 1,0 0-1,0 0 1,0 1-1,1-1 1,-1 0-1,0 0 1,0 0-1,0 1 0,0-1 1,0 0-1,0 1 1,0-1-1,0 1 1,0-1-1,0 1 1,-1 0-1,1-1 1,0 1-1,0 0 1,0 0-1,-1-1 1,1 1-1,0 0 1,-1 0-1,1 1 1,0-1 1,0 1 0,0-1-1,1 1 1,-1-1 0,0 0 0,0 0 0,1 1 0,-1-1-1,1 0 1,-1-1 0,1 1 0,-1 0 0,1 0 0,0 0 0,-1-1-1,1 1 1,3 0 0,22 0-129,0 0 1,-1-2-1,45-6 1,32-1-1130,-102 9 1263,-1-1 0,1 0 0,-1 0-1,1 0 1,-1 0 0,1 1 0,-1-1 0,1 0 0,-1 1 0,1-1 0,-1 0 0,0 1 0,1-1-1,-1 0 1,0 1 0,1-1 0,-1 1 0,0-1 0,1 1 0,-1-1 0,0 0 0,0 1 0,1-1-1,-1 1 1,0-1 0,0 1 0,0 0 0,0-1 0,0 1 0,0-1 0,0 1 0,0-1 0,0 1-1,0-1 1,0 1 0,0-1 0,0 1 0,-1 0 0,1 0-190,0-1 0,0 1-1,0-1 1,-1 1 0,1-1 0,0 0 0,0 1 0,-1-1 0,1 1 0,0-1-1,0 1 1,-1-1 0,1 0 0,0 1 0,-1-1 0,1 0 0,-1 0 0,1 1-1,-1-1 1,1 0 0,0 0 0,-1 1 0,1-1 0,-1 0 0,1 0-1,-1 0 1,1 0 0,-1 0 0,0 0 0,-13 0-7572,-4-1-8557</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17.426"/>
    </inkml:context>
    <inkml:brush xml:id="br0">
      <inkml:brushProperty name="width" value="0.025" units="cm"/>
      <inkml:brushProperty name="height" value="0.025" units="cm"/>
    </inkml:brush>
  </inkml:definitions>
  <inkml:trace contextRef="#ctx0" brushRef="#br0">0 0 9449,'0'0'15150,"6"60"-15086,-6-44-96,0-6-1665,0-2-2563</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17.767"/>
    </inkml:context>
    <inkml:brush xml:id="br0">
      <inkml:brushProperty name="width" value="0.025" units="cm"/>
      <inkml:brushProperty name="height" value="0.025" units="cm"/>
    </inkml:brush>
  </inkml:definitions>
  <inkml:trace contextRef="#ctx0" brushRef="#br0">1 0 17777,'0'0'10282</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0.436"/>
    </inkml:context>
    <inkml:brush xml:id="br0">
      <inkml:brushProperty name="width" value="0.025" units="cm"/>
      <inkml:brushProperty name="height" value="0.025" units="cm"/>
    </inkml:brush>
  </inkml:definitions>
  <inkml:trace contextRef="#ctx0" brushRef="#br0">1 9 13613,'0'0'11760,"8"5"-11204,-6-4-521,3 2 48,0-1 0,1 1 0,-1-1 0,1 0 0,10 3 0,-14-5-40,0 0-1,0 1 1,0-1-1,1 0 1,-1 0-1,0 0 1,0-1-1,0 1 1,0 0-1,0-1 1,0 1-1,0-1 1,0 0 0,0 0-1,0 0 1,0 0-1,0 0 1,-1 0-1,1 0 1,0-1-1,-1 1 1,1 0-1,-1-1 1,1 0-1,-1 1 1,2-3-1,-3 4-15,0 0 0,0-1 0,0 1 0,1 0 0,-1 0 0,0 0 0,0 0 0,0-1 0,0 1 0,0 0 0,1 0 0,-1-1 0,0 1 0,0 0 0,0 0 0,0 0 0,0-1 0,0 1 0,0 0 0,0 0 0,0-1 0,0 1 0,0 0 0,0 0 0,0-1 0,0 1 0,0 0 0,0 0 0,0-1 0,0 1 0,0 0 0,-1 0 0,1 0 0,0-1 0,0 1 0,0 0 0,0 0 0,0 0 0,-1-1 0,-11 0 163,-13 9-328,4 12 366,20-19-376,1-1-1,-1 1 0,0 0 0,1-1 0,-1 1 0,1 0 0,-1 0 1,0 0-1,1 0 0,0-1 0,-1 1 0,1 0 0,0 0 1,-1 0-1,1 0 0,0 0 0,0 0 0,0 0 0,0 0 1,0 0-1,0 0 0,0 0 0,0 0 0,0 0 0,0 0 0,1 2 1,12-3-19263</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1.370"/>
    </inkml:context>
    <inkml:brush xml:id="br0">
      <inkml:brushProperty name="width" value="0.025" units="cm"/>
      <inkml:brushProperty name="height" value="0.025" units="cm"/>
    </inkml:brush>
  </inkml:definitions>
  <inkml:trace contextRef="#ctx0" brushRef="#br0">182 87 5958,'0'0'8648,"3"-8"-4442,-1 4-3748,0 0 190,0 0-1,0-1 1,-1 1 0,1-1-1,-1 1 1,0-1 0,-1 0 0,1 0-1,-1 1 1,1-1 0,-2 0-1,0-8 1,1 13-624,0-1 1,-1 1-1,1-1 0,0 1 0,-1-1 1,1 1-1,-1 0 0,1-1 0,-1 1 1,1 0-1,-1-1 0,1 1 0,-1 0 1,1-1-1,-1 1 0,1 0 0,-1 0 1,1 0-1,-1 0 0,0 0 0,1-1 1,-1 1-1,1 0 0,-1 0 0,1 0 1,-1 1-1,0-1 0,1 0 0,-1 0 1,1 0-1,-1 0 0,1 0 0,-1 1 1,0-1-1,1 0 0,-1 0 0,1 1 1,-1-1-1,1 0 0,0 1 0,-1-1 1,1 1-1,-1 0 0,-19 19-135,12-6 140,1 0 0,0 0 0,1 1 0,0 0 0,1 0 0,1 0 0,1 0 0,0 1 0,1-1 0,0 32 0,2-24 41,2-1 1,1 0-1,0-1 0,2 1 0,0-1 0,2 1 0,11 24 1,-11-31-88,-5-11-51,0 0 1,0 0 0,0 0 0,0 1-1,-1-1 1,0 0 0,1 9-1,-4-13-57,-1 0-1,0 0 0,0-1 1,1 1-1,-1-1 0,0 0 1,1 0-1,-1 0 0,1 0 0,-4-1 1,-7-6-235,1-1-1,-1 0 1,2 0 0,-22-23-1,27 26 321,0-1-1,0 0 0,1-1 0,0 1 0,0-1 0,1 0 0,0 0 0,0 0 1,-4-16-1,8 23 76,0 0 1,0 0-1,0 0 1,0 1-1,0-1 1,1 0-1,-1 0 1,0 1-1,0-1 1,1 0-1,-1 0 1,0 1-1,1-1 1,-1 0-1,1 1 0,-1-1 1,1 0-1,-1 1 1,1-1-1,-1 1 1,1-1-1,0 1 1,-1-1-1,1 1 1,0-1-1,0 1 1,-1 0-1,1-1 1,0 1-1,0 0 1,-1 0-1,1-1 1,0 1-1,0 0 1,-1 0-1,1 0 1,0 0-1,0 0 1,1 0-1,44 0 159,-33 1-152,99 1-33,-55 0-2116,0-1-4374,-12-1-4383</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1.744"/>
    </inkml:context>
    <inkml:brush xml:id="br0">
      <inkml:brushProperty name="width" value="0.025" units="cm"/>
      <inkml:brushProperty name="height" value="0.025" units="cm"/>
    </inkml:brush>
  </inkml:definitions>
  <inkml:trace contextRef="#ctx0" brushRef="#br0">0 1 11050,'0'0'17361,"46"14"-25785,-38-10 64</inkml:trace>
  <inkml:trace contextRef="#ctx0" brushRef="#br0" timeOffset="1">61 138 13805,'0'0'12524,"8"37"-16368,-2-37-6822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2.665"/>
    </inkml:context>
    <inkml:brush xml:id="br0">
      <inkml:brushProperty name="width" value="0.025" units="cm"/>
      <inkml:brushProperty name="height" value="0.025" units="cm"/>
    </inkml:brush>
  </inkml:definitions>
  <inkml:trace contextRef="#ctx0" brushRef="#br0">4 36 5093,'-3'1'9321,"2"2"-3204,13-3-4996,7 0 33,6 0-194,3-6-511,4-2-353,2 0-96,-3 0-1602,-5 2-1953,-7 3-3812</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2.243"/>
    </inkml:context>
    <inkml:brush xml:id="br0">
      <inkml:brushProperty name="width" value="0.025" units="cm"/>
      <inkml:brushProperty name="height" value="0.025" units="cm"/>
    </inkml:brush>
  </inkml:definitions>
  <inkml:trace contextRef="#ctx0" brushRef="#br0">0 1 6182,'0'0'19613,"2"10"-18876,19 136 410,-21-82-7254,-8-61-2582,7-3 6659,-10 0-7958</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2.571"/>
    </inkml:context>
    <inkml:brush xml:id="br0">
      <inkml:brushProperty name="width" value="0.025" units="cm"/>
      <inkml:brushProperty name="height" value="0.025" units="cm"/>
    </inkml:brush>
  </inkml:definitions>
  <inkml:trace contextRef="#ctx0" brushRef="#br0">1 95 11050,'0'0'12716,"50"-54"-11915,-17 40-128,2 2-193,2 4-255,0 2-225,-3 5-65,-6 1-1568,-2 0-1282,-10 2-1761,-10 6-2275</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2.946"/>
    </inkml:context>
    <inkml:brush xml:id="br0">
      <inkml:brushProperty name="width" value="0.025" units="cm"/>
      <inkml:brushProperty name="height" value="0.025" units="cm"/>
    </inkml:brush>
  </inkml:definitions>
  <inkml:trace contextRef="#ctx0" brushRef="#br0">0 28 3171,'0'0'15375,"50"4"-13934,-19-8 321,5-1-737,2-1-545,2 1-448,-4-1-865,-1 4-1857,-9-2-4389</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3.346"/>
    </inkml:context>
    <inkml:brush xml:id="br0">
      <inkml:brushProperty name="width" value="0.025" units="cm"/>
      <inkml:brushProperty name="height" value="0.025" units="cm"/>
    </inkml:brush>
  </inkml:definitions>
  <inkml:trace contextRef="#ctx0" brushRef="#br0">1 50 16496,'0'0'5023,"0"9"-3875,0 8-676,-1 2-3,1-1 0,1 1 1,1-1-1,4 21 0,-6-39-421,0 0-1,0 1 1,0-1-1,0 0 1,0 0-1,0 1 1,0-1-1,0 0 1,0 1-1,0-1 1,0 0-1,0 0 1,0 1-1,0-1 1,0 0-1,0 0 0,0 1 1,1-1-1,-1 0 1,0 0-1,0 0 1,0 1-1,0-1 1,1 0-1,-1 0 1,0 0-1,0 1 1,0-1-1,1 0 1,-1 0-1,0 0 1,0 0-1,1 0 1,-1 0-1,0 0 0,0 0 1,1 1-1,-1-1 1,0 0-1,0 0 1,1 0-1,-1 0 1,7-13 1033,0-18-557,-6-73-274,-1 107-307,0 0-1,0 0 0,0 1 0,0-1 1,1 0-1,-1 0 0,1 1 0,0-1 1,0 0-1,0 0 0,0 0 0,0 0 0,1 0 1,2 3-1,-2-4 69,0 0 0,1-1 0,-1 1 0,1-1 0,-1 1 0,1-1 0,0 0 0,0 0 1,-1 0-1,1 0 0,0-1 0,0 1 0,0-1 0,0 1 0,0-1 0,0 0 0,4-1 0,2 1 25,-1-1-1,1 0 1,-1-1-1,0 1 1,1-2-1,-1 1 1,0-1-1,0 0 1,-1-1-1,1 0 1,-1 0-1,1-1 1,-2 1-1,1-2 1,0 1-1,-1-1 1,0 0-1,0 0 1,-1 0-1,1-1 1,-2 0-1,8-12 1,-22 38-283,5-11 267,0 0 0,1 1 1,0-1-1,1 1 0,0 0 1,0 0-1,1 0 1,-2 16-1,4-24-8,0 1 0,1-1 0,-1 0 0,1 0 0,-1 0 0,1 0 0,0 1 0,-1-1 0,1 0 0,0 0 0,0-1 0,0 1 0,0 0 0,-1 0 0,1 0 0,0 0 0,1-1 0,-1 1-1,0 0 1,0-1 0,0 1 0,0-1 0,0 0 0,1 1 0,-1-1 0,0 0 0,0 0 0,1 1 0,-1-1 0,0 0 0,0 0 0,1 0 0,-1-1 0,0 1 0,2-1 0,49-7 459,-40 1-434,0 1 0,0-2 0,0 0 0,-1 0 0,0-1 0,-1 0-1,0-1 1,0 0 0,-1 0 0,0-1 0,13-23 0,-19 29-21,-2 4-64,-11 32-480,7-24 549,0 0 0,1 0 1,0 1-1,0-1 0,0 0 1,1 1-1,0-1 0,1 1 1,0-1-1,1 14 1,-1-20-45,1 1 0,-1-1 1,1 0-1,0-1 0,-1 1 1,1 0-1,0 0 0,0 0 1,0 0-1,0-1 1,0 1-1,0 0 0,0-1 1,0 1-1,0-1 0,0 1 1,0-1-1,0 1 0,0-1 1,0 0-1,1 1 1,-1-1-1,0 0 0,0 0 1,0 0-1,0 0 0,1 0 1,1-1-1,-1 2-402,0-1-1,-1-1 1,1 1 0,0 0 0,0 0-1,0-1 1,0 1 0,0-1-1,0 1 1,-1-1 0,1 0-1,0 0 1,-1 0 0,1 0 0,0 0-1,-1 0 1,3-2 0,2-13-6136,-2-5-4314</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3.673"/>
    </inkml:context>
    <inkml:brush xml:id="br0">
      <inkml:brushProperty name="width" value="0.025" units="cm"/>
      <inkml:brushProperty name="height" value="0.025" units="cm"/>
    </inkml:brush>
  </inkml:definitions>
  <inkml:trace contextRef="#ctx0" brushRef="#br0">0 0 8904,'0'0'15791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4.047"/>
    </inkml:context>
    <inkml:brush xml:id="br0">
      <inkml:brushProperty name="width" value="0.025" units="cm"/>
      <inkml:brushProperty name="height" value="0.025" units="cm"/>
    </inkml:brush>
  </inkml:definitions>
  <inkml:trace contextRef="#ctx0" brushRef="#br0">0 4 8296,'0'0'3107,"12"0"945,-6-1-3311,43-1 2581,-46 1-2830,1 1 0,-1 1 0,0-1 0,1 0 0,-1 1 0,0 0-1,1 0 1,-1 0 0,0 0 0,0 0 0,0 0 0,6 4 0,-8-3-366,0-1 0,0 1 0,0 0 0,0-1 0,0 1 0,0 0 0,0 0 0,-1 0 0,1 0 0,-1 0 1,1 0-1,-1 0 0,0 0 0,0 0 0,0 0 0,0 0 0,0 0 0,0 0 0,0 0 0,-1-1 1,1 1-1,-1 0 0,1 0 0,-1 0 0,0 0 0,0 0 0,0-1 0,-1 3 0,-32 47 566,33-50-668,-19 21 134,15-17-141,-1 0-1,1 0 0,1 0 0,-1 1 0,1 0 0,0 0 0,0 0 0,1 0 1,-1 0-1,2 1 0,-1-1 0,-2 11 0,5-16-9,0-1-1,0 1 1,0-1 0,1 1 0,-1 0-1,0-1 1,1 1 0,-1-1-1,0 1 1,1-1 0,-1 1-1,1-1 1,-1 1 0,1-1 0,-1 0-1,1 1 1,-1-1 0,1 0-1,-1 1 1,1-1 0,-1 0 0,1 1-1,-1-1 1,1 0 0,0 0-1,-1 0 1,1 0 0,0 0-1,-1 0 1,1 0 0,1 0 0,26 0 197,-20 0-180,18 0-75,0-1 0,45-8 0,-60 6-943,-1 0 0,1 0 0,-1-1 0,1 0-1,12-7 1,-18 4-6127,-5 3 667</inkml:trace>
  <inkml:trace contextRef="#ctx0" brushRef="#br0" timeOffset="1">47 168 1089,'0'0'26105,"59"-34"-25753,-33 29-256,2 0-128,0 1-544,-3 2-2243,-2-2-1858,1-1-5508</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4.449"/>
    </inkml:context>
    <inkml:brush xml:id="br0">
      <inkml:brushProperty name="width" value="0.025" units="cm"/>
      <inkml:brushProperty name="height" value="0.025" units="cm"/>
    </inkml:brush>
  </inkml:definitions>
  <inkml:trace contextRef="#ctx0" brushRef="#br0">0 93 13549,'0'0'10986,"11"3"-9747,-5-2-1067,1 0 0,-1 0-1,1 0 1,0-1 0,-1 0 0,1 0 0,-1-1 0,1 0 0,9-2 0,-13 2-141,0 0 1,0 0-1,0 0 1,0-1-1,0 1 0,0-1 1,0 1-1,-1-1 1,1 0-1,-1 0 1,1 0-1,-1-1 0,0 1 1,0 0-1,0-1 1,0 0-1,0 1 1,0-1-1,-1 0 0,1 0 1,-1 0-1,0 0 1,0 0-1,0 0 1,0 0-1,0-6 0,-1 8-33,0 0 0,0 0-1,1 0 1,-1 0-1,0 0 1,0 0-1,0 0 1,0 0-1,-1 0 1,1 0-1,0 0 1,0 0-1,-1 0 1,1 0 0,0 1-1,-1-1 1,1 0-1,-1 0 1,1 0-1,-1 0 1,1 0-1,-1 1 1,0-1-1,1 0 1,-1 1-1,0-1 1,0 0-1,0 1 1,1-1 0,-1 1-1,0-1 1,0 1-1,0 0 1,0-1-1,0 1 1,0 0-1,0-1 1,0 1-1,0 0 1,0 0-1,0 0 1,0 0-1,0 0 1,0 0 0,0 0-1,0 0 1,0 1-1,0-1 1,0 0-1,-1 1 1,-2 0-21,-1 0 0,0 1 1,0 0-1,1-1 0,-1 2 1,1-1-1,0 0 0,-1 1 1,-4 4-1,-31 36 112,37-40-42,1 0 0,0 0 0,1 0 0,-1 0 0,0 0 0,1 0 1,0 1-1,-1-1 0,1 1 0,1-1 0,-1 1 0,0-1 0,1 1 0,0 4 1,0-7-38,1 0 1,-1 0 0,1 0 0,0 0 0,0 0 0,-1-1 0,1 1 0,0 0 0,0 0 0,0 0 0,0-1 0,0 1 0,0-1-1,0 1 1,0 0 0,0-1 0,0 0 0,0 1 0,1-1 0,-1 0 0,0 1 0,0-1 0,0 0 0,0 0 0,1 0 0,-1 0-1,2-1 1,40 0 217,-39 1-196,3-1-73,0 0 0,0-1 0,0 1 0,0-2 0,0 1-1,0-1 1,-1 0 0,1 0 0,-1 0 0,0-1-1,0 0 1,9-8 0,-3 0-70,0 0 1,-1-1-1,0 0 0,10-17 0,-32 77-652,8-39 833,0-1 1,1 0-1,0 1 1,0 0-1,1 0 1,0-1-1,0 11 1,1-17-63,0 1 1,0 0-1,0 0 0,0-1 1,1 1-1,-1 0 0,1-1 1,-1 1-1,1 0 0,0-1 1,-1 1-1,1-1 0,0 1 1,0-1-1,0 1 0,0-1 1,0 0-1,1 0 0,-1 1 1,0-1-1,1 0 0,-1 0 1,0 0-1,1 0 0,-1 0 1,1-1-1,0 1 0,-1 0 1,1-1-1,-1 1 0,1-1 1,0 0-1,0 1 0,-1-1 1,1 0-1,0 0 1,2 0-1,0 0-348,1 0 0,-1 0 0,1-1 1,-1 1-1,1-1 0,-1 0 0,0 0 0,7-3 0,-7 2-895,1-1 0,-1 0 0,0 0 0,0 0-1,0 0 1,0 0 0,4-6 0,13-14-10072</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4.810"/>
    </inkml:context>
    <inkml:brush xml:id="br0">
      <inkml:brushProperty name="width" value="0.025" units="cm"/>
      <inkml:brushProperty name="height" value="0.025" units="cm"/>
    </inkml:brush>
  </inkml:definitions>
  <inkml:trace contextRef="#ctx0" brushRef="#br0">202 0 16976,'0'0'6785,"-5"10"-5488,-4 12-846,2 0 0,0 0 0,1 1-1,2 0 1,0 0 0,-1 46-1,3 74-2441,2-143 1874,0 1 1,0-1-1,0 1 0,0-1 0,0 1 0,0-1 1,0 1-1,0-1 0,0 1 0,0-1 1,0 1-1,0-1 0,0 0 0,0 1 1,-1-1-1,1 1 0,0-1 0,0 1 0,0-1 1,-1 0-1,1 1 0,0-1 0,-1 1 1,1-1-1,0 0 0,-1 1 0,1-1 0,0 0 1,-1 0-1,1 1 0,-1-1 0,1 0 1,0 0-1,-1 1 0,1-1 0,-1 0 1,1 0-1,-1 0 0,1 0 0,-1 0 0,1 0 1,-1 0-1,1 0 0,-1 0 0,1 0 1,-1 0-1,1 0 0,0 0 0,-1 0 0,1 0 1,-1 0-1,1-1 0,-1 1 0,1 0 1,-1 0-1,1-1 0,0 1 0,-1 0 0,1-1 1,0 1-1,-1 0 0,1-1 0,0 1 1,-1 0-1,1-1 0,0 1 0,-1-1 0,-23-28-6806,23 28 6626,-28-36-3772,-16-24 7645,39 52-1245,0-1 1,0 0-1,1-1 0,-4-11 0,9 22-2196,-1-1 1,1 1 0,0-1-1,0 1 1,0-1 0,0 1 0,0-1-1,0 0 1,0 1 0,0-1-1,0 1 1,1-1 0,-1 1-1,0-1 1,0 1 0,0-1 0,1 1-1,-1-1 1,0 1 0,1-1-1,-1 1 1,0-1 0,1 1-1,-1-1 1,0 1 0,1 0 0,-1-1-1,1 1 1,-1 0 0,1-1-1,-1 1 1,1 0 0,-1 0-1,1-1 1,-1 1 0,1 0 0,-1 0-1,1 0 1,0 0 0,-1 0-1,1 0 1,0 0 0,30-2 296,-25 2 22,145 0 638,-83 0-8564,-61-1 1643</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25.171"/>
    </inkml:context>
    <inkml:brush xml:id="br0">
      <inkml:brushProperty name="width" value="0.025" units="cm"/>
      <inkml:brushProperty name="height" value="0.025" units="cm"/>
    </inkml:brush>
  </inkml:definitions>
  <inkml:trace contextRef="#ctx0" brushRef="#br0">1 0 19635,'0'0'5381,"51"20"-10474</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7.526"/>
    </inkml:context>
    <inkml:brush xml:id="br0">
      <inkml:brushProperty name="width" value="0.025" units="cm"/>
      <inkml:brushProperty name="height" value="0.025" units="cm"/>
    </inkml:brush>
  </inkml:definitions>
  <inkml:trace contextRef="#ctx0" brushRef="#br0">1 0 10346,'0'0'14798,"9"2"-13400,14 6-977,-2 1-1,1 1 0,-1 0 1,-1 2-1,0 0 0,26 22 0,35 20-169,-53-38-216,-2 0 0,0 1 0,-1 2 0,0 1 0,-2 1 0,32 35 0,-48-49-205,-4-8-1659,-11-16-2289,-40-22-7424,15 14 1079</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3.226"/>
    </inkml:context>
    <inkml:brush xml:id="br0">
      <inkml:brushProperty name="width" value="0.025" units="cm"/>
      <inkml:brushProperty name="height" value="0.025" units="cm"/>
    </inkml:brush>
  </inkml:definitions>
  <inkml:trace contextRef="#ctx0" brushRef="#br0">11 1 16271,'0'0'6503,"0"8"-6071,-10 206 1223,10-212-1595,0-1 1,-1 1 0,1-1-1,0 0 1,0 1 0,0-1-1,0 1 1,0-1-1,0 1 1,1-1 0,-1 0-1,0 1 1,1-1 0,-1 1-1,1-1 1,-1 0-1,1 0 1,0 1 0,0-1-1,-1 0 1,1 0 0,0 0-1,1 2 1,0-3 30,0 0 1,0 0-1,-1 0 0,1 0 1,0-1-1,0 1 1,-1 0-1,1-1 0,0 1 1,0-1-1,-1 0 1,1 1-1,-1-1 1,1 0-1,-1 0 0,1 0 1,-1 0-1,1 0 1,1-3-1,69-57 528,66-71 0,-97 92-934,-45 44-6158,0 2 4074,-9 5-4375</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07.871"/>
    </inkml:context>
    <inkml:brush xml:id="br0">
      <inkml:brushProperty name="width" value="0.025" units="cm"/>
      <inkml:brushProperty name="height" value="0.025" units="cm"/>
    </inkml:brush>
  </inkml:definitions>
  <inkml:trace contextRef="#ctx0" brushRef="#br0">70 274 11979,'0'0'2557,"-8"0"91,0 0-1908,5-1-492,0 1-1,0 0 0,0 0 1,0 0-1,0 0 0,0 0 1,0 0-1,0 1 1,1-1-1,-1 1 0,0 0 1,-5 2-1,7-2-166,0-1 1,1 1-1,-1 0 0,0-1 1,0 1-1,1 0 0,-1-1 1,1 1-1,-1 0 0,1 0 1,-1 0-1,1-1 0,-1 1 0,1 0 1,-1 0-1,1 0 0,0 0 1,0 0-1,0 0 0,-1 0 1,1 0-1,0 0 0,0 0 1,0-1-1,0 1 0,0 0 1,1 0-1,-1 0 0,0 0 1,0 0-1,1 0 0,-1 0 1,0 0-1,1 0 0,-1-1 0,1 1 1,-1 0-1,1 0 0,0 0 1,-1-1-1,1 1 0,0 0 1,-1-1-1,2 2 0,2 2 200,0 0 0,0 0 0,0-1 0,1 1 1,-1-1-1,8 4 0,-9-6-136,0 0 0,0 1 1,0-1-1,0 0 1,0-1-1,0 1 0,1 0 1,-1-1-1,0 0 1,0 0-1,1 0 0,-1 0 1,0 0-1,1-1 1,-1 1-1,0-1 0,0 0 1,0 0-1,6-3 1,-3 1-18,-1-1 0,0 1 1,0-1-1,-1-1 0,1 1 1,-1 0-1,0-1 1,0 0-1,6-10 0,1-4-18,-2 0 1,0 0-1,-1-1 0,-1 0 0,5-25 0,-7 17-44,-1 0-1,-2-1 0,0-38 1,-2 70-123,1 0 1,0 0 0,0-1-1,0 1 1,1 0-1,-1-1 1,1 1 0,-1-1-1,1 1 1,0-1-1,0 0 1,0 0-1,0 0 1,0 0 0,5 3-1,38 26-519,-34-25 115,0 0-1,0 0 1,1-2 0,0 1-1,18 3 1,34 1-4389,0-8-3136</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10.411"/>
    </inkml:context>
    <inkml:brush xml:id="br0">
      <inkml:brushProperty name="width" value="0.025" units="cm"/>
      <inkml:brushProperty name="height" value="0.025" units="cm"/>
    </inkml:brush>
  </inkml:definitions>
  <inkml:trace contextRef="#ctx0" brushRef="#br0">132 98 4516,'0'0'6219,"10"-9"-2540,5-6-2458,30-29 2487,-12 18 1596,-33 26-5260,1 0 0,-1 0 0,0 0 0,0-1-1,0 1 1,0 0 0,0 0 0,0 0 0,0 0 0,0 0-1,0 0 1,0 0 0,1 0 0,-1 0 0,0 0-1,0 0 1,0 0 0,0 0 0,0 0 0,0-1 0,1 1-1,-1 0 1,0 0 0,0 0 0,0 0 0,0 0-1,0 0 1,0 0 0,0 0 0,1 1 0,-1-1 0,0 0-1,0 0 1,0 0 0,0 0 0,0 0 0,0 0 0,0 0-1,1 0 1,-1 0 0,0 0 0,0 0 0,0 0-1,0 0 1,0 0 0,0 1 0,0-1 0,0 0 0,0 0-1,0 0 1,0 0 0,0 0 0,1 0 0,-1 0-1,0 1 1,0-1 0,0 0 0,0 0 0,0 0 0,0 0-1,0 0 1,0 1 0,-3 12 586,-10 13-503,-118 147 676,38-56-1008,192-248-5629,-9 13 2541,-33 39 5219,-58 114 439,-9-1-1747,0-1 0,-22 46 0,19-51-213,1 0 0,2 1 1,-12 55-1,21-59-125,1-25-273,0 0-1,0-1 1,1 1 0,-1 0 0,0-1 0,0 1-1,0 0 1,0 0 0,1 0 0,-1-1 0,0 1-1,0 0 1,0 0 0,1 0 0,-1-1 0,0 1-1,0 0 1,1 0 0,-1 0 0,0 0 0,0 0-1,1 0 1,-1-1 0,0 1 0,1 0 0,-1 0-1,0 0 1,0 0 0,1 0 0,-1 0 0,0 0-1,1 0 1,-1 0 0,0 0 0,0 1 0,1-1-1,-1 0 1,0 0 0,0 0 0,1 0-1,-1 0 1,0 0 0,0 1 0,1-1 0,-1 0-1,0 0 1,0 0 0,1 0 0,-1 1 0,0-1-1,0 0 1,0 0 0,0 1 0,0-1 0,1 0-1,-1 0 1,0 1 0,0-1 0,0 0 0,0 1-1,0-1 1,0 0 0,0 0 0,0 1 0,0-1-1,0 0 1,0 1 0,1-3 9,1 0 1,-1-1-1,0 1 1,-1 0-1,1-1 0,0 1 1,-1-1-1,1 1 1,-1-1-1,0 1 0,1-1 1,-2-4-1,5-21 331,0 20-353,0 0-1,1 0 1,0 0-1,1 1 1,-1 0-1,1 0 1,1 0-1,-1 1 1,1 0-1,1 0 0,-1 1 1,1-1-1,-1 2 1,2-1-1,-1 1 1,0 0-1,1 1 1,-1 0-1,1 1 0,0-1 1,12 0-1,-20 3-6,-1 0 0,1 0 0,0 0 0,0 0 0,-1 1 0,1-1 0,0 0 0,0 0 0,-1 1 0,1-1 0,0 0 0,-1 1 0,1-1 0,0 1 0,-1-1-1,1 1 1,0-1 0,-1 1 0,1-1 0,-1 1 0,1 0 0,-1-1 0,0 1 0,1 0 0,-1-1 0,0 1 0,1 0 0,-1 1 0,3 31-125,-4-25 151,0 1-1,-1 0 0,0 0 0,0-1 0,-5 10 0,7-18-22,-16 27 321,11-27 220,3-18-194,2-7-237,0 0 1,-2 0-1,-8-37 0,10 61-84,19 25-214,-14-21 203,0 0 0,1-1-1,0 0 1,0 0 0,0 0-1,-1-1 1,1 0 0,1 0-1,-1-1 1,0 1 0,0-1-1,0 0 1,0-1 0,0 0-1,0 0 1,0 0 0,11-4-1,-8 1 9,0 1 0,1-2 0,-1 1-1,-1-1 1,1 0 0,-1-1 0,0 0-1,0-1 1,-1 1 0,8-10-1,-8 9 6,0-1-1,-1 0 0,0-1 0,-1 1 0,0-1 0,0 0 1,-1-1-1,0 1 0,-1-1 0,0 1 0,0-1 0,-1 0 1,1-19-1,-3 29-29,-1 0-1,0 0 1,1 0 0,-1 0 0,0 0 0,0 0 0,1 0 0,-1 0-1,0 0 1,0 0 0,1 0 0,-1 0 0,0 0 0,1 1 0,-1-1 0,0 0-1,1 1 1,-1-1 0,0 0 0,1 1 0,-2 0 0,-6 6-23,1 0 0,0 0 0,0 1 0,1 0 0,0 1 0,1-1 0,-9 18 0,-27 69 96,36-83 4,1 1 0,1 0 1,0-1-1,0 1 0,2 0 0,-1 0 1,2 0-1,0 21 0,1-33-59,-1 1 0,0-1-1,0 0 1,1 0 0,-1 0 0,0 1 0,1-1-1,-1 0 1,1 0 0,0 0 0,-1 0-1,1 0 1,0 0 0,0 0 0,-1 0 0,1 0-1,0-1 1,0 1 0,0 0 0,0 0 0,0-1-1,0 1 1,0-1 0,0 1 0,1-1-1,-1 1 1,0-1 0,0 0 0,0 1 0,0-1-1,1 0 1,-1 0 0,0 0 0,0 0-1,0 0 1,1 0 0,-1 0 0,0-1 0,0 1-1,0 0 1,1-1 0,1 0 0,2-1 23,1 1 0,-1-1 1,0-1-1,0 1 0,0-1 1,-1 0-1,1 0 0,5-5 1,-3 2-17,0-1 1,-1 0 0,0-1-1,0 1 1,0-1 0,-1 0-1,-1 0 1,1-1 0,-1 0-1,-1 1 1,1-1 0,-2-1-1,1 1 1,-1 0 0,1-10-1,-3 18-13,0 1-1,0 0 0,0 0 0,0-1 0,0 1 0,0 0 0,0 0 0,0-1 0,0 1 1,0 0-1,0-1 0,0 1 0,0 0 0,0 0 0,0-1 0,0 1 0,0 0 1,0 0-1,0-1 0,0 1 0,0 0 0,-1 0 0,1-1 0,0 1 0,0 0 0,0 0 1,0 0-1,-1-1 0,1 1 0,0 0 0,0 0 0,-1 0 0,1 0 0,0 0 0,0-1 1,-1 1-1,1 0 0,0 0 0,0 0 0,-1 0 0,1 0 0,0 0 0,0 0 0,-1 0 1,1 0-1,-1 0 0,-13 10-91,-10 19-41,22-26 150,0 1 1,1-1 0,-1 1 0,1-1 0,0 1 0,0 0-1,0 0 1,1-1 0,-1 1 0,1 5 0,0-8-12,0 0 1,1 0 0,-1 0 0,1 0-1,-1 0 1,1 0 0,-1 0-1,1-1 1,-1 1 0,1 0 0,0 0-1,-1 0 1,1-1 0,0 1-1,0 0 1,0-1 0,0 1-1,0-1 1,0 1 0,-1-1 0,1 1-1,0-1 1,0 1 0,0-1-1,0 0 1,1 0 0,-1 0 0,0 0-1,0 1 1,0-1 0,0 0-1,0-1 1,0 1 0,0 0-1,0 0 1,0 0 0,0-1 0,0 1-1,1-1 1,8-2 4,0-1 0,-1 0 0,1 0 0,-1-1 0,0 0 0,0-1 0,-1 0 0,1 0 0,-2-1 0,1 0 0,-1 0 0,0-1 0,0 0 0,-1 0 0,0-1 0,0 1 0,4-12 0,-9 19-70,-2 4-101,-27 53-30,21-45 280,0 1 0,1-1 0,1 1 0,0 0 0,1 0 0,0 0 0,1 1 0,0-1 0,-1 16 0,4-28-87,0 1 1,0 0 0,0-1 0,0 1 0,0 0 0,0-1-1,1 1 1,-1-1 0,0 1 0,0 0 0,0-1 0,1 1-1,-1-1 1,0 1 0,0-1 0,1 1 0,-1-1 0,1 1-1,-1-1 1,0 1 0,1-1 0,-1 1 0,1-1 0,-1 0-1,1 1 1,-1-1 0,1 0 0,-1 1 0,1-1 0,0 0-1,0 0 1,23-2 154,-18 1-127,-1-2-1,1 1 1,-1-1 0,1 0 0,-1 0 0,6-4 0,2-6-35,-1-1 0,0-1-1,10-15 1,20-25-507,-42 55 508,0 0 1,0 0 0,0 0 0,0 0 0,1-1 0,-1 1 0,0 0-1,0 0 1,0 0 0,0 0 0,0 0 0,0 0 0,0 0 0,0 0-1,0 0 1,1-1 0,-1 1 0,0 0 0,0 0 0,0 0 0,0 0-1,0 0 1,0 0 0,1 0 0,-1 0 0,0 0 0,0 0 0,0 0-1,0 0 1,0 0 0,0 0 0,1 0 0,-1 0 0,0 0 0,0 0-1,0 0 1,0 0 0,0 0 0,0 0 0,1 0 0,-1 0 0,0 1-1,0-1 1,0 0 0,0 0 0,0 0 0,0 0 0,0 0 0,0 0-1,0 0 1,1 0 0,-1 0 0,0 1 0,0-1 0,0 0 0,0 0-1,0 0 1,0 0 0,0 0 0,0 0 0,0 1 0,0-1 0,0 0-1,0 0 1,0 0 0,0 0 0,0 0 0,0 17-194,-5 20-50,-5 13 161,11-50-144,0 0 0,1 0 0,-1 0 0,0-1 1,0 1-1,0-1 0,0 1 0,0 0 0,0-1 0,0 0 0,0 1 0,0-1 0,0 0 1,0 1-1,1-2 0,6-8-2661,0 1 1,0-1-1,-1-1 0,9-15 1,-15 24 2261,18-33-11362</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10.783"/>
    </inkml:context>
    <inkml:brush xml:id="br0">
      <inkml:brushProperty name="width" value="0.025" units="cm"/>
      <inkml:brushProperty name="height" value="0.025" units="cm"/>
    </inkml:brush>
  </inkml:definitions>
  <inkml:trace contextRef="#ctx0" brushRef="#br0">209 0 18770,'1'1'3178,"-2"13"-2048,-4 9 122,-1 0 1,-1-1 0,-12 27-1,10-29-909,2 1 1,0 0-1,1 0 0,-4 28 0,6 49-1757,4-98 698,-2-12-3654,-12-11 2735,-47-43 1047,14 17 2158,47 49-1448,-1 0 0,1-1 1,0 1-1,-1 0 1,1-1-1,0 1 0,-1-1 1,1 1-1,0-1 0,-1 1 1,1 0-1,0-1 0,0 1 1,0-1-1,0 1 0,-1-1 1,1 1-1,0-1 0,0 1 1,0-1-1,0 0 0,0 1 1,0-1-1,0 1 1,0-1-1,0 1 0,1-1 1,-1 1-1,0-1 0,0 1 1,1-1-1,16-8 1487,37 5-1301,-42 3 58,12-1-391,47-5-2929,-63 2-821,-9-4-4563,-7 1 859</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11.109"/>
    </inkml:context>
    <inkml:brush xml:id="br0">
      <inkml:brushProperty name="width" value="0.025" units="cm"/>
      <inkml:brushProperty name="height" value="0.025" units="cm"/>
    </inkml:brush>
  </inkml:definitions>
  <inkml:trace contextRef="#ctx0" brushRef="#br0">1 1 9417,'0'0'13421,"59"26"-29020</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11.462"/>
    </inkml:context>
    <inkml:brush xml:id="br0">
      <inkml:brushProperty name="width" value="0.025" units="cm"/>
      <inkml:brushProperty name="height" value="0.025" units="cm"/>
    </inkml:brush>
  </inkml:definitions>
  <inkml:trace contextRef="#ctx0" brushRef="#br0">112 0 15214,'0'0'8782,"-4"4"-9129,2-4 175,1 1 0,-1 0 0,1 0-1,-1 0 1,1 0 0,0 0 0,0 1 0,-1-1 0,1 0-1,0 1 1,0-1 0,0 1 0,0-1 0,0 1 0,-1 2-1,4-3 136,0 1 0,0-1-1,-1 1 1,1-1-1,0 0 1,0 0-1,0 0 1,0 0-1,0 0 1,0 0-1,1-1 1,-1 1-1,4 0 1,28 13 266,-33-13-153,-1 0-1,1-1 0,-1 1 1,1 0-1,-1 0 0,0-1 1,1 1-1,-1 0 0,0 0 1,1 0-1,-1 0 0,0-1 1,0 1-1,0 0 0,0 0 1,0 0-1,0 0 0,0 0 1,0-1-1,0 1 0,0 0 0,0 0 1,-1 0-1,1 0 0,0-1 1,-1 1-1,1 0 0,0 0 1,-1 0-1,1-1 0,-1 1 1,1 0-1,-1-1 0,0 1 1,1 0-1,-1-1 0,0 1 1,-1 0-1,-7 8 799,0 0 1,-1-1 0,0 0-1,0-1 1,-21 11-1,26-15-1020,-1 0-1,1-1 1,-1 0-1,0 0 1,0 0-1,0 0 1,0-1-1,-8 0 1,6-1-4643</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12.132"/>
    </inkml:context>
    <inkml:brush xml:id="br0">
      <inkml:brushProperty name="width" value="0.025" units="cm"/>
      <inkml:brushProperty name="height" value="0.025" units="cm"/>
    </inkml:brush>
  </inkml:definitions>
  <inkml:trace contextRef="#ctx0" brushRef="#br0">65 125 14798,'0'0'10885,"9"-2"-10111,-2 0-420,1-1 0,0 0 0,-1-1 0,1 1 0,-1-1 0,12-9 0,-16 10-294,0 1 0,0 0 0,-1-1 1,1 0-1,-1 1 0,1-1 0,-1 0 0,0 0 1,0-1-1,-1 1 0,1 0 0,-1-1 1,1 1-1,-1 0 0,0-1 0,0 0 0,-1 1 1,1-1-1,-1 1 0,0-8 0,0 10-57,0 0-1,-1 0 0,1 0 0,-1 0 1,1 0-1,-1 0 0,1 0 0,-1 0 1,0 1-1,1-1 0,-1 0 0,0 0 1,0 1-1,0-1 0,1 1 1,-1-1-1,0 1 0,0-1 0,0 1 1,0-1-1,0 1 0,0 0 0,0-1 1,0 1-1,0 0 0,0 0 1,0 0-1,0 0 0,0 0 0,0 0 1,-1 0-1,-37 5-107,33-2 90,-1 1-1,0 0 0,1 0 1,-1 1-1,1 0 0,1 0 1,-1 0-1,1 1 0,0 0 1,0 0-1,0 0 0,1 1 1,-4 7-1,4-8 12,1-1-1,0 1 1,0 0 0,1 1-1,-1-1 1,1 0 0,1 1-1,-1-1 1,1 1 0,0 0-1,1-1 1,-1 1 0,1 0 0,1-1-1,1 12 1,-1-16 9,0 0-1,0 0 1,1 0-1,-1 0 1,1 0 0,-1-1-1,1 1 1,-1 0 0,1-1-1,0 1 1,0-1 0,0 0-1,0 0 1,0 0 0,0 0-1,0 0 1,0 0-1,0 0 1,0-1 0,0 1-1,1-1 1,-1 1 0,0-1-1,1 0 1,-1 0 0,0 0-1,0 0 1,1-1-1,-1 1 1,3-1 0,4-1 24,0 1 0,0-1 0,-1 0 0,1-1 0,0 0 0,11-7 0,2-4-24,-1-1 1,-1-1-1,20-19 1,-11 9-279,-29 26 260,0 0 0,0 0 0,0 0 0,0 0 0,1 0 0,-1 0 0,0 0 0,0 0 0,0 0 0,0-1 0,0 1 0,1 0 0,-1 0 0,0 0 0,0 0 0,0 0-1,0 0 1,0 0 0,1 0 0,-1 0 0,0 0 0,0 0 0,0 0 0,0 0 0,1 0 0,-1 1 0,0-1 0,0 0 0,0 0 0,0 0 0,0 0 0,0 0 0,1 0 0,-1 0 0,0 0 0,0 0 0,0 0 0,0 1 0,0-1 0,0 0 0,0 0 0,1 0 0,-1 0 0,0 0 0,0 0 0,0 1 0,0-1 0,0 0 0,0 0-1,0 0 1,0 0 0,0 1 0,0-1 0,0 0 0,0 0 0,0 0 0,0 0 0,0 0 0,0 1 0,0-1 0,0 0 0,0 0 0,0 0 0,-1 21-188,-5 21 296,0 17 717,6-59-800,0 1 0,0-1 0,0 1 0,0-1 0,0 0 0,0 1 0,0-1 0,0 1 0,0-1 0,1 0 0,-1 1 0,0-1 0,0 0 0,1 1 0,-1-1 0,0 0 0,0 1 0,1-1 0,-1 0 0,0 0 0,1 1 0,-1-1 0,0 0 0,1 0 0,-1 1 0,0-1 0,1 0 0,-1 0 0,1 0 0,-1 0 0,0 0 0,1 0 0,-1 0 0,1 0 0,21-3 221,16-14 21,15-25-137,-40 31-144,-1 1-1,1 0 1,1 0-1,0 2 1,19-10-1,-33 18 19,1 0 0,-1 0 0,1-1 0,-1 1-1,1 0 1,-1 0 0,1 0 0,-1 0 0,1 0-1,-1 0 1,1 0 0,-1 0 0,1 0 0,-1 0-1,1 1 1,-1-1 0,1 0 0,-1 0 0,1 0-1,-1 0 1,1 1 0,-1-1 0,1 0 0,-1 1-1,0-1 1,1 0 0,-1 1 0,0-1-1,1 0 1,-1 1 0,0-1 0,1 1 0,-1-1-1,0 0 1,1 2 0,7 22 148,-8-21-144,1 0 1,-1-1-1,1 1 1,0-1-1,0 1 1,0-1-1,0 1 1,0-1-1,3 5 1,8-6-479,6-16-521,-2-13-6939,-11 11-636</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12.492"/>
    </inkml:context>
    <inkml:brush xml:id="br0">
      <inkml:brushProperty name="width" value="0.025" units="cm"/>
      <inkml:brushProperty name="height" value="0.025" units="cm"/>
    </inkml:brush>
  </inkml:definitions>
  <inkml:trace contextRef="#ctx0" brushRef="#br0">1 42 16752,'0'0'10121,"50"-42"-21812</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12.833"/>
    </inkml:context>
    <inkml:brush xml:id="br0">
      <inkml:brushProperty name="width" value="0.025" units="cm"/>
      <inkml:brushProperty name="height" value="0.025" units="cm"/>
    </inkml:brush>
  </inkml:definitions>
  <inkml:trace contextRef="#ctx0" brushRef="#br0">57 0 15310,'0'0'3748,"-1"10"-823,-21 92 2431,-8 47-1861,28-131-3425,1-1 1,0 1-1,1-1 0,1 1 0,1-1 0,5 27 1,-6-41-62,-1 0 1,1-1-1,-1 1 1,1 0-1,0-1 1,0 1-1,0-1 1,1 1-1,-1-1 1,1 1-1,-1-1 1,1 0-1,0 0 1,0 1-1,0-1 1,0-1-1,0 1 1,0 0-1,0 0 1,1-1-1,-1 0 1,1 1-1,-1-1 1,1 0-1,0 0 1,-1 0-1,1 0 1,0-1-1,-1 1 1,1-1-1,0 0 1,0 0 0,0 0-1,-1 0 1,1 0-1,0 0 1,0-1-1,0 1 1,-1-1-1,1 0 1,0 0-1,-1 0 1,1 0-1,-1-1 1,1 1-1,-1 0 1,0-1-1,1 0 1,-1 0-1,0 0 1,0 1-1,0-2 1,0 1-1,1-3 1,15-19 61,-1-1 1,-1-1-1,23-53 1,-24 48-328,1 0 1,28-42-1,-38 69 93</inkml:trace>
  <inkml:trace contextRef="#ctx0" brushRef="#br0" timeOffset="1">189 317 12268,'0'0'5189,"-7"49"-865,6-28-1346,1-2-735,0-2-962,14-4-801,-1-3-352,9-5-448,-3-5-2755,2 0-5893</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14.122"/>
    </inkml:context>
    <inkml:brush xml:id="br0">
      <inkml:brushProperty name="width" value="0.025" units="cm"/>
      <inkml:brushProperty name="height" value="0.025" units="cm"/>
    </inkml:brush>
  </inkml:definitions>
  <inkml:trace contextRef="#ctx0" brushRef="#br0">49 148 3908,'0'0'11536,"5"-8"-6678,-2 4-4332,1-1 255,0 0 0,0 0 1,0 0-1,-1-1 1,0 1-1,0-1 1,-1 0-1,1 0 0,-1 0 1,-1 0-1,3-11 1,-5 17-745,1-1 0,0 1 0,-1-1 0,1 1 0,-1-1 0,0 1 0,1 0 0,-1-1 0,1 1 0,-1 0 0,1-1 0,-1 1 0,0 0 0,1 0 0,-1 0 0,0 0 0,1-1 0,-1 1 0,0 0 0,1 0 0,-1 0 0,0 0 0,1 0 0,-1 1 0,0-1 0,1 0 0,-1 0 0,1 0 0,-1 0 0,-1 1-1,-21 8-3,19-6-39,0 1 0,0 0 0,0 0 0,0 0-1,1 0 1,-1 1 0,1-1 0,0 1 0,1 0 0,-1 0-1,1 0 1,0 0 0,0 0 0,0 0 0,1 1-1,0-1 1,0 1 0,0 7 0,1-13 7,1 1 1,0 0 0,-1 0-1,1-1 1,0 1-1,-1-1 1,1 1-1,0 0 1,0-1-1,0 1 1,0-1-1,-1 0 1,1 1-1,0-1 1,0 0-1,0 0 1,0 1-1,0-1 1,0 0-1,0 0 1,0 0 0,0 0-1,0 0 1,0 0-1,0 0 1,0-1-1,0 1 1,0 0-1,-1 0 1,1-1-1,0 1 1,1-1-1,36-10 125,-23 2-106,1 0 0,24-20 0,-28 20-62,-1 0 0,2 1 0,-1 0 0,27-11 1,-39 19 34,0 0 0,1 0 0,-1 0 0,0 0 0,0 0 0,1 0 0,-1 0 1,0 0-1,1 0 0,-1 0 0,0 0 0,0 0 0,1 0 0,-1 0 0,0 1 0,0-1 1,1 0-1,-1 0 0,0 0 0,0 0 0,1 0 0,-1 1 0,0-1 0,0 0 0,1 0 1,-1 0-1,0 1 0,0-1 0,0 0 0,0 0 0,0 1 0,1-1 0,-1 0 0,0 0 1,0 1-1,0-1 0,0 0 0,0 1 0,2 18-108,-4 18 210,-10 33 300,12-70-383,0 0 0,1 0 1,-1 1-1,0-1 0,0 0 0,0 1 0,1-1 0,-1 0 0,0 0 0,0 0 0,1 1 0,-1-1 0,0 0 0,1 0 0,-1 0 0,0 0 0,1 1 0,-1-1 0,0 0 1,1 0-1,-1 0 0,0 0 0,1 0 0,-1 0 0,0 0 0,1 0 0,-1 0 0,0 0 0,1 0 0,-1 0 0,0 0 0,1 0 0,-1 0 0,0-1 0,1 1 0,-1 0 1,0 0-1,0 0 0,1 0 0,-1-1 0,0 1 0,1 0 0,-1-1 0,17-7 263,43-44 122,-50 42-399,1-1 1,1 2-1,-1-1 0,1 1 0,1 1 1,22-11-1,-34 18-7,-1 1 0,0 0 0,1 0 1,-1 0-1,1-1 0,-1 1 0,0 0 0,1 0 0,-1 0 1,1 0-1,-1 0 0,1 0 0,-1-1 0,0 1 0,1 0 1,-1 0-1,1 0 0,-1 1 0,1-1 0,-1 0 0,1 0 1,-1 0-1,0 0 0,1 0 0,-1 0 0,1 1 0,-1-1 1,0 0-1,1 0 0,-1 1 0,0-1 0,1 0 0,-1 0 1,0 1-1,1-1 0,-1 0 0,0 1 0,0-1 0,1 1 1,-1-1-1,-3 23-82,-18 21 138,87-89-58,-57 39-233,0 1 0,1 0-1,0 1 1,0 0 0,0 0-1,0 1 1,1 1-1,12-3 1,-22 6 213,0-1 0,-1 1-1,1-1 1,0 1 0,-1-1 0,1 1-1,0-1 1,-1 1 0,1 0 0,-1-1-1,1 1 1,-1 0 0,0-1 0,1 1-1,-1 0 1,0 0 0,1-1 0,-1 1-1,0 0 1,0 0 0,0 0 0,1 0-1,-1-1 1,0 1 0,0 0 0,0 0-1,0 0 1,-1 0 0,1-1 0,0 1-1,0 0 1,0 0 0,-1 1 0,-7 30-551,-3-10-635,6-10-5602,15-26 1877,-5 6 4393,43-57-665,-45 61 1820,1 0-1,0 0 1,0 0-1,1 0 1,-1 1 0,1-1-1,-1 1 1,1 0-1,0 1 1,0-1-1,9-2 1,-14 5-517,0 0-1,1 0 1,-1 0 0,0 0-1,0 0 1,1 0 0,-1 0-1,0 0 1,0 0-1,1 0 1,-1 0 0,0 0-1,0 0 1,1 0 0,-1 0-1,0 0 1,0 0 0,1 1-1,-1-1 1,0 0-1,0 0 1,0 0 0,1 0-1,-1 0 1,0 1 0,0-1-1,0 0 1,0 0 0,1 0-1,-1 1 1,0-1-1,0 0 1,0 0 0,0 1-1,0-1 1,0 0 0,0 0-1,0 0 1,0 1 0,1-1-1,-1 0 1,0 0-1,0 1 1,-3 18 1217,-8 14-448,1-17-254,8-13-357,-1 1-1,1 0 1,0 0-1,0 0 1,0 0 0,0 0-1,1 0 1,0 0-1,-1 6 1,4-10-170,1-1 0,0 1 1,0-1-1,-1 0 0,1 0 0,-1 0 0,1 0 0,-1-1 1,1 1-1,2-3 0,33-24 46,-24 17-448,0 1 0,1 0 0,0 1 0,0 0 0,1 1 0,19-7 0,-35 15 323,1 0-1,-1 0 1,0-1 0,0 1-1,1 0 1,-1 0-1,0 0 1,1 0-1,-1 0 1,0 0-1,0 0 1,1 0-1,-1 0 1,0 0-1,0 0 1,1 0-1,-1 0 1,0 0-1,1 0 1,-1 0-1,0 1 1,0-1-1,1 0 1,-1 0-1,0 0 1,0 0-1,0 0 1,1 1-1,-1-1 1,0 0-1,0 0 1,0 0-1,1 1 1,-1-1-1,0 0 1,0 0-1,0 1 1,0-1-1,0 0 1,1 0-1,-1 1 1,0-1-1,0 1 1,-3 16 112,-13 16 188,10-25-131,5-6-33,-1 0 0,1 0 0,-1 0-1,1 0 1,0 1 0,0-1 0,0 0 0,0 0-1,0 1 1,0-1 0,0 4 0,32-21 634,-18 6-631,-6 3-341,1 0-1,1 0 1,-1 0-1,1 1 1,0 1-1,1-1 1,-1 1-1,1 1 1,-1 0 0,1 0-1,13-1 1,-23 4 199,1 0 1,-1 0-1,1 0 1,-1 0 0,1 0-1,-1 0 1,0 0-1,1 0 1,-1 0-1,1 1 1,-1-1 0,0 0-1,1 0 1,-1 0-1,1 1 1,-1-1 0,0 0-1,1 0 1,-1 1-1,0-1 1,0 0-1,1 1 1,-1-1 0,0 0-1,0 1 1,1-1-1,-1 0 1,0 1 0,0-1-1,0 1 1,0-1-1,1 1 1,-1-1 0,0 1-1,-3 20 24,-12 16 102,14-36-122,-5 9 277,-2 2-932,6-7-7031</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15.149"/>
    </inkml:context>
    <inkml:brush xml:id="br0">
      <inkml:brushProperty name="width" value="0.025" units="cm"/>
      <inkml:brushProperty name="height" value="0.025" units="cm"/>
    </inkml:brush>
  </inkml:definitions>
  <inkml:trace contextRef="#ctx0" brushRef="#br0">64 83 11211,'2'0'12077,"7"0"-6111,-2 0-5924,-1 0 1,1-1-1,-1 1 0,1-2 0,-1 1 1,0-1-1,0 0 0,1 0 1,-1 0-1,0-1 0,7-5 0,-11 7-45,0 0-1,0-1 0,0 1 0,0-1 0,0 0 0,0 0 0,-1 0 1,1 0-1,-1 0 0,1 0 0,-1 0 0,0 0 0,0-1 1,0 1-1,0 0 0,0-1 0,0-3 0,-1 6-145,-1-1 116,0 1 0,-1-1 1,1 1-1,0 0 1,-1 0-1,1 0 1,0-1-1,-1 1 0,1 0 1,0 1-1,-1-1 1,1 0-1,-1 0 0,1 0 1,0 1-1,0-1 1,-1 1-1,1-1 1,0 1-1,-2 1 0,2-2-293,0 1 0,1-1-1,-1 1 1,0-1 0,1 1-1,-1-1 1,1 1 0,-1 0-1,1-1 1,-1 1-1,1 0 1,-1-1 0,1 1-1,0 0 1,-1 0 0,1 0-1,0-1 1,-1 1 0,1 0-1,0 1 1,0-2 304,-8-6 6669,9 5-6631,0 0-1,0 0 1,0 0 0,0 0 0,-1 0 0,1 0 0,0-1 0,0 1 0,-1 0-1,1 0 1,-1 0 0,1-1 0,-1 1 0,0 0 0,1-1 0,-1 1-1,0 0 1,0 0 0,0-1 0,0-2 0,-1 4-14,0-1-1,1 1 1,-1-1-1,1 1 1,-1 0 0,0-1-1,0 1 1,1 0-1,-1-1 1,0 1 0,0 0-1,1 0 1,-1-1 0,0 1-1,0 0 1,0 0-1,1 0 1,-1 0 0,0 0-1,0 0 1,0 1-1,1-1 1,-1 0 0,-1 1-1,-4 0-8,0 1-1,0 0 0,0 0 1,1 0-1,-1 1 0,1 0 0,-1 0 1,-6 5-1,6-3 89,0-1 0,1 2 0,-1-1 0,1 1 0,0-1 0,0 1 0,1 1 0,0-1 0,0 1 0,0-1 0,1 1 0,0 0 0,0 1 0,1-1 0,0 0 0,-2 11 0,5-17-71,0 0-1,-1 0 1,1-1 0,0 1-1,-1 0 1,1 0-1,0-1 1,0 1-1,0 0 1,-1-1-1,1 1 1,0-1-1,0 1 1,0-1-1,0 1 1,0-1 0,0 0-1,0 1 1,0-1-1,0 0 1,1 0-1,-1 0 1,0 0-1,0 0 1,0 0-1,0 0 1,0 0 0,1-1-1,36-1 125,-25-1-164,-1-1-1,0 0 0,0-1 1,21-11-1,-24 11-57,0 0 0,0 1 0,1 0 0,-1 0 0,1 1 0,0 0 0,0 1 0,14-1 1,-23 4 98,0 0 1,-1 0-1,1 0 1,0 0-1,-1 0 1,1 0 0,-1 1-1,0-1 1,0 0-1,1 0 1,-1 1 0,0-1-1,0 0 1,0 0-1,0 1 1,0-1-1,0 0 1,-1 0 0,1 1-1,-1 0 1,1 0 8,0-1 0,-1 1 0,1 0 0,0 0 0,0-1 0,0 1 0,0 0 0,0-1 0,0 1 0,1 0 1,-1-1-1,0 1 0,1 0 0,-1-1 0,1 1 0,0 0 0,0-1 0,1 3 0,3-3-2,1-1 0,-1 0 1,1 0-1,-1 0 0,0-1 0,1 1 0,-1-1 0,0-1 0,1 1 0,-1-1 1,0 0-1,0 0 0,0 0 0,-1-1 0,6-3 0,-4 3-114,0-1 0,1 1-1,-1 1 1,1-1 0,-1 1-1,1 0 1,0 0 0,14-1 0,-21 4 116,1 0 0,0 0 0,-1 0 0,1 0 0,0 0 0,-1 0 0,1 0 0,-1 0 0,1 0 0,-1 0 0,0 0 0,1 0 0,-1 0 0,0 0 0,0 0 0,0 0 0,0 0 0,0 1 0,0-1 0,0 0 0,0 0 0,0 0 0,-1 2 0,-4 30 39,3-31-252,-5 8-3714,3-9-2275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3.556"/>
    </inkml:context>
    <inkml:brush xml:id="br0">
      <inkml:brushProperty name="width" value="0.025" units="cm"/>
      <inkml:brushProperty name="height" value="0.025" units="cm"/>
    </inkml:brush>
  </inkml:definitions>
  <inkml:trace contextRef="#ctx0" brushRef="#br0">16 1 13421,'0'0'8648,"-15"53"-6983,15-43-543,4 2-610,8-2-352,7 1-96,3-1-288,4-4-1217,-3-2-1314,3-1-1473,-6-3-2114,-2 0-3651</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37.234"/>
    </inkml:context>
    <inkml:brush xml:id="br0">
      <inkml:brushProperty name="width" value="0.025" units="cm"/>
      <inkml:brushProperty name="height" value="0.025" units="cm"/>
    </inkml:brush>
  </inkml:definitions>
  <inkml:trace contextRef="#ctx0" brushRef="#br0">594 123 3459,'0'0'32,"-3"-9"764,0 2-290,0 0 1,0 1 0,-1-1-1,1 1 1,-1-1-1,-1 1 1,1 1 0,-1-1-1,0 1 1,0-1-1,-1 2 1,0-1 0,0 0-1,0 1 1,0 0 0,0 1-1,-1-1 1,0 1-1,-12-4 1,10 5-317,0 0-1,1 1 1,-1 0-1,0 0 1,0 1-1,0 0 1,1 1 0,-1 0-1,0 0 1,1 1-1,-1 0 1,1 0 0,-1 1-1,1 0 1,0 1-1,0 0 1,0 0-1,-9 7 1,0 2-91,1 1-1,1 1 1,0 0-1,1 1 1,0 1-1,-17 28 1,7-7-82,1 2 0,2 0 0,2 1 0,2 1-1,-22 82 1,25-62 22,3 0 0,3 0 0,0 109-1,8-139-9,6 134 14,-4-149-45,0 0 1,1 0-1,1 0 1,1 0-1,1-1 0,0 0 1,12 22-1,-16-34-1,0 0 1,0 0-1,1 0 1,-1-1-1,1 1 1,0-1-1,0 1 1,0-1-1,1 0 1,-1 0-1,1-1 1,0 1-1,-1-1 1,1 0-1,0 0 1,0 0-1,1 0 1,-1-1-1,0 1 1,1-1-1,-1 0 1,0-1-1,1 1 1,-1-1-1,1 0 1,8-1-1,-5 0 49,0-2 0,1 1 0,-1-1 0,0 0 0,0-1 0,-1 0 0,1 0 0,-1-1 0,0 0 0,0 0 0,0-1 1,-1 1-1,7-9 0,21-24 320,-2-3 0,-2 0 0,-2-2 0,-1-1 0,23-53 0,-12 9 372,51-169 0,-76 211-640,-2-1 0,-2 0 0,-2-1 0,-3 1 0,-2-95 0,-2 138-91,0 0 1,0 1 0,-1-1-1,1 0 1,-1 1-1,0-1 1,0 0 0,0 1-1,-1-1 1,1 1 0,-1 0-1,0-1 1,0 1 0,0 0-1,0 0 1,-1 0 0,-4-4-1,-22-6-2577,-11 9-5978,17 4-3629</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39.850"/>
    </inkml:context>
    <inkml:brush xml:id="br0">
      <inkml:brushProperty name="width" value="0.025" units="cm"/>
      <inkml:brushProperty name="height" value="0.025" units="cm"/>
    </inkml:brush>
  </inkml:definitions>
  <inkml:trace contextRef="#ctx0" brushRef="#br0">0 0 3844,'0'0'14878,"9"7"-13821,64 68 430,-3 3 1,91 132 0,11 13-842,-90-129-462,-14-16 765,101 149 0,-187-250-3604,-1 0 1,-1 1 0,-25-21 0,17 17-1709,-13-13-2758</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0.274"/>
    </inkml:context>
    <inkml:brush xml:id="br0">
      <inkml:brushProperty name="width" value="0.025" units="cm"/>
      <inkml:brushProperty name="height" value="0.025" units="cm"/>
    </inkml:brush>
  </inkml:definitions>
  <inkml:trace contextRef="#ctx0" brushRef="#br0">1 450 10186,'0'0'9902,"12"2"-8839,-5-1-958,-1 0 0,1 0 1,0 0-1,-1-1 0,1 0 1,0-1-1,0 1 1,-1-1-1,1-1 0,-1 1 1,1-1-1,-1 0 0,0 0 1,0-1-1,0 0 0,0 0 1,0-1-1,10-7 1,-5 0 9,0 0 1,-1-1 0,0 0 0,-1 0 0,-1-1-1,0 0 1,0-1 0,-1 1 0,-1-2-1,-1 1 1,0-1 0,6-25 0,-3-3-12,-2 0 0,-2 0 0,-2-53 0,28 150 393,-10-13-396,1-2 0,36 51 0,-42-71-471,0-1 0,21 19 0,-25-27-622,0 0 1,1-1-1,0-1 0,19 10 0,-2-5-5424</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1.159"/>
    </inkml:context>
    <inkml:brush xml:id="br0">
      <inkml:brushProperty name="width" value="0.025" units="cm"/>
      <inkml:brushProperty name="height" value="0.025" units="cm"/>
    </inkml:brush>
  </inkml:definitions>
  <inkml:trace contextRef="#ctx0" brushRef="#br0">138 1 13933,'0'0'10036,"3"9"-9133,-2 0-823,0 0 1,-1 0 0,0 0 0,0 0-1,-1 0 1,0 0 0,0 0 0,-1 0 0,-1 0-1,1-1 1,-1 1 0,-1-1 0,0 1 0,-5 7-1,-30 59 311,27-56 4,1 0 0,1 2 0,1-1 0,0 1 0,2 0-1,-8 38 1,14-58-374,1 0 0,0 0 0,0-1 0,0 1 0,0 0 0,0 0 0,1 0 0,-1 0 0,0 0-1,0 0 1,0 0 0,1-1 0,-1 1 0,0 0 0,1 0 0,-1 0 0,1 0 0,-1-1 0,1 1 0,0 0 0,-1-1-1,1 1 1,-1 0 0,1-1 0,0 1 0,0-1 0,-1 1 0,2 0 0,31 4 292,-21-6-242,0 0-1,1-1 0,16-6 0,62-23 169,25-8-4150,-113 38 2844,5-1-619,-6-2-4183</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1.532"/>
    </inkml:context>
    <inkml:brush xml:id="br0">
      <inkml:brushProperty name="width" value="0.025" units="cm"/>
      <inkml:brushProperty name="height" value="0.025" units="cm"/>
    </inkml:brush>
  </inkml:definitions>
  <inkml:trace contextRef="#ctx0" brushRef="#br0">1 98 14189,'0'0'13645,"57"-53"-12876,-11 41-192,12 2-385,2 0-96,2 2-64,-8 3-192,-7 5-961,-8 0-1121,-13 8-1890,-9 3-2467</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1.860"/>
    </inkml:context>
    <inkml:brush xml:id="br0">
      <inkml:brushProperty name="width" value="0.025" units="cm"/>
      <inkml:brushProperty name="height" value="0.025" units="cm"/>
    </inkml:brush>
  </inkml:definitions>
  <inkml:trace contextRef="#ctx0" brushRef="#br0">0 1 19987,'0'0'8680,"50"2"-14926,-43-2-2274</inkml:trace>
  <inkml:trace contextRef="#ctx0" brushRef="#br0" timeOffset="1">7 244 16816,'0'0'11723,"41"-2"-15567,-38-11-3715</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2.510"/>
    </inkml:context>
    <inkml:brush xml:id="br0">
      <inkml:brushProperty name="width" value="0.025" units="cm"/>
      <inkml:brushProperty name="height" value="0.025" units="cm"/>
    </inkml:brush>
  </inkml:definitions>
  <inkml:trace contextRef="#ctx0" brushRef="#br0">1 116 5862,'0'0'9000,"6"-11"-6795,-1 3-1885,0 0 1,1 1 0,0-1-1,0 1 1,0 1 0,1-1-1,0 1 1,0 1-1,1-1 1,0 1 0,-1 0-1,2 1 1,-1 0-1,0 0 1,1 1 0,14-4-1,-20 6-222,0 0-1,0 0 1,0 0-1,0 1 1,0-1-1,0 1 1,1 0-1,-1 0 1,0 0-1,0 1 0,0-1 1,0 1-1,0-1 1,0 1-1,0 0 1,0 0-1,5 3 1,-6-2-73,-1 1 1,1-1 0,0 0 0,-1 1-1,1-1 1,-1 1 0,0 0-1,0 0 1,0-1 0,0 1 0,-1 0-1,1 0 1,-1 0 0,1 0 0,-1 0-1,0 0 1,0-1 0,0 1-1,-1 4 1,-2 11 7,0 1-1,-2-1 1,0 1-1,-1-1 1,0-1-1,-2 1 1,0-1-1,-1 0 1,-14 19-1,12-18 88,0-1-1,2 2 1,0-1-1,1 1 1,0 0-1,2 1 1,-7 34-1,13-52-79,-1 1 0,1-1 0,0 0 0,0 0 0,0 0 0,1 1 0,-1-1 0,0 0-1,1 0 1,-1 0 0,1 1 0,0-1 0,0 0 0,0 0 0,0 0 0,0 0 0,0-1 0,1 1-1,-1 0 1,0 0 0,1-1 0,2 3 0,-1-2 12,1 0 0,0 0 0,-1 0 1,1 0-1,0-1 0,0 1 0,1-1 0,-1 0 0,0 0 1,9 0-1,3 0 35,0-1-1,0-1 1,0 0 0,0-2 0,22-5 0,-17 3-283,0-1 0,-1-2-1,0 0 1,0-1 0,0 0 0,-1-2 0,20-15-1,-27 8-2688,-12 18 2674,0-1-1,0 1 1,0-1 0,0 1 0,0-1 0,0 1 0,0-1 0,0 1 0,0 0-1,-1-1 1,1 1 0,0-1 0,0 1 0,-1-1 0,1 1 0,0-1 0,-1 1-1,1 0 1,0-1 0,-1 1 0,1 0 0,0-1 0,-1 1 0,1 0 0,-1 0-1,1-1 1,0 1 0,-1 0 0,0-1 0,-21-6-7407</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2.841"/>
    </inkml:context>
    <inkml:brush xml:id="br0">
      <inkml:brushProperty name="width" value="0.025" units="cm"/>
      <inkml:brushProperty name="height" value="0.025" units="cm"/>
    </inkml:brush>
  </inkml:definitions>
  <inkml:trace contextRef="#ctx0" brushRef="#br0">1 62 13357,'0'0'7238,"49"-15"-5348,-21 6-769,5-2-800,2 2-289,-1 2-449,0 3-1440,-7-1-1763,-1 4-3715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3.213"/>
    </inkml:context>
    <inkml:brush xml:id="br0">
      <inkml:brushProperty name="width" value="0.025" units="cm"/>
      <inkml:brushProperty name="height" value="0.025" units="cm"/>
    </inkml:brush>
  </inkml:definitions>
  <inkml:trace contextRef="#ctx0" brushRef="#br0">0 205 11435,'0'0'7271,"9"0"-5707,0-2-1426,-1 1 0,0-1 0,0 0 0,-1-1 0,1 0 1,0 0-1,-1-1 0,0 1 0,1-2 0,-2 1 0,1-1 0,0 0 1,-1 0-1,0-1 0,9-11 0,-11 13-87,1-1 1,-1 0-1,-1 0 1,1 0-1,-1-1 0,0 1 1,0-1-1,0 1 1,-1-1-1,0 0 1,0 0-1,0 0 0,-1-1 1,0 1-1,0 0 1,-1 0-1,1-1 0,-2-11 1,1 17-37,-1 0 1,1 1-1,0-1 0,0 0 0,0 1 1,-1-1-1,1 0 0,0 1 1,-1-1-1,1 1 0,0-1 1,-1 1-1,1-1 0,-1 1 1,1-1-1,-1 1 0,1-1 1,-1 1-1,1-1 0,-1 1 1,0 0-1,1-1 0,-1 1 1,0 0-1,1 0 0,-1-1 1,1 1-1,-1 0 0,0 0 1,0 0-1,1 0 0,-1 0 1,0 0-1,1 0 0,-1 0 1,0 0-1,1 0 0,-1 0 1,0 1-1,1-1 0,-1 0 1,0 0-1,1 1 0,-1-1 1,1 0-1,-1 1 0,1-1 0,-1 1 1,0-1-1,0 1 0,-2 1-3,0 0-1,0 0 0,0 0 0,0 1 0,0 0 0,0-1 0,-4 7 0,-2 7 30,0 0-1,2 1 1,0 0 0,-6 21-1,10-29 77,1 0 0,0 0 0,1 0 0,0 1 0,0-1 0,1 0 0,0 1 0,0-1 0,1 0 0,2 11-1,-2-18-101,0 0 0,0-1-1,0 1 1,0-1-1,0 1 1,1-1-1,-1 0 1,0 0-1,1 1 1,-1-1 0,0 0-1,1 0 1,0 0-1,-1 0 1,1 0-1,0-1 1,-1 1-1,1-1 1,0 1-1,-1-1 1,1 1 0,0-1-1,0 0 1,0 0-1,0 0 1,-1 0-1,1 0 1,0 0-1,0 0 1,3-2 0,3 1 6,0 0 1,-1-1 0,1 0-1,-1-1 1,1 1 0,7-6 0,1-1-64,0-1 1,-1-1-1,0 0 1,-1-1-1,0-1 1,-1 0-1,0-1 1,-2 0-1,1-1 1,-2 0-1,0-1 1,11-22-1,-20 34-258,-3 6 115,-8 13 54,-13 29 118,15-27 12,1 1 0,0-1 0,1 1 1,1 0-1,1 1 0,-3 30 0,7-48-20,-1 0-1,1 1 1,0-1-1,0 0 1,0 1-1,0-1 1,0 0-1,0 1 1,0-1-1,0 0 0,0 1 1,1-1-1,-1 0 1,1 1-1,-1-1 1,1 0-1,-1 0 1,1 0-1,-1 0 1,1 1-1,0-1 1,0 0-1,0 0 1,0 0-1,0 0 1,0-1-1,0 1 1,0 0-1,0 0 1,0 0-1,0-1 1,0 1-1,1-1 1,-1 1-1,0-1 0,0 1 1,1-1-1,-1 0 1,0 0-1,1 1 1,-1-1-1,0 0 1,1 0-1,-1 0 1,0-1-1,0 1 1,1 0-1,-1 0 1,0-1-1,1 1 1,-1-1-1,0 1 1,2-2-1,3 0-566,-1 0 0,0-1 1,1 0-1,-1 0 0,0 0 0,0-1 0,-1 0 1,1 1-1,-1-2 0,0 1 0,5-6 0,10-24-5999</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3.541"/>
    </inkml:context>
    <inkml:brush xml:id="br0">
      <inkml:brushProperty name="width" value="0.025" units="cm"/>
      <inkml:brushProperty name="height" value="0.025" units="cm"/>
    </inkml:brush>
  </inkml:definitions>
  <inkml:trace contextRef="#ctx0" brushRef="#br0">169 0 15407,'0'0'1676,"-3"13"-5,-3 14-869,0 1 1,2 0 0,1 1-1,2 40 1,2-42-717,1-1 1,1 1 0,2-1-1,1 0 1,12 36-1,-15-54-96,2 4-19,-1-1 1,0 1-1,-1 0 1,0 0-1,1 18 1,-18-39-3266,-55-76-5648,13 14 7421,-1 2 5503,56 68-3704,0 0 0,0-1 0,0 1 0,0 0 1,0 0-1,1 0 0,-1-1 0,0 1 0,1 0 0,-1-1 0,1 1 0,-1 0 0,1-1 1,0 1-1,-1-2 0,1 2-174,0 0 0,1 1 1,-1-1-1,0 1 0,0-1 1,1 1-1,-1-1 0,0 1 1,1-1-1,-1 1 0,0-1 0,1 1 1,-1 0-1,0-1 0,1 1 1,-1-1-1,1 1 0,-1 0 1,1-1-1,-1 1 0,1 0 0,-1 0 1,1-1-1,0 1 0,0 0 1,48-3 1953,-34 3-1856,88 0 389,-62 0-7951,-52 0 922</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0.535"/>
    </inkml:context>
    <inkml:brush xml:id="br0">
      <inkml:brushProperty name="width" value="0.025" units="cm"/>
      <inkml:brushProperty name="height" value="0.025" units="cm"/>
    </inkml:brush>
  </inkml:definitions>
  <inkml:trace contextRef="#ctx0" brushRef="#br0">0 14 12107,'0'0'11232,"1"9"-11189,-1-6-71,0-1-1,1 1 1,-1-1 0,0 1-1,1-1 1,-1 1 0,1-1-1,0 1 1,-1-1 0,1 0-1,1 1 1,-1-1 0,0 0-1,0 0 1,1 0 0,-1 0-1,1 0 1,0 0 0,-1 0-1,1-1 1,0 1 0,0-1-1,0 1 1,1-1 0,-1 0-1,0 1 1,0-1 0,1 0-1,-1-1 1,0 1 0,1 0-1,-1-1 1,1 1 0,-1-1-1,1 0 1,-1 0 0,1 0-1,2 0 1,11 0-138,-15-1 108,1 1-1,-1 0 1,1-1-1,-1 1 1,1 0-1,-1 0 1,1 0-1,-1 0 1,1 1-1,-1-1 1,1 0-1,-1 1 1,1-1-1,-1 1 1,1-1-1,-1 1 1,0 0-1,1 0 1,-1-1-1,0 1 1,1 0-1,-1 0 0,0 0 1,0 0-1,0 1 1,1 0-1,-1-1-39,-1 0-1,1 0 1,0 0-1,0 0 1,-1 0 0,1 0-1,0 0 1,0-1-1,0 1 1,0 0-1,0-1 1,0 1-1,0-1 1,0 1-1,1-1 1,-1 1-1,0-1 1,0 0-1,0 1 1,0-1-1,1 0 1,-1 0-1,0 0 1,0 0-1,1 0 1,-1 0-1,0-1 1,0 1-1,0 0 1,0 0-1,1-1 1,-1 1-1,0-1 1,0 1-1,0-1 1,0 1-1,0-1 1,0 0-1,2-1 1,2-2-544,1-1 1,-1 1-1,0-1 1,0 0-1,7-9 1,9-17-2226,-1-3-987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4.876"/>
    </inkml:context>
    <inkml:brush xml:id="br0">
      <inkml:brushProperty name="width" value="0.025" units="cm"/>
      <inkml:brushProperty name="height" value="0.025" units="cm"/>
    </inkml:brush>
  </inkml:definitions>
  <inkml:trace contextRef="#ctx0" brushRef="#br0">53 19 7976,'0'0'13885,"-4"-8"-11328,2 10-2438,-1 0 0,1 0 0,-1 0 1,1 0-1,0 0 0,0 1 0,0-1 0,0 1 1,0 0-1,1-1 0,-1 1 0,1 0 1,-1 0-1,1 0 0,0 0 0,-1 4 0,-11 52 754,9 20-676,5-78-186,-1-1 0,1 1 0,-1 0 0,1-1-1,0 1 1,-1-1 0,1 1 0,0-1 0,-1 1 0,1-1 0,0 1 0,0-1 0,-1 0-1,1 1 1,0-1 0,0 0 0,0 0 0,0 0 0,-1 0 0,1 1 0,0-1-1,0 0 1,0 0 0,0-1 0,-1 1 0,1 0 0,0 0 0,0 0 0,0 0 0,0-1-1,0 1 1,30-8 276,-23 4-264,-2 0-1,1-1 1,0 1 0,-1-1-1,0-1 1,0 1-1,0-1 1,-1 0-1,6-9 1,33-64 221,-30 51-121,-23 49-46,1 1 1,2 0-1,0 0 0,1 1 1,-2 31-1,7-53-73,1-1-1,-1 1 1,0-1-1,0 1 1,0 0-1,1-1 1,-1 1-1,0-1 0,1 1 1,-1-1-1,1 1 1,-1-1-1,0 1 1,1-1-1,-1 1 1,1-1-1,-1 0 1,1 1-1,0-1 1,-1 0-1,1 1 0,-1-1 1,1 0-1,0 0 1,-1 0-1,1 1 1,-1-1-1,1 0 1,0 0-1,-1 0 1,1 0-1,0 0 1,-1 0-1,1 0 0,-1 0 1,1 0-1,0-1 1,-1 1-1,1 0 1,0 0-1,-1-1 1,1 1-1,-1 0 1,1-1-1,-1 1 1,1 0-1,-1-1 1,1 0-1,31-17 206,-23 10-180,0-1 1,-1 0-1,0 0 0,-1-1 0,0 0 0,-1 0 0,0-1 0,0 0 0,-1 0 1,4-14-1,-12 34-116,-1-1 1,0 0-1,-1 0 0,-8 11 1,2-1-15,9-15 104,0 0 20,0 0 0,0 0 1,0 0-1,1 1 0,-1-1 1,1 0-1,0 1 0,0-1 1,0 1-1,1 0 0,-1 3 1,1-6-13,1 0 0,0-1 0,-1 0-1,1 1 1,0-1 0,-1 1 0,1-1 0,0 0 0,0 0 0,-1 1 0,1-1 0,0 0 0,0 0 0,0 0 0,-1 0 0,1 0 0,0 0 0,0 0 0,0 0 0,0 0 0,-1 0 0,1 0 0,0-1-1,0 1 1,-1 0 0,1-1 0,0 1 0,0 0 0,-1-1 0,2 0 0,27-11 162,-1-9-75,-23 16-106,0 1 0,1-1 0,-1 1 0,1 0 0,0 0 0,1 1 0,-1 0 0,0 0 0,1 0 0,0 1 0,0 0 0,-1 0 1,1 1-1,0 0 0,0 0 0,12 0 0,-17 2-5,-1-1 0,1 0-1,-1 1 1,0-1 0,1 1 0,-1 0 0,0-1 0,1 1-1,-1 0 1,0 0 0,0 0 0,0 0 0,1 0 0,-1 0-1,0 0 1,0 0 0,-1 1 0,1-1 0,0 0 0,0 1 0,-1-1-1,1 0 1,0 1 0,-1-1 0,0 1 0,1-1 0,-1 1-1,1 1 1,1 54-39,-1-18 438,-1-39-367,1 1 0,-1-1 0,0 0 0,0 1 0,0-1 0,0 0 0,0 1 0,0-1 0,0 0 0,0 0 0,0 1 0,1-1 0,-1 0 0,0 0 0,0 1 0,0-1 0,1 0 0,-1 0 0,0 1 0,0-1 0,1 0 1,-1 0-1,0 0 0,0 0 0,1 1 0,-1-1 0,0 0 0,1 0 0,-1 0 0,0 0 0,0 0 0,1 0 0,-1 0 0,0 0 0,1 0 0,-1 0 0,0 0 0,1 0 0,11-9 562,7-18 7,-15 13-507,1 0-1,-2-1 1,0 0 0,0 0 0,-2 0-1,0 1 1,-1-28 0,5 40-165,1 0 1,-1 0-1,0 1 0,1 0 1,0 0-1,-1 1 0,1-1 1,5 1-1,-8 0 52,-1-1 0,0 1 0,0 0 0,0 0 0,1 0 0,-1 0 0,0 0 0,0 0 0,0 1 0,0-1 0,1 1 0,-1 0 0,0-1 0,0 1 0,0 0 0,0 0 0,0 0 0,-1 1 0,1-1 1,0 0-1,0 1 0,1 1 0,-1 1 15,-1 0 0,1 0 1,-1 1-1,-1-1 0,1 0 1,0 0-1,-1 1 0,0-1 1,-1 8-1,1-1 33,0-9-7,0 0 1,-1-1-1,1 1 1,0-1-1,0 1 1,1-1-1,-1 1 1,0-1-1,0 1 1,1-1-1,-1 1 1,1-1-1,-1 1 1,1-1-1,0 1 1,0-1-1,-1 0 0,1 1 1,0-1-1,2 2 1,0-2 2,-1 0 0,1 0 1,-1-1-1,1 1 0,0-1 0,-1 1 1,1-1-1,0 0 0,0 0 1,3-1-1,3 1 12,0 0-13,1-2 1,-1 1 0,1-1-1,-1 0 1,0-1-1,0 0 1,0-1 0,0 1-1,0-2 1,-1 1 0,9-8-1,-12 9 13,0 0-1,0 0 1,-1-1-1,0 0 0,0 0 1,0 0-1,0-1 1,0 1-1,-1-1 1,0 0-1,0 0 1,0 0-1,-1 0 1,0 0-1,1-1 0,-2 1 1,1-1-1,-1 1 1,1-12-1,-2 17-21,-1-1-1,1 0 0,-1 0 1,0 1-1,1-1 1,-1 1-1,0-1 0,0 1 1,0-1-1,1 1 0,-1-1 1,0 1-1,0 0 1,0-1-1,0 1 0,0 0 1,0 0-1,0 0 0,0 0 1,0 0-1,1 0 1,-1 0-1,0 0 0,0 0 1,0 0-1,0 0 1,0 1-1,-1 0 0,-30 5-9,27-4 12,1 0 0,0 0 0,0 0 0,0 1 1,0 0-1,0-1 0,1 1 0,-1 1 0,1-1 0,0 0 0,0 1 0,0 0 0,0-1 0,1 1 0,-1 0 0,1 1 0,0-1 0,1 0 0,-1 1 0,1-1 0,-1 0 0,1 1 0,0 0 0,1-1 1,-1 1-1,1 0 0,0-1 0,1 8 0,0-10-5,0 1 1,0-1 0,0 0 0,0 0-1,0 0 1,0 0 0,0 0 0,1 0-1,-1-1 1,1 1 0,0 0-1,-1-1 1,1 1 0,0-1 0,0 0-1,0 1 1,0-1 0,0 0 0,0 0-1,0 0 1,0-1 0,1 1-1,-1 0 1,0-1 0,5 1 0,63 6-1981,-64-7 1476,35-1-4150,2-4-3817</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3.897"/>
    </inkml:context>
    <inkml:brush xml:id="br0">
      <inkml:brushProperty name="width" value="0.025" units="cm"/>
      <inkml:brushProperty name="height" value="0.025" units="cm"/>
    </inkml:brush>
  </inkml:definitions>
  <inkml:trace contextRef="#ctx0" brushRef="#br0">0 5 4100,'0'0'15278,"67"-4"-15406,-41 8-2626,0 1-4229</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4.243"/>
    </inkml:context>
    <inkml:brush xml:id="br0">
      <inkml:brushProperty name="width" value="0.025" units="cm"/>
      <inkml:brushProperty name="height" value="0.025" units="cm"/>
    </inkml:brush>
  </inkml:definitions>
  <inkml:trace contextRef="#ctx0" brushRef="#br0">5 1 15759,'0'0'5974,"-1"10"-4917,-2 47-605,2 1 0,3 0 1,11 68-1,-13-123-441,1-1-1,-1 0 0,0 0 0,1 0 1,-1 1-1,1-1 0,0 0 0,-1 0 0,1 0 1,0 0-1,0 0 0,1 0 0,-1-1 1,0 1-1,1 0 0,-1 0 0,1-1 1,-1 1-1,1-1 0,0 1 0,-1-1 1,1 0-1,0 0 0,0 0 0,0 0 1,0 0-1,0 0 0,0-1 0,1 1 1,2 0-1,0-1 1,1 0 1,0 0-1,-1-1 0,1 0 1,-1 0-1,1-1 0,-1 1 1,0-1-1,1 0 0,-1 0 1,5-4-1,2-1-188,-7 4 83,-1 0 0,1 0 0,0 1-1,0 0 1,0-1 0,0 2 0,0-1 0,1 0 0,-1 1 0,0 0 0,1 1-1,-1-1 1,9 1 0,-13 1 94,1 0 0,-1 0-1,0 0 1,1 1-1,-1-1 1,0 0 0,0 1-1,0-1 1,0 1-1,0-1 1,0 1 0,-1-1-1,1 1 1,0 0 0,-1-1-1,1 1 1,-1 0-1,0-1 1,0 1 0,1 0-1,-1 0 1,0 0-1,0-1 1,-1 1 0,1 0-1,0 0 1,-1 1 0,0 5 114,0 0 0,0 0 0,-1-1 1,-5 15-1,3-14 98,0 0 0,-1 0 0,0-1 0,0 1-1,-1-1 1,0-1 0,0 1 0,-1-1 0,-8 7 0,11-10-80,1-1 0,-1 1 0,0-1 0,0 0 0,0 0 0,0 0 0,0-1 0,0 1 0,0-1-1,-1 0 1,1 0 0,0 0 0,-1-1 0,1 0 0,0 0 0,-1 0 0,1 0 0,-1 0 0,1-1 0,-8-2 0,9 1-180,1 1-1,-1-1 1,1 0 0,-1 0-1,1-1 1,0 1 0,0 0 0,0-1-1,0 1 1,0-1 0,1 1 0,-1-1-1,1 0 1,-2-5 0,-2-20-3264,5 27 2863,0-1 0,0 1 0,0 0 0,0 0 0,1-1 0,-1 1 0,0 0 0,1 0 0,-1 0 0,1-1 0,-1 1 0,1 0 0,0 0 0,0 0 0,-1 0 0,1 0 0,1-1 0,11-5-5968</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4.570"/>
    </inkml:context>
    <inkml:brush xml:id="br0">
      <inkml:brushProperty name="width" value="0.025" units="cm"/>
      <inkml:brushProperty name="height" value="0.025" units="cm"/>
    </inkml:brush>
  </inkml:definitions>
  <inkml:trace contextRef="#ctx0" brushRef="#br0">56 47 14414,'0'0'11573,"-8"10"-10719,5-7-795,-30 46 363,31-47-399,1 1 0,-1-1 0,1 1 0,0-1 0,0 1 0,0 0 0,0-1 0,1 1 0,-1 0 0,1 0 0,0 0 0,-1-1 0,1 1 0,0 0 0,1 0 0,-1 0 0,0-1-1,1 1 1,0 0 0,-1 0 0,1-1 0,2 4 0,-2-4-19,1-1 1,-1 1-1,1-1 0,0 0 0,-1 0 0,1 1 0,0-1 0,0-1 1,0 1-1,0 0 0,0 0 0,0-1 0,0 1 0,0-1 0,0 1 0,0-1 1,0 0-1,0 0 0,0 0 0,0 0 0,0 0 0,0-1 0,0 1 0,0-1 1,0 1-1,0-1 0,3-1 0,1 0 11,1-1 0,-1 1 0,0-1 0,0 0 0,0-1-1,-1 0 1,8-5 0,-2-3-8,-1 0 0,0-1 0,-1 0 0,0 0 0,-1-1 0,-1 0 0,0 0 0,-1-1 0,6-20 0,-50 157 25,35-113 63,1 1 0,0 1 0,0-1 0,1 18 0,1-27-179,0 1 0,0-1 0,0 1 0,0 0 0,0-1 1,1 1-1,-1-1 0,1 1 0,-1-1 0,1 1 0,-1-1 1,1 0-1,0 1 0,0-1 0,0 0 0,2 3 1,-2-4-184,0 1 1,0-1 0,0 1 0,1-1 0,-1 1 0,0-1 0,0 0 0,1 0 0,-1 0 0,0 0 0,1 0 0,-1 0 0,0 0 0,0 0 0,1 0 0,-1 0 0,0-1 0,1 1 0,-1 0 0,0-1 0,0 1 0,0-1 0,3-1 0,12-10-6365</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4.894"/>
    </inkml:context>
    <inkml:brush xml:id="br0">
      <inkml:brushProperty name="width" value="0.025" units="cm"/>
      <inkml:brushProperty name="height" value="0.025" units="cm"/>
    </inkml:brush>
  </inkml:definitions>
  <inkml:trace contextRef="#ctx0" brushRef="#br0">70 173 9385,'0'0'13298,"-10"7"-11280,-30 25-630,38-30-1368,0 0 1,0 0-1,1 0 1,-1 0 0,1 0-1,-1 1 1,1-1-1,0 0 1,0 1 0,0-1-1,0 1 1,1-1-1,-1 1 1,0 0 0,1-1-1,0 1 1,0 0-1,0-1 1,0 1 0,0 0-1,0-1 1,1 1-1,-1 0 1,1-1-1,0 1 1,0-1 0,0 1-1,0-1 1,0 0-1,0 1 1,1-1 0,-1 0-1,1 0 1,0 0-1,0 0 1,-1 0 0,1 0-1,0 0 1,1-1-1,-1 1 1,0-1 0,0 1-1,1-1 1,-1 0-1,0 0 1,1 0-1,0 0 1,4 0 0,0 0-18,0 0 0,0-1 0,0 1 1,0-2-1,0 1 0,0-1 0,0 0 1,0-1-1,0 0 0,-1 0 1,1 0-1,0-1 0,-1 0 0,0 0 1,1 0-1,-1-1 0,-1 0 0,1 0 1,0-1-1,-1 1 0,0-1 0,0-1 1,-1 1-1,1-1 0,-1 1 0,6-13 1,-2 4 2,-2 0 0,1-1 0,-2 0 0,0 1 0,-1-2 0,-1 1 0,0 0 0,-1-1 0,0 1 0,-1-1 0,-2-19 0,1 33-4,0 1 0,0 0 1,0-1-1,0 1 1,0 0-1,0-1 0,-1 1 1,1 0-1,-1-1 0,1 1 1,-1 0-1,1 0 0,-1-1 1,1 1-1,-1 0 0,0 0 1,0 0-1,0 0 0,0 0 1,1 0-1,-4-2 1,3 3 3,0 0 0,0 0 0,0-1 1,0 1-1,0 0 0,-1 0 1,1 0-1,0 0 0,0 1 0,0-1 1,0 0-1,0 0 0,-1 1 1,1-1-1,0 0 0,0 1 0,0-1 1,0 1-1,-1 1 0,-4 2 31,1 0 1,-1 0-1,1 1 0,0 0 0,1 0 0,-1 0 1,-3 6-1,0 2 105,1-1 1,1 2-1,0-1 1,1 1-1,0-1 1,1 2-1,1-1 1,0 0-1,1 1 1,0-1-1,1 1 1,2 22-1,-1-34-135,1 1 0,-1-1 0,1 1 0,0-1-1,0 0 1,0 1 0,1-1 0,-1 0 0,1 0-1,0 0 1,0 0 0,0 0 0,0 0 0,0-1-1,0 1 1,1-1 0,-1 1 0,1-1 0,0 0 0,0 0-1,0 0 1,0-1 0,0 1 0,0-1 0,0 1-1,7 1 1,42 6-3266,-2-7-7273,-31-2-513</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5.671"/>
    </inkml:context>
    <inkml:brush xml:id="br0">
      <inkml:brushProperty name="width" value="0.025" units="cm"/>
      <inkml:brushProperty name="height" value="0.025" units="cm"/>
    </inkml:brush>
  </inkml:definitions>
  <inkml:trace contextRef="#ctx0" brushRef="#br0">64 322 18065,'0'0'2717,"-9"4"134,6-2-2678,-31 20 2063,32-21-2177,1 0-1,0 1 1,-1-1 0,1 0 0,0 1 0,0-1 0,0 1 0,0-1 0,0 1 0,0 0 0,0-1-1,0 1 1,1 0 0,-1 0 0,1 0 0,-1-1 0,1 1 0,0 0 0,-1 0 0,1 0 0,0 0-1,1 0 1,-1 3 0,46-5-2231,-40 0 2017,0 1 1,-1-1 0,1 1-1,-1 0 1,1 1 0,-1-1 0,0 1-1,0 0 1,0 0 0,0 1 0,0 0-1,0-1 1,0 2 0,-1-1-1,0 0 1,1 1 0,-1 0 0,-1 0-1,1 0 1,0 1 0,-1-1 0,0 1-1,0-1 1,-1 1 0,1 0-1,-1 0 1,0 1 0,2 7 0,-1-2 275,0-1 0,-1 1 0,-1-1 0,0 1 0,0-1 0,-1 1 0,0 0 0,-1-1 0,0 1 0,0 0 0,-2-1 0,1 1 0,-1-1 0,-5 12 0,-3 1 735,-2-1 1,0 0-1,-1-1 1,0 0-1,-2-1 1,-26 25-1,42-45-838,-1 1-1,1 0 1,-1-1-1,1 1 1,-1 0 0,0-1-1,1 1 1,-1-1-1,0 1 1,0-1 0,1 1-1,-1-1 1,0 0-1,0 1 1,0-1 0,1 0-1,-1 1 1,0-1-1,0 0 1,0 0 0,0 0-1,0 0 1,0 0-1,1 0 1,-1 0 0,0 0-1,0 0 1,0-1-1,0 1 1,0-1 0,-1 0-33,1 0 0,0 0 0,0-1 0,0 1 0,0-1 0,1 1 0,-1-1 0,0 1 0,1-1 0,-1 0 0,1 1 0,-1-1 0,1 0 0,-1-2 0,0-15-559,0 1-1,2-26 0,0 28-77,-1 5 438,1 0 1,0 0 0,0 1-1,1-1 1,1 1-1,0-1 1,0 1 0,1 0-1,0 0 1,1 0-1,0 1 1,1 0 0,9-13-1,5-1 296,1 0-1,2 1 0,30-23 1,1 0-282,-46 37 223,1-1-1,-1 0 0,0 0 0,10-17 1,-16 23 26,0 0 1,0-1 0,0 1-1,-1 0 1,1-1 0,-1 1 0,0-1-1,0 1 1,0-1 0,-1 0-1,1 1 1,-1-1 0,0 0-1,0 1 1,0-1 0,0 0-1,-1 1 1,1-1 0,-3-4-1,3 7-24,0 0 0,-1 0 0,1 0 0,-1 0 0,0 0 0,1 0-1,-1 0 1,0 1 0,0-1 0,1 0 0,-1 0 0,0 1-1,0-1 1,0 0 0,0 1 0,0-1 0,0 1 0,0-1 0,0 1-1,0 0 1,0-1 0,0 1 0,0 0 0,0 0 0,-1 0-1,1 0 1,0 0 0,0 0 0,0 0 0,0 0 0,0 0 0,0 1-1,0-1 1,0 0 0,0 1 0,0-1 0,-2 1 0,0 0-2,0 1 0,0-1 0,0 1 0,1 0 1,-1 0-1,0 0 0,1 0 0,-1 0 0,1 0 1,0 1-1,-3 3 0,0 2 71,1 0 0,0 1-1,0-1 1,1 1 0,0 0 0,0 0 0,1 0-1,1 0 1,-1 1 0,2-1 0,-1 0 0,1 1-1,2 13 1,-2-21-85,1 0 0,-1 0 0,1 0-1,0-1 1,0 1 0,0 0 0,0 0-1,0 0 1,0-1 0,0 1 0,1-1 0,-1 1-1,1-1 1,-1 1 0,1-1 0,-1 0 0,1 0-1,0 0 1,0 0 0,-1 0 0,1 0-1,0 0 1,0-1 0,0 1 0,0 0 0,0-1-1,0 0 1,0 1 0,0-1 0,0 0 0,0 0-1,0 0 1,0-1 0,0 1 0,0 0-1,0-1 1,4-1 0,1 1 6,0-1 0,0 0 1,0 0-1,0 0 0,-1-1 0,1-1 0,-1 1 1,0-1-1,10-7 0,-3-3-52,0 0 0,-1-1 0,-1-1 0,0 0-1,-1-1 1,-1 0 0,0 0 0,-2-1 0,11-34 0,-6 6-60,-2-1 0,8-86 0,-28 196 256,-14 115 739,23-149-693,0 1 1,2 0-1,7 36 1,-7-58-207,0-1 0,0 0 1,1 0-1,0 0 1,1 0-1,-1 0 1,1-1-1,1 1 1,-1-1-1,1 1 1,0-1-1,1-1 1,-1 1-1,1-1 1,0 1-1,1-1 1,-1-1-1,13 9 0,-18-13-44,0 0-1,1 1 1,-1-1-1,0 0 1,0 0-1,0 0 1,1 0-1,-1 1 1,0-1-1,1 0 1,-1 0 0,0 0-1,0 0 1,1 0-1,-1 0 1,0 0-1,1 0 1,-1 0-1,0 0 1,0 0-1,1 0 1,-1 0-1,0 0 1,1 0-1,-1 0 1,0 0-1,0 0 1,1 0-1,-1 0 1,0-1-1,0 1 1,1 0-1,-1 0 1,0 0-1,0 0 1,1-1-1,-1 1 1,0 0-1,0-1 1,0-13-1116,-12-18-807,-16-9 537,-1 1 1,-3 1 0,-41-42-1,-23-26 4318,84 87-1229,15 10 290,0 9-1710,0 0 0,1 1 0,-1-1 0,1 1 0,-1-1 0,0 1 0,1 0 0,5 1 0,4-1-578,132 11 823,31-1-3641,-91-13-1545</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49.597"/>
    </inkml:context>
    <inkml:brush xml:id="br0">
      <inkml:brushProperty name="width" value="0.025" units="cm"/>
      <inkml:brushProperty name="height" value="0.025" units="cm"/>
    </inkml:brush>
  </inkml:definitions>
  <inkml:trace contextRef="#ctx0" brushRef="#br0">287 26 5765,'0'0'7602,"-10"-5"-5744,5 3-1667,-37-14 1670,39 15-1778,1 1 1,-1-1-1,1 1 1,-1 0-1,1 0 1,-1 0-1,1 0 1,0 0-1,-1 1 0,1-1 1,-1 1-1,1 0 1,-1-1-1,1 1 1,0 0-1,0 0 1,0 1-1,-1-1 0,-3 3 1,-8 11 116,0 0 0,1 1 0,1 1 0,0 0-1,1 0 1,1 1 0,0 1 0,-7 21 0,3-3-80,2 2 0,1 0 0,-6 46 0,12-59-83,2-1 1,2 1-1,0-1 0,1 1 0,7 47 0,-4-62-9,-1 1 0,1-1 1,1 1-1,0-1 0,1 0 0,0-1 0,1 1 1,0-1-1,0 0 0,1-1 0,0 1 1,1-1-1,0-1 0,18 16 0,-21-21-4,-1 1 0,1-1 0,0 0 0,0-1 0,0 1 0,0-1 0,0 0 0,1 0 0,-1 0 0,1-1 0,-1 0 0,1 0 0,-1 0-1,1-1 1,0 0 0,-1 0 0,8-1 0,-5-1 91,0 0-1,0 0 1,0-1-1,-1 0 0,1 0 1,-1-1-1,1 0 1,-1-1-1,-1 1 1,12-11-1,-3 0 120,0 0 0,-1 0 0,-1-2 0,-1 0 0,0 0 0,-1-1 0,-1-1 0,12-30 0,-16 30-67,0 0-1,-1 0 1,-1-1 0,-1 0-1,0 0 1,-2 0 0,0 0-1,-1 0 1,-2-1 0,0 1-1,-6-26 1,5 31-129,-1 0-1,-1 1 1,-1 0-1,0 0 0,0 0 1,-2 0-1,1 1 1,-2 0-1,0 1 1,0 0-1,-1 0 1,-1 1-1,0 1 1,0-1-1,-19-11 1,27 20-174,1 1-1,0-1 1,0 1 0,-1 0 0,1 0 0,0 0-1,-1 0 1,1 0 0,-1 1 0,1-1 0,-1 1 0,0 0-1,-3 0 1,5 0 9,1 0-1,0 0 1,-1 0-1,1 0 1,-1 0-1,1 0 1,0 0 0,-1 1-1,1-1 1,-1 0-1,1 0 1,0 1-1,-1-1 1,1 0-1,0 0 1,0 1 0,-1-1-1,1 0 1,0 1-1,0-1 1,-1 0-1,1 1 1,0-1-1,0 1 1,0-1 0,0 0-1,-1 1 1,1 0-1,7 20-3579,7-4-1189,4-3-1414</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0.158"/>
    </inkml:context>
    <inkml:brush xml:id="br0">
      <inkml:brushProperty name="width" value="0.025" units="cm"/>
      <inkml:brushProperty name="height" value="0.025" units="cm"/>
    </inkml:brush>
  </inkml:definitions>
  <inkml:trace contextRef="#ctx0" brushRef="#br0">0 401 10442,'0'0'10549,"8"-8"-10384,2-1-84,1 0-1,1 1 1,0 0-1,0 0 1,0 2 0,1-1-1,0 2 1,0-1-1,18-3 1,792-237 557,-787 236-625,17-6 141,1 2 0,1 3 0,0 2 0,0 3 0,78 0 0,-106 14 355,-25-7-410,1 0 0,0 1 0,0-2 0,0 1 0,0 0 1,0 0-1,0-1 0,0 0 0,5 1 0,-50-8-10856,11 7-2786</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0.781"/>
    </inkml:context>
    <inkml:brush xml:id="br0">
      <inkml:brushProperty name="width" value="0.025" units="cm"/>
      <inkml:brushProperty name="height" value="0.025" units="cm"/>
    </inkml:brush>
  </inkml:definitions>
  <inkml:trace contextRef="#ctx0" brushRef="#br0">138 1 833,'0'0'25725,"-5"11"-25426,-41 93 122,-34 79-148,74-158-875,13-30-2322,20-37-1904,16-46-4642,-21 40 2466</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1.126"/>
    </inkml:context>
    <inkml:brush xml:id="br0">
      <inkml:brushProperty name="width" value="0.025" units="cm"/>
      <inkml:brushProperty name="height" value="0.025" units="cm"/>
    </inkml:brush>
  </inkml:definitions>
  <inkml:trace contextRef="#ctx0" brushRef="#br0">100 6 1057,'21'-6'9013,"-22"7"-8843,1-1-1,0 0 0,0 0 1,0 0-1,0 1 1,0-1-1,0 0 1,0 0-1,0 0 0,0 1 1,0-1-1,0 0 1,0 0-1,0 1 0,0-1 1,0 0-1,0 0 1,0 0-1,0 1 1,0-1-1,0 0 0,0 0 1,0 0-1,0 1 1,1-1-1,-1 0 0,0 0 1,0 0-1,0 0 1,0 1-1,0-1 1,0 0-1,1 0 0,-1 0 1,0 0-1,0 0 1,0 1-1,1-1 1,-1 0-1,0 0 0,0 0 1,0 0-1,1 0 1,-1 0-1,0 0 0,0 0 1,0 0-1,1 0 1,-1 0-1,0 0 1,0 0-1,1 0 0,-1 0 1,0 0-1,0 0 1,0 0-1,1 0 0,-1 0 1,0 0-1,0-1 1,1 1-1,-15 84 1905,8-58-1729,2-1 0,-1 28 1,4-45-316,2 1 0,-1 0 1,1 0-1,0-1 0,1 1 1,0-1-1,0 1 0,1-1 1,0 0-1,5 9 0,18 23 73,-19-31-1039,-1 0 0,0 0 0,8 19 1,-25-29-7020,-5-10 7027,1-1 176,-53-46 1371,4-4 8226,63 62-8764,1 0 0,0-1 0,-1 1 0,1 0 0,-1-1 0,1 1 0,0-1 0,-1 1 0,1 0 0,0-1 0,0 1 0,0-1 0,-1 1 0,1 0 1,0-1-1,0 1 0,0-1 0,0 1 0,0-1 0,-1 1 0,1-1 0,0 1 0,0-1 0,0 1 0,1-1 0,-1 1 0,0-1 0,0 1 0,0-1 0,0 1 0,0-1 0,0 1 0,1-1 0,-1 1 1,0 0-1,0-1 0,1 1 0,-1-1 0,0 1 0,1 0 0,-1-1 0,0 1 0,1 0 0,-1-1 0,1 1 0,-1 0 0,0 0 0,1-1 0,-1 1 0,1 0 0,-1 0 0,1 0 0,-1 0 0,1-1 1,0 1-1,38-8-535,-23 5 752,-2-1-363,50-13-849,-24 0-3088,-4-5-4395</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1.934"/>
    </inkml:context>
    <inkml:brush xml:id="br0">
      <inkml:brushProperty name="width" value="0.025" units="cm"/>
      <inkml:brushProperty name="height" value="0.025" units="cm"/>
    </inkml:brush>
  </inkml:definitions>
  <inkml:trace contextRef="#ctx0" brushRef="#br0">0 158 3683,'0'0'21418,"11"-5"-20580,33-16-389,-42 21-439,0-1 1,0 1 0,0 0 0,-1 0-1,1-1 1,0 1 0,0 1-1,0-1 1,0 0 0,0 0 0,-1 1-1,1-1 1,0 1 0,0-1-1,0 1 1,-1 0 0,1 0 0,0-1-1,-1 1 1,1 1 0,-1-1-1,1 0 1,-1 0 0,0 0 0,1 1-1,-1-1 1,0 1 0,0-1-1,0 1 1,0-1 0,0 1 0,0 0-1,0-1 1,-1 1 0,2 3 0,1 4 34,0 1 1,0 0-1,0 0 1,1 16 0,-2 35 153,-3-42 43,-5-44 213,-1-40-97,0-84 0,11 154-393,0 0 0,0 0 1,1 0-1,0-1 0,7 6 1,-7-7-66,0 1 0,0-1 0,0-1 0,0 1 0,1-1 0,-1 0 0,0 0 0,1-1 0,0 1 0,-1-1 0,1 0 0,0-1 1,0 1-1,-1-1 0,1-1 0,6 0 0,-8 1-228,-1-1 0,1 0 0,-1 0 0,0 0 1,0-1-1,1 1 0,-1-1 0,0 1 0,0-1 0,0 0 0,4-5 1,-4 5-208,-1-1 0,0 0 0,0 0 0,0 1 0,0-1 0,0-1 0,-1 1 0,1 0 0,-1 0 0,0-1 1,0 1-1,0 0 0,0-6 0,1-19-4873,-2-4-785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9.661"/>
    </inkml:context>
    <inkml:brush xml:id="br0">
      <inkml:brushProperty name="width" value="0.025" units="cm"/>
      <inkml:brushProperty name="height" value="0.025" units="cm"/>
    </inkml:brush>
  </inkml:definitions>
  <inkml:trace contextRef="#ctx0" brushRef="#br0">137 8 9129,'0'0'8605,"-9"-1"-7318,0 1-1102,1 0 0,0 1 1,0 0-1,0 0 1,0 0-1,0 1 0,0 1 1,0-1-1,0 1 1,-9 5-1,-3 1 512,11-4 857,30-5-693,3 0-870,-15-1-7,0 1 0,0 0 1,0 0-1,0 1 0,17 4 0,-24-4 14,0-1 0,0 1 0,0 0 0,0 0-1,0 0 1,0 1 0,0-1 0,-1 0-1,1 1 1,0-1 0,-1 1 0,1 0-1,-1-1 1,0 1 0,1 0 0,-1 0-1,0 0 1,0 0 0,0 0 0,-1 0 0,1 0-1,0 0 1,-1 0 0,1 1 0,-1-1-1,0 0 1,0 0 0,1 0 0,-2 3-1,1 1 108,0-1 1,0 1-1,-1-1 0,0 0 0,0 1 0,-1-1 0,1 1 0,-1-1 0,0 0 0,-1 0 0,1 0 0,-1 0 0,0-1 0,0 1 0,0-1 0,-1 0 0,0 0 0,1 0 1,-2 0-1,1 0 0,0-1 0,-1 0 0,1 0 0,-9 4 0,66-44 503,22 0-1172,-54 29 281,-1-1 1,-1-1 0,0-1-1,0 0 1,-1-1 0,32-29-1,-48 39 290,0 0-1,0 0 0,0 0 1,-1-1-1,1 1 0,-1 0 1,1-1-1,-1 1 0,0-1 1,0 1-1,0-1 0,-1 0 1,1 1-1,0-1 0,-1-4 1,-23 34 1028,19-22-956,-35 70 1131,36-69-1077,1-1 1,0 0-1,1 1 0,-1-1 1,1 1-1,0 0 0,0-1 0,1 1 1,0 0-1,0 0 0,0-1 1,2 10-1,-1-13-120,-1-1 1,1 0-1,0 0 1,-1 1-1,1-1 0,0 0 1,0 0-1,0 0 1,0 0-1,0 0 0,0 0 1,0 0-1,0 0 0,0 0 1,0-1-1,0 1 1,0 0-1,1-1 0,-1 1 1,0-1-1,1 1 1,-1-1-1,0 0 0,1 1 1,-1-1-1,1 0 1,-1 0-1,0 0 0,1 0 1,-1 0-1,0-1 1,1 1-1,-1 0 0,1 0 1,-1-1-1,0 1 1,0-1-1,1 1 0,0-2 1,2 1-171,0-1 0,0 0 0,0 1 0,0-1 0,-1-1 0,1 1 0,-1 0 0,0-1 0,1 0 0,-1 0 0,-1 0 0,5-4 0,-5 3-542,-1-1 0,1 1 0,-1 0 0,0-1 1,0 1-1,0-1 0,-1 1 0,0-1 0,0-6 1,0-22-5345</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2.418"/>
    </inkml:context>
    <inkml:brush xml:id="br0">
      <inkml:brushProperty name="width" value="0.025" units="cm"/>
      <inkml:brushProperty name="height" value="0.025" units="cm"/>
    </inkml:brush>
  </inkml:definitions>
  <inkml:trace contextRef="#ctx0" brushRef="#br0">1 0 7976,'0'0'13954,"2"5"-13634,22 69 1266,27 144 0,-41-170-1149,-10-46-412,1 0-1,-1 0 1,1 0-1,-1 0 1,1-1-1,-1 1 1,1 0-1,0 0 1,0-1 0,0 1-1,0 0 1,0-1-1,0 1 1,0-1-1,1 0 1,-1 1-1,0-1 1,2 1-1,-2-2-7,0 0-1,0 0 0,0 0 0,0 0 1,0 0-1,0 0 0,0-1 0,0 1 1,0 0-1,-1-1 0,1 1 0,0 0 1,0-1-1,0 1 0,0-1 0,-1 1 1,1-1-1,0 0 0,-1 1 0,1-1 1,0 0-1,-1 1 0,1-1 0,-1 0 1,1 0-1,-1 0 0,1 1 1,-1-1-1,0 0 0,0 0 0,1 0 1,-1 0-1,0 0 0,0 0 0,0 0 1,0-1-1,5-17 33,-2 1 1,0-1 0,-1 0-1,-1-1 1,-2-32 0,0 12-124,1 40 63,0 0 1,1 0-1,-1-1 1,0 1-1,1 0 1,-1 0-1,0 0 1,1-1-1,-1 1 1,0 0-1,1 0 1,-1 0-1,0 0 0,1 0 1,-1 0-1,1-1 1,-1 1-1,0 0 1,1 0-1,-1 0 1,0 0-1,1 0 1,-1 1-1,1-1 1,-1 0-1,0 0 0,1 0 1,-1 0-1,0 0 1,1 0-1,-1 1 1,0-1-1,1 0 1,-1 0-1,0 1 1,1-1-1,-1 0 1,0 0-1,0 1 0,1-1 1,-1 0-1,0 1 1,0-1-1,0 0 1,1 1-1,15 11-43,-10-4 91,0 0 1,-1 1-1,0-1 1,0 1-1,0 0 1,-1 1-1,-1-1 1,1 1-1,3 19 1,-6-23 58,0 1 1,0 0 0,0 0-1,-1-1 1,0 1 0,0 0-1,-1 0 1,0 0 0,0-1-1,-1 1 1,1 0 0,-1-1 0,-1 0-1,1 1 1,-7 9 0,9-16-91,0 1 0,0 0 0,-1-1 1,1 1-1,0-1 0,-1 1 0,1-1 0,0 1 1,-1-1-1,1 0 0,-1 1 0,1-1 0,-1 1 1,1-1-1,0 0 0,-1 1 0,0-1 0,1 0 1,-1 0-1,1 1 0,-1-1 0,1 0 1,-1 0-1,1 0 0,-1 0 0,0 0 0,1 1 1,-1-1-1,1 0 0,-1-1 0,0 1 0,0 0 1,-10-17-387,3-30-3150,8 46 3308,-1-29-4224,2 10-2855,2 9-466</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3.275"/>
    </inkml:context>
    <inkml:brush xml:id="br0">
      <inkml:brushProperty name="width" value="0.025" units="cm"/>
      <inkml:brushProperty name="height" value="0.025" units="cm"/>
    </inkml:brush>
  </inkml:definitions>
  <inkml:trace contextRef="#ctx0" brushRef="#br0">1 362 14125,'0'0'8515,"9"1"-6903,-1 1-1467,-3 0 111,0-1 1,1 0-1,-1 0 0,0-1 0,1 1 0,7-2 0,-12 1-177,1 0-1,0-1 1,0 1-1,0-1 0,0 0 1,-1 1-1,1-1 1,0 0-1,0 0 1,-1 0-1,1 0 0,-1 0 1,1-1-1,-1 1 1,1 0-1,-1-1 1,0 1-1,0-1 0,0 1 1,0-1-1,0 0 1,0 1-1,0-1 1,0 0-1,0-2 0,1-4 10,0 1 0,0-1 0,-1 0-1,0 0 1,0 0 0,-1-15 0,0 20-84,0 1 1,0 0-1,0 0 0,-1 0 1,1-1-1,-1 1 1,1 0-1,-1 0 1,0 0-1,1 0 1,-1 0-1,0 0 0,0 0 1,-1 0-1,1 0 1,0 0-1,-1 0 1,1 1-1,-1-1 0,1 1 1,-1-1-1,0 1 1,0 0-1,0-1 1,0 1-1,0 0 0,0 0 1,0 0-1,-2 0 1,2 1-18,1 0-1,-1 0 1,1 0 0,-1 0 0,1 1 0,-1-1 0,1 0-1,0 1 1,-1-1 0,1 1 0,0-1 0,-1 1-1,1 0 1,0 0 0,-1-1 0,1 1 0,0 0 0,0 0-1,0 0 1,0 0 0,0 1 0,0-1 0,0 0-1,1 0 1,-1 1 0,0-1 0,0 0 0,1 1 0,-1-1-1,1 0 1,0 1 0,-1-1 0,1 3 0,-10 54-134,10-54 144,-1 5-8,1 0 0,-1-1 1,2 1-1,-1 0 0,1 0 1,1 0-1,-1-1 0,4 10 1,-4-16 14,0 0 0,0 0 0,0 0 0,0 0 0,0-1 0,1 1 0,-1 0 0,0 0 1,1-1-1,0 1 0,-1-1 0,1 0 0,0 1 0,-1-1 0,1 0 0,0 0 0,0 0 1,0 0-1,0 0 0,0-1 0,0 1 0,0-1 0,1 1 0,-1-1 0,0 0 0,0 0 1,0 0-1,0 0 0,1 0 0,-1 0 0,0 0 0,0-1 0,0 1 0,0-1 0,0 0 1,0 1-1,0-1 0,3-2 0,1 0 13,-1 0 0,1-1 0,-1 1 0,0-1 0,0 0 0,-1 0 0,1-1 0,-1 1 0,0-1 0,0 0 0,0 0 0,-1 0 0,5-11 0,-1 3 4,-2 0-1,1 0 1,-2 0 0,0 0 0,3-16 0,-12 64-411,-1 70 1,6-105 385,0 1 1,0 0 0,0 0-1,0-1 1,0 1 0,0 0 0,0-1-1,0 1 1,0 0 0,1 0-1,-1-1 1,0 1 0,1 0 0,-1-1-1,0 1 1,1 0 0,-1-1-1,1 1 1,-1-1 0,1 1-1,-1 0 1,1-1 0,-1 1 0,1-1-1,-1 0 1,1 1 0,0-1-1,-1 1 1,1-1 0,1 1 0,-1-2 5,1 1 1,-1 0-1,1 0 1,-1 0 0,1-1-1,-1 1 1,1-1 0,-1 1-1,1-1 1,-1 0-1,0 1 1,1-1 0,1-2-1,4-1 6,-1-2 0,0 1-1,-1-1 1,10-10 0,-4-4-177,-1 1 1,-1-1 0,0 0-1,-2-1 1,0 0 0,-1 0-1,-2-1 1,0 0 0,-1 1-1,-1-1 1,-1 0 0,-1 0-1,-1 0 1,-5-29 0,-1 29 66,7 21 97,0 1-1,0 0 1,0 0 0,0 0 0,-1 0 0,1 0-1,0 0 1,0 0 0,-1 0 0,1 0-1,0 0 1,0 0 0,0 0 0,-1 0-1,1 0 1,0 0 0,0 0 0,0 0 0,-1 0-1,1 0 1,0 0 0,0 0 0,-1 0-1,1 0 1,0 0 0,0 0 0,0 0-1,0 0 1,-1 1 0,1-1 0,0 0 0,0 0-1,0 0 1,0 0 0,-1 1 0,1-1-1,0 0 1,0 0 0,0 0 0,0 0-1,0 1 1,0-1 0,0 0 0,0 0 0,-1 1-1,-11 40-110,8-13 233,-9 82 1108,12-98-1051,1 1 0,0 0 1,1 0-1,0-1 0,1 1 1,5 16-1,-5-24-150,1 0 0,0 0-1,0 0 1,0 0 0,0 0 0,1-1-1,-1 1 1,1-1 0,8 6 0,-10-8-14,0 0-1,1 0 1,-1 0 0,0-1 0,0 1 0,1-1 0,-1 0 0,1 0-1,-1 0 1,1 0 0,0 0 0,-1 0 0,1-1 0,0 1 0,-1-1 0,1 0-1,0 1 1,0-1 0,-1-1 0,1 1 0,0 0 0,3-2 0,-5 2-18,-1-1 1,1 0 0,-1 1 0,0-1-1,1 1 1,-1-1 0,0 0 0,1 0 0,-1 1-1,0-1 1,0 0 0,0 0 0,0 1 0,0-1-1,0 0 1,0 0 0,0 1 0,0-1-1,0 0 1,0 0 0,0 1 0,0-1 0,-1 0-1,1 1 1,0-1 0,-1 0 0,1 1 0,0-1-1,-1 0 1,1 1 0,-1-1 0,1 0 0,-1 1-1,1-1 1,-2 0 0,-17-23-273,1 7 120,0 1-1,-1 0 0,-1 1 0,-1 1 1,0 1-1,-1 1 0,0 1 0,-40-14 1,85 27 287,0-2 0,0 0 0,0-2 1,0 0-1,33-8 0,-33-3-2970,-19-4-1793,-7 3-1348</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3.605"/>
    </inkml:context>
    <inkml:brush xml:id="br0">
      <inkml:brushProperty name="width" value="0.025" units="cm"/>
      <inkml:brushProperty name="height" value="0.025" units="cm"/>
    </inkml:brush>
  </inkml:definitions>
  <inkml:trace contextRef="#ctx0" brushRef="#br0">1 1 8648,'0'0'11467,"47"39"-11403,-18-39-1633,3 0-4773</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3.964"/>
    </inkml:context>
    <inkml:brush xml:id="br0">
      <inkml:brushProperty name="width" value="0.025" units="cm"/>
      <inkml:brushProperty name="height" value="0.025" units="cm"/>
    </inkml:brush>
  </inkml:definitions>
  <inkml:trace contextRef="#ctx0" brushRef="#br0">84 1 16688,'0'0'7831,"-10"6"-5909,-27 14-989,34-19-909,1 0-1,-1 1 1,1-1 0,-1 1-1,1 0 1,0 0 0,-1 0-1,1 0 1,0 0-1,0 0 1,1 1 0,-1-1-1,0 1 1,1-1-1,-1 1 1,-1 4 0,9-5-203,-1 1 0,0-1 0,0 0 1,1-1-1,-1 0 0,1 1 1,-1-2-1,10 1 0,-7 1-124,47 2-959,-42-4 1068,0 1 1,0 0-1,0 1 1,0 0-1,14 5 1,-26-6 238,0-1 0,0 0 0,0 1 0,0-1 0,-1 0 0,1 1 0,0-1 0,0 1-1,0 0 1,-1-1 0,1 1 0,0 0 0,-1-1 0,1 1 0,0 0 0,-1 0 0,1-1 0,-1 1 0,1 0 0,-1 0 0,0 0 0,1 0 0,-1 0 0,0 0 0,0 0 0,0 0 0,1 1 0,-1 0 103,-1 0 0,1 1 0,-1-1-1,1 0 1,-1 1 0,0-1 0,0 0 0,0 0 0,0 0 0,-3 4 0,-1 2 344,-1 0-1,0-1 1,-1 0-1,-11 10 1,12-12-340,1 0 1,-1 0 0,0-1 0,-1 0 0,1 0 0,-1-1 0,1 1 0,-1-2 0,0 1 0,0-1 0,0 0-1,-1 0 1,-11 1 0,18-3-326,1-1-1,-1 1 0,1 0 1,0 0-1,-1-1 1,1 1-1,0 0 0,-1 0 1,1-1-1,0 1 0,-1 0 1,1-1-1,0 1 1,0-1-1,-1 1 0,1 0 1,0-1-1,0 1 0,0-1 1,0 1-1,0-1 0,-1 1 1,1 0-1,0-1 1,0 1-1,0-1 0,0 1 1,0-1-1,0 1 0,0-1 1,1 1-1,-1-1 1,0 1-1,0 0 0,0-1 1,1-3-1841,-1-11-7098</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4.567"/>
    </inkml:context>
    <inkml:brush xml:id="br0">
      <inkml:brushProperty name="width" value="0.025" units="cm"/>
      <inkml:brushProperty name="height" value="0.025" units="cm"/>
    </inkml:brush>
  </inkml:definitions>
  <inkml:trace contextRef="#ctx0" brushRef="#br0">0 27 12396,'0'0'5989,"9"-4"-3912,5-1-1423,0 1 0,0 0-1,1 1 1,0 0 0,0 1 0,26 1 0,108 7 90,-55 0-876,-90-6-216,29 1-126,-32-1 223,0 0 1,0 0-1,0 0 0,0 0 1,0 0-1,0 0 0,0 0 1,0 1-1,0-1 0,0 0 1,0 1-1,0-1 0,0 0 1,-1 1-1,1-1 0,0 1 1,0-1-1,0 1 0,0 0 1,-1-1-1,2 2 0,-2-1-2,0-1 0,-1 0 0,1 1 0,0-1-1,0 1 1,-1-1 0,1 0 0,0 1 0,-1-1-1,1 0 1,0 1 0,-1-1 0,1 0 0,-1 1-1,1-1 1,-1 0 0,1 0 0,0 0 0,-1 1-1,1-1 1,-1 0 0,1 0 0,-1 0 0,1 0-1,-1 0 1,1 0 0,-1 0 0,0 0 0,-2 1-1170,-20 2-6275</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4.962"/>
    </inkml:context>
    <inkml:brush xml:id="br0">
      <inkml:brushProperty name="width" value="0.025" units="cm"/>
      <inkml:brushProperty name="height" value="0.025" units="cm"/>
    </inkml:brush>
  </inkml:definitions>
  <inkml:trace contextRef="#ctx0" brushRef="#br0">93 274 8008,'0'0'5877,"9"6"-3443,-1 1-1810,1-1 0,0 0-1,1 0 1,-1-1 0,1 0-1,0-1 1,1 0-1,-1-1 1,0 0 0,17 3-1,-26-7-490,0 0 0,-1 0-1,1 1 1,-1-1 0,1 0 0,-1 0-1,0 0 1,1 0 0,-1 0-1,0 0 1,0 0 0,0 0 0,0 0-1,1 0 1,-1 0 0,0 0-1,-1 0 1,1 0 0,0 0 0,0 1-1,0-1 1,-1-2 0,-4-25 775,-2 9-731,-1 1 0,0 0 0,-1 1-1,-1 0 1,-1 0 0,0 1 0,-17-18 0,-4-1-223,-68-55 1,149 88-558,147 12-1816,-108-3-1432,0-3-3679,-27-4-2559</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5.473"/>
    </inkml:context>
    <inkml:brush xml:id="br0">
      <inkml:brushProperty name="width" value="0.025" units="cm"/>
      <inkml:brushProperty name="height" value="0.025" units="cm"/>
    </inkml:brush>
  </inkml:definitions>
  <inkml:trace contextRef="#ctx0" brushRef="#br0">0 65 6662,'0'0'2968,"4"-9"70,14-32 320,-18 40-3169,0 0 1,0 0-1,1 1 0,-1-1 1,0 0-1,0 1 0,1-1 1,-1 0-1,1 1 0,-1-1 1,1 0-1,-1 1 0,1-1 1,-1 1-1,1-1 0,-1 1 1,1-1-1,0 1 0,-1 0 1,1-1-1,0 1 0,-1 0 1,2-1-1,8 12 1403,0 33-1276,-9-39 177,16 104 982,-11-63-1239,2 0 0,17 54 0,-33-119-5998,-23-29-1208,1 6 826</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5.847"/>
    </inkml:context>
    <inkml:brush xml:id="br0">
      <inkml:brushProperty name="width" value="0.025" units="cm"/>
      <inkml:brushProperty name="height" value="0.025" units="cm"/>
    </inkml:brush>
  </inkml:definitions>
  <inkml:trace contextRef="#ctx0" brushRef="#br0">0 81 6983,'0'0'13548,"68"0"-12907,-19 0-32,2-11-129,1-6-224,-3 1-192,-5 1-64,-11 4-480,-11 4-1442,-10 3-865</inkml:trace>
  <inkml:trace contextRef="#ctx0" brushRef="#br0" timeOffset="1">48 221 11627,'0'0'9385,"53"-12"-8072,-9-9-448,3 2-449,3 1-288,-6 4-320,-5 6-1153,-9 4-1826,-10 4-3107</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6.438"/>
    </inkml:context>
    <inkml:brush xml:id="br0">
      <inkml:brushProperty name="width" value="0.025" units="cm"/>
      <inkml:brushProperty name="height" value="0.025" units="cm"/>
    </inkml:brush>
  </inkml:definitions>
  <inkml:trace contextRef="#ctx0" brushRef="#br0">0 63 9257,'0'0'7244,"0"10"-5691,0 11-863,1 0-1,1 0 1,0 0-1,2 0 0,0-1 1,10 27-1,-14-46-676,0 0 0,0-1 0,0 1 0,1 0-1,-1 0 1,0-1 0,1 1 0,-1 0 0,0 0-1,1-1 1,-1 1 0,1 0 0,0-1 0,-1 1 0,1-1-1,-1 1 1,1-1 0,0 1 0,-1-1 0,1 1-1,0-1 1,0 0 0,-1 1 0,1-1 0,0 0-1,0 0 1,-1 1 0,2-1 0,0-1 10,-1 1 1,0-1 0,0 1-1,0-1 1,0 0-1,0 1 1,0-1 0,0 0-1,0 0 1,0 0-1,-1 0 1,1 0-1,0 0 1,-1 0 0,1 0-1,0-1 1,18-48 244,-14-29-341,-5 75 51,0 0 0,0 0 0,0 0 1,-1-1-1,1 1 0,-1 0 1,0 0-1,-1 0 0,1 0 0,-1 1 1,1-1-1,-1 0 0,0 0 0,0 1 1,-1-1-1,-3-4 0,6 8 19,-1 0 0,1 0-1,0 0 1,0 0 0,0 0 0,0 0-1,-1 0 1,1 0 0,0 0-1,0 0 1,0 0 0,0 0 0,-1 0-1,1 0 1,0 0 0,0 0 0,0 0-1,0 0 1,0 0 0,-1 0-1,1 0 1,0 0 0,0 0 0,0 1-1,0-1 1,0 0 0,-1 0 0,1 0-1,0 0 1,0 0 0,0 0-1,0 0 1,0 1 0,0-1 0,0 0-1,-1 0 1,1 0 0,0 0 0,0 0-1,0 1 1,0-1 0,0 0-1,0 0 1,0 0 0,0 0 0,0 1-1,0-1 1,0 0 0,0 0 0,0 0-1,0 0 1,0 1 0,0-1-1,0 0 1,-1 19-40,5 18 133,-3-34-51,0 1 0,0-1 0,0 1 1,1-1-1,-1 0 0,1 1 0,0-1 1,-1 0-1,2 0 0,-1 0 0,0-1 1,0 1-1,1 0 0,0-1 0,-1 0 1,1 1-1,0-1 0,0 0 0,0-1 1,1 1-1,-1 0 0,0-1 0,1 0 1,-1 0-1,0 0 0,1 0 0,3 0 1,-2-1 9,-1 0 1,0-1 0,1 1-1,-1-1 1,0 0 0,0 0-1,0-1 1,0 1 0,0-1 0,0 0-1,0 0 1,0 0 0,-1 0-1,1-1 1,-1 0 0,0 0 0,0 1-1,0-2 1,0 1 0,0 0-1,-1-1 1,4-5 0,-2 1-106,0 0 1,0-1-1,-1 1 0,0-1 1,-1 1-1,0-1 1,0 0-1,-1 0 0,0 0 1,0 0-1,-2-10 1,0 14-57,-3 11-5,-2 16 20,6-7 47,-1-5 192,1 0-1,0 0 0,0 0 0,1 0 1,1 0-1,3 14 0,-4-22-96,0 0 0,0 0 0,0 0-1,0 0 1,0-1 0,1 1 0,-1 0 0,1 0 0,-1-1 0,1 1-1,-1-1 1,1 1 0,0-1 0,0 0 0,0 0 0,0 0 0,0 0-1,0 0 1,0 0 0,0 0 0,0-1 0,1 1 0,-1-1 0,0 1-1,0-1 1,1 0 0,-1 0 0,0 0 0,0 0 0,1 0 0,-1-1-1,0 1 1,0-1 0,4-1 0,-2 2-24,0-2 0,0 1 1,-1 0-1,1-1 0,0 1 0,0-1 0,-1 0 1,1 0-1,-1-1 0,0 1 0,1-1 0,-1 1 1,0-1-1,-1 0 0,1 0 0,3-6 0,1-2-29,-1-1 0,0 0 1,7-23-1,6-12-572,-16 81 222,-3-14 354,5 42 56,-5-58-47,1 0-1,0 0 0,0 0 0,0 0 0,0-1 0,1 1 0,-1 0 0,1-1 0,0 1 0,0-1 1,0 0-1,4 4 0,-5-6-86,-1-1 1,0 1-1,1-1 0,-1 1 1,1-1-1,0 1 1,-1-1-1,1 0 0,-1 1 1,1-1-1,0 0 1,-1 1-1,1-1 0,0 0 1,-1 0-1,1 0 1,0 0-1,-1 1 0,1-1 1,0 0-1,-1 0 1,1 0-1,0-1 0,-1 1 1,1 0-1,0 0 1,-1 0-1,1 0 1,0-1-1,-1 1 0,1 0 1,0-1-1,-1 1 1,1 0-1,-1-1 0,1 1 1,0-1-1,12-24-7211,-7-4-3079</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6.813"/>
    </inkml:context>
    <inkml:brush xml:id="br0">
      <inkml:brushProperty name="width" value="0.025" units="cm"/>
      <inkml:brushProperty name="height" value="0.025" units="cm"/>
    </inkml:brush>
  </inkml:definitions>
  <inkml:trace contextRef="#ctx0" brushRef="#br0">0 1 13549,'0'0'1473,"3"8"-971,-3-5-550,1-1 0,0 1-1,0 0 1,0-1 0,0 1 0,1 0 0,-1-1-1,1 1 1,-1-1 0,1 0 0,0 0 0,0 0-1,0 0 1,0 0 0,0 0 0,0 0 0,1 0-1,-1-1 1,1 0 0,-1 1 0,1-1 0,0 0-1,-1 0 1,1 0 0,0 0 0,0-1 0,-1 1-1,1-1 1,0 0 0,0 0 0,0 0 0,0 0-1,4-1 1,14 0-2424,0-1 1,31-8-1,12-1 3563,-55 10 327,1 0 1,-1 1 0,0 0-1,16 3 1,-24-2-1285,1-1 0,-1 1 0,0 0 1,0 0-1,1 0 0,-1-1 0,0 1 0,0 0 0,0 1 1,0-1-1,0 0 0,0 0 0,-1 0 0,1 1 1,0-1-1,-1 0 0,1 0 0,-1 1 0,1-1 0,-1 1 1,1-1-1,-1 1 0,0-1 0,0 0 0,0 1 1,0-1-1,0 1 0,0 1 0,-4 45 2151,-2-30-1799,-1 0 0,0-1 0,-1 0-1,-1-1 1,-11 17 0,6-11 464,-19 42 1,33-64-944,0 0 0,0 1 0,0-1 0,-1 0 0,1 1 0,0-1 0,0 0 0,0 1 0,0-1 1,0 0-1,0 1 0,0-1 0,0 0 0,0 1 0,0-1 0,0 0 0,0 1 0,0-1 0,0 0 1,0 1-1,0-1 0,0 0 0,0 1 0,0-1 0,0 0 0,0 1 0,1-1 0,-1 0 0,0 1 0,0-1 1,0 0-1,1 0 0,-1 1 0,0-1 0,0 0 0,1 0 0,-1 1 0,0-1 0,1 0 0,0 0 1,18-1 152,20-12-35,32-14-48,8-3-1350,-32 5-4449,-38 17 752,-7-1-2830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0.004"/>
    </inkml:context>
    <inkml:brush xml:id="br0">
      <inkml:brushProperty name="width" value="0.025" units="cm"/>
      <inkml:brushProperty name="height" value="0.025" units="cm"/>
    </inkml:brush>
  </inkml:definitions>
  <inkml:trace contextRef="#ctx0" brushRef="#br0">0 0 11435,'0'0'4548,"63"53"-7238,-31-40-1570</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7.167"/>
    </inkml:context>
    <inkml:brush xml:id="br0">
      <inkml:brushProperty name="width" value="0.025" units="cm"/>
      <inkml:brushProperty name="height" value="0.025" units="cm"/>
    </inkml:brush>
  </inkml:definitions>
  <inkml:trace contextRef="#ctx0" brushRef="#br0">1 85 16752,'0'0'7751,"87"-33"-7687,-43 24-32,3 0-736,-2 1-1699,-7-4-2241,-3-2-6214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7.529"/>
    </inkml:context>
    <inkml:brush xml:id="br0">
      <inkml:brushProperty name="width" value="0.025" units="cm"/>
      <inkml:brushProperty name="height" value="0.025" units="cm"/>
    </inkml:brush>
  </inkml:definitions>
  <inkml:trace contextRef="#ctx0" brushRef="#br0">0 157 15054,'0'0'4276,"11"2"-3859,-6-2-406,0 1 0,0-1 0,0 0 0,0 0 1,0-1-1,0 1 0,0-1 0,0 0 0,-1 0 0,1-1 1,0 1-1,0-1 0,-1 0 0,1-1 0,-1 1 1,0-1-1,1 0 0,-1 0 0,-1 0 0,1 0 0,0-1 1,-1 1-1,0-1 0,1 0 0,-2 0 0,1 0 0,0-1 1,-1 1-1,0-1 0,0 1 0,2-6 0,-3 5 52,1 0-1,-1 0 0,0-1 0,-1 1 0,1 0 0,-1 0 1,-1-10-1,1 14-37,0-1 0,0 1 0,0 0 0,-1 0-1,1 0 1,0 0 0,-1 0 0,1 0 0,-1 0 0,1 0 0,-1 0 0,1 0 0,-1 0 0,0 0 0,0 0 0,1 0 0,-1 0 0,0 0 0,0 1-1,0-1 1,0 0 0,0 1 0,0-1 0,0 1 0,0-1 0,0 1 0,0-1 0,0 1 0,0 0 0,0-1 0,-1 1 0,1 0 0,0 0 0,0 0-1,0 0 1,0 0 0,0 0 0,-1 0 0,0 1 0,-1 0 23,-1 1 0,1 0 0,0-1 0,0 1 0,0 0 0,1 1 0,-1-1-1,1 0 1,-1 1 0,1 0 0,0-1 0,-1 1 0,1 0 0,1 0 0,-1 0 0,0 0 0,1 0 0,-2 6 0,-21 62 1406,22-65-1242,1 0 1,-1 1-1,1-1 0,1 0 1,-1 1-1,1-1 0,0 1 1,2 12-1,-1-18-186,-1 0 0,0 0 0,1 0 0,-1 0 0,1 1-1,-1-1 1,1 0 0,0 0 0,0 0 0,-1 0 0,1 0 0,0 0 0,0 0 0,0-1 0,0 1 0,0 0 0,0 0-1,0-1 1,2 2 0,-1-2-9,1 1 1,-1-1-1,1 1 0,-1-1 0,0 0 0,1 0 0,-1 0 0,1 0 0,-1-1 1,1 1-1,-1-1 0,0 1 0,5-3 0,1 0-29,0-1 0,-1 0 0,1 0 0,-1-1 0,0 0-1,0-1 1,0 0 0,-1 0 0,0 0 0,0 0 0,0-1 0,6-11 0,-5 8-228,-1-1 0,0 1 0,0-1 0,-1-1 0,-1 1 0,0-1 0,0 1 0,2-18 0,-8 45 328,1 0-1,0 0 0,1 0 0,1 0 1,4 28-1,-4-41-61,-1 0-1,1 0 1,0 1 0,0-1 0,0 0-1,0 0 1,1 0 0,-1 0-1,1 0 1,0 0 0,0-1 0,0 1-1,0 0 1,0-1 0,1 1 0,-1-1-1,1 0 1,-1 0 0,1 0-1,0 0 1,0-1 0,0 1 0,0-1-1,0 1 1,0-1 0,0 0-1,0 0 1,0-1 0,1 1 0,-1-1-1,0 1 1,1-1 0,-1 0 0,0 0-1,1 0 1,-1-1 0,0 1-1,6-3 1,-5 2-290,0 0 0,0-1 0,0 1 1,0-1-1,0 0 0,0 0 0,-1 0 0,1-1 0,6-5 0,23-32-6503,-12 5-2271</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7.870"/>
    </inkml:context>
    <inkml:brush xml:id="br0">
      <inkml:brushProperty name="width" value="0.025" units="cm"/>
      <inkml:brushProperty name="height" value="0.025" units="cm"/>
    </inkml:brush>
  </inkml:definitions>
  <inkml:trace contextRef="#ctx0" brushRef="#br0">132 0 9961,'0'0'11633,"-3"13"-9994,-2 22-1171,1 0 0,2 1 0,1-1 1,2 0-1,1 1 0,9 42 0,-2-49-820,-6-21 87,-1-1 0,0 0 0,0 1 0,0-1-1,0 9 1,-22-38-5516,-40-42 151,0 2 8126,59 61-2298,0 0-1,0 0 0,0 0 1,0 0-1,0 0 1,0 0-1,1 0 1,-1-1-1,0 1 0,1 0 1,-1-1-1,0 1 1,1-1-1,0 1 0,-1 0 1,1-1-1,0 1 1,0-1-1,0 1 1,0-1-1,0 1 0,0-1 1,0 1-1,0-1 1,1-2-1,0 3-48,1-1-1,-1 0 1,1 1-1,-1 0 0,1-1 1,0 1-1,-1 0 1,1-1-1,0 1 1,0 0-1,0 1 1,0-1-1,0 0 1,0 0-1,3 0 1,13-3 44,-1 2 0,1 0 1,24 1-1,-32 0-120,16 2-192,29-4-4359,-42-1-1319</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8:58.228"/>
    </inkml:context>
    <inkml:brush xml:id="br0">
      <inkml:brushProperty name="width" value="0.025" units="cm"/>
      <inkml:brushProperty name="height" value="0.025" units="cm"/>
    </inkml:brush>
  </inkml:definitions>
  <inkml:trace contextRef="#ctx0" brushRef="#br0">0 1 17969,'0'0'5189,"54"6"-5541,-27-2-3524,-1-4-9417</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38.753"/>
    </inkml:context>
    <inkml:brush xml:id="br0">
      <inkml:brushProperty name="width" value="0.025" units="cm"/>
      <inkml:brushProperty name="height" value="0.025" units="cm"/>
    </inkml:brush>
  </inkml:definitions>
  <inkml:trace contextRef="#ctx0" brushRef="#br0">59 113 3299,'0'0'2723,"-34"-50"-2659,30 36-385,-2 0-159,0-2-161,-3-2-1344</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39.204"/>
    </inkml:context>
    <inkml:brush xml:id="br0">
      <inkml:brushProperty name="width" value="0.025" units="cm"/>
      <inkml:brushProperty name="height" value="0.025" units="cm"/>
    </inkml:brush>
  </inkml:definitions>
  <inkml:trace contextRef="#ctx0" brushRef="#br0">72 0 8808,'0'0'10816,"0"13"-10362,-4 224 1602,-2-27-1336,6-63-199,2 107 1455,-40 328 0,23-438-1517,5 176 0,10-320-493,0 1-1,0-1 0,0 0 0,0 1 0,0-1 0,0 0 1,0 1-1,0-1 0,0 0 0,0 1 0,0-1 0,0 0 1,0 0-1,0 1 0,0-1 0,1 0 0,-1 1 0,0-1 1,0 0-1,0 0 0,0 1 0,1-1 0,-1 0 0,0 0 1,0 1-1,0-1 0,1 0 0,-1 0 0,0 0 0,1 1 1,-1-1-1,0 0 0,0 0 0,1 0 0,-1 0 0,0 0 1,1 1-1,8-4-9639,-4 1 3925</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39.751"/>
    </inkml:context>
    <inkml:brush xml:id="br0">
      <inkml:brushProperty name="width" value="0.025" units="cm"/>
      <inkml:brushProperty name="height" value="0.025" units="cm"/>
    </inkml:brush>
  </inkml:definitions>
  <inkml:trace contextRef="#ctx0" brushRef="#br0">0 1 6246,'0'0'15753,"10"6"-14567,9 3-658,0 0 1,0-1-1,1-2 1,0 0-1,0-1 1,36 5-1,37-4-347,173-13 0,-136 0-137,-63 11-4149,-69-9-1228,-6-5-700</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40.094"/>
    </inkml:context>
    <inkml:brush xml:id="br0">
      <inkml:brushProperty name="width" value="0.025" units="cm"/>
      <inkml:brushProperty name="height" value="0.025" units="cm"/>
    </inkml:brush>
  </inkml:definitions>
  <inkml:trace contextRef="#ctx0" brushRef="#br0">1 3 15535,'0'0'5317,"9"0"-4153,32-2-801,0 1 0,0 2 0,0 2 0,-1 2 0,56 14 0,-92-18-354,0 1 1,0-1-1,0 1 1,0 0 0,0 0-1,0 0 1,0 0-1,-1 1 1,1-1 0,-1 1-1,0 0 1,0 0-1,0 1 1,0-1 0,-1 0-1,1 1 1,-1 0 0,0-1-1,0 1 1,0 0-1,0 0 1,-1 0 0,1 1-1,-1-1 1,0 0-1,-1 0 1,1 1 0,-1-1-1,0 0 1,0 1-1,0-1 1,0 0 0,-1 1-1,0-1 1,0 0-1,0 0 1,0 1 0,-1-1-1,-3 6 1,-11 23 812,-3-1 0,0 0 0,-2-2 0,-34 39 0,-40 57-298,90-115-790,-11 10-3429,11-20-2050</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44.373"/>
    </inkml:context>
    <inkml:brush xml:id="br0">
      <inkml:brushProperty name="width" value="0.025" units="cm"/>
      <inkml:brushProperty name="height" value="0.025" units="cm"/>
    </inkml:brush>
  </inkml:definitions>
  <inkml:trace contextRef="#ctx0" brushRef="#br0">62 38 4388,'0'0'12732,"8"-6"-10127,27-20-128,-35 26-2388,1 0-1,-1-1 1,0 1-1,1-1 0,-1 1 1,1 0-1,-1-1 0,0 1 1,1 0-1,-1-1 1,1 1-1,-1 0 0,1 0 1,-1-1-1,1 1 1,-1 0-1,1 0 0,-1 0 1,1 0-1,-1 0 1,1 0-1,0 0 0,-1 0 1,1 0-1,-1 0 1,1 0-1,-1 0 0,1 0 1,-1 0-1,1 0 1,-1 0-1,1 1 0,-1-1 1,1 0-1,-1 0 1,1 1-1,-1-1 0,1 0 1,-1 1-1,0-1 0,1 0 1,-1 1-1,1-1 1,-1 1-1,0-1 0,0 1 1,1-1-1,-1 1 1,0-1-1,0 1 0,1-1 1,-1 1-1,0-1 1,0 1-1,0 33 562,-1-27-289,-2 16-198,-1 0 0,-2-1 1,0 0-1,-1 0 0,-1-1 1,-1 0-1,-16 29 0,9-17 300,-22 60-1,38-92-430,-1 1 1,0-1-1,1 1 0,-1-1 1,1 1-1,-1-1 1,1 1-1,-1-1 0,1 1 1,0-1-1,0 1 0,0 0 1,0-1-1,0 1 0,0-1 1,1 1-1,-1-1 0,0 1 1,1-1-1,-1 1 1,1-1-1,0 1 0,-1-1 1,1 1-1,0-1 0,0 0 1,0 0-1,0 1 0,0-1 1,0 0-1,0 0 1,0 0-1,1 0 0,-1 0 1,2 1-1,3-1 77,0 1 1,1-1-1,-1 0 1,0-1-1,1 1 1,-1-1-1,9-1 1,7 0 43,93-4 484,1 1-5000,-106-1-4440,-5-7 331</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44.839"/>
    </inkml:context>
    <inkml:brush xml:id="br0">
      <inkml:brushProperty name="width" value="0.025" units="cm"/>
      <inkml:brushProperty name="height" value="0.025" units="cm"/>
    </inkml:brush>
  </inkml:definitions>
  <inkml:trace contextRef="#ctx0" brushRef="#br0">1 1 9961,'0'0'14499,"8"2"-12438,11 3-1578,-1-1 0,1 0 0,0-2-1,0 0 1,24-2 0,109-10 6,-4 1-1184,-103 13-1298,-29 6-1120,-16-10 2911,0 1 1,0 0-1,0 0 1,-1-1-1,1 1 1,0 0 0,0-1-1,-1 1 1,1 0-1,0 0 1,-1-1-1,1 1 1,-1-1 0,1 1-1,-1 0 1,1-1-1,-1 1 1,1-1-1,-1 1 1,1-1 0,-1 1-1,0-1 1,1 0-1,-1 1 1,0-1-1,1 0 1,-2 1-1,-22 8-5371,-10 0-2098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0.363"/>
    </inkml:context>
    <inkml:brush xml:id="br0">
      <inkml:brushProperty name="width" value="0.025" units="cm"/>
      <inkml:brushProperty name="height" value="0.025" units="cm"/>
    </inkml:brush>
  </inkml:definitions>
  <inkml:trace contextRef="#ctx0" brushRef="#br0">110 261 13196,'0'0'6892,"-10"3"-6134,2 0-627,0 0-1,1 1 0,0-1 1,-1 1-1,1 1 0,1-1 0,-9 8 1,12-9-60,0 0-1,0 0 1,0 0 0,1 0 0,-1 0 0,1 1 0,0-1 0,0 1-1,0-1 1,0 1 0,1 0 0,0 0 0,0 0 0,0 0 0,0 0-1,0 0 1,1 0 0,0 0 0,-1 0 0,2 5 0,0-8-57,-1 1 1,1-1 0,0 1 0,0-1-1,0 1 1,0-1 0,0 0-1,1 0 1,-1 1 0,0-1 0,1 0-1,-1 0 1,0 0 0,1-1-1,-1 1 1,1 0 0,-1 0 0,1-1-1,0 1 1,-1-1 0,1 1-1,0-1 1,-1 0 0,1 0 0,0 0-1,-1 0 1,1 0 0,0 0-1,2-1 1,56-5 216,-48 3-210,-1-1 0,1-1 0,-1 0-1,0 0 1,-1-1 0,1-1 0,-1 0-1,-1 0 1,1-1 0,-1 0-1,0 0 1,-1-1 0,0 0 0,-1-1-1,1 0 1,-2 0 0,9-17 0,-7 12 6,-1 0 1,-1-1-1,-1 0 1,0-1 0,0 1-1,-2-1 1,0 0 0,-1 0-1,-1 0 1,0 0-1,-4-32 1,3 49-26,0-1-1,0 0 1,0 0-1,0 0 1,0 0-1,0 0 1,-1 0-1,1 1 1,0-1 0,0 0-1,-1 0 1,1 0-1,-1 1 1,1-1-1,-1 0 1,1 0-1,-1 1 1,1-1 0,-1 0-1,0 1 1,1-1-1,-1 1 1,0-1-1,1 0 1,-1 1-1,0 0 1,0-1-1,0 1 1,1 0 0,-1-1-1,0 1 1,0 0-1,0 0 1,0-1-1,0 1 1,1 0-1,-1 0 1,0 0-1,0 0 1,0 0 0,0 1-1,0-1 1,0 0-1,1 0 1,-1 1-1,0-1 1,-1 1-1,-3 1 8,0 0-1,1 1 1,-1 0-1,1-1 1,0 2-1,-7 5 1,-23 24 21,3-5 618,2 2 0,-27 35 1,55-64-630,0 0-1,0 0 1,0 0 0,0-1 0,1 1 0,-1 0 0,0 0-1,1 0 1,-1 1 0,1-1 0,-1 0 0,1 0 0,-1 0-1,1 0 1,0 0 0,-1 1 0,1-1 0,0 0 0,0 0-1,0 1 1,0-1 0,0 0 0,0 0 0,1 0 0,-1 1-1,0-1 1,1 0 0,-1 0 0,0 0 0,1 0 0,0 0-1,-1 0 1,1 0 0,-1 0 0,1 0 0,0 0 0,0 0-1,0 0 1,0 0 0,-1 0 0,1-1 0,0 1 0,0 0-1,1-1 1,-1 1 0,0 0 0,0-1 0,2 1-1,8 3-69,1-1-1,0-1 0,-1 1 0,18 0 0,1 0-499,51 18-3490,-30 2-4447,-24-4-2082</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45.212"/>
    </inkml:context>
    <inkml:brush xml:id="br0">
      <inkml:brushProperty name="width" value="0.025" units="cm"/>
      <inkml:brushProperty name="height" value="0.025" units="cm"/>
    </inkml:brush>
  </inkml:definitions>
  <inkml:trace contextRef="#ctx0" brushRef="#br0">0 0 9577,'0'0'17617,"92"22"-16817,-42-22-351,4 0-321,-6 0-96,0-3-160,-10 2-1410,-7-5-1825,-6-1-3203</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45.729"/>
    </inkml:context>
    <inkml:brush xml:id="br0">
      <inkml:brushProperty name="width" value="0.025" units="cm"/>
      <inkml:brushProperty name="height" value="0.025" units="cm"/>
    </inkml:brush>
  </inkml:definitions>
  <inkml:trace contextRef="#ctx0" brushRef="#br0">1 24 8584,'0'0'10266,"10"-4"-7586,-5 2-2508,2-2 440,1 1-1,-1 1 0,0-1 1,1 2-1,8-3 1,-15 4-507,1 0 1,-1 0 0,1 0-1,-1-1 1,1 1-1,-1 1 1,1-1 0,-1 0-1,1 0 1,-1 0-1,1 1 1,-1-1 0,0 1-1,1-1 1,-1 1-1,0 0 1,1-1 0,-1 1-1,0 0 1,0 0-1,0 0 1,1 0 0,-1 0-1,0 0 1,0 0-1,0 0 1,-1 1 0,1-1-1,0 0 1,0 0-1,-1 1 1,1-1 0,-1 1-1,1-1 1,-1 0-1,0 1 1,1-1 0,-1 3-1,0 7 35,0-1-1,-1 1 0,0-1 0,-1 1 1,0-1-1,-1 1 0,0-1 0,0 0 1,-1 0-1,-1-1 0,0 1 1,-10 15-1,8-15-97,1 0 0,1 1 0,0 0 0,0 0 0,1 0 0,1 0 0,-1 1 1,2 0-1,-3 18 0,6-29-25,-1 1 0,0-1 1,0 0-1,0 0 1,0 0-1,1 0 0,-1 0 1,1 0-1,-1 0 1,1 0-1,-1 0 0,1 0 1,-1 0-1,1 0 1,0-1-1,-1 1 0,1 0 1,0 0-1,0-1 0,0 1 1,0 0-1,-1-1 1,1 1-1,0-1 0,0 1 1,0-1-1,0 1 1,0-1-1,1 0 0,-1 0 1,0 1-1,2-1 1,43 1 207,-32-2-143,29-2-79,-1-3 1,-1-1-1,76-23 1,-44 10-1310,-71 19 1138,16-6-2666,-17 7 2634,-1-1 0,0 1 0,0 0 0,1 0 0,-1-1-1,0 1 1,0 0 0,0-1 0,1 1 0,-1 0 0,0-1-1,0 1 1,0 0 0,0-1 0,0 1 0,0 0 0,0-1 0,0 1-1,0 0 1,0-1 0,0 1 0,0-1 0,0 1 0,0 0-1,0-1 1,0 1 0,0 0 0,0-1 0,0 1 0,-1 0 0,1-1-1,-7-7-6039</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46.057"/>
    </inkml:context>
    <inkml:brush xml:id="br0">
      <inkml:brushProperty name="width" value="0.025" units="cm"/>
      <inkml:brushProperty name="height" value="0.025" units="cm"/>
    </inkml:brush>
  </inkml:definitions>
  <inkml:trace contextRef="#ctx0" brushRef="#br0">1 76 7271,'0'0'19410,"70"-18"-17616,-20 13-545,6-3-384,9 2-417,-1-2-320,-1 2-95,-2-1-33,-10 6-481,-3 1-1217,-8-2-1505,-10-4-2722,-6-2-6631</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46.941"/>
    </inkml:context>
    <inkml:brush xml:id="br0">
      <inkml:brushProperty name="width" value="0.025" units="cm"/>
      <inkml:brushProperty name="height" value="0.025" units="cm"/>
    </inkml:brush>
  </inkml:definitions>
  <inkml:trace contextRef="#ctx0" brushRef="#br0">0 22 4548,'0'0'23350,"60"-15"-22164,-27 12-418,4 2-287,2-2-289,2 3-160,-3 0 0,0 0-1313,-7 0-1602,-1 0-2370,-5 0-5157</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9:47.607"/>
    </inkml:context>
    <inkml:brush xml:id="br0">
      <inkml:brushProperty name="width" value="0.025" units="cm"/>
      <inkml:brushProperty name="height" value="0.025" units="cm"/>
    </inkml:brush>
  </inkml:definitions>
  <inkml:trace contextRef="#ctx0" brushRef="#br0">317 128 17136,'0'0'2525,"6"-11"166,-3 5-2354,2-3 302,-1 1 0,0-1-1,0 0 1,-1 1 0,0-2-1,0 1 1,-1 0 0,1-17 0,-3 26-617,0-1 0,0 1 0,0-1 1,0 0-1,0 1 0,0-1 0,0 1 1,0-1-1,0 1 0,-1-1 1,1 1-1,0-1 0,0 1 0,0-1 1,-1 1-1,1 0 0,0-1 0,-1 1 1,1-1-1,0 1 0,-1 0 1,1-1-1,-1 1 0,1 0 0,-1-1 1,1 1-1,0 0 0,-1 0 0,1-1 1,-1 1-1,1 0 0,-2 0 1,-21 2 185,-19 19-191,25-8 74,2 1-1,0 0 0,0 1 0,2 1 1,0 0-1,0 0 0,-17 34 0,26-42-60,0 0 0,1 0 0,0 0 0,0 0 1,1 1-1,0-1 0,1 1 0,0-1 0,0 1 0,0 0 0,1-1 0,1 1 0,0 0 0,0 0 0,0-1 0,1 1 0,0-1 0,1 0 0,0 1 0,0-1 0,6 8 0,20 33 14,-21-39-40,-1 1 0,0 0 0,-1 0-1,0 1 1,-1-1 0,0 1 0,-1 1 0,0-1 0,-1 0 0,0 1 0,1 20 0,-4-33-5,0 1 0,0 0 0,0 0 0,-1-1 1,1 1-1,0 0 0,-1-1 0,1 1 0,0 0 0,-1-1 0,1 1 0,-1-1 1,1 1-1,-1-1 0,1 1 0,-1-1 0,1 1 0,-1-1 0,1 1 0,-1-1 1,0 0-1,1 1 0,-1-1 0,0 0 0,1 1 0,-1-1 0,0 0 0,0 0 1,1 0-1,-1 0 0,0 0 0,0 0 0,1 0 0,-1 0 0,0 0 0,0 0 1,1 0-1,-1 0 0,0 0 0,1-1 0,-1 1 0,-1-1 0,-32-12-959,-131-102-6098,164 114 7084,0 1-1,0 0 1,0-1 0,0 1-1,0-1 1,0 0-1,0 1 1,0-1 0,1 0-1,-1 0 1,0 1-1,0-1 1,0 0 0,1 0-1,-1 0 1,1 0-1,-1 0 1,0 0-1,1 0 1,0 0 0,-1 0-1,1 0 1,0-1-1,-1 1 1,1 0 0,0 0-1,0 0 1,0-2-1,1 2 76,0 0 0,0-1-1,1 1 1,-1 0 0,0 0-1,0 0 1,1 0 0,-1 0-1,1 1 1,-1-1 0,1 0-1,-1 1 1,1-1 0,0 1 0,-1-1-1,4 1 1,15-4 979,0 2 1,25 0-1,-39 2-908,62-1 534,37-2-690,-36-7-6076,-27 0-3544</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07.471"/>
    </inkml:context>
    <inkml:brush xml:id="br0">
      <inkml:brushProperty name="width" value="0.025" units="cm"/>
      <inkml:brushProperty name="height" value="0.025" units="cm"/>
    </inkml:brush>
  </inkml:definitions>
  <inkml:trace contextRef="#ctx0" brushRef="#br0">3378 2375 4036,'0'0'13885,"-7"-21"-11568,0 16-2179,1 0 1,0 0 0,0-1-1,1 0 1,-1 0-1,1 0 1,-7-11-1,-14-16 606,5 14-399,-1 1-1,-1 1 1,-1 1-1,-46-23 1,-27-19-173,55 29-143,-67-42 107,95 64-112,0 1 0,-1-1-1,1 2 1,-1 0 0,0 1 0,-23-3-1,-36-4 128,0-3-1,0-3 1,2-3 0,-100-43-1,-114-82-16,-128-77-193,368 197 63,-74-44 22,106 59-27,-1-1 1,2-1-1,0 0 1,0-1-1,-20-26 0,15 14 6,-1 2-1,-2 0 1,0 1-1,-1 0 1,-28-20-1,34 30-9,1-1 1,0-1-1,1 0 0,0-1 0,2 0 1,0-1-1,0 0 0,-14-29 0,12 14-3,2 0-1,1-1 1,1 0-1,-7-43 1,13 57 14,-1 0 0,-1 0 1,0 0-1,-1 1 1,-1 0-1,-14-22 0,-6-1 18,-38-43-1,50 64-23,-15-20-18,8 10 4,-1 0 0,-1 2 0,-1 0 0,-1 2 0,-32-22 0,33 29 28,-105-64-293,114 74 223,0 0-1,0 2 0,-1 0 0,1 0 1,-1 2-1,-26-4 0,-61-7 143,58 6-1426,-88-2 0,154-14-5867,7 0 566,-15 11 278</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08.142"/>
    </inkml:context>
    <inkml:brush xml:id="br0">
      <inkml:brushProperty name="width" value="0.025" units="cm"/>
      <inkml:brushProperty name="height" value="0.025" units="cm"/>
    </inkml:brush>
  </inkml:definitions>
  <inkml:trace contextRef="#ctx0" brushRef="#br0">174 33 6118,'-6'-27'3372,"6"27"-3253,-1-1-1,1 1 1,0-1-1,-1 1 1,1 0-1,-1-1 1,1 1-1,0 0 1,-1-1-1,1 1 1,-1 0-1,1-1 1,-1 1-1,1 0 1,-1 0-1,0 0 1,1 0-1,-1-1 1,1 1-1,-1 0 1,1 0-1,-1 0 1,1 0-1,-1 0 1,0 0-1,0 1 1,-1-1-8,-1 2 1,1-1 0,0 0 0,0 0-1,0 1 1,0-1 0,0 1 0,0 0 0,0 0-1,0-1 1,0 1 0,1 0 0,-1 0-1,1 1 1,0-1 0,-2 3 0,-102 202 737,103-204-841,0 0 1,0 0-1,0 0 1,1 1 0,-1-1-1,1 1 1,0-1 0,0 1-1,0-1 1,1 1 0,-1 0-1,1-1 1,0 1-1,0 0 1,0-1 0,1 1-1,-1 0 1,1-1 0,2 7-1,-2-8-3,2 1 0,-1-1 0,0 1-1,0-1 1,1 0 0,-1 0 0,1 0-1,0 0 1,-1 0 0,1 0 0,0-1-1,0 1 1,0-1 0,0 0 0,1 0 0,-1 0-1,0-1 1,0 1 0,1-1 0,-1 1-1,6-1 1,156 2-1816,-101-2-2666,-44 0 1295</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45.666"/>
    </inkml:context>
    <inkml:brush xml:id="br0">
      <inkml:brushProperty name="width" value="0.025" units="cm"/>
      <inkml:brushProperty name="height" value="0.025" units="cm"/>
    </inkml:brush>
  </inkml:definitions>
  <inkml:trace contextRef="#ctx0" brushRef="#br0">1219 133 3876,'0'0'5135,"-8"-9"-4110,3 3-880,1 2-48,0 0-1,0 0 0,0 0 1,0 0-1,-1 1 1,1-1-1,-1 1 1,0 0-1,0 1 1,0-1-1,-1 1 0,-9-3 1,-63-13 1218,15 2-844,-1 3-1,0 2 1,-98-3 0,117 15-468,0 1 0,0 3 0,1 2 0,0 1 0,-65 22 0,79-20 91,2 2 0,-1 1 0,1 1 0,1 1 0,1 1 0,0 2 0,1 1 0,-40 39 0,56-49-13,0 0 0,1 1-1,1 0 1,0 0-1,0 1 1,1 0-1,0 0 1,1 1 0,0-1-1,1 1 1,0 0-1,1 0 1,0 1 0,1-1-1,0 1 1,1-1-1,1 1 1,0-1 0,1 1-1,0-1 1,0 1-1,2-1 1,0 1 0,0-1-1,1 0 1,0 0-1,1-1 1,0 1 0,1-1-1,15 20 1,-2-4-60,2 0 1,1-2 0,1-1-1,1-1 1,1 0 0,50 34-1,-53-44-8,1 0 0,0-1-1,1-1 1,0-1-1,0-2 1,1 0 0,0-1-1,0-2 1,37 4-1,-18-7 311,0-2 1,-1-2-1,1-2 0,0-2 0,-1-1 0,0-2 0,77-29 1,-65 16-20,0-3 1,-1-2 0,-2-2 0,-1-2 0,57-47 0,-90 63-231,0-1-1,-1 0 0,-1-1 1,-1-1-1,0 0 1,-1-1-1,-1-1 0,-1 0 1,12-27-1,-20 38-49,-1 1 0,1-1 0,-2 0 0,1 0 0,-1 0 0,-1 0 0,1-1 0,-2 1-1,1 0 1,-1 0 0,-1-1 0,0 1 0,0 0 0,0 0 0,-1-1 0,-1 1 0,0 1 0,0-1 0,0 0 0,-1 1-1,-1 0 1,1-1 0,-1 2 0,-1-1 0,-11-13 0,5 10-278,0 0 0,0 1 0,-1 1 0,0 0 1,0 1-1,-1 0 0,-28-11 0,-4 2-1603,-60-12 1,76 22-2191</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56.524"/>
    </inkml:context>
    <inkml:brush xml:id="br0">
      <inkml:brushProperty name="width" value="0.025" units="cm"/>
      <inkml:brushProperty name="height" value="0.025" units="cm"/>
    </inkml:brush>
  </inkml:definitions>
  <inkml:trace contextRef="#ctx0" brushRef="#br0">402 1 3171,'0'0'539,"-9"2"-528,-33 6-256,28-6 590,1 0 0,-1 1 0,0 0 0,1 1 0,0 0 0,0 1-1,0 1 1,1 0 0,-1 1 0,2 0 0,-1 1 0,-14 12 0,8 0-222,1 0 0,1 2 0,0 0 0,2 0 0,1 2 0,0 0 0,2 0 0,1 1 1,1 0-1,1 1 0,1-1 0,1 2 0,1-1 0,2 1 0,-1 40 0,13 173-81,-5-199-30,1 0 0,3-1 1,22 71-1,-26-102-1,-1 0 0,1-1 0,1 1-1,-1-1 1,2 0 0,-1-1 0,1 1 0,0-1-1,0 0 1,1-1 0,0 1 0,0-1 0,1-1-1,-1 1 1,1-1 0,0-1 0,13 6 0,0-2 74,1-1 1,-1-2 0,2 0 0,-1-1 0,0-1 0,28 0 0,-31-2-241,0-1 0,-1-1 0,1 0 0,-1-1 0,1-1 1,-1-1-1,0-1 0,0-1 0,-1 0 0,0-1 1,0-1-1,0 0 0,-1-1 0,0-1 0,-1-1 1,0 0-1,-1-1 0,20-20 0,-11 8 548,-1-2 1,-1 0-1,-1-2 0,-2 0 1,-1-1-1,23-51 0,-29 54-153,-1 0 0,-2 0 0,-1-1-1,0 0 1,-2 0 0,-2-1 0,0 1 0,-2-42-1,-3 53-156,-1 1 0,0-1 0,-2 1 0,1 1-1,-2-1 1,0 1 0,-1-1 0,0 2 0,-1-1-1,0 1 1,-2 0 0,1 1 0,-1 0-1,-13-11 1,-8-7-1318,-2 1 0,-1 2-1,-68-42 1,48 38-2982</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27.472"/>
    </inkml:context>
    <inkml:brush xml:id="br0">
      <inkml:brushProperty name="width" value="0.025" units="cm"/>
      <inkml:brushProperty name="height" value="0.025" units="cm"/>
    </inkml:brush>
  </inkml:definitions>
  <inkml:trace contextRef="#ctx0" brushRef="#br0">137 44 3459,'0'0'15903,"9"0"-15107,458-13 1590,177 20-2733,-982 22 416,201-13 54,-139 16 262,-230 20 90,1667-158-1180,-1113 101 583,-19 3 104,0-1 1,0-1-1,55-16 1,-69 11 98,-17 1 279,-29 1 64,-46 5-159,-1 3 0,-131 21 1,-153 48 58,203-36-259,6-2-1672,144-32-1238,8-7-2083</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0.848"/>
    </inkml:context>
    <inkml:brush xml:id="br0">
      <inkml:brushProperty name="width" value="0.025" units="cm"/>
      <inkml:brushProperty name="height" value="0.025" units="cm"/>
    </inkml:brush>
  </inkml:definitions>
  <inkml:trace contextRef="#ctx0" brushRef="#br0">7 5 15150,'0'0'6535,"0"10"-4881,-6 76 145,6-85-1782,0-1-1,0 1 0,0-1 0,0 1 0,0 0 0,0-1 0,0 1 0,0-1 0,0 1 0,1-1 0,-1 1 0,0-1 0,0 1 0,1-1 1,-1 1-1,0-1 0,0 1 0,1-1 0,-1 0 0,1 1 0,-1-1 0,0 1 0,1-1 0,-1 0 0,1 1 0,-1-1 0,1 0 1,-1 0-1,1 1 0,-1-1 0,1 0 0,0 0 0,23-2 441,22-20 130,-3-13-391,-33 26-150,0 0-1,0 1 1,1 0 0,0 1-1,15-8 1,-24 44 162,-13 79 187,12-108-441,-1 1 0,0-1 0,0 0 0,1 1 0,-1-1 0,1 0 0,-1 1 0,0-1 0,1 0 0,-1 1-1,1-1 1,-1 0 0,1 0 0,-1 0 0,0 0 0,1 1 0,-1-1 0,1 0 0,-1 0 0,1 0 0,-1 0 0,1 0 0,-1 0 0,1 0-1,-1 0 1,1 0 0,-1 0 0,1-1 0,-1 1 0,1 0 0,-1 0 0,1 0 0,-1 0 0,1-1 0,-1 1 0,0 0 0,1-1 0,-1 1-1,0 0 1,1-1 0,20-10-3077,0-5-1500,1-3-3054</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4.197"/>
    </inkml:context>
    <inkml:brush xml:id="br0">
      <inkml:brushProperty name="width" value="0.025" units="cm"/>
      <inkml:brushProperty name="height" value="0.025" units="cm"/>
      <inkml:brushProperty name="color" value="#66CC00"/>
    </inkml:brush>
  </inkml:definitions>
  <inkml:trace contextRef="#ctx0" brushRef="#br0">31 0 12876,'0'0'13965,"10"72"-13804,-17-35-97,-3 1-96,2-4 32,1-2-577,3-9-960,1-5-513,1-9-321</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4.542"/>
    </inkml:context>
    <inkml:brush xml:id="br0">
      <inkml:brushProperty name="width" value="0.025" units="cm"/>
      <inkml:brushProperty name="height" value="0.025" units="cm"/>
      <inkml:brushProperty name="color" value="#66CC00"/>
    </inkml:brush>
  </inkml:definitions>
  <inkml:trace contextRef="#ctx0" brushRef="#br0">0 81 11723,'0'0'10239,"1"10"-9427,1-1-629,0 0 1,0 0-1,0 0 1,1 0 0,1 0-1,-1-1 1,1 0 0,1 1-1,-1-1 1,2-1 0,-1 1-1,1-1 1,0 0 0,0 0-1,1-1 1,0 0-1,0 0 1,0 0 0,15 7-1,-19-11-67,-1-1 1,1 0-1,-1 0 0,1 0 0,0 0 0,-1-1 0,1 1 0,0-1 1,0 1-1,0-1 0,-1 0 0,1 0 0,0 0 0,0-1 1,0 1-1,-1-1 0,1 1 0,0-1 0,-1 0 0,1 0 0,3-2 0,-2 0-69,-1 1 0,0-1 0,1 0 0,-2-1-1,1 1 1,0 0 0,0-1 0,-1 1 0,0-1-1,0 0 1,0 0 0,2-6 0,2-7 79,-2-1 1,0 1 0,-1-1 0,-1 0-1,1-31 1,-3 41 35,-2-31 329,2 38-487,0 0-1,0 1 1,0-1-1,0 0 1,0 1-1,0-1 1,0 0-1,-1 0 1,1 1-1,0-1 1,0 0-1,-1 1 1,1-1-1,0 1 1,-1-1-1,1 0 1,-1 1-1,1-1 1,-1 1-1,1-1 1,-1 1-1,0-1 1,1 1-1,-1 0 1,1-1 0,-1 1-1,0-1 1,1 1-1,-1 0 1,0 0-1,0 0 1,1-1-1,-1 1 1,0 0-1,1 0 1,-1 0-1,0 0 1,0 0-1,1 0 1,-1 0-1,-1 1 1,1 3-227,0 1 0,0-1-1,0 0 1,1 1 0,-1 0 0,1-1 0,0 1 0,1-1 0,1 8-1,6 10-3545,2-11-3544,-3-6-1223</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4.931"/>
    </inkml:context>
    <inkml:brush xml:id="br0">
      <inkml:brushProperty name="width" value="0.025" units="cm"/>
      <inkml:brushProperty name="height" value="0.025" units="cm"/>
      <inkml:brushProperty name="color" value="#66CC00"/>
    </inkml:brush>
  </inkml:definitions>
  <inkml:trace contextRef="#ctx0" brushRef="#br0">1 1 17617,'0'0'6886,"0"71"-5861,0-36-224,0-2-449,0 2-224,2-4-160,2-3-224,3-7-513,-2-4-800,-2-8-577,-1-8-961</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5.273"/>
    </inkml:context>
    <inkml:brush xml:id="br0">
      <inkml:brushProperty name="width" value="0.025" units="cm"/>
      <inkml:brushProperty name="height" value="0.025" units="cm"/>
      <inkml:brushProperty name="color" value="#66CC00"/>
    </inkml:brush>
  </inkml:definitions>
  <inkml:trace contextRef="#ctx0" brushRef="#br0">0 4 1505,'0'0'20238,"10"-1"-17948,1-1-1844,1 2 0,-1 0-1,0 0 1,1 1-1,-1 0 1,18 5 0,-26-6-387,0 1-1,0-1 1,0 1 0,0 0 0,0 0 0,-1 0-1,1 1 1,0-1 0,-1 1 0,1-1 0,-1 1 0,1 0-1,-1 0 1,0 0 0,0 0 0,0 0 0,0 0 0,0 1-1,-1-1 1,1 1 0,0-1 0,-1 1 0,0-1-1,0 1 1,0 0 0,0 0 0,0 0 0,0 0 0,-1 0-1,0 0 1,1 0 0,-1-1 0,0 1 0,0 0 0,-1 5-1,0-6-21,1-1-1,-1 0 1,1 1-1,-1-1 1,1 1 0,-1-1-1,0 0 1,0 1-1,0-1 1,0 0-1,0 0 1,0 0-1,0 0 1,0 0-1,0 0 1,0 0-1,-1 0 1,1 0 0,0-1-1,-1 1 1,-2 1-1,0-3-228,21-6-452,-11 6 475,0-1 1,0 1-1,0-1 0,0 2 0,0-1 0,0 1 0,0 0 0,0 0 0,1 0 1,-1 1-1,8 2 0,-12-2 160,0 0 0,1 0-1,-1 0 1,0 0 0,0 1 0,1-1 0,-1 0 0,0 1 0,-1 0-1,1 0 1,0-1 0,0 1 0,-1 0 0,1 0 0,-1 0 0,0 1-1,1-1 1,-1 0 0,0 1 0,0-1 0,-1 0 0,1 1 0,0-1-1,-1 1 1,1-1 0,-1 1 0,0-1 0,0 1 0,0 3-1,-1-1 148,1 0-1,-1-1 1,0 1-1,0 0 1,0 0-1,0-1 0,-1 1 1,0-1-1,0 1 1,0-1-1,-1 0 1,0 1-1,1-1 0,-1-1 1,0 1-1,-1 0 1,1-1-1,-1 0 1,0 0-1,0 0 0,0 0 1,0 0-1,0-1 1,-5 3-1,-2 0 85,1-1 1,-1 0-1,-1 0 0,1-1 1,0-1-1,-1 0 0,1 0 1,-1-1-1,-13-1 0,24 0-240,0 0 0,0 0 1,0 0-1,0 0 0,0 0 0,0 0 0,0 0 0,0-1 0,0 1 0,0-1 0,0 1 1,0 0-1,0-1 0,0 0 0,0 1 0,0-1 0,0 0 0,0 1 0,1-1 0,-1 0 1,0 0-1,0 1 0,1-1 0,-1 0 0,1 0 0,-1 0 0,1 0 0,-1 0 0,1 0 1,-1 0-1,1 0 0,0 0 0,0 0 0,0 0 0,-1-2 0,2 2-171,-1 0 0,0 0 0,0 0-1,1 0 1,-1 0 0,1 0 0,-1 0 0,1 0 0,-1 0-1,1 0 1,-1 1 0,1-1 0,0 0 0,-1 0 0,1 1-1,0-1 1,0 0 0,0 1 0,-1-1 0,1 1-1,0-1 1,0 1 0,0-1 0,0 1 0,2-1 0,14-4-4584,3 1-2594</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6.006"/>
    </inkml:context>
    <inkml:brush xml:id="br0">
      <inkml:brushProperty name="width" value="0.025" units="cm"/>
      <inkml:brushProperty name="height" value="0.025" units="cm"/>
      <inkml:brushProperty name="color" value="#66CC00"/>
    </inkml:brush>
  </inkml:definitions>
  <inkml:trace contextRef="#ctx0" brushRef="#br0">21 1 12812,'0'0'14029,"-20"53"-13868,23-42-97,7-2-513,4-2-1505,-3-4-1217,-3-3-1281</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6.396"/>
    </inkml:context>
    <inkml:brush xml:id="br0">
      <inkml:brushProperty name="width" value="0.025" units="cm"/>
      <inkml:brushProperty name="height" value="0.025" units="cm"/>
      <inkml:brushProperty name="color" value="#66CC00"/>
    </inkml:brush>
  </inkml:definitions>
  <inkml:trace contextRef="#ctx0" brushRef="#br0">8 0 7335,'0'0'12940,"-4"49"-11691,1-44-672,3-1-449,7-4-6726,4-11-1186</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6.811"/>
    </inkml:context>
    <inkml:brush xml:id="br0">
      <inkml:brushProperty name="width" value="0.025" units="cm"/>
      <inkml:brushProperty name="height" value="0.025" units="cm"/>
      <inkml:brushProperty name="color" value="#66CC00"/>
    </inkml:brush>
  </inkml:definitions>
  <inkml:trace contextRef="#ctx0" brushRef="#br0">0 0 14542,'0'0'7628,"2"12"-6341,1 36-332,-3-25-425,2 1 1,0-2 0,1 1 0,13 43 0,-16-64-505,0-1 1,1 0-1,-1 1 0,1-1 1,-1 0-1,1 0 1,0 0-1,-1 1 1,1-1-1,0 0 1,0 0-1,0 0 0,0 0 1,0 0-1,0 0 1,0-1-1,0 1 1,0 0-1,0 0 1,0-1-1,1 1 1,-1-1-1,0 1 0,0-1 1,1 0-1,-1 1 1,0-1-1,1 0 1,-1 0-1,0 0 1,1 0-1,-1 0 0,0 0 1,1 0-1,-1 0 1,0-1-1,1 1 1,-1 0-1,0-1 1,0 1-1,1-1 1,-1 1-1,0-1 0,0 0 1,0 0-1,0 1 1,0-1-1,0 0 1,0 0-1,0 0 1,1-2-1,5-4 60,0 0-1,0 0 1,-1-1 0,0 0 0,8-16-1,-1-5 364,18-59-1,-40 222 908,17-135-859,7-11-437,-1 0-1,-1-2 1,0 1 0,0-2 0,-2 0 0,18-29 0,-13 21-4,-15 22-53,-1 0-1,0 0 1,1 0 0,-1 0-1,1 0 1,-1 0 0,1 0 0,-1 0-1,1 1 1,0-1 0,-1 0-1,1 0 1,0 0 0,0 1 0,-1-1-1,1 1 1,0-1 0,0 0-1,0 1 1,0-1 0,0 1 0,0 0-1,0-1 1,2 1 0,-1 25 100,-2-11-77,-9 111 364,10-125-409,-1 0 0,0 0 0,1 0 0,-1 0-1,1 0 1,-1 1 0,0-1 0,1 0 0,-1 0 0,1 0 0,-1 0 0,0 0 0,1-1 0,-1 1-1,0 0 1,1 0 0,-1 0 0,1 0 0,-1 0 0,0 0 0,1-1 0,-1 1 0,0 0-1,1 0 1,-1 0 0,0-1 0,1 1 0,-1 0 0,0-1 0,0 1 0,1 0 0,-1 0-1,0-1 1,0 1 0,0-1 0,1 1 0,-1 0 0,0-1 0,0 1 0,0-1 0,15-16-2182,-8 5-2075,-1 3-2088,0-2-4803</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7.169"/>
    </inkml:context>
    <inkml:brush xml:id="br0">
      <inkml:brushProperty name="width" value="0.025" units="cm"/>
      <inkml:brushProperty name="height" value="0.025" units="cm"/>
      <inkml:brushProperty name="color" value="#66CC00"/>
    </inkml:brush>
  </inkml:definitions>
  <inkml:trace contextRef="#ctx0" brushRef="#br0">0 28 11691,'0'0'15150,"54"-1"-13612,-33 4-449,4-1-545,1-1-191,2-1-289,2 0-32,1 0-32,-4-6-705,-1 1-800,-4-1-930,-4 0-992,-2 0-865,-8 2-2626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7.511"/>
    </inkml:context>
    <inkml:brush xml:id="br0">
      <inkml:brushProperty name="width" value="0.025" units="cm"/>
      <inkml:brushProperty name="height" value="0.025" units="cm"/>
      <inkml:brushProperty name="color" value="#66CC00"/>
    </inkml:brush>
  </inkml:definitions>
  <inkml:trace contextRef="#ctx0" brushRef="#br0">0 26 16560,'0'0'12331,"69"20"-11466,-26-30-513,2-1-255,-6 3-97,-3 2-865,-9 2-1570,-6 3-2273,-4-4-5029</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8.308"/>
    </inkml:context>
    <inkml:brush xml:id="br0">
      <inkml:brushProperty name="width" value="0.025" units="cm"/>
      <inkml:brushProperty name="height" value="0.025" units="cm"/>
      <inkml:brushProperty name="color" value="#66CC00"/>
    </inkml:brush>
  </inkml:definitions>
  <inkml:trace contextRef="#ctx0" brushRef="#br0">1 28 14990,'0'0'8082,"2"9"-7008,7 29-404,-2 1 1,3 72 0,-8 93 328,-2-129-653,0-68-279,-3 68 287,2-69-276,0 0 0,0 0 0,0-1 0,0 1 0,-1 0 0,0 0 0,0-1 0,-1 0 0,-5 10 0,7-74 899,44-218-876,-20 149-127,-18 97 10,-4 15 15,2 0 0,0 0 0,1 0 1,9-26-1,-11 39-5,-1 0 1,1 0-1,-1 0 1,1 0-1,0 0 0,0 0 1,0 1-1,1-1 1,-1 1-1,0-1 1,1 1-1,0 0 0,-1 0 1,1 0-1,0 1 1,0-1-1,0 1 1,0-1-1,1 1 0,-1 0 1,0 0-1,1 0 1,-1 1-1,0-1 1,1 1-1,-1 0 1,6 0-1,-7 0-9,-1 0-1,1 0 1,0 0 0,-1 1-1,1-1 1,-1 0 0,1 1-1,-1 0 1,1-1 0,-1 1-1,1 0 1,-1-1 0,0 1 0,0 0-1,1 0 1,-1 0 0,0 0-1,0 0 1,0 1 0,0-1-1,0 0 1,0 0 0,0 1-1,0-1 1,-1 1 0,1-1-1,0 1 1,-1-1 0,1 1-1,-1-1 1,0 1 0,1-1-1,-1 1 1,0-1 0,0 1 0,0 0-1,0-1 1,0 1 0,0-1-1,-1 1 1,0 2 0,0 1 8,0 1 1,0-1-1,-1 0 1,0 0-1,0 0 1,0 0 0,0 0-1,-1 0 1,0 0-1,0-1 1,-4 5-1,-9 7 249,-1-1-1,-25 19 1,35-30-175,0 1 1,-1-1-1,1 0 1,0 0-1,-1-1 0,0 0 1,0-1-1,0 0 1,-15 3-1,23-5-91,-1 0-1,1 0 1,-1 0 0,1 0-1,0 0 1,-1 0 0,1 0-1,-1 0 1,1 0 0,0 0-1,-1 0 1,1 0-1,-1 0 1,1-1 0,0 1-1,-1 0 1,1 0 0,0 0-1,-1-1 1,1 1 0,0 0-1,-1 0 1,1-1 0,0 1-1,-1 0 1,1 0 0,0-1-1,0 1 1,-1 0 0,1-1-1,0 1 1,0-1 0,0 1-1,0 0 1,-1-1 0,1 0-1,4-18-2181,18-15-5876,0 19-161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1.192"/>
    </inkml:context>
    <inkml:brush xml:id="br0">
      <inkml:brushProperty name="width" value="0.025" units="cm"/>
      <inkml:brushProperty name="height" value="0.025" units="cm"/>
    </inkml:brush>
  </inkml:definitions>
  <inkml:trace contextRef="#ctx0" brushRef="#br0">138 5 13773,'0'0'2771,"-11"5"106,0 0-2312,-54 26 2726,61-29-3043,0 1 0,0-1-1,0 1 1,0 0 0,0 0 0,1 0-1,0 0 1,-1 0 0,1 1-1,0 0 1,1 0 0,-1-1 0,-3 8-1,6-10-241,0 0 0,0-1 0,0 1-1,0 0 1,1-1 0,-1 1 0,0-1-1,0 1 1,0 0 0,1-1 0,-1 1-1,0-1 1,1 1 0,-1-1 0,0 1-1,1-1 1,-1 1 0,1-1 0,-1 1 0,1-1-1,-1 0 1,1 1 0,-1-1 0,1 0-1,-1 1 1,1-1 0,-1 0 0,1 0-1,0 1 1,-1-1 0,1 0 0,0 0-1,-1 0 1,1 0 0,-1 0 0,1 0-1,0 0 1,-1 0 0,1 0 0,0 0-1,35 0 164,-29 0-104,3-1 7,0-1 0,0-1 1,0 1-1,0-1 0,-1-1 0,1 0 1,-1 0-1,0-1 0,0 0 0,-1-1 0,1 0 1,-1 0-1,0-1 0,-1 0 0,0 0 0,0-1 1,0 0-1,9-16 0,-35 53-335,13-20 231,-1 0 0,2 0 1,-1 0-1,1 1 0,0 0 0,1 0 0,0 0 0,-2 12 0,6-21-75,0 0 0,0 0 0,0 0 1,0 0-1,0 0 0,0-1 0,0 1 0,0 0 0,0 0 0,0 0 0,0 0 0,1-1 0,-1 1 0,0 0 1,1 0-1,-1-1 0,1 1 0,-1 0 0,1 0 0,-1-1 0,1 1 0,-1-1 0,1 1 0,0 0 0,-1-1 1,1 1-1,0-1 0,1 1 0,29 4-2763,-20-6 1122,0 0 0,-1-1 0,22-7 1,9-9-5033</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8.668"/>
    </inkml:context>
    <inkml:brush xml:id="br0">
      <inkml:brushProperty name="width" value="0.025" units="cm"/>
      <inkml:brushProperty name="height" value="0.025" units="cm"/>
      <inkml:brushProperty name="color" value="#66CC00"/>
    </inkml:brush>
  </inkml:definitions>
  <inkml:trace contextRef="#ctx0" brushRef="#br0">25 138 19250,'0'0'3337,"-4"9"-481,-15 24-1191,19-32-1646,0-1 0,-1 0 0,1 1 0,0-1-1,0 1 1,0-1 0,0 0 0,-1 1 0,1-1-1,0 0 1,0 1 0,0-1 0,0 1 0,0-1 0,0 0-1,0 1 1,0-1 0,0 1 0,0-1 0,0 0-1,0 1 1,1-1 0,-1 1 0,0-1 0,0 0 0,0 1-1,0-1 1,1 0 0,-1 1 0,0-1 0,0 0-1,1 1 1,-1-1 0,0 0 0,1 0 0,-1 1 0,0-1-1,1 0 1,-1 0 0,0 1 0,1-1 0,-1 0-1,0 0 1,1 0 0,-1 0 0,1 0 0,-1 0 0,0 0-1,1 0 1,-1 0 0,1 0 0,-1 0 0,0 0-1,1 0 1,-1 0 0,1 0 0,-1 0 0,0 0 0,1 0-1,-1 0 1,1-1 0,24-4 133,-15 0-131,0 0 0,0 0 1,0-1-1,-1 0 0,0-1 0,0 0 1,-1-1-1,11-11 0,7-11 223,22-34 1,-29 38 287,-16 65 199,-13 182-2263,10-221 1363,0 0 1,1 0 0,-1 1-1,0-1 1,1 0-1,-1 0 1,0 0-1,1 0 1,-1 0-1,0 0 1,1 0-1,-1 0 1,0 0-1,1 0 1,-1 0-1,0 0 1,1 0-1,-1 0 1,0 0-1,1 0 1,-1 0 0,0 0-1,1 0 1,-1-1-1,0 1 1,1 0-1,-1 0 1,0 0-1,0-1 1,1 1-1,-1 0 1,0 0-1,1-1 1,13-19-6729,4-9-6401</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9.007"/>
    </inkml:context>
    <inkml:brush xml:id="br0">
      <inkml:brushProperty name="width" value="0.025" units="cm"/>
      <inkml:brushProperty name="height" value="0.025" units="cm"/>
      <inkml:brushProperty name="color" value="#66CC00"/>
    </inkml:brush>
  </inkml:definitions>
  <inkml:trace contextRef="#ctx0" brushRef="#br0">195 0 17008,'0'0'7132,"0"13"-5626,1 0-1191,-1 0 0,-1 0-1,0 0 1,-1 0 0,-1 0 0,1 0 0,-2 0 0,-9 22 0,0-9-189,-1 0-1,-1 0 1,-1-2-1,-2 0 1,0-1-1,-2 0 0,-25 22 1,45-45-202,0 0 0,0 0 0,0 0 0,0 1 0,-1-1 0,1 0 0,0 0 0,0 0 0,0 0 0,0 0 0,-1 0 0,1 0 0,0 0 0,0 1 0,0-1 0,-1 0 0,1 0 0,0 0-1,0 0 1,-1 0 0,1 0 0,0 0 0,0 0 0,0 0 0,-1 0 0,1 0 0,0-1 0,0 1 0,0 0 0,-1 0 0,1 0 0,0 0 0,0 0 0,0 0 0,0 0 0,-1 0 0,1-1 0,0 1 0,0 0 0,0 0 0,0 0 0,0 0 0,-1-1 0,1 1 0,0 0 0,0 0 0,-3-17-2402,5-25-3178,-1 38 4081,2-37-8573</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9.382"/>
    </inkml:context>
    <inkml:brush xml:id="br0">
      <inkml:brushProperty name="width" value="0.025" units="cm"/>
      <inkml:brushProperty name="height" value="0.025" units="cm"/>
      <inkml:brushProperty name="color" value="#66CC00"/>
    </inkml:brush>
  </inkml:definitions>
  <inkml:trace contextRef="#ctx0" brushRef="#br0">1 0 8296,'0'0'17008,"17"54"-15278,1-32-417,6 1-480,3-3-385,2-4-256,2 0-128,3-6-64,-3-1-833,-4-2-1184,-8-6-1635,-3 2-2177,-2-2-5030</inkml:trace>
  <inkml:trace contextRef="#ctx0" brushRef="#br0" timeOffset="1">341 315 17136,'0'0'6785,"-1"8"-4681,0-6-2026,2 27 1124,-1-28-1176,1 0 0,-1 0 0,1 0 0,0-1 0,-1 1 0,1 0 0,0-1 0,0 1 0,-1 0 0,1-1 0,0 1 0,0-1 0,0 1 0,0-1 0,0 0 0,0 1 0,0-1 0,0 0 0,0 0 0,0 0 0,0 1 0,0-1 0,0 0 0,0 0 0,0 0 0,0-1 0,0 1 0,0 0 0,0 0 0,-1 0 0,1-1 0,0 1 0,0-1 0,0 1 0,0 0 0,1-2 0,4 0-4,0-1-1,0 0 1,0 0 0,0 0 0,-1-1 0,1 0 0,-1 0 0,0 0-1,0-1 1,-1 0 0,5-5 0,40-64 72,-13 16 644,-36 57-736,0 1 0,0 0 0,0 0 0,0 0 1,0 0-1,0 0 0,0 0 0,0 0 0,0-1 0,0 1 0,1 0 0,-1 0 0,0 0 0,0 0 0,0 0 1,0 0-1,0 0 0,0 0 0,0 0 0,1 0 0,-1 0 0,0 0 0,0 0 0,0 0 0,0 0 0,0 0 1,0 0-1,1 0 0,-1 0 0,0 0 0,0 0 0,0 0 0,0 0 0,0 0 0,0 0 0,1 0 0,-1 0 1,0 0-1,0 0 0,0 0 0,0 0 0,0 0 0,0 0 0,0 0 0,1 0 0,-1 0 0,0 1 0,0-1 1,0 0-1,0 0 0,0 0 0,0 0 0,0 0 0,0 0 0,0 0 0,0 1 0,0-1 0,0 0 0,0 0 1,0 0-1,0 0 0,0 0 0,0 0 0,0 1 0,3 15 68,-1 19-41,-3-13-1112,-2 1 1,-6 32-1,-3 23-4408,12-67-3162</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9.864"/>
    </inkml:context>
    <inkml:brush xml:id="br0">
      <inkml:brushProperty name="width" value="0.025" units="cm"/>
      <inkml:brushProperty name="height" value="0.025" units="cm"/>
      <inkml:brushProperty name="color" value="#66CC00"/>
    </inkml:brush>
  </inkml:definitions>
  <inkml:trace contextRef="#ctx0" brushRef="#br0">18 0 16752,'0'0'5381,"-16"79"-3331,15-44-1185,1 1-481,0 0-64,6-8-192,6-2-95,0-7-226,0-6-1152,-4-8-1538,-4-5-1185</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20.208"/>
    </inkml:context>
    <inkml:brush xml:id="br0">
      <inkml:brushProperty name="width" value="0.025" units="cm"/>
      <inkml:brushProperty name="height" value="0.025" units="cm"/>
      <inkml:brushProperty name="color" value="#66CC00"/>
    </inkml:brush>
  </inkml:definitions>
  <inkml:trace contextRef="#ctx0" brushRef="#br0">0 1 10570,'0'0'13741,"66"4"-12844,-28 0-513,5-3-320,4-1 0,1 0-768,2 0-1603,-3 0-1504,-6 0-3300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20.563"/>
    </inkml:context>
    <inkml:brush xml:id="br0">
      <inkml:brushProperty name="width" value="0.025" units="cm"/>
      <inkml:brushProperty name="height" value="0.025" units="cm"/>
      <inkml:brushProperty name="color" value="#66CC00"/>
    </inkml:brush>
  </inkml:definitions>
  <inkml:trace contextRef="#ctx0" brushRef="#br0">0 32 17424,'0'0'2291,"3"10"148,43 251 1827,-41-212-4138,-1 1 0,-3-1 0,-8 78 0,6-121-117,1 0 13,-1 0 0,0 1 0,0-1 0,-1 0 0,0 0 0,0 1 0,-4 7 0,2-74 1097,4 10-734,4-184 170,0 187-571,1 1 0,22-89 0,-26 131 13,1 0 0,-1 0-1,0 0 1,1 0 0,0 1-1,0-1 1,0 0 0,1 1-1,-1 0 1,1-1 0,0 1-1,-1 0 1,2 0 0,-1 1-1,0-1 1,0 1 0,8-5-1,-8 6-3,0 0 0,1 0 0,-1 0 0,1 1 0,-1-1 1,1 1-1,-1 0 0,1 0 0,-1 0 0,1 0 0,-1 0 0,1 1 0,-1 0 0,1 0 0,-1 0 0,0 0 0,1 0 0,-1 1 0,0-1 0,0 1 0,6 4 0,-3-2-4,1 1 1,-1 0-1,-1 0 0,1 0 1,0 1-1,-1 0 1,0 0-1,-1 0 1,0 1-1,1-1 0,4 13 1,-8-15 19,0-1 1,0 0-1,0 1 1,0-1-1,-1 1 1,1-1-1,-1 1 1,0-1-1,0 1 1,0-1-1,-1 1 0,1-1 1,-1 0-1,0 1 1,0-1-1,0 0 1,0 1-1,-1-1 1,1 0-1,-1 0 1,0 0-1,0 0 1,0 0-1,0 0 0,-1-1 1,1 1-1,-1-1 1,-3 3-1,-1 2 30,0-1-1,-1-1 1,0 1-1,0-1 1,0-1-1,-1 1 1,1-1-1,-1-1 1,0 0-1,0 0 1,-1-1-1,1 0 1,0 0-1,-1-1 1,1 0-1,-15-1 1,23-1-207,-1 1 0,1 0 0,0-1-1,0 1 1,0-1 0,0 1 0,0-1 0,0 1 0,0-1-1,0 0 1,0 0 0,0 1 0,1-1 0,-1 0 0,0 0-1,0 0 1,1 0 0,-1 0 0,0 0 0,1 0 0,-1 0 0,1 0-1,-1 0 1,1 0 0,0 0 0,0-1 0,-1 1 0,1 0-1,0 0 1,0 0 0,0-2 0,-1-25-7003</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21.127"/>
    </inkml:context>
    <inkml:brush xml:id="br0">
      <inkml:brushProperty name="width" value="0.025" units="cm"/>
      <inkml:brushProperty name="height" value="0.025" units="cm"/>
      <inkml:brushProperty name="color" value="#66CC00"/>
    </inkml:brush>
  </inkml:definitions>
  <inkml:trace contextRef="#ctx0" brushRef="#br0">1 10 15663,'0'0'3737,"9"-1"-630,17-1-1453,14-2 927,71 2 1,-110 2-2566,0 0 0,0 0 1,0 0-1,0 0 0,0 0 1,0 0-1,0 0 0,0 1 0,0-1 1,0 0-1,0 1 0,0-1 1,0 1-1,0-1 0,0 1 1,0 0-1,0-1 0,0 1 1,0 0-1,-1-1 0,1 1 0,0 0 1,-1 0-1,1 0 0,0 0 1,-1 0-1,1 0 0,-1 0 1,0 0-1,1 0 0,-1 0 0,0 0 1,1 0-1,-1 0 0,0 0 1,0 0-1,0 0 0,0 0 1,0 0-1,0 0 0,0 0 1,0 0-1,-1 1 0,1 0 0,-2 2 46,1-1 0,0 1-1,-1 0 1,0-1 0,0 0-1,0 1 1,0-1 0,0 0-1,-1 0 1,1 0-1,-4 3 1,-10 5 108,-1 0 1,-32 15-1,31-17-55,1 1-1,-27 18 0,43-28-111,1 0 1,0 1-1,0-1 0,-1 0 0,1 0 0,0 0 1,-1 0-1,1 0 0,0 1 0,0-1 0,-1 0 1,1 0-1,0 0 0,0 1 0,0-1 0,-1 0 1,1 0-1,0 1 0,0-1 0,0 0 0,0 1 1,0-1-1,0 0 0,-1 1 0,1-1 0,0 0 1,0 0-1,0 1 0,0-1 0,0 0 0,0 1 1,0-1-1,0 0 0,0 1 0,0-1 0,1 0 1,-1 1-1,0-1 0,0 0 0,0 0 0,0 1 1,0-1-1,1 1 0,17 4 69,34-4-38,-44-1-30,27-1-354,0-2 0,-1-1-1,41-11 1,40-18-6465,-59 13-1657</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22.137"/>
    </inkml:context>
    <inkml:brush xml:id="br0">
      <inkml:brushProperty name="width" value="0.025" units="cm"/>
      <inkml:brushProperty name="height" value="0.025" units="cm"/>
      <inkml:brushProperty name="color" value="#66CC00"/>
    </inkml:brush>
  </inkml:definitions>
  <inkml:trace contextRef="#ctx0" brushRef="#br0">266 8 12172,'0'-7'13052,"-13"12"-10238,-15 16-3242,-192 227 118,216-245-3737,4-9-1270,1 3 4902,4-17-7369</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22.479"/>
    </inkml:context>
    <inkml:brush xml:id="br0">
      <inkml:brushProperty name="width" value="0.025" units="cm"/>
      <inkml:brushProperty name="height" value="0.025" units="cm"/>
      <inkml:brushProperty name="color" value="#66CC00"/>
    </inkml:brush>
  </inkml:definitions>
  <inkml:trace contextRef="#ctx0" brushRef="#br0">1 0 13773,'0'0'14638,"56"18"-14158,-27 0-223,1 1-193,2 3 0,1-1-545,2-2-1248,-4 0-1571,-3-4-1696,-4-4-4037</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22.807"/>
    </inkml:context>
    <inkml:brush xml:id="br0">
      <inkml:brushProperty name="width" value="0.025" units="cm"/>
      <inkml:brushProperty name="height" value="0.025" units="cm"/>
      <inkml:brushProperty name="color" value="#66CC00"/>
    </inkml:brush>
  </inkml:definitions>
  <inkml:trace contextRef="#ctx0" brushRef="#br0">46 22 10634,'0'0'11056,"12"-3"-8318,-6 1-2396,63-12 1896,-63 13-2089,1 0 0,0 1 0,-1 0 0,1 0-1,0 0 1,-1 1 0,1-1 0,0 2 0,9 2-1,-14-3-136,0 0-1,-1 1 0,1-1 0,0 1 1,-1-1-1,1 1 0,-1-1 0,1 1 1,-1 0-1,0 0 0,1 0 1,-1 0-1,0 0 0,0 0 0,-1 0 1,1 0-1,0 0 0,-1 0 1,1 0-1,-1 0 0,0 1 0,0-1 1,0 0-1,0 0 0,0 5 0,-1-1 122,0 1-1,0 0 0,0 0 0,-1 0 0,0-1 1,0 1-1,-4 8 0,-9 9 160,-1-2 0,-1 1 0,-1-2 0,-1-1 0,0 0 0,-2-1 0,0-1 0,-1-1 0,-27 15 0,49-29-292,8-1 0,13-3 0,116-22-2765,11-1-3876,-106 17-2434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1.536"/>
    </inkml:context>
    <inkml:brush xml:id="br0">
      <inkml:brushProperty name="width" value="0.025" units="cm"/>
      <inkml:brushProperty name="height" value="0.025" units="cm"/>
    </inkml:brush>
  </inkml:definitions>
  <inkml:trace contextRef="#ctx0" brushRef="#br0">53 217 14350,'0'0'5786,"-7"13"-4558,2-3-1012,-1 0 150,0 0 0,1 0-1,1 0 1,0 1 0,0-1-1,1 1 1,0 0 0,1 0 0,0 0-1,0 12 1,2-22-340,1 0-1,-1 1 1,1-1 0,0 0 0,-1 1 0,1-1-1,0 0 1,0 0 0,0 0 0,0 0 0,0 0-1,0 0 1,0 0 0,0 0 0,0 0-1,0 0 1,1 0 0,-1-1 0,0 1 0,1 0-1,-1-1 1,0 0 0,1 1 0,-1-1 0,1 0-1,-1 1 1,0-1 0,1 0 0,-1 0-1,4 0 1,47-4 296,-42 0-302,0 1 1,0-1-1,0-1 1,0 0-1,-1 0 0,0-1 1,0 0-1,0 0 1,0-1-1,-1-1 0,-1 1 1,1-1-1,-1 0 1,0-1-1,-1 0 0,0 0 1,-1 0-1,9-19 1,-7 11-9,0 0 1,-2-1 0,0 1 0,0-1 0,-2 0-1,0-1 1,-1 1 0,-1 0 0,-1-1 0,-2-21-1,2 39-18,0 0 0,0 0 1,0 0-1,0 0 0,0 0 0,-1 0 0,1 0 0,0 0 0,-1 0 0,1 0 0,0 0 0,-1 0 0,1 1 0,-1-1 0,1 0 0,-1 0 0,0 1 0,1-1 0,-1 0 0,0 0 0,1 1 0,-1-1 0,0 1 0,0-1 0,0 1 0,-1-1 0,0 0-8,0 1 1,0 0-1,0 0 1,1 0-1,-1 0 0,0 1 1,0-1-1,0 0 1,1 1-1,-1-1 1,0 1-1,1 0 0,-3 1 1,-7 4-34,0 0 0,1 1 0,-13 11 0,19-14 69,-20 15-74,-31 26 517,51-41-360,1-1-1,-1 1 1,1 0 0,0 1-1,0-1 1,0 1-1,1-1 1,-1 1 0,1 0-1,-2 8 1,4-12-101,0 1-1,0-1 1,0 1 0,0-1-1,0 1 1,1-1 0,-1 0 0,1 1-1,-1-1 1,1 0 0,0 1 0,-1-1-1,1 0 1,0 0 0,0 0 0,0 0-1,0 0 1,0 1 0,0-2 0,0 1-1,0 0 1,0 0 0,0 0-1,1 0 1,-1-1 0,2 2 0,44 19 72,-34-16-88,1 0-238,7 3-353,-1 1 0,-1 0-1,1 2 1,27 19 0,-44-28 333,0 1 0,0-1 0,0 0-1,0 1 1,-1-1 0,1 1 0,-1 0 0,0 0 0,0 0 0,0 0-1,0 0 1,0 0 0,-1 1 0,1-1 0,-1 1 0,0-1 0,0 1-1,0-1 1,0 1 0,-1 0 0,0-1 0,0 1 0,0 0 0,0-1-1,0 1 1,-1 0 0,1-1 0,-1 1 0,0 0 0,0-1 0,0 1-1,-1-1 1,1 0 0,-5 6 0,-10 14-7017</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2.214"/>
    </inkml:context>
    <inkml:brush xml:id="br0">
      <inkml:brushProperty name="width" value="0.025" units="cm"/>
      <inkml:brushProperty name="height" value="0.025" units="cm"/>
      <inkml:brushProperty name="color" value="#66CC00"/>
    </inkml:brush>
  </inkml:definitions>
  <inkml:trace contextRef="#ctx0" brushRef="#br0">1 82 3427,'17'-32'4268,"-14"24"-2300,1 1 0,-1 0-1,1 1 1,1-1-1,6-7 1,-10 24 2171,1 36-3057,-16 70-53,7-73-916,-1 64 0,7-107-139,1 1 0,0 0 1,0-1-1,0 1 1,0 0-1,0-1 0,0 1 1,0 0-1,0-1 0,0 1 1,0 0-1,1-1 1,-1 1-1,0 0 0,0-1 1,1 1-1,-1-1 1,0 1-1,1 0 0,-1-1 1,0 1-1,1-1 0,-1 1 1,1-1-1,-1 1 1,1-1-1,-1 1 0,1-1 1,0 0-1,-1 1 1,1-1-1,-1 0 0,1 1 1,0-1-1,-1 0 1,1 0-1,0 0 0,-1 0 1,1 1-1,0-1 0,-1 0 1,1 0-1,0 0 1,-1-1-1,1 1 0,0 0 1,0 0-1,-1 0 1,1 0-1,-1-1 0,1 1 1,0 0-1,-1 0 0,1-1 1,0 1-1,-1-1 1,1 1-1,-1 0 0,1-1 1,-1 1-1,1-1 1,0 0-1,3-2-502,1-1 1,0 1-1,-1-1 1,0 0-1,1-1 1,4-6-1,29-62-9876,-20 29 1259</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2.542"/>
    </inkml:context>
    <inkml:brush xml:id="br0">
      <inkml:brushProperty name="width" value="0.025" units="cm"/>
      <inkml:brushProperty name="height" value="0.025" units="cm"/>
      <inkml:brushProperty name="color" value="#66CC00"/>
    </inkml:brush>
  </inkml:definitions>
  <inkml:trace contextRef="#ctx0" brushRef="#br0">135 0 9833,'0'0'8830,"-1"13"-7047,-5 52 2,1-23-1029,2 0 0,1 0 1,7 73-1,-5-111-970,1 0 1,0 0-1,0-1 1,0 1-1,0 0 1,0-1-1,1 1 1,-1-1-1,1 0 1,0 1-1,0-1 0,0 0 1,0 0-1,4 3 1,-10-8-6218,-3-7 4337,3 5 433,-15-15-3800</inkml:trace>
  <inkml:trace contextRef="#ctx0" brushRef="#br0" timeOffset="1">1 208 7111,'0'0'14477,"21"-10"-14156,3 19-257,7-1 0,0-1-929,2-3-1761,2-4-2916,-2 0-4451</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3.198"/>
    </inkml:context>
    <inkml:brush xml:id="br0">
      <inkml:brushProperty name="width" value="0.025" units="cm"/>
      <inkml:brushProperty name="height" value="0.025" units="cm"/>
      <inkml:brushProperty name="color" value="#66CC00"/>
    </inkml:brush>
  </inkml:definitions>
  <inkml:trace contextRef="#ctx0" brushRef="#br0">65 1 11723,'0'0'10255,"-9"4"-9321,6-2-900,-1 0 0,1 0 0,-1 0 0,1 0 0,0 0 0,0 1 0,0 0 0,0-1 0,0 1 0,1 0 0,-1 0 0,1 1 0,0-1 0,0 0 0,0 1 0,0-1 0,1 1-1,0 0 1,-1-1 0,1 1 0,0 0 0,1 0 0,-1 0 0,1 7 0,-1-6 4,1 0 0,0 0 0,0 0 0,0 0-1,1 0 1,0 0 0,0 0 0,0 0 0,4 8 0,-4-12-22,0 0 1,0 1-1,0-1 1,0 0-1,0 0 1,0 0-1,1 1 1,-1-1-1,0-1 1,1 1-1,-1 0 1,1 0-1,-1 0 1,1-1-1,-1 1 1,1-1-1,0 1 1,-1-1-1,1 0 1,0 0-1,-1 1 1,1-1-1,0 0 1,-1 0-1,1-1 1,0 1-1,-1 0 1,1-1-1,0 1 1,-1-1-1,1 1 1,-1-1-1,3-1 1,-1 1 14,0-1 0,0 0 0,0 0 0,0 0 0,0 0 0,0 0-1,-1-1 1,1 1 0,-1-1 0,0 0 0,1 0 0,-1 0 0,-1 0 0,1 0 0,0 0 0,-1 0 0,1-1 0,-1 1 0,1-7 0,1 0 83,-1-1 0,0 1 0,0-1 0,-2 1-1,1-16 1,-1 26-104,0 0 0,0 0 0,0 0 1,0-1-1,0 1 0,0 0 0,0 0 0,0-1 0,0 1 0,0 0 0,0 0 0,0-1 0,0 1 0,0 0 0,0 0 0,0-1 1,-1 1-1,1 0 0,0 0 0,0 0 0,0-1 0,0 1 0,0 0 0,-1 0 0,1 0 0,0-1 0,0 1 0,0 0 0,-1 0 0,1 0 1,0 0-1,0 0 0,0-1 0,-1 1 0,1 0 0,0 0 0,0 0 0,-1 0 0,1 0 0,0 0 0,-1 0 0,-10 7 149,-7 14-20,-3 41 405,20-29-194,1-32-338,0 0 0,0 0 1,0 0-1,1-1 0,-1 1 1,0 0-1,1 0 0,-1 0 1,1-1-1,-1 1 0,1 0 1,-1-1-1,1 1 0,-1 0 0,1-1 1,-1 1-1,1-1 0,0 1 1,0-1-1,-1 1 0,1-1 1,0 1-1,0-1 0,-1 0 1,1 1-1,0-1 0,1 0 0,3 1 8,1 0-1,-1-1 0,0 0 0,0 0 1,1-1-1,-1 0 0,0 1 0,0-2 0,0 1 1,0-1-1,0 1 0,0-1 0,0-1 1,0 1-1,-1-1 0,1 0 0,-1 0 0,0 0 1,5-4-1,-4 2-49,0-1-1,0 1 1,0-1-1,-1 1 1,0-1 0,0-1-1,0 1 1,-1 0-1,0-1 1,0 0 0,-1 0-1,3-12 1,-16 63 49,7-34 177,1 1 0,1-1 0,0 1 0,0 0 0,0 17 1,2-27-171,0 0 0,1 0 1,-1 0-1,0 0 1,1-1-1,-1 1 1,1 0-1,-1 0 1,1 0-1,0-1 1,-1 1-1,1 0 0,0-1 1,-1 1-1,1-1 1,0 1-1,0 0 1,-1-1-1,1 0 1,0 1-1,0-1 0,0 1 1,0-1-1,0 0 1,0 0-1,-1 0 1,1 1-1,0-1 1,0 0-1,0 0 0,0 0 1,0 0-1,0 0 1,0-1-1,0 1 1,0 0-1,0 0 1,0-1-1,0 1 1,-1 0-1,1-1 0,1 0 1,4-1 8,-1 1 0,0-1 0,0 0 0,0 0 0,-1-1 0,9-5 0,-5-2-72,1-1-1,-2-1 1,1 0 0,-2 0-1,0 0 1,0 0 0,-1-1-1,0 0 1,2-14 0,-22 72 117,11-35 63,0 0 0,1 1 1,0-1-1,1 1 1,0 0-1,-1 12 0,3-22-137,1 0 0,-1 0 0,1 0 0,-1 0 0,1-1 0,0 1 0,-1 0 1,1 0-1,0-1 0,-1 1 0,1-1 0,0 1 0,0-1 0,-1 1 0,1-1 0,0 1 0,0-1 0,0 0 0,0 1 0,0-1 0,0 0 0,0 0 0,0 1 0,-1-1 0,1 0 0,0 0 0,0 0 0,0 0 0,0 0 0,0-1 0,0 1 0,0 0 0,0 0 0,0-1 1,0 1-1,1-1 0,1 0-203,1 1 1,0-1-1,-1 0 1,1 0 0,0-1-1,-1 1 1,0-1 0,1 0-1,2-2 1,-3 1-745,0 0 0,-1 0 0,0 0 0,0 0 0,0-1 1,0 1-1,0-1 0,-1 0 0,1 1 0,-1-1 0,1-5 0,1-9-6474</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3.602"/>
    </inkml:context>
    <inkml:brush xml:id="br0">
      <inkml:brushProperty name="width" value="0.025" units="cm"/>
      <inkml:brushProperty name="height" value="0.025" units="cm"/>
      <inkml:brushProperty name="color" value="#66CC00"/>
    </inkml:brush>
  </inkml:definitions>
  <inkml:trace contextRef="#ctx0" brushRef="#br0">64 0 3171,'0'0'20788,"2"6"-20698,-2-4-36,1 1-1,-1-1 1,0 0-1,0 1 1,0-1-1,0 1 1,-1-1-1,1 0 1,-1 1-1,1-1 1,-1 0-1,0 1 1,0-1-1,0 0 1,0 0-1,0 0 1,0 0-1,-1 0 1,1 0-1,-1 0 0,1 0 1,-1 0-1,0-1 1,0 1-1,0-1 1,-3 3-1,-12 13 831,16-16-875,0-1 0,0 1-1,1-1 1,-1 1 0,0-1 0,1 1-1,-1-1 1,1 1 0,-1 0 0,1-1 0,-1 1-1,1 0 1,-1-1 0,1 1 0,-1 0 0,1 0-1,0 0 1,0-1 0,-1 1 0,1 0 0,0 0-1,0 0 1,0 0 0,0-1 0,0 1-1,0 0 1,0 0 0,0 0 0,0 0 0,0 0-1,1-1 1,-1 1 0,0 0 0,0 0 0,1 0-1,-1-1 1,1 1 0,-1 0 0,1-1-1,-1 1 1,1 0 0,-1-1 0,1 1 0,0 0-1,-1-1 1,1 1 0,0-1 0,-1 1 0,1-1-1,0 0 1,0 1 0,-1-1 0,1 0 0,0 1-1,0-1 1,0 0 0,-1 0 0,3 0-1,7 3-419,1-1-1,0-1 0,18 1 0,-16-2-514,41 13-2054,-52-13 2983,-1 1 0,1 0 1,-1-1-1,1 1 0,-1 0 1,0 0-1,1 0 0,-1-1 0,0 2 1,0-1-1,1 0 0,-1 0 1,2 2-1,-3-2 100,0 0 0,0 0 0,0-1 0,0 1 1,0 0-1,0 0 0,0-1 0,0 1 0,-1 0 0,1-1 0,0 1 1,0 0-1,0 0 0,-1-1 0,1 1 0,0-1 0,-1 1 0,1 0 1,-1-1-1,1 1 0,-1-1 0,1 1 0,-1-1 0,1 1 0,-1-1 0,1 1 1,-1-1-1,0 1 0,1-1 0,-1 0 0,0 1 0,0-1 0,-8 5 304,-1 0 0,1-1 0,-1 0 0,0-1 0,0 0 0,0-1-1,-1 0 1,1 0 0,0-1 0,-1 0 0,1-1 0,-1 0 0,-10-2 0,20 2-500,0 0 0,1-1 0,-1 1 1,0 0-1,1 0 0,-1-1 1,0 1-1,1 0 0,-1-1 0,1 1 1,-1 0-1,0-1 0,1 1 1,-1-1-1,1 1 0,-1-1 0,1 1 1,0-1-1,-1 0 0,1 1 1,-1-1-1,1 1 0,0-1 0,0 0 1,-1 1-1,1-1 0,0 0 1,0 1-1,0-2 0,6-25-3776,21-18-5634,-7 18 2888</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3.944"/>
    </inkml:context>
    <inkml:brush xml:id="br0">
      <inkml:brushProperty name="width" value="0.025" units="cm"/>
      <inkml:brushProperty name="height" value="0.025" units="cm"/>
      <inkml:brushProperty name="color" value="#66CC00"/>
    </inkml:brush>
  </inkml:definitions>
  <inkml:trace contextRef="#ctx0" brushRef="#br0">11 1 8936,'0'0'18621,"1"11"-17399,-7 83 369,3-62-1294,1 0 0,3 59 1,-1-90-296,0 1 1,0-1 0,1 0 0,-1 1-1,0-1 1,1 0 0,-1 1 0,1-1-1,0 0 1,-1 0 0,1 0 0,0 1-1,0-1 1,-1 0 0,1 0-1,0 0 1,0 0 0,0-1 0,0 1-1,1 0 1,-1 0 0,0-1 0,0 1-1,0 0 1,1-1 0,-1 1 0,0-1-1,1 0 1,-1 1 0,0-1 0,1 0-1,-1 0 1,0 0 0,1 0 0,-1 0-1,0 0 1,1 0 0,-1 0 0,0-1-1,1 1 1,-1 0 0,0-1 0,1 1-1,-1-1 1,2-1 0,4-1-62,0 0 1,0 0-1,0-1 1,0 0 0,-1 0-1,10-9 1,-5 1-118,-9 9 156,0 1 0,0-1 0,0 1 0,0 0 0,1-1 0,-1 1 0,1 0 0,0 1 0,-1-1 1,4-2-1,-6 9 60,0 0 0,0 0 1,-1-1-1,1 1 1,-1-1-1,-3 8 1,-5 7 44,6-14-97,0 0-1,1 1 1,0-1-1,-1 1 1,2-1-1,-1 1 1,1 0-1,-1 7 1,3-13-238,1 1 0,-1-1 0,0 0 0,1 0 0,-1 0 0,1 0 0,-1 0 0,1 0 0,-1 0 0,0 0 0,1-1 0,-1 1 0,0 0 0,1-1 0,-1 1 0,3-2 0,2-3-1523,1 0 0,0-1-1,-1 1 1,0-1-1,0-1 1,8-11 0,-13 17 1278,16-22-5436</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4.565"/>
    </inkml:context>
    <inkml:brush xml:id="br0">
      <inkml:brushProperty name="width" value="0.025" units="cm"/>
      <inkml:brushProperty name="height" value="0.025" units="cm"/>
      <inkml:brushProperty name="color" value="#66CC00"/>
    </inkml:brush>
  </inkml:definitions>
  <inkml:trace contextRef="#ctx0" brushRef="#br0">51 244 3491,'0'0'21263,"-8"9"-20969,-23 29-204,30-36-85,0-1-1,-1 1 0,1-1 0,0 1 0,1-1 0,-1 1 0,0 0 0,0-1 1,1 1-1,-1 0 0,1 0 0,-1 0 0,1 0 0,0-1 0,0 1 0,0 2 0,0-3-13,0 0 0,1-1 0,-1 1 0,0 0-1,1 0 1,-1-1 0,0 1 0,1 0 0,-1-1-1,1 1 1,0 0 0,-1-1 0,1 1 0,-1-1-1,1 1 1,0-1 0,0 1 0,-1-1 0,1 1-1,0-1 1,0 0 0,-1 1 0,3-1 0,0 1-105,0-1 1,0 1-1,0-1 1,0 0-1,1 0 1,-1 0 0,0 0-1,0-1 1,0 1-1,0-1 1,0 0-1,0 0 1,0 0-1,4-2 1,-4 1-61,1 0-1,0-1 1,-1 1 0,1-1 0,-1 0-1,0 0 1,0 0 0,0-1-1,0 1 1,-1-1 0,0 0 0,1 1-1,-1-1 1,0 0 0,-1 0 0,3-7-1,-24 41 2882,19-28-2597,1 0 0,-1 0 0,1 0 0,0 0 0,-1 0 0,1 0 0,0 0 0,0 0 0,0 0 0,0 0 0,1 0 0,-1 0 0,1 0 0,0 3 0,0-4-80,-1 0 1,1-1 0,-1 1-1,1 0 1,-1-1 0,1 1-1,0 0 1,-1-1 0,1 1-1,0-1 1,0 1 0,0-1 0,-1 1-1,1-1 1,0 1 0,0-1-1,0 0 1,0 0 0,0 1-1,0-1 1,-1 0 0,3 0 0,0 0-14,1-1 1,-1 1 0,0-1 0,0 0 0,0 1-1,1-2 1,-1 1 0,0 0 0,0-1 0,0 1-1,-1-1 1,1 0 0,0 0 0,-1 0 0,1 0-1,3-4 1,2-5-4,0 1-1,0-1 1,-1-1-1,0 1 1,-1-1-1,-1 0 1,0-1-1,6-24 1,-2-4 188,5-56-1,-7 48 556,-21 122-8,6-38-160,-5 70 0,8 82-765,-3-215 161,-2 0 0,-22-45 0,4 8 663,69 64-178,-17 5-1832,22 2-5540,-21-6-407</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4.889"/>
    </inkml:context>
    <inkml:brush xml:id="br0">
      <inkml:brushProperty name="width" value="0.025" units="cm"/>
      <inkml:brushProperty name="height" value="0.025" units="cm"/>
      <inkml:brushProperty name="color" value="#66CC00"/>
    </inkml:brush>
  </inkml:definitions>
  <inkml:trace contextRef="#ctx0" brushRef="#br0">149 1 10730,'0'0'6305,"-9"1"-1954,-2 0-3163,0 2 1,0-1-1,0 2 0,-21 8 1,28-10-1032,-1-1 0,1 1 0,0 1 1,0-1-1,0 1 0,0 0 0,0-1 0,1 2 0,-1-1 0,1 0 1,0 1-1,0-1 0,0 1 0,1 0 0,-1 0 0,1 0 0,-3 6 1,5-9-213,0 0 1,0-1 0,0 1 0,1 0 0,-1-1 0,0 1-1,0 0 1,1-1 0,-1 1 0,0 0 0,1-1 0,-1 1-1,0-1 1,1 1 0,-1 0 0,1-1 0,-1 1 0,1-1 0,-1 0-1,1 1 1,-1-1 0,1 1 0,0-1 0,-1 0 0,1 1-1,0-1 1,-1 0 0,1 0 0,0 1 0,-1-1 0,1 0 0,0 0-1,-1 0 1,1 0 0,0 0 0,0 0 0,-1 0 0,2 0-1,38 0-2075,-32 0 1408,106-2-5092,-109 7 7958,-10 6-746,-11 7 383,6-11-995,-1 1 0,1-2 1,-1 1-1,0-1 0,-21 7 0,24-10-808,0-1-1,0 0 0,-1 0 0,1-1 0,-14 0 0,21-1-231,1-1-1,-1 1 1,1 0 0,-1-1 0,1 1-1,-1 0 1,1-1 0,0 1-1,-1-1 1,1 1 0,0-1 0,-1 1-1,1-1 1,0 1 0,-1-1-1,1 1 1,0-1 0,0 1 0,0-1-1,-1 0 1,1 1 0,0-1-1,0 1 1,0-1 0,0 0 0,0 1-1,0-1 1,0 1 0,0-1-1,0 0 1,1 1 0,-1-1-1,0 1 1,0-1 0,0 1 0,1-1-1,-1 1 1,0-1 0,1 1-1,0-2 1,10-12-9152</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5.246"/>
    </inkml:context>
    <inkml:brush xml:id="br0">
      <inkml:brushProperty name="width" value="0.025" units="cm"/>
      <inkml:brushProperty name="height" value="0.025" units="cm"/>
      <inkml:brushProperty name="color" value="#66CC00"/>
    </inkml:brush>
  </inkml:definitions>
  <inkml:trace contextRef="#ctx0" brushRef="#br0">1 1 18898,'0'0'10602,"58"0"-10410,-43 0-192,-1 0-1153,-2 0-2306,-3 0-3043</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5.714"/>
    </inkml:context>
    <inkml:brush xml:id="br0">
      <inkml:brushProperty name="width" value="0.025" units="cm"/>
      <inkml:brushProperty name="height" value="0.025" units="cm"/>
      <inkml:brushProperty name="color" value="#66CC00"/>
    </inkml:brush>
  </inkml:definitions>
  <inkml:trace contextRef="#ctx0" brushRef="#br0">171 81 9897,'0'0'10554,"-9"-5"-7938,6 2-2513,0 1 0,0 0-1,-1 0 1,1 0 0,-1 0-1,0 1 1,1-1 0,-1 1-1,0 0 1,0 0 0,0 1-1,0-1 1,0 1 0,0-1-1,0 1 1,0 1 0,0-1-1,1 0 1,-1 1 0,0 0-1,0 0 1,0 0 0,0 0-1,1 1 1,-1 0 0,0-1-1,1 1 1,0 0 0,-6 5-1,4-3-88,1 0 0,0 1 0,1-1 0,-1 1 0,1 0 0,0 0 0,0 0-1,0 0 1,1 1 0,0-1 0,0 1 0,0-1 0,0 1 0,1 0 0,0 0-1,1 0 1,-1 0 0,1-1 0,1 12 0,-1-16 7,1 1-1,0-1 1,-1 1 0,1-1 0,0 1-1,0-1 1,0 0 0,0 1 0,0-1-1,0 0 1,0 0 0,0 0 0,1 0-1,-1 0 1,0 0 0,1 0 0,-1 0-1,1-1 1,-1 1 0,1 0 0,-1-1-1,1 0 1,-1 1 0,1-1-1,-1 0 1,1 1 0,0-1 0,-1 0-1,1 0 1,0 0 0,-1-1 0,1 1-1,-1 0 1,4-2 0,3 1 113,0 0 1,0-1-1,-1 0 0,1 0 1,13-7-1,-7 1-22,-1 0-1,0-1 1,0 0 0,-1-1-1,19-22 1,-25 26-88,-1 0 0,0 0-1,0-1 1,-1 0 0,0 0 0,0 0 0,-1 0 0,0-1 0,0 1-1,-1-1 1,0 0 0,0 1 0,1-10 0,-3 17-26,0-1 1,0 1 0,0-1-1,0 1 1,0-1-1,1 1 1,-1-1 0,0 1-1,0-1 1,0 1 0,0-1-1,0 1 1,-1-1-1,1 1 1,0-1 0,0 1-1,0-1 1,0 1-1,-1-1 1,1 1 0,0-1-1,0 1 1,-1-1 0,1 1-1,0 0 1,-1-1-1,1 1 1,0 0 0,-1-1-1,1 1 1,0 0-1,-1-1 1,-13 10-102,-11 25-85,24-33 160,-26 64-698,25-60 299,0 0 0,1 0-1,0 0 1,0 0-1,0 0 1,1 1 0,0-1-1,0 0 1,0 1-1,1-1 1,1 7 0,-2-12 152,0 1 0,1 0 0,-1-1 0,1 1 0,-1 0 0,1-1 1,-1 1-1,1-1 0,-1 1 0,1-1 0,-1 1 0,1-1 1,0 1-1,-1-1 0,1 0 0,0 1 0,-1-1 0,1 0 0,0 0 1,0 1-1,-1-1 0,1 0 0,0 0 0,0 0 0,-1 0 1,1 0-1,0 0 0,0 0 0,-1 0 0,1 0 0,0 0 0,1-1 1,17-1-6672</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6.121"/>
    </inkml:context>
    <inkml:brush xml:id="br0">
      <inkml:brushProperty name="width" value="0.025" units="cm"/>
      <inkml:brushProperty name="height" value="0.025" units="cm"/>
      <inkml:brushProperty name="color" value="#66CC00"/>
    </inkml:brush>
  </inkml:definitions>
  <inkml:trace contextRef="#ctx0" brushRef="#br0">109 0 6086,'0'0'8840,"-3"11"-6091,-29 99 379,14-53-2314,2 0-1,3 2 1,2-1 0,-5 93 0,17-187-629,0 0 0,3 1 1,1 0-1,1 0 0,2 0 1,2 1-1,1 0 1,1 0-1,2 2 0,25-45 1,-33 69-214,0 0 1,0 0-1,0 1 0,1 0 1,0 0-1,11-7 1,-16 12 8,0 0 0,1 0 1,-1 1-1,1-1 0,-1 1 1,1 0-1,0-1 0,-1 1 1,1 1-1,0-1 0,0 0 1,0 1-1,0-1 1,0 1-1,0 0 0,0 0 1,0 0-1,-1 0 0,1 0 1,0 1-1,0-1 0,0 1 1,0 0-1,0 0 0,4 2 1,-5-1 14,-1-1-1,1 0 1,0 1 0,-1-1-1,0 1 1,1 0 0,-1-1-1,0 1 1,0 0 0,0 0-1,0-1 1,0 1 0,0 0 0,0 0-1,-1 0 1,1 0 0,-1 0-1,1 1 1,-1-1 0,0 0-1,0 0 1,0 0 0,0 0 0,0 0-1,-1 0 1,1 0 0,0 0-1,-2 4 1,0-1 33,1 0 1,-1 0-1,0-1 0,0 1 1,-1-1-1,1 1 0,-1-1 0,0 0 1,0 0-1,-8 7 0,5-5 136,-1 0 0,-1-1 0,1 0 0,-1 0-1,0-1 1,0 0 0,0 0 0,0-1 0,-1 0 0,0-1-1,1 0 1,-1 0 0,0-1 0,0 0 0,-18 0-1,26-1-228,-1-1-1,0 1 0,0-1 0,0 1 0,1-1 0,-1 0 0,0 1 0,1-1 0,-1 0 0,0 0 0,1 0 1,-1 0-1,1 0 0,0-1 0,-1 1 0,1 0 0,0-1 0,0 1 0,0-1 0,0 1 0,0-1 0,0 1 0,0-1 1,0 0-1,1 0 0,-1 1 0,1-1 0,-1 0 0,1 0 0,0 0 0,0 1 0,0-4 0,-1 1-712,1 0-1,0 0 1,0 0-1,0 0 1,1 0-1,0 0 1,-1 1-1,1-1 1,1 0-1,-1 0 1,0 1-1,1-1 0,0 1 1,3-6-1,14-10-7277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2.531"/>
    </inkml:context>
    <inkml:brush xml:id="br0">
      <inkml:brushProperty name="width" value="0.025" units="cm"/>
      <inkml:brushProperty name="height" value="0.025" units="cm"/>
    </inkml:brush>
  </inkml:definitions>
  <inkml:trace contextRef="#ctx0" brushRef="#br0">11 28 15855,'0'0'7516,"-1"8"-6384,-8 207 1265,13-192-2115,-3-23-266,-1 1 0,0-1 0,0 0 0,0 0 0,1 0 0,-1 1 0,0-1 0,0 0 0,1 0-1,-1 0 1,0 1 0,0-1 0,1 0 0,-1 0 0,0 0 0,1 0 0,-1 0 0,0 0 0,0 0 0,1 0 0,-1 0 0,0 0 0,1 0 0,-1 0 0,0 0 0,1 0-1,-1 0 1,0 0 0,1 0 0,-1 0 0,0 0 0,0 0 0,1-1 0,-1 1 0,1 0 0,0-2 26,1 1 0,0-1 0,-1 1 0,0-1 0,1 0 0,-1 0-1,0 0 1,0 1 0,0-1 0,0 0 0,0-1 0,0 1 0,-1 0 0,1 0 0,0-3 0,5-75 205,-6 75-246,0-1 0,0 1 0,-1-1 0,0 1 0,0 0 0,0 0 1,-1-1-1,0 1 0,0 0 0,0 0 0,-1 0 0,-3-5 0,6 9-10,0 1-1,0 0 1,0 0-1,-1-1 1,1 1-1,0 0 1,0 0-1,0-1 0,0 1 1,-1 0-1,1 0 1,0 0-1,0-1 1,0 1-1,-1 0 0,1 0 1,0 0-1,0 0 1,-1-1-1,1 1 1,0 0-1,0 0 0,-1 0 1,1 0-1,0 0 1,0 0-1,-1 0 1,1 0-1,0 0 1,-1 0-1,1 0 0,0 0 1,0 0-1,-1 0 1,1 0-1,0 0 1,-1 0-1,1 0 0,-2 12-174,9 19 112,-4-28 77,0 0 1,1 0 0,-1 0 0,0-1-1,1 1 1,0-1 0,0 0 0,0 0 0,0-1-1,0 1 1,0-1 0,0 0 0,0 0 0,0 0-1,1 0 1,-1-1 0,0 0 0,1 0-1,-1 0 1,0 0 0,1-1 0,-1 1 0,8-4-1,2 1 32,-1-1 0,0 0-1,0-1 1,0-1-1,-1 0 1,14-9 0,-21 12-57,0 0 0,0 0 0,-1 0 0,1-1 0,-1 1 1,0-1-1,0 0 0,0-1 0,-1 1 0,1-1 0,-1 1 1,0-1-1,-1 0 0,1 0 0,-1 0 0,0-1 1,0 1-1,0-1 0,-1 1 0,1-8 0,-2 12 18,0 1-1,0-1 0,0 1 1,0-1-1,-1 1 0,1-1 0,0 1 1,0-1-1,-1 1 0,1 0 1,0-1-1,0 1 0,-1-1 1,1 1-1,-1 0 0,1-1 1,0 1-1,-1 0 0,1-1 1,-1 1-1,1 0 0,-1 0 1,1 0-1,0-1 0,-1 1 1,1 0-1,-1 0 0,1 0 1,-1 0-1,1 0 0,-1 0 1,1 0-1,-1 0 0,0 0 1,1 0-1,-1 0 0,1 0 1,-1 0-1,1 0 0,-1 0 1,1 1-1,0-1 0,-1 0 1,0 1-1,-25 10 48,16-2 37,-1 0 1,1 1-1,1 0 0,0 0 0,-8 13 0,13-18-43,1-1 0,0 1 0,0 0 0,1 0-1,-1 0 1,1 1 0,0-1 0,1 1 0,-1-1 0,1 1 0,0-1 0,0 1 0,1 0 0,0-1 0,0 8 0,1-12-58,-1 1-1,1 0 0,0 0 1,0-1-1,0 1 0,0 0 1,0-1-1,0 1 0,0-1 1,0 1-1,0-1 0,1 0 1,-1 0-1,1 1 0,-1-1 1,1 0-1,-1 0 0,1 0 1,0 0-1,-1-1 0,1 1 1,0 0-1,0-1 0,0 1 1,-1-1-1,4 0 0,54 4-2291,-49-4 1555,5 0-1542,-1 0 1,1-2-1,0 1 1,20-7-1,12-9-11694</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6.833"/>
    </inkml:context>
    <inkml:brush xml:id="br0">
      <inkml:brushProperty name="width" value="0.025" units="cm"/>
      <inkml:brushProperty name="height" value="0.025" units="cm"/>
      <inkml:brushProperty name="color" value="#66CC00"/>
    </inkml:brush>
  </inkml:definitions>
  <inkml:trace contextRef="#ctx0" brushRef="#br0">75 0 19218,'0'0'5755,"-3"10"-4015,-20 75 348,11-48-1740,2 0 0,1 1 0,2 0 0,-3 53 0,10-90-347,0-1 1,0 0-1,0 1 1,-1-1-1,1 0 1,0 1-1,0-1 1,0 0-1,0 1 1,0-1-1,0 0 1,0 1-1,0-1 1,0 0-1,1 1 1,-1-1-1,0 0 1,0 1-1,0-1 0,0 0 1,0 1-1,1-1 1,-1 0-1,0 1 1,0-1-1,0 0 1,1 0-1,-1 1 1,0-1-1,0 0 1,1 0-1,-1 1 1,0-1-1,1 0 1,-1 0-1,0 0 1,1 0-1,-1 0 1,0 1-1,1-1 1,-1 0-1,0 0 0,1 0 1,-1 0-1,0 0 1,1 0-1,-1 0 1,0 0-1,1 0 1,-1 0-1,0 0 1,1-1-1,-1 1 1,0 0-1,1 0 1,-1 0-1,0 0 1,1-1-1,16-15 152,-9-2-181,-1 1-1,-1-1 1,0 0-1,-1-1 1,-2 1-1,1-1 1,-2 0-1,0-34 1,-15 74-260,10-9 278,1 0 0,0 1 0,0-1 1,1 24-1,1-34 14,-1 1 1,2-1-1,-1 0 1,0 0-1,0 1 0,1-1 1,-1 0-1,1 0 1,-1 0-1,1 0 0,0 0 1,0 0-1,0 0 1,0 0-1,0 0 1,1 0-1,-1 0 0,0 0 1,1-1-1,-1 1 1,1-1-1,0 1 0,0-1 1,-1 0-1,1 0 1,0 1-1,0-1 1,0 0-1,0-1 0,0 1 1,1 0-1,-1-1 1,4 1-1,-1 0-6,0-1 0,1-1-1,-1 1 1,0-1 0,0 0-1,0 0 1,0 0 0,0-1 0,0 0-1,0 0 1,0 0 0,-1-1-1,1 1 1,-1-1 0,0 0 0,7-6-1,-3 2-81,-1-1-1,1-1 1,-1 0-1,0 0 1,-1 0 0,9-18-1,-14 26 21,-11 56 405,8-47-133,0 0 1,0 0-1,1 0 0,-1 17 1,3-24-192,-1-1 0,0 1 0,1 0 0,-1-1 1,1 1-1,-1 0 0,1-1 0,-1 1 0,1-1 0,0 1 1,-1-1-1,1 1 0,-1-1 0,1 0 0,0 1 0,0-1 1,-1 0-1,1 1 0,0-1 0,-1 0 0,1 0 0,0 0 1,0 1-1,0-1 0,-1 0 0,1 0 0,0 0 0,0 0 1,-1 0-1,1-1 0,0 1 0,0 0 0,0 0 0,-1-1 1,2 1-1,31-10 112,25-32-163,-50 35-107,0 0 0,1 0 0,0 1 0,0 0 0,1 0 0,0 1 0,0 0 0,14-4 1,-24 9 134,1 0 0,0 1 0,0-1 0,-1 0 0,1 1 0,0-1 0,-1 0 0,1 1 1,0-1-1,-1 1 0,1-1 0,0 1 0,-1 0 0,1-1 0,-1 1 0,0-1 0,1 1 1,-1 0-1,1-1 0,-1 1 0,0 0 0,1 0 0,-1-1 0,0 1 0,0 0 1,0 0-1,0-1 0,0 1 0,1 0 0,-1 0 0,-1 0 0,1-1 0,0 1 0,0 0 1,0 1-1,-1 42 416,0-30 5,2-14-397,0 1 0,0-1 0,-1 1 0,1-1 0,0 0 0,0 1-1,0-1 1,0 0 0,0 1 0,0-1 0,0 0 0,0 0 0,0 0-1,-1 0 1,1 0 0,0 0 0,0 0 0,0 0 0,0-1-1,0 1 1,0 0 0,0 0 0,1-1 0,23-5-9,-7-1-155,-9 3-428,1 0-1,-1 1 1,1 0 0,0 0 0,0 1-1,0 1 1,16-2 0,-23-14-6836,-2 4 1970</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7.161"/>
    </inkml:context>
    <inkml:brush xml:id="br0">
      <inkml:brushProperty name="width" value="0.025" units="cm"/>
      <inkml:brushProperty name="height" value="0.025" units="cm"/>
      <inkml:brushProperty name="color" value="#66CC00"/>
    </inkml:brush>
  </inkml:definitions>
  <inkml:trace contextRef="#ctx0" brushRef="#br0">1 1 14830,'0'0'11659,"56"29"-12972,-35-23-3396,-4 1-5636</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8.028"/>
    </inkml:context>
    <inkml:brush xml:id="br0">
      <inkml:brushProperty name="width" value="0.025" units="cm"/>
      <inkml:brushProperty name="height" value="0.025" units="cm"/>
      <inkml:brushProperty name="color" value="#66CC00"/>
    </inkml:brush>
  </inkml:definitions>
  <inkml:trace contextRef="#ctx0" brushRef="#br0">0 0 13805,'0'0'14248,"3"12"-13399,2 19-635,-1-1-1,-2 1 1,-3 58-1,1-89-207,-1 0-1,1 1 0,0-1 1,0 0-1,0 0 1,0 0-1,0 1 0,0-1 1,0 0-1,0 0 1,0 1-1,0-1 0,0 0 1,0 0-1,0 1 1,0-1-1,0 0 0,0 0 1,0 1-1,0-1 1,0 0-1,0 0 0,0 0 1,0 1-1,1-1 1,-1 0-1,0 0 1,0 0-1,0 1 0,0-1 1,1 0-1,-1 0 1,0 0-1,0 0 0,0 1 1,0-1-1,1 0 1,-1 0-1,0 0 0,0 0 1,1 0-1,-1 0 1,0 0-1,0 0 0,1 0 1,-1 1-1,0-1 1,0 0-1,1 0 1,13-11 106,13-20-197,-26 30 70,15-22-282,-11 15 228,0 1 1,0-1-1,1 1 1,0 0-1,0 0 1,1 1-1,-1 0 1,2 0-1,7-5 1,6 62 730,-19-49-667,0-1 1,0 1-1,0-1 1,0 0-1,0 0 1,1 0-1,-1 0 1,0 0-1,1 0 1,-1 0-1,0-1 0,1 0 1,-1 1-1,1-1 1,-1 0-1,1 0 1,-1 0-1,1 0 1,-1-1-1,1 1 1,-1-1-1,0 1 1,1-1-1,-1 0 1,3-1-1,7-4-236,1 0-1,-2 0 1,16-12-1,-15 10-78,8-6-201,-5 6 484,-11 36 242,-3-16-427,1-1 0,0 1-1,0-1 1,1 0-1,1 0 1,0 0 0,1 0-1,6 12 1,-5-12-20,0 1 1,-1-1-1,-1 1 0,0 0 1,-1 0-1,0 1 1,2 17-1,-5-5 752,0-1 0,-2 1 0,-7 39 1,6-52-140,0 1 1,-1-1 0,0 0 0,-1 0-1,0-1 1,-1 0 0,0 1 0,-14 17 0,18-27-332,1 0 0,0 0 0,0-1 1,-1 1-1,1 0 0,-1-1 0,1 1 1,-1-1-1,0 0 0,0 1 1,1-1-1,-1 0 0,0 0 0,0 0 1,0 0-1,0-1 0,0 1 0,0-1 1,-1 1-1,1-1 0,0 1 1,0-1-1,0 0 0,0 0 0,-1 0 1,1-1-1,0 1 0,0 0 0,0-1 1,0 1-1,0-1 0,0 0 1,0 0-1,0 0 0,0 0 0,0 0 1,0 0-1,0 0 0,1 0 0,-1-1 1,0 1-1,1-1 0,-1 1 1,-2-5-1,-2-2 152,-1-1 1,1 0-1,0-1 1,1 1-1,0-1 1,1 0-1,-5-16 1,6 19-193,1-1 0,0 1 0,1-1 0,-1 0 0,1 1 0,1-1 0,0 0 0,0 0 0,0 0 0,1 0 0,0 1 0,0-1 0,1 0 0,0 1 0,1-1 0,-1 1 0,2 0 0,-1 0 0,1 0 0,0 0 0,0 0 0,1 1 0,-1 0 0,1 0 0,1 0 0,-1 1 0,1 0 0,0 0 0,1 0 0,-1 0 0,1 1 0,7-3 0,10-6-1552,45-15 0,10-6-4713,-46 16-3840</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9.401"/>
    </inkml:context>
    <inkml:brush xml:id="br0">
      <inkml:brushProperty name="width" value="0.025" units="cm"/>
      <inkml:brushProperty name="height" value="0.025" units="cm"/>
      <inkml:brushProperty name="color" value="#66CC00"/>
    </inkml:brush>
  </inkml:definitions>
  <inkml:trace contextRef="#ctx0" brushRef="#br0">0 1 4068,'0'0'19496,"4"9"-17991,3 12-866,-1 1-1,-1-1 1,-2 1-1,2 25 1,0-11-42,-5-31-503,1 0-1,0-1 0,0 1 1,1-1-1,-1 1 1,1-1-1,0 1 0,4 6 1,-5-10-69,0 0 0,-1 0 0,1 0 1,0 0-1,0 0 0,0-1 0,0 1 0,0 0 1,0-1-1,0 1 0,0 0 0,0-1 0,1 1 1,-1-1-1,0 0 0,0 1 0,0-1 0,0 0 1,1 0-1,-1 0 0,0 0 0,0 0 0,0 0 1,1 0-1,-1 0 0,0 0 0,0-1 0,0 1 1,1 0-1,-1-1 0,0 1 0,0-1 0,0 1 1,0-1-1,0 0 0,0 1 0,0-1 0,0 0 1,0 0-1,1-1 0,14-13 39,-1 0-1,0-2 1,-1 0-1,-1 0 1,-1-1-1,13-25 1,10-13 14,-35 56-75,0 0-1,0-1 0,1 1 1,-1 0-1,0 0 1,0 0-1,0 0 0,0 0 1,0-1-1,0 1 0,0 0 1,0 0-1,0 0 1,0 0-1,0 0 0,0-1 1,0 1-1,0 0 0,1 0 1,-1 0-1,0 0 1,0 0-1,0 0 0,0 0 1,0 0-1,0 0 0,1-1 1,-1 1-1,0 0 1,0 0-1,0 0 0,0 0 1,1 0-1,-1 0 0,0 0 1,0 0-1,0 0 1,0 0-1,0 0 0,1 0 1,-1 0-1,0 0 0,0 0 1,0 0-1,0 0 1,0 1-1,1-1 0,-1 0 1,0 0-1,0 0 0,0 0 1,0 0-1,0 0 1,0 0-1,1 0 0,-1 0 1,0 1-1,0-1 0,0 0 1,0 0-1,0 0 1,0 0-1,0 1 0,3 15 49,-5 24 2,-6 16 17,3-25-27,-1 45-1,6-75-29,0 0-1,0 0 1,0 0 0,0 0-1,0 0 1,0 0-1,0 0 1,0 0 0,1-1-1,-1 1 1,0 0-1,1 0 1,-1 0 0,1 0-1,-1 0 1,1 0-1,-1-1 1,1 1 0,0 0-1,-1 0 1,1-1-1,0 1 1,-1 0 0,1-1-1,0 1 1,0-1-1,0 1 1,0-1 0,0 1-1,0-1 1,-1 0-1,1 0 1,0 1 0,0-1-1,0 0 1,0 0-1,0 0 1,0 0 0,0 0-1,0 0 1,0 0-1,0 0 1,0 0 0,0-1-1,0 1 1,0 0-1,0-1 1,0 1 0,0 0-1,0-1 1,0 0-1,5-1 27,0-1-1,0 0 0,0 0 1,0 0-1,-1-1 0,8-6 1,2-4-20,-1-1 1,-1-1 0,0 0-1,-1-1 1,-1 0-1,0-1 1,-2 0-1,11-28 1,-24 62-20,0-1 0,1 1 0,-1 24 0,33-30 0,-17-8 0,-11-1-10,0-1-1,0 1 1,0-1-1,0 1 1,0-1-1,0 1 1,0 0 0,0 0-1,0-1 1,0 1-1,0 0 1,0 0-1,-1 0 1,1 0-1,0 0 1,-1 0 0,1 0-1,-1 0 1,1 1-1,-1-1 1,0 0-1,1 0 1,-1 0 0,0 0-1,0 1 1,0-1-1,1 0 1,-1 0-1,-1 0 1,1 1-1,0-1 1,0 0 0,0 0-1,-1 0 1,1 0-1,0 1 1,-1-1-1,-1 2 1,1 0-91,-1 1 0,-1 0 1,1-1-1,0 0 0,-1 1 0,0-1 1,1 0-1,-1-1 0,-7 6 0,17-17-15161,4-3 4937</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09.854"/>
    </inkml:context>
    <inkml:brush xml:id="br0">
      <inkml:brushProperty name="width" value="0.025" units="cm"/>
      <inkml:brushProperty name="height" value="0.025" units="cm"/>
      <inkml:brushProperty name="color" value="#66CC00"/>
    </inkml:brush>
  </inkml:definitions>
  <inkml:trace contextRef="#ctx0" brushRef="#br0">121 57 11883,'0'0'8750,"1"-8"-5366,6-25-827,-7 33-2479,0-1 0,0 1-1,0-1 1,1 0-1,-1 1 1,0-1-1,-1 1 1,1-1-1,0 1 1,0-1-1,0 1 1,0-1-1,0 1 1,0-1-1,-1 1 1,1-1-1,0 1 1,0-1-1,-1 1 1,1 0-1,0-1 1,-1 1-1,1-1 1,0 1-1,-1 0 1,1-1 0,-1 1-1,1 0 1,0-1-1,-1 1 1,1 0-1,-1 0 1,1 0-1,-1-1 1,1 1-1,-1 0 1,1 0-1,-1 0 1,1 0-1,-1 0 1,1 0-1,-1 0 1,0 0-1,1 0 1,-1 0-1,1 0 1,-1 0-1,0 1 1,-25 5 426,19 0-454,0-1-1,1 1 0,0 0 1,-1 0-1,2 1 0,-1-1 1,1 2-1,0-1 1,0 0-1,1 1 0,0 0 1,1 0-1,-1 0 1,2 0-1,-1 1 0,1-1 1,0 1-1,1-1 0,-1 17 1,2-24-45,0 0 0,0 0 0,0 0 1,0 0-1,0 0 0,0 0 0,0 0 0,1 0 1,-1 0-1,0 0 0,0 0 0,1 0 0,-1 0 0,1-1 1,-1 1-1,1 0 0,-1 0 0,1 0 0,0-1 1,-1 1-1,1 0 0,0 0 0,0-1 0,-1 1 0,1-1 1,0 1-1,0-1 0,1 1 0,0 0 8,0-1 0,1 1 0,-1-1 0,0 0 0,1 0 0,-1 0 0,0 0 0,1 0 0,-1-1 0,0 1 0,4-2 0,2 0 9,-1-1-1,1 0 1,-1-1 0,1 1 0,-1-1 0,7-6 0,-7 5-14,-1-1-1,-1 1 1,1-1 0,-1 0-1,0 0 1,-1 0 0,1-1-1,-1 1 1,0-1 0,-1 0-1,0-1 1,0 1 0,0 0-1,-1-1 1,2-11 0,-29 53-195,19-22 153,0 0 0,1 0 0,0 0 0,1 1 0,0 0 0,1 0 0,-3 24 0,7-37-69,0 1 1,-1 0 0,1-1 0,0 1-1,-1-1 1,1 1 0,0-1 0,0 1-1,-1-1 1,1 1 0,0-1-1,0 0 1,0 1 0,0-1 0,0 0-1,0 0 1,-1 0 0,1 0 0,0 0-1,0 0 1,0 0 0,0 0 0,0 0-1,0 0 1,0 0 0,0-1 0,1 1-1,30-7-4139,-6-6-1363,1-7-2910</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0.196"/>
    </inkml:context>
    <inkml:brush xml:id="br0">
      <inkml:brushProperty name="width" value="0.025" units="cm"/>
      <inkml:brushProperty name="height" value="0.025" units="cm"/>
      <inkml:brushProperty name="color" value="#66CC00"/>
    </inkml:brush>
  </inkml:definitions>
  <inkml:trace contextRef="#ctx0" brushRef="#br0">149 0 4100,'0'0'18300,"-5"8"-16538,-46 73 1473,25-44-1975,-41 81-1,87-153-8584,-6-5-2529,-13 12-1538</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0.522"/>
    </inkml:context>
    <inkml:brush xml:id="br0">
      <inkml:brushProperty name="width" value="0.025" units="cm"/>
      <inkml:brushProperty name="height" value="0.025" units="cm"/>
      <inkml:brushProperty name="color" value="#66CC00"/>
    </inkml:brush>
  </inkml:definitions>
  <inkml:trace contextRef="#ctx0" brushRef="#br0">0 0 11275,'0'0'17360,"7"58"-15758,17-46-641,9 1-449,5-2-384,5 3-64,0 0-736,1-2-1891,-3-3-3106,-6-2-2659</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1.148"/>
    </inkml:context>
    <inkml:brush xml:id="br0">
      <inkml:brushProperty name="width" value="0.025" units="cm"/>
      <inkml:brushProperty name="height" value="0.025" units="cm"/>
      <inkml:brushProperty name="color" value="#66CC00"/>
    </inkml:brush>
  </inkml:definitions>
  <inkml:trace contextRef="#ctx0" brushRef="#br0">42 51 9033,'0'0'13031,"-6"10"-11216,4-6-1713,-2 3 161,-1 0-1,1 0 1,1 0 0,0 1-1,0-1 1,0 1 0,1 0-1,0 0 1,0 0 0,1 0-1,0 0 1,1 0 0,0 13-1,1-19-230,-1-1 0,1 1 0,0-1 0,-1 0 0,1 0 0,0 0 0,0 1 0,0-1 1,0 0-1,0 0 0,0 0 0,0 0 0,0 0 0,0 0 0,0-1 0,0 1 0,1 0 0,-1-1 0,0 1 0,1-1 0,-1 1 0,0-1 0,1 1 0,-1-1 0,1 0 0,-1 0 0,1 0 0,-1 0 0,1 0 0,-1 0 0,0 0 0,1 0 0,-1 0 0,1-1 1,-1 1-1,0-1 0,1 1 0,-1-1 0,0 1 0,2-2 0,4-1 121,1 1 0,-1-2 0,0 1 0,0-1 0,12-9 0,-11 5-64,1-1 1,-2-1 0,1 1-1,-1-1 1,-1 0 0,0-1-1,0 1 1,-1-1 0,-1 0-1,1-1 1,-2 1 0,0-1 0,0 0-1,1-16 1,-6 48-97,0-5 23,1 1-1,0-1 1,1 1 0,1 0-1,3 19 1,-4-32-12,1 0 0,0 0-1,0 1 1,0-1 0,0 0 0,1-1 0,-1 1-1,1 0 1,-1 0 0,1-1 0,0 1-1,0 0 1,0-1 0,1 0 0,-1 0 0,1 0-1,-1 0 1,1 0 0,0 0 0,-1 0-1,1-1 1,0 0 0,0 1 0,0-1 0,0 0-1,0 0 1,1-1 0,-1 1 0,0-1 0,0 1-1,6-1 1,-6 0-15,5 0-414,-1 0 0,1 0 0,-1-1 0,1 0 1,7-2-1,-12 3-266,0-1 1,0-1-1,-1 1 1,1 0-1,0-1 1,-1 1-1,1-1 1,-1 0 0,4-4-1,10-11-6905</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1.476"/>
    </inkml:context>
    <inkml:brush xml:id="br0">
      <inkml:brushProperty name="width" value="0.025" units="cm"/>
      <inkml:brushProperty name="height" value="0.025" units="cm"/>
      <inkml:brushProperty name="color" value="#66CC00"/>
    </inkml:brush>
  </inkml:definitions>
  <inkml:trace contextRef="#ctx0" brushRef="#br0">7 1 12043,'0'0'11958,"5"10"-10228,0 1-1553,-1 0 0,-1 0 0,1 0 0,-2 0 0,1 1 0,-2-1 0,1 1-1,-2-1 1,0 1 0,0-1 0,-1 1 0,0 0 0,-3 12 0,3-22-177,-8 35 96,2 0 0,1 1 0,-1 53 0,7-88-115,1 1 0,-1 0 0,1-1-1,-1 1 1,1-1 0,0 1-1,0-1 1,1 1 0,-1-1-1,1 0 1,-1 0 0,1 0 0,0 0-1,0 0 1,1 0 0,-1 0-1,1-1 1,-1 1 0,1-1 0,0 1-1,0-1 1,0 0 0,0 0-1,0-1 1,0 1 0,1-1 0,3 2-1,0 0-427,0-1-1,0-1 1,0 1-1,1-1 0,10 0 1,36-6-6316,-19-8-662</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1.848"/>
    </inkml:context>
    <inkml:brush xml:id="br0">
      <inkml:brushProperty name="width" value="0.025" units="cm"/>
      <inkml:brushProperty name="height" value="0.025" units="cm"/>
      <inkml:brushProperty name="color" value="#66CC00"/>
    </inkml:brush>
  </inkml:definitions>
  <inkml:trace contextRef="#ctx0" brushRef="#br0">209 1 13389,'0'0'15182,"-8"12"-14216,-43 60-167,-65 101-1112,108-160 128,-1-4-4101,1-9-2176,2-14-248,4-9-1122</inkml:trace>
  <inkml:trace contextRef="#ctx0" brushRef="#br0" timeOffset="1">11 79 10762,'0'0'13901,"48"16"-12523,-30 1-674,4 1-287,3-1-321,2-2-64,1 1-993,2-6-1986,-2-2-2658,-2-3-7880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3.248"/>
    </inkml:context>
    <inkml:brush xml:id="br0">
      <inkml:brushProperty name="width" value="0.025" units="cm"/>
      <inkml:brushProperty name="height" value="0.025" units="cm"/>
    </inkml:brush>
  </inkml:definitions>
  <inkml:trace contextRef="#ctx0" brushRef="#br0">135 176 17392,'0'0'2093,"-13"4"117,3-1-1803,1 0-1,-1 1 0,1 0 1,0 1-1,-16 10 0,21-12-318,0 1 0,0-1-1,0 0 1,1 1-1,-1 0 1,1 0-1,0 0 1,0 0 0,1 0-1,-1 1 1,1-1-1,0 1 1,0 0-1,1-1 1,-1 1 0,1 0-1,-1 6 1,2-9-86,0-1 0,0 0 0,-1 0 0,1 0 0,1 0 0,-1 0 0,0 1 0,0-1 0,0 0 0,1 0 0,-1 0 0,0 0 0,1 0 0,-1 0 0,1 0 1,-1 0-1,1 0 0,0 0 0,-1 0 0,1 0 0,0 0 0,0-1 0,-1 1 0,1 0 0,0 0 0,0-1 0,0 1 0,2 0 0,0 1 4,1-1 0,0 0 0,-1 0 0,1-1 0,0 1 1,-1-1-1,1 1 0,0-1 0,4-1 0,3 0 30,-1 0 0,0-1 0,0 0 1,0-1-1,0 0 0,11-5 0,-9 1-34,-1 0 0,0 0 0,0-1-1,-1-1 1,0 1 0,-1-2 0,1 1 0,-2-1-1,0-1 1,0 1 0,-1-1 0,0-1-1,0 0 1,-2 1 0,1-2 0,-2 1 0,0-1-1,0 1 1,-1-1 0,0 0 0,-1 0-1,-1-1 1,0-17 0,-1 29-3,0 0 0,0 0-1,0 1 1,0-1 0,-1 0 0,1 0 0,0 0 0,-1 1-1,1-1 1,-1 0 0,0 0 0,1 1 0,-1-1-1,-2-1 1,3 2-5,-1 1 1,1-1-1,-1 1 0,1-1 0,-1 1 0,0-1 0,1 1 0,-1 0 1,0 0-1,1-1 0,-1 1 0,0 0 0,1 0 0,-1 0 0,0 0 0,0-1 1,1 1-1,-1 0 0,0 0 0,0 0 0,1 1 0,-1-1 0,0 0 1,0 0-1,-3 2-4,1-1 0,0 1 0,0-1 0,0 1 0,0 0 0,1 0 0,-1 1 0,0-1 0,1 0 0,0 1 0,-1 0 0,1-1 0,-3 5 0,5-6 6,-18 28 202,-23 48 0,37-69-82,1-1 0,0 1 0,1 0 0,-1 0 0,1 0 0,1 0 0,0 1 0,0-1 0,0 0 0,1 1 0,1-1 0,1 13 0,-1-19-109,0 0 1,0-1-1,0 1 0,1 0 0,-1-1 0,0 1 0,1-1 0,-1 1 1,1-1-1,-1 0 0,1 0 0,0 0 0,0 1 0,-1-2 0,1 1 1,0 0-1,0 0 0,0-1 0,0 1 0,0-1 0,0 1 1,0-1-1,0 0 0,0 0 0,0 0 0,4 0 0,3 0 33,0 0-1,1-1 0,-1 0 1,16-4-1,-12 1-92,-1-1-1,0-1 1,0 0 0,-1-1-1,0 0 1,0 0-1,0-1 1,-1-1 0,-1 0-1,1 0 1,-1-1 0,13-18-1,-15 18 84,1 0-1,-2-1 0,1 1 1,-2-1-1,1-1 0,-2 1 1,1-1-1,-1 0 0,-1 0 1,0 0-1,1-17 0,-13 123 61,6-75 50,0 2 0,1-1 0,2 0 0,0 0-1,4 33 1,10-21-90,-14-31-51,1 1 0,0-1-1,-1 1 1,1-1 0,0 1 0,0-1-1,0 0 1,1 1 0,-1-1-1,0 0 1,0 0 0,1 0-1,-1 0 1,1 0 0,-1 0-1,0 0 1,4 1 0,-18-30-186,-39-35 192,-9-12 150,61 75-121,0 0-1,-1-1 1,1 1 0,0 0-1,0 0 1,0-1 0,0 1-1,-1 0 1,1-1 0,0 1-1,0 0 1,0-1 0,0 1-1,0 0 1,0-1 0,0 1-1,0 0 1,0-1 0,0 1-1,0 0 1,0-1 0,0 1-1,0 0 1,0-1 0,0 1-1,0 0 1,1-1 0,-1 1-1,0 0 1,0-1 0,0 1-1,1 0 1,-1 0 0,0-1-1,0 1 1,0 0 0,1 0-1,-1-1 1,0 1 0,1 0-1,-1 0 1,0 0 0,0 0-1,1-1 1,-1 1 0,0 0-1,1 0 1,-1 0 0,0 0-1,1 0 1,30-2 276,37 10-642,-66-8 372,69 11-2901,-24-8-4981,-27-3 507</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2.191"/>
    </inkml:context>
    <inkml:brush xml:id="br0">
      <inkml:brushProperty name="width" value="0.025" units="cm"/>
      <inkml:brushProperty name="height" value="0.025" units="cm"/>
      <inkml:brushProperty name="color" value="#66CC00"/>
    </inkml:brush>
  </inkml:definitions>
  <inkml:trace contextRef="#ctx0" brushRef="#br0">1 144 12492,'0'0'15737,"9"-1"-15299,-3-1-418,1 0 0,-1 0 0,0-1 1,0 0-1,0 0 0,0 0 0,0-1 0,-1 0 0,0 0 0,8-7 0,2-3 26,-1-1-1,21-28 1,-30 35-26,14-14 245,-13 24-146,-4 16-107,-3 6 37,-2-1 1,0 1-1,-8 25 0,6-27-509,0 1 0,2-1-1,-1 27 1,5-54-4800,5-4 2431,0 0-608,6-18-7549</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2.547"/>
    </inkml:context>
    <inkml:brush xml:id="br0">
      <inkml:brushProperty name="width" value="0.025" units="cm"/>
      <inkml:brushProperty name="height" value="0.025" units="cm"/>
      <inkml:brushProperty name="color" value="#66CC00"/>
    </inkml:brush>
  </inkml:definitions>
  <inkml:trace contextRef="#ctx0" brushRef="#br0">56 0 16560,'0'0'7815,"-36"63"-5156,26-37-1442,3 1-449,4-1-543,3-3-193,0 0-257,0-6-1440,0-3-1346,6-6-1473</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2.908"/>
    </inkml:context>
    <inkml:brush xml:id="br0">
      <inkml:brushProperty name="width" value="0.025" units="cm"/>
      <inkml:brushProperty name="height" value="0.025" units="cm"/>
      <inkml:brushProperty name="color" value="#66CC00"/>
    </inkml:brush>
  </inkml:definitions>
  <inkml:trace contextRef="#ctx0" brushRef="#br0">176 0 14510,'0'0'11968,"0"10"-10964,-3 4-843,-1 0-1,0 0 1,-1 0 0,0-1-1,-1 0 1,-1 0 0,0 0-1,0-1 1,-14 16 0,-8 16 18,-36 44-417,65-88 165,0 0 1,0 1-1,0-1 0,0 0 0,-1 0 0,1 0 1,0 1-1,0-1 0,0 0 0,0 0 1,0 0-1,0 1 0,-1-1 0,1 0 0,0 0 1,0 0-1,0 0 0,0 0 0,-1 1 0,1-1 1,0 0-1,0 0 0,0 0 0,-1 0 1,1 0-1,0 0 0,0 0 0,0 0 0,-1 0 1,1 0-1,0 0 0,0 0 0,0 0 1,-1 0-1,1 0 0,0 0 0,0 0 0,-1 0 1,1 0-1,0 0 0,0 0 0,0 0 0,-1 0 1,1 0-1,0 0 0,0-1 0,0 1 1,0 0-1,-1 0 0,1 0 0,0 0 0,0-1 1,0 1-1,0 0 0,0 0 0,-1 0 1,1 0-1,0-1 0,0 1 0,0 0 0,0 0 1,0 0-1,0-1 0,0 1 0,-2-18-5528,2 15 4279,0-23-7566</inkml:trace>
  <inkml:trace contextRef="#ctx0" brushRef="#br0" timeOffset="1">6 31 10922,'0'0'15791,"11"56"-14157,4-39-385,5-2-608,3 2-353,0-2-256,2-1-224,-4 0-1057,-3-3-1506,-4 0-2466,-6-5-4516</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3.247"/>
    </inkml:context>
    <inkml:brush xml:id="br0">
      <inkml:brushProperty name="width" value="0.025" units="cm"/>
      <inkml:brushProperty name="height" value="0.025" units="cm"/>
      <inkml:brushProperty name="color" value="#66CC00"/>
    </inkml:brush>
  </inkml:definitions>
  <inkml:trace contextRef="#ctx0" brushRef="#br0">16 21 11851,'0'0'8355,"10"-3"-5937,-9 2-2265,42-12 1588,-41 12-1651,0 0-1,-1 1 1,1-1-1,0 1 0,-1 0 1,1 0-1,0-1 1,0 1-1,-1 0 0,1 0 1,0 1-1,-1-1 1,1 0-1,0 0 0,0 1 1,-1-1-1,1 1 1,0 0-1,-1-1 0,1 1 1,-1 0-1,1 0 1,-1 0-1,0 0 0,1 0 1,0 2-1,0-1 2,-1 1-1,0 0 1,0-1 0,0 1-1,0 0 1,-1 0-1,1 0 1,-1 0 0,1 0-1,-1-1 1,0 1-1,0 0 1,-1 0 0,1 0-1,0 0 1,-1 0-1,0 0 1,0 0 0,0-1-1,0 1 1,0 0-1,0-1 1,-3 4-1,-3 4 228,-1-1-1,0 0 0,0-1 0,-16 13 1,17-16-162,1 1 1,-1-1 0,1 1 0,1 0 0,-1 0 0,1 0 0,1 1 0,-6 9 0,12-15-199,1 0 1,-1 0-1,1-1 1,0 1-1,0-1 1,-1 0-1,1 0 1,0 0-1,0 0 0,-1 0 1,1-1-1,0 1 1,3-2-1,2 0-602,-1-1-1,0 0 0,0-1 1,0 1-1,0-1 0,11-10 1,16-19-5494,-12 3-738</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13.594"/>
    </inkml:context>
    <inkml:brush xml:id="br0">
      <inkml:brushProperty name="width" value="0.025" units="cm"/>
      <inkml:brushProperty name="height" value="0.025" units="cm"/>
      <inkml:brushProperty name="color" value="#66CC00"/>
    </inkml:brush>
  </inkml:definitions>
  <inkml:trace contextRef="#ctx0" brushRef="#br0">125 0 15631,'0'0'7623,"8"61"-4740,7-34-1218,0 2-351,0 5-514,-4-1-383,-6 2-193,-5 1-128,0 2-64,-17 0-32,-9-1-32,-5-2-352,-3-5-545,2-5-1409,1-12-3460,9-10-11658</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28.940"/>
    </inkml:context>
    <inkml:brush xml:id="br0">
      <inkml:brushProperty name="width" value="0.025" units="cm"/>
      <inkml:brushProperty name="height" value="0.025" units="cm"/>
      <inkml:brushProperty name="color" value="#66CC00"/>
    </inkml:brush>
  </inkml:definitions>
  <inkml:trace contextRef="#ctx0" brushRef="#br0">24 0 4324,'0'0'14830,"0"9"-13431,-12 179 1929,4-85-4069,4-2-3901,5-96 1246,2-4-1681</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29.275"/>
    </inkml:context>
    <inkml:brush xml:id="br0">
      <inkml:brushProperty name="width" value="0.025" units="cm"/>
      <inkml:brushProperty name="height" value="0.025" units="cm"/>
      <inkml:brushProperty name="color" value="#66CC00"/>
    </inkml:brush>
  </inkml:definitions>
  <inkml:trace contextRef="#ctx0" brushRef="#br0">1 347 10858,'0'0'5440,"-1"9"-3646,1-5-1554,2 26 947,-2-29-1130,0 0 1,0-1 0,1 1-1,-1 0 1,0 0-1,1-1 1,-1 1 0,0 0-1,1-1 1,-1 1 0,1-1-1,-1 1 1,1-1-1,-1 1 1,1-1 0,0 1-1,-1-1 1,1 1-1,0-1 1,-1 0 0,1 1-1,0-1 1,-1 0 0,1 0-1,0 1 1,0-1-1,-1 0 1,1 0 0,0 0-1,0 0 1,-1 0 0,1 0-1,0 0 1,0 0-1,-1 0 1,1-1 0,0 1-1,0 0 1,-1 0 0,1-1-1,0 1 1,-1 0-1,1-1 1,0 0 0,4-2 133,0 0-1,0 0 1,0-1 0,0 0 0,-1 0 0,0 0 0,0 0 0,0-1 0,0 0 0,5-9 0,31-60 221,-33 59-330,6-8-55,-1-2 1,-1 0-1,-2 0 0,0-1 0,-2 0 1,0 0-1,-2 0 0,2-29 1,-9 69-100,0-3 23,0 1-1,1-1 1,1 0-1,0 0 1,3 22-1,3-14-629,2 0 0,0-1-1,1 0 1,1 0 0,13 17-1,-6-8-2023,1 4-2897</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29.647"/>
    </inkml:context>
    <inkml:brush xml:id="br0">
      <inkml:brushProperty name="width" value="0.025" units="cm"/>
      <inkml:brushProperty name="height" value="0.025" units="cm"/>
      <inkml:brushProperty name="color" value="#66CC00"/>
    </inkml:brush>
  </inkml:definitions>
  <inkml:trace contextRef="#ctx0" brushRef="#br0">204 204 7783,'0'0'12556,"0"55"-11082,-2-23-962,2 7-95,-1 0-97,1-1-256,0-3-64,0-3 32,0-4-256,3-4-673,1-8-929,-2-7-832</inkml:trace>
  <inkml:trace contextRef="#ctx0" brushRef="#br0" timeOffset="1">0 363 7559,'0'0'14697,"7"1"-13683,-5-1-939,0 1 0,0-1 0,0 0 0,0 0-1,1 0 1,-1 0 0,0 0 0,0-1 0,0 1 0,0-1 0,0 1 0,0-1-1,0 0 1,0 1 0,3-3 0,-1 0 58,-1 1 1,0-1-1,1-1 0,-1 1 0,-1 0 0,1-1 1,0 0-1,3-7 0,20-39 54,-2-2 0,-3-1-1,24-88 1,-35 118-250,-10 23 61,0 0 0,1 0 0,-1 0 0,0 0 0,0 0 0,0-1 0,1 1 0,-1 0 0,0 0 0,0 0-1,0 0 1,1 0 0,-1 0 0,0 0 0,0 0 0,1 0 0,-1 0 0,0 0 0,0 0 0,0 0 0,1 0 0,-1 0 0,0 0 0,0 0 0,1 0 0,-1 0 0,0 0 0,0 0 0,0 1-1,1-1 1,-1 0 0,0 0 0,0 0 0,0 0 0,0 0 0,1 0 0,-1 1 0,0-1 0,0 0 0,0 0 0,0 0 0,0 1 0,1-1 0,-1 0 0,14 41-118,-8-20 176,-1-5-281,33 79 553,-34-87-935,-1-1 0,2 1 0,-1-1 0,1 0 0,0 0-1,1-1 1,-1 1 0,1-1 0,10 8 0,-4-8-4694</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0.345"/>
    </inkml:context>
    <inkml:brush xml:id="br0">
      <inkml:brushProperty name="width" value="0.025" units="cm"/>
      <inkml:brushProperty name="height" value="0.025" units="cm"/>
    </inkml:brush>
  </inkml:definitions>
  <inkml:trace contextRef="#ctx0" brushRef="#br0">33 1 6662,'4'10'10428,"-4"36"-7312,-35 413 4400,33-451-5125,2-32-1707,5-42-641,-1 44-23,35-146-5,-34 152-41,0 0 0,2 0 0,0 1 0,0 0 1,1 0-1,1 1 0,1 0 0,11-14 0,-15 23-21,1 0-1,-1 0 0,1 0 0,0 1 1,0 0-1,0 0 0,1 1 1,-1 0-1,1 0 0,0 1 1,10-2-1,-15 3 23,0 0 0,0 1 0,0-1 0,-1 1 0,1 0 0,0-1 0,0 1 0,0 0 0,0 1 1,0-1-1,0 1 0,0-1 0,0 1 0,-1 0 0,1 0 0,0 0 0,0 0 0,-1 0 0,1 1 0,-1 0 0,1-1 0,-1 1 0,0 0 1,1 0-1,-1 0 0,0 0 0,0 0 0,-1 1 0,1-1 0,0 0 0,-1 1 0,1 0 0,1 4 0,-3-5 22,1-1 0,-1 1-1,0-1 1,1 1-1,-1-1 1,0 1 0,0-1-1,0 1 1,0-1-1,0 1 1,-1-1 0,1 1-1,0-1 1,-1 1 0,1-1-1,-1 1 1,1-1-1,-1 1 1,0-1 0,0 0-1,1 1 1,-1-1-1,-2 2 1,0 0 29,0-1-1,0 0 1,0 1-1,0-1 1,-1-1-1,1 1 1,-1 0 0,1-1-1,-7 2 1,-7 1 187,-1-1 0,0 0 0,-21 0 0,35-3-167,-19 2 162,13-1-110,-1 0 0,0 0 0,1-2 0,-1 1 0,-18-4 0,94 0-5586,50 4-6011,-75-1 5915</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0.687"/>
    </inkml:context>
    <inkml:brush xml:id="br0">
      <inkml:brushProperty name="width" value="0.025" units="cm"/>
      <inkml:brushProperty name="height" value="0.025" units="cm"/>
    </inkml:brush>
  </inkml:definitions>
  <inkml:trace contextRef="#ctx0" brushRef="#br0">1 0 5990,'0'0'25784,"18"5"-28218,-13-6-993,1-2-2147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3.589"/>
    </inkml:context>
    <inkml:brush xml:id="br0">
      <inkml:brushProperty name="width" value="0.025" units="cm"/>
      <inkml:brushProperty name="height" value="0.025" units="cm"/>
    </inkml:brush>
  </inkml:definitions>
  <inkml:trace contextRef="#ctx0" brushRef="#br0">92 1 16944,'0'0'5958,"-8"2"-4111,-45 18 151,51-19-1975,1-1 0,-1 1 0,0 0-1,0 0 1,1 0 0,-1 0-1,1 0 1,-1 0 0,1 0-1,-1 0 1,1 1 0,0-1 0,0 0-1,-1 1 1,1-1 0,0 1-1,0 0 1,1-1 0,-1 1 0,0 0-1,0 0 1,1-1 0,-1 1-1,1 0 1,0 0 0,-1 0-1,1 0 1,0-1 0,0 1 0,0 0-1,0 0 1,1 0 0,-1 2-1,4-2-108,-1-1 1,1 1-1,-1-1 0,1 0 0,0 0 0,0 0 0,-1-1 0,1 1 0,0-1 0,0 0 1,-1 0-1,6-1 0,3 1-330,12 1-372,38 4-2262,-58-5 2929,-1 1-1,1 0 1,0 0 0,0 0 0,0 1 0,-1-1 0,1 1 0,0 0 0,-1 0-1,0 0 1,1 0 0,2 4 0,-5-6 244,0 1 0,-1-1 0,1 1 0,0 0 0,-1-1 0,1 1 0,-1 0 0,1 0 0,-1-1 0,1 1 1,-1 0-1,0 0 0,1 0 0,-1 0 0,0-1 0,0 1 0,1 0 0,-1 0 0,0 0 0,0 0 0,0 0 0,0 0 0,0-1 0,0 1 0,-1 0 0,1 0 0,0 0 0,-1 1 0,0 0 48,0-1-1,0 1 0,-1-1 1,1 1-1,-1-1 1,1 0-1,-1 1 0,1-1 1,-1 0-1,0 0 1,0 0-1,-2 1 0,-54 13 1644,5-8-1854,30-6-6705</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1.249"/>
    </inkml:context>
    <inkml:brush xml:id="br0">
      <inkml:brushProperty name="width" value="0.025" units="cm"/>
      <inkml:brushProperty name="height" value="0.025" units="cm"/>
    </inkml:brush>
  </inkml:definitions>
  <inkml:trace contextRef="#ctx0" brushRef="#br0">163 71 10154,'0'0'9491,"9"-8"-7270,7-3-1354,-10 6-151,1 0 0,-1 0 0,0 0 0,0-1-1,10-12 1,-16 18-674,0 0 0,0 0 0,0 0 0,1 0 0,-1-1 0,0 1 0,0 0 0,0 0 0,0 0 0,0 0 0,0 0 0,0 0 0,0-1 0,1 1 0,-1 0 0,0 0 0,0 0 0,0 0 0,0 0 0,0-1 0,0 1 0,0 0 0,0 0 0,0 0 0,0 0 0,0-1 0,0 1 0,0 0 0,0 0 0,0 0 0,0 0 0,0-1 0,0 1 0,-1 0 0,1 0 0,0 0 0,0 0 0,0 0 0,0-1 0,0 1 0,0 0 0,0 0 0,0 0 0,-1 0 0,1 0 0,0 0 0,0 0 0,0 0 0,0-1 0,0 1 0,-1 0 0,-12-1 413,-17 7-494,14 3 142,1 0 0,0 1 0,1 0 0,0 1 0,0 1 0,1 0 0,1 1 0,0 0 0,1 1 0,0 0 0,1 1-1,1 0 1,-8 18 0,16-31-83,-1 1 0,1 0 0,0 0-1,1 0 1,-1 0 0,0 0 0,1 0-1,0 1 1,-1-1 0,1 0 0,0 0-1,1 0 1,0 5 0,-1-7-10,1 1 1,0-1-1,-1 1 0,1-1 1,0 1-1,0-1 0,0 0 1,0 1-1,0-1 0,0 0 1,1 0-1,-1 0 0,0 0 1,1 0-1,-1 0 1,0 0-1,1 0 0,2 0 1,6 2 6,-1-1 0,1 0 0,0 0 0,0-1 0,0-1 0,17-1 0,-9 1-44,3 0-1004,0-1-1,40-8 0,6-13-9027,-44 10 963</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1.591"/>
    </inkml:context>
    <inkml:brush xml:id="br0">
      <inkml:brushProperty name="width" value="0.025" units="cm"/>
      <inkml:brushProperty name="height" value="0.025" units="cm"/>
    </inkml:brush>
  </inkml:definitions>
  <inkml:trace contextRef="#ctx0" brushRef="#br0">1 1 13357,'0'0'15823,"59"25"-14959,-18-23-479,4-2-289,2 0-64,-3 0-128,-6 0-865,-6 1-833,-14 2-800,-8 3-898,-10-2-1120,0 1-3395</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1.948"/>
    </inkml:context>
    <inkml:brush xml:id="br0">
      <inkml:brushProperty name="width" value="0.025" units="cm"/>
      <inkml:brushProperty name="height" value="0.025" units="cm"/>
    </inkml:brush>
  </inkml:definitions>
  <inkml:trace contextRef="#ctx0" brushRef="#br0">0 13 12107,'0'0'15855,"92"11"-15118,-40-18-481,-4 1-192,0 3-128,-11 1-1089,-11 1-1505,-8-1-2115,-6-1-5476</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3.489"/>
    </inkml:context>
    <inkml:brush xml:id="br0">
      <inkml:brushProperty name="width" value="0.025" units="cm"/>
      <inkml:brushProperty name="height" value="0.025" units="cm"/>
    </inkml:brush>
  </inkml:definitions>
  <inkml:trace contextRef="#ctx0" brushRef="#br0">1 10 11915,'0'0'14078,"0"11"-13678,0 0-335,-1 46 358,1-53-301,1 0 0,-1 0 1,1 0-1,-1 0 0,1 0 0,1 0 0,-1 0 0,0 0 0,1 0 1,0 0-1,3 5 0,-4-8-61,1 0 0,-1 0 0,1 0-1,-1 0 1,1 0 0,-1 0 0,1 0 0,0-1 0,0 1 0,-1-1 0,1 1 0,0-1 0,0 1-1,0-1 1,0 0 0,-1 0 0,1 0 0,0 0 0,0 0 0,0-1 0,0 1 0,0 0 0,-1-1-1,1 0 1,0 1 0,0-1 0,-1 0 0,1 0 0,1-1 0,46-31 583,68-77-323,-117 110-318,1-1 0,-1 1 1,0 0-1,0 0 0,0 0 1,1 0-1,-1 0 0,0 0 1,0 0-1,0 0 0,1 0 1,-1 0-1,0 0 0,0 0 1,0 0-1,1 0 0,-1 0 1,0 0-1,0 0 0,0 0 1,1 0-1,-1 0 0,0 0 1,0 0-1,0 0 0,1 0 1,-1 0-1,0 0 0,0 1 1,0-1-1,0 0 0,1 0 1,-1 0-1,0 0 0,0 1 1,0-1-1,0 0 0,0 0 1,1 0-1,-1 0 0,0 1 1,0-1-1,0 0 0,0 0 1,0 0-1,0 1 0,0-1 1,0 0-1,0 0 0,0 0 1,0 1-1,0-1 0,0 0 1,2 23 59,-4 23 14,-3-9 11,-4 53 86,9-89-160,0 1 1,0-1 0,0 0-1,0 0 1,0 0 0,1 0 0,-1 0-1,0 0 1,1 0 0,-1 0-1,0 0 1,1 0 0,0 0-1,-1 0 1,1 0 0,-1 0 0,1-1-1,0 1 1,0 0 0,-1 0-1,1-1 1,0 1 0,0 0-1,0-1 1,0 1 0,0-1-1,0 1 1,0-1 0,0 1 0,0-1-1,0 0 1,0 0 0,0 1-1,0-1 1,0 0 0,0 0-1,0 0 1,0 0 0,0 0 0,1 0-1,-1-1 1,0 1 0,0 0-1,0 0 1,2-2 0,2 1 29,1-1 0,0 0 1,0 0-1,-1 0 0,0-1 0,1 0 1,6-4-1,7-10-42,0 0 0,-1-1 0,-1-1 0,-1-1 0,-1 0 0,0-1 0,19-38 0,-34 64-1544,-1 11-8313</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4.250"/>
    </inkml:context>
    <inkml:brush xml:id="br0">
      <inkml:brushProperty name="width" value="0.025" units="cm"/>
      <inkml:brushProperty name="height" value="0.025" units="cm"/>
    </inkml:brush>
  </inkml:definitions>
  <inkml:trace contextRef="#ctx0" brushRef="#br0">137 111 6726,'0'0'2483,"10"-10"442,15-14-1501,56-52 7962,-92 91-4685,-17 23-4277,-13 10 851,-62 92 1,93-125-1164,1 2 0,1-1 0,0 1 1,1 0-1,1 1 0,0 0 0,2 0 0,0 0 1,1 0-1,-2 31 0,5-44-94,1 1 0,-1-1 1,1 1-1,0-1 0,0 0 0,0 1 0,1-1 0,0 0 0,0 0 0,0 0 1,1 0-1,0 0 0,-1-1 0,2 1 0,-1-1 0,0 0 0,1 0 0,0 0 1,0 0-1,0-1 0,1 0 0,-1 1 0,1-1 0,7 3 0,-3-1-231,2-1 0,-1 0 0,0-1 0,19 4-1,45 0-4714,-29-7-2711</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6.058"/>
    </inkml:context>
    <inkml:brush xml:id="br0">
      <inkml:brushProperty name="width" value="0.025" units="cm"/>
      <inkml:brushProperty name="height" value="0.025" units="cm"/>
    </inkml:brush>
  </inkml:definitions>
  <inkml:trace contextRef="#ctx0" brushRef="#br0">93 1 15599,'0'0'8883,"4"8"-7938,-3-4-885,0-1 1,0 1 0,1-1-1,-2 1 1,1 0 0,0-1-1,-1 1 1,0 0-1,0 0 1,0-1 0,0 1-1,-1 0 1,-1 6 0,-1 1 115,-1-1 0,0 0 0,-1 0 0,-9 14 0,-4 6 514,11-21-500,1-1 0,1 1 1,-1 1-1,2-1 0,-1 1 1,1 0-1,1 0 0,-1 0 1,2 0-1,-1 1 0,0 16 1,3-26-175,0 0 0,1 0-1,-1 0 1,0 0 0,1 0 0,-1 0 0,1 0 0,0 0 0,-1 0-1,1 0 1,0-1 0,-1 1 0,1 0 0,0-1 0,0 1 0,0 0 0,0-1-1,0 1 1,-1-1 0,1 1 0,0-1 0,0 1 0,0-1 0,0 0-1,0 0 1,1 1 0,-1-1 0,0 0 0,0 0 0,2 0 0,42 0 228,-33-1-142,26-2-90,-1-3-1,-1-1 1,1-1 0,45-17 0,-70 18-2327,-12 6 2054,1 1 0,-1 0 0,0-1 1,0 1-1,0 0 0,0-1 0,1 1 0,-1 0 0,0-1 1,0 1-1,0-1 0,0 1 0,0 0 0,0-1 0,0 1 1,0-1-1,0 1 0,0 0 0,0-1 0,-1 1 0,1 0 1,0-1-1,0 1 0,0 0 0,0-1 0,0 1 0,-1 0 1,1-1-1,0 1 0,0 0 0,-1-1 0,1 1 0,-11-9-8985</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6.428"/>
    </inkml:context>
    <inkml:brush xml:id="br0">
      <inkml:brushProperty name="width" value="0.025" units="cm"/>
      <inkml:brushProperty name="height" value="0.025" units="cm"/>
    </inkml:brush>
  </inkml:definitions>
  <inkml:trace contextRef="#ctx0" brushRef="#br0">0 65 5669,'0'0'21829,"12"-2"-20671,345-43 615,-296 40-2161,-12 1-2212,-17-1-3098,-23 2-1663</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7.901"/>
    </inkml:context>
    <inkml:brush xml:id="br0">
      <inkml:brushProperty name="width" value="0.025" units="cm"/>
      <inkml:brushProperty name="height" value="0.025" units="cm"/>
    </inkml:brush>
  </inkml:definitions>
  <inkml:trace contextRef="#ctx0" brushRef="#br0">1 19 6086,'0'0'16981,"8"-1"-14883,28-4 603,64-2-1,-2 7-3189,-48 0-2661,-42-1-2315,-4-3-985</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8.400"/>
    </inkml:context>
    <inkml:brush xml:id="br0">
      <inkml:brushProperty name="width" value="0.025" units="cm"/>
      <inkml:brushProperty name="height" value="0.025" units="cm"/>
    </inkml:brush>
  </inkml:definitions>
  <inkml:trace contextRef="#ctx0" brushRef="#br0">202 178 4740,'0'0'7891,"8"-12"-3503,-2 3-3924,31-50 2856,-34 53-2835,-1 1 0,1 0 0,-1-1 0,-1 1 0,1-1 0,-1 0 0,0 1 0,0-1 0,0 0 0,-1 0 0,-1-11 0,1 16-437,-1 0 0,0-1 1,0 1-1,1 0 1,-1 0-1,0 0 1,0 0-1,0 0 1,0 0-1,0 0 1,0 0-1,0 1 0,-1-1 1,1 0-1,0 0 1,0 1-1,-1-1 1,1 1-1,0 0 1,-1-1-1,1 1 1,0 0-1,-1-1 0,1 1 1,0 0-1,-1 0 1,1 0-1,-1 1 1,1-1-1,0 0 1,-1 0-1,1 1 1,-3 0-1,-1 0-10,-1 0-1,0 0 1,0 1 0,1 0-1,-1 0 1,-8 5 0,3 2 62,1 0 0,0 0-1,0 1 1,1 0 0,0 1 0,1 0 0,1 0 0,-1 1 0,2 0 0,0 0 0,0 1 0,1-1 0,-6 27 0,5-15 29,2 0 1,0 0-1,2 1 1,0-1 0,2 1-1,5 47 1,0-48-111,1 0 0,1 0 1,2-1-1,16 36 0,-60-86-4039,-8-20-3849,19 20 1058</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8.726"/>
    </inkml:context>
    <inkml:brush xml:id="br0">
      <inkml:brushProperty name="width" value="0.025" units="cm"/>
      <inkml:brushProperty name="height" value="0.025" units="cm"/>
    </inkml:brush>
  </inkml:definitions>
  <inkml:trace contextRef="#ctx0" brushRef="#br0">1 45 9417,'0'0'15471,"57"-25"-13678,-19 18-512,5 2-416,0 4-352,0-2-417,-4 3-96,-6 0-1089,-4 0-1410,-8 0-2113,-3-4-5221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1.239"/>
    </inkml:context>
    <inkml:brush xml:id="br0">
      <inkml:brushProperty name="width" value="0.025" units="cm"/>
      <inkml:brushProperty name="height" value="0.025" units="cm"/>
    </inkml:brush>
  </inkml:definitions>
  <inkml:trace contextRef="#ctx0" brushRef="#br0">58 0 7143,'0'0'10810,"-2"11"-9886,-8 44 1513,-6 111-1,16-158-2428,1 41 192,-1-48-214,0 1 0,0-1 1,0 0-1,0 0 0,1 0 1,-1 1-1,0-1 0,0 0 1,1 0-1,-1 0 0,1 1 1,-1-1-1,1 0 0,-1 0 1,1 0-1,0 0 0,0 0 1,-1 0-1,1 0 0,0 0 1,0 0-1,0-1 0,0 1 1,0 0-1,0-1 0,0 1 1,0 0-1,0-1 0,3 1 1,-4-1 5,1 0 0,-1-1 1,1 1-1,0-1 0,-1 1 1,1-1-1,-1 1 1,0-1-1,1 1 0,-1-1 1,1 0-1,-1 1 0,0-1 1,1 1-1,-1-1 1,0 0-1,0 0 0,0 1 1,1-1-1,-1 0 0,0 1 1,0-1-1,0 0 1,0 1-1,0-1 0,0-1 1,0-24 133,0 21-142,-1-4 10,0 0 1,0 0-1,-1-1 1,0 1-1,-5-14 1,5 19-43,0-1 1,1 1-1,-1 0 0,-1-1 1,1 1-1,-1 0 1,1 0-1,-1 1 1,0-1-1,-1 1 0,1-1 1,-8-5-1,11 9 42,0 0 0,0 0-1,0 0 1,0 0 0,0 0-1,0 0 1,-1 0 0,1 0-1,0 0 1,0 0 0,0 0-1,0 0 1,0 0 0,0 0-1,-1 0 1,1 0 0,0 0 0,0 0-1,0 0 1,0 0 0,0 0-1,-1 0 1,1 0 0,0 0-1,0 0 1,0 0 0,0 0-1,0 0 1,0 0 0,-1 0-1,1 0 1,0 0 0,0 0-1,0 0 1,0 0 0,0 1 0,0-1-1,0 0 1,0 0 0,0 0-1,-1 0 1,1 0 0,0 0-1,0 0 1,0 1 0,0-1-1,0 0 1,0 0 0,0 0-1,0 0 1,0 0 0,0 0-1,0 1 1,0-1 0,0 0 0,0 0-1,0 0 1,0 0 0,0 1-1,3 14-58,10 14 141,-7-24-63,1 1 1,0-1-1,0 0 1,1-1-1,-1 0 1,1 0-1,0 0 0,0-1 1,1-1-1,-1 1 1,0-1-1,1-1 1,0 1-1,-1-1 1,11-1-1,-13 0 6,-1 0 0,1 0 0,-1-1 0,1 0 0,-1 0-1,0 0 1,1-1 0,-1 1 0,0-1 0,0-1 0,5-2 0,-7 3 1,0 0 0,-1 0-1,0 0 1,1 0 0,-1 0 0,0-1 0,0 1 0,0-1 0,0 1 0,-1-1 0,1 0-1,-1 0 1,0 0 0,0 0 0,0 0 0,0 0 0,0 0 0,0 0 0,-1 0-1,1-4 1,-1 6-18,0 1-1,0-1 1,0 0 0,1 1-1,-1-1 1,0 1-1,0-1 1,0 0-1,0 0 1,0 1-1,0-1 1,0 0-1,-1 1 1,1-1 0,0 1-1,0-1 1,0 0-1,-1 1 1,1-1-1,0 0 1,-1 1-1,1-1 1,0 1-1,-1-1 1,1 1-1,-1-1 1,1 1 0,-1-1-1,1 1 1,-1 0-1,1-1 1,-1 1-1,1 0 1,-1-1-1,0 1 1,1 0-1,-1-1 1,0 1 0,1 0-1,-1 0 1,0 0-1,1 0 1,-1 0-1,0 0 1,1 0-1,-1 0 1,0 0-1,1 0 1,-1 0 0,0 0-1,1 0 1,-1 1-1,1-1 1,-1 0-1,0 0 1,1 1-1,-1-1 1,0 1-1,-3 1 6,1-1-1,0 1 1,0 0-1,0 0 0,0 1 1,0-1-1,0 1 0,0-1 1,-3 6-1,-24 50 538,28-54-472,1 0-1,-1 0 1,1 1-1,0-1 1,0 0-1,0 1 1,0-1-1,1 1 1,0 0-1,0-1 1,0 1-1,1 4 1,3-8-48,-1 0 0,0 0 0,0 0 0,0-1 1,0 1-1,1-1 0,-1 0 0,0 0 1,0 0-1,1-1 0,-1 1 0,3-2 1,10-2-81,-1-1 0,0 0 0,21-11 0,-25 10-28,-1 1 0,1 0-1,1 1 1,-1 0 0,0 1-1,1 0 1,0 1 0,15-1-1,-27 3 93,1 0-1,0 1 0,-1-1 0,1 0 1,0 1-1,-1-1 0,1 0 0,0 1 1,-1-1-1,1 1 0,-1-1 0,1 1 1,-1-1-1,1 1 0,-1-1 0,1 1 1,-1-1-1,1 1 0,-1 0 0,1 1 1,-1-1 10,1 0 1,-1 0 0,1 0-1,0-1 1,-1 1 0,1 0-1,0 0 1,0 0 0,-1 0-1,1-1 1,0 1 0,0 0-1,0-1 1,0 1 0,0-1-1,0 1 1,0-1 0,0 1-1,0-1 1,0 0 0,0 1-1,3-1 1,2-1 33,1 0 0,-1-1-1,1 0 1,-1 0 0,0-1-1,0 1 1,0-1 0,0 0 0,0-1-1,7-5 1,34-17-151,-44 25 68,1-1 0,-1 1 0,0 0 0,1 0 0,-1 0 0,1 0 0,-1 1 0,1 0 0,-1-1 0,1 1 1,-1 0-1,1 1 0,-1-1 0,1 1 0,-1-1 0,0 1 0,6 2 0,-7-1 38,1 0 0,-1 1-1,0-1 1,1 0 0,-1 1 0,0-1 0,-1 1 0,1 0-1,0 0 1,-1 0 0,0-1 0,1 1 0,-1 1 0,0-1-1,-1 0 1,1 0 0,0 0 0,-1 5 0,0-7-19,0 0 0,0 0 0,0 1 0,0-1 0,0 0 0,0 0 0,0 0 0,1 0 0,-1 0 0,0 0 0,1 0 0,-1 0 0,0 0 0,1 0 0,-1 0 0,1 0 0,0 0 0,-1 0 0,1 0 0,0 0 0,0 0 0,-1-1 0,1 1 0,0 0 0,0-1 0,0 1 0,0 0 0,0-1 0,0 1 0,0-1 0,0 0 0,0 1 0,0-1 0,0 0 0,0 1 0,0-1 0,0 0 0,0 0 0,1 0 0,-1 0 0,0 0 0,2-1 0,3-1-1013,0-1 0,-1 1 1,1-2-1,-1 1 0,1 0 0,5-7 0,-8 8 189,17-13-5041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3.979"/>
    </inkml:context>
    <inkml:brush xml:id="br0">
      <inkml:brushProperty name="width" value="0.025" units="cm"/>
      <inkml:brushProperty name="height" value="0.025" units="cm"/>
    </inkml:brush>
  </inkml:definitions>
  <inkml:trace contextRef="#ctx0" brushRef="#br0">201 69 16752,'0'0'1681,"-8"-5"428,-2 0-1674,0 1 0,1 0-1,-2 0 1,1 1 0,0 0 0,-1 1-1,1 0 1,-16 0 0,23 2-362,0-1 0,0 1 1,0 0-1,-1 0 0,1 0 0,0 1 1,0-1-1,0 1 0,-1 0 0,1 0 1,0 0-1,0 0 0,0 0 1,1 1-1,-1-1 0,0 1 0,0 0 1,1 0-1,-1 0 0,1 0 0,0 0 1,-1 1-1,1-1 0,0 0 0,1 1 1,-1 0-1,0 0 0,1-1 0,-1 1 1,1 0-1,0 0 0,0 0 1,0 0-1,0 1 0,0 5 0,1-8-45,-1 1 0,1-1 0,0 0-1,0 0 1,0 1 0,1-1-1,-1 0 1,0 1 0,0-1 0,1 0-1,-1 0 1,1 1 0,-1-1 0,1 0-1,-1 0 1,1 0 0,0 1 0,0-1-1,-1 0 1,1 0 0,0 0-1,0-1 1,0 1 0,0 0 0,2 1-1,0 0 0,0-1 0,1 0 0,-1 1 0,0-1 0,1 0-1,-1-1 1,0 1 0,1-1 0,6 1 0,-2-1-5,0-1 0,0 1 1,0-1-1,0-1 0,0 1 1,0-1-1,-1-1 0,12-4 1,-12 2-1,-1 1-1,0-1 1,0 0 0,0 0 0,-1-1 0,1 1-1,4-8 1,-8 10-6,-1 1 0,1 0 0,-1 0 0,1 0 0,-1-1-1,0 1 1,0-1 0,0 1 0,0-1 0,0 0 0,0 1 0,-1-1-1,0 0 1,1 1 0,-1-1 0,0 0 0,0 0 0,0 1 0,-1-1-1,1 0 1,-1 1 0,1-1 0,-3-4 0,2 6-16,1 0 0,-1 0 0,1 0 0,-1 1 0,0-1 0,0 0 0,1 0 1,-1 1-1,0-1 0,0 1 0,0-1 0,0 1 0,0-1 0,0 1 0,0-1 0,0 1 0,0 0 0,0 0 0,0-1 0,0 1 0,0 0 0,0 0 1,0 0-1,0 0 0,0 0 0,0 0 0,0 1 0,0-1 0,0 0 0,0 0 0,0 1 0,0-1 0,0 1 0,0-1 0,0 1 0,1-1 1,-2 1-1,-1 1-7,1-1 1,-1 1-1,1 0 1,-1 0-1,1 0 1,0 0-1,0 0 1,0 0 0,0 0-1,0 1 1,-2 4-1,3-5-44,0-1-1,0 1 1,0 0-1,0-1 1,1 1-1,-1 0 1,1 0-1,-1 0 1,1-1-1,0 1 0,0 0 1,-1 0-1,1 0 1,1 0-1,-1 0 1,0-1-1,0 1 1,1 0-1,-1 0 1,1 0-1,-1-1 1,1 1-1,0 0 1,0 0-1,0-1 1,0 1-1,0-1 1,0 1-1,0-1 1,0 1-1,1-1 1,-1 0-1,1 0 0,-1 1 1,1-1-1,-1 0 1,1 0-1,-1-1 1,1 1-1,0 0 1,0 0-1,-1-1 1,1 1-1,0-1 1,0 0-1,0 1 1,2-1-1,2 1-191,0-1 0,0 0-1,-1 0 1,1 0-1,0-1 1,0 0 0,0 0-1,-1 0 1,1-1 0,-1 0-1,1 0 1,-1 0 0,0-1-1,9-5 1,-7 2-1172,1-1 1,-1-1-1,-1 1 0,9-12 1,6-13-4640</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29.069"/>
    </inkml:context>
    <inkml:brush xml:id="br0">
      <inkml:brushProperty name="width" value="0.025" units="cm"/>
      <inkml:brushProperty name="height" value="0.025" units="cm"/>
    </inkml:brush>
  </inkml:definitions>
  <inkml:trace contextRef="#ctx0" brushRef="#br0">77 1 17489,'0'0'5124,"9"5"-3330,6 5-1413,-1 0 0,0 1 0,0 1 0,-1 0 0,-1 1 0,0 0-1,0 1 1,-2 1 0,1-1 0,-2 2 0,10 19 0,-14-24-368,0 1 1,-1-1-1,0 1 0,0 0 0,-1 0 1,-1 1-1,0-1 0,-1 0 0,0 1 1,-1-1-1,0 1 0,-1-1 1,0 0-1,-1 1 0,-1-1 0,0 0 1,-9 22-1,-5 2-323,-1-1 0,-3-1 0,-32 43-1,29-48-3195,-47 46 0,25-37-6888</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4.622"/>
    </inkml:context>
    <inkml:brush xml:id="br0">
      <inkml:brushProperty name="width" value="0.025" units="cm"/>
      <inkml:brushProperty name="height" value="0.025" units="cm"/>
    </inkml:brush>
  </inkml:definitions>
  <inkml:trace contextRef="#ctx0" brushRef="#br0">69 1 4100,'0'0'19597,"2"9"-18556,-2 23-743,-1 1 0,-1-1 0,-2 0-1,-14 60 1,3-18-41,5-22-80,3-16 559,1 0 1,-2 51-1,9-97-383,1 0 1,0-1-1,0 2 1,8-20-1,1-8-278,-3 5-60,32-118 40,-34 131-65,1 1-1,1 0 0,1 0 0,0 1 0,21-28 0,-27 41 0,0 1-1,0 0 1,0-1-1,0 1 0,1 0 1,-1 1-1,1-1 1,0 1-1,-1-1 1,1 1-1,1 0 1,-1 1-1,0-1 1,0 1-1,1 0 1,-1 0-1,0 0 1,1 0-1,-1 1 1,1 0-1,-1 0 1,1 0-1,5 1 1,-7 0-5,0 0 1,1 0 0,-1 0-1,0 1 1,0-1 0,0 1-1,0 0 1,0 0 0,0 0-1,0 0 1,0 1 0,-1-1-1,0 1 1,1-1 0,-1 1-1,0 0 1,0 0-1,0 0 1,-1 0 0,1 0-1,-1 1 1,1-1 0,-1 0-1,0 1 1,-1-1 0,1 1-1,0-1 1,-1 1 0,0 6-1,0-7 34,0 1-1,-1-1 0,1 1 1,-1-1-1,0 0 0,0 1 1,0-1-1,-1 0 0,1 1 0,-1-1 1,0 0-1,0 0 0,0 0 1,0-1-1,0 1 0,0 0 1,-1-1-1,0 1 0,1-1 1,-1 0-1,0 0 0,0 0 0,0 0 1,0-1-1,0 1 0,-1-1 1,1 0-1,0 0 0,-4 1 1,-3 1 89,0 0 1,0-1 0,0-1-1,-1 1 1,1-1 0,0-1-1,0 0 1,-1-1 0,-12-2 0,22 3-151,0 0 0,0 0 1,1 0-1,-1 0 0,0 0 1,0 0-1,0 0 0,0 0 1,0-1-1,1 1 0,-1 0 1,0-1-1,0 1 0,1-1 1,-1 1-1,0-1 0,0 1 1,1-1-1,-1 1 0,1-1 1,-1 1-1,0-1 0,1 0 1,-1 0-1,1 1 0,0-1 1,-1 0-1,1 0 0,-1 1 1,1-1-1,0 0 0,-1-1 1,2 1-236,-1 0 1,1 0-1,0 0 1,-1 0-1,1 0 1,0 0 0,-1 0-1,1 0 1,0 1-1,0-1 1,0 0-1,0 0 1,0 1 0,-1-1-1,1 1 1,1-1-1,-1 1 1,0-1-1,0 1 1,0-1 0,0 1-1,0 0 1,2 0-1,21-7-4489,4-2-2637</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4.976"/>
    </inkml:context>
    <inkml:brush xml:id="br0">
      <inkml:brushProperty name="width" value="0.025" units="cm"/>
      <inkml:brushProperty name="height" value="0.025" units="cm"/>
    </inkml:brush>
  </inkml:definitions>
  <inkml:trace contextRef="#ctx0" brushRef="#br0">1 1 19122,'0'0'12620,"6"49"-12780,-6-48-961</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5.304"/>
    </inkml:context>
    <inkml:brush xml:id="br0">
      <inkml:brushProperty name="width" value="0.025" units="cm"/>
      <inkml:brushProperty name="height" value="0.025" units="cm"/>
    </inkml:brush>
  </inkml:definitions>
  <inkml:trace contextRef="#ctx0" brushRef="#br0">127 36 7495,'0'0'12054,"9"-5"-9999,26-14-165,-26 11 2686,-17 5-3611,-16 5-981,13 1 182,-1 2 0,1 0-1,0 0 1,0 1 0,0 0-1,1 1 1,-14 12 0,20-17-107,1 1 1,-1 0-1,1 0 1,0 0 0,-1 1-1,1-1 1,1 1-1,-1 0 1,1 0 0,-1-1-1,1 2 1,0-1-1,0 0 1,1 0 0,-1 1-1,1-1 1,0 1-1,0-1 1,1 1 0,-1-1-1,1 1 1,1 8-1,0-11-46,0 0 0,0 0 0,0 0-1,1 0 1,-1 0 0,0 0 0,1 0 0,0-1-1,-1 1 1,1-1 0,0 1 0,0-1-1,0 0 1,0 0 0,0 0 0,0 0 0,0 0-1,0 0 1,0 0 0,1-1 0,-1 1 0,0-1-1,0 1 1,3-1 0,63 4-149,-60-4 43,18 0-495,-10 1-1257,-1-1-1,1-1 0,17-3 1,-2-5-5207</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5.896"/>
    </inkml:context>
    <inkml:brush xml:id="br0">
      <inkml:brushProperty name="width" value="0.025" units="cm"/>
      <inkml:brushProperty name="height" value="0.025" units="cm"/>
    </inkml:brush>
  </inkml:definitions>
  <inkml:trace contextRef="#ctx0" brushRef="#br0">1 1 8168,'0'0'16623,"68"6"-14989,-24-6-417,6 0-448,6 0-385,-1-3-256,-5 2-128,-9 0-608,-11 1-1154,-10 0-1153,-12 0-736</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6.243"/>
    </inkml:context>
    <inkml:brush xml:id="br0">
      <inkml:brushProperty name="width" value="0.025" units="cm"/>
      <inkml:brushProperty name="height" value="0.025" units="cm"/>
    </inkml:brush>
  </inkml:definitions>
  <inkml:trace contextRef="#ctx0" brushRef="#br0">0 0 10154,'0'0'14734,"90"27"-13774,-35-27-511,4 0-321,-5-4-128,-4 0-416,-11 2-2051,-10-1-2626,-8 2-9352</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6.989"/>
    </inkml:context>
    <inkml:brush xml:id="br0">
      <inkml:brushProperty name="width" value="0.025" units="cm"/>
      <inkml:brushProperty name="height" value="0.025" units="cm"/>
    </inkml:brush>
  </inkml:definitions>
  <inkml:trace contextRef="#ctx0" brushRef="#br0">0 19 12844,'0'0'12188,"1"9"-11126,1 46-3,-2-33-586,1-1-1,6 40 1,-7-59-426,1 0-1,-1-1 1,1 1-1,-1 0 1,1 0-1,0 0 1,0-1-1,-1 1 1,1 0-1,0-1 1,1 1-1,-1-1 1,0 1 0,0-1-1,1 0 1,-1 0-1,1 1 1,-1-1-1,1 0 1,-1 0-1,1 0 1,0 0-1,-1-1 1,1 1-1,0 0 1,0-1 0,-1 1-1,1-1 1,0 0-1,0 0 1,0 1-1,0-1 1,0 0-1,0-1 1,-1 1-1,1 0 1,0 0-1,0-1 1,0 1 0,0-1-1,-1 0 1,1 1-1,0-1 1,2-2-1,6-2 60,0 0 0,-1 0 0,0-1-1,0-1 1,-1 1 0,12-12 0,78-102 380,-96 134-468,0 0 1,-1 0 0,0 23-1,-1-30-21,-1 0 11,1-1-1,0 1 1,1-1 0,0 1 0,0-1-1,0 1 1,3 8 0,-3-14 3,-1 0 0,1 0 0,-1 0 0,1-1 1,0 1-1,-1 0 0,1 0 0,0 0 0,0 0 0,-1-1 1,1 1-1,0 0 0,0-1 0,0 1 0,0-1 0,0 1 0,0-1 1,0 1-1,2 0 0,0-1 24,-1 0 1,1 0-1,0 0 1,-1 0-1,1-1 0,-1 1 1,1 0-1,-1-1 1,1 0-1,-1 0 0,0 0 1,4-1-1,3-3-27,-1 0-1,0-1 0,0 0 1,0 0-1,0-1 0,-1 0 1,0 0-1,-1-1 0,10-14 1,-4 4-12,-1 0 0,0-1 1,11-30-1,-19 33-81,-3 15-396,-5 22-10100,0-17 3375</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7.490"/>
    </inkml:context>
    <inkml:brush xml:id="br0">
      <inkml:brushProperty name="width" value="0.025" units="cm"/>
      <inkml:brushProperty name="height" value="0.025" units="cm"/>
    </inkml:brush>
  </inkml:definitions>
  <inkml:trace contextRef="#ctx0" brushRef="#br0">31 37 9929,'0'0'11056,"8"-6"-8573,27-19-300,-35 25-2125,1 0 1,-1-1-1,0 1 1,1-1-1,-1 1 1,0 0-1,1-1 1,-1 1-1,1-1 1,-1 1-1,1 0 1,-1 0-1,1-1 1,-1 1-1,1 0 1,-1 0-1,1 0 1,-1 0-1,1 0 1,-1-1-1,1 1 0,-1 0 1,1 0-1,0 0 1,-1 0-1,1 0 1,-1 1-1,1-1 1,-1 0-1,1 0 1,-1 0-1,1 0 1,-1 1-1,1-1 1,-1 0-1,1 0 1,-1 1-1,1-1 1,-1 0-1,0 1 1,1-1-1,-1 1 1,1-1-1,-1 0 0,0 1 1,0-1-1,1 1 1,-1-1-1,0 1 1,0-1-1,1 1 1,-1-1-1,0 1 1,0-1-1,0 1 1,0-1-1,0 1 1,0 0-1,0-1 1,0 1-1,0-1 1,0 1-1,-5 33 651,1-21-492,-1 1 0,-1-1 0,-1 0 0,0-1 0,-8 13 0,7-14-143,1 0 0,0 1 0,1 0 0,1 1 1,0-1-1,-4 16 0,9-28-67,0 1 0,-1 0 1,1-1-1,0 1 0,0 0 0,0-1 1,0 1-1,0 0 0,1-1 1,-1 1-1,0 0 0,0-1 0,0 1 1,0 0-1,1-1 0,-1 1 1,0-1-1,1 1 0,-1 0 0,0-1 1,1 1-1,-1-1 0,1 1 0,-1-1 1,1 1-1,-1-1 0,1 0 1,0 1-1,24 5 196,30-10 94,-54 4-293,35-6-438,-1-2 1,0-1-1,60-25 0,-93 34 162,-1-1-1,1 1 1,-1-1 0,0 0-1,1 1 1,-1-1-1,0 0 1,0 0-1,0 0 1,0 0 0,0 0-1,0 0 1,0-1-1,0 1 1,0 0-1,1-2 1,-1-15-9841,-3 5-1023</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7.846"/>
    </inkml:context>
    <inkml:brush xml:id="br0">
      <inkml:brushProperty name="width" value="0.025" units="cm"/>
      <inkml:brushProperty name="height" value="0.025" units="cm"/>
    </inkml:brush>
  </inkml:definitions>
  <inkml:trace contextRef="#ctx0" brushRef="#br0">0 72 10826,'0'0'15215,"77"-50"-13838,-38 45-512,4 0-513,0 2-256,0 2-64,-5 1-352,-4 0-993,-3 0-1826,1 0-2242,-4-7-8264</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8.407"/>
    </inkml:context>
    <inkml:brush xml:id="br0">
      <inkml:brushProperty name="width" value="0.025" units="cm"/>
      <inkml:brushProperty name="height" value="0.025" units="cm"/>
    </inkml:brush>
  </inkml:definitions>
  <inkml:trace contextRef="#ctx0" brushRef="#br0">1 1 12011,'0'0'13805,"64"1"-12619,-33-1-322,2 0-447,5 0-321,0 0-96,-2 1-993,-6-1-2050,-4 0-2370,-8 0-5061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4.320"/>
    </inkml:context>
    <inkml:brush xml:id="br0">
      <inkml:brushProperty name="width" value="0.025" units="cm"/>
      <inkml:brushProperty name="height" value="0.025" units="cm"/>
    </inkml:brush>
  </inkml:definitions>
  <inkml:trace contextRef="#ctx0" brushRef="#br0">95 0 12524,'0'0'9475,"-5"9"-7627,-13 24 110,-16 39 0,30-61-1741,0 0 1,0 0-1,1 0 1,1 0-1,-1 1 1,2-1-1,0 1 1,0 0-1,2 12 1,-1-22-223,1-1 1,0 1-1,-1-1 1,1 1-1,0-1 1,0 0-1,0 1 1,0-1-1,0 0 1,1 0-1,-1 0 1,0 0-1,0 0 1,1 0-1,-1 0 1,1 0 0,-1 0-1,1-1 1,-1 1-1,1 0 1,-1-1-1,1 0 1,0 1-1,-1-1 1,1 0-1,0 0 1,-1 0-1,1 0 1,0 0-1,-1 0 1,1 0-1,2-1 1,55-8-1578,-55 8 1499,-1 0 0,1 0 0,0 0 0,0 1 0,0 0 0,0 0 0,0 0 0,0 0 0,0 0 0,6 2 0,-9-2 115,-1 1 0,1-1-1,0 0 1,-1 1-1,1-1 1,-1 0 0,1 1-1,0-1 1,-1 1-1,1-1 1,-1 1 0,1-1-1,-1 1 1,1-1-1,-1 1 1,0 0 0,1-1-1,-1 1 1,0 0-1,1-1 1,-1 1 0,0 0-1,0 0 1,0 1 55,0 0 0,0 0 0,0 0 0,0 0 0,-1 0 0,1 0 0,-1 0 0,1 0 0,-1 0 0,0 0 0,0-1 0,-1 4 0,-3 0-55,1 0 0,0-1-1,-1 1 1,0-1 0,0 0 0,0-1 0,0 1-1,-1-1 1,1 0 0,-1 0 0,0 0 0,0-1 0,0 0-1,0 0 1,0-1 0,-1 1 0,1-2 0,0 1-1,-1-1 1,1 1 0,-1-2 0,1 1 0,0-1 0,-8-1-1,13 1-191,0 1-1,-1-1 1,1 1-1,0-1 0,0 1 1,0-1-1,0 0 0,-1 0 1,1 0-1,0 0 1,0 0-1,0 0 0,1 0 1,-1 0-1,0 0 0,0 0 1,1 0-1,-1 0 1,0 0-1,0-3 0,-1-27-10970,6 16-277</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9.012"/>
    </inkml:context>
    <inkml:brush xml:id="br0">
      <inkml:brushProperty name="width" value="0.025" units="cm"/>
      <inkml:brushProperty name="height" value="0.025" units="cm"/>
    </inkml:brush>
  </inkml:definitions>
  <inkml:trace contextRef="#ctx0" brushRef="#br0">14 1 11339,'0'0'14269,"-1"9"-13132,-2 16-519,-6 45 186,9-63-761,-1-1 1,1 0 0,0 0 0,1 1-1,0-1 1,0 0 0,0 0 0,3 9-1,-3-14-18,0 1-1,0-1 0,0 1 0,0-1 1,0 0-1,0 1 0,0-1 0,1 0 0,-1 0 1,0 0-1,1 0 0,-1 0 0,1 0 1,-1 0-1,1 0 0,-1-1 0,1 1 1,0 0-1,-1-1 0,1 0 0,0 1 0,0-1 1,-1 0-1,1 0 0,0 0 0,0 0 1,-1 0-1,1 0 0,0-1 0,0 1 0,-1 0 1,1-1-1,0 0 0,-1 1 0,3-2 1,4-1 70,-1-1 0,0 0 0,1 0 0,-1 0 0,-1-1 0,8-6 0,83-88 892,-111 147-640,12-45-325,-15 50 138,16-50-152,0 0 1,1 1 0,-1-1 0,1 0 0,-1 0 0,1 1 0,0-1 0,0 0 0,1 0 0,-1 1 0,0-1 0,1 0 0,0 0-1,1 4 1,-1-6 2,1 0 0,-1 0-1,0 0 1,1 0 0,-1-1 0,0 1-1,1 0 1,-1-1 0,1 1-1,-1-1 1,1 1 0,-1-1 0,1 0-1,-1 1 1,1-1 0,0 0-1,-1 0 1,1 0 0,-1-1-1,1 1 1,-1 0 0,3-1 0,35-11 292,-21 0-272,-1-1 0,0-1 0,-1 0 0,0-1-1,-2-1 1,0-1 0,0 0 0,17-30 0,-29 44-494,-1 0 200</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9.610"/>
    </inkml:context>
    <inkml:brush xml:id="br0">
      <inkml:brushProperty name="width" value="0.025" units="cm"/>
      <inkml:brushProperty name="height" value="0.025" units="cm"/>
    </inkml:brush>
  </inkml:definitions>
  <inkml:trace contextRef="#ctx0" brushRef="#br0">172 106 10762,'0'0'3198,"6"-10"-32,-2 4-2371,20-40 1246,-23 44-1576,0-1 0,0 1 1,0-1-1,-1 1 0,1-1 0,-1 0 0,0 1 0,0-1 1,0 1-1,0-1 0,-1-4 0,0 6-362,1 0 0,-1 0 1,0 1-1,0-1 0,1 0 0,-1 1 0,0-1 0,0 1 1,0-1-1,0 1 0,0-1 0,0 1 0,0 0 0,0 0 0,0-1 1,0 1-1,0 0 0,0 0 0,0 0 0,0 0 0,0 0 0,-2 0 1,-24 3 272,21 0-346,1 0-1,-1-1 1,1 2-1,0-1 1,0 1-1,0 0 0,1 0 1,-1 0-1,1 0 1,0 1-1,-6 8 1,-35 60 700,37-58-431,0 0 0,1 1 0,1 0 0,0 0 0,1 1 0,-3 24 0,7-33-259,0 0 1,1 0-1,0-1 1,0 1-1,0 0 1,1 0-1,1 0 1,-1 0-1,1-1 1,1 1-1,-1-1 1,1 1-1,1-1 1,-1 0-1,1 0 1,5 6-1,56 64-403,-84-97-10249,0 5 4152,-4-4-2626</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39.938"/>
    </inkml:context>
    <inkml:brush xml:id="br0">
      <inkml:brushProperty name="width" value="0.025" units="cm"/>
      <inkml:brushProperty name="height" value="0.025" units="cm"/>
    </inkml:brush>
  </inkml:definitions>
  <inkml:trace contextRef="#ctx0" brushRef="#br0">0 45 16528,'0'0'7655,"56"0"-5509,-16 0-609,6 0-223,1-7-642,3 2-512,-4 0-96,-9 0-608,-6 1-1218,-7-4-2081,-7-3-4229</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3.293"/>
    </inkml:context>
    <inkml:brush xml:id="br0">
      <inkml:brushProperty name="width" value="0.025" units="cm"/>
      <inkml:brushProperty name="height" value="0.025" units="cm"/>
    </inkml:brush>
  </inkml:definitions>
  <inkml:trace contextRef="#ctx0" brushRef="#br0">0 27 7271,'6'-5'10952,"0"11"-7369,4 16-3945,-9-20 1190,6 18-615,-3-10 42,-1-1 1,2 1 0,-1 0-1,1-1 1,13 17 0,-17-25-205,-1 0 1,1 0-1,0 0 1,1 0-1,-1 0 1,0-1-1,0 1 1,0 0-1,0 0 1,1-1-1,-1 1 1,0-1-1,1 1 1,-1-1-1,0 0 1,1 0-1,-1 1 1,0-1-1,1 0 1,2 0-1,-2-1 23,1 0 0,-1 0 0,0 0 1,1 0-1,-1-1 0,0 1 0,0 0 0,1-1 0,-1 0 0,0 1 1,-1-1-1,1 0 0,0 0 0,0 0 0,1-3 0,14-20 200,-2-1 0,25-53 0,-37 137 602,-4-40-756,1-7-101,-1 0-1,2 1 1,-1-1-1,2 1 0,2 12 1,-4-22 7,1-1 0,-1 1 0,1 0 0,0-1 1,-1 1-1,1-1 0,0 1 0,0-1 0,0 0 0,0 1 0,0-1 1,0 0-1,0 0 0,0 1 0,1-1 0,-1 0 0,0 0 1,1 0-1,-1-1 0,1 1 0,-1 0 0,1 0 0,-1-1 1,1 1-1,0-1 0,-1 0 0,1 1 0,0-1 0,-1 0 1,1 0-1,0 0 0,-1 0 0,1 0 0,0 0 0,-1 0 1,1-1-1,0 1 0,-1-1 0,1 1 0,-1-1 0,1 0 1,2-1-1,0 0 55,1 0 1,-1-1-1,1 1 1,-1-1-1,0 0 0,0 0 1,0-1-1,0 1 1,-1-1-1,1 0 1,4-7-1,29-55 353,-31 52-276,1 1 1,0 0-1,13-17 0,-19 28-232</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4.426"/>
    </inkml:context>
    <inkml:brush xml:id="br0">
      <inkml:brushProperty name="width" value="0.025" units="cm"/>
      <inkml:brushProperty name="height" value="0.025" units="cm"/>
    </inkml:brush>
  </inkml:definitions>
  <inkml:trace contextRef="#ctx0" brushRef="#br0">0 251 2723,'0'0'859,"8"-6"1565,67-49 5023,98-95 0,-171 148-7230,0 0 1,0 0-1,0 0 1,-1 0 0,1 0-1,-1 0 1,1 0-1,-1-1 1,0 1-1,2-5 1,-3 7-159,0-1 0,0 1 0,0 0 0,0-1 0,0 1 0,0-1 0,0 1 0,0-1 0,0 1 0,0 0 0,0-1 0,-1 1 0,1-1 0,0 1 0,0 0 0,0-1 0,0 1 0,-1 0 0,1-1 0,0 1 0,0 0 0,-1-1 0,1 1 0,0 0 0,-1-1 0,1 1 1,0 0-1,-1 0 0,1-1 0,0 1 0,-1 0 0,1 0 0,0 0 0,-1 0 0,1-1 0,-1 1 0,-2 0 2,0 0-1,0 0 1,1 1 0,-1-1 0,0 1 0,1-1 0,-1 1 0,0 0 0,1 0-1,-1 0 1,1 0 0,-1 0 0,1 1 0,0-1 0,-1 1 0,1 0-1,0 0 1,-2 2 0,-11 11 109,1 2-1,1-1 0,1 2 1,0 0-1,1 0 0,1 1 1,-9 25-1,13-31-57,1 1 0,1-1-1,0 1 1,1 0 0,1 0 0,0 0-1,1 0 1,0 0 0,1 0 0,1 1-1,4 27 1,-2-35-84,0 0-1,0 0 1,1 0 0,0 0-1,0-1 1,1 1 0,-1-1-1,2 0 1,5 5 0,-5-5-12,-1 0 1,0 0 0,0 0-1,0 1 1,-1-1 0,0 1 0,0 0-1,3 9 1,-7-16-39,0 0-1,0 0 1,1 1-1,-1-1 1,0 0 0,0 0-1,0 1 1,0-1-1,0 0 1,0 0-1,0 1 1,0-1 0,0 0-1,0 0 1,0 1-1,0-1 1,0 0-1,0 0 1,0 1 0,0-1-1,0 0 1,0 0-1,0 1 1,0-1-1,0 0 1,0 0 0,0 1-1,-1-1 1,1 0-1,0 0 1,0 0-1,0 1 1,0-1 0,-1 0-1,1 0 1,0 0-1,0 0 1,0 1-1,-1-1 1,1 0-1,0 0 1,0 0 0,-1 0-1,1 0 1,0 0-1,0 0 1,-1 0-1,1 0 1,0 1 0,0-1-1,-1 0 1,-19-7-2833,-20-17-4051,39 23 6617,-27-17-6400</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4.759"/>
    </inkml:context>
    <inkml:brush xml:id="br0">
      <inkml:brushProperty name="width" value="0.025" units="cm"/>
      <inkml:brushProperty name="height" value="0.025" units="cm"/>
    </inkml:brush>
  </inkml:definitions>
  <inkml:trace contextRef="#ctx0" brushRef="#br0">1 61 673,'0'0'22357,"60"-38"-20596,-27 36-415,4-2-385,-1 2-481,0 1-416,1 1-32,-6 0-192,-2-1-1345,-3-3-1891,-8-4-2369</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5.628"/>
    </inkml:context>
    <inkml:brush xml:id="br0">
      <inkml:brushProperty name="width" value="0.025" units="cm"/>
      <inkml:brushProperty name="height" value="0.025" units="cm"/>
    </inkml:brush>
  </inkml:definitions>
  <inkml:trace contextRef="#ctx0" brushRef="#br0">22 0 4644,'0'0'19427,"-3"10"-18488,-3 18-734,1 1 0,1 0-1,2 0 1,0 0 0,6 56-1,6-56-19,-10-28-393,0 0 1,1 0-1,-1 0 0,1 0 1,-1 0-1,1 0 1,0 0-1,-1 0 0,1 0 1,0-1-1,0 1 1,0 0-1,-1 0 0,1 0 1,0-1-1,0 1 0,0-1 1,0 1-1,0-1 1,0 1-1,2 0 0,-2-10-9572</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5.967"/>
    </inkml:context>
    <inkml:brush xml:id="br0">
      <inkml:brushProperty name="width" value="0.025" units="cm"/>
      <inkml:brushProperty name="height" value="0.025" units="cm"/>
    </inkml:brush>
  </inkml:definitions>
  <inkml:trace contextRef="#ctx0" brushRef="#br0">1 47 6022,'0'0'19058,"58"-39"-18546,-22 39-384,4-1-96,4-1-256,-1 2-1698,-2 0-1665,0-5-4164</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6.482"/>
    </inkml:context>
    <inkml:brush xml:id="br0">
      <inkml:brushProperty name="width" value="0.025" units="cm"/>
      <inkml:brushProperty name="height" value="0.025" units="cm"/>
    </inkml:brush>
  </inkml:definitions>
  <inkml:trace contextRef="#ctx0" brushRef="#br0">1 55 12812,'0'0'8985,"1"12"-8366,7 80 1167,-5 1 1,-15 166 0,33-425 578,-14 132-2305,26-111-646,-28 129 449,0-1 0,2 1 0,0 0 0,0 1 0,2 0 0,12-19 0,-18 31 127,0 0 0,-1 0 0,1 0 0,1 0 0,-1 1 0,0-1-1,1 1 1,-1 0 0,1 0 0,0 0 0,-1 0 0,1 1 0,0 0 0,0 0-1,0 0 1,0 0 0,0 0 0,0 1 0,1-1 0,-1 1 0,0 0-1,0 1 1,0-1 0,0 1 0,7 1 0,-8-1 3,0 0 1,0 1-1,0-1 1,0 1-1,0-1 1,-1 1-1,1 0 1,-1 0-1,1 0 1,-1 0-1,0 0 0,1 1 1,-1-1-1,0 1 1,-1-1-1,1 1 1,0 0-1,-1 0 1,1-1-1,-1 1 1,0 0-1,0 1 1,0-1-1,-1 0 0,1 0 1,-1 0-1,0 0 1,1 0-1,-1 1 1,-1-1-1,1 0 1,0 0-1,-2 5 1,1-5 39,-1 0 1,1 1 0,-1-1 0,0 0 0,0 0-1,0 0 1,0 0 0,0-1 0,-1 1-1,0 0 1,1-1 0,-1 0 0,0 0 0,0 0-1,0 0 1,0 0 0,-1 0 0,1-1 0,0 1-1,-1-1 1,-3 1 0,-7 2 164,-1 0 1,1-1 0,-28 3-1,41-6-258,-52 0 520,31-10-1328,21 10 745,1-1-1,0 0 1,-1 1-1,1-1 0,0 0 1,-1 0-1,1 1 1,0-1-1,0 0 1,0 0-1,0 1 1,0-1-1,0 0 0,0 0 1,0 1-1,0-1 1,0 0-1,0 0 1,0 1-1,0-1 1,1 0-1,-1 1 0,0-1 1,0 0-1,1 0 1,-1 1-1,1-1 1,-1 1-1,1-2 1,20-11-5767,-14 9 3815,13-6-5084</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6.994"/>
    </inkml:context>
    <inkml:brush xml:id="br0">
      <inkml:brushProperty name="width" value="0.025" units="cm"/>
      <inkml:brushProperty name="height" value="0.025" units="cm"/>
    </inkml:brush>
  </inkml:definitions>
  <inkml:trace contextRef="#ctx0" brushRef="#br0">0 1 16784,'0'0'13196,"58"5"-15374,-49-5-1473,-2 0-2243,1-1-7943</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4.817"/>
    </inkml:context>
    <inkml:brush xml:id="br0">
      <inkml:brushProperty name="width" value="0.025" units="cm"/>
      <inkml:brushProperty name="height" value="0.025" units="cm"/>
    </inkml:brush>
  </inkml:definitions>
  <inkml:trace contextRef="#ctx0" brushRef="#br0">87 51 16271,'0'0'11772,"4"-8"-11831,-2 4 63,0 3-15,-1-1 0,0 0 0,0 0 0,-1 1 0,1-1 0,0 0 0,0 0 0,-1 0 0,0 0 0,1 0 0,-1 0 0,0-3 0,0 4 11,-1 0 1,0 0 0,0 0 0,0 0-1,0 0 1,0 0 0,0 1 0,0-1-1,0 0 1,-1 1 0,1-1 0,0 1-1,0-1 1,0 1 0,-1 0 0,1-1-1,0 1 1,-1 0 0,1 0 0,0 0-1,0 0 1,-1 0 0,1 0 0,0 0-1,-1 1 1,1-1 0,0 0 0,-2 1-1,0 0 35,0-1 0,0 1 0,1 0 0,-1 0 0,0 0 0,0 0 1,1 0-1,-1 1 0,1-1 0,-1 1 0,1 0 0,-1 0 0,1 0 0,0 0 0,0 0 0,0 0 0,0 0 0,1 1 0,-1-1 0,-2 5 0,2-3 5,0 1 1,0-1 0,0 1-1,0 0 1,1 0-1,0-1 1,0 1 0,0 0-1,1 0 1,0 0-1,0 7 1,1-10-32,-1-1 1,1 1-1,0-1 0,0 0 1,0 1-1,0-1 1,0 0-1,1 0 0,-1 0 1,0 0-1,1 0 0,-1 0 1,0 0-1,1 0 1,-1 0-1,1-1 0,-1 1 1,1-1-1,-1 1 1,1-1-1,0 0 0,-1 1 1,1-1-1,0 0 1,-1 0-1,1 0 0,0 0 1,-1 0-1,4-1 0,51-6 217,-43 3-421,-1-1 0,1 0-1,-1-1 1,-1-1 0,20-13 0,34-18-470,-64 38 688,-1 0 0,1 0 1,-1-1-1,1 1 1,0 0-1,-1 0 1,1 0-1,-1 0 0,1 0 1,-1 0-1,1 0 1,-1 0-1,1 0 1,0 0-1,-1 0 1,1 1-1,-1-1 0,1 0 1,-1 0-1,1 0 1,-1 1-1,1-1 1,-1 0-1,1 1 0,-1-1 1,0 0-1,1 1 1,-1-1-1,1 1 1,-1-1-1,0 0 0,1 1 1,-1-1-1,0 1 1,0-1-1,1 1 1,-1-1-1,0 1 0,0-1 1,0 1-1,0 0 1,0-1-1,1 1 1,-1-1-1,0 1 1,0-1-1,0 1 0,-1 0 1,2 44 426,0-9-255,0-35-173,0 0 0,0-1-1,0 1 1,0-1 0,0 1 0,1 0-1,-1-1 1,0 0 0,0 1-1,1-1 1,-1 0 0,0 0 0,1 0-1,-1 0 1,0 0 0,1 0-1,-1 0 1,0 0 0,0 0-1,1 0 1,-1-1 0,2 0 0,30-8 146,14-12-175,-34 15-289,0-1-1,1 1 0,0 1 0,0 1 0,1 0 0,-1 0 1,28-2-1,-41 7 312,-1-1 0,1 1 0,-1-1 0,1 0 0,-1 1 1,1-1-1,-1 1 0,1-1 0,-1 1 0,0 0 0,1-1 0,-1 1 1,1-1-1,-1 1 0,0 0 0,0-1 0,0 1 0,1 0 0,-1-1 1,0 1-1,0 0 0,0-1 0,0 1 0,0 0 0,0-1 0,0 1 1,0 0-1,0-1 0,0 1 0,-1 1 0,-3 23 626,1-20-606,0 0-1,0 0 1,-1 0-1,1-1 1,-1 1-1,-6 5 1,-6-3-7051</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7.367"/>
    </inkml:context>
    <inkml:brush xml:id="br0">
      <inkml:brushProperty name="width" value="0.025" units="cm"/>
      <inkml:brushProperty name="height" value="0.025" units="cm"/>
    </inkml:brush>
  </inkml:definitions>
  <inkml:trace contextRef="#ctx0" brushRef="#br0">189 16 12172,'0'0'8093,"8"-3"-6108,13-5-1332,-8 3 2666,-42 22-1808,-6 1-1062,-54 32 827,81-45-1136,1 0 1,0 0-1,0 1 1,1 0-1,0 1 1,0-1-1,0 1 1,-8 15-1,12-20-120,1-1-1,0 1 0,0 0 0,0 0 1,0 0-1,0 0 0,1 0 0,-1 0 1,1 1-1,-1-1 0,1 0 0,0 0 0,0 0 1,0 0-1,0 1 0,0-1 0,0 0 1,0 0-1,1 0 0,-1 0 0,1 0 1,1 4-1,0-3-7,0-1 0,0 0 0,0-1 0,0 1 0,0 0-1,1 0 1,-1-1 0,0 0 0,1 1 0,-1-1 0,1 0 0,-1 0 0,1 0 0,0-1 0,4 2 0,12 0-6,0 0-1,0-1 1,1-1 0,19-3-1,-31 3-5,11-2-273,-1-1 0,1 0 0,-1-1 0,20-8 0,-25 8-1477,0-2 0,-1 0 0,19-11 0,-11 2-4709</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9.529"/>
    </inkml:context>
    <inkml:brush xml:id="br0">
      <inkml:brushProperty name="width" value="0.025" units="cm"/>
      <inkml:brushProperty name="height" value="0.025" units="cm"/>
    </inkml:brush>
  </inkml:definitions>
  <inkml:trace contextRef="#ctx0" brushRef="#br0">0 3 5157,'0'0'14926,"82"8"-13709,-37-8-256,4 0-256,2 0-481,-1-4-160,-4 0-64,-7 1-545,-11 3-640,-14 0-544</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0:59.873"/>
    </inkml:context>
    <inkml:brush xml:id="br0">
      <inkml:brushProperty name="width" value="0.025" units="cm"/>
      <inkml:brushProperty name="height" value="0.025" units="cm"/>
    </inkml:brush>
  </inkml:definitions>
  <inkml:trace contextRef="#ctx0" brushRef="#br0">1 0 12716,'0'0'6566,"73"24"-5381,-28-22 33,6-2-322,4 0-607,-4 0-289,-1 0-2114,-9-8-4100</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00.601"/>
    </inkml:context>
    <inkml:brush xml:id="br0">
      <inkml:brushProperty name="width" value="0.025" units="cm"/>
      <inkml:brushProperty name="height" value="0.025" units="cm"/>
    </inkml:brush>
  </inkml:definitions>
  <inkml:trace contextRef="#ctx0" brushRef="#br0">4 10 3043,'0'0'19827,"2"10"-18797,-4 51-25,0-43-677,1 1 1,1-1 0,0 0-1,5 27 1,-4-43-295,-1 0 1,1-1-1,0 1 1,0-1-1,0 1 1,0-1-1,0 1 1,0-1 0,1 1-1,-1-1 1,0 0-1,1 0 1,-1 0-1,1 0 1,-1 0-1,1 0 1,-1 0-1,1 0 1,0 0-1,-1-1 1,1 1-1,0-1 1,0 1 0,0-1-1,-1 0 1,1 0-1,0 0 1,0 0-1,0 0 1,-1 0-1,1 0 1,0 0-1,0-1 1,0 1-1,2-2 1,4 1 78,-1-2 1,1 1-1,-1-1 1,1 0 0,-1 0-1,0-1 1,7-4-1,13-15-30,0-1 0,-1-1-1,32-41 1,-7 8 184,-51 84 197,-13 26-352,9-39-52,0 1 0,1 0-1,1 0 1,0 1 0,0 22-1,2-35-44,0-1-1,0 0 0,0 1 1,0-1-1,1 1 0,-1-1 1,0 0-1,1 1 0,-1-1 0,1 0 1,-1 1-1,1-1 0,0 0 1,0 0-1,-1 0 0,1 0 1,0 0-1,0 1 0,0-2 1,0 1-1,0 0 0,1 0 1,-1 0-1,0 0 0,0-1 1,2 2-1,0-2 22,0 1 0,0 0 0,0-1 0,0 1-1,1-1 1,-1 0 0,0 0 0,0-1 0,0 1 0,0-1 0,5 0 0,2-2 29,0 0-1,0-1 1,-1 0 0,1-1-1,-1 0 1,12-8 0,-12 7-63,-1-1 1,0 0-1,-1-1 0,1 0 1,-2 0-1,1 0 0,-1-1 1,0 0-1,-1 0 1,0-1-1,0 0 0,-1 1 1,0-1-1,-1-1 0,0 1 1,-1 0-1,2-18 1,-20 49-7012,9-13 1099</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00.975"/>
    </inkml:context>
    <inkml:brush xml:id="br0">
      <inkml:brushProperty name="width" value="0.025" units="cm"/>
      <inkml:brushProperty name="height" value="0.025" units="cm"/>
    </inkml:brush>
  </inkml:definitions>
  <inkml:trace contextRef="#ctx0" brushRef="#br0">89 1 15951,'0'0'10613,"0"13"-9225,0 6-947,-1 0 0,-1 0 1,-1-1-1,-1 1 0,-10 30 1,-7 6-5,10-29-362,2 0 0,0 2 0,-5 28-1,14-55-65,0 0-1,0-1 0,0 1 1,-1-1-1,1 1 0,0 0 1,1-1-1,-1 1 0,0 0 1,0-1-1,0 1 1,0-1-1,0 1 0,1-1 1,-1 1-1,0 0 0,0-1 1,1 1-1,-1-1 0,0 1 1,1-1-1,-1 1 0,1-1 1,-1 0-1,1 1 0,-1-1 1,1 1-1,-1-1 0,1 0 1,-1 1-1,2-1 1,25 2 115,37-16-88,-51 11-31,47-7-221,27-7-1019,-48 3-2658,-8-8-3874,-19 8-2627</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01.333"/>
    </inkml:context>
    <inkml:brush xml:id="br0">
      <inkml:brushProperty name="width" value="0.025" units="cm"/>
      <inkml:brushProperty name="height" value="0.025" units="cm"/>
    </inkml:brush>
  </inkml:definitions>
  <inkml:trace contextRef="#ctx0" brushRef="#br0">1 37 8808,'0'0'13645,"83"0"-11787,-33 0-513,10-6-448,5 1-705,8-2-128,-1 2-832,1 0-2307,-6-3-4645</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03.716"/>
    </inkml:context>
    <inkml:brush xml:id="br0">
      <inkml:brushProperty name="width" value="0.025" units="cm"/>
      <inkml:brushProperty name="height" value="0.025" units="cm"/>
    </inkml:brush>
  </inkml:definitions>
  <inkml:trace contextRef="#ctx0" brushRef="#br0">24 0 14990,'0'0'4837,"2"53"-3876,-10-9-449,1 6-192,2 5-127,3 1-129,-1 2 0,3-6-32,0-2 0,0-10 0,0-9-32,0-10 32,8-9-256,2-12-1538,1 0-1473,-2-18-3748</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04.061"/>
    </inkml:context>
    <inkml:brush xml:id="br0">
      <inkml:brushProperty name="width" value="0.025" units="cm"/>
      <inkml:brushProperty name="height" value="0.025" units="cm"/>
    </inkml:brush>
  </inkml:definitions>
  <inkml:trace contextRef="#ctx0" brushRef="#br0">14 0 19410,'0'0'2627,"-13"51"-2691,13-48-769,7-1-2274,2-2-5861</inkml:trace>
  <inkml:trace contextRef="#ctx0" brushRef="#br0" timeOffset="1">29 178 13837,'0'0'8360,"0"46"-13389,9-56-4484</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04.884"/>
    </inkml:context>
    <inkml:brush xml:id="br0">
      <inkml:brushProperty name="width" value="0.025" units="cm"/>
      <inkml:brushProperty name="height" value="0.025" units="cm"/>
    </inkml:brush>
  </inkml:definitions>
  <inkml:trace contextRef="#ctx0" brushRef="#br0">5 20 8456,'0'0'8920,"0"10"-7975,-1 5-719,-1-2 66,1-1 1,0 0-1,1 1 1,1-1-1,2 14 1,-3-23-224,1-1-1,-1 0 1,1 0 0,-1 0 0,1 0 0,0-1 0,-1 1 0,1 0 0,0 0 0,0 0-1,1-1 1,-1 1 0,0 0 0,0-1 0,1 1 0,-1-1 0,1 0 0,-1 1-1,1-1 1,0 0 0,0 0 0,-1 0 0,1 0 0,0 0 0,0 0 0,0-1 0,0 1-1,0-1 1,0 1 0,0-1 0,0 0 0,0 0 0,0 0 0,0 0 0,0 0-1,0 0 1,0 0 0,0-1 0,0 1 0,3-2 0,6-2 20,-1-1 1,-1 0 0,1-1-1,-1 0 1,1 0-1,-2-1 1,1 0-1,-1 0 1,0-1 0,-1 0-1,1-1 1,6-10-1,40-40 23,-53 59-105,-1 0 1,0-1-1,1 1 1,-1 0-1,0 0 1,1 0-1,-1 0 1,0-1-1,1 1 1,-1 0-1,1 0 1,-1 0-1,0 0 1,1 0-1,-1 0 1,0 0-1,1 0 1,-1 0-1,1 0 1,-1 0-1,0 0 1,1 0-1,-1 0 1,0 1-1,1-1 1,-1 0-1,0 0 1,1 0-1,-1 0 1,0 1-1,1-1 1,-1 0-1,0 0 1,1 1-1,-1-1 1,0 0-1,0 1 1,1-1-1,-1 0 1,0 1-1,0-1 1,0 0-1,0 1 1,1-1-1,-1 0 1,0 1-1,0-1 1,0 0-1,0 1 1,0-1-1,0 1 1,0-1-1,0 0 1,0 1-1,0-1 1,0 0-1,0 1 1,0-1-1,0 1 1,-1-1-1,1 1 0,0 37 507,0-28-451,-1-1 9,1 4-17,0 0-1,1 0 1,0-1 0,6 24 0,-7-34-22,1 0 1,-1 0 0,1 0 0,-1 0-1,1-1 1,0 1 0,0 0 0,0-1-1,0 1 1,0 0 0,0-1 0,1 1-1,-1-1 1,0 0 0,1 1 0,-1-1-1,1 0 1,-1 0 0,1 0 0,0 0-1,-1 0 1,1 0 0,0-1 0,0 1-1,0 0 1,-1-1 0,1 1 0,0-1-1,0 0 1,0 0 0,0 0 0,0 0-1,0 0 1,0 0 0,0 0 0,0-1-1,-1 1 1,1-1 0,0 1 0,3-2-1,3-2 98,-1 1-1,0-2 1,0 1 0,0 0-1,0-1 1,-1-1-1,0 1 1,9-11-1,45-59 103,-47 58-183,-4 3-701,17-21 1603,-16 27-4024,0 5-3585</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14.355"/>
    </inkml:context>
    <inkml:brush xml:id="br0">
      <inkml:brushProperty name="width" value="0.025" units="cm"/>
      <inkml:brushProperty name="height" value="0.025" units="cm"/>
    </inkml:brush>
  </inkml:definitions>
  <inkml:trace contextRef="#ctx0" brushRef="#br0">0 1 1185,'1'0'833,"-1"0"-801,0 4 32,2-2-256,-1 3 64,2-2 128,0 1 32,0 1 96,0-1-32,2 0-96,1-2-1249</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6.661"/>
    </inkml:context>
    <inkml:brush xml:id="br0">
      <inkml:brushProperty name="width" value="0.025" units="cm"/>
      <inkml:brushProperty name="height" value="0.025" units="cm"/>
    </inkml:brush>
  </inkml:definitions>
  <inkml:trace contextRef="#ctx0" brushRef="#br0">82 0 1505,'0'0'6406,"-15"81"-5669,8-41 320,-2 0-512,3 4-129,-3-3 641,0 2 545,-2-3-385,3-3-320,3-3-289,3-5-255,2-4-289,0-2-161,10-2-767,0 0-834,-1-1-1089,-3-1-1088</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14.975"/>
    </inkml:context>
    <inkml:brush xml:id="br0">
      <inkml:brushProperty name="width" value="0.025" units="cm"/>
      <inkml:brushProperty name="height" value="0.025" units="cm"/>
    </inkml:brush>
  </inkml:definitions>
  <inkml:trace contextRef="#ctx0" brushRef="#br0">53 315 3299,'0'0'10175,"-7"8"-7762,-4 1-1683,7-5-260,-1 1 0,1-1 0,0 1 0,0-1 0,-7 11 0,9-8 5565,10-12-4379,11-12-1094,102-134 1206,35-41-1096,-156 191-665,0 1 0,0-1 0,0 1 0,1-1 0,-1 1 0,0-1 0,0 1 0,1-1 0,-1 1 0,1-1 0,-1 1 0,0-1 0,1 1 0,-1 0 0,1-1 0,-1 1 0,1 0 0,-1-1 0,1 1 0,-1 0 0,1 0 0,-1-1 1,1 1-1,-1 0 0,1 0 0,-1 0 0,1 0 0,-1 0 0,1 0 0,0 0 0,-1 0 0,1 0 0,-1 0 0,1 0 0,-1 0 0,1 0 0,0 1 0,0 22 170,-16 38 254,-1-12-137,3 1 0,2 1-1,2 0 1,2 0-1,1 72 1,6-163-5739,0 14-935,0 15-3640</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15.460"/>
    </inkml:context>
    <inkml:brush xml:id="br0">
      <inkml:brushProperty name="width" value="0.025" units="cm"/>
      <inkml:brushProperty name="height" value="0.025" units="cm"/>
    </inkml:brush>
  </inkml:definitions>
  <inkml:trace contextRef="#ctx0" brushRef="#br0">45 1 18129,'0'0'14467,"0"4"-14317,6 11-124,-6-15-26,1 0 0,-1 0 0,1 0 0,-1-1 0,1 1-1,-1 0 1,1 0 0,-1-1 0,1 1 0,-1 0 0,1 0-1,-1-1 1,1 1 0,-1-1 0,0 1 0,1 0 0,-1-1-1,1 1 1,-1-1 0,0 1 0,0-1 0,1 1 0,-1-1-1,0 1 1,0-1 0,1 1 0,-1-1 0,0 1 0,0-1 0,0 1-1,0-1 1,0 0 0,-24 12 0,15 1 0,9-12 0,0 1 0,0-1 0,0 0 0,0 1 0,-1-1 0,1 0 0,0 1 0,0-1 0,0 0 0,0 1 0,0-1 0,0 0 0,-1 1 0,1-1 0,0 0 0,0 0 0,0 1 0,-1-1 0,1 0 0,0 0 0,0 1 0,-1-1 0,1 0 0,0 0 0,-1 0 0,1 1 0,0-1 0,0 0 0,-1 0 0,1 0 0,0 0 0,-1 0 0,1 0 0,0 0 0,-1 0 0,1 0 0,-1 0 0,1 0 0,0 0 0,-1 0 0,1 0 0,0 0 0,-1 0 0,1 0 0,0 0 0,-1 0 0,1 0 0,0-1 0,-1 1 0,1 0 0,0 0 0,0 0 0,-1-1 0,1 1 0,0 0 0,0 0 0,-1-1 0,1 1 0,0 0 0,0 0 0,-1-1 0,1 0-68,0 1-1,0 0 1,0 0-1,-1 0 1,1 0-1,0-1 1,0 1-1,0 0 1,-1 0 0,1 0-1,0 0 1,0 0-1,-1 0 1,1 0-1,0 0 1,0 0-1,-1 0 1,1-1-1,0 1 1,0 0 0,-1 0-1,1 0 1,0 1-1,0-1 1,-1 0-1,1 0 1,0 0-1,0 0 1,-1 0 0,1 0-1,0 0 1,0 0-1,0 0 1,-1 1-1,1-1 1,0 0-1,0 0 1,0 0-1,-1 0 1,1 1 0,0-1-1,0 0 1,0 0-1,0 0 1,0 1-1,0-1 1,-1 0-1,1 0 1,0 1 0,0-1-1,0 0 1,-2 14-8112</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17.447"/>
    </inkml:context>
    <inkml:brush xml:id="br0">
      <inkml:brushProperty name="width" value="0.025" units="cm"/>
      <inkml:brushProperty name="height" value="0.025" units="cm"/>
    </inkml:brush>
  </inkml:definitions>
  <inkml:trace contextRef="#ctx0" brushRef="#br0">163 175 2883,'33'-58'13307,"-29"48"-12273,-1 1 1,1-1-1,-1-1 1,-1 1-1,0 0 1,-1 0-1,1-17 1,-2 26-992,0 1 0,0-1 0,0 0-1,0 0 1,0 0 0,-1 0 0,1 1 0,0-1 0,0 0 0,-1 0 0,1 1 0,0-1 0,-1 0 0,1 1 0,-1-1-1,1 0 1,-1 1 0,1-1 0,-1 0 0,0 1 0,1-1 0,-1 1 0,0-1 0,1 1 0,-1 0 0,0-1 0,0 1-1,1 0 1,-1-1 0,0 1 0,0 0 0,1 0 0,-1 0 0,0 0 0,0 0 0,0 0 0,0 0 0,1 0 0,-1 0-1,0 0 1,0 0 0,0 0 0,1 0 0,-1 1 0,-1 0 0,-2-1-4,1 1 1,0 0-1,-1 1 1,1-1-1,0 0 0,0 1 1,0 0-1,0 0 1,0 0-1,-3 3 0,-4 8 99,0 0 0,1 1-1,0 1 1,1-1 0,1 2-1,-9 23 1,2 2 453,-11 57 0,21-63-269,0 0 0,3 0 0,1 0 0,8 70 0,1 31 17,-9-136-359,0 0 0,-1 0 0,1 1 0,0-1 0,0 0 0,0 0 0,-1 1 1,1-1-1,0 0 0,0 0 0,0 0 0,-1 1 0,1-1 0,0 0 0,0 0 0,-1 0 0,1 0 0,0 0 0,-1 0 0,1 1 0,0-1 0,0 0 0,-1 0 1,1 0-1,0 0 0,-1 0 0,1 0 0,0 0 0,0 0 0,-1 0 0,1 0 0,0 0 0,-1-1 0,1 1 0,0 0 0,0 0 0,-1 0 0,1 0 1,0 0-1,0-1 0,-1 1 0,1 0 0,0 0 0,0 0 0,-1 0 0,1-1 0,0 1 0,0 0 0,0 0 0,0-1 0,-1 1 0,1 0 0,0-1 0,-15-13-2955,-1-16-5267,8 12 1131</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17.772"/>
    </inkml:context>
    <inkml:brush xml:id="br0">
      <inkml:brushProperty name="width" value="0.025" units="cm"/>
      <inkml:brushProperty name="height" value="0.025" units="cm"/>
    </inkml:brush>
  </inkml:definitions>
  <inkml:trace contextRef="#ctx0" brushRef="#br0">1 75 13869,'0'0'14766,"61"-20"-14414,-28 18-63,0-2-129,2-1-128,0 1-160,-2-1-1250,-2-2-1056,-4-3-1890,-1-7-5765</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19.387"/>
    </inkml:context>
    <inkml:brush xml:id="br0">
      <inkml:brushProperty name="width" value="0.025" units="cm"/>
      <inkml:brushProperty name="height" value="0.025" units="cm"/>
    </inkml:brush>
  </inkml:definitions>
  <inkml:trace contextRef="#ctx0" brushRef="#br0">25 0 2947,'0'0'17659,"2"10"-16239,0 21-334,-2 0 0,-3 34-1,1-32-375,1 0 0,6 59 0,-2-82-821,-1-12-2086,-7-19-3252,-8 5 377,-2-2-928</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19.764"/>
    </inkml:context>
    <inkml:brush xml:id="br0">
      <inkml:brushProperty name="width" value="0.025" units="cm"/>
      <inkml:brushProperty name="height" value="0.025" units="cm"/>
    </inkml:brush>
  </inkml:definitions>
  <inkml:trace contextRef="#ctx0" brushRef="#br0">0 37 9577,'0'0'13517,"53"-1"-11659,-17 1-577,5 0-416,0-4-417,2-1-384,-6 0-64,1 2-512,-12-1-1442,-5-2-1986,-6-2-4708</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27.973"/>
    </inkml:context>
    <inkml:brush xml:id="br0">
      <inkml:brushProperty name="width" value="0.025" units="cm"/>
      <inkml:brushProperty name="height" value="0.025" units="cm"/>
    </inkml:brush>
  </inkml:definitions>
  <inkml:trace contextRef="#ctx0" brushRef="#br0">1 25 8808,'0'0'15674,"13"0"-14222,31-2-473,49-8 0,-47 4-1507,1 2 0,59 1 0,-105 3 323,0 0 0,0 0 1,0 0-1,0 1 0,0-1 1,0 0-1,0 0 0,0 1 1,0-1-1,0 1 0,0-1 1,0 1-1,0-1 1,0 1-1,0-1 0,1 3 1,-2-3-275,1 1 0,-1 0 1,1 0-1,-1 0 0,0 0 1,0-1-1,1 1 0,-1 0 1,0 0-1,0 0 0,0 0 1,0 0-1,0 0 0,0 0 1,0 0-1,0-1 0,0 1 1,0 0-1,-1 1 0,-2 5-5185</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28.331"/>
    </inkml:context>
    <inkml:brush xml:id="br0">
      <inkml:brushProperty name="width" value="0.025" units="cm"/>
      <inkml:brushProperty name="height" value="0.025" units="cm"/>
    </inkml:brush>
  </inkml:definitions>
  <inkml:trace contextRef="#ctx0" brushRef="#br0">1 7 11755,'0'0'10826,"59"21"-9801,-14-21-544,6-4-353,-1 0-96,-1-2-448,-8-1-2371,-6 1-4004</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29.449"/>
    </inkml:context>
    <inkml:brush xml:id="br0">
      <inkml:brushProperty name="width" value="0.025" units="cm"/>
      <inkml:brushProperty name="height" value="0.025" units="cm"/>
    </inkml:brush>
  </inkml:definitions>
  <inkml:trace contextRef="#ctx0" brushRef="#br0">86 0 2915,'0'0'24305,"3"13"-23515,-1 2-492,0-1 0,-1 1-1,0 0 1,-1 0 0,-1-1-1,0 1 1,-6 25-1,-37 94 1074,8-28-414,35-104-955,0 0 1,0-1-1,1 1 1,-1-1-1,1 1 1,-1 0-1,1 0 1,0-1-1,-1 1 1,1 0-1,0 0 1,0-1-1,0 1 1,1 0-1,-1 0 1,0-1-1,1 1 1,-1 0-1,1 0 1,-1-1-1,1 1 1,0-1 0,1 3-1,0-3-3,1 0 0,-1 0 1,1 0-1,0-1 0,0 1 0,-1-1 0,1 1 1,0-1-1,0 0 0,-1 0 0,1 0 0,0-1 1,0 1-1,3-2 0,28-4 1,-1-2 0,1-1 0,58-26 0,10-3 0,-84 33 0,-7 1 0,1 0 0,0 1 0,1 0 0,24-2 0,-81 23-1708,5-17-6401,20-1 918</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29.805"/>
    </inkml:context>
    <inkml:brush xml:id="br0">
      <inkml:brushProperty name="width" value="0.025" units="cm"/>
      <inkml:brushProperty name="height" value="0.025" units="cm"/>
    </inkml:brush>
  </inkml:definitions>
  <inkml:trace contextRef="#ctx0" brushRef="#br0">1 60 15054,'0'0'13768,"11"-2"-12353,343-43 1698,-231 36-4938,-1 5-3771,-103 4-314</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7.005"/>
    </inkml:context>
    <inkml:brush xml:id="br0">
      <inkml:brushProperty name="width" value="0.025" units="cm"/>
      <inkml:brushProperty name="height" value="0.025" units="cm"/>
    </inkml:brush>
  </inkml:definitions>
  <inkml:trace contextRef="#ctx0" brushRef="#br0">56 0 1217,'-3'12'1393,"-9"28"-461,-19 84 5339,28-108-5892,0-1 0,1 0 0,1 1-1,1 0 1,0-1 0,3 19 0,10 15-857,-9-39 376,-1 0 0,0 0 0,-1 0 1,0 1-1,0 16 0,0 53-855,-1-20 1646,-7 76 1,3-123-539,-2 11 1536,5-20-682,6-12-181,2-23-4779,-8 12-1918</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35.787"/>
    </inkml:context>
    <inkml:brush xml:id="br0">
      <inkml:brushProperty name="width" value="0.025" units="cm"/>
      <inkml:brushProperty name="height" value="0.025" units="cm"/>
    </inkml:brush>
  </inkml:definitions>
  <inkml:trace contextRef="#ctx0" brushRef="#br0">22 1 3235,'0'0'18914,"-1"10"-18402,-7 87 760,-4 68 1385,12-163-2608,-1-1 0,1 1 0,0-1 0,0 1 0,0-1 0,0 1 0,0-1 0,0 1 0,1-1 0,-1 1 0,0-1 0,1 0 0,-1 1 0,1-1 0,-1 0 0,1 1 0,0-1 0,0 0 0,0 1 0,-1-1 0,1 0 0,0 0 0,0 0 0,0 0 0,1 0 0,-1 0 0,0 0 0,0 0 0,0-1 0,1 1 0,-1 0 0,0-1 0,1 1 0,-1-1 0,1 1 0,-1-1 0,1 0 0,-1 0 0,1 0 0,-1 1 0,1-1 0,-1-1 0,0 1 0,1 0 0,-1 0 0,1 0 0,-1-1 0,1 1 0,-1-1 0,0 1 0,1-1 0,-1 0 0,2-1 0,7-2 102,0-1-1,0 0 1,-1 0 0,0-1 0,16-14 0,1-7-96,-1-2 0,-1 0 0,-2-2 0,27-46 0,-41 63-53,-2 6 13,-2 10 26,-4 18 91,-9 32 145,3-32-159,2-8-42,1 0 1,0 0-1,1 0 0,0 0 1,0 14-1,2-25-67,0 0 1,1 0-1,-1 0 0,1 1 0,-1-1 1,1 0-1,-1-1 0,1 1 1,0 0-1,-1 0 0,1 0 0,0 0 1,0 0-1,0-1 0,-1 1 1,1 0-1,0-1 0,0 1 0,0-1 1,0 1-1,0-1 0,0 1 0,0-1 1,0 1-1,1-1 0,-1 0 1,0 0-1,0 0 0,0 0 0,0 0 1,0 0-1,0 0 0,0 0 0,1 0 1,1-1-1,45-8 186,-28 0-176,-1-2 1,0 0 0,-1 0-1,-1-2 1,0 0 0,27-27 0,21-16 28,-65 55-49,1 1-1,-1 0 0,0-1 1,0 1-1,1 0 0,-1 0 1,0-1-1,1 1 0,-1 0 1,0 0-1,1-1 0,-1 1 1,0 0-1,1 0 0,-1 0 1,1 0-1,-1 0 0,0-1 1,1 1-1,-1 0 0,0 0 1,1 0-1,-1 0 0,1 0 1,-1 0-1,0 0 0,1 1 1,-1-1-1,1 0 0,-1 0 1,0 0-1,1 0 0,-1 0 1,0 1-1,1-1 0,-1 0 1,0 0-1,1 0 0,-1 1 0,0-1 1,1 0-1,-1 1 0,0-1 1,0 0-1,1 1 0,3 25 52,-11 29 175,2-40-177,2-5-31,0 1 0,1-1 0,0 0 0,0 16 0,2-25-172,1 0-1,0-1 1,0 1-1,-1 0 1,1-1-1,0 1 0,0-1 1,0 1-1,0-1 1,0 0-1,0 1 1,0-1-1,0 0 1,0 1-1,0-1 0,0 0 1,0 0-1,0 0 1,0 0-1,0 0 1,0 0-1,0 0 0,0-1 1,0 1-1,-1 0 1,3-1-1,29-5-8226,-12-6 342</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36.176"/>
    </inkml:context>
    <inkml:brush xml:id="br0">
      <inkml:brushProperty name="width" value="0.025" units="cm"/>
      <inkml:brushProperty name="height" value="0.025" units="cm"/>
    </inkml:brush>
  </inkml:definitions>
  <inkml:trace contextRef="#ctx0" brushRef="#br0">132 2 16944,'0'0'10164,"-10"-1"-9240,6 1-882,0 0 1,1-1-1,-1 2 0,1-1 1,-1 0-1,1 1 0,-1 0 1,1-1-1,-1 1 0,1 1 1,0-1-1,0 0 0,-1 1 1,1 0-1,0 0 0,0 0 1,1 0-1,-1 0 1,0 0-1,1 1 0,-1-1 1,1 1-1,0 0 0,0 0 1,0 0-1,0 0 0,0 0 1,1 0-1,-3 5 0,-1 3 52,0 0 0,0 0 0,1 1 0,0-1 0,1 1 0,-2 18-1,4-28-82,0 1-1,1-1 0,0 0 0,0 1 1,-1-1-1,1 1 0,1-1 0,-1 1 1,0-1-1,1 0 0,-1 1 0,1-1 1,0 0-1,-1 1 0,1-1 1,0 0-1,1 0 0,-1 0 0,0 0 1,1 0-1,-1 0 0,1 0 0,-1 0 1,1-1-1,0 1 0,0 0 0,0-1 1,0 0-1,0 1 0,0-1 0,0 0 1,0 0-1,1 0 0,-1 0 0,0-1 1,0 1-1,1-1 0,2 1 0,3 0 7,1-1-1,-1-1 0,0 1 1,0-1-1,1 0 1,-1-1-1,0 0 0,0-1 1,0 1-1,0-1 0,-1-1 1,1 0-1,-1 0 0,0 0 1,0-1-1,0 0 1,10-11-1,-8 8-6,-1 0-1,0-1 1,-1 0 0,0 0 0,-1-1 0,0 0-1,0 0 1,-1 0 0,0-1 0,-1 0 0,0 0-1,3-15 1,-7 26-10,0 0-1,-1 1 1,1-1 0,0 0-1,0 0 1,-1 1-1,1-1 1,0 0 0,0 0-1,-1 0 1,1 0-1,0 1 1,0-1 0,-1 0-1,1 0 1,0 0-1,-1 0 1,1 0 0,0 0-1,0 0 1,-1 0-1,1 0 1,0 0 0,-1 0-1,1 0 1,0 0-1,-1 0 1,1 0 0,0 0-1,0 0 1,-1 0-1,1 0 1,0-1 0,-1 1-1,1 0 1,0 0-1,0 0 1,-1 0 0,1-1-1,0 1 1,0 0-1,0 0 1,-1-1 0,1 1-1,0 0 1,0 0-1,0-1 1,0 1 0,-1 0-1,1 0 1,0-1-1,0 1 1,0 0 0,0-1-1,0 1 1,0 0-1,0-1 1,0 1 0,0 0-1,0-1 1,0 1-1,0 0 1,0 0 0,0-1-1,0 1 1,1-1-1,-10 10 19,1 1 0,0 0 0,1 0 0,0 1 0,1 0 0,0 0 0,1 0 0,0 1 0,1-1 0,0 1 0,1 0-1,0 1 1,-2 22 0,5-33-149,0 0 0,0 0 0,0 0-1,1 0 1,-1-1 0,0 1 0,1 0-1,-1 0 1,1 0 0,0-1 0,0 1-1,0 0 1,0-1 0,0 1 0,0-1 0,0 1-1,0-1 1,0 1 0,1-1 0,-1 0-1,1 0 1,-1 1 0,1-1 0,-1 0-1,1-1 1,0 1 0,0 0 0,-1 0-1,1-1 1,0 1 0,0-1 0,0 1 0,-1-1-1,1 0 1,0 0 0,0 0 0,0 0-1,3 0 1,3 0-1230,1 0-1,0-1 1,-1 0-1,1 0 1,0-1-1,-1 0 1,11-4 0,16-12-13443</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36.533"/>
    </inkml:context>
    <inkml:brush xml:id="br0">
      <inkml:brushProperty name="width" value="0.025" units="cm"/>
      <inkml:brushProperty name="height" value="0.025" units="cm"/>
    </inkml:brush>
  </inkml:definitions>
  <inkml:trace contextRef="#ctx0" brushRef="#br0">177 0 13741,'0'0'11253,"-4"12"-9987,-16 34-573,-2-2 1,-2 0 0,-52 71-1,54-82-868,15-27-5040,5-17-930,2-10-2321</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36.894"/>
    </inkml:context>
    <inkml:brush xml:id="br0">
      <inkml:brushProperty name="width" value="0.025" units="cm"/>
      <inkml:brushProperty name="height" value="0.025" units="cm"/>
    </inkml:brush>
  </inkml:definitions>
  <inkml:trace contextRef="#ctx0" brushRef="#br0">0 1 7271,'0'0'22133,"55"50"-21012,-27-33-609,4-3-287,0 0-129,3-3-64,-2 0-96,-2-1-929,2-2-1442,-3-2-2657,-2-3-5959</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37.394"/>
    </inkml:context>
    <inkml:brush xml:id="br0">
      <inkml:brushProperty name="width" value="0.025" units="cm"/>
      <inkml:brushProperty name="height" value="0.025" units="cm"/>
    </inkml:brush>
  </inkml:definitions>
  <inkml:trace contextRef="#ctx0" brushRef="#br0">29 35 12684,'0'0'14456,"-5"12"-13730,0 2-570,1-1-1,0 0 0,1 1 1,1 0-1,0 0 0,0 18 0,1-28-129,1-1 0,0 0-1,0 1 1,0-1-1,1 0 1,-1 1 0,1-1-1,0 0 1,0 0-1,0 0 1,0 1 0,1-1-1,-1 0 1,1 0-1,0-1 1,-1 1-1,1 0 1,1-1 0,-1 1-1,0-1 1,1 1-1,-1-1 1,1 0 0,0 0-1,-1 0 1,1-1-1,0 1 1,0-1 0,0 1-1,0-1 1,1 0-1,-1 0 1,0 0-1,0-1 1,1 1 0,5-1-1,-1 0 32,0 0 1,0 0-1,0-1 0,-1 0 0,1-1 0,0 1 0,-1-2 1,1 1-1,-1-1 0,1 0 0,-1-1 0,0 1 0,-1-1 0,1-1 1,-1 1-1,0-1 0,0 0 0,0-1 0,0 0 0,-1 1 1,7-11-1,2-5 54,-1-1 1,-1 0 0,0-1-1,-2 0 1,10-34-1,-21 65-71,0 1-1,0-1 0,0 1 0,1-1 0,3 17 0,-2 6 15,-1-24-42,0 0 1,0 0 0,1 0 0,0 1-1,0-1 1,1 0 0,-1-1 0,2 1-1,3 11 1,-3-15-137,-1 0 0,0 0 1,1 0-1,0 0 0,-1-1 0,1 1 0,0 0 1,0-1-1,1 0 0,-1 0 0,0 0 0,1 0 1,0-1-1,-1 1 0,1-1 0,0 0 0,-1 0 0,1 0 1,6 0-1,21 2-4059,-10-3-1825,2 0-4920</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37.739"/>
    </inkml:context>
    <inkml:brush xml:id="br0">
      <inkml:brushProperty name="width" value="0.025" units="cm"/>
      <inkml:brushProperty name="height" value="0.025" units="cm"/>
    </inkml:brush>
  </inkml:definitions>
  <inkml:trace contextRef="#ctx0" brushRef="#br0">111 0 16464,'0'0'8717,"-1"14"-7324,-9 30-488,-2-1 0,-20 48 0,12-37-416,12-31-378,1 1 0,1-1 1,1 1-1,1 0 0,1 1 1,0 24-1,3-46-130,0 0-1,1 0 1,-1-1-1,1 1 1,-1 0 0,1 0-1,0-1 1,0 1 0,0 0-1,0-1 1,0 1 0,1-1-1,-1 0 1,1 1 0,-1-1-1,1 0 1,0 0 0,0 0-1,0 0 1,0 0-1,1-1 1,-1 1 0,0-1-1,1 1 1,-1-1 0,1 0-1,3 2 1,36 6-2861,0-7-4006,-10-2-2505</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38.450"/>
    </inkml:context>
    <inkml:brush xml:id="br0">
      <inkml:brushProperty name="width" value="0.025" units="cm"/>
      <inkml:brushProperty name="height" value="0.025" units="cm"/>
    </inkml:brush>
  </inkml:definitions>
  <inkml:trace contextRef="#ctx0" brushRef="#br0">1 0 17745,'0'0'11210,"5"49"-10024,-5-29-354,0 4-543,0-4-225,0 1-64,0-3-641,3-3-1505,-2-5-2018</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39.308"/>
    </inkml:context>
    <inkml:brush xml:id="br0">
      <inkml:brushProperty name="width" value="0.025" units="cm"/>
      <inkml:brushProperty name="height" value="0.025" units="cm"/>
    </inkml:brush>
  </inkml:definitions>
  <inkml:trace contextRef="#ctx0" brushRef="#br0">11 0 16624,'0'0'9865,"36"74"-7943,-15-40-513,3 6-704,-3 5-353,-6 4-256,-7 8-64,-8 0 0,-2 2-96,-19-1-704,-10-3-770,-9-6-2017,-1-12-2787</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40.897"/>
    </inkml:context>
    <inkml:brush xml:id="br0">
      <inkml:brushProperty name="width" value="0.025" units="cm"/>
      <inkml:brushProperty name="height" value="0.025" units="cm"/>
    </inkml:brush>
  </inkml:definitions>
  <inkml:trace contextRef="#ctx0" brushRef="#br0">47 1 6054,'0'0'15695,"1"10"-14425,2 27-852,-2-1-1,-1 0 0,-3 0 1,-9 54-1,3-44-476,-5 22 166,1-26-3278,14-50-1947,-2-8 2140,0 3 414,1-22-3442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41.241"/>
    </inkml:context>
    <inkml:brush xml:id="br0">
      <inkml:brushProperty name="width" value="0.025" units="cm"/>
      <inkml:brushProperty name="height" value="0.025" units="cm"/>
    </inkml:brush>
  </inkml:definitions>
  <inkml:trace contextRef="#ctx0" brushRef="#br0">0 40 11915,'0'0'7549,"1"13"-6364,3 17-808,2 0-1,0-1 1,3 1 0,0-2 0,2 1-1,27 52 1,-33-74-317,29 45 290,-32-50-252,0 0 1,0 1 0,0-1 0,0 0 0,0 0 0,1-1-1,-1 1 1,1 0 0,-1-1 0,1 1 0,0-1 0,0 0 0,-1 0-1,1 0 1,0 0 0,0-1 0,5 1 0,-7-1-63,0 0 1,0-1 0,0 1-1,-1-1 1,1 1 0,0-1-1,0 1 1,0-1 0,0 0-1,-1 1 1,1-1-1,0 0 1,0 0 0,-1 1-1,1-1 1,-1 0 0,1 0-1,-1 0 1,1 0 0,-1 0-1,0 0 1,1 0 0,-1 0-1,0 0 1,0 0-1,1 0 1,-1 0 0,0 0-1,0-1 1,2-41 344,-2 34-233,-3-153 947,1 142-943,-1 1-1,0 0 1,-2-1 0,0 2-1,-1-1 1,-11-23 0,35 90-1871,-16-45 1064,9 11-3081,-2-9-4071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5.901"/>
    </inkml:context>
    <inkml:brush xml:id="br0">
      <inkml:brushProperty name="width" value="0.025" units="cm"/>
      <inkml:brushProperty name="height" value="0.025" units="cm"/>
    </inkml:brush>
  </inkml:definitions>
  <inkml:trace contextRef="#ctx0" brushRef="#br0">0 79 4644,'13'-10'13347,"-9"21"-5194,-2 1-9255,-1-8 1268,1 8-6,1 1-1,0-1 1,1 0 0,0 0-1,0 0 1,2-1-1,-1 1 1,2-1-1,9 14 1,-15-24-97,0 0 1,0 0-1,0 0 1,0 0-1,1-1 0,-1 1 1,0 0-1,0 0 0,0-1 1,1 1-1,-1 0 1,0-1-1,1 0 0,-1 1 1,1-1-1,-1 0 0,0 1 1,1-1-1,-1 0 1,1 0-1,-1 0 0,0 0 1,1-1-1,1 1 0,0-1 56,-1-1 0,0 1 0,1 0 0,-1-1 0,0 1 0,1-1 0,-1 0 0,0 0 0,0 0 0,-1 0 0,4-4 0,2-4 116,-1 0 0,0 0-1,-1-1 1,7-18-1,-8 15-156,0 0 0,-1 1 0,0-1 0,1-28 0,-4 41-163,0 17-305,-1-11 381,1 0 1,0-1-1,0 1 0,1 0 1,-1-1-1,1 1 1,0-1-1,0 1 0,0 0 1,1-1-1,0 0 1,0 1-1,4 5 0,-4-7 11,1-1 0,0 0 0,1 0 0,-1 0 0,0 0 0,0-1 0,1 1 0,-1-1 0,1 0 0,-1 0 0,1 0 0,0 0 0,-1-1 0,1 0 0,0 1 0,-1-1 0,8-1-1,-3 0 20,-1 1 0,1-2 0,-1 1 0,0-1 0,1 0 0,-1 0 0,0-1 0,0 0-1,-1 0 1,1-1 0,-1 0 0,1 0 0,6-7 0,-9 8-9,0 0 0,-1 0 0,1 0 1,-1-1-1,0 0 0,0 0 0,0 0 0,-1 0 1,1 0-1,-1 0 0,0 0 0,0-1 0,-1 0 0,1 1 1,-1-1-1,0 0 0,0 1 0,0-1 0,-1 0 1,0 0-1,0-7 0,0 11-18,-1 0 0,1 1 0,0-1 0,0 0 0,-1 1 0,1-1 0,-1 1 0,1-1 0,0 0 0,-1 1 0,1-1 0,-1 1 1,1-1-1,-1 1 0,1 0 0,-1-1 0,0 1 0,1-1 0,-1 1 0,0 0 0,1-1 0,-1 1 0,0 0 0,1 0 0,-1 0 0,0 0 0,1-1 0,-1 1 0,0 0 0,1 0 0,-1 0 0,0 0 0,0 1 0,1-1 0,-1 0 0,0 0 0,1 0 1,-1 0-1,0 1 0,1-1 0,-1 0 0,0 1 0,1-1 0,-1 1 0,-29 17-287,29-16 288,-48 57-62,45-54 101,1 0 1,0 0-1,0 0 1,1 0-1,-1 0 1,1 1-1,0-1 1,1 1 0,-1-1-1,1 1 1,0 6-1,1-11-30,1 0 1,-1 0-1,1 0 0,-1 0 1,1-1-1,0 1 0,-1 0 0,1 0 1,0-1-1,0 1 0,0 0 1,-1-1-1,1 1 0,0-1 0,0 1 1,0-1-1,0 0 0,0 1 1,0-1-1,0 0 0,0 1 0,0-1 1,0 0-1,2 0 0,34 5 67,-27-3-51,-7-2-46,-1 0 0,1 1 0,0 0 0,-1 0 0,1-1 1,-1 1-1,1 1 0,-1-1 0,1 0 0,-1 1 0,0-1 0,3 3 1,6 7-2463,-2-1-1751,-7-10 3587,-1 1-1,0-1 1,1 0-1,-1 1 1,0-1 0,1 0-1,-1 0 1,0 0-1,1 0 1,-1 0 0,0-1-1,1 1 1,-1 0-1,0 0 1,0-1 0,1 1-1,-1-1 1,0 0-1,0 1 1,1-1 0,-1 0-1,0 1 1,2-3 0,9-9-5071</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41.596"/>
    </inkml:context>
    <inkml:brush xml:id="br0">
      <inkml:brushProperty name="width" value="0.025" units="cm"/>
      <inkml:brushProperty name="height" value="0.025" units="cm"/>
    </inkml:brush>
  </inkml:definitions>
  <inkml:trace contextRef="#ctx0" brushRef="#br0">7 1 18001,'0'0'1602,"-2"48"640,-1-13-256,2 4-929,1 3-417,0 1-352,1-3-256,8-3 0,1-6-32,0-8-512,-2-5-609,0-9-449,-4-6-479,-1-3-802,-3-7-2883</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41.920"/>
    </inkml:context>
    <inkml:brush xml:id="br0">
      <inkml:brushProperty name="width" value="0.025" units="cm"/>
      <inkml:brushProperty name="height" value="0.025" units="cm"/>
    </inkml:brush>
  </inkml:definitions>
  <inkml:trace contextRef="#ctx0" brushRef="#br0">38 64 11147,'0'0'9224,"11"-9"-7398,-4 3-1540,0 0-1,1 1 1,0 0-1,0 0 1,0 1 0,0 0-1,1 0 1,-1 1-1,1 0 1,0 0 0,0 1-1,0 1 1,12-2-1,-16 3-222,0 0-1,0 0 0,0 0 0,0 0 1,0 1-1,0 0 0,0 0 1,-1 0-1,1 1 0,7 3 0,-10-4-46,-1 0-1,1 1 1,0-1 0,-1 1-1,0 0 1,1-1-1,-1 1 1,0 0 0,0 0-1,0-1 1,0 1-1,0 0 1,0 0-1,-1 0 1,1 0 0,-1 0-1,1 1 1,-1-1-1,0 0 1,0 0-1,0 0 1,0 0 0,0 0-1,0 0 1,-1 1-1,1-1 1,-2 3 0,0 2 116,-1 0 1,1 0 0,-2-1 0,1 0 0,-1 1 0,0-1 0,0 0 0,0-1 0,-1 1 0,0-1 0,0 0 0,0 0 0,-8 5 0,-1 1 202,-1-1 1,0 0 0,0-2-1,-22 10 1,37-18-236,9-2-238,-1-1 0,0 2 0,1-1 0,13 0 0,-21 2 103,1 0-1,0-1 0,0 1 1,0 0-1,0 0 0,0 1 0,0-1 1,0 0-1,-1 1 0,1-1 1,0 1-1,0-1 0,0 1 0,-1 0 1,1 0-1,0 0 0,-1 0 0,1 0 1,-1 0-1,1 0 0,-1 1 1,0-1-1,1 0 0,-1 1 0,0-1 1,0 1-1,0 0 0,0-1 1,0 1-1,0 0 0,-1-1 0,1 1 1,0 0-1,-1 0 0,1 0 0,-1 3 1,0 2 102,0 1 1,0-1 0,-1 0-1,0 0 1,0 1 0,-1-1-1,0 0 1,-1 0 0,1 0-1,-1-1 1,0 1 0,-1-1-1,0 1 1,0-1 0,0 0-1,-1-1 1,1 1 0,-1-1-1,-1 0 1,1 0 0,-1 0-1,0-1 1,0 0 0,0 0-1,-1 0 1,1-1 0,-1 0-1,0 0 1,0-1 0,0 0-1,0 0 1,0-1 0,0 0-1,-1 0 1,1 0 0,-11-1-1,16-1-125,1 1 0,0-1-1,0 1 1,-1-1-1,1 1 1,0-1-1,0 1 1,0-1-1,0 0 1,0 0 0,0 0-1,0 0 1,0 0-1,0 0 1,0 0-1,0 0 1,0 0 0,1 0-1,-1 0 1,1 0-1,-1-1 1,1 1-1,-1 0 1,1-1-1,-1 1 1,1 0 0,0 0-1,0-1 1,0 1-1,0 0 1,0-1-1,0 1 1,0 0 0,0-1-1,1-1 1,0-3-962,0 0 1,0-1-1,0 1 0,1 1 1,0-1-1,4-9 1,12-14-6332,4 2-4399</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2:42.280"/>
    </inkml:context>
    <inkml:brush xml:id="br0">
      <inkml:brushProperty name="width" value="0.025" units="cm"/>
      <inkml:brushProperty name="height" value="0.025" units="cm"/>
    </inkml:brush>
  </inkml:definitions>
  <inkml:trace contextRef="#ctx0" brushRef="#br0">0 0 17424,'0'0'9994,"12"54"-13037,-9-49-1858,-1 0-4291</inkml:trace>
  <inkml:trace contextRef="#ctx0" brushRef="#br0" timeOffset="1">24 240 13229,'0'0'15951,"11"5"-17233,-8-19-3042,0-3-6918</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45.858"/>
    </inkml:context>
    <inkml:brush xml:id="br0">
      <inkml:brushProperty name="width" value="0.025" units="cm"/>
      <inkml:brushProperty name="height" value="0.025" units="cm"/>
    </inkml:brush>
  </inkml:definitions>
  <inkml:trace contextRef="#ctx0" brushRef="#br0">197 114 6470,'0'0'3507,"10"-7"-517,-1 1-2409,42-31 3203,-48 33-2911,1 1 1,0-1-1,-1 0 1,0 0-1,0 0 1,4-7-1,-6 10-772,-1 0 0,0 1 1,1-1-1,-1 1 0,0-1 0,1 0 0,-1 1 0,0-1 1,0 0-1,0 0 0,0 1 0,0-1 0,0 0 0,0 0 0,0 1 1,0-1-1,0 0 0,0 1 0,0-1 0,0 0 0,0 1 0,-1-1 1,1 0-1,0 1 0,-1-1 0,1 0 0,0 1 0,-1-1 1,1 0-1,-1 1 0,1-1 0,-2 0 0,0 0-27,1 0 0,-1 0-1,0 0 1,0 1 0,0-1 0,-1 0-1,1 1 1,0 0 0,0-1 0,0 1-1,-3 0 1,-1 0-58,0 0-1,1 1 0,-1 0 1,1 0-1,-1 0 1,1 0-1,-1 1 0,-9 4 1,5 1 48,1 1 0,0 0 1,0 0-1,1 1 0,0 0 1,0 0-1,1 1 0,1 0 1,-1 0-1,2 1 0,-1-1 1,1 1-1,1 1 0,0-1 1,-3 19-1,1 8 104,1 1-1,2 0 1,4 57 0,0-36-160,-1-50 81,-1 0 0,1 0-1,-2 0 1,1-1 0,-1 1 0,-1 0 0,0-1-1,0 0 1,-1 1 0,-6 9 0,7-24-413,0 0 0,0-1 0,0 1-1,1-1 1,0 0 0,-2-8 0,-16-40-11484,9 34 4008</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46.231"/>
    </inkml:context>
    <inkml:brush xml:id="br0">
      <inkml:brushProperty name="width" value="0.025" units="cm"/>
      <inkml:brushProperty name="height" value="0.025" units="cm"/>
    </inkml:brush>
  </inkml:definitions>
  <inkml:trace contextRef="#ctx0" brushRef="#br0">1 44 10890,'0'0'15759,"68"-15"-14478,-33 11-320,0-1-512,1 1-321,-1 1-128,-1-1-384,-2 3-1218,-2-1-1569,-4 0-2562,0-1-6119</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46.574"/>
    </inkml:context>
    <inkml:brush xml:id="br0">
      <inkml:brushProperty name="width" value="0.025" units="cm"/>
      <inkml:brushProperty name="height" value="0.025" units="cm"/>
    </inkml:brush>
  </inkml:definitions>
  <inkml:trace contextRef="#ctx0" brushRef="#br0">193 0 10890,'0'0'17249,"-5"1"-16635,-9 4-395,0 0 0,1 1 0,0 1 1,1 0-1,-1 1 0,2 0 0,-1 0 1,1 2-1,0-1 0,1 1 0,0 1 1,0 0-1,-13 20 0,22-29-209,0-1 0,0 0 0,0 1 0,0-1 0,0 0 1,1 1-1,-1-1 0,0 1 0,1 0 0,-1-1 0,1 1 0,0-1 0,-1 1 0,1 0 0,0-1 0,0 1 0,0 0 0,0-1 0,0 1 1,0 0-1,1-1 0,-1 1 0,1-1 0,-1 1 0,1 0 0,0 1 0,1-1 2,0-1-1,0 1 1,0-1 0,0 0 0,0 0-1,0 0 1,0 0 0,0 0-1,0 0 1,1 0 0,-1-1 0,0 1-1,1-1 1,-1 0 0,0 1-1,3-1 1,12 0-90,0-1 0,-1-1 0,1 0-1,16-4 1,36-13-3123,-24 2-3944,-11 4-4321</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55.225"/>
    </inkml:context>
    <inkml:brush xml:id="br0">
      <inkml:brushProperty name="width" value="0.025" units="cm"/>
      <inkml:brushProperty name="height" value="0.025" units="cm"/>
    </inkml:brush>
  </inkml:definitions>
  <inkml:trace contextRef="#ctx0" brushRef="#br0">0 89 6278,'1'-8'3539,"2"-40"791,-1 16 2994,-1 72-4868,-1 91-1795,0-8-1710,0-41-7927,0-94 3830</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55.582"/>
    </inkml:context>
    <inkml:brush xml:id="br0">
      <inkml:brushProperty name="width" value="0.025" units="cm"/>
      <inkml:brushProperty name="height" value="0.025" units="cm"/>
    </inkml:brush>
  </inkml:definitions>
  <inkml:trace contextRef="#ctx0" brushRef="#br0">24 318 5637,'0'0'13693,"-5"-2"-12524,4 2-1116,0 0-1,0-1 0,1 1 0,-1 0 1,0 0-1,0-1 0,0 1 0,0-1 1,0 1-1,1-1 0,-1 1 0,0-1 1,0 1-1,1-1 0,-1 0 0,0 1 1,1-1-1,-1 0 0,1 0 0,-1 0 1,1 1-1,-1-1 0,1 0 0,-1 0 1,1 0-1,0 0 0,0 0 0,-1 0 1,1 0-1,0 0 0,0 0 0,0-1 1,13-37 1211,-9 30-1204,89-224 644,-92 232-702,-1 1 0,0-1-1,0 1 1,0-1 0,1 0 0,-1 1-1,0-1 1,1 1 0,-1-1 0,0 1-1,1-1 1,-1 1 0,1-1-1,-1 1 1,1-1 0,-1 1 0,1-1-1,-1 1 1,1 0 0,-1-1 0,1 1-1,0 0 1,-1 0 0,2-1-1,7 12 79,0 37 121,-7-38-140,3 19-123,-3-17-156,-1 1 1,2-1-1,0 0 1,0 0-1,1 0 1,1 0-1,0 0 1,0-1-1,10 14 1,-1-14-2719,0-9-2146</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23.791"/>
    </inkml:context>
    <inkml:brush xml:id="br0">
      <inkml:brushProperty name="width" value="0.025" units="cm"/>
      <inkml:brushProperty name="height" value="0.025" units="cm"/>
    </inkml:brush>
  </inkml:definitions>
  <inkml:trace contextRef="#ctx0" brushRef="#br0">9 62 3171,'14'-14'8378,"-6"15"-1522,-5 11-2624,-3 8-3731,0-17-732,-3 63 2244,-13 78 0,2-28-1395,15-158 1432,-1 6-2028,2 1-1,7-45 0,-6 68-22,4-21-2,15-40 1,-20 66 2,1 0 0,0 0 0,0 0 0,1 0 0,0 1 0,0-1 1,0 1-1,1 0 0,0 0 0,0 1 0,11-9 0,-12 11-5,1 1 1,-1 1-1,0-1 1,1 1-1,0-1 1,-1 1-1,1 0 0,0 1 1,-1-1-1,1 1 1,0 0-1,0 0 0,-1 1 1,1-1-1,0 1 1,-1 0-1,1 0 1,0 1-1,-1-1 0,0 1 1,1 0-1,3 3 1,-4-4 1,-1 1 0,0 0 0,1 0 0,-1 0 0,0 1 0,0-1 0,-1 1 0,1-1 0,0 1 1,-1 0-1,0 0 0,1 0 0,-1 0 0,0 1 0,-1-1 0,1 1 0,-1-1 0,1 1 0,-1-1 0,0 1 1,0 0-1,-1-1 0,1 1 0,-1 0 0,0 0 0,0 0 0,0 5 0,-1-6 35,-1-1 0,1 1 0,0-1-1,-1 1 1,0-1 0,1 0 0,-1 1 0,0-1-1,0 0 1,0 0 0,0-1 0,-1 1 0,1 0 0,0-1-1,-1 1 1,1-1 0,-1 0 0,0 0 0,1 0-1,-1 0 1,0 0 0,1 0 0,-1-1 0,0 1-1,-3-1 1,-13 3 181,0-2-1,-27 0 0,38-1-192,2 0-37,-33-2 195,37 2-202,1 0-1,-1 0 1,1 0 0,0-1-1,-1 1 1,1-1-1,-1 1 1,1-1 0,0 1-1,-1-1 1,1 0-1,0 0 1,0 1 0,0-1-1,-1 0 1,1 0-1,0 0 1,0 0 0,0-1-1,1 1 1,-1 0-1,-1-2 1,3 3-205,-1-1 0,1 1 0,-1-1 0,1 1 0,-1-1-1,1 1 1,-1 0 0,1-1 0,0 1 0,-1 0 0,1-1 0,-1 1 0,1 0 0,0 0 0,-1-1 0,1 1 0,0 0 0,0 0 0,-1 0-1,1 0 1,0 0 0,-1 0 0,1 0 0,0 0 0,1 1 0,27-2-4835,-25 1 2919,17 0-5990</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24.257"/>
    </inkml:context>
    <inkml:brush xml:id="br0">
      <inkml:brushProperty name="width" value="0.025" units="cm"/>
      <inkml:brushProperty name="height" value="0.025" units="cm"/>
    </inkml:brush>
  </inkml:definitions>
  <inkml:trace contextRef="#ctx0" brushRef="#br0">1 64 9737,'0'0'18209,"9"2"-17120,6 1-746,0-2-1,1 1 1,-1-2-1,1 0 1,22-4-1,91-18 278,-32 5-593,-7 13-21,-63 4-8,-1-1 0,29-5 0,-55 6-40,0 0 0,0 0 0,0 0 0,0-1 0,0 1 1,0 0-1,0 0 0,0 0 0,0-1 0,0 1 0,0 0 1,0 0-1,0 0 0,0-1 0,0 1 0,0 0 0,0 0 1,0 0-1,0-1 0,0 1 0,0 0 0,0 0 0,0 0 1,0 0-1,-1-1 0,1 1 0,0 0 0,0 0 0,0 0 1,0 0-1,0-1 0,-1 1 0,1 0 0,0 0 0,0 0 0,0 0 1,0 0-1,-1 0 0,1 0 0,0 0 0,0 0 0,0 0 1,-1-1-1,1 1 0,0 0 0,0 0 0,0 0 0,-1 0 1,1 0-1,0 0 0,0 0 0,0 1 0,-1-1 0,1 0 1,0 0-1,-14-6-3189,-11 2-6719,13 3 239</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6.259"/>
    </inkml:context>
    <inkml:brush xml:id="br0">
      <inkml:brushProperty name="width" value="0.025" units="cm"/>
      <inkml:brushProperty name="height" value="0.025" units="cm"/>
    </inkml:brush>
  </inkml:definitions>
  <inkml:trace contextRef="#ctx0" brushRef="#br0">17 23 673,'0'0'2754</inkml:trace>
  <inkml:trace contextRef="#ctx0" brushRef="#br0" timeOffset="1">17 23 4612,'22'-22'3107,"-30"22"-1665,-5 5-1026,4 2-1377,0-2-3811</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24.942"/>
    </inkml:context>
    <inkml:brush xml:id="br0">
      <inkml:brushProperty name="width" value="0.025" units="cm"/>
      <inkml:brushProperty name="height" value="0.025" units="cm"/>
    </inkml:brush>
  </inkml:definitions>
  <inkml:trace contextRef="#ctx0" brushRef="#br0">1 82 6983,'0'0'2663,"2"-9"402,-2 8-2672,9-36 2351,-8 35-2390,-1 1 0,1-1 1,-1 1-1,1-1 0,-1 1 1,1-1-1,0 1 0,0-1 1,-1 1-1,1 0 0,0-1 1,1 1-1,-1 0 0,0 0 1,0 0-1,0 0 0,1 0 1,-1 0-1,0 0 0,1 0 1,-1 1-1,1-1 0,-1 0 1,3 0-1,-3 1-219,0 1-1,0-1 1,0 1-1,0-1 1,0 1-1,0-1 1,0 1-1,-1-1 1,1 1-1,0 0 1,0-1 0,0 1-1,-1 0 1,1 0-1,0 0 1,-1-1-1,1 1 1,-1 0-1,1 0 1,-1 0-1,0 0 1,1 0-1,-1 0 1,0 0 0,1 0-1,-1 0 1,0 2-1,6 35 687,-5-28-402,1 19 198,-1-18-465,-1 0-1,1-1 1,1 1-1,0-1 1,0 0-1,1 0 1,1 0-1,7 17 1,-10-25-137,0-1 0,0 0 0,0 1 0,0-1 0,0 0 0,1 0 0,-1 0 0,0 0 1,1 0-1,-1-1 0,0 1 0,1 0 0,-1-1 0,1 1 0,-1 0 0,1-1 0,0 0 0,-1 1 0,1-1 0,-1 0 0,1 0 0,0 0 0,-1 0 0,1 0 0,-1 0 1,1-1-1,0 1 0,-1 0 0,1-1 0,-1 1 0,1-1 0,-1 0 0,1 1 0,-1-1 0,0 0 0,1 0 0,1-2 0,6-3 85,-1-1 0,1 0 0,-2 0 0,9-11 0,-14 17-99,17-23-1,31-48 0,4-7 0,-57 124 0,-9 9 0,7-34 0,1 1 0,0 0 0,0 29 0,4-50 0,0 0 0,1 1 0,-1-1 0,0 0 0,0 0 0,1 1 0,-1-1 0,0 0 0,0 0 0,1 1 0,-1-1 0,0 0 0,1 0 0,-1 0 0,0 0 0,1 0 0,-1 0 0,0 1 0,1-1 0,-1 0 0,0 0 0,1 0 0,-1 0 0,0 0 0,1 0 0,-1 0 0,0 0 0,1 0 0,-1-1 0,0 1 0,1 0 0,-1 0 0,0 0 0,1 0 0,-1 0 0,0-1 0,1 1 0,-1 0 0,0 0 0,0 0 0,1-1 0,-1 1 0,0 0 0,1-1 0,16-10 0,1-7 0,0-2 0,0 0 0,-2-1 0,-1-1 0,-1 0 0,0-1 0,9-25 0,-20 44-3104</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26.373"/>
    </inkml:context>
    <inkml:brush xml:id="br0">
      <inkml:brushProperty name="width" value="0.025" units="cm"/>
      <inkml:brushProperty name="height" value="0.025" units="cm"/>
    </inkml:brush>
  </inkml:definitions>
  <inkml:trace contextRef="#ctx0" brushRef="#br0">0 1 5125,'0'0'25848,"30"17"-26296,-28-16-769,-2 2-673,0-1-993</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26.745"/>
    </inkml:context>
    <inkml:brush xml:id="br0">
      <inkml:brushProperty name="width" value="0.025" units="cm"/>
      <inkml:brushProperty name="height" value="0.025" units="cm"/>
    </inkml:brush>
  </inkml:definitions>
  <inkml:trace contextRef="#ctx0" brushRef="#br0">262 51 13100,'0'0'2985,"10"-6"15,5-2-1889,12-6 118,-3-7 2666,-34 19-402,-10 6-3212,-8 7 16,0 1 1,1 2-1,1 0 0,0 2 0,1 1 0,0 1 0,2 2 1,-35 35-1,53-49-266,0-1 1,1 0 0,0 1 0,1 0-1,-1-1 1,1 2 0,0-1-1,0 0 1,1 1 0,-2 6-1,3-11-24,1 0 0,0 0-1,0-1 1,0 1 0,0 0-1,0 0 1,0 0-1,1 0 1,-1 0 0,1 0-1,-1 0 1,1-1 0,-1 1-1,1 0 1,0 0 0,0-1-1,0 1 1,0-1-1,0 1 1,1-1 0,-1 1-1,0-1 1,1 1 0,-1-1-1,1 0 1,-1 0-1,1 0 1,-1 0 0,1 0-1,0 0 1,0 0 0,-1-1-1,1 1 1,0-1-1,0 1 1,0-1 0,0 0-1,0 1 1,2-1 0,17 3-106,0-1 1,0-1 0,0-1-1,0 0 1,-1-2 0,1 0 0,38-10-1,-45 8-1735,0-1-1,0-1 0,24-12 1,-12 1-5640</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38.526"/>
    </inkml:context>
    <inkml:brush xml:id="br0">
      <inkml:brushProperty name="width" value="0.025" units="cm"/>
      <inkml:brushProperty name="height" value="0.025" units="cm"/>
    </inkml:brush>
  </inkml:definitions>
  <inkml:trace contextRef="#ctx0" brushRef="#br0">1 19 256,'0'0'17617,"8"4"-15450,10 3-1220,0-1 0,1 0 0,0-2 0,0 0 0,0-1 0,0 0 0,24-2-1,110-9-269,-46 0-1695,-95 4-2231,-16-4-791,-19-7-4377,21 13 7147,-16-9-8259</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38.903"/>
    </inkml:context>
    <inkml:brush xml:id="br0">
      <inkml:brushProperty name="width" value="0.025" units="cm"/>
      <inkml:brushProperty name="height" value="0.025" units="cm"/>
    </inkml:brush>
  </inkml:definitions>
  <inkml:trace contextRef="#ctx0" brushRef="#br0">256 66 10154,'0'0'6603,"6"-8"-3934,-3 4-2300,-1 0-85,1 0 1,0 0-1,0 0 0,0 1 1,0-1-1,0 1 1,0 0-1,1 0 1,0 0-1,0 0 0,0 1 1,0-1-1,0 1 1,0 0-1,0 0 0,1 1 1,5-2-1,-10 5-198,0-1 1,0 1-1,-1 0 0,1 0 0,-1 0 1,1 0-1,-1 0 0,0-1 0,0 1 1,0 0-1,0 0 0,-2 2 0,-15 15 48,-2-1-1,1-1 1,-2 0-1,-1-2 1,0 0-1,-38 18 1,23-13 493,-45 34 0,80-53-573,1 0-1,-1 0 1,1 0-1,-1 0 1,1 0 0,-1 0-1,1 1 1,0-1-1,0 0 1,0 1 0,0-1-1,0 1 1,0-1 0,0 1-1,0 0 1,0-1-1,1 1 1,-1 0 0,1 0-1,-1-1 1,1 5-1,0-5-25,1 1 0,0-1-1,-1 1 1,1-1-1,0 0 1,0 0-1,0 1 1,0-1-1,0 0 1,0 0 0,0 0-1,0 0 1,1 0-1,-1 0 1,0 0-1,1-1 1,-1 1 0,1 0-1,-1-1 1,2 1-1,14 4 41,0 0-1,0-1 1,28 2-1,-30-4-24,206 45-539,-111-21-7421,-83-21 769</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39.804"/>
    </inkml:context>
    <inkml:brush xml:id="br0">
      <inkml:brushProperty name="width" value="0.025" units="cm"/>
      <inkml:brushProperty name="height" value="0.025" units="cm"/>
    </inkml:brush>
  </inkml:definitions>
  <inkml:trace contextRef="#ctx0" brushRef="#br0">301 32 7559,'0'0'11302,"9"-6"-9135,25-18-192,-34 24-1935,0 0 1,0 0-1,0 0 0,1-1 0,-1 1 1,0 0-1,0 0 0,1 0 0,-1 0 1,0 0-1,0 0 0,0 0 0,1 0 1,-1 0-1,0 0 0,0 0 0,1 0 1,-1 0-1,0 0 0,0 0 0,1 0 1,-1 0-1,0 0 0,0 0 0,1 0 1,-1 0-1,0 0 0,0 1 0,0-1 1,1 0-1,-1 0 0,0 0 0,0 0 1,0 0-1,0 1 0,1-1 0,-1 0 1,0 0-1,0 0 0,0 1 0,0-1 1,0 0-1,0 0 0,0 0 0,1 1 1,-1-1-1,0 0 0,0 0 0,0 1 1,0-1-1,0 0 0,0 0 0,0 1 1,0-1-1,0 0 0,0 0 0,0 0 1,0 1-1,-1-1 0,1 0 0,0 0 1,0 1-1,0-1 0,0 0 0,0 0 1,0 0-1,-1 1 0,-2 16 138,-8 1-125,0 0-1,-1-1 1,-1 0 0,-1 0 0,0-2 0,-1 0 0,-18 14-1,2 0 193,-18 18 260,-95 97 378,255-256-7659,30-33-3284,-99 92 11123,-5-2 4087,-42 74-1349,1-1-3438,-119 341 1340,117-344-1513,2-9-1761,-2-24-11232</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0.287"/>
    </inkml:context>
    <inkml:brush xml:id="br0">
      <inkml:brushProperty name="width" value="0.025" units="cm"/>
      <inkml:brushProperty name="height" value="0.025" units="cm"/>
    </inkml:brush>
  </inkml:definitions>
  <inkml:trace contextRef="#ctx0" brushRef="#br0">1 286 5990,'0'0'17750,"9"6"-17366,0-1-340,0-1 0,0 1-1,1-2 1,0 1 0,16 3-1,-20-6-215,-1 0 1,1-1-1,-1 1 0,1-1 0,-1 0 0,1 0 0,-1-1 0,1 0 0,-1 0 0,1 0 0,-1 0 0,1-1 0,-1 0 0,8-4 0,-5 0-843,1 0 0,-1-1 0,0 1 0,0-2 0,-1 1-1,0-1 1,0 0 0,-1-1 0,0 1 0,9-18 0,13-38-3288,-5-1 3413,4-11 7315,-22 72 1378,-5 21-5441,-7 29-1087,-14 22 216,12-46-1069,2 0 0,0 0 1,2 0-1,0 1 0,1 0 0,2 0 0,0 25 0,2-47-419,0-1 1,0 1-1,0-1 0,0 1 0,0-1 0,0 1 0,1-1 0,-1 1 0,0-1 0,0 0 1,0 1-1,1-1 0,-1 1 0,0-1 0,1 1 0,-1-1 0,0 0 0,1 1 0,-1-1 1,0 0-1,1 1 0,-1-1 0,1 0 0,-1 0 0,1 1 0,-1-1 0,1 0 0,-1 0 1,1 0-1,-1 0 0,1 0 0,-1 1 0,1-1 0,-1 0 0,1 0 0,-1 0 0,1 0 1,-1-1-1,1 1 0,-1 0 0,1 0 0,-1 0 0,0 0 0,1 0 0,-1-1 0,1 1 0,-1 0 1,1 0-1,0-1 0,23-14 98,-12 2-210,1 0 1,-2-1-1,0 0 1,0-1 0,10-21-1,37-87-824,-18 37 637,-35 78 356,-3 9 9,-1 18 95,-9 31 243,-14 10 48,12-36-168,1 1 0,2 1 0,0-1 1,1 1-1,-3 53 0,14-72-1807,4-9-3291,-1-6-2599</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1.142"/>
    </inkml:context>
    <inkml:brush xml:id="br0">
      <inkml:brushProperty name="width" value="0.025" units="cm"/>
      <inkml:brushProperty name="height" value="0.025" units="cm"/>
    </inkml:brush>
  </inkml:definitions>
  <inkml:trace contextRef="#ctx0" brushRef="#br0">116 47 3395,'0'0'21279,"-9"-4"-20297,5 2-933,3 1-17,-1 0-1,1 0 0,-1 0 0,0 0 1,1 0-1,-1 0 0,0 1 0,0-1 0,1 1 1,-1-1-1,0 1 0,0 0 0,0-1 1,0 1-1,0 0 0,0 0 0,0 0 0,1 1 1,-1-1-1,0 0 0,0 1 0,0-1 1,0 1-1,1 0 0,-1 0 0,0-1 0,0 1 1,1 0-1,-1 1 0,1-1 0,-1 0 1,1 0-1,0 0 0,-1 1 0,1-1 0,0 1 1,0-1-1,0 1 0,0 0 0,-1 1 1,-1 1 1,1 0 0,-1 0 1,1 0-1,0 1 0,0-1 1,0 0-1,1 1 0,-1 0 1,1-1-1,0 1 1,0 6-1,1-11-30,0 0 0,1 1 0,-1-1 0,0 1 0,1-1 0,-1 0-1,0 0 1,1 1 0,-1-1 0,0 0 0,1 1 0,-1-1 0,0 0 0,1 0 0,-1 0 0,1 1 0,-1-1 0,1 0 0,-1 0 0,0 0 0,1 0 0,-1 0 0,1 0 0,-1 0-1,1 0 1,-1 0 0,1 0 0,-1 0 0,1 0 0,-1 0 0,0 0 0,1-1 0,-1 1 0,1 0 0,18-6 59,-8 0-50,0-1-1,0 0 0,-1-1 0,0 0 0,-1 0 0,10-12 0,34-27-478,-53 47 463,0-1 0,1 1-1,-1 0 1,0 0 0,1 0 0,-1-1 0,0 1 0,1 0 0,-1 0 0,1 0 0,-1 0 0,0 0-1,1 0 1,-1 0 0,1 0 0,-1 0 0,1 0 0,-1 0 0,0 0 0,1 0 0,-1 0 0,1 0-1,-1 0 1,0 0 0,1 0 0,-1 1 0,0-1 0,1 0 0,-1 0 0,1 1 0,-1-1 0,0 0-1,0 0 1,1 1 0,-1-1 0,0 0 0,1 1 0,-1-1 0,0 0 0,0 1 0,0-1 0,1 0 0,-1 1-1,0-1 1,0 1 0,0-1 0,0 0 0,0 1 0,0-1 0,0 1 0,0-1 0,0 0 0,0 1-1,0-1 1,0 1 0,0-1 0,0 0 0,0 2 0,0 36 14,-1-26 19,-8 258 1337,9-267-1279,0 0 0,0-1-1,0 1 1,0 0 0,0 0-1,-1 0 1,1-1 0,-1 1-1,0 0 1,0-1-1,0 1 1,0-1 0,0 1-1,0-1 1,-1 1 0,0-1-1,1 0 1,-1 0-1,-2 3 1,2-4-44,0 0-1,0-1 0,0 1 1,0-1-1,0 0 1,0 1-1,0-1 0,0 0 1,0 0-1,0 0 1,0 0-1,0-1 0,0 1 1,0 0-1,0-1 1,0 0-1,0 1 0,1-1 1,-1 0-1,0 0 1,0 0-1,1 0 1,-1 0-1,0 0 0,1-1 1,-1 1-1,-1-3 1,-17-12 63,-32-34 0,47 46-132,1-1 1,1 0-1,-1 1 0,1-1 0,-1-1 0,1 1 0,1 0 0,-1-1 0,1 1 1,0-1-1,0 0 0,1 0 0,-2-11 0,3 14-119,1 1-1,0-1 1,-1 1-1,1-1 1,0 1-1,0 0 1,1 0-1,-1-1 1,0 1-1,1 0 1,-1 0 0,1 0-1,0 0 1,-1 1-1,1-1 1,0 0-1,0 1 1,0-1-1,0 1 1,1 0-1,3-2 1,63-26-5951,-40 19 941,-2-1-1849</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1.793"/>
    </inkml:context>
    <inkml:brush xml:id="br0">
      <inkml:brushProperty name="width" value="0.025" units="cm"/>
      <inkml:brushProperty name="height" value="0.025" units="cm"/>
    </inkml:brush>
  </inkml:definitions>
  <inkml:trace contextRef="#ctx0" brushRef="#br0">1 14 14414,'0'0'15855,"56"-13"-32383</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2.524"/>
    </inkml:context>
    <inkml:brush xml:id="br0">
      <inkml:brushProperty name="width" value="0.025" units="cm"/>
      <inkml:brushProperty name="height" value="0.025" units="cm"/>
    </inkml:brush>
  </inkml:definitions>
  <inkml:trace contextRef="#ctx0" brushRef="#br0">12 1 2723,'0'0'19026,"52"1"-17777,-48 24-320,-4 6-353,0 2-384,0 6-128,-4-3-32,-3-4-288,-1-4-769,1-3-640,-2-6-577,-5-10-1730,-4-6-3171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6.587"/>
    </inkml:context>
    <inkml:brush xml:id="br0">
      <inkml:brushProperty name="width" value="0.025" units="cm"/>
      <inkml:brushProperty name="height" value="0.025" units="cm"/>
    </inkml:brush>
  </inkml:definitions>
  <inkml:trace contextRef="#ctx0" brushRef="#br0">0 176 11851,'0'0'13544,"3"-2"-12562,31-23-53,40-22-1,-61 39-931,1 1-1,0 1 0,0 0 0,0 1 1,1 0-1,25-4 0,-39 9 3,0 0 0,0 0 0,0 0 0,0 0 1,0 0-1,0 0 0,-1 0 0,1 0 0,0 0 0,0 1 0,0-1 0,0 0 1,0 1-1,-1-1 0,1 0 0,0 1 0,0-1 0,0 1 0,-1-1 0,1 1 0,0 0 1,-1-1-1,1 1 0,0 0 0,-1-1 0,1 1 0,-1 0 0,1 0 0,0 1 1,0 1 23,0 1 0,-1-1 1,1 0-1,0 1 1,-1-1-1,0 1 1,0-1-1,0 6 0,-1 1 96,-1 0 0,0 0 0,0 0-1,-1 0 1,-6 13 0,61-78 1915,-48 49-2006,0-1 0,0 1 0,0-1 0,-1 1 0,0-1 1,0 0-1,-1 0 0,0 0 0,1-10 0,-2 15-58,-1 1-1,0-1 1,0 0-1,0 0 1,0 1 0,-1-1-1,1 0 1,0 1 0,-1-1-1,1 0 1,-1 1-1,0-1 1,0 0 0,1 1-1,-1-1 1,0 1 0,0-1-1,0 1 1,-1 0-1,1-1 1,0 1 0,0 0-1,-1 0 1,1 0 0,-1 0-1,1 0 1,-1 0-1,1 0 1,-1 1 0,1-1-1,-1 0 1,0 1 0,1-1-1,-1 1 1,0 0-1,0 0 1,1-1 0,-1 1-1,0 0 1,0 1 0,1-1-1,-4 1 1,4-1-117,1 0 0,0 0 0,0 0 0,-1 0 0,1 0 0,0 1 0,-1-1 0,1 0 0,0 0 0,0 0 0,-1 1 0,1-1 0,0 0 0,0 0 0,0 1 0,-1-1 0,1 0 0,0 1 1,0-1-1,0 0 0,0 1 0,0-1 0,0 0 0,0 1 0,-1-1 0,1 0 0,0 0 0,0 1 0,0-1 0,0 0 0,0 1 0,0-1 0,1 0 0,-1 1 0,0-1 0,0 0 0,0 1 0,0-1 0,0 0 0,0 1 0,1-1 0,-1 0 0,0 0 0,0 1 1,0-1-1,1 0 0,-1 0 0,0 1 0,0-1 0,1 0 0,-1 0 0,0 0 0,0 1 0,1-1 0,-1 0 0,0 0 0,1 0 0,-1 0 0,0 0 0,1 0 0,-1 0 0,0 0 0,1 0 0,-1 0 0,0 0 0,1 0 0,-1 0 0,16 0-5981,3 0-2291</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3.274"/>
    </inkml:context>
    <inkml:brush xml:id="br0">
      <inkml:brushProperty name="width" value="0.025" units="cm"/>
      <inkml:brushProperty name="height" value="0.025" units="cm"/>
    </inkml:brush>
  </inkml:definitions>
  <inkml:trace contextRef="#ctx0" brushRef="#br0">0 90 13036,'0'0'2904,"11"-11"513,-4 3-2730,-2 2-407,-1 0 0,1 1 0,0 0 0,0 0 1,1 1-1,0 0 0,0 0 0,0 0 1,0 0-1,0 1 0,1 0 0,8-3 0,3 2 45,-1 1 0,1 1-1,0 0 1,0 1 0,-1 1-1,1 1 1,23 3 0,-36-3-322,-1 0 1,1 0 0,0 1 0,-1-1 0,1 1 0,-1 0 0,0 0 0,1 0 0,-1 1 0,0 0 0,0 0 0,-1 0 0,7 6 0,-8-6-2,0 0 0,-1 0-1,1 0 1,-1 0 0,1 0 0,-1 0 0,0 1 0,-1-1 0,1 0 0,-1 1 0,1-1-1,-1 1 1,0-1 0,0 1 0,0-1 0,-1 0 0,1 1 0,-1-1 0,0 0 0,0 1 0,0-1-1,-2 3 1,1 0 68,-1-1-1,0 0 1,0 0-1,-1 0 1,1 0 0,-1 0-1,0-1 1,-1 0-1,1 0 1,-1 0-1,0 0 1,1-1-1,-12 6 1,-8 3 504,-44 17 1,55-24-541,22-5-367,1 0 0,-1 1 1,-1 1-1,1-1 0,0 1 0,0 1 1,-1 0-1,15 6 0,-18-7 266,-1 0 0,0 0 0,0 1-1,0-1 1,0 1 0,-1-1 0,1 1 0,-1 0-1,0 1 1,1-1 0,-2 0 0,1 1 0,0 0 0,-1 0-1,1 0 1,-1 0 0,3 7 0,-5-9 167,1 1-1,-1-1 1,1 0 0,-1 1 0,0-1 0,0 1-1,0-1 1,-1 1 0,1-1 0,0 0-1,-1 1 1,0-1 0,1 1 0,-1-1 0,0 0-1,0 0 1,0 1 0,-1-1 0,1 0 0,0 0-1,-1 0 1,1 0 0,-1-1 0,0 1-1,0 0 1,1-1 0,-1 1 0,0-1 0,-1 0-1,1 1 1,0-1 0,0 0 0,-5 1 0,-5 2 132,1 0 1,-1-1 0,0 0 0,-1-1 0,1-1 0,0 0 0,-23-1 0,66-15-5043,7 2 2047,-16 5-1852,-1-1 0,24-14 0,-35 17 3851,0-1 1,0 0 0,14-14 0,-2-5 5354,-3-4 5909,-22 59-5529,8 19-3258,-4-47-1702,-1 1 0,1-1-1,-1 0 1,1 1 0,-1-1 0,1 0 0,0 0 0,-1 1 0,1-1-1,0 0 1,0 0 0,0 0 0,0 0 0,0 0 0,0 0 0,0 0-1,1 0 1,-1 0 0,0-1 0,0 1 0,1 0 0,-1-1 0,0 1-1,1-1 1,-1 1 0,1-1 0,-1 0 0,0 0 0,1 1 0,-1-1 0,1 0-1,-1 0 1,1-1 0,-1 1 0,1 0 0,-1 0 0,0-1 0,1 1-1,-1-1 1,0 1 0,1-1 0,-1 1 0,0-1 0,1 0 0,-1 0-1,0 0 1,2-2 0,6-2 5,-1-1 1,0-1-1,0 0 0,-1 0 1,8-9-1,21-35 53,-37 101 268,-1-36-793,1-6 586,0 0 0,0 0 0,0 0 0,1 0-1,1 8 1,-1-15-288,0 0-1,0 1 1,1-1-1,-1 0 0,1 0 1,-1 1-1,1-1 1,-1 0-1,1 0 1,0 0-1,-1 0 1,1 0-1,0 0 0,0 0 1,1 1-1,-1-1-268,0-1-1,0 1 1,1 0-1,-1-1 1,0 1-1,1-1 1,-1 0-1,0 1 1,0-1 0,1 0-1,-1 0 1,1 0-1,-1 0 1,0 0-1,1 0 1,-1 0-1,2-1 1,12-4-6951</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3.663"/>
    </inkml:context>
    <inkml:brush xml:id="br0">
      <inkml:brushProperty name="width" value="0.025" units="cm"/>
      <inkml:brushProperty name="height" value="0.025" units="cm"/>
    </inkml:brush>
  </inkml:definitions>
  <inkml:trace contextRef="#ctx0" brushRef="#br0">121 153 14798,'0'0'9609,"-9"6"-8253,7-5-1303,-12 7 222,1 0-1,0 1 1,-16 13-1,25-19-254,1 0 0,-1 0 0,1 1-1,0 0 1,0-1 0,1 1 0,-1 0-1,1 0 1,-1 0 0,1 1 0,1-1 0,-1 0-1,1 1 1,-1-1 0,1 1 0,0 0-1,1-1 1,-1 6 0,1-9-16,1 0 0,-1 0 0,1 0 0,-1 0 0,1 0 0,-1 0 0,1-1 0,0 1 0,0 0 0,-1 0 0,1-1 0,0 1 0,0 0 0,0-1 0,-1 1 0,1 0 0,0-1 0,0 0 0,0 1 1,0-1-1,0 1 0,0-1 0,0 0 0,0 0 0,0 0 0,0 1 0,0-1 0,1 0 0,-1 0 0,0 0 0,0-1 0,0 1 0,0 0 0,1-1 0,43-8 79,-32 3-73,0-1 0,0-1 1,0 0-1,-1-1 0,0 0 0,0-1 0,-1 0 1,-1 0-1,16-21 0,-11 11 68,-1 0 0,0-2 1,-2 1-1,-1-2 0,10-23 0,-14 21 183,-8 16-88,-8 15 77,-6 13-184,0 0 1,2 1 0,-19 38 0,26-46-62,0 1 0,1 0 1,1 1-1,0-1 0,0 1 1,1 0-1,-1 26 0,4-40-109,0 1 0,0 0 0,0 0 0,0 0 0,0-1-1,0 1 1,1 0 0,-1 0 0,0 0 0,1-1 0,-1 1 0,0 0 0,1 0-1,-1-1 1,1 1 0,-1 0 0,1-1 0,-1 1 0,1 0 0,-1-1 0,1 1 0,0-1-1,-1 1 1,1-1 0,0 0 0,0 1 0,-1-1 0,1 1 0,0-1 0,0 0-1,0 0 1,-1 0 0,1 1 0,1-1 0,21-3-8295,-6-5-3703</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4.038"/>
    </inkml:context>
    <inkml:brush xml:id="br0">
      <inkml:brushProperty name="width" value="0.025" units="cm"/>
      <inkml:brushProperty name="height" value="0.025" units="cm"/>
    </inkml:brush>
  </inkml:definitions>
  <inkml:trace contextRef="#ctx0" brushRef="#br0">98 0 19506,'-9'5'2958,"3"-1"-2322,0-1-125,-1 1 0,1 0-1,1-1 1,-1 2-1,0-1 1,1 1 0,0 0-1,0 0 1,0 0-1,1 1 1,-6 9 0,10-14-507,0-1 1,1 1-1,-1-1 1,1 1-1,-1-1 0,1 1 1,-1-1-1,1 0 1,0 1-1,-1-1 1,1 0-1,-1 1 1,1-1-1,0 0 1,-1 0-1,1 1 1,0-1-1,-1 0 1,1 0-1,0 0 1,-1 0-1,1 0 0,0 0 1,-1 0-1,1 0 1,0 0-1,-1 0 1,2-1-1,23-1-283,4-8-418,-25 8 491,1 0 0,-1 0-1,1 1 1,0-1 0,0 1-1,9-1 1,-13 2 158,0 0-1,1 1 1,-1-1 0,0 0-1,1 0 1,-1 1-1,0-1 1,0 1 0,1 0-1,-1-1 1,0 1-1,0 0 1,0-1 0,0 1-1,0 0 1,0 0 0,0 0-1,0 0 1,0 0-1,0 0 1,0 0 0,0 1-1,-1-1 1,1 0-1,-1 0 1,1 1 0,-1-1-1,1 0 1,-1 2-1,5 18 177,-1 0-1,-2 0 0,0 0 0,-1 1 0,-1-1 0,-1 0 1,-1 0-1,0 0 0,-2 0 0,-8 25 0,9-32 294,-2-1 0,0 0 0,-1 0-1,-7 13 1,11-23-374,1-1-1,-1 1 1,0 0-1,0-1 1,0 1-1,0-1 1,0 0-1,0 1 1,0-1-1,-1 0 1,0 0-1,1-1 1,-1 1-1,0 0 1,1-1 0,-1 0-1,0 0 1,0 0-1,0 0 1,0 0-1,-1 0 1,1-1-1,0 1 1,-3-1-1,3-1-51,1 0-1,-1 0 0,0 0 1,1-1-1,0 1 0,-1 0 1,1-1-1,0 0 0,0 0 1,0 1-1,0-1 1,0 0-1,0-1 0,0 1 1,1 0-1,-1 0 0,1-1 1,0 1-1,0-1 0,0 1 1,0-1-1,0 0 0,0 1 1,0-1-1,1 0 1,0 0-1,-1-3 0,-1-8-799,1-1 0,0 0-1,1-26 1,1 34 74,0 1 1,1-1-1,-1 1 1,1 0-1,0-1 1,0 1-1,5-8 0,16-21-7181,1 8-4270</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4.677"/>
    </inkml:context>
    <inkml:brush xml:id="br0">
      <inkml:brushProperty name="width" value="0.025" units="cm"/>
      <inkml:brushProperty name="height" value="0.025" units="cm"/>
    </inkml:brush>
  </inkml:definitions>
  <inkml:trace contextRef="#ctx0" brushRef="#br0">1 296 13357,'0'0'14958,"9"0"-14899,-2 0-66,-1-1 0,0 0 0,0 1 0,0-2 0,1 1 0,-1-1 0,-1 0 0,10-4 0,-13 5-4,1-1-1,-1 1 1,1-1 0,-1 0 0,0 0 0,0 0 0,0 0 0,0 0-1,0 0 1,0 0 0,0-1 0,-1 1 0,1-1 0,-1 0-1,0 1 1,0-1 0,0 0 0,0 1 0,0-1 0,-1 0-1,1 0 1,-1 0 0,1 0 0,-1-4 0,0 6 9,-1 1 1,1 0 0,0-1-1,0 1 1,-1-1-1,1 1 1,0 0-1,0-1 1,-1 1-1,1 0 1,0-1 0,-1 1-1,1 0 1,0-1-1,-1 1 1,1 0-1,-1 0 1,1-1 0,-1 1-1,1 0 1,0 0-1,-1 0 1,1 0-1,-1 0 1,1 0 0,-1-1-1,1 1 1,-1 0-1,1 0 1,-1 0-1,1 1 1,-1-1-1,1 0 1,-1 0 0,1 0-1,0 0 1,-1 0-1,1 0 1,-1 1-1,1-1 1,-1 0 0,1 0-1,0 1 1,-1-1-1,-21 12-8,15-6 153,0 0 0,1 1 0,1 0 0,-1 0 0,1 1-1,0-1 1,1 1 0,-1 0 0,2 1 0,-1-1 0,1 1 0,0-1 0,1 1-1,0 0 1,1 0 0,-1 12 0,2-19-135,0-1 0,0 0 1,0 0-1,0 1 0,1-1 0,-1 0 0,0 0 0,1 0 0,-1 0 0,1 1 1,-1-1-1,1 0 0,0 0 0,0 0 0,-1 0 0,1 0 0,0-1 1,0 1-1,0 0 0,0 0 0,0 0 0,0-1 0,0 1 0,0 0 1,0-1-1,0 1 0,0-1 0,1 0 0,-1 1 0,0-1 0,0 0 1,0 1-1,1-1 0,-1 0 0,0 0 0,0 0 0,1 0 0,-1-1 1,0 1-1,0 0 0,2-1 0,3 1-5,0-1 1,0 0-1,-1-1 0,1 1 1,0-1-1,-1 0 0,10-6 0,-1-1-213,-1-1 0,0-1 0,0 0 0,-1-1-1,-1 0 1,0-1 0,11-16 0,57-107-1184,-36 58 1069,-31 55 257,9-13 77,-22 48 226,-25 49 556,14-35-416,0 0 0,3 1 1,0 0-1,1 1 1,-4 33-1,10-43-381,0-8-61,1 1 1,0-1-1,0 1 0,1 0 1,0-1-1,1 1 0,2 11 1,-5-44-4447,-2-10 2625,-46-62 555,14 31 2025,36 62-613,-1 0 0,1 1 0,-1-1-1,0 0 1,1 0 0,-1 1-1,1-1 1,0 0 0,-1 0-1,1 0 1,0 1 0,-1-1 0,1 0-1,0 0 1,0 0 0,0 0-1,0 0 1,0 0 0,0 0 0,0 1-1,0-1 1,0 0 0,0 0-1,0 0 1,1 0 0,-1 0-1,0 0 1,1 1 0,-1-1 0,1 0-1,-1 0 1,1 1 0,-1-1-1,1 0 1,-1 0 0,1 1 0,0-1-1,-1 1 1,1-1 0,0 0-1,-1 1 1,1 0 0,0-1 0,0 1-1,0-1 1,-1 1 0,3-1-1,4 0 45,0 1 0,0-1 0,0 1 0,0 0 0,9 2 0,4-1-202,41 2-2708,-32-2-2503,0 0-5382</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5.904"/>
    </inkml:context>
    <inkml:brush xml:id="br0">
      <inkml:brushProperty name="width" value="0.025" units="cm"/>
      <inkml:brushProperty name="height" value="0.025" units="cm"/>
    </inkml:brush>
  </inkml:definitions>
  <inkml:trace contextRef="#ctx0" brushRef="#br0">3 51 2691,'9'-4'13259,"-3"11"-6296,-3 29-2806,-7 27-5991,2-45 3573,-13 95-127,18-144-1554,-1-7-4,2 1-1,12-48 1,-13 86-64,-1 1 0,0 0 0,0 0 0,0 0 0,-1 0 0,1 0 0,0 1 0,-1-1 1,0 0-1,3 5 0,4 6-20,-6-11 32,0 1-1,1 0 0,-1 0 1,1-1-1,0 0 1,0 1-1,0-1 1,0 0-1,0 0 1,0-1-1,0 1 0,1-1 1,-1 1-1,1-1 1,-1 0-1,1-1 1,0 1-1,-1 0 1,5-1-1,-2 0 10,-1-1 0,1 1 0,-1-1 0,1-1-1,-1 1 1,0-1 0,1 0 0,-1 0 0,0 0 0,0-1 0,8-5 0,-7 4 5,0 0 0,-1 0 0,0 0 0,0-1 0,0 0 0,-1 0 0,0 0 0,0 0 0,0-1 0,0 0 0,-1 1 0,0-1 0,0-1 0,-1 1 0,1 0 0,-2 0 0,1-1 0,0 0 0,-1 1 1,-1-1-1,1-11 0,-1 18-14,0-1 0,0 1 0,0 0 0,0-1 0,0 1 0,0 0 0,0-1 0,0 1 0,0 0-1,0-1 1,0 1 0,0 0 0,-1-1 0,1 1 0,0 0 0,0 0 0,0-1 0,0 1 0,-1 0 0,1 0 0,0-1 0,0 1 0,-1 0 0,1 0 0,0 0 0,0-1 0,-1 1 0,1 0 0,0 0 0,-1 0 0,1 0 0,0 0 0,-1-1 0,1 1 0,0 0 0,-1 0 0,1 0 0,0 0 0,0 0 0,-1 0 0,-14 9 31,-9 18 104,13-7 23,1 0 0,1 0 0,1 1 0,1 1 0,1-1 0,1 1 1,0 0-1,2 0 0,1 1 0,0 22 0,2-44-217,0 1 0,0-1 1,0 1-1,0-1 0,0 1 0,0-1 0,0 1 0,1-1 0,-1 1 1,1-1-1,-1 0 0,1 1 0,0-1 0,-1 0 0,1 1 0,0-1 1,0 0-1,0 0 0,0 0 0,0 1 0,0-1 0,0 0 0,0-1 1,0 1-1,1 0 0,-1 0 0,0 0 0,1-1 0,-1 1 0,0 0 1,1-1-1,-1 0 0,1 1 0,-1-1 0,1 0 0,-1 0 0,1 1 1,-1-1-1,1 0 0,-1-1 0,3 1 0,1-1-742,0 0 0,0 0-1,0 0 1,0 0 0,0-1-1,0 0 1,-1 0 0,1 0 0,-1-1-1,1 0 1,4-4 0,17-17-7652</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6.417"/>
    </inkml:context>
    <inkml:brush xml:id="br0">
      <inkml:brushProperty name="width" value="0.025" units="cm"/>
      <inkml:brushProperty name="height" value="0.025" units="cm"/>
    </inkml:brush>
  </inkml:definitions>
  <inkml:trace contextRef="#ctx0" brushRef="#br0">175 13 7143,'0'0'20093,"-12"-4"-19335,7 3-702,0-1-1,0 1 0,0 0 0,0 0 0,0 0 0,0 0 0,0 1 0,0 0 0,0 0 0,0 0 0,0 1 0,0 0 1,0 0-1,0 0 0,0 1 0,0-1 0,1 1 0,-1 0 0,0 1 0,1-1 0,-6 5 0,-25 24 192,33-29-241,1-1 0,0 0 0,-1 1 0,1-1 0,0 1 0,0 0 0,0-1 0,1 1 0,-1 0 0,0 0 0,1-1 0,-1 1 0,1 0-1,-1 0 1,1 0 0,0 0 0,0 0 0,0-1 0,0 1 0,0 0 0,0 0 0,0 0 0,1 2 0,0-3-19,0 0 0,0 0 0,0 0 0,0 0 1,0 0-1,0 0 0,0-1 0,1 1 0,-1 0 0,0-1 0,0 1 0,0-1 1,1 1-1,-1-1 0,0 1 0,1-1 0,-1 0 0,0 0 0,1 0 0,2 0 1,36 0-543,-26-1 307,27 1-554,52 1-264,-92-1 1077,0 0 1,0 0 0,-1 0 0,1 0-1,0 0 1,0 0 0,-1 0 0,1 0-1,0 0 1,0 1 0,0-1 0,-1 0-1,1 0 1,0 1 0,-1-1 0,1 1-1,0-1 1,-1 0 0,1 1 0,0-1-1,-1 1 1,1 0 0,-1-1 0,1 1-1,-1-1 1,1 1 0,-1 0 0,0-1-1,1 1 1,-1 0 0,0 0 0,1-1-1,-1 1 1,0 0 0,0 0 0,0-1-1,0 1 1,0 0 0,0 0 0,0 0-1,0-1 1,0 1 0,0 0 0,0 0-1,0-1 1,0 1 0,-1 0 0,1 0-1,0-1 1,-1 1 0,1 0 0,-1 1-1,-1 1 160,0 1 0,-1-1 0,1 1 0,-1-1 0,0 0 0,0 0 1,0 0-1,-5 4 0,-7 2 344,-1 0 1,0-1-1,-25 10 0,34-16-453,0 1 0,-1-1 0,1-1 0,0 1 0,-1-1 0,1 0 1,-1-1-1,1 0 0,-1 0 0,-14-3 0,21 3-133,0 0 1,1 0 0,-1-1 0,0 1 0,0 0-1,0-1 1,0 1 0,1-1 0,-1 1 0,0 0-1,0-1 1,1 0 0,-1 1 0,0-1 0,1 1-1,-1-1 1,0 0 0,1 0 0,-1 1 0,1-1-1,-1 0 1,1 0 0,0 0 0,-1 1 0,1-1 0,0 0-1,0 0 1,-1 0 0,1 0 0,0 0 0,0 0-1,0 1 1,0-1 0,0 0 0,0 0 0,0 0-1,1 0 1,-1 0 0,0 0 0,0 0 0,1 1-1,-1-1 1,0 0 0,2-1 0,0-2-1027,0 0-1,0 0 1,1 0 0,-1 0 0,1 1-1,0-1 1,5-4 0,14-10-7893</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6.852"/>
    </inkml:context>
    <inkml:brush xml:id="br0">
      <inkml:brushProperty name="width" value="0.025" units="cm"/>
      <inkml:brushProperty name="height" value="0.025" units="cm"/>
    </inkml:brush>
  </inkml:definitions>
  <inkml:trace contextRef="#ctx0" brushRef="#br0">14 50 6406,'0'0'18610,"-14"-49"-13678,23 49-4547,9 0-257,3 1-96,8 4-32,6 2-224,-2-2-1250,-1-4-1665,-5-1-2434,-8 0-4549</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7.880"/>
    </inkml:context>
    <inkml:brush xml:id="br0">
      <inkml:brushProperty name="width" value="0.025" units="cm"/>
      <inkml:brushProperty name="height" value="0.025" units="cm"/>
    </inkml:brush>
  </inkml:definitions>
  <inkml:trace contextRef="#ctx0" brushRef="#br0">0 0 9737,'0'0'16026,"4"14"-15070,2 11-521,-2 1 0,0 0 0,-2 1 0,-1-1 0,-3 40 0,-6 38 338,5-62-444,3-35-122,0-12 48,1-10-240,0 0-1,1 0 0,0 0 1,2 0-1,4-15 0,-6 27-20,-1-1 0,1 1 0,-1-1 0,1 1 0,0 0 0,1 0 0,-1 0 0,1 0 0,-1 0 0,1 0 0,0 1 0,0-1 1,0 1-1,0 0 0,0 0 0,0 0 0,1 0 0,-1 1 0,1-1 0,-1 1 0,1 0 0,0 0 0,-1 0 0,1 1 0,4-1 0,-4 1-21,-1-1-1,1 1 1,-1 0 0,1 1 0,-1-1-1,0 1 1,1-1 0,-1 1-1,0 0 1,1 0 0,-1 1 0,0-1-1,0 1 1,0-1 0,0 1 0,0 0-1,0 0 1,-1 0 0,1 1 0,-1-1-1,1 0 1,-1 1 0,0 0 0,0 0-1,0-1 1,0 1 0,-1 0 0,1 1-1,-1-1 1,0 0 0,0 0 0,0 1-1,0-1 1,0 0 0,-1 1 0,1-1-1,-1 1 1,0-1 0,0 0-1,-1 1 1,1-1 0,0 1 0,-1-1-1,0 0 1,0 1 0,-2 2 0,-14 26 107,17-30-49,-1-1 0,0 0 0,1 0 1,-1 1-1,0-1 0,1 0 0,-1 0 0,0 0 0,0 0 0,0 0 0,0 0 0,0 0 0,0 0 0,-1-1 0,1 1 0,0 0 1,0-1-1,0 1 0,-1-1 0,1 1 0,0-1 0,-3 1 0,3-5 19,0-1 1,1 0-1,0 1 0,0-1 1,0 1-1,2-8 0,4-23-36,15-50-1,-16 89-87,3 2 65,0 0 1,-1-1-1,1 0 0,11 5 1,-12-9 14,-1-1 1,1 1 0,0-1 0,-1 0-1,1-1 1,-1 1 0,1-1-1,-1-1 1,0 1 0,1-1 0,10-5-1,-13 6-10,0-1 0,-1 0 0,1 0-1,0 0 1,-1-1 0,1 1-1,-1-1 1,0 0 0,0 1-1,0-2 1,0 1 0,0 0-1,-1-1 1,1 1 0,-1-1 0,0 1-1,0-1 1,0 0 0,1-5-1,-10 11-212,-3 7 210,4-1 71,1-1-1,1 1 1,-1 1 0,1-1-1,1 1 1,-1-1-1,2 1 1,-1 0 0,1 0-1,0 0 1,0 18-1,2-26-100,0-1 0,0 1 0,0-1-1,0 1 1,0 0 0,1-1-1,-1 1 1,0-1 0,1 1-1,-1-1 1,0 1 0,1-1 0,-1 1-1,0-1 1,1 1 0,-1-1-1,1 0 1,-1 1 0,1-1 0,-1 0-1,1 1 1,-1-1 0,1 0-1,0 1 1,-1-1 0,1 0-1,-1 0 1,1 0 0,0 0 0,-1 0-1,1 0 1,-1 0 0,1 0-1,0 0 1,-1 0 0,1 0 0,0 0-1,1 0-411,-1 0-1,0 0 0,0 0 1,0-1-1,0 1 1,0 0-1,0 0 1,0-1-1,0 1 0,0-1 1,0 1-1,0-1 1,0 1-1,0-1 1,0 0-1,0 1 0,0-1 1,0 0-1,-1 0 1,2-1-1,2-10-6949</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8.223"/>
    </inkml:context>
    <inkml:brush xml:id="br0">
      <inkml:brushProperty name="width" value="0.025" units="cm"/>
      <inkml:brushProperty name="height" value="0.025" units="cm"/>
    </inkml:brush>
  </inkml:definitions>
  <inkml:trace contextRef="#ctx0" brushRef="#br0">1 1 11050,'0'0'17233,"38"3"-37444</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8.562"/>
    </inkml:context>
    <inkml:brush xml:id="br0">
      <inkml:brushProperty name="width" value="0.025" units="cm"/>
      <inkml:brushProperty name="height" value="0.025" units="cm"/>
    </inkml:brush>
  </inkml:definitions>
  <inkml:trace contextRef="#ctx0" brushRef="#br0">40 1 16432,'0'0'5119,"-2"12"-2690,-11 62 644,4-32-2108,2 0-1,2 0 1,1 1-1,5 81 0,-1-122-960,0-1-1,0 1 0,1 0 0,-1 0 0,0-1 0,1 1 0,-1 0 0,1-1 0,0 1 0,-1 0 0,1-1 0,0 1 0,0-1 0,0 1 0,0-1 0,0 0 0,0 1 1,1-1-1,-1 0 0,2 2 0,-1-3 1,-1 0 0,1 1 0,-1-1 0,1 0 0,-1 0 0,0 1 0,1-1 0,-1 0 0,1-1 0,-1 1 0,1 0 0,-1 0 0,1-1 0,-1 1 0,1-1 0,-1 1 1,0-1-1,3-1 0,3-2 6,0-1 0,0 0 1,-1 0-1,1-1 0,-1 1 1,9-13-1,1-1-73,-1-1-1,-1-1 1,0 0-1,-2 0 1,-1-2 0,0 1-1,11-39 1,-22 61-30,0 1-1,-1-1 1,1 0-1,0 0 1,0 0 0,0 0-1,0 0 1,0 0-1,0 0 1,0 0 0,-1 0-1,1 0 1,0 0 0,0 0-1,0 0 1,0 0-1,0 0 1,-1 0 0,1 0-1,0 0 1,0 0 0,0 0-1,0 0 1,0 0-1,0 0 1,-1 0 0,1 0-1,0 0 1,0 0 0,0 0-1,0 0 1,0 0-1,0 0 1,0 0 0,-1 0-1,1-1 1,0 1 0,0 0-1,0 0 1,0 0-1,0 0 1,0 0 0,0 0-1,0 0 1,0-1 0,0 1-1,0 0 1,0 0-1,0 0 1,-1 0 0,1 0-1,0-1 1,0 1 0,0 0-1,0 0 1,0 0-1,0 0 1,1 0 0,-1 0-1,0-1 1,0 1 0,0 0-1,0 0 1,0 0-1,0 0 1,0 0 0,-11 8-4280,9-6 2248,-10 7-6325</inkml:trace>
  <inkml:trace contextRef="#ctx0" brushRef="#br0" timeOffset="1">138 312 14798,'0'0'6951,"1"50"-4325,7-37-736,4-4-1057,-2-4-513,4-4-256,3-1-256,1 0-1410,5-14-1441,-5-5-1185,3-6-224,-4-6-3844</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6.944"/>
    </inkml:context>
    <inkml:brush xml:id="br0">
      <inkml:brushProperty name="width" value="0.025" units="cm"/>
      <inkml:brushProperty name="height" value="0.025" units="cm"/>
    </inkml:brush>
  </inkml:definitions>
  <inkml:trace contextRef="#ctx0" brushRef="#br0">125 13 19122,'0'0'8883,"-9"-3"-8504,3 1-376,0 0 1,1 0-1,-1 1 0,0 0 0,0 0 1,0 1-1,0-1 0,-7 2 0,10-1-18,1 0-1,-1 0 1,1 1-1,-1-1 1,1 1-1,0 0 1,-1-1-1,1 1 1,0 0-1,-1 1 0,1-1 1,0 0-1,0 1 1,0-1-1,0 1 1,0-1-1,1 1 1,-1 0-1,0 0 0,1 0 1,-1 0-1,1 0 1,0 0-1,0 0 1,-1 0-1,2 1 1,-1-1-1,-1 4 0,2-6-2,0 1 0,0 0 0,0-1-1,0 1 1,1-1 0,-1 1-1,0-1 1,0 1 0,0 0 0,1-1-1,-1 1 1,0-1 0,1 1-1,-1-1 1,0 0 0,1 1-1,-1-1 1,1 1 0,-1-1 0,1 0-1,-1 1 1,1-1 0,-1 0-1,1 1 1,-1-1 0,1 0 0,-1 0-1,1 0 1,-1 1 0,1-1-1,0 0 1,-1 0 0,1 0 0,0 0-1,26 4-295,-21-3 158,61 3-2154,-48-4 1741,-1 1 1,0 1-1,0 1 0,-1 0 0,23 7 0,-39-10 646,0 1 0,0-1 0,0 0 0,0 1 0,0-1 0,0 1 0,0-1 0,0 1 0,0-1 0,-1 1 0,1 0 0,0-1 0,0 1 0,0 0 0,-1 0 0,1 0 0,-1-1 0,1 1 0,0 0 0,-1 0 0,0 0 0,1 0 0,-1 0 0,1 0 0,-1 0 0,0 0 0,0 0 0,0 0 0,0 0 0,1 0 0,-1 0 0,0 1 0,-1-1 0,1 0 0,0 0 0,0 0 0,0 0 0,-1 0 0,1 0 0,0 0 0,-1 0 0,1 0 0,-1 0 0,0-1 0,1 1 0,-1 0 0,1 0 0,-1 0 0,0-1 0,0 1 0,1 0 0,-1 0 0,-2 0 0,-4 6 449,0 0 1,-1 0 0,0-1-1,-10 6 1,-52 28 362,63-36-968,-1-1 0,1 1 0,-1-1 0,0-1-1,0 0 1,0 0 0,-13 1 0,25-4-687,1-1 0,-1 1 1,1-1-1,-1 0 0,0-1 0,0 1 1,0-1-1,5-3 0,11-7-1871,58-22-8061,-35 18 3454</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9.031"/>
    </inkml:context>
    <inkml:brush xml:id="br0">
      <inkml:brushProperty name="width" value="0.025" units="cm"/>
      <inkml:brushProperty name="height" value="0.025" units="cm"/>
    </inkml:brush>
  </inkml:definitions>
  <inkml:trace contextRef="#ctx0" brushRef="#br0">69 1 15246,'0'0'6796,"-4"8"-4794,-8 17-1444,2 0 0,0 1 0,2 0 0,1 1-1,1 0 1,1 0 0,2 0 0,0 0 0,3 43 0,0-69-560,0 0 0,-1 0 0,1 0 0,1 1 1,-1-1-1,0 0 0,0 0 0,0 0 0,0 0 1,1 0-1,-1 0 0,1 0 0,-1 0 0,1 0 0,-1 0 1,1 0-1,1 2 0,8-11-399,8-30-617,6-44 788,-24 85 239,0 0 0,1-1 0,-1 1 0,0-1 1,1 1-1,0-1 0,-1 1 0,1-1 0,0 0 0,0 1 0,1-1 0,-1 0 0,0 0 0,1 1 0,-1-1 1,1 0-1,0-1 0,-1 1 0,1 0 0,0 0 0,0-1 0,0 1 0,1-1 0,-1 0 0,0 0 0,0 1 1,1-1-1,-1-1 0,1 1 0,-1 0 0,1-1 0,-1 1 0,1-1 0,-1 0 0,1 1 0,3-2 0,-1 1-12,0 0 0,0 0-1,1 0 1,-1-1 0,-1 0-1,1 0 1,0-1-1,0 1 1,0-1 0,-1 0-1,1 0 1,-1 0 0,1-1-1,-1 0 1,0 0-1,0 0 1,0 0 0,4-5-1,5-16 4,-8 13 156,-7 23 131,-5 10 86,4-10-159,-1-1 0,1 1 1,1 0-1,0 0 1,0-1-1,1 1 0,1 15 1,0-27-215,0 1 0,0-1 0,0 1 0,0-1 0,0 1 0,0-1 0,0 1 0,1 0 1,-1-1-1,0 1 0,0-1 0,0 1 0,1-1 0,-1 1 0,0-1 0,0 1 0,1-1 0,-1 0 0,0 1 0,1-1 1,-1 1-1,1-1 0,-1 0 0,1 1 0,-1-1 0,0 0 0,1 1 0,-1-1 0,1 0 0,-1 0 0,1 0 0,-1 1 1,1-1-1,0 0 0,-1 0 0,1 0 0,-1 0 0,1 0 0,-1 0 0,1 0 0,-1 0 0,1 0 0,0 0 0,-1 0 1,1-1-1,-1 1 0,1 0 0,-1 0 0,1 0 0,-1-1 0,1 1 0,-1 0 0,1-1 0,1 0-150,0-1-1,0 1 0,0-1 0,0 1 1,0-1-1,0 0 0,0 1 0,-1-1 1,1 0-1,-1 0 0,2-3 0,1-4-1564,-1-1 0,1 0 0,-2 0 0,0 0 0,0 0 0,1-15-1,-2-12-5864</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9.376"/>
    </inkml:context>
    <inkml:brush xml:id="br0">
      <inkml:brushProperty name="width" value="0.025" units="cm"/>
      <inkml:brushProperty name="height" value="0.025" units="cm"/>
    </inkml:brush>
  </inkml:definitions>
  <inkml:trace contextRef="#ctx0" brushRef="#br0">18 0 5765,'0'0'20756,"-18"59"-20724,18-48-416,2-1-2307,4-2-2306</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49.734"/>
    </inkml:context>
    <inkml:brush xml:id="br0">
      <inkml:brushProperty name="width" value="0.025" units="cm"/>
      <inkml:brushProperty name="height" value="0.025" units="cm"/>
    </inkml:brush>
  </inkml:definitions>
  <inkml:trace contextRef="#ctx0" brushRef="#br0">63 264 12716,'0'0'15828,"-9"9"-14546,-3 2-939,7-6-228,0-1 0,0 1 0,1 0 1,-1 0-1,1 1 0,0-1 0,-3 7 1,7-12-110,0 0 0,-1 1 0,1-1 0,0 0 0,0 1 0,-1-1 0,1 1 1,0-1-1,0 0 0,0 1 0,-1-1 0,1 1 0,0-1 0,0 0 0,0 1 0,0-1 0,0 1 1,0-1-1,0 1 0,0-1 0,0 0 0,0 1 0,0-1 0,0 1 0,0-1 0,1 1 0,-1-1 1,0 0-1,0 1 0,0-1 0,1 1 0,-1-1 0,0 0 0,0 1 0,1-1 0,-1 0 0,0 1 1,1-1-1,-1 0 0,1 1 0,22 1 8,25-14-492,-27 3 42,-14 4 363,2 1 0,-1 0 0,0 1 0,1 0-1,0 0 1,-1 1 0,1 0 0,10 0 0,-18 3 106,0 0 1,-1 0-1,1 0 0,0 0 1,-1 0-1,1 0 1,-1 0-1,1 1 1,-1-1-1,0 0 0,1 0 1,-1 0-1,0 1 1,0-1-1,0 0 0,0 1 1,0-1-1,0 0 1,0 0-1,0 1 0,-1-1 1,0 2-1,-4 32 800,5-34-815,0-1-1,0 0 0,0 1 0,-1-1 0,1 1 0,0-1 1,0 0-1,0 1 0,0-1 0,0 1 0,0-1 0,0 1 1,0-1-1,0 1 0,0-1 0,0 0 0,0 1 1,0-1-1,1 1 0,-1-1 0,0 1 0,0-1 0,0 0 1,1 1-1,-1-1 0,0 0 0,0 1 0,1-1 0,-1 0 1,0 1-1,1-1 0,-1 0 0,0 1 0,1-1 0,-1 0 1,1 0-1,-1 0 0,1 1 0,20-5 144,20-20-1974,-13-7-4101,-10-8-3514,-9 13 1959</inkml:trace>
  <inkml:trace contextRef="#ctx0" brushRef="#br0" timeOffset="1">409 0 7207,'0'0'24663,"-30"62"-24278,24-36-65,3-2-256,0 3-32,3-5-256,-2 3-1025,-2-5-1730,-1-2-2563,1-4-4099</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1:50.075"/>
    </inkml:context>
    <inkml:brush xml:id="br0">
      <inkml:brushProperty name="width" value="0.025" units="cm"/>
      <inkml:brushProperty name="height" value="0.025" units="cm"/>
    </inkml:brush>
  </inkml:definitions>
  <inkml:trace contextRef="#ctx0" brushRef="#br0">14 0 17360,'0'0'7720,"-11"64"-4453,8-47-961,3-4-1729,0-5-481,9-7-673,5-1-3843,1-10-10698</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56.343"/>
    </inkml:context>
    <inkml:brush xml:id="br0">
      <inkml:brushProperty name="width" value="0.025" units="cm"/>
      <inkml:brushProperty name="height" value="0.025" units="cm"/>
    </inkml:brush>
  </inkml:definitions>
  <inkml:trace contextRef="#ctx0" brushRef="#br0">7 1 13869,'0'0'9481,"-6"67"-8616,6-32-385,3 3-352,0-2-63,0-1-33,0-6-32,-1-2 0,1-8-545,-2-6-800,-1-9-705,0-10-6791</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56.810"/>
    </inkml:context>
    <inkml:brush xml:id="br0">
      <inkml:brushProperty name="width" value="0.025" units="cm"/>
      <inkml:brushProperty name="height" value="0.025" units="cm"/>
    </inkml:brush>
  </inkml:definitions>
  <inkml:trace contextRef="#ctx0" brushRef="#br0">0 381 11211,'0'0'13442,"12"-6"-12738,-2 0-592,-1 1 1,0-1-1,-1 0 0,1-1 0,-1 0 0,0 0 0,-1-1 0,0 0 0,10-15 0,1-4-26,-2-1 1,-1 0-1,-1-1 0,-1 0 0,-2-1 0,0-1 0,10-58 0,-24 125 4,2 0-1,4 53 1,-2-77-277,0 0 0,1 1 0,0-1 0,1 0 0,0 0 0,1-1 0,0 1 0,1-1 0,1 0 0,-1 0 0,2 0 0,14 18 0,-19-26-126,1-1 0,0 1 0,0-1 0,1 0 0,-1 0 0,0 0 0,1 0 1,-1-1-1,1 0 0,0 1 0,7 0 0,-9-1-382,1-1-1,0 0 1,0 0 0,0 0 0,-1 0-1,1 0 1,0-1 0,0 1 0,-1-1-1,6-1 1,18-17-12715</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03.104"/>
    </inkml:context>
    <inkml:brush xml:id="br0">
      <inkml:brushProperty name="width" value="0.025" units="cm"/>
      <inkml:brushProperty name="height" value="0.025" units="cm"/>
    </inkml:brush>
  </inkml:definitions>
  <inkml:trace contextRef="#ctx0" brushRef="#br0">10 0 5093,'0'0'16287,"0"10"-15833,-4 65-77,1-39-408,1 1-1,4 52 1,5-78-1900</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03.462"/>
    </inkml:context>
    <inkml:brush xml:id="br0">
      <inkml:brushProperty name="width" value="0.025" units="cm"/>
      <inkml:brushProperty name="height" value="0.025" units="cm"/>
    </inkml:brush>
  </inkml:definitions>
  <inkml:trace contextRef="#ctx0" brushRef="#br0">19 290 10410,'0'0'6155,"-4"9"-4788,-10 31-294,14-38-1017,-1-1 1,1 1 0,0 0 0,0 0 0,0-1-1,0 1 1,1 0 0,-1 0 0,0-1 0,1 1-1,-1 0 1,1-1 0,0 1 0,-1-1 0,1 1-1,0 0 1,0-1 0,0 0 0,0 1-1,0-1 1,1 0 0,-1 1 0,0-1 0,1 0-1,-1 0 1,0 0 0,1 0 0,-1 0 0,1 0-1,0-1 1,-1 1 0,1 0 0,0-1 0,-1 1-1,1-1 1,0 0 0,-1 0 0,1 1 0,0-1-1,0 0 1,-1-1 0,1 1 0,0 0-1,0 0 1,-1-1 0,3 0 0,1-3 47,0-1 0,0 0 0,-1-1-1,0 1 1,0-1 0,0 1 0,-1-1 0,0 0 0,3-7 0,23-66 358,-23 61-399,54-208 407,-57 249-426,0 0 0,2 0 0,1-1 0,11 30 0,-14-45-308,0 0 0,0 0 0,0 0 0,1 0 0,0-1 0,0 1 0,1-1 0,0 0 0,0-1 0,0 1 0,1-1 0,0 0 0,0 0 0,0-1 0,0 0 0,1 0 0,7 3-1,19 0-5041</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05.518"/>
    </inkml:context>
    <inkml:brush xml:id="br0">
      <inkml:brushProperty name="width" value="0.025" units="cm"/>
      <inkml:brushProperty name="height" value="0.025" units="cm"/>
    </inkml:brush>
  </inkml:definitions>
  <inkml:trace contextRef="#ctx0" brushRef="#br0">8 1 11787,'0'0'11099,"1"13"-10971,2 224-1057,-9-254-9860,0-4 6924</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05.856"/>
    </inkml:context>
    <inkml:brush xml:id="br0">
      <inkml:brushProperty name="width" value="0.025" units="cm"/>
      <inkml:brushProperty name="height" value="0.025" units="cm"/>
    </inkml:brush>
  </inkml:definitions>
  <inkml:trace contextRef="#ctx0" brushRef="#br0">4 282 10186,'0'0'11733,"-1"-8"-11338,0 5-344,0 0 0,1-1 0,-1 1 0,1-1-1,0 1 1,0 0 0,1-1 0,-1 1 0,1-1 0,0 1-1,-1 0 1,3-5 0,28-45 596,63-112-209,-94 165-438,0-1 0,0 1 0,1 0 0,-1-1-1,0 1 1,0-1 0,0 1 0,1 0 0,-1-1 0,0 1 0,0 0-1,1-1 1,-1 1 0,0 0 0,0 0 0,1-1 0,-1 1 0,1 0 0,-1 0-1,0-1 1,1 1 0,-1 0 0,0 0 0,1 0 0,-1 0 0,1 0-1,-1 0 1,0 0 0,1 0 0,-1 0 0,1 0 0,-1 0 0,1 0-1,-1 0 1,0 0 0,1 0 0,-1 0 0,1 0 0,-1 0 0,0 0-1,1 0 1,-1 1 0,0-1 0,1 0 0,-1 0 0,0 1 0,1-1 0,-1 0-1,0 0 1,1 1 0,-1-1 0,0 0 0,0 1 0,1-1 0,-1 0-1,0 1 1,0-1 0,0 1 0,1-1 0,-1 0 0,0 1 0,0-1-1,0 1 1,0-1 0,0 1 0,11 39-26,-8-26 50,2 3-1,1 0-1,0 0 1,2-1-1,10 18 1,-14-28-281,0 0 0,0 0 0,1-1 0,0 0 0,9 8 0,-11-10-278,1-1 1,0 1-1,0-1 1,0 0-1,0 0 1,0 0-1,1 0 1,-1-1-1,8 2 1,14-1-6987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7.331"/>
    </inkml:context>
    <inkml:brush xml:id="br0">
      <inkml:brushProperty name="width" value="0.025" units="cm"/>
      <inkml:brushProperty name="height" value="0.025" units="cm"/>
    </inkml:brush>
  </inkml:definitions>
  <inkml:trace contextRef="#ctx0" brushRef="#br0">14 307 2787,'17'-7'3249,"-8"5"-1664,-1-1 0,0-1 0,1 1 0,-1-1 0,-1-1 0,1 1 0,11-10 0,-30 12 3557,-8 6-4935,11 1-33,1 0 0,0 0 0,-1 1-1,2-1 1,-10 11 0,13-14-99,1 0 0,0 1 0,0-1 0,0 0 1,0 1-1,1 0 0,-1-1 0,1 1 1,-1 0-1,1 0 0,0 0 0,0 0 0,0 0 1,0 0-1,1 0 0,-1 0 0,1 0 0,0 0 1,0 4-1,1-6-62,0 1 1,0-1-1,0 0 0,0 0 1,1 0-1,-1 0 1,0 0-1,0 0 0,1-1 1,-1 1-1,0 0 1,1-1-1,-1 1 1,1-1-1,-1 1 0,1-1 1,-1 0-1,1 1 1,-1-1-1,1 0 0,-1 0 1,1 0-1,0 0 1,-1 0-1,1-1 0,2 0 1,45-8 184,-37 4-217,0-1-1,0 0 0,0 0 1,-1-1-1,0 0 0,-1-1 1,1-1-1,-2 0 0,1 0 1,-1 0-1,0-1 0,-1-1 0,8-13 1,-10 15 47,0-1-1,-1 0 1,-1 0 0,1-1 0,-2 0 0,1 1 0,-2-1-1,1 0 1,-1 0 0,-1 0 0,0-1 0,-1 1 0,0 0-1,0 0 1,-2 0 0,-1-12 0,3 21-18,-1 0 0,1 0 1,0-1-1,-1 1 0,0 0 1,1 0-1,-1 0 0,0 0 0,0 0 1,0 0-1,0 0 0,-1 0 1,1 1-1,0-1 0,-1 0 0,1 1 1,-1-1-1,0 1 0,1-1 1,-1 1-1,0 0 0,0 0 0,0 0 1,0 0-1,0 0 0,0 0 1,0 0-1,0 1 0,0-1 0,-1 1 1,1 0-1,0-1 0,0 1 1,-1 0-1,1 0 0,0 0 0,0 1 1,0-1-1,0 1 0,-5 0 0,0 2-6,-1 0-1,1 0 1,0 1-1,0 0 1,0 0-1,1 1 0,-1-1 1,1 2-1,0-1 1,-5 7-1,5-7 68,1 1 0,0 0 1,0 1-1,0-1 0,1 1 0,0 0 0,0 0 0,1 0 1,0 1-1,1-1 0,-1 1 0,1 0 0,1 0 1,-2 12-1,3-18-63,1 0 1,-1 0 0,1-1 0,0 1-1,0 0 1,0-1 0,0 1-1,0-1 1,0 1 0,0-1 0,0 1-1,1-1 1,-1 0 0,0 1-1,1-1 1,-1 0 0,1 0 0,-1 0-1,1 0 1,0-1 0,-1 1 0,1 0-1,0-1 1,0 1 0,0-1-1,-1 1 1,1-1 0,0 0 0,0 0-1,3 0 1,70 3-122,-60-4-71,42 0-1045,-30-1 82,-1 1-1,50 7 1,-75-6 1159,0 0-1,0 0 1,1 0 0,-1 1-1,0-1 1,0 0 0,0 1-1,0-1 1,0 1 0,0 0 0,0-1-1,0 1 1,0 0 0,0-1-1,0 1 1,-1 0 0,1 0-1,0 0 1,0 0 0,-1 0 0,1 0-1,-1 0 1,1 0 0,-1 0-1,1 0 1,-1 0 0,1 0-1,-1 0 1,0 1 0,0-1 0,0 0-1,0 0 1,0 0 0,0 0-1,0 2 1,-13 48 684,4-19-3666,20-32-5587,5-3 1206</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1.415"/>
    </inkml:context>
    <inkml:brush xml:id="br0">
      <inkml:brushProperty name="width" value="0.025" units="cm"/>
      <inkml:brushProperty name="height" value="0.025" units="cm"/>
    </inkml:brush>
  </inkml:definitions>
  <inkml:trace contextRef="#ctx0" brushRef="#br0">369 16 7911,'0'0'5638,"-11"-4"-4154,4 2-1229,4 0-171,0 1 0,0 0 0,0-1 0,0 2 0,0-1 0,0 0 0,0 0 0,0 1 0,0 0 0,0 0-1,0 0 1,0 0 0,0 0 0,0 0 0,0 1 0,-1 0 0,1-1 0,0 1 0,1 0 0,-1 1 0,0-1 0,0 0 0,0 1 0,-4 3 0,-13 15 27,1 1 0,0 0 0,2 2-1,1 0 1,1 1 0,-21 43 0,13-16-94,2 2 0,-19 76 1,27-78 21,2-1 1,2 1 0,3 1 0,2 0-1,2-1 1,2 1 0,3 0-1,10 57 1,-10-95-39,1 0-1,0 1 1,1-1-1,0-1 1,1 1-1,1-1 1,0 0-1,1 0 1,18 22 0,-19-28 5,0 0 1,0 0 0,0-1 0,1 0 0,0-1 0,1 0 0,-1 0 0,1-1 0,0 0 0,0 0 0,0-1-1,1 0 1,-1-1 0,1 0 0,-1 0 0,11 0 0,-5-2 118,-1 0 0,0 0 0,0-2 1,0 1-1,0-2 0,0 0 0,0-1 0,0 0 0,-1-1 0,14-7 0,-7 2 176,-1-2 0,0 0 0,-1-1-1,0-1 1,29-29 0,-17 9 73,-1-1 1,-2-1 0,-2-1 0,-1-1-1,34-76 1,-45 87-303,-2-2-1,-1 0 1,-2 0-1,0-1 1,-2 1-1,3-46 1,-8 59-8,-1 1 1,0-1-1,-2 1 1,1 0-1,-2 0 1,0 0-1,-1 0 1,0 0-1,-1 0 1,-1 1-1,-1 0 1,0 0-1,0 1 1,-14-19-1,11 19-52,-1 0-1,0 1 1,-1 0 0,0 1-1,-1 0 1,0 1-1,-1 0 1,0 1 0,0 1-1,-1 0 1,-22-8-1,25 12-493,0 1 0,0 0 0,-1 1-1,0 0 1,-19 1 0,28 1-306,-7-1-994,6-3-3213,4-4-3488</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2.271"/>
    </inkml:context>
    <inkml:brush xml:id="br0">
      <inkml:brushProperty name="width" value="0.025" units="cm"/>
      <inkml:brushProperty name="height" value="0.025" units="cm"/>
    </inkml:brush>
  </inkml:definitions>
  <inkml:trace contextRef="#ctx0" brushRef="#br0">0 287 3651,'0'0'16843,"11"-10"-15701,49-46 22,71-67 842,-52 40-8282,-72 74 2186,-7 4-645</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2.630"/>
    </inkml:context>
    <inkml:brush xml:id="br0">
      <inkml:brushProperty name="width" value="0.025" units="cm"/>
      <inkml:brushProperty name="height" value="0.025" units="cm"/>
    </inkml:brush>
  </inkml:definitions>
  <inkml:trace contextRef="#ctx0" brushRef="#br0">1 367 10442,'0'0'9897,"67"-70"-8423,-35 35-834,1-5-255,5-1-321,0 4-32,-2-2-192,-6 2-1762,-4 2-3684,-8 3-7654</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3.330"/>
    </inkml:context>
    <inkml:brush xml:id="br0">
      <inkml:brushProperty name="width" value="0.025" units="cm"/>
      <inkml:brushProperty name="height" value="0.025" units="cm"/>
    </inkml:brush>
  </inkml:definitions>
  <inkml:trace contextRef="#ctx0" brushRef="#br0">1 66 6758,'0'0'5045,"1"-10"-1911,-1 7-2702,2-34 1508,2 21 4317,-4 16-6121,7 94 577,-7-75-726,1 0 0,0-1 0,2 1 0,0 0 0,1-1 0,0 0 0,12 29 0,1-28-1439,-2-16-3038,-9-5-1740</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4.110"/>
    </inkml:context>
    <inkml:brush xml:id="br0">
      <inkml:brushProperty name="width" value="0.025" units="cm"/>
      <inkml:brushProperty name="height" value="0.025" units="cm"/>
    </inkml:brush>
  </inkml:definitions>
  <inkml:trace contextRef="#ctx0" brushRef="#br0">89 601 10025,'0'0'1661,"-10"3"234,8-2-1782,-44 15 2097,44-16-2035,0 0-1,1 1 1,-1 0-1,1-1 1,-1 1 0,1 0-1,-1 0 1,1 0-1,-1 0 1,1 0 0,0 0-1,0 0 1,-1 0-1,1 1 1,0-1-1,0 0 1,0 1 0,1-1-1,-1 1 1,0-1-1,0 1 1,1-1 0,-1 1-1,1 0 1,-1-1-1,1 1 1,0 0-1,0-1 1,-1 1 0,2 3-1,0-4-48,0 0 1,0 0-1,1 0 0,-1 0 1,0 0-1,1 0 0,-1-1 1,1 1-1,-1 0 0,1-1 1,-1 1-1,1-1 0,-1 0 0,1 0 1,-1 1-1,1-1 0,0 0 1,-1 0-1,1 0 0,2-1 1,38-3 637,-8-6-544,-1-2 1,62-31 0,-40 16-99,807-319-1212,-622 256 120,-57 5 1267,-103 45 1365,-43 28-1528,-13 10-3583</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5.540"/>
    </inkml:context>
    <inkml:brush xml:id="br0">
      <inkml:brushProperty name="width" value="0.025" units="cm"/>
      <inkml:brushProperty name="height" value="0.025" units="cm"/>
    </inkml:brush>
  </inkml:definitions>
  <inkml:trace contextRef="#ctx0" brushRef="#br0">1 145 4164,'0'0'20521,"7"4"-20089,1 1-247,-4-2 35,1 1 0,0-1 1,0 0-1,0-1 0,0 1 0,1-1 0,-1 0 0,0 0 0,10 1 0,-13-3-179,1-1 0,0 0 0,-1 0 0,1 0 0,0 0 0,-1-1 0,0 1 0,1 0 0,-1-1 0,0 0 0,0 0 0,0 1 0,0-1 0,0-1 0,0 1 0,2-3 0,31-45 77,-28 38-95,9-16-106,2 1 560,-14 32-207,-3 20-122,-5 7 16,2-25-143,1 0 0,0 0 0,0 0 0,1 0 0,0 1 0,0-1 0,0 0 0,1 0 0,0 0 0,1 0 0,-1 0 1,4 8-1,-4-14 0,-1 0 0,1 0 1,0 0-1,-1-1 0,1 1 1,0 0-1,0 0 0,0-1 1,0 1-1,0 0 0,0-1 1,0 1-1,0-1 0,0 1 1,0-1-1,0 1 0,0-1 1,1 0-1,-1 0 0,0 1 1,0-1-1,0 0 0,0 0 1,1 0-1,-1 0 0,0-1 1,0 1-1,0 0 0,0 0 1,0-1-1,1 1 0,-1-1 1,0 1-1,0-1 0,0 1 1,0-1-1,0 1 0,0-1 1,0 0-1,-1 0 0,1 0 1,1-1-1,4-4 166,0 0 0,-1 0 0,1 0 0,6-13 0,8-19 74,15-44 0,-19 46-1525,-16 82-2825,0-14-3812,0-21 625</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5.900"/>
    </inkml:context>
    <inkml:brush xml:id="br0">
      <inkml:brushProperty name="width" value="0.025" units="cm"/>
      <inkml:brushProperty name="height" value="0.025" units="cm"/>
    </inkml:brush>
  </inkml:definitions>
  <inkml:trace contextRef="#ctx0" brushRef="#br0">0 247 16015,'0'0'9417,"51"-49"-8168,-8 23-256,9-4-384,3 0-353,1 1-96,-6 3-128,-7 6 0,-8 4-128,-11 6-512,-7 2-481,-6 6-769,-7 2-929</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6.396"/>
    </inkml:context>
    <inkml:brush xml:id="br0">
      <inkml:brushProperty name="width" value="0.025" units="cm"/>
      <inkml:brushProperty name="height" value="0.025" units="cm"/>
    </inkml:brush>
  </inkml:definitions>
  <inkml:trace contextRef="#ctx0" brushRef="#br0">17 5 8168,'0'0'7532,"-3"9"-3918,-2 16-1385,2 0 0,-2 52 0,7 62-900,-1-112-1439,-1-16 115,0 5 11,1 0 0,0 0 0,1 0 1,7 24-1,-2-33 609,0-16-132,1-17 65,-1-19-274,-1-1 0,-1-74-1,0 1-205,-5 116-82,0 0 1,1 0-1,-1 0 1,1 0-1,0 0 1,0 0-1,0 0 0,0 0 1,0 0-1,0 0 1,1 0-1,0 1 1,-1-1-1,1 1 0,0-1 1,0 1-1,0 0 1,1 0-1,2-2 1,-3 2-28,0 1 1,1 0 0,-1 1 0,0-1-1,1 0 1,-1 1 0,1-1 0,-1 1-1,1 0 1,-1 0 0,1 0 0,-1 0-1,0 0 1,1 0 0,-1 1 0,1-1-1,-1 1 1,1 0 0,-1 0 0,0 0-1,0 0 1,1 0 0,-1 0 0,3 3 0,-3-3 9,0 0 1,0 0 0,0 0 0,0 1 0,0-1-1,0 1 1,0-1 0,-1 1 0,1 0 0,-1 0 0,1-1-1,-1 1 1,1 0 0,-1 0 0,0 1 0,0-1 0,0 0-1,0 0 1,-1 0 0,1 1 0,0-1 0,-1 0 0,0 1-1,1 2 1,-2-2 33,0-1 0,0 1 1,0-1-1,0 0 0,0 1 0,0-1 0,-1 0 0,1 0 0,-1 0 0,0 0 0,1 0 0,-1 0 1,0 0-1,0-1 0,0 1 0,0-1 0,-1 0 0,1 1 0,0-1 0,0 0 0,-1 0 1,-3 1-1,-4 2 3,1 0 0,-1-1 0,1 0 0,-1-1 0,0 0 0,0 0 0,0-1 0,0-1 0,0 1 0,-17-3 0,26 2-111,1 0 0,-1-1 0,0 1 0,0 0 1,0-1-1,1 1 0,-1-1 0,0 1 0,1-1 0,-1 0 0,0 1 1,1-1-1,-1 1 0,1-1 0,-1 0 0,1 0 0,-1 1 1,1-1-1,-1 0 0,1 0 0,0 0 0,-1 1 0,1-1 0,0 0 1,0 0-1,0 0 0,-1 0 0,1 0 0,0 1 0,0-1 1,0 0-1,1 0 0,-1 0 0,0 0 0,0 0 0,0 0 0,1 1 1,-1-1-1,0 0 0,1 0 0,-1 0 0,1 1 0,-1-1 0,1 0 1,0-1-1,25-33-8045,-4 14 170</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7.279"/>
    </inkml:context>
    <inkml:brush xml:id="br0">
      <inkml:brushProperty name="width" value="0.025" units="cm"/>
      <inkml:brushProperty name="height" value="0.025" units="cm"/>
    </inkml:brush>
  </inkml:definitions>
  <inkml:trace contextRef="#ctx0" brushRef="#br0">743 18 7591,'0'0'16827,"8"-4"-16064,24-9-528,-31 13-232,0 0-1,-1 0 1,1 0 0,-1 0-1,1 0 1,0 0 0,-1 0-1,1 0 1,0 0 0,-1 0-1,1 0 1,-1 0 0,1 0-1,0 0 1,-1 0 0,1 1 0,-1-1-1,1 0 1,0 1 0,-1-1-1,1 0 1,-1 1 0,1-1-1,-1 0 1,1 1 0,-1-1-1,0 1 1,1-1 0,-1 1-1,0-1 1,1 1 0,-1-1-1,0 1 1,1 0 0,-1-1-1,0 1 1,0-1 0,0 1-1,0 0 1,1-1 0,-1 1-1,0 0 1,0 0 0,0 0 3,0 0 1,0 0 0,0 0-1,0-1 1,0 1-1,0 0 1,0 0 0,0 0-1,0 0 1,0-1 0,0 1-1,-1 0 1,1 0-1,0 0 1,-1-1 0,1 1-1,0 0 1,-1 0 0,1-1-1,-1 1 1,1 0-1,-1-1 1,1 1 0,-1-1-1,0 1 1,1-1 0,-1 1-1,0-1 1,1 1-1,-1-1 1,0 1 0,-1-1-1,1 1 36,-1-1 0,0 1-1,1-1 1,-1 0 0,0 0-1,0 0 1,1 0 0,-1 0-1,0-1 1,0 1 0,1 0 0,-1-1-1,0 1 1,1-1 0,-1 0-1,1 1 1,-1-1 0,1 0-1,-1 0 1,1 0 0,-1 0-1,1 0 1,0 0 0,-1-1-1,-1-1 1,1 2-42,-10 11-32,11-10 34,1 1 0,-1 0 0,1 0 1,-1 0-1,0-1 0,1 1 1,-1 0-1,0-1 0,1 1 1,-1 0-1,0-1 0,0 1 1,0-1-1,0 0 0,1 1 1,-1-1-1,0 1 0,0-1 0,0 0 1,-2 0-1,-6 0 20,-83 0 394,-140 17 1,206-13-400,1 1 0,-1 1 0,1 1 0,0 1 0,0 1-1,1 1 1,1 1 0,-1 2 0,2 0 0,-27 20 0,41-25-17,1-1 0,0 1 1,0 0-1,1 0 0,0 1 0,1 0 0,0 0 1,0 0-1,1 1 0,0-1 0,0 1 0,1 0 1,1 0-1,-2 12 0,-1 16 26,1 1 0,2 54-1,3-72-14,-1 7-13,2 0 1,1 0 0,1 0-1,2 0 1,1 0-1,0-1 1,3 0-1,0-1 1,1 0 0,2-1-1,0 0 1,2 0-1,1-2 1,25 30-1,-35-46-7,0-1-1,1 0 0,-1 0 0,1-1 0,0 0 0,1 0 0,-1 0 0,1-1 0,0 0 0,0-1 0,1 0 0,-1 0 0,0-1 0,1 0 0,0 0 1,0-1-1,17 1 0,-14-3 11,1-1 0,-1 1 0,1-2 0,-1 0 0,0 0 0,0-1 0,0-1 0,-1 0 0,1 0 0,-1-1 0,0-1 0,10-8 0,12-10 7,-1-2-1,-1-1 1,-1-2 0,-1-1 0,-2-1-1,35-55 1,-45 61 0,-2-1 0,-1-1 0,-1 0 0,-1-1 0,-2-1 0,0 1 0,-3-1 0,0-1-1,3-47 1,-8 47 2,-1 0 0,-2 0 0,-7-48 0,7 70-15,-1 1-1,0-1 1,0 0-1,-1 1 1,0 0-1,-1-1 1,0 1 0,0 1-1,0-1 1,-1 0-1,0 1 1,-1 0-1,0 0 1,0 1-1,0 0 1,0 0-1,-9-6 1,11 10-36,0 0 1,-1-1 0,1 2 0,0-1-1,-1 0 1,1 1 0,-1 0 0,0 0-1,1 0 1,-1 1 0,0 0-1,1 0 1,-1 0 0,0 0 0,1 1-1,-7 0 1,-28 13-2553,2 6-3834,18-9-1875</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8.104"/>
    </inkml:context>
    <inkml:brush xml:id="br0">
      <inkml:brushProperty name="width" value="0.025" units="cm"/>
      <inkml:brushProperty name="height" value="0.025" units="cm"/>
    </inkml:brush>
  </inkml:definitions>
  <inkml:trace contextRef="#ctx0" brushRef="#br0">0 108 14670,'0'0'9641,"76"-16"-8840,-33 2-385,5-5-288,1 1-96,-4 2-544,-8 3-1218,-13 4-480,-13 7-1057,-19 2-8680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1.710"/>
    </inkml:context>
    <inkml:brush xml:id="br0">
      <inkml:brushProperty name="width" value="0.025" units="cm"/>
      <inkml:brushProperty name="height" value="0.025" units="cm"/>
    </inkml:brush>
  </inkml:definitions>
  <inkml:trace contextRef="#ctx0" brushRef="#br0">124 1 12780,'0'0'5408,"-10"0"-3823,1 1-1309,-1-1 0,1 1 0,0 1-1,0 0 1,-18 6 0,25-7-264,-1 0 0,1 0 0,0 0 0,-1 0 0,1 1 0,0-1 0,0 1 0,0-1 0,0 1 0,0 0 0,1 0 0,-1 0 0,0 0 0,1 0 0,-1 0 0,1 1 0,0-1 0,0 0 0,0 1 0,0-1 0,0 1 0,1-1 0,-1 1 0,1-1 0,-1 1 0,1-1 0,0 1 1,0-1-1,0 1 0,0 0 0,2 4 0,-2-6-18,1-1-1,-1 1 1,1-1 0,-1 1 0,1 0 0,0-1 0,0 1 0,-1-1 0,1 0 0,0 1 0,0-1 0,-1 0-1,1 1 1,0-1 0,0 0 0,0 0 0,-1 0 0,1 0 0,0 1 0,0-1 0,0 0 0,0-1 0,-1 1-1,1 0 1,0 0 0,0 0 0,0 0 0,-1-1 0,1 1 0,0 0 0,1-1 0,28-10-643,-19 3-176,0-1 1,-1 0-1,0-1 0,0 0 0,13-19 0,-22 29 1744,-2 4-573,1 1 0,-1-1 0,0 1 0,-1-1-1,1 0 1,-1 1 0,0-1 0,-3 5 0,2-4-244,1 0 0,0 0 0,0 0 0,0 0 0,0 0 0,0 7 0,1-10-43,1 0 0,0 0-1,0 0 1,0 1-1,0-1 1,0 0 0,0 0-1,0 1 1,1-1-1,-1 0 1,1 0 0,0 0-1,1 3 1,-2-5-36,0 0 1,1 1-1,-1-1 0,1 1 1,-1-1-1,1 0 0,-1 1 1,1-1-1,-1 0 0,1 0 1,-1 1-1,1-1 0,-1 0 1,1 0-1,-1 0 1,1 0-1,-1 0 0,1 0 1,0 0-1,-1 0 0,1 0 1,-1 0-1,1 0 0,-1 0 1,1 0-1,0 0 0,-1 0 1,1 0-1,-1-1 0,2 1 1,3-3-8,-1 0-1,1-1 1,0 1 0,-1-1 0,0 0 0,0 0 0,0 0-1,5-7 1,2-7-439,-3 4-2974,6 5-3406,-4 5 2500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7.672"/>
    </inkml:context>
    <inkml:brush xml:id="br0">
      <inkml:brushProperty name="width" value="0.025" units="cm"/>
      <inkml:brushProperty name="height" value="0.025" units="cm"/>
    </inkml:brush>
  </inkml:definitions>
  <inkml:trace contextRef="#ctx0" brushRef="#br0">57 0 19603,'0'0'9913,"-4"1"-9966,2 1-22,0-1 0,-1 1 0,1 0 0,0 0 0,0 0 0,0 0 0,0 0 0,1 0 0,-1 0 0,0 1 0,1-1 0,0 1 0,0-1 0,-1 1 0,1-1 0,1 1 0,-2 4 0,-2 4 528,-12 37 1007,15-45-1410,1 0 0,-1 0 1,1 0-1,-1 0 0,1 0 1,0 0-1,0 0 1,0 0-1,1 0 0,-1 0 1,1 0-1,0 0 0,-1 0 1,3 5-1,-2-7-145,0-1 1,-1 1-1,1-1 0,0 1 0,0-1 0,0 1 0,-1-1 1,1 0-1,0 1 0,0-1 0,0 0 0,0 1 1,0-1-1,0 0 0,0 0 0,-1 0 0,1 0 1,0 0-1,0 0 0,0 0 0,1-1 0,11-5-5693,-4-8-367</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8.445"/>
    </inkml:context>
    <inkml:brush xml:id="br0">
      <inkml:brushProperty name="width" value="0.025" units="cm"/>
      <inkml:brushProperty name="height" value="0.025" units="cm"/>
    </inkml:brush>
  </inkml:definitions>
  <inkml:trace contextRef="#ctx0" brushRef="#br0">119 1 13965,'0'0'8547,"-2"11"-8360,0 10-162,2-5 35,-2 0 1,0 0-1,-1-1 1,-1 1-1,0-1 1,-8 19-1,-21 17 48,26-42-105,1 0 1,-1 0-1,1 1 1,1 0-1,0 0 1,0 0-1,1 1 1,-5 21-1,9-32-4,0 1 0,0-1-1,0 0 1,0 1 0,0-1 0,0 1 0,1-1-1,-1 1 1,0-1 0,0 1 0,0-1 0,1 0-1,-1 1 1,0-1 0,1 1 0,-1-1-1,0 0 1,1 0 0,-1 1 0,1-1 0,-1 0-1,0 1 1,1-1 0,-1 0 0,1 0 0,-1 0-1,1 0 1,-1 1 0,1-1 0,-1 0 0,1 0-1,-1 0 1,1 0 0,-1 0 0,1 0 0,0 0-1,23-1-27,-17 0 18,23-3-340,1-2 0,-1 0-1,38-15 1,6-1-2131,-27 9-1714,-5 0-3811</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9.164"/>
    </inkml:context>
    <inkml:brush xml:id="br0">
      <inkml:brushProperty name="width" value="0.025" units="cm"/>
      <inkml:brushProperty name="height" value="0.025" units="cm"/>
    </inkml:brush>
  </inkml:definitions>
  <inkml:trace contextRef="#ctx0" brushRef="#br0">0 65 10346,'0'0'3523,"2"-9"-1073,11-44 2280,-9 51-1179,0 11-2598,1 11-583,18 129 1902,11-3-3599,-41-157-6965,-12-10 4348,8 9 902,-16-19-3840</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9.489"/>
    </inkml:context>
    <inkml:brush xml:id="br0">
      <inkml:brushProperty name="width" value="0.025" units="cm"/>
      <inkml:brushProperty name="height" value="0.025" units="cm"/>
    </inkml:brush>
  </inkml:definitions>
  <inkml:trace contextRef="#ctx0" brushRef="#br0">4 116 11018,'0'0'2483,"-1"-10"741,1 9-3145,-1-2 122,0 0 0,1 0 0,0 0 0,-1 0 0,1 0 0,0 0 0,1 1-1,-1-1 1,0 0 0,1 0 0,0 0 0,-1 0 0,1 1 0,0-1 0,1 0 0,-1 1 0,0-1 0,1 1 0,-1-1 0,1 1 0,0 0 0,0-1 0,0 1 0,0 0 0,0 0 0,0 1 0,1-1 0,-1 0 0,1 1 0,-1-1 0,1 1 0,3-2 0,11-2 163,0 0 0,1 1 0,0 0 0,-1 2 0,1 0 0,20 0 0,-24 2-273,0 1 0,-1 0 0,1 0 0,0 1 0,0 1 1,-1 0-1,0 1 0,18 8 0,-28-11-90,0 1-1,0-1 1,0 1-1,0 0 1,0 0-1,0 1 1,0-1-1,-1 0 1,1 1 0,-1-1-1,0 1 1,0 0-1,0 0 1,0 0-1,0 0 1,1 4 0,-2-5 26,-1 1 1,1 0-1,-1 0 1,0 0 0,0 0-1,0 0 1,0 0 0,0-1-1,-1 1 1,1 0 0,-1 0-1,0 0 1,0-1-1,0 1 1,-2 4 0,-6 7 221,0 0 0,-1-1 1,-1-1-1,0 1 1,-20 16-1,4-3 291,26-25-523,-1 1-1,1-1 1,-1 0 0,1 0 0,-1 1 0,1-1-1,0 1 1,0-1 0,0 1 0,0 0 0,0 0-1,0-1 1,0 1 0,1 0 0,-1 0 0,0 0-1,1 0 1,0-1 0,-1 1 0,1 0 0,0 0-1,0 0 1,0 3 0,2-3-12,0-1 0,-1 0 0,1 1 0,0-1 0,0 0 0,0 0 0,0 0-1,0 0 1,0 0 0,0 0 0,0-1 0,1 1 0,-1-1 0,0 0 0,0 1 0,0-1 0,1 0 0,-1 0 0,4-1 0,108 2-3463,-38-2-6980,-53 0 3092</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19.843"/>
    </inkml:context>
    <inkml:brush xml:id="br0">
      <inkml:brushProperty name="width" value="0.025" units="cm"/>
      <inkml:brushProperty name="height" value="0.025" units="cm"/>
    </inkml:brush>
  </inkml:definitions>
  <inkml:trace contextRef="#ctx0" brushRef="#br0">3 130 12396,'0'0'10794,"6"0"-10703,-3 0-84,1 0 0,-1 0 0,0 0 0,0-1 0,0 1 0,0-1 0,0 0 0,0 0 0,0 0 0,-1 0 0,1-1 0,0 1 1,-1-1-1,1 1 0,0-1 0,-1 0 0,0 0 0,0 0 0,1 0 0,-1-1 0,0 1 0,-1-1 0,1 1 0,0-1 0,-1 0 0,1 1 0,-1-1 1,0 0-1,0 0 0,0 0 0,0 0 0,-1 0 0,1-5 0,2-36 446,-3 43-444,0 1 1,0-1 0,0 0 0,0 0-1,0 1 1,0-1 0,0 0 0,0 1-1,-1-1 1,1 0 0,0 0 0,0 1-1,-1-1 1,1 0 0,0 1 0,-1-1-1,1 1 1,-1-1 0,1 1 0,0-1-1,-1 0 1,1 1 0,-1 0 0,0-1 0,1 1-1,-1-1 1,1 1 0,-1 0 0,0-1-1,1 1 1,-1 0 0,0-1 0,1 1-1,-1 0 1,0 0 0,1 0 0,-1 0-1,0 0 1,0 0 0,1 0 0,-1 0-1,0 0 1,1 0 0,-1 0 0,0 0-1,0 1 1,1-1 0,-1 0 0,0 0 0,1 1-1,-1-1 1,1 0 0,-1 1 0,0-1-1,1 1 1,-2 0 0,-1 2 13,-1 1-1,1-1 1,-1 1 0,1 0 0,0 0-1,0 1 1,1-1 0,-1 0-1,1 1 1,0-1 0,0 1 0,-1 6-1,-14 62 334,16-67-308,0 0 0,0 1 1,1-1-1,0 0 0,1 0 0,-1 0 0,2 8 0,-1-12-80,0-1 0,-1 1-1,1-1 1,0 1 0,0-1 0,0 1-1,0-1 1,0 1 0,1-1 0,-1 0 0,0 0-1,0 0 1,1 0 0,-1 0 0,1 0-1,-1 0 1,1 0 0,-1 0 0,1-1-1,0 1 1,-1 0 0,1-1 0,0 0-1,0 1 1,-1-1 0,1 0 0,0 0 0,3 0-1,-1 0-440,0 0 1,1 0-1,-1 0 0,0-1 0,0 1 0,0-1 0,0 0 0,0 0 0,0-1 0,0 1 0,4-3 1,21-15-6217</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20.201"/>
    </inkml:context>
    <inkml:brush xml:id="br0">
      <inkml:brushProperty name="width" value="0.025" units="cm"/>
      <inkml:brushProperty name="height" value="0.025" units="cm"/>
    </inkml:brush>
  </inkml:definitions>
  <inkml:trace contextRef="#ctx0" brushRef="#br0">80 55 15214,'-7'8'1292,"1"-1"-1002,-35 42 1976,38-45-2108,0 1 0,0-1 0,0 1 0,1-1 0,0 1 0,0 0 0,0 0 0,1 0 0,-1 0 0,1 0 0,0 6 0,1-11-153,0 1-1,0-1 0,1 0 0,-1 1 0,0-1 0,0 0 0,1 0 0,-1 1 0,0-1 0,1 0 1,-1 0-1,0 1 0,1-1 0,-1 0 0,0 0 0,1 0 0,-1 0 0,0 1 0,1-1 0,-1 0 0,1 0 1,-1 0-1,0 0 0,1 0 0,-1 0 0,1 0 0,-1 0 0,0 0 0,1 0 0,-1-1 0,1 1 0,-1 0 1,0 0-1,1 0 0,-1 0 0,0 0 0,1-1 0,-1 1 0,0 0 0,1 0 0,-1-1 0,19-9 91,-11 2-127,-1-1-1,1 0 0,-2 0 0,1-1 1,-1 0-1,0 0 0,-1 0 0,-1-1 1,1 0-1,-2 1 0,1-2 1,-2 1-1,1 0 0,0-21 0,-6 55 462,0-7-216,1 1-1,0 0 1,2-1-1,0 1 1,0 0-1,4 20 1,-3-35-210,0 0-1,0 0 1,0 0 0,0-1 0,1 1 0,-1 0-1,0-1 1,1 1 0,0-1 0,-1 1 0,1-1 0,0 0-1,-1 0 1,1 0 0,0 0 0,0 0 0,0 0-1,0 0 1,0 0 0,0-1 0,0 1 0,0-1-1,0 0 1,0 1 0,0-1 0,1 0 0,-1 0 0,0 0-1,0-1 1,0 1 0,3-1 0,1 0-557,0 0 0,0 0 1,-1 0-1,1-1 0,0 0 1,-1 0-1,1-1 0,-1 1 1,0-1-1,6-5 0,10-14-5910</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20.562"/>
    </inkml:context>
    <inkml:brush xml:id="br0">
      <inkml:brushProperty name="width" value="0.025" units="cm"/>
      <inkml:brushProperty name="height" value="0.025" units="cm"/>
    </inkml:brush>
  </inkml:definitions>
  <inkml:trace contextRef="#ctx0" brushRef="#br0">5 0 15919,'0'0'9865,"-5"67"-8487,5-22-321,0 9-353,0 2-319,5-2-225,2-5-96,2-7-64,1-9 64,1-11-288,0-6-385,0-6-672,2-4-1410,-6-6-1248,-1 0-4133</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21.108"/>
    </inkml:context>
    <inkml:brush xml:id="br0">
      <inkml:brushProperty name="width" value="0.025" units="cm"/>
      <inkml:brushProperty name="height" value="0.025" units="cm"/>
    </inkml:brush>
  </inkml:definitions>
  <inkml:trace contextRef="#ctx0" brushRef="#br0">1 0 7944,'0'0'13431,"1"9"-11984,5 29-199,25 144 872,-23-146-2091,2 0 1,1-1-1,16 35 1,-24-64-182,0 0 1,0 0-1,1 0 1,-1-1-1,7 8 1,10 0-3156,4-13-5097,-10-7-1408</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21.466"/>
    </inkml:context>
    <inkml:brush xml:id="br0">
      <inkml:brushProperty name="width" value="0.025" units="cm"/>
      <inkml:brushProperty name="height" value="0.025" units="cm"/>
    </inkml:brush>
  </inkml:definitions>
  <inkml:trace contextRef="#ctx0" brushRef="#br0">75 55 12876,'0'0'5226,"-10"10"-2882,6-5-2172,-2 0 49,0 1 0,1 0 0,0 0 1,0 1-1,0-1 0,1 1 0,0 0 0,0 0 0,1 1 0,0-1 0,0 1 0,1 0 0,-2 13 0,3-16-191,1-1-1,0 1 1,0 0-1,0 0 1,1 0 0,0 0-1,0 0 1,0-1-1,1 1 1,-1 0-1,4 4 1,-4-7-10,0-1 0,0 0 0,0 1 0,0-1 0,0 0 0,1 0 0,-1 0 0,1 0 0,-1 0-1,1 0 1,-1 0 0,1 0 0,-1-1 0,1 1 0,0 0 0,-1-1 0,1 0 0,0 1 0,0-1 0,-1 0 0,1 0 0,0 0 0,0 0 0,-1 0 0,1 0 0,0 0 0,0-1 0,-1 1-1,1-1 1,0 1 0,-1-1 0,1 0 0,-1 0 0,1 1 0,1-3 0,1 1 67,1-1 1,-1 0-1,0 0 0,-1-1 0,1 1 1,0-1-1,-1 0 0,0 0 0,0 0 1,0 0-1,-1-1 0,1 1 0,-1-1 1,0 0-1,0 1 0,-1-1 0,2-5 1,2-7 125,-2-1 0,0 1 0,1-29 1,-6-12 76,2 57-289,0 0 0,0 0 1,-1 0-1,1 0 1,0 0-1,0 0 0,-1 0 1,1 0-1,-1 0 1,1 0-1,-1 1 0,1-1 1,-1 0-1,1 0 1,-1 0-1,0 1 0,1-1 1,-1 0-1,0 1 1,-1-2-1,1 3-3,0-1 0,0 0 0,0 0 0,0 0 0,0 1 0,0-1 0,0 1 0,0-1 0,0 0 0,0 1 0,0 0 0,0-1 1,0 1-1,1 0 0,-1-1 0,0 1 0,0 0 0,1 0 0,-1 0 0,0 0 0,1-1 0,-1 1 0,0 2 0,-3 3-83,0 0 0,1 0 0,0 1 0,0-1 0,0 1 0,1-1-1,0 1 1,0 0 0,1 0 0,-1 0 0,2 0 0,-1 0 0,1 0 0,0 0 0,2 10 0,-1-15-225,0-1 1,0 0-1,0 1 1,1-1 0,-1 0-1,1 0 1,-1 0-1,1 0 1,-1 0-1,1 0 1,-1-1-1,1 1 1,0 0 0,-1-1-1,1 1 1,0-1-1,0 0 1,-1 1-1,1-1 1,0 0-1,0 0 1,0 0 0,-1 0-1,1-1 1,0 1-1,0 0 1,-1-1-1,4-1 1,18-8-6556</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21.949"/>
    </inkml:context>
    <inkml:brush xml:id="br0">
      <inkml:brushProperty name="width" value="0.025" units="cm"/>
      <inkml:brushProperty name="height" value="0.025" units="cm"/>
    </inkml:brush>
  </inkml:definitions>
  <inkml:trace contextRef="#ctx0" brushRef="#br0">28 1 14798,'0'0'7570,"-4"9"-5798,-1 4-1533,1 0-1,0 1 1,1-1-1,0 1 0,1 0 1,1 0-1,0-1 1,1 1-1,0 0 1,1 0-1,3 14 1,-2-19-219,0 4-9,0 0-1,1 0 0,1-1 0,0 1 0,0-1 0,1 0 0,1 0 1,10 16-1,-15-27 4,0 1 0,0-1-1,0 1 1,1-1 0,-1 0 0,0 0 0,1 0 0,-1 0 0,1 0 0,0 0 0,-1 0 0,1-1 0,-1 1 0,1 0 0,0-1 0,0 0 0,-1 1 0,1-1 0,0 0 0,0 0-1,0 0 1,-1 0 0,3 0 0,0-1-1,-1 0 1,0 0-1,1 0 0,-1-1 0,0 0 0,0 1 0,0-1 0,0 0 0,0 0 1,0-1-1,2-2 0,3-3-13,0-1 1,-1 0 0,0-1-1,0 1 1,-1-1-1,6-13 1,-9 21 254,-1 15-162,-2-7-92,1-1-1,-1 1 0,1-1 1,1 0-1,-1 1 0,4 7 1,-4-12 8,-1 0 1,1 0-1,-1 0 1,1 0-1,0 0 0,0-1 1,0 1-1,-1 0 1,1 0-1,0-1 1,0 1-1,0-1 1,0 1-1,0-1 1,0 1-1,0-1 1,0 1-1,0-1 1,1 0-1,-1 0 1,0 0-1,0 1 1,0-1-1,0 0 1,0 0-1,0-1 1,0 1-1,1 0 0,-1 0 1,0 0-1,0-1 1,0 1-1,0-1 1,0 1-1,0-1 1,0 1-1,0-1 1,0 1-1,0-1 1,-1 0-1,1 1 1,1-3-1,10-5 48,-2-1-1,1-1 0,16-19 1,-18 18-150,1 0 1,0 1-1,21-15 1,-31 25 88,0 0 0,1-1-1,-1 1 1,0 0 0,0 0 0,1 0-1,-1-1 1,1 1 0,-1 0 0,0 0-1,1 0 1,-1 0 0,0 0 0,1 0-1,-1 0 1,0 0 0,1 0 0,-1 0-1,1 0 1,-1 0 0,0 0-1,1 0 1,-1 0 0,0 0 0,1 0-1,-1 0 1,1 0 0,-1 1 0,0-1-1,1 0 1,-1 0 0,0 0 0,0 1-1,1-1 1,-1 0 0,0 0 0,1 1-1,-1-1 1,0 1 0,6 21-10,-5 39 260,-2-47-126,1-14-112,1 1 0,-1-1 0,0 1 0,0-1 0,1 1 0,-1-1 1,0 1-1,1-1 0,-1 1 0,0-1 0,1 0 0,-1 1 0,1-1 1,-1 1-1,1-1 0,-1 0 0,1 0 0,-1 1 0,1-1 0,-1 0 1,1 0-1,-1 1 0,1-1 0,-1 0 0,1 0 0,-1 0 0,1 0 1,0 0-1,-1 0 0,1 0 0,-1 0 0,1 0 0,-1 0 0,1 0 1,0-1-1,-1 1 0,1 0 0,-1 0 0,1-1 0,-1 1 0,1 0 1,-1 0-1,1-1 0,25-12-1092,-14-4-2729,-7 4-2160,-1-1-8526</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22.648"/>
    </inkml:context>
    <inkml:brush xml:id="br0">
      <inkml:brushProperty name="width" value="0.025" units="cm"/>
      <inkml:brushProperty name="height" value="0.025" units="cm"/>
    </inkml:brush>
  </inkml:definitions>
  <inkml:trace contextRef="#ctx0" brushRef="#br0">1 1 10794,'0'0'13709,"19"64"-13773,0-31-1313,2-1-1442,-5-5-2017,-3-7-2980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8.046"/>
    </inkml:context>
    <inkml:brush xml:id="br0">
      <inkml:brushProperty name="width" value="0.025" units="cm"/>
      <inkml:brushProperty name="height" value="0.025" units="cm"/>
    </inkml:brush>
  </inkml:definitions>
  <inkml:trace contextRef="#ctx0" brushRef="#br0">0 65 17232,'0'0'10458,"9"2"-9476,-7-2-945,7 2 5,0 0 0,0-1 1,0 0-1,0-1 0,13-1 1,-20 1-44,0 0-1,0 0 1,0-1 0,0 1 0,0-1 0,0 1 0,0-1 0,0 0 0,0 0 0,-1 0 0,1 0 0,0 0-1,-1 0 1,1 0 0,0-1 0,-1 1 0,0-1 0,1 1 0,-1-1 0,0 1 0,0-1 0,0 0 0,0 1-1,0-1 1,0 0 0,0 0 0,-1 0 0,1 0 0,0 0 0,-1 0 0,0 0 0,0 0 0,1 0 0,-1 0-1,-1-2 1,2 3-2,-1 0 0,0 1 0,0-1 0,0 0-1,-1 0 1,1 0 0,0 0 0,0 1 0,0-1-1,-1 0 1,1 0 0,0 0 0,-1 1 0,1-1-1,0 0 1,-1 1 0,1-1 0,-1 0 0,0 1 0,1-1-1,-1 0 1,1 1 0,-1-1 0,0 1 0,1-1-1,-1 1 1,0 0 0,0-1 0,1 1 0,-1 0-1,0-1 1,0 1 0,0 0 0,1 0 0,-1 0-1,0-1 1,0 1 0,0 0 0,0 0 0,1 0-1,-1 1 1,0-1 0,0 0 0,0 0 0,0 0-1,1 1 1,-1-1 0,0 0 0,0 1 0,1-1 0,-1 0-1,0 1 1,0-1 0,1 1 0,-1 0 0,-4 1-19,1 1 0,-1-1 1,1 1-1,0 0 0,0 0 1,0 0-1,1 1 0,-7 6 1,8-8 27,0 1 0,1 0 0,-1-1 0,0 1 0,1 0 0,-1 0 0,1 0 0,0 1 0,0-1 0,0 0 0,0 0-1,1 0 1,-1 1 0,1-1 0,0 0 0,0 1 0,0-1 0,1 0 0,-1 1 0,1-1 0,-1 0 0,1 0 0,0 1 0,2 2 0,-1-3-9,1 0 0,-1 0 1,1-1-1,0 1 0,0-1 0,-1 0 0,2 0 0,-1 0 0,0 0 0,0 0 0,1-1 0,-1 1 0,0-1 0,1 0 1,0 0-1,-1 0 0,1-1 0,-1 1 0,1-1 0,0 0 0,4 0 0,-6 0-52,38-4-3332,-38 4 2911,0-1 0,0 0 0,-1 0 0,1 0 0,-1 0 0,1 0 0,-1 0 0,1 0 0,-1 0 0,1-1 0,-1 1 0,2-2 0,8-18-8600</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4:22.990"/>
    </inkml:context>
    <inkml:brush xml:id="br0">
      <inkml:brushProperty name="width" value="0.025" units="cm"/>
      <inkml:brushProperty name="height" value="0.025" units="cm"/>
    </inkml:brush>
  </inkml:definitions>
  <inkml:trace contextRef="#ctx0" brushRef="#br0">1 0 14478,'0'0'6758,"9"51"-5381,2-44-864,5-2-385,-1-5-640,3 0-2499,-7-13-5798</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5:12.514"/>
    </inkml:context>
    <inkml:brush xml:id="br0">
      <inkml:brushProperty name="width" value="0.025" units="cm"/>
      <inkml:brushProperty name="height" value="0.025" units="cm"/>
    </inkml:brush>
  </inkml:definitions>
  <inkml:trace contextRef="#ctx0" brushRef="#br0">33 23 3844,'0'0'9011,"-7"-5"-7741,-18-13-26,135 105 6245,20 14-6298,-94-76-890,363 234 1342,20-21-1013,-99-40-92,-75-44 162,-141-91-455,158 92 28,-182-105-10,122 96 1,0 2 106,-50-51-312,136 91 135,-219-143 99,2-3 0,110 47 0,-56-30 129,138 75 812,-48-10-825,-32-17-106,49 34-302,-168-99 0,-16-10 0,484 323 0,160 78 0,-596-376 0,442 253 0,-427-249-9,593 298-174,-261-148-687,-103-48 418,-23-9-281,-253-124 715,-2 3 0,65 46 0,-62-44 11,-48-27 14,-1 1 0,1 0 0,17 14 1,-22-15-11,1 0 0,0-2 0,0 1 0,0-2 0,1 0 0,-1 0 1,17 2-1,37 15-1,-35-17 23,-29-5-43,1 1 1,0-1-1,0 1 1,-1-1-1,1 1 1,0 0 0,-1 1-1,5 1 1,-17-1-10345,1-2 4016</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5:57.704"/>
    </inkml:context>
    <inkml:brush xml:id="br0">
      <inkml:brushProperty name="width" value="0.025" units="cm"/>
      <inkml:brushProperty name="height" value="0.025" units="cm"/>
    </inkml:brush>
  </inkml:definitions>
  <inkml:trace contextRef="#ctx0" brushRef="#br0">144 1 6854,'0'0'15311,"-1"9"-14473,-5 14-193,0 0 0,-2 0 0,0 0 1,-2-1-1,-21 36 0,17-32-304,0 1 1,2 1 0,1 0-1,-8 30 1,18-56-310,0-1 1,1 1 0,-1 0-1,1-1 1,0 1-1,-1-1 1,1 1 0,0 0-1,0-1 1,0 1-1,0 0 1,0-1 0,1 1-1,-1-1 1,0 1 0,1 0-1,-1-1 1,1 1-1,0-1 1,-1 1 0,1-1-1,0 0 1,0 1-1,0-1 1,1 2 0,1-2 20,-1 0 1,1 0 0,0-1 0,-1 1 0,1-1-1,0 1 1,-1-1 0,1 0 0,0 0-1,-1 0 1,1-1 0,0 1 0,-1-1-1,1 1 1,3-2 0,18-6 158,-1 0 0,0-2 0,34-19-1,18-8-49,-69 34-149,7-3 4,-1 1 0,1 0 0,0 1 0,1 0 0,-1 1 0,1 1 0,17-2 0,-30 4-19,-1 1-1,1-1 1,-1 0-1,1 1 0,-1-1 1,0 0-1,1 1 0,-1-1 1,1 1-1,-1-1 1,0 1-1,1-1 0,-1 1 1,0-1-1,1 1 1,-1-1-1,0 1 0,0-1 1,0 1-1,0 0 1,1-1-1,-1 1 0,0-1 1,0 1-1,0-1 0,0 1 1,0 0-1,0-1 1,-1 1-1,1-1 0,0 1 1,0 0-1,0-1 1,0 1-1,-1-1 0,1 1 1,-1 0-1,-10 23-1974,-10-16-4032,6-13-3346,4-7-1578</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5:58.111"/>
    </inkml:context>
    <inkml:brush xml:id="br0">
      <inkml:brushProperty name="width" value="0.025" units="cm"/>
      <inkml:brushProperty name="height" value="0.025" units="cm"/>
    </inkml:brush>
  </inkml:definitions>
  <inkml:trace contextRef="#ctx0" brushRef="#br0">65 26 9513,'0'0'3011,"-9"-2"-203,-5-2-1499,-10-3 91,6 5 5313,38 2-5991,151 0 2866,86-7-2730,26 3-1166,-215 4-1162,-91 4-6789,6-4 1699</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07.469"/>
    </inkml:context>
    <inkml:brush xml:id="br0">
      <inkml:brushProperty name="width" value="0.025" units="cm"/>
      <inkml:brushProperty name="height" value="0.025" units="cm"/>
    </inkml:brush>
  </inkml:definitions>
  <inkml:trace contextRef="#ctx0" brushRef="#br0">0 0 2018,'0'0'2050</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37:08.883"/>
    </inkml:context>
    <inkml:brush xml:id="br0">
      <inkml:brushProperty name="width" value="0.025" units="cm"/>
      <inkml:brushProperty name="height" value="0.025" units="cm"/>
    </inkml:brush>
  </inkml:definitions>
  <inkml:trace contextRef="#ctx0" brushRef="#br0">8 65 3171,'0'0'12305,"7"-8"-6237,0 4-5308,28 1 579,-29 3-1124,0 0 0,-1-1 0,1 1 0,-1-1 0,1 0 0,-1-1 0,9-2 0,-101 24 1909,85-20-2125,1 1-1,-1-1 1,0 1-1,1-1 1,-1 1 0,1 0-1,-1 0 1,1 0-1,0 0 1,-1 0-1,1 0 1,0 0-1,0 0 1,-2 2-1,3-2 1,1-1-1,-1 0 0,0 1 1,1-1-1,-1 1 0,0-1 1,1 0-1,-1 1 0,1-1 1,-1 1-1,0-1 0,1 0 1,-1 0-1,1 1 0,-1-1 1,1 0-1,-1 0 0,1 0 1,-1 1-1,1-1 0,-1 0 1,1 0-1,0 0 0,-1 0 0,1 0 1,-1 0-1,2 0 0,62 0-4,-52 0 65,24-6 104,-33 3 250,-21 8-22,-69 14-226,90-19-173,95-5-123,-90 4 104,0 0-1,0-1 1,1 0 0,-2 0 0,1-1 0,0 0 0,-1 0-1,1-1 1,11-8 0,-24 11 90,0 0-1,0 0 1,-1 1 0,1 0 0,0 0-1,0 0 1,-7 1 0,-11 8 12,-1 1-1,2 1 1,-32 19 0,53-30-75,9-1-187,15-8 99,1-2-1,-2 0 1,37-25 0,23-12-1620,-81 48 1666,-5 0 64,0 0 0,1 0-1,-1 1 1,1 0 0,-1 0 0,1 0 0,-1 0 0,1 0 0,0 1 0,-1-1 0,1 1 0,0 0 0,-5 4 0,0-1 92,-10 6 24,13-7-119,0 0 0,-1-1 0,0 0 0,1 0 0,-1 0 1,0 0-1,0-1 0,-12 2 0,22-18-7253,1 4 999</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50.794"/>
    </inkml:context>
    <inkml:brush xml:id="br0">
      <inkml:brushProperty name="width" value="0.025" units="cm"/>
      <inkml:brushProperty name="height" value="0.025" units="cm"/>
    </inkml:brush>
  </inkml:definitions>
  <inkml:trace contextRef="#ctx0" brushRef="#br0">1 1 12716,'0'0'13004,"34"51"-12972,-31-29-32,-2 0-32,-1 1-32,0-5-128,0-1-352,0-7-962,-4-3-1313,-4-7-2241,-3 0-5414</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51.151"/>
    </inkml:context>
    <inkml:brush xml:id="br0">
      <inkml:brushProperty name="width" value="0.025" units="cm"/>
      <inkml:brushProperty name="height" value="0.025" units="cm"/>
    </inkml:brush>
  </inkml:definitions>
  <inkml:trace contextRef="#ctx0" brushRef="#br0">1 116 15375,'0'0'6502,"49"-17"-4548,-19 7-705,8-6-929,2 2-288,3-3-512,-1 1-1698,-4 0-1442,-4 6-3907</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3:51.493"/>
    </inkml:context>
    <inkml:brush xml:id="br0">
      <inkml:brushProperty name="width" value="0.025" units="cm"/>
      <inkml:brushProperty name="height" value="0.025" units="cm"/>
    </inkml:brush>
  </inkml:definitions>
  <inkml:trace contextRef="#ctx0" brushRef="#br0">143 1 20275,'0'0'5317,"-11"58"-4484,11-35-449,0 2-288,0 1-64,0 1-160,0-3-672,0 0-386,0-4-351,-1-6-417,-5-5-32,-4-4-576,0-5-2083,-3 0-2273</inkml:trace>
  <inkml:trace contextRef="#ctx0" brushRef="#br0" timeOffset="1">1 162 13229,'0'0'9865,"60"-22"-8840,-26 13-545,2-2-384,-1 0-192,-2 4-2146,-3 0-3459</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6:38.701"/>
    </inkml:context>
    <inkml:brush xml:id="br0">
      <inkml:brushProperty name="width" value="0.025" units="cm"/>
      <inkml:brushProperty name="height" value="0.025" units="cm"/>
    </inkml:brush>
  </inkml:definitions>
  <inkml:trace contextRef="#ctx0" brushRef="#br0">1852 186 3107,'-79'-33'4002,"-177"-64"-1536,211 84-1972,0 1 1,0 2-1,-87-7 0,83 14-181,0 3 0,0 1 0,0 2 0,0 3 0,0 2 0,1 2 0,-61 20 0,52-9-224,1 3 1,1 2-1,1 3 1,2 1-1,1 3 1,1 3-1,2 1 1,-47 48-1,67-56-10,0 1 0,3 1 0,0 2 0,2 0 0,2 2 0,1 0 0,1 1 0,2 1 0,2 1 0,1 0 0,3 1 0,0 0 0,-4 42 0,11-57-75,2 1-1,0-1 1,2 1 0,1 0-1,0-1 1,2 1-1,10 38 1,-10-51 4,2 0 1,0 0-1,0 0 0,1-1 1,0 0-1,1 0 0,1 0 1,-1-1-1,2 0 1,-1-1-1,1 0 0,1 0 1,0-1-1,0 0 0,0-1 1,16 9-1,-3-5 28,0-1 0,1 0-1,0-2 1,0-1 0,1-1 0,-1-1 0,41 3 0,-5-5 124,0-2 1,65-8 0,-52-2-82,-1-3 0,0-3 0,-1-4 0,-1-2 1,0-4-1,-2-2 0,-2-3 0,0-3 0,-2-4 1,-2-1-1,96-79 0,-132 93-45,-1 0 0,-1-2 0,-1-1 0,-1-1 0,-2-1 0,-1-1 0,-1 0 0,-2-1-1,20-53 1,-30 66 10,0 0-1,-2 0 0,-1-1 0,0 0 0,-1 1 0,-1-1 0,0 0 0,-4-28 0,0 33-17,1-1 0,-2 1 0,0 1 1,-1-1-1,0 1 0,-1-1 0,0 2 1,-1-1-1,-1 1 0,0 0 0,0 0 0,-13-12 1,7 10-83,0 1 1,-1 1 0,0 0-1,-1 1 1,0 1 0,-1 0-1,0 1 1,0 1 0,-1 0-1,0 2 1,-1 0 0,-33-6-1,-3 4-1756,-2 2-1,1 3 0,-60 4 0,27 3-3183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8.373"/>
    </inkml:context>
    <inkml:brush xml:id="br0">
      <inkml:brushProperty name="width" value="0.025" units="cm"/>
      <inkml:brushProperty name="height" value="0.025" units="cm"/>
    </inkml:brush>
  </inkml:definitions>
  <inkml:trace contextRef="#ctx0" brushRef="#br0">0 0 15855,'0'0'10762,"52"50"-11819,-30-27-3139,2-5-5509</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2.613"/>
    </inkml:context>
    <inkml:brush xml:id="br0">
      <inkml:brushProperty name="width" value="0.025" units="cm"/>
      <inkml:brushProperty name="height" value="0.025" units="cm"/>
    </inkml:brush>
  </inkml:definitions>
  <inkml:trace contextRef="#ctx0" brushRef="#br0">97 0 5125,'0'0'16762,"7"8"-15571,-3-5-1090,-1 1 1,0-1 0,0 1-1,0 0 1,0 0 0,-1 0-1,1 0 1,-1 0 0,0 1-1,-1-1 1,1 1 0,-1-1-1,0 1 1,0-1-1,0 1 1,0 0 0,-1 0-1,0-1 1,0 1 0,0 0-1,-1 0 1,1-1 0,-1 1-1,-2 4 1,-7 23 148,-1-2-1,-30 57 1,30-68-22,1 1 0,0 0 0,2 1 1,0 0-1,1 0 0,1 0 0,2 1 0,-4 35 1,8-55-221,0-1 1,0 1 0,1 0-1,-1-1 1,1 1 0,-1 0-1,1-1 1,-1 1 0,1-1-1,0 1 1,0-1 0,0 0-1,0 1 1,0-1 0,0 0 0,0 1-1,1-1 1,-1 0 0,0 0-1,1 0 1,-1 0 0,1 0-1,-1-1 1,1 1 0,-1 0-1,1-1 1,0 1 0,-1-1-1,1 1 1,0-1 0,2 1 0,8 0 16,1 1 0,-1-2-1,18 0 1,-16 0-2,100-6-616,-77 0-2298,0-4-3554,-12 2-6106</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4.463"/>
    </inkml:context>
    <inkml:brush xml:id="br0">
      <inkml:brushProperty name="width" value="0.025" units="cm"/>
      <inkml:brushProperty name="height" value="0.025" units="cm"/>
    </inkml:brush>
  </inkml:definitions>
  <inkml:trace contextRef="#ctx0" brushRef="#br0">287 129 5733,'0'0'4837,"6"-11"-1031,-2 5-3206,23-49 3379,-26 50-3293,0 1 0,1 0-1,-1 0 1,-1-1 0,1 1 0,-1-1 0,0 1 0,0-6 0,0 9-613,-1 0 0,0 0 0,1 0 0,-1 1 1,0-1-1,1 0 0,-1 1 0,0-1 0,0 1 1,1-1-1,-1 1 0,0-1 0,0 1 0,0-1 0,0 1 1,0 0-1,0 0 0,0-1 0,0 1 0,1 0 1,-1 0-1,0 0 0,0 0 0,0 0 0,0 0 0,0 0 1,0 0-1,-2 1 0,-29 6 565,24-1-551,0 0 0,0 1-1,0 0 1,1 0 0,0 0 0,1 1 0,-1 0 0,1 1 0,1-1 0,-7 15 0,-4 9 318,-18 57 1,26-61-307,1 1 0,1 0 1,1 0-1,2 0 0,0 58 0,6-38 64,2 0 0,19 84-1,-23-120 208,-5-11-140,-14-21-180,-18-34-1516,-12-46-6490,22 31-2629,18 43 5450</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4.793"/>
    </inkml:context>
    <inkml:brush xml:id="br0">
      <inkml:brushProperty name="width" value="0.025" units="cm"/>
      <inkml:brushProperty name="height" value="0.025" units="cm"/>
    </inkml:brush>
  </inkml:definitions>
  <inkml:trace contextRef="#ctx0" brushRef="#br0">1 84 4068,'0'0'18834,"56"-39"-16848,-28 37-353,6-2-288,4-1-256,-2 0-320,2 1-417,-7 0-255,0 0-129,-7 3-513,-5-1-1217,-4-2-1825,-5-5-2883</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5.318"/>
    </inkml:context>
    <inkml:brush xml:id="br0">
      <inkml:brushProperty name="width" value="0.025" units="cm"/>
      <inkml:brushProperty name="height" value="0.025" units="cm"/>
    </inkml:brush>
  </inkml:definitions>
  <inkml:trace contextRef="#ctx0" brushRef="#br0">169 28 10122,'0'0'10746,"8"-5"-8787,28-16-224,-36 21-1670,0 0 1,0-1-1,0 1 0,0 0 1,1 0-1,-1 0 0,0 0 1,0 0-1,1 0 0,-1 0 1,0 0-1,0 0 0,0-1 1,1 1-1,-1 0 0,0 0 1,0 0-1,1 0 0,-1 0 1,0 0-1,0 0 0,1 1 1,-1-1-1,0 0 0,0 0 1,1 0-1,-1 0 0,0 0 1,0 0-1,0 0 0,1 0 1,-1 1-1,0-1 0,0 0 1,0 0-1,0 0 0,1 0 1,-1 1-1,0-1 0,0 0 1,0 0-1,2 14 768,-5 12-342,-11 10-143,-2 0 0,-2-1 1,0-1-1,-36 47 0,40-60-93,14-21-249,0 1-1,0-1 1,0 0-1,0 0 0,0 0 1,0 1-1,0-1 1,0 0-1,0 0 0,0 0 1,0 1-1,0-1 1,0 0-1,0 0 0,0 0 1,0 1-1,0-1 1,0 0-1,0 0 0,0 0 1,0 0-1,-1 1 1,1-1-1,0 0 0,0 0 1,0 0-1,0 0 1,0 0-1,-1 1 1,1-1-1,0 0 0,0 0 1,0 0-1,0 0 1,-1 0-1,1 0 0,0 0 1,0 0-1,0 0 1,-1 0-1,1 0 0,0 0 1,0 0-1,0 0 1,-1 0-1,1 0 0,0 0 1,0 0-1,0 0 1,0 0-1,-1 0 0,1 0 1,0 0-1,0 0 1,0 0-1,-1 0 0,1-1 1,0 1-1,0 0 1,0 0-1,-1 0 0,2-18 77,10-26-264,-2 17-128,1-3-213,1 0 0,27-51 0,-39 85 500,0 1 1,0 0-1,1 0 0,0 0 0,0 0 1,0 0-1,2 9 0,-1 5 24,-1 4 21,1 45 179,0-64-163,0 1 1,0 0 0,0-1 0,0 1 0,0-1-1,1 1 1,0-1 0,0 0 0,0 0 0,1 1-1,3 4 1,-5-9-29,-1 1-1,0-1 0,0 1 1,1-1-1,-1 1 0,0-1 1,1 0-1,-1 1 1,0-1-1,1 0 0,-1 1 1,0-1-1,1 0 0,-1 1 1,1-1-1,-1 0 0,1 0 1,-1 0-1,1 1 1,-1-1-1,1 0 0,-1 0 1,1 0-1,-1 0 0,1 0 1,-1 0-1,1 0 0,2-12 177,-13-22-47,-8 15-139,-1 0-1,0 1 0,-1 1 0,-2 0 1,1 2-1,-45-23 0,64 37-42,32 20 38,-15-11 69,1-2 1,1 0-1,-1-1 1,1-1-1,0 0 0,27 2 1,32-1-825,-1-5-3707,-53 0 1919,1 0-3591</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6:22.877"/>
    </inkml:context>
    <inkml:brush xml:id="br0">
      <inkml:brushProperty name="width" value="0.025" units="cm"/>
      <inkml:brushProperty name="height" value="0.025" units="cm"/>
    </inkml:brush>
  </inkml:definitions>
  <inkml:trace contextRef="#ctx0" brushRef="#br0">7 1 4708,'0'0'14398,"-2"12"-13757,-1 11-184,2 1 1,0-1 0,2 1 0,0 0 0,1-1-1,2 1 1,9 35 0,-10-53-120,-1 1-1,1-1 1,0 0 0,0 0 0,1 0 0,-1-1-1,6 7 1,-7-11-258,-1 0 1,0 0-1,0 0 0,0 0 1,1 0-1,-1-1 0,0 1 1,1 0-1,-1-1 0,1 1 1,-1-1-1,0 1 0,1-1 1,-1 0-1,1 0 0,-1 1 1,1-1-1,0 0 0,-1 0 0,1-1 1,-1 1-1,1 0 0,-1 0 1,1-1-1,-1 1 0,0-1 1,1 1-1,-1-1 0,1 0 1,-1 0-1,0 1 0,0-1 1,1 0-1,-1 0 0,0 0 1,0 0-1,0 0 0,0-1 0,1 0 1,12-15 202,-1 0 0,-1 0 0,0-1-1,-2-1 1,0 0 0,-1 0 0,12-36 0,-7 137-133,-13-75-111,0-1-1,0 1 1,1-1 0,0 0 0,0 1 0,6 9 0,-8-15-21,1 0 1,0 0-1,0 0 0,0 0 1,-1 0-1,1 0 1,0 0-1,0 0 0,1 0 1,-1 0-1,0 0 1,0-1-1,0 1 1,0 0-1,1-1 0,-1 1 1,0-1-1,1 0 1,-1 1-1,0-1 1,1 0-1,-1 0 0,0 0 1,1 0-1,-1 0 1,0 0-1,1 0 1,-1 0-1,0 0 0,1-1 1,-1 1-1,0-1 1,1 1-1,-1-1 1,0 1-1,0-1 0,0 0 1,1 1-1,0-3 1,7-3-16,-2 0 0,1-1 1,-1 0-1,0-1 0,-1 0 1,0 0-1,10-16 0,-3 1-5,20-46-1,-30 62-2,0 0-1,-1 0 1,0 0 0,-1 0-1,1 0 1,0-10 0,-2 16-551,-4 14-11962,-4-4 3720</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6:23.267"/>
    </inkml:context>
    <inkml:brush xml:id="br0">
      <inkml:brushProperty name="width" value="0.025" units="cm"/>
      <inkml:brushProperty name="height" value="0.025" units="cm"/>
    </inkml:brush>
  </inkml:definitions>
  <inkml:trace contextRef="#ctx0" brushRef="#br0">1 4 10218,'0'0'20435,"57"10"-20211,-29-10-192,3 0-32,0 0-256,1 0-801,-2 0-929,-1 0-1121,-8-6-1153,-4-1-2562</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6:23.747"/>
    </inkml:context>
    <inkml:brush xml:id="br0">
      <inkml:brushProperty name="width" value="0.025" units="cm"/>
      <inkml:brushProperty name="height" value="0.025" units="cm"/>
    </inkml:brush>
  </inkml:definitions>
  <inkml:trace contextRef="#ctx0" brushRef="#br0">51 0 18546,'0'0'3699,"-1"13"-2284,-9 124-402,-17 163 323,26-297-1266,-1-11 117,-2-29 383,-1-50 290,5 68-863,1 1 0,1 0 1,1-1-1,0 1 1,1 1-1,1-1 1,1 0-1,0 1 0,13-23 1,-14 32-11,-1 0 0,1 1 0,0 0 0,0 0 0,1 0 0,0 1 1,0-1-1,1 1 0,0 1 0,0 0 0,0 0 0,0 0 0,1 1 0,0 0 0,0 0 0,0 1 0,0 0 1,1 0-1,-1 1 0,1 0 0,13-1 0,-16 2 9,0 1 1,0-1-1,1 1 1,-1 0-1,0 1 1,0 0-1,0 0 1,0 0-1,9 3 1,-13-2 39,0 0-1,0-1 1,0 1 0,0 0 0,0 0 0,-1 0-1,1 0 1,-1 0 0,1 0 0,-1 0-1,0 0 1,0 1 0,0-1 0,0 1 0,0-1-1,0 0 1,-1 1 0,1 0 0,-1-1-1,0 1 1,1-1 0,-1 1 0,0-1 0,-1 5-1,0 0 76,1-1-1,-1 1 0,0-1 1,-1 1-1,1-1 0,-1 0 0,0 0 1,-1 0-1,0 0 0,0 0 1,0-1-1,-1 1 0,1-1 0,-1 0 1,0 0-1,-1 0 0,1 0 1,-1-1-1,0 0 0,0 0 0,-1 0 1,1-1-1,-1 1 0,0-1 0,0-1 1,0 1-1,0-1 0,0 0 1,0 0-1,0-1 0,-1 0 0,1 0 1,-1-1-1,1 1 0,-1-1 1,1-1-1,-1 1 0,1-1 0,-1 0 1,-8-3-1,13 4-253,1-1 0,-1 1 0,1-1 0,-1 1 0,1-1-1,-1 1 1,1-1 0,-1 0 0,1 1 0,0-1 0,0 0 0,-1 0 0,1 0 0,0 0 0,0 0 0,0-1 0,0 1-1,0 0 1,0 0 0,0-1 0,1 1 0,-1 0 0,0-1 0,1 1 0,-1-1 0,1 1 0,-1-1 0,1 1 0,0-1-1,0 1 1,0-1 0,0-2 0,0 1-362,1 1 0,0-1 0,0 1-1,0-1 1,0 1 0,0-1 0,1 1-1,-1 0 1,1-1 0,0 1 0,-1 0 0,1 0-1,0 0 1,0 0 0,1 1 0,-1-1 0,3-1-1,19-11-9669</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6:24.249"/>
    </inkml:context>
    <inkml:brush xml:id="br0">
      <inkml:brushProperty name="width" value="0.025" units="cm"/>
      <inkml:brushProperty name="height" value="0.025" units="cm"/>
    </inkml:brush>
  </inkml:definitions>
  <inkml:trace contextRef="#ctx0" brushRef="#br0">1 1 10474,'0'0'20766,"9"2"-20654,-2 1-72,-5-1-20,1-1-1,-1 0 0,1 0 0,0 0 1,0 0-1,0 0 0,-1-1 0,1 1 1,0-1-1,0 1 0,0-1 0,0 0 1,3-1-1,-6 1 1,-1 1 1,1-1-1,-1 0 1,1 1-1,-1-1 1,1 0-1,-1 0 1,0 1-1,1-1 1,-1 0-1,1 0 1,-1 0-1,0 0 0,1 0 1,-1 0-1,1 0 1,-1 0-1,0 0 1,1 0-1,-1-1 1,1 1-1,-1 0 1,0 0-1,1 0 1,-1-1-1,1 1 0,-1 0 1,1-1-1,-1 1 1,1 0-1,-1-1 1,1 1-1,0-1 1,-1 1-1,1-1 1,-1 1-1,1-1 1,0 1-1,-1-1 1,1 1-1,0-1 0,0 1 1,0-1-1,-1 1 1,1-1-1,0 0 1,0 1-1,0-1 1,0 1-1,0-1 1,0 0-1,0 1 1,0-2-1,-2 5-20,0 0 0,-1 0 0,1-1 0,0 1 0,0 1 0,1-1 0,-1 0 0,1 0 0,-1 0 0,0 6 0,2-8-12,0-1-1,0 0 1,0 0 0,0 1-1,0-1 1,1 0-1,-1 0 1,0 0 0,0 0-1,0 1 1,1-1 0,-1 0-1,0 0 1,0 0 0,0 0-1,1 0 1,-1 0 0,0 0-1,0 1 1,1-1-1,-1 0 1,0 0 0,0 0-1,1 0 1,-1 0 0,0 0-1,0 0 1,1 0 0,-1 0-1,0-1 1,0 1 0,1 0-1,-1 0 1,0 0-1,0 0 1,1 0 0,-1 0-1,0 0 1,0 0 0,0-1-1,1 1 1,-1 0 0,0 0-1,0 0 1,1-1-1,9-5-2525,2-6-3777,0-2-5467</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6:24.870"/>
    </inkml:context>
    <inkml:brush xml:id="br0">
      <inkml:brushProperty name="width" value="0.025" units="cm"/>
      <inkml:brushProperty name="height" value="0.025" units="cm"/>
    </inkml:brush>
  </inkml:definitions>
  <inkml:trace contextRef="#ctx0" brushRef="#br0">101 0 7015,'0'0'21044,"8"11"-20052,-3-4-899,-1-1 0,0 1-1,0 0 1,-1 0-1,0 1 1,0-1-1,-1 1 1,1-1-1,-2 1 1,1 0-1,-1 0 1,0-1-1,-1 1 1,0 0-1,0 0 1,-1 0 0,-1 9-1,-9 21 277,-2 0 0,-1-1 0,-2 0 0,-35 60 0,17-35-164,34-62-205,0 1 0,-1-1 0,1 0 0,0 1 0,0-1 0,-1 1 0,1 0 0,0-1 0,0 1 0,0-1 0,0 1 0,-1-1 0,1 1 0,0-1 0,0 1 0,0 0 0,0-1 0,0 1 0,1-1 0,-1 1 0,0-1 0,0 1 0,0-1 0,0 1 0,1-1 0,-1 1 0,0-1 0,0 1 0,1-1 0,-1 1 0,0-1 0,1 1 0,-1-1 0,1 1 0,-1-1 0,0 0 0,1 1 0,0-1 0,29 5 0,37-13 0,-60 6 0,29-7 0,0 2 0,0 1 0,1 1 0,0 3 0,48 2 0,-85 0-61,1 0 0,0 0 0,-1 0 0,1 0 0,0 0 0,-1 0 0,1 0 0,0 0 0,-1 0 0,1 0 0,0 1 0,-1-1 0,1 0 0,-1 1 0,1-1 0,0 0 0,-1 1 0,1-1 0,-1 1 0,1-1 0,-1 1 0,1-1 0,-1 1 0,0-1 0,1 1 0,-1-1 0,1 1 0,-1-1 0,0 1 0,0 0 0,1-1 0,-1 2 0,0-2-52,0 0-1,-1 1 0,1-1 1,0 0-1,0 1 0,-1-1 1,1 0-1,0 1 0,-1-1 0,1 0 1,0 0-1,-1 0 0,1 1 1,-1-1-1,1 0 0,0 0 1,-1 0-1,1 0 0,0 0 1,-1 0-1,1 1 0,-1-1 0,1 0 1,-1 0-1,1 0 0,0 0 1,-1-1-1,1 1 0,-1 0 1,1 0-1,0 0 0,-1 0 0,1 0 1,0 0-1,-1-1 0,1 1 1,-1 0-1,1 0 0,0-1 1,-1 1-1,1 0 0,0 0 1,0-1-1,-1 1 0,1 0 0,0-1 1,-13-12-7938</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6:25.710"/>
    </inkml:context>
    <inkml:brush xml:id="br0">
      <inkml:brushProperty name="width" value="0.025" units="cm"/>
      <inkml:brushProperty name="height" value="0.025" units="cm"/>
    </inkml:brush>
  </inkml:definitions>
  <inkml:trace contextRef="#ctx0" brushRef="#br0">1 57 8872,'0'0'19587,"13"-3"-18231,22-5-758,1 2 1,0 1-1,41 1 1,127 7 65,-28 0-2051,-174-3 1103,-1 0 0,1 0 0,-1 0 0,1 0 0,-1 0 0,1 0 0,-1-1 0,1 1 0,-1 0 0,1-1 0,-1 1 0,1-1 0,-1 1 0,0-1 0,1 0 0,-1 0 0,0 0 0,1 1 0,-1-1 0,0 0 0,0 0 0,0-1 0,0 1 0,2-2 0,4-17-9432</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8.722"/>
    </inkml:context>
    <inkml:brush xml:id="br0">
      <inkml:brushProperty name="width" value="0.025" units="cm"/>
      <inkml:brushProperty name="height" value="0.025" units="cm"/>
    </inkml:brush>
  </inkml:definitions>
  <inkml:trace contextRef="#ctx0" brushRef="#br0">67 1 14574,'0'0'10858,"-5"8"-9315,4-6-1498,-3 4 192,0 0-1,1 0 0,0 1 0,0-1 1,-2 12-1,4-16-265,1 1-1,-1-1 1,1 0 0,0 1 0,0-1-1,0 0 1,0 1 0,0-1 0,1 0-1,-1 0 1,1 1 0,-1-1-1,1 0 1,0 0 0,0 1 0,0-1-1,0 0 1,0 0 0,1 0 0,-1 0-1,0-1 1,1 1 0,0 0-1,3 2 1,15 12-1296,28 24-651,-46-37 1954,0-1 1,0 1-1,0 0 0,0-1 0,0 1 0,0 0 0,-1 0 0,1 0 0,-1 1 0,0-1 0,0 0 0,0 0 0,0 1 1,-1-1-1,1 4 0,-1-5 92,-1-1-1,0 0 1,1 1 0,-1-1 0,0 0-1,0 1 1,1-1 0,-1 0 0,0 0-1,0 0 1,0 0 0,-1 0 0,1 0-1,0 0 1,0 0 0,0 0 0,-1 0-1,1-1 1,0 1 0,-1-1 0,1 1-1,-1-1 1,1 1 0,-1-1 0,1 0-1,-3 0 1,-44 7 621,46-7-687,-3 1-127,-39-2 307,29-9-2114,14 10 1643,1-1-1,0 0 1,-1 0-1,1-1 1,0 1 0,0 0-1,0 0 1,0 0 0,0 0-1,0 0 1,0 0-1,0 0 1,0 0 0,0 0-1,1 0 1,-1 0-1,0 0 1,1-2 0,9-11-6397</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10.115"/>
    </inkml:context>
    <inkml:brush xml:id="br0">
      <inkml:brushProperty name="width" value="0.025" units="cm"/>
      <inkml:brushProperty name="height" value="0.025" units="cm"/>
    </inkml:brush>
  </inkml:definitions>
  <inkml:trace contextRef="#ctx0" brushRef="#br0">1 1 3587,'0'0'1365,"1"6"7521,9 33-4477,64 186-1596,28 50-1571,32 91 698,-105-293-1570,3-1 0,49 79 1,-2-3 28,-68-125-344,164 367 819,-97-188-647,130 240 0,68 91 344,-19-77-192,-141-246-311,8-6-1,192 240 1,-216-320 19,-13-13-56,111 108 1,-120-137-20,74 102 0,-122-147 1,34 45 5,3-3 0,141 128-1,-64-68-31,-100-93 21,79 65 0,-74-73-14,-18-13 13,2-1 0,57 33 0,-26-21-3,84 62-1,-121-81 15,0-1-1,51 20 0,-9-4 58,179 83 54,-210-99-98,1-2-1,67 15 0,-56-17 15,53 21 0,6 12 9,105 39 39,-1-13-82,131 40 12,-116-26-16,-65-21-2,-1-3-3,76 26 14,430 115-180,-586-178 86,23 8-45,159 25 1,-6-13-1590,-247-44 1223,-2 0-1462</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11.270"/>
    </inkml:context>
    <inkml:brush xml:id="br0">
      <inkml:brushProperty name="width" value="0.025" units="cm"/>
      <inkml:brushProperty name="height" value="0.025" units="cm"/>
    </inkml:brush>
  </inkml:definitions>
  <inkml:trace contextRef="#ctx0" brushRef="#br0">1 35 7303,'7'16'10736,"12"-3"-7506,29 4-4765,-34-13 2829,-7-2-1156,2 2 299,0-1 0,0 0 0,1-1 0,-1 0 0,15 1 0,-24-4-391,1 1 0,-1-1 0,0 1 1,0-1-1,0 1 0,0-1 0,0 1 0,0-1 1,0 1-1,0-1 0,0 1 0,0-1 0,0 0 0,0 1 1,0-1-1,0 1 0,0-1 0,-1 1 0,1-1 1,0 1-1,0-1 0,-1 1 0,1 0 0,0-1 0,0 1 1,-1-1-1,1 1 0,-1 0 0,1-1 0,-1 0 1,-10-15 453,8 12-357,-3-3 89,1 0 0,-1 1-1,-1 0 1,1 0-1,-1 0 1,0 1 0,-1 0-1,1 0 1,-1 0-1,-11-4 1,19 9-209,-1 0 0,1 0 0,0 1 0,-1-1 0,1 0 0,0 0 0,0 0 0,-1 0 0,1 0 0,0 1 0,0-1 0,-1 0 1,1 0-1,0 0 0,0 1 0,-1-1 0,1 0 0,0 0 0,0 1 0,0-1 0,0 0 0,-1 0 0,1 1 0,0-1 0,0 0 0,0 1 0,0-1 0,0 0 0,0 0 0,0 1 0,0-1 0,0 0 0,0 1 1,0-1-1,0 0 0,0 1 0,0-1 0,0 0 0,0 0 0,0 1 0,0-1 0,1 1 0,2 14 0,3-4-26,1 0 0,0 0 0,0-1 0,1 0 0,1 0 0,-1-1 0,1 0 0,1-1 0,0 0 0,0 0 0,1-1 0,-1-1 0,1 1 0,1-2 0,15 6 0,-26-10 2,-1-1 0,1 0 0,0 1 0,0-1 0,-1 0 1,1 0-1,0 0 0,0 0 0,-1 0 0,1 0 0,0 0 0,0 0 0,0 0 0,-1 0 0,1 0 0,0 0 0,0-1 0,-1 1 0,1 0 0,0 0 1,0-1-1,-1 1 0,1-1 0,0 1 0,-1 0 0,1-1 0,-1 1 0,1-1 0,-1 0 0,1 1 0,-1-1 0,1 1 0,-1-1 0,1 0 1,-1 0-1,1-2 6,-1 1 0,0-1 1,0 1-1,0-1 1,0 1-1,0-1 0,-1 1 1,1 0-1,-1-1 1,1 1-1,-2-4 0,-3-6 77,0 1 0,-1 0-1,-11-18 1,12 22 13,-25-29 388,29 34-446,-1 0-1,0 1 1,1-1 0,-1 0-1,0 1 1,0 0-1,0-1 1,0 1 0,-1 0-1,1 0 1,0 0-1,0 0 1,-1 0-1,1 1 1,-3-1 0,5 1-34,-1 1 1,1-1-1,0 1 1,0-1 0,-1 1-1,1-1 1,0 1 0,0-1-1,0 0 1,0 1-1,0-1 1,0 1 0,0-1-1,0 1 1,0-1-1,0 1 1,0-1 0,0 1-1,0-1 1,1 1 0,-1-1-1,0 1 1,0-1-1,0 1 1,1-1 0,-1 1-1,0-1 1,1 0 0,-1 1-1,0-1 1,1 1-1,9 16-17,18 10-12,-22-22 24,0-1-1,-1 2 1,0-1-1,0 0 1,0 1-1,-1 0 1,1 0-1,5 11 1,-44-39 50,-30-52-80,74 83 2,-1-1-48,0-1 1,1 1-1,-1-2 0,2 1 0,20 9 1,-31-16 75,0 0 0,0 0 0,-1 0 0,1-1 1,0 1-1,0 0 0,0 0 0,0 0 0,0 0 1,0-1-1,0 1 0,0 0 0,0 0 1,0 0-1,0 0 0,0-1 0,0 1 0,0 0 1,0 0-1,0 0 0,0 0 0,0-1 1,0 1-1,0 0 0,0 0 0,0 0 0,0 0 1,0-1-1,0 1 0,0 0 0,0 0 1,1 0-1,-1 0 0,0-1 0,0 1 0,0 0 1,0 0-1,0 0 0,0 0 0,1 0 1,-1 0-1,0 0 0,0 0 0,0-1 0,0 1 1,1 0-1,-1 0 0,0 0 0,0 0 1,0 0-1,0 0 0,1 0 0,-1 0 0,0 0 2,-7-8 9,0 1 0,-1 0 0,0 1-1,0-1 1,0 1 0,-1 1 0,0 0 0,0 0-1,-1 0 1,1 1 0,-1 1 0,0 0-1,-15-3 1,24 6-9,1 1 0,0-1 0,0 0 0,-1 1 0,1-1 0,0 1 0,0-1 0,0 0 0,0 1 0,0-1 0,0 1 0,0-1 0,-1 1 0,1-1 0,1 0 0,-1 1 0,0-1 0,0 1 0,0-1 0,0 1 0,0-1 0,0 0 0,0 1 0,0-1 0,1 1 0,-1-1 0,0 0 0,0 1 0,1-1 0,-1 0 0,0 1 0,1-1 0,-1 0 0,0 1 0,1-1 0,-1 0 0,0 0 0,1 1 0,12 15-107,30 12-547,-41-27 248,0 0 0,0 0 0,0 0 1,0-1-1,0 1 0,1-1 0,-1 1 0,0-1 0,0 0 0,0 0 0,1 0 0,3-1 0,-5-2-5519,-1-9-5179</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14.172"/>
    </inkml:context>
    <inkml:brush xml:id="br0">
      <inkml:brushProperty name="width" value="0.025" units="cm"/>
      <inkml:brushProperty name="height" value="0.025" units="cm"/>
    </inkml:brush>
  </inkml:definitions>
  <inkml:trace contextRef="#ctx0" brushRef="#br0">1 0 18866,'0'0'4260,"35"67"-3620,-26-40 225,-2 3-608,4-2-193,3 1-32,1-4-225,-2 1-255,3-4-417,-6 1-832,-7-7-1314,-3-3-2210,-1-2-2178</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14.528"/>
    </inkml:context>
    <inkml:brush xml:id="br0">
      <inkml:brushProperty name="width" value="0.025" units="cm"/>
      <inkml:brushProperty name="height" value="0.025" units="cm"/>
    </inkml:brush>
  </inkml:definitions>
  <inkml:trace contextRef="#ctx0" brushRef="#br0">0 128 5701,'0'0'18514,"84"23"-17681,-24-34-513,8-3-256,3-2-32,0-2-32,-6 1-576,-11 2-385,-10 1-321,-14-2-1280,-15 2-1025,-13-2-1891</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14.901"/>
    </inkml:context>
    <inkml:brush xml:id="br0">
      <inkml:brushProperty name="width" value="0.025" units="cm"/>
      <inkml:brushProperty name="height" value="0.025" units="cm"/>
    </inkml:brush>
  </inkml:definitions>
  <inkml:trace contextRef="#ctx0" brushRef="#br0">0 139 7976,'0'0'13452,"54"-34"-11498,1 22-416,5-1-257,11 0-737,3-1-448,-3 2-288,-5 3-1089,-8 0-1153,-7-1-2307,-11-3-4548</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15.244"/>
    </inkml:context>
    <inkml:brush xml:id="br0">
      <inkml:brushProperty name="width" value="0.025" units="cm"/>
      <inkml:brushProperty name="height" value="0.025" units="cm"/>
    </inkml:brush>
  </inkml:definitions>
  <inkml:trace contextRef="#ctx0" brushRef="#br0">221 69 6022,'0'0'10623,"0"-8"-10383,-2-24-122,3 31-75,0-1 0,0 1 0,0 0 0,0 0 1,0 0-1,0 0 0,0-1 0,1 2 0,-1-1 0,0 0 1,1 0-1,-1 0 0,1 1 0,-1-1 0,1 0 0,-1 1 1,1-1-1,2 1 0,1-2 413,4-2-177,1-1 1781,-14 9 508,-16 14-1576,-218 229 1746,230-244-5345,11-16 255,16-37-2436,-3 11-487,-3-6-469</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15.571"/>
    </inkml:context>
    <inkml:brush xml:id="br0">
      <inkml:brushProperty name="width" value="0.025" units="cm"/>
      <inkml:brushProperty name="height" value="0.025" units="cm"/>
    </inkml:brush>
  </inkml:definitions>
  <inkml:trace contextRef="#ctx0" brushRef="#br0">181 1 0,'0'0'19421,"-6"12"-17974,3-7-1353,-2 3 222,1 0 0,0 1 1,1-1-1,-5 16 0,7-21-241,0 0-1,1 1 1,-1-1-1,1 0 1,0 0-1,0 1 1,0-1-1,1 0 1,-1 1 0,1-1-1,-1 0 1,1 0-1,0 0 1,0 0-1,1 0 1,-1 0-1,1 0 1,-1 0-1,1 0 1,0-1-1,3 4 1,4 2-141,0 0-1,1-1 1,-1 0 0,2 0 0,-1-1 0,1 0 0,0-1-1,0-1 1,0 0 0,1 0 0,-1-1 0,1 0-1,0-1 1,13 1 0,-24-3 119,-37-15 22,-63-15-168,60 19 71,1-1 0,0-1 0,-47-26 0,85 40 44,0-1 0,-1 0 0,1 0 0,0 0 0,0 0 0,0-1 1,0 1-1,-1 0 0,1 0 0,0 0 0,0 0 0,0 0 0,0 0 1,-1 0-1,1 0 0,0 0 0,0 0 0,0 0 0,0 0 0,0-1 1,-1 1-1,1 0 0,0 0 0,0 0 0,0 0 0,0 0 0,0-1 1,0 1-1,0 0 0,0 0 0,0 0 0,-1 0 0,1-1 0,0 1 1,0 0-1,0 0 0,0 0 0,0 0 0,0-1 0,0 1 0,0 0 1,0 0-1,0 0 0,0 0 0,0-1 0,1 1 0,-1 0 0,0 0 1,0 0-1,0 0 0,0-1 0,0 1 0,0 0 0,0 0 0,0 0 0,0 0 1,1 0-1,-1-1 0,0 1 0,0 0 0,17-4 450,32 3-293,-45 1-72,223 13 508,-9 0-5858,-155-13-3106</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1.216"/>
    </inkml:context>
    <inkml:brush xml:id="br0">
      <inkml:brushProperty name="width" value="0.025" units="cm"/>
      <inkml:brushProperty name="height" value="0.025" units="cm"/>
    </inkml:brush>
  </inkml:definitions>
  <inkml:trace contextRef="#ctx0" brushRef="#br0">0 1 3651,'0'0'17628,"1"8"-17217,7 223-817,-8-71-8749,-2-132 5290</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1.558"/>
    </inkml:context>
    <inkml:brush xml:id="br0">
      <inkml:brushProperty name="width" value="0.025" units="cm"/>
      <inkml:brushProperty name="height" value="0.025" units="cm"/>
    </inkml:brush>
  </inkml:definitions>
  <inkml:trace contextRef="#ctx0" brushRef="#br0">25 1 9513,'-9'58'865,"0"1"640,4 0 65,4 1-1026,1-5-384,0-3-896,0-6-2531,3-6-5253</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1.914"/>
    </inkml:context>
    <inkml:brush xml:id="br0">
      <inkml:brushProperty name="width" value="0.025" units="cm"/>
      <inkml:brushProperty name="height" value="0.025" units="cm"/>
    </inkml:brush>
  </inkml:definitions>
  <inkml:trace contextRef="#ctx0" brushRef="#br0">2 1 4548,'0'12'2242,"0"39"-1293,-1 42 5006,1 9-2601,0-44-7873,0-78-4262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09.052"/>
    </inkml:context>
    <inkml:brush xml:id="br0">
      <inkml:brushProperty name="width" value="0.025" units="cm"/>
      <inkml:brushProperty name="height" value="0.025" units="cm"/>
    </inkml:brush>
  </inkml:definitions>
  <inkml:trace contextRef="#ctx0" brushRef="#br0">184 0 20467,'0'0'2659,"-8"6"-305,1 0-2150,1-1-1,0 1 1,0 0-1,1 1 1,0-1-1,0 1 1,0 0-1,1 1 1,0-1-1,0 1 1,1-1-1,0 1 1,0 0-1,1 0 1,-2 14 0,1-1-180,1 1 0,0-1 1,2 0-1,5 41 0,11-4-3615,-24-74-5366,-3-1 3751,-7-7 2927,-2-1 4572,-22-30 7328,27 30-8136,15 24-1369,-1 1 0,1-1 0,0 0 1,-1 1-1,1-1 0,0 0 0,-1 0 0,1 0 1,0 1-1,0-1 0,0 0 0,0 0 1,-1 0-1,1 0 0,0 1 0,1-1 0,-1 0 1,0 0-1,0 0 0,0 1 0,0-1 1,1 0-1,-1 0 0,0 0 0,1 1 0,-1-1 1,0 0-1,1 1 0,-1-1 0,1 0 1,-1 1-1,1-1 0,0 0 0,-1 1 1,1-1-1,0 1 0,-1-1 0,1 1 0,0 0 1,-1-1-1,1 1 0,0 0 0,0-1 1,0 1-1,-1 0 0,1 0 0,0 0 0,0-1 1,0 1-1,1 0 0,55 0-227,-39 1 306,58-1-2704,-22 0-6081,-5 0-8546</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6.498"/>
    </inkml:context>
    <inkml:brush xml:id="br0">
      <inkml:brushProperty name="width" value="0.025" units="cm"/>
      <inkml:brushProperty name="height" value="0.025" units="cm"/>
    </inkml:brush>
  </inkml:definitions>
  <inkml:trace contextRef="#ctx0" brushRef="#br0">46 1 4164,'0'0'18353,"-15"18"-18257,10-19-128,-2-3-993,-1-2-1985,-2 0-4421</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6.838"/>
    </inkml:context>
    <inkml:brush xml:id="br0">
      <inkml:brushProperty name="width" value="0.025" units="cm"/>
      <inkml:brushProperty name="height" value="0.025" units="cm"/>
    </inkml:brush>
  </inkml:definitions>
  <inkml:trace contextRef="#ctx0" brushRef="#br0">581 39 15182,'0'0'2077,"-11"2"-1036,-60 7-282,48-8-2425,1-1 0,0-1 1,-41-6-1,-1-11-1984,41 11 3345,-1 1 0,-25-3-1,41 8 741,-1 0 0,1 1 0,0 0 0,0 0 0,0 1 0,0 1 0,0-1 0,0 1 0,1 0 0,-11 5 0,10-4-508,0-1 1,0 1 0,0-1-1,-1-1 1,1 0-1,-1 0 1,1 0 0,-15-2-1,1 1-1929</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7.275"/>
    </inkml:context>
    <inkml:brush xml:id="br0">
      <inkml:brushProperty name="width" value="0.025" units="cm"/>
      <inkml:brushProperty name="height" value="0.025" units="cm"/>
    </inkml:brush>
  </inkml:definitions>
  <inkml:trace contextRef="#ctx0" brushRef="#br0">1858 25 18321,'-16'-3'1709,"-46"-6"-887,-110-3 0,130 12-2270,0 2 0,0 2 1,1 1-1,-45 13 0,39-7 1051,0-2-1,-86 5 1,-95-12-1229,71-3 3131,109 4-502,-75 15 1,78-10-927,-91 5 1,108-15-1304,-1-1 0,0-2 1,1 0-1,0-2 0,-40-15 0,-13-3-1397,32 14 1155,-2 6-2050</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7.645"/>
    </inkml:context>
    <inkml:brush xml:id="br0">
      <inkml:brushProperty name="width" value="0.025" units="cm"/>
      <inkml:brushProperty name="height" value="0.025" units="cm"/>
    </inkml:brush>
  </inkml:definitions>
  <inkml:trace contextRef="#ctx0" brushRef="#br0">624 97 3267,'-48'5'3459,"0"-5"-2338,6 0-256,-1-2-609,2-7-1537,3-5-2723</inkml:trace>
  <inkml:trace contextRef="#ctx0" brushRef="#br0" timeOffset="1">154 42 7431,'0'0'2402,"-54"0"-256,29 0-320,6 1-641,2 1-640,4-2 31,3 0 65,2 0 31,6-3 1,-3-6-385,4 2-288,1-2-768,0 1-1795,0 4-864,0 0-1698</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8.498"/>
    </inkml:context>
    <inkml:brush xml:id="br0">
      <inkml:brushProperty name="width" value="0.025" units="cm"/>
      <inkml:brushProperty name="height" value="0.025" units="cm"/>
    </inkml:brush>
  </inkml:definitions>
  <inkml:trace contextRef="#ctx0" brushRef="#br0">61 149 2146,'0'0'2739,"10"-6"-2803,24-13 853,65-39 4214,-79 46-1898,-1-1 0,31-27 0,-68 44 759,0 0-3644,-4 7-132,-1 1 0,2 1 0,0 1 0,-34 29-1,42-32 46,1 1-1,0 0 0,1 1 0,0 0 0,1 0 0,1 1 0,0 1 0,-7 17 0,14-28-95,0 0 1,1 0-1,-1 0 0,1 0 0,0 1 0,0-1 0,0 0 1,1 1-1,0-1 0,0 1 0,0-1 0,0 0 0,2 7 1,-2-9-48,1 0 0,1 0 0,-1 0-1,0 0 1,0 0 0,1 0 0,-1-1 0,1 1 0,0-1 0,-1 1 0,1-1 0,0 0 0,0 1 0,0-1 0,0 0 0,0 0 0,0 0 0,0-1 0,0 1 0,0 0 0,1-1 0,-1 0 0,0 1 0,0-1 0,0 0 0,1 0 0,2 0 0,6-1-465,-1 1-1,1-1 0,-1-1 0,0 1 1,1-2-1,-1 0 0,0 0 0,0-1 0,-1 0 1,1 0-1,-1-1 0,0-1 0,0 1 1,-1-1-1,11-10 0,23-22-5332</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29.089"/>
    </inkml:context>
    <inkml:brush xml:id="br0">
      <inkml:brushProperty name="width" value="0.025" units="cm"/>
      <inkml:brushProperty name="height" value="0.025" units="cm"/>
    </inkml:brush>
  </inkml:definitions>
  <inkml:trace contextRef="#ctx0" brushRef="#br0">189 1 16752,'0'0'5472,"-7"11"-5285,-18 30 791,2 0 0,2 2 0,-30 87 1,50-129-975,1-1 1,0 1-1,0-1 1,-1 0 0,1 1-1,0-1 1,0 1-1,0-1 1,-1 1-1,1-1 1,0 1 0,0-1-1,0 1 1,0-1-1,0 1 1,0-1 0,0 1-1,0-1 1,0 1-1,0-1 1,1 1 0,-1-1-1,0 1 1,0-1-1,0 1 1,1-1-1,-1 1 1,0-1 0,0 1-1,1-1 1,-1 0-1,0 1 1,1-1 0,0 1-1,15-11-29,16-28-628,-31 36 593,10-13-309,-1-1 0,0 0 0,-1 0 0,-1-1 0,-1 0 1,0 0-1,5-24 0,-41 93 2184,22-33-1522,0-1-1,2 1 1,0 0 0,2 0 0,-3 33-1,6-51-180,1-4-59,0 0-1,0 0 0,-1 0 0,1 0 0,-1 0 1,1 0-1,-1 0 0,0-6 0,0 9-41,-1-6-20,1 0-1,-1 1 1,0 0 0,0-1 0,0 1 0,-1-1-1,1 1 1,-1 0 0,-1 0 0,1 0 0,-1 0-1,0 1 1,0-1 0,-7-7 0,-3-2 15,0 2 1,-2-1 0,-16-10 0,11 8 18,16 11-30,8 8-9,0 0 0,0-1 0,0 0-1,0 0 1,0 0 0,1 0 0,-1-1 0,1 1 0,0-1-1,8 2 1,53 14-121,-60-17 132,21 5-938,0-1 0,0-2 0,0 0 0,1-2 0,-1-1 0,40-6 0,-37-5-4728</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52.792"/>
    </inkml:context>
    <inkml:brush xml:id="br0">
      <inkml:brushProperty name="width" value="0.025" units="cm"/>
      <inkml:brushProperty name="height" value="0.025" units="cm"/>
      <inkml:brushProperty name="color" value="#E71224"/>
    </inkml:brush>
  </inkml:definitions>
  <inkml:trace contextRef="#ctx0" brushRef="#br0">54 26 5926,'0'0'3379,"-8"-5"-27,2 1-2408,-15-8 327,2 8 4874,47 9-2301,177 53-675,-145-45-3074,1-2 0,1-3 1,72 0-1,-190-19 791,-19 7-1019,0 4-1,1 3 1,-111 18-1,184-21 121,1 0-1,-1 0 0,0-1 0,1 1 1,-1 0-1,0 1 0,1-1 1,-1 0-1,1 0 0,-1 0 1,0 0-1,1 0 0,-1 1 0,1-1 1,-1 0-1,0 0 0,1 1 1,-1-1-1,1 0 0,-1 1 1,1-1-1,-1 1 0,1-1 0,0 1 1,-1-1-1,1 1 0,-1-1 1,1 1-1,0-1 0,0 1 1,-1-1-1,1 2 0,15 12-240,35 7 186,-5-7 193,0-3-1,1-1 1,1-2-1,0-3 1,82 0 0,-101-11 4,-27 6-113,-1 0 0,1-1 0,-1 1 0,1 0 0,-1-1-1,0 1 1,1-1 0,-1 1 0,0 0 0,1-1 0,-1 1-1,0-1 1,1 1 0,-1-1 0,0 1 0,0-1 0,0 1 0,0-1-1,1 0 1,-1 1 0,0-1 0,0 1 0,0-1 0,0 1 0,0-1-1,0 1 1,-1-2 0,0-1 26,0 1-1,0-1 1,-1 1-1,0-1 1,1 1-1,-1 0 1,0 0 0,0 0-1,0 0 1,0 0-1,-1 0 1,1 0-1,0 1 1,-1-1-1,-3-1 1,-24-12-172,0 1 1,-1 1-1,-1 2 0,0 1 0,-1 1 1,1 2-1,-1 2 0,-1 1 1,-41 0-1,56 7-44,31 3-93,30 6 41,5-3 139,70 4 1,-96-12-519,-1 0 0,0-2-1,1 0 1,-1-2 0,0 0-1,21-7 1,-1-7-4007,-6-3-3166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57.117"/>
    </inkml:context>
    <inkml:brush xml:id="br0">
      <inkml:brushProperty name="width" value="0.025" units="cm"/>
      <inkml:brushProperty name="height" value="0.025" units="cm"/>
      <inkml:brushProperty name="color" value="#E71224"/>
    </inkml:brush>
  </inkml:definitions>
  <inkml:trace contextRef="#ctx0" brushRef="#br0">694 15 4516,'0'0'7244,"-11"-3"-4644,1 0-2492,-1 0 1,1 1-1,0 0 0,-1 1 0,0 0 0,1 1 1,-1 0-1,1 1 0,-1 0 0,1 0 0,-1 1 1,1 1-1,0 0 0,-17 6 0,-1 8-108,1 0-1,1 2 0,1 0 1,0 2-1,2 1 1,-37 44-1,17-12 29,3 1 0,-38 70 0,56-86 136,1 2 0,3 1 0,1 0 0,1 2 0,-15 76 0,27-96-68,1-1-1,1 1 1,2-1 0,0 1 0,5 34-1,-2-42-60,0-1 0,1 0 0,0 0-1,1-1 1,1 0 0,0 1 0,1-2-1,1 1 1,11 14 0,-12-18-24,1-1 1,0 0-1,0-1 0,1 1 0,0-2 1,0 1-1,1-1 0,0-1 0,1 1 1,-1-2-1,1 0 0,23 8 1,-19-9 169,1-1 0,0 0 0,1-1 0,-1-1 0,0-1 0,1 0 0,-1-1 0,27-5 0,-9-2 182,0-1-1,-1-2 1,0-1-1,-1-2 1,0-1 0,-1-1-1,-1-2 1,34-26-1,-36 22-92,-1-1 0,-1-2 0,-1 0-1,-1-2 1,-1-1 0,-2 0 0,-1-2-1,-1 0 1,-1-1 0,-2-1 0,18-52 0,-27 63-165,-1-1 1,-1 0-1,-1-1 1,-1 1 0,-1-1-1,-1 0 1,-1 1 0,-3-31-1,0 35-75,-1-1 0,0 1 0,-2 0 0,0 1 1,-1-1-1,0 1 0,-2 0 0,0 1 0,0 0 0,-2 1 0,-12-15 0,10 15-105,0 1 1,-1 1-1,-1 1 1,0 0-1,0 0 1,-1 2 0,-1 0-1,-25-11 1,30 16-367,0 0 1,0 2 0,-1-1 0,1 2-1,-25-3 1,28 4-312,1 1 0,-1 1 0,1 0 0,-1 0 0,1 0 0,0 1 0,-1 0 0,1 1 0,-12 5 0,-15 13-7613</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01.900"/>
    </inkml:context>
    <inkml:brush xml:id="br0">
      <inkml:brushProperty name="width" value="0.025" units="cm"/>
      <inkml:brushProperty name="height" value="0.025" units="cm"/>
      <inkml:brushProperty name="color" value="#E71224"/>
    </inkml:brush>
  </inkml:definitions>
  <inkml:trace contextRef="#ctx0" brushRef="#br0">0 0 6598,'0'0'15471,"3"9"-14329,6 58 119,-8-51-1099,0 0 1,1-1-1,0 1 1,2 0-1,0-1 1,0 0-1,1 0 0,10 19 1,-14-33-110,0 1 1,0-1-1,1 0 1,-1 0-1,0 0 1,0 0-1,0 0 0,1 0 1,-1 0-1,1 0 1,-1-1-1,0 1 1,1 0-1,-1-1 0,1 1 1,0-1-1,-1 0 1,1 1-1,-1-1 1,1 0-1,0 0 1,-1 0-1,1 0 0,-1 0 1,1-1-1,-1 1 1,1 0-1,0-1 1,-1 1-1,1-1 0,-1 1 1,1-1-1,-1 0 1,0 0-1,1 0 1,-1 0-1,0 0 1,0 0-1,1 0 0,-1 0 1,0 0-1,1-2 1,7-7 166,0 1 0,0-1 1,11-19-1,-19 27-233,78-144 520,-66 244-203,-13-95-305,1-1 0,-1 1-1,1-1 1,0 1 0,0-1 0,0 1-1,0-1 1,1 1 0,-1-1 0,0 0-1,1 0 1,0 0 0,-1 0 0,1 0-1,0 0 1,0 0 0,3 1 0,-4-2 18,1 0 0,0-1 0,-1 1 0,1-1 1,0 1-1,0-1 0,0 0 0,-1 0 0,1 0 0,0 0 1,0 0-1,0 0 0,0 0 0,-1-1 0,1 1 0,0-1 1,0 1-1,3-2 0,2-2 41,0 0 0,-1-1 1,1 1-1,-1-1 0,0 0 0,0-1 0,0 0 1,-1 0-1,8-11 0,-1 0-23,-1 0 0,-1-1-1,15-34 1,-28 61-1729,-10 28-3881,1-14-2824,3-10 850</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02.227"/>
    </inkml:context>
    <inkml:brush xml:id="br0">
      <inkml:brushProperty name="width" value="0.025" units="cm"/>
      <inkml:brushProperty name="height" value="0.025" units="cm"/>
      <inkml:brushProperty name="color" value="#E71224"/>
    </inkml:brush>
  </inkml:definitions>
  <inkml:trace contextRef="#ctx0" brushRef="#br0">0 51 7431,'0'0'17809,"75"8"-16272,-37-19-576,6-1-512,-2 0-385,-1 2-32,-3 1-353,-11 5-1088,-6 4-1025,-8 0-1570,-8 0-2274</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8.665"/>
    </inkml:context>
    <inkml:brush xml:id="br0">
      <inkml:brushProperty name="width" value="0.025" units="cm"/>
      <inkml:brushProperty name="height" value="0.025" units="cm"/>
    </inkml:brush>
  </inkml:definitions>
  <inkml:trace contextRef="#ctx0" brushRef="#br0">23 0 5894,'0'0'13644,"-14"62"-12715,11-34-192,-2 4-64,5 1-289,0 0-320,-1-3 32,1-2-64,0-5 0,0-2 0,0-7-544,0-4-1122,0-6-1665</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02.601"/>
    </inkml:context>
    <inkml:brush xml:id="br0">
      <inkml:brushProperty name="width" value="0.025" units="cm"/>
      <inkml:brushProperty name="height" value="0.025" units="cm"/>
      <inkml:brushProperty name="color" value="#E71224"/>
    </inkml:brush>
  </inkml:definitions>
  <inkml:trace contextRef="#ctx0" brushRef="#br0">60 16 13100,'-5'9'2152,"-4"15"-670,0 0-1,2 1 1,0 0 0,-5 47 0,2 116 1124,12-226-2184,2 1 1,1-1 0,2 1 0,13-40 0,-16 63-429,1 1 0,1-1-1,0 1 1,0 0 0,2 1 0,14-21 0,-19 30-11,-1 0-1,1-1 0,-1 1 1,1 0-1,0 1 0,0-1 1,0 0-1,1 1 0,-1 0 0,0 0 1,1 0-1,0 0 0,-1 0 1,1 1-1,0-1 0,0 1 1,0 0-1,0 0 0,0 1 1,0-1-1,0 1 0,0 0 1,0 0-1,0 0 0,0 1 0,0-1 1,0 1-1,7 2 0,-10-2 17,1 0 0,-1 0 0,1 0 0,-1 0 0,1 0 0,-1 0 0,1 1 0,-1-1 0,0 0 0,0 1 0,0-1 0,0 1-1,0-1 1,0 1 0,0 0 0,-1-1 0,1 1 0,0 0 0,-1 0 0,1-1 0,-1 1 0,0 0 0,0 0 0,0 0 0,0 0 0,0-1-1,0 1 1,0 0 0,0 0 0,-1 0 0,1 0 0,-1-1 0,-1 4 0,1 0 174,-1 0-1,0 0 1,0 0 0,0-1-1,0 1 1,-1-1 0,0 1-1,0-1 1,0 0 0,-7 7-1,5-8-17,0 1-1,0-1 1,-1 0-1,1-1 1,0 1-1,-1-1 1,0 0-1,0-1 1,1 1-1,-1-1 1,0 0-1,0-1 1,0 1-1,0-1 1,-9-1-1,15 1-195,-1 0 0,1 0 0,-1 0 0,1 0-1,-1 0 1,1 0 0,-1-1 0,1 1 0,-1 0 0,1 0 0,-1 0-1,1-1 1,-1 1 0,1 0 0,-1-1 0,1 1 0,-1 0 0,1-1-1,0 1 1,-1 0 0,1-1 0,0 1 0,-1-1 0,1 1 0,0-1 0,-1 1-1,1-1 1,0 1 0,0-1 0,0 1 0,0-1 0,-1 1 0,1-1-1,0 0 1,6-24-2980,19-19-4663,-2 14 648</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02.928"/>
    </inkml:context>
    <inkml:brush xml:id="br0">
      <inkml:brushProperty name="width" value="0.025" units="cm"/>
      <inkml:brushProperty name="height" value="0.025" units="cm"/>
      <inkml:brushProperty name="color" value="#E71224"/>
    </inkml:brush>
  </inkml:definitions>
  <inkml:trace contextRef="#ctx0" brushRef="#br0">298 1 17264,'0'0'5413,"0"11"-4329,2 77 1209,-6 119-343,2-182-1927,-2-1-1,0 1 0,-2-1 0,-1 0 1,0 0-1,-17 34 0,14-38-265,-1-1-1,-1 0 1,0 0-1,-18 19 1,23-31-347,0 0-1,0 0 1,0 0 0,-1-1-1,0-1 1,0 1 0,-1-1-1,1 0 1,-1-1 0,0 0-1,-19 5 1,-24-1-5784</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03.258"/>
    </inkml:context>
    <inkml:brush xml:id="br0">
      <inkml:brushProperty name="width" value="0.025" units="cm"/>
      <inkml:brushProperty name="height" value="0.025" units="cm"/>
      <inkml:brushProperty name="color" value="#E71224"/>
    </inkml:brush>
  </inkml:definitions>
  <inkml:trace contextRef="#ctx0" brushRef="#br0">170 0 6598,'0'0'14489,"-11"10"-14068,-1 2-244,0 0-1,1 1 0,0 1 0,1 0 0,1 0 0,0 1 1,1 0-1,1 0 0,-7 20 0,0 9 328,2 1 0,-12 89 1,21-106-447,1-1 1,1 1-1,2 0 1,1 0-1,1 0 0,7 32 1,-8-52-97,1-1 1,-1 1-1,1-1 1,0 0-1,1 0 1,-1 0 0,1 0-1,1-1 1,-1 1-1,1-1 1,1 0-1,-1 0 1,1-1-1,0 0 1,0 0-1,0 0 1,1-1-1,-1 0 1,1 0-1,0 0 1,1-1-1,-1 0 1,11 2-1,-5-2-457,-1-1 0,2-1 0,-1 0 0,0 0 0,0-2 0,0 1-1,0-2 1,0 0 0,0 0 0,0-1 0,0-1 0,-1 0 0,17-8-1,38-21-5461</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03.631"/>
    </inkml:context>
    <inkml:brush xml:id="br0">
      <inkml:brushProperty name="width" value="0.025" units="cm"/>
      <inkml:brushProperty name="height" value="0.025" units="cm"/>
      <inkml:brushProperty name="color" value="#E71224"/>
    </inkml:brush>
  </inkml:definitions>
  <inkml:trace contextRef="#ctx0" brushRef="#br0">3 0 14990,'0'0'12044,"-2"70"-11468,2-30-320,0 3-192,0-2-64,0-3-1281,0-6-2434,0-11-4421</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04.036"/>
    </inkml:context>
    <inkml:brush xml:id="br0">
      <inkml:brushProperty name="width" value="0.025" units="cm"/>
      <inkml:brushProperty name="height" value="0.025" units="cm"/>
      <inkml:brushProperty name="color" value="#E71224"/>
    </inkml:brush>
  </inkml:definitions>
  <inkml:trace contextRef="#ctx0" brushRef="#br0">53 20 8232,'0'0'13207,"9"-5"-11056,-2 1-1862,-5 3-150,0-1 0,0 1 0,0 0 0,0 0 0,0 0 0,0 0 0,0 1 0,0-1 0,0 1 0,4-1 0,-5 1-76,0 0 0,0 1 0,0-1 0,0 1 0,0 0 0,-1-1 0,1 1 0,0 0 0,0-1 0,-1 1 0,1 0 0,-1 0 0,1 0 0,0 0 0,-1-1 0,1 1 0,-1 0 0,0 0 0,1 0 0,-1 0 0,0 0 0,0 0 0,1 0 0,-1 0 0,0 0 0,0 0 0,0 0 0,0 0 0,0 0 0,-1 1 0,1-1 0,-1 1 0,-1 27 227,-2-1 0,0-1 1,-2 1-1,-1-1 0,-2 0 0,-18 42 0,-19 65 12,45-133-288,1 0-1,0 0 0,-1 0 0,1 0 1,0 0-1,0 1 0,0-1 1,0 0-1,0 0 0,0 0 1,0 0-1,0 0 0,0 0 1,1 0-1,-1 0 0,0 0 1,1 0-1,-1 0 0,0 0 0,1 0 1,0 0-1,-1 0 0,1 0 1,-1-1-1,1 1 0,0 0 1,0 0-1,-1-1 0,1 1 1,1 0-1,1 1 11,0-1 0,0 0 1,0 0-1,1 0 0,-1-1 1,0 1-1,0-1 0,0 0 1,1 0-1,4 0 0,12-3 47,1 0 0,30-9 0,-45 10-67,9-1-145,15-5-562,41-16 1,-64 21-458,1-1-1,-1 0 1,0 0 0,0 0 0,0-1-1,6-6 1,-1-4-5475</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04.395"/>
    </inkml:context>
    <inkml:brush xml:id="br0">
      <inkml:brushProperty name="width" value="0.025" units="cm"/>
      <inkml:brushProperty name="height" value="0.025" units="cm"/>
      <inkml:brushProperty name="color" value="#E71224"/>
    </inkml:brush>
  </inkml:definitions>
  <inkml:trace contextRef="#ctx0" brushRef="#br0">0 53 13965,'0'0'11915,"52"1"-10537,-2-6-353,11-5-449,8 1-351,0 2-161,-5-1-673,-5 3-2274,-8-5-4163</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11.951"/>
    </inkml:context>
    <inkml:brush xml:id="br0">
      <inkml:brushProperty name="width" value="0.025" units="cm"/>
      <inkml:brushProperty name="height" value="0.025" units="cm"/>
      <inkml:brushProperty name="color" value="#E71224"/>
    </inkml:brush>
  </inkml:definitions>
  <inkml:trace contextRef="#ctx0" brushRef="#br0">614 121 4965,'2'-10'491,"0"0"122,-1 4 84,0 0 0,0 0-1,0 0 1,-1 0 0,0 0 0,-1-12 0,0 16-510,1-1 0,-1 1 1,0 0-1,0 0 0,0 0 1,0 0-1,0 1 0,0-1 1,0 0-1,0 0 0,-1 1 1,1-1-1,-1 0 0,0 1 1,1 0-1,-1-1 0,0 1 1,0 0-1,0 0 0,0 0 1,0 0-1,0 0 0,0 0 1,0 1-1,0-1 0,-4 0 0,-6-1-22,-1 0-1,1 0 0,-1 2 0,0-1 1,1 2-1,-1-1 0,1 2 0,-1 0 1,1 0-1,-1 1 0,-16 7 0,12-3-124,0 1-1,1 1 0,0 0 0,1 1 1,-1 1-1,2 0 0,-16 16 1,5-1-68,1 1 1,2 1-1,1 1 1,1 0 0,2 2-1,1 0 1,-23 57-1,22-38 25,2 1 0,2 0 0,3 1 0,2 0-1,2 1 1,2-1 0,3 1 0,2 0 0,10 77-1,-8-116 0,1-1-1,0 1 0,1-1 1,1 0-1,0 0 1,1-1-1,0 1 0,0-1 1,11 13-1,-12-19 33,0 1 0,1-1 0,0 0-1,0 0 1,0-1 0,1 0 0,0 0 0,0-1 0,0 1 0,1-2-1,-1 1 1,1-1 0,0 0 0,0 0 0,0-1 0,11 1-1,1-1 149,0-1-1,0-1 0,1-1 0,-1-1 0,0 0 0,0-2 0,0 0 1,-1-1-1,1-2 0,-1 0 0,-1 0 0,1-2 0,18-12 0,4-4 4,-1-2 0,-1-2 0,-2-2 1,47-49-1,-55 50-137,-1-1 1,-2-2 0,-2-1-1,-1 0 1,-1-2 0,19-43-1,-30 53-24,-1-1 0,-1 0-1,-1-1 1,-1 0 0,-1 0-1,-2-1 1,-1 1-1,-1-1 1,-4-50 0,1 69-18,0-1 0,-1 0 1,0 1-1,0-1 1,-1 1-1,-1 0 0,0 0 1,0 0-1,-1 0 0,0 1 1,-1 0-1,0 0 1,0 0-1,-1 1 0,0 0 1,0 0-1,-1 0 0,0 1 1,-1 1-1,1-1 1,-1 1-1,-1 1 0,1-1 1,-1 2-1,0-1 0,0 2 1,0-1-1,-13-2 0,7 3-147,-1 0 0,0 1 0,0 1 0,0 0 0,0 2-1,0 0 1,0 0 0,0 2 0,1 0 0,-1 1 0,-26 10 0,27-7-755,0 1 0,0 0 1,1 1-1,1 1 1,-1 0-1,-23 23 0,-5 12-4479</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20.697"/>
    </inkml:context>
    <inkml:brush xml:id="br0">
      <inkml:brushProperty name="width" value="0.025" units="cm"/>
      <inkml:brushProperty name="height" value="0.025" units="cm"/>
      <inkml:brushProperty name="color" value="#E71224"/>
    </inkml:brush>
  </inkml:definitions>
  <inkml:trace contextRef="#ctx0" brushRef="#br0">6 28 7559,'0'0'9956,"-1"-6"-9630,-3-12-768,3 15 2756,3 5 484,13 18-229,-8-12-2446,1-1 0,-1 0 1,1-1-1,0 0 0,10 6 0,32 27 643,105 111 1572,-111-100-1748,3-2 0,2-3 0,70 52 0,-32-22 163,-61-51-542,41 31-1,-44-37-154,-1 1-1,-1 1 0,21 25 1,26 24 32,-44-49-88,41 25 0,18 16 0,-58-43 0,11 13 0,38 35 0,106 90 0,-116-96 0,239 228 0,-205-185 0,36 34 0,85 43 0,158 190 0,-182-172 0,-141-142 0,9 11 0,4-3 0,103 78 0,-115-99 0,71 70 0,-25-20 0,313 281 0,-344-309 0,70 67 0,256 217 0,-340-307 0,9 6 0,62 61 0,29 20 0,9 9 0,269 276 0,105 49 0,-376-322 0,-96-79 0,86 60 0,27 11 0,77 51 0,107 46 0,-180-132 0,12 7 0,183 162 0,-58-39 0,-115-79 0,38 25 0,-179-136 0,-37-23 0,-1 1 0,38 30 0,-65-46-22,0 1 0,1-1 0,-1 1 0,0-1 0,0 0 0,1 1 0,-1-1 0,0 1 0,0-1 0,0 1 0,0-1 0,0 0 0,0 1 0,0-1 0,0 1 0,0-1 0,0 1 0,0-1 0,0 1 0,0-1 0,0 1 0,0-1 0,0 1 0,0-1-1,0 0 1,-1 1 0,1-1 0,0 1 0,0-1 0,-1 0 0,1 1 0,0-1 0,-1 0 0,1 1 0,0-1 0,-1 0 0,1 1 0,0-1 0,-1 0 0,1 0 0,0 1 0,-1-1 0,1 0 0,-1 0 0,1 0 0,-1 0 0,1 0 0,-1 1 0,1-1 0,0 0 0,-1 0 0,1 0 0,-1 0 0,1 0 0,-1-1 0,1 1-282,1 0 1,-1 0-1,1 0 1,-1-1-1,1 1 1,-1 0-1,0-1 1,1 1-1,-1 0 1,1-1-1,-1 1 1,0 0-1,1-1 0,-1 1 1,0-1-1,1 1 1,-1-1-1,0 1 1,0-1-1,0 1 1,1-1-1,-1 1 1,0-1-1,0 1 1,0-1-1,0 1 1,0-1-1,0 1 1,0-1-1,0 1 1,0-1-1,0 1 0,0-1 1,0 1-1,-1-2 1,1 0-552,0-13-7654</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23.808"/>
    </inkml:context>
    <inkml:brush xml:id="br0">
      <inkml:brushProperty name="width" value="0.025" units="cm"/>
      <inkml:brushProperty name="height" value="0.025" units="cm"/>
      <inkml:brushProperty name="color" value="#E71224"/>
    </inkml:brush>
  </inkml:definitions>
  <inkml:trace contextRef="#ctx0" brushRef="#br0">788 128 5285,'-4'-8'2877,"1"0"-2688,0 0 0,-1 1-1,0 0 1,0 0 0,-1 0 0,0 1-1,0-1 1,-1 1 0,0 1-1,0-1 1,0 1 0,0 0-1,-1 0 1,0 0 0,0 1 0,0 0-1,-1 1 1,1 0 0,-1 0-1,0 0 1,0 1 0,-9-1-1,3 3-168,0 0-1,1 1 1,-1 1-1,0 0 0,0 1 1,1 0-1,0 1 1,-1 1-1,2 0 0,-1 1 1,0 0-1,1 1 1,0 0-1,-12 11 0,-6 5-2,2 1 0,1 1-1,0 2 1,-24 33-1,17-17 30,3 2-1,2 1 1,1 1 0,3 2-1,-31 83 1,42-91-9,1 2 0,3-1 0,1 1 1,2 1-1,2-1 0,2 1 0,3 64 0,0-98-5,1-1 0,0 0 0,0 0 1,1 0-1,0 0 0,1 0 0,0 0 0,0 0 0,1-1 0,0 0 0,0 1 0,1-1 0,0-1 0,1 1 0,-1-1 0,2 0 0,-1 0 0,1-1 0,0 0 0,0 0 0,0 0 0,1-1 0,0 0 0,0-1 0,0 0 0,1 0 0,-1-1 0,1 0 0,0 0 0,0-1 0,0 0 0,14 1 0,9-1 98,1-2-1,-1 0 1,0-2-1,0-2 0,0-1 1,-1-1-1,0-2 0,0-1 1,0-1-1,-1-2 1,37-20-1,-23 8 12,0-2 0,-2-2 1,-1-2-1,-1-2 0,-2-1 0,51-57 0,-69 66-67,-2-1-1,0 0 1,-1-1-1,-2-1 1,-1 0-1,-1-1 1,-1-1-1,-2 0 0,10-41 1,-16 54-29,-1-1 1,0 1-1,-1-1 0,-1 1 1,-1-1-1,0 1 0,-1-1 1,-1 0-1,0 1 0,-1 0 1,-1-1-1,-1 1 1,0 1-1,-1-1 0,-1 1 1,0 0-1,-1 0 0,-18-24 1,19 31-80,1 1 1,-1 1-1,-1-1 1,1 1-1,-1 0 1,0 1-1,-1 0 0,1 0 1,-1 0-1,0 2 1,0-1-1,0 1 1,0 0-1,-13-2 1,8 3-469,0 1 0,-1 0 1,1 0-1,-1 2 0,1 0 1,0 0-1,-1 2 0,1-1 0,-15 7 1,-38 15-3300</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43.024"/>
    </inkml:context>
    <inkml:brush xml:id="br0">
      <inkml:brushProperty name="width" value="0.025" units="cm"/>
      <inkml:brushProperty name="height" value="0.025" units="cm"/>
      <inkml:brushProperty name="color" value="#E71224"/>
    </inkml:brush>
  </inkml:definitions>
  <inkml:trace contextRef="#ctx0" brushRef="#br0">1652 149 5573,'-11'-12'1153,"0"0"-990,-1 1 0,0 0 0,-1 1 0,0 0-1,0 1 1,-1 0 0,0 2 0,-1-1 0,0 2 0,0 0-1,-23-6 1,-9 3 303,0 2 1,-1 1-1,0 3 0,0 2 0,-84 9 0,71 1-168,0 2 0,0 3 0,1 2 0,-59 25 0,72-21-131,1 2 0,1 1-1,0 3 1,2 2 0,2 1 0,0 2 0,2 2 0,1 2-1,2 1 1,-45 59 0,54-57-97,1 0-1,2 2 1,2 1-1,1 0 1,2 2-1,2 0 1,2 1-1,2 1 1,2 0-1,2 1 1,-5 77-1,12-90-51,1 0-1,2 0 1,1 0-1,2 0 1,1 0-1,14 48 1,-15-66-12,2-1 0,0 0 0,1 0 0,0-1 0,1 0 0,0 0 0,1 0 0,0-1 0,1-1 0,1 0 0,0 0 0,0-1 0,1 0-1,0-1 1,1-1 0,18 10 0,-9-8 57,0-1-1,0-2 0,1 0 0,0-1 1,0-2-1,1 0 0,-1-1 1,1-2-1,0 0 0,0-2 0,-1 0 1,36-7-1,-3-3 307,-1-3-1,-1-1 1,-1-3 0,59-29 0,-28 7 196,-2-3 1,-3-4 0,-1-4 0,129-109 0,-165 122-481,-1-1 0,-2-3-1,-2-1 1,-2-2 0,-1-1 0,-3-1 0,-2-2 0,-2-2 0,21-56 0,-37 78-85,-2-1 1,-1 0 0,-1 0 0,-2-1 0,-1 0-1,-2 0 1,-1 0 0,-5-61 0,2 77-110,-1 0 1,-1 1-1,0-1 0,0 1 1,-2 0-1,0 0 1,0 0-1,-16-22 0,15 26-98,0 1-1,-1 1 0,0 0 0,0 0 0,-1 0 0,0 1 0,-1 0 0,1 1 0,-1 0 1,0 1-1,-1 0 0,-17-6 0,4 4-355,0 2-1,-1 0 1,1 2 0,-1 1 0,0 0 0,1 2-1,-1 1 1,0 1 0,-32 7 0,-32 15-3291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9.144"/>
    </inkml:context>
    <inkml:brush xml:id="br0">
      <inkml:brushProperty name="width" value="0.025" units="cm"/>
      <inkml:brushProperty name="height" value="0.025" units="cm"/>
    </inkml:brush>
  </inkml:definitions>
  <inkml:trace contextRef="#ctx0" brushRef="#br0">189 52 4164,'0'0'11558,"0"-8"-9295,0 4-2046,-3-25 1665,3 29-1817,-1-1-1,1 0 0,-1 0 0,1 1 1,-1-1-1,0 0 0,1 1 1,-1-1-1,0 1 0,1-1 1,-1 1-1,0-1 0,0 1 0,1-1 1,-1 1-1,0 0 0,0-1 1,0 1-1,1 0 0,-1 0 1,0 0-1,0-1 0,0 1 1,0 0-1,0 0 0,0 0 0,1 0 1,-1 1-1,0-1 0,0 0 1,0 0-1,0 0 0,0 1 1,1-1-1,-1 0 0,0 1 0,0-1 1,0 2-1,-7 2 1,0 1 0,0-1 0,1 2 0,0-1 0,0 1 0,1 0 0,0 1 0,0 0 0,-8 11 0,3-3 93,1 0 0,1 1 0,-13 29-1,20-42-121,1 0 0,0 0-1,0 0 1,0 0 0,0 0 0,1 0-1,-1 1 1,1-1 0,0 5 0,0-7-29,1 0 0,-1 0 0,0 0 0,1 0 0,-1-1 0,1 1 0,-1 0 0,1 0 0,0-1 0,-1 1 0,1 0 1,0 0-1,-1-1 0,1 1 0,0-1 0,0 1 0,0-1 0,0 1 0,-1-1 0,1 0 0,0 1 0,0-1 0,0 0 0,0 0 0,0 1 1,0-1-1,0 0 0,0 0 0,0 0 0,0 0 0,0 0 0,0 0 0,1-1 0,65-7 162,-55 5-183,0 1-1,1 0 0,0 1 1,25 1-1,-37 0 12,1 1 0,0-1 0,0 1 0,-1-1 0,1 1 0,0-1 0,0 1 0,-1 0 0,1 0 0,-1 0 1,1 0-1,-1 0 0,1 0 0,-1 0 0,0 1 0,1-1 0,-1 0 0,0 1 0,0-1 0,0 1 0,0-1 0,0 1 0,0 0 0,-1-1 0,1 1 0,-1 0 0,1 0 0,-1-1 0,1 1 0,-1 0 0,0 0 0,0 0 0,0-1 0,0 1 0,0 3 0,0-2 24,-1 0 1,1 1-1,-1-1 1,0 0-1,1 1 0,-1-1 1,-1 0-1,1 0 0,0 0 1,-1 0-1,0 0 1,1 0-1,-1-1 0,0 1 1,0-1-1,-1 1 0,1-1 1,-6 5-1,-5-1 213,-1-1-1,-1 0 0,1-1 1,-1-1-1,1 0 1,-1-1-1,0 0 0,0-1 1,0-1-1,-19-2 1,7 2-613,44 2-13656,0-2 5147</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9:57.417"/>
    </inkml:context>
    <inkml:brush xml:id="br0">
      <inkml:brushProperty name="width" value="0.025" units="cm"/>
      <inkml:brushProperty name="height" value="0.025" units="cm"/>
      <inkml:brushProperty name="color" value="#E71224"/>
    </inkml:brush>
  </inkml:definitions>
  <inkml:trace contextRef="#ctx0" brushRef="#br0">1579 216 3043,'0'0'2856,"-11"-4"-1954,-14-7-278,1-2-1,0 0 1,0-1-1,-33-29 1,41 30-571,-1 1 0,0 0 0,0 1 1,-1 0-1,-1 2 0,1 0 0,-1 1 0,-1 1 1,0 1-1,-39-7 0,31 10 64,0 1-1,0 1 1,-1 1 0,1 2-1,0 1 1,0 1 0,-35 10-1,6 4 63,1 2-1,0 3 0,2 2 0,1 3 0,1 2 0,-94 71 0,102-66-169,0 3 1,3 1-1,1 2 0,2 1 1,-47 69-1,65-81 1,2 2 1,0 0-1,2 1 1,2 0-1,1 1 1,1 1-1,3 0 0,0 0 1,-5 58-1,11-65 4,2 0-1,0-1 1,2 1-1,2 0 0,0-1 1,12 45-1,-11-60-15,0 0-1,1 0 0,0 0 0,1 0 1,0-1-1,1 0 0,0-1 1,1 1-1,0-1 0,1-1 0,0 0 1,0 0-1,1 0 0,0-2 1,1 1-1,16 9 0,-6-8-13,0 0 1,0-2-1,0 0 0,1-1 1,0-1-1,1-1 0,-1-1 0,44 0 1,-26-4 41,0-2 0,0-1 0,-1-2 0,49-13 1,-13-5 226,-1-3 1,-1-3 0,-1-3 0,-2-4 0,102-69 0,-82 40 262,-4-2 0,-2-5 0,102-114 0,-145 142-374,-2-2 0,46-74 0,-75 106-117,-1-1-1,-1 0 0,0 0 0,-1 0 1,-1-1-1,-1 0 0,0-1 1,-1 1-1,-1-1 0,-1 0 0,0 1 1,-2-34-1,-1 43-28,-1 0-1,1 0 1,-2 0-1,1 0 1,-1 1-1,0-1 1,-1 1 0,0-1-1,0 1 1,0 0-1,-1 1 1,0-1 0,0 1-1,-1 0 1,0 0-1,0 1 1,0-1 0,-1 1-1,0 1 1,0-1-1,0 1 1,0 1 0,-1-1-1,-11-3 1,-8-2-110,0 2-1,0 1 1,-1 1 0,0 1 0,-53 0 0,12 8-649,0 2 0,0 3 1,-133 37-1,60-12-2411,71-21-675</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13.199"/>
    </inkml:context>
    <inkml:brush xml:id="br0">
      <inkml:brushProperty name="width" value="0.025" units="cm"/>
      <inkml:brushProperty name="height" value="0.025" units="cm"/>
      <inkml:brushProperty name="color" value="#E71224"/>
    </inkml:brush>
  </inkml:definitions>
  <inkml:trace contextRef="#ctx0" brushRef="#br0">32 29 3299,'0'0'5173,"-5"-4"-4799,-16-16 357,15 16 2130,6 5-2823,0 0 0,1 0 0,-1 0 0,0 0 0,0 0 0,1-1 0,-1 1 0,0 0 0,1 0 0,-1 0 0,1 0 0,-1 0 0,1 0 0,-1-1 0,1 1 0,0 0 0,0 0 0,-1-1 0,1 1 0,0-1 0,0 1 0,0-1 0,-1 1 0,1-1 0,1 1 0,1 0 21,23 10 32,-1 2 1,0 1-1,-1 1 0,0 1 1,-1 1-1,-1 1 1,24 25-1,24 17-27,-40-33 119,0 1 0,-2 2 0,27 35 0,20 13-66,-50-54-32,29 36 1,-15-16 315,87 77 1,-1-1-266,-84-79-37,50 37 0,-48-42-19,51 52 0,-14 7 44,-58-65-55,2-1-1,1-1 1,1-1-1,2-1 0,0-2 1,41 27-1,86 58-89,-106-73 41,-1 1 0,-2 3 0,66 74 0,-61-59 9,101 81 1,121 60 941,-26 16-554,-60-41-353,-46-44 315,-11-5 651,-99-94-822,50 38 0,-55-48-112,-2 2 0,0 0 1,-1 2-1,24 29 0,-17-15-73,2-2-1,2-1 1,46 35 0,3 7 580,-39-47-215,-34-23-302,1 1-1,-2 0 1,1 1 0,-1 0-1,0 1 1,10 10 0,-8-5-86,43 57-49</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42.042"/>
    </inkml:context>
    <inkml:brush xml:id="br0">
      <inkml:brushProperty name="width" value="0.025" units="cm"/>
      <inkml:brushProperty name="height" value="0.025" units="cm"/>
      <inkml:brushProperty name="color" value="#E71224"/>
    </inkml:brush>
  </inkml:definitions>
  <inkml:trace contextRef="#ctx0" brushRef="#br0">1161 34 3812,'-117'-6'768,"-349"1"2142,438 9-2453,0 1 0,0 0 0,1 3 0,0 0 0,0 1 0,1 2 0,0 1 0,1 1 1,0 1-1,1 1 0,1 1 0,-39 35 0,43-34-309,0 1 0,2 1 0,0 1 0,1 0 0,1 1 0,1 1 0,1 0 0,1 1 0,1 0 0,1 1 0,1 0 0,1 1 0,2-1 0,-6 34 0,9-28-221,2 0 0,1 1 0,1-1 0,2 0 0,1 0 0,1 0 0,2 0 1,0-1-1,2 0 0,2 0 0,0-1 0,2-1 0,1 0 0,25 37 0,-24-43-15,1 0 1,1-2-1,0 1 1,2-2-1,0-1 1,1 0-1,1-1 1,0-1-1,1-1 1,0-1-1,1-1 1,1-2-1,0 0 1,0-1-1,1-1 1,0-1-1,32 3 1,-17-6 289,1-2 1,0-2-1,0-1 0,-1-3 0,1-1 1,-1-2-1,0-2 0,-1-1 1,0-2-1,0-2 0,-1-1 1,-1-3-1,-1 0 0,-1-3 1,0 0-1,59-51 0,-64 47-165,-2-1-1,-1-1 0,-1-2 1,-1 0-1,-2-2 1,-1-1-1,-1 0 0,-2-2 1,-1 0-1,-2-1 1,-2 0-1,-1-2 0,-1 1 1,-2-2-1,-2 1 1,-1-1-1,2-76 0,-9 98-1,0 0 0,-1 0-1,-1 0 1,-1 1 0,0-1-1,-1 0 1,-1 1-1,0 0 1,-1 0 0,-1 1-1,0-1 1,-1 1-1,0 1 1,-1-1 0,-1 2-1,0-1 1,-1 1-1,0 1 1,-1 0 0,0 0-1,0 2 1,-1-1-1,-1 2 1,0-1 0,0 2-1,0 0 1,-1 1 0,-27-8-1,9 5-13,-1 2-1,0 2 1,0 1 0,-1 1-1,1 2 1,0 2-1,-1 1 1,1 1 0,-67 16-1,56-7-374,0 3 0,2 1-1,-1 1 1,2 3 0,1 2-1,-69 47 1,58-28-3468,19-11-2718</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37.121"/>
    </inkml:context>
    <inkml:brush xml:id="br0">
      <inkml:brushProperty name="width" value="0.025" units="cm"/>
      <inkml:brushProperty name="height" value="0.025" units="cm"/>
      <inkml:brushProperty name="color" value="#E71224"/>
    </inkml:brush>
  </inkml:definitions>
  <inkml:trace contextRef="#ctx0" brushRef="#br0">496 0 4356,'-40'25'574,"2"1"1,0 1-1,2 3 1,2 1-1,0 1 0,2 2 1,2 1-1,1 1 0,2 2 1,1 0-1,-23 51 1,35-61-452,1 2 0,1 0 0,2 0 0,1 1 0,1 1 0,2-1 0,1 1 0,2 0 0,1 0 0,1 0 0,2 0 0,1 0 0,1 0 0,2 0 0,2 0 1,18 56-1,-14-61-42,0-1-1,2 0 1,1-1 0,0 0 0,2-1 0,1-1 0,1 0 0,1-2 0,1 0 0,1-1-1,37 28 1,-38-34-109,0-2 0,0 0 0,1-1 0,1-2 0,0 0 0,0-1 0,1-1 0,0-1 0,0-1 0,0-1 0,1-2 0,-1 0 0,1-1 0,37-4-1,-36 0 6,0-1-1,-1-2 1,1 0-1,-1-2 1,-1-1-1,0 0 0,0-2 1,-1-1-1,0 0 1,-1-2-1,0 0 0,-1-2 1,-1 0-1,-1-1 1,21-23-1,-19 16 54,-1-1-1,0-1 1,-2-1 0,-1 0-1,-1-1 1,-2-1 0,-1 0-1,-1-1 1,-1 0 0,-2-1-1,8-54 1,-12 44 388,-1-1-1,-2 1 1,-2-1 0,-2 1-1,-2-1 1,-1 1-1,-19-63 1,18 80-237,-2 0 0,0 1 1,-2 0-1,0 1 0,-1 0 0,-2 0 0,0 2 1,-1 0-1,-1 0 0,-1 2 0,-1 0 0,0 1 0,-38-27 1,43 36-214,-1 0 0,0 0 1,-1 2-1,1-1 0,-2 2 1,1 0-1,0 1 0,-1 0 1,0 2-1,0 0 1,0 0-1,0 1 0,0 1 1,0 1-1,0 0 0,1 2 1,-1-1-1,0 2 0,1 0 1,-1 1-1,1 0 0,0 1 1,1 1-1,0 0 0,0 1 1,0 1-1,-12 11 1,-67 60-2138,18-13-1983,40-45 506,10-18-1789</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3:00.140"/>
    </inkml:context>
    <inkml:brush xml:id="br0">
      <inkml:brushProperty name="width" value="0.025" units="cm"/>
      <inkml:brushProperty name="height" value="0.025" units="cm"/>
      <inkml:brushProperty name="color" value="#E71224"/>
    </inkml:brush>
  </inkml:definitions>
  <inkml:trace contextRef="#ctx0" brushRef="#br0">486 7 4036,'-39'28'1848,"-150"123"1802,165-128-3617,1 0 0,2 1 0,0 1 0,2 1 0,-25 44 0,27-37 165,1 2 0,1 0 0,2 1-1,2 0 1,1 1 0,2 0 0,2 0 0,1 1 0,2 0 0,1 0 0,2 0-1,6 38 1,-3-51-182,1 0 0,1 0 0,1 0 0,2-1 1,0 0-1,2-1 0,0 0 0,1 0 0,2-1 0,0-1 0,2 0 0,0-1 0,1 0 0,1-1 0,0-1 0,2-1 0,0-1 0,41 28 0,-47-37-4,1 1-1,0-2 1,0 0-1,0 0 1,1-1-1,-1-1 0,1 0 1,0-2-1,20 3 1,-25-5 10,1 0 1,-1 0 0,0-1-1,1 0 1,-1-1-1,0 0 1,0-1 0,0 0-1,0 0 1,0-1 0,-1-1-1,0 1 1,1-2-1,11-8 1,3-7 227,-1 0 0,-2-1 0,0-1 0,-1-1 0,-2-1 0,0-1 0,21-43 1,-10 10 436,-2 0 0,28-99 1,-37 90-134,-2 0 1,9-100 0,-21 123-351,-2-1 0,-2 1 0,-2 0 1,-14-80-1,13 110-145,0 1 1,-1 0-1,-1 0 1,0 0 0,-1 1-1,-1 0 1,0 0-1,0 0 1,-18-21-1,20 28-45,0 1-1,-1 0 0,0 1 0,1-1 0,-2 1 1,1 0-1,0 1 0,-1-1 0,1 1 0,-1 0 1,0 1-1,0 0 0,0 0 0,-1 1 0,1-1 1,0 1-1,0 1 0,-1 0 0,1 0 1,0 0-1,-11 2 0,8 0-162,-1 1 0,1-1 0,0 2 0,0-1 0,0 2 0,1-1 0,-1 1 1,1 0-1,0 1 0,0 0 0,1 1 0,0 0 0,-14 15 0,-31 46-2993,11 5-3456,29-47 609</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3:23.430"/>
    </inkml:context>
    <inkml:brush xml:id="br0">
      <inkml:brushProperty name="width" value="0.025" units="cm"/>
      <inkml:brushProperty name="height" value="0.025" units="cm"/>
      <inkml:brushProperty name="color" value="#E71224"/>
    </inkml:brush>
  </inkml:definitions>
  <inkml:trace contextRef="#ctx0" brushRef="#br0">545 408 4356,'0'-14'3497,"2"-7"-3111,0-8-19,0-1 0,-2 0-1,-2 1 1,-7-45 0,8 67-251,-1 0 1,0 0-1,-1 0 1,1 0-1,-1 0 1,-1 1-1,1-1 1,-1 1-1,0 0 1,-9-9-1,10 12 4,-1-1 1,0 1-1,0 0 1,0 1-1,-1-1 1,1 1-1,0 0 1,-1 0-1,0 0 1,1 1-1,-1-1 0,0 1 1,0 0-1,0 1 1,0-1-1,0 1 1,-7 0-1,4 1-44,1 0-1,0 1 1,0 0 0,0 0-1,0 0 1,0 1-1,1 0 1,-1 0 0,1 1-1,0 0 1,0 0 0,0 0-1,0 1 1,1 0-1,0 0 1,-5 6 0,-9 11 13,2 1 0,-27 45 1,7-4 454,3 2-1,3 2 1,-42 132 0,62-160-194,1 1 0,2 1-1,2-1 1,2 1-1,2 0 1,1 0 0,2 0-1,10 59 1,-5-74-310,1-1-1,1-1 1,1 1-1,1-1 1,2-1-1,0 0 1,2 0-1,0-1 1,2-1 0,18 20-1,-22-28-40,0-1 0,1 0 1,0-1-1,1 0 0,1-1 0,0-1 0,0 0 0,1-1 1,0-1-1,0 0 0,1-2 0,0 1 0,1-2 0,-1 0 1,32 3-1,-33-8 25,-1 0 0,1-1 0,0-1 0,-1-1 0,0 0 0,1-1 0,-1-1 0,-1 0 0,1-1 0,-1 0 0,0-2 0,0 1 0,-1-2 0,24-18 0,-4-1 125,0-2 0,-2-2 0,-2 0 0,29-42 0,-26 30 51,-2-2 1,-2-1 0,-2-2-1,-2 0 1,-2-2-1,-2 0 1,-3-2 0,16-80-1,-27 99-146,-1 0 0,-2 0 0,-1 0 0,-2-1 0,-1 1 0,-2 0 0,-1 0 0,-2 0 0,-1 1 0,-1-1 0,-3 2 0,0-1 0,-2 2 1,-30-55-1,35 73-5,0 1 0,-1-1 1,-1 2-1,0-1 0,0 1 1,-1 1-1,-1 0 0,1 0 1,-21-11-1,25 17 6,-1 0 1,1 1-1,-1 0 1,0 0-1,-1 1 1,1-1 0,0 2-1,-1-1 1,1 1-1,-1 1 1,1 0-1,-1 0 1,1 0-1,-1 1 1,1 0-1,0 1 1,-1 0-1,-11 4 1,2 3-43,0-1-1,1 2 1,0 0 0,0 2 0,1-1 0,1 2 0,0 0 0,-14 16-1,-13 18 5,-44 63 0,76-96-192,-48 71 446,54-77-691,0 0 0,1-1 0,-1 1 0,1 1 0,1-1-1,-1 0 1,2 1 0,-1-1 0,0 13 0,2-21 391,0 0-149,0 1-1,0-1 0,0 1 0,-1-1 0,1 0 0,0 1 0,0-1 0,0 1 0,0-1 0,0 0 0,0 1 1,0-1-1,0 1 0,0-1 0,0 1 0,1-1 0,-1 0 0,0 1 0,0-1 0,0 1 0,0-1 0,1 0 1,-1 1-1,0-1 0,0 0 0,1 1 0,-1-1 0,0 0 0,1 1 0,-1-1 0,0 0 0,1 0 0,-1 1 1,0-1-1,1 0 0,-1 0 0,0 0 0,1 0 0,-1 1 0,1-1 0,-1 0 0,0 0 0,1 0 0,-1 0 0,1 0 1,-1 0-1,1 0 0,13 0-7156</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3.825"/>
    </inkml:context>
    <inkml:brush xml:id="br0">
      <inkml:brushProperty name="width" value="0.025" units="cm"/>
      <inkml:brushProperty name="height" value="0.025" units="cm"/>
      <inkml:brushProperty name="color" value="#E71224"/>
    </inkml:brush>
  </inkml:definitions>
  <inkml:trace contextRef="#ctx0" brushRef="#br0">25 9 7623,'0'0'11905,"-3"8"-11713,-1 6 23,-1 0 1,1 0-1,1 1 1,-2 23-1,5-34-136,0 1 0,0-1 0,0 1 0,1-1 0,-1 0 0,1 1 0,0-1 0,1 0 0,2 8 0,-2-10-70,-1 1 0,0-2 0,1 1 1,-1 0-1,1 0 0,-1 0 0,1-1 1,0 1-1,0-1 0,0 1 0,0-1 1,0 0-1,0 0 0,0 0 0,0 0 0,1 0 1,-1 0-1,0-1 0,0 1 0,3 0 1,1-1 20,0 1 0,0-1 0,0 0 0,0-1 0,0 1 0,0-1 0,-1 0 0,1-1 0,0 1 0,0-1 0,-1 0 0,0-1 0,1 1 0,-1-1 0,0 0 0,0-1 0,0 1 0,6-6 0,5-7 255,0-1 1,0 0-1,16-26 1,-30 40-237,20 87 1462,-20-77-1492,1-1 0,0 0 0,0-1 0,0 1 0,1-1 0,0 1 0,0-1-1,0 0 1,1-1 0,-1 1 0,1-1 0,1 0 0,-1 0 0,0 0 0,9 4 0,-11-7 57,1 1-1,-1-1 1,0 0 0,1 0-1,-1 0 1,1-1 0,0 1-1,-1-1 1,1 1 0,0-1-1,-1-1 1,1 1 0,-1 0-1,1-1 1,0 0 0,-1 1-1,1-2 1,-1 1 0,0 0-1,1-1 1,-1 1 0,0-1-1,0 0 1,0 0 0,0 0-1,0 0 1,0-1 0,-1 1-1,4-5 1,-2 1 97,1 0 0,-1 0 0,0-1 0,-1 1 0,0-1 0,0 0-1,0 0 1,-1 0 0,0 0 0,-1 0 0,1 0 0,0-12 0,-2 14-164,1-1 0,-1 1 0,-1 0 0,1 0 0,-1-1 0,1 1 0,-1 0 0,-1 0 0,1 0 0,-1 0 0,0 0 0,0 0 0,0 1 0,-1-1 0,0 1-1,0-1 1,0 1 0,-5-5 0,8 8-103,0 1 0,0-1 0,0 1 0,-1 0 1,1-1-1,0 1 0,0-1 0,-1 1 0,1 0 0,0-1 0,-1 1 0,1 0 0,0-1 0,-1 1 0,1 0 0,0 0 0,-1-1 0,1 1 0,-1 0 0,1 0 0,0 0 0,-1 0 0,1-1 0,-1 1 0,1 0 0,-1 0 0,1 0 0,-1 0 0,1 0 0,0 0 0,-1 0 0,1 0 0,-1 0 0,1 0 0,-1 1 0,1-1 0,-1 0 0,1 0 0,0 0 0,-1 0 0,1 1 0,-1-1 0,1 0 0,0 0 0,-1 1 0,1-1 0,0 0 0,-1 1 0,1-1 0,0 0 0,-1 1 0,1-1 0,0 1 0,0-1 0,0 0 0,-1 1 0,1-1 0,0 1 0,0-1 0,0 1 0,0 0 0,-1 34-8362,2-26 5555,-1 11-4290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4.197"/>
    </inkml:context>
    <inkml:brush xml:id="br0">
      <inkml:brushProperty name="width" value="0.025" units="cm"/>
      <inkml:brushProperty name="height" value="0.025" units="cm"/>
      <inkml:brushProperty name="color" value="#E71224"/>
    </inkml:brush>
  </inkml:definitions>
  <inkml:trace contextRef="#ctx0" brushRef="#br0">22 0 16496,'0'0'8632,"-3"9"-8504,-1 2-125,0 0 0,1 0 0,1 1 1,-2 12-1,3-22-1,1 1 0,0-1 1,-1 0-1,1 0 0,0 0 1,0 0-1,0 0 0,0 0 1,1 0-1,-1 0 0,1 0 1,-1 0-1,1 0 0,-1 0 0,1 0 1,0 0-1,0 0 0,0 0 1,0 0-1,1-1 0,-1 1 1,0 0-1,1-1 0,-1 1 1,1-1-1,-1 1 0,1-1 1,0 0-1,-1 0 0,1 0 0,0 0 1,0 0-1,0 0 0,0 0 1,0-1-1,4 1 0,-2 0 56,1-1 1,0-1-1,0 1 0,-1-1 0,1 0 0,0 0 0,-1 0 0,1-1 1,-1 1-1,1-1 0,-1 0 0,0 0 0,0-1 0,0 1 0,0-1 1,0 0-1,0 0 0,-1-1 0,0 1 0,1 0 0,-1-1 1,-1 0-1,1 0 0,0 0 0,-1 0 0,0 0 0,0-1 0,0 1 1,0-1-1,-1 1 0,0-1 0,0 1 0,0-1 0,-1 0 0,1 0 1,-1-8-1,0 13-44,-1 0 0,1-1 1,0 1-1,0 0 1,0 0-1,-1 0 0,1 0 1,0-1-1,0 1 0,-1 0 1,1 0-1,0 0 0,-1 0 1,1 0-1,0 0 0,0-1 1,-1 1-1,1 0 1,0 0-1,-1 0 0,1 0 1,0 0-1,0 0 0,-1 0 1,1 0-1,0 1 0,-1-1 1,1 0-1,0 0 1,0 0-1,-1 0 0,1 0 1,0 0-1,0 0 0,-1 1 1,1-1-1,0 0 0,0 0 1,-1 0-1,1 1 1,0-1-1,0 0 0,-13 10-49,7-2 2,0 0 1,1 1 0,0 0 0,0 0 0,1 1 0,0-1 0,1 1 0,-5 19 0,7 17-2776,1-45 2625,0 0-1,0 0 0,1 0 0,-1 0 0,0-1 1,1 1-1,-1 0 0,1 0 0,-1-1 0,1 1 1,-1 0-1,1-1 0,-1 1 0,1-1 0,0 1 1,-1 0-1,1-1 0,0 0 0,0 1 1,-1-1-1,1 1 0,0-1 0,0 0 0,0 1 1,-1-1-1,1 0 0,0 0 0,0 0 0,0 0 1,1 0-1,28-2-6093,-3-10-2259</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4.525"/>
    </inkml:context>
    <inkml:brush xml:id="br0">
      <inkml:brushProperty name="width" value="0.025" units="cm"/>
      <inkml:brushProperty name="height" value="0.025" units="cm"/>
      <inkml:brushProperty name="color" value="#E71224"/>
    </inkml:brush>
  </inkml:definitions>
  <inkml:trace contextRef="#ctx0" brushRef="#br0">53 0 14958,'0'0'8985,"-8"10"-8441,-25 29-357,32-38-194,0 0-1,0 0 1,0 0 0,0 0-1,0 0 1,1 0 0,-1 0-1,0 0 1,1 0 0,-1 0-1,0 1 1,1-1 0,0 0-1,-1 0 1,1 1 0,0-1-1,-1 0 1,1 0 0,0 1-1,0-1 1,0 0 0,0 1-1,0-1 1,1 0 0,-1 0-1,0 1 1,1-1 0,-1 0-1,1 0 1,-1 1 0,1-1-1,-1 0 1,1 0 0,0 0-1,-1 0 1,1 0 0,0 0-1,0 0 1,0 0 0,0 0-1,0 0 1,0-1 0,0 1-1,2 1 1,4 0-128,0 1 0,0-1 0,1 0 0,-1 0 0,16 1 0,-7 0-12,-9-2 116,0 1-1,-1 0 1,1 1-1,-1 0 1,0 0-1,0 0 0,0 1 1,10 8-1,-15-12 85,0 1 0,0 0-1,0 0 1,0 0 0,-1 0-1,1 0 1,0 0 0,-1 0-1,1 0 1,0 0 0,-1 0-1,0 0 1,1 0 0,-1 1-1,1-1 1,-1 0 0,0 0-1,0 0 1,0 1 0,0-1-1,0 2 1,-1-1 81,0 0 1,0 0-1,0-1 0,0 1 1,0-1-1,0 1 0,0-1 1,-1 1-1,1-1 0,-1 1 1,1-1-1,-1 0 1,1 0-1,-1 0 0,0 0 1,1 0-1,-1 0 0,-3 1 1,-6 2 436,0 1 1,-1-2 0,1 1-1,-24 2 1,-21-2-3030,63-6-4813,6 0 876</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5.040"/>
    </inkml:context>
    <inkml:brush xml:id="br0">
      <inkml:brushProperty name="width" value="0.025" units="cm"/>
      <inkml:brushProperty name="height" value="0.025" units="cm"/>
      <inkml:brushProperty name="color" value="#E71224"/>
    </inkml:brush>
  </inkml:definitions>
  <inkml:trace contextRef="#ctx0" brushRef="#br0">9 3 10570,'0'0'13052,"6"11"-11984,-3-7-975,1 3 18,0-1-1,-1 2 1,1-1-1,-1 0 0,-1 1 1,1-1-1,-1 1 1,-1 0-1,0-1 1,1 16-1,-4 30 247,-20 102 0,0 11 1086,24-183-1235,2 0-1,9-29 1,1-3-239,3-27-207,-12 42-10,3-1 0,1 2 1,1 0-1,1 0 1,20-38-1,-28 68 225,-1-1-1,0 1 1,1 0 0,0 0-1,-1 0 1,1 0 0,1 0 0,-1 0-1,0 1 1,1 0 0,-1-1-1,1 1 1,-1 1 0,7-3 0,-9 3 10,0 1 1,1 0-1,-1 0 1,0 0-1,0-1 1,0 1 0,1 0-1,-1 0 1,0 1-1,0-1 1,0 0-1,0 0 1,1 1 0,-1-1-1,0 0 1,0 1-1,0-1 1,0 1-1,0-1 1,1 2 0,0 0 3,-1-1 0,0 1 1,0-1-1,0 1 0,0 0 0,0 0 1,0-1-1,0 1 0,0 0 1,-1 0-1,1 0 0,-1 0 1,0 0-1,1 0 0,-1 0 1,0 2-1,0 3 75,0 0 0,-1 0 1,1-1-1,-1 1 0,-1-1 0,1 1 1,-1-1-1,0 1 0,-1-1 0,1 0 1,-1 0-1,-1 0 0,1 0 0,-1-1 1,0 1-1,0-1 0,-1 0 1,1 0-1,-1 0 0,0-1 0,0 0 1,-1 0-1,1 0 0,-1-1 0,0 1 1,0-1-1,0-1 0,0 1 0,-1-1 1,1 0-1,-1-1 0,1 1 0,-9-1 1,14-1-128,0 0 0,-1 0 0,1 0 1,0 0-1,0 0 0,0 0 1,-1-1-1,1 1 0,0 0 0,0-1 1,0 1-1,0-1 0,0 0 0,0 1 1,0-1-1,0 0 0,0 1 0,0-1 1,0 0-1,0 0 0,0 0 0,0 0 1,1 0-1,-1 0 0,0 0 1,1 0-1,-1 0 0,1 0 0,-1-1 1,0-1-1,0-25-7041,4 15 509</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41.672"/>
    </inkml:context>
    <inkml:brush xml:id="br0">
      <inkml:brushProperty name="width" value="0.025" units="cm"/>
      <inkml:brushProperty name="height" value="0.025" units="cm"/>
    </inkml:brush>
  </inkml:definitions>
  <inkml:trace contextRef="#ctx0" brushRef="#br0">65 19 4676,'0'0'16117,"-8"5"-15119,4-2-865,0 0-1,0 0 1,0 0 0,0 1-1,0 0 1,1-1-1,0 1 1,0 1-1,0-1 1,0 0 0,0 1-1,1-1 1,0 1-1,0 0 1,0 0-1,1-1 1,-1 1 0,1 1-1,1-1 1,-1 0-1,0 0 1,1 0-1,1 6 1,-2-10-69,1 1-1,0-1 1,0 0-1,0 0 1,0 1-1,0-1 1,0 0-1,0 0 1,1 0-1,-1 1 1,0-1 0,0 0-1,1 0 1,-1 0-1,1 0 1,-1 0-1,1 0 1,0 0-1,-1 0 1,1 0 0,0 0-1,1 2 1,0-3-13,-1-1 0,0 1 0,0 0 0,0-1 0,1 1 0,-1-1 0,0 1-1,0-1 1,0 1 0,0-1 0,0 0 0,0 1 0,0-1 0,0 0 0,0 0 0,0 0 0,-1 0 0,1 0 0,0 0 0,-1 0 0,1 0 0,0 0 0,0-2 0,8-13 56,0-2 0,-1 1 0,0-1-1,8-36 1,-10 35 309,-12 38-357,0 1 0,2-1 0,0 1-1,1 0 1,1 0 0,1 0-1,3 40 1,-2-60-54,0 1-1,0 0 1,0 0-1,0 0 1,0-1-1,0 1 1,1 0-1,-1 0 1,0-1-1,0 1 1,1 0-1,-1 0 1,1-1-1,-1 1 1,0 0-1,1-1 1,-1 1-1,1 0 1,-1-1-1,1 1 1,0-1-1,-1 1 1,1-1-1,0 1 1,-1-1-1,1 1 1,0-1-1,-1 0 1,1 1-1,0-1 0,0 0 1,0 0-1,-1 0 1,1 1-1,0-1 1,0 0-1,0 0 1,-1 0-1,1 0 1,0-1-1,0 1 1,0 0-1,-1 0 1,1 0-1,0 0 1,0-1-1,-1 1 1,2-1-1,1 0 26,0-1-1,0 1 1,-1-1-1,1 0 1,0 0-1,-1 0 1,1-1-1,-1 1 1,0 0-1,3-4 1,4-12 88,0 0 0,-1-1 0,-1-1 1,-1 1-1,0-1 0,2-21 0,-10 94-166,0-30 195,3 45 0,-1-68-136,0 1-1,0-1 1,0 0 0,0 0 0,0 0 0,1 0 0,-1 0 0,0 1 0,0-1 0,0 0 0,1 0-1,-1 0 1,0 0 0,0 0 0,0 0 0,1 0 0,-1 0 0,0 0 0,0 0 0,0 0-1,1 0 1,-1 0 0,0 0 0,0 0 0,1 0 0,-1 0 0,0 0 0,0 0 0,0 0 0,1 0-1,-1 0 1,0 0 0,0 0 0,0 0 0,1 0 0,-1-1 0,0 1 0,0 0 0,0 0-1,0 0 1,1 0 0,-1 0 0,0-1 0,0 1 0,0 0 0,0 0 0,0 0 0,0-1 0,0 1-1,1 0 1,-1 0 0,0 0 0,0-1 0,9-10 298,17-60 97,-23 57-400,2 0 1,-1 1-1,14-25 1,-19 83-258,-9 15-61,7-45-86,0 1 0,-1 28 1,9-46-5787,14-18-236,-7 1-632,0-2-2056</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5.442"/>
    </inkml:context>
    <inkml:brush xml:id="br0">
      <inkml:brushProperty name="width" value="0.025" units="cm"/>
      <inkml:brushProperty name="height" value="0.025" units="cm"/>
      <inkml:brushProperty name="color" value="#E71224"/>
    </inkml:brush>
  </inkml:definitions>
  <inkml:trace contextRef="#ctx0" brushRef="#br0">199 23 11883,'0'0'11707,"-11"-2"-10506,6 0-1161,0 1 0,0 1 0,0-1-1,1 1 1,-1-1 0,0 2-1,0-1 1,0 0 0,0 1-1,0 0 1,1 0 0,-1 0-1,0 1 1,1 0 0,-1 0 0,1 0-1,-1 0 1,1 1 0,0-1-1,0 1 1,0 0 0,-5 6-1,2-3 103,0 0 0,1 1 0,0-1 0,0 2 0,0-1 0,1 1 0,0-1 0,1 1 0,0 1 0,0-1 0,0 1 0,1-1 0,1 1-1,0 0 1,0 0 0,-1 10 0,3-18-138,0 0-1,0 0 1,0 0-1,0 0 1,0 0 0,0 0-1,1 0 1,-1 0-1,0-1 1,1 1-1,-1 0 1,0 0-1,1 0 1,-1 0-1,1-1 1,-1 1 0,1 0-1,0 0 1,-1-1-1,1 1 1,0 0-1,-1-1 1,1 1-1,0-1 1,0 1-1,0-1 1,-1 1-1,2-1 1,1 1 4,0 0 0,0-1-1,0 1 1,-1-1 0,1 0 0,0 0-1,0 0 1,0 0 0,4-1 0,1-1-19,0 0 1,0 0-1,0-1 1,-1 0-1,1 0 1,8-5-1,-5-1-103,0 0-1,-1 0 1,0 0-1,-1-2 1,0 1 0,12-18-1,-16 21 100,-1-1 0,1 0 0,-1 0 0,0-1 0,-1 1 0,0-1 0,0 1 0,-1-1 0,0 0 0,1-17 0,-22 62 276,17-30-336,1-1-1,-1 1 0,1-1 0,0 1 0,0 0 0,1-1 0,-1 1 0,1 0 1,0 0-1,1-1 0,1 10 0,-1-14-151,-1 1 1,1-1-1,-1 0 0,1 1 1,0-1-1,-1 0 0,1 1 0,0-1 1,0 0-1,0 0 0,0 0 1,0 0-1,0 0 0,1 0 1,-1 0-1,0 0 0,0 0 0,3 1 1,-1-1-345,-1-1 0,1 1 1,-1-1-1,1 0 0,0 0 0,-1 0 1,1 0-1,-1 0 0,1 0 1,0-1-1,-1 1 0,1-1 0,-1 0 1,5-2-1,20-12-5995</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5.797"/>
    </inkml:context>
    <inkml:brush xml:id="br0">
      <inkml:brushProperty name="width" value="0.025" units="cm"/>
      <inkml:brushProperty name="height" value="0.025" units="cm"/>
      <inkml:brushProperty name="color" value="#E71224"/>
    </inkml:brush>
  </inkml:definitions>
  <inkml:trace contextRef="#ctx0" brushRef="#br0">135 1 5958,'0'0'14846,"-12"5"-13560,-3 2-646,0 1-1,-26 17 1,37-22-561,0-1 0,0 1 0,1 0 0,-1 0 1,1 0-1,0 1 0,0-1 0,0 1 0,0 0 0,0 0 0,1 0 0,0 0 0,0 0 1,0 0-1,0 1 0,1-1 0,0 1 0,-2 8 0,4-13-146,-1 1 0,0-1 0,1 1-1,-1-1 1,1 1 0,-1-1 0,1 1-1,-1-1 1,1 1 0,-1-1 0,1 0 0,0 1-1,-1-1 1,1 0 0,-1 1 0,1-1 0,0 0-1,-1 0 1,1 0 0,0 0 0,-1 0-1,1 0 1,0 0 0,0 0 0,-1 0 0,2 0-1,27 0-958,-21 0 685,51-5-1133,18 2 979,-76 3 548,0 0 0,-1 1 0,1-1 0,0 0 1,0 1-1,-1-1 0,1 1 0,0-1 1,-1 1-1,1-1 0,0 1 0,-1 0 1,1-1-1,-1 1 0,1 0 0,-1-1 0,1 1 1,-1 0-1,0 0 0,1 0 0,-1-1 1,0 1-1,0 0 0,0 0 0,1 0 0,-1 0 1,0-1-1,0 1 0,0 0 0,0 0 1,0 0-1,0 0 0,-1 0 0,1-1 0,0 1 1,0 0-1,-1 0 0,0 1 0,-13 33 2100,10-30-1950,-1 0 0,1 0 0,-1-1 0,0 0 0,-1 0 0,1 0 0,-1 0 0,1-1 0,-1 0 1,0 0-1,-1-1 0,1 1 0,0-1 0,-1-1 0,1 1 0,-1-1 0,1 0 0,-1-1 0,1 1 0,-1-1 1,0-1-1,-7 0 0,13 0-319,-1 1 1,1-1 0,-1 0-1,1 0 1,-1 1-1,1-1 1,0 0 0,0 0-1,-1 0 1,1 0 0,0 0-1,0-1 1,0 1 0,0 0-1,0 0 1,0-1-1,0 1 1,1-1 0,-1 1-1,0-1 1,1 1 0,-1-1-1,1 1 1,0-1 0,-1 1-1,1-1 1,0 1-1,0-1 1,0 0 0,0 1-1,0-1 1,0 1 0,1-1-1,-1 0 1,1-1 0,0-1-802,0-1 1,0 1-1,0 0 1,1 0-1,0 0 1,0 0 0,0 0-1,0 0 1,0 0-1,1 0 1,4-4-1,15-11-5985</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6.138"/>
    </inkml:context>
    <inkml:brush xml:id="br0">
      <inkml:brushProperty name="width" value="0.025" units="cm"/>
      <inkml:brushProperty name="height" value="0.025" units="cm"/>
      <inkml:brushProperty name="color" value="#E71224"/>
    </inkml:brush>
  </inkml:definitions>
  <inkml:trace contextRef="#ctx0" brushRef="#br0">134 0 7751,'0'0'15781,"-8"2"-14159,-2 1-1262,0 0 0,0 1 0,1 0-1,-1 1 1,-13 9 0,19-12-308,0 1-1,0-1 1,0 1 0,1 0 0,-1 0 0,1 1-1,0-1 1,-1 1 0,2-1 0,-1 1 0,0 0 0,1 0-1,0 1 1,0-1 0,0 0 0,0 1 0,-1 4-1,4-8-78,-1 0-1,1 0 1,0 0-1,-1-1 1,1 1-1,-1 0 1,1-1-1,0 1 1,0-1-1,-1 1 1,1-1-1,0 1 1,0-1-1,0 1 1,0-1-1,0 0 1,-1 1-1,1-1 1,0 0-1,0 0 1,0 0-1,0 0 1,0 0-1,0 0 1,0 0-1,0 0 1,0 0-1,1 0 1,40 0-1291,-32-1 791,28 0-1033,-18 0 1301,-1 1-1,28 3 1,-46-3 311,0 0 0,0 1 0,0-1 1,0 0-1,0 1 0,0-1 0,0 0 1,0 1-1,0-1 0,0 1 0,0 0 1,0-1-1,-1 1 0,1 0 0,0-1 1,0 1-1,-1 0 0,1 0 0,-1 0 1,1-1-1,-1 1 0,1 0 0,-1 0 1,1 0-1,-1 0 0,0 0 0,1 0 1,-1 0-1,0 0 0,0 0 1,0 0-1,0 0 0,0 0 0,0 0 1,0 0-1,0 0 0,0 0 0,0 0 1,-1 0-1,1 0 0,0 0 0,-1 0 1,1 0-1,-1 0 0,1 0 0,-1 0 1,1 0-1,-2 1 0,-1 4 366,-1 1 0,0-1 0,0 0 0,-11 12-1,9-11-231,-1 0-1,1-1 1,-2 0-1,1 0 1,-1 0-1,0-1 1,0 0-1,0-1 1,-1 0 0,1 0-1,-1-1 1,0 0-1,0 0 1,-1-1-1,-15 2 1,24-4-276,0 0 1,0 0 0,1-1 0,-1 1 0,0 0 0,0 0 0,0-1 0,0 1 0,0-1 0,1 1 0,-1-1 0,0 1-1,0-1 1,1 1 0,-1-1 0,0 0 0,1 1 0,-1-1 0,1 0 0,-1 1 0,0-1 0,1 0 0,0 0 0,-1 0-1,1 0 1,0 1 0,-1-1 0,1 0 0,0 0 0,0 0 0,0 0 0,-1 0 0,1 0 0,1-1 0,2-36-7497,8 10-1286</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6.727"/>
    </inkml:context>
    <inkml:brush xml:id="br0">
      <inkml:brushProperty name="width" value="0.025" units="cm"/>
      <inkml:brushProperty name="height" value="0.025" units="cm"/>
      <inkml:brushProperty name="color" value="#E71224"/>
    </inkml:brush>
  </inkml:definitions>
  <inkml:trace contextRef="#ctx0" brushRef="#br0">0 1 5862,'0'0'20360,"3"8"-18886,3 24-1025,-2-1 1,-1 1 0,-2 48 0,-1-79-471,0 0 0,0 0 0,-1 0 1,1-1-1,0 1 0,0 0 0,0 0 1,0 0-1,1-1 0,-1 1 0,0 0 1,0 0-1,0 0 0,1-1 0,-1 1 1,0 0-1,1 0 0,-1-1 0,0 1 1,1 0-1,-1-1 0,1 1 0,-1 0 1,1-1-1,0 1 0,0 0 0,0-1-58,0 0 0,0 0-1,0 0 1,0-1-1,0 1 1,0 0-1,0-1 1,0 1-1,0-1 1,-1 1 0,1-1-1,0 1 1,0-1-1,0 1 1,-1-1-1,1 0 1,0 1 0,0-2-1,28-40-6322,-23 21 1239,-1 2-1664</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7.259"/>
    </inkml:context>
    <inkml:brush xml:id="br0">
      <inkml:brushProperty name="width" value="0.025" units="cm"/>
      <inkml:brushProperty name="height" value="0.025" units="cm"/>
      <inkml:brushProperty name="color" value="#E71224"/>
    </inkml:brush>
  </inkml:definitions>
  <inkml:trace contextRef="#ctx0" brushRef="#br0">1 160 3171,'0'0'14526,"11"4"-12316,3 0-1510,0 0 1,1-1-1,-1-1 1,28 1-1,-34-3-621,0 0-1,0-1 0,0 0 1,0 0-1,-1-1 1,1 1-1,0-2 0,-1 1 1,0-1-1,1 0 1,-1-1-1,13-8 0,-17 9-65,1 0 0,-1-1 0,1 1-1,-1-1 1,0 1 0,-1-1-1,1 0 1,-1 0 0,1 0-1,-1 0 1,2-6 0,-4 9-5,0 0-1,1-1 1,-1 1 0,0 0 0,0 0 0,0 0 0,0 0-1,0-1 1,0 1 0,0 0 0,0 0 0,-1 0 0,1 0-1,0 0 1,-1-1 0,1 1 0,-1 0 0,1 0 0,-1 0-1,1 0 1,-1 0 0,0 0 0,0 0 0,1 1 0,-1-1 0,0 0-1,0 0 1,0 1 0,0-1 0,0 0 0,0 1 0,0-1-1,0 1 1,0-1 0,0 1 0,0-1 0,0 1 0,-1 0-1,1 0 1,0 0 0,0-1 0,0 1 0,0 0 0,-1 0-1,1 1 1,0-1 0,-2 0 0,-2 0 46,0 0 0,0 1 1,-1-1-1,1 1 0,0 0 0,1 0 0,-1 1 0,0 0 1,0-1-1,0 2 0,1-1 0,0 0 0,-1 1 1,1 0-1,0 0 0,0 0 0,0 0 0,0 1 1,1 0-1,0-1 0,0 1 0,0 1 0,0-1 1,0 0-1,1 1 0,-1-1 0,1 1 0,1 0 1,-1-1-1,1 1 0,-1 0 0,1 7 0,1-11-51,0 1-1,0-1 0,1 0 0,-1 1 0,1-1 1,0 0-1,-1 1 0,1-1 0,0 0 1,0 0-1,-1 1 0,1-1 0,0 0 1,0 0-1,0 0 0,0 0 0,1 0 0,-1 0 1,0-1-1,0 1 0,1 0 0,-1-1 1,0 1-1,1-1 0,-1 1 0,0-1 0,1 1 1,-1-1-1,1 0 0,-1 0 0,1 0 1,-1 0-1,0 0 0,3 0 0,68 0-227,-52-1-12,16 0-124,-26-1 287,0 1 1,0 1-1,0 0 1,0 0-1,0 1 0,0 0 1,0 1-1,0 0 1,0 0-1,-1 1 1,14 6-1,-15-3 2537,-15-24-1707,-13-30-473,15 39-267,0-1 0,1 0 0,1 0 0,-1 0 0,2-1 0,-4-18 0,7 28-23,-1 1-1,1-1 1,-1 0-1,1 0 1,-1 1-1,1-1 1,-1 1-1,1-1 1,-1 0-1,1 1 1,0-1-1,0 1 1,-1-1-1,1 1 1,0 0-1,0-1 1,-1 1-1,1 0 1,0-1-1,0 1 1,0 0-1,0 0 1,-1 0-1,1 0 1,0 0-1,0 0 1,0 0-1,1 0 1,36 1-497,-26-1 99,17 1-959,-11 1 119,0-2 0,26-2 0,-41 2 723,0 0 0,0 0-1,0-1 1,-1 0-1,1 1 1,0-1-1,0 0 1,-1 0 0,1 0-1,0-1 1,-1 1-1,1-1 1,-1 1-1,0-1 1,1 0 0,-1 0-1,0 0 1,0 0-1,0 0 1,-1 0 0,4-5-1,-1-10-3828</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7.634"/>
    </inkml:context>
    <inkml:brush xml:id="br0">
      <inkml:brushProperty name="width" value="0.025" units="cm"/>
      <inkml:brushProperty name="height" value="0.025" units="cm"/>
      <inkml:brushProperty name="color" value="#E71224"/>
    </inkml:brush>
  </inkml:definitions>
  <inkml:trace contextRef="#ctx0" brushRef="#br0">137 0 7751,'0'0'10474,"-1"11"-8792,-2 16-1146,1 0 1,2 0-1,1 0 1,1 0-1,8 44 1,-3-42-514,-1 1-1,-1 0 1,0 35 0,-5-64-226,-13-38-1874,1 21 1886,0 0 0,-1 0-1,0 2 1,-2-1 0,1 2 0,-29-20 0,15 10 744,28 23-497,0 0-1,0 0 0,0 0 0,-1 0 0,1 0 1,0 0-1,0 0 0,0 0 0,-1-1 0,1 1 1,0 0-1,0 0 0,0 0 0,0 0 1,-1-1-1,1 1 0,0 0 0,0 0 0,0 0 1,0-1-1,0 1 0,0 0 0,0 0 0,-1 0 1,1-1-1,0 1 0,0 0 0,0 0 0,0-1 1,0 1-1,0 0 0,0 0 0,0 0 1,0-1-1,0 1 0,1 0 0,-1 0 0,0-1 1,0 1-1,0 0 0,0 0 0,0 0 0,0-1 1,0 1-1,0 0 0,1 0 0,-1 0 0,0-1 1,0 1-1,0 0 0,0 0 0,1 0 0,-1 0 1,0 0-1,0 0 0,0-1 0,1 1 1,-1 0-1,0 0 0,1 0 0,24-4 987,33 5-743,4 5-133,0-1-1429,-22-3-4158</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7.960"/>
    </inkml:context>
    <inkml:brush xml:id="br0">
      <inkml:brushProperty name="width" value="0.025" units="cm"/>
      <inkml:brushProperty name="height" value="0.025" units="cm"/>
      <inkml:brushProperty name="color" value="#E71224"/>
    </inkml:brush>
  </inkml:definitions>
  <inkml:trace contextRef="#ctx0" brushRef="#br0">1 49 9897,'0'0'13389,"75"-47"-16176,-48 46-6982</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8.748"/>
    </inkml:context>
    <inkml:brush xml:id="br0">
      <inkml:brushProperty name="width" value="0.025" units="cm"/>
      <inkml:brushProperty name="height" value="0.025" units="cm"/>
      <inkml:brushProperty name="color" value="#E71224"/>
    </inkml:brush>
  </inkml:definitions>
  <inkml:trace contextRef="#ctx0" brushRef="#br0">1 96 3716,'0'0'8883,"8"-10"-6406,-2 2-2027,0 1 1,0 1-1,1-1 1,0 1 0,0 0-1,0 0 1,1 1 0,0 0-1,0 1 1,0 0-1,1 0 1,-1 0 0,1 1-1,0 1 1,0-1 0,15-1-1,-19 3-315,1 1 1,-1-1-1,0 1 0,0 0 0,1 1 0,-1-1 1,0 1-1,0 0 0,9 3 0,-12-2-125,0-1 0,0 0-1,-1 1 1,1-1-1,0 1 1,-1 0-1,0-1 1,1 1 0,-1 0-1,0 0 1,0 0-1,0 0 1,0 0 0,0 0-1,-1 0 1,1 0-1,0 0 1,-1 0 0,0 0-1,1 1 1,-1-1-1,0 0 1,0 0 0,0 0-1,-1 4 1,0 3 1,-1 0 1,0-1-1,0 1 1,-1-1 0,0 0-1,0 0 1,-1 0-1,0 0 1,-6 9 0,4-8 65,1 0 1,0 1 0,1 0-1,0 0 1,-5 19 0,9-28-67,0-1 1,0 1-1,-1 0 1,1-1-1,0 1 1,1-1 0,-1 1-1,0 0 1,0-1-1,0 1 1,0 0-1,0-1 1,1 1 0,-1-1-1,0 1 1,1 0-1,-1-1 1,0 1-1,1-1 1,-1 1 0,0-1-1,1 1 1,-1-1-1,1 1 1,-1-1-1,1 0 1,-1 1 0,1-1-1,0 0 1,-1 1-1,1-1 1,-1 0 0,1 0-1,0 0 1,-1 1-1,1-1 1,0 0-1,-1 0 1,1 0 0,-1 0-1,1 0 1,0 0-1,-1 0 1,1 0-1,0 0 1,-1-1 0,1 1-1,0 0 1,-1 0-1,1 0 1,0-1-1,35-11 114,-14 0-103,0-1 0,-1-1 0,-1 0 1,0-2-1,-1 0 0,-1-2 0,-1 0 1,0 0-1,-1-2 0,-1 0 0,13-23 1,-32 54-5,0 0 1,2 0-1,-1 0 1,1 0 0,0 13-1,0-4 47,-1-6 59,2 0 1,0 1-1,0-1 1,4 29-1,-3-40-96,1 0 0,-1 0-1,1 0 1,0 0-1,0 0 1,0 0 0,0 0-1,0-1 1,1 1-1,0 0 1,-1-1 0,1 1-1,0-1 1,0 0 0,0 0-1,0 1 1,1-1-1,-1-1 1,0 1 0,1 0-1,0 0 1,-1-1-1,1 0 1,0 1 0,0-1-1,0 0 1,-1 0 0,1-1-1,0 1 1,3 0-1,0-1 35,-1 0 0,0 0-1,1 0 1,-1-1 0,0 1-1,0-1 1,0-1-1,0 1 1,0-1 0,0 1-1,0-2 1,0 1 0,0 0-1,-1-1 1,1 0-1,-1 0 1,0 0 0,0-1-1,0 1 1,-1-1 0,1 0-1,-1 0 1,0 0-1,0-1 1,0 1 0,2-6-1,0 2-1,-2 0 1,1 0-1,-1 0 0,0-1 0,-1 1 0,0-1 0,0 0 1,-1 1-1,0-1 0,-1 0 0,0 0 0,0 0 0,-1 0 1,0 0-1,-3-10 0,4 17-59,0 1 1,-1-1-1,1 1 0,-1 0 0,0 0 1,1-1-1,-1 1 0,0 0 1,0 0-1,0 0 0,0 0 1,0 0-1,0 0 0,0 0 1,0 0-1,0 0 0,0 0 1,0 0-1,-1 1 0,1-1 1,0 1-1,-1-1 0,1 1 1,0-1-1,-1 1 0,-1-1 0,2 2-3,0-1 0,0 0-1,0 0 1,0 0-1,0 0 1,0 1 0,0-1-1,1 0 1,-1 1-1,0-1 1,0 1-1,0-1 1,0 1 0,1-1-1,-1 1 1,0 0-1,0-1 1,1 1 0,-1 0-1,0 0 1,1-1-1,-1 1 1,1 0-1,-1 0 1,1 0 0,0 0-1,-1 0 1,1 0-1,0 0 1,-1-1 0,1 1-1,0 0 1,0 0-1,0 0 1,0 0-1,0 0 1,0 0 0,1 2-1,-2-1-96,1 0-1,1 0 1,-1 0 0,0 0-1,0 0 1,1 0-1,-1 0 1,1 0 0,0 0-1,0 0 1,0 0-1,-1 0 1,2-1 0,-1 1-1,0 0 1,0-1-1,0 1 1,1-1 0,-1 1-1,1-1 1,-1 1-1,1-1 1,0 0 0,0 0-1,-1 0 1,1 0-1,0 0 1,0 0 0,4 0-1,4 2-2090,0-1-1,0-1 0,1 0 0,18-1 1,-24 0 1018,27 0-9564</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9.309"/>
    </inkml:context>
    <inkml:brush xml:id="br0">
      <inkml:brushProperty name="width" value="0.025" units="cm"/>
      <inkml:brushProperty name="height" value="0.025" units="cm"/>
      <inkml:brushProperty name="color" value="#E71224"/>
    </inkml:brush>
  </inkml:definitions>
  <inkml:trace contextRef="#ctx0" brushRef="#br0">15 95 4933,'0'0'15145,"12"2"-13357,2 0-1081,0-1 1,1 0-1,-1-1 0,26-3 1,-37 3-646,0 0 0,0-1 0,0 1 1,0-1-1,0 0 0,0 1 1,0-1-1,0 0 0,0-1 1,0 1-1,-1-1 0,1 1 1,0-1-1,-1 0 0,1 0 1,-1 0-1,0 0 0,0 0 0,0 0 1,0-1-1,0 1 0,0-1 1,-1 1-1,1-1 0,-1 0 1,0 0-1,1 0 0,-1 0 1,-1 0-1,1 0 0,0 0 0,-1 0 1,1 0-1,-1-3 0,-1 4-57,1 1 1,-1-1-1,1 1 0,-1 0 0,0-1 0,1 1 0,-1 0 0,0 0 0,0-1 0,0 1 0,0 0 0,0 0 0,0 0 0,-1 0 0,1 0 0,0 0 0,0 1 0,-1-1 0,1 0 0,0 1 0,-1-1 0,1 1 1,-1-1-1,1 1 0,-1 0 0,1-1 0,-1 1 0,1 0 0,-1 0 0,1 0 0,-2 0 0,-3 0 12,0 0 1,-1 0-1,1 0 0,0 1 1,0 0-1,-10 2 0,9 1-17,0 0 0,0 0 0,0 0-1,1 1 1,0 0 0,0 0 0,0 1 0,1 0-1,0 0 1,0 0 0,0 0 0,1 1-1,0 0 1,0 0 0,1 0 0,-1 0 0,2 1-1,-1-1 1,1 1 0,0 0 0,1-1-1,0 1 1,-1 9 0,3-16-1,-1 0 0,1 0 1,0 0-1,-1 0 0,1 0 0,0 0 0,0 0 0,0 0 1,0 0-1,0 0 0,0 0 0,0 0 0,0 0 0,0-1 1,0 1-1,0-1 0,0 1 0,1 0 0,-1-1 0,0 0 1,0 1-1,1-1 0,-1 0 0,0 0 0,1 0 0,-1 0 1,0 0-1,0 0 0,3 0 0,41-3-353,-31 0-43,-1-1 0,1 0 0,-1-1-1,-1-1 1,16-8 0,-18 8 123,0 1 1,0 0-1,0 0 0,1 1 0,0 1 0,-1 0 0,1 0 1,21-1-1,-32 4 305,1 0 1,-1 0-1,0 0 1,1 0-1,-1 0 1,1 0-1,-1 0 0,1 0 1,-1 1-1,1-1 1,-1 0-1,0 0 1,1 1-1,-1-1 1,1 0-1,-1 0 1,0 1-1,1-1 1,-1 0-1,0 1 1,1-1-1,-1 1 0,0-1 1,0 0-1,0 1 1,1-1-1,-1 1 1,0-1-1,0 1 1,0-1-1,0 0 1,0 1-1,1 0 1,-1 23 1152,-1-23-1101,1 1 0,-1-1-1,1 1 1,0 0-1,0-1 1,0 1-1,0-1 1,0 1-1,0-1 1,0 1-1,0 0 1,1-1 0,-1 1-1,1-1 1,-1 1-1,1-1 1,0 1-1,-1-1 1,1 0-1,0 1 1,0-1-1,2 3 1,0-3-48,1 0 0,0 0 0,0 0 0,0 0 0,0-1 0,0 1 0,0-1 0,0 0 0,0 0 0,0-1 0,0 1 0,0-1 0,0 0 0,6-2 0,55-29-149,-58 27-64,1 1 0,0-1 0,0 1 1,0 0-1,1 1 0,-1 0 1,1 0-1,0 1 0,13-2 0,-22 5 177,1-1 1,-1 0-1,1 0 0,-1 0 0,0 1 0,1-1 0,-1 0 0,1 0 0,-1 1 0,0-1 0,1 0 0,-1 1 0,0-1 0,1 0 0,-1 1 0,0-1 0,0 0 1,0 1-1,1-1 0,-1 1 0,0-1 0,0 0 0,0 1 0,0-1 0,0 1 0,1-1 0,-1 1 0,0-1 0,0 1 0,0-1 0,0 0 0,0 1 0,-1-1 1,1 1-1,-2 27 142,1 4-495,3-31-66,-1-1 0,0 1 0,0-1 0,1 0 0,-1 1 0,0-1 0,1 0 0,-1 0 0,0 0-1,1 0 1,-1 0 0,0 0 0,0 0 0,1-1 0,-1 1 0,0 0 0,1-1 0,-1 1 0,0-1 0,0 1 0,2-2 0,12-11-7411</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49.679"/>
    </inkml:context>
    <inkml:brush xml:id="br0">
      <inkml:brushProperty name="width" value="0.025" units="cm"/>
      <inkml:brushProperty name="height" value="0.025" units="cm"/>
      <inkml:brushProperty name="color" value="#E71224"/>
    </inkml:brush>
  </inkml:definitions>
  <inkml:trace contextRef="#ctx0" brushRef="#br0">38 0 8616,'0'0'10901,"-6"9"-8931,-14 20-664,19-28-1159,0 1-1,-1 0 1,1-1-1,0 1 0,0 0 1,1 0-1,-1-1 1,0 1-1,1 0 0,-1 0 1,1 0-1,-1 0 0,1 0 1,0 0-1,0 0 1,0 0-1,0 0 0,0 0 1,0 0-1,1 0 1,0 2-1,4-3-233,0 0 0,0 0 1,1 0-1,-1 0 0,0-1 0,0 0 1,1 0-1,-1-1 0,0 1 0,1-1 1,6-2-1,31-9-1776,-32 8 1787,1 0-1,-1 1 1,1 1-1,-1 0 0,13 0 1,-23 2 174,-1 0 0,1 0 1,-1 0-1,1 0 0,-1 1 1,1-1-1,-1 0 0,1 0 0,-1 0 1,1 1-1,-1-1 0,1 0 1,-1 1-1,0-1 0,1 0 0,-1 1 1,1-1-1,-1 1 0,0-1 1,1 0-1,-1 1 0,0-1 1,0 1-1,1-1 0,-1 1 0,0-1 1,0 1-1,0-1 0,0 1 1,0-1-1,1 1 0,-1-1 0,0 1 1,0-1-1,-1 2 0,0 27 1618,0-27-1818,1 1 0,-1-1 0,1 0-1,0 0 1,0 1 0,0-1 0,0 0-1,0 0 1,0 1 0,1-1 0,-1 0-1,1 0 1,-1 0 0,2 3 0,2-4-4014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42.060"/>
    </inkml:context>
    <inkml:brush xml:id="br0">
      <inkml:brushProperty name="width" value="0.025" units="cm"/>
      <inkml:brushProperty name="height" value="0.025" units="cm"/>
    </inkml:brush>
  </inkml:definitions>
  <inkml:trace contextRef="#ctx0" brushRef="#br0">79 76 3619,'0'0'7480,"0"-11"-3519,0-53 1430,-4 74-1779,-17 67-2713,7 0-139,2 0-1,5 0 0,2 121 1,6-186-746,0-1-1,1 1 1,0 0 0,1 0-1,0-1 1,8 17 0,-12-66 618,1 5-543,-17-25 411,13 49-433,0 0 1,1-1 0,1 1-1,0 0 1,0-1-1,0 0 1,1-16 0,2 25-208,1 0 1,-1 0-1,1 1 1,-1-1-1,1 0 1,-1 1-1,1-1 1,-1 1-1,1 0 1,0-1-1,-1 1 1,1 0-1,-1 0 1,1 0-1,2 1 1,1-2-453,39-4-6444,-18 0 267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0.533"/>
    </inkml:context>
    <inkml:brush xml:id="br0">
      <inkml:brushProperty name="width" value="0.025" units="cm"/>
      <inkml:brushProperty name="height" value="0.025" units="cm"/>
      <inkml:brushProperty name="color" value="#E71224"/>
    </inkml:brush>
  </inkml:definitions>
  <inkml:trace contextRef="#ctx0" brushRef="#br0">15 181 3587,'5'-9'2275,"2"-3"24,-1 3-534,-1 0 0,1 0 0,-1-1 1,-1 0-1,0 0 0,-1 0 0,5-18 0,-25 46 440,7-3-1825,2 0 1,-14 31-1,20-40-307,0-1-1,1 1 0,-1-1 1,1 1-1,0 0 0,0 0 1,1-1-1,-1 1 1,1 0-1,1 0 0,-1 0 1,3 9-1,-2-13-67,0-1 0,0 0 0,0 1 0,0-1 0,1 0 0,-1 0 0,0 0-1,1 0 1,-1 0 0,1 0 0,-1 0 0,1 0 0,-1-1 0,1 1 0,0-1 0,-1 1 0,1-1 0,0 1 0,-1-1-1,1 0 1,0 0 0,-1 0 0,1 0 0,0 0 0,0 0 0,-1-1 0,1 1 0,0 0 0,-1-1 0,3 0 0,53-17 72,-38 8-177,-1 0 0,0-1 1,0-1-1,-2-1 0,1 0 1,-2-1-1,0-1 0,0-1 1,-2 0-1,0 0 1,0-1-1,-2-1 0,0 0 1,9-23-1,-29 60 332,1 1 0,0 0-1,2 0 1,0 1 0,1 0 0,-3 42 0,8-61-221,0 0 0,0 1 0,1-1 1,-1 0-1,1 0 0,0 0 0,0 0 0,0 0 0,0 0 1,0 0-1,0 0 0,0 0 0,1 0 0,-1-1 1,0 1-1,1 0 0,0-1 0,-1 1 0,1-1 1,0 0-1,0 0 0,0 1 0,0-1 0,0 0 0,0-1 1,0 1-1,0 0 0,0 0 0,0-1 0,0 0 1,1 1-1,-1-1 0,0 0 0,0 0 0,0 0 1,4-1-1,2 1-18,0 0 0,0 0 1,0-1-1,-1-1 0,1 1 1,0-1-1,-1-1 0,1 1 0,9-6 1,-11 5-50,-1 0 1,0 0-1,1-1 1,-1 1-1,-1-1 0,1-1 1,0 1-1,-1-1 1,0 1-1,0-1 1,-1 0-1,1-1 0,-1 1 1,0-1-1,0 1 1,-1-1-1,0 0 1,0 0-1,0 0 0,-1 0 1,2-8-1,-4 14 58,1 0 0,0 1-1,0-1 1,0 0 0,0 0 0,0 0-1,0 1 1,0-1 0,0 0-1,-1 0 1,1 0 0,0 0 0,0 0-1,0 1 1,0-1 0,-1 0-1,1 0 1,0 0 0,0 0 0,0 0-1,-1 0 1,1 0 0,0 0 0,0 0-1,0 1 1,-1-1 0,1 0-1,0 0 1,0 0 0,0 0 0,-1 0-1,1 0 1,0-1 0,0 1-1,0 0 1,-1 0 0,1 0 0,0 0-1,0 0 1,0 0 0,-1 0-1,1 0 1,0 0 0,0 0 0,0-1-1,0 1 1,-1 0 0,1 0-1,0 0 1,0 0 0,0-1 0,0 1-1,0 0 1,0 0 0,0 0-1,-1 0 1,1-1 0,0 1 0,0 0-1,0 0 1,0 0 0,0-1-1,-10 17 196,8-12-177,1-1 1,0 1 0,1 0 0,-1 0 0,1-1-1,0 1 1,-1 0 0,2 0 0,-1 0 0,0-1 0,1 1-1,0 0 1,0 0 0,0-1 0,0 1 0,0 0-1,1-1 1,0 1 0,0-1 0,0 0 0,0 0-1,0 0 1,0 0 0,6 5 0,-3-4-104,1 0 1,0-1-1,0 1 1,0-1-1,0-1 1,1 1-1,-1-1 1,1 0-1,-1-1 0,1 0 1,0 0-1,-1 0 1,10-1-1,-3 1-293,-1-1 0,1-1 0,-1 0-1,16-4 1,-26 5 399,0 0 0,0-1 0,0 1 0,0 0 0,-1-1 0,1 0-1,0 1 1,-1-1 0,1 0 0,0 0 0,-1 0 0,1 0 0,-1 0 0,1 0 0,-1 0 0,1-1 0,-1 1 0,0 0-1,0-1 1,0 1 0,0-1 0,0 1 0,0-1 0,0 0 0,0 1 0,0-1 0,-1 0 0,1 0 0,-1 0 0,0 1-1,1-1 1,-1 0 0,0 0 0,0 0 0,0 0 0,0 0 0,0 1 0,-1-4 0,-3 0 124,1 0 1,-1 1 0,0-1-1,0 1 1,0 0 0,-1 0-1,0 0 1,0 0 0,0 1-1,0 0 1,0 0 0,-1 0-1,-5-1 1,-10-8 22,-1-4-11,20 8-162,40 5-857,-26 3 458,72 0-5246,-32 0-1660</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0.996"/>
    </inkml:context>
    <inkml:brush xml:id="br0">
      <inkml:brushProperty name="width" value="0.025" units="cm"/>
      <inkml:brushProperty name="height" value="0.025" units="cm"/>
      <inkml:brushProperty name="color" value="#E71224"/>
    </inkml:brush>
  </inkml:definitions>
  <inkml:trace contextRef="#ctx0" brushRef="#br0">47 1 10378,'0'0'9385,"7"64"-8360,-7-30-609,-3 2 193,2-3-225,-1-2-320,2-6-32,0-6-512,0-5-930,0-8-832,-7-6-4132,-9-11 3459,-9-10-1120</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1.358"/>
    </inkml:context>
    <inkml:brush xml:id="br0">
      <inkml:brushProperty name="width" value="0.025" units="cm"/>
      <inkml:brushProperty name="height" value="0.025" units="cm"/>
      <inkml:brushProperty name="color" value="#E71224"/>
    </inkml:brush>
  </inkml:definitions>
  <inkml:trace contextRef="#ctx0" brushRef="#br0">7 151 4132,'-1'-10'4415,"-1"3"-4152,1 0 338,0 1 0,0-1 0,0 1 0,1-1 0,0 0 0,1-8 0,0 12-400,0 0 0,0 0 0,0 0 0,0 1 0,0-1 0,0 0 0,1 1 0,-1-1 0,1 1 0,0 0 0,-1 0 0,1-1 0,0 1 0,1 0 0,-1 0 0,0 1 0,0-1 0,1 0 0,-1 1 0,6-2 0,5-3 273,0 1 0,1 1 0,-1 0 1,1 1-1,0 0 0,18 0 0,88 1 1206,-99 3-1464,-7-1-147,0 1 0,0 1 0,1 0 0,-1 1-1,24 9 1,-34-11-46,-1 1 1,1-1-1,-1 1 0,0 0 0,1 0 1,-1 1-1,0-1 0,0 0 1,-1 1-1,1 0 0,4 5 0,-6-6 24,0 0 0,0 0-1,0 1 1,0-1 0,-1 0-1,1 0 1,-1 0 0,1 1-1,-1-1 1,0 0 0,0 1-1,0-1 1,0 0 0,0 1-1,0-1 1,-1 0 0,1 0 0,-1 1-1,0-1 1,0 0 0,-1 3-1,-4 5 161,-1-1 0,0 0 0,-1 0 0,1-1-1,-2 0 1,1 0 0,-1-1 0,0 0 0,-1-1 0,1 0 0,-15 6-1,8-3 60,1 1 0,0 1-1,-17 14 1,31-24-264,1-1-1,0 0 1,-1 0 0,1 1-1,-1-1 1,1 0 0,0 1-1,0-1 1,-1 0 0,1 1-1,0-1 1,0 0 0,-1 1-1,1-1 1,0 1 0,0-1-1,0 0 1,0 1 0,-1-1 0,1 1-1,0-1 1,0 1 0,0-1-1,0 1 1,0-1 0,0 0-1,0 1 1,0-1 0,1 1-1,-1-1 1,0 1 0,14 5-196,31-4-718,-37-3 576,27 2-877,73-4-4712,-56-6 283</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1.730"/>
    </inkml:context>
    <inkml:brush xml:id="br0">
      <inkml:brushProperty name="width" value="0.025" units="cm"/>
      <inkml:brushProperty name="height" value="0.025" units="cm"/>
      <inkml:brushProperty name="color" value="#E71224"/>
    </inkml:brush>
  </inkml:definitions>
  <inkml:trace contextRef="#ctx0" brushRef="#br0">37 41 5701,'0'0'18877,"10"1"-18599,3 1-319,0-1 0,0-1 1,0 0-1,15-2 1,-21 1 17,-1 0 1,1 0 0,-1 0 0,1-1-1,-1 0 1,0-1 0,0 1 0,0-1-1,0 0 1,0-1 0,10-7 0,-16 10 25,0 1 0,0 0 0,0 0 0,0 0 0,0 0 1,0-1-1,0 1 0,0 0 0,1 0 0,-1 0 0,0 0 0,0-1 1,0 1-1,0 0 0,0 0 0,0 0 0,0-1 0,0 1 0,-1 0 1,1 0-1,0 0 0,0 0 0,0-1 0,0 1 0,0 0 0,0 0 1,0 0-1,0 0 0,0 0 0,0-1 0,-1 1 0,1 0 0,0 0 1,0 0-1,0 0 0,0 0 0,0 0 0,-1-1 0,1 1 0,0 0 0,0 0 1,0 0-1,0 0 0,-1 0 0,1 0 0,0 0 0,0 0 0,0 0 1,0 0-1,-1 0 0,1 0 0,0 0 0,0 0 0,0 0 0,0 0 1,-1 0-1,1 0 0,0 0 0,0 0 0,-1 1 0,-23-3 441,-29 7 415,37 1-489,1 1-1,-1 1 1,-15 11-1,27-17-304,0 0 0,1 0 0,-1 1 0,1 0 0,0 0 0,0 0 0,0 0 0,0 0 0,0 0 0,1 1 0,-1-1 0,1 1 0,0 0 0,0 0 0,0 0 0,1 0 0,-3 8 0,5-11-121,-1 1 0,1 0 0,-1-1-1,1 1 1,0-1 0,-1 1 0,1-1 0,0 0-1,0 1 1,0-1 0,0 0 0,0 0-1,1 1 1,-1-1 0,0 0 0,0 0 0,1 0-1,-1-1 1,1 1 0,-1 0 0,1 0-1,-1-1 1,1 1 0,-1-1 0,1 1 0,0-1-1,-1 0 1,1 0 0,0 0 0,-1 1-1,4-2 1,57 3-4850,-25-7-715,1-7-3470</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2.075"/>
    </inkml:context>
    <inkml:brush xml:id="br0">
      <inkml:brushProperty name="width" value="0.025" units="cm"/>
      <inkml:brushProperty name="height" value="0.025" units="cm"/>
      <inkml:brushProperty name="color" value="#E71224"/>
    </inkml:brush>
  </inkml:definitions>
  <inkml:trace contextRef="#ctx0" brushRef="#br0">217 20 4773,'0'0'13858,"-8"-4"-11984,1 1-1537,-1 0-1,1 1 1,-1 0 0,1 0 0,-1 1 0,0 0 0,0 0 0,0 0-1,1 1 1,-1 1 0,0-1 0,0 1 0,0 0 0,1 1 0,-1 0-1,1 0 1,-1 1 0,1 0 0,-13 7 0,16-7-194,0 0 0,0 0 0,1 1 1,-1 0-1,1-1 0,0 1 0,0 0 1,0 1-1,1-1 0,-4 7 0,6-10-130,-1 0 0,0 0 0,1 0 0,-1 1 0,1-1 0,0 0 0,-1 0 0,1 1 0,0-1 0,0 0 0,0 0 1,0 1-1,0-1 0,0 0 0,0 1 0,0-1 0,0 0 0,1 1 0,-1-1 0,0 0 0,1 0 0,-1 0 0,1 1 0,0-1 0,-1 0 0,1 0 0,0 0 0,0 0 0,-1 0 0,1 0 0,0 0 0,0 0 0,0-1 0,0 1 0,0 0 0,1 0 0,-1-1 0,0 1 0,0-1 0,0 1 0,1-1 0,1 1 0,8 1-89,0 0 0,0-1 0,-1 0 0,1-1 0,0 0 0,0-1 0,0 0 0,0 0 0,-1-2 0,1 1 0,-1-1 0,1-1 1,-1 1-1,0-2 0,0 0 0,-1 0 0,1 0 0,-1-1 0,-1-1 0,1 0 0,-1 0 0,0 0 0,0-1 0,-1 0 0,6-10 0,-7 4-64,-12 15-118,-15 20 133,18-16 84,0 0 1,1 0-1,-1 1 0,1-1 1,0 1-1,0-1 0,1 1 1,-2 10-1,4 11-3730,-1-27 3475,0 1 0,0-1 0,0 1 1,1-1-1,-1 1 0,0-1 1,0 1-1,1-1 0,-1 1 0,0-1 1,1 0-1,-1 1 0,0-1 1,1 1-1,-1-1 0,1 0 0,-1 1 1,1-1-1,-1 0 0,1 0 1,-1 1-1,1-1 0,-1 0 0,1 0 1,-1 0-1,1 0 0,-1 0 1,1 1-1,-1-1 0,1 0 1,-1 0-1,1 0 0,0-1 0,0 2-182,12-1-9425</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2.448"/>
    </inkml:context>
    <inkml:brush xml:id="br0">
      <inkml:brushProperty name="width" value="0.025" units="cm"/>
      <inkml:brushProperty name="height" value="0.025" units="cm"/>
      <inkml:brushProperty name="color" value="#E71224"/>
    </inkml:brush>
  </inkml:definitions>
  <inkml:trace contextRef="#ctx0" brushRef="#br0">81 1 10154,'0'0'12844,"-8"13"-11435,-3 6-884,1 1 0,0 0 1,2 0-1,0 1 0,2 0 0,0 1 0,-5 43 0,10-50-905,0 3 606,0 0 0,4 32 0,10-11-1976,-12-37 1323,0 0-1,1 0 1,-1 0-1,1 0 1,0 0-1,-1 0 1,1 0 0,0-1-1,0 1 1,0-1-1,0 1 1,0-1-1,3 1 1,2 0-5061</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2.777"/>
    </inkml:context>
    <inkml:brush xml:id="br0">
      <inkml:brushProperty name="width" value="0.025" units="cm"/>
      <inkml:brushProperty name="height" value="0.025" units="cm"/>
      <inkml:brushProperty name="color" value="#E71224"/>
    </inkml:brush>
  </inkml:definitions>
  <inkml:trace contextRef="#ctx0" brushRef="#br0">44 1 4773,'0'0'22832,"0"9"-22144,-3 22-136,-2 0 0,-8 33 0,6-38-460,2-1 1,0 1-1,2 0 1,1 0-1,2 45 1,0-69-252,0 0 0,1 0 0,-1-1 0,0 1 0,1 0 1,0 0-1,-1-1 0,1 1 0,0-1 0,0 1 1,0-1-1,0 1 0,0-1 0,0 1 0,0-1 1,0 0-1,1 0 0,-1 1 0,0-1 0,1 0 0,-1 0 1,1 0-1,0-1 0,-1 1 0,1 0 0,2 0 1,-2-1-430,0 1 1,0-1-1,0 0 1,0 0-1,0 0 1,0 0-1,0 0 1,0-1-1,0 1 1,0 0-1,0-1 1,0 0-1,0 1 1,-1-1-1,4-2 1,14-11-8157</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3.150"/>
    </inkml:context>
    <inkml:brush xml:id="br0">
      <inkml:brushProperty name="width" value="0.025" units="cm"/>
      <inkml:brushProperty name="height" value="0.025" units="cm"/>
      <inkml:brushProperty name="color" value="#E71224"/>
    </inkml:brush>
  </inkml:definitions>
  <inkml:trace contextRef="#ctx0" brushRef="#br0">113 0 4644,'0'0'16704,"-10"3"-14627,5-2-1906,-1 1 0,1-1 1,0 1-1,0 0 0,-1 1 0,2-1 0,-1 1 1,0 0-1,0 0 0,1 1 0,0-1 1,0 1-1,0 0 0,0 0 0,0 0 1,1 1-1,0-1 0,0 1 0,0 0 1,1 0-1,-1 0 0,1 0 0,0 0 1,1 1-1,-2 5 0,2-8-129,1 0-1,-1 0 1,1 1-1,0-1 1,0 0-1,0 1 1,0-1-1,0 0 1,1 0-1,0 1 1,-1-1-1,1 0 1,0 0 0,1 0-1,-1 0 1,0 0-1,1 0 1,0 0-1,3 4 1,-2-5-30,0 1 1,1-1 0,-1 0-1,1 0 1,-1 0 0,1-1-1,0 1 1,0-1 0,-1 0 0,1 0-1,0 0 1,0 0 0,0-1-1,0 0 1,0 1 0,5-2-1,0 1-24,0-1-1,-1 0 0,1-1 0,0 0 1,0 0-1,-1-1 0,1 0 0,-1-1 1,0 1-1,0-2 0,11-7 1,-15 10 11,-1 0 1,1-1-1,-1 0 1,0 0-1,0 0 1,0 0-1,-1 0 1,1 0-1,-1-1 1,1 1-1,-1-1 1,0 0-1,0 0 1,-1 0-1,1 0 1,-1 0 0,0 0-1,0 0 1,0 0-1,-1 0 1,1 0-1,-1-1 1,0 1-1,0 0 1,-1 0-1,0-7 1,0 9 13,0 0 1,0 0-1,1 0 0,-1 0 1,-1 1-1,1-1 0,0 0 1,0 0-1,-1 1 0,1-1 1,-1 0-1,1 1 0,-1 0 1,0-1-1,1 1 0,-1 0 1,0 0-1,0 0 0,0 0 1,0 0-1,0 0 0,-3 0 1,-47-6-38,51 8-38,0-1 0,0 0 0,0 1 0,0-1 0,0 0 0,0 1-1,0-1 1,1 1 0,-1-1 0,0 1 0,0 0 0,0-1 0,1 1 0,-1 0 0,0 0 0,1-1 0,-1 1 0,1 0 0,-1 0 0,1 0 0,-1 0 0,1 0 0,-1 0 0,1 0 0,0 0 0,0 0 0,-1 0 0,1 0-1,0 0 1,0 0 0,0 0 0,0 1 0,2 10-3781,5-3-3762,6-5-7171</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3.647"/>
    </inkml:context>
    <inkml:brush xml:id="br0">
      <inkml:brushProperty name="width" value="0.025" units="cm"/>
      <inkml:brushProperty name="height" value="0.025" units="cm"/>
      <inkml:brushProperty name="color" value="#E71224"/>
    </inkml:brush>
  </inkml:definitions>
  <inkml:trace contextRef="#ctx0" brushRef="#br0">68 0 9225,'0'0'9833,"-5"12"-8755,-7 16-382,1 0-1,2 0 0,0 1 1,2 0-1,2 1 0,0-1 1,0 32-1,5-58-663,0-1 1,0 1-1,0 0 1,1-1-1,-1 1 1,1 0-1,-1-1 0,1 1 1,0-1-1,0 1 1,0-1-1,0 1 1,0-1-1,1 0 0,-1 0 1,1 1-1,-1-1 1,1 0-1,0 0 1,0-1-1,0 1 1,3 2-1,-1-2-5,0 0 1,1 0-1,-1-1 1,1 1-1,-1-1 1,1 0-1,0 0 1,-1-1-1,1 1 1,0-1-1,8-1 1,5-1-57,0 0 0,0-2 0,0 0 0,0-1 0,25-11 0,-20 5-87,-17 7 121,1 1 0,-1 0 0,1 0 1,0 0-1,0 1 0,0 1 0,13-3 0,-19 4 6,0 0-1,-1 1 0,1-1 0,-1 0 1,1 0-1,-1 1 0,1-1 0,-1 1 0,0-1 1,1 0-1,-1 1 0,1-1 0,-1 1 1,0-1-1,1 1 0,-1-1 0,0 1 1,1-1-1,-1 1 0,0-1 0,0 1 0,0-1 1,0 1-1,1-1 0,-1 1 0,0 0 1,0-1-1,0 1 0,0-1 0,0 2 1,0 24 279,0-15-75,0-9-182,0 1 0,0 0 1,1-1-1,-1 1 1,1 0-1,-1-1 1,1 1-1,0-1 1,0 1-1,0-1 0,0 0 1,0 1-1,1-1 1,-1 0-1,1 0 1,0 0-1,-1 0 0,1 0 1,0 0-1,0 0 1,0-1-1,1 1 1,-1-1-1,0 1 1,0-1-1,1 0 0,-1 0 1,1 0-1,-1 0 1,1 0-1,-1-1 1,1 1-1,0-1 1,-1 0-1,1 0 0,0 1 1,-1-2-1,1 1 1,0 0-1,-1-1 1,4 0-1,12-2 4,1-2 0,-1 0 1,0-1-1,26-12 0,-38 15-21,3 0-17,3-3-47,1 0-1,0 1 1,0 1-1,1 0 0,-1 1 1,1 0-1,15-1 1,-28 5 46,0-1 1,0 0-1,0 1 1,-1-1-1,1 0 1,0 1-1,0-1 1,0 1-1,-1 0 1,1-1 0,0 1-1,-1-1 1,1 1-1,-1 0 1,1 0-1,-1-1 1,1 1-1,-1 0 1,1 0-1,-1 0 1,0 0-1,1-1 1,-1 1-1,0 0 1,0 0 0,1 0-1,-1 0 1,0 0-1,0 0 1,0 0-1,0 0 1,0-1-1,-1 1 1,1 0-1,0 0 1,0 0-1,-1 1 1,2 13-1850,5-8-4335</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4.287"/>
    </inkml:context>
    <inkml:brush xml:id="br0">
      <inkml:brushProperty name="width" value="0.025" units="cm"/>
      <inkml:brushProperty name="height" value="0.025" units="cm"/>
      <inkml:brushProperty name="color" value="#E71224"/>
    </inkml:brush>
  </inkml:definitions>
  <inkml:trace contextRef="#ctx0" brushRef="#br0">113 70 4292,'0'0'8985,"3"-8"-4261,13-27-1580,-16 34-3047,1 0 0,-1 0 0,0 0-1,0 0 1,0 1 0,0-1 0,0 0-1,0 0 1,0 0 0,0 0 0,0 1-1,0-1 1,-1 0 0,1 0 0,0 0-1,0 0 1,-1 1 0,1-1 0,-1 0-1,1 0 1,-1 1 0,1-1 0,-1 0-1,1 1 1,-1-1 0,1 1 0,-1-1-1,0 1 1,1-1 0,-1 1 0,0-1-1,0 1 1,1-1 0,-1 1 0,0 0-1,0 0 1,0-1 0,1 1 0,-1 0-1,0 0 1,0 0 0,0 0 0,0 0-1,1 0 1,-1 0 0,0 0 0,0 0-1,-1 1 1,-41 2 559,3 15-405,38-17-247,1 0 1,-1 0-1,0 0 1,1 0-1,-1 0 1,1 1 0,-1-1-1,1 1 1,0-1-1,-1 1 1,1 0-1,0-1 1,0 1-1,0 0 1,0 0-1,1 0 1,-1 0-1,0 3 1,2-3-46,0-1 0,0 1 0,1-1 0,-1 1 0,1-1-1,-1 0 1,1 0 0,0 0 0,-1 0 0,1 0 0,0 0 0,0 0 0,0 0 0,0-1 0,-1 1 0,1-1 0,0 1 0,0-1 0,3 0 0,6 3-67,18 7-46,-12-5 15,0 1 0,0 0 0,-1 1 0,0 1 0,0 0 0,20 16 0,-35-24 137,0 0-1,0 1 1,-1-1-1,1 1 1,0 0-1,-1-1 1,1 1-1,0 0 1,-1-1-1,1 1 1,-1 0-1,1-1 1,-1 1-1,0 0 1,1 0-1,-1 0 1,0 0-1,1-1 1,-1 1-1,0 0 1,0 0-1,0 0 0,0 0 1,0 0-1,0 0 1,0-1-1,0 3 1,-1-2 30,0 0 0,0 0 0,0 0 0,0 0 0,0 0 0,0 0 0,0 0 0,0 0 0,0 0 0,0 0 0,-1-1 0,1 1 0,0 0 0,-1-1 0,-1 1 0,-56 11 1047,57-12-1043,-11 2 128,2-1-122,1 1 0,0-1 0,0-1 0,0 0 0,0 0 0,-1-1 0,1 0-1,-12-3 1,21 3-169,0 0 0,0 1-1,-1-1 1,1 0 0,0 0-1,0 0 1,0 0 0,0 0 0,1 0-1,-1 0 1,0 0 0,0 0-1,0 0 1,1 0 0,-1-1-1,1 1 1,-1 0 0,1 0-1,-1-1 1,1 1 0,0 0 0,0-1-1,0 1 1,-1 0 0,1-1-1,0 1 1,1-1 0,-1 1-1,0 0 1,0-1 0,1 1-1,-1 0 1,0-1 0,1 1-1,0 0 1,-1 0 0,1 0 0,0-1-1,-1 1 1,2-1 0,35-50-9571,-36 51 9151,28-32-9437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42.388"/>
    </inkml:context>
    <inkml:brush xml:id="br0">
      <inkml:brushProperty name="width" value="0.025" units="cm"/>
      <inkml:brushProperty name="height" value="0.025" units="cm"/>
    </inkml:brush>
  </inkml:definitions>
  <inkml:trace contextRef="#ctx0" brushRef="#br0">1 0 4132,'0'0'24183,"19"57"-22966,-26-23-288,0-2-321,6-1-223,0-6-257,1-5-96,0-7-160,6-6-1474,4-7-1953,-2 0-4549</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4.877"/>
    </inkml:context>
    <inkml:brush xml:id="br0">
      <inkml:brushProperty name="width" value="0.025" units="cm"/>
      <inkml:brushProperty name="height" value="0.025" units="cm"/>
      <inkml:brushProperty name="color" value="#E71224"/>
    </inkml:brush>
  </inkml:definitions>
  <inkml:trace contextRef="#ctx0" brushRef="#br0">49 1 8648,'0'0'12070,"-4"13"-10447,1-2-1406,-8 27 966,1 2 0,2-1 0,-4 61 0,12-100-1182,0 12 36,0 0 0,1 0-1,0 0 1,5 19 0,-6-29-44,1 0 0,-1 0 0,1 0 0,0 0 0,0 0 0,0 0 1,0 0-1,0-1 0,0 1 0,0 0 0,0-1 0,1 1 0,-1 0 0,0-1 0,1 0 0,0 1 0,-1-1 0,1 0 0,0 0 1,-1 0-1,1 0 0,0 0 0,0 0 0,0-1 0,0 1 0,0 0 0,0-1 0,0 0 0,0 1 0,0-1 0,0 0 0,0 0 0,0 0 1,0 0-1,3-1 0,-3 0-15,0 0 1,-1 0-1,1 1 1,0-1-1,-1 0 1,1-1 0,-1 1-1,1 0 1,-1 0-1,0-1 1,0 1-1,1 0 1,-1-1-1,0 1 1,0-1 0,0 0-1,-1 1 1,1-1-1,0 0 1,-1 0-1,1 1 1,-1-1-1,1 0 1,-1 0-1,0 0 1,0-1 0,3-57-616,-3 49 433,0 10 167,0-1 0,0 1 0,0 0 0,0 0 0,0 0-1,0-1 1,-1 1 0,1 0 0,0 0 0,-1-1 0,1 1 0,-1 0 0,1 0 0,-1 0 0,0 0 0,1 0 0,-1 0 0,0 0 0,0 0 0,-1-1 0,-4 4-247,5 14 353,2-12-58,0-1 1,1 0 0,-1 1-1,1-1 1,-1 0-1,1 0 1,0 0-1,0 0 1,1 0-1,-1 0 1,1-1 0,-1 1-1,1-1 1,0 1-1,0-1 1,0 0-1,0 0 1,0-1 0,0 1-1,1-1 1,-1 1-1,0-1 1,1 0-1,-1 0 1,1 0 0,6 0-1,5 1 42,1 0 0,0 0 0,-1-2 0,30-2-1,-39 1-42,-1 0 0,1 0 0,-1-1 0,1 1 0,-1-1 1,0-1-1,0 1 0,0-1 0,0 0 0,0 0 0,-1 0 0,1-1 0,-1 1 0,0-1 0,0 0 0,0-1 0,-1 1 0,1 0 0,-1-1 0,0 0 0,-1 0 0,1 0 0,-1 0 0,0 0 0,0-1 0,0 1 0,-1-1 0,0 1 0,0-1 0,0 1 0,-1-1 0,0-6 0,0 12-3,1-1-1,-1 1 1,0 0-1,0-1 0,0 1 1,0-1-1,0 1 1,0-1-1,0 1 1,0 0-1,0-1 0,0 1 1,0-1-1,0 1 1,-1-1-1,1 1 1,0 0-1,0-1 0,0 1 1,0-1-1,-1 1 1,1 0-1,0-1 1,0 1-1,-1 0 0,1-1 1,0 1-1,-1 0 1,1 0-1,0-1 1,-1 1-1,0 0 0,-10 8 166,-7 24 309,16-25-355,0 0 1,0 0-1,1 0 0,0 0 1,1 0-1,-1 0 0,1 0 1,1 0-1,-1 0 0,3 10 1,-2-15-100,0 1 0,0-1 0,0 1 0,0-1 0,0 1 0,0-1 0,1 0 0,0 0 0,-1 1 0,1-1 0,0 0 0,0-1 0,0 1 0,0 0 0,0 0 0,0-1 0,0 0 0,1 1 0,-1-1 0,1 0 0,-1 0 0,1 0 0,-1 0 0,1-1 0,-1 1 0,1-1 0,0 1 0,-1-1 0,4 0 0,2 0-32,0 0 0,0-1 1,-1 0-1,1-1 1,0 1-1,0-1 0,-1-1 1,1 0-1,-1 0 1,0 0-1,0-1 1,0 0-1,-1 0 0,1-1 1,8-7-1,-6 3-50,0 1 0,0-2 0,-1 1 0,-1-1 0,1 0-1,-2-1 1,1 0 0,-1 0 0,5-14 0,-14 71 425,4-23-201,-2-14-474,1 42 1313,7-31-2286,-7-19 1077,1-1-1,-1 1 1,1-1 0,-1 1-1,1-1 1,-1 1-1,1-1 1,0 0 0,-1 1-1,1-1 1,0 0 0,-1 1-1,1-1 1,0 0 0,-1 0-1,1 1 1,0-1 0,-1 0-1,1 0 1,0 0-1,0 0 1,-1 0 0,2 0-1,5-5-3876,0-10-2099</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5.251"/>
    </inkml:context>
    <inkml:brush xml:id="br0">
      <inkml:brushProperty name="width" value="0.025" units="cm"/>
      <inkml:brushProperty name="height" value="0.025" units="cm"/>
      <inkml:brushProperty name="color" value="#E71224"/>
    </inkml:brush>
  </inkml:definitions>
  <inkml:trace contextRef="#ctx0" brushRef="#br0">0 0 6118,'0'0'12267,"32"58"-12907,-19-31-2563,5-1-2659</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5.595"/>
    </inkml:context>
    <inkml:brush xml:id="br0">
      <inkml:brushProperty name="width" value="0.025" units="cm"/>
      <inkml:brushProperty name="height" value="0.025" units="cm"/>
      <inkml:brushProperty name="color" value="#E71224"/>
    </inkml:brush>
  </inkml:definitions>
  <inkml:trace contextRef="#ctx0" brushRef="#br0">120 0 4548,'0'0'23137,"-7"3"-22342,4-2-757,1 0 1,-1 0-1,1 1 0,0-1 0,-1 0 0,1 1 0,0 0 0,0-1 1,0 1-1,0 0 0,0 0 0,-2 4 0,2-2-22,0 0-1,1 0 1,0 0-1,0 0 1,0 0 0,0 0-1,0 0 1,1 0-1,0 0 1,0 6 0,2 22-467,1 0-1,2-1 1,12 45 0,-9-46-28,-2 1 0,-1 0 0,2 44 0,-7-71 447,0 0-1,-1 0 1,1 0 0,-1 0 0,0-1-1,0 1 1,-1 0 0,1 0 0,-1-1 0,0 1-1,0-1 1,0 1 0,-4 5 0,4-8 79,1 0 0,0 1 0,0-1 1,-1 0-1,1 0 0,-1 0 0,1 0 0,-1 0 1,1 0-1,-1-1 0,0 1 0,1-1 0,-1 1 1,0-1-1,0 1 0,1-1 0,-1 0 0,0 0 1,0 0-1,1 0 0,-1 0 0,0 0 0,0 0 1,1-1-1,-1 1 0,0 0 0,0-1 0,1 0 1,-1 1-1,1-1 0,-1 0 0,0 0 0,1 0 1,-2-1-1,-1-2-8,1 1 0,-1-1 1,1 0-1,0 1 0,0-2 1,0 1-1,1 0 0,0 0 1,-1-1-1,1 1 0,1-1 1,-1 0-1,1 0 0,0 1 0,-1-11 1,-1-8-347,0-45 1,3 59-33,0-1 1,0 1-1,1-1 1,0 1-1,1-1 1,0 1-1,0 0 1,1 0-1,0 0 1,1 0-1,0 0 1,1 1-1,-1 0 1,1 0-1,1 0 1,0 0-1,0 1 1,0 0-1,1 0 1,0 1-1,16-11 1,40-28-8700,-31 22 1794</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5.920"/>
    </inkml:context>
    <inkml:brush xml:id="br0">
      <inkml:brushProperty name="width" value="0.025" units="cm"/>
      <inkml:brushProperty name="height" value="0.025" units="cm"/>
      <inkml:brushProperty name="color" value="#E71224"/>
    </inkml:brush>
  </inkml:definitions>
  <inkml:trace contextRef="#ctx0" brushRef="#br0">158 80 4292,'1'-9'7234,"0"-25"-3360,0 32-3450,-1 0 0,0 1 0,0-1 0,0 0 0,0 0 0,0 0 0,0 1 0,0-1-1,0 0 1,-1 0 0,1 1 0,-1-1 0,0 0 0,1 1 0,-1-1 0,0 0 0,0 1 0,0-1 0,-2-2 0,2 5-342,0-1 0,1 0 1,-1 1-1,0-1 0,0 1 1,0-1-1,0 1 0,0-1 1,1 1-1,-1 0 0,0-1 1,1 1-1,-1 0 0,0-1 1,1 1-1,-1 0 0,1 0 1,-1 0-1,1 0 0,-1-1 1,1 1-1,0 0 0,-1 0 1,1 0-1,0 0 0,0 2 1,-7 31 85,6-28 67,-5 28-297,1 0 1,2 0-1,1 1 0,2-1 0,1 0 0,11 64 1,3-56-704,-15-41 612,0 0 0,1 1-1,0-1 1,-1 0-1,1 0 1,0 1 0,-1-1-1,1 0 1,0 0-1,0 0 1,0 0 0,0 0-1,0 0 1,0 0-1,0 0 1,0 0 0,1-1-1,-1 1 1,0 0-1,0-1 1,1 1 0,-1-1-1,0 1 1,1-1-1,-1 0 1,3 1 0,-5-37-3696,-7 19 4201,-1 1 0,0 0 0,-1 0 1,0 1-1,-2 1 0,-21-23 1,-1-2 2551,27 30-2119,2 4-246,1 0 1,0-1-1,0 1 0,0-1 0,1 0 0,-1 0 0,-2-9 0,6 15-497,0-1 0,0 1 0,-1 0 0,1-1-1,0 1 1,0-1 0,0 1 0,0 0 0,0-1 0,1 1 0,-1-1-1,0 1 1,0 0 0,0-1 0,0 1 0,0-1 0,0 1-1,1 0 1,-1-1 0,0 1 0,0 0 0,1-1 0,-1 1-1,0 0 1,0 0 0,1-1 0,-1 1 0,0 0 0,1 0-1,-1-1 1,0 1 0,1 0 0,-1 0 0,1 0 0,-1 0-1,0 0 1,1-1 0,-1 1 0,1 0 0,-1 0 0,1 0-1,21 0 201,-16 0-164,19 1-95,-1 2 0,47 10 1,-12-1-2868,1-6-5596,-24-6-3979</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6.592"/>
    </inkml:context>
    <inkml:brush xml:id="br0">
      <inkml:brushProperty name="width" value="0.025" units="cm"/>
      <inkml:brushProperty name="height" value="0.025" units="cm"/>
      <inkml:brushProperty name="color" value="#E71224"/>
    </inkml:brush>
  </inkml:definitions>
  <inkml:trace contextRef="#ctx0" brushRef="#br0">0 98 11211,'9'-9'726,"0"1"0,0 0 0,1 0 0,0 1 0,0 0 0,1 0 0,0 1 0,0 1 0,0 0 1,1 1-1,-1 0 0,14-3 0,-2 3-44,0 0 0,0 1 1,0 2-1,1 0 0,31 4 0,-50-2-633,1 0 0,0 0-1,0 0 1,0 1-1,-1 0 1,1 0-1,-1 1 1,0-1-1,1 1 1,-1 0 0,0 1-1,-1-1 1,6 5-1,-9-7-28,0 1 0,1-1 0,-1 1 0,0-1-1,0 1 1,0 0 0,0-1 0,0 1 0,-1 0-1,1 0 1,0-1 0,-1 1 0,1 0 0,-1 0 0,0 0-1,0 0 1,1 0 0,-1 0 0,0 0 0,-1-1-1,1 1 1,0 0 0,-1 0 0,1 0 0,-1 0 0,1 0-1,-1-1 1,0 1 0,0 0 0,0 0 0,0-1 0,0 1-1,0-1 1,0 1 0,0-1 0,-1 1 0,1-1-1,0 0 1,-1 0 0,0 0 0,1 1 0,-4 0 0,-61 38 1075,51-33-867,1 1 0,1 0 1,0 1-1,-13 11 0,25-19-208,-1 0-1,1 1 1,0-1-1,0 0 1,-1 0 0,1 1-1,0-1 1,0 0-1,0 1 1,1-1-1,-1 1 1,0 0-1,1-1 1,-1 1-1,1 0 1,-1-1-1,1 1 1,-1 0 0,1-1-1,0 1 1,0 0-1,0 0 1,0-1-1,0 1 1,1 3-1,1-2-27,-1-1 0,1 1 0,0 0 0,0 0 0,0-1 0,0 0 0,0 1 0,0-1 0,0 0 0,1 0-1,0 0 1,4 3 0,45 21-2667,-8-11-4529,-43-15 6740,21 6-7730</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6.965"/>
    </inkml:context>
    <inkml:brush xml:id="br0">
      <inkml:brushProperty name="width" value="0.025" units="cm"/>
      <inkml:brushProperty name="height" value="0.025" units="cm"/>
      <inkml:brushProperty name="color" value="#E71224"/>
    </inkml:brush>
  </inkml:definitions>
  <inkml:trace contextRef="#ctx0" brushRef="#br0">0 6 15919,'0'0'11147,"50"27"-10987,-19-30-801,-5-10-2690,-6-3-3491</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8.275"/>
    </inkml:context>
    <inkml:brush xml:id="br0">
      <inkml:brushProperty name="width" value="0.025" units="cm"/>
      <inkml:brushProperty name="height" value="0.025" units="cm"/>
      <inkml:brushProperty name="color" value="#E71224"/>
    </inkml:brush>
  </inkml:definitions>
  <inkml:trace contextRef="#ctx0" brushRef="#br0">0 77 3299,'0'0'9369,"8"-9"-7399,-2 3-1627,0 1 1,1-1-1,-1 1 1,1 0 0,0 1-1,1 0 1,-1 0-1,1 0 1,0 1-1,0 0 1,0 1-1,0 0 1,0 0-1,1 0 1,-1 1-1,9 0 1,-12 1-273,-1 0-1,1-1 1,-1 2 0,1-1-1,-1 0 1,0 1 0,1 0 0,5 2-1,-9-3-57,0 1 0,0 0 0,0 0 0,0 0 0,0 0 0,-1 0 0,1-1 0,0 2 0,0-1 0,-1 0 0,1 0 0,-1 0 0,1 0 0,-1 0 0,1 0 0,-1 0 0,0 1 0,0-1 0,0 0-1,1 0 1,-1 1 0,0-1 0,0 0 0,-1 0 0,1 1 0,0-1 0,0 0 0,0 0 0,-1 0 0,1 0 0,-1 1 0,1-1 0,-1 0 0,1 0 0,-1 0 0,-1 1 0,-25 45 751,23-42-606,0 0-1,1 1 1,-1-1-1,1 1 0,0 0 1,1 0-1,-1 0 1,1 0-1,0 0 0,0 0 1,1 0-1,0 1 1,0-1-1,1 1 0,0 8 1,1-14-118,-1 1 0,1-1 0,0 1 0,0-1-1,1 1 1,-1-1 0,0 0 0,0 0 0,1 0 0,-1 0 0,1 0 0,-1 0 0,1 0 0,-1 0 0,1 0-1,-1-1 1,1 1 0,0 0 0,-1-1 0,1 0 0,0 1 0,0-1 0,-1 0 0,1 0 0,0 0 0,0 0 0,-1 0-1,4-1 1,54-5 330,-43 2-341,0 0 0,0-2 1,-1 0-1,0 0 1,0-2-1,18-11 1,-27 16-18,0-1 1,0 0 0,-1 0 0,1-1 0,-1 1 0,0-1 0,0-1 0,-1 1-1,0 0 1,0-1 0,0 0 0,0 0 0,-1 0 0,0 0 0,0-1 0,-1 1-1,3-12 1,-5 16-2,0 0-1,0 0 0,0-1 1,-1 1-1,1 0 1,0 0-1,-1 0 0,0-1 1,1 1-1,-1 0 0,0 0 1,0 0-1,0 0 0,-1 1 1,1-1-1,0 0 1,-1 0-1,1 1 0,-1-1 1,1 1-1,-1-1 0,0 1 1,0 0-1,1-1 0,-1 1 1,0 0-1,0 0 0,0 0 1,0 1-1,-1-1 1,1 0-1,0 1 0,-4-1 1,-8-2 64,0 1 1,0 1 0,-27-1 0,37 2-48,3 0-26,0 0 0,0 0 0,0 0 0,0 0 0,-1 0 0,1 1 0,0-1 0,0 0 1,0 0-1,0 1 0,0-1 0,0 1 0,0-1 0,0 1 0,0-1 0,0 1 0,-2 1 0,3-2-6,0 1 0,0-1 0,-1 1 0,1-1-1,0 1 1,0-1 0,0 1 0,0-1 0,0 1 0,0-1 0,0 1-1,0-1 1,0 1 0,0-1 0,0 1 0,0-1 0,0 1-1,0-1 1,0 1 0,0 0 0,1-1 0,-1 1 0,0-1-1,0 0 1,1 2 0,1 0-80,-1 0 0,1 0 0,0 1 0,0-1 0,0 0 0,0-1-1,0 1 1,0 0 0,1-1 0,-1 1 0,1-1 0,4 3 0,10 0-1319,0 0 0,1-1 0,-1-1 0,1 0-1,17-2 1,10 1-5424</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8.647"/>
    </inkml:context>
    <inkml:brush xml:id="br0">
      <inkml:brushProperty name="width" value="0.025" units="cm"/>
      <inkml:brushProperty name="height" value="0.025" units="cm"/>
      <inkml:brushProperty name="color" value="#E71224"/>
    </inkml:brush>
  </inkml:definitions>
  <inkml:trace contextRef="#ctx0" brushRef="#br0">66 1 6694,'0'0'13587,"-8"9"-11788,3-3-1592,-28 37 1599,30-39-1550,1 0-1,0-1 1,0 1 0,0 1 0,0-1-1,1 0 1,0 0 0,-1 0-1,2 1 1,-1-1 0,0 9 0,2-12-237,-1 1 0,1-1 0,0 0 0,0 0 0,0 0 0,0 0 0,0 0 0,0-1 0,0 1 0,0 0 1,1 0-1,-1-1 0,0 1 0,0 0 0,1-1 0,-1 0 0,0 1 0,1-1 0,-1 0 0,1 1 0,-1-1 0,0 0 0,1 0 1,-1 0-1,1 0 0,-1-1 0,2 1 0,43-3 29,18-13-512,-53 12 338,1 1 0,-1 0-1,1 1 1,24-3 0,-36 5 144,1 1 1,-1-1-1,1 0 0,0 0 0,-1 1 1,1-1-1,-1 0 0,1 0 0,-1 1 1,1-1-1,-1 1 0,1-1 0,-1 1 1,1-1-1,-1 1 0,0-1 0,1 1 0,-1-1 1,0 1-1,1-1 0,-1 1 0,0-1 1,0 1-1,1 0 0,-1-1 0,0 1 1,0-1-1,0 1 0,0 0 0,0-1 1,0 1-1,0 0 0,0 31 1111,0-11-516,2-21-559,-1 1 0,1 0 1,0 0-1,0-1 1,0 1-1,-1-1 0,1 0 1,0 1-1,0-1 0,0 0 1,0 0-1,0 0 0,0 0 1,-1 0-1,4-1 1,-1 0 14,7 0-24,1-1 0,0 0-1,-1-1 1,0-1-1,15-5 1,-15 4-601,0 1 0,0 1 0,0 0 0,0 0 0,0 1 0,17-1 0,-28 4 319,1-1 0,0 1 1,-1-1-1,1 1 0,0 0 1,-1-1-1,1 1 1,-1 0-1,0 0 0,1 0 1,-1-1-1,1 1 1,-1 0-1,0 0 0,0 0 1,1 0-1,-1-1 0,0 1 1,0 0-1,0 0 1,0 0-1,0 0 0,0 0 1,0 0-1,-1-1 1,1 1-1,0 0 0,-1 1 1,1 4-3889,0-1-3893</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7:59.894"/>
    </inkml:context>
    <inkml:brush xml:id="br0">
      <inkml:brushProperty name="width" value="0.025" units="cm"/>
      <inkml:brushProperty name="height" value="0.025" units="cm"/>
      <inkml:brushProperty name="color" value="#E71224"/>
    </inkml:brush>
  </inkml:definitions>
  <inkml:trace contextRef="#ctx0" brushRef="#br0">21 1 4612,'0'0'17350,"-3"10"-16464,-12 31-160,15-40-702,-1 0 0,1 0 1,0 0-1,-1 0 0,1 0 0,0 0 0,0 0 0,0 0 0,0 0 0,0 0 0,0 0 0,0 0 0,0 1 1,0-1-1,0 0 0,0 0 0,1 0 0,-1 0 0,0 0 0,1 0 0,-1 0 0,1 0 0,0 0 0,-1 0 1,1 0-1,-1-1 0,2 2 0,0-1 9,0 0 0,-1 0 1,1 0-1,0-1 0,0 1 1,0-1-1,0 1 0,-1-1 0,1 0 1,0 0-1,0 0 0,0 0 1,0 0-1,2 0 0,3-1 73,0 0-1,0-1 1,-1 0-1,1 0 1,-1 0-1,1-1 1,5-3-1,13-18 110,9-5 67,-32 69 583,-3-33-831,2-1 0,-1 1 0,1-1 0,0 1 0,0-1 0,1 0 0,-1 1 0,1-1 0,1 0 0,-1 0 0,5 6 0,-5-9-8,-1-2-1,1 1 0,0 0 0,0 0 0,-1 0 0,1-1 0,1 1 1,-1-1-1,0 0 0,0 1 0,0-1 0,1 0 0,-1 0 0,1-1 1,-1 1-1,0 0 0,1-1 0,-1 0 0,1 1 0,0-1 0,-1 0 0,1 0 1,-1 0-1,1-1 0,-1 1 0,1-1 0,-1 1 0,1-1 0,-1 0 1,0 0-1,1 0 0,2-2 0,1 0 17,1-1-1,-1 0 1,0 0-1,0-1 1,0 0-1,-1 0 1,1 0 0,-1-1-1,-1 0 1,1 0-1,-1 0 1,0 0 0,0-1-1,-1 1 1,0-1-1,0 0 1,-1 0-1,3-11 1,-5 17-848,-7 35-10100,0-22 3405</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0.259"/>
    </inkml:context>
    <inkml:brush xml:id="br0">
      <inkml:brushProperty name="width" value="0.025" units="cm"/>
      <inkml:brushProperty name="height" value="0.025" units="cm"/>
      <inkml:brushProperty name="color" value="#E71224"/>
    </inkml:brush>
  </inkml:definitions>
  <inkml:trace contextRef="#ctx0" brushRef="#br0">1 44 7335,'0'0'16111,"84"25"-14637,-37-25-449,8-6-641,1-4-288,-3-2-64,-7 2-576,-11 2-1346,-11 1-641,-11-1-2273,-7 1-3268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2.071"/>
    </inkml:context>
    <inkml:brush xml:id="br0">
      <inkml:brushProperty name="width" value="0.025" units="cm"/>
      <inkml:brushProperty name="height" value="0.025" units="cm"/>
    </inkml:brush>
  </inkml:definitions>
  <inkml:trace contextRef="#ctx0" brushRef="#br0">97 0 10314,'0'0'8071,"-6"10"-7019,-9 22-393,1 1 0,1 0 0,2 1 0,1 0 0,2 0 0,1 1 0,2 0 0,-2 59 0,7-94-655,0 1 0,0 0 0,0-1 0,0 1 0,-1 0 0,1-1 0,0 1 0,0 0 0,1-1 0,-1 1 1,0 0-1,0-1 0,0 1 0,0-1 0,1 1 0,-1 0 0,0-1 0,0 1 0,1-1 0,-1 1 0,0 0 0,1-1 0,-1 1 0,1-1 0,-1 1 0,1-1 0,-1 0 0,1 1 0,-1-1 0,1 0 1,-1 1-1,1-1 0,0 0 0,-1 1 0,1-1 0,-1 0 0,1 0 0,0 0 0,-1 0 0,1 1 0,0-1 0,-1 0 0,1 0 0,0 0 0,-1 0 0,1-1 0,0 1 0,-1 0 0,1 0 0,0 0 0,-1 0 1,1-1-1,-1 1 0,1 0 0,-1-1 0,1 1 0,0 0 0,0-1 0,3-2 54,1 0 0,-1 0 0,0 0 1,0 0-1,0 0 0,5-7 0,20-28 125,-2-1-1,-2-1 1,27-59 0,-8-2-2697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9.808"/>
    </inkml:context>
    <inkml:brush xml:id="br0">
      <inkml:brushProperty name="width" value="0.025" units="cm"/>
      <inkml:brushProperty name="height" value="0.025" units="cm"/>
    </inkml:brush>
  </inkml:definitions>
  <inkml:trace contextRef="#ctx0" brushRef="#br0">35 26 15503,'0'0'2204,"10"-1"-1163,45-8 524,-33 4-1131,-1 1 0,1 1 0,0 1 1,0 1-1,33 2 0,-54 0-428,1-1 0,-1 0 0,0 1 0,0 0 0,0-1 0,0 1 0,1 0 0,-1-1 0,0 1 0,0 0 1,0 0-1,-1 0 0,1 0 0,0 0 0,0 0 0,0 0 0,-1 0 0,1 0 0,0 0 0,-1 0 0,1 1 0,-1-1 0,0 0 1,1 0-1,-1 1 0,0-1 0,0 0 0,1 1 0,-1-1 0,0 0 0,0 1 0,-1-1 0,1 0 0,0 0 0,0 1 0,-1-1 1,1 0-1,-1 0 0,0 2 0,-1 4 69,0 0 0,-1 0 0,0 0 0,0 0 1,-8 11-1,-6 4 156,-1 0-1,-2-1 1,0-1 0,0-1 0,-2-1 0,0-1 0,-25 14 0,92-44-333,-34 9 95,5-4-42,1 1 0,-1 1 0,2 0 0,-1 1 0,1 1 0,-1 1 0,1 1 0,33-1 0,-49 3 31,0 0 0,0 0 0,0 1 0,0-1 0,0 1 0,0-1 0,0 1 0,0 0 0,-1-1 0,1 1 0,0 0 0,0 0 0,-1 1 0,1-1 0,-1 0 0,1 0 0,-1 1 0,1-1 0,-1 1 0,0-1 0,0 1 0,0 0 0,2 2 0,-2 0 9,0-1 0,0 1 0,0 0 1,-1 0-1,1-1 0,-1 1 0,0 0 0,0 0 0,0 0 0,-1 0 1,-1 5-1,-1 3 29,0 0 0,-1-1-1,0 0 1,-1 0 0,0 0 0,-1-1 0,-7 11 0,1-6 221,-1 0 0,0-2 1,0 1-1,-1-2 0,-1 0 0,-27 17 0,31-22-25,1-2-1,-2 1 0,1-2 0,0 1 0,-1-1 1,0-1-1,0 0 0,0-1 0,0 0 0,0-1 0,-17 0 1,28-1-254,-1 0 1,0-1 0,1 1 0,-1 0 0,0-1 0,1 1-1,-1-1 1,0 1 0,1-1 0,-1 0 0,1 0-1,-1 1 1,1-1 0,0 0 0,-1 0 0,1-1 0,0 1-1,0 0 1,-1 0 0,1-1 0,0 1 0,0-1-1,1 1 1,-1 0 0,0-1 0,0 0 0,1 1 0,-1-1-1,1 1 1,-1-3 0,1-24-3773,12 2-4098,1 10 434</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0.604"/>
    </inkml:context>
    <inkml:brush xml:id="br0">
      <inkml:brushProperty name="width" value="0.025" units="cm"/>
      <inkml:brushProperty name="height" value="0.025" units="cm"/>
      <inkml:brushProperty name="color" value="#E71224"/>
    </inkml:brush>
  </inkml:definitions>
  <inkml:trace contextRef="#ctx0" brushRef="#br0">58 70 6822,'0'0'9182,"-6"12"-5087,-2 3-3247,1-1-1,0 2 1,1-1-1,1 1 1,0 0 0,1 0-1,1 0 1,-2 25 0,5-41-842,0 1 0,0-1 0,-1 1 0,1-1 0,0 1 0,0-1 0,0 1 0,0-1-1,0 1 1,0-1 0,0 1 0,0-1 0,0 1 0,0-1 0,0 1 0,0-1 0,1 1 0,-1-1 0,0 1 0,0-1 0,0 1 0,1-1 0,-1 1 0,0-1 0,1 1 0,-1-1 0,0 1 0,1-1 0,-1 0 0,0 1 0,1-1 0,-1 0 0,1 1 0,-1-1 0,1 0 0,-1 0 0,1 1 0,-1-1 0,1 0 0,0 0 0,18-16 126,15-33-125,-15 12-243,-9 16 70,1 0-1,1 1 1,1 1 0,16-20 0,-27 36 148,1-1 1,0 1 0,0 0-1,1 0 1,-1 0 0,1 0-1,-1 1 1,1-1-1,0 1 1,0 0 0,0 0-1,0 0 1,0 1 0,1-1-1,-1 1 1,0 0-1,1 1 1,-1-1 0,1 1-1,-1-1 1,0 1 0,1 1-1,-1-1 1,1 1 0,-1-1-1,1 1 1,4 2-1,-5-1-22,-1 0 0,1 0 0,-1 1-1,0-1 1,0 1 0,0-1-1,0 1 1,0 0 0,0 0-1,-1 0 1,0 1 0,1-1 0,-1 1-1,-1-1 1,4 7 0,-4-8 36,-1 0 0,1-1 0,0 1 0,-1 0 0,1 0 0,-1 0 0,1 0 0,-1 0 0,0 0 0,0 0 0,0-1 0,0 1 0,0 0 0,0 0 0,-1 0 0,1 0 0,0 0 0,-1 0 0,0 0 0,1-1 0,-1 1 0,0 0 0,0 0 0,0-1 0,0 1 0,0-1 0,-1 1 0,1-1 0,0 1 0,-1-1 0,1 0 0,-1 0 0,1 1 0,-3 0 0,-6 2 269,1 0 0,-1-1 1,0 0-1,0 0 0,0-1 0,0-1 1,0 1-1,0-2 0,0 1 1,-1-2-1,-12-1 0,19 2-270,-1-1 0,0 0 0,1-1 0,-1 1 0,1-1 0,0 0 1,0 0-1,-1 0 0,1 0 0,1-1 0,-7-4 0,7 4-264,1 0 1,0 1-1,0-1 1,0 0-1,0 0 1,0 0 0,1 0-1,-1 0 1,1-1-1,0 1 1,0 0-1,0-1 1,0 1-1,1 0 1,-1-1-1,1 1 1,0-5-1,0 6-141,0 1 0,0 0 0,0-1-1,0 1 1,0 0 0,0-1 0,1 1 0,-1 0-1,0-1 1,1 1 0,-1 0 0,1 0-1,0-1 1,-1 1 0,1 0 0,0 0-1,0 0 1,-1 0 0,1 0 0,0 0 0,0 0-1,0 0 1,0 0 0,1 0 0,0 0-1,20-10-8472</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1.597"/>
    </inkml:context>
    <inkml:brush xml:id="br0">
      <inkml:brushProperty name="width" value="0.025" units="cm"/>
      <inkml:brushProperty name="height" value="0.025" units="cm"/>
      <inkml:brushProperty name="color" value="#E71224"/>
    </inkml:brush>
  </inkml:definitions>
  <inkml:trace contextRef="#ctx0" brushRef="#br0">219 72 15118,'0'0'3534,"-1"-11"-822,2 6-2251,-4-25 654,3 29-1053,0-1 0,-1 1 0,1 0 0,0 0 0,-1-1 0,0 1 0,1 0 0,-1 0 0,0 0 0,1 0 0,-1 0 0,0 0 0,0 0 0,0 0-1,0 0 1,0 0 0,0 1 0,0-1 0,0 0 0,0 1 0,0-1 0,-1 0 0,1 1 0,0-1 0,-2 1 0,-3-1 20,-1 1 0,0 0 0,1 0 0,-1 0 0,0 1 0,1 0 0,-1 1 0,0-1 0,1 1 0,0 0-1,-1 1 1,1 0 0,0 0 0,0 0 0,1 0 0,-1 1 0,1 0 0,-1 0 0,-7 9 0,7-7 20,1-1-1,0 1 1,0 0 0,0 0 0,0 1-1,1 0 1,0 0 0,1 0 0,-1 0-1,2 0 1,-1 0 0,1 1 0,0 0-1,0-1 1,1 1 0,-1 16 0,2-24-88,0 1 0,0 0 1,0 0-1,0 0 0,1 0 0,-1 0 1,0 0-1,1 0 0,-1 0 0,1 0 1,-1-1-1,1 1 0,-1 0 1,1 0-1,-1 0 0,1-1 0,0 1 1,-1 0-1,1-1 0,0 1 0,0-1 1,-1 1-1,1-1 0,0 1 0,0-1 1,1 1-1,31 2 222,-25-5-210,0 1 0,0-1 1,0 0-1,0 0 1,0-1-1,7-4 1,-4 0-20,0 0 0,0-1 1,-1 0-1,-1 0 0,0-1 0,0 0 1,0-1-1,-1 0 0,0 0 0,-1-1 1,-1 0-1,1 0 0,4-15 0,-18 42-14,2-6 21,0 1-1,1-1 1,0 1 0,1 0-1,-3 13 1,5-20 41,1 0 0,0 1 1,-1-1-1,1 0 0,1 0 0,-1 0 0,1 1 0,0-1 1,-1 0-1,2 0 0,2 7 0,-3-10-30,0 1 0,0-1 0,1 0 0,-1 0 0,0 1 0,1-1 0,-1 0 0,1 0 0,0-1 0,-1 1 0,1 0 0,0 0 0,-1-1 0,1 1 0,0-1 0,0 1 0,-1-1 0,1 0-1,0 0 1,0 0 0,0 0 0,0 0 0,-1 0 0,1 0 0,0-1 0,0 1 0,0-1 0,-1 1 0,1-1 0,2-1 0,4-1 4,0-1 0,0 0 0,-1 0 1,1-1-1,-1 0 0,0 0 0,0-1 0,-1 1 0,0-2 0,6-6 1,-2 2-106,0-1 0,-1 0 1,-1-1-1,0 0 0,6-15 1,-14 29 47,-5 11-51,0-1 0,1 1 1,0 0-1,-1 13 0,4-23 95,1-1 0,-1 1 1,1-1-1,0 1 0,0-1 0,-1 1 1,1-1-1,0 1 0,1-1 0,-1 1 1,0-1-1,0 1 0,1-1 0,-1 1 1,1-1-1,-1 0 0,1 1 0,-1-1 1,1 0-1,0 1 0,0-1 0,0 0 1,-1 0-1,1 1 0,1-1 1,-1 0-1,0 0 0,0 0 0,0 0 1,0-1-1,1 1 0,-1 0 0,0 0 1,1-1-1,-1 1 0,1-1 0,-1 1 1,1-1-1,-1 0 0,1 1 0,-1-1 1,1 0-1,1 0 0,3-1 10,0 1 0,-1-1-1,1-1 1,0 1 0,-1-1-1,0 0 1,1 0 0,-1 0 0,0-1-1,0 0 1,0 0 0,0 0 0,0-1-1,-1 1 1,6-7 0,-3 3-29,0 0 1,-1 0-1,0-1 1,0 0 0,0 0-1,-1-1 1,0 0-1,4-11 1,-15 38-219,2 0-1,0 1 1,-2 26 0,9-3-3709,-3-41 3629,0-1 0,1 1 0,-1-1 0,0 1 1,1-1-1,-1 0 0,1 1 0,-1-1 0,0 1 1,1-1-1,-1 0 0,1 1 0,-1-1 0,1 0 1,-1 0-1,1 1 0,-1-1 0,1 0 0,0 0 1,-1 0-1,1 0 0,-1 0 0,1 0 0,-1 0 1,1 0-1,0 0 0,-1 0 0,1 0 0,0 0 1,0 0-435,11 0-10678</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2.062"/>
    </inkml:context>
    <inkml:brush xml:id="br0">
      <inkml:brushProperty name="width" value="0.025" units="cm"/>
      <inkml:brushProperty name="height" value="0.025" units="cm"/>
      <inkml:brushProperty name="color" value="#E71224"/>
    </inkml:brush>
  </inkml:definitions>
  <inkml:trace contextRef="#ctx0" brushRef="#br0">165 86 8552,'1'-9'6844,"1"-2"-5277,1-42 2690,-3 52-4219,0 1 0,0-1 0,0 1 1,0-1-1,0 1 0,0-1 0,0 1 0,0-1 0,0 1 0,0-1 1,0 1-1,-1-1 0,1 1 0,0 0 0,0-1 0,-1 1 0,1-1 1,0 1-1,-1 0 0,1-1 0,0 1 0,-1 0 0,1-1 0,0 1 1,-1 0-1,1 0 0,-1-1 0,1 1 0,-1 0 0,1 0 0,-1 0 1,1-1-1,-1 1 0,1 0 0,0 0 0,-1 0 0,1 0 0,-1 0 1,1 0-1,-1 0 0,1 0 0,-1 0 0,1 0 0,-1 1 0,1-1 0,-1 0 1,1 0-1,-1 0 0,1 0 0,-1 1 0,1-1 0,0 0 0,-1 1 1,1-1-1,0 0 0,-1 1 0,1-1 0,0 0 0,-1 1 0,1 0 1,-23 22 191,12-4 180,1 0 1,2 1-1,0 1 0,0 0 1,2 0-1,1 0 0,-3 24 0,1 11 392,1 88-1,25-46-2360,-19-98 1452,-31-86 9,24 71 110,1 0 0,0 0 1,2 0-1,-1-1 0,2 0 1,0 1-1,-1-22 0,4 36 2,0-1 0,0 1 0,0 0 0,0-1-1,1 1 1,-1 0 0,0-1 0,1 1 0,-1 0 0,1 0 0,0-1-1,-1 1 1,1 0 0,0 0 0,-1 0 0,1 0 0,0 0 0,0 0-1,0 0 1,0 0 0,0 0 0,0 0 0,0 1 0,0-1 0,2-1-1,1 1 9,0-1-1,0 1 1,1 0-1,-1 0 1,0 1-1,0-1 1,1 1-1,5 0 1,7 1-666,1 1-1,0 1 1,17 5 0,2-1-3136,0-2-2615</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2.657"/>
    </inkml:context>
    <inkml:brush xml:id="br0">
      <inkml:brushProperty name="width" value="0.025" units="cm"/>
      <inkml:brushProperty name="height" value="0.025" units="cm"/>
      <inkml:brushProperty name="color" value="#E71224"/>
    </inkml:brush>
  </inkml:definitions>
  <inkml:trace contextRef="#ctx0" brushRef="#br0">166 1 7847,'0'0'12967,"-5"10"-12283,-47 84 1220,28-52-694,-34 76 0,53-104-1151,0 0 1,1 1-1,0-1 0,1 1 0,1 0 0,0 0 1,1 0-1,1 0 0,3 30 0,-2-39-130,0 0 0,1 1-1,0-1 1,0 0 0,1 0-1,0 0 1,0-1 0,0 1-1,0-1 1,1 1 0,0-1-1,0 0 1,1-1 0,-1 1-1,1-1 1,0 0 0,0 0-1,1 0 1,8 4 0,-2-2-601,0 0 1,1-1 0,0-1 0,0 0-1,0-1 1,0 0 0,0-1-1,21 0 1,23-1-5175</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3.233"/>
    </inkml:context>
    <inkml:brush xml:id="br0">
      <inkml:brushProperty name="width" value="0.025" units="cm"/>
      <inkml:brushProperty name="height" value="0.025" units="cm"/>
      <inkml:brushProperty name="color" value="#E71224"/>
    </inkml:brush>
  </inkml:definitions>
  <inkml:trace contextRef="#ctx0" brushRef="#br0">1 21 4933,'0'0'20430,"0"9"-19875,1 1-387,0 0-1,1 1 1,0-1 0,0 0-1,7 18 1,-8-25-147,1 0-1,-1-1 1,1 1 0,-1 0-1,1 0 1,0-1 0,0 1-1,0-1 1,0 1 0,1-1-1,-1 0 1,1 0 0,-1 0-1,1 0 1,0-1 0,-1 1-1,1-1 1,0 1 0,0-1-1,0 0 1,0 0 0,1-1-1,-1 1 1,0 0 0,0-1-1,4 0 1,-3 0-11,-1 0 0,1-1 0,-1 1 0,1-1 0,-1 0 0,0 0 0,1-1 0,-1 1 0,0-1 0,0 1 0,1-1 0,-1 0 1,-1 0-1,1 0 0,0-1 0,0 1 0,-1-1 0,0 1 0,1-1 0,-1 0 0,2-3 0,1-3-21,0 0 0,-1 0 0,0 0 0,0 0 0,-1 0 0,3-15 0,-8 41-69,1-1 0,1 1 1,2 21-1,-1 5 282,-1-41-184,0 0 0,-1 0 1,1 0-1,0-1 1,0 1-1,1 0 0,-1 0 1,0 0-1,0 0 1,1-1-1,-1 1 0,1 0 1,0 0-1,-1-1 1,1 1-1,0 0 0,0-1 1,0 1-1,0-1 0,0 1 1,1-1-1,-1 1 1,0-1-1,1 0 0,-1 0 1,1 0-1,-1 0 1,1 0-1,-1 0 0,1 0 1,0 0-1,0-1 1,-1 1-1,1 0 0,0-1 1,0 0-1,0 1 0,0-1 1,-1 0-1,1 0 1,0 0-1,0 0 0,2-1 1,1 0 23,1 0 0,-1 0 0,0-1 0,0 0 1,0 0-1,0 0 0,0-1 0,-1 0 0,1 0 0,-1 0 0,0 0 1,0 0-1,0-1 0,5-5 0,-3 0-122,-1 1 1,0-1-1,0 0 0,-1 0 1,0 0-1,-1-1 0,0 1 1,0-1-1,1-11 0,-3 12-886,1 0-1,-2 0 0,0 0 0,0 0 0,0 0 0,-3-10 1,3 19 862,0 0 1,0-1-1,0 1 1,0 0-1,-1 0 1,1 0-1,0 0 1,0 0-1,0-1 1,0 1-1,-1 0 1,1 0-1,0 0 1,0 0-1,0 0 1,-1 0-1,1 0 1,0 0-1,0 0 1,0 0-1,-1 0 1,1 0-1,0 0 1,0 0 0,0 0-1,-1 0 1,1 0-1,0 0 1,0 0-1,0 0 1,-1 0-1,1 0 1,0 0-1,0 0 1,0 0-1,0 0 1,-1 0-1,1 1 1,0-1-1,0 0 1,0 0-1,0 0 1,-1 0-1,1 0 1,0 1-1,0-1 1,0 0-1,0 0 1,0 0 0,0 0-1,0 1 1,0-1-1,0 0 1,-1 0-1,1 1 1,-8 9-3626,-2 7-2592</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3.576"/>
    </inkml:context>
    <inkml:brush xml:id="br0">
      <inkml:brushProperty name="width" value="0.025" units="cm"/>
      <inkml:brushProperty name="height" value="0.025" units="cm"/>
      <inkml:brushProperty name="color" value="#E71224"/>
    </inkml:brush>
  </inkml:definitions>
  <inkml:trace contextRef="#ctx0" brushRef="#br0">1 55 12204,'0'0'10538,"66"15"-8809,-16-15-544,14 0-704,1 0-353,1 0-96,-5-8-128,-5-1-897,-10-3-737,-11-1-800,-11-1-1666,-9 1-3844</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3.997"/>
    </inkml:context>
    <inkml:brush xml:id="br0">
      <inkml:brushProperty name="width" value="0.025" units="cm"/>
      <inkml:brushProperty name="height" value="0.025" units="cm"/>
      <inkml:brushProperty name="color" value="#E71224"/>
    </inkml:brush>
  </inkml:definitions>
  <inkml:trace contextRef="#ctx0" brushRef="#br0">23 22 5509,'0'0'14846,"-3"9"-13132,-2 7-1212,1 1-1,0 0 1,1-1 0,1 1 0,1 1 0,0-1 0,1 0-1,3 20 1,-3-36-494,0-1 1,0 1-1,1-1 0,-1 1 1,0-1-1,0 1 0,0-1 1,1 1-1,-1-1 0,0 0 1,0 1-1,1-1 0,-1 1 0,0-1 1,1 0-1,-1 1 0,1-1 1,-1 0-1,0 1 0,1-1 1,-1 0-1,1 1 0,-1-1 1,1 0-1,-1 0 0,1 0 1,-1 0-1,1 1 0,-1-1 0,1 0 1,-1 0-1,1 0 0,-1 0 1,1 0-1,-1 0 0,1 0 1,-1 0-1,1-1 0,-1 1 1,1 0-1,-1 0 0,1 0 0,-1 0 1,1-1-1,-1 1 0,1 0 1,-1 0-1,0-1 0,1 1 1,-1 0-1,1-1 0,-1 1 1,0-1-1,1 1 0,-1 0 1,0-1-1,0 1 0,1-1 0,-1 1 1,0-1-1,25-30 307,-24 29-341,19-29 92,-6 9-217,1 0-1,28-31 1,-40 49 101,1 0-1,0 0 1,-1 1 0,1-1-1,1 1 1,-1 0 0,0 1 0,1-1-1,-1 1 1,1-1 0,0 1 0,0 1-1,0-1 1,0 1 0,0 0-1,0 0 1,0 0 0,0 1 0,8 0-1,-12 0 7,0 0-1,1 0 1,-1 1 0,0-1-1,0 1 1,1-1-1,-1 1 1,0-1 0,0 1-1,0 0 1,0 0-1,0-1 1,0 1 0,0 0-1,0 0 1,0 0 0,0 0-1,-1 0 1,1 0-1,0 0 1,-1 1 0,1-1-1,-1 0 1,1 0-1,-1 0 1,1 1 0,-1-1-1,0 0 1,0 0-1,1 1 1,-1-1 0,0 0-1,0 1 1,0-1-1,-1 0 1,1 0 0,0 1-1,-1 1 1,0 1 43,1-1 1,-1 0-1,0 0 0,0 0 1,-1 0-1,1 0 1,0 0-1,-1 0 0,0 0 1,0 0-1,0-1 1,0 1-1,0-1 1,-5 5-1,1-4 307,0 0 1,0 0-1,0 0 1,-1-1-1,1 0 0,-1 0 1,0-1-1,0 0 0,1 0 1,-1 0-1,0-1 1,0 0-1,-12-2 0,16 2-291,0-1 0,0 1-1,1-1 1,-1 0-1,0 0 1,0-1-1,1 1 1,-1 0 0,1-1-1,-1 1 1,1-1-1,0 0 1,0 0-1,-4-4 1,5 4-407,-1-1 1,1 1-1,-1-1 0,1 1 1,0-1-1,0 0 1,0 1-1,1-1 0,-1 0 1,1 0-1,-1 0 1,1 0-1,0 0 0,0 1 1,0-1-1,1 0 1,0-5-1,5-5-5021,10 0-2360</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4.342"/>
    </inkml:context>
    <inkml:brush xml:id="br0">
      <inkml:brushProperty name="width" value="0.025" units="cm"/>
      <inkml:brushProperty name="height" value="0.025" units="cm"/>
      <inkml:brushProperty name="color" value="#E71224"/>
    </inkml:brush>
  </inkml:definitions>
  <inkml:trace contextRef="#ctx0" brushRef="#br0">195 0 5029,'0'0'14632,"1"12"-12571,3 17-819,2 0 1,1-1-1,20 51 1,-23-69-1228,0 1-1,-1-1 1,0 1-1,-1 0 1,0 0-1,-1 0 1,0 0 0,-1 0-1,0 0 1,0 0-1,-2 0 1,1 0 0,-1 0-1,-1-1 1,0 1-1,0 0 1,-1-1 0,0 0-1,-1 0 1,0 0-1,-1-1 1,0 1 0,-1-1-1,1-1 1,-2 1-1,1-1 1,-1-1-1,0 1 1,-14 8 0,-26 19-1826,43-32 1244,-1 0-1,1 0 1,-1-1 0,0 1-1,1-1 1,-1 0-1,0-1 1,0 1-1,0-1 1,0 0-1,-1-1 1,-6 0-1,-5-3-8694</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04.714"/>
    </inkml:context>
    <inkml:brush xml:id="br0">
      <inkml:brushProperty name="width" value="0.025" units="cm"/>
      <inkml:brushProperty name="height" value="0.025" units="cm"/>
      <inkml:brushProperty name="color" value="#E71224"/>
    </inkml:brush>
  </inkml:definitions>
  <inkml:trace contextRef="#ctx0" brushRef="#br0">1 0 7591,'0'0'16272,"38"70"-14607,-29-26-288,-2 7-544,3 3-609,-5 4-192,1-1-704,-1-5-2531,0-7-2819</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39.811"/>
    </inkml:context>
    <inkml:brush xml:id="br0">
      <inkml:brushProperty name="width" value="0.025" units="cm"/>
      <inkml:brushProperty name="height" value="0.025" units="cm"/>
      <inkml:brushProperty name="color" value="#E71224"/>
    </inkml:brush>
  </inkml:definitions>
  <inkml:trace contextRef="#ctx0" brushRef="#br0">19 1 5862,'0'0'326,"-1"0"1,0-1-1,1 1 0,-1 0 1,0 0-1,0 0 1,0 0-1,1 0 1,-1 0-1,0 0 1,0 0-1,1 0 1,-1 1-1,0-1 1,0 0-1,1 0 1,-1 1-1,0-1 1,1 0-1,-1 1 1,0-1-1,1 1 1,-1-1-1,1 1 1,-2 0-1,16 10 2826,37 9-1414,29-2-684,0-3 1,118 6 0,166-13-1000,-335-8 25,611-14 800,-30-1 904,-602 15-1928,22 2 34,-15 6-2909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0.177"/>
    </inkml:context>
    <inkml:brush xml:id="br0">
      <inkml:brushProperty name="width" value="0.025" units="cm"/>
      <inkml:brushProperty name="height" value="0.025" units="cm"/>
    </inkml:brush>
  </inkml:definitions>
  <inkml:trace contextRef="#ctx0" brushRef="#br0">241 0 16464,'0'0'4676,"71"36"-3139,-45-13-351,-3 7-226,-6 7-479,-8 12-321,-9 10-64,-14 12 0,-19 11 0,-13 5-96,-7 10-192,-8-3-993,-1-5-1505,1-13-2531,5-16-8040</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2.155"/>
    </inkml:context>
    <inkml:brush xml:id="br0">
      <inkml:brushProperty name="width" value="0.025" units="cm"/>
      <inkml:brushProperty name="height" value="0.025" units="cm"/>
      <inkml:brushProperty name="color" value="#E71224"/>
    </inkml:brush>
  </inkml:definitions>
  <inkml:trace contextRef="#ctx0" brushRef="#br0">0 4 7207,'0'7'9595,"1"19"-5879,1 11-2683,-2-32-926,0 1 1,0-1-1,1 0 1,-1 0-1,1 0 1,1 0-1,-1 0 0,1 0 1,-1 0-1,1 0 1,1-1-1,-1 1 1,1-1-1,0 1 0,0-1 1,6 7-1,-6-8-53,0-1-1,1 0 1,-1 0 0,0 0-1,1 0 1,-1-1-1,1 0 1,0 1 0,-1-1-1,1 0 1,0-1-1,0 1 1,0-1-1,0 1 1,-1-1 0,1 0-1,0-1 1,0 1-1,0-1 1,0 1 0,-1-1-1,1-1 1,6-1-1,0-2-20,-1-1-1,1 0 1,-1 0-1,-1 0 0,1-1 1,-1-1-1,0 0 1,-1 0-1,1 0 0,-2-1 1,1 0-1,-1 0 1,8-17-1,-14 25-5,-4 35 309,4-30-275,-1 0-1,0 0 1,1 0 0,0 0-1,0 0 1,0 0 0,0 0-1,1 0 1,0 0-1,0 0 1,0 0 0,0 0-1,0 0 1,1 0 0,0 0-1,0-1 1,4 6-1,-3-6 4,0 0-1,0-1 0,1 1 0,-1-1 0,1 0 0,0 0 0,0 0 0,0-1 0,0 1 0,0-1 0,0 0 0,0 0 0,0-1 0,0 1 0,1-1 0,-1 0 0,5 0 0,-2 0-34,0 0-1,0 0 0,0-1 1,0 0-1,0 0 1,0-1-1,0 0 0,0 0 1,-1-1-1,1 0 1,-1 0-1,0 0 0,0-1 1,0 1-1,10-10 0,-12 9-10,0-1 0,0 1 0,-1-1 0,0 1-1,0-1 1,0 0 0,-1 0 0,0 0-1,0-1 1,0 1 0,0 0 0,-1-1-1,0 0 1,0 1 0,0-1 0,-1 1 0,0-1-1,0 0 1,0 1 0,-2-9 0,1 12-77,0 0 1,0 0 0,0 0 0,0 0-1,-1 1 1,1-1 0,-1 0 0,1 1 0,-1-1-1,1 0 1,-1 1 0,0 0 0,0-1-1,1 1 1,-1 0 0,0 0 0,0 0-1,0 0 1,0 1 0,-1-1 0,1 1-1,0-1 1,0 1 0,0-1 0,-1 1 0,1 0-1,0 0 1,0 0 0,0 1 0,-1-1-1,1 0 1,-4 2 0,6-2-154,0 1 0,0-1 0,-1 0-1,1 1 1,0-1 0,0 0 0,0 1 0,0-1 0,0 0 0,0 1 0,0-1 0,0 0 0,0 1-1,0-1 1,0 0 0,1 1 0,-1-1 0,0 0 0,0 1 0,0-1 0,0 0 0,0 1-1,1-1 1,-1 0 0,0 0 0,0 1 0,1-1 0,-1 0 0,0 0 0,0 1 0,1-1 0,-1 0-1,0 0 1,0 0 0,1 0 0,-1 1 0,0-1 0,1 0 0,-1 0 0,1 0 0,9 4-6077</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2.730"/>
    </inkml:context>
    <inkml:brush xml:id="br0">
      <inkml:brushProperty name="width" value="0.025" units="cm"/>
      <inkml:brushProperty name="height" value="0.025" units="cm"/>
      <inkml:brushProperty name="color" value="#E71224"/>
    </inkml:brush>
  </inkml:definitions>
  <inkml:trace contextRef="#ctx0" brushRef="#br0">0 67 6502,'0'0'7960,"11"-2"-6919,34-6 2098,61-3 0,54 6-634,-75 4-2335,139-21 0,-193 16-671,16-3-270,-16 7-8495,-35 2 4563</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3.243"/>
    </inkml:context>
    <inkml:brush xml:id="br0">
      <inkml:brushProperty name="width" value="0.025" units="cm"/>
      <inkml:brushProperty name="height" value="0.025" units="cm"/>
      <inkml:brushProperty name="color" value="#E71224"/>
    </inkml:brush>
  </inkml:definitions>
  <inkml:trace contextRef="#ctx0" brushRef="#br0">64 1 13453,'0'0'2920,"1"9"-1153,0 23-104,-1 1 0,-1 0 0,-11 55-1,-3 10-1371,8-47 365,-16 59-1,23-111-635,0 1 0,0 0 0,0 0 0,0 0 0,0 0 0,0 0 0,0 0 0,0 0 0,0 0 1,0 0-1,0 0 0,-1 0 0,1 0 0,0 0 0,0 0 0,0 0 0,0 0 0,0 0 0,0 0 0,0-1 0,0 1 0,0 0 0,0 0 0,0 0 0,0 0 0,0 0 0,0 0 1,0 0-1,-1 0 0,1 0 0,0 0 0,0 0 0,0 0 0,0 0 0,0 0 0,0 0 0,0 0 0,0 0 0,0 0 0,0 1 0,0-1 0,0 0 0,0 0 0,0 0 1,-1 0-1,1 0 0,0 0 0,-2-14 319,-1-19-178,5-1-227,1 0 1,1 1-1,2-1 1,2 1 0,0 0-1,3 0 1,26-57 0,-34 84 45,0 1 1,0 0 0,1 0 0,-1 0 0,1 0 0,1 1 0,-1 0 0,0 0-1,1 0 1,0 0 0,0 0 0,0 1 0,1 0 0,-1 0 0,1 1 0,7-3-1,-10 4 6,1 0 0,0 0-1,0 0 1,0 1-1,0-1 1,0 1 0,0 0-1,0 0 1,0 1-1,0-1 1,0 1 0,0 0-1,0 0 1,0 0 0,-1 1-1,1-1 1,0 1-1,-1 0 1,1 0 0,-1 0-1,0 0 1,0 1-1,0-1 1,0 1 0,4 4-1,-5-5 7,-1-1-1,1 1 0,0 0 1,-1 0-1,0 0 0,1 0 1,-1 0-1,0 0 0,0 0 1,0 0-1,-1 1 0,1-1 1,0 0-1,-1 1 0,1-1 1,-1 0-1,0 1 0,0-1 1,0 0-1,0 1 0,0-1 1,-1 1-1,0 2 0,0-2 10,-1 1 0,0-1 0,0 0 0,0 0-1,0 0 1,-1 0 0,1 0 0,-1-1 0,0 1-1,0-1 1,0 0 0,0 1 0,-5 1 0,-3 2 29,-1 0 1,0-1-1,-1 0 1,1-1 0,-1 0-1,0-1 1,-18 2-1,30-5-46,-1 0-1,0 0 0,0 0 0,1 0 1,-1 0-1,0 0 0,0 0 1,1-1-1,-1 1 0,0-1 0,1 1 1,-1-1-1,0 1 0,1-1 1,-3-1-1,4 1-95,-1 1 0,1-1 1,-1 0-1,1 1 0,-1-1 1,1 0-1,-1 0 0,1 0 1,-1 1-1,1-1 0,0 0 1,0 0-1,-1 0 0,1 0 0,0 1 1,0-1-1,0 0 0,0 0 1,0 0-1,0 0 0,0-1 1,2-3-542,-1 0 0,1 0 1,0 1-1,0-1 0,0 1 1,1-1-1,-1 1 0,1 0 0,4-5 1,23-28-5728</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3.600"/>
    </inkml:context>
    <inkml:brush xml:id="br0">
      <inkml:brushProperty name="width" value="0.025" units="cm"/>
      <inkml:brushProperty name="height" value="0.025" units="cm"/>
      <inkml:brushProperty name="color" value="#E71224"/>
    </inkml:brush>
  </inkml:definitions>
  <inkml:trace contextRef="#ctx0" brushRef="#br0">254 0 15214,'0'0'5446,"1"10"-4032,0 2-1007,1 0 1,1 0-1,-1 0 0,2 0 0,0-1 1,10 22-1,-7-21-390,-1 1-1,0 0 1,-1 0 0,-1 0 0,0 1 0,0-1-1,-2 1 1,0 0 0,0 0 0,-1 0-1,-2 23 1,0-24-223,-1-1-1,-1 0 1,0 0-1,-1 0 0,0-1 1,0 1-1,-2-1 1,1 0-1,-1 0 1,-1-1-1,0 0 0,0 0 1,-14 13-1,9-11-413,0 0 1,-1-1-1,0 0 0,-1-1 0,0 0 0,-23 11 0,27-17-289,0 0 0,-1 0 0,1-1-1,-1 0 1,0-1 0,-19 2 0,-9-3-4184</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3.930"/>
    </inkml:context>
    <inkml:brush xml:id="br0">
      <inkml:brushProperty name="width" value="0.025" units="cm"/>
      <inkml:brushProperty name="height" value="0.025" units="cm"/>
      <inkml:brushProperty name="color" value="#E71224"/>
    </inkml:brush>
  </inkml:definitions>
  <inkml:trace contextRef="#ctx0" brushRef="#br0">256 1 12011,'0'0'1073,"-12"8"235,-13 10-505,0 1 0,2 1-1,0 2 1,1 0-1,-37 50 1,50-61-688,2 0-1,-1 1 1,2 1-1,0-1 1,0 1 0,1 0-1,0 0 1,2 0-1,-1 1 1,1 0-1,1-1 1,1 1 0,0 0-1,1 0 1,0 0-1,4 25 1,-2-32-99,1 0 0,0 0 0,0 0 0,0 0 0,1 0 0,0 0 0,1-1 0,-1 0 0,1 0-1,0 0 1,1-1 0,-1 1 0,1-1 0,0 0 0,0-1 0,1 0 0,0 0 0,-1 0 0,1-1 0,0 0 0,1 0 0,9 2 0,11 3-330,0-1 1,0-1-1,1-2 0,46 2 1,7-5-2703,2-1-2552</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4.258"/>
    </inkml:context>
    <inkml:brush xml:id="br0">
      <inkml:brushProperty name="width" value="0.025" units="cm"/>
      <inkml:brushProperty name="height" value="0.025" units="cm"/>
      <inkml:brushProperty name="color" value="#E71224"/>
    </inkml:brush>
  </inkml:definitions>
  <inkml:trace contextRef="#ctx0" brushRef="#br0">1 1 17873,'0'0'7623,"0"67"-7527,5-29-96,1 0-192,-2 2-1730,5-3-2306,1-5-7111</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4.631"/>
    </inkml:context>
    <inkml:brush xml:id="br0">
      <inkml:brushProperty name="width" value="0.025" units="cm"/>
      <inkml:brushProperty name="height" value="0.025" units="cm"/>
      <inkml:brushProperty name="color" value="#E71224"/>
    </inkml:brush>
  </inkml:definitions>
  <inkml:trace contextRef="#ctx0" brushRef="#br0">1 1 17040,'0'0'4175,"9"3"-2734,33 10-643,0-3 0,50 6 0,32 8-2130,-123-24 1308,1 0 0,0 0 1,-1 1-1,1-1 0,0 1 0,-1-1 0,1 1 0,-1 0 0,1-1 0,-1 1 0,1 0 0,-1 0 0,1 0 0,-1 0 0,0 0 0,1 1 0,-1-1 0,0 0 0,0 1 0,2 2 0,-3-3 67,0 0 0,0 0 1,0 1-1,0-1 0,-1 0 1,1 1-1,0-1 0,0 0 1,-1 0-1,1 1 0,-1-1 1,1 0-1,-1 0 0,1 0 1,-1 0-1,0 0 0,0 0 1,1 0-1,-1 0 0,0 0 0,-1 1 1,-9 8 672,-1-1 0,1 0 0,-24 13 0,24-16-442,-140 93 41</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5.205"/>
    </inkml:context>
    <inkml:brush xml:id="br0">
      <inkml:brushProperty name="width" value="0.025" units="cm"/>
      <inkml:brushProperty name="height" value="0.025" units="cm"/>
      <inkml:brushProperty name="color" value="#E71224"/>
    </inkml:brush>
  </inkml:definitions>
  <inkml:trace contextRef="#ctx0" brushRef="#br0">1 74 11307,'0'0'2829,"5"-10"289,28-52 1660,-32 73-1049,0 1-3498,0-1 0,0 1 0,1 0 0,5 17 0,-4-26-203,-1 0 1,1 0-1,-1-1 1,1 0-1,0 1 0,0-1 1,0 0-1,0 0 0,0-1 1,0 1-1,1-1 0,-1 1 1,1-1-1,-1 0 0,1 0 1,-1-1-1,1 1 1,-1-1-1,1 0 0,0 0 1,-1 0-1,1 0 0,-1 0 1,6-2-1,3 0-9,-1 0 0,0-1 1,0 0-1,0-1 0,0 0 0,14-8 1,55-51-271,-79 105 357,-1-39-58,-1-1 0,1 1 0,0 0 0,1-1 0,-1 1 0,0 0 0,1-1 0,0 1 0,-1 0-1,1-1 1,0 1 0,0-1 0,1 1 0,-1-1 0,0 0 0,1 0 0,-1 1 0,1-1 0,4 3-1,-3-3-9,1 0 0,0 0 0,0 0 0,0-1 0,0 0 0,0 0 0,0 0 0,0 0 0,0-1 1,0 1-1,1-1 0,5 0 0,-7 0-28,1 0 0,-1 0 0,1 0 0,-1-1 0,0 1 0,1-1 1,-1 1-1,0-1 0,0 0 0,0 0 0,0-1 0,0 1 0,0-1 1,0 1-1,0-1 0,0 0 0,0 0 0,-1 0 0,1-1 0,-1 1 0,0 0 1,0-1-1,3-3 0,8-31-2585,-10-9-6235,-3 30 269</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5.581"/>
    </inkml:context>
    <inkml:brush xml:id="br0">
      <inkml:brushProperty name="width" value="0.025" units="cm"/>
      <inkml:brushProperty name="height" value="0.025" units="cm"/>
      <inkml:brushProperty name="color" value="#E71224"/>
    </inkml:brush>
  </inkml:definitions>
  <inkml:trace contextRef="#ctx0" brushRef="#br0">0 72 15631,'0'0'7495,"73"5"-5894,-19-13-704,15-3-544,6-1-289,0-1-32,-7 3 0,-9 1-769,-11 2-1089,-15 3-352,-15 2-64,-14 1-1602</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48:45.923"/>
    </inkml:context>
    <inkml:brush xml:id="br0">
      <inkml:brushProperty name="width" value="0.025" units="cm"/>
      <inkml:brushProperty name="height" value="0.025" units="cm"/>
      <inkml:brushProperty name="color" value="#E71224"/>
    </inkml:brush>
  </inkml:definitions>
  <inkml:trace contextRef="#ctx0" brushRef="#br0">46 0 14574,'0'0'2429,"-5"11"-262,-3 8-1207,1 1 0,1-1 1,1 1-1,1 0 0,1 0 0,-1 27 0,2-14-554,1 9-77,2-35 243,2-19 534,0-1-1088,1 2-1,0-1 1,1 0 0,0 1-1,1 0 1,0 0 0,1 1-1,14-17 1,-10 13-123,1 1 0,0 0 1,1 1-1,0 1 0,24-16 0,-32 24 69,1 0 0,-1 0 0,1 1 0,-1 0 0,1 0 0,0 0 0,0 1 0,0 0 0,8-1 0,-13 2 27,0 0 0,0 0 0,0 0 0,0 0 0,1 0 0,-1 1 0,0-1-1,0 0 1,0 1 0,0-1 0,0 1 0,0-1 0,0 1 0,0-1 0,0 1 0,0 0-1,0-1 1,0 1 0,0 0 0,1 1 0,-1 0 1,-1 0 0,1-1-1,-1 1 1,1 0 0,-1 0 0,0 0-1,1-1 1,-1 1 0,0 0 0,0 0 0,0 0-1,0 0 1,-1-1 0,1 1 0,0 0-1,-1 0 1,0 2 0,-1-1 33,1 0 1,-1 0-1,0-1 1,0 1-1,0-1 1,0 1-1,0-1 0,-1 0 1,1 0-1,0 0 1,-1 0-1,0 0 0,1 0 1,-1-1-1,0 1 1,0-1-1,0 0 0,0 0 1,-6 1-1,-3 2 298,0-2 0,-1 1-1,-21 0 1,30-3-386,-7 0 321,-1 0 0,1 0 1,-21-4-1,30 4-346,1 0 0,0 0-1,0-1 1,-1 1 0,1 0 0,0 0 0,0-1 0,0 1-1,-1-1 1,1 1 0,0-1 0,0 1 0,0-1 0,0 0 0,0 0-1,0 1 1,0-1 0,0 0 0,0 0 0,0 0 0,1 0-1,-1 0 1,0 0 0,1 0 0,-1 0 0,1 0 0,-1-1-1,1 1 1,-1 0 0,1 0 0,0 0 0,-1-1 0,1 1 0,0 0-1,0 0 1,0-1 0,0 1 0,0 0 0,0 0 0,1-1-1,-1 1 1,0 0 0,1 0 0,-1-1 0,0 1 0,1 0-1,0-1 1,14-14-5261,12-2-3827</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5.804"/>
    </inkml:context>
    <inkml:brush xml:id="br0">
      <inkml:brushProperty name="width" value="0.025" units="cm"/>
      <inkml:brushProperty name="height" value="0.025" units="cm"/>
    </inkml:brush>
  </inkml:definitions>
  <inkml:trace contextRef="#ctx0" brushRef="#br0">1 0 13677,'0'0'6449,"7"10"-4789,23 36-165,-4-6-972,2-2 0,32 36 0,-59-72-643,1-1-1,-1 1 1,0-1-1,1 0 1,-1 0-1,1 0 1,0 0-1,-1 0 1,1 0-1,0 0 1,0 0-1,-1-1 1,1 1-1,0-1 1,0 1 0,0-1-1,0 0 1,0 0-1,-1 0 1,1 0-1,0 0 1,0 0-1,0 0 1,0-1-1,0 1 1,1-1-1,1-1-612,-1 1 1,0-1-1,0 0 0,0 0 0,0-1 0,-1 1 0,1 0 0,-1-1 1,1 0-1,-1 1 0,0-1 0,3-6 0,11-20-6212</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02.824"/>
    </inkml:context>
    <inkml:brush xml:id="br0">
      <inkml:brushProperty name="width" value="0.025" units="cm"/>
      <inkml:brushProperty name="height" value="0.025" units="cm"/>
      <inkml:brushProperty name="color" value="#E71224"/>
    </inkml:brush>
  </inkml:definitions>
  <inkml:trace contextRef="#ctx0" brushRef="#br0">219 97 3812,'0'0'-737,"-94"-60"1826,35 40-1217,-6 3-1762</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03.275"/>
    </inkml:context>
    <inkml:brush xml:id="br0">
      <inkml:brushProperty name="width" value="0.025" units="cm"/>
      <inkml:brushProperty name="height" value="0.025" units="cm"/>
      <inkml:brushProperty name="color" value="#E71224"/>
    </inkml:brush>
  </inkml:definitions>
  <inkml:trace contextRef="#ctx0" brushRef="#br0">1265 4 2018,'-57'-3'1047,"-1"2"1,0 4-1,1 1 0,-109 24 0,116-15-1184,0 2-1,1 2 0,1 2 0,0 2 0,-74 47 0,84-42 553,2 1 0,1 2-1,1 2 1,2 1-1,1 1 1,-48 70 0,47-56-187,2 2 0,3 1 0,2 1 0,2 1 0,-18 58 0,32-79-134,0 1 0,2 0 0,2 0-1,0 1 1,3 0 0,0 0 0,2-1 0,6 42 0,-3-57-69,0 1 1,2 0 0,0-1-1,1 0 1,0 0 0,2-1-1,0 0 1,0 0 0,2-1-1,0 0 1,1 0 0,0-1 0,1-1-1,0 0 1,1 0 0,22 15-1,-8-11 68,0 0-1,2-2 0,-1-1 0,2-2 1,0 0-1,0-2 0,1-2 0,0-1 1,1-1-1,49 3 0,-12-5 482,0-4 0,0-2-1,127-23 1,-93 6-108,-2-5 0,0-5-1,-2-4 1,-1-4 0,-3-4 0,-1-5 0,147-95-1,-202 114-380,-2-2 0,0-2 0,-2-1 0,-2-2 0,-1-1 0,47-67-1,-65 80-11,0 0 0,-2-1 0,-1 0 0,0 0 0,-2-1 0,-1-1-1,-1 1 1,-1-1 0,-1-1 0,-1 1 0,-1-1 0,-2 1 0,0-1-1,-4-26 1,2 37-66,-2 1 0,0 0 0,0 0 0,-2 0 0,1 1 0,-2-1 0,0 1 0,0 0 0,-1 1 0,-1 0 0,0 0-1,-1 0 1,0 1 0,-1 0 0,0 1 0,0 0 0,-1 1 0,-21-14 0,10 10-35,1 2 0,-2 0 0,1 1 0,-2 2 0,1 0 0,-1 1 0,0 2 0,0 0 0,-1 1 0,-28 1 0,-68 2-1784,-149 20-1,212-13 255,-18-3-1758,17-3-735</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48.189"/>
    </inkml:context>
    <inkml:brush xml:id="br0">
      <inkml:brushProperty name="width" value="0.025" units="cm"/>
      <inkml:brushProperty name="height" value="0.025" units="cm"/>
      <inkml:brushProperty name="color" value="#E71224"/>
    </inkml:brush>
  </inkml:definitions>
  <inkml:trace contextRef="#ctx0" brushRef="#br0">149 153 5894,'0'0'2439,"10"-10"876,-3 3-2796,46-50 3001,-50 54-3087,0 0 0,-1-1 0,1 1 1,-1-1-1,0 0 0,0 0 0,0 1 0,-1-1 0,1 0 0,-1 0 1,0-1-1,0 1 0,0 0 0,-1 0 0,1-1 0,-1 1 0,0-5 1,-1 8-399,1 1 0,0 0 0,-1 0 0,1-1 0,0 1 0,-1 0 1,1 0-1,-1-1 0,1 1 0,0 0 0,-1 0 0,1 0 0,-1 0 1,1 0-1,-1 0 0,1 0 0,0 0 0,-1 0 0,1 0 0,-1 0 1,1 0-1,-1 0 0,1 0 0,0 0 0,-1 0 0,1 0 0,-1 0 1,1 0-1,0 1 0,-1-1 0,1 0 0,-1 0 0,1 1 0,0-1 1,-1 1-1,-15 9 34,7 1-24,0 1 0,1 0 0,1 0 0,0 0 0,1 1 0,0 0-1,1 0 1,-5 18 0,1 4 255,2 0-1,-4 40 1,8-48-254,1-1 0,2 1 1,0 0-1,2-1 0,1 1 0,1-1 1,1 0-1,2 0 0,0-1 0,2 0 1,15 33-1,-38-81-1275,0 0-1,-33-38 1,27 37 1034,1-1 0,1 0 0,-21-42 0,38 66 213,1 0 0,-1 1 1,1-1-1,-1 0 0,1 0 0,-1 1 1,1-1-1,0 0 0,-1 0 0,1 0 1,0 1-1,-1-1 0,1 0 1,0 0-1,0 0 0,0 0 0,0 0 1,0 1-1,0-1 0,0 0 1,0 0-1,1 0 0,-1 0 0,0 0 1,0 1-1,1-1 0,-1 0 1,0 0-1,1 0 0,-1 1 0,1-1 1,-1 0-1,1 1 0,0-1 0,-1 0 1,1 1-1,-1-1 0,1 1 1,0-1-1,0 1 0,-1-1 0,1 1 1,0-1-1,1 1 0,4-1 1,-1 0 0,1 1 0,0-1-1,0 1 1,11 2 0,6-1-73,36-7-1630,-22-6-2846,-6-4-2480</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48.750"/>
    </inkml:context>
    <inkml:brush xml:id="br0">
      <inkml:brushProperty name="width" value="0.025" units="cm"/>
      <inkml:brushProperty name="height" value="0.025" units="cm"/>
      <inkml:brushProperty name="color" value="#E71224"/>
    </inkml:brush>
  </inkml:definitions>
  <inkml:trace contextRef="#ctx0" brushRef="#br0">172 0 7335,'0'0'9716,"-3"10"-8435,-71 255 3294,79-283-4758,14-61-1959,-17 72 1992,-1 0 0,-1-1-1,0 1 1,0 0-1,0 0 1,0-1 0,-1 1-1,-3-12 1,3 18 151,1 1 1,0-1-1,0 1 1,0-1-1,0 1 1,0-1-1,-1 1 0,1-1 1,0 1-1,-1-1 1,1 1-1,0-1 1,-1 1-1,1 0 1,0-1-1,-1 1 0,1-1 1,-1 1-1,1 0 1,-1-1-1,1 1 1,0 0-1,-1 0 1,0-1-1,1 1 0,-1 0 1,1 0-1,-1 0 1,1 0-1,-1 0 1,1 0-1,-1 0 1,1 0-1,-1 0 1,0 0-1,1 0 0,-1 0 1,1 0-1,-1 0 1,1 0-1,-1 0 1,1 1-1,-1-1 1,1 0-1,-1 0 0,1 1 1,-1-1-1,1 0 1,-1 1-1,1-1 1,-1 1-1,-18 23 378,15-13-227,1-1 0,0 1 0,1 0 0,0 0 0,1 0 1,0 0-1,0 1 0,1-1 0,1 0 0,2 13 0,-3-20-118,1-1-1,0 1 0,-1 0 0,1-1 1,1 1-1,-1-1 0,0 1 0,1-1 1,0 1-1,0-1 0,0 0 0,0 0 0,1 0 1,-1 0-1,1 0 0,-1-1 0,1 1 1,0-1-1,0 0 0,0 1 0,0-1 1,1-1-1,-1 1 0,1 0 0,-1-1 1,1 0-1,-1 0 0,1 0 0,0 0 1,-1 0-1,1-1 0,6 0 0,-9 1-28,0-1-1,0 0 1,0-1-1,-1 1 1,1 0-1,0 0 1,0 0-1,0 0 1,0-1 0,0 1-1,0-1 1,0 1-1,0 0 1,0-1-1,-1 1 1,1-1-1,0 0 1,0 1-1,-1-1 1,1 0-1,0 1 1,-1-1-1,1 0 1,-1 0 0,1 0-1,-1 1 1,1-1-1,0-1 1,-1-1 1,1 0 0,-1 0 0,1 0 1,-1 0-1,0 0 0,0 0 0,0 0 0,0 0 1,-1-4-1,-1-2 3,0 1 1,-1-1-1,0 1 1,0-1 0,-7-12-1,-1 5-16,0 1 0,-2 0-1,-14-13 1,22 22 52,-2 0-1,1 1 1,-1 0-1,0 0 1,0 0-1,0 1 1,0 0-1,-1 1 1,-10-4 0,9 8 475,14 10-458,17 10-111,1-5 59,0-1-1,1-1 1,41 16-1,32 4-4958,-56-22-1943</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49.233"/>
    </inkml:context>
    <inkml:brush xml:id="br0">
      <inkml:brushProperty name="width" value="0.025" units="cm"/>
      <inkml:brushProperty name="height" value="0.025" units="cm"/>
      <inkml:brushProperty name="color" value="#E71224"/>
    </inkml:brush>
  </inkml:definitions>
  <inkml:trace contextRef="#ctx0" brushRef="#br0">475 0 8584,'0'0'17003,"-12"5"-16496,-83 34 231,43-15-654,0-3 0,-2-3 0,0-1 0,-70 11 0,96-29-1024,28 1 862,0 0 0,0 0 0,-1 0 0,1 0 0,0 0-1,0-1 1,-1 1 0,1 0 0,0 0 0,0 0 0,0 0 0,0 0-1,-1-1 1,1 1 0,0 0 0,0 0 0,0 0 0,0-1 0,0 1-1,0 0 1,-1 0 0,1-1 0,0 1 0,0 0 0,0 0 0,0-1-1,0 1 1,0 0 0,0 0 0,0-1 0,0 1 0,0 0 0,0 0-1,0 0 1,0-1 0,0 1 0,0 0 0,1 0 0,-1-1 0,0 1-1,0 0 1,0 0 0,0 0 0,1-1 0,31-28-9640,-25 23 7915,14-11-5724</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49.576"/>
    </inkml:context>
    <inkml:brush xml:id="br0">
      <inkml:brushProperty name="width" value="0.025" units="cm"/>
      <inkml:brushProperty name="height" value="0.025" units="cm"/>
      <inkml:brushProperty name="color" value="#E71224"/>
    </inkml:brush>
  </inkml:definitions>
  <inkml:trace contextRef="#ctx0" brushRef="#br0">309 0 10634,'0'0'12300,"-4"5"-11628,-34 33 332,-1-2-1,-73 52 1,20-17-587,90-70-418,1 0-1,-1 0 1,1 1 0,-1-1 0,1 0 0,-1 0 0,1 1 0,0-1 0,0 1 0,-1-1 0,1 1 0,0 0 0,0-1 0,1 1 0,-1 0 0,0 0 0,1-1 0,-1 1 0,1 0 0,-1 0 0,1 0 0,0 0-1,0 0 1,0 0 0,0 0 0,0 3 0,1-3-2,1 0 0,-1 0 0,1 0 0,0 0 0,-1 0 0,1-1 0,0 1 0,0 0 1,0-1-1,0 1 0,0-1 0,0 0 0,1 0 0,-1 0 0,0 0 0,0 0 0,1 0 0,-1-1 0,1 1 0,2 0 0,31 5-203,0-2 1,0-1 0,0-1-1,56-5 1,-12-7-3187,-6-5-3854,-41 6 680</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49.932"/>
    </inkml:context>
    <inkml:brush xml:id="br0">
      <inkml:brushProperty name="width" value="0.025" units="cm"/>
      <inkml:brushProperty name="height" value="0.025" units="cm"/>
      <inkml:brushProperty name="color" value="#E71224"/>
    </inkml:brush>
  </inkml:definitions>
  <inkml:trace contextRef="#ctx0" brushRef="#br0">0 0 5958,'0'0'16784,"3"65"-16080,-4-39-544,1-3-64,0 0-64,0 0-192,11-6-1505,-1-6-1730,5-9-4645</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44.542"/>
    </inkml:context>
    <inkml:brush xml:id="br0">
      <inkml:brushProperty name="width" value="0.025" units="cm"/>
      <inkml:brushProperty name="height" value="0.025" units="cm"/>
      <inkml:brushProperty name="color" value="#E71224"/>
    </inkml:brush>
  </inkml:definitions>
  <inkml:trace contextRef="#ctx0" brushRef="#br0">33 63 7303,'0'0'9091,"3"10"-8722,16 42 140,-18-50-458,0 1 0,1-1 0,-1 0 0,0 1 0,1-1 0,0 0 0,0 0 0,0 0 0,0 0 0,0 0 0,0-1-1,0 1 1,0-1 0,1 1 0,-1-1 0,1 0 0,-1 0 0,1 0 0,-1 0 0,1 0 0,-1-1 0,6 2 0,-7-3-8,-1 1 0,0 0 0,1 0 0,-1-1-1,0 1 1,1 0 0,-1 0 0,0-1 0,0 1 0,1 0 0,-1-1-1,0 1 1,0-1 0,1 1 0,-1 0 0,0-1 0,0 1 0,0-1-1,0 1 1,0 0 0,0-1 0,1 1 0,-1-1 0,0 1 0,0 0-1,0-1 1,0 1 0,-1-1 0,1 1 0,0-1 0,0 1 0,0 0 0,0-1-1,0 1 1,0-1 0,-1 1 0,1 0 0,0-1 0,0 1 0,-1 0-1,1-1 1,-11-19 1077,8 16-951,0 1-1,-1-1 1,0 1 0,0 0-1,0-1 1,0 2-1,-1-1 1,1 0-1,-1 1 1,1 0 0,-1 0-1,0 1 1,0-1-1,0 1 1,0 0 0,0 0-1,0 0 1,-8 1-1,12 1-163,0-1 0,1 1 0,-1-1 0,1 1 0,-1 0 0,1-1 0,0 1 0,-1 0 0,1-1 0,-1 1 0,1 0 0,0 0 0,0-1 0,0 1 0,-1 0 0,1 0 0,0 0 0,0-1 0,0 1 0,0 0 0,0 0 0,0 0 0,0-1 0,1 2 0,2 22-55,-1-17 47,0 0 0,1 0 1,0 0-1,0 0 0,1-1 0,0 0 0,0 1 0,1-1 1,0 0-1,0-1 0,0 1 0,0-1 0,1 0 0,0-1 1,0 1-1,9 4 0,-14-9 5,0 0 0,0 0 0,0 0 0,0 0-1,0-1 1,0 1 0,0 0 0,0 0 0,0-1 0,0 1 0,0 0 0,0-1 0,0 1 0,0-1 0,0 1-1,0-1 1,-1 0 0,1 1 0,0-1 0,0 0 0,-1 0 0,1 0 0,0 1 0,-1-1 0,1 0 0,-1 0 0,1 0-1,-1 0 1,1 0 0,-1 0 0,0 0 0,1 0 0,-1 0 0,0 0 0,0 0 0,0 0 0,0-2 0,5-47 414,-5 45-361,0-6 94,0 0 0,0 1 0,-1-1 0,-1 0 0,-2-12 0,3 22-110,1-1 0,-1 0 0,1 0 0,-1 1 0,0-1 0,1 0 0,-1 1 0,0-1 0,0 1 0,0-1 0,0 1 0,0-1 0,-1 1 0,1 0 0,0-1 0,-1 1 0,1 0 0,0 0 0,-1 0 0,0 0 0,1 0 0,-1 0 0,0 1 0,1-1 0,-1 1 0,0-1 0,0 1 0,1-1 0,-1 1 0,0 0 0,0 0 0,0 0 0,1 0 0,-1 0 0,0 0 0,0 1 0,0-1 0,1 1 0,-1-1 0,-3 2 0,3-1-35,0 1 0,-1-1-1,1 1 1,0 0 0,0 0-1,0 0 1,0 0-1,1 0 1,-1 0 0,0 1-1,1-1 1,-1 0-1,1 1 1,0-1 0,0 1-1,0 0 1,0-1-1,1 1 1,-1 0 0,1-1-1,-1 1 1,1 0-1,0 0 1,0-1 0,1 6-1,-2-2-17,2 1 0,-1 0 0,1-1 0,0 1-1,0-1 1,1 1 0,0-1 0,0 0 0,5 11-1,-6-16 13,0 1 0,0 0 0,0 0 0,1-1 0,-1 1 0,0-1-1,1 1 1,-1-1 0,1 0 0,0 1 0,-1-1 0,1 0 0,0 0 0,0 0-1,0 0 1,-1 0 0,1-1 0,3 2 0,-4-3 1,0 1 0,0 0 1,0-1-1,0 1 0,0 0 0,0-1 0,0 1 1,0-1-1,0 0 0,-1 1 0,1-1 0,0 0 0,0 1 1,-1-1-1,1 0 0,0 0 0,-1 0 0,1 1 1,-1-1-1,1 0 0,-1 0 0,1 0 0,-1 0 1,0 0-1,1 0 0,-1 0 0,0 0 0,0 0 1,0 0-1,0 0 0,0 0 0,0 0 0,0 0 1,0-1-1,0 0 0,0-5 8,1-74 125,-1 75-115,-1 0 0,1 0 0,-1 0 0,-1 0 0,0 0 0,1 0 0,-2 1 0,1-1 0,-1 1 0,-5-10 0,7 14-7,0-1 0,1 1 0,-1 0 0,0 0 0,0 0 0,0 0 0,0 0 0,0 0 0,0 0 0,0 0 0,0 0 0,0 1 0,0-1 0,-1 0 0,1 1 0,0-1 0,-1 1 0,1-1 0,0 1 0,0 0 0,-3-1 0,3 2-5,0-1 0,0 0 1,0 1-1,0-1 0,0 1 1,0 0-1,0-1 1,1 1-1,-1 0 0,0-1 1,0 1-1,1 0 0,-1 0 1,1 0-1,-1 0 0,0 0 1,1 0-1,0 0 0,-1 0 1,0 2-1,-1 5-24,0 0 0,0 0 0,1 1 0,0-1 0,0 11 1,1-12 23,1 0 1,0-1-1,0 1 1,1 0-1,-1-1 1,6 13-1,-6-18-71,-1 0 0,0 0 0,1 1 0,-1-1 0,1 0 0,-1 0 0,1 0 0,0 1 0,0-1 0,-1 0 0,1 0 0,0 0 0,0 0 0,0-1 0,0 1 0,0 0 0,0 0 0,0 0 0,0-1 0,1 1 0,-1-1 0,0 1 0,0-1 0,0 1 0,1-1-1,-1 0 1,0 1 0,1-1 0,-1 0 0,0 0 0,1 0 0,-1 0 0,0 0 0,0 0 0,1-1 0,-1 1 0,0 0 0,1-1 0,-1 1 0,0-1 0,0 1 0,0-1 0,2 0 0,-2-1-328,1 0 0,-1 1 0,1-1 0,-1 0 0,0 0 0,0 0 1,0 0-1,0-1 0,0 1 0,0 0 0,-1 0 0,1 0 0,0-4 0,2-16-5446</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45.552"/>
    </inkml:context>
    <inkml:brush xml:id="br0">
      <inkml:brushProperty name="width" value="0.025" units="cm"/>
      <inkml:brushProperty name="height" value="0.025" units="cm"/>
      <inkml:brushProperty name="color" value="#E71224"/>
    </inkml:brush>
  </inkml:definitions>
  <inkml:trace contextRef="#ctx0" brushRef="#br0">72 98 5029,'0'0'11808,"5"8"-10003,1 3-1199,-3-5-108,0 0-1,1 0 1,0 0-1,0 0 1,0-1-1,7 7 1,-44-60 2422,29 44-2865,0-1 1,-1 1-1,1 0 1,-1 0-1,0 1 1,0 0-1,0-1 0,-1 2 1,1-1-1,-1 0 1,0 1-1,-10-2 1,16 4-48,0 0 0,-1 0 0,1 0 1,0 0-1,0 0 0,-1 0 0,1 0 0,0 0 1,0 0-1,-1 0 0,1 0 0,0 0 1,0 0-1,-1 1 0,1-1 0,0 0 1,0 0-1,0 0 0,-1 0 0,1 1 0,0-1 1,0 0-1,0 0 0,0 1 0,-1-1 1,1 0-1,0 0 0,0 0 0,0 1 1,0-1-1,0 0 0,0 0 0,0 1 1,0-1-1,0 0 0,0 1 0,0-1 0,0 0 1,0 0-1,0 1 0,0-1 0,5 17 146,11 13 3,-10-22-136,1 1 0,0-1 0,0-1 0,1 1 0,-1-1 0,2 0 1,-1-1-1,1 0 0,0 0 0,0-1 0,0 0 0,1-1 0,0 0 0,0-1 0,0 1 0,13 1 0,-22-5-23,1 0 1,-1 0-1,1 0 0,-1 0 1,1 0-1,0 0 1,-1-1-1,1 1 0,-1-1 1,1 1-1,-1-1 0,1 1 1,-1-1-1,1 0 0,-1 0 1,0 1-1,1-1 1,-1 0-1,0 0 0,0 0 1,0-1-1,0 1 0,0 0 1,0 0-1,1-3 1,0 0-14,0 0 1,-1 0-1,1 0 1,-1 0-1,0 0 1,-1 0-1,1 0 1,-1 0 0,0-8-1,0 1-72,-1 1-1,0 0 1,-1 0-1,0-1 1,-1 1 0,0 1-1,-7-18 1,9 27 85,-30-44-2788,30 43 2159,-1-1 0,0 0-1,-1 0 1,1 1 0,0 0-1,0-1 1,-1 1 0,1 0-1,-1 0 1,1 0 0,-4-1 0,-13 1-9769</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05.858"/>
    </inkml:context>
    <inkml:brush xml:id="br0">
      <inkml:brushProperty name="width" value="0.025" units="cm"/>
      <inkml:brushProperty name="height" value="0.025" units="cm"/>
      <inkml:brushProperty name="color" value="#E71224"/>
    </inkml:brush>
  </inkml:definitions>
  <inkml:trace contextRef="#ctx0" brushRef="#br0">1 50 12107,'0'0'11403,"71"17"-11211,-39-25-128,-2-1-31,3-1-386,-2 0-1152,-6 1-898,-5 1-1632,-9 2-994,-6 0-3171</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6.178"/>
    </inkml:context>
    <inkml:brush xml:id="br0">
      <inkml:brushProperty name="width" value="0.025" units="cm"/>
      <inkml:brushProperty name="height" value="0.025" units="cm"/>
    </inkml:brush>
  </inkml:definitions>
  <inkml:trace contextRef="#ctx0" brushRef="#br0">166 0 13100,'0'0'7111,"-36"61"-5221,18-26-481,0 7-96,1 6-480,0 2-448,2 3-289,3 1-64,1 2-32,1-6-545,4-8-1921,3-8-2178,1-11-7080</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06.232"/>
    </inkml:context>
    <inkml:brush xml:id="br0">
      <inkml:brushProperty name="width" value="0.025" units="cm"/>
      <inkml:brushProperty name="height" value="0.025" units="cm"/>
      <inkml:brushProperty name="color" value="#E71224"/>
    </inkml:brush>
  </inkml:definitions>
  <inkml:trace contextRef="#ctx0" brushRef="#br0">0 39 11275,'0'0'7714,"10"-6"-6994,2 0-469,0 1 0,0-1 0,1 2 0,16-4 0,-26 7-191,1 0 0,-1 0 0,1 1 0,-1 0-1,1 0 1,0 0 0,-1 0 0,1 1 0,0-1 0,6 3 0,-9-3-35,1 1-1,-1 0 1,1 0-1,-1 0 1,1 0-1,-1 0 1,1 1 0,-1-1-1,0 0 1,0 0-1,1 1 1,-1-1 0,0 1-1,-1-1 1,1 1-1,0 0 1,0-1-1,0 1 1,-1 0 0,1-1-1,-1 1 1,0 0-1,1 3 1,0 4 210,-1 1 0,0 0-1,-1-1 1,0 1 0,-1-1 0,0 1 0,0-1 0,-1 1-1,0-1 1,0 0 0,-1 0 0,0-1 0,-6 9-1,-18 44 477,28-58-734,-1-1 0,0 0 0,0 1 0,1-1 0,0 1 0,-1-1 0,1 0 0,0 1 0,0-1 0,0 1 0,1-1 0,0 4 0,-1-6-96,0 1-1,1 0 1,-1-1 0,1 1 0,-1-1 0,1 1 0,-1-1 0,1 1 0,0-1-1,-1 0 1,1 1 0,-1-1 0,1 1 0,0-1 0,-1 0 0,1 0 0,0 1-1,0-1 1,-1 0 0,1 0 0,0 0 0,-1 0 0,1 0 0,0 0 0,0 0-1,-1 0 1,1 0 0,0 0 0,0 0 0,-1-1 0,1 1 0,0 0 0,-1 0-1,1-1 1,0 1 0,-1-1 0,1 1 0,0 0 0,-1-1 0,1 1 0,-1-1-1,1 1 1,0-2 0,18-15-6041</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06.830"/>
    </inkml:context>
    <inkml:brush xml:id="br0">
      <inkml:brushProperty name="width" value="0.025" units="cm"/>
      <inkml:brushProperty name="height" value="0.025" units="cm"/>
      <inkml:brushProperty name="color" value="#E71224"/>
    </inkml:brush>
  </inkml:definitions>
  <inkml:trace contextRef="#ctx0" brushRef="#br0">100 82 4420,'2'-10'5611,"4"-27"-2534,-2 12 469,-3 15 4228,6 130-5862,5-1-1,41 177 1,-46-263-1748,-12-43-414,-1 0 0,0 1-1,-1-1 1,0 2 0,-9-9-1,4 2-120,-36-34-1030,36 39 1293,1-1-1,0 0 0,1-1 0,1 0 0,0 0 0,-11-19 1,20 30 138,-1 0 1,1-1 0,-1 1 0,1 0 0,0 0 0,0 0 0,-1-1 0,1 1-1,0 0 1,0-1 0,0 1 0,1 0 0,-1 0 0,0-1 0,0 1 0,1 0-1,-1 0 1,1-1 0,-1 1 0,1 0 0,-1 0 0,1 0 0,0 0 0,-1 0-1,1 0 1,0 0 0,0 0 0,0 0 0,0 0 0,0 0 0,0 1 0,0-1-1,0 0 1,0 1 0,0-1 0,0 1 0,3-2 0,7-2 65,0 0 0,0 0 1,19-3-1,1-1-144,-19 4-579,-1-1-1,1-1 1,19-13 0,-23 14-709,0-1 1,-1-1-1,0 1 1,-1-1 0,11-14-1,4-12-5726</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07.341"/>
    </inkml:context>
    <inkml:brush xml:id="br0">
      <inkml:brushProperty name="width" value="0.025" units="cm"/>
      <inkml:brushProperty name="height" value="0.025" units="cm"/>
      <inkml:brushProperty name="color" value="#E71224"/>
    </inkml:brush>
  </inkml:definitions>
  <inkml:trace contextRef="#ctx0" brushRef="#br0">128 1 4901,'0'0'20830,"3"9"-20131,0 21-410,-1 0 0,-1 0 0,-2 0 0,0 0 0,-9 40 0,7-41 139,2-2 105,8-33-355,12-43-782,-11 24-464,0-1 1,-2 0-1,-1 0 0,-1 0 1,1-37-1,-18 162 2728,11-73-1150,1-16-204,0 1 1,0 0 0,1-1-1,0 1 1,1 0 0,0 0-1,5 17 1,-6-27-296,0-1 0,0 1 0,0-1 0,1 1 0,-1-1 0,0 1 0,0-1 0,0 1 0,1-1 0,-1 1 0,0-1 0,1 0 0,-1 1 0,0-1 0,1 1 0,-1-1 0,0 0 0,1 1 0,-1-1 0,1 0 0,-1 0 0,1 1 0,-1-1 0,0 0 0,1 0 0,-1 1 0,1-1 0,-1 0 0,1 0 0,0 0 0,-1 0 0,1 0 0,-1 0 0,1 0 0,-1 0 0,1 0 0,-1 0 0,1 0 0,-1 0 1,1-1-1,-1 1 0,1 0 0,-1 0 0,1 0 0,-1-1 0,0 1 0,1 0 0,-1-1 0,1 1 0,-1 0 0,1-1 0,-1 1 0,0 0 0,1-1 0,-1 1 0,0-1 0,0 1 0,1-1 0,0-1-2,1 0 0,-1-1 1,0 1-1,1 0 1,-1-1-1,0 1 0,-1-1 1,1 1-1,0-1 0,0-4 1,-2 2-15,0-1 1,0 1 0,-1-1-1,1 1 1,-1 0-1,0 0 1,-1-1-1,1 2 1,-1-1 0,0 0-1,0 0 1,-1 1-1,1 0 1,-1 0-1,0 0 1,0 0 0,0 0-1,-1 1 1,1 0-1,-1 0 1,-9-5-1,3 2 107,0 1 1,0 0-1,-1 0 0,1 1 0,-1 1 0,0 0 0,0 0 0,0 1 0,-16 0 0,76 13 801,-18-11-960,0 0 1,0-2 0,43-8 0,-49 5-2281,0-2 1,34-13 0,-23 4-3974</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08.367"/>
    </inkml:context>
    <inkml:brush xml:id="br0">
      <inkml:brushProperty name="width" value="0.025" units="cm"/>
      <inkml:brushProperty name="height" value="0.025" units="cm"/>
      <inkml:brushProperty name="color" value="#E71224"/>
    </inkml:brush>
  </inkml:definitions>
  <inkml:trace contextRef="#ctx0" brushRef="#br0">0 1 4740,'0'0'18962,"27"64"-18289,-26-35-160,2-2-161,1-4-224,0-9-96,1-5-801,0-9-1985,-3-7-3268</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20.852"/>
    </inkml:context>
    <inkml:brush xml:id="br0">
      <inkml:brushProperty name="width" value="0.025" units="cm"/>
      <inkml:brushProperty name="height" value="0.025" units="cm"/>
      <inkml:brushProperty name="color" value="#E71224"/>
    </inkml:brush>
  </inkml:definitions>
  <inkml:trace contextRef="#ctx0" brushRef="#br0">22 1 5573,'0'0'11953,"-4"3"-11590,2-2-308,1 1 0,-1-1 0,1 1 0,0-1 0,0 1 0,-1-1 0,1 1 0,0 0 0,0 0 0,0-1 0,1 1 0,-1 0 0,0 0 0,1 0 0,-1 0-1,1 0 1,0 0 0,0 0 0,-1 3 0,2 2 93,0 0 0,0 0 0,0 0-1,1 0 1,3 9 0,156 441 2468,-106-305-2013,122 238 0,-25-134-309,-22-60-252,-88-124 145,99 125 0,-98-132-92,-37-53-67,1-1-1,1 0 1,-1 0 0,2 0-1,-1-1 1,18 15-1,12 7 179,-3 2 0,37 43 0,-34-34 5,47 39 1,4-8 289,4-4-1,3-5 1,178 92-1,-253-148-450,0-1 0,1-2-1,35 7 1,-37-9-33,0 0 0,-1 2-1,1 0 1,34 17 0,-25-9 123,0-1 0,0-1-1,1-2 1,1-1 0,53 9-1,-73-16-67,0 0-1,-1 1 1,1 0-1,-1 0 0,0 1 1,0 1-1,10 6 1,-19-11-109,-1 0 0,0 0 0,1 1 1,-1-1-1,1 0 0,-1 0 1,0 0-1,1 0 0,-1 1 1,0-1-1,0 0 0,1 0 1,-1 1-1,0-1 0,0 0 1,1 1-1,-1-1 0,0 0 1,0 1-1,0-1 0,1 0 1,-1 1-1,0-1 0,0 0 1,0 1-1,0-1 0,0 0 1,0 1-1,0-1 0,0 1 1,0-1-1,0 0 0,0 1 1,0-1-1,0 0 0,0 1 1,0-1-1,0 1 0,0-1 1,0 0-1,-1 1 0,1-1 1,0 0-1,0 1 0,0-1 0,-1 0 1,1 1-1,-18 3-7977,3-4-560</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21.583"/>
    </inkml:context>
    <inkml:brush xml:id="br0">
      <inkml:brushProperty name="width" value="0.025" units="cm"/>
      <inkml:brushProperty name="height" value="0.025" units="cm"/>
      <inkml:brushProperty name="color" value="#E71224"/>
    </inkml:brush>
  </inkml:definitions>
  <inkml:trace contextRef="#ctx0" brushRef="#br0">52 41 13261,'0'2'500,"0"1"0,1 0 0,-1 0 0,1 0 0,-1-1 0,1 1 0,0 0 0,0 0 0,0-1 1,0 1-1,2 2 0,-1-2-299,0-1 0,0 0 0,0 1 1,0-1-1,0 0 0,0 0 0,1 0 1,-1 0-1,4 1 0,-1 0-23,1 0 1,0-1-1,0 0 0,0 0 0,0-1 1,0 0-1,1 0 0,-1 0 0,10 0 0,-15-1-105,-1 0-1,0 0 0,1 0 0,-1 0 0,0 0 0,0 0 0,1 0 1,-1 0-1,0 0 0,1 0 0,-1 0 0,0 0 0,1 0 0,-1-1 1,0 1-1,0 0 0,1 0 0,-1 0 0,0 0 0,0-1 1,1 1-1,-1 0 0,0 0 0,0 0 0,1-1 0,-1 1 0,0 0 1,0 0-1,0-1 0,0 1 0,1 0 0,-1 0 0,0-1 0,0 1 1,0 0-1,0-1 0,0 1 0,0-1 0,-5-13 1479,-16-11-337,15 18-1161,-1 1-1,0 1 1,0 0 0,0 0-1,-1 0 1,1 0-1,-1 1 1,-1 1 0,1 0-1,0 0 1,-1 0 0,1 1-1,-15-2 1,22 4-51,1 0 1,-1 0 0,0 0-1,0 1 1,0-1 0,1 0-1,-1 0 1,0 1 0,0-1-1,1 1 1,-1-1 0,0 0-1,1 1 1,-1-1 0,0 1-1,1 0 1,-1-1 0,1 1-1,-1-1 1,1 1 0,-1 0-1,1-1 1,0 1 0,-1 0-1,1 0 1,0-1 0,-1 1-1,1 0 1,0 0-1,0 0 1,0-1 0,0 1-1,0 0 1,0 0 0,0 0-1,0-1 1,0 1 0,0 0-1,0 0 1,0 0 0,1-1-1,-1 1 1,0 0 0,0 0-1,1-1 1,-1 1 0,1 0-1,0 0 1,20 41-5,-10-27 3,2-1-1,27 25 1,-34-33-4,0-1 0,1 0 0,0 0 1,1-1-1,-1 0 0,1 0 0,-1 0 0,1-1 0,9 2 0,-16-5 16,0 1 0,0-1 0,0 0 0,0 0 0,0 1 0,1-1-1,-1 0 1,0 0 0,0 0 0,0-1 0,0 1 0,0 0 0,0 0 0,0 0 0,0-1-1,0 1 1,0-1 0,0 1 0,0-1 0,0 1 0,0-1 0,0 1 0,0-1 0,0 0 0,-1 0-1,1 1 1,0-1 0,0 0 0,-1 0 0,1 0 0,0 0 0,-1 0 0,1 0 0,-1 0-1,0 0 1,1 0 0,-1 0 0,0 0 0,1 0 0,-1 0 0,0 0 0,0 0 0,0 0-1,0 0 1,0 0 0,0 0 0,0-1 0,0 1 0,-1-1 0,0-4 145,0-1 0,0 1 1,0 0-1,-1 0 0,0 0 1,0 0-1,-5-8 0,2 5-35,-1 0 0,0 0-1,-1 1 1,0 0 0,-1 0-1,-16-13 1,19 17-102,0 0-1,0 0 1,0 1-1,-1 0 1,0 0 0,0 1-1,0-1 1,0 1-1,0 0 1,0 1 0,0 0-1,-13-1 1,18 2-21,1-1-1,-1 1 1,1 0 0,-1 0 0,1 0-1,-1 0 1,1 1 0,-1-1 0,0 0 0,1 0-1,-1 0 1,1 0 0,-1 0 0,1 1-1,-1-1 1,1 0 0,-1 0 0,1 1 0,0-1-1,-1 0 1,1 1 0,-1-1 0,1 1-1,0-1 1,-1 0 0,1 1 0,0-1 0,-1 1-1,1-1 1,0 1 0,0-1 0,-1 1-1,1 0 1,5 20-42,21 18-10,-22-34 47,1 0 1,0 0-1,0 0 0,0-1 0,0 0 0,1 0 0,0 0 0,-1-1 0,1 0 0,1 0 1,7 3-1,-14-6 3,1 0 0,-1 0 1,0 0-1,1 0 0,-1 0 1,1 0-1,-1 0 0,0 0 1,1 0-1,-1 0 0,0-1 1,1 1-1,-1 0 0,0 0 1,1 0-1,-1 0 0,0-1 1,1 1-1,-1 0 0,0 0 1,1-1-1,-1 1 0,0 0 1,0-1-1,1 1 0,-1 0 1,0 0-1,0-1 0,0 1 1,1 0-1,-1-1 0,0 1 1,0-1-1,0 1 0,0-1 1,0-20-8,-11-17 40,-6 17 114,-3-5-3493,24 28-3157,3 0 3086,8 9-6766</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32.009"/>
    </inkml:context>
    <inkml:brush xml:id="br0">
      <inkml:brushProperty name="width" value="0.025" units="cm"/>
      <inkml:brushProperty name="height" value="0.025" units="cm"/>
      <inkml:brushProperty name="color" value="#E71224"/>
    </inkml:brush>
  </inkml:definitions>
  <inkml:trace contextRef="#ctx0" brushRef="#br0">1 1 3716,'0'0'9133,"1"10"-7745,4 167 3709,-4-48-6937,-1-127 1192,0 1 0,1-1 1,-1 1-1,1-1 0,0 1 1,0-1-1,0 0 0,0 1 0,0-1 1,1 0-1,1 2 0,2 5-4525</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32.384"/>
    </inkml:context>
    <inkml:brush xml:id="br0">
      <inkml:brushProperty name="width" value="0.025" units="cm"/>
      <inkml:brushProperty name="height" value="0.025" units="cm"/>
      <inkml:brushProperty name="color" value="#E71224"/>
    </inkml:brush>
  </inkml:definitions>
  <inkml:trace contextRef="#ctx0" brushRef="#br0">0 1 5573,'0'0'2787,"0"78"-929,0-36-833,0 0-609,0-1 64,0-2-223,0-7-97,0-5 224,0-5 33,0-4-161,0-3-192,0 1-320,0-2-2467,0 3-3523</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32.724"/>
    </inkml:context>
    <inkml:brush xml:id="br0">
      <inkml:brushProperty name="width" value="0.025" units="cm"/>
      <inkml:brushProperty name="height" value="0.025" units="cm"/>
      <inkml:brushProperty name="color" value="#E71224"/>
    </inkml:brush>
  </inkml:definitions>
  <inkml:trace contextRef="#ctx0" brushRef="#br0">72 1 801,'0'13'6886,"0"30"-5184,0 173 1254,10-68-8495,-2-48 4915,-7 134 7206,-3-111-6689,0-90-582,-11 67 0,7-67 959,-4 67 0,10-47-3852,0-30-3822</inkml:trace>
  <inkml:trace contextRef="#ctx0" brushRef="#br0" timeOffset="1">26 1527 6726,'0'0'2723,"-5"55"-545,3-26 32,2-1-672,0-1-417,0 0-417,6-1-576,-1 0-160,-2-2-576,-3-2-225,0 0 32,0-1 321,-7 1-33,0-2-608,1 2 224,1 1-64,1 2-1473,0-1-1986</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33.083"/>
    </inkml:context>
    <inkml:brush xml:id="br0">
      <inkml:brushProperty name="width" value="0.025" units="cm"/>
      <inkml:brushProperty name="height" value="0.025" units="cm"/>
      <inkml:brushProperty name="color" value="#E71224"/>
    </inkml:brush>
  </inkml:definitions>
  <inkml:trace contextRef="#ctx0" brushRef="#br0">75 1 4388,'0'0'3427,"0"10"-3021,-15 109-240,-3-32 3079,9-49-340,-7 60 0,10 41-3312,1-65-99,3-58 662,0 0 0,1 0 0,1 0 0,0 0 1,2 0-1,3 20 0,-5-33-1634,-5-2-4576</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8.699"/>
    </inkml:context>
    <inkml:brush xml:id="br0">
      <inkml:brushProperty name="width" value="0.025" units="cm"/>
      <inkml:brushProperty name="height" value="0.025" units="cm"/>
    </inkml:brush>
  </inkml:definitions>
  <inkml:trace contextRef="#ctx0" brushRef="#br0">172 35 9097,'0'-1'337,"0"0"0,0-1 0,0 1-1,-1 0 1,1 0 0,0 0 0,-1 0 0,1 0 0,-1 0 0,1 0 0,-1 0 0,1 0 0,-1 0 0,0 0 0,1 0 0,-1 0 0,0 0 0,0 0 0,0 1 0,0-1 0,0 0 0,0 0 0,0 1 0,-1-1 0,-36-9 2744,27 10-2551,0 0 1,0 0-1,0 1 1,-20 4-1,28-4-355,-1 0 0,1 0 0,0 1-1,0-1 1,-1 1 0,1 0 0,0 0 0,0 0 0,1 0 0,-6 5-1,8-6-157,-1-1 0,1 0 0,0 1-1,0-1 1,-1 0 0,1 1-1,0-1 1,0 0 0,0 1 0,-1-1-1,1 1 1,0-1 0,0 1 0,0-1-1,0 0 1,0 1 0,0-1-1,0 1 1,0-1 0,0 1 0,0-1-1,0 0 1,0 1 0,0-1 0,0 1-1,0-1 1,1 1 0,-1-1-1,0 0 1,0 1 0,1 0 0,0 0-11,0-1 1,1 1-1,-1 0 1,1 0-1,-1-1 1,0 1 0,1 0-1,0-1 1,-1 0-1,1 1 1,-1-1-1,1 0 1,-1 0 0,3 0-1,37 2 116,-16-2-303,0 2-1,37 7 1,-58-9 123,1 1 1,0 0-1,-1 1 1,1-1 0,-1 1-1,0 0 1,0 0 0,1 0-1,-1 0 1,-1 1 0,1 0-1,0 0 1,-1 0 0,1 0-1,-1 1 1,0-1 0,0 1-1,0 0 1,3 5 0,-4-6 54,-1 1 1,1-1 0,-1 1-1,0-1 1,0 1 0,0-1-1,-1 1 1,1 0 0,-1-1-1,0 1 1,0-1 0,0 1-1,0 0 1,-1-1 0,0 1 0,1 0-1,-1-1 1,-1 1 0,-1 4-1,0-4 100,0 0-1,0 0 0,0 0 1,0 0-1,-1 0 1,1-1-1,-1 0 0,0 0 1,0 0-1,-1 0 1,1 0-1,-8 2 0,-2 1 152,0-1 0,-1 0 0,0-2 0,0 0 0,0 0 0,0-1 0,0-1 0,-19-1 0,33 0-268,0 0 0,0 0 0,0 0 0,0 0 0,-1 0 1,1 0-1,0 0 0,0 0 0,0-1 0,0 1 0,0-1 1,0 1-1,0-1 0,0 1 0,0-1 0,0 1 0,0-1 1,0 0-1,1 1 0,-1-1 0,0 0 0,0 0 1,1 0-1,-1 0 0,0 0 0,1 1 0,-1-1 0,1 0 1,-1-2-1,0 1-240,1-1 1,0 1 0,0-1 0,0 1-1,1-1 1,-1 1 0,0-1-1,1 1 1,0-1 0,-1 1 0,1-1-1,2-2 1,4-9-2355,1 0-1,0 1 1,11-14-1,-18 26 2198,28-37-8322</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1.285"/>
    </inkml:context>
    <inkml:brush xml:id="br0">
      <inkml:brushProperty name="width" value="0.025" units="cm"/>
      <inkml:brushProperty name="height" value="0.025" units="cm"/>
      <inkml:brushProperty name="color" value="#E71224"/>
    </inkml:brush>
  </inkml:definitions>
  <inkml:trace contextRef="#ctx0" brushRef="#br0">1 3713 4452,'0'0'10415,"2"-14"-9641,139-869 2349,296-968-1697,-193 945-732,-230 852-547,-13 50-4133,-6 16 367,-3 2-1575</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4.011"/>
    </inkml:context>
    <inkml:brush xml:id="br0">
      <inkml:brushProperty name="width" value="0.025" units="cm"/>
      <inkml:brushProperty name="height" value="0.025" units="cm"/>
      <inkml:brushProperty name="color" value="#E71224"/>
    </inkml:brush>
  </inkml:definitions>
  <inkml:trace contextRef="#ctx0" brushRef="#br0">146 57 11018,'0'-3'664,"1"0"-1,-1 0 0,0 0 0,0 1 0,0-1 0,-1 0 0,1 0 0,-1 0 0,0 0 1,0 0-1,0 1 0,0-1 0,0 0 0,0 1 0,-3-4 0,3 5-567,0 0 0,-1 0-1,1 0 1,0 0 0,-1 1-1,1-1 1,-1 0 0,1 1 0,-1-1-1,1 1 1,-1 0 0,1-1-1,-1 1 1,1 0 0,-1 0-1,0 0 1,1 0 0,-1 0-1,1 1 1,-1-1 0,1 0 0,-1 1-1,1-1 1,-1 1 0,1-1-1,-1 1 1,1 0 0,0 0-1,-1-1 1,1 1 0,0 0-1,-2 2 1,-3 1-39,0 0 0,1 1 0,-1 0 0,1 0 0,0 1 0,0 0 0,1-1 0,0 1 0,0 1 0,0-1 0,1 1 1,0-1-1,0 1 0,-2 9 0,0 0 30,1 1 1,1 0 0,0-1 0,2 1 0,-1 19 0,2-34-92,0 0 1,1 0-1,-1 0 1,0 0-1,1 0 1,-1 0-1,1 0 1,-1 0 0,1 0-1,0 0 1,0 0-1,0 0 1,0 0-1,0-1 1,0 1-1,1 0 1,-1-1-1,0 1 1,1-1-1,-1 0 1,1 1-1,0-1 1,0 0-1,-1 0 1,1 0-1,0 0 1,0 0 0,0 0-1,0-1 1,0 1-1,3 0 1,8 1-41,0 0 1,1-1 0,-1 0-1,17-2 1,-22 1 22,1-1 0,0 1 0,-1 1 0,1 0 0,0 0 0,10 3 0,-17-3 36,0 0 0,-1 0 0,1 1 0,0-1 0,-1 1 0,1-1 0,-1 1 0,1-1 0,-1 1 0,0 0 0,0 0 0,0 0 0,0 0 0,0-1 0,0 1 0,0 0 0,-1 1 0,1-1 0,-1 0 0,1 0 0,-1 0 0,0 0 0,0 0 0,0 0 0,0 1 0,0-1 0,0 0 0,-1 0 0,1 0 0,-1 0 0,0 3 0,-2 3 271,1 0 1,-1 0 0,0 0 0,-1 0 0,1-1 0,-8 11-1,8-13-189,0 0-1,0-1 0,-1 1 1,0-1-1,0 0 0,0 0 1,0 0-1,-1 0 0,1-1 1,-1 1-1,0-1 0,0-1 1,0 1-1,-1-1 0,1 1 1,-1-2-1,1 1 0,-1 0 0,1-1 1,-1 0-1,0-1 0,-7 1 1,12-1-175,0 0 1,0 0-1,0 0 1,0 0 0,0 0-1,0-1 1,0 1-1,0 0 1,0 0-1,0-1 1,1 1 0,-1-1-1,0 1 1,0-1-1,0 1 1,1-1-1,-1 1 1,0-1 0,0 0-1,1 1 1,-1-1-1,1 0 1,-1 1-1,1-1 1,-1 0-1,1 0 1,-1 0 0,1 0-1,0 1 1,-1-3-1,1 1-260,-1-1-1,1 0 0,0 0 0,1 1 1,-1-1-1,0 0 0,1 0 0,-1 1 1,1-1-1,2-3 0,1-5-2145,1 0 0,1 0 0,13-18 0,5-2-4291</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4.344"/>
    </inkml:context>
    <inkml:brush xml:id="br0">
      <inkml:brushProperty name="width" value="0.025" units="cm"/>
      <inkml:brushProperty name="height" value="0.025" units="cm"/>
      <inkml:brushProperty name="color" value="#E71224"/>
    </inkml:brush>
  </inkml:definitions>
  <inkml:trace contextRef="#ctx0" brushRef="#br0">1 1 13132,'0'0'9225,"13"67"-7463,-7-35-321,3-1-352,1-4-640,3-6-353,2-10-96,3-9-192,0-2-257,2-11-31,-5-13-641,-3-6-801,-4-1-769,-4 0-1120,-4 0-1763,0 6-3746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4.702"/>
    </inkml:context>
    <inkml:brush xml:id="br0">
      <inkml:brushProperty name="width" value="0.025" units="cm"/>
      <inkml:brushProperty name="height" value="0.025" units="cm"/>
      <inkml:brushProperty name="color" value="#E71224"/>
    </inkml:brush>
  </inkml:definitions>
  <inkml:trace contextRef="#ctx0" brushRef="#br0">16 0 15471,'0'0'8167,"-2"15"-7350,2-12-798,-13 129 1984,12-116-1721,1-1-1,1 0 1,0 0 0,0 0 0,2 0 0,0 0-1,9 26 1,-12-40-277,0 0-1,1 0 0,-1 0 1,1 0-1,-1 0 1,1 0-1,0 0 0,0 0 1,-1 0-1,1 0 1,0 0-1,0 0 1,0-1-1,0 1 0,0 0 1,0-1-1,0 1 1,0-1-1,0 1 0,0-1 1,0 1-1,0-1 1,1 0-1,1 1 0,-1-1 5,0 0 0,0-1-1,0 1 1,0-1-1,0 0 1,0 1-1,0-1 1,0 0-1,0 0 1,-1 0-1,1 0 1,0-1-1,2-1 1,6-7-88,0 0 0,-1 0-1,12-18 1,-13 17-266,-4 6 217,-2 1 70,1 0-1,-1 0 1,1 1-1,0-1 1,0 1 0,0 0-1,1 0 1,-1 0-1,1 0 1,0 0-1,0 1 1,0 0-1,0 0 1,0 0-1,0 0 1,1 0-1,5 0 1,-9 2 54,0 0 0,-1 0-1,1 0 1,0 1 0,-1-1 0,1 0 0,0 1-1,-1-1 1,1 1 0,0-1 0,-1 1-1,1-1 1,-1 1 0,1-1 0,-1 1 0,1 0-1,-1-1 1,1 1 0,-1 0 0,0-1 0,1 1-1,-1 0 1,0 0 0,0-1 0,1 1 0,-1 0-1,0 0 1,0-1 0,0 1 0,0 0 0,0 1-1,0 33 211,0-25-31,-1 1 105,0-1 1,-1 1 0,-1-1-1,1 0 1,-2 1 0,1-1-1,-1-1 1,-1 1 0,-11 18-1,14-25-178,0 0 0,-1 0 0,1 0 0,-1 0 0,1-1 0,-1 1 0,0-1 0,0 1-1,0-1 1,-1 0 0,1 0 0,0 0 0,-6 1 0,6-2-100,1-1 0,-1 0 0,1 1 0,-1-1 0,1 0 0,-1-1 0,1 1 1,-1 0-1,1-1 0,0 1 0,-1-1 0,1 0 0,-1 0 0,1 0 0,0 0 0,0 0 0,0 0 0,-1-1 1,1 1-1,1-1 0,-1 0 0,-3-2 0,-1-2-598,0 0-1,0 0 1,1 0 0,-9-14-1,12 17-97,1 0 0,-1 0 0,1 0-1,0 0 1,0-1 0,0 1 0,1 0-1,-1 0 1,0-7 0,1 10 430,0-1-1,1 1 1,-1-1 0,0 1 0,0-1-1,0 1 1,0-1 0,0 1 0,0-1-1,1 1 1,-1-1 0,0 1 0,0 0-1,1-1 1,-1 1 0,0-1 0,1 1-1,-1 0 1,1-1 0,-1 1 0,0 0-1,1-1 1,-1 1 0,1 0 0,-1-1-1,1 1 1,-1 0 0,1 0 0,-1 0-1,1 0 1,-1-1 0,1 1 0,-1 0-1,1 0 1,-1 0 0,1 0 0,0 0-1,0 0-487,18-4-10144</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5.044"/>
    </inkml:context>
    <inkml:brush xml:id="br0">
      <inkml:brushProperty name="width" value="0.025" units="cm"/>
      <inkml:brushProperty name="height" value="0.025" units="cm"/>
      <inkml:brushProperty name="color" value="#E71224"/>
    </inkml:brush>
  </inkml:definitions>
  <inkml:trace contextRef="#ctx0" brushRef="#br0">81 68 14734,'0'0'5007,"-3"-9"-1131,-13-29-1116,16 37-2651,-1 0-1,1-1 1,-1 1-1,1 0 1,-1 0 0,0 0-1,1 0 1,-1 0-1,0 0 1,0 0 0,0 0-1,0 0 1,0 0-1,0 0 1,0 0 0,0 1-1,0-1 1,0 0-1,-3 0 1,3 1-77,0 0 1,1 0-1,-1 0 0,0 0 1,0 1-1,0-1 0,1 0 1,-1 0-1,0 1 0,0-1 1,1 1-1,-1-1 0,0 1 1,1-1-1,-1 1 0,0-1 1,1 1-1,-1-1 1,1 1-1,-1 0 0,1-1 1,-1 2-1,-2 3-41,0 0 0,0 1 0,1-1 0,0 1-1,-3 10 1,2 3-16,0 0 0,1 31 1,2-49-1,0 0 1,0-1 0,0 1 0,0 0-1,1 0 1,-1-1 0,0 1 0,0 0 0,1 0-1,-1-1 1,0 1 0,1 0 0,-1-1 0,1 1-1,-1-1 1,1 1 0,-1 0 0,1-1-1,-1 1 1,1-1 0,0 1 0,-1-1 0,1 0-1,0 1 1,-1-1 0,1 0 0,0 1-1,-1-1 1,2 0 0,32 2-690,-23-3 104,1-1 0,-1-1 0,19-6 0,-15 2-640,24-11-646,-37 17 1903,0 0 1,-1 0 0,1 1-1,0-1 1,0 1 0,0 0-1,-1-1 1,1 1-1,0 0 1,0 0 0,0 0-1,0 0 1,-1 0 0,1 1-1,0-1 1,2 1-1,-3 2 215,-1-1 0,1 1 0,-1-1 0,0 0 0,0 1 0,-1-1 0,1 1-1,0-1 1,-1 0 0,1 1 0,-1-1 0,0 0 0,0 1 0,0-1 0,-2 4-1,-34 52 1803,35-55-2041,0 0-1,0-1 1,-1 1-1,1-1 1,0 1-1,-1-1 1,1 0-1,-1 0 0,0 0 1,0 0-1,0 0 1,0-1-1,0 0 1,0 1-1,0-1 1,-1 0-1,-4 1 1,7-3-143,1 1 1,-1-1 0,0 1 0,1-1-1,-1 1 1,0-1 0,1 1 0,-1-1-1,1 0 1,-1 1 0,1-1 0,0 0-1,-1 0 1,1 1 0,0-1 0,-1 0-1,1 0 1,0 1 0,0-1 0,-1 0-1,1 0 1,0 0 0,0 0 0,0 1-1,0-1 1,1-1 0,-2-30-3152,1 25 1841,0-34-5571</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5.430"/>
    </inkml:context>
    <inkml:brush xml:id="br0">
      <inkml:brushProperty name="width" value="0.025" units="cm"/>
      <inkml:brushProperty name="height" value="0.025" units="cm"/>
      <inkml:brushProperty name="color" value="#E71224"/>
    </inkml:brush>
  </inkml:definitions>
  <inkml:trace contextRef="#ctx0" brushRef="#br0">0 1 14510,'0'0'3923,"0"12"-1253,1 45 1004,14 104 1,-11-136-3519,1-1 1,1 0-1,2 0 0,0 0 1,2-1-1,0 0 0,17 26 1,-27-48-172,1 0 1,-1 1-1,1-1 0,0 0 1,0 0-1,-1 0 0,1 0 1,0 0-1,0 0 1,0 0-1,0 0 0,0 0 1,0 0-1,0-1 1,1 1-1,-1 0 0,0-1 1,0 1-1,0-1 1,2 1-1,-2-1 7,-1-1 0,1 1 0,0-1 0,-1 1 0,1 0 0,0-1-1,-1 1 1,1-1 0,-1 0 0,1 1 0,-1-1 0,1 1 0,-1-1 0,1 0 0,-1 1 0,0-1 0,1 0 0,-1 0 0,0 1-1,0-1 1,0 0 0,1 0 0,-1 1 0,0-2 0,4-59-196,-4 58 191,1-21-70,0 17 56,-1 1 1,1-1-1,-1 0 1,-1 1 0,1-1-1,-1 1 1,0-1-1,-1 1 1,0-1-1,-4-9 1,11 51-294,-4-33 318,0 0 0,0 1 0,0-1 0,0 0 0,0 0 0,0 0 0,1 1 0,-1-1 0,1 0 0,-1-1 1,1 1-1,0 0 0,0 0 0,0-1 0,0 1 0,0-1 0,0 0 0,0 0 0,0 1 0,1-1 0,-1-1 0,0 1 0,1 0 0,-1 0 1,1-1-1,-1 0 0,0 1 0,1-1 0,-1 0 0,1 0 0,-1 0 0,1-1 0,-1 1 0,1-1 0,2 0 0,-1-1 14,0 1-1,0-1 0,-1 0 0,1 0 0,0-1 0,-1 1 1,0-1-1,0 0 0,0 1 0,0-2 0,0 1 1,0 0-1,-1 0 0,1-1 0,-1 1 0,0-1 1,0 0-1,-1 0 0,1 0 0,1-6 0,3-57 414,-7 59 53,1 45-126,-1-26-305,1 1 83,0 0 1,1 1 0,0-1-1,4 14 1,-5-24-170,0 0 0,1 1 0,0-1 0,-1 0 0,1 0 0,0 0 0,0-1 0,0 1 0,0 0 0,0 0 0,1 0 0,-1-1 0,0 1 1,1-1-1,-1 1 0,1-1 0,0 1 0,0-1 0,-1 0 0,1 0 0,0 0 0,0 0 0,0 0 0,0 0 0,0-1 0,0 1 0,0-1 0,0 1 0,0-1 1,4 0-1,-4 0-151,-1 0 0,1-1 0,0 1 0,-1-1 1,1 1-1,-1-1 0,1 1 0,-1-1 1,1 0-1,-1 0 0,1 0 0,-1 0 0,0 0 1,0 0-1,1 0 0,-1 0 0,0-1 0,0 1 1,0 0-1,0-1 0,-1 1 0,1-1 1,0 1-1,0-4 0,12-42-6719,-9 9 97</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6.065"/>
    </inkml:context>
    <inkml:brush xml:id="br0">
      <inkml:brushProperty name="width" value="0.025" units="cm"/>
      <inkml:brushProperty name="height" value="0.025" units="cm"/>
      <inkml:brushProperty name="color" value="#E71224"/>
    </inkml:brush>
  </inkml:definitions>
  <inkml:trace contextRef="#ctx0" brushRef="#br0">2 0 12492,'0'0'7794,"0"9"-5685,-1 11-1309,1 1 1,1-1 0,1 0 0,0 0-1,2-1 1,6 22 0,10 6-1009,34 61 1,-24-49-974,-31-122-239,0 55 1395,1 4 35,0 0 0,-1 0 0,1 0 0,-1 0 0,1 1 0,-1-1 1,-1 0-1,1 0 0,0 1 0,-1-1 0,0 1 0,-4-6 0,5 14 127,0 1-1,0-1 1,1 1-1,0-1 1,0 1-1,0 0 0,0-1 1,3 9-1,-2-10-84,0-1 0,0 1 0,0-1-1,1 0 1,-1 0 0,1 0 0,0 1-1,0-2 1,0 1 0,0 0 0,1 0-1,-1-1 1,1 1 0,0-1 0,0 0-1,-1 0 1,1 0 0,1 0 0,-1 0 0,0-1-1,0 1 1,1-1 0,-1 0 0,0 0-1,1 0 1,0 0 0,-1-1 0,1 0-1,-1 1 1,1-1 0,-1-1 0,1 1-1,0 0 1,-1-1 0,1 0 0,-1 0 0,0 0-1,1 0 1,-1 0 0,0-1 0,1 1-1,-1-1 1,0 0 0,0 0 0,0 0-1,-1 0 1,1-1 0,0 1 0,-1-1-1,0 0 1,1 0 0,-1 1 0,0-1-1,-1-1 1,3-3 0,1-10 40,-2 0 0,0 0-1,2-29 1,-5 39-238,1 11-171,-3 26 278,1-22 104,0 0 1,1 1-1,-1-1 1,2 0 0,-1 1-1,1-1 1,0 0-1,1 1 1,0-1-1,0 0 1,4 8-1,-5-15-43,0 0-1,0 0 1,0 0-1,0 0 0,0 0 1,0 0-1,0 0 1,0 0-1,0 0 1,0 0-1,0-1 1,1 1-1,-1 0 1,0-1-1,0 1 0,1-1 1,-1 1-1,1-1 1,-1 0-1,0 0 1,1 1-1,-1-1 1,1 0-1,-1 0 0,0 0 1,1-1-1,-1 1 1,1 0-1,-1 0 1,0-1-1,1 1 1,-1-1-1,0 1 0,0-1 1,1 0-1,-1 0 1,0 1-1,0-1 1,0 0-1,0 0 1,2-2-1,1-1 50,1 0 1,-1 0-1,0-1 0,-1 0 1,1 1-1,-1-1 0,0-1 1,4-8-1,-1-8-104,-1 0 0,-1-1 0,-1 0 0,-1 0 0,-1-30 1,-3 87-149,1 40 341,1-69-209,1-1 1,-1 0-1,1 1 1,0-1-1,0 1 1,0-1-1,1 0 1,0 0-1,-1 0 1,1 0-1,1 0 1,4 7-1,-6-10-217,1 0-1,-1 1 1,1-1-1,0 0 1,-1 0-1,1 0 1,0 0-1,0 0 1,-1-1-1,1 1 0,0 0 1,0-1-1,0 0 1,0 1-1,2-1 1,-2 0-278,0 0 1,0 0 0,0 0 0,0 0-1,0-1 1,0 1 0,-1 0-1,1-1 1,0 0 0,0 1-1,0-1 1,-1 0 0,1 0-1,0 0 1,-1 0 0,3-2-1,15-19-9118</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6.392"/>
    </inkml:context>
    <inkml:brush xml:id="br0">
      <inkml:brushProperty name="width" value="0.025" units="cm"/>
      <inkml:brushProperty name="height" value="0.025" units="cm"/>
      <inkml:brushProperty name="color" value="#E71224"/>
    </inkml:brush>
  </inkml:definitions>
  <inkml:trace contextRef="#ctx0" brushRef="#br0">77 0 11307,'0'0'9758,"-10"5"-7089,6-3-2504,0-1 0,0 2 0,0-1-1,0 0 1,1 1 0,-1-1 0,0 1-1,1 0 1,0 0 0,0 1-1,0-1 1,0 1 0,0-1 0,1 1-1,-1 0 1,1 0 0,0 0 0,1 0-1,-1 1 1,1-1 0,-1 0-1,1 1 1,0-1 0,1 1 0,-1-1-1,1 1 1,0 4 0,0-8-171,0-1 1,0 1-1,0-1 0,0 0 1,0 1-1,0-1 1,0 1-1,1-1 0,-1 1 1,0-1-1,0 1 1,0-1-1,0 0 0,1 1 1,-1-1-1,0 1 1,0-1-1,1 0 0,-1 1 1,0-1-1,1 0 1,-1 1-1,0-1 0,1 0 1,-1 0-1,0 1 1,1-1-1,-1 0 0,1 0 1,-1 0-1,1 1 1,-1-1-1,0 0 0,1 0 1,-1 0-1,1 0 1,24-5-505,31-22-737,-46 21 969,-2 2 28,-2 0 151,1 0-1,0 1 1,0-1 0,0 1-1,0 1 1,0-1 0,1 1-1,-1 1 1,1-1 0,-1 1 0,11 0-1,-17 3 246,-1-1-1,0 1 1,0 0-1,1-1 1,-1 1-1,0 0 1,0-1-1,0 1 1,-1 0-1,1-1 1,0 1-1,-1-1 0,1 1 1,-1 0-1,1-1 1,-1 1-1,0-1 1,0 1-1,-1 1 1,-5 9 139,-2-1 0,1 0 0,-2 0 0,1 0 1,-1-1-1,-1-1 0,0 1 0,0-2 0,-1 0 0,0 0 1,-13 6-1,17-13-2276,5-9-9484,3 7 10799,0-11-12269</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8.851"/>
    </inkml:context>
    <inkml:brush xml:id="br0">
      <inkml:brushProperty name="width" value="0.025" units="cm"/>
      <inkml:brushProperty name="height" value="0.025" units="cm"/>
      <inkml:brushProperty name="color" value="#E71224"/>
    </inkml:brush>
  </inkml:definitions>
  <inkml:trace contextRef="#ctx0" brushRef="#br0">9 3 14510,'0'0'124,"-1"0"0,1 0 0,0 0 0,0 0 0,0 0 1,0 0-1,0 0 0,-1 0 0,1 0 0,0 0 0,0 0 0,0 0 1,0 0-1,0 0 0,-1 0 0,1 0 0,0 0 0,0 0 1,0 0-1,0 0 0,0 0 0,-1 0 0,1 0 0,0 0 0,0 0 1,0-1-1,0 1 0,0 0 0,0 0 0,0 0 0,-1 0 0,1 0 1,0 0-1,0 0 0,0-1 0,0 1 0,0 0 0,0 0 0,0 0 1,0 0-1,0 0 0,0 0 0,0-1 0,-3 19 1236,4-2-987,1 0-1,1 0 0,1 0 1,0-1-1,1 1 1,11 22-1,51 87 795,-56-105-980,-2-4-16,41 66 604,-44-74-578,0 0-1,0 0 1,1-1 0,0 0 0,0 0-1,0 0 1,11 6 0,-17-13-149,0 1 0,-1-1 0,1 1 0,-1-1 0,1 0 0,-1 1-1,1-1 1,0 0 0,-1 0 0,1 1 0,0-1 0,-1 0 0,1 0 0,0 0 0,-1 0 0,1 0 0,0 0 0,0 0 0,-1 0-1,1 0 1,0 0 0,-1 0 0,1-1 0,0 1 0,-1 0 0,1 0 0,0-1 0,-1 1 0,2-1 0,5-20 889,-9-34-122,2 52-786,-3-11 4,0-1 0,-2 1 0,1 0 0,-2 0 0,0 1 0,-1-1-1,0 1 1,-1 1 0,0-1 0,-1 2 0,-17-20 0,10 20-53,11 20-161,5-5 158,0 0 0,1-1 0,-1 1 1,1 0-1,0-1 0,0 1 0,3 6 0,-1-4 20,1 0 1,-1-1-1,1 1 1,1-1 0,-1 0-1,0 0 1,1 0-1,0 0 1,0-1-1,1 0 1,-1 0 0,1-1-1,0 1 1,7 2-1,-10-5 9,0 0-1,0 0 0,0 0 0,0-1 1,0 1-1,0-1 0,0 0 1,0 0-1,0 0 0,0 0 1,0-1-1,0 1 0,0-1 1,0 0-1,0 1 0,0-1 1,0-1-1,0 1 0,0 0 0,-1-1 1,1 1-1,-1-1 0,1 0 1,-1 0-1,1 0 0,-1 0 1,0 0-1,0-1 0,0 1 1,-1-1-1,1 1 0,0-1 1,1-3-1,2-6 1,0-1 0,0 0-1,-1 0 1,-1 0 0,0 0 0,-1-1 0,0 1 0,-1-1 0,-1-14 0,3 46-24,1 0 0,1 0 0,1-1-1,0 1 1,1-1 0,1-1 0,14 24 0,-21-39 20,0 0-1,0 1 0,0-1 0,0 1 0,1-1 0,-1 0 1,0 0-1,1 0 0,-1 0 0,1 0 0,-1 0 0,1 0 1,1 1-1,-2-2-56,-1 0 1,1 0 0,0 0 0,-1 0-1,1 0 1,-1 0 0,1 0-1,-1 0 1,1 0 0,-1 0-1,1 0 1,-1 0 0,1 0 0,-1-1-1,1 1 1,-1 0 0,1 0-1,-1-1 1,1 1 0,-1 0-1,1-1 1,-1 1 0,1 0 0,-1-1-1,0 1 1,1-1 0,-1 0-1,1-1-300,0 1-1,0-1 1,0 0 0,-1 0-1,1 0 1,-1-1-1,0 1 1,1 0-1,-1 0 1,0 0-1,0 0 1,0 0 0,-1 0-1,1 0 1,0 0-1,-1 0 1,1 0-1,-1 0 1,0 0-1,-1-3 1,-15-20-5106,-9-2-2114</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1:59.179"/>
    </inkml:context>
    <inkml:brush xml:id="br0">
      <inkml:brushProperty name="width" value="0.025" units="cm"/>
      <inkml:brushProperty name="height" value="0.025" units="cm"/>
      <inkml:brushProperty name="color" value="#E71224"/>
    </inkml:brush>
  </inkml:definitions>
  <inkml:trace contextRef="#ctx0" brushRef="#br0">0 1 9865,'0'0'13133</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9.341"/>
    </inkml:context>
    <inkml:brush xml:id="br0">
      <inkml:brushProperty name="width" value="0.025" units="cm"/>
      <inkml:brushProperty name="height" value="0.025" units="cm"/>
    </inkml:brush>
  </inkml:definitions>
  <inkml:trace contextRef="#ctx0" brushRef="#br0">2 1 15599,'0'0'6785,"0"10"-5269,-1 87 1312,1 45-1781,1-121-1034,1 0 0,1 0 0,1-1 0,10 32 0,-6-41 141,-3-21 99,0-20-30,-4 14-189,1 1-25,-1 1 0,-1-1 0,0 0-1,-1 1 1,-1-1 0,-4-18 0,9 45-332,-3-10 320,0 0 0,1 0 0,-1 1 0,1-1 0,-1 0 0,1-1 0,0 1 0,0 0 0,0 0 0,0 0 0,0 0 0,0-1 0,1 1 0,-1-1 0,0 1 0,2 1 0,3 1 13,-1-1 0,0 1 1,1-1-1,0 0 0,-1-1 0,1 1 1,0-1-1,0 0 0,1 0 0,-1-1 1,0 0-1,1 0 0,-1-1 0,0 0 1,1 0-1,-1 0 0,0-1 0,1 1 1,-1-2-1,0 1 0,1-1 0,-1 0 1,0 0-1,-1 0 0,1-1 0,0 0 0,-1 0 1,1-1-1,-1 0 0,0 1 0,0-2 1,0 1-1,-1-1 0,0 1 0,0-1 1,0 0-1,0-1 0,-1 1 0,1-1 1,-2 1-1,1-1 0,0 0 0,-1 0 1,0 0-1,-1 0 0,0-1 0,1 1 1,-1-8-1,-24 34 267,18-10-189,0 0-1,1 0 0,0 0 0,0 0 0,1 1 1,0-1-1,1 1 0,0 0 0,1 0 0,0 0 1,1 13-1,0-22-75,0-1 1,0 1-1,1-1 1,-1 1-1,0-1 1,0 0-1,1 1 1,-1-1-1,1 1 1,0-1-1,-1 0 0,1 0 1,0 1-1,-1-1 1,1 0-1,0 0 1,0 0-1,0 0 1,0 0-1,0 0 1,1 0-1,-1 0 1,0 0-1,2 1 1,1-1 18,-1 0 0,0 0 0,1-1 0,-1 1 0,1-1 0,-1 1 0,0-1 0,1 0 0,-1 0 0,5-1 0,3-1 25,-1 0-1,0-1 0,0 1 1,0-2-1,-1 0 0,13-6 1,-12 4-56,0-1 0,0 0 1,-1-1-1,0 1 1,-1-2-1,1 1 0,-2-1 1,1-1-1,-1 1 1,-1-1-1,1 0 0,-2-1 1,6-13-1,-10 23-75,-6 15-288,-2 1 351,1 0 0,0 0 0,1 0 0,1 1 0,1 0 0,0 0 0,0 21 0,3-36-21,0 1 0,0-1 0,0 0 0,1 0 0,-1 0 0,0 0 0,1 0-1,-1 0 1,1 0 0,-1 0 0,1 0 0,-1 0 0,1-1 0,0 1 0,0 0 0,-1 0-1,1 0 1,0-1 0,0 1 0,0 0 0,0-1 0,0 1 0,0-1 0,0 1 0,0-1 0,0 0-1,0 1 1,0-1 0,0 0 0,0 0 0,0 1 0,0-1 0,0 0 0,1 0 0,0-1 0,-1 1-235,0 0 1,0 0 0,1 0-1,-1 0 1,0 0 0,0-1-1,0 1 1,0 0 0,0-1 0,-1 1-1,1-1 1,0 1 0,0-1-1,0 0 1,0 1 0,0-1-1,-1 0 1,1 1 0,0-1 0,-1 0-1,1 0 1,0 0 0,-1 0-1,1-1 1,4-17-5408,-4-6-4131</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2.517"/>
    </inkml:context>
    <inkml:brush xml:id="br0">
      <inkml:brushProperty name="width" value="0.025" units="cm"/>
      <inkml:brushProperty name="height" value="0.025" units="cm"/>
      <inkml:brushProperty name="color" value="#E71224"/>
    </inkml:brush>
  </inkml:definitions>
  <inkml:trace contextRef="#ctx0" brushRef="#br0">60 203 448,'-4'0'1216,"-24"-3"3021,23-3-2227,14-6-104,9-45-795,-18 56-947,0 1 0,0 0 0,1-1 1,-1 1-1,0-1 0,0 1 0,1-1 0,-1 1 1,0-1-1,0 1 0,0-1 0,0 1 1,0-1-1,0 1 0,0-1 0,0 1 1,0-1-1,0 1 0,0-1 0,0 1 0,0 0 1,0-1-1,0 1 0,-1-1 0,1 1 1,0-1-1,0 1 0,-1-1 0,1 1 0,0 0 1,0-1-1,-1 1 0,1-1 0,0 1 1,-1 0-1,1-1 0,-1 1 0,1 0 0,0 0 1,-1-1-1,1 1 0,-1 0 0,1 0 1,-1 0-1,1-1 0,-1 1 0,1 0 0,-1 0 1,1 0-1,-1 0 0,1 0 0,-1 0 1,1 0-1,-1 0 0,1 0 0,0 0 1,-2 1-1,1-1 91,-1 1-1,1 0 1,-1 0 0,0-1 0,1 1 0,-1 0 0,1 0-1,0 1 1,-1-1 0,1 0 0,0 0 0,0 1-1,0-1 1,0 1 0,-2 1 0,0 6 53,1 0 1,-1 0 0,1 0-1,1 0 1,0 0-1,0 1 1,1-1-1,0 0 1,2 15-1,-2-23-290,0 1 0,0-1 0,1 0 0,-1 0 0,0 0 0,1 0 0,-1 0 0,1 0 0,-1 0 0,1 0-1,-1 0 1,1 0 0,0 0 0,-1 0 0,1 0 0,0 0 0,0-1 0,0 1 0,-1 0 0,1-1 0,0 1 0,0 0-1,0-1 1,0 1 0,0-1 0,0 1 0,1-1 0,-1 0 0,0 0 0,0 1 0,0-1 0,0 0 0,0 0-1,0 0 1,1 0 0,-1 0 0,0 0 0,0 0 0,0-1 0,0 1 0,1-1 0,3 0 7,-1 0 1,0 0 0,0-1-1,0 0 1,0 0 0,0 0-1,0 0 1,-1 0 0,6-5-1,5-8 19,-1 0-1,-1-1 0,0 0 1,-1-1-1,-1 0 0,0-1 1,-1 0-1,9-29 0,-19 56 96,1 1-1,-1 0 1,2-1-1,-1 1 1,1 0 0,4 15-1,-3-17 24,-2-5-134,0-1 0,1 1 0,-1-1-1,1 1 1,0-1 0,0 0 0,0 1 0,0-1 0,0 0 0,3 4 0,-3-5-21,0-1 1,-1 1 0,1-1 0,0 1-1,-1-1 1,1 1 0,0-1-1,0 1 1,-1-1 0,1 0-1,0 1 1,0-1 0,-1 0 0,1 0-1,0 1 1,0-1 0,0 0-1,0 0 1,0 0 0,-1 0-1,3-1 1,0 0-5,0 0 0,0 0 0,0-1 0,0 0 0,0 1 0,0-1 0,0 0 0,0-1 0,-1 1 0,1 0 0,-1-1 0,0 1 0,4-6 0,40-67-4857,-21 22-7359,-17 32 4253</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2.845"/>
    </inkml:context>
    <inkml:brush xml:id="br0">
      <inkml:brushProperty name="width" value="0.025" units="cm"/>
      <inkml:brushProperty name="height" value="0.025" units="cm"/>
      <inkml:brushProperty name="color" value="#E71224"/>
    </inkml:brush>
  </inkml:definitions>
  <inkml:trace contextRef="#ctx0" brushRef="#br0">93 1 7559,'0'0'12455,"-9"0"-9327,6 0-2984,-1 0 0,1 0 0,0 0 0,-1 1 1,1 0-1,-1 0 0,1 0 0,0 0 0,0 0 0,-1 0 0,1 1 1,0 0-1,0 0 0,0 0 0,1 0 0,-1 0 0,0 0 0,1 1 0,0-1 1,-1 1-1,1-1 0,0 1 0,0 0 0,0 0 0,1 0 0,-1 0 1,1 1-1,0-1 0,0 0 0,0 0 0,0 1 0,0-1 0,1 1 1,-1 4-1,1-7-144,-1 0 1,1 0-1,0 1 0,0-1 1,-1 0-1,1 1 1,0-1-1,0 0 1,0 1-1,1-1 0,-1 0 1,0 1-1,0-1 1,1 0-1,-1 1 1,1-1-1,-1 0 0,1 0 1,-1 0-1,1 1 1,0-1-1,0 0 1,-1 0-1,1 0 0,0 0 1,0 0-1,0 0 1,0-1-1,2 2 0,-1-1-31,1-1 0,-1 0 0,1 0 0,0 0 0,-1 0 0,1 0-1,-1 0 1,1-1 0,-1 1 0,1-1 0,-1 0 0,1 0-1,-1 0 1,1 0 0,2-2 0,30-16-871,-27 14 677,1 0-1,-1 0 0,1 1 0,-1 0 1,1 1-1,0 0 0,1 0 1,-1 1-1,0 0 0,11 0 0,-19 2 229,-1 0 1,1 0-1,0 0 0,0 0 0,0 0 0,-1 0 0,1 1 1,0-1-1,0 0 0,-1 0 0,1 1 0,0-1 0,-1 0 0,1 1 1,0-1-1,-1 1 0,1-1 0,0 1 0,-1-1 0,1 1 0,-1 0 1,1-1-1,-1 1 0,1-1 0,-1 1 0,0 0 0,1 0 0,-1 0 1,2 27 617,-4-20-390,0 0-1,0 0 1,0-1 0,-1 1 0,-4 7 0,6-12-183,-8 14 134,0 0 1,-1-1-1,-1 0 0,-1-1 1,0 0-1,-20 19 0,23-30-1448,6-6-2448,3-11-2420</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3.347"/>
    </inkml:context>
    <inkml:brush xml:id="br0">
      <inkml:brushProperty name="width" value="0.025" units="cm"/>
      <inkml:brushProperty name="height" value="0.025" units="cm"/>
      <inkml:brushProperty name="color" value="#E71224"/>
    </inkml:brush>
  </inkml:definitions>
  <inkml:trace contextRef="#ctx0" brushRef="#br0">1 308 14862,'0'0'10698,"9"0"-9625,4-3-1003,0-1 0,0 0-1,0 0 1,0-1 0,0-1-1,-1 0 1,0-1 0,-1 0-1,1-1 1,-1-1 0,-1 1-1,0-2 1,0 1 0,-1-1-1,0-1 1,0 0 0,-1 0-1,-1 0 1,8-16 0,-14 26-69,0-1 1,-1 1 0,1-1 0,0 1 0,-1-1 0,1 0-1,-1 0 1,1 1 0,-1-1 0,0 0 0,0 0 0,1 1 0,-1-1-1,-1 0 1,1 0 0,0 1 0,0-1 0,-1 0 0,1 0 0,-1 1-1,1-1 1,-1 0 0,0 1 0,0-1 0,1 1 0,-1-1 0,0 1-1,0-1 1,-1 1 0,-1-3 0,1 4-1,1-1 0,-1 1 0,0-1 0,1 1 0,-1 0 0,0-1 0,0 1 1,1 0-1,-1 0 0,0 0 0,0 0 0,1 1 0,-1-1 0,0 0 0,0 1 0,1-1 0,-1 1 0,0 0 0,1 0 0,-1-1 0,1 1 1,-1 0-1,1 0 0,0 0 0,-1 0 0,1 1 0,0-1 0,0 0 0,-1 1 0,0 2 0,-6 7 25,1 0-1,1 0 1,0 1-1,1 0 1,0 0 0,1 0-1,0 1 1,1-1-1,0 1 1,1 0-1,1 0 1,0 0-1,1 25 1,0-36-14,0 1 1,0 0-1,0-1 1,0 1-1,1-1 1,-1 1-1,0 0 1,1-1-1,0 1 1,0-1-1,0 0 1,0 1-1,0-1 1,0 0-1,1 1 1,-1-1-1,1 0 1,-1 0-1,1 0 1,0 0-1,0-1 1,0 1-1,0 0 0,0-1 1,0 1-1,0-1 1,0 0-1,1 0 1,-1 0-1,1 0 1,-1 0-1,1 0 1,-1-1-1,5 2 1,-1-2-16,-1 0 1,1 0-1,0-1 0,-1 1 1,1-1-1,-1 0 0,1-1 1,-1 1-1,0-1 1,1 0-1,-1-1 0,0 1 1,0-1-1,0 0 1,6-5-1,-2 0-431,1 0 0,-1-1 0,-1 0 1,0-1-1,0 0 0,-1 0 0,0-1 0,0 0 0,-1 0 0,7-19 1,-8 15-1056,-1-1 1,-1 1 0,0 0 0,-1-1-1,-1 0 1,0 1 0,-1-1 0,-2-19-1,-6-14-3737</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3.689"/>
    </inkml:context>
    <inkml:brush xml:id="br0">
      <inkml:brushProperty name="width" value="0.025" units="cm"/>
      <inkml:brushProperty name="height" value="0.025" units="cm"/>
      <inkml:brushProperty name="color" value="#E71224"/>
    </inkml:brush>
  </inkml:definitions>
  <inkml:trace contextRef="#ctx0" brushRef="#br0">8 1 8168,'0'0'2402,"-7"28"-8904</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4.623"/>
    </inkml:context>
    <inkml:brush xml:id="br0">
      <inkml:brushProperty name="width" value="0.025" units="cm"/>
      <inkml:brushProperty name="height" value="0.025" units="cm"/>
      <inkml:brushProperty name="color" value="#E71224"/>
    </inkml:brush>
  </inkml:definitions>
  <inkml:trace contextRef="#ctx0" brushRef="#br0">53 173 10090,'-2'-12'2300,"1"3"-1619,0 2-127,1 0-1,-1 0 1,0 1 0,-1-1-1,1 0 1,-2 0 0,1 1-1,0-1 1,-1 1-1,-1 0 1,-3-7 0,7 13-502,-1 0 1,1-1 0,-1 1-1,1 0 1,0 0-1,-1-1 1,1 1 0,0 0-1,-1 0 1,1 0 0,-1-1-1,1 1 1,-1 0 0,1 0-1,-1 0 1,1 0 0,0 0-1,-1 0 1,1 0-1,-1 0 1,1 0 0,-1 0-1,1 0 1,-1 0 0,1 1-1,0-1 1,-1 0 0,1 0-1,-1 0 1,1 1 0,0-1-1,-1 0 1,1 0-1,-1 1 1,1-1 0,0 0-1,-1 1 1,1-1 0,0 0-1,0 1 1,-1-1 0,1 1-1,0-1 1,0 0-1,0 1 1,-1-1 0,1 1-1,0-1 1,0 1 0,0-1-1,0 0 1,0 1 0,0-1-1,0 1 1,0-1 0,0 1-1,0-1 1,0 1-1,1 0 1,-5 35 238,4-34-94,-1 42 914,2 1 0,2-1-1,16 86 1,-14-109-901,1 1 1,1-1-1,0 0 0,2 0 0,0-1 0,1 0 0,1-1 0,1 0 0,27 32 1,-33-45-189,1 0 0,0-1-1,0 0 1,0 0 0,0 0 0,1-1 0,12 5 0,-10-4 150,-38-19-547,-53-33 1,72 41 218,0-1-1,0 0 1,1-1 0,0 1 0,0-2-1,1 1 1,0-1 0,1 0-1,-8-14 1,13 21 158,0 0-1,0 0 1,0 1-1,0-1 1,1 0-1,-1 0 1,1 0-1,-1-1 1,1 1-1,0 0 1,0 0-1,0 0 1,0 0 0,0 0-1,0 0 1,1 0-1,-1 0 1,1 0-1,-1 0 1,1 0-1,0 0 1,0 0-1,0 0 1,0 1-1,0-1 1,0 0-1,2-2 1,4-2 11,-1 0-1,1 1 1,0 0-1,0 0 1,12-5 0,18-14-965,-32 20 383,0-1-1,0 1 0,-1-1 0,1 0 1,-1-1-1,0 1 0,-1-1 1,1 0-1,-1 0 0,-1 0 1,1 0-1,-1-1 0,0 1 0,2-11 1,-2 4-465,-1 0 1,0 0-1,-2 0 1,1 0-1,-1 0 1,-6-23-1,-7-71 214,6 31 7982,6 83-2434,-3 50-3893,7-17-333,2 1 0,1-1 1,3 0-1,1 0 0,2-1 0,1 0 1,3-1-1,1 0 0,1-1 1,38 57-1,-49-85-491,0 0 0,1-1 1,0 0-1,9 7 0,-15-13-5,1-1 0,0 1 0,-1-1-1,1 1 1,0-1 0,0 0 0,0 0 0,0 0 0,0 0 0,0 0 0,1 0-1,-1 0 1,0-1 0,0 1 0,1-1 0,-1 0 0,0 1 0,1-1-1,-1 0 1,0-1 0,1 1 0,-1 0 0,0-1 0,4 0 0,-5 0-3,0-1 0,0 1 0,0 0 0,0 0 0,-1-1 0,1 1 0,0 0 0,-1-1 0,1 1 0,-1-1 0,1 1 0,-1-1 0,0 1-1,0-1 1,0 1 0,1-1 0,-2 1 0,1-1 0,0 1 0,0-1 0,0 1 0,-1-1 0,1 1 0,-1-2 0,-12-38-189,2 22-77,-2 1 1,0 0 0,0 1 0,-2 1-1,0 0 1,-1 1 0,-29-22 0,36 33 254,9 8 39,13 11 74,-8-12-86,0-1 1,0 1-1,0-1 1,0 0-1,1 0 1,-1 0 0,0-1-1,1 0 1,-1 0-1,1-1 1,-1 1-1,1-1 1,-1 0-1,1-1 1,-1 1-1,1-1 1,-1 0-1,6-2 1,-7 2-15,0-1 1,-1 0-1,0 0 1,1 0-1,-1 0 1,0 0-1,0 0 0,0-1 1,0 0-1,-1 0 1,1 1-1,-1-1 1,1-1-1,-1 1 0,0 0 1,0-1-1,-1 1 1,1-1-1,-1 1 1,1-1-1,-1 0 0,0 1 1,-1-1-1,1 0 1,-1 0-1,1-5 1,-1 0 11,0 0 1,0 0 0,-1 0 0,0 0 0,-4-15 0,5 22-18,-1 0 0,1-1 0,-1 1 1,0 0-1,0 0 0,0 0 0,0 0 0,-1 0 0,1 0 1,0 1-1,-1-1 0,1 0 0,-1 1 0,0-1 0,1 1 1,-1-1-1,0 1 0,0 0 0,0 0 0,0 0 0,0 0 1,0 0-1,0 0 0,0 1 0,0-1 0,-1 1 0,1-1 1,-4 1-1,5 0 2,-1 0 1,0 1 0,1-1 0,-1 1-1,1 0 1,-1-1 0,1 1 0,-1 0-1,1 0 1,0 0 0,-1 0 0,1 0-1,0 0 1,0 1 0,0-1-1,0 0 1,0 0 0,0 1 0,0-1-1,0 1 1,0-1 0,1 1 0,-1-1-1,1 1 1,-1-1 0,1 1 0,-1 0-1,1-1 1,0 1 0,0 0 0,0 1-1,-4 61 673,4-56-524,0-3-82,1-1 0,-1 1-1,1 0 1,0-1 0,0 1 0,0-1 0,0 1 0,1-1 0,0 1 0,0-1 0,0 0 0,0 0 0,1 0 0,-1 0 0,1-1 0,0 1 0,0-1 0,1 1 0,-1-1 0,6 4 0,-6-5-155,1 0 1,-1 0-1,0-1 0,1 0 1,-1 1-1,1-1 0,-1 0 1,1-1-1,0 1 0,-1-1 1,1 1-1,0-1 0,-1 0 0,1 0 1,0-1-1,-1 1 0,1-1 1,0 0-1,-1 0 0,1 0 1,-1 0-1,1-1 0,-1 1 1,0-1-1,0 0 0,5-4 1,-1 2-1813,-1-2 1,1 1 0,-1-1 0,10-13-1,1-5-9766</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5.354"/>
    </inkml:context>
    <inkml:brush xml:id="br0">
      <inkml:brushProperty name="width" value="0.025" units="cm"/>
      <inkml:brushProperty name="height" value="0.025" units="cm"/>
      <inkml:brushProperty name="color" value="#E71224"/>
    </inkml:brush>
  </inkml:definitions>
  <inkml:trace contextRef="#ctx0" brushRef="#br0">1 1 13293,'14'6'8805,"0"11"-5205,11 25-2990,-17-29 564,8 15-454,-5-8-404,0 0-1,23 27 1,-31-43-300,-1-1-1,1 1 1,0-1 0,0 0-1,1 0 1,-1-1 0,0 1-1,1-1 1,0 1 0,0-1-1,0 0 1,0-1 0,0 1-1,0-1 1,0 0 0,0 0 0,0 0-1,1 0 1,5 0 0,-6-2-4,0 0 0,-1 0 0,1 0 0,-1 0 0,1-1 1,-1 0-1,0 1 0,0-1 0,0 0 0,0 0 1,0-1-1,0 1 0,0-1 0,-1 1 0,1-1 0,-1 0 1,0 0-1,0 0 0,0 0 0,0 0 0,-1-1 1,1 1-1,-1-1 0,0 1 0,0-1 0,0 1 0,1-6 1,2-9 24,-1-1 1,-1 1-1,1-37 1,-3 30-69,1 47-65,1 19-7,-2-35-36,1 0 0,0 0-1,1 0 1,0-1 0,0 1 0,0 0-1,0-1 1,1 0 0,0 1 0,0-1-1,8 9 1,-10-13 59,1 1-1,0-1 0,0 0 0,0 0 1,0 0-1,0 0 0,0 0 1,0 0-1,0-1 0,0 1 1,0-1-1,0 1 0,0-1 1,1 0-1,-1 0 0,0 0 1,0 0-1,0 0 0,1 0 1,-1-1-1,0 1 0,0-1 0,0 1 1,0-1-1,0 0 0,0 0 1,0 0-1,0 0 0,0 0 1,0 0-1,-1-1 0,1 1 1,0-1-1,2-2 0,8-9-4695,-9 1-2037,-3 4-5</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5.745"/>
    </inkml:context>
    <inkml:brush xml:id="br0">
      <inkml:brushProperty name="width" value="0.025" units="cm"/>
      <inkml:brushProperty name="height" value="0.025" units="cm"/>
      <inkml:brushProperty name="color" value="#E71224"/>
    </inkml:brush>
  </inkml:definitions>
  <inkml:trace contextRef="#ctx0" brushRef="#br0">0 0 13100,'0'0'12423,"3"10"-11793,2 9-341,2 0 0,0-1 0,1 0 0,0 0 0,20 27 0,-23-37-520,0 0 1,1 0 0,0 0 0,1-1 0,0 0-1,0-1 1,0 0 0,1 0 0,0 0 0,0-1 0,0 0-1,1 0 1,0-1 0,16 5 0,-17-11-5475,-15-8 3395,-13-9 1100,-64-34 1975,34 24 3579,50 29-4295,0 0 0,0 0 0,0 0 0,-1 0-1,1 0 1,0 0 0,0 0 0,0 0 0,0 0 0,0-1 0,-1 1 0,1 0 0,0 0 0,0 0 0,0 0-1,0 0 1,0 0 0,0-1 0,0 1 0,0 0 0,-1 0 0,1 0 0,0 0 0,0 0 0,0-1 0,0 1-1,0 0 1,0 0 0,0 0 0,0 0 0,0-1 0,0 1 0,0 0 0,0 0 0,0 0 0,0 0 0,0-1-1,0 1 1,0 0 0,0 0 0,1 0 0,-1 0 0,0-1 0,0 1 0,0 0 0,0 0 0,0 0 0,0 0-1,0 0 1,0 0 0,1-1 0,-1 1 0,0 0 0,0 0 0,0 0 0,0 0 0,0 0 0,1 0-1,-1 0 1,18-6 619,28-1-1422,-43 6 837,71-10-3764,-24 0-2653,-5-1-4850</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6.271"/>
    </inkml:context>
    <inkml:brush xml:id="br0">
      <inkml:brushProperty name="width" value="0.025" units="cm"/>
      <inkml:brushProperty name="height" value="0.025" units="cm"/>
      <inkml:brushProperty name="color" value="#E71224"/>
    </inkml:brush>
  </inkml:definitions>
  <inkml:trace contextRef="#ctx0" brushRef="#br0">166 13 14286,'0'0'12438,"-11"-4"-11232,8 3-1168,0-1-1,0 1 1,-1 0-1,1 0 0,0 0 1,-1 0-1,1 1 0,0 0 1,-1-1-1,1 1 0,0 0 1,-1 0-1,1 1 1,0-1-1,-1 1 0,1 0 1,0 0-1,-1 0 0,1 0 1,0 0-1,0 1 1,0 0-1,0-1 0,1 1 1,-1 0-1,0 0 0,1 0 1,-1 1-1,1-1 0,0 1 1,-1-1-1,1 1 1,1 0-1,-4 5 0,-30 53 138,32-57-165,1 1 0,1 0 0,-1 0 0,1-1 0,-1 1 0,1 1-1,1-1 1,-1 0 0,1 0 0,0 0 0,1 9 0,0-13-10,0 1-1,-1-1 1,1 0 0,0 0 0,1 0 0,-1 0-1,0 0 1,0 0 0,0 0 0,0 0-1,1-1 1,-1 1 0,0 0 0,1-1-1,-1 1 1,1-1 0,-1 1 0,1-1-1,-1 0 1,1 0 0,-1 0 0,1 0 0,-1 0-1,1 0 1,1 0 0,43-3-58,-44 3 53,23-4-257,0-2 1,32-11 0,-38 10 68,0 1-1,0 1 1,1 1 0,0 1 0,21-1-1,-41 4 208,1 0 0,-1 0-1,1 0 1,-1 1-1,1-1 1,0 0 0,-1 0-1,1 0 1,-1 1 0,1-1-1,-1 0 1,1 1-1,-1-1 1,0 0 0,1 1-1,-1-1 1,1 1 0,-1-1-1,0 1 1,1-1-1,-1 1 1,0-1 0,1 1-1,-1-1 1,0 1 0,0-1-1,0 1 1,0 0-1,1-1 1,-1 1 0,0-1-1,0 1 1,0-1 0,0 1-1,0 0 1,0-1-1,-1 1 1,1-1 0,0 1-1,0 0 1,0-1 0,0 1-1,-1-1 1,1 2-1,-12 27 709,-1-9-519,0 0 1,-1-1-1,-1-1 1,-1 0-1,-1-2 1,0 1-1,-1-2 1,-29 20-1,48-47-2781,73-119-14393,-54 87 9807</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6.630"/>
    </inkml:context>
    <inkml:brush xml:id="br0">
      <inkml:brushProperty name="width" value="0.025" units="cm"/>
      <inkml:brushProperty name="height" value="0.025" units="cm"/>
      <inkml:brushProperty name="color" value="#E71224"/>
    </inkml:brush>
  </inkml:definitions>
  <inkml:trace contextRef="#ctx0" brushRef="#br0">1 0 9865,'0'0'15375,"4"11"-13934,19 70 234,-19-60-1668,1 1 1,1 0-1,1-1 0,1-1 1,13 28-1,-7-35-2034,-5-19-1366,-3-27-3182,-6 5 484</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6.988"/>
    </inkml:context>
    <inkml:brush xml:id="br0">
      <inkml:brushProperty name="width" value="0.025" units="cm"/>
      <inkml:brushProperty name="height" value="0.025" units="cm"/>
      <inkml:brushProperty name="color" value="#E71224"/>
    </inkml:brush>
  </inkml:definitions>
  <inkml:trace contextRef="#ctx0" brushRef="#br0">24 120 4516,'0'0'11190,"-4"-9"-6797,0 3-3257,2 3-762,0 1 0,1 0 0,-1-1-1,1 1 1,0-1 0,0 1 0,0-1-1,0 0 1,0 1 0,0-1 0,1 0-1,-1-5 1,3 7-137,0-1-1,1 1 1,-1-1 0,1 1 0,0 0-1,-1 0 1,1 0 0,0 0 0,0 1-1,-1-1 1,1 1 0,0-1 0,6 1-1,0-1 59,16-4-482,42-10 548,-37 2-2585,-8-5-3526,-27 18-1752,-22 6 2011,6 5 617</inkml:trace>
  <inkml:trace contextRef="#ctx0" brushRef="#br0" timeOffset="1">53 121 6566,'0'0'15567,"-30"53"-13101,32-53-896,20 0-193,7-9-384,4-9-448,5-3-353,1 2-160,-4-2-32,-7 7-1378,-6 6-1632,-11 6-1315</inkml:trace>
  <inkml:trace contextRef="#ctx0" brushRef="#br0" timeOffset="2">112 266 7527,'0'0'4196,"-41"65"128,29-43-897,10-5-1120,2-10-482,15-7-543,12 0-290,11-15-319,8-8-449,2-3-192,0 0-352,-4-3-1634,-7-1-2978,-3-1-7720</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39.731"/>
    </inkml:context>
    <inkml:brush xml:id="br0">
      <inkml:brushProperty name="width" value="0.025" units="cm"/>
      <inkml:brushProperty name="height" value="0.025" units="cm"/>
    </inkml:brush>
  </inkml:definitions>
  <inkml:trace contextRef="#ctx0" brushRef="#br0">1 0 14574,'0'0'10057,"47"51"-15470,-29-35-2979</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7.778"/>
    </inkml:context>
    <inkml:brush xml:id="br0">
      <inkml:brushProperty name="width" value="0.025" units="cm"/>
      <inkml:brushProperty name="height" value="0.025" units="cm"/>
      <inkml:brushProperty name="color" value="#E71224"/>
    </inkml:brush>
  </inkml:definitions>
  <inkml:trace contextRef="#ctx0" brushRef="#br0">63 49 12268,'0'0'3443,"-9"5"-582,-29 17-368,23-7-526,20-7-444,22-3-171,10-7-1016,0-2 0,0-2-1,-1-1 1,0-1 0,45-18-1,-37 12-575,0 2-1,81-12 0,-124 24 241,0-1 0,0 1 0,0 0 0,0 0 0,0 0 0,0 0 0,0 0 0,0 0 0,0 1 0,0-1 0,0 0 0,0 0 0,0 1 0,0-1 0,-1 1 0,1-1 0,0 1 0,0-1 0,0 1 0,0-1 0,-1 1 0,1 0 0,0-1 0,0 1 0,-1 0 0,1 0 0,-1-1 0,1 1 0,-1 0 0,1 0 0,-1 0 0,1 0 0,-1 0 0,0 0 0,1 0 0,-1 0 0,0 0 1,0 0-1,0 0 0,0 0 0,0 0 0,0 0 0,0 0 0,0 0 0,0 0 0,0 0 0,-1 0 0,1-1 0,0 1 0,-1 0 0,1 0 0,-1 2 0,-25 55 435,24-55-401,-31 58 358,-3 2 365,-28 72 0,59-111-3454,0-2-4925,10-30-3530</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8.463"/>
    </inkml:context>
    <inkml:brush xml:id="br0">
      <inkml:brushProperty name="width" value="0.025" units="cm"/>
      <inkml:brushProperty name="height" value="0.025" units="cm"/>
      <inkml:brushProperty name="color" value="#E71224"/>
    </inkml:brush>
  </inkml:definitions>
  <inkml:trace contextRef="#ctx0" brushRef="#br0">1 0 7335,'0'0'16431,"21"70"-15822,-1-30 128,1 3-481,1-2-256,0-1 32,-1-8-192,-5-5-449,-2-10-384,-6-8-128,-5-9-96,-3-13-2050,-12-10-1762,-12-7-2017</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8.810"/>
    </inkml:context>
    <inkml:brush xml:id="br0">
      <inkml:brushProperty name="width" value="0.025" units="cm"/>
      <inkml:brushProperty name="height" value="0.025" units="cm"/>
      <inkml:brushProperty name="color" value="#E71224"/>
    </inkml:brush>
  </inkml:definitions>
  <inkml:trace contextRef="#ctx0" brushRef="#br0">5 235 9993,'0'0'5798,"-5"-55"-2563,19 38-1281,7-3-481,4 0-160,3-2-448,0-1-384,3 3-289,-1-1-128,-6 4-64,-3 4-1153,-7 7-1345,-12 5-1827</inkml:trace>
  <inkml:trace contextRef="#ctx0" brushRef="#br0" timeOffset="1">106 305 11819,'0'0'9737,"50"10"-7943,-23-42-385,3 0-992,0-3-353,-1 3-288,-2 5-1698,-9 9-1217,-7 8-1570</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9.163"/>
    </inkml:context>
    <inkml:brush xml:id="br0">
      <inkml:brushProperty name="width" value="0.025" units="cm"/>
      <inkml:brushProperty name="height" value="0.025" units="cm"/>
      <inkml:brushProperty name="color" value="#E71224"/>
    </inkml:brush>
  </inkml:definitions>
  <inkml:trace contextRef="#ctx0" brushRef="#br0">12 171 13004,'0'0'3396,"-11"56"-354,11-39-960,3-11-993,13-6-160,6-10-96,5-15-385,5-3-223,1-7-161,-3 1-320,-2 1-1282,-7 3-1281,-8 1-1889,-10 4-2563</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9.489"/>
    </inkml:context>
    <inkml:brush xml:id="br0">
      <inkml:brushProperty name="width" value="0.025" units="cm"/>
      <inkml:brushProperty name="height" value="0.025" units="cm"/>
      <inkml:brushProperty name="color" value="#E71224"/>
    </inkml:brush>
  </inkml:definitions>
  <inkml:trace contextRef="#ctx0" brushRef="#br0">12 175 11563,'-2'8'3187,"1"2"-2474,-2 1 386,1 1-1,0 0 0,1-1 0,0 23 1,2-33-985,-1 1 1,0 0-1,0-1 1,0 1 0,1-1-1,-1 1 1,1 0 0,0-1-1,-1 1 1,1-1-1,0 0 1,0 1 0,0-1-1,0 1 1,0-1 0,0 0-1,0 0 1,2 2-1,-1-2-97,0-1-1,0 1 0,0-1 0,0 1 1,0-1-1,0 0 0,0 0 0,0 0 0,0 0 1,-1 0-1,1 0 0,0 0 0,0-1 0,0 1 1,0-1-1,0 1 0,0-1 0,0 0 0,-1 0 1,3-1-1,4-3 1,-1 0 1,0 0-1,0-1 0,0 0 1,-1 0-1,0 0 0,0-1 1,0 0-1,-1 0 0,0-1 1,-1 0-1,0 0 0,6-14 1,-5 11 61,0 0 1,-1 0 0,-1-1 0,0 1-1,-1-1 1,0 0 0,1-21 0,-2 41 231,9 59 1179,-10-65-1395,0 0-1,1 0 0,-1 0 1,0 0-1,1 0 1,0 0-1,0 0 1,-1 0-1,1 0 0,0-1 1,0 1-1,1 0 1,-1-1-1,0 1 0,1 0 1,-1-1-1,0 0 1,1 1-1,0-1 1,-1 0-1,1 0 0,0 0 1,0 0-1,0 0 1,-1 0-1,4 1 0,-3-3-62,0 1-1,0 0 0,0-1 0,0 0 0,0 1 0,0-1 0,0 0 0,0 0 0,0 0 0,0 0 0,-1 0 1,1-1-1,0 1 0,-1 0 0,1-1 0,-1 1 0,1-1 0,1-3 0,24-38 102,-20 31-98,49-96-420,-56 107 372,0 1-1,0-1 1,1 1 0,-1-1-1,0 1 1,0-1-1,0 1 1,1-1 0,-1 1-1,0-1 1,1 1-1,-1 0 1,0-1 0,1 1-1,-1 0 1,1-1-1,-1 1 1,0 0 0,1-1-1,-1 1 1,1 0-1,-1 0 1,1-1 0,-1 1-1,1 0 1,-1 0-1,1 0 1,-1 0 0,1 0-1,-1 0 1,2 0-1,9 14-129,4 39 220,-11-39-89,7 9-565,-9-21-1949,-6-13-1615,-6-6-2890,-2-6-5375</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09.849"/>
    </inkml:context>
    <inkml:brush xml:id="br0">
      <inkml:brushProperty name="width" value="0.025" units="cm"/>
      <inkml:brushProperty name="height" value="0.025" units="cm"/>
      <inkml:brushProperty name="color" value="#E71224"/>
    </inkml:brush>
  </inkml:definitions>
  <inkml:trace contextRef="#ctx0" brushRef="#br0">0 1 15919,'0'0'8456</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0.177"/>
    </inkml:context>
    <inkml:brush xml:id="br0">
      <inkml:brushProperty name="width" value="0.025" units="cm"/>
      <inkml:brushProperty name="height" value="0.025" units="cm"/>
      <inkml:brushProperty name="color" value="#E71224"/>
    </inkml:brush>
  </inkml:definitions>
  <inkml:trace contextRef="#ctx0" brushRef="#br0">1 150 4548,'0'0'20030,"-1"8"-19309,2 7-441,1 0 0,0-1 0,1 1 1,0-1-1,1 1 0,1-1 1,7 15-1,-1-3 163,2 0 0,1-1 0,18 26 0,-30-49-418,-1 0 0,0 0 0,1 0 0,-1-1-1,1 1 1,-1 0 0,1-1 0,0 1 0,0-1 0,-1 1 0,1-1-1,0 0 1,0 0 0,1 0 0,-1 0 0,0 0 0,0 0 0,5 0-1,-6-1 7,1 0-1,-1 0 0,1-1 0,-1 1 0,1-1 0,-1 1 0,1-1 0,-1 0 1,1 1-1,-1-1 0,0 0 0,1 0 0,-1 0 0,0 0 0,0 0 0,1 0 1,-1-1-1,0 1 0,0 0 0,1-2 0,4-9 169,0 0-1,0-1 1,-1 1 0,6-26-1,-10 34-171,13-49-175,-3 1 1,-2-1 0,-2-1-1,0-69 1,-5 179-10994,-2-37 4361</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0.550"/>
    </inkml:context>
    <inkml:brush xml:id="br0">
      <inkml:brushProperty name="width" value="0.025" units="cm"/>
      <inkml:brushProperty name="height" value="0.025" units="cm"/>
      <inkml:brushProperty name="color" value="#E71224"/>
    </inkml:brush>
  </inkml:definitions>
  <inkml:trace contextRef="#ctx0" brushRef="#br0">1 37 14926,'0'0'5669,"33"50"-3747,-18-34-1089,2-2 128,0-5-641,1-9-256,0 0-448,0-10-737,-1-13-513,-2-6-1152,-5-2-2051,-2-2-1409</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1.127"/>
    </inkml:context>
    <inkml:brush xml:id="br0">
      <inkml:brushProperty name="width" value="0.025" units="cm"/>
      <inkml:brushProperty name="height" value="0.025" units="cm"/>
      <inkml:brushProperty name="color" value="#E71224"/>
    </inkml:brush>
  </inkml:definitions>
  <inkml:trace contextRef="#ctx0" brushRef="#br0">35 394 9385,'0'0'7388,"-5"9"-5856,0 0-768,1 1 0,0 0 0,0 0 1,1 0-1,0 0 0,1 1 0,-2 19 0,34-71 69,-12 4-933,-13 24-63,2 0 0,-1 0 0,2 1 0,0 0-1,9-11 1,-16 22 165,-1 0 1,1 1-1,0-1 0,0 1 1,0-1-1,-1 0 0,1 1 0,0-1 1,0 1-1,0 0 0,0-1 1,0 1-1,0 0 0,0 0 0,0-1 1,0 1-1,0 0 0,0 0 1,0 0-1,0 0 0,0 0 0,0 0 1,0 1-1,0-1 0,0 0 1,0 0-1,0 1 0,-1-1 0,1 0 1,0 1-1,0-1 0,0 1 1,0 0-1,0-1 0,-1 1 0,1-1 1,0 1-1,-1 0 0,1 0 1,0-1-1,-1 1 0,1 0 0,-1 0 1,1 0-1,-1 0 0,1 1 0,24 49 533,-22-42-387,-1-3-108,24 45 1222,-26-50-1235,0 0 1,0-1-1,1 1 1,-1 0-1,0 0 1,1-1-1,-1 1 1,1 0-1,-1-1 1,1 1-1,-1-1 1,1 1-1,-1-1 1,1 1-1,0-1 1,-1 1-1,1-1 1,0 1-1,-1-1 1,1 0-1,0 0 1,0 1-1,-1-1 1,1 0-1,0 0 1,0 0-1,-1 0 1,1 1-1,0-1 1,0 0-1,-1 0 1,1-1-1,0 1 1,0 0-1,-1 0 1,1 0-1,0 0 1,0-1-1,-1 1 1,1 0-1,0-1 1,-1 1-1,1-1 1,0 1-1,-1-1 1,1 1-1,0-1 1,-1 1-1,1-1 1,-1 1-1,1-1 1,-1 0-1,0 1 1,1-1-1,-1 0 1,0 1-1,1-1 1,-1 0-1,0 0 1,1-1-1,7-18 139,-1 0 0,9-38 0,12-31-1342,-28 89 1172,0 0 0,0 0 0,0 0 0,0-1 0,0 1-1,0 0 1,0 0 0,0 0 0,0 0 0,0 0 0,0 0 0,0-1 0,0 1-1,0 0 1,0 0 0,0 0 0,1 0 0,-1 0 0,0 0 0,0 0 0,0-1-1,0 1 1,0 0 0,0 0 0,0 0 0,0 0 0,1 0 0,-1 0 0,0 0-1,0 0 1,0 0 0,0 0 0,0 0 0,1 0 0,-1 0 0,0 0 0,0 0-1,0 0 1,0 0 0,0 0 0,0 0 0,1 0 0,-1 0 0,0 0 0,0 0-1,0 0 1,0 0 0,0 0 0,0 0 0,1 0 0,-1 0 0,0 1 0,0-1-1,0 0 1,0 0 0,0 0 0,0 0 0,0 0 0,0 0 0,0 0 0,1 0 0,-1 1-1,0-1 1,0 0 0,0 0 0,0 0 0,0 0 0,0 0 0,0 1 0,6 17-267,1 20-8,-6-35 293,-1 0 0,1 0 1,0 0-1,0 0 0,0 0 0,0 0 1,0 0-1,1 0 0,-1-1 0,1 1 1,2 3-1,-4-6-9,1 0-1,-1 1 1,0-1 0,1 0-1,-1 0 1,0 1 0,1-1-1,-1 0 1,1 0 0,-1 1-1,1-1 1,-1 0 0,1 0-1,-1 0 1,1 0 0,-1 0-1,0 0 1,1 0 0,-1 0-1,1 0 1,-1 0 0,1 0 0,-1 0-1,1 0 1,-1 0 0,2-1-1,11-16 73,-2-12-793,-1 0 1,-1-1-1,6-42 0,-7 29-719,-5 35 1095,1 8 183,3 18 226,1 28 407,-6-31-305,-2-9-1,0 0 1,1 0-1,0 0 0,0 0 1,0-1-1,1 1 0,0 0 1,0-1-1,0 1 1,5 6-1,-7-11-150,0-1-1,1 0 1,-1 0 0,0 1 0,1-1 0,-1 0-1,1 0 1,-1 0 0,1 0 0,-1 0-1,1 0 1,-1 0 0,0 0 0,1 1-1,-1-2 1,1 1 0,-1 0 0,1 0 0,-1 0-1,1 0 1,-1 0 0,0 0 0,1 0-1,-1 0 1,1-1 0,-1 1 0,0 0-1,1 0 1,-1-1 0,0 1 0,1 0 0,-1-1-1,0 1 1,1 0 0,-1-1 0,0 1-1,1 0 1,-1-1 0,0 1 0,0-1-1,10-17 122,-10 17-126,12-31-133,11-51 0,0-2-399,-23 86 522,0-1 0,0 0-1,0 0 1,1 0-1,-1 0 1,0 0-1,0 0 1,0 0-1,0 0 1,0 0-1,0 1 1,0-1-1,0 0 1,0 0-1,0 0 1,1 0-1,-1 0 1,0 0 0,0 0-1,0 0 1,0 0-1,0 0 1,0 0-1,0 0 1,0 0-1,1 0 1,-1 0-1,0 0 1,0 0-1,0 0 1,0 0-1,0 0 1,0 0-1,0 0 1,1 0 0,-1 0-1,0 0 1,0 0-1,0 0 1,0 0-1,0 0 1,0 0-1,0-1 1,0 1-1,1 0 1,-1 0-1,0 0 1,0 0-1,0 0 1,0 0-1,0 0 1,0 0 0,0 0-1,0-1 1,0 1-1,0 0 1,0 0-1,0 0 1,5 19 425,1 23 255,5 15 851,-11-57-1496,0 1 0,1 0 0,-1-1 0,0 1 0,0-1 0,0 1-1,1 0 1,-1-1 0,0 1 0,1-1 0,-1 1 0,1-1 0,-1 1 0,1-1 0,-1 1 0,1-1 0,-1 0 0,1 1 0,-1-1-1,1 1 1,-1-1 0,1 0 0,0 0 0,-1 1 0,1-1 0,-1 0 0,2 0 0,-1-1-25,0 1 1,1-1 0,-1 0 0,0 0-1,0 0 1,0 0 0,0 0-1,0 0 1,0-1 0,0 1-1,0 0 1,0 0 0,0-1-1,-1 1 1,1 0 0,-1-1 0,2-2-1,21-53 102,-13 30-357,26-50 0,-35 76 205,-1 0-1,1 0 0,-1 0 1,1 0-1,0 1 1,-1-1-1,1 0 1,0 0-1,-1 0 0,1 0 1,0 1-1,0-1 1,0 0-1,0 1 1,0-1-1,0 1 0,0-1 1,2 0-1,-2 1 29,-1 0 0,1 1 0,0-1 0,-1 0 0,1 0 0,0 0 0,-1 1 0,1-1 0,-1 0 0,1 1 0,0-1 0,-1 1 0,1-1 0,-1 0 0,1 1 0,-1-1 0,1 1 0,-1-1 0,0 1 0,1 0 0,-1-1 0,1 2 0,18 52-406,-10-23-1502,-7-28 1439,2 4-655,1-4-2900</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1.658"/>
    </inkml:context>
    <inkml:brush xml:id="br0">
      <inkml:brushProperty name="width" value="0.025" units="cm"/>
      <inkml:brushProperty name="height" value="0.025" units="cm"/>
      <inkml:brushProperty name="color" value="#E71224"/>
    </inkml:brush>
  </inkml:definitions>
  <inkml:trace contextRef="#ctx0" brushRef="#br0">0 279 13581,'0'0'13068,"9"-9"-12358,-2 2-616,5-5 72,-1 0 0,19-25 1,-27 34-150,-1-1 1,0 1 0,0-1-1,0 1 1,0-1 0,0 0 0,-1 0-1,0 0 1,0 0 0,0 0-1,0-1 1,0 1 0,-1 0 0,0 0-1,0-1 1,0 1 0,0 0-1,-2-6 1,2 9-17,0 1 1,0 0-1,0-1 0,0 1 1,-1-1-1,1 1 0,0 0 1,0-1-1,0 1 0,0 0 0,-1-1 1,1 1-1,0 0 0,0-1 1,-1 1-1,1 0 0,0-1 1,-1 1-1,1 0 0,0 0 1,-1-1-1,1 1 0,0 0 0,-1 0 1,1 0-1,0 0 0,-1-1 1,1 1-1,0 0 0,-1 0 1,1 0-1,-1 0 0,1 0 0,-1 0 1,1 0-1,0 0 0,-1 0 1,1 0-1,-1 0 0,1 0 1,0 1-1,-1-1 0,1 0 1,0 0-1,-1 0 0,1 0 0,-1 1 1,-12 15-12,11-6 39,0 1-1,0-1 1,1 0-1,1 0 1,-1 1-1,2-1 1,1 12-1,-2-20 5,0 1 0,0-1 0,0 0 0,1 1-1,-1-1 1,1 0 0,0 0 0,0 0 0,-1 1-1,1-1 1,1 0 0,-1 0 0,0 0-1,0-1 1,1 1 0,-1 0 0,1 0 0,0-1-1,-1 1 1,1-1 0,0 1 0,0-1 0,0 0-1,0 0 1,0 0 0,0 0 0,0 0 0,0 0-1,1 0 1,-1-1 0,0 1 0,1-1 0,-1 0-1,0 0 1,0 0 0,4 0 0,-3-1-21,1 0 1,-1 0-1,0 0 0,0-1 1,0 1-1,0-1 0,0 0 1,0 0-1,-1 0 1,1 0-1,0 0 0,-1 0 1,0-1-1,1 1 0,-1-1 1,0 0-1,1-3 1,32-58 58,-28 50-77,7-19-7,-10 23-1,0 1-1,0 0 1,0 0-1,9-11 1,-13 21 10,1-1 0,0 1 1,-1-1-1,1 1 1,-1-1-1,1 1 0,-1 0 1,1 0-1,-1-1 0,1 1 1,-1 0-1,0-1 0,0 1 1,1 0-1,-1 0 1,0 0-1,0-1 0,0 1 1,0 0-1,0 0 0,0 0 1,0 0-1,0-1 0,0 3 1,3 27 35,10 28 206,-12-56-229,0-1-1,-1 1 1,1 0-1,0 0 1,0-1 0,0 1-1,0-1 1,0 1 0,0-1-1,1 1 1,-1-1 0,3 2-1,-3-2-8,0-1-1,-1 0 0,1 0 0,0 0 1,0 0-1,0 1 0,-1-1 0,1 0 1,0-1-1,0 1 0,-1 0 0,1 0 1,0 0-1,0 0 0,-1 0 0,1-1 1,0 1-1,0 0 0,-1-1 0,1 1 1,0-1-1,-1 1 0,1-1 0,0 1 1,-1-1-1,1 1 0,-1-1 0,1 1 1,-1-1-1,1 0 0,-1 1 0,1-2 1,3-4-410,-1 1 0,1-2 0,-1 1 0,0 0 1,-1-1-1,1 1 0,-1-1 0,-1 0 0,3-12 1,1-64-11252,-5 50 4021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40.199"/>
    </inkml:context>
    <inkml:brush xml:id="br0">
      <inkml:brushProperty name="width" value="0.025" units="cm"/>
      <inkml:brushProperty name="height" value="0.025" units="cm"/>
    </inkml:brush>
  </inkml:definitions>
  <inkml:trace contextRef="#ctx0" brushRef="#br0">152 273 18353,'0'0'8953,"-9"-1"-8489,5 0-464,1 0 0,0 1 0,0-1 0,-1 1 0,1 0 0,0 0 0,-1 0 0,1 0 0,0 0 0,-1 1 0,1-1 0,0 1 0,-1 0 0,1 0 0,0 0 0,0 1 0,0-1 0,0 1 0,0 0 0,1 0 0,-1 0 0,0 0 0,1 0 0,-1 0 0,1 1 0,0-1 0,0 1 0,0-1 0,0 1 0,0 0 0,-1 3 0,1-2-23,0 0 0,0 0-1,1 0 1,-1 0 0,1 0 0,0 1-1,0-1 1,0 0 0,1 1-1,0-1 1,0 1 0,0-1 0,0 0-1,0 1 1,1-1 0,2 8 0,-1-7-63,1-1 1,-1 1-1,1-1 1,0 0 0,0 1-1,0-1 1,1-1 0,-1 1-1,1-1 1,0 1 0,0-1-1,1 0 1,7 4-1,7 4-456,-8-5 285,1 1 0,-1 0-1,-1 0 1,12 11 0,-19-15 249,0 1 0,0-1 1,0 1-1,-1-1 0,1 1 1,-1 0-1,0 0 0,0 0 1,-1 0-1,1 0 0,-1 0 1,0 0-1,0 1 0,0-1 1,-1 0-1,1 7 0,-2-3 126,0 0 0,0 0 1,-1 0-1,0-1 0,-1 1 0,1-1 0,-1 1 0,-1-1 0,1 0 0,-1 0 0,-1-1 0,1 1 0,-1-1 1,0 0-1,-1 0 0,1-1 0,-1 1 0,0-1 0,0 0 0,-1-1 0,0 0 0,1 0 0,-1 0 0,-1-1 1,1 0-1,0 0 0,-1-1 0,0 0 0,1 0 0,-1-1 0,0 0 0,-13 0 0,20-1-94,0 0-1,-1 0 0,1 0 1,0 0-1,0-1 0,0 1 1,0-1-1,0 1 0,-1-1 1,1 1-1,0-1 0,0 1 1,0-1-1,1 0 0,-1 0 1,0 1-1,0-1 0,0 0 1,0 0-1,1 0 0,-1 0 1,0 0-1,1 0 0,-1 0 1,0-2-1,0-1-4,0 1 0,1 0 0,-1-1 0,1 1 0,0-1 0,0 1 0,0-1-1,0 1 1,1-4 0,2-4-40,-1-1-1,1 2 1,1-1-1,9-19 1,105-159-1449,14-27 68,-44 2 2758,-88 258-796,-6-3-439,-3 15 501,-2 99 0,11-139-567,1 0 0,1 1 0,0-1 0,1 0 0,0 0 0,1 0 0,1-1 0,1 1 0,0-1 0,15 25 0,-9-26-9,-7-17-326,-5 1 178,0-1 0,0 1 0,0-1 0,-1 1 0,1 0 0,-1-1 0,0 1 0,0 0 1,0-1-1,0 1 0,-2-4 0,-29-39-1110,-2 1 0,-49-49 0,-1-1 2745,83 93-1419,0 0 0,0 0 0,0 0 0,0-1 0,0 1 0,0 0 0,0-1 0,1 1 1,-1 0-1,0-1 0,1 1 0,-1-1 0,1 1 0,0-1 0,-1 1 0,1-1 1,0-2-1,0 3-80,1 0 0,-1 0 1,1 0-1,-1 0 0,1 1 1,-1-1-1,1 0 0,-1 1 1,1-1-1,0 0 0,-1 1 1,1-1-1,0 0 0,-1 1 0,1-1 1,0 1-1,0 0 0,0-1 1,0 1-1,-1 0 0,1-1 1,1 1-1,9-2-45,-1 0 0,0 1 0,1 1 0,14 0 0,-3 0 137,15-2-156,109-9-4355,-75-2-1700</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2.032"/>
    </inkml:context>
    <inkml:brush xml:id="br0">
      <inkml:brushProperty name="width" value="0.025" units="cm"/>
      <inkml:brushProperty name="height" value="0.025" units="cm"/>
      <inkml:brushProperty name="color" value="#E71224"/>
    </inkml:brush>
  </inkml:definitions>
  <inkml:trace contextRef="#ctx0" brushRef="#br0">23 0 8232,'0'0'17953,"-5"9"-17878,-12 26-92,17-35-9,0 1-1,0 0 0,0-1 0,0 1 1,0 0-1,0-1 0,0 1 0,0 0 1,1-1-1,-1 1 0,0 0 0,0-1 1,1 1-1,-1 0 0,1-1 0,-1 1 1,0-1-1,1 1 0,-1-1 0,1 1 1,-1-1-1,1 1 0,-1-1 0,1 0 1,0 1-1,-1-1 0,1 0 0,-1 1 1,1-1-1,0 0 0,-1 0 0,1 0 1,0 1-1,-1-1 0,1 0 0,0 0 1,0 0-1,-1 0 0,1 0 0,0 0 1,1-1-1,36 2-1197,-33-2 1185,103 0 1822,-107 2-1727,0-1-1,-1 1 0,1-1 1,0 0-1,0 1 0,-1-1 1,1 1-1,0 0 0,-1-1 1,1 1-1,0 0 1,-1-1-1,1 1 0,-1 0 1,1 0-1,-1-1 0,0 1 1,1 0-1,-1 0 0,0 0 1,0-1-1,1 1 0,-1 0 1,0 0-1,0 0 0,0 0 1,0 0-1,0 0 1,0-1-1,0 1 0,0 0 1,0 0-1,-1 0 0,1 0 1,0 0-1,-1-1 0,0 3 1,-10 34 2132,-26 17 163,35-51-2458,0-1 0,0 1 1,0-1-1,-1 0 1,1 1-1,-1-1 1,0 0-1,1-1 1,-1 1-1,0 0 1,0-1-1,0 0 0,0 1 1,0-1-1,-1 0 1,1-1-1,-4 2 1,4-14-9530,1-1-2092</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3.116"/>
    </inkml:context>
    <inkml:brush xml:id="br0">
      <inkml:brushProperty name="width" value="0.025" units="cm"/>
      <inkml:brushProperty name="height" value="0.025" units="cm"/>
      <inkml:brushProperty name="color" value="#E71224"/>
    </inkml:brush>
  </inkml:definitions>
  <inkml:trace contextRef="#ctx0" brushRef="#br0">11 235 8456,'-2'8'6577,"-1"1"-5115,2-5-1090,-1 0 0,1-1 0,1 1 0,-1 0 1,1 0-1,-1 0 0,1 0 0,0-1 0,1 5 0,-1-7-319,0-1-1,0 1 1,0-1-1,0 0 1,1 1-1,-1-1 0,0 0 1,0 1-1,1-1 1,-1 0-1,0 1 1,0-1-1,1 0 0,-1 0 1,0 1-1,1-1 1,-1 0-1,0 0 1,1 1-1,-1-1 0,1 0 1,-1 0-1,0 0 1,1 0-1,-1 0 1,1 0-1,-1 0 0,0 0 1,1 0-1,-1 0 1,1 0-1,-1 0 1,0 0-1,1 0 0,-1 0 1,1 0-1,-1 0 1,0 0-1,1 0 0,-1-1 1,0 1-1,1 0 1,-1 0-1,1-1 1,-1 1-1,0 0 0,0 0 1,1-1-1,-1 1 1,0 0-1,1-1 1,-1 1-1,19-16 623,-10 4-472,-1-1 0,-1 0 0,0 0 0,0 0 0,-2-1 0,0 0-1,0 0 1,-1 0 0,-1-1 0,0 1 0,-1-1 0,0-29 0,-2 43-161,0 0 1,0-1 0,0 1 0,0 0 0,0 0-1,0-1 1,0 1 0,-1 0 0,1 0-1,-1 0 1,1 0 0,0 0 0,-1-1 0,0 1-1,1 0 1,-2-1 0,2 2-27,0 0-1,-1-1 1,1 1-1,-1 0 1,1 0 0,-1 0-1,1-1 1,0 1-1,-1 0 1,1 0 0,-1 0-1,1 0 1,-1 0-1,1 0 1,-1 0 0,1 0-1,-1 0 1,1 0-1,-1 0 1,1 0 0,-1 0-1,1 1 1,0-1-1,-1 0 1,1 0 0,-1 0-1,0 1 1,0 0-9,-1 1 0,0-1 0,0 0 0,1 1 0,-1 0 0,0-1 0,1 1 0,0 0 0,-1 0 0,1 0 0,0 0 0,0 0 0,0 0-1,0 0 1,0 4 0,-8 71-25,9-70 13,0 0 0,0 0 0,1 0 0,0 0 0,0 0 0,0 0 0,1 0-1,5 12 1,-7-18 6,1 0-1,-1 0 0,1 1 0,-1-1 0,1 0 0,0 0 0,-1 0 1,1 0-1,0 0 0,0-1 0,0 1 0,0 0 0,0 0 1,0 0-1,0-1 0,0 1 0,0 0 0,0-1 0,0 1 0,0-1 1,0 0-1,0 1 0,1-1 0,-1 0 0,0 1 0,0-1 1,1 0-1,-1 0 0,2 0 0,0-1 2,-1-1-1,1 1 0,-1 0 1,0-1-1,0 1 1,1-1-1,-1 1 1,0-1-1,-1 0 1,1 0-1,0 0 1,0 0-1,1-3 1,6-9 6,-1 0 0,0-1 1,6-18-1,32-118 56,-41 148-55,0 13-23,2 13 12,-7-22 9,4 14-230,-1 0 345,1-1 1,1 0-1,9 22 1,-14-35-230,1 1 1,0 0-1,0 0 0,0-1 1,0 1-1,0 0 1,0-1-1,0 1 0,0-1 1,0 1-1,1-1 1,-1 0-1,1 0 0,-1 1 1,1-1-1,-1 0 0,1 0 1,0 0-1,-1-1 1,1 1-1,0 0 0,0-1 1,-1 1-1,1-1 1,0 1-1,0-1 0,0 0 1,0 0-1,0 0 0,0 0 1,0 0-1,-1 0 1,1-1-1,0 1 0,4-2 1,9-12-3679,0-10-2119</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4.034"/>
    </inkml:context>
    <inkml:brush xml:id="br0">
      <inkml:brushProperty name="width" value="0.025" units="cm"/>
      <inkml:brushProperty name="height" value="0.025" units="cm"/>
      <inkml:brushProperty name="color" value="#E71224"/>
    </inkml:brush>
  </inkml:definitions>
  <inkml:trace contextRef="#ctx0" brushRef="#br0">1 146 5477,'0'0'11125,"0"-8"-7815,-1-24-1121,12 48 243,3 16-1634,24 113 908,-27-93-1477,2-1 0,2-1 0,2 0 0,36 70-1,-52-119-224,0 1-1,-1 0 0,1-1 0,0 1 0,0-1 0,0 1 1,0-1-1,0 1 0,0-1 0,0 0 0,1 1 1,-1-1-1,0 0 0,1 0 0,-1 0 0,1 0 1,-1 0-1,1 0 0,2 0 0,-3-1 4,-1-1 1,1 0-1,0 1 0,-1-1 0,1 0 0,0 0 1,-1 0-1,1 1 0,-1-1 0,1 0 0,-1 0 1,1 0-1,-1 0 0,0 0 0,0 0 0,1 0 1,-1 0-1,0 0 0,0 0 0,0 0 0,0 0 1,0 0-1,0-1 0,0-12 19,0 1 0,-1-1 1,-5-23-1,-1 15-144,-2 0 0,0 1 0,-20-34-1,16 33-234,1-2 0,-11-32 0,23 56 347,0-1 1,-1 1-1,1 0 0,0-1 1,0 1-1,0-1 0,0 1 1,1-1-1,-1 1 0,0-1 1,0 1-1,0-1 0,0 1 1,0-1-1,1 1 1,-1 0-1,0-1 0,0 1 1,0-1-1,1 1 0,-1 0 1,0-1-1,1 1 0,-1 0 1,0-1-1,1 1 0,-1 0 1,1-1-1,-1 1 0,0 0 1,1 0-1,-1 0 1,1-1-1,-1 1 0,1 0 1,-1 0-1,1 0 0,-1 0 1,1 0-1,-1 0 0,0 0 1,1 0-1,-1 0 0,1 0 1,34 0-16,-7-1 13,-25 0 9,1-1 0,-1 0 0,1 1 0,-1-2 0,0 1 0,0 0 0,0-1 0,0 1 0,0-1 0,-1 0 0,1 0 0,-1 0 0,0 0 0,0 0 0,0-1 0,0 1 0,0 0 0,-1-1 0,2-5 0,1-3 8,0 1 0,-1-1 0,-1 0-1,2-23 1,-3 18 24,-1 1 1,0 0-1,-6-30 0,6 42-6,-1 0 0,0 0-1,0 0 1,-1 0 0,1 0-1,-1 0 1,0 0 0,0 0 0,0 1-1,0-1 1,0 1 0,-1 0-1,0-1 1,0 1 0,0 0-1,0 1 1,0-1 0,0 0 0,-1 1-1,-4-3 1,7 5-29,0 0-1,0-1 1,0 1-1,0 0 1,0-1 0,1 1-1,-1 0 1,0 0-1,0 0 1,0 0 0,0 0-1,0 0 1,0 0-1,0 0 1,0 1-1,0-1 1,0 0 0,0 1-1,0-1 1,0 0-1,1 1 1,-1-1 0,0 1-1,0-1 1,0 1-1,1-1 1,-1 1 0,0 0-1,1-1 1,-1 1-1,0 0 1,1 0 0,-1 0-1,1-1 1,-1 1-1,1 0 1,0 0 0,-1 0-1,1 0 1,0 0-1,-1 0 1,1 0 0,0 0-1,0 0 1,0 0-1,0-1 1,0 3 0,-1 59 19,1-46 17,1 15 46,0 1 0,8 41 1,-6-60-39,0 0 0,1 0 0,0 0 0,1 0 0,0-1 0,1 0 0,0 0 0,10 13 0,-14-23-48,-1 1-1,1-1 1,0 0 0,0 0-1,0-1 1,0 1-1,0 0 1,0-1 0,1 1-1,-1-1 1,0 0-1,1 0 1,-1 0 0,1 0-1,0 0 1,-1 0 0,1-1-1,0 1 1,-1-1-1,1 0 1,0 1 0,-1-2-1,1 1 1,0 0-1,-1 0 1,1-1 0,0 1-1,-1-1 1,1 0-1,0 0 1,-1 0 0,0 0-1,1 0 1,2-3 0,-2 2-10,0 0 1,0 0 0,-1 0-1,1 0 1,-1 0 0,0-1 0,0 1-1,0-1 1,0 0 0,0 1 0,0-1-1,-1 0 1,1 0 0,-1 0-1,0 0 1,0-1 0,0 1 0,0 0-1,-1 0 1,1-1 0,-1 1 0,0 0-1,0-1 1,0 1 0,0 0-1,0-1 1,-3-5 0,3 8 18,0 1-1,0-1 1,-1 1 0,1-1-1,0 1 1,-1-1 0,1 1-1,-1-1 1,1 1 0,0-1-1,-1 1 1,1-1 0,-1 1-1,1 0 1,-1-1 0,0 1-1,1 0 1,-1 0 0,1-1-1,-1 1 1,0 0 0,1 0-1,-1 0 1,1 0 0,-1-1 0,0 1-1,1 0 1,-1 0 0,0 0-1,1 1 1,-1-1 0,1 0-1,-1 0 1,0 0 0,0 1-1,-23 8 275,19-7-399,41-58-2824,-15 14-6515,-16 30 3696</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4.548"/>
    </inkml:context>
    <inkml:brush xml:id="br0">
      <inkml:brushProperty name="width" value="0.025" units="cm"/>
      <inkml:brushProperty name="height" value="0.025" units="cm"/>
      <inkml:brushProperty name="color" value="#E71224"/>
    </inkml:brush>
  </inkml:definitions>
  <inkml:trace contextRef="#ctx0" brushRef="#br0">1 363 10730,'0'0'16917,"10"-1"-16511,-6 1-393,0-1 1,0 1-1,0-1 0,0 0 0,0 0 1,-1 0-1,1-1 0,0 1 0,-1-1 1,1 0-1,-1 0 0,0 0 0,1 0 1,-1-1-1,0 1 0,0-1 0,-1 0 1,1 0-1,0 0 0,-1 0 0,0 0 0,0-1 1,0 1-1,3-7 0,-2 2 9,0 1 1,0-1-1,-1 0 0,0 0 0,0 0 1,-1 0-1,0 0 0,0 0 0,-1 0 1,0 0-1,-2-15 0,2 23-18,0-1-1,0 1 1,-1 0-1,1-1 1,0 1-1,0-1 1,0 1-1,-1 0 1,1-1-1,0 1 1,0 0-1,-1-1 0,1 1 1,0 0-1,0-1 1,-1 1-1,1 0 1,-1 0-1,1-1 1,0 1-1,-1 0 1,1 0-1,0 0 1,-1-1-1,1 1 1,-1 0-1,1 0 1,0 0-1,-1 0 1,1 0-1,-1 0 1,1 0-1,-1 0 1,1 0-1,0 0 1,-1 0-1,1 0 1,-1 0-1,1 1 1,-1-1-1,1 0 1,0 0-1,-1 0 1,1 1-1,0-1 1,-1 0-1,1 0 1,0 1-1,-1-1 1,1 0-1,0 0 1,-1 1-1,1-1 1,0 1-1,0-1 1,-1 0-1,1 1 1,0 0-1,-14 22-49,10-8 48,2 0 0,0 0 0,0 0 0,1 0 0,1 0 0,1 0 0,3 25 0,-4-39-4,0 0 0,0 0 0,0 0 0,0 0 0,0 0 1,1 0-1,-1-1 0,0 1 0,1 0 0,-1 0 0,0 0 0,1 0 0,-1 0 0,1-1 0,-1 1 0,1 0 0,-1 0 0,1-1 0,0 1 0,-1 0 0,1-1 0,0 1 0,0-1 0,-1 1 0,1-1 0,0 1 0,0-1 0,0 0 0,0 1 0,-1-1 0,1 0 0,0 1 1,0-1-1,0 0 0,0 0 0,0 0 0,0 0 0,0 0 0,0 0 0,1-1 0,0 1-28,0-1 0,0 0 0,0 0 1,-1 0-1,1 0 0,0-1 0,-1 1 0,1-1 1,-1 1-1,1-1 0,-1 1 0,1-1 0,-1 0 0,0 1 1,0-1-1,1-3 0,6-13-1311,-2-1-1,-1 1 1,0-1 0,-1 0-1,2-37 1,-4 6-4909,-5-54 1,-2 51 702</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4.941"/>
    </inkml:context>
    <inkml:brush xml:id="br0">
      <inkml:brushProperty name="width" value="0.025" units="cm"/>
      <inkml:brushProperty name="height" value="0.025" units="cm"/>
      <inkml:brushProperty name="color" value="#E71224"/>
    </inkml:brush>
  </inkml:definitions>
  <inkml:trace contextRef="#ctx0" brushRef="#br0">6 25 2530,'-5'-25'9754,"4"42"-3490,6 43-3144,0-27-2414,-3-11-330,1 0-1,1 0 0,2 0 0,0 0 1,11 26-1,-17-48-373,0 1 1,0-1-1,0 1 1,1-1-1,-1 1 1,0-1-1,0 1 1,0-1-1,1 1 1,-1-1-1,0 1 1,0-1-1,1 0 1,-1 1-1,0-1 1,1 1 0,-1-1-1,1 0 1,-1 1-1,0-1 1,1 0-1,-1 0 1,1 1-1,-1-1 1,1 0-1,-1 0 1,1 0-1,-1 1 1,1-1-1,-1 0 1,1 0-1,-1 0 1,1 0-1,-1 0 1,1 0-1,-1 0 1,1 0-1,0 0 1,10-20-899,-1-29-6543,-11 54 5218,-9 59 5606,10-62-3291,5 50 2724,-5-51-2736,0 0 0,0 0 1,1 0-1,-1 0 0,0 0 0,0 0 1,1 0-1,-1 0 0,1 0 0,-1 0 1,0 0-1,1 0 0,0-1 0,-1 1 0,1 0 1,0 0-1,-1-1 0,1 1 0,0 0 1,0-1-1,-1 1 0,1 0 0,0-1 1,0 1-1,0-1 0,0 1 0,0-1 1,0 0-1,0 1 0,0-1 0,0 0 1,0 0-1,0 0 0,0 0 0,0 0 1,0 0-1,0 0 0,0 0 0,0 0 1,0 0-1,0-1 0,0 1 0,0 0 0,0-1 1,0 1-1,0 0 0,0-2 0,4-1 32,-1 0 1,0 0-1,-1-1 0,1 0 0,-1 0 0,1 0 0,-1 0 0,0 0 0,-1-1 0,1 0 0,-1 1 0,0-1 0,2-7 0,18-67-317,-22 81-256,0 9 546,0-1 0,1 1 0,3 20-1,-4-29-228,1 1-1,-1-1 0,1 0 1,-1 1-1,1-1 0,0 0 1,-1 0-1,1 0 0,0 0 1,0 0-1,1 0 0,-1 0 1,0 0-1,1 0 0,-1 0 1,1-1-1,0 1 1,0 0-1,-1-1 0,1 0 1,0 1-1,0-1 0,0 0 1,0 0-1,0 0 0,1 0 1,-1 0-1,0-1 0,0 1 1,1-1-1,3 1 0,-5-1-150,0 0-1,0-1 1,0 1 0,0 0-1,0 0 1,0-1-1,0 1 1,0 0 0,0-1-1,-1 1 1,1-1-1,0 1 1,0-1 0,0 1-1,-1-1 1,1 0-1,0 1 1,-1-1-1,1 0 1,0 0 0,-1 0-1,1 1 1,-1-1-1,0 0 1,1 0 0,0-1-1,7-18-6955</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5.295"/>
    </inkml:context>
    <inkml:brush xml:id="br0">
      <inkml:brushProperty name="width" value="0.025" units="cm"/>
      <inkml:brushProperty name="height" value="0.025" units="cm"/>
      <inkml:brushProperty name="color" value="#E71224"/>
    </inkml:brush>
  </inkml:definitions>
  <inkml:trace contextRef="#ctx0" brushRef="#br0">0 1 17777,'0'0'6080,"4"9"-5236,16 45 4,46 140 258,-59-182-590,-2-8-2331,-3-15-12811</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5.684"/>
    </inkml:context>
    <inkml:brush xml:id="br0">
      <inkml:brushProperty name="width" value="0.025" units="cm"/>
      <inkml:brushProperty name="height" value="0.025" units="cm"/>
      <inkml:brushProperty name="color" value="#E71224"/>
    </inkml:brush>
  </inkml:definitions>
  <inkml:trace contextRef="#ctx0" brushRef="#br0">11 202 12556,'0'0'12332,"-11"-52"-10539,24 36-191,4-1-513,4-3-385,2 3-351,0 1-257,0 0-64,-4 4-96,-1 1-705,0 1-640,-8 4-705,1-1-673,-9 6-992</inkml:trace>
  <inkml:trace contextRef="#ctx0" brushRef="#br0" timeOffset="1">40 248 18738,'0'0'8424,"67"-40"-7335,-35 12 0,-1 0-417,-2-1-351,-4 3-289,-2 7 0,-8 6-513,-5 8-736,-3 5-865,-6 13-4708,-1 5 704,-13 4-4100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6.026"/>
    </inkml:context>
    <inkml:brush xml:id="br0">
      <inkml:brushProperty name="width" value="0.025" units="cm"/>
      <inkml:brushProperty name="height" value="0.025" units="cm"/>
      <inkml:brushProperty name="color" value="#E71224"/>
    </inkml:brush>
  </inkml:definitions>
  <inkml:trace contextRef="#ctx0" brushRef="#br0">0 232 12075,'0'0'17297,"54"3"-16432,-24-29-417,-2-1-320,0 0-128,-5 1-160,-3 4-1089,-5-1-1121,-2-3-1410,-6-1-1185,-2-4-3587</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6.415"/>
    </inkml:context>
    <inkml:brush xml:id="br0">
      <inkml:brushProperty name="width" value="0.025" units="cm"/>
      <inkml:brushProperty name="height" value="0.025" units="cm"/>
      <inkml:brushProperty name="color" value="#E71224"/>
    </inkml:brush>
  </inkml:definitions>
  <inkml:trace contextRef="#ctx0" brushRef="#br0">42 92 15663,'0'0'3448,"-1"10"-576,0-3-2389,-3 45 2918,2 70 1,3-108-3291,0 0 0,0 0 1,1 0-1,1 0 0,1 0 1,0-1-1,0 0 0,2 1 0,-1-2 1,14 23-1,-7-25-1502,-7-16-2956,-3-26-6034,-3 27 8814,1-24-7845</inkml:trace>
  <inkml:trace contextRef="#ctx0" brushRef="#br0" timeOffset="1">4 196 14478,'0'0'12492,"-3"-58"-10250,16 42-769,6 1-544,2-3-545,2 1-288,3 2-32,-3 1-128,-1 0-64,-3 2-384,-2 3-449,-5 4-448,-4 3-962,-5 2-1344</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2:16.759"/>
    </inkml:context>
    <inkml:brush xml:id="br0">
      <inkml:brushProperty name="width" value="0.025" units="cm"/>
      <inkml:brushProperty name="height" value="0.025" units="cm"/>
      <inkml:brushProperty name="color" value="#E71224"/>
    </inkml:brush>
  </inkml:definitions>
  <inkml:trace contextRef="#ctx0" brushRef="#br0">0 94 15375,'0'0'13164,"58"20"-11883,-30-39-448,3 0-449,-3-2-256,-3 2-95,-4 2-322,-5 4-1152,-4 8-1154,-7 4-1569</inkml:trace>
  <inkml:trace contextRef="#ctx0" brushRef="#br0" timeOffset="1">47 296 13901,'0'0'14990,"52"16"-13773,-18-37-672,3-5-321,-6 4-224,-1-1 32,-2 1-352,-5 4-1378,-5-1-1216,0-3-2884,3-5-9480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7.109"/>
    </inkml:context>
    <inkml:brush xml:id="br0">
      <inkml:brushProperty name="width" value="0.025" units="cm"/>
      <inkml:brushProperty name="height" value="0.025" units="cm"/>
    </inkml:brush>
  </inkml:definitions>
  <inkml:trace contextRef="#ctx0" brushRef="#br0">154 193 5317,'0'0'12075,"-10"-2"-9891,4 0-1987,2 1 9,0-1-1,-1 1 1,1 0 0,0 1-1,-1-1 1,1 1 0,0 0-1,-1 0 1,1 0 0,0 0-1,-1 1 1,1 0 0,0 0-1,0 0 1,0 0 0,-1 1-1,1 0 1,0 0 0,1 0-1,-1 0 1,0 0 0,-6 6-1,6-4-78,1-1-1,0 1 1,0 0-1,0 0 1,0 1-1,1-1 1,-1 1 0,1-1-1,0 1 1,1 0-1,-1-1 1,1 1-1,0 0 1,0 0-1,0 0 1,0 6 0,2-10-115,-1 0 0,1 0 0,0 0 1,-1 0-1,1 0 0,0 0 1,-1 0-1,1 0 0,0 0 0,0 0 1,0 0-1,0 0 0,0-1 1,0 1-1,0 0 0,0-1 1,0 1-1,1-1 0,-1 1 0,0-1 1,0 1-1,0-1 0,1 0 1,-1 0-1,0 0 0,1 1 1,-1-1-1,0 0 0,0-1 0,1 1 1,-1 0-1,0 0 0,0 0 1,0-1-1,1 1 0,1-1 0,48-15 281,-34 7-220,0-1 1,-1 0 0,0-1-1,-1-1 1,0 0-1,-1-1 1,-1-1-1,0 0 1,-1-1-1,0 0 1,-1-1 0,-1 0-1,0 0 1,-1-1-1,-1-1 1,-1 0-1,10-36 1,-21 68 125,-1 1 0,0-1 0,-11 18 0,-3 11-109,12-26-52,1 0 0,1 1 0,0 0 1,1 0-1,1 0 0,-1 30 0,4-47-29,0 0-1,0 0 1,0 1 0,0-1 0,0 0-1,1 1 1,-1-1 0,0 0 0,1 0-1,-1 1 1,1-1 0,0 0 0,-1 0-1,1 0 1,0 0 0,-1 0 0,1 0-1,0 0 1,0 0 0,0 0 0,0 0-1,0 0 1,0 0 0,0-1 0,1 1-1,-1 0 1,0-1 0,0 1 0,0-1-1,1 1 1,-1-1 0,0 0 0,0 0-1,1 1 1,-1-1 0,0 0 0,1 0-1,-1 0 1,0 0 0,1-1 0,0 1-1,3-1 17,0 1 0,0-1 0,0-1 0,-1 1 0,1 0-1,0-1 1,-1 0 0,0 0 0,1-1 0,4-3 0,2-2-10,0-2 1,-1 0-1,0 0 1,-1 0-1,0-1 1,0-1-1,-1 0 1,-1 0-1,0 0 1,10-25-1,-37 59-52,17-17 40,-22 53 64,23-55-52,1 0 1,0 1-1,0-1 0,1 1 1,-1-1-1,1 1 0,0-1 1,-1 1-1,1-1 0,1 1 0,-1-1 1,1 1-1,-1-1 0,1 1 1,1 3-1,0-5-7,-1-1 1,0 1 0,1-1-1,0 0 1,-1 0-1,1 1 1,-1-1-1,1 0 1,0 0-1,0-1 1,0 1-1,0 0 1,0 0-1,-1-1 1,1 0-1,0 1 1,0-1-1,0 0 1,0 0-1,0 0 1,0 0 0,0 0-1,0 0 1,0-1-1,0 1 1,0-1-1,0 1 1,3-2-1,4-1 15,0 0 1,0 0-1,0-1 0,14-8 0,-7 0 3,0 0 0,-1-1 0,0 0 0,-1-2 0,-1 1 0,0-2 0,12-18 0,-24 33-47,-3 3-11,-2 6 38,0 0 1,0 0 0,1 0-1,0 0 1,0 0 0,1 1-1,0-1 1,-1 11-1,3-17 0,0 1 0,0-1-1,0 0 1,0 1-1,1-1 1,-1 0 0,0 1-1,1-1 1,0 0-1,0 0 1,-1 0 0,1 0-1,0 0 1,1 0 0,-1 0-1,0 0 1,0 0-1,1 0 1,0 0 0,-1-1-1,1 1 1,0-1-1,-1 1 1,1-1 0,0 0-1,0 1 1,0-1-1,0 0 1,1 0 0,-1-1-1,0 1 1,0 0 0,0-1-1,1 1 1,3-1-1,8 2-135,0 0-1,0-1 1,0-1-1,24-2 0,-33 1-302,1 0 0,0 0 0,-1-1-1,1 0 1,-1 0 0,6-3 0,-8 4-185,0-1-1,0 0 1,-1 0 0,1 0 0,-1 0 0,1-1-1,-1 1 1,0-1 0,0 1 0,0-1 0,3-4 0,4-16-5548</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03.122"/>
    </inkml:context>
    <inkml:brush xml:id="br0">
      <inkml:brushProperty name="width" value="0.025" units="cm"/>
      <inkml:brushProperty name="height" value="0.025" units="cm"/>
      <inkml:brushProperty name="color" value="#E71224"/>
    </inkml:brush>
  </inkml:definitions>
  <inkml:trace contextRef="#ctx0" brushRef="#br0">0 0 4388,'0'0'14990,"0"9"-14402,0 42-447,2 0 0,3 0 1,12 55-1,22 60-15648,-20-85 12602,-11-47 2516</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03.479"/>
    </inkml:context>
    <inkml:brush xml:id="br0">
      <inkml:brushProperty name="width" value="0.025" units="cm"/>
      <inkml:brushProperty name="height" value="0.025" units="cm"/>
      <inkml:brushProperty name="color" value="#E71224"/>
    </inkml:brush>
  </inkml:definitions>
  <inkml:trace contextRef="#ctx0" brushRef="#br0">30 1 2659,'0'0'2466,"0"90"-480,0-50-1282,0-1-575,-2-2-97,-1-3 0,0-2-609,3-1-800,-4 1 384,1-3 608,0 0 321,-1 1 192,1 0 577,2 3 512,-1 1-352,1-1-673,0 3-384,1-1-1826</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03.805"/>
    </inkml:context>
    <inkml:brush xml:id="br0">
      <inkml:brushProperty name="width" value="0.025" units="cm"/>
      <inkml:brushProperty name="height" value="0.025" units="cm"/>
      <inkml:brushProperty name="color" value="#E71224"/>
    </inkml:brush>
  </inkml:definitions>
  <inkml:trace contextRef="#ctx0" brushRef="#br0">51 0 4612,'-2'10'572,"1"-5"-683,-7 49 921,7-51-1038,0-1 0,1 1-1,-1-1 1,0 0 0,0 1 0,0-1 0,0 0-1,0 1 1,-1-1 0,1 0 0,-3 3-1,3-5 199,1 0 0,-1 0 0,1 0-1,0 0 1,-1 0 0,1 0-1,-1 0 1,1 0 0,0-1 0,-1 1-1,1 0 1,-1 0 0,1 0 0,0 0-1,-1-1 1,1 1 0,0 0-1,-1 0 1,1-1 0,0 1 0,-1 0-1,1 0 1,0-1 0,0 1 0,-1 0-1,1-1 1,0 1 0,0 0-1,0-1 1,0 1 0,-1-1 0,1 1-1,0 0 1,0-1 0,0 1 0,0-1-1,0 1 1,0 0 0,0-1 0,-8-27 2790,4 13 1356,2 35-183,11 26-2916,-3-23-2269,-3-1-4124</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24.122"/>
    </inkml:context>
    <inkml:brush xml:id="br0">
      <inkml:brushProperty name="width" value="0.025" units="cm"/>
      <inkml:brushProperty name="height" value="0.025" units="cm"/>
      <inkml:brushProperty name="color" value="#E71224"/>
    </inkml:brush>
  </inkml:definitions>
  <inkml:trace contextRef="#ctx0" brushRef="#br0">25 2 3555,'0'0'13715,"-5"0"-13262,5 0-429,-1-1 0,1 1-1,-1 0 1,0 0 0,1 0-1,-1 0 1,1 0 0,-1 0-1,0 0 1,1 0 0,-1 0-1,1 0 1,-1 0 0,1 0-1,-1 0 1,0 0 0,1 0-1,-1 1 1,1-1 0,-1 0-1,1 0 1,-1 1-1,1-1 1,-1 0 0,1 1-1,-1-1 1,1 1 0,-1-1-1,1 0 1,0 1 0,-1-1-1,1 1 1,0-1 0,-1 1-1,1-1 1,0 1 0,0-1-1,0 1 1,-1 0 0,1-1-1,0 1 1,0-1 0,0 1-1,0 0 1,0-1 0,0 1-1,0-1 1,0 1-1,0 0 1,15 39 1693,-13-34-1568,106 207 2616,-77-156-2194,-8-16-204,2 0-1,55 67 1,26 40 1160,-101-141-1490,40 50 614,7 10-592,-40-51 123,0 0 1,1-2-1,1 1 1,1-2-1,26 20 0,-2-2 165,70 51 460,-94-71-616,1-2-1,0 0 0,0-1 0,1 0 1,21 5-1,62 4 85,-41-9-182,-50-7-78,-1 0-1,0-1 0,0 0 1,0 0-1,0-1 0,0 0 1,0-1-1,0 0 0,0 0 1,0 0-1,11-6 0,-7 4 28,-6 2-31,0 0 0,0 1 1,0 0-1,0 0 1,1 0-1,-1 1 0,0 0 1,0 0-1,0 1 0,1 0 1,9 2-1,2 3 8,1 0 0,23 13 0,-29-13 29,0 0 0,0-1 0,0 0 0,1-1-1,23 4 1,-31-6-696,-10-1-2332,-9 2-3759,0-3 2</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0:24.946"/>
    </inkml:context>
    <inkml:brush xml:id="br0">
      <inkml:brushProperty name="width" value="0.025" units="cm"/>
      <inkml:brushProperty name="height" value="0.025" units="cm"/>
      <inkml:brushProperty name="color" value="#E71224"/>
    </inkml:brush>
  </inkml:definitions>
  <inkml:trace contextRef="#ctx0" brushRef="#br0">19 130 7655,'2'-2'12975,"9"1"-8558,18-3-5527,-25-2 3694,-4 4-2495,0 0 1,0 0-1,-1 0 0,1-1 1,-1 1-1,0 0 0,1 0 1,-1 0-1,0 0 0,0 1 1,0-1-1,0 0 1,-1 0-1,1 1 0,0-1 1,-1 0-1,1 1 0,-1-1 1,0 1-1,0 0 0,1 0 1,-1-1-1,0 1 0,0 0 1,0 1-1,0-1 0,0 0 1,0 1-1,0-1 0,0 1 1,0-1-1,0 1 0,-5 0 1,6 0-86,1 1-1,-1-1 1,0 1 0,0-1 0,0 1 0,1-1 0,-1 1 0,0 0 0,1-1-1,-1 1 1,0 0 0,1 0 0,-1-1 0,1 1 0,-1 0 0,1 0 0,-1 0-1,1 0 1,0 0 0,0-1 0,-1 1 0,1 0 0,0 0 0,0 0 0,0 0-1,0 0 1,0 0 0,0 0 0,0 0 0,0 0 0,0 0 0,1 0 0,-1 0-1,0 0 1,0 0 0,2 1 0,9 36-51,-8-34 43,0 1 0,0-1-1,1 0 1,-1-1 0,1 1 0,0-1 0,0 1 0,0-1 0,6 3 0,-10-6 13,1 1-1,-1-1 1,1 0 0,0 0 0,-1 1-1,1-1 1,0 0 0,0 0 0,-1 0-1,1 0 1,0 0 0,-1 0 0,1 0 0,0 0-1,-1 0 1,1 0 0,0 0 0,-1-1-1,1 1 1,0 0 0,-1 0 0,1-1-1,0 1 1,-1 0 0,1-1 0,0 0-1,0-1 35,0 1-1,1-1 1,-2 0-1,1 0 1,0 0-1,0 1 1,0-1-1,-1 0 1,1 0-1,-1 0 1,0 0-1,0 0 1,1 0-1,-2-3 0,2-8 255,-1-1-1,0 0 0,-4-23 0,3 34-259,1 0 0,-1 0 0,0 0-1,0 0 1,-1 0 0,1 0 0,-1 0 0,1 0-1,-1 0 1,-2-2 0,3 4-27,0 0 0,0 0 0,0 0 0,0 0 0,-1 1 0,1-1 0,0 0 0,0 1 0,-1-1 1,1 0-1,0 1 0,-1 0 0,1-1 0,-1 1 0,1 0 0,0 0 0,-1 0 0,1 0 0,-1 0 0,1 0 0,0 0 0,-1 0 0,-1 1 1,1 0-12,1 0 1,0 0 0,0-1-1,0 1 1,0 0 0,0 0-1,0 1 1,0-1 0,0 0 0,1 0-1,-1 0 1,0 1 0,1-1-1,-1 0 1,0 1 0,1-1-1,0 0 1,-1 1 0,1-1 0,0 1-1,0-1 1,0 0 0,0 1-1,0 1 1,1 44-100,-1-38 79,0-4 18,0 1 0,1-1 0,0 0 0,0 0 0,0 1 0,0-1 0,1 0 0,0 0 0,0 0 0,0-1 0,1 1 0,-1 0 0,5 4 0,-7-9 2,0 0-1,0 0 1,0 0 0,0 0 0,0 1 0,1-1 0,-1 0 0,0 0-1,0 0 1,0 0 0,0 0 0,0 0 0,0 0 0,1 0-1,-1 0 1,0 0 0,0 0 0,0 0 0,0 0 0,1 0 0,-1 0-1,0 0 1,0 0 0,0 0 0,0 0 0,0 0 0,1 0 0,-1 0-1,0 0 1,0 0 0,0 0 0,0 0 0,0-1 0,1 1-1,-1 0 1,0 0 0,0 0 0,0 0 0,0 0 0,0 0 0,0 0-1,0 0 1,0-1 0,1 1 0,-1 0 0,0 0 0,0 0 0,0 0-1,0 0 1,0-1 0,0 1 0,0 0 0,3-15-15,-2-15 34,-1 29-18,0-15 9,1 7-4,0 0 0,-1 1 0,-1-1 0,1 0 0,-1 1 0,-1-1 0,1 1 0,-2-1 0,1 1 0,-1 0 0,-7-14 0,1 16 28,7 18-209,7 19-385,22 15-593,-7-27-778,1-11-3550,-15-11-674,-4-12-5257</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15.812"/>
    </inkml:context>
    <inkml:brush xml:id="br0">
      <inkml:brushProperty name="width" value="0.025" units="cm"/>
      <inkml:brushProperty name="height" value="0.025" units="cm"/>
      <inkml:brushProperty name="color" value="#E71224"/>
    </inkml:brush>
  </inkml:definitions>
  <inkml:trace contextRef="#ctx0" brushRef="#br0">1 2602 6951,'0'0'7009,"5"-12"-5600,177-379 2945,122-192-2824,136-283-1830,-300 591 323,-106 221 240,2 1 0,76-86 0,-69 95-386,41-48 121,-74 79-1615,0-1 0,13-25 0,-18 25-3694,-5 1-2964</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17.824"/>
    </inkml:context>
    <inkml:brush xml:id="br0">
      <inkml:brushProperty name="width" value="0.025" units="cm"/>
      <inkml:brushProperty name="height" value="0.025" units="cm"/>
      <inkml:brushProperty name="color" value="#E71224"/>
    </inkml:brush>
  </inkml:definitions>
  <inkml:trace contextRef="#ctx0" brushRef="#br0">199 25 8680,'0'-1'373,"0"0"-1,-1-1 0,1 1 1,0 0-1,-1 0 0,1 0 1,-1 0-1,1 0 0,-1 0 1,0 0-1,1 0 0,-1 0 1,0 0-1,0 0 1,0 0-1,0 0 0,1 0 1,-3 0-1,-20-4 3266,20 5-3453,-1 1 0,1 0 0,0-1 0,-1 1 0,1 1 0,0-1 0,0 0 0,0 1 0,0 0 0,0-1 0,0 1 0,0 0 0,-2 3 0,-12 14 284,2 2-1,0-1 0,1 2 0,1 0 1,2 1-1,-15 37 0,25-58-437,0-1 1,0 1-1,1 0 0,-1 0 0,1-1 1,-1 1-1,1 0 0,0 0 0,-1 0 1,1 0-1,0 0 0,0 0 0,1-1 1,-1 1-1,1 3 0,-1-4-25,1 0 1,-1-1-1,1 1 1,-1 0-1,1-1 1,0 1 0,-1-1-1,1 1 1,-1-1-1,1 1 1,0-1-1,0 1 1,-1-1-1,1 0 1,0 1-1,0-1 1,-1 0-1,1 0 1,0 0-1,0 1 1,0-1-1,0 0 1,-1 0-1,2 0 1,7-1-7,0-1 0,-1 0 0,1 0 0,-1 0 0,10-5 0,-14 6 10,68-20-204,-65 19 182,-1 1 0,1 0 0,0 0 0,-1 1 0,1 0-1,0 0 1,-1 1 0,1 0 0,8 2 0,-13-2 18,0 1 0,0-1 1,0 1-1,0-1 0,-1 1 0,1 0 1,-1 0-1,1 0 0,-1 0 0,1 0 1,-1 0-1,0 0 0,0 0 0,0 0 0,0 1 1,0-1-1,-1 0 0,1 1 0,-1-1 1,1 1-1,-1-1 0,0 0 0,0 1 1,0-1-1,-1 4 0,1 3 203,0 1 0,-1-1-1,-1 1 1,1-1 0,-5 14 0,0-10 240,1 0 0,-1 0 1,-16 22-1,20-31-378,-1-1-1,1 1 0,-1-1 1,1 0-1,-1 0 0,0 0 1,0 0-1,0-1 0,-1 1 0,1-1 1,-1 0-1,1 0 0,-1 0 1,0 0-1,0 0 0,0-1 1,0 0-1,-4 1 0,7-2-85,0 0 0,0-1 0,0 1 1,0 0-1,0-1 0,0 1 0,0-1 0,1 1 0,-1-1 0,0 1 0,0-1 0,0 0 0,1 1 1,-1-1-1,0 0 0,0 0 0,1 0 0,-1 1 0,1-1 0,-1 0 0,1 0 0,-1 0 0,1 0 1,0 0-1,-1 0 0,1 0 0,0 0 0,0 0 0,-1 0 0,1 0 0,0 0 0,0 0 0,0 0 0,1-2 1,3-42-2283,1 27 197,2 2 1,0-1 0,1 1 0,12-20 0,-11 19-746,15-24-6006</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18.182"/>
    </inkml:context>
    <inkml:brush xml:id="br0">
      <inkml:brushProperty name="width" value="0.025" units="cm"/>
      <inkml:brushProperty name="height" value="0.025" units="cm"/>
      <inkml:brushProperty name="color" value="#E71224"/>
    </inkml:brush>
  </inkml:definitions>
  <inkml:trace contextRef="#ctx0" brushRef="#br0">2 232 13164,'0'8'3321,"-1"5"-2093,1 60 3348,0-71-4451,0 0 0,0 0 0,0 0 0,0 0 0,0 0 0,1 0 0,-1 0 0,1 0 0,0 0 0,-1-1 0,1 1 0,0 0 0,0 0 0,0 0 0,0-1 0,1 1 0,-1-1 0,0 1 0,1-1 0,-1 1 0,1-1 0,-1 0 0,1 1 0,-1-1-1,1 0 1,0 0 0,0 0 0,0-1 0,0 1 0,2 0 0,-1-1-108,1-1 0,-1 0-1,1 0 1,-1 0 0,1-1 0,-1 1-1,0-1 1,0 0 0,1 0-1,-1 0 1,-1 0 0,1 0-1,0-1 1,0 1 0,-1-1-1,0 0 1,1 0 0,-1 0 0,0 0-1,0 0 1,-1 0 0,3-4-1,5-12-5,1 1 0,8-30 0,-12 27-25,-1 0 1,-1 0 0,0-1-1,-2 1 1,0-29 0,3 148 887,-4-86-684,1 0 0,0-1 0,1 1 0,0-1 0,1 0 0,7 16 0,-10-25-179,-1-1 0,0 0 0,1 1 0,-1-1 0,1 0 0,0 0 0,-1 0 0,1 1 0,0-1 0,0 0 0,0 0 0,0 0 0,0 0 0,0 0 0,0-1 0,0 1 0,0 0 0,0 0-1,0-1 1,0 1 0,1-1 0,-1 1 0,0-1 0,0 1 0,1-1 0,-1 0 0,0 1 0,1-1 0,-1 0 0,0 0 0,1 0 0,-1 0 0,1 0 0,-1-1 0,0 1 0,1 0-1,-1-1 1,0 1 0,0-1 0,1 1 0,-1-1 0,0 1 0,0-1 0,0 0 0,0 0 0,0 1 0,0-1 0,0 0 0,2-2 0,1-2-208,1 0 0,-1-1 1,0 0-1,0 0 1,-1 0-1,0 0 0,0-1 1,2-7-1,-1-2-1190,-1 1-1,0-1 1,-2-1-1,1 1 1,-2 0-1,0 0 1,-2 0-1,1 0 1,-5-16 0,-7-18-3733</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18.526"/>
    </inkml:context>
    <inkml:brush xml:id="br0">
      <inkml:brushProperty name="width" value="0.025" units="cm"/>
      <inkml:brushProperty name="height" value="0.025" units="cm"/>
      <inkml:brushProperty name="color" value="#E71224"/>
    </inkml:brush>
  </inkml:definitions>
  <inkml:trace contextRef="#ctx0" brushRef="#br0">1 0 7687,'0'0'7810,"0"14"-4452,0 166 4095,0-179-7401,0 1 1,0-1 0,0 1 0,1-1 0,-1 0 0,0 1 0,0-1 0,1 1-1,-1-1 1,1 1 0,-1-1 0,1 0 0,0 0 0,0 1 0,-1-1 0,1 0-1,0 0 1,1 1 0,-1-1-36,0-1 1,0 1-1,-1-1 0,1 0 0,0 1 1,0-1-1,0 0 0,0 0 1,0 0-1,0 0 0,0 0 0,-1 0 1,1 0-1,0 0 0,0 0 0,0 0 1,0 0-1,0-1 0,0 1 0,-1 0 1,2-1-1,3-1-7,-1-1 1,0 0-1,0 1 1,0-1-1,0 0 1,-1-1-1,1 1 1,4-7-1,11-18-155,21-26-1558,-39 51 1634,1 1-1,0 0 1,1 0 0,-1 0-1,0 0 1,1 0 0,-1 0-1,1 0 1,-1 1 0,1 0-1,0-1 1,-1 1 0,1 0-1,0 0 1,0 0 0,5 0-1,-7 1 94,0 1 0,0-1-1,0 0 1,0 1 0,0-1 0,0 1-1,0-1 1,0 1 0,0-1-1,0 1 1,0 0 0,-1-1-1,1 1 1,0 0 0,-1 0-1,1-1 1,0 1 0,-1 0-1,1 0 1,-1 0 0,1 0-1,-1 0 1,0 0 0,1 0-1,-1 0 1,0 0 0,0 0 0,1 0-1,-1 0 1,0 2 0,2 38 1367,-2-36-1141,0 9 240,-4 69 1467,3-78-1826,0 0 0,0-1 0,0 1 0,0 0-1,-1-1 1,0 1 0,0-1 0,0 1 0,0-1-1,-1 0 1,0 0 0,0 0 0,0 0 0,-5 4 0,8-8-128,0 1 1,-1-1-1,1 1 1,-1-1-1,1 1 1,-1-1-1,1 0 1,-1 1-1,1-1 1,-1 0-1,0 1 1,1-1-1,-1 0 1,1 0 0,-1 0-1,0 1 1,1-1-1,-1 0 1,1 0-1,-1 0 1,0 0-1,1 0 1,-1 0-1,0 0 1,1 0-1,-1-1 1,0 1-1,1 0 1,-1 0 0,1 0-1,-1-1 1,1 1-1,-1 0 1,0-1-1,-9-23-1153,6-38-4198,4 58 4334,1-29-4458,5-1-2130</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18.899"/>
    </inkml:context>
    <inkml:brush xml:id="br0">
      <inkml:brushProperty name="width" value="0.025" units="cm"/>
      <inkml:brushProperty name="height" value="0.025" units="cm"/>
      <inkml:brushProperty name="color" value="#E71224"/>
    </inkml:brush>
  </inkml:definitions>
  <inkml:trace contextRef="#ctx0" brushRef="#br0">98 37 8936,'0'0'16261,"-10"5"-14472,5-3-1669,-1 0 0,1 0 0,0 1 0,0-1 0,1 1 0,-1 1 0,1-1 0,-1 1 1,1-1-1,0 1 0,0 1 0,1-1 0,-1 0 0,1 1 0,0 0 0,0 0 0,1 0 1,-1 0-1,1 0 0,0 0 0,0 1 0,1-1 0,0 0 0,0 1 0,-1 6 0,2-12-123,0 1 0,1-1 0,-1 1 0,0-1 0,0 1 0,0-1 0,0 0 0,0 1-1,0-1 1,1 1 0,-1-1 0,0 0 0,0 1 0,1-1 0,-1 0 0,0 1-1,0-1 1,1 0 0,-1 0 0,0 1 0,1-1 0,-1 0 0,0 0 0,1 1-1,-1-1 1,1 0 0,-1 0 0,0 0 0,1 0 0,-1 0 0,1 1 0,-1-1-1,1 0 1,22-2-263,19-11-435,-29 7 245,0 0-1,1 1 0,-1 1 1,1 0-1,0 0 0,1 2 0,-1 0 1,27-1-1,-40 3 459,-1 0-1,1 0 1,0 0-1,-1 0 1,1 1 0,-1-1-1,1 0 1,-1 0 0,1 0-1,0 0 1,-1 1 0,1-1-1,-1 0 1,1 1 0,-1-1-1,1 0 1,-1 1-1,1-1 1,-1 1 0,1-1-1,-1 0 1,0 1 0,1-1-1,-1 1 1,0 0 0,1-1-1,-1 1 1,0-1 0,0 1-1,1 0 1,-3 23 687,-18 19 802,13-34-1181,-1-1-1,1 0 0,-2 0 0,-9 7 1,16-14-273,0 1 0,-1-1 0,1 0 0,0 1 0,0-1 1,-1 0-1,1 0 0,-1-1 0,1 1 0,-6 0 0,7-1-51,0 0 0,0 0-1,0 0 1,0 0-1,0-1 1,0 1 0,0 0-1,0-1 1,0 1-1,0 0 1,0-1 0,1 0-1,-1 1 1,0-1-1,0 1 1,0-1 0,1 0-1,-1 1 1,0-1-1,1 0 1,-1 0 0,1 0-1,-1 0 1,1 0-1,-1 1 1,1-1 0,-1 0-1,1-2 1,-7-19-1933,2 0-1,0-1 1,-1-34 0,0 8-2217,-2-13-2327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7.452"/>
    </inkml:context>
    <inkml:brush xml:id="br0">
      <inkml:brushProperty name="width" value="0.025" units="cm"/>
      <inkml:brushProperty name="height" value="0.025" units="cm"/>
    </inkml:brush>
  </inkml:definitions>
  <inkml:trace contextRef="#ctx0" brushRef="#br0">50 45 13741,'0'0'11050,"-50"-44"-7814,50 48-3044,10 9-160,0 0-1153,-5-2-3139</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19.229"/>
    </inkml:context>
    <inkml:brush xml:id="br0">
      <inkml:brushProperty name="width" value="0.025" units="cm"/>
      <inkml:brushProperty name="height" value="0.025" units="cm"/>
      <inkml:brushProperty name="color" value="#E71224"/>
    </inkml:brush>
  </inkml:definitions>
  <inkml:trace contextRef="#ctx0" brushRef="#br0">0 1 8232,'0'0'11515,"6"10"-9540,5 16-623,-1 0-1,10 40 1,19 53 941,-34-108-2271,0 0 0,1 0 0,0 0 0,1-1 0,0 0 0,0 0-1,17 16 1,-23-25-17,0 0-1,0 0 0,0 1 0,0-1 0,1 0 0,-1-1 0,0 1 1,0 0-1,1 0 0,-1 0 0,1-1 0,-1 1 0,0-1 0,1 1 1,-1-1-1,1 0 0,-1 1 0,1-1 0,0 0 0,1 0 0,-2-1-3,0 1 0,0-1-1,0 1 1,0-1 0,0 0-1,-1 0 1,1 1 0,0-1-1,-1 0 1,1 0 0,0 0-1,-1 0 1,1 1 0,-1-1 0,1 0-1,-1 0 1,0 0 0,1 0-1,-1 0 1,0 0 0,0-3-1,2-7-103,-2 0-1,1 0 0,-2-1 1,-1-11-1,0 10-88,0 1 0,-1-1-1,-1 1 1,0 0 0,-1 0 0,-11-21 0,16 32 191,0 1 0,0 0 1,0-1-1,0 1 0,0-1 0,0 1 1,-1 0-1,1-1 0,0 1 0,0 0 1,-1-1-1,1 1 0,0 0 0,0-1 1,-1 1-1,1 0 0,0-1 1,-1 1-1,1 0 0,0 0 0,-1-1 1,1 1-1,-1 0 0,1 0 0,0 0 1,-1 0-1,1 0 0,-1 0 0,1-1 1,0 1-1,-1 0 0,0 0 1,-3 14 106,6 22 207,-1-30-267,1-1 0,-1 0 1,1 0-1,0 0 0,1 0 1,-1 0-1,1-1 0,0 1 0,0-1 1,0 0-1,1 0 0,-1 0 1,1 0-1,0 0 0,0-1 1,6 4-1,-8-5-33,0-1 0,0 0 0,1 0-1,-1 1 1,0-2 0,0 1 0,1 0 0,-1 0 0,0-1 0,1 1-1,-1-1 1,1 0 0,-1 1 0,0-1 0,1-1 0,-1 1 0,1 0-1,-1 0 1,1-1 0,-1 1 0,0-1 0,1 0 0,-1 0 0,0 0-1,0 0 1,0 0 0,0 0 0,0-1 0,0 1 0,0-1 0,0 1-1,0-1 1,0 0 0,-1 0 0,1 0 0,-1 0 0,2-3 0,2-3 12,-1 0 1,-1 0-1,0 0 1,0 0-1,0 0 1,-1-1-1,0 0 1,1-13-1,-1-60-252,-2 68-58,1 23 361,0 0 1,0 1 0,1-1-1,1 0 1,-1 0 0,2 0 0,-1 0-1,8 13 1,-9-20-210,-1 1 1,1 0 0,0 0-1,0-1 1,0 1-1,1-1 1,-1 0-1,1 1 1,-1-1-1,1 0 1,0-1-1,5 4 1,-6-4-234,0-1 1,0 1 0,0-1-1,1 0 1,-1 0 0,0 1-1,0-1 1,0-1 0,0 1-1,0 0 1,1 0-1,-1-1 1,0 0 0,0 1-1,0-1 1,0 0 0,0 0-1,0 0 1,0 0 0,0 0-1,3-3 1,13-15-8059</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19.986"/>
    </inkml:context>
    <inkml:brush xml:id="br0">
      <inkml:brushProperty name="width" value="0.025" units="cm"/>
      <inkml:brushProperty name="height" value="0.025" units="cm"/>
      <inkml:brushProperty name="color" value="#E71224"/>
    </inkml:brush>
  </inkml:definitions>
  <inkml:trace contextRef="#ctx0" brushRef="#br0">1 1 12332,'0'0'9571,"3"11"-7563,13 36 670,34 72 0,-35-88-2325,2-1 0,1-1 1,34 43-1,-24-48-282,-17-25 36,-8-19 3,-5 11-112,0-1 0,-1 0 1,-1 1-1,1 0 0,-1 0 0,-1 0 1,0 0-1,0 0 0,-1 1 0,0 0 0,0 1 1,-1-1-1,0 1 0,-8-7 0,28 40-217,-8-22 219,-1 0 0,1-1 0,0 0 0,1 0 0,-1 0-1,1-1 1,-1 1 0,1-1 0,0 0 0,-1-1 0,1 0 0,0 0-1,0 0 1,0 0 0,0-1 0,0 0 0,0-1 0,8 0 0,-10 0 3,-1 0 0,1 0 0,0 0 0,-1 0 0,1-1 0,-1 1 0,1-1 1,-1 0-1,0 0 0,0 0 0,0-1 0,0 1 0,0-1 0,0 1 0,0-1 0,-1 0 1,0 0-1,1 0 0,-1-1 0,-1 1 0,1 0 0,0-1 0,-1 1 0,1-1 1,-1 0-1,0 1 0,0-1 0,-1 0 0,1-5 0,1-3 4,-2 1-1,1-1 0,-1 0 1,-3-17-1,1 29-24,0 9-23,-1 11-17,4-12 115,-1-1 1,1 1 0,0-1 0,0 1-1,1-1 1,4 13 0,-5-19-35,-1 1-1,1-1 1,-1 0 0,1 1-1,0-1 1,0 0 0,-1 0-1,1 0 1,0 0 0,0 0-1,0 0 1,0 0 0,0 0-1,0 0 1,0 0 0,1 0-1,-1-1 1,0 1 0,0 0-1,1-1 1,-1 1-1,0-1 1,1 1 0,-1-1-1,1 0 1,-1 0 0,0 0-1,1 1 1,-1-1 0,1 0-1,-1-1 1,1 1 0,-1 0-1,0 0 1,1-1 0,-1 1-1,0-1 1,1 1 0,-1-1-1,0 1 1,0-1 0,1 0-1,-1 0 1,0 0 0,2-1-1,0-1 5,0 1 0,0-1-1,-1 0 1,1 0 0,0-1 0,-1 1-1,0 0 1,0-1 0,0 1-1,0-1 1,-1 0 0,1 0-1,0-4 1,11-65 127,-11 16-252,-3 44-58,1 17-75,-1 6 266,2 0 0,-1 0 0,1 0 0,1 0 0,0 0 0,0-1-1,8 18 1,-9-24-52,0-1 0,0 0-1,1 1 1,-1-1 0,1 0-1,-1 0 1,1 0 0,0-1-1,0 1 1,0 0-1,0-1 1,0 1 0,0-1-1,0 1 1,0-1 0,1 0-1,-1 0 1,1 0 0,-1 0-1,1-1 1,-1 1 0,1-1-1,-1 1 1,1-1-1,-1 0 1,1 0 0,-1 0-1,1 0 1,-1-1 0,1 1-1,0 0 1,-1-1 0,0 0-1,1 0 1,-1 0 0,4-1-1,-3 0-451,-1 1-1,1 0 0,0-1 1,0 1-1,-1-1 1,1 0-1,-1 0 0,0 0 1,1 0-1,2-4 0,-4 5-253,0-1 0,0 1 0,0-1-1,0 1 1,-1-1 0,1 1-1,0-1 1,-1 0 0,0 1 0,1-1-1,-1 0 1,1-3 0,-1-7-5929</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0.643"/>
    </inkml:context>
    <inkml:brush xml:id="br0">
      <inkml:brushProperty name="width" value="0.025" units="cm"/>
      <inkml:brushProperty name="height" value="0.025" units="cm"/>
      <inkml:brushProperty name="color" value="#E71224"/>
    </inkml:brush>
  </inkml:definitions>
  <inkml:trace contextRef="#ctx0" brushRef="#br0">1 0 14318,'0'0'8440,"2"11"-7143,7 22 40,2 0 1,1 0-1,28 54 1,-33-73-1163,1 1 1,1-1-1,0-1 1,1 1 0,1-2-1,0 1 1,0-2 0,1 1-1,1-2 1,23 16-1,-35-24-171,1-1-1,0 0 1,0 0 0,0 0-1,0 0 1,0 0-1,0 0 1,0 0-1,0-1 1,0 1 0,0-1-1,0 0 1,0 1-1,0-1 1,0 0-1,1 0 1,-1-1 0,0 1-1,0 0 1,0-1-1,0 1 1,0-1-1,3 0 1,-3-1-10,-1 0 0,0 1 0,0-1 0,1 1-1,-1-1 1,0 0 0,0 0 0,0 0 0,-1 0 0,1 0 0,0 0-1,-1 0 1,0 0 0,1 0 0,-1 0 0,0 0 0,0 0 0,0 0-1,0-3 1,-1-5-71,0 0 0,0 1 0,-1-1 0,0 0 0,-1 0-1,0 1 1,-1 0 0,-8-17 0,-18-6-83,13 22 112,16 10 44,1 0 1,-1 0-1,1 0 1,-1 1-1,1-1 1,0 0-1,-1 0 0,1 0 1,0 0-1,-1 1 1,1-1-1,-1 0 1,1 0-1,0 1 0,0-1 1,-1 0-1,1 1 1,0-1-1,-1 0 1,1 1-1,0-1 1,0 1-1,0-1 0,0 0 1,-1 1-1,1-1 1,0 1-1,0-1 1,0 0-1,0 1 0,0-1 1,0 1-1,0-1 1,0 0-1,0 1 1,0-1-1,0 1 1,0 0-1,0 3 27,0 1-1,0-1 1,0 1 0,0-1 0,1 1-1,-1-1 1,1 0 0,0 1-1,1-1 1,-1 0 0,1 0 0,0 0-1,0 0 1,0 0 0,0 0-1,1 0 1,0-1 0,-1 1 0,1-1-1,0 0 1,1 0 0,-1 0 0,1 0-1,-1 0 1,1-1 0,0 0-1,0 1 1,0-2 0,0 1 0,0 0-1,0-1 1,1 0 0,-1 0-1,0 0 1,1 0 0,-1-1 0,1 1-1,-1-1 1,1-1 0,-1 1-1,1 0 1,7-3 0,-8 1-16,-1 1 0,0-1 0,1 0 1,-1 0-1,0-1 0,0 1 0,0-1 0,-1 1 1,1-1-1,-1 0 0,1 0 0,-1 0 0,0 0 1,0 0-1,0-1 0,-1 1 0,1-1 1,-1 1-1,0-1 0,0 1 0,0-1 0,0 0 1,0-4-1,1-1-24,-1 0 1,0 0 0,-1 0 0,0 0 0,0 0-1,-1 0 1,0-1 0,-3-13 0,-4 9-84,5 24 7,4 24 77,0-29 32,1 0 0,0-1 0,0 1 0,0-1 0,1 0 0,0 1 0,-1-1 0,1 0-1,1 0 1,-1-1 0,0 1 0,1-1 0,7 5 0,-9-6-55,1 0 1,-1 0-1,1-1 0,0 1 1,-1-1-1,1 1 0,0-1 1,0 0-1,0 0 1,0-1-1,0 1 0,0-1 1,0 1-1,1-1 0,-1 0 1,0 0-1,0 0 1,0-1-1,0 1 0,0-1 1,0 0-1,0 0 0,4-1 1,-5 1-197,-1 0 1,1-1-1,0 1 1,-1-1-1,1 1 1,-1-1-1,1 1 1,-1-1-1,0 0 1,0 0-1,1 0 0,-1 0 1,-1 0-1,1 0 1,0 0-1,0 0 1,-1 0-1,1 0 1,-1 0-1,0 0 1,0-1-1,1 1 1,-1 0-1,-1 0 1,1 0-1,0 0 1,0-1-1,-1 1 1,0 0-1,1 0 1,-2-3-1,-1-4-1250,0 1 0,-1 0 0,1 0 0,-1 0 0,-1 1 0,-8-11 0,-16-15-3757</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1.015"/>
    </inkml:context>
    <inkml:brush xml:id="br0">
      <inkml:brushProperty name="width" value="0.025" units="cm"/>
      <inkml:brushProperty name="height" value="0.025" units="cm"/>
      <inkml:brushProperty name="color" value="#E71224"/>
    </inkml:brush>
  </inkml:definitions>
  <inkml:trace contextRef="#ctx0" brushRef="#br0">63 45 4708,'-8'-7'5024,"0"-1"-3577,5 5-931,0 0 0,0 0 0,0 0 0,-1 0-1,1 1 1,-1 0 0,1-1 0,-1 1 0,0 0-1,-6-1 1,8 5 3185,7 7-2679,8 7-700,-2-8-526,0 0 0,1-1 0,-1 0 0,1-1 0,1 0 0,15 4-1,-20-7-841,1 0 0,-1-1 0,1-1 0,-1 1 0,1-1 0,0-1 0,-1 1 0,1-2 0,0 1 0,16-4 0,-16 1 3331,-3 2 6094,-7 14-5798,1-11-3024,-7 31 3318,5-29-2539,1 1 1,-1 0-1,1 0 1,0 0-1,0 0 1,1 0-1,-1 0 1,1 0-1,0 0 1,1 0-1,-1 1 1,2 4-1,-1-10-330,-1 1 0,1-1 0,-1 1 0,1-1 0,0 0 0,-1 1 0,1-1 0,-1 0 0,1 1 0,0-1 0,-1 0 0,1 0 0,0 0 0,-1 0 0,1 1 0,0-1 0,0 0 0,-1 0 0,1 0 0,0 0 0,-1-1 0,1 1 0,0 0 0,-1 0 0,1 0 0,0-1 0,-1 1 0,1 0 0,0 0 0,-1-1 0,1 1 0,-1-1 0,1 1 0,-1 0 0,1-1 0,-1 1 0,1-1 0,-1 1 0,1-2 0,21-19-203,-9 4-685,-2-1 1,16-30-1,3-6-3077,-30 53 3823,1 1-1,-1-1 1,1 1 0,0 0-1,-1-1 1,1 1-1,0 0 1,-1-1 0,1 1-1,-1 0 1,1 0 0,0-1-1,0 1 1,-1 0-1,1 0 1,0 0 0,-1 0-1,1 0 1,0 0-1,-1 0 1,1 0 0,0 1-1,0-1 1,-1 0-1,1 0 1,0 0 0,-1 1-1,1-1 1,-1 0-1,1 1 1,0-1 0,-1 1-1,1-1 1,-1 0-1,2 2 1,21 6-3070,-6-14-2248,-4-8-1027</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1.358"/>
    </inkml:context>
    <inkml:brush xml:id="br0">
      <inkml:brushProperty name="width" value="0.025" units="cm"/>
      <inkml:brushProperty name="height" value="0.025" units="cm"/>
      <inkml:brushProperty name="color" value="#E71224"/>
    </inkml:brush>
  </inkml:definitions>
  <inkml:trace contextRef="#ctx0" brushRef="#br0">63 7 7944,'0'0'10447,"-8"-2"-7773,7 2-2659,-2-1 159,0 0 1,0 1-1,1-1 0,-1 1 0,0-1 0,0 1 0,1 0 0,-1 0 0,0 0 0,-4 1 1,6 0-91,0-1 0,0 1 1,-1 0-1,1 0 1,0 0-1,0 0 0,0 0 1,0 0-1,0 0 0,0 0 1,0 1-1,0-1 1,1 0-1,-1 0 0,0 1 1,1-1-1,-1 1 0,1-1 1,-1 0-1,1 1 1,0-1-1,-1 1 0,1-1 1,0 1-1,0-1 1,0 1-1,0-1 0,1 4 1,0-4-82,-1 0 0,1 0-1,0 0 1,0 0 0,0-1 0,-1 1 0,1 0 0,0 0 0,0 0 0,0-1 0,0 1 0,1 0 0,-1-1 0,0 1 0,0-1 0,0 1-1,0-1 1,1 0 0,-1 1 0,0-1 0,0 0 0,0 0 0,1 0 0,-1 0 0,0 0 0,0 0 0,3-1 0,45 0-786,-43 0 539,35-5-764,-33 3 982,0 2-1,0-1 1,0 1 0,0 0 0,0 1-1,1 0 1,-1 0 0,0 0 0,14 4-1,-21-3 121,0-1 0,0 1-1,-1 0 1,1 0 0,0 0 0,-1-1-1,1 1 1,-1 0 0,1 0-1,-1 0 1,0 0 0,1 0-1,-1 0 1,0 0 0,0 0 0,1 0-1,-1 0 1,0 0 0,0 0-1,0 0 1,0 0 0,0 0 0,0 0-1,-1 0 1,1 0 0,0 0-1,-1 0 1,1 0 0,0 0 0,-1 0-1,1 0 1,-2 1 0,-15 31 1762,10-25-1967,-38 47 2472,17-34-4122,26-21 1230,1 1 0,-1 0 0,0 0 0,1-1 0,-1 1 0,0-1 0,0 1 0,1-1 0,-1 0 0,0 0 0,0 0 0,0 0 0,-2 0 0,-7-4-11475</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1.921"/>
    </inkml:context>
    <inkml:brush xml:id="br0">
      <inkml:brushProperty name="width" value="0.025" units="cm"/>
      <inkml:brushProperty name="height" value="0.025" units="cm"/>
      <inkml:brushProperty name="color" value="#E71224"/>
    </inkml:brush>
  </inkml:definitions>
  <inkml:trace contextRef="#ctx0" brushRef="#br0">1 297 4164,'0'0'20745,"9"-2"-19293,-3 0-1341,0 0 1,0 0-1,0 0 0,-1-1 1,1 0-1,-1 0 1,1-1-1,-1 1 0,0-1 1,0 0-1,-1 0 0,1-1 1,-1 1-1,0-1 1,0 0-1,0-1 0,-1 1 1,0 0-1,0-1 0,0 0 1,3-10-1,-1 2-62,-1 0 0,0 0 1,-1 0-1,-1 0 0,0-1 0,-1 1 0,-1-1 0,0 1 0,-3-23 0,3 36-47,0 1 0,0 0-1,0-1 1,0 1-1,0-1 1,0 1 0,0 0-1,0-1 1,0 1-1,0 0 1,0-1 0,0 1-1,0 0 1,-1-1 0,1 1-1,0 0 1,0-1-1,0 1 1,-1 0 0,1-1-1,0 1 1,0 0-1,-1 0 1,1-1 0,0 1-1,0 0 1,-1 0-1,1 0 1,0-1 0,-1 1-1,1 0 1,0 0-1,-1 0 1,1 0 0,0 0-1,-1 0 1,1-1 0,-1 1-1,1 0 1,0 0-1,-1 0 1,1 0 0,0 0-1,-1 1 1,-9 14-11,7 2-13,0 0-1,2 1 1,0 30-1,1-42 21,0-1 0,0 1 0,1-1-1,0 1 1,0-1 0,0 1 0,1-1-1,-1 0 1,1 0 0,1 0 0,-1 0 0,1 0-1,0 0 1,0 0 0,0-1 0,4 5-1,-5-8-31,0 1 0,-1-1 0,1 0 0,0 0 0,0 0 0,0 0 1,0 0-1,0 0 0,0 0 0,0 0 0,0-1 0,0 1 0,0-1 0,1 0 0,-1 1 0,0-1 0,0 0 0,0 0 0,1-1 0,-1 1 0,0 0 0,3-1 0,-2-1-116,1 0 0,0 0 0,-1 0 1,1 0-1,-1 0 0,0-1 0,1 0 0,-1 1 1,0-1-1,-1 0 0,4-4 0,2-5-925,1-1 1,-2 0-1,0 0 0,0-1 1,6-20-1,0-19-3783,-8-1-1078</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2.719"/>
    </inkml:context>
    <inkml:brush xml:id="br0">
      <inkml:brushProperty name="width" value="0.025" units="cm"/>
      <inkml:brushProperty name="height" value="0.025" units="cm"/>
      <inkml:brushProperty name="color" value="#E71224"/>
    </inkml:brush>
  </inkml:definitions>
  <inkml:trace contextRef="#ctx0" brushRef="#br0">5 136 6438,'0'0'5429,"-1"12"-2429,-2 25-1689,2 0 0,2 0-1,1 0 1,2 0 0,10 46-1,-10-68-1218,0-1 1,1-1-1,0 1 0,1-1 0,1 0 0,0 0 0,14 18 0,-15-24-420,-1-1 0,1 0 1,0 0-1,1 0 0,0-1 0,-1 0 0,2 0 1,-1-1-1,0 0 0,1 0 0,0-1 0,0 0 1,0 0-1,10 1 0,-18-4 225,0 0 0,1 0 1,-1 1-1,0-1 0,0 0 0,0 0 1,0 0-1,0 0 0,0 0 0,0 0 1,1 0-1,-1 0 0,0 0 0,0 0 0,0 0 1,0 0-1,0 0 0,0 0 0,1 0 1,-1 0-1,0 0 0,0 0 0,0 0 1,0 0-1,0-1 0,0 1 0,0 0 1,1 0-1,-1 0 0,0 0 0,0 0 1,0 0-1,0 0 0,0 0 0,0 0 1,0 0-1,0 0 0,0-1 0,0 1 0,0 0 1,1 0-1,-1 0 0,0 0 0,0 0 1,0 0-1,0 0 0,0-1 0,0 1 1,0 0-1,0 0 0,0 0 0,0 0 1,0 0-1,0 0 0,0-1 0,0 1 1,0 0-1,0 0 0,-1 0 0,1 0 1,0 0-1,0 0 0,0-1 0,-8-12-1549,-22-22 4780,19 24-2559,8 6-349,0 1 0,0-1 0,1 1 0,-1-1 1,1 0-1,0 0 0,0 0 0,0 0 0,1 0 1,0 0-1,0 0 0,0-1 0,1 1 0,0 0 0,0-1 1,0 1-1,0 0 0,3-9 0,2-7-74,1 1 0,1 0 0,14-29 0,-11 28-121,-2 0 0,7-24 0,-11 28-19,-1-1 1,0 1 0,-2-1 0,0 0 0,-2-26-1,0 38 34,1-1 0,-1 1 0,-1-1 0,1 1 0,-1-1-1,0 1 1,0 0 0,-1 0 0,0 0 0,0 0 0,0 0 0,-1 1-1,0 0 1,0-1 0,0 1 0,0 1 0,-10-9 0,14 13-1,-1 0 0,1-1 0,0 1 0,-1 0 0,1-1 0,-1 1 0,1 0 0,-1-1 0,1 1 0,-1 0 1,1 0-1,-1 0 0,0-1 0,1 1 0,-1 0 0,1 0 0,-1 0 0,1 0 0,-1 0 0,0 0 0,1 0 1,-1 0-1,1 0 0,-1 1 0,1-1 0,-1 0 0,0 0 0,1 0 0,-2 1 0,-5 17 496,9 33-197,-2-43-205,2 15 398,2-1 0,0 1 0,1-1 1,2 0-1,0-1 0,1 1 0,1-1 1,1-1-1,1 0 0,0 0 0,23 28 1,-20-32-426,0 0 1,1 0 0,1-1-1,0-1 1,1-1 0,1 0-1,28 15 1,-46-27-101,1-1 1,-1 0-1,0 1 1,1-1 0,-1 0-1,1 1 1,-1-1-1,1 0 1,-1 0-1,1 1 1,-1-1-1,1 0 1,-1 0 0,1 0-1,-1 0 1,1 0-1,-1 0 1,1 0-1,-1 0 1,1 0-1,0 0 1,-1 0-1,1 0 1,-1 0 0,1 0-1,-1 0 1,1-1-1,-1 1 1,1 0-1,0-1 1,-2-15 137,-17-22-53,-5 6-752,-3 1 1,-48-46 0,66 69 388,7 7 263,1 1 0,0 0 0,0 0 0,-1 0 0,1-1 0,0 1 0,0 0 0,0 0 0,0-1 0,0 1 0,-1 0 0,1 0 0,0-1 1,0 1-1,0 0 0,0-1 0,0 1 0,0 0 0,0 0 0,0-1 0,0 1 0,0 0 0,0 0 0,0-1 0,0 1 0,0 0 0,0-1 0,0 1 0,0 0 0,1 0 1,-1-1-1,0 1 0,0 0 0,0 0 0,0-1 0,0 1 0,1 0 0,-1 0 0,0 0 0,0-1 0,1 1 0,-1 0 0,0 0 0,0 0 0,0 0 0,1-1 0,-1 1 0,0 0 1,1 0-1,-1 0 0,0 0 0,0 0 0,1 0 0,-1 0 0,0 0 0,0 0 0,1 0 0,-1 0 0,0 0 0,1 0 0,-1 0 0,0 0 0,0 0 0,1 0 0,-1 0 1,34-2-64,-12 1 13,-12-1-20,0 0 0,0-1-1,0 0 1,0-1 0,-1 0 0,1 0 0,-1-1-1,0-1 1,-1 0 0,1 0 0,-1 0 0,9-10-1,-12 11 112,0-1-1,0 0 1,0-1-1,0 1 0,-1-1 1,0 0-1,-1 0 0,0 0 1,0 0-1,0 0 0,-1-1 1,0 0-1,0 1 1,-1-1-1,0 0 0,0-11 1,-1 17-12,0 1 0,-1-1 0,1 1 0,0-1 1,-1 1-1,1-1 0,-1 1 0,0-1 0,0 1 1,1 0-1,-1-1 0,0 1 0,0 0 0,0 0 1,0-1-1,0 1 0,-1 0 0,1 0 0,0 0 1,0 1-1,-1-1 0,1 0 0,0 0 0,-1 1 1,1-1-1,-1 1 0,1-1 0,-1 1 0,1-1 0,-1 1 1,1 0-1,-1 0 0,0 0 0,1 0 0,-1 0 1,1 0-1,-1 0 0,1 1 0,-1-1 0,1 0 1,-1 1-1,1 0 0,-1-1 0,1 1 0,-1 0 1,1-1-1,0 1 0,0 0 0,-1 0 0,1 0 1,0 0-1,0 0 0,0 1 0,0-1 0,0 0 1,0 0-1,0 1 0,0-1 0,0 2 0,-3 7 113,0-1 0,1 1 0,0 0 0,1 0 0,0 0 0,1 1 1,0-1-1,0 0 0,1 1 0,0-1 0,4 21 0,-4-30-120,1 0 1,-1 1 0,1-1-1,-1 0 1,1 1 0,0-1 0,-1 0-1,1 1 1,0-1 0,0 0 0,0 0-1,0 0 1,0 0 0,0 0 0,0 0-1,0 0 1,0 0 0,1-1-1,-1 1 1,0 0 0,0-1 0,1 1-1,-1-1 1,1 1 0,-1-1 0,0 1-1,1-1 1,-1 0 0,1 0-1,-1 0 1,1 0 0,-1 0 0,1 0-1,-1 0 1,0 0 0,1-1 0,-1 1-1,3-1 1,0-1-85,1 1 1,0-1-1,0 0 1,-1 0-1,0 0 0,1-1 1,-1 1-1,0-1 0,7-6 1,-4 1-631,-1 1 1,0-1 0,0-1-1,-1 1 1,7-14 0,-8 13-462,-1 1 1,0-1 0,0 0-1,-1 0 1,0 1-1,0-14 1,-1-20-4663</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3.119"/>
    </inkml:context>
    <inkml:brush xml:id="br0">
      <inkml:brushProperty name="width" value="0.025" units="cm"/>
      <inkml:brushProperty name="height" value="0.025" units="cm"/>
      <inkml:brushProperty name="color" value="#E71224"/>
    </inkml:brush>
  </inkml:definitions>
  <inkml:trace contextRef="#ctx0" brushRef="#br0">1 0 12716,'0'0'3134,"0"9"-193,0 3-2319,0 0 0,1 0-1,1 0 1,-1 0 0,2 0-1,0 0 1,0-1 0,1 1 0,1-1-1,0 0 1,0 0 0,12 15-1,-9-14-455,1-1 0,1-1 0,12 11 0,-19-18-153,0-1-1,0 0 0,0 1 0,0-1 0,0 0 0,1-1 0,-1 1 0,1 0 1,-1-1-1,1 0 0,0 0 0,-1 0 0,1 0 0,0-1 0,0 1 0,7-1 1,-9-1-7,0 0 1,-1 0 0,1-1 0,-1 1-1,1 0 1,-1-1 0,1 1 0,-1-1-1,0 1 1,0-1 0,0 0 0,0 1-1,0-1 1,0 0 0,0 0 0,0 0-1,-1 0 1,1-2 0,10-37-584,-6-9-526,-5 48 938,0 1 0,0 0-1,0 0 1,0-1 0,0 1 0,0 0-1,0 0 1,0-1 0,0 1 0,0 0 0,-1 0-1,1-1 1,0 1 0,-1 0 0,1 0-1,-1 0 1,1 0 0,-1 0 0,0 0 0,0 0-1,1 0 1,-1 0 0,0 0 0,0 0-1,0 0 1,0 0 0,0 1 0,0-1 0,0 0-1,0 1 1,0-1 0,-2 0 0,-1 11-5395,3 16 1962,1-24 2677,0 27-2412,0 31 3711,0-49 1482,1 1 0,1-1 0,0 0 0,0 1 0,6 16 0,-7-27-1708,-1 0 1,1 0-1,-1 1 0,1-1 1,-1 0-1,1 0 0,0 0 1,0-1-1,0 1 0,-1 0 1,1 0-1,0 0 0,0 0 1,0-1-1,0 1 0,0 0 1,0-1-1,0 1 0,1-1 1,-1 0-1,0 1 1,0-1-1,0 0 0,0 1 1,1-1-1,-1 0 0,0 0 1,0 0-1,0 0 0,1 0 1,-1 0-1,0-1 0,0 1 1,0 0-1,0-1 0,1 1 1,-1 0-1,0-1 0,0 1 1,0-1-1,0 0 1,0 1-1,0-1 0,0 0 1,1-1-1,5-3-32,-1 0 0,1 0-1,-1-1 1,11-12 0,12-28-2295,-27 40 1196,0-1 1,0 1 0,0 0 0,0-1 0,-1 1 0,0-9 0,0-15-5999</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3.445"/>
    </inkml:context>
    <inkml:brush xml:id="br0">
      <inkml:brushProperty name="width" value="0.025" units="cm"/>
      <inkml:brushProperty name="height" value="0.025" units="cm"/>
      <inkml:brushProperty name="color" value="#E71224"/>
    </inkml:brush>
  </inkml:definitions>
  <inkml:trace contextRef="#ctx0" brushRef="#br0">60 0 17072,'0'0'2440,"1"10"170,0 2-2084,1-1 0,0 0-1,1 0 1,0-1-1,1 1 1,0-1 0,1 1-1,0-1 1,0 0 0,1-1-1,0 0 1,9 10-1,8 6 30,42 34 1,-4-4-4784,-75-54-11124,-28-7 10365,-20-11 6680,-76-24 11315,124 31-8950,20 0-2207,30-4-1286,-29 12-424,9-3-131,75-29-296,-33 4-3095,-15 0-2224</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4.350"/>
    </inkml:context>
    <inkml:brush xml:id="br0">
      <inkml:brushProperty name="width" value="0.025" units="cm"/>
      <inkml:brushProperty name="height" value="0.025" units="cm"/>
      <inkml:brushProperty name="color" value="#E71224"/>
    </inkml:brush>
  </inkml:definitions>
  <inkml:trace contextRef="#ctx0" brushRef="#br0">185 0 6182,'0'0'10548,"-11"5"-6416,3-1-3871,0 0-1,0 0 0,0 1 0,0 0 0,1 1 0,0 0 1,0 0-1,1 0 0,0 1 0,0 0 0,0 0 0,1 1 0,0-1 1,-4 10-1,-2 2-91,1 1 1,1 0-1,0 1 1,2 0-1,0 0 1,2 0-1,-6 43 1,11-63-168,0 0-1,0-1 1,0 1 0,0 0 0,0 0 0,0 0-1,0 0 1,0 0 0,0 0 0,0-1 0,1 1-1,-1 0 1,0 0 0,0 0 0,1-1 0,-1 1-1,1 0 1,-1 0 0,1-1 0,-1 1 0,1 0-1,0-1 1,-1 1 0,1-1 0,0 1 0,-1 0-1,1-1 1,1 1 0,0 0-7,0-1 0,0 0 0,0 0 0,0 1 0,0-1 0,0 0 1,0 0-1,0-1 0,0 1 0,0 0 0,0-1 0,2 0 0,55-26-417,-56 25 365,42-24-395,-30 16 195,0 0 1,1 1-1,1 1 1,-1 0-1,1 1 1,0 1 0,1 1-1,32-6 1,-49 11 270,0 0 1,0 0 0,-1-1 0,1 2-1,0-1 1,0 0 0,0 0 0,0 0 0,-1 0-1,1 0 1,0 1 0,0-1 0,0 0-1,-1 1 1,1-1 0,0 1 0,-1-1 0,1 1-1,0-1 1,-1 1 0,1-1 0,-1 1-1,1-1 1,0 1 0,-1 0 0,0-1-1,1 1 1,0 1 0,0 26 970,-3-19-617,0 0-1,-1 0 1,0-1-1,-7 13 1,10-19-338,-14 23 621,-28 41 1,38-61-652,1 0 0,-1-1 0,0 1 0,0-1 0,-1 0 0,1 0 0,-1 0 0,0 0 1,0-1-1,0 0 0,0 0 0,-1 0 0,1-1 0,-1 0 0,-7 2 0,13-4-85,-1 0-1,0 0 0,0 0 0,0 0 1,1 0-1,-1 0 0,0 0 1,0 0-1,0 0 0,1-1 1,-1 1-1,0 0 0,0-1 0,1 1 1,-1 0-1,0-1 0,1 1 1,-1-1-1,0 1 0,1-1 0,-1 1 1,1-1-1,-1 0 0,1 1 1,-1-1-1,1 0 0,-1 1 0,1-1 1,0 0-1,-1 1 0,1-1 1,0 0-1,0 0 0,-1-1 0,-2-32-3753,3 28 2911,0-40-5628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2.441"/>
    </inkml:context>
    <inkml:brush xml:id="br0">
      <inkml:brushProperty name="width" value="0.025" units="cm"/>
      <inkml:brushProperty name="height" value="0.025" units="cm"/>
    </inkml:brush>
  </inkml:definitions>
  <inkml:trace contextRef="#ctx0" brushRef="#br0">1 107 12908,'0'0'13037,"64"25"-12973,-44-31-449,0-5-1152,1-3-1026,-2-2-928,2-8-1698,2-3 801,0-7-801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3.523"/>
    </inkml:context>
    <inkml:brush xml:id="br0">
      <inkml:brushProperty name="width" value="0.025" units="cm"/>
      <inkml:brushProperty name="height" value="0.025" units="cm"/>
    </inkml:brush>
  </inkml:definitions>
  <inkml:trace contextRef="#ctx0" brushRef="#br0">37 0 11115,'0'0'17307,"2"12"-16592,0-1-546,-2 0-1,1 0 1,-2 1 0,1-1-1,-1 0 1,-1 0 0,0 0-1,-1 0 1,-4 11 0,1-6 20,1 0 0,1 0 0,0 1 1,1-1-1,1 1 0,1 0 0,0-1 1,3 28-1,-2-43-187,0 0-1,0 0 1,1 0 0,-1 0 0,1 0-1,-1 0 1,1 0 0,-1 0 0,1 0-1,0 0 1,-1 0 0,1-1 0,0 1-1,-1 0 1,1-1 0,0 1 0,0 0 0,0-1-1,0 1 1,0-1 0,0 1 0,0-1-1,0 0 1,1 1 0,33 1-232,-27-3-468,0 0 0,0 0 0,0-1 0,0-1 0,-1 1 0,11-6 0,10-15-6446,-16 2-1924,-6 4-702</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4.709"/>
    </inkml:context>
    <inkml:brush xml:id="br0">
      <inkml:brushProperty name="width" value="0.025" units="cm"/>
      <inkml:brushProperty name="height" value="0.025" units="cm"/>
      <inkml:brushProperty name="color" value="#E71224"/>
    </inkml:brush>
  </inkml:definitions>
  <inkml:trace contextRef="#ctx0" brushRef="#br0">1 1 14862,'0'0'3166,"3"10"74,20 66 687,-16-46-2964,1-1 0,2 0-1,15 33 1,-24-60-954,0 0 0,0 0 0,1 0 1,-1 0-1,0-1 0,1 1 0,0 0 0,-1-1 0,1 1 0,0-1 0,3 3 0,-4-4-22,-1 0-1,1 1 0,0-1 1,0 0-1,-1 0 1,1 0-1,0 0 0,0 1 1,-1-1-1,1 0 0,0 0 1,0 0-1,0-1 0,-1 1 1,1 0-1,0 0 1,0 0-1,-1-1 0,1 1 1,0 0-1,0 0 0,-1-1 1,2 0-1,-1-1-147,1 1-1,0-1 1,-1 0 0,1-1 0,-1 1-1,1 0 1,-1 0 0,0-1-1,0 1 1,0 0 0,0-1-1,-1 1 1,1-1 0,-1 1-1,1-1 1,-1 0 0,0 1-1,0-4 1,-1-3-770,0 1-1,0 0 0,-1 0 1,0 0-1,-1 0 1,1 1-1,-1-1 1,-1 1-1,0-1 1,0 1-1,0 0 0,-1 1 1,-10-12-1,-10-14-4518</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5.064"/>
    </inkml:context>
    <inkml:brush xml:id="br0">
      <inkml:brushProperty name="width" value="0.025" units="cm"/>
      <inkml:brushProperty name="height" value="0.025" units="cm"/>
      <inkml:brushProperty name="color" value="#E71224"/>
    </inkml:brush>
  </inkml:definitions>
  <inkml:trace contextRef="#ctx0" brushRef="#br0">23 228 3395,'-9'-16'250,"-5"-15"12634,18 14-5236,6 6-5912,66-51 1407,-18 15-3229,1 3-6271</inkml:trace>
  <inkml:trace contextRef="#ctx0" brushRef="#br0" timeOffset="1">92 268 7143,'0'0'7687,"-13"54"-3779,13-42-353,5-11-1665,18-2-705,5-22-128,7-8-416,5-5-449,-1-2-128,-1 5-64,-8 6-481,-7 9-992,-8 9-1282,-7 9-576,-10 14-7015</inkml:trace>
  <inkml:trace contextRef="#ctx0" brushRef="#br0" timeOffset="2">132 469 14382,'0'0'8776,"59"-22"-7975,-16-15-513,2-2-224,8 2-128,-4 5-897,-7 5-1954,-10 7-4067</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25.578"/>
    </inkml:context>
    <inkml:brush xml:id="br0">
      <inkml:brushProperty name="width" value="0.025" units="cm"/>
      <inkml:brushProperty name="height" value="0.025" units="cm"/>
      <inkml:brushProperty name="color" value="#E71224"/>
    </inkml:brush>
  </inkml:definitions>
  <inkml:trace contextRef="#ctx0" brushRef="#br0">69 176 10218,'11'-19'1368,"-2"1"-236,2 0-1,0 1 1,0 0-1,2 1 1,0 0-1,1 1 1,19-16-1,-33 30-1000,1 0 1,0 0-1,0 1 0,0-1 0,0 0 0,0 1 0,1-1 1,-1 1-1,0-1 0,0 1 0,0-1 0,0 1 1,1 0-1,-1 0 0,0-1 0,0 1 0,0 0 1,1 0-1,-1 0 0,0 0 0,0 1 0,1-1 0,-1 0 1,1 1-1,-1 0-37,0 0 1,0 0 0,0 0-1,0 0 1,0 0 0,-1 0-1,1 0 1,0 0 0,-1 0-1,1 1 1,-1-1-1,1 0 1,-1 0 0,1 1-1,-1-1 1,0 0 0,0 3-1,1 7 92,-1 0-1,0-1 0,-1 1 0,-3 14 1,-11 28 308,-1-1 0,-3-1 1,-45 88-1,-4 9 577,57-122-912,3-7-39,0 1 1,2-1-1,-9 39 1,15-58-117,0 0 0,0 1 0,0-1 0,0 1 0,0-1 0,-1 0 1,1 1-1,0-1 0,0 0 0,0 1 0,0-1 0,0 0 0,0 1 1,0-1-1,0 1 0,1-1 0,-1 0 0,0 1 0,0-1 0,0 0 1,0 1-1,0-1 0,0 0 0,1 1 0,-1-1 0,0 0 0,0 1 1,1-1-1,-1 0 0,0 0 0,0 1 0,1-1 0,-1 0 0,0 0 1,1 0-1,-1 1 0,0-1 0,1 0 0,-1 0 0,0 0 0,1 0 1,-1 0-1,0 0 0,1 0 0,0 0 0,16-6 73,4-8-27,-2-1 0,0-1 1,-1 0-1,22-26 1,3-2-31,221-187-1343,-146 133-5538,-63 49-1285</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1.278"/>
    </inkml:context>
    <inkml:brush xml:id="br0">
      <inkml:brushProperty name="width" value="0.025" units="cm"/>
      <inkml:brushProperty name="height" value="0.025" units="cm"/>
      <inkml:brushProperty name="color" value="#E71224"/>
    </inkml:brush>
  </inkml:definitions>
  <inkml:trace contextRef="#ctx0" brushRef="#br0">0 0 14862,'0'0'3491,"7"10"-1825,11 15-65,4 5-351,7 8-289,1 7-385,-2-2-416,0-4-64,-3-5-64,-4-7-128,-2-9-640,-6-6-418,-7-9-159,-6-9-1794,-15-12-864,-9-6-674,-6-10-4099</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1.637"/>
    </inkml:context>
    <inkml:brush xml:id="br0">
      <inkml:brushProperty name="width" value="0.025" units="cm"/>
      <inkml:brushProperty name="height" value="0.025" units="cm"/>
      <inkml:brushProperty name="color" value="#E71224"/>
    </inkml:brush>
  </inkml:definitions>
  <inkml:trace contextRef="#ctx0" brushRef="#br0">15 231 8648,'0'0'2835,"-3"-9"678,-8-30-668,11 38-2727,0-1 0,0 1 0,0 0 0,0-1 0,0 1 0,0 0 0,1-1 1,-1 1-1,0 0 0,1 0 0,-1-1 0,1 1 0,0 0 0,-1 0 0,1 0 0,0 0 0,0 0 0,-1 0 0,1 0 0,0 0 1,0 0-1,0 0 0,0 0 0,1 0 0,-1 1 0,0-1 0,2-1 0,39-14 1409,-30 12-963,10-4 66,-1-2 0,26-16 1,-41 23-660,0-1 0,0 0 0,-1 0 0,1 0 1,-1-1-1,0 0 0,-1 0 0,1 0 0,-1-1 1,0 1-1,-1-1 0,5-9 0,-7 15-141,-1-1-1,0 0 1,1 1 0,-1-1-1,0 1 1,0-1 0,0 1-1,1-1 1,-1 1 0,0-1-1,0 0 1,0 1 0,0-1-1,0 1 1,0-1-1,0 0 1,0 1 0,0-1-1,0 1 1,0-1 0,-1 1-1,1-1 1,0 0 0,0 1-1,-1-1 1,1 0 0,-13 4-3825,-16 19-2396,15 2 1747</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1.998"/>
    </inkml:context>
    <inkml:brush xml:id="br0">
      <inkml:brushProperty name="width" value="0.025" units="cm"/>
      <inkml:brushProperty name="height" value="0.025" units="cm"/>
      <inkml:brushProperty name="color" value="#E71224"/>
    </inkml:brush>
  </inkml:definitions>
  <inkml:trace contextRef="#ctx0" brushRef="#br0">0 156 8168,'0'0'2882,"0"59"482,9-42-546,4-11-1248,6-6 63,4-10-95,5-21-513,0-7-224,0-5-289,-3 3-352,-3 4-96,-7 9-897,-6 14-864,-22 29-13550</inkml:trace>
  <inkml:trace contextRef="#ctx0" brushRef="#br0" timeOffset="1">94 357 10250,'0'0'10057,"56"14"-8904,-31-32-768,4-5-289,-1 4-192,0-1-1186,-4-1-1312,-3-1-2979,-7 0-2339</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2.339"/>
    </inkml:context>
    <inkml:brush xml:id="br0">
      <inkml:brushProperty name="width" value="0.025" units="cm"/>
      <inkml:brushProperty name="height" value="0.025" units="cm"/>
      <inkml:brushProperty name="color" value="#E71224"/>
    </inkml:brush>
  </inkml:definitions>
  <inkml:trace contextRef="#ctx0" brushRef="#br0">1 403 13036,'0'8'2371,"0"5"-1580,1 1 1,0-1 0,1 1 0,0-1-1,5 13 1,-6-23-670,-1 0-1,1 0 1,0 0-1,0 0 0,1-1 1,-1 1-1,0 0 1,1-1-1,0 1 1,0-1-1,-1 1 1,1-1-1,1 0 1,-1 1-1,0-1 1,0-1-1,1 1 1,0 0-1,-1 0 0,1-1 1,0 0-1,-1 1 1,1-1-1,0 0 1,0 0-1,0-1 1,0 1-1,0-1 1,0 1-1,0-1 1,6 0-1,-6-1-66,0 0-1,0 0 1,0-1 0,0 1-1,0-1 1,0 0 0,-1 1-1,1-1 1,0 0 0,-1-1-1,0 1 1,1 0 0,-1-1-1,0 1 1,0-1 0,0 0-1,-1 0 1,1 0 0,-1 0-1,1 0 1,-1 0-1,1-5 1,5-11 87,-2 0 0,5-28 0,-9 42-127,13-82 113,-14 86-127,0 1-1,0-1 1,1 0 0,-1 1 0,0-1 0,0 1-1,0-1 1,1 0 0,-1 1 0,0-1 0,0 1-1,1-1 1,-1 1 0,1-1 0,-1 1 0,0-1-1,1 1 1,-1 0 0,1-1 0,-1 1 0,1 0-1,-1-1 1,1 1 0,-1 0 0,1-1 0,-1 1-1,1 0 1,0 0 0,-1 0 0,1 0 0,-1-1-1,1 1 1,0 0 0,-1 0 0,1 0 0,0 0 0,-1 0-1,1 1 1,-1-1 0,1 0 0,0 0 0,-1 0-1,1 0 1,-1 1 0,1-1 0,-1 0 0,1 0-1,-1 1 1,1-1 0,-1 1 0,1-1 0,-1 0-1,1 1 1,-1-1 0,0 1 0,1-1 0,-1 1-1,1 0 1,25 32 356,-25-32-334,11 20 207,14 23 330,-24-41-495,-1-1 1,1 0-1,-1 0 1,1 0-1,0 0 1,0-1-1,0 1 1,0 0-1,0-1 1,0 1-1,0-1 1,0 0-1,1 1 1,2 0-1,-3-3-44,-1 1 0,0 0 0,0-1-1,1 1 1,-1-1 0,0 0 0,0 1 0,0-1-1,0 0 1,0 0 0,0 0 0,0 0-1,0 0 1,0 0 0,0 0 0,-1 0 0,1 0-1,0 0 1,-1 0 0,1-1 0,0 1 0,-1 0-1,0 0 1,1-1 0,-1 1 0,0-2-1,13-47 110,-11 40-100,24-114-1498,-19 112-1752,-2 21-650,-2 21-5210,-3-11-2072</inkml:trace>
  <inkml:trace contextRef="#ctx0" brushRef="#br0" timeOffset="1">176 0 9705,'0'0'9769,"3"53"-13260,5-47-929,-4-6-2403</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2.716"/>
    </inkml:context>
    <inkml:brush xml:id="br0">
      <inkml:brushProperty name="width" value="0.025" units="cm"/>
      <inkml:brushProperty name="height" value="0.025" units="cm"/>
      <inkml:brushProperty name="color" value="#E71224"/>
    </inkml:brush>
  </inkml:definitions>
  <inkml:trace contextRef="#ctx0" brushRef="#br0">1 1 9833,'0'0'9668,"5"11"-8152,25 59 474,-14-30-936,1 0 0,3-1 0,1-1 0,37 52 0,-57-88-1044,1 1 0,0-1 0,0 1 0,0-1 0,1 0-1,-1 0 1,1 0 0,-1 0 0,1 0 0,-1-1-1,1 1 1,0-1 0,0 1 0,0-1 0,0 0 0,0 0-1,0-1 1,0 1 0,4 0 0,-5-2-1,0 0 0,0 1 0,0-1 0,0 0 0,0-1 0,0 1 0,0 0 0,0 0 0,-1-1 0,1 1 0,-1-1 0,1 0 0,-1 1 0,1-1 0,-1 0 0,0 0 0,0 0 0,0 0 0,0 0 0,0 0 0,0 0 0,-1 0 0,1 0 0,-1 0 0,1-1 0,-1 1 0,0-4 0,6-41 89,-1-1 1,-4-84 0,-2 67 5,-4 51-2166,4 14 1703,1 0 1,-1-1-1,1 1 0,-1 0 1,1 0-1,-1 0 1,1-1-1,-1 1 1,1 0-1,-1 0 1,1 0-1,-1 0 0,1 0 1,-1 0-1,0 0 1,1 0-1,-1 0 1,1 1-1,-1-1 1,1 0-1,-1 0 0,1 0 1,-1 1-1,1-1 1,-1 0-1,1 0 1,-1 1-1,-7 7-7953</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3.057"/>
    </inkml:context>
    <inkml:brush xml:id="br0">
      <inkml:brushProperty name="width" value="0.025" units="cm"/>
      <inkml:brushProperty name="height" value="0.025" units="cm"/>
      <inkml:brushProperty name="color" value="#E71224"/>
    </inkml:brush>
  </inkml:definitions>
  <inkml:trace contextRef="#ctx0" brushRef="#br0">1 1 12620,'0'0'3171,"32"49"352,-14-28-800,0-6-1506,2-5-160,2-7-673,-1-3-352,0-3-1153,-4-14-1249,-5-7-2947,-7-2-5894</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3.584"/>
    </inkml:context>
    <inkml:brush xml:id="br0">
      <inkml:brushProperty name="width" value="0.025" units="cm"/>
      <inkml:brushProperty name="height" value="0.025" units="cm"/>
      <inkml:brushProperty name="color" value="#E71224"/>
    </inkml:brush>
  </inkml:definitions>
  <inkml:trace contextRef="#ctx0" brushRef="#br0">79 154 13325,'0'0'7052,"-9"-3"-4725,-32-4-939,40 7-1338,0 0-1,0 0 1,0 0-1,0 1 1,0-1-1,0 0 1,0 0-1,0 1 1,0-1-1,0 1 1,0-1-1,0 1 1,0-1-1,0 1 1,0 0-1,0-1 1,0 1-1,0 0 1,1 0 0,-1-1-1,0 1 1,0 0-1,1 0 1,-1 0-1,1 0 1,-1 0-1,1 0 1,-1 0-1,1 0 1,0 0-1,0 0 1,-1 1-1,1 0 1,-2 40 310,2-35-317,-1 7-1,2 43 31,-1-55-50,0-1 0,0 1-1,0 0 1,1 0 0,-1-1 0,0 1-1,1 0 1,0-1 0,-1 1-1,1 0 1,0-1 0,-1 1-1,1-1 1,0 1 0,0-1-1,0 0 1,1 1 0,-1-1-1,0 0 1,0 0 0,1 1-1,-1-1 1,0 0 0,1-1-1,1 2 1,-1-2 7,-1 0 1,1 0-1,0-1 0,-1 1 0,1 0 0,-1-1 1,1 1-1,-1-1 0,1 0 0,-1 1 0,1-1 0,-1 0 1,0 0-1,1 0 0,-1 0 0,0 0 0,0 0 1,0-1-1,0 1 0,0 0 0,0 0 0,0-1 1,0 1-1,0-1 0,-1 1 0,2-2 0,20-47 167,-20 44-173,50-169-147,-52 175 125,0-1 0,0 1 0,0-1-1,0 0 1,0 1 0,0-1 0,0 1 0,0-1 0,1 1 0,-1-1 0,0 1-1,0-1 1,0 1 0,1-1 0,-1 1 0,0 0 0,1-1 0,-1 1-1,0-1 1,1 1 0,-1 0 0,0-1 0,1 1 0,-1 0 0,1-1 0,-1 1-1,1 0 1,-1-1 0,1 1 0,-1 0 0,1 0 0,-1 0 0,1 0-1,-1 0 1,1-1 0,-1 1 0,1 0 0,-1 0 0,1 0 0,-1 0 0,1 0-1,-1 1 1,1-1 0,0 0 0,-1 0 0,1 0 0,-1 0 0,1 1-1,-1-1 1,0 0 0,1 0 0,-1 1 0,1-1 0,-1 0 0,1 1 0,-1-1-1,0 0 1,1 1 0,-1-1 0,0 1 0,1-1 0,-1 1 0,19 35 403,-17-31-330,0-1-2,2 6 102,0 0 0,1-1-1,1 0 1,7 11 0,-12-19-156,0 0 0,0 0 0,-1 0 0,1 0-1,0 0 1,0 0 0,0-1 0,0 1 0,0 0 0,0-1 0,0 1 0,0-1 0,1 1 0,-1-1 0,0 1 0,0-1 0,0 0-1,0 0 1,2 1 0,-1-2-8,-1 1-1,0-1 0,1 1 1,-1-1-1,0 0 0,0 0 1,1 1-1,-1-1 1,0 0-1,0 0 0,0 0 1,0 0-1,0 0 0,0 0 1,0-1-1,-1 1 1,1 0-1,0 0 0,-1-1 1,1 1-1,0-2 0,21-54 86,-18 43-538,1 0 0,0 1 0,1 0 0,13-21 0,-18 33 355,-1 0 0,0 1-1,1-1 1,-1 1-1,0-1 1,1 0 0,-1 1-1,1-1 1,-1 1-1,1-1 1,-1 1 0,1 0-1,-1-1 1,1 1-1,0-1 1,-1 1 0,1 0-1,0 0 1,-1-1-1,1 1 1,0 0 0,-1 0-1,1 0 1,0 0-1,-1-1 1,1 1-1,0 0 1,0 1 0,-1-1-1,1 0 1,0 0-1,16 15-1934,-16-14 1626,0 0 1,-1 1-1,1-1 1,0 0 0,1 0-1,-1 0 1,0 0-1,0 0 1,0 0 0,1 0-1,-1 0 1,0-1-1,1 1 1,-1 0 0,0-1-1,3 1 1,0-3-4575,0-8-1548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3.852"/>
    </inkml:context>
    <inkml:brush xml:id="br0">
      <inkml:brushProperty name="width" value="0.025" units="cm"/>
      <inkml:brushProperty name="height" value="0.025" units="cm"/>
    </inkml:brush>
  </inkml:definitions>
  <inkml:trace contextRef="#ctx0" brushRef="#br0">80 1 8840,'0'0'16624,"-36"53"-15631,28-15-96,-1 6-321,1 4-287,0 4-193,1-5-64,3-5-256,4-8-737,0-12-353,0-13-800,9-9-1121,1-9-4388</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3.991"/>
    </inkml:context>
    <inkml:brush xml:id="br0">
      <inkml:brushProperty name="width" value="0.025" units="cm"/>
      <inkml:brushProperty name="height" value="0.025" units="cm"/>
      <inkml:brushProperty name="color" value="#E71224"/>
    </inkml:brush>
  </inkml:definitions>
  <inkml:trace contextRef="#ctx0" brushRef="#br0">0 185 12876,'0'0'3999,"1"10"-1021,0 4-2312,7 58 1773,-7-66-2087,0 1 0,1 0 0,0 0 0,0-1 0,0 0 0,1 1 0,0-1 0,5 9 0,-8-15-337,1 1 1,-1-1-1,0 1 0,1-1 1,-1 1-1,0-1 1,1 0-1,-1 1 0,0-1 1,1 0-1,-1 1 0,1-1 1,-1 0-1,1 0 0,-1 1 1,1-1-1,-1 0 0,1 0 1,-1 0-1,1 0 0,-1 0 1,1 1-1,-1-1 1,1 0-1,-1 0 0,1 0 1,-1 0-1,1-1 0,-1 1 1,1 0-1,-1 0 0,1 0 1,-1 0-1,2-1 0,12-17 187,2-29-146,-16 45-45,43-158-320,-43 159 301,0 0 1,0 0 0,0 0 0,1 0 0,-1 0 0,0 0 0,1 0 0,-1 1 0,1-1 0,-1 0 0,1 0 0,-1 0 0,1 1-1,-1-1 1,1 0 0,0 0 0,-1 1 0,1-1 0,0 1 0,0-1 0,0 0 0,1 0 0,-2 2 11,1-1 0,0 0 0,0 0 0,-1 1 0,1-1 0,-1 1 0,1-1 0,0 0 0,-1 1 0,1-1 0,-1 1 0,1 0 0,-1-1 1,1 1-1,-1-1 0,1 1 0,-1 0 0,0-1 0,1 1 0,-1 0 0,1 0 0,14 48 499,-14-45-441,0 4 88,7 23 343,-7-30-443,-1 0 0,0 0 0,0 0 0,1 0 1,-1 0-1,0 0 0,1 0 0,-1-1 0,1 1 0,-1 0 1,1 0-1,0 0 0,-1-1 0,1 1 0,0 0 0,-1 0 1,1-1-1,0 1 0,0-1 0,0 1 0,-1-1 0,1 1 1,1 0-1,0-2-21,-1 0 1,0 0-1,0 1 1,1-1-1,-1 0 0,0 0 1,0 0-1,0 0 1,0 0-1,0 0 1,0-1-1,0 1 1,-1 0-1,1 0 0,0-1 1,-1 1-1,1 0 1,-1-1-1,1-1 1,13-37 13,-11 31-13,9-29-553,33-68-1,-33 93 217,-4 23 205,-2 25 118,-6-34-18,1 16-46,-1-10-38,0 0 0,1 0 0,0 1 0,0-1 0,0 0 0,1 0 0,5 12 0,-7-19-91,1 1 0,-1-1 1,0 0-1,1 1 1,-1-1-1,0 0 1,1 0-1,-1 0 1,1 0-1,-1 1 0,0-1 1,1 0-1,-1 0 1,1 0-1,-1 0 1,1 0-1,-1 0 0,1 0 1,-1 0-1,0 0 1,1 0-1,-1 0 1,1 0-1,-1 0 0,1-1 1,-1 1-1,0 0 1,1 0-1,-1 0 1,0-1-1,1 1 0,-1 0 1,1 0-1,-1-1 1,0 1-1,0 0 1,1-1-1,-1 1 0,0 0 1,1-1-1,-1 1 1,0 0-1,0-1 1,0 1-1,0-1 0,1 1 1,-1 0-1,0-1 1,0 1-1,0-1 1,0 1-1,0-1 0,5-17-7051</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4.412"/>
    </inkml:context>
    <inkml:brush xml:id="br0">
      <inkml:brushProperty name="width" value="0.025" units="cm"/>
      <inkml:brushProperty name="height" value="0.025" units="cm"/>
      <inkml:brushProperty name="color" value="#E71224"/>
    </inkml:brush>
  </inkml:definitions>
  <inkml:trace contextRef="#ctx0" brushRef="#br0">1 148 11883,'0'0'9476,"1"10"-6791,8 31-998,-9-40-1615,1 0 0,-1 0-1,0 0 1,1 1 0,-1-1 0,1 0-1,-1 0 1,1 0 0,0 0 0,0 0 0,-1 0-1,1 0 1,0 0 0,0 0 0,0 0 0,0-1-1,0 1 1,0 0 0,0-1 0,0 1-1,0 0 1,1-1 0,-1 0 0,0 1 0,0-1-1,0 0 1,1 1 0,-1-1 0,0 0-1,0 0 1,1 0 0,-1 0 0,0 0 0,0 0-1,1 0 1,-1-1 0,0 1 0,0 0-1,2-1 1,1-1-36,-1 1-1,1-1 0,0 1 0,-1-1 1,0 0-1,1-1 0,-1 1 1,0-1-1,4-3 0,-2 0-36,-1-1 0,0 0-1,0 0 1,-1 0-1,0 0 1,0-1-1,3-11 1,-5 16-9,0 1 0,0-1 0,-1 0 0,1 0 0,-1 1 0,1-1 0,-1 0 0,0 0 0,0 0 0,0 0 0,-1 1 0,1-1 0,-1 0 0,1 0 0,-1 1 0,0-1 0,0 0 0,0 1 0,-1-1 0,1 1 0,0-1 0,-1 1 0,-3-4 0,5 5 2,-1 1 0,1-1 0,-1 1 0,1 0 0,-1-1 0,1 1 0,-1 0 0,1-1 0,-1 1 0,1 0 0,-1 0 0,0 0 0,1 0 0,-1 0 0,1-1 0,-1 1 0,1 0 0,-1 0 0,0 0 0,1 0 0,-1 0-1,1 1 1,-1-1 0,1 0 0,-1 0 0,0 0 0,1 0 0,-1 1 0,1-1 0,-1 0 0,1 1 0,-1-1 0,1 0 0,-1 1 0,1-1 0,0 0 0,-1 1 0,1-1 0,-1 1 0,1-1 0,0 1 0,-1-1-1,1 1 1,0-1 0,0 1 0,0-1 0,-1 1 0,1 0 0,0-1 0,0 1 0,0-1 0,0 1 0,0-1 0,0 1 0,0 0 0,0-1 0,0 2 0,-2 43-20,3-38 26,-1-5-6,0 10 37,0 1 0,1-1-1,0 1 1,5 18 0,-5-30-16,-1 1 1,1 0-1,-1-1 1,1 1-1,0-1 1,0 1-1,-1-1 1,1 1-1,0-1 1,0 1-1,1-1 1,-1 0-1,0 0 1,0 1-1,1-1 1,-1 0-1,0 0 1,3 0-1,-3 0-3,1-1 0,0 0 0,0 0 0,0 0-1,0 0 1,-1 0 0,1 0 0,0 0 0,0-1 0,0 1-1,-1-1 1,1 1 0,0-1 0,0 0 0,-1 0 0,1 1-1,-1-1 1,1 0 0,-1-1 0,1 1 0,1-2 0,6-6-34,-1 0 0,0-1 1,0 0-1,-1 0 0,0-1 1,-1 0-1,0 0 0,-1-1 1,-1 0-1,6-17 1,20-41-257,-30 68 270,0 1 0,1 0 0,-1 0 0,1 1 0,-1-1 0,1 0 0,0 0 0,-1 0 0,1 0-1,0 0 1,0 1 0,-1-1 0,1 0 0,0 1 0,0-1 0,0 0 0,0 1 0,0-1-1,2 0 1,-3 1 3,1 1-1,-1-1 1,1 0-1,0 0 0,-1 0 1,1 1-1,-1-1 1,1 0-1,-1 1 1,1-1-1,0 1 0,-1-1 1,0 0-1,1 1 1,-1-1-1,1 1 1,-1-1-1,0 1 0,1-1 1,-1 1-1,0 0 1,1-1-1,-1 2 1,13 48-136,-11-41 189,7 16 419,5-13-3514,-13-12 2735,0 0 0,1 0 0,-1 0 0,0 0 0,0 0 0,1-1 0,-1 1 0,0 0 0,0-1 0,0 1 0,0-1 0,0 0 0,1 1 0,-1-1 0,0 0 0,0 1 0,-1-1 0,1 0 0,0 0 0,0 0 0,0 0 0,0 0 0,-1 0 0,1 0 0,0 0 0,-1 0 0,1 0 0,-1-1 0,0 1 0,1 0 0,-1 0-1,0 0 1,1-2 0,7-23-6054</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4.782"/>
    </inkml:context>
    <inkml:brush xml:id="br0">
      <inkml:brushProperty name="width" value="0.025" units="cm"/>
      <inkml:brushProperty name="height" value="0.025" units="cm"/>
      <inkml:brushProperty name="color" value="#E71224"/>
    </inkml:brush>
  </inkml:definitions>
  <inkml:trace contextRef="#ctx0" brushRef="#br0">39 1 14221,'0'0'9311,"-6"9"-8318,1-1-773,1 0 1,0 0 0,0 1 0,1-1 0,0 1-1,1 0 1,-1-1 0,2 1 0,-1 0 0,1 14 0,1-22-226,1 0 1,0 0 0,-1 0-1,1 0 1,0 0 0,0-1-1,0 1 1,0 0 0,0 0-1,0-1 1,0 1 0,0 0-1,0-1 1,0 1 0,0-1 0,0 1-1,0-1 1,1 0 0,-1 1-1,0-1 1,0 0 0,1 0-1,-1 0 1,0 0 0,0 0-1,0 0 1,1 0 0,-1 0-1,2-1 1,43-3-731,-31 1 401,-8 1 283,-1 0-1,1 1 1,0 0-1,0 0 1,0 1-1,0 0 0,0 0 1,0 0-1,9 3 1,-15-3 106,0 1-1,-1-1 1,1 1 0,0-1 0,0 1-1,-1 0 1,1 0 0,0-1 0,-1 1-1,1 0 1,-1 0 0,1 0 0,-1-1-1,1 1 1,-1 0 0,0 0 0,0 0-1,1 0 1,-1 0 0,0 0-1,0 0 1,0 0 0,0 0 0,0 0-1,0 0 1,0 0 0,0 0 0,0 0-1,0 0 1,-1 0 0,1 0 0,0 0-1,-1-1 1,1 1 0,-1 0 0,1 0-1,-1 0 1,1 0 0,-1-1 0,0 2-1,-24 33 873,21-32-915,0 1 1,0-1 0,0 0-1,-1 0 1,1 0-1,-1-1 1,-4 3-1,-23 0-4164,16-5-2430</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5.390"/>
    </inkml:context>
    <inkml:brush xml:id="br0">
      <inkml:brushProperty name="width" value="0.025" units="cm"/>
      <inkml:brushProperty name="height" value="0.025" units="cm"/>
      <inkml:brushProperty name="color" value="#E71224"/>
    </inkml:brush>
  </inkml:definitions>
  <inkml:trace contextRef="#ctx0" brushRef="#br0">0 471 8648,'0'0'16186,"6"-8"-15236,2-6-701,-1-1 0,0 1 0,-1-1 0,-1-1 0,-1 1 0,0-1 0,0 1 0,-2-1 0,0 0 0,-1-23 0,0 21-118,-2-137 576,-2 141-656,1 24-60,-1 25-49,3 14 46,9 57-1,-7-88 15,1 0 0,1 0 0,1 0 0,1-1 0,0 0 0,13 24 0,-18-39-1,0 0-1,0 0 0,0 0 1,0 0-1,0 0 1,1 0-1,-1 0 0,1 0 1,-1-1-1,1 1 0,0-1 1,0 1-1,0-1 0,0 1 1,0-1-1,0 0 0,0 0 1,0 0-1,0 0 0,4 1 1,-4-3-4,0 1 1,0 0-1,-1-1 1,1 1-1,0-1 1,0 1-1,0-1 1,-1 0-1,1 0 0,0 0 1,-1 0-1,1 0 1,-1 0-1,1 0 1,-1 0-1,0-1 1,1 1-1,-1 0 1,2-4-1,4-5-181,-1-1-1,0 0 1,-1 0-1,0 0 1,0-1-1,2-13 1,-1 1-945,-1 0 1,-1-1 0,-1 0-1,-1 0 1,-2-31-1,-1 39-503,-1-1 0,-1 1 0,-1-1 0,-9-28-1,-10-12-3299</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6.167"/>
    </inkml:context>
    <inkml:brush xml:id="br0">
      <inkml:brushProperty name="width" value="0.025" units="cm"/>
      <inkml:brushProperty name="height" value="0.025" units="cm"/>
      <inkml:brushProperty name="color" value="#E71224"/>
    </inkml:brush>
  </inkml:definitions>
  <inkml:trace contextRef="#ctx0" brushRef="#br0">1 268 96,'0'0'15663,"0"9"-14099,0 0-1137,0 0-1,1 0 1,1 0-1,-1-1 1,1 1 0,1 0-1,0-1 1,0 0-1,1 1 1,6 10-1,75 138 2695,25 85-2756,-85-185-247,-20-48-72,-1-10 1,-2-20 41,-6-33-8,-12-19 19,6 24-101,1 1-1,-4-82 0,15 91-645,12-74 1,-9 89 507,-1-1 0,-1 0 0,-1-1 1,-1 1-1,-1 0 0,-7-50 0,-4 55 312,5 16 157,3 14 120,2 38 71,3 1 0,2 0 0,2-1 0,2 0-1,2 0 1,2-1 0,20 50 0,-31-95-509,19 37 56,-20-38-66,1 0 0,-1-1 0,1 1 0,-1 0 0,1 0 0,-1-1 1,1 1-1,-1 0 0,1-1 0,0 1 0,-1 0 0,1-1 0,0 1 1,0-1-1,0 1 0,-1-1 0,1 0 0,0 1 0,0-1 1,0 0-1,0 0 0,-1 1 0,1-1 0,0 0 0,0 0 0,0 0 1,0 0-1,0 0 0,0 0 0,0 0 0,0-1 0,-1 1 0,1 0 1,0 0-1,0-1 0,0 1 0,0 0 0,-1-1 0,1 1 0,0-1 1,0 1-1,-1-1 0,2 0 0,2-4 1,-1 1 0,0-1 0,0 0-1,0 0 1,-1 0 0,1-1 0,-1 1 0,0 0-1,-1-1 1,0 1 0,1-1 0,-1-9 0,3-78-581,-4 80 472,-1-3 55,0 1 1,-2 0-1,1 0 0,-9-24 1,2 7 26,9 30-7,12 35 37,-11-30-1,0-1 0,-1 0 0,1 0 0,0 0 0,0-1 0,0 1 0,1 0 0,-1 0 0,0 0 0,1-1 0,-1 1-1,1-1 1,-1 1 0,1-1 0,0 0 0,0 1 0,0-1 0,-1 0 0,1 0 0,0 0 0,0-1 0,0 1 0,1 0-1,1 0 1,-1-2 1,-1 0 0,0 0 1,0 0-1,0 0 0,0 0 0,0 0 0,-1 0 0,1-1 0,0 1 0,-1 0 0,1-1 0,0 0 0,-1 1 0,0-1 0,1 0 0,-1 0 0,0 0 0,0 0 0,0 0 0,0 0 0,0 0 0,-1 0 0,1-3 0,33-115 70,-34 120-77,0-1-1,1 1 1,-1 0-1,0 0 1,0-1-1,0 1 1,0 0-1,0 0 1,0-1-1,0 1 1,0 0-1,1 0 1,-1 0-1,0-1 1,0 1-1,0 0 1,0 0-1,1 0 1,-1 0-1,0-1 1,0 1-1,1 0 1,-1 0-1,0 0 1,0 0-1,0 0 1,1 0-1,-1 0 1,0 0-1,0 0 1,1 0-1,-1 0 1,0 0-1,0 0 1,1 0-1,-1 0 1,0 0-1,0 0 1,1 0-1,7 9-52,2 17 19,-10-25 35,3 10-94,17 42 237,-19-50-235,0-1 0,0 0-1,0 0 1,0 0 0,1 0 0,-1 0 0,1 0 0,-1 0 0,1 0 0,0-1 0,0 1 0,0-1 0,0 1-1,0-1 1,0 0 0,0 0 0,0 1 0,0-2 0,4 2 0,-5-2-43,1 0 1,-1 0-1,1 0 1,-1-1-1,1 1 0,-1 0 1,1-1-1,-1 1 1,1-1-1,-1 0 1,0 1-1,1-1 0,-1 0 1,0 0-1,0 0 1,0 0-1,1 0 1,-1 0-1,0 0 0,0-1 1,0 1-1,-1 0 1,1 0-1,0-1 1,0 1-1,-1-1 0,1 1 1,-1 0-1,1-1 1,-1-2-1,12-52-2931,-11 53 2863,2-20-2132,-1-1 0,-1 0 0,-1 0 0,-4-26 0,-8-1-4439</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6.759"/>
    </inkml:context>
    <inkml:brush xml:id="br0">
      <inkml:brushProperty name="width" value="0.025" units="cm"/>
      <inkml:brushProperty name="height" value="0.025" units="cm"/>
      <inkml:brushProperty name="color" value="#E71224"/>
    </inkml:brush>
  </inkml:definitions>
  <inkml:trace contextRef="#ctx0" brushRef="#br0">0 175 6790,'0'0'3358,"2"14"-694,17 101 1756,-15-99-3728,0 1 0,2-1 1,0 0-1,0 0 0,17 27 1,-22-41-671,0 0 0,0 0 0,1 0 0,-1 0 0,1-1 0,0 1 1,-1 0-1,1-1 0,0 1 0,0-1 0,0 0 0,0 1 0,0-1 0,0 0 1,0 0-1,3 0 0,-4-1-101,1 1 1,-1-1-1,1-1 0,-1 1 1,0 0-1,1 0 0,-1 0 1,0-1-1,1 1 0,-1-1 1,0 1-1,1-1 0,-1 1 1,0-1-1,0 0 0,0 1 1,0-1-1,1 0 0,-1 0 1,1-1-1,1-3-297,1 1 0,-1-1 0,1 0 0,-1 0-1,-1-1 1,1 1 0,-1-1 0,0 1 0,0-1 0,2-11-1,3-25 899,2-54 0,-9 79-345,-1-1 1,0 0 0,-1 1-1,-1-1 1,-10-31-1,-18-37 1884,25 73-250,19 58-734,5 19-617,-8-26 280,2 1 1,2-2 0,1 1 0,35 61 0,-46-92-690,1-1 0,0 1 1,1-2-1,-1 1 1,1 0-1,1-1 0,10 7 1,-13-9-44,-1-1 1,1-1-1,-1 1 1,1 0 0,-1-1-1,1 0 1,0 0-1,0 0 1,0 0 0,0 0-1,0-1 1,-1 0 0,1 0-1,0 0 1,0 0-1,0-1 1,6-1 0,-8 2-43,-1-1 1,0 1-1,0-1 1,0 1-1,0-1 1,0 0-1,1 1 1,-1-1-1,-1 0 1,1 0-1,0 0 1,0 0-1,0 0 1,0 0-1,-1 0 1,1 0-1,0 0 1,-1 0-1,1 0 1,-1-1-1,1 1 1,-1 0-1,0 0 1,1-1-1,-1 1 1,0 0-1,0 0 1,0-1-1,0 1 1,0 0-1,0 0 1,0-1-1,-1 1 1,1 0-1,0 0 0,-1-1 1,0 0-1,0-2-149,0 0 0,-1 1 0,1-1 0,-1 1 0,0 0 0,0-1 0,0 1 0,0 0 0,-1 0 0,1 0 0,-5-3 0,-10-5 53,1 2 1,-1 0 0,-1 1-1,0 1 1,0 0 0,-25-5-1,-26-10 1169,68 22-966,0 0 0,0 0 0,0-1 0,0 1 0,0-1 0,0 1 0,0 0 0,0-1 0,0 0 0,0 1 0,0-1 0,0 0 0,0 1 0,0-1 0,1 0 0,-1 0 0,0 0 0,1 0 0,-1 0 0,0 0 0,1 0 0,-1-2 0,1 2-42,0 0 1,0 0 0,0 0-1,1 0 1,-1 0 0,1 1-1,-1-1 1,0 0 0,1 0-1,0 0 1,-1 0 0,1 0-1,-1 1 1,1-1 0,0 0-1,0 0 1,-1 1 0,1-1-1,2 0 1,54-29-278,-46 26 161,57-32-4533,-35 14-1633</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7.344"/>
    </inkml:context>
    <inkml:brush xml:id="br0">
      <inkml:brushProperty name="width" value="0.025" units="cm"/>
      <inkml:brushProperty name="height" value="0.025" units="cm"/>
      <inkml:brushProperty name="color" value="#E71224"/>
    </inkml:brush>
  </inkml:definitions>
  <inkml:trace contextRef="#ctx0" brushRef="#br0">25 252 4164,'0'0'18449,"8"9"-16687,11 17-684,-1 0 1,15 33-1,0-8-342,-31-48-739,0-1 1,0 0-1,0 0 0,0 0 1,1 0-1,-1 0 1,1 0-1,-1-1 0,1 1 1,-1-1-1,1 0 0,0 0 1,0 0-1,-1 0 1,1 0-1,0 0 0,5 0 1,-7-1-64,-1 0 0,1 0 0,0 0 0,-1 0 0,1 0 0,-1 0 0,1 0 0,0-1 0,-1 1 0,1 0 0,-1 0 0,1-1 0,-1 1 0,1 0 0,-1 0 0,1-1 0,-1 1 0,1-1 1,-1 1-1,1 0 0,-1-1 0,0 1 0,1-1 0,-1 1 0,0-1 0,1 1 0,-1-1 0,0 1 0,1-1 0,-1 0 0,0 1 0,0-1 0,-2-25-2793,-19-22-3204,-3 18 46,-38-35 0,19 21 5765,4-1 5449,38 44-4907,0 0 1,1 0-1,-1 1 1,0-1-1,1 0 1,-1 0-1,0 0 1,1 0-1,-1 0 1,1 0-1,0 0 1,-1 0-1,1 0 1,0 0-1,-1 0 1,1 0-1,0 0 1,0 0-1,0 0 1,0 0-1,0 0 1,0-1-1,0 1 1,1 0-1,-1 0 1,0 0-1,0 0 1,1 0-1,-1 0 1,1 0-1,-1 0 1,1 0-1,-1 0 1,1 1 0,0-1-1,-1 0 1,1 0-1,1-1 1,4-2 487,0 1 1,0 0 0,0 0 0,0 0 0,10-3-1,14-6 292,-9 0-761,64-39 655,-39 10-4121,-46 41 2524,2-4-213,-21 3-12564</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7.763"/>
    </inkml:context>
    <inkml:brush xml:id="br0">
      <inkml:brushProperty name="width" value="0.025" units="cm"/>
      <inkml:brushProperty name="height" value="0.025" units="cm"/>
      <inkml:brushProperty name="color" value="#E71224"/>
    </inkml:brush>
  </inkml:definitions>
  <inkml:trace contextRef="#ctx0" brushRef="#br0">0 199 15727,'0'0'8136,"65"-23"-6887,-24-8-96,1-5-352,0 1-609,-1 3-288,-9 7-993,-8 11-1442,-15 12-1088,-12 13-9193</inkml:trace>
  <inkml:trace contextRef="#ctx0" brushRef="#br0" timeOffset="1">113 362 13997,'0'0'10602,"53"-30"-9641,-16-5-256,-1-4-513,3-1-384,-1 3-1378,-6 4-1408,-5 2-2468,-10 8-6085</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8.184"/>
    </inkml:context>
    <inkml:brush xml:id="br0">
      <inkml:brushProperty name="width" value="0.025" units="cm"/>
      <inkml:brushProperty name="height" value="0.025" units="cm"/>
      <inkml:brushProperty name="color" value="#E71224"/>
    </inkml:brush>
  </inkml:definitions>
  <inkml:trace contextRef="#ctx0" brushRef="#br0">1 136 15791,'0'0'9561,"6"14"-8600,4 10-615,50 109 1401,-53-117-1676,1-1 1,1 0 0,1-1-1,0 0 1,1 0 0,19 17-1,-29-30-175,0 0-1,-1 0 1,1 0-1,0 0 1,0-1-1,0 1 1,1 0-1,-1-1 0,0 1 1,0-1-1,0 1 1,0-1-1,1 1 1,-1-1-1,0 0 1,0 0-1,1 0 1,0 0-1,-1 0-51,-1 0-1,1 0 1,-1-1 0,1 1-1,-1-1 1,1 1-1,-1 0 1,1-1 0,-1 1-1,0-1 1,1 1 0,-1-1-1,0 1 1,1-1-1,-1 1 1,0-1 0,0 1-1,0-1 1,1 0 0,-1 1-1,0-1 1,0 1-1,0-1 1,0 1 0,0-1-1,0 0 1,0-4-697,0 0 0,-1 1 0,0-1 0,1 1 0,-1-1 0,-1 1 0,1-1 0,-4-6 0,-10-14-961,-1 1 0,-26-30 0,-10-15 3134,44 58 269,1-1-1,0 0 0,-10-26 1,17 37-1310,-1-1 1,1 1 0,-1-1-1,1 1 1,0-1 0,0 0-1,0 1 1,0-1 0,0 1-1,0-1 1,1 0 0,-1 1-1,0-1 1,1 1 0,-1-1-1,1 1 1,-1-1-1,1 1 1,0 0 0,0-1-1,0 1 1,0 0 0,0-1-1,0 1 1,0 0 0,0 0-1,0 0 1,0 0 0,1 0-1,-1 0 1,0 0 0,3-1-1,6-3 150,1 1-1,-1 0 1,21-5-1,-7 2-117,45-20-317,-26 3-4680,-39 21 2373,-12 2-10733</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8.529"/>
    </inkml:context>
    <inkml:brush xml:id="br0">
      <inkml:brushProperty name="width" value="0.025" units="cm"/>
      <inkml:brushProperty name="height" value="0.025" units="cm"/>
      <inkml:brushProperty name="color" value="#E71224"/>
    </inkml:brush>
  </inkml:definitions>
  <inkml:trace contextRef="#ctx0" brushRef="#br0">0 67 14734,'0'0'10922,"63"18"-10505,-35-36-417,-3-3-1025,0 2-1378,-6 6-575,-8 3-706,-8 6-192</inkml:trace>
  <inkml:trace contextRef="#ctx0" brushRef="#br0" timeOffset="1">35 321 14542,'0'0'11883,"61"-43"-11627,-23 3-64,4-1-95,0 1-450,-1 4-1729,-8 7-2370,-8 7-4484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4.190"/>
    </inkml:context>
    <inkml:brush xml:id="br0">
      <inkml:brushProperty name="width" value="0.025" units="cm"/>
      <inkml:brushProperty name="height" value="0.025" units="cm"/>
    </inkml:brush>
  </inkml:definitions>
  <inkml:trace contextRef="#ctx0" brushRef="#br0">142 1 18097,'0'0'6983,"64"35"-5510,-46-1-224,-6 11-64,-6 8-352,-6 8-352,0 8-225,-10 2-128,-10 3-64,-7 2-32,-4 0-256,-3-1-641,-3-8-897,-4-8-1761,0-11-3556</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39.446"/>
    </inkml:context>
    <inkml:brush xml:id="br0">
      <inkml:brushProperty name="width" value="0.025" units="cm"/>
      <inkml:brushProperty name="height" value="0.025" units="cm"/>
      <inkml:brushProperty name="color" value="#E71224"/>
    </inkml:brush>
  </inkml:definitions>
  <inkml:trace contextRef="#ctx0" brushRef="#br0">5433 176 15919,'-5'-11'205,"-2"0"1,0 0-1,0 1 1,-1 0-1,0 0 0,-1 0 1,0 1-1,-1 1 1,0 0-1,0 0 0,0 1 1,-1 0-1,0 1 0,-1 0 1,1 0-1,-1 2 1,0-1-1,-25-4 0,-18 0-1198,-1 3-1,0 2 0,-76 4 1,-168 26-2645,75 0 2234,-656 95 4367,744-92-1984,2 7 1,1 5-1,-157 72 1,138-41-777,3 8 0,-185 129 0,93-35-267,9 10 0,7 11-1,9 9 1,-318 388 0,430-457 144,6 4 0,7 5 0,5 3 0,-77 184 0,124-232 137,4 2 0,-42 201 0,65-221-112,3 0 0,3 0 0,4 1-1,11 115 1,-1-141-113,2 0 0,2-1 0,3-1 0,3 0 0,2 0 0,2-2 0,2-1 0,3 0 0,62 91-1,-45-85-305,1-3 0,3-2 0,2-2 0,2-2-1,3-3 1,1-2 0,100 60 0,-60-50-641,3-4 0,1-4 1,3-5-1,163 42 1,-137-53 1354,1-6 1,0-5-1,195 1 1,-163-22 813,1-7 0,-1-7 0,-1-8 0,-2-6 0,0-7 0,282-109 0,-262 71-742,-4-8 1,-4-7-1,-4-8 0,-4-7 0,-5-7 0,186-173 0,-224 173-491,-5-6 1,-5-5-1,-5-4 0,-7-4 0,-5-5 1,-6-4-1,117-261 0,-156 284-53,-5-2-1,-5-2 0,-6-2 0,-5 0 0,-6-2 1,-5 0-1,-5-1 0,-6-1 0,-6 1 0,-21-156 1,13 224 70,-2 1 1,-3 0-1,-2 0 1,-2 2-1,-3 0 0,-3 1 1,-31-50-1,31 64 28,-1 2-1,-3 2 0,-1 0 0,-1 2 1,-2 1-1,-2 2 0,-1 1 0,-1 2 1,-55-33-1,20 23-66,-1 3 0,-1 4 0,-2 2 0,-126-30 0,-62 2-2350,0 14-4198,258 43 6362,-233-37-12740</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4:40.253"/>
    </inkml:context>
    <inkml:brush xml:id="br0">
      <inkml:brushProperty name="width" value="0.025" units="cm"/>
      <inkml:brushProperty name="height" value="0.025" units="cm"/>
      <inkml:brushProperty name="color" value="#E71224"/>
    </inkml:brush>
  </inkml:definitions>
  <inkml:trace contextRef="#ctx0" brushRef="#br0">4165 38 14798,'-187'0'1738,"-356"44"-1,220 18-2034,2 13 0,-554 210 0,712-217-874,2 8 0,4 6 0,4 7 1,-179 137-1,235-150 1380,3 4-1,4 4 1,4 4-1,4 4 1,4 3 0,-131 210-1,176-245 49,2 1-1,4 1 0,2 2 0,2 1 1,4 0-1,2 2 0,4 0 0,2 0 0,3 1 1,4 0-1,2 1 0,3-1 0,3 0 1,3 0-1,4 0 0,2-1 0,36 109 1,-21-98-434,4-2 0,3-1 0,4-1 0,2-2 0,4-2 0,3-3 0,3-1 0,2-2 0,3-3 0,3-3 0,2-2 0,3-3 0,2-2 0,2-4 0,2-2 0,2-4 0,2-3 0,1-3 0,117 37 0,-94-45 292,1-4 1,1-5-1,1-4 0,1-4 0,157-5 0,-128-13 242,-1-6-1,0-6 1,235-66 0,-195 30 210,-2-6 1,213-114-1,-182 66 192,253-184 1,-248 140-491,-7-9 1,321-344 0,-375 342-232,-7-6 0,-8-6 0,173-316 0,-239 370-31,68-189 1,-103 231 177,-4 0 1,-4-2 0,15-128 0,-31 171 78,-1-1 1,-2 0 0,-2 1 0,-1-1 0,-2 1 0,-11-41-1,9 56-109,-2-1 0,0 1-1,-1 1 1,-2 0 0,0 0 0,-2 1-1,0 1 1,-2 0 0,0 1-1,-20-19 1,8 14-35,0 1-1,-1 1 0,-1 2 1,-2 1-1,0 1 1,-47-21-1,26 19-30,-2 1-1,0 3 0,-89-16 0,15 15-54,0 6 1,-254 8-1,205 16-638,1 7-1,1 9 1,-287 80 0,155-9-4409,-333 155-1,333-114-1109</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6:02.966"/>
    </inkml:context>
    <inkml:brush xml:id="br0">
      <inkml:brushProperty name="width" value="0.025" units="cm"/>
      <inkml:brushProperty name="height" value="0.025" units="cm"/>
    </inkml:brush>
  </inkml:definitions>
  <inkml:trace contextRef="#ctx0" brushRef="#br0">2453 557 11179,'0'0'309,"0"-9"-154,0 2-101,1 0 0,0 0 0,0 0-1,1 1 1,-1-1 0,2 0 0,-1 1 0,1-1-1,0 1 1,0 0 0,7-10 0,-7 12-52,0 0 0,0 0 0,-1-1 0,1 1 0,-1-1 0,0 1 0,-1-1 0,1 1 0,-1-1 0,0 0 0,0 0 0,1-6 0,-2 8-18,-1 1 0,1-1-1,-1 0 1,1 1 0,-1-1 0,0 1 0,0-1-1,0 1 1,0-1 0,-1 1 0,1 0 0,0 0-1,-1 0 1,0 0 0,1 0 0,-1 0 0,0 0-1,0 0 1,0 0 0,0 1 0,-1-1 0,1 1-1,0 0 1,-5-2 0,-15-7-6,0 2 0,0 0 1,-1 2-1,0 0 0,-33-3 0,-124-4 39,146 12-15,-784-10 270,749 15-352,1 2 1,0 3-1,-133 37 0,-183 95-418,335-121 573,1 2 0,1 3 0,1 2-1,1 1 1,-59 50 0,90-65 13,0 1-1,1 1 1,0 0-1,1 0 1,1 1-1,0 1 1,-13 30-1,18-33-56,1 0-1,1 0 0,0 0 0,1 1 0,1 0 0,0-1 0,1 1 1,0 0-1,1 0 0,1 0 0,3 19 0,0-16-12,1 0-1,1-1 0,0 0 1,2 0-1,0 0 1,0-1-1,2 0 1,0 0-1,0-1 1,2-1-1,0 0 0,0 0 1,16 12-1,5 3 27,2-3 0,0 0 0,2-2 0,57 28 1,-30-24-41,2-2 0,0-3 0,2-3 1,0-3-1,1-3 0,1-3 1,0-4-1,133-1 0,-69-12 12,-1-7 0,-1-5-1,231-62 1,-203 35 89,-2-7-1,-3-7 1,-2-7-1,272-161 1,-385 201 193,-1-2-1,-1-1 0,-1-1 1,-2-3-1,-2-1 1,33-41-1,-57 63-170,0-1-1,-1-1 1,0 1-1,-1-1 1,-1-1 0,0 1-1,-1-1 1,-1 0-1,5-28 1,-8 32-83,-1 0 1,0-1-1,-1 1 1,0 0-1,-1-1 1,0 1-1,0 0 1,-1 0-1,-1 0 0,0 1 1,0-1-1,-1 1 1,-1 0-1,-12-19 1,0 7-36,0 0 1,-2 1 0,0 1 0,-1 1-1,-1 1 1,-1 1 0,-1 1 0,0 1 0,-32-15-1,-6 2-9,0 3-1,-122-33 1,62 31-390,-1 6 1,-1 5-1,-208-1 1,-374 53-7000,501-20 2248</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2.034"/>
    </inkml:context>
    <inkml:brush xml:id="br0">
      <inkml:brushProperty name="width" value="0.025" units="cm"/>
      <inkml:brushProperty name="height" value="0.025" units="cm"/>
    </inkml:brush>
  </inkml:definitions>
  <inkml:trace contextRef="#ctx0" brushRef="#br0">21 0 15599,'0'0'3027,"-3"13"-2195,-6 53 237,3 0-1,3 107 1,3-86-436,25 815 1534,-7-455-1382,21 262 806,7 177-385,-46 225-523,-1-1019-667,-5-90-2400,-8-10-7398,10-6 979</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2.877"/>
    </inkml:context>
    <inkml:brush xml:id="br0">
      <inkml:brushProperty name="width" value="0.025" units="cm"/>
      <inkml:brushProperty name="height" value="0.025" units="cm"/>
    </inkml:brush>
  </inkml:definitions>
  <inkml:trace contextRef="#ctx0" brushRef="#br0">0 17 11307,'0'0'8135,"11"8"-8092,-4-3-33,1 0 0,0 0 0,0-1 0,1 0 0,-1-1 0,1 1-1,-1-2 1,1 1 0,0-1 0,0-1 0,0 0 0,1 0 0,10-1 0,468-32 34,-123 3-40,390 25 692,0 36 514,-429-16-1125,2391 80 2499,-1600-15-2435,-879-58-800,-312-35-1383,-151-33-3640,221 44 5444,2 1-24,0 0 0,0-1 0,0 1 1,-1-1-1,1 0 0,0 0 0,0 0 0,0 0 0,0 0 0,0 0 0,1 0 0,-1-1 0,0 1 0,0-1 0,-1-1 0,0-8-4475</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3.206"/>
    </inkml:context>
    <inkml:brush xml:id="br0">
      <inkml:brushProperty name="width" value="0.025" units="cm"/>
      <inkml:brushProperty name="height" value="0.025" units="cm"/>
    </inkml:brush>
  </inkml:definitions>
  <inkml:trace contextRef="#ctx0" brushRef="#br0">153 7 12364,'0'0'1185,"12"-1"96,16-2-360,1 1 1,0 1-1,0 2 0,0 1 0,39 8 1,-57-7-835,1-1 1,-1 2 0,0-1-1,-1 2 1,1-1 0,-1 1-1,0 1 1,0 0 0,0 0-1,-1 1 1,0 0-1,-1 1 1,1 0 0,-1 0-1,-1 1 1,0 0 0,10 15-1,-14-18-90,0-1 0,0 1 0,0 0 0,-1 0 0,0 0-1,0 0 1,-1 0 0,0 0 0,0 0 0,0 1-1,0-1 1,-1 0 0,0 0 0,-1 1 0,0-1 0,-2 12-1,0-10 70,-1 0 1,1 0-1,-1 0 0,0-1 0,-1 1 0,0-1 0,0-1 0,-1 1 0,0-1 0,0 0 0,-7 6 0,-17 10 541,-1-2-1,0-1 0,-2-1 0,-54 21 0,74-33-366,-81 33 621,-20 9-417,36-11-5791</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3.969"/>
    </inkml:context>
    <inkml:brush xml:id="br0">
      <inkml:brushProperty name="width" value="0.025" units="cm"/>
      <inkml:brushProperty name="height" value="0.025" units="cm"/>
    </inkml:brush>
  </inkml:definitions>
  <inkml:trace contextRef="#ctx0" brushRef="#br0">68 578 4388,'0'0'6823,"-10"6"-3380,-4-1-2454,-30 19 3355,228-174 2480,-91 58-6577,-3-3 0,96-136-1,-178 220-231,-5 7-7,0 0-1,-1 0 1,1 1-1,1-1 1,-1 1-1,0 0 1,7-5-1,-9 8-10,-1 0 0,0 0 0,0 0 0,1 0 1,-1 0-1,0 0 0,0 0 0,1 0 0,-1 0 0,0 0 0,1 0 0,-1 0 0,0 0 0,0 0 0,1 0 0,-1 0 0,0 1 0,0-1 1,1 0-1,-1 0 0,0 0 0,0 0 0,0 1 0,1-1 0,-1 0 0,0 0 0,0 1 0,0-1 0,0 0 0,0 0 0,1 1 0,-1-1 1,0 0-1,0 0 0,0 1 0,0-1 0,0 0 0,0 0 0,0 1 0,0-1 0,0 0 0,0 1 0,0-1 0,0 0 0,0 0 0,0 1 0,1 18-74,-1-17 63,1 60 3,-2-13-92,3 0-1,2 0 0,1 0 1,16 60-1,-19-104-294,-1 0 0,1 0-1,-1 0 1,1-1 0,1 1 0,-1 0-1,1-1 1,-1 1 0,1-1 0,1 0-1,-1 0 1,1 0 0,-1-1 0,6 4-1,19 2-6658</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4.514"/>
    </inkml:context>
    <inkml:brush xml:id="br0">
      <inkml:brushProperty name="width" value="0.025" units="cm"/>
      <inkml:brushProperty name="height" value="0.025" units="cm"/>
    </inkml:brush>
  </inkml:definitions>
  <inkml:trace contextRef="#ctx0" brushRef="#br0">21 0 6951,'0'0'14830,"0"83"-13613,-5-35-352,-3 3-417,3-2-320,3-4-96,2-9 0,0-7-64,2-11-512,9-7-97,-4-11-544,2 0-769,-4-13-1121,-5-14-4100</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4.844"/>
    </inkml:context>
    <inkml:brush xml:id="br0">
      <inkml:brushProperty name="width" value="0.025" units="cm"/>
      <inkml:brushProperty name="height" value="0.025" units="cm"/>
    </inkml:brush>
  </inkml:definitions>
  <inkml:trace contextRef="#ctx0" brushRef="#br0">0 41 18225,'0'0'3876,"71"10"-2467,-33-8-224,5-2-480,4 0-577,-2 0-64,-1-10-1057,-9 0-961,-8-3-1153,-14 1-2081,-13 5-3877</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5.233"/>
    </inkml:context>
    <inkml:brush xml:id="br0">
      <inkml:brushProperty name="width" value="0.025" units="cm"/>
      <inkml:brushProperty name="height" value="0.025" units="cm"/>
    </inkml:brush>
  </inkml:definitions>
  <inkml:trace contextRef="#ctx0" brushRef="#br0">31 44 14350,'0'0'9705,"81"22"-8328,-38-37-896,4 0-385,-3 2-545,-3 1-2113,-14 5-2339,-13 3-3907</inkml:trace>
  <inkml:trace contextRef="#ctx0" brushRef="#br0" timeOffset="1">1 225 15086,'0'0'8264,"88"20"-7431,-34-36-705,5-2-1025,-2-4-2754,-6-1-2980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7.276"/>
    </inkml:context>
    <inkml:brush xml:id="br0">
      <inkml:brushProperty name="width" value="0.025" units="cm"/>
      <inkml:brushProperty name="height" value="0.025" units="cm"/>
    </inkml:brush>
  </inkml:definitions>
  <inkml:trace contextRef="#ctx0" brushRef="#br0">168 51 1794,'0'0'17435,"-3"-9"-15305,2 6-1951,0 0-1,0 0 1,0 0 0,-1 1-1,0-1 1,1 0 0,-1 1-1,0-1 1,0 1 0,0-1-1,-1 1 1,-2-3 0,3 5-111,0-1 1,0 0 0,0 0 0,0 1-1,0-1 1,0 1 0,0 0 0,0 0 0,0-1-1,0 1 1,0 0 0,0 1 0,0-1 0,0 0-1,0 1 1,0-1 0,0 1 0,0-1 0,0 1-1,0 0 1,0 0 0,0 0 0,1 0-1,-1 0 1,0 0 0,-2 3 0,-2 1 6,-1 0 0,1 0 1,1 0-1,-1 1 0,1 0 0,0 0 1,0 0-1,0 1 0,1 0 1,0 0-1,1 0 0,-1 0 0,1 1 1,1-1-1,-1 1 0,1-1 0,1 1 1,-1 0-1,1 14 0,1-21-72,0 0 0,1 0 0,-1 0 0,1 0 0,-1 0 0,1 0-1,0 0 1,0 0 0,-1 0 0,1 0 0,0 0 0,0 0 0,0-1 0,0 1 0,0 0-1,0-1 1,0 1 0,0-1 0,0 1 0,0-1 0,0 1 0,0-1 0,0 0 0,1 0-1,-1 1 1,0-1 0,0 0 0,0 0 0,0 0 0,1 0 0,-1 0 0,0-1 0,0 1-1,2-1 1,45-10 104,-35 4-122,1-1 0,-1 0-1,0-1 1,21-20-1,12-8-360,-46 36 374,1 1 1,-1 0 0,0 0-1,1-1 1,-1 1-1,0 0 1,1 0 0,-1-1-1,0 1 1,1 0-1,-1 0 1,1 0 0,-1 0-1,0-1 1,1 1 0,-1 0-1,1 0 1,-1 0-1,1 0 1,-1 0 0,0 0-1,1 0 1,-1 0-1,1 0 1,-1 1 0,1-1-1,-1 0 1,0 0 0,1 0-1,-1 0 1,1 0-1,-1 1 1,0-1 0,1 0-1,-1 1 1,6 17-93,-8 32-66,1-43 154,-7 66 268,-4 0-1,-39 132 1,46-192 56,0 0 0,-1 0 0,0 0 0,-1 0 0,-12 15 0,17-25-232,0 0-1,-1 0 1,0-1 0,1 1-1,-1 0 1,0-1 0,0 0-1,-1 0 1,1 0-1,0 0 1,-5 2 0,6-4-62,0 1 0,0-1 0,0 0 0,-1 1 0,1-1 0,0 0 0,0 0 0,0-1 0,0 1 0,0 0 0,0-1 0,0 1 0,0-1 0,0 0 0,0 1 0,0-1 0,0 0 0,0 0 0,0 0 0,1-1 0,-4-2 0,2 2-16,0 0-1,1-1 0,-1 0 1,1 0-1,-1 0 0,1 0 1,0 0-1,0 0 0,1 0 1,-1 0-1,1-1 0,-1 1 1,1-1-1,0 1 1,0-1-1,1 0 0,-1 1 1,1-1-1,0 0 0,-1 1 1,2-1-1,-1 0 0,0 0 1,1 1-1,0-1 0,0 1 1,2-6-1,0-1 7,2 0 0,-1 0 0,2 1 0,-1 0 0,1 0 0,0 0 0,1 1-1,11-11 1,74-66-139,-63 61 46,-1-2-1,0-1 0,-3-1 1,0-1-1,31-47 0,-52 69 75,-1 0 1,1-1-1,-1 1 0,-1-1 0,0 0 1,0 1-1,0-1 0,0-11 0,-2 19 5,0 0-1,0 1 1,0-1-1,-1 0 1,1 0-1,0 0 1,0 0-1,-1 1 1,1-1-1,0 0 1,0 0-1,-1 0 1,1 0-1,0 0 1,0 0-1,-1 0 1,1 0-1,0 0 1,0 0-1,-1 0 1,1 0-1,0 0 1,-1 0-1,1 0 1,0 0-1,0 0 0,-1 0 1,1 0-1,0-1 1,0 1-1,-1 0 1,1 0-1,0 0 1,0 0-1,0 0 1,-1-1-1,1 1 1,0 0-1,0 0 1,0 0-1,0-1 1,-1 1-1,1 0 1,0 0-1,0-1 1,0 1-1,0 0 1,0 0-1,0-1 1,0 1-1,0 0 1,0 0-1,0-1 1,0 1-1,0 0 0,0 0 1,0-1-1,0 1 1,0 0-1,0 0 1,0-1-1,-5 6-6,0 1 0,1 0-1,0 0 1,0 1 0,0-1 0,1 1-1,0 0 1,0 0 0,-2 11-1,1-4 53,0 1 0,1 0 0,-1 27 0,3-41-41,1 0-1,0-1 1,0 1 0,0 0-1,0 0 1,0 0-1,1 0 1,-1 0 0,0-1-1,0 1 1,0 0 0,1 0-1,-1 0 1,0-1-1,1 1 1,-1 0 0,1 0-1,-1-1 1,1 1-1,-1 0 1,1-1 0,0 1-1,-1-1 1,1 1 0,0-1-1,-1 1 1,1-1-1,1 1 1,0 0 3,0-1 0,-1 0 0,1 1 0,0-1 0,0 0 0,0 0 0,0 0-1,0 0 1,0-1 0,0 1 0,0 0 0,2-2 0,5-1 15,1-1 0,-1 0 0,0 0 0,9-7-1,37-31-103,-45 33 32,0 0 1,1 0-1,0 1 1,0 1-1,1 0 1,0 0-1,0 1 1,26-8-1,-37 14 49,-1 0-1,1 0 1,-1 0 0,1 0 0,0 0-1,-1 0 1,1 0 0,0 0 0,-1 0-1,1 0 1,0 0 0,-1 0 0,1 1-1,-1-1 1,1 0 0,-1 0-1,1 1 1,0-1 0,-1 1 0,1-1-1,-1 0 1,1 1 0,-1-1 0,0 1-1,1-1 1,-1 1 0,1-1 0,-1 1-1,0-1 1,0 1 0,1 1-1,3 26 123,-11 29 119,5-49-230,-3 17 76,5-24-84,0-1 1,0 0 0,0 1 0,0-1-1,0 1 1,0-1 0,0 0 0,0 1-1,0-1 1,1 0 0,-1 1-1,0-1 1,0 0 0,0 1 0,1-1-1,-1 0 1,0 1 0,0-1 0,1 0-1,-1 0 1,0 1 0,0-1-1,1 0 1,-1 0 0,0 0 0,1 0-1,-1 1 1,0-1 0,1 0 0,-1 0-1,1 0 1,-1 0 0,0 0-1,1 0 1,-1 0 0,0 0 0,1 0-1,-1 0 1,1 0 0,-1 0 0,0 0-1,1 0 1,-1 0 0,0 0-1,1 0 1,-1-1 0,0 1 0,1 0-1,-1 0 1,0 0 0,1-1 0,-1 1-1,0 0 1,0 0 0,1-1-1,-1 1 1,13-7 23,-1-1 0,0 0 0,21-19 0,-27 20-78,0 1-1,0 0 1,1 1-1,0-1 1,1 1-1,-1 1 1,1-1-1,0 1 1,0 1-1,0 0 1,0 0-1,1 0 1,-1 1-1,12-2 1,-19 5 44,0 0 1,0 0-1,0 0 0,0 0 1,0 0-1,-1 0 0,1 0 1,0 0-1,-1 0 1,1 0-1,-1 1 0,1-1 1,-1 0-1,1 0 0,-1 0 1,0 1-1,0-1 1,1 0-1,-1 1 0,0-1 1,0 0-1,0 0 0,-1 1 1,1-1-1,0 0 1,0 1-1,-1 0 0,-6 41 291,7-42-266,0 0-1,-1-1 1,1 1-1,0 0 1,-1 0-1,1-1 1,0 1-1,0 0 1,0 0-1,-1-1 1,1 1-1,0 0 1,0 0-1,0 0 1,0-1-1,1 1 1,-1 0-1,0 0 1,0-1-1,0 1 0,1 0 1,-1 0-1,0-1 1,1 1-1,-1 0 1,0-1-1,1 1 1,0 1-1,0-2-3,0 0-1,1 0 1,-1 0-1,0 0 1,0 0-1,0 0 1,1-1-1,-1 1 1,0 0-1,0-1 1,0 1-1,0-1 1,0 1-1,0-1 0,0 1 1,2-2-1,55-42-3,-45 34-24,4-4-78,-10 8 21,-1 0-1,1 1 0,0 0 0,0 0 0,0 1 0,1 0 1,0 0-1,-1 0 0,1 1 0,1 1 0,9-3 0,-17 5 66,0 1 0,0 0-1,-1-1 1,1 1-1,0 0 1,0 0 0,-1-1-1,1 1 1,0 0 0,-1 0-1,1 0 1,-1 0-1,1 0 1,-1 0 0,0 0-1,1 0 1,-1 0 0,0 0-1,0 0 1,0 0-1,1 0 1,-1 0 0,0 0-1,-1 0 1,1 0-1,0 0 1,0 0 0,0 0-1,0 0 1,-1 0 0,0 2-1,-7 36-124,3-21 265,4-5-4475,9-7-1789,11-13 894,-1-5-951</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5.576"/>
    </inkml:context>
    <inkml:brush xml:id="br0">
      <inkml:brushProperty name="width" value="0.025" units="cm"/>
      <inkml:brushProperty name="height" value="0.025" units="cm"/>
    </inkml:brush>
  </inkml:definitions>
  <inkml:trace contextRef="#ctx0" brushRef="#br0">30 0 15086,'0'0'4735,"-5"10"-2914,4-8-1695,-18 39 1031,19-40-1119,-1 1 0,0-1 0,1 0 0,-1 1 0,1-1 1,0 1-1,-1-1 0,1 1 0,0-1 0,0 1 1,0-1-1,0 1 0,0-1 0,0 1 0,0-1 0,1 1 1,-1-1-1,0 1 0,1-1 0,-1 1 0,1-1 1,0 0-1,-1 1 0,1-1 0,0 0 0,0 0 0,0 1 1,0-1-1,0 0 0,2 2 0,1-1-12,0-1 0,1 1-1,-1-1 1,0 0 0,1 0 0,-1 0-1,0 0 1,1-1 0,-1 0 0,1 0-1,-1 0 1,1 0 0,-1-1 0,1 1 0,3-3-1,6-1 35,0-1 0,0-1-1,16-9 1,-22 9-35,0 2 0,1-1 0,0 2 0,0-1 0,0 1 0,0 0 0,1 1 0,17-3 0,-27 6 9,1-1 1,0 0 0,0 1 0,0-1 0,-1 1-1,1-1 1,0 1 0,-1-1 0,1 1-1,0-1 1,-1 1 0,1-1 0,-1 1 0,1 0-1,-1 0 1,1-1 0,-1 1 0,1 0 0,-1 0-1,0-1 1,1 1 0,-1 0 0,0 0-1,0 0 1,0 0 0,1 0 0,-1-1 0,0 1-1,0 0 1,0 0 0,-1 1 0,1 36 613,0-27-472,-3 48 262,3-59-469,0 1 0,0-1-1,0 0 1,0 1 0,0-1-1,1 0 1,-1 1 0,0-1-1,0 0 1,0 1 0,1-1 0,-1 0-1,0 0 1,0 1 0,1-1-1,-1 0 1,0 0 0,1 1-1,-1-1 1,0 0 0,1 0-1,-1 0 1,0 0 0,1 0-1,-1 0 1,0 1 0,1-1 0,-1 0-1,0 0 1,1 0 0,-1 0-1,0 0 1,1 0 0,-1 0-1,0 0 1,1-1 0,-1 1-1,1 0 1,-1 0 0,0 0 0,1 0-1,-1 0 1,0-1 0,0 1-1,1 0 1,-1 0 0,0 0-1,1-1 1,14-7-3944,-6-1-2372,-1 0-4640</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5.949"/>
    </inkml:context>
    <inkml:brush xml:id="br0">
      <inkml:brushProperty name="width" value="0.025" units="cm"/>
      <inkml:brushProperty name="height" value="0.025" units="cm"/>
    </inkml:brush>
  </inkml:definitions>
  <inkml:trace contextRef="#ctx0" brushRef="#br0">1 175 14253,'0'0'13357,"5"-9"-12593,5-6-642,2 0 0,-1 1 0,2 1 1,0 0-1,0 1 0,1 0 0,1 1 0,0 1 1,19-10-1,-27 15-148,1 1 0,-1 0 0,0 1-1,1 0 1,0 0 0,0 1 0,0 0 0,0 0 0,14-1-1,-21 4 3,0-1-1,0 1 1,0 0-1,0 0 0,0-1 1,0 1-1,0 0 1,-1 0-1,1 0 1,0 0-1,0 0 0,-1 0 1,1 0-1,0 0 1,-1 0-1,1 1 0,-1-1 1,0 0-1,1 0 1,-1 0-1,0 1 0,0-1 1,0 0-1,1 0 1,-1 1-1,-1-1 0,1 0 1,0 3-1,-3 39-94,-12 13-3634,27-64-8814,0-8 3108</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6.275"/>
    </inkml:context>
    <inkml:brush xml:id="br0">
      <inkml:brushProperty name="width" value="0.025" units="cm"/>
      <inkml:brushProperty name="height" value="0.025" units="cm"/>
    </inkml:brush>
  </inkml:definitions>
  <inkml:trace contextRef="#ctx0" brushRef="#br0">12 1 12236,'0'0'12604,"0"12"-11259,-4 32-146,-1 17-591,3 0-1,5 72 0,-3-132-600,0 0-1,0 0 1,0 0-1,1 0 0,-1 0 1,0 0-1,1 0 1,-1 0-1,0-1 1,1 1-1,-1 0 0,1 0 1,-1 0-1,1 0 1,0-1-1,-1 1 1,1 0-1,0-1 0,0 1 1,-1 0-1,1-1 1,0 1-1,0-1 1,0 1-1,0-1 0,0 1 1,0-1-1,0 0 1,0 0-1,0 1 0,0-1 1,0 0-1,0 0 1,0 0-1,0 0 1,0 0-1,0 0 0,0 0 1,-1 0-1,1-1 1,0 1-1,0 0 1,0-1-1,0 1 0,0 0 1,2-2-1,3 0 63,-1-1 0,1 0 0,0 0 0,-1-1 0,0 1 0,6-6 0,24-26 43,-1-3 1,47-67-1,-4 4-481,-68 93-174,-6 9-2327,-12 16-3070,-7-3-284</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6.649"/>
    </inkml:context>
    <inkml:brush xml:id="br0">
      <inkml:brushProperty name="width" value="0.025" units="cm"/>
      <inkml:brushProperty name="height" value="0.025" units="cm"/>
    </inkml:brush>
  </inkml:definitions>
  <inkml:trace contextRef="#ctx0" brushRef="#br0">3 0 13036,'0'0'7047,"-2"52"-4677,5-38-384,9-5-929,5-2-801,7-2-256,6-3-1761,5-2-1635,2-2-2657,0-12-2243</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7.010"/>
    </inkml:context>
    <inkml:brush xml:id="br0">
      <inkml:brushProperty name="width" value="0.025" units="cm"/>
      <inkml:brushProperty name="height" value="0.025" units="cm"/>
    </inkml:brush>
  </inkml:definitions>
  <inkml:trace contextRef="#ctx0" brushRef="#br0">117 1 8072,'0'0'11781,"-10"4"-9832,-50 28 839,57-30-2589,-1 1 1,0-1 0,1 1-1,0 0 1,-1 0 0,1 0-1,1 1 1,-1-1 0,0 1-1,1-1 1,0 1 0,-1 0-1,2 0 1,-1 0-1,0 0 1,-1 7 0,3-10-193,1 0 0,-1 0 0,0 0 0,0 0-1,1 0 1,-1 0 0,1 0 0,-1 0 0,1 0 0,-1 0 0,1 0 0,0 0 0,-1-1 0,1 1 0,0 0 0,0 0 0,-1 0-1,1-1 1,0 1 0,0-1 0,0 1 0,0-1 0,0 1 0,0-1 0,0 1 0,0-1 0,0 0 0,0 1 0,0-1 0,0 0 0,1 0-1,-1 0 1,0 0 0,0 0 0,0 0 0,0 0 0,0 0 0,2-1 0,48-5-112,-33 0-459,-1-1 0,0 0-1,27-16 1,-28 13 318,1 2 0,0 0 1,28-9-1,-45 17 279,1-1 0,-1 1 1,1 0-1,0 0 0,-1 0 1,1 0-1,0 0 0,-1 0 1,1 0-1,-1 0 0,1 0 0,0 0 1,-1 0-1,1 0 0,-1 0 1,1 1-1,0-1 0,-1 0 0,1 0 1,-1 1-1,1-1 0,-1 0 1,1 1-1,-1-1 0,1 1 0,-1-1 1,1 1-1,-1-1 0,0 1 1,1-1-1,-1 1 0,0-1 1,1 1-1,-1-1 0,0 1 0,0-1 1,1 1-1,-1 0 0,0-1 1,0 1-1,0-1 0,0 2 0,0 34 1458,-1-21-703,1-15-771,1 1 0,-1 0 0,1-1 0,-1 1 0,1-1 0,0 1 0,-1-1 0,1 0 0,0 1 0,-1-1-1,1 0 1,0 1 0,-1-1 0,1 0 0,0 0 0,0 0 0,-1 1 0,1-1 0,0 0 0,0 0 0,-1 0 0,1 0 0,0-1 0,0 1 0,-1 0 0,1 0 0,1-1 0,26-3-97,-4-3-1678,-1-2 0,38-19 0,-43 18-1561,2 1-1,-1 1 1,1 1-1,32-7 1,-52 13 3418,1 1 1,-1 0-1,0 0 1,0 0-1,1 0 1,-1 0-1,0 0 1,1-1-1,-1 1 1,0 0-1,0 0 1,1 0-1,-1 0 1,0 0-1,1 0 1,-1 0-1,0 0 1,1 0-1,-1 0 1,0 1-1,0-1 1,1 0-1,-1 0 1,0 0-1,1 0 1,-1 0-1,0 0 1,0 1-1,1-1 1,-1 0-1,0 0 1,0 0-1,0 1 1,1-1-1,-1 0 1,0 0-1,0 1 1,0-1-1,0 0 1,0 0-1,1 1 1,-1-1-1,0 0 1,0 1-1,0-1 1,0 0-1,0 0 1,0 1-1,0-1 1,0 0-1,0 1 1,0-1-1,0 0 1,0 1-1,0-1 1,0 0-1,0 0 1,0 1-1,-1-1 1,-11 24 4284,3-8-357,11-15-3888,0-1-1,0 1 1,0-1-1,0 1 0,0-1 1,0 0-1,0 0 0,0 0 1,0 0-1,0 0 1,0-1-1,2 0 0,65-20-803,-58 16 106,1 1 0,0 0-1,1 1 1,-1 0 0,1 0-1,15 0 1,-28 3 642,0 0 1,1 0-1,-1 1 0,1-1 0,-1 0 0,0 0 1,1 0-1,-1 0 0,1 0 0,-1 0 1,0 1-1,1-1 0,-1 0 0,0 0 1,1 1-1,-1-1 0,0 0 0,1 1 0,-1-1 1,0 0-1,1 1 0,-1-1 0,0 0 1,0 1-1,0-1 0,1 0 0,-1 1 1,0-1-1,0 1 0,0-1 0,0 0 0,0 1 1,0-1-1,0 1 0,0-1 0,0 1 1,0-1-1,0 0 0,0 1 0,0-1 1,0 1-1,0-1 0,0 0 0,0 1 1,-1-1-1,1 1 0,0-1 0,0 0 0,0 1 1,-1 0-1,-14 31 2633,3-5-319,12-26-2360,1-1 1,0 1-1,0-1 0,0 1 0,0-1 0,0 1 0,0-1 0,0 1 0,0-1 1,0 0-1,0 0 0,0 1 0,0-1 0,0 0 0,0 0 0,0 0 1,0 0-1,0 0 0,0-1 0,0 1 0,0 0 0,0 0 0,1-1 1,29-5 111,27-17-698,-46 17 53,0 1 0,0 0 0,0 1 1,0 0-1,1 1 0,0 0 0,17-1 0,-29 46 3443,0-41-2880,-1 0 1,1 0 0,-1 1 0,1-1-1,-1 0 1,1 0 0,0 0 0,0 0-1,0 0 1,-1 0 0,1 0-1,0 0 1,0-1 0,0 1 0,0 0-1,1 0 1,-1-1 0,0 1 0,0-1-1,0 1 1,0-1 0,1 1-1,-1-1 1,0 0 0,1 0 0,-1 1-1,0-1 1,0 0 0,1 0-1,-1 0 1,2-1 0,55 1-3248,-41-1-2555,-6 1-3175</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7.712"/>
    </inkml:context>
    <inkml:brush xml:id="br0">
      <inkml:brushProperty name="width" value="0.025" units="cm"/>
      <inkml:brushProperty name="height" value="0.025" units="cm"/>
    </inkml:brush>
  </inkml:definitions>
  <inkml:trace contextRef="#ctx0" brushRef="#br0">22 106 4516,'-17'15'13193,"13"-5"-8322,5-9-4761,0 0 0,0-1-1,0 1 1,0 0 0,0 0 0,0-1 0,0 1 0,0 0 0,1-1-1,-1 0 1,0 1 0,0-1 0,1 0 0,-1 1 0,0-1-1,1 0 1,-1 0 0,0 0 0,1 0 0,-1 0 0,0 0 0,3-1-1,5 0 109,-1-1 0,1 0 0,-1 0 0,1 0-1,-1-1 1,0-1 0,0 1 0,0-1 0,-1 0 0,1-1-1,-1 0 1,9-8 0,14-12-84,34-38-1,-63 62-119,-40 96-399,39-95 385,-5 14 32,0-1 0,1 1 0,-2 16 0,5-28-20,1 0 1,-1-1-1,1 1 1,-1 0-1,1 0 1,0 0-1,0 0 1,0-1-1,0 1 1,0 0 0,0 0-1,1 0 1,-1 0-1,1-1 1,-1 1-1,1 0 1,0 0-1,-1-1 1,1 1-1,0 0 1,0-1-1,0 1 1,0-1-1,0 0 1,1 1-1,-1-1 1,0 0 0,1 1-1,-1-1 1,1 0-1,-1 0 1,1 0-1,0-1 1,3 3-1,7-2 49,0 1-1,0-1 1,0-1 0,0 0-1,0-1 1,0-1 0,0 1-1,0-2 1,0 0 0,0 0-1,-1-1 1,18-8-1,-16 5-608,0 0-1,0-1 0,-1 0 1,0-1-1,20-18 1,-39 43-6025,1 1 4802,-5 3-2126,3 2-951</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8.069"/>
    </inkml:context>
    <inkml:brush xml:id="br0">
      <inkml:brushProperty name="width" value="0.025" units="cm"/>
      <inkml:brushProperty name="height" value="0.025" units="cm"/>
    </inkml:brush>
  </inkml:definitions>
  <inkml:trace contextRef="#ctx0" brushRef="#br0">139 9 9833,'0'0'12546,"-9"-3"-10304,5 2-2140,-1 0 0,0 0 0,0 0 0,0 0 1,1 1-1,-1-1 0,0 1 0,0 1 0,0-1 1,0 1-1,0-1 0,0 1 0,1 1 0,-1-1 1,0 1-1,1 0 0,-1 0 0,1 0 0,-1 0 0,1 1 1,0 0-1,0 0 0,1 0 0,-1 0 0,0 1 1,1-1-1,-5 7 0,8-9-107,0-1 0,0 1 1,0-1-1,0 0 0,0 1 0,0-1 1,0 1-1,0-1 0,0 0 0,0 1 0,0-1 1,0 1-1,0-1 0,0 1 0,0-1 1,0 0-1,0 1 0,0-1 0,1 0 0,-1 1 1,0-1-1,0 1 0,1-1 0,-1 0 1,0 0-1,0 1 0,1-1 0,-1 0 0,0 1 1,1-1-1,-1 0 0,0 0 0,1 0 1,-1 1-1,1-1 0,-1 0 0,0 0 0,1 0 1,-1 0-1,1 0 0,-1 0 0,0 0 0,1 1 1,-1-1-1,1-1 0,-1 1 0,1 0 1,30 4-170,-20-3 32,18 2-377,9 1-379,0 2 1,0 1-1,0 2 1,37 15-1,-75-24 932,1 0 1,-1 0-1,1 0 0,-1 0 0,1 0 1,-1 0-1,1 0 0,0 1 0,-1-1 1,1 0-1,-1 0 0,1 1 0,-1-1 1,0 0-1,1 1 0,-1-1 1,1 0-1,-1 1 0,1-1 0,-1 0 1,0 1-1,1-1 0,-1 1 0,0-1 1,0 1-1,1-1 0,-1 1 0,0-1 1,0 1-1,0-1 0,0 1 0,1-1 1,-1 1-1,0 0 0,0-1 0,0 1 1,0-1-1,0 1 0,0-1 0,0 1 1,-1-1-1,1 1 0,0-1 0,0 1 1,0-1-1,0 1 0,-1-1 1,1 1-1,0-1 0,-1 1 0,1-1 1,0 1-1,-1-1 0,1 1 0,0-1 1,-1 0-1,1 1 0,-1-1 0,1 0 1,-1 1-1,1-1 0,-1 0 0,0 1 1,-34 15 1803,3-5-280,-64 11-1,8-15-3776,98-12-7893,-5 1 6878,12-5-5857</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9.032"/>
    </inkml:context>
    <inkml:brush xml:id="br0">
      <inkml:brushProperty name="width" value="0.025" units="cm"/>
      <inkml:brushProperty name="height" value="0.025" units="cm"/>
    </inkml:brush>
  </inkml:definitions>
  <inkml:trace contextRef="#ctx0" brushRef="#br0">0 1 11050,'0'0'12407,"3"12"-11270,3 19-73,-2 0 0,1 42 0,-5-67-877,0 1-1,0 0 0,0-1 1,1 1-1,0-1 1,1 1-1,0-1 0,0 0 1,0 0-1,5 11 0,-5-15-144,0 0-1,0 1 1,0-1 0,0 0-1,0-1 1,0 1-1,1 0 1,-1-1-1,1 1 1,-1-1-1,1 1 1,-1-1 0,1 0-1,0 0 1,0-1-1,-1 1 1,1 0-1,0-1 1,0 0 0,0 1-1,0-1 1,-1-1-1,1 1 1,0 0-1,0-1 1,0 1-1,2-2 1,0 1-6,-1 0 0,0-1 0,0 0-1,-1 0 1,1 0 0,0-1 0,-1 1 0,1-1 0,-1 0 0,0 0-1,0 0 1,0 0 0,0 0 0,0-1 0,-1 1 0,1-1-1,-1 0 1,0 0 0,-1 0 0,1 0 0,0 0 0,0-6 0,3-4-14,-2-1 1,0 0 0,0 1-1,-1-1 1,-1-19 0,-1 33-103,0 27-369,0-23 446,0 1-1,0-1 0,0 0 0,0 0 1,0 0-1,1 0 0,-1 0 0,1 0 1,0 0-1,0 0 0,0 0 0,0 0 1,0-1-1,1 1 0,3 5 0,-3-7 14,1 1-1,-1-1 0,1 0 1,-1 0-1,1 0 0,0 0 1,-1 0-1,1 0 0,0-1 1,0 1-1,0-1 0,0 0 1,-1 0-1,1 0 0,0 0 1,0-1-1,0 1 0,4-2 1,-3 1-29,1 0-1,0-1 1,-1 1 0,1-1 0,-1 0-1,1 0 1,-1-1 0,0 0 0,0 1-1,0-1 1,0 0 0,0-1 0,-1 1-1,0-1 1,1 0 0,-1 1-1,-1-1 1,1-1 0,-1 1 0,1 0-1,-1-1 1,0 1 0,-1-1 0,1 1-1,-1-1 1,0 0 0,1-5 0,-2 9 8,-1 1-1,1-1 1,0 1 0,-1-1 0,1 1 0,0-1 0,-1 1 0,1-1-1,-1 1 1,1-1 0,-1 1 0,1-1 0,-1 1 0,1 0 0,-1-1-1,1 1 1,-1 0 0,0-1 0,1 1 0,-1 0 0,1 0 0,-1 0 0,0 0-1,1-1 1,-1 1 0,0 0 0,1 0 0,-1 0 0,0 0 0,1 1-1,-1-1 1,0 0 0,1 0 0,-1 0 0,1 0 0,-1 1 0,0-1-1,1 0 1,-2 1 0,-27 10-285,21-5 340,0-1 0,0 1 1,1 0-1,0 0 0,0 1 1,1 0-1,-1 0 0,2 1 1,-1-1-1,1 1 0,0 1 1,-4 9-1,9-17-40,0-1 0,0 1 0,0 0 0,0 0 0,0 0 0,0-1 0,0 1 0,0 0 0,0 0 0,0-1 0,0 1 0,0 0 0,1 0 0,-1-1 0,0 1 0,1 0 0,-1 0 0,0-1 0,1 1-1,-1-1 1,1 1 0,-1 0 0,1-1 0,-1 1 0,1-1 0,0 1 0,-1-1 0,1 1 0,0-1 0,-1 1 0,1-1 0,0 0 0,-1 0 0,1 1 0,0-1 0,0 0 0,-1 0 0,3 1 0,34 2 96,-30-3-77,32 2 73,-14 1-216,0-2 1,1-1-1,-1-2 1,38-5-1,-54 4-26,0 0 0,0-1 0,-1 0 0,1-1-1,-1 0 1,14-10 0,41-43-6865,-46 39 2922,1-3-1917</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09.659"/>
    </inkml:context>
    <inkml:brush xml:id="br0">
      <inkml:brushProperty name="width" value="0.025" units="cm"/>
      <inkml:brushProperty name="height" value="0.025" units="cm"/>
    </inkml:brush>
  </inkml:definitions>
  <inkml:trace contextRef="#ctx0" brushRef="#br0">94 1 13965,'0'0'5771,"-10"8"-4314,4-2-1242,-1 0 0,1 0 0,0 1-1,0 0 1,1 0 0,0 1 0,0-1 0,1 1-1,0 0 1,0 0 0,1 1 0,-4 13-1,1 15-89,1 1-1,2-1 1,1 1 0,3-1-1,5 45 1,-6-81-134,0 0 0,0 0 0,0 1 0,0-1 0,0 0 0,0 0 0,0 0 0,1 0 0,-1 0 0,0 1 0,1-1 0,-1 0 0,1 0 0,-1 0 0,1 0 1,-1 0-1,1 0 0,0 0 0,-1 0 0,3 1 0,7-18 370,5-40 272,-6-91 219,-9 131-316,0 22-546,0 0 0,0 0 1,1 0-1,-1 0 0,1 0 1,1 0-1,-1 0 0,1 0 0,0 0 1,1-1-1,-1 1 0,1-1 0,0 0 1,0 0-1,5 6 0,-5-7 23,1-1 0,-1-1 0,0 1 0,1 0 0,-1-1 0,1 0 1,0 0-1,0 0 0,-1 0 0,1-1 0,1 1 0,-1-1 0,0 0 0,0 0 0,0-1 0,1 1 0,-1-1 0,0 0 0,0 0 0,1 0 0,-1-1 0,8-1 0,-8 0 11,0-1-1,0 1 1,0 0-1,0-1 1,-1 0 0,1 0-1,-1 0 1,0 0-1,0-1 1,0 1 0,0-1-1,-1 0 1,1 1 0,-1-1-1,0-1 1,0 1-1,0 0 1,-1 0 0,0-1-1,1 1 1,-1 0-1,-1-1 1,1 1 0,-1-1-1,0-8 1,0 13-25,-1 0-1,1-1 1,-1 1 0,1 0 0,-1 0 0,1-1-1,0 1 1,-1 0 0,1 0 0,-1 0-1,1 0 1,-1 0 0,0 0 0,1 0 0,-1 0-1,1 0 1,-1 0 0,1 0 0,-1 0-1,1 0 1,-1 0 0,1 0 0,-1 0 0,1 0-1,-1 1 1,1-1 0,-1 0 0,1 0-1,0 1 1,-1-1 0,1 0 0,-1 1 0,1-1-1,0 0 1,-1 1 0,1-1 0,0 1-1,-1-1 1,-17 15-10,10-6 147,-1 0 1,2 1-1,-14 22 0,19-29-81,0 0 0,0 0 0,1 1-1,-1-1 1,1 1 0,0-1 0,0 1 0,0 0 0,0-1-1,0 1 1,1 0 0,0 0 0,0 0 0,0-1 0,0 1 0,1 0-1,1 6 1,-2-8-35,1-1 1,0 0-1,0 0 0,0-1 0,0 1 0,0 0 0,0 0 1,0 0-1,0 0 0,1-1 0,-1 1 0,0-1 1,0 1-1,0-1 0,1 1 0,-1-1 0,0 0 0,1 1 1,-1-1-1,0 0 0,1 0 0,-1 0 0,0 0 0,1 0 1,-1-1-1,0 1 0,1 0 0,-1 0 0,0-1 0,0 1 1,1-1-1,-1 1 0,0-1 0,2-1 0,41-24 433,53-79-710,-95 154-623,-4-28 535,-2 28 301,2-17-6924</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10.015"/>
    </inkml:context>
    <inkml:brush xml:id="br0">
      <inkml:brushProperty name="width" value="0.025" units="cm"/>
      <inkml:brushProperty name="height" value="0.025" units="cm"/>
    </inkml:brush>
  </inkml:definitions>
  <inkml:trace contextRef="#ctx0" brushRef="#br0">0 1 16464,'0'0'7142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8.146"/>
    </inkml:context>
    <inkml:brush xml:id="br0">
      <inkml:brushProperty name="width" value="0.025" units="cm"/>
      <inkml:brushProperty name="height" value="0.025" units="cm"/>
    </inkml:brush>
  </inkml:definitions>
  <inkml:trace contextRef="#ctx0" brushRef="#br0">101 162 12492,'0'0'13148,"-10"8"-12192,4-3-896,-42 38 1251,44-39-1205,0 0 0,1 0 0,-1 1 0,1-1 0,0 1 0,0 0 0,1-1 0,-1 1-1,1 1 1,0-1 0,-1 6 0,3-11-108,0 1-1,1 0 1,-1-1-1,1 1 1,-1-1 0,1 1-1,-1-1 1,0 1-1,1-1 1,0 0-1,-1 1 1,1-1-1,-1 0 1,1 1-1,-1-1 1,1 0 0,0 0-1,-1 1 1,1-1-1,0 0 1,-1 0-1,1 0 1,0 0-1,-1 0 1,1 0-1,0 0 1,-1 0 0,1 0-1,-1 0 1,2-1-1,25-1-86,-17-2-35,1 0 0,-1-1 0,0 0 1,0 0-1,-1-1 0,1-1 0,-1 1 1,-1-1-1,1-1 0,-1 0 0,-1 0 0,1 0 1,-1-1-1,-1 0 0,8-14 0,-71 115 1576,56-89-1439,-18 47 498,18-49-525,1 0-1,0 0 0,-1 0 0,1 0 0,0 0 0,0 0 0,0 0 0,-1 0 0,1 0 0,0 0 0,0 0 0,1 1 0,-1-1 0,0 0 0,0 0 0,0 0 0,1 0 0,-1 0 1,0-1-1,1 1 0,-1 0 0,1 0 0,-1 0 0,1 0 0,0 0 0,-1 0 0,1-1 0,0 1 0,-1 0 0,1-1 0,0 1 0,0 0 0,0-1 0,0 1 0,-1-1 0,1 1 1,0-1-1,0 0 0,0 1 0,0-1 0,0 0 0,0 0 0,2 1 0,1-1-252,1 0 0,0 0 0,0-1 1,0 1-1,0-1 0,-1 0 0,1-1 0,0 1 1,7-4-1,-3 0-635,-1 0 0,-1 0 1,1 0-1,-1-1 0,0 0 1,0-1-1,0 1 1,5-9-1,-1 1-625,-1-1 0,0-1-1,11-22 1,0-15 2425,-35 85 7063,-9 11-4097,5-11-2554,2 0-1,-24 65 1,35-69-1500,0-1 0,-1 53 0,5-53-214,-1-1-1,-1 0 0,-9 35 0,7-50 864,2-10-20,0-25 323,5-41-105,6 16-689,2 0 0,2 1 0,3 0 0,2 1 0,1 1 0,3 0 0,33-53 0,-44 83 4,0 1 0,1 0 1,1 1-1,23-23 0,-30 33-66,-1 0-1,1 1 1,0-1-1,-1 1 1,1-1 0,1 1-1,-1 1 1,0-1-1,1 1 1,0 0-1,-1 0 1,1 1 0,0 0-1,0 0 1,0 0-1,0 1 1,0-1-1,9 2 1,-14 0 66,1-1 1,0 1-1,-1 0 1,1 0-1,-1 0 1,1 0-1,-1 0 0,0 0 1,1 0-1,-1 0 1,0 1-1,0-1 0,0 0 1,0 1-1,0-1 1,0 1-1,0-1 1,-1 1-1,1 0 0,0-1 1,-1 1-1,1 0 1,-1-1-1,0 1 0,1 0 1,-1 0-1,0-1 1,0 1-1,0 0 1,-1 0-1,1-1 0,0 1 1,-1 3-1,0 1 122,0 1 0,-1 0 0,1 0 0,-1 0 0,0 0-1,-1-1 1,-4 8 0,4-8 34,-26 35 1102,28-39-1096,-1 0-1,1 0 0,-1 0 1,0 0-1,0-1 0,0 1 1,0-1-1,0 1 0,0-1 1,0 0-1,0 1 0,0-1 1,-1 0-1,1-1 0,0 1 1,-4 1-1,5-2 43,1-2-213,0 1-1,1 0 1,-1 0 0,1 0-1,-1 0 1,1 0-1,-1 0 1,1 0 0,0 0-1,0 0 1,-1 0-1,1 0 1,0 1 0,0-1-1,0 0 1,0 0-1,0 1 1,0-1 0,0 1-1,0-1 1,0 1-1,0-1 1,0 1 0,0 0-1,1-1 1,-1 1 0,0 0-1,0 0 1,0 0-1,2 0 1,45-2-1449,-39 2 1195,-7 0 259,0 0 0,0 0 0,0 1 0,0-1 0,0 1 0,0-1 0,0 1 0,1-1 0,-2 1 0,1 0 0,0 0 0,0 0-1,0 0 1,0 0 0,-1 1 0,1-1 0,0 1 0,-1-1 0,1 1 0,-1-1 0,0 1 0,3 3 0,-4-4 77,1 1-1,-1-1 1,1 1-1,-1-1 1,1 1-1,-1-1 1,0 1-1,0-1 1,0 1-1,0-1 1,0 1-1,0-1 0,0 1 1,-1-1-1,1 1 1,0-1-1,-1 1 1,1-1-1,-1 1 1,0-1-1,1 0 1,-1 1-1,0-1 1,0 0-1,0 1 1,0-1-1,0 0 1,0 0-1,0 0 1,0 0-1,-1 0 1,-1 1-1,-12 8 603,0-1-1,0 0 0,-1-1 0,-1 0 1,-29 9-1,32-13-1142,0-1 0,0-1 1,0 0-1,-21 1 0,36-9-7330,6-1 923</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10.438"/>
    </inkml:context>
    <inkml:brush xml:id="br0">
      <inkml:brushProperty name="width" value="0.025" units="cm"/>
      <inkml:brushProperty name="height" value="0.025" units="cm"/>
    </inkml:brush>
  </inkml:definitions>
  <inkml:trace contextRef="#ctx0" brushRef="#br0">20 1 14542,'0'0'2012,"0"10"-170,-9 110 3240,-2 39-2055,11-157-3041,0 0 0,0 1-1,0-1 1,1 0 0,-1 0 0,0 0-1,1 1 1,-1-1 0,1 0 0,0 0-1,0 0 1,0 0 0,0 0 0,0 0-1,0 0 1,0-1 0,1 1 0,2 3-1,-3-4-21,1-1-1,-1 1 0,1 0 1,-1 0-1,1-1 0,0 1 1,-1-1-1,1 0 0,-1 1 1,1-1-1,0 0 0,-1 0 1,1 0-1,0 0 0,0 0 0,-1 0 1,1-1-1,0 1 0,1-1 1,2-1-48,-1 1 0,1-1 0,-1-1 0,1 1 0,-1-1 0,0 1-1,0-1 1,0 0 0,0-1 0,-1 1 0,1 0 0,-1-1 0,0 0 0,0 0 0,4-7 0,-2 5 1095,-5 17-462,0-8-518,0-1 0,-1 0 0,1 0 1,0 1-1,0-1 0,0 0 0,1 0 0,-1 1 1,0-1-1,1 0 0,0 0 0,-1 0 0,1 1 0,0-1 1,0 0-1,0 0 0,0 0 0,1 0 0,1 2 1,6-1-72,1-1 0,-1-1 0,0 1 0,1-1 0,-1-1 0,1 0 0,-1 0 1,10-2-1,25 0-1336,-43 3 1357,0-1 0,0 0 0,0 1-1,0-1 1,0 1 0,0-1 0,0 1 0,0-1 0,0 1 0,0 0 0,0-1 0,0 1 0,-1 0 0,1 0 0,0-1 0,-1 1 0,1 0 0,0 0 0,-1 0 0,1 0 0,-1 0 0,1 0 0,-1 0 0,0 0 0,1 0 0,-1 0 0,0 0 0,0 0 0,0 0 0,0 3 0,1 41 294,-1-33-46,0 350 2867,-1-357-3039,1 0 0,-1 0-1,0-1 1,0 1-1,0 0 1,-1 0-1,1-1 1,-1 1 0,0-1-1,0 0 1,-1 1-1,0-1 1,1 0-1,-1 0 1,-6 5 0,7-7 40,1-1 0,-1 0 1,0 1-1,1-1 0,-1 0 1,0 0-1,0 0 0,1-1 0,-1 1 1,0 0-1,0-1 0,0 1 1,0-1-1,0 1 0,0-1 1,0 0-1,0 0 0,0 0 1,0 0-1,0 0 0,0-1 1,0 1-1,0-1 0,0 1 1,0-1-1,0 0 0,1 1 1,-1-1-1,0 0 0,0 0 1,1 0-1,-1-1 0,0 1 1,1 0-1,-1 0 0,1-1 0,0 1 1,-1-1-1,1 0 0,-1-2 1,-5-5-75,1-1 0,0 0-1,1 0 1,0-1 0,1 1 0,0-1 0,0 0 0,1 0 0,1-1 0,0 1-1,1 0 1,-1-22 0,2 23-40,0-1 0,0 1 0,1 0 0,1-1 0,0 1 0,0 0 0,1 0 0,0 0 0,1 1 0,0-1 0,0 1 0,1 0 0,1 0 0,7-11 0,-6 13-39,0 0-1,0 1 0,1 0 0,0 0 0,0 1 0,0 0 0,1 0 1,-1 1-1,14-5 0,8 0-2305,48-9 0,-13 3-6786,-10-1-7331</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11.278"/>
    </inkml:context>
    <inkml:brush xml:id="br0">
      <inkml:brushProperty name="width" value="0.025" units="cm"/>
      <inkml:brushProperty name="height" value="0.025" units="cm"/>
    </inkml:brush>
  </inkml:definitions>
  <inkml:trace contextRef="#ctx0" brushRef="#br0">83 8 1826,'0'0'21241,"-6"11"-20045,-7 14-997,1 2 1,2 0-1,0 0 0,2 1 0,1 0 1,1 0-1,1 0 0,-1 47 1,10-57-1538,4-21-1315,-7 1 2231,1-1 0,-1 1 0,1-1 0,-1 0 0,0 1 0,0-1 0,0 0 0,-1 0 0,1 0 0,0-3 0,-3-56-7005,-4 1 3977,0 17 4353,3 0 3546,3 41-4005,0 1-1,0-1 1,0 0-1,0 1 0,1-1 1,-1 1-1,1-1 1,0 0-1,0 1 1,0 0-1,0-1 1,0 1-1,0-1 0,1 1 1,-1 0-1,1 0 1,0 0-1,3-4 1,-1 3 21,0 0 0,0 0 1,1 1-1,-1-1 0,1 1 0,0 0 1,-1 0-1,1 1 0,7-2 0,12-1-450,-1 1 0,1 1-1,35 2 1,-36 1-1402,-20-1 782,-2 0 356,-1-1-1,1 1 1,-1 0 0,1 0-1,0 0 1,-1 0-1,1 0 1,-1 0-1,1 0 1,-1 0 0,1 0-1,-1 1 1,1-1-1,-1 0 1,1 0-1,-1 0 1,1 1 0,-1-1-1,1 0 1,-1 0-1,1 1 1,-1-1-1,1 0 1,-1 1 0,1-1-1,-1 1 1,0-1-1,1 1 1,-1 0-1,1 10-6246</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11.636"/>
    </inkml:context>
    <inkml:brush xml:id="br0">
      <inkml:brushProperty name="width" value="0.025" units="cm"/>
      <inkml:brushProperty name="height" value="0.025" units="cm"/>
    </inkml:brush>
  </inkml:definitions>
  <inkml:trace contextRef="#ctx0" brushRef="#br0">136 0 9001,'0'0'8295,"-41"49"-5444,41-43 1057,14-6-2819,10 0-288,9-9-545,5-4-256,3 2-801,-5 1-1665,-12 4-1410,-10 1-2978</inkml:trace>
  <inkml:trace contextRef="#ctx0" brushRef="#br0" timeOffset="1">44 140 9545,'0'0'9545,"-43"51"-6278,43-40-961,0-6-1185,17-3-448,11-2-353,6 0-256,7-11-192,0-4-1281,-2-2-1506,-6 0-1313,-7-1-2562</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11.964"/>
    </inkml:context>
    <inkml:brush xml:id="br0">
      <inkml:brushProperty name="width" value="0.025" units="cm"/>
      <inkml:brushProperty name="height" value="0.025" units="cm"/>
    </inkml:brush>
  </inkml:definitions>
  <inkml:trace contextRef="#ctx0" brushRef="#br0">1 0 5285,'0'0'9444,"0"10"-6599,0 3-1881,1 45 3971,0-57-4861,-1 0 0,1 0 0,0-1 0,0 1 0,0 0 0,0 0 0,0-1 1,0 1-1,0-1 0,0 1 0,0-1 0,0 1 0,0-1 0,0 0 0,0 1 0,0-1 0,1 0 0,-1 0 0,0 0 1,0 0-1,0 0 0,0 0 0,1 0 0,-1 0 0,0-1 0,0 1 0,0 0 0,2-1 0,36-10 9,10-15-269,-40 20 38,0 1 1,0-1-1,1 1 0,0 1 0,0 0 1,0 0-1,1 1 0,20-3 0,-30 6 161,0 0 0,0 1-1,0-1 1,0 1 0,0-1 0,0 1-1,0-1 1,0 1 0,0 0 0,-1-1-1,1 1 1,0 0 0,-1 0 0,1 0-1,0 0 1,-1 0 0,1-1 0,-1 1-1,1 0 1,-1 0 0,0 0 0,1 0-1,-1 0 1,0 0 0,0 1-1,0-1 1,1 0 0,-1 0 0,0 0-1,-1 0 1,1 1 0,0 47 1100,-1-34-744,1-9-311,3 24 851,-3-29-892,1-1 0,-1 1 0,0-1 0,1 1 0,-1-1 0,1 1 1,-1-1-1,1 1 0,-1-1 0,1 0 0,-1 1 0,1-1 0,-1 0 0,1 1 0,0-1 0,-1 0 0,1 0 0,-1 1 0,1-1 0,0 0 0,-1 0 1,1 0-1,0 0 0,-1 0 0,1 0 0,0 0 0,-1 0 0,1 0 0,-1 0 0,1 0 0,0-1 0,-1 1 0,1 0 0,0 0 0,-1-1 0,1 1 0,-1 0 1,1-1-1,-1 1 0,1 0 0,-1-1 0,1 1 0,-1-1 0,1 0 0,3-2-299,0 0 0,0 0 0,0-1-1,-1 0 1,1 1 0,-1-1 0,0-1 0,4-5 0,16-40-9714,-16 25-1054</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12.338"/>
    </inkml:context>
    <inkml:brush xml:id="br0">
      <inkml:brushProperty name="width" value="0.025" units="cm"/>
      <inkml:brushProperty name="height" value="0.025" units="cm"/>
    </inkml:brush>
  </inkml:definitions>
  <inkml:trace contextRef="#ctx0" brushRef="#br0">2 0 8040,'0'0'16885,"3"3"-19528,-1-2 2180,-1 0-1,0 1 0,0-1 0,0 1 0,0-1 0,0 1 0,0-1 1,0 1-1,0 0 0,-1-1 0,1 1 0,0 2 0,3 29-2159,-12 42 3720,3-38 966,-3 154 7071,8-189-8996,0 0 0,0-1-1,0 1 1,0 0 0,0-1 0,0 1 0,0-1-1,1 1 1,-1 0 0,0-1 0,1 1-1,-1-1 1,1 1 0,0-1 0,0 1-1,-1-1 1,1 1 0,0-1 0,0 0-1,0 1 1,0-1 0,1 0 0,-1 0-1,3 2 1,-2-3-58,0 1-1,0-1 0,0 0 1,0 1-1,0-1 0,0 0 1,0 0-1,0-1 0,0 1 1,0 0-1,0-1 1,0 1-1,0-1 0,0 0 1,0 1-1,3-3 0,7-3 2,0-1-1,-1-1 0,0 0 0,18-16 0,-10 5-132,-1 0-1,0-1 0,-2 0 0,0-2 0,-1 0 0,-2 0 0,0-1 0,-1-1 0,-1 0 0,-2-1 0,10-37 0,-18 59-977,-6 18-3513,-6 4 459,-1 0-2359</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12.680"/>
    </inkml:context>
    <inkml:brush xml:id="br0">
      <inkml:brushProperty name="width" value="0.025" units="cm"/>
      <inkml:brushProperty name="height" value="0.025" units="cm"/>
    </inkml:brush>
  </inkml:definitions>
  <inkml:trace contextRef="#ctx0" brushRef="#br0">1 0 10794,'0'0'10538,"27"51"-9609,-4-46-801,1-2-993,3-3-1473,-2 0-2947,-4-11-1281</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13.367"/>
    </inkml:context>
    <inkml:brush xml:id="br0">
      <inkml:brushProperty name="width" value="0.025" units="cm"/>
      <inkml:brushProperty name="height" value="0.025" units="cm"/>
    </inkml:brush>
  </inkml:definitions>
  <inkml:trace contextRef="#ctx0" brushRef="#br0">56 0 8488,'0'0'17190,"-9"9"-16721,-24 31-335,32-38-148,-1 1 0,1-1 1,-1 0-1,1 0 0,0 0 1,0 1-1,0-1 0,0 1 1,0-1-1,0 0 0,0 4 1,1-6-33,0 1 0,0 0 0,1-1 0,-1 1 0,0-1 0,0 1 1,0-1-1,0 1 0,0 0 0,1-1 0,-1 1 0,0-1 0,0 1 1,1-1-1,-1 1 0,0-1 0,1 0 0,-1 1 0,0-1 1,1 1-1,-1-1 0,1 0 0,-1 1 0,1-1 0,-1 0 0,1 1 1,-1-1-1,2 0 0,0 1-38,0-1 0,1 0 0,-1 1 0,1-1 0,-1-1 0,0 1 0,1 0 0,-1 0 0,0-1 0,1 1 0,-1-1 0,0 0 0,1 0 0,-1 0 0,0 0 0,0 0 0,2-2 0,5-4-95,35-22-470,-43 28 645,1 0 0,0 0-1,0 0 1,0 0 0,0 0 0,0 0-1,-1 1 1,1-1 0,0 1 0,1-1 0,-1 1-1,0 0 1,0 0 0,0 0 0,0 0-1,0 0 1,0 0 0,0 1 0,3 0 0,-3 3 146,-1-1 0,0 1 1,0 0-1,0-1 1,-1 1-1,1 0 0,-1 0 1,0 0-1,0 0 1,0-1-1,-2 9 0,2-1 445,-1-8-403,1 0 1,0 0-1,0-1 0,0 1 1,1 0-1,-1 0 0,1 0 1,-1 0-1,1-1 0,0 1 1,0 0-1,0-1 1,1 1-1,-1 0 0,4 3 1,-4-5-143,1 0 0,0 0 1,-1-1-1,1 1 1,0 0-1,0-1 0,0 0 1,0 1-1,0-1 1,-1 0-1,1 0 0,0 0 1,0 0-1,0 0 1,0-1-1,0 1 0,0-1 1,-1 1-1,1-1 1,0 1-1,0-1 0,-1 0 1,1 0-1,0 0 1,-1 0-1,3-2 1,32-22 1,-30 20-283,0 0 0,0 1-1,1 0 1,-1 0 0,1 0 0,0 1-1,0 0 1,10-3 0,-16 10 316,0 0 0,-1 1-1,1-1 1,-1 0 0,1 1 0,-1-1 0,-1 1 0,1-1 0,-2 7 0,2-11-65,0 1 0,0 0 0,-1-1 0,1 1 0,0-1 0,0 1 0,0-1 0,0 1 0,0 0 0,0-1 0,0 1 0,0-1 0,0 1 0,0 0 0,1-1 0,-1 1 1,0-1-1,0 1 0,0-1 0,1 1 0,-1-1 0,0 1 0,1-1 0,-1 1 0,0-1 0,1 1 0,-1-1 0,1 0 0,0 1 0,16-5 86,25-29-739,-34 27 219,-3 2 167,-3 1-84,1 0 0,0 1 0,0 0 0,0 0 0,0 0 0,0 0 0,1 0 0,-1 0 0,0 1-1,1 0 1,-1 0 0,1 0 0,4-1 0,-7 3 359,0-1 0,-1 1 0,1 0 0,-1 0 0,1 0 0,-1 0 0,1-1-1,-1 1 1,1 0 0,-1 0 0,0 0 0,1 0 0,-1 0 0,0 0 0,0 0-1,0 0 1,0 0 0,1 0 0,-2 0 0,1 0 0,0 0 0,0 0 0,0 0 0,0 0-1,-1 0 1,1 0 0,0 0 0,-1 1 0,-8 32 2158,8-32-2040,0 0 1,1 0-1,-1 1 1,0-1-1,1 0 1,-1 0-1,1 1 1,0-1-1,0 0 1,0 0-1,0 1 1,0 2-1,0-5-114,1 0-1,-1 0 0,0 1 1,1-1-1,-1 0 0,0 0 0,1 1 1,-1-1-1,0 0 0,1 0 0,-1 0 1,0 0-1,1 1 0,-1-1 0,1 0 1,-1 0-1,0 0 0,1 0 0,-1 0 1,1 0-1,-1 0 0,0 0 0,1 0 1,-1 0-1,1 0 0,-1-1 0,0 1 1,1 0-1,-1 0 0,1 0 1,-1 0-1,0-1 0,1 1 0,-1 0 1,0 0-1,1-1 0,-1 1 0,48-40 197,-38 31-273,1-3-59,-8 9-129,1-1 1,-1 1-1,0-1 0,1 1 0,-1 0 1,1 0-1,0 1 0,0-1 1,0 1-1,1 0 0,6-3 0,-10 35 268,-16 52 2381,15-81-2399,0-1 1,0 1 0,1-1 0,-1 1 0,0-1-1,1 1 1,-1-1 0,1 1 0,-1-1-1,0 0 1,1 1 0,-1-1 0,1 0-1,-1 1 1,1-1 0,-1 0 0,1 0-1,-1 0 1,1 1 0,-1-1 0,1 0-1,-1 0 1,1 0 0,-1 0 0,1 0-1,0 0 1,-1 0 0,1 0 0,-1 0 0,1 0-1,-1 0 1,1 0 0,-1 0 0,1-1-1,-1 1 1,1 0 0,-1 0 0,1-1-1,-1 1 1,1 0 0,0-1 0,24-10-36,-13 3-286,0-1 1,0-1-1,0 0 1,-1 0-1,-1-1 0,0-1 1,14-19-1,-24 30 408,-19 27 1292,16-21-1207,0 0 0,1 0 0,0 0 0,0 0 0,0 0 0,0 1 0,1-1-1,-1 9 1,2-13-172,1-1 0,-1 1 0,1-1 0,0 1 0,-1-1 0,1 0 0,-1 1-1,1-1 1,0 0 0,-1 1 0,1-1 0,0 0 0,0 0 0,-1 1 0,1-1-1,0 0 1,-1 0 0,1 0 0,0 0 0,0 0 0,-1 0 0,1 0 0,0-1-1,0 1 1,-1 0 0,1 0 0,1-1 0,22-4-49,3-5-189,-21 7 104,0 0-1,0 1 1,1 0 0,-1 0-1,1 0 1,0 1 0,-1 0-1,1 0 1,0 0 0,0 1-1,0 0 1,10 2 0,-16-2 154,0 1 1,0 0-1,-1-1 0,1 1 1,0 0-1,0-1 1,0 1-1,-1 0 0,1 0 1,-1 0-1,1-1 1,0 1-1,-1 0 0,1 0 1,-1 0-1,0 0 1,1 0-1,-1 0 1,0 0-1,0 0 0,1 0 1,-1 1-1,0-1 1,0 0-1,0 0 0,0 0 1,0 0-1,-1 0 1,1 0-1,-1 1 0,1-1-15,0 0-1,0 0 1,-1 0-1,1-1 1,0 1-1,0 0 1,0 0-1,0 0 1,0 0-1,0 0 1,0 0-1,0 0 1,0 0-1,0-1 1,1 1-1,-1 0 1,0 0-1,1 0 1,-1 0-1,0 0 1,1-1-1,-1 1 1,1 0-1,-1 0 1,1-1-1,0 1 1,-1 0-1,1-1 1,0 1-1,-1-1 1,1 1-1,0-1 1,0 1-1,0-1 1,-1 1-1,1-1 1,0 0-1,0 0 1,0 1 0,0-1-1,0 0 1,2 0-355,14 0-158,-12-3-5447,-5-3-1367</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13.710"/>
    </inkml:context>
    <inkml:brush xml:id="br0">
      <inkml:brushProperty name="width" value="0.025" units="cm"/>
      <inkml:brushProperty name="height" value="0.025" units="cm"/>
    </inkml:brush>
  </inkml:definitions>
  <inkml:trace contextRef="#ctx0" brushRef="#br0">1 100 8584,'0'0'12262,"10"-6"-9048,19-11-1315,0 1-1,35-13 1,-62 28-1902,0 1-30,0-1-1,1 1 1,-1-1 0,0 0 0,0 0 0,0 0 0,0 0 0,0 0-1,0-1 1,0 1 0,0-1 0,0 1 0,0-1 0,-1 1 0,1-1-1,-1 0 1,1 0 0,-1 0 0,0 0 0,2-2 0,-23 8 1266,16 0-1141,0 0-1,0 0 1,1 0 0,0 1 0,0-1-1,0 1 1,0 0 0,1 0 0,0 0-1,0 0 1,0 0 0,1 1-1,0-1 1,0 1 0,0-1 0,0 0-1,1 1 1,0 0 0,0-1-1,1 1 1,1 8 0,-1-12-171,0-1-1,-1 0 1,1 0 0,0 0 0,0 0-1,0 0 1,1 0 0,-1 0 0,0-1-1,0 1 1,0 0 0,1 0 0,-1-1-1,0 1 1,0-1 0,1 1 0,-1-1-1,1 0 1,-1 0 0,0 1-1,1-1 1,-1 0 0,1 0 0,-1 0-1,0 0 1,3-1 0,10-2-3851,-2-3-3581,2-8-10031</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26.773"/>
    </inkml:context>
    <inkml:brush xml:id="br0">
      <inkml:brushProperty name="width" value="0.025" units="cm"/>
      <inkml:brushProperty name="height" value="0.025" units="cm"/>
    </inkml:brush>
  </inkml:definitions>
  <inkml:trace contextRef="#ctx0" brushRef="#br0">119 2706 3523,'0'0'-421,"-8"6"-434,-2 1 453,2-2 610,0 1-1,0 1 1,0-1 0,0 2 0,1-1 0,0 1 0,1-1 0,-8 14 0,9-14 39,-16 25 6116,20-20-3342,18-13-2349,-15-1-565,0-1 0,0 0 0,0 0 0,0 0 0,-1 0 0,1 0 0,-1 0 0,0 0 0,0 0 0,0 0 0,0-1 1,0 1-1,-1 0 0,0-1 0,1-5 0,0-1 27,13-68 54,3 0 0,3 1 0,40-97 0,-32 97-121,28-128-1,-38 128-34,52-136 1,10 9-70,44-96 79,-74 192-32,42-80 2,-14 38 406,24-42-36,-82 157-371,23-39 40,96-126-1,-119 175 75,1 1 0,1 1-1,1 2 1,1 0-1,29-20 1,-14 15-131,-14 9 94,40-22 0,-56 34-2,0 1-1,1 1 1,-1 0-1,1 0 1,0 0-1,0 2 0,0-1 1,16 0-1,-10 1-21,0-1 0,0-1 0,0 0-1,0-1 1,0-1 0,27-12 0,-27 10-5,0 0 0,1 2 0,0 0 0,0 1 0,31-4 0,19 8 268,-43 1-63,-1-1 0,0-2 0,41-6 0,-59 6-222,0 1 1,1 0-1,-1 0 1,1 1 0,0-1-1,-1 1 1,1 0-1,-1 1 1,1-1-1,-1 1 1,11 3 0,-8 0 79,-1 0 0,1 0 1,-1 0-1,-1 1 0,1 0 1,-1 1-1,8 7 0,-10-10-68,0 0 1,0-1-1,0 1 0,1-1 0,-1 0 0,1 0 0,-1 0 0,1-1 1,0 1-1,0-1 0,0-1 0,0 1 0,5 0 0,76-3 914,-43 0-671,-33 3-232,-1 0 0,0 0 0,1 1 0,16 6 0,-19-6 75,0 1 0,0-1 0,0-1 0,0 0 0,0 0 0,0 0 0,1-1 0,-1 1 0,13-3 0,-15 1-98,0 1-1,1 0 1,-1 0 0,0 0 0,0 0-1,1 1 1,-1 0 0,0 0 0,0 1-1,0-1 1,0 1 0,0 0 0,0 0-1,-1 1 1,8 4 0,7 7 285,-1 0 0,23 23-1,0 0-74,107 70-210,-84-64-11,-3 3-1,67 66 1,-62-52-12,2-3 1,84 55-1,33 36-15,15 11-8,233 166 36,-342-256-19,3-5 0,148 76-1,9 4 233,-184-104-218,2-4 0,137 53 0,154 24 104,-68-24-81,-47 6-18,0 1 0,-184-75-32,120 41 0,291 61 0,-438-119 7,62 0 0,-69-4-3,0 1 1,0 1-1,49 10 1,-43-1-13,-31-10 9,-1-1 0,1 1 0,-1-1 0,1 1 0,-1 0 0,1-1 0,-1 1 0,0 0 0,1 0 0,-1 0 0,0 0 0,0 0 0,0 0 0,1 1 0,-1-1 0,-1 0 0,1 1 0,1 1 0,-5-1 8,-1 0 1,1 0 0,-1 0-1,0 0 1,1-1-1,-1 0 1,-7 2 0,5-1-93,-14 5-659,-18 6-2929,9-10-2640,4-3-3021</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27.739"/>
    </inkml:context>
    <inkml:brush xml:id="br0">
      <inkml:brushProperty name="width" value="0.025" units="cm"/>
      <inkml:brushProperty name="height" value="0.025" units="cm"/>
    </inkml:brush>
  </inkml:definitions>
  <inkml:trace contextRef="#ctx0" brushRef="#br0">1923 126 7815,'-44'-22'131,"0"3"-1,-1 1 1,-1 3-1,0 1 1,-1 2-1,0 3 1,-1 2-1,0 1 1,0 3-1,-1 2 0,1 2 1,0 2-1,0 2 1,0 3-1,-63 17 1,63-9 32,1 2 1,1 3-1,0 1 1,2 2-1,1 2 1,1 2-1,1 2 1,2 1 0,1 3-1,-44 48 1,15-4 232,2 2 0,5 3 0,3 2 0,-48 99 0,61-98 221,4 1 0,3 1 0,-40 155 0,65-195-410,2 0 0,2 1 0,3 1-1,1-1 1,3 1 0,2-1 0,2 1 0,18 91 0,-14-115-183,1 0 1,1-1-1,1 0 1,1-1-1,1 0 1,1-1-1,1 0 1,1-1 0,1-1-1,1 0 1,1-2-1,1 0 1,0 0-1,2-2 1,38 26-1,-33-28-14,1 0 1,0-2-1,1-1 0,1-1 0,0-2 0,0-1 0,1-1 0,0-1 0,0-2 0,0-1 0,1-1 0,-1-1 0,49-7 1,-28-2 186,0-2 0,0-3 0,-1-1 0,-1-3 0,89-44 0,-17-4 658,112-82 1,-118 69-625,-4-6 0,-3-4 0,135-144 0,-192 176-138,-3-2-1,-1-3 1,-4-1 0,-2-2-1,-3-2 1,-3-2 0,48-134 0,-70 162-78,-2 0 1,-1-1 0,-3 0 0,-1-1 0,-2 1-1,-2-59 1,-2 83-19,-2 0 0,0 0 0,-1 0 0,0 0 0,-2 1 0,0-1 0,0 1 0,-2 0 0,0 0 0,-1 1 0,0 0 0,-1 1 0,-1 0 0,-1 0 0,0 1 0,0 0 0,-1 1 0,-15-12 0,4 7-17,-1 2 1,-1 1-1,0 0 0,-1 2 0,0 1 1,-1 2-1,0 0 0,-1 1 1,1 2-1,-1 1 0,-53-3 1,44 7-638,-1 2 1,1 1-1,-50 10 1,51-5-1528,1 2 1,0 1 0,-45 21 0,9 3-9060</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49.350"/>
    </inkml:context>
    <inkml:brush xml:id="br0">
      <inkml:brushProperty name="width" value="0.025" units="cm"/>
      <inkml:brushProperty name="height" value="0.025" units="cm"/>
    </inkml:brush>
  </inkml:definitions>
  <inkml:trace contextRef="#ctx0" brushRef="#br0">121 171 4965,'5'-6'1145,"0"0"1,0 0 0,0-1-1,-1 0 1,0 1-1,-1-2 1,1 1 0,-1 0-1,-1 0 1,1-1-1,-1 0 1,-1 1 0,1-1-1,-1-8 1,-1 15-1047,0 1 0,0-1 0,0 0 0,0 0 1,0 1-1,0-1 0,-1 0 0,1 1 0,0-1 0,-1 1 0,1-1 0,0 0 0,-1 1 0,1-1 1,-1 1-1,1-1 0,-1 1 0,1-1 0,-1 1 0,1-1 0,-1 1 0,1 0 0,-1-1 1,0 1-1,1 0 0,-1-1 0,0 1 0,1 0 0,-1 0 0,0 0 0,1-1 0,-1 1 1,0 0-1,0 0 0,1 0 0,-1 0 0,0 0 0,1 0 0,-1 1 0,0-1 0,1 0 1,-1 0-1,0 0 0,0 1 0,-34 13 795,26-7-844,-1 1 0,2 0-1,-1 0 1,1 0-1,0 1 1,1 0 0,0 1-1,0 0 1,1 0 0,1 0-1,0 1 1,0 0-1,1 0 1,0 0 0,1 0-1,-3 14 1,6-24-48,0 0-1,0 0 1,-1 0 0,1 0-1,0 0 1,0 0 0,0 0 0,0 0-1,0 0 1,1 0 0,-1 0-1,0 0 1,0 0 0,1 0 0,-1 0-1,0-1 1,1 1 0,-1 0-1,1 0 1,-1 0 0,1 0 0,0 0-1,-1-1 1,1 1 0,0 0-1,-1 0 1,1-1 0,1 2 0,0-2 5,0 1 0,0-1 1,0 0-1,0 0 1,0 0-1,0 0 1,0 0-1,0 0 1,-1 0-1,1-1 0,0 1 1,0 0-1,0-1 1,2-1-1,5-1 30,0-2 1,0 1-1,0-1 0,15-12 0,-6 3-66,-1-1 0,-1-1-1,0-1 1,-1 0 0,0-1 0,-2 0 0,0-1 0,-1-1 0,-1 0 0,11-29 0,-52 120-258,24-60 376,0 1 1,0 0-1,1 1 0,0-1 0,1 1 1,1 0-1,0 0 0,1 0 0,0 0 1,1 1-1,1 13 0,0-26-81,0 0-1,0 1 0,0-1 1,1 0-1,-1 0 1,1 0-1,-1 1 0,1-1 1,-1 0-1,1 0 0,0 0 1,-1 0-1,1 0 1,0 0-1,0 0 0,0-1 1,0 1-1,0 0 0,0 0 1,0 0-1,0-1 1,0 1-1,0-1 0,1 1 1,2 0 5,-1 0 1,0 0 0,1-1 0,-1 1-1,1-1 1,-1 0 0,0 0-1,7-1 1,-1 0-1,0-1-1,0 0 0,0 0 1,-1-1-1,1 0 1,8-6-1,-6 3-61,0-2 0,0 1 0,-1-2 0,11-10-1,-18 16 38,0 0 0,0-1-1,0 1 1,0-1 0,-1 0-1,0 0 1,1 0 0,-1 0-1,-1 0 1,1 0 0,-1 0 0,1-1-1,-1 1 1,0-1 0,0-5-1,-1 9 11,0 1 0,0-1 1,0 1-1,0 0 0,0-1 0,-1 1 0,1-1 0,0 1 0,0 0 1,0-1-1,0 1 0,-1 0 0,1-1 0,0 1 0,0 0 0,-1-1 0,1 1 1,0 0-1,0 0 0,-1-1 0,1 1 0,0 0 0,-1 0 0,1-1 0,0 1 1,-1 0-1,1 0 0,-1 0 0,1 0 0,0 0 0,-1-1 0,1 1 1,-1 0-1,1 0 0,0 0 0,-1 0 0,1 0 0,-1 0 0,1 0 0,0 1 1,-1-1-1,1 0 0,-1 0 0,1 0 0,0 0 0,-1 0 0,1 1 0,0-1 1,-1 0-1,1 0 0,0 0 0,-1 1 0,1-1 0,-1 1 0,-20 13-92,15-8 134,1 1 1,-1-1-1,1 1 0,1 0 1,-1 1-1,1-1 1,0 1-1,1-1 0,0 1 1,0 0-1,0 1 1,1-1-1,-1 15 1,3-22-36,0 0 0,0 0 0,0 0 0,0 0 0,0 0 0,1 0 0,-1 0 0,0 0 0,1 0 0,-1 0 1,1 0-1,-1 0 0,1 0 0,-1 0 0,1 0 0,0 0 0,-1-1 0,1 1 0,0 0 0,0 0 0,0-1 1,-1 1-1,1-1 0,0 1 0,0-1 0,0 1 0,0-1 0,0 1 0,0-1 0,0 0 0,0 0 0,2 1 1,41 1 49,-32-3-17,5 0-152,1 0 0,-1-2 1,32-9-1,-32 7 98,0 1 1,0 1-1,35-3 0,-56 5 164,1 1-1,0-1 1,-1-1-1,1 1 1,0 0-1,0-1 1,-1 0-1,1 0 1,1 0-1,-1 0 1,0 0-1,0-1 1,1 1-1,-1-1 1,1 1-1,0-1 0,0 0 1,0 0-1,-2-5 1,-33-64 183,36 70-297,-2-3-29,1 0 0,0 0 0,0 0 0,1 0 0,0 0 0,-1 0 0,2-1 0,-1 1 0,1 0 0,0-9 0,0 12-7,1 0 1,0 0 0,-1 0-1,1 0 1,0 1-1,0-1 1,0 0-1,0 1 1,1-1 0,-1 1-1,0 0 1,1-1-1,-1 1 1,1 0 0,-1 0-1,1-1 1,0 1-1,-1 1 1,1-1 0,0 0-1,0 0 1,0 1-1,0-1 1,-1 1 0,1-1-1,0 1 1,0 0-1,0 0 1,0 0 0,3 0-1,98-1-2329,-36 8-6340,-47-3 1475</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31.214"/>
    </inkml:context>
    <inkml:brush xml:id="br0">
      <inkml:brushProperty name="width" value="0.025" units="cm"/>
      <inkml:brushProperty name="height" value="0.025" units="cm"/>
    </inkml:brush>
  </inkml:definitions>
  <inkml:trace contextRef="#ctx0" brushRef="#br0">14 30 10186,'0'0'10201,"0"11"-9491,-7 127 80,2-67-237,4 86-1,1-157-528,0-1-1,0 1 0,0 0 0,0-1 0,0 1 0,1 0 1,-1 0-1,0-1 0,0 1 0,0 0 0,0 0 0,0-1 1,1 1-1,-1 0 0,0 0 0,0 0 0,0-1 0,1 1 1,-1 0-1,0 0 0,0 0 0,1 0 0,-1 0 0,0-1 1,1 1-1,-1 0 0,0 0 0,0 0 0,1 0 0,-1 0 0,0 0 1,0 0-1,1 0 0,-1 0 0,0 0 0,1 0 0,-1 0 1,0 0-1,0 0 0,1 0 0,-1 1 0,0-1 0,1 0 1,-1 0-1,0 0 0,0 0 0,1 0 0,-1 1 0,0-1 1,0 0-1,0 0 0,1 0 0,-1 1 0,0-1 0,0 0 1,0 0-1,0 1 0,0-1 0,1 0 0,-1 0 0,0 1 1,0-1-1,0 0 0,0 0 0,0 1 0,0-1 0,0 1 1,14-20 685,-7 2-576,0 0 0,-1 0 0,0 0 0,-2-1 0,0 1 0,2-24 0,0-108 5,-6 145-123,-2-11 40,-2 13-14,-2 24-62,5-11 23,1 0-1,0 1 1,0-1 0,1 0 0,1 0 0,4 17-1,-5-25 2,-1-1 0,1 0 0,1 1 0,-1-1 0,0 0-1,0 0 1,1 0 0,-1 0 0,1 0 0,0 0 0,0 0-1,-1 0 1,1 0 0,0-1 0,0 1 0,1-1 0,-1 0 0,0 0-1,0 1 1,1-1 0,-1-1 0,1 1 0,-1 0 0,1-1-1,-1 1 1,1-1 0,-1 0 0,1 1 0,-1-1 0,1 0-1,-1-1 1,1 1 0,-1 0 0,6-2 0,-4 0 3,1 1 1,0-1 0,-1 0-1,0-1 1,0 1 0,1-1-1,-1 1 1,-1-1 0,1 0-1,0-1 1,-1 1 0,1-1-1,-1 1 1,0-1-1,0 0 1,-1 0 0,1 0-1,-1-1 1,0 1 0,0-1-1,0 1 1,1-9 0,2-3 27,-1-1 0,-1 1 0,0-1 0,-2 0 0,1-18 0,-5 29 240,-4 17-202,-4 22-81,6-10 46,1 1 1,1 0-1,2 1 0,1 28 1,-1-52-33,1 1 0,0-1 0,0 0 1,0 0-1,1 1 0,-1-1 0,0 0 0,0 0 1,1 1-1,-1-1 0,1 0 0,-1 0 1,1 0-1,-1 0 0,1 0 0,0 0 0,-1 0 1,1 0-1,0 0 0,0 0 0,0 0 1,0 0-1,0 0 0,0 0 0,0-1 0,2 2 1,-1-2 21,0 0 1,0 1 0,0-1 0,0 0 0,0 0 0,0 0-1,0-1 1,0 1 0,0 0 0,0-1 0,0 0 0,0 1-1,0-1 1,3-1 0,5-3 96,0-1 1,-1 0-1,0-1 0,15-12 0,-2-3-86,0-1-1,-2-1 1,0-1-1,-2 0 0,29-55 1,-62 153 255,5-42-124,0 0 0,3 1 0,0 0 0,2 1 0,-1 50 1,6-82-166,0 0 1,0 1 0,0-1 0,0 1 0,0-1-1,0 1 1,0-1 0,1 0 0,-1 1 0,0-1 0,1 0-1,-1 1 1,1-1 0,0 0 0,-1 1 0,1-1-1,0 0 1,0 0 0,0 0 0,0 0 0,0 0 0,0 0-1,0 0 1,0 0 0,0 0 0,0 0 0,0-1 0,1 1-1,-1 0 1,0-1 0,1 1 0,-1-1 0,0 1-1,1-1 1,-1 0 0,0 0 0,1 1 0,-1-1 0,1 0-1,-1 0 1,1 0 0,-1-1 0,0 1 0,1 0 0,-1 0-1,0-1 1,1 1 0,-1-1 0,0 1 0,1-1-1,0-1 1,4 0-137,0-1-1,-1 1 1,1-2-1,-1 1 1,0-1-1,0 1 1,0-1-1,-1-1 1,1 1 0,6-10-1,-7 7-719,-1 1 0,1-1 0,-1-1 0,-1 1 0,0 0 1,0-1-1,0 1 0,-1-1 0,0 1 0,0-1 0,-1-11 0,0-20-6648</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31.544"/>
    </inkml:context>
    <inkml:brush xml:id="br0">
      <inkml:brushProperty name="width" value="0.025" units="cm"/>
      <inkml:brushProperty name="height" value="0.025" units="cm"/>
    </inkml:brush>
  </inkml:definitions>
  <inkml:trace contextRef="#ctx0" brushRef="#br0">47 60 6598,'0'0'17136,"-46"-51"-15982,48 44-674,12 5-480,8 2-224,2 0-1666,4 1-1409,-6 12-3267</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31.917"/>
    </inkml:context>
    <inkml:brush xml:id="br0">
      <inkml:brushProperty name="width" value="0.025" units="cm"/>
      <inkml:brushProperty name="height" value="0.025" units="cm"/>
    </inkml:brush>
  </inkml:definitions>
  <inkml:trace contextRef="#ctx0" brushRef="#br0">36 454 9513,'0'0'7949,"-3"9"-5488,-1 2-1782,2-6-420,0 0 1,0 0-1,1 0 1,0 0-1,0 0 1,0 0-1,0 6 0,1-10-240,0-1 0,0 0-1,0 1 1,0-1-1,0 1 1,0-1 0,0 1-1,0-1 1,1 1-1,-1-1 1,0 1 0,0-1-1,0 1 1,1-1-1,-1 0 1,0 1 0,0-1-1,1 1 1,-1-1-1,0 0 1,1 1 0,-1-1-1,1 0 1,-1 0-1,0 1 1,1-1 0,-1 0-1,1 0 1,-1 1-1,1-1 1,-1 0-1,1 0 1,-1 0 0,0 0-1,2 0 1,23-2 169,21-15-122,-35 9-43,-1 0-1,0 0 1,0-1 0,-1-1 0,0 1-1,-1-1 1,0-1 0,0 0-1,-1 0 1,0 0 0,-1-1 0,-1 0-1,0 0 1,7-24 0,-7 12 160,0 0 0,-1 0 0,-2-1 0,0 1 0,-2-1-1,0 1 1,-5-27 0,4 44-127,0 0 0,-1 0 0,0 0 0,0 1 0,-1-1 0,0 1 0,0-1 0,0 1 0,-1 0 0,0 0 0,0 0 0,0 1 0,-7-7 0,9 10-47,0 0 0,0 1 1,0-1-1,-1 0 0,1 1 0,-1 0 0,1-1 0,-1 1 0,1 0 0,-1 0 0,0 1 0,1-1 0,-1 1 0,0-1 0,0 1 0,0 0 0,1 0 1,-1 0-1,0 0 0,0 0 0,0 1 0,1-1 0,-1 1 0,0 0 0,1 0 0,-1 0 0,0 0 0,1 0 0,0 1 0,-1-1 0,1 1 0,0-1 1,-1 1-1,1 0 0,-3 3 0,-5 5-12,0 1 0,1 0 0,0 0 0,1 1 0,0 0 0,1 1 0,-7 16 0,10-21 2,1 1 1,-1-1-1,2 1 0,-1 0 1,1 0-1,1 0 1,-1 0-1,2 0 0,-1 0 1,1 0-1,1 0 0,2 15 1,-2-21 1,0 0 0,0 0 0,1 0 1,-1 0-1,1 0 0,0-1 0,0 1 1,0-1-1,0 1 0,0-1 0,1 0 1,-1 0-1,1 0 0,-1 0 0,1 0 1,0-1-1,0 1 0,0-1 0,0 1 0,6 0 1,7 3-44,0-1 1,32 3-1,-22-3-164,-16-3 85,0 1 0,0 1 0,0-1 0,0 2 0,-1-1 0,1 1 0,10 6 0,-17-7 100,0-1 1,0 0-1,0 1 1,-1-1-1,1 1 0,-1 0 1,1 0-1,-1 0 1,0 0-1,0 0 1,0 0-1,-1 1 1,1-1-1,-1 1 0,1-1 1,-1 1-1,0-1 1,-1 1-1,1 0 1,-1 0-1,1-1 1,-1 6-1,-1 1 44,0 0-1,-1 1 1,0-1 0,-1 0-1,0 0 1,-7 17 0,-9 34-1778,19-61 1637,0 0 0,0 0 0,0 0 0,0 0 0,0 0 0,1 0 0,-1 0 0,0 0 0,0 0 0,0 0 0,0 0 0,0 0 0,0 0 1,0 0-1,1 0 0,-1 0 0,0 0 0,0 0 0,0 0 0,0 0 0,0 0 0,0 0 0,1 0 0,-1 0 0,0 0 0,0 0 0,0 0 0,0 0 0,0 0 0,0 0 0,0 0 0,0 0 0,1 0 0,-1 0 0,0 0 1,0 0-1,0 1 0,0-1 0,0 0 0,0 0 0,0 0 0,0 0 0,0 0 0,0 0 0,0 0 0,0 1 0,0-1 0,0 0 0,0 0 0,9-11-3641,4-11-3864</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32.243"/>
    </inkml:context>
    <inkml:brush xml:id="br0">
      <inkml:brushProperty name="width" value="0.025" units="cm"/>
      <inkml:brushProperty name="height" value="0.025" units="cm"/>
    </inkml:brush>
  </inkml:definitions>
  <inkml:trace contextRef="#ctx0" brushRef="#br0">0 119 10570,'0'0'9695,"9"6"-8174,-6-4-1414,1 1-1,0 0 1,0-1-1,1 0 1,-1 0-1,0 0 1,1-1 0,-1 1-1,1-1 1,0 0-1,-1 0 1,1-1-1,0 0 1,-1 1 0,1-1-1,0-1 1,-1 1-1,1-1 1,0 0-1,-1 0 1,1 0 0,-1-1-1,1 1 1,-1-1-1,1 0 1,-1 0 0,4-4-1,-3 4-78,0-2 1,-1 1-1,1 0 1,-1-1-1,0 0 0,0 0 1,0 0-1,0 0 1,-1-1-1,0 0 0,0 1 1,0-1-1,0 0 1,-1-1-1,0 1 0,0 0 1,-1 0-1,1-1 1,-1 1-1,0-1 0,0-9 1,-1 14 19,0 0 1,0 1 0,0-1-1,0 0 1,0 0 0,0 1-1,0-1 1,-1 0-1,1 0 1,0 1 0,0-1-1,-1 0 1,1 0 0,-1 1-1,1-1 1,-1 0 0,1 1-1,-1-1 1,1 1 0,-1-1-1,1 1 1,-1-1-1,0 1 1,1-1 0,-1 1-1,0 0 1,1-1 0,-1 1-1,0 0 1,-1-1 0,-25 6 717,18-1-632,1 0-1,0 1 0,1 0 1,-10 8-1,0 2 76,2 0 1,-18 23-1,28-32-149,0 0 0,1 1 0,0 0 0,0-1 0,1 1 0,0 1 0,0-1 0,1 0 0,-3 15 0,5-20-67,0 1 0,0-1 0,0 0 0,0 1-1,1-1 1,-1 0 0,1 1 0,0-1 0,0 0 0,-1 0 0,1 1 0,1-1 0,-1 0 0,0 0-1,0 0 1,1-1 0,-1 1 0,1 0 0,0 0 0,0-1 0,-1 1 0,1-1 0,0 1 0,0-1-1,0 0 1,0 0 0,1 0 0,-1 0 0,0 0 0,0-1 0,1 1 0,-1 0 0,5-1 0,9 4-849,0-2 0,0 0 0,26-1 0,-40-1 624,51-1-5544,0-7-5435</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33.991"/>
    </inkml:context>
    <inkml:brush xml:id="br0">
      <inkml:brushProperty name="width" value="0.025" units="cm"/>
      <inkml:brushProperty name="height" value="0.025" units="cm"/>
    </inkml:brush>
  </inkml:definitions>
  <inkml:trace contextRef="#ctx0" brushRef="#br0">1203 389 5477,'1'-2'16,"4"-16"393,-1 0 0,-1-1 0,-1 0-1,0 0 1,-1-23 0,-1 39-311,-1-1 0,1 0 0,-1 1 0,1-1-1,-1 1 1,0-1 0,0 1 0,-1 0 0,1-1 0,-1 1-1,1 0 1,-1 0 0,0 0 0,-1 0 0,1 0 0,0 0 0,-1 1-1,1-1 1,-1 1 0,0-1 0,0 1 0,0 0 0,0 0-1,0 1 1,-1-1 0,1 1 0,0-1 0,-1 1 0,1 0 0,-1 0-1,1 1 1,-1-1 0,1 1 0,-6-1 0,-2 2-15,-1 0-1,1 0 1,0 1 0,0 0 0,0 1 0,0 0 0,1 1-1,-1 0 1,1 1 0,0 0 0,0 0 0,0 1 0,1 0-1,0 1 1,0 0 0,-12 14 0,-12 13 115,1 1 0,-43 63 0,-9 27 395,5 3 0,-78 175-1,-80 296 438,175-402-882,8 2 1,9 3 0,9 2-1,8 0 1,10 2 0,9 243 0,13-349 72,5 0 1,40 189-1,-36-240-187,1 0 1,3-1-1,2-1 1,1-1-1,3 0 0,2-2 1,49 68-1,-57-91-25,1-1-1,1-1 0,1-1 1,0 0-1,2-2 1,0 0-1,0-1 0,1-2 1,45 20-1,-55-29-6,-1 1 0,1-2 1,-1 0-1,1-1 0,0 0 0,0-1 0,0 0 0,0-1 0,22-2 1,-25 0 4,0 0 0,-1-1 1,1 0-1,0-1 0,-1 0 1,0 0-1,0-1 0,0 0 1,0 0-1,-1-1 0,0 0 1,0-1-1,11-12 0,2-7 258,-1 0 0,0-1 0,-3-1 0,0-1 0,-2 0-1,15-39 1,58-200 1642,-79 239-1808,270-984 1736,-102 359-1903,-143 533 10,140-537-768,-130 455 627,23-257 1,-67 459 198,7-82-24,-4-132 0,-4 194 30,-1-1-1,-1 0 1,-1 1 0,-1 0 0,-1 0-1,0 0 1,-2 1 0,0 0 0,-1 1 0,-2-1-1,-14-21 1,19 33-57,-1 1 1,0-1-1,0 2 0,-1-1 0,1 1 1,-2 0-1,1 0 0,-1 1 0,1 0 1,-1 0-1,-1 1 0,1 0 0,0 1 1,-1 0-1,0 1 0,0 0 0,0 0 1,0 1-1,0 1 0,0-1 0,0 1 0,0 1 1,0 0-1,0 1 0,-10 2 0,-7 3-377,1 1-1,0 1 0,0 1 0,1 1 0,0 2 0,1 0 0,-43 33 0,-71 73-5459,90-74-187</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35.252"/>
    </inkml:context>
    <inkml:brush xml:id="br0">
      <inkml:brushProperty name="width" value="0.025" units="cm"/>
      <inkml:brushProperty name="height" value="0.025" units="cm"/>
    </inkml:brush>
  </inkml:definitions>
  <inkml:trace contextRef="#ctx0" brushRef="#br0">201 78 4676,'0'0'9124,"2"-9"-7096,0-2-1297,0 7-356,-1-1 0,0 1 0,-1 0 0,1-1 0,-1 1 1,0-1-1,-1-8 0,1 12-247,-1 0 0,0 0-1,1 0 1,-1 0 0,0 0 0,0 1 0,0-1 0,0 0-1,0 0 1,0 1 0,0-1 0,0 1 0,0-1 0,0 1-1,0-1 1,0 1 0,0-1 0,0 1 0,0 0 0,-1 0 0,1 0-1,0 0 1,0 0 0,0 0 0,0 0 0,-1 0 0,1 0-1,0 0 1,-2 1 0,-37 7 468,31-3-505,1 0 1,0 0-1,0 1 1,0 0-1,1 0 1,0 1-1,0 0 1,1 0-1,-1 1 0,2 0 1,-10 15-1,9-12-10,0 1-1,0-1 0,2 1 1,-1 1-1,1-1 0,1 1 0,0-1 1,-1 18-1,4-28-71,0 0 1,-1-1-1,1 1 0,0 0 1,0 0-1,0 0 0,1-1 1,-1 1-1,0 0 0,1 0 0,-1 0 1,1-1-1,0 1 0,-1 0 1,1-1-1,0 1 0,0-1 1,0 1-1,0-1 0,0 1 1,1-1-1,-1 0 0,0 1 0,3 0 1,-2 0 4,1-1 1,0-1 0,-1 1-1,1 0 1,0-1-1,0 1 1,-1-1-1,1 0 1,0 0 0,0 0-1,0 0 1,0 0-1,-1-1 1,4 0 0,6-2 29,0-1 1,0 0-1,0-1 1,-1 0-1,0 0 1,12-9-1,-8 3-24,0-1-1,0 0 0,-2-1 0,1-1 0,13-18 0,-22 25 49,1-1 0,-1 1 0,0-1 0,-1-1 0,0 1 0,0 0 0,-1-1 0,0 0 0,0 0 0,-1 0 0,-1 0 0,2-15 0,-3 24-50,0 0 1,0-1 0,0 1-1,0 0 1,0 0 0,1 0-1,-1 0 1,0-1 0,0 1-1,0 0 1,0 0 0,0 0-1,0 0 1,0-1 0,0 1-1,0 0 1,0 0 0,0 0-1,-1 0 1,1-1-1,0 1 1,0 0 0,0 0-1,0 0 1,0 0 0,0 0-1,0-1 1,0 1 0,0 0-1,0 0 1,-1 0 0,1 0-1,0 0 1,0 0 0,0 0-1,0-1 1,0 1 0,-1 0-1,1 0 1,0 0 0,0 0-1,0 0 1,0 0 0,-1 0-1,1 0 1,0 0-1,0 0 1,0 0 0,0 0-1,-1 0 1,1 0 0,0 0-1,-10 9 188,-6 16-295,9-12 90,0 1 1,2 0-1,-1 0 1,2 0-1,0 1 1,1-1-1,0 1 0,1 0 1,1 0-1,0 20 1,2-33-28,-1 0-1,1 0 1,-1 0 0,1 0 0,0 0 0,0-1-1,-1 1 1,1 0 0,1-1 0,-1 1 0,0-1-1,0 1 1,1-1 0,-1 1 0,0-1-1,1 0 1,-1 0 0,1 1 0,0-1 0,-1 0-1,1-1 1,0 1 0,0 0 0,0 0 0,0-1-1,0 1 1,-1-1 0,1 0 0,0 1 0,0-1-1,0 0 1,0 0 0,0 0 0,0-1 0,4 0-1,1 1-546,0-1-1,1 0 0,-1-1 0,0 0 1,1 0-1,-1-1 0,0 1 0,8-6 1,21-17-4814</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36.456"/>
    </inkml:context>
    <inkml:brush xml:id="br0">
      <inkml:brushProperty name="width" value="0.025" units="cm"/>
      <inkml:brushProperty name="height" value="0.025" units="cm"/>
    </inkml:brush>
  </inkml:definitions>
  <inkml:trace contextRef="#ctx0" brushRef="#br0">0 7 8200,'0'0'15929,"8"10"-15192,-3-2-667,0-1 1,0 1-1,-1 0 0,0 0 0,0 1 1,-1-1-1,0 1 0,0 0 0,-1 0 0,-1 0 1,1 0-1,-1 15 0,-1 14 105,-1-26-51,0-1 0,1 1-1,1-1 1,0 1 0,4 18 0,-5-30-108,0 0 1,0 0-1,0 0 0,0 1 0,0-1 0,0 0 0,1 0 0,-1 0 1,0 0-1,0 1 0,0-1 0,0 0 0,0 0 0,0 0 0,0 0 0,0 1 1,0-1-1,0 0 0,1 0 0,-1 0 0,0 0 0,0 0 0,0 1 1,0-1-1,0 0 0,1 0 0,-1 0 0,0 0 0,0 0 0,0 0 1,0 0-1,1 0 0,-1 0 0,0 0 0,0 0 0,0 0 0,1 0 1,-1 0-1,0 0 0,0 0 0,0 0 0,1 0 0,-1 0 0,0 0 0,0 0 1,0 0-1,1 0 0,7-10 557,2-14 70,-3-1-446,-3-1 0,0 0-1,-1 0 1,-1 0-1,-3-28 1,1 47-127,0 6-49,4 25-325,-2-23 306,0 0-1,0 0 1,0 0 0,0 0 0,0 0-1,0 0 1,0-1 0,0 1 0,0-1 0,1 0-1,-1 1 1,0-1 0,0 0 0,0 0-1,1 0 1,-1-1 0,0 1 0,0 0 0,0-1-1,0 0 1,0 1 0,0-1 0,4-2 0,49-31 78,-29 16-59,-23 17-25,-1-1 1,0 1-1,1 0 1,0 0-1,-1 0 1,1 0-1,-1 1 1,1-1-1,0 1 1,4-1-1,-6 1 0,0 0-1,0 0 1,0 0-1,0 1 1,0-1-1,0 0 0,0 1 1,-1-1-1,1 0 1,0 1-1,0 0 1,0-1-1,0 1 1,0-1-1,-1 1 1,1 0-1,0-1 1,0 1-1,0 1 1,2 3-17,-1 1 0,0-1 0,0 0-1,-1 1 1,1 0 0,-1-1 0,-1 1 0,1 5 0,0-4 24,0 0 1,0-1-1,0 1 0,1-1 1,4 12-1,-5-17 1,0-1 0,-1 1 0,1 0 0,0 0-1,0 0 1,0-1 0,0 1 0,0 0 0,1-1 0,-1 1 0,0-1 0,0 1 0,0-1 0,0 0-1,1 1 1,-1-1 0,0 0 0,0 0 0,1 0 0,-1 0 0,0 0 0,0 0 0,1 0 0,-1 0-1,0-1 1,0 1 0,0 0 0,1-1 0,-1 1 0,0-1 0,0 0 0,0 1 0,0-1 0,1 0-1,40-26 178,-40 25-183,27-22 34,-21 17-31,-1 0-1,2 0 1,-1 0-1,0 1 1,1 1-1,0-1 1,1 2-1,-1-1 1,18-5-1,-26 10-5,-1 1-1,1-1 0,-1 0 0,1 1 1,-1-1-1,0 0 0,1 1 1,-1-1-1,1 1 0,-1-1 1,0 0-1,1 1 0,-1-1 0,0 1 1,0-1-1,1 1 0,-1 0 1,0-1-1,0 1 0,0-1 0,1 1 1,-1-1-1,0 1 0,0 0 1,0-1-1,0 1 0,0-1 1,0 1-1,-1 0 0,1 26 146,0-23-93,-6 26 83,4-26-94,1-1 0,0 1 0,0 0-1,1 0 1,-1-1 0,1 1-1,0 0 1,0 0 0,0-1 0,1 7-1,2-10 9,0-1 0,0 0 0,0 1 0,1-1 0,-1 0 0,-1-1 0,1 1 0,0 0 0,0-1 0,0 0 0,-1 0 0,3-2 0,39-32 177,-27 20-219,2 1 0,0 1 0,31-18 0,-49 31-8,0 1 0,-1-1 0,1 1-1,0-1 1,0 1 0,0-1 0,-1 1 0,1 0-1,0-1 1,0 1 0,0 0 0,0 0-1,0 0 1,0 0 0,0 0 0,0 0 0,0 0-1,0 0 1,-1 0 0,1 0 0,0 0 0,0 1-1,0-1 1,0 0 0,0 1 0,0-1 0,-1 1-1,1-1 1,0 1 0,0-1 0,-1 1-1,1-1 1,0 1 0,-1 0 0,1-1 0,0 1-1,-1 0 1,1-1 0,-1 1 0,1 0 0,-1 0-1,0 0 1,1 0 0,-1 0 0,0-1 0,1 1-1,-1 0 1,0 0 0,0 0 0,0 0 0,0 1-1,1 9-14,0 0 1,-1 1-1,-2 18 0,1-8-187,1-21 20,0-1 0,1 1 0,-1-1 0,0 0 0,0 1 0,1-1 0,-1 1 0,1-1 0,-1 1 0,0-1 0,1 0 0,-1 1 0,1-1 0,-1 0 0,1 1 0,-1-1 0,1 0 0,-1 0-1,1 1 1,-1-1 0,1 0 0,-1 0 0,1 0 0,-1 0 0,1 0 0,0 0 0,-1 0 0,1 0 0,-1 0 0,1 0 0,-1 0 0,2 0 0,12-3-7866,-2-4-4582</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5:37.011"/>
    </inkml:context>
    <inkml:brush xml:id="br0">
      <inkml:brushProperty name="width" value="0.025" units="cm"/>
      <inkml:brushProperty name="height" value="0.025" units="cm"/>
    </inkml:brush>
  </inkml:definitions>
  <inkml:trace contextRef="#ctx0" brushRef="#br0">1 187 7175,'0'0'18770,"9"-4"-17575,12-7-517,1-1 0,37-28 0,-52 35-641,-1 0 0,0 0-1,0 0 1,0-1 0,-1 0-1,0 0 1,0-1 0,0 0-1,-1 0 1,0 0 0,0 0-1,-1 0 1,0-1-1,2-8 1,-4 15-32,-1 1-1,0 0 0,0-1 1,0 1-1,0-1 1,1 1-1,-1-1 0,0 1 1,0-1-1,0 1 1,0-1-1,0 1 1,0-1-1,0 1 0,0-1 1,-1 1-1,1-1 1,0 1-1,0-1 0,0 1 1,0-1-1,-1 1 1,1-1-1,0 1 1,0 0-1,-1-1 0,1 1 1,0-1-1,-1 1 1,1 0-1,-1-1 1,1 1-1,-1-1 0,-16 6-76,-15 22-65,28-22 144,0 0 0,0 0 0,1 1 0,-1-1 0,1 1 0,1 0 0,-1 0 0,1 0 0,0 1 0,0-1 0,1 0 0,-2 12 0,4-17 1,-1 0-1,1 0 0,-1 0 1,1 0-1,-1 0 0,1 0 1,0 0-1,0 0 0,0 0 1,-1 0-1,1 0 0,0-1 1,0 1-1,0 0 1,0-1-1,0 1 0,1-1 1,-1 1-1,0-1 0,0 1 1,0-1-1,0 0 0,0 1 1,1-1-1,-1 0 0,0 0 1,0 0-1,0 0 1,1 0-1,-1 0 0,1-1 1,43-3 162,-31 0-155,-1 0 1,0-1-1,0-1 0,15-9 1,-17 9-10,1 0 0,1 0 0,-1 1 0,22-6 0,-33 11-5,0 0 1,-1 0 0,1 0 0,0 0 0,-1 0 0,1 0 0,0 0-1,-1 0 1,1 1 0,0-1 0,-1 0 0,1 0 0,-1 1 0,1-1-1,0 0 1,-1 1 0,1-1 0,-1 0 0,1 1 0,-1-1 0,1 1-1,-1-1 1,1 1 0,-1-1 0,0 1 0,1-1 0,-1 1 0,1 0-1,9 24 118,-10-22-106,1 0 0,0 0 1,0 0-1,0 0 0,0 0 0,1 0 0,-1 0 1,1-1-1,-1 1 0,1-1 0,2 3 1,1-2 16,-1-1 0,1 0 1,0 0-1,0 0 1,0 0-1,0-1 1,0 0-1,0 0 0,0 0 1,0-1-1,0 0 1,0 0-1,1 0 1,-1 0-1,7-2 0,10-2 45,0-1-1,24-10 0,-35 11-68,-4 2-8,6-2-250,0 0-1,0 0 0,0 1 0,27-2 1,-40 5 201,1 0 0,0 0 0,-1 0-1,1 0 1,0 0 0,-1 1 0,1-1 0,-1 0 0,1 0 0,-1 1 0,1-1 0,-1 0 0,1 1 0,-1-1 0,1 1-1,-1-1 1,1 1 0,-1-1 0,0 1 0,1-1 0,-1 1 0,0-1 0,1 1 0,-1-1 0,0 1 0,0-1 0,1 1 0,-1 0-1,0-1 1,0 1 0,0-1 0,0 2 0,1 24-3692,-2-19-496</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16.376"/>
    </inkml:context>
    <inkml:brush xml:id="br0">
      <inkml:brushProperty name="width" value="0.025" units="cm"/>
      <inkml:brushProperty name="height" value="0.025" units="cm"/>
    </inkml:brush>
  </inkml:definitions>
  <inkml:trace contextRef="#ctx0" brushRef="#br0">1977 190 3716,'-38'-25'510,"-2"1"1,0 2 0,-2 2-1,0 2 1,-2 2 0,1 1-1,-2 3 1,-48-8 0,37 12-276,-1 2 1,0 3 0,0 3-1,0 1 1,1 4 0,-69 13-1,66-6 3,1 3 0,0 2-1,1 3 1,2 2-1,0 3 1,1 2-1,2 2 1,1 3-1,1 1 1,2 3 0,1 2-1,2 2 1,-62 72-1,68-64-99,3 3 0,2 1 0,2 2 0,-45 102 0,63-122-132,2 0-1,1 1 0,1 1 0,2-1 0,2 2 1,1-1-1,2 1 0,1-1 0,5 54 0,0-73 0,0 0 0,0-1 0,2 1 0,0-1 0,1 0-1,1-1 1,0 1 0,1-1 0,0-1 0,2 1 0,-1-2 0,2 1-1,0-1 1,0-1 0,1 0 0,1-1 0,0 0 0,0 0-1,26 13 1,-8-7 32,1-2 0,0-1-1,1-2 1,1-1 0,0-2-1,0-1 1,1-1 0,53 2-1,2-5 216,0-4 0,-1-4 0,1-4 0,-1-4 0,112-29 0,-79 7 184,-1-6 0,-2-5 1,131-69-1,-160 67-131,-1-4 0,123-95 0,-177 119-216,-2-1 0,-1-2-1,-1-1 1,-2-2 0,-1-1-1,-1-1 1,-3-1 0,30-56-1,-46 76-21,-1-1-1,-1 1 0,-1-1 1,0 0-1,-1-1 1,-1 1-1,-1-1 0,1-22 1,-3 33-58,-1-1 1,1 1-1,-1 0 1,0-1-1,-1 1 1,0 0-1,0 0 1,-1 0-1,1 0 1,-2 0-1,1 0 1,-1 1-1,0 0 1,0-1-1,0 1 0,-1 1 1,0-1-1,0 1 1,-1 0-1,0 0 1,-10-7-1,-2 3-315,0-1-1,-1 2 0,-1 1 0,1 0 1,-1 1-1,0 1 0,0 2 0,-32-4 0,-4 4-1651,-106 7-1,-17 23-1988,136-19 2663,-55 8-2875</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17.450"/>
    </inkml:context>
    <inkml:brush xml:id="br0">
      <inkml:brushProperty name="width" value="0.025" units="cm"/>
      <inkml:brushProperty name="height" value="0.025" units="cm"/>
    </inkml:brush>
  </inkml:definitions>
  <inkml:trace contextRef="#ctx0" brushRef="#br0">11 0 2338,'0'0'1666,"-10"48"-1666,10-32 0,0 2 64,0-1 160,0-3-128,0-1-224,0-2 1473,0-1-1056,0-5-257,3-1-385,-1-2-1569</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0.344"/>
    </inkml:context>
    <inkml:brush xml:id="br0">
      <inkml:brushProperty name="width" value="0.025" units="cm"/>
      <inkml:brushProperty name="height" value="0.025" units="cm"/>
    </inkml:brush>
  </inkml:definitions>
  <inkml:trace contextRef="#ctx0" brushRef="#br0">19 1 16496,'-1'0'196,"1"0"0,0 0 1,-1-1-1,1 1 1,0 0-1,-1 0 1,1 0-1,-1 0 0,1 0 1,0 0-1,-1 1 1,1-1-1,-1 0 1,1 0-1,0 0 0,-1 0 1,1 0-1,0 0 1,-1 1-1,1-1 1,0 0-1,-1 0 0,1 1 1,0-1-1,-1 0 1,1 0-1,0 1 0,0-1 1,-1 0-1,1 1 1,0-1-1,0 0 1,0 1-1,-6 18 2463,5 26-1736,1-39-234,0-5-685,0 1 0,0-1 0,0 0 1,0 0-1,0 0 0,1 0 0,-1 0 0,0 1 1,0-1-1,1 0 0,-1 0 0,1 0 1,-1 0-1,1 0 0,0 0 0,-1 0 0,1 0 1,0 0-1,0-1 0,-1 1 0,1 0 1,0 0-1,0-1 0,0 1 0,0 0 0,0-1 1,0 1-1,0-1 0,0 1 0,0-1 1,0 0-1,1 1 0,-1-1 0,0 0 0,0 0 1,0 0-1,0 0 0,0 0 0,1 0 1,-1 0-1,0 0 0,0 0 0,0 0 1,0-1-1,0 1 0,2-1 0,3-1-69,-1 1-1,1-1 1,0 0-1,-1-1 1,0 1-1,1-1 1,7-7-1,52-61-1221,-64 103 802,-1 5-480,-1 0-4658,1-20-2758</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18.599"/>
    </inkml:context>
    <inkml:brush xml:id="br0">
      <inkml:brushProperty name="width" value="0.025" units="cm"/>
      <inkml:brushProperty name="height" value="0.025" units="cm"/>
    </inkml:brush>
  </inkml:definitions>
  <inkml:trace contextRef="#ctx0" brushRef="#br0">736 1 12075,'0'0'1100,"-5"9"-817,-19 35 113,1 1 0,3 2-1,-17 56 1,-33 161 34,-31 331-246,26-120 43,-65 465 4376,14-74-3879,110-782-839,-11 47 1449,7 2 0,-6 183 0,27-279-1480,-3 40-3205,-6-61-1630,-8-8-4975</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19.378"/>
    </inkml:context>
    <inkml:brush xml:id="br0">
      <inkml:brushProperty name="width" value="0.025" units="cm"/>
      <inkml:brushProperty name="height" value="0.025" units="cm"/>
    </inkml:brush>
  </inkml:definitions>
  <inkml:trace contextRef="#ctx0" brushRef="#br0">347 23 10442,'0'0'9956,"-3"13"-9016,-7 37-467,2 0 0,2 1-1,3-1 1,5 84 0,-5 77-6323,2-206 5507,1 0 1,-1-1-1,0 1 1,0-1-1,0 1 1,-1-1 0,0 1-1,1-1 1,-2 0-1,1 0 1,0 0-1,-6 7 1,6-9 219,0-1-1,1 0 0,-1 1 1,0-1-1,0 0 1,0 0-1,0 0 1,0 0-1,0 0 1,0 0-1,0 0 1,-1-1-1,1 1 1,0-1-1,0 0 1,-1 0-1,1 0 1,0 0-1,0 0 1,-1 0-1,1 0 1,0-1-1,0 1 1,-1-1-1,1 1 1,0-1-1,0 0 1,0 0-1,-3-2 1,-3-2-155,1 0 0,-1 0 0,1-1 1,0 0-1,0-1 0,1 1 1,0-1-1,0-1 0,-9-14 1,-39-78 400,51 94-37,-17-37 951,-27-82 1,40 104-367,2-1 0,1 1 1,1-1-1,0 0 0,2 0 1,1-26-1,0 43-444,1-1-1,0 1 1,0 0-1,0 0 1,0 0-1,1 0 1,0 0-1,0 0 1,0 0-1,0 0 1,1 1-1,0-1 1,0 1-1,0 0 1,0 0-1,1 0 1,6-5-1,-4 5-37,0 0 1,0 0-1,0 1 0,1-1 0,0 2 1,0-1-1,-1 1 0,1 0 0,1 0 1,-1 1-1,11-1 0,-3 1-115,0 1 0,0 1-1,0 0 1,0 1 0,0 1 0,0 0 0,0 1-1,-1 0 1,0 1 0,0 1 0,22 12 0,-24-10-77,-1 0 1,0 1 0,0 0-1,-1 0 1,0 1-1,-1 1 1,0-1 0,0 2-1,-1-1 1,-1 1-1,8 15 1,-12-19 97,1 1 0,-2-1 0,1 0 0,-1 1 1,0-1-1,-1 1 0,0 0 0,0 0 0,-1-1 0,0 1 0,-1 0 0,0 0 1,0-1-1,-1 1 0,0-1 0,0 1 0,-1-1 0,0 0 0,-5 9 0,-2 1 425,-2 0-1,0 0 0,-1-1 1,0-1-1,-2 0 1,0 0-1,0-2 0,-2 0 1,1-1-1,-2-1 0,0 0 1,0-1-1,-27 11 0,43-21-502,0 0 0,-1 0 0,1 0 0,0 0 0,0-1 0,-1 1 0,1-1 0,0 0 0,-1 1 0,1-1 0,0 0 0,-1 0-1,1-1 1,-1 1 0,1 0 0,0-1 0,0 0 0,-1 1 0,1-1 0,0 0 0,-3-1 0,4 0-66,0 1 0,0-1 0,0 1 0,0-1 0,0 1 0,0-1 0,0 0 0,0 0 0,1 1 0,-1-1-1,0 0 1,1 0 0,0 0 0,-1 0 0,1 0 0,0 0 0,0 0 0,0 1 0,0-1 0,1-2 0,0-5-498,1 1-1,0 0 1,0 0 0,1 0-1,0 0 1,0 0-1,1 1 1,0-1 0,0 1-1,9-11 1,-3 8-967,0 1-1,1-1 1,0 2 0,0 0-1,16-9 1,20-8-5218</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19.750"/>
    </inkml:context>
    <inkml:brush xml:id="br0">
      <inkml:brushProperty name="width" value="0.025" units="cm"/>
      <inkml:brushProperty name="height" value="0.025" units="cm"/>
    </inkml:brush>
  </inkml:definitions>
  <inkml:trace contextRef="#ctx0" brushRef="#br0">53 87 14350,'0'0'3587,"-4"10"-848,-6 10-1736,3-8-343,1 1 1,0-1-1,1 1 0,1 0 0,-7 27 0,11-39-658,0-1 1,0 1-1,0 0 0,0 0 0,1 0 0,-1-1 1,0 1-1,0 0 0,0 0 0,0-1 0,1 1 0,-1 0 1,0 0-1,1-1 0,-1 1 0,1 0 0,-1-1 0,1 1 1,-1-1-1,1 1 0,-1-1 0,1 1 0,0-1 1,-1 1-1,1-1 0,0 1 0,-1-1 0,1 1 0,0-1 1,-1 0-1,1 0 0,0 1 0,0-1 0,-1 0 1,1 0-1,0 0 0,0 0 0,0 0 0,-1 0 0,1 0 1,0 0-1,0 0 0,-1 0 0,1-1 0,1 1 1,37-14-66,-23 3 110,-1-1 0,0-1 0,-1 0 1,-1-1-1,0 0 0,-1-2 0,0 1 0,-1-1 1,-1-1-1,-1 0 0,0 0 0,11-32 1,-29 77 1276,-9 55 0,10-41-1063,4-21-196,0 0 1,2 0-1,-1 37 1,3-57-107,0 1 0,1-1 0,-1 1 0,0-1 0,1 1 0,-1-1 0,1 1 0,-1-1 0,1 1 0,-1-1 0,1 0 0,0 1 0,0-1 0,0 0 0,0 0 0,0 1 0,0-1 1,0 0-1,0 0 0,0 0 0,1 0 0,-1 0 0,0-1 0,1 1 0,-1 0 0,0-1 0,1 1 0,-1-1 0,1 1 0,-1-1 0,1 0 0,-1 1 0,1-1 0,-1 0 1,1 0-1,0 0 0,-1 0 0,1 0 0,-1-1 0,2 1 0,4-1-449,-1 0 0,0 0 0,0-1 1,0 0-1,0 0 0,-1 0 0,1 0 0,0-1 0,5-4 1,24-22-3980,0-9-2705</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0.075"/>
    </inkml:context>
    <inkml:brush xml:id="br0">
      <inkml:brushProperty name="width" value="0.025" units="cm"/>
      <inkml:brushProperty name="height" value="0.025" units="cm"/>
    </inkml:brush>
  </inkml:definitions>
  <inkml:trace contextRef="#ctx0" brushRef="#br0">101 0 15535,'-10'11'2989,"-1"-1"-2207,2-1-64,-1 0-1,1 0 1,1 0-1,-1 1 0,2 1 1,0-1-1,0 1 1,-7 15-1,14-26-708,0 1 0,0-1 0,0 0 0,0 0 0,0 1 0,0-1 0,0 0 0,0 0 0,0 1 0,0-1 0,0 0 0,1 1 0,-1-1 0,0 0 0,0 0 0,0 1 0,0-1-1,0 0 1,1 0 0,-1 0 0,0 1 0,0-1 0,0 0 0,1 0 0,-1 0 0,0 1 0,0-1 0,0 0 0,1 0 0,-1 0 0,0 0 0,0 0 0,1 0 0,-1 0 0,0 1 0,1-1 0,-1 0 0,0 0 0,0 0 0,1 0 0,-1 0 0,0 0 0,1 0 0,-1 0 0,0-1 0,0 1 0,1 0 0,-1 0 0,0 0-1,0 0 1,1 0 0,-1-1 0,19-4-14,29-17-344,27-10-1712,-70 30 1979,0 1 1,0-1-1,0 1 1,1 1-1,-1-1 0,0 1 1,0 0-1,1 0 1,-1 0-1,0 1 1,0-1-1,9 4 1,-13-4 99,0 1-1,0-1 1,0 1 0,0 0-1,0 0 1,0 0 0,0 0 0,0 0-1,0 0 1,0 0 0,0 0-1,-1 0 1,1 0 0,0 0 0,-1 0-1,1 0 1,-1 1 0,1-1-1,-1 0 1,1 0 0,-1 1 0,0-1-1,0 0 1,0 1 0,0-1-1,0 0 1,0 1 0,0-1 0,0 0-1,0 1 1,-1-1 0,1 0-1,0 0 1,-1 1 0,1-1 0,-1 0-1,0 0 1,-1 2 0,0 4 283,-2-1 0,1 0 0,-1 0-1,1 0 1,-2 0 0,-5 6 0,-4 2 350,-1-1-1,-25 17 0,34-26-655,0 0-1,0-1 1,0 0-1,-1 0 0,1 0 1,-1-1-1,0 1 1,0-2-1,1 1 1,-13 1-1,18-3-150,1 0 0,-1 0 1,1 0-1,-1 0 0,1 0 0,-1 0 0,0 0 1,1 0-1,-1-1 0,1 1 0,0 0 0,-1 0 1,1 0-1,-1 0 0,1-1 0,-1 1 0,1 0 1,-1-1-1,1 1 0,0 0 0,-1-1 0,1 1 0,0 0 1,-1-1-1,0 0 0,-1-10-5680,1-11-9837</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0.884"/>
    </inkml:context>
    <inkml:brush xml:id="br0">
      <inkml:brushProperty name="width" value="0.025" units="cm"/>
      <inkml:brushProperty name="height" value="0.025" units="cm"/>
    </inkml:brush>
  </inkml:definitions>
  <inkml:trace contextRef="#ctx0" brushRef="#br0">0 58 8296,'0'0'4153,"5"-10"-1062,16-28-352,-11 28-490,-5 13-1044,-2 14-311,-3-15-779,-1 131 1920,0 6-835,1-138-1188,0 0 1,0 0-1,0-1 1,0 1-1,0 0 1,0 0-1,0 0 1,1-1-1,-1 1 1,0 0-1,1 0 1,-1-1-1,0 1 0,1 0 1,-1-1-1,1 1 1,-1-1-1,1 1 1,-1 0-1,1-1 1,0 1-1,-1-1 1,1 1-1,0-1 1,-1 0-1,1 1 1,1 0-1,24-3 257,-18-1-191,-1 0-1,1 0 1,-1-1-1,0 0 1,7-5-1,28-27 157,-2-1 0,47-56 0,-75 80-167,-8 8 3,-3 4-26,0-1 0,0 1 0,0 0 0,0-1-1,1 1 1,-1 0 0,0 0 0,1 0-1,-1 0 1,1 0 0,-1 0 0,1 1 0,3-2-1,-5 23 427,-3-5-287,-1 1 0,0-1 1,-11 25-1,9-27-156,1 1 1,1 0-1,0 0 1,-4 25-1,8-39-25,0-1-1,0 1 1,0-1-1,0 0 1,0 1-1,0-1 1,1 1-1,-1-1 1,0 1-1,0-1 1,0 0-1,0 1 1,1-1-1,-1 0 1,0 1-1,0-1 1,1 1-1,-1-1 1,0 0-1,1 0 1,-1 1-1,0-1 1,1 0-1,-1 1 1,0-1-1,1 0 1,-1 0-1,1 0 1,-1 0-1,0 1 1,1-1-1,-1 0 1,1 0-1,-1 0 1,1 0-1,-1 0 1,0 0-1,1 0 1,-1 0-1,1 0 1,-1 0-1,1 0 1,-1 0-1,0-1 1,1 1-1,-1 0 1,1 0-1,-1 0 1,0 0-1,1-1 1,-1 1-1,1 0 1,-1-1-1,26-13 105,-1-4-43,42-42 0,-50 42-55,2 1 0,0 1 0,1 0 0,24-13 0,-44 29-10,1-1 1,0 1-1,-1-1 1,1 1-1,0-1 1,0 1-1,-1-1 1,1 1 0,0 0-1,0-1 1,0 1-1,0 0 1,0 0-1,-1 0 1,1 0-1,0 0 1,0-1 0,0 2-1,0-1 1,0 0-1,0 0 1,0 0-1,-1 0 1,1 1 0,0-1-1,0 0 1,0 1-1,0-1 1,-1 0-1,1 1 1,0-1-1,1 2 1,-1 0 3,0 0 0,-1 0-1,1 0 1,0 0 0,-1 0 0,1 0-1,-1 0 1,0 0 0,0 0 0,0 1-1,0-1 1,0 0 0,-1 2 0,-1 11 26,0-1 1,-2 0-1,-5 16 0,-5 2 9,10-24-49,0 0 1,1 0 0,0 0 0,0 1 0,0-1-1,1 1 1,0 9 0,3-19-332,1 1 0,0-1 0,0 1 0,-1-1 0,1 0-1,-1 0 1,1 0 0,-1 0 0,1 0 0,-1 0 0,1 0 0,-1-1 0,0 1 0,2-2 0,12-19-4803,3-6-3401</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1.213"/>
    </inkml:context>
    <inkml:brush xml:id="br0">
      <inkml:brushProperty name="width" value="0.025" units="cm"/>
      <inkml:brushProperty name="height" value="0.025" units="cm"/>
    </inkml:brush>
  </inkml:definitions>
  <inkml:trace contextRef="#ctx0" brushRef="#br0">0 165 16432,'0'0'11530,"9"-1"-11327,2-2-185,0 0 0,0 0 0,0-1-1,0 0 1,-1-1 0,0 0-1,18-12 1,-23 14-26,1-1-1,-1 1 1,-1-1-1,1 0 1,0 0-1,-1-1 1,0 0-1,0 1 1,-1-1-1,1 0 1,-1-1 0,0 1-1,0-1 1,-1 1-1,1-1 1,-1 0-1,2-12 1,-4 18 9,0-1 1,0 0 0,1 0 0,-1 1 0,0-1-1,0 0 1,0 0 0,0 0 0,-1 1-1,1-1 1,0 0 0,0 0 0,0 0-1,-1 1 1,1-1 0,0 0 0,-1 0 0,1 1-1,0-1 1,-1 0 0,1 1 0,-1-1-1,1 1 1,-1-1 0,0 0 0,1 1 0,-1-1-1,-1 0 1,1 1-2,-1 0 0,1-1 0,-1 1 0,1 0 0,-1 0 0,1 0 1,-1 0-1,0 0 0,1 1 0,-1-1 0,1 0 0,-1 1 0,1-1 0,-2 2 0,-3 0-3,1 1 0,-1 0 0,1 0 0,-1 0 0,1 1 1,-8 7-1,3 0 13,1 1 0,0 0 0,1 0 0,0 1 0,1 0 0,1 1 0,0 0 0,1-1 0,0 2 0,1-1 0,0 0 0,2 1 0,-1 0 0,2 0 0,0 15 0,1-28-8,0 0 1,0 0 0,0 1 0,1-1-1,-1 0 1,1 0 0,-1 0-1,1 0 1,0 0 0,0 0-1,0 0 1,0 0 0,0 0-1,1 0 1,-1 0 0,0-1-1,1 1 1,-1-1 0,1 1-1,0-1 1,2 2 0,0-1-49,0 0 0,0 0 1,0 0-1,0-1 0,0 0 1,1 1-1,-1-2 1,1 1-1,-1 0 0,6-1 1,1 0-455,1-1 0,-1 0 0,1 0 1,-1-1-1,0-1 0,1 0 0,18-8 0,-17 4-1322,1-1-1,-1 0 1,0-1-1,23-21 1,8-11-5572</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1.541"/>
    </inkml:context>
    <inkml:brush xml:id="br0">
      <inkml:brushProperty name="width" value="0.025" units="cm"/>
      <inkml:brushProperty name="height" value="0.025" units="cm"/>
    </inkml:brush>
  </inkml:definitions>
  <inkml:trace contextRef="#ctx0" brushRef="#br0">94 0 9929,'0'0'5077,"-9"7"-3561,3-4-1432,0 1 0,1 0-1,-1 0 1,1 1-1,0 0 1,0 0 0,1 0-1,-1 0 1,1 1 0,0 0-1,1 0 1,-1 0 0,1 0-1,-4 13 1,3-10-197,-5 14 549,11-19-416,7-12-449,-5 3-57,0-1 0,-1 1-1,0-1 1,1 1-1,-2-1 1,4-8-1,15-27-7793,-16 36 5749,0 2-47</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2.334"/>
    </inkml:context>
    <inkml:brush xml:id="br0">
      <inkml:brushProperty name="width" value="0.025" units="cm"/>
      <inkml:brushProperty name="height" value="0.025" units="cm"/>
    </inkml:brush>
  </inkml:definitions>
  <inkml:trace contextRef="#ctx0" brushRef="#br0">153 1 13453,'0'0'8093,"-2"9"-6951,-58 157 2505,30-87-2059,-26 105 0,54-179-1550,1 0 0,0 1 0,1-1-1,-1 1 1,1-1 0,1 11 0,-1-15-33,0-1 0,1 1-1,-1 0 1,0-1 0,0 1-1,1 0 1,-1 0-1,0-1 1,1 1 0,-1-1-1,0 1 1,1 0 0,-1-1-1,1 1 1,-1-1-1,1 1 1,0-1 0,-1 1-1,1-1 1,-1 0 0,1 1-1,1 0 1,-1-1 1,0 0 1,1 0-1,-1 0 1,1 0-1,-1 0 0,1 0 1,-1 0-1,1-1 1,-1 1-1,1 0 1,-1-1-1,0 1 0,1-1 1,-1 1-1,3-3 1,8-5 11,0-2 1,0 0-1,-1 0 1,0-1 0,-1-1-1,0 0 1,10-15-1,8-9-22,-22 29-12,-4 3 9,1 1 0,0-1 1,0 1-1,1-1 0,-1 1 0,1 0 0,-1 1 1,1-1-1,0 1 0,5-3 0,-9 5 4,0 0 1,1 0-1,-1 1 1,1-1-1,-1 0 0,0 0 1,1 1-1,-1-1 0,0 0 1,1 1-1,-1-1 0,0 0 1,0 1-1,1-1 1,-1 1-1,0-1 0,0 0 1,0 1-1,0-1 0,1 1 1,-1-1-1,0 1 0,0-1 1,0 0-1,0 1 1,0-1-1,0 1 0,0-1 1,0 1-1,0-1 0,0 1 1,0-1-1,-1 0 1,1 1-1,0-1 0,0 1 1,-1 0-1,-3 21-73,-2-3 78,-2-1 0,0 0 0,-12 17 0,13-22 0,-1 0 0,2 1 0,0-1 0,0 1 0,1 0-1,-6 28 1,11-41-1,0-1-1,0 1 0,0-1 1,0 1-1,0-1 0,0 1 1,0-1-1,0 1 0,0-1 1,0 1-1,0-1 0,0 1 0,0-1 1,0 1-1,0-1 0,1 0 1,-1 1-1,0-1 0,0 1 1,1-1-1,-1 1 0,0-1 1,1 0-1,-1 1 0,0-1 1,1 0-1,-1 1 0,0-1 1,1 0-1,-1 1 0,1-1 1,-1 0-1,0 0 0,1 0 1,-1 1-1,1-1 0,-1 0 1,1 0-1,-1 0 0,1 0 0,-1 0 1,1 0-1,-1 0 0,1 0 1,-1 0-1,1 0 0,-1 0 1,1 0-1,-1 0 0,1 0 1,-1 0-1,1-1 0,-1 1 1,0 0-1,1 0 0,-1-1 1,1 0-1,26-14-61,-22 11-10,-1 0 1,0-1-1,0 1 1,0-1-1,-1 1 1,1-1-1,-1 0 1,0 0-1,-1-1 1,1 1-1,-1-1 1,0 1-1,0-1 1,1-9 0,-3 15 66,0-1 0,0 1 1,-1 0-1,1 0 1,0 0-1,-1 0 1,1 0-1,0 0 0,0 0 1,-1 0-1,1 0 1,0 0-1,0-1 1,-1 1-1,1 0 1,0 1-1,-1-1 0,1 0 1,0 0-1,0 0 1,-1 0-1,1 0 1,0 0-1,-1 0 0,1 0 1,0 0-1,0 1 1,-1-1-1,1 0 1,0 0-1,0 0 0,0 0 1,-1 1-1,1-1 1,0 0-1,0 0 1,0 1-1,0-1 0,-1 0 1,1 0-1,0 1 1,0-1-1,0 0 1,0 1-1,-3 2-9,12-10 10,12-12 19,-8 6-19,1 0 0,30-20-1,-40 31 3,0 0 1,0-1-1,0 1 0,0 1 0,0-1 0,1 0 0,-1 1 0,0 0 0,1 0 0,0 1 0,-1-1 0,1 1 0,-1 0 0,1 0 0,-1 0 1,1 1-1,5 1 0,-9-1-1,1 0-1,-1 1 1,1-1 0,-1 1 0,0-1 0,1 1-1,-1 0 1,0-1 0,0 1 0,0 0 0,0 0 0,-1 0-1,1-1 1,0 1 0,-1 0 0,0 0 0,1 0 0,-1 0-1,0 0 1,0 0 0,0 0 0,0 0 0,0 0 0,-1 3-1,-6 54 116,-6-17 185,9-34-173,1 0 0,1 0 0,-1 0 0,1 1 0,1-1 0,0 1 0,0-1 0,0 1 0,2 16 1,-1-25-113,0 1 1,1-1 0,-1 1-1,0-1 1,0 1 0,1-1-1,-1 0 1,0 1 0,1-1-1,-1 0 1,0 1 0,1-1-1,-1 0 1,1 0 0,-1 1-1,0-1 1,1 0 0,-1 0-1,1 0 1,-1 0 0,1 1 0,-1-1-1,1 0 1,-1 0 0,1 0-1,-1 0 1,0 0 0,1 0-1,-1 0 1,1 0 0,-1 0-1,1 0 1,-1-1 0,1 1-1,-1 0 1,1 0 0,-1 0-1,0-1 1,1 1 0,-1 0-1,1 0 1,-1-1 0,0 1-1,1 0 1,-1-1 0,0 1 0,1 0-1,-1-1 1,1 0 0,18-17 311,-10 3-299,-1-1 0,-1 0 0,-1-1 1,0 1-1,-1-1 0,-1-1 1,0 1-1,-2 0 0,0-1 1,0 1-1,-2-1 0,0 0 1,-5-27-1,3 35-713,3 13-1010,14 18-2528,1-11-772,4-3-3160</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4.251"/>
    </inkml:context>
    <inkml:brush xml:id="br0">
      <inkml:brushProperty name="width" value="0.025" units="cm"/>
      <inkml:brushProperty name="height" value="0.025" units="cm"/>
    </inkml:brush>
  </inkml:definitions>
  <inkml:trace contextRef="#ctx0" brushRef="#br0">105 68 5701,'4'-3'1495,"-1"-1"0,0 1 0,0-1 0,0 0 1,0 0-1,0 0 0,-1 0 0,0 0 0,2-5 0,-3 8-1329,-1 0 0,0 0 1,0 0-1,1 1 0,-1-1 1,0 0-1,0 0 0,0 0 0,0 0 1,0 1-1,0-1 0,0 0 1,0 0-1,0 0 0,0 0 1,0 0-1,-1 1 0,1-1 1,0 0-1,-1 0 0,0-1 1,0 1-76,0 1 0,0-1 0,0 1 1,0-1-1,0 1 0,0-1 0,-1 1 1,1 0-1,0 0 0,0 0 0,0-1 1,-1 1-1,1 0 0,0 0 0,0 1 1,0-1-1,-1 0 0,1 0 0,0 0 1,0 1-1,-2 0 0,-1 1-42,-1 0-1,1 0 0,-1 0 1,1 1-1,0 0 1,0 0-1,0 0 0,0 1 1,0-1-1,1 1 0,-1 0 1,1 0-1,0 0 1,1 0-1,-5 8 0,-1 2 71,1 0 0,1 1 0,-8 27-1,12-36-91,0 1-1,1-1 0,0 1 1,0-1-1,0 1 0,1 0 0,0-1 1,1 1-1,-1-1 0,3 13 1,-2-17-21,0-1 0,-1 1 0,1-1 0,0 0 0,0 1 0,0-1 0,-1 0 0,2 1 0,-1-1 0,0 0 0,0 0 0,0 0 0,0 0 0,1 0 0,-1 0 0,1 0 0,-1 0 0,3 0 0,-1 0 14,0 0-1,1-1 1,-1 1-1,1-1 0,-1 0 1,0 0-1,1 0 1,-1-1-1,1 1 1,-1-1-1,0 1 1,4-3-1,1 1 29,0-1 1,0-1-1,-1 0 0,1 0 0,-1 0 1,0-1-1,0 0 0,0 0 0,-1-1 1,12-12-1,1-6 47,29-45 1,-19 25 31,-26 112 1,-6-38-109,1-23-16,1 0 0,0 0 0,1 0-1,0 0 1,0 1 0,1 7 0,0-13-2,-1-1 0,1 1 0,-1-1 0,1 1 0,-1-1 0,1 1 0,0-1 0,0 0 0,0 1 0,0-1 0,0 0-1,0 0 1,0 1 0,1-1 0,-1 0 0,0 0 0,0 0 0,1-1 0,-1 1 0,1 0 0,-1 0 0,1-1 0,-1 1 0,1-1 0,-1 1 0,1-1 0,0 0 0,-1 0 0,1 0-1,0 0 1,2 0 0,11 0 3,1-2 1,-1 1-1,0-2 0,0 0 0,15-6 0,-13 4 63,0 1-1,0 1 1,0 0-1,23-1 1,-58-37 1583,-2-3-1394,-27-40 0,51 89-295,0 0 0,1 1 0,0-1 0,0-1 0,0 1 0,1-1 0,-1 0 0,1 0 0,0 0 0,0-1 0,0 0 0,1 0 0,-1-1 0,1 0 0,-1 0 0,1 0 0,9 0 0,6 2-838,1-2-1,0-1 1,43-3-1,-53 0-114,0 0 1,-1-1-1,0-1 0,0 0 1,12-6-1,-14 6 665,0 0-1,0 0 1,1 1-1,-1 0 1,1 1-1,18-2 1,-28 4 465,-1 1 0,1 0 0,0-1 0,0 1 0,-1-1 0,1 1 0,-1 0 0,1 0 1,-1-1-1,1 1 0,-1 0 0,1 0 0,-1 0 0,0-1 0,1 1 0,-1 0 0,0 0 0,0 0 1,1 0-1,-1 0 0,0 0 0,0 0 0,0 0 0,0-1 0,0 1 0,0 0 0,-1 0 0,1 0 1,0 0-1,-1 1 0,-4 30 1117,-3-9-402,6-17-567,-1 1-1,1-1 0,1 1 0,-1-1 1,1 1-1,0 6 0,1-12-273,0 0 0,0-1 0,0 1 0,1-1-1,-1 1 1,0-1 0,0 1 0,1-1 0,-1 1 0,0-1-1,1 0 1,-1 1 0,1-1 0,-1 1 0,1-1-1,-1 0 1,1 0 0,-1 1 0,1-1 0,-1 0 0,1 0-1,-1 1 1,1-1 0,-1 0 0,1 0 0,-1 0 0,1 0-1,0 0 1,-1 0 0,1 0 0,-1 0 0,1 0 0,-1 0-1,2 0 1,23-3 44,-8-3-35,0 0 1,0-1-1,-1-1 1,0 0-1,20-15 1,-21 13-23,1 1 1,-1 0 0,2 1 0,-1 1 0,28-8 0,-44 14-1,1 1 0,0 0-1,-1 0 1,1 0 0,0 0-1,0-1 1,-1 1 0,1 0 0,0 0-1,-1 0 1,1 0 0,0 1-1,-1-1 1,1 0 0,0 0-1,0 0 1,-1 1 0,1-1 0,-1 0-1,1 0 1,0 1 0,-1-1-1,1 1 1,-1-1 0,1 1 0,0-1-1,-1 1 1,0-1 0,1 1-1,0 0 1,1 24 180,-20 35 443,15-52-486,0-1 17,1 0-1,0 0 1,0 1-1,1-1 1,-1 0-1,1 8 1,1-14-148,1-1 1,-1 1-1,0-1 1,1 0-1,-1 1 1,0-1-1,1 0 1,-1 1-1,0-1 1,1 0-1,-1 1 1,1-1-1,-1 0 1,1 0-1,-1 1 1,1-1-1,-1 0 1,0 0-1,1 0 1,-1 0-1,1 0 1,-1 1-1,1-1 1,0 0-1,-1 0 1,1 0-1,-1-1 1,1 1-1,-1 0 1,1 0-1,-1 0 1,1 0-1,-1 0 1,0-1-1,1 1 1,-1 0-1,1 0 1,-1-1-1,1 1 1,23-10 62,0-5-130,0-1 0,26-24-1,-32 24-128,0 2 0,1 0 0,1 1 0,28-14 0,-48 27 189,-1 0 1,1 0 0,0 1 0,0-1 0,0 0 0,0 0 0,0 1 0,-1-1 0,1 0 0,0 0 0,0 1 0,0-1 0,0 0 0,0 1 0,0-1 0,0 0 0,0 0 0,0 1 0,0-1 0,0 0 0,0 1 0,0-1 0,0 0 0,0 0 0,0 1 0,1-1 0,-1 0 0,0 0 0,0 1 0,0-1-1,0 0 1,0 0 0,1 1 0,-1-1 0,0 0 0,0 0 0,1 0 0,-1 1 0,0-1 0,0 0 0,0 0 0,1 0 0,-1 0 0,0 0 0,1 1 0,-1-1 0,0 0 0,0 0 0,1 0 0,-1 0 0,0 0 0,1 0 0,-1 0 0,0 0 0,0 0 0,1 0 0,-1 0 0,0 0 0,1 0 0,-1 0-1,0-1 2,-13 23 144,-5-1 44,-21 26 265,37-44-390,0 0 0,0 0-1,0 1 1,0-1-1,0 1 1,0 0 0,1-1-1,0 1 1,0 0 0,0 0-1,-1 4 1,20-8 33,2-3-257,0-1 1,32-12-1,-36 11-213,1 0-1,-1 1 1,1 0 0,-1 1-1,22 0 1,-37 3 367,0 0 0,0 0 0,1 0 1,-1 0-1,0 1 0,0-1 0,0 0 0,1 1 0,-1-1 0,0 1 0,0 0 1,0-1-1,0 1 0,0 0 0,0-1 0,0 1 0,0 0 0,0 0 0,-1 0 1,1 0-1,0 0 0,0 0 0,0 1 0,-1-1 24,1 1-1,0-1 1,0 0-1,0 0 1,0 0 0,-1 0-1,1 0 1,0 0-1,1 0 1,-1-1-1,0 1 1,0 0 0,0-1-1,0 1 1,1 0-1,-1-1 1,0 1-1,1-1 1,-1 0-1,0 1 1,1-1 0,-1 0-1,0 0 1,1 0-1,-1 0 1,0 0-1,3-1 1,2 0-5,0-1-1,0 0 1,0-1 0,0 1 0,-1-1-1,1 0 1,-1-1 0,0 1-1,0-1 1,0 0 0,0-1-1,7-8 1,-7 7-2,1 0-1,-2 0 1,1 0-1,-1-1 0,0 0 1,0 1-1,0-2 1,-1 1-1,-1 0 1,3-9-1,-5 16-9,0-1 0,0 1 1,0-1-1,0 1 0,0-1 0,0 1 0,0-1 0,0 1 0,0-1 0,0 1 0,-1-1 0,1 1 1,0-1-1,0 1 0,0 0 0,-1-1 0,1 1 0,0-1 0,-1 1 0,1 0 0,0-1 0,-1 1 1,1 0-1,-1-1 0,1 1 0,0 0 0,-1 0 0,1-1 0,-1 1 0,1 0 0,-1 0 0,1 0 0,-1 0 1,1-1-1,-1 1 0,1 0 0,-1 0 0,1 0 0,-1 0 0,1 0 0,-1 0 0,1 0 0,-1 1 1,1-1-1,-1 0 0,1 0 0,-1 0 0,1 0 0,0 1 0,-1-1 0,1 0 0,-1 0 0,1 1 1,-1 0-1,-29 13 69,23-9 16,0 1 1,0-1-1,1 1 1,0 1-1,0-1 0,1 1 1,-1 0-1,1 0 1,1 1-1,0-1 1,0 1-1,0 0 0,1 0 1,0 0-1,0 1 1,-2 16-1,5-23-80,0 0 1,1 0-1,-1 0 0,0 0 0,1-1 0,0 1 1,-1 0-1,1 0 0,0 0 0,0-1 1,0 1-1,0-1 0,0 1 0,0 0 1,0-1-1,1 0 0,-1 1 0,0-1 1,1 0-1,-1 0 0,1 0 0,0 0 0,-1 0 1,1 0-1,0 0 0,0 0 0,-1-1 1,1 1-1,0-1 0,0 1 0,0-1 1,0 0-1,0 0 0,3 0 0,9 2-25,-1-2-1,1 0 1,21-3-1,-20 1-62,0-2-1,0 0 0,-1 0 0,1-2 0,-1 0 0,0 0 0,-1-1 0,0-1 0,0 0 0,23-20 0,-35 27 101,1 0 0,-1 0 1,0 0-1,0 0 0,1-1 0,-1 1 0,0 0 1,0-1-1,0 1 0,0-1 0,0 1 0,-1-1 1,1 0-1,0 1 0,-1-1 0,1 0 0,0-2 1,-1 3 10,-1 0 1,1 0-1,0 0 1,-1 0-1,1 0 1,0 1 0,-1-1-1,1 0 1,-1 0-1,1 1 1,-1-1 0,0 0-1,1 1 1,-1-1-1,0 0 1,1 1-1,-1-1 1,0 1 0,0-1-1,1 1 1,-1 0-1,0-1 1,-2 0 0,-4-1 144,-1 0 1,0 1 0,0-1 0,0 1 0,-14 1 0,48 11-35,7-6-130,1-3 1,0 0-1,36-4 0,-57 1-9,1-1-1,-1 0 1,0 0-1,1-2 1,-1 1-1,-1-2 1,1 0-1,-1 0 1,0-1 0,19-13-1,-28 18 5,-1-1-1,1 0 1,-1 0-1,0 0 1,1-1-1,-1 1 1,0 0 0,0-1-1,-1 1 1,1-1-1,-1 0 1,1 0-1,-1 0 1,0 1-1,0-1 1,0 0 0,1-4-1,-2 7 7,-1 0-1,1-1 1,0 1-1,0 0 1,0 0 0,-1-1-1,1 1 1,0 0-1,0 0 1,-1 0 0,1 0-1,0 0 1,0-1-1,-1 1 1,1 0 0,0 0-1,0 0 1,-1 0-1,1 0 1,0 0 0,-1 0-1,1 0 1,0 0-1,-1 0 1,1 0 0,0 0-1,0 0 1,-1 0-1,1 0 1,0 0 0,0 1-1,-1-1 1,1 0-1,0 0 1,0 0 0,-1 0-1,1 1 1,0-1-1,0 0 1,-1 0 0,1 0-1,0 1 1,-13 7 170,8-3-135,1 1 0,0 1 0,0-1 0,0 0 0,1 1 0,0 0 1,0 0-1,1 0 0,0 0 0,0 0 0,1 0 0,-1 1 0,2-1 1,-1 1-1,1-1 0,1 10 0,-1-11-125,1 0 0,0 0 1,0 0-1,1-1 0,-1 1 1,1 0-1,1-1 0,-1 1 0,5 6 1,-5-9-231,0 0-1,1 0 1,0 0 0,-1 0 0,1 0 0,0 0 0,0-1 0,1 1 0,-1-1-1,0 0 1,1 0 0,-1 0 0,1-1 0,6 3 0,27 1-7196</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5.200"/>
    </inkml:context>
    <inkml:brush xml:id="br0">
      <inkml:brushProperty name="width" value="0.025" units="cm"/>
      <inkml:brushProperty name="height" value="0.025" units="cm"/>
    </inkml:brush>
  </inkml:definitions>
  <inkml:trace contextRef="#ctx0" brushRef="#br0">1 44 11627,'0'0'11301,"9"0"-11237,6 1-61,-4-1-8,0 1 1,0-1-1,1-1 0,-1 0 1,0 0-1,-1-1 1,1-1-1,0 0 1,-1 0-1,16-8 0,-26 11 5,41-20-37,-40 20 36,0 0-1,0 0 1,0 0-1,0 0 1,-1 0-1,1 0 0,0 0 1,0 0-1,0 0 1,0 0-1,0 1 1,0-1-1,-1 0 1,1 1-1,0-1 1,0 0-1,0 1 0,-1-1 1,1 1-1,0 0 1,-1-1-1,1 1 1,0-1-1,-1 1 1,1 0-1,-1-1 0,1 1 1,-1 0-1,1 0 1,-1 0-1,1-1 1,-1 1-1,0 0 1,0 0-1,1 0 1,-1 0-1,0 0 0,0-1 1,0 1-1,0 0 1,0 0-1,0 0 1,0 0-1,0 1 1,1 88-165,-1-51-2802,0-20-3668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0.920"/>
    </inkml:context>
    <inkml:brush xml:id="br0">
      <inkml:brushProperty name="width" value="0.025" units="cm"/>
      <inkml:brushProperty name="height" value="0.025" units="cm"/>
    </inkml:brush>
  </inkml:definitions>
  <inkml:trace contextRef="#ctx0" brushRef="#br0">214 0 5317,'0'0'18177,"-4"9"-17227,-10 18-367,-1 0 0,-1-1-1,-2-1 1,-32 37 0,22-29-374,-40 64 0,67-90-2269,13-15 513,16-15-905,4-13-1824,3-5-1986</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5.810"/>
    </inkml:context>
    <inkml:brush xml:id="br0">
      <inkml:brushProperty name="width" value="0.025" units="cm"/>
      <inkml:brushProperty name="height" value="0.025" units="cm"/>
    </inkml:brush>
  </inkml:definitions>
  <inkml:trace contextRef="#ctx0" brushRef="#br0">47 67 5285,'0'0'8296,"34"-49"-5574,-24 35 129,-2 11-160,-5 3-1090,-3 22-544,0 13 160,0 10-480,-8 10-481,-5 6-192,-1 2-64,0-3 0,4-6-640,0-12-1474,5-11-577,-2-13-864,-2-14-2339,-3-4-1024</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6.167"/>
    </inkml:context>
    <inkml:brush xml:id="br0">
      <inkml:brushProperty name="width" value="0.025" units="cm"/>
      <inkml:brushProperty name="height" value="0.025" units="cm"/>
    </inkml:brush>
  </inkml:definitions>
  <inkml:trace contextRef="#ctx0" brushRef="#br0">2 220 10730,'-1'-14'2344,"1"5"-2081,-1-52 2612,2 56-2633,0 1-1,0-1 1,0 1 0,0 0-1,1 0 1,-1 0-1,1 0 1,0 0 0,1 0-1,-1 0 1,1 0-1,-1 1 1,1-1-1,0 1 1,4-3 0,7-3 60,0 0 0,0 1 0,1 1-1,0 0 1,0 1 0,1 1 0,0 0 0,0 1 0,0 1 0,0 0 0,1 1 0,-1 1 0,1 1 0,-1 0 0,22 4 0,-34-4-307,0 1-1,1 0 1,-1 0-1,0 0 1,0 0 0,0 1-1,0 0 1,0 0-1,0 0 1,-1 0 0,1 0-1,-1 1 1,0 0-1,1-1 1,-1 1 0,0 1-1,0-1 1,3 5-1,-5-6 45,0 1 0,0-1 0,0 0-1,0 1 1,0-1 0,0 1 0,-1-1 0,1 1-1,-1-1 1,1 1 0,-1 0 0,0-1 0,0 1-1,0 0 1,-1-1 0,1 1 0,-1-1-1,1 1 1,-1-1 0,0 1 0,0-1 0,0 1-1,0-1 1,-1 0 0,1 1 0,0-1-1,-1 0 1,0 0 0,1 0 0,-4 2 0,-8 8 610,0-2 1,0 0 0,-1-1 0,0 0-1,-27 12 1,21-11-599,0 1 0,-20 14 0,57-25-5336,-4 0 3262,15-6-3849,4-4-4666</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6.899"/>
    </inkml:context>
    <inkml:brush xml:id="br0">
      <inkml:brushProperty name="width" value="0.025" units="cm"/>
      <inkml:brushProperty name="height" value="0.025" units="cm"/>
    </inkml:brush>
  </inkml:definitions>
  <inkml:trace contextRef="#ctx0" brushRef="#br0">0 136 4068,'0'0'19827,"10"4"-18503,-8-3-1257,0 1 0,1-1 1,-1 0-1,1 1 0,-1-2 1,1 1-1,-1 0 1,1 0-1,-1-1 0,1 1 1,0-1-1,0 0 0,-1 0 1,1 0-1,0 0 1,-1 0-1,1-1 0,0 1 1,-1-1-1,1 0 0,0 1 1,-1-1-1,1 0 1,-1-1-1,0 1 0,1 0 1,-1-1-1,0 1 1,0-1-1,0 0 0,0 0 1,0 0-1,0 0 0,0 0 1,-1 0-1,2-3 1,26-46 368,-28 48-428,0 0 1,0 1-1,0-1 1,0 0-1,0 0 1,-1 0-1,1 0 1,-1 1-1,0-1 1,0 0-1,0 0 1,0 0-1,-1 0 1,1 0-1,-1 0 1,1 1-1,-1-1 1,-1-3-1,1 5-6,0 0 1,0 1-1,1-1 0,-1 0 0,0 0 0,0 1 0,0-1 0,0 1 0,0-1 0,0 0 0,0 1 0,0 0 0,0-1 0,0 1 0,0 0 0,0-1 0,0 1 0,0 0 0,0 0 0,0 0 0,0 0 1,0 0-1,-1 0 0,1 0 0,0 0 0,0 1 0,0-1 0,0 0 0,0 1 0,0-1 0,0 1 0,0-1 0,-1 2 0,-2-1 1,1 1 0,-1 0 0,1 1 0,0-1 0,0 0 0,0 1 0,0 0 0,-3 3 0,-1 5 7,0 0 1,1 1 0,1 0-1,0 0 1,0 0 0,1 1-1,1-1 1,0 1 0,1 0-1,0 0 1,0 20 0,2-31-6,1 0 0,-1 0 1,1 0-1,-1 0 0,1 0 1,0-1-1,-1 1 0,1 0 1,0 0-1,0-1 0,0 1 1,0 0-1,1-1 0,-1 1 0,0-1 1,1 0-1,-1 1 0,1-1 1,-1 0-1,1 0 0,0 0 1,-1 0-1,1 0 0,0 0 1,0-1-1,0 1 0,0 0 1,0-1-1,0 0 0,-1 1 1,1-1-1,0 0 0,4 0 1,9 1 11,0-1 0,1 0 0,18-3 0,-28 2-10,87-16-82,-68 11-91,0 1 1,1 1 0,26 0-1,-52 4 179,1 0-1,-1 0 1,0 0-1,0-1 1,0 1-1,1 1 0,-1-1 1,0 0-1,0 0 1,1 0-1,-1 0 1,0 0-1,0 0 1,0 0-1,1 0 1,-1 0-1,0 0 1,0 0-1,0 1 0,1-1 1,-1 0-1,0 0 1,0 0-1,0 0 1,0 0-1,1 1 1,-1-1-1,0 0 1,0 0-1,0 0 1,0 1-1,0-1 0,0 0 1,0 0-1,0 1 1,0-1-1,1 0 1,-1 0-1,0 0 1,0 1-1,0-1 1,0 0-1,0 0 1,0 1-1,-1-1 0,1 0 1,0 0-1,0 0 1,0 1-1,0-1 1,0 0-1,0 0 1,0 1-1,0-1 1,0 0-1,-1 0 1,1 0-1,0 0 1,0 1-1,0-1 0,0 0 1,-1 0-1,1 0 1,0 0-1,0 0 1,0 1-1,-1-1 1,1 0-1,0 0 1,-19 10 1565,18-10-1515,0-1 0,-1 0 0,1 1 0,0-1 0,0 0 0,0 0 0,0 0 1,0 0-1,0 1 0,0-1 0,0-1 0,0 1 0,0 0 0,0 0 1,1 0-1,-1 0 0,1-1 0,-1 1 0,1 0 0,-1 0 0,1-1 0,-1 1 1,1 0-1,0-1 0,0 1 0,0-1 0,0-1 0,-5-51 111,5 42-76,-2-10-53,0 6-34,1 1 1,1-1-1,2-28 1,-1 43-72,0 0 0,-1 1 1,1-1-1,0 0 1,-1 1-1,1-1 1,0 1-1,0-1 1,-1 1-1,1 0 1,0-1-1,0 1 1,0 0-1,0-1 1,0 1-1,-1 0 1,1 0-1,0 0 1,0 0-1,0 0 0,0 0 1,0 0-1,0 0 1,0 0-1,0 0 1,-1 0-1,1 1 1,1-1-1,27 8-4454,-13-1-654,1-2-2572</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7.241"/>
    </inkml:context>
    <inkml:brush xml:id="br0">
      <inkml:brushProperty name="width" value="0.025" units="cm"/>
      <inkml:brushProperty name="height" value="0.025" units="cm"/>
    </inkml:brush>
  </inkml:definitions>
  <inkml:trace contextRef="#ctx0" brushRef="#br0">75 0 9289,'0'0'17787,"-8"8"-17189,4-4-568,0-1-37,0-1-1,1 2 1,-1-1-1,1 0 1,0 1-1,0-1 1,0 1-1,0 0 1,1 0-1,-1 0 1,1 0-1,0 1 1,0-1 0,1 0-1,-1 1 1,1 0-1,0-1 1,0 8-1,1-11-72,1-1 0,-1 1 0,0 0 0,1 0 0,0 0 0,-1-1 0,1 1 0,-1 0 0,1-1-1,0 1 1,-1-1 0,1 1 0,0-1 0,0 1 0,-1-1 0,1 1 0,0-1 0,0 0 0,0 1 0,0-1 0,0 0 0,0 0 0,0 1 0,29 5-1248,-21-5 814,23 5-878,-16-4 950,-1 1-1,1 0 1,-1 2-1,0-1 1,28 14-1,-42-17 561,-1-1-1,1 0 1,-1 1 0,1-1-1,-1 1 1,1-1 0,-1 0-1,1 1 1,-1-1 0,0 1-1,1-1 1,-1 1 0,0-1-1,1 1 1,-1 0 0,0-1-1,1 1 1,-1-1 0,0 1-1,0-1 1,0 1 0,0 0-1,0-1 1,0 1 0,0 0 0,0-1-1,0 1 1,0-1 0,0 1-1,0 0 1,0-1 0,0 1-1,-1 0 1,1-1 0,0 1-1,0-1 1,-1 1 0,1-1-1,0 1 1,-1-1 0,1 1-1,-1-1 1,1 1 0,0-1-1,-1 1 1,1-1 0,-1 0-1,1 1 1,-1-1 0,0 0-1,0 1 1,-32 18 1960,30-17-1894,-13 5 135,0 1-1,0-2 1,-1-1-1,0 0 1,0-1-1,0 0 1,-1-2-1,-22 1 1,39-3-367,1 1 0,0-1 0,-1 0 1,1 0-1,0 0 0,-1 0 0,1 0 0,0 0 0,-1 0 0,1 0 0,-1 0 1,1 0-1,0 0 0,-1 0 0,1 0 0,0 0 0,-1 0 0,1 0 0,0 0 1,-1-1-1,1 1 0,0 0 0,-1 0 0,1 0 0,0 0 0,-1-1 0,1 1 1,0 0-1,0 0 0,-1-1 0,1 1 0,0 0 0,0-1 0,0 1 0,-1 0 1,1-1-1,0 1 0,0 0 0,0-1 0,0 1 0,11-13-2531,24-9-3107,-2 8 310,6 0-1244</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7.633"/>
    </inkml:context>
    <inkml:brush xml:id="br0">
      <inkml:brushProperty name="width" value="0.025" units="cm"/>
      <inkml:brushProperty name="height" value="0.025" units="cm"/>
    </inkml:brush>
  </inkml:definitions>
  <inkml:trace contextRef="#ctx0" brushRef="#br0">17 0 12204,'0'0'15844,"-3"10"-15188,-1 3-483,2-8-107,0 1 0,0 0-1,1-1 1,0 1 0,0 0 0,1 0 0,0 6 0,0-11-62,0-1 1,0 1 0,0 0-1,0-1 1,0 1-1,0-1 1,0 1 0,0-1-1,1 1 1,-1-1 0,0 1-1,0-1 1,1 1-1,-1-1 1,0 1 0,1-1-1,-1 0 1,0 1-1,1-1 1,-1 1 0,1-1-1,-1 0 1,1 1-1,-1-1 1,0 0 0,1 0-1,-1 1 1,1-1-1,0 0 1,-1 0 0,1 0-1,24 0 91,20-14-65,-31 7-72,67-29-597,-73 34 587,0-1-1,0 1 1,0 1-1,0-1 1,0 1-1,0 1 1,1-1-1,12 2 1,-20 0 61,0-1 1,0 0-1,0 0 1,0 1-1,0-1 1,0 0-1,-1 1 1,1-1-1,0 1 1,0-1-1,0 1 1,0 0-1,-1-1 1,1 1-1,0 0 1,0 0-1,-1-1 1,1 1-1,-1 0 1,1 0-1,-1 0 1,1 0-1,-1 0 1,1 0-1,-1 0 1,0-1-1,0 1 1,1 0-1,-1 2 1,-1 38 825,1-37-670,-1-1 1,1 1 0,0 0-1,0 0 1,0 0 0,0 0-1,1 0 1,1 7-1,-1-10-132,0 0-1,0 0 0,0-1 0,1 1 0,-1 0 0,0 0 1,0-1-1,1 1 0,-1-1 0,0 1 0,1-1 1,-1 1-1,0-1 0,1 0 0,-1 0 0,0 1 0,1-1 1,-1 0-1,1 0 0,-1-1 0,0 1 0,1 0 0,-1 0 1,1-1-1,1 0 0,36-12 140,17-21-104,18-10-273,-67 40 137,-1 1 0,1 0 0,1 1 1,-1-1-1,0 1 0,0 1 1,1-1-1,10 1 0,-17 1 71,-1 0 0,1 0 0,0 1 0,-1-1 0,1 0 0,-1 1 0,1-1-1,0 0 1,-1 1 0,1-1 0,-1 1 0,1-1 0,-1 1 0,1-1 0,-1 1 0,0 0 0,1-1 0,-1 1 0,1-1 0,-1 1-1,0 0 1,0-1 0,1 1 0,-1 0 0,0-1 0,0 1 0,0 0 0,0 0 0,0-1 0,0 1 0,0 0 0,0-1 0,0 1-1,0 0 1,0-1 0,-1 1 0,1 0 0,0-1 0,0 1 0,-1 0 0,1-1 0,0 1 0,-1 0 0,-15 32-2241</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8.599"/>
    </inkml:context>
    <inkml:brush xml:id="br0">
      <inkml:brushProperty name="width" value="0.025" units="cm"/>
      <inkml:brushProperty name="height" value="0.025" units="cm"/>
    </inkml:brush>
  </inkml:definitions>
  <inkml:trace contextRef="#ctx0" brushRef="#br0">1 4 4869,'0'0'17696,"0"10"-16521,1 4-752,-1-3-75,0 1 0,1-1 0,1 1 0,4 20 0,-5-29-307,0-1 0,0 1 1,0-1-1,0 1 0,0-1 0,1 1 0,-1-1 0,1 0 0,-1 0 0,1 1 1,0-1-1,0 0 0,0-1 0,0 1 0,0 0 0,1-1 0,-1 1 1,0-1-1,1 1 0,-1-1 0,1 0 0,-1 0 0,1 0 0,0-1 1,-1 1-1,1-1 0,5 1 0,3-2 23,0 0-1,0-1 1,-1 0 0,1-1 0,0 0-1,-1-1 1,0 0 0,1-1-1,-2 0 1,1 0 0,-1-1 0,18-14-1,-14 11-50,0 0 1,1 1-1,0 0 0,0 1 0,20-6 0,-33 12-7,0 1-1,0-1 0,0 1 0,0-1 0,0 1 1,0 0-1,0 0 0,1-1 0,-1 1 0,0 0 1,0 0-1,0 0 0,0 0 0,0 0 0,0 0 1,0 1-1,0-1 0,1 0 0,-1 1 0,0-1 1,0 0-1,0 1 0,0-1 0,0 1 0,0 0 0,-1-1 1,1 1-1,0 0 0,0-1 0,0 1 0,-1 0 1,1 0-1,0 0 0,-1 0 0,1 0 0,0 0 1,-1 0-1,1 0 0,-1 0 0,0 0 0,1 0 1,-1 2-1,1 5 231,-1 0 1,0 1-1,0-1 0,-1 0 1,-2 11-1,1 27 1005,21-52-707,0-8-420,0 0-1,18-19 1,-17 15-116,1 1 1,24-16 0,-39 29-55,0 1 1,0-1-1,0 1 1,1 1-1,-1-1 1,1 1-1,0 0 1,-1 0-1,1 1 1,0 0 0,0 0-1,12 1 1,-18 1 45,1-1 1,-1 1 0,1-1 0,-1 1-1,0 0 1,1 0 0,-1 0-1,0-1 1,0 1 0,0 1 0,1-1-1,-1 0 1,0 0 0,0 0-1,0 0 1,-1 1 0,1-1 0,0 0-1,0 1 1,-1-1 0,1 1-1,-1-1 1,1 1 0,-1-1 0,0 1-1,0-1 1,1 1 0,-1-1 0,0 1-1,0 0 1,0-1 0,-1 1-1,1-1 1,-1 3 0,1 2-20,-1 0 0,0 0 0,0 0 1,0 0-1,-1 0 0,0 0 0,-5 10 0,-6 0-1808,12-15 1675,1-1 0,0 0 0,-1 0 0,1 1 0,0-1 0,-1 0 0,1 0 0,0 0 0,-1 1 0,1-1 0,-1 0 0,1 0 0,0 0 0,-1 0 0,1 0 0,-1 0 0,1 0 0,0 0 0,-1 0 0,1 0 0,-1 0 0,1 0 0,0 0 0,-1 0 0,1 0 0,-1-1 0,1 1 0,0 0 0,-1 0 0,1 0 0,0-1 0,-1 1 0,1 0 1,0 0-1,-1-1 0,1 1 0,0 0 0,-1-1 0,1 1 0,0 0 0,0-1 0,0 1 0,-1 0 0,1-1 0,0 1 0,0 0 0,0-1 0,0 0 0,-6-19-6378</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8.925"/>
    </inkml:context>
    <inkml:brush xml:id="br0">
      <inkml:brushProperty name="width" value="0.025" units="cm"/>
      <inkml:brushProperty name="height" value="0.025" units="cm"/>
    </inkml:brush>
  </inkml:definitions>
  <inkml:trace contextRef="#ctx0" brushRef="#br0">1 0 13677,'0'0'9833</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29.671"/>
    </inkml:context>
    <inkml:brush xml:id="br0">
      <inkml:brushProperty name="width" value="0.025" units="cm"/>
      <inkml:brushProperty name="height" value="0.025" units="cm"/>
    </inkml:brush>
  </inkml:definitions>
  <inkml:trace contextRef="#ctx0" brushRef="#br0">88 166 7944,'0'0'6945,"5"-8"-3251,1 1-2841,-4 4-458,1 0 0,-1 0 0,1 0 1,-1 0-1,0-1 0,-1 1 0,1-1 0,0 1 0,-1-1 0,0 0 0,0 0 0,0 0 1,0-7-1,-1 11-341,0-1-1,0 1 1,-1-1 0,1 1 0,0-1 0,-1 1 0,1-1 0,-1 1 0,1-1-1,-1 1 1,1-1 0,0 1 0,-1 0 0,0-1 0,1 1 0,-1 0 0,1 0 0,-1-1-1,1 1 1,-1 0 0,0 0 0,1 0 0,-1 0 0,1 0 0,-1 0 0,0 0-1,1 0 1,-1 0 0,1 0 0,-1 0 0,0 0 0,1 0 0,-1 0 0,1 0 0,-1 1-1,0-1 1,1 0 0,-1 0 0,1 1 0,-1-1 0,1 0 0,-1 1 0,0 0-1,-27 14-42,21-10-3,1 1 1,0 0 0,0 0 0,1 1 0,-1 0 0,1 0 0,1 0 0,0 0 0,0 1 0,0 0-1,1-1 1,0 1 0,0 1 0,-2 15 0,5-23-9,-1-1 0,1 1 0,0-1 0,0 1 0,0-1 0,0 1 1,0-1-1,0 1 0,1-1 0,-1 1 0,0-1 0,0 1 0,0-1 0,0 1 0,0-1 0,1 1 0,-1-1 0,0 1 0,1-1 0,-1 0 1,0 1-1,1-1 0,-1 1 0,0-1 0,1 0 0,-1 1 0,1-1 0,-1 0 0,0 0 0,1 1 0,-1-1 0,1 0 0,0 1 1,22-4 22,22-17 42,-17-1-42,0-1 0,-2-2-1,0 0 1,-2-2 0,-1 0 0,34-51 0,-57 77-24,0 0 0,0 0 0,0 1 0,0-1-1,0 0 1,0 0 0,0 0 0,0 0 0,0 0 0,0 0 0,0 0 0,0 0 0,0 0 0,0 0 0,0 0 0,0 1-1,0-1 1,1 0 0,-1 0 0,0 0 0,0 0 0,0 0 0,0 0 0,0 0 0,0 0 0,0 0 0,0 0 0,0 0-1,0 0 1,0 0 0,1 0 0,-1 0 0,0 0 0,0 0 0,0 0 0,0 0 0,0 0 0,0 0 0,0 0-1,0 0 1,0 0 0,1 0 0,-1 0 0,0 0 0,0 0 0,0 0 0,0 0 0,0 0 0,0 0 0,0 0 0,0 0-1,0 0 1,0 0 0,0 0 0,1 0 0,-1-1 0,0 1 0,0 0 0,0 0 0,0 0 0,0 0 0,0 15-39,-4 18 19,-4 3 8,4-21 63,0 1 1,1 0 0,1-1-1,0 1 1,1 0 0,0 0-1,2 0 1,3 25 0,-3-39-22,-1 0 1,1 1-1,0-1 1,0 0-1,0 0 1,0 0-1,1 0 0,-1-1 1,1 1-1,-1 0 1,1 0-1,-1-1 1,1 1-1,0-1 1,0 1-1,0-1 0,0 0 1,0 0-1,0 0 1,0 0-1,0 0 1,0 0-1,0-1 1,1 1-1,-1-1 1,0 1-1,0-1 0,1 0 1,-1 0-1,0 0 1,1 0-1,-1 0 1,0-1-1,0 1 1,1-1-1,-1 1 0,0-1 1,0 0-1,4-2 1,5-1 44,-1 0 0,0-1 1,-1 0-1,1-1 0,-1 0 0,16-14 0,-19 15-68,0-1 0,0 1-1,-1-1 1,0-1 0,0 1 0,0-1-1,-1 0 1,0 0 0,0 0-1,-1 0 1,1-1 0,-2 1-1,1-1 1,-1 0 0,2-16-1,-22 56-117,15-23 107,1 0 0,0 0 0,0 0 1,1 1-1,0-1 0,0 11 0,1-18 5,1 1 0,-1-1 0,0 0 0,0 0 0,1 0 0,0 0 0,-1 0 0,1 1 0,0-1 1,0 0-1,0 0 0,0-1 0,0 1 0,0 0 0,1 0 0,-1 0 0,1-1 0,-1 1 0,1-1 0,0 1 0,-1-1 0,1 0 0,0 0 1,0 0-1,0 0 0,0 0 0,0 0 0,0 0 0,0 0 0,0-1 0,3 1 0,10 1-149,0 0 1,0-1-1,0-1 0,0-1 1,0 0-1,0 0 0,0-2 0,0 0 1,0-1-1,-1 0 0,0-1 1,0-1-1,24-12 0,-37 17 214,1 0 0,-1 0 0,0 0 0,0 0 0,0 0 0,1 0 0,-1 0 0,0 0 0,0 0 1,0-1-1,-1 1 0,1 0 0,0-1 0,0 1 0,-1-1 0,1 1 0,-1 0 0,1-1 0,-1 1 0,0-1 0,0 0 0,1 1 0,-1-1 0,0 1 0,0-1 0,-1 1 0,1-1 0,0 0 0,0 1 0,-1-1 0,1 1 0,-1-1 0,1 1 0,-1 0 0,0-1 1,0 0-1,-5-9 298,-1 1 1,1 0-1,-2 0 1,-7-8 0,-8-10-254,19 21-86,2 4-19,0 1 0,1-1 0,-1 0 0,1 0 0,-1 0 0,1 0 0,0 0 1,0 0-1,0 0 0,0-5 0,5 7-265,1 0 0,0 0 0,0 0 0,0 1 0,1 0-1,-1 0 1,6 1 0,-7-1-232,32 1-2772,13 0-5019,6-1-8501</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0.382"/>
    </inkml:context>
    <inkml:brush xml:id="br0">
      <inkml:brushProperty name="width" value="0.025" units="cm"/>
      <inkml:brushProperty name="height" value="0.025" units="cm"/>
    </inkml:brush>
  </inkml:definitions>
  <inkml:trace contextRef="#ctx0" brushRef="#br0">246 0 4708,'0'0'14355,"-9"2"-12267,0 0-1797,1 2 1,-1-1-1,1 1 1,0 1-1,0-1 1,0 1-1,0 1 1,1-1-1,0 1 0,0 1 1,1-1-1,0 1 1,0 0-1,0 0 1,-6 13-1,-7 8 78,2 2 0,1 0 0,-15 38 0,26-55-216,-1 1 1,2 0-1,0 0 0,0 1 1,1-1-1,1 1 0,1 0 1,0-1-1,1 1 0,2 26 1,-1-39-146,0 1 0,0-1 0,0 1 0,0-1 0,1 0 0,-1 1 0,1-1 0,-1 0 0,1 0 0,0 0 0,-1 0 1,1-1-1,0 1 0,0 0 0,1-1 0,-1 1 0,0-1 0,0 0 0,1 0 0,-1 0 0,1 0 0,-1 0 0,1 0 0,-1-1 0,1 1 0,-1-1 1,1 0-1,0 0 0,-1 1 0,1-2 0,-1 1 0,1 0 0,0-1 0,-1 1 0,3-2 0,5 1 21,-1-2 0,0 1 0,0-1-1,0-1 1,0 0 0,0 0 0,-1 0 0,11-8 0,-10 4-11,1 0 1,-2 0-1,1-1 1,10-14-1,-17 20-11,1-1-1,0 0 0,-1 0 0,0 0 0,0 0 1,0 0-1,-1 0 0,1 0 0,-1-1 1,0 1-1,0 0 0,0-1 0,-1 1 0,1-1 1,-2-4-1,1 8-7,0 0 0,0 0 1,0 0-1,0 0 0,-1 0 1,1 0-1,0 1 0,-1-1 1,1 0-1,0 0 0,-1 0 1,1 0-1,-1 1 0,0-1 1,1 0-1,-1 0 0,0 1 1,1-1-1,-1 1 0,0-1 1,1 0-1,-1 1 0,0 0 1,0-1-1,0 1 0,-1-1 1,0 0-1,-1 1 0,1 0 0,-1 0 1,1 0-1,0 0 0,-1 0 1,1 0-1,0 1 0,-1-1 1,-3 2-1,0 0 1,0 1 0,-1-1 0,1 1-1,0 1 1,0-1 0,-9 8 0,11-7-1,0 0 0,0 0 0,0 1 0,0-1-1,1 1 1,0 0 0,0 0 0,0 0 0,1 1 0,-1-1 0,1 1 0,1-1-1,-1 1 1,1 0 0,0-1 0,0 1 0,1 0 0,-1 7 0,2-11 3,0-1 0,0 1 1,0-1-1,0 1 0,0-1 0,0 1 1,1-1-1,-1 0 0,0 1 1,1-1-1,-1 0 0,1 0 0,-1 0 1,1 0-1,-1 0 0,1-1 0,0 1 1,0 0-1,-1-1 0,1 1 1,0-1-1,0 0 0,0 1 0,-1-1 1,1 0-1,0 0 0,0 0 1,0-1-1,1 1 0,60-6 20,-41 0-28,0-2 0,0 0-1,-1-1 1,0-2 0,-1 0-1,25-18 1,17-9-83,-61 39 85,-1 0 0,1-1 1,-1 1-1,1 0 0,-1 0 0,0-1 0,1 1 0,-1 0 0,0 0 1,0 0-1,0-1 0,0 1 0,1 0 0,-1 0 0,0 0 1,0 0-1,-1 0 0,1-1 0,0 1 0,0 0 0,0 0 0,0 0 1,-1 0-1,0 0 0,-4 14-25,-1 0 0,-1-1 0,0 0 0,-11 14 0,12-19-74,-1 0 1,2 1 0,-1 0-1,1 0 1,1 0 0,0 0 0,0 1-1,1 0 1,1 0 0,-3 14-1,6-25-41,-1 0 0,0 0-1,0 0 1,0 1-1,1-1 1,-1 0-1,0 0 1,0 0 0,1 1-1,-1-1 1,0 0-1,0 0 1,1 0-1,-1 0 1,0 0 0,0 0-1,1 0 1,-1 0-1,0 1 1,1-1-1,-1 0 1,0 0 0,1 0-1,-1 0 1,0-1-1,0 1 1,1 0-1,-1 0 1,0 0 0,1 0-1,-1 0 1,0 0-1,0 0 1,1 0-1,-1-1 1,0 1 0,0 0-1,1 0 1,-1 0-1,0-1 1,0 1-1,0 0 1,1 0 0,-1 0-1,0-1 1,0 1-1,0 0 1,0-1-1,14-10-4421,3-11-4365</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0.710"/>
    </inkml:context>
    <inkml:brush xml:id="br0">
      <inkml:brushProperty name="width" value="0.025" units="cm"/>
      <inkml:brushProperty name="height" value="0.025" units="cm"/>
    </inkml:brush>
  </inkml:definitions>
  <inkml:trace contextRef="#ctx0" brushRef="#br0">0 80 12588,'0'0'14179,"10"8"-13293,-6-4-855,1 0 1,-1-1 0,1 1-1,0-1 1,1 0 0,-1-1-1,1 1 1,-1-1-1,1 0 1,0 0 0,-1-1-1,1 1 1,0-1 0,0-1-1,0 1 1,0-1-1,0 0 1,0 0 0,0-1-1,0 0 1,0 0-1,0 0 1,0-1 0,-1 0-1,11-4 1,-8 1-27,-1 0 1,0 0-1,1 0 0,-2-1 1,10-10-1,-14 14-4,-1 1 0,1-1 1,0 0-1,-1 0 0,0 0 0,1 0 1,-1 0-1,0 0 0,0 0 0,0 0 1,0 0-1,0 0 0,-1-1 0,1 1 0,-1 0 1,1 0-1,-1-1 0,0 1 0,0 0 1,0-1-1,0 1 0,0 0 0,-1-1 1,1 1-1,-2-4 0,1 5-1,0 0 0,0 0 0,0 0 0,0 1 0,0-1 0,0 0 0,0 1 0,0-1 0,0 1 0,0-1-1,0 1 1,0-1 0,-1 1 0,1 0 0,0 0 0,0-1 0,-1 1 0,1 0 0,0 0 0,0 0 0,0 0 0,-1 1 0,1-1 0,0 0 0,0 0 0,-1 1 0,1-1 0,-2 2 0,-33 16 6,28-11 61,-1 1-1,2 0 1,-1 0 0,1 1-1,0 0 1,1 1-1,0-1 1,0 1-1,1 0 1,1 1 0,0-1-1,0 1 1,1 0-1,0 0 1,1 0-1,-2 13 1,4-22-84,0-1 0,0 1 0,0-1 0,0 1-1,1-1 1,-1 1 0,0-1 0,1 0 0,-1 1 0,1-1 0,-1 0 0,1 1-1,0-1 1,-1 0 0,1 0 0,0 1 0,0-1 0,0 0 0,0 0 0,0 0-1,0 0 1,0 0 0,0 0 0,1-1 0,1 2 0,1 0-182,-1-1 0,1 0 1,-1-1-1,1 1 0,-1-1 1,1 1-1,-1-1 0,1 0 1,0 0-1,4-1 0,3-1-1196,-1 0 0,1-1 0,-1 0 0,0 0 0,0-1 0,14-8 0,15-14-8742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1.277"/>
    </inkml:context>
    <inkml:brush xml:id="br0">
      <inkml:brushProperty name="width" value="0.025" units="cm"/>
      <inkml:brushProperty name="height" value="0.025" units="cm"/>
    </inkml:brush>
  </inkml:definitions>
  <inkml:trace contextRef="#ctx0" brushRef="#br0">171 0 7335,'0'0'11526,"-2"10"-9615,-27 96 895,17-70-2446,2 1 0,1-1 0,2 1 1,-2 39-1,9-69-411,0 33 145,-1-39-155,1 0-1,0 0 0,0 0 0,0 0 0,0 0 0,0 0 1,0 0-1,0 0 0,1 0 0,-1 0 0,0 0 0,0 0 0,1 0 1,-1 0-1,1 0 0,-1 0 0,1 0 0,-1-1 0,1 1 1,-1 0-1,1 0 0,0 0 0,0-1 0,-1 1 0,2 0 1,-8-37-6959,-7 8 3816,-24-38 0,-9-18 7172,46 83-3807,1 1 0,-1 0 1,0-1-1,0 1 0,1-1 0,-1 1 0,0 0 1,0-1-1,1 1 0,-1 0 0,0-1 1,1 1-1,-1 0 0,1-1 0,-1 1 0,0 0 1,1 0-1,-1 0 0,1-1 0,-1 1 1,1 0-1,-1 0 0,1 0 0,-1 0 0,1 0 1,-1 0-1,0 0 0,1 0 0,-1 0 1,1 0-1,-1 0 0,1 0 0,-1 0 0,1 1 1,25-1-621,-23 0 838,20 1-329,2 0-2157,46-4 0,-21-7-4646</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1.053"/>
    </inkml:context>
    <inkml:brush xml:id="br0">
      <inkml:brushProperty name="width" value="0.025" units="cm"/>
      <inkml:brushProperty name="height" value="0.025" units="cm"/>
    </inkml:brush>
  </inkml:definitions>
  <inkml:trace contextRef="#ctx0" brushRef="#br0">172 1 14734,'0'0'2893,"-9"3"65,-74 34 1101,74-33-3703,1 0 0,0 1 1,0 0-1,0 1 0,1 0 0,-1 0 1,1 1-1,-10 12 0,21-18-349,0 0 0,-1 0 0,1 0 0,0 0 0,0-1 0,0 1 0,0-1 0,0 0 0,8-1 0,65-9-1195,-57 6 642,0 1-1,1 1 0,-1 1 0,1 1 0,31 3 1,-52-3 598,1 1 0,-1-1 0,1 0 0,-1 0 1,0 0-1,1 1 0,-1-1 0,1 0 1,-1 0-1,0 1 0,1-1 0,-1 0 0,0 1 1,1-1-1,-1 0 0,0 1 0,1-1 1,-1 1-1,0-1 0,0 0 0,0 1 1,0-1-1,1 1 0,-1-1 0,0 1 0,0-1 1,0 1-1,0-1 0,0 1 0,0-1 1,0 0-1,0 1 0,0-1 0,0 1 0,0-1 1,0 1-1,-1-1 0,1 1 0,0-1 1,0 1-1,0-1 0,-1 0 0,1 1 1,0-1-1,0 1 0,-1-1 0,1 0 0,0 1 1,-1-1-1,1 0 0,-1 1 0,-16 19 1364,7-13-1195,0 0 0,0 0 0,-1-1 0,0 0 0,0-1 0,0 0 0,-1-1 0,1 0 0,-1-1 0,0 0 0,0-1 0,-17 1-1,29-3-427,0 0 0,-1 0 0,1 0 0,-1 0 0,1 0 0,0 0 0,-1 0 0,1 0 0,-1 0 0,1 0 0,0-1 0,-1 1 0,1 0 0,0 0 0,-1 0 0,1 0 0,-1-1 0,1 1 0,0 0 0,-1 0 0,1-1 0,0 1 0,0 0 0,-1 0 0,1-1 0,0 1 0,0 0 0,-1-1 0,1 1 0,0-1 0,0 1 0,0 0 0,0-1 0,-1 1 0,1 0 0,0-1 0,0 1 0,0-1 0,0 1 0,0-1 0,0 1 0,0 0 0,0-1 0,0 1 0,0-1 0,0 1 0,1-1 0,-1-2-1435,0-12-10957</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1.678"/>
    </inkml:context>
    <inkml:brush xml:id="br0">
      <inkml:brushProperty name="width" value="0.025" units="cm"/>
      <inkml:brushProperty name="height" value="0.025" units="cm"/>
    </inkml:brush>
  </inkml:definitions>
  <inkml:trace contextRef="#ctx0" brushRef="#br0">204 1 7527,'0'0'16506,"-10"2"-15374,-12 5-908,0 1 1,1 2-1,0 0 0,0 1 0,1 1 0,1 1 1,-23 19-1,42-32-224,-1 0 0,1 0 0,0 0 1,-1 0-1,1 1 0,0-1 0,0 0 1,-1 0-1,1 0 0,0 0 0,-1 1 0,1-1 1,0 0-1,0 0 0,0 1 0,-1-1 0,1 0 1,0 0-1,0 1 0,0-1 0,0 0 0,-1 1 1,1-1-1,0 0 0,0 1 0,0-1 1,0 0-1,0 1 0,0-1 0,0 0 0,0 0 1,0 1-1,0-1 0,0 0 0,0 1 0,0-1 1,0 0-1,0 1 0,1-1 0,-1 0 0,0 1 1,0-1-1,0 0 0,0 0 0,1 1 1,-1-1-1,21 6-3,42-7-101,-51 1 41,11-1-46,-8-1 18,-1 2 0,1 0-1,0 0 1,20 5 0,-32-5 84,-1 0-1,0 1 1,1 0 0,-1-1 0,0 1 0,0 0 0,1 0 0,-1 0 0,0 0 0,0 0 0,0 1 0,0-1 0,-1 1-1,1-1 1,0 1 0,-1 0 0,1 0 0,-1 0 0,1 0 0,-1 0 0,0 0 0,0 0 0,0 0 0,0 0-1,0 0 1,0 1 0,0-1 0,-1 0 0,0 1 0,1-1 0,-1 0 0,0 1 0,0 3 0,-1-2 85,0 0 1,0-1 0,0 1 0,0 0 0,-1 0-1,0-1 1,0 1 0,0-1 0,0 0 0,0 1-1,-1-1 1,1 0 0,-1 0 0,0-1 0,0 1 0,0 0-1,0-1 1,0 0 0,-1 0 0,1 0 0,-1 0-1,1 0 1,-1-1 0,-7 2 0,-2 2 203,0-1 0,-1-1 0,1 0 0,-1-1 0,-27 1 0,40-3-357,-1 0 0,0 0 0,0-1 0,1 1 0,-1-1 0,0 0 0,1 1 0,-1-1 0,0 0 0,1 0 0,-1 0 0,1 0 0,-1 0 0,1 0 0,0 0 0,-1 0 0,1-1 0,0 1 0,0-1 0,0 1 0,0-1 0,0 1 0,0-1 0,1 1 1,-1-1-1,0 0 0,1 1 0,-1-1 0,1 0 0,-1-3 0,1 3-368,0 0 0,0 0 0,0 0 0,0 0 0,0 0 0,0 0 0,0 0 0,1 0 0,-1 0 0,1 0 0,0 0 0,-1 1 0,1-1 0,0 0 0,0 0 0,0 1 0,0-1 0,3-2 0,13-10-5979</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2.119"/>
    </inkml:context>
    <inkml:brush xml:id="br0">
      <inkml:brushProperty name="width" value="0.025" units="cm"/>
      <inkml:brushProperty name="height" value="0.025" units="cm"/>
    </inkml:brush>
  </inkml:definitions>
  <inkml:trace contextRef="#ctx0" brushRef="#br0">40 144 13453,'0'0'11061,"9"-1"-9823,-3-1-1147,1 1 0,0-1 0,-1 0 0,1-1-1,-1 1 1,0-1 0,0-1 0,0 1 0,0-1-1,6-5 1,-9 7-79,0-1 0,0 0 0,0 0 0,0 0-1,-1-1 1,1 1 0,-1 0 0,0-1 0,0 0 0,0 1 0,-1-1 0,1 0-1,-1 0 1,0 0 0,0 0 0,0 0 0,0-1 0,-1 1 0,0 0-1,0 0 1,0-5 0,0 8-8,0 0 0,-1 0 0,1 0 0,0 0-1,-1 0 1,1 0 0,-1 0 0,1 0 0,-1 0 0,1 0 0,-1 0-1,0 0 1,1 0 0,-1 0 0,0 1 0,0-1 0,0 0-1,1 0 1,-1 1 0,0-1 0,0 1 0,0-1 0,0 1 0,0-1-1,0 1 1,0 0 0,0-1 0,-1 1 0,1 0 0,0 0-1,0 0 1,0 0 0,0 0 0,0 0 0,0 0 0,0 0 0,-1 0-1,1 1 1,0-1 0,-1 1 0,-2-1-5,1 1 0,-1 0-1,1 0 1,-1 1 0,1-1 0,-1 1-1,1-1 1,0 1 0,-1 0 0,-4 5-1,-2 3 247,0 0-1,0 1 0,1 0 0,1 1 1,0 0-1,1 0 0,-7 14 0,14-25-229,0-1 0,1 1 1,-1-1-1,0 1 0,0-1 0,1 1 0,-1-1 0,0 0 0,1 1 1,-1-1-1,0 1 0,1-1 0,-1 0 0,1 0 0,-1 1 0,0-1 1,1 0-1,-1 0 0,1 1 0,-1-1 0,1 0 0,-1 0 0,1 0 0,-1 0 1,1 0-1,-1 1 0,1-1 0,-1 0 0,1 0 0,-1 0 0,1-1 1,-1 1-1,1 0 0,-1 0 0,1 0 0,-1 0 0,1 0 0,-1-1 1,2 1-1,22-8 41,-24 7-61,-34 6-15519,21-5 6790</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2.582"/>
    </inkml:context>
    <inkml:brush xml:id="br0">
      <inkml:brushProperty name="width" value="0.025" units="cm"/>
      <inkml:brushProperty name="height" value="0.025" units="cm"/>
    </inkml:brush>
  </inkml:definitions>
  <inkml:trace contextRef="#ctx0" brushRef="#br0">0 190 10154,'0'0'15871,"11"4"-14467,-2-1-1250,-1-1 0,1 1 0,-1-2 0,1 1 0,0-1 0,-1 0 1,1-1-1,0 0 0,0 0 0,-1-1 0,1-1 0,0 1 1,-1-1-1,1 0 0,10-5 0,4-3-85,-1 0 1,0-1-1,-1-1 1,0-1-1,-1-1 0,0-1 1,-1 0-1,22-25 1,-39 39-70,-1-1 1,1 0-1,0 0 1,-1 0-1,1 0 1,-1 0 0,0 0-1,0-1 1,1 1-1,-2 0 1,1-1-1,0 1 1,0-1 0,-1 1-1,1-4 1,-1 5-2,-1 0 0,0 1 0,1-1 0,-1 0 0,0 0 0,1 0 0,-1 0 1,0 1-1,0-1 0,0 0 0,0 0 0,1 1 0,-1-1 0,0 1 0,0-1 0,0 1 0,0-1 1,-1 1-1,1 0 0,0 0 0,0-1 0,0 1 0,0 0 0,0 0 0,0 0 0,0 0 0,0 0 1,0 0-1,-1 1 0,1-1 0,0 0 0,0 0 0,-1 1 0,-10 2-1,0-1 0,0 1 1,1 1-1,-1 0 0,1 1 0,0 0 0,0 1 0,1 0 0,-1 1 0,-12 11 1,8-6 5,0 1 0,1 0 1,1 1-1,0 1 0,-20 30 1,29-39 2,1-1 1,0 1-1,0 0 1,1 0 0,-1 0-1,1 0 1,1 0-1,-1 1 1,1-1-1,0 0 1,0 1 0,1 6-1,0-10-4,1-1 0,-1 1-1,1 0 1,0-1 0,0 1-1,0-1 1,0 1 0,0-1-1,0 0 1,1 1 0,-1-1-1,1 0 1,0 0 0,-1 0-1,1 0 1,0 0 0,0 0-1,0-1 1,1 1 0,-1-1-1,0 1 1,0-1 0,1 0-1,-1 0 1,1 0 0,-1 0-1,1 0 1,0-1 0,-1 1-1,5 0 1,25 3-890,0-1 0,1-2-1,-1-1 1,50-6 0,-52-1-3491,-12-1-2215</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3.333"/>
    </inkml:context>
    <inkml:brush xml:id="br0">
      <inkml:brushProperty name="width" value="0.025" units="cm"/>
      <inkml:brushProperty name="height" value="0.025" units="cm"/>
    </inkml:brush>
  </inkml:definitions>
  <inkml:trace contextRef="#ctx0" brushRef="#br0">65 0 14382,'0'0'10089,"0"12"-9096,-5 36-162,-20 86 0,13-81-188,-10 100-1,22-152-658,0 0 1,0 0-1,0 0 0,-1 0 1,1 0-1,0 0 0,0 0 1,0-1-1,1 1 0,-1 0 1,0 0-1,0 0 0,0 0 1,1 0-1,-1-1 0,0 1 1,1 0-1,-1 0 0,1 0 1,-1-1-1,1 1 0,-1 0 1,1-1-1,-1 1 0,1 0 1,0-1-1,1 2 0,-1-2-46,0 0 0,1 0 0,-1 0 0,0 0 0,1 0 0,-1-1 0,0 1 0,0 0 0,1-1 0,-1 1 0,0 0 0,0-1 0,0 0 0,0 1 0,0-1 0,2-1-1,4-4-416,1 1-1,-2-1 1,1-1-1,8-10 0,6-17-807,-1-1 0,-1 0 0,-2-1 0,-2-1 1,15-55-1,3-5 2976,-32 124 3703,-8 27-4117,-13 13-419,11-40-586,1 0 0,1 0-1,1 1 1,1 0 0,2 0 0,0 33-1,3-60-314,0 1 0,0-1 0,0 0-1,1 0 1,-1 0 0,0 0 0,1 0-1,-1 0 1,1 0 0,-1 1-1,1-1 1,-1 0 0,1-1 0,0 1-1,-1 0 1,1 0 0,0 0 0,0 0-1,0 0 1,0-1 0,0 1 0,0 0-1,0-1 1,0 1 0,0-1 0,0 1-1,2 0 1,33 0-6188,-15-4-8</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3.676"/>
    </inkml:context>
    <inkml:brush xml:id="br0">
      <inkml:brushProperty name="width" value="0.025" units="cm"/>
      <inkml:brushProperty name="height" value="0.025" units="cm"/>
    </inkml:brush>
  </inkml:definitions>
  <inkml:trace contextRef="#ctx0" brushRef="#br0">165 0 19635,'0'0'2354,"-11"3"85,-1 1-1954,0 1-1,0 0 1,1 1-1,0 0 1,-13 10-1,17-12-323,0 1 0,0 1 0,1-1 0,0 1 0,0 0-1,0 1 1,1-1 0,0 1 0,0 0 0,-5 12 0,10-18-167,-1-1 1,1 1-1,0-1 1,0 1-1,0-1 1,0 1-1,0-1 1,0 0-1,0 1 0,0-1 1,0 1-1,0-1 1,0 1-1,0-1 1,0 1-1,0-1 1,0 1-1,1-1 1,-1 1-1,0-1 1,0 0-1,0 1 0,1-1 1,-1 1-1,0-1 1,1 0-1,-1 1 1,0-1-1,1 0 1,-1 1-1,0-1 1,1 0-1,-1 0 1,1 1-1,-1-1 0,0 0 1,1 0-1,-1 0 1,1 0-1,-1 1 1,1-1-1,-1 0 1,1 0-1,-1 0 1,1 0-1,-1 0 1,1 0-1,-1 0 0,0 0 1,1 0-1,-1-1 1,1 1-1,-1 0 1,1 0-1,0 0 1,34-7-600,-31 6 490,23-4-689,1 0 1,-1 2-1,1 1 1,0 1-1,30 3 1,-56-2 810,-1 0-1,0 0 1,0 0-1,1 0 1,-1 0-1,0 0 1,1 0 0,-1 1-1,0-1 1,0 0-1,1 1 1,-1-1 0,0 1-1,0-1 1,0 1-1,0 0 1,1-1-1,-1 1 1,0 0 0,0 0-1,0 0 1,-1 0-1,1 0 1,0 0 0,0 0-1,0 0 1,-1 0-1,1 0 1,-1 0-1,1 1 1,-1-1 0,1 0-1,-1 0 1,1 3-1,-2-2 120,1 0-1,-1 0 0,1 0 0,-1 0 0,0 0 0,0 0 0,0 0 1,0-1-1,0 1 0,0 0 0,0 0 0,-1-1 0,1 1 0,-1-1 1,1 1-1,-1-1 0,0 0 0,1 1 0,-5 1 0,-14 9 640,-1-1 1,-24 9-1,39-17-926,0-1 1,0 0-1,-1 0 0,1-1 1,0 1-1,-1-1 1,1-1-1,-1 1 1,1-1-1,-1 0 1,1-1-1,-12-2 0,17 3-59,1 0-1,0-1 1,-1 1-1,1-1 1,-1 1-1,1-1 1,-1 1-1,1-1 0,0 1 1,-1-1-1,1 1 1,0-1-1,0 0 1,0 1-1,-1-1 1,1 1-1,0-1 1,0 0-1,0 1 0,0-1 1,0 0-1,0 1 1,0-1-1,0 1 1,0-1-1,0 0 1,0 1-1,1-1 0,-1 1 1,0-1-1,0 0 1,1 1-1,-1-1 1,1 0-1,13-17-6884</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4.133"/>
    </inkml:context>
    <inkml:brush xml:id="br0">
      <inkml:brushProperty name="width" value="0.025" units="cm"/>
      <inkml:brushProperty name="height" value="0.025" units="cm"/>
    </inkml:brush>
  </inkml:definitions>
  <inkml:trace contextRef="#ctx0" brushRef="#br0">151 281 12204,'0'0'6838,"-12"8"-4414,2-1-2020,-64 46 2108,69-49-2301,0 1 1,0-1-1,0 1 0,1 0 1,0 1-1,0-1 1,0 1-1,1 0 0,-1 0 1,1 0-1,1 0 0,-4 11 1,6-16-199,0 0-1,-1 0 1,1 0 0,0 0 0,0 0 0,0 0 0,0 0 0,0-1 0,1 1-1,-1 0 1,0 0 0,0 0 0,1 0 0,-1 0 0,0 0 0,1 0 0,-1-1-1,1 1 1,-1 0 0,1 0 0,-1-1 0,1 1 0,0 0 0,-1-1 0,1 1-1,0 0 1,-1-1 0,1 1 0,2 0 0,0 0 0,0 1 0,1-1 0,-1 0 0,1-1 0,-1 1 1,1-1-1,-1 1 0,6-1 0,4-1-3,0 0 0,0-1 0,24-5 0,-24 2-14,0 0 1,0 0-1,-1-2 0,0 1 0,0-1 0,0-1 0,-1 0 0,0-1 1,-1 0-1,0-1 0,0 0 0,-1 0 0,0-1 0,-1 0 1,12-22-1,-11 16-3,-1 0 1,-1-1-1,0 1 1,-2-1 0,0-1-1,-1 1 1,-1-1-1,0 1 1,-2-1-1,0 0 1,-2-20-1,1 36 7,0 0-1,0 0 0,-1 1 0,1-1 1,-1 0-1,1 0 0,-1 1 0,0-1 0,0 0 1,0 1-1,0-1 0,-1 1 0,1-1 1,-1 1-1,1 0 0,-1-1 0,0 1 0,-2-2 1,2 3-2,0 0 1,0 0-1,0 0 1,0 0-1,0 1 1,0-1-1,-1 1 1,1-1-1,0 1 1,0-1-1,-1 1 1,1 0-1,0 0 1,0 0-1,-1 1 1,1-1-1,-4 1 1,-3 2 3,0 1-1,0 0 1,0 0 0,0 0-1,1 1 1,0 0-1,0 1 1,-13 11 0,4-1 175,1 0-1,-17 22 1,30-33-87,-1-1-1,1 1 1,0 0-1,0 0 1,0 0-1,1 0 1,0 0 0,0 0-1,0 1 1,0-1-1,1 1 1,0-1-1,0 1 1,1 9-1,0-14-85,0 0 0,0 0-1,1 0 1,-1-1 0,1 1-1,-1 0 1,0 0-1,1 0 1,0-1 0,-1 1-1,1 0 1,-1-1-1,1 1 1,0 0 0,-1-1-1,1 1 1,0-1 0,0 1-1,0-1 1,-1 0-1,1 1 1,0-1 0,0 0-1,0 1 1,0-1-1,0 0 1,-1 0 0,3 0-1,31 1 66,-24-1-45,46-3-163,-35 2-254,0 0 0,0 1 0,0 1 1,30 5-1,-49-6 400,0 1-1,0 0 1,0 0 0,0 0 0,0 0 0,0 1 0,0-1 0,0 0-1,0 1 1,-1-1 0,1 1 0,-1 0 0,1 0 0,-1-1 0,1 1-1,-1 0 1,0 0 0,0 0 0,0 0 0,0 1 0,-1-1 0,1 0-1,0 0 1,-1 0 0,0 1 0,1-1 0,-1 0 0,0 0 0,0 1-1,0-1 1,0 0 0,-1 1 0,1-1 0,-1 0 0,0 3 0,-3 12 126,-1 0 0,0-1 1,-11 25-1,10-29-107,6-12-33,-4 13-2938,4-13 2835,0 0 0,0 0-1,1-1 1,-1 1 0,0 0 0,0 0 0,0 0-1,0 0 1,0 0 0,0 0 0,1 0 0,-1 0-1,0 0 1,0 0 0,0 0 0,0 0-1,0 0 1,1 0 0,-1 0 0,0 0 0,0 0-1,0 0 1,0 0 0,0 0 0,1 0 0,-1 0-1,0 0 1,0 0 0,0 0 0,0 0-1,0 1 1,1-1 0,-1 0 0,0 0 0,0 0-1,0 0 1,0 0 0,0 0 0,0 0 0,0 0-1,0 1 1,0-1 0,0 0 0,1 0-1,-1 0 1,0 0 0,0 0 0,0 1 0,0-1-1,0 0 1,0 0 0,0 0 0,0 0 0,0 0-1,0 1 1,0-1 0,0 0 0,0 0-1,13-12-9140</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5.006"/>
    </inkml:context>
    <inkml:brush xml:id="br0">
      <inkml:brushProperty name="width" value="0.025" units="cm"/>
      <inkml:brushProperty name="height" value="0.025" units="cm"/>
    </inkml:brush>
  </inkml:definitions>
  <inkml:trace contextRef="#ctx0" brushRef="#br0">157 220 12492,'-9'4'6662,"5"-3"-6376,-17 8 1763,1 1-1,-20 12 1,35-19-1767,0-1-1,1 2 1,-1-1 0,1 0-1,0 1 1,0 0 0,0 0-1,0 0 1,1 0 0,0 0-1,0 1 1,0 0 0,0 0-1,1-1 1,-4 12-1,6-16-276,0 1 0,0 0 0,-1-1-1,1 1 1,0 0 0,0 0 0,0-1-1,1 1 1,-1 0 0,0-1-1,0 1 1,0 0 0,0-1 0,1 1-1,-1 0 1,0-1 0,1 1 0,-1 0-1,0-1 1,1 1 0,-1-1 0,1 1-1,-1-1 1,1 1 0,-1-1-1,1 1 1,-1-1 0,2 1 0,23 4 62,28-13-85,-42 3-72,0 0-1,0-1 0,0-1 0,0 1 1,-1-2-1,0 1 0,-1-2 0,0 1 1,0-1-1,-1 0 0,0-1 0,0 0 1,-1-1-1,-1 1 0,9-18 0,-25 41 169,0-1 34,1 0 1,1 0 0,-13 23 0,19-31-70,1 0 1,-1-1-1,1 1 1,0 0-1,0 0 1,1 0-1,-1 0 1,1 0-1,0 6 1,0-9-38,1 0 0,-1 0 0,0 0 0,1 0 0,-1 0 0,1 0 1,0 0-1,-1-1 0,1 1 0,0 0 0,-1 0 0,1 0 0,0-1 0,0 1 1,0 0-1,0-1 0,0 1 0,0 0 0,0-1 0,0 0 0,0 1 1,0-1-1,0 1 0,0-1 0,0 0 0,0 0 0,0 0 0,0 0 1,0 0-1,0 0 0,0 0 0,1 0 0,-1 0 0,0 0 0,0 0 1,1-1-1,7-1-24,-1 0 1,1 0 0,-1-1-1,0 0 1,0-1 0,0 0-1,0 0 1,-1-1 0,0 1-1,0-2 1,0 1-1,11-12 1,6-7-452,38-51 0,-51 60 402,31-44-201,-38 54 202,-1 0 1,-1 0 0,1 0 0,-1 0 0,0-1-1,0 1 1,-1 0 0,1-1 0,0-10-1,-18 27 152,-2 7 135,0 0-1,2 2 1,1 0 0,0 1 0,1 0 0,2 1-1,0 1 1,1 0 0,1 0 0,-11 41 0,21-61-223,-1 0 1,0 1 0,1-1-1,-1 0 1,1 1-1,0-1 1,0 1-1,1-1 1,-1 0 0,1 1-1,-1-1 1,1 0-1,0 1 1,0-1 0,1 0-1,-1 0 1,1 0-1,-1 0 1,1 0 0,0 0-1,3 3 1,-2-5-39,-1 1-1,1 0 1,0 0 0,0-1 0,0 0 0,0 1-1,1-1 1,-1-1 0,0 1 0,0 0 0,1-1-1,-1 1 1,0-1 0,1 0 0,-1 0 0,0-1-1,1 1 1,-1-1 0,0 1 0,0-1 0,1 0-1,2-1 1,1-1 5,0 0-1,0-1 1,-1 0-1,1 0 0,-1 0 1,0 0-1,0-1 1,-1 0-1,10-11 1,44-59 17,-49 60-4,166-235 374,-155 225-141,-13 19-41,-12 17 122,-45 74-49,26-50-12,-18 42 0,36-63-200,-1-1-1,2 1 1,-1 0 0,2 0-1,0 0 1,1 0 0,-1 16-1,3-25-25,-1 0-1,1 0 0,1-1 1,-1 1-1,1 0 1,0 0-1,0-1 0,0 1 1,0 0-1,3 4 0,-3-8-2,0 1 0,0-1-1,0 0 1,1 1-1,-1-1 1,0 0 0,1 0-1,-1 0 1,1 0-1,0 0 1,-1 0 0,1 0-1,0-1 1,-1 1-1,1-1 1,0 1 0,0-1-1,-1 0 1,1 1-1,0-1 1,0 0 0,0 0-1,-1 0 1,1 0-1,0-1 1,0 1 0,0 0-1,-1-1 1,4-1-1,-4 2-11,0 0 0,1-1-1,-1 0 1,0 1 0,0-1-1,1 0 1,-1 1 0,0-1-1,0 0 1,0 0-1,0 0 1,0 0 0,0 0-1,0 0 1,-1 0 0,1 0-1,0 0 1,-1-1 0,1 1-1,0 0 1,-1 0-1,0-1 1,1 1 0,-1 0-1,0-1 1,1 1 0,-1 0-1,0-1 1,0 1 0,0 0-1,0-1 1,0 1 0,-1 0-1,1-1 1,0 1-1,-1 0 1,1-1 0,-1 0-1,-1-3-65,1 0 0,-1 0 0,0 0 0,0 0 0,0 0 0,-1 1 0,0-1 0,-5-6-1,-15-10-120,0 1-1,-34-22 0,29 22 247,-37-33-1,55 37 257,19 8 50,33 7 127,-29 2-503,147 0 377,-79-1-1719,0 1-4202,-35-1-3638</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7.209"/>
    </inkml:context>
    <inkml:brush xml:id="br0">
      <inkml:brushProperty name="width" value="0.025" units="cm"/>
      <inkml:brushProperty name="height" value="0.025" units="cm"/>
    </inkml:brush>
  </inkml:definitions>
  <inkml:trace contextRef="#ctx0" brushRef="#br0">32 29 5189,'0'0'10031,"8"-5"-7378,29-16-352,-36 21-2217,0-1 0,0 1 0,0 0 0,0-1 0,0 1 0,0 0 0,0 0 0,0 0 0,0 0 0,0 0 0,0 0 0,0 0 0,0 0 0,0 0 0,0 0 0,0 0 0,0 1 0,0-1 0,-1 0 0,1 1 0,0-1 0,0 1 0,0-1 0,0 1 0,0-1 0,-1 1 0,1 0 0,0-1 0,-1 1 0,1 0 0,0 0 0,-1 0 0,1-1 0,-1 1 0,1 0 0,-1 0 0,1 0 0,-1 0 0,0 0 0,1 0 0,-1 0 0,0 0 0,0 0 1,0 1-2,5 45 1766,-5-45-1670,-1 11 248,1 0 0,-2-1 0,1 1 0,-2 0 0,-7 24 0,10-37-415,-1 1 0,1 0-1,0-1 1,0 1 0,0 0-1,0-1 1,0 1 0,0 0 0,0-1-1,0 1 1,0 0 0,0-1-1,0 1 1,1 0 0,-1-1-1,0 1 1,0 0 0,1-1-1,-1 1 1,0 0 0,1-1-1,-1 1 1,0-1 0,1 1 0,-1-1-1,1 1 1,-1-1 0,1 1-1,-1-1 1,1 1 0,0-1-1,-1 0 1,1 1 0,0-1-1,-1 0 1,1 0 0,-1 1-1,1-1 1,0 0 0,0 0 0,0 0-1,45 5-359,-40-5 238,0 0 0,0 0-1,0 1 1,0 0-1,0 0 1,8 3-1,-12-3 111,0 0 0,0 0-1,0 0 1,0 1-1,0-1 1,0 1 0,0-1-1,0 1 1,-1-1-1,1 1 1,-1 0 0,1 0-1,-1 0 1,0 0-1,1 0 1,-1 0 0,0 1-1,-1-1 1,1 0-1,0 0 1,0 1 0,-1-1-1,0 0 1,1 1 0,-1-1-1,0 1 1,0-1-1,0 0 1,-1 1 0,1-1-1,0 1 1,-1-1-1,0 0 1,0 0 0,0 3-1,-2 0 108,1 0 0,-1-1 0,1 0 0,-1 1 0,0-1 0,-1 0 0,1 0 0,-1-1 0,1 1 0,-1-1 0,0 1 0,-1-1 0,1-1 0,0 1 0,-7 2 0,5-2-18,1-1-1,-1 0 1,0-1 0,1 1-1,-1-1 1,0 0 0,0 0-1,0-1 1,0 0 0,0 0-1,0-1 1,0 1 0,0-1-1,0 0 1,1-1 0,-1 1-1,0-1 1,-10-5 0,12 4-229,0 0 0,0 0 1,0 0-1,1-1 1,-1 1-1,1-1 0,0 0 1,0 0-1,0 0 0,0 0 1,1 0-1,0-1 1,0 1-1,0-1 0,0 1 1,1-1-1,0 0 0,-1 0 1,2 0-1,-1 0 1,1 0-1,0-8 0,0 10-247,0 0 0,0 0-1,1 0 1,-1 1 0,1-1-1,0 0 1,-1 0 0,2 0-1,-1 1 1,0-1 0,0 0 0,1 1-1,-1-1 1,1 1 0,0 0-1,0-1 1,0 1 0,0 0-1,0 0 1,0 0 0,1 1-1,-1-1 1,1 0 0,-1 1 0,1 0-1,-1-1 1,1 1 0,5-1-1,25-9-6311</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7.632"/>
    </inkml:context>
    <inkml:brush xml:id="br0">
      <inkml:brushProperty name="width" value="0.025" units="cm"/>
      <inkml:brushProperty name="height" value="0.025" units="cm"/>
    </inkml:brush>
  </inkml:definitions>
  <inkml:trace contextRef="#ctx0" brushRef="#br0">0 87 9769,'0'0'8077,"10"1"-4714,-4 1-3190,-1-1 106,-1 0 0,1 0 0,0 0-1,0-1 1,-1 0 0,1 1 0,0-2-1,0 1 1,-1 0 0,1-1 0,0 0 0,0 0-1,-1-1 1,1 1 0,-1-1 0,0 0-1,1 0 1,-1 0 0,0-1 0,5-3-1,-2 0-214,8-6 25,-1-1 0,23-27 0,-43 47 47,1 1-1,-1 0 0,1 0 0,0 0 1,1 1-1,0 0 0,0 0 0,1 0 1,0 0-1,1 0 0,0 0 0,0 1 1,1-1-1,0 1 0,1-1 0,0 1 0,2 13 1,-2-21-130,1-1 1,-1 1-1,1 0 1,-1 0-1,1 0 1,0-1-1,0 1 1,0 0-1,0-1 1,0 1-1,0-1 1,0 1-1,0-1 1,1 0-1,-1 1 1,0-1-1,1 0 1,-1 0-1,1 0 1,0 0-1,-1 0 1,1 0-1,0-1 1,0 1-1,-1 0 1,1-1-1,0 0 1,0 1-1,0-1 1,0 0-1,-1 0 1,1 0-1,0 0 1,0 0-1,0 0 1,0 0-1,0-1 1,-1 1-1,1-1 1,0 0-1,0 1 1,2-3-1,5 0 12,-1 0 0,0-1 0,0 0-1,0-1 1,-1 1 0,1-2 0,10-9-1,-8 5-10,0-2-1,-1 1 0,0-2 1,-1 1-1,0-1 0,-1 0 1,0-1-1,-1 1 0,-1-1 1,5-18-1,-12 37-43,-2 11 61,0 1-1,1 0 0,1-1 0,0 1 1,2 0-1,0 0 0,2 22 0,-1-38-26,-1 0 0,1 0 0,0 0 0,-1 0 1,1 0-1,0 0 0,0 0 0,0 0 0,0 0 0,0 0 0,0 0 0,0 0 0,0 0 0,0-1 0,1 1 0,-1-1 0,0 1 0,0-1 0,1 1 0,-1-1 0,0 0 0,1 1 0,-1-1 0,0 0 0,1 0 0,-1 0 0,0 0 0,1 0 0,-1 0 0,0-1 0,2 1 0,0-1-233,1 1-1,-1-1 1,0 0-1,0 0 0,0 0 1,0 0-1,0 0 0,0-1 1,-1 1-1,1-1 1,0 0-1,3-3 0,-1-2-1794,1 0-1,-1 0 0,-1-1 0,8-15 0,2-10-7881</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1.618"/>
    </inkml:context>
    <inkml:brush xml:id="br0">
      <inkml:brushProperty name="width" value="0.025" units="cm"/>
      <inkml:brushProperty name="height" value="0.025" units="cm"/>
    </inkml:brush>
  </inkml:definitions>
  <inkml:trace contextRef="#ctx0" brushRef="#br0">183 0 12172,'0'0'10068,"-10"4"-8317,5-1-1637,0-1 1,-1 1-1,1 0 1,0 0 0,0 1-1,1-1 1,-1 1-1,1 0 1,-1 0-1,1 1 1,1-1 0,-1 1-1,1 0 1,-1 0-1,1 0 1,1 0-1,-1 1 1,1-1 0,0 1-1,0 0 1,1-1-1,-1 1 1,1 0-1,1 0 1,-1 11 0,1-16-116,1 0 1,-1 0 0,1 0 0,-1 0 0,1 0 0,-1 0-1,1 0 1,0-1 0,-1 1 0,1 0 0,0 0 0,0-1-1,0 1 1,-1 0 0,1-1 0,0 1 0,0-1 0,0 1-1,0-1 1,0 1 0,0-1 0,0 0 0,0 1 0,1-1 0,0 0-1,34 5-372,-25-3 158,2 0-359,-1 0 1,0 1-1,1 1 0,-1 0 1,21 11-1,-32-14 575,1-1 0,0 1 1,0 0-1,-1 0 0,1 0 1,-1 0-1,1 0 0,-1 0 0,1 1 1,-1-1-1,0 0 0,1 1 0,-1-1 1,0 1-1,0-1 0,0 1 0,0-1 1,0 1-1,-1 0 0,1 0 0,0-1 1,-1 1-1,1 0 0,-1 0 0,0 0 1,0 0-1,1-1 0,-1 1 0,0 0 1,-1 0-1,1 0 0,0 0 0,0 0 1,-1-1-1,1 1 0,-1 0 0,0 0 1,1 0-1,-1-1 0,0 1 0,0-1 1,0 1-1,0 0 0,-1-1 0,1 0 1,0 1-1,0-1 0,-1 0 1,-1 2-1,-8 6 265,0 0-1,0-1 1,-1 0 0,1 0 0,-2-2-1,1 1 1,-1-2 0,0 0 0,-17 5 0,-22 0-2407,3-10-4200,26-6-7662</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7.959"/>
    </inkml:context>
    <inkml:brush xml:id="br0">
      <inkml:brushProperty name="width" value="0.025" units="cm"/>
      <inkml:brushProperty name="height" value="0.025" units="cm"/>
    </inkml:brush>
  </inkml:definitions>
  <inkml:trace contextRef="#ctx0" brushRef="#br0">1 1 12364,'0'0'14734</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8.782"/>
    </inkml:context>
    <inkml:brush xml:id="br0">
      <inkml:brushProperty name="width" value="0.025" units="cm"/>
      <inkml:brushProperty name="height" value="0.025" units="cm"/>
    </inkml:brush>
  </inkml:definitions>
  <inkml:trace contextRef="#ctx0" brushRef="#br0">55 298 4869,'0'0'1783,"4"-8"-1218,-1 2-170,14-32 1788,-11 6 8543,-7 31-10541,0 1 1,0-1-1,0 1 1,0 0 0,0 0-1,0 0 1,0 0-1,0 0 1,0 0-1,0 0 1,0 0 0,0 0-1,0 0 1,0 0-1,0 1 1,0-1-1,0 0 1,0 1 0,0-1-1,-1 1 1,-4 4-47,0 0-1,1 1 1,0-1 0,1 1 0,-1 0 0,1 0-1,0 1 1,0-1 0,1 1 0,0 0 0,0 0-1,1 0 1,-1 0 0,2 0 0,-1 1 0,1-1-1,-1 13 1,2-19-130,0 0 1,0-1-1,0 1 0,0-1 0,0 1 1,0-1-1,1 1 0,-1-1 0,0 1 1,0-1-1,0 1 0,0-1 0,1 1 1,-1-1-1,0 1 0,1-1 0,-1 1 1,0-1-1,1 1 0,-1-1 0,1 0 1,-1 1-1,0-1 0,1 0 0,-1 1 1,1-1-1,-1 0 0,1 0 0,-1 1 1,1-1-1,-1 0 0,1 0 0,-1 0 1,2 0-1,24-3 187,23-19 32,-26 7-195,-1-1 0,0-2 0,-1 0 1,-1-1-1,0-1 0,-2 0 0,0-2 1,-2 0-1,0-1 0,-2-1 0,0 0 1,10-28-1,-17 24 54,-7 16 156,-7 16 457,-5 20-605,0 0 0,1 1-1,2 0 1,1 0 0,0 1 0,2 0 0,-3 34-1,7-52-455,1 0 0,0 0 0,1 0-1,0 0 1,2 12 0,-2-19 274,0 0 0,0 1 0,1-1 0,-1 0 0,1 0 0,-1 0 0,1 0 0,-1 0 0,1 0 0,-1 0 0,1 0 0,0 0 0,0 0 0,-1 0 0,1-1 0,0 1 0,0 0 0,0 0 0,0-1 0,0 1 0,0-1 0,0 1 0,0-1 0,0 1 0,0-1 0,1 1 0,-1-1 0,0 0 0,0 0 0,0 0 0,0 0 0,1 0 0,-1 0 0,0 0 0,0 0 0,0 0 0,0 0 0,0 0 0,1-1 0,-1 1 0,0-1 0,0 1 0,0-1 0,0 1 0,0-1 0,2-1 0,14-11-4841,1-7-2690</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39.296"/>
    </inkml:context>
    <inkml:brush xml:id="br0">
      <inkml:brushProperty name="width" value="0.025" units="cm"/>
      <inkml:brushProperty name="height" value="0.025" units="cm"/>
    </inkml:brush>
  </inkml:definitions>
  <inkml:trace contextRef="#ctx0" brushRef="#br0">30 1 7335,'0'0'7137,"-5"10"-3410,2-4-3212,-1 0-110,2-1 0,-1 0-1,1 1 1,-1 0 0,2-1 0,-1 1-1,1 0 1,-1 0 0,2 0-1,-1 0 1,1 0 0,-1 0 0,2 6-1,0-10-283,0 0-1,1 0 0,-1-1 1,1 1-1,-1-1 0,1 1 1,-1-1-1,1 0 0,0 1 1,-1-1-1,1 0 0,0 0 1,0 0-1,0 0 0,0-1 1,0 1-1,0 0 0,0-1 1,0 0-1,0 1 0,0-1 1,0 0-1,0 0 0,0 0 1,1 0-1,-1-1 0,0 1 1,3-1-1,4 0-12,-1 0 0,1 0 0,0-1 0,0-1 0,13-4 0,-14 2-68,1 1 0,-1-1 0,-1-1 0,13-10 0,-17 14-33,-1-1 0,1 0 1,0 0-1,-1 0 0,0 0 0,0 0 1,0 0-1,0-1 0,0 1 1,-1-1-1,1 1 0,-1-1 1,0 1-1,1-7 0,-2 9-6,0 1 0,0 0 0,0-1 0,0 1 0,0 0 0,0-1 0,0 1 0,0-1 0,0 1 0,0 0 0,0-1 0,0 1 0,0 0 1,0-1-1,0 1 0,0-1 0,0 1 0,0 0 0,-1-1 0,1 1 0,0 0 0,0 0 0,0-1 0,-1 1 0,1 0 0,0-1 0,-1 1 0,1 0 0,0 0 0,0-1 0,-1 1 0,1 0 0,0 0 0,-1 0 0,1 0 0,0-1 0,-1 1 0,1 0 0,-1 0 0,1 0 0,-20 6-30,-14 20 11,27-20 32,1 1 1,1-1-1,-1 1 1,1 0-1,0 1 1,1-1-1,-1 1 1,2 0-1,-1 0 1,1 1-1,0-1 1,1 1-1,-2 10 1,4-18-7,1 0 0,-1 0 1,1-1-1,-1 1 0,1 0 0,0 0 1,-1-1-1,1 1 0,0 0 1,0-1-1,-1 1 0,1 0 0,0-1 1,0 1-1,0-1 0,0 0 1,0 1-1,0-1 0,0 0 0,-1 1 1,1-1-1,0 0 0,0 0 1,0 0-1,0 0 0,0 0 0,0 0 1,0 0-1,0 0 0,0 0 1,0-1-1,0 1 0,0 0 0,0-1 1,2 0-1,39-10 62,26-21-261,-53 24 64,0 0 1,0 1 0,0 1 0,1 0 0,0 1-1,0 1 1,19-3 0,-34 7 145,0 0-1,0 1 1,0-1-1,1 0 1,-1 0 0,0 1-1,0-1 1,0 0-1,0 1 1,0-1-1,0 1 1,0-1 0,0 1-1,0 0 1,0-1-1,-1 1 1,1 0 0,0 0-1,0 0 1,-1 0-1,1-1 1,0 1-1,-1 0 1,1 0 0,-1 0-1,1 0 1,-1 0-1,0 1 1,1-1 0,-1 0-1,0 0 1,0 0-1,0 0 1,1 0 0,-2 2-1,1 52 1222,-1-36-773,1-19-457,0 1 0,1-1 1,-1 1-1,0 0 0,1-1 1,-1 1-1,0-1 0,1 1 1,-1-1-1,1 1 0,-1-1 1,1 1-1,-1-1 0,1 0 1,-1 1-1,1-1 0,-1 0 1,1 1-1,0-1 1,-1 0-1,1 0 0,-1 0 1,1 1-1,0-1 0,-1 0 1,1 0-1,0 0 0,-1 0 1,1 0-1,0 0 0,-1 0 1,1 0-1,0-1 0,-1 1 1,1 0-1,-1 0 0,1 0 1,0-1-1,-1 1 0,1 0 1,-1-1-1,1 1 1,-1 0-1,2-1 0,29-14 85,4-10-73,37-24-166,-65 46 58,-1 0 0,0 0 0,1 0 0,-1 1 0,1-1 0,0 2 0,0-1 0,0 1 0,10-1 0,-17 2 81,0 0 0,1 0 0,-1 0 0,1 0-1,-1 0 1,1 1 0,-1-1 0,0 0 0,1 0 0,-1 0 0,0 0 0,1 1 0,-1-1 0,1 0 0,-1 0 0,0 1 0,1-1-1,-1 0 1,0 1 0,0-1 0,1 0 0,-1 1 0,0-1 0,0 0 0,0 1 0,1-1 0,-1 0 0,0 1 0,0-1-1,0 1 1,0-1 0,0 0 0,0 2 0,-1 19 108,-14 19-359,14-39-115,-8 12-2257,0-10-7126</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0.027"/>
    </inkml:context>
    <inkml:brush xml:id="br0">
      <inkml:brushProperty name="width" value="0.025" units="cm"/>
      <inkml:brushProperty name="height" value="0.025" units="cm"/>
    </inkml:brush>
  </inkml:definitions>
  <inkml:trace contextRef="#ctx0" brushRef="#br0">0 97 6470,'0'0'16757,"8"6"-15369,-5-4-1278,-1-1-1,0 1 1,1 0-1,-1-1 0,1 1 1,0-1-1,0 0 1,-1 0-1,1 0 1,0 0-1,0 0 1,0-1-1,0 1 0,0-1 1,0 0-1,0 0 1,0 0-1,0 0 1,0 0-1,0-1 0,-1 1 1,1-1-1,0 0 1,0 0-1,0 0 1,-1 0-1,1-1 0,0 1 1,2-3-1,7-4-12,0 0 0,0-1-1,-1 0 1,-1-1 0,0-1 0,0 1-1,-1-1 1,12-20 0,-36 57-106,10-19 20,1-1 0,0 2 0,0-1 0,0 0 0,1 1 0,0-1 0,0 1 0,1 0 0,0 0-1,1 0 1,-1 9 0,2-16-6,0 0 0,1 0 0,-1 0 0,0 0 0,1 0-1,-1 1 1,1-1 0,-1 0 0,1 0 0,0 0 0,-1-1 0,1 1 0,0 0-1,0 0 1,0 0 0,0 0 0,0-1 0,-1 1 0,1 0 0,1-1-1,-1 1 1,0-1 0,0 1 0,0-1 0,0 1 0,0-1 0,0 0-1,0 0 1,1 0 0,-1 1 0,0-1 0,0 0 0,0 0 0,0-1-1,1 1 1,1 0 0,50-9 216,-30 0-178,-1-1-1,38-22 1,-42 21-28,-1 1 0,2 1 0,-1 1 0,37-11 0,-54 18-11,0 1 0,0-1 0,0 1 0,0 0 0,0 0 0,0-1 0,0 1 1,0 0-1,1 0 0,-1 0 0,0 0 0,0 0 0,0 0 0,0 1 0,0-1 0,0 0 1,0 0-1,0 1 0,0-1 0,0 1 0,0-1 0,0 1 0,0-1 0,-1 1 1,1-1-1,0 1 0,0 0 0,0 0 0,-1-1 0,1 1 0,0 0 0,-1 0 0,1 0 1,0 1-1,0 2 63,0 0-1,0 0 1,-1 0 0,0 0 0,0 1 0,0-1 0,-1 6 0,1 7 102,-1-15-155,1 0 0,0 0-1,0 0 1,1 0-1,-1 0 1,0 0 0,1 0-1,-1 0 1,1 0-1,0 0 1,-1 0-1,1 0 1,0 0 0,0 0-1,2 2 1,-2-3-6,0 0 1,1-1 0,-1 1-1,0 0 1,1-1-1,-1 1 1,0-1 0,1 0-1,-1 1 1,1-1-1,-1 0 1,0 0 0,1 0-1,-1 0 1,1 0-1,-1 0 1,1 0 0,-1-1-1,0 1 1,1 0-1,-1-1 1,1 1 0,-1-1-1,2 0 1,9-5 17,-1 0 1,1 0-1,-1-1 1,14-12-1,-17 12-201,-1 1 0,2 1 0,-1-1 0,0 1 0,1 1 0,0-1 0,0 1 0,0 1 0,17-4 0,-26 7 25,1 0-1,0 0 1,-1 0-1,1 0 1,-1 1-1,1-1 1,-1 0-1,1 1 1,-1-1-1,1 0 1,-1 1-1,1-1 1,-1 0-1,0 1 0,1-1 1,-1 1-1,1-1 1,-1 1-1,0-1 1,0 1-1,1-1 1,-1 1-1,0-1 1,0 1-1,0-1 1,1 1-1,-1 0 1,0-1-1,0 1 1,0-1-1,0 1 1,0 0-1,0-1 1,0 1-1,0-1 1,0 1-1,-1-1 1,1 1-1,0 0 1,0-1-1,0 1 0,-1-1 1,1 1-1,0-1 1,-1 1-1,-1 6-5523</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0.897"/>
    </inkml:context>
    <inkml:brush xml:id="br0">
      <inkml:brushProperty name="width" value="0.025" units="cm"/>
      <inkml:brushProperty name="height" value="0.025" units="cm"/>
    </inkml:brush>
  </inkml:definitions>
  <inkml:trace contextRef="#ctx0" brushRef="#br0">89 1 865,'0'0'23307,"3"11"-21695,4 31-1048,-2 0 1,-2 0-1,-2 0 0,-6 64 0,1 15-101,3-129-896,-2 0 0,1 0 0,-1 1 0,0-1 0,-1 1 0,1-1 0,-2 1 0,1 0 0,-6-6 1,0-2-343,-7-8-230,13 19 961,1-1 0,-1 1 0,1 0 0,0-1 0,0 0 0,1 0 0,-1 0 0,1 0 0,0 0 0,-3-11 0,29 16 1645,-11 3-1116,17 3 107,0-1 1,0-2 0,0-1-1,33-2 1,-56 0-577,1-1 1,-1 1-1,0-2 1,0 1-1,1-1 1,-1 0-1,-1-1 1,1 0-1,0 0 1,-1 0 0,1-1-1,-1 0 1,0 0-1,0 0 1,0-1-1,-1 0 1,0 0-1,0-1 1,0 1-1,-1-1 1,1 0-1,4-10 1,-37 46 650,25-25-596,0-1 1,1 1-1,-1 1 0,1-1 1,0 0-1,0 0 0,0 1 1,1-1-1,0 1 0,-1 10 1,3-15-54,-1 0-1,1-1 1,-1 1 0,1 0 0,0-1 0,-1 1 0,1 0-1,0-1 1,0 1 0,-1-1 0,1 1 0,0-1 0,0 1 0,0-1-1,0 0 1,0 1 0,-1-1 0,1 0 0,0 0 0,0 0-1,0 0 1,0 1 0,0-1 0,0-1 0,0 1 0,0 0-1,0 0 1,0 0 0,0 0 0,0-1 0,1 1 0,35-8 163,28-21-48,-54 23-150,0-1-1,1 2 1,0 0 0,0 0 0,0 1-1,1 1 1,-1 0 0,1 0 0,0 1-1,0 1 1,22 1 0,-33 0 13,-1 0 1,0 1 0,1-1-1,-1 1 1,0-1 0,0 1-1,0-1 1,0 1-1,0 0 1,0 0 0,0-1-1,0 1 1,0 0 0,0 0-1,0 0 1,0 0-1,0 0 1,-1 0 0,1 1-1,0-1 1,-1 0 0,1 0-1,-1 0 1,1 1-1,-1-1 1,0 0 0,1 0-1,-1 2 1,1 44-13,-2-25-73,1-21-5,1-1 0,-1 1 0,0-1 0,1 0 0,-1 1 0,0-1 0,1 1 0,-1-1 0,0 0-1,1 1 1,-1-1 0,1 0 0,-1 0 0,1 1 0,-1-1 0,0 0 0,1 0 0,-1 1 0,1-1 0,-1 0 0,1 0 0,0 0 0,-1 0 0,1 0 0,-1 0 0,1 0 0,-1 0 0,1 0 0,-1 0 0,1 0 0,-1 0 0,1-1-1,-1 1 1,1 0 0,21-7-5305,-4-5-1263</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1.518"/>
    </inkml:context>
    <inkml:brush xml:id="br0">
      <inkml:brushProperty name="width" value="0.025" units="cm"/>
      <inkml:brushProperty name="height" value="0.025" units="cm"/>
    </inkml:brush>
  </inkml:definitions>
  <inkml:trace contextRef="#ctx0" brushRef="#br0">116 172 13229,'0'0'6555,"-11"4"-4083,5-1-2234,-50 26 2249,53-27-2300,-1 0 1,1 1 0,0-1-1,0 1 1,0 0 0,0 0 0,0 0-1,1 0 1,-1 1 0,1-1-1,0 1 1,0-1 0,0 1-1,1 0 1,-3 5 0,4-9-181,0 1 0,0 0 0,0 0 0,1-1 0,-1 1 0,0 0 0,0-1 0,0 1 0,0-1 0,1 1 1,-1 0-1,0-1 0,1 1 0,-1-1 0,0 1 0,1-1 0,-1 1 0,1-1 0,-1 1 0,1-1 0,-1 1 0,1-1 0,-1 1 0,1-1 1,0 0-1,-1 1 0,1-1 0,-1 0 0,1 0 0,0 0 0,-1 1 0,1-1 0,0 0 0,-1 0 0,1 0 0,0 0 0,-1 0 0,1 0 0,0 0 1,-1 0-1,2-1 0,31-2 53,-23 0-73,0-1 0,-1 0 0,1-1 1,-1 0-1,0-1 0,0 0 0,-1 0 0,0 0 0,0-1 0,0-1 0,-1 1 0,0-1 0,0 0 0,7-14 0,-3 6-16,-2 0 0,0-1 0,-1 0-1,0 0 1,-2-1 0,0 0 0,4-21 0,-9 28 758,-5 11-217,-10 24 35,-15 42-162,25-56-290,0 1 0,1-1 0,0 1 0,1 0 0,0 0 0,1 0 0,0 0 0,1 0 0,2 16 0,-1-25-91,0 0 0,0 0 0,0 0-1,0 0 1,1 0 0,-1-1 0,1 1-1,0 0 1,-1-1 0,1 1-1,0-1 1,0 0 0,0 1 0,0-1-1,0 0 1,0 0 0,0 0 0,0-1-1,1 1 1,-1-1 0,0 1 0,0-1-1,1 1 1,-1-1 0,0 0-1,1 0 1,2-1 0,9 2-21,0-2 0,0 1 1,15-4-1,-14 1-126,-1-1 0,0 0 1,0-1-1,22-11 0,-31 13 111,1 0 0,0 0 0,-1 0-1,0-1 1,0 0 0,0 0 0,0 0 0,0 0 0,-1-1 0,0 0-1,0 0 1,0 0 0,3-7 0,-7 12 51,0 0 0,1-1-1,-1 1 1,0-1 0,0 1 0,1 0-1,-1-1 1,0 1 0,0-1 0,0 1 0,0-1-1,0 1 1,0-1 0,0 1 0,0-1 0,0 1-1,0-1 1,0 1 0,0 0 0,0-1-1,0 1 1,0-1 0,0 1 0,-1-1 0,1 1-1,0-1 1,0 1 0,-1 0 0,1-1 0,0 1-1,0 0 1,-1-1 0,1 1 0,0 0-1,-1-1 1,-19 0 339,-21 17-79,-16 27 139,54-41-347,0 1 0,0 0 0,0 0 0,1 0 0,-1 1 0,1-1 0,-1 0 1,1 1-1,0 0 0,1-1 0,-1 1 0,1 0 0,-1 0 0,0 8 0,2-11-68,1 0-1,-1 0 0,1 0 0,-1 0 0,1 0 1,0 0-1,0-1 0,-1 1 0,1 0 1,0 0-1,0 0 0,0-1 0,0 1 0,0-1 1,0 1-1,0-1 0,0 1 0,0-1 1,0 1-1,0-1 0,0 0 0,0 0 0,1 1 1,-1-1-1,0 0 0,0 0 0,0 0 1,0 0-1,0 0 0,1-1 0,-1 1 0,1 0 1,44-5-18,-27-1-46,0 0 0,-1-1 1,22-12-1,-25 11 4,0 1-1,0 1 1,0 0-1,1 1 1,28-5 0,-43 10 56,0 1 1,-1-1 0,1 1 0,-1-1-1,1 1 1,-1 0 0,1-1-1,-1 1 1,1 0 0,-1-1 0,0 1-1,1 0 1,-1 0 0,0-1-1,0 1 1,1 0 0,-1 0-1,0 0 1,0-1 0,0 1 0,0 0-1,0 0 1,0 0 0,0 0-1,-1 0 1,1 33-486,0-26-622,0-8 913,1 0 0,-1 1-1,0-1 1,0 0 0,1 1-1,-1-1 1,0 0-1,1 0 1,-1 1 0,0-1-1,1 0 1,-1 0 0,0 0-1,1 1 1,-1-1 0,0 0-1,1 0 1,-1 0 0,1 0-1,-1 0 1,1 0 0,-1 0-1,0 0 1,1 0 0,-1 0-1,1 0 1,-1 0-1,0 0 1,1 0 0,-1 0-1,1 0 1,-1-1 0,0 1-1,1 0 1,-1 0 0,0 0-1,1-1 1,-1 1 0,0 0-1,1-1 1,18-9-5905,-3-5-600</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1.878"/>
    </inkml:context>
    <inkml:brush xml:id="br0">
      <inkml:brushProperty name="width" value="0.025" units="cm"/>
      <inkml:brushProperty name="height" value="0.025" units="cm"/>
    </inkml:brush>
  </inkml:definitions>
  <inkml:trace contextRef="#ctx0" brushRef="#br0">0 36 10922,'0'0'10960,"11"-5"-8163,-8 3-2538,41-20 1862,-42 21-1971,0 0 1,1 0-1,0 0 0,-1 0 1,1 1-1,-1-1 0,1 1 1,0-1-1,-1 1 0,1 0 1,0 0-1,-1 1 0,1-1 1,-1 0-1,1 1 0,0-1 1,-1 1-1,1 0 0,2 1 1,-4 0-124,1-1 1,-1 1-1,0 0 1,0-1-1,0 1 0,0 0 1,0 0-1,0 0 1,0 0-1,-1 0 1,1 0-1,-1 0 0,1 0 1,-1 0-1,0 0 1,0 0-1,0 0 1,0 0-1,0 0 0,0 0 1,-1 0-1,1 0 1,-1 0-1,1 0 1,-1 0-1,-1 3 1,-1 3 82,0 0 1,0-1-1,-1 1 1,0-1-1,-6 9 1,-20 17 271,23-26-285,0-1 1,1 1-1,0 1 1,0-1-1,1 1 1,0 0 0,0 0-1,-6 16 1,11-23-97,0-1 0,0 1 0,0-1 1,1 1-1,-1 0 0,0-1 0,1 1 1,-1-1-1,0 1 0,1-1 0,-1 1 1,0-1-1,1 0 0,-1 1 0,1-1 0,-1 1 1,1-1-1,-1 0 0,1 1 0,-1-1 1,1 0-1,-1 0 0,1 0 0,-1 1 1,1-1-1,0 0 0,-1 0 0,1 0 1,-1 0-1,1 0 0,0 0 0,-1 0 1,1 0-1,-1 0 0,1 0 0,0 0 1,33 0-9,-25-1 5,8 1-340,0-2 1,0 0-1,30-8 0,-40 9 139,-1-1-1,1 0 0,-1 0 1,0-1-1,0 0 0,0 0 1,0 0-1,-1-1 0,1 0 1,-1 0-1,0 0 0,8-9 1,-9-5-5486,-15 3-4072,-7 3-3190</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2.237"/>
    </inkml:context>
    <inkml:brush xml:id="br0">
      <inkml:brushProperty name="width" value="0.025" units="cm"/>
      <inkml:brushProperty name="height" value="0.025" units="cm"/>
    </inkml:brush>
  </inkml:definitions>
  <inkml:trace contextRef="#ctx0" brushRef="#br0">1 72 14542,'0'0'14798,"73"9"-14702,-35-9-128,-3 0-833,-4-2-1217,-4-5-1441,-4-4-1282,-3-2-3907</inkml:trace>
  <inkml:trace contextRef="#ctx0" brushRef="#br0" timeOffset="1">287 0 3395,'0'0'20404,"-23"52"-18290,14-25-481,-1 2-352,5-1-512,4-2-321,1-4-287,0-6-129,4-7-32,8-7-961,-3-2-1281,4-5-1442,-4-13-2113,1-8-4357</inkml:trace>
  <inkml:trace contextRef="#ctx0" brushRef="#br0" timeOffset="2">316 76 769</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3.001"/>
    </inkml:context>
    <inkml:brush xml:id="br0">
      <inkml:brushProperty name="width" value="0.025" units="cm"/>
      <inkml:brushProperty name="height" value="0.025" units="cm"/>
    </inkml:brush>
  </inkml:definitions>
  <inkml:trace contextRef="#ctx0" brushRef="#br0">0 273 11915,'48'10'5109,"-36"-10"1653,2-8-2826,-5 4-2494,5 0-457,50-17 118,-62 21-1107,-1-1 0,1 0 0,0 0 0,0 0 0,-1 0 0,1 0 0,0 0 0,-1 0-1,0 0 1,1-1 0,-1 1 0,1 0 0,-1-1 0,0 0 0,0 1 0,0-1 0,0 1 0,0-1-1,0 0 1,-1 0 0,1 0 0,0 1 0,-1-1 0,0 0 0,1 0 0,-1 0 0,0 0 0,0-3-1,0 4 4,-1 0-1,1 0 0,-1 1 0,0-1 0,1 0 0,-1 0 0,1 1 0,-1-1 0,0 0 0,0 1 0,1-1 0,-1 1 0,0-1 0,0 1 0,0-1 0,0 1 0,0 0 0,0-1 0,1 1 1,-1 0-1,0 0 0,0-1 0,0 1 0,0 0 0,0 0 0,0 0 0,0 0 0,0 1 0,0-1 0,0 0 0,0 0 0,0 0 0,0 1 0,0-1 0,0 1 0,-1 0 0,-34 16-54,30-11 89,1 0-1,0 1 0,0-1 1,1 1-1,-1 0 1,2 0-1,-5 11 0,6-13-11,0-1-1,1 1 1,-1-1-1,1 1 1,0 0-1,1 0 1,-1-1-1,1 1 0,0 0 1,0 0-1,0-1 1,1 1-1,0 0 1,1 5-1,-1-8-13,0 0 1,1 0-1,-1 0 0,1-1 1,-1 1-1,1 0 0,0 0 0,0-1 1,0 1-1,-1-1 0,1 0 1,1 1-1,-1-1 0,0 0 0,0 0 1,0-1-1,1 1 0,-1 0 1,0-1-1,1 1 0,-1-1 0,0 0 1,1 1-1,-1-1 0,0-1 1,5 1-1,2-1 1,-1 0-1,0 0 1,0 0 0,0-1 0,0 0-1,13-6 1,-4-1-64,0-1-1,-1-1 1,-1 0-1,0 0 1,0-2 0,-1 0-1,16-19 1,-20 20 42,-1 0 1,0 0-1,-1-1 0,0 0 1,-1 0-1,0-1 1,-1 0-1,-1 0 0,7-25 1,-12 38 13,0 1 1,1-1-1,-1 0 0,0 0 1,0 1-1,1-1 0,-1 0 0,0 0 1,0 1-1,0-1 0,0 0 1,0 0-1,0 1 0,0-1 1,0 0-1,0 0 0,0 1 1,0-1-1,-1 0 0,1 0 1,0 1-1,0-1 0,-1 0 1,1 1-1,-1-1 0,1 0 1,0 1-1,-1-1 0,1 0 1,-2 0-1,-17 13 9,-18 33 20,29-33 69,1 1 0,1 0 0,-10 24 0,14-31-47,0 0 1,1 1-1,-1-1 0,1 0 0,0 1 0,1-1 1,0 1-1,0-1 0,0 1 0,2 10 0,-1-15-45,0 1-1,1-1 0,-1 0 0,0 0 0,1 0 1,0 0-1,-1 0 0,1 0 0,0 0 0,0 0 1,0-1-1,0 1 0,0-1 0,0 1 0,1-1 1,-1 0-1,0 0 0,1 0 0,-1 0 0,0 0 0,1-1 1,0 1-1,-1-1 0,1 1 0,-1-1 0,1 0 1,4 0-1,2 0-5,1 0-1,0-1 1,0 0 0,-1-1 0,1 1 0,11-5 0,-5-1-54,-1 0 1,0-1 0,0-1-1,-1 0 1,0-1 0,-1 0-1,0-1 1,0-1 0,15-19 0,-10 10 31,-1-1 1,-1-1-1,-1-1 1,24-49-1,-33 51 22,-6 22 0,1-1 1,-1 1-1,0-1 0,0 1 1,0 0-1,0-1 0,0 1 1,0-1-1,0 1 0,0 0 1,-1-1-1,1 1 0,0 0 1,0-1-1,0 1 0,0 0 1,0-1-1,-1 1 0,1 0 1,0-1-1,0 1 1,0 0-1,-1-1 0,1 1 1,0 0-1,-1 0 0,1-1 1,0 1-1,0 0 0,-1 0 1,1 0-1,-1-1 0,1 1 1,0 0-1,-1 0 0,1 0 1,0 0-1,-1 0 0,1 0 1,0 0-1,-1 0 0,1 0 1,-1 0-1,1 0 0,0 0 1,-1 0-1,1 0 0,0 0 1,-1 0-1,1 0 0,-1 0 1,1 1-1,0-1 0,-1 0 1,1 0-1,0 0 0,0 1 1,-1-1-1,1 0 0,0 0 1,-1 1-1,1-1 0,-8 6 8,1 0 0,0 0 0,0 0 0,1 0-1,0 1 1,0 0 0,1 1 0,-1-1-1,2 1 1,-1 0 0,-3 9 0,3-6 5,0 1 1,0-1 0,2 1 0,-1 0-1,2 1 1,-1-1 0,0 20-1,3-30-8,0 0-1,0 0 0,0 0 0,0 0 1,0-1-1,1 1 0,-1 0 1,1 0-1,-1-1 0,1 1 0,-1 0 1,1-1-1,0 1 0,0-1 1,0 1-1,0-1 0,0 1 1,0-1-1,1 1 0,-1-1 0,0 0 1,1 0-1,2 2 0,-1-2 4,0 1 0,0-1 0,1 0-1,-1 0 1,0-1 0,1 1 0,-1-1-1,1 0 1,-1 0 0,0 0 0,8-1-1,-2 0-5,1-1 0,0-1 0,0 0 0,-1 0 0,0-1 0,1 0 0,-2 0 0,11-7 0,-6 0-75,0 0 0,-1 0 0,0-1 0,-1-1 0,13-17 0,-19 22 49,0 1-1,0-1 1,-1 0-1,0 0 1,0 0-1,-1-1 1,0 1-1,0-1 1,-1 0-1,0 0 1,0-11-1,-2 19 27,0 1 0,0-1 0,0 1 0,0-1 0,0 1 0,0-1 0,0 1 0,0-1 0,0 1 0,-1-1 0,1 1 0,0-1 0,0 1-1,-1-1 1,1 1 0,0 0 0,-1-1 0,1 1 0,0 0 0,-1-1 0,1 1 0,0 0 0,-1-1 0,1 1 0,-1 0 0,1 0 0,-1-1-1,1 1 1,-1 0 0,1 0 0,-1 0 0,1 0 0,-1 0 0,1 0 0,-1 0 0,1 0 0,-1 0 0,1 0 0,-1 0 0,1 0 0,0 0-1,-1 0 1,1 0 0,-1 0 0,1 0 0,-1 1 0,1-1 0,-1 0 0,1 0 0,-1 1 0,1-1 0,0 0 0,-1 1 0,1-1 0,0 0-1,-1 1 1,1-1 0,-1 1 0,-26 20 50,19-8-16,1 0 0,0 0 0,0 0 0,1 1 0,1 0 0,1 0 0,0 0-1,0 1 1,2-1 0,-1 1 0,2 0 0,0 0 0,1 0 0,3 23 0,-2-32-64,0 0 1,0 0-1,1 0 0,0 0 1,0 0-1,1 0 1,0 0-1,0-1 0,4 7 1,-5-10-240,-1 0 1,1 0-1,0 0 0,0 0 1,0 0-1,0 0 1,0-1-1,0 1 1,0-1-1,1 1 1,2 0-1,-4-1-185,1-1-1,-1 0 0,0 1 0,1-1 0,-1 0 0,1 0 1,-1 0-1,1 0 0,-1 0 0,1 0 0,-1 0 1,1-1-1,-1 1 0,0-1 0,1 1 0,-1-1 0,1 1 1,-1-1-1,0 0 0,0 1 0,2-2 0,9-14-9134</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3.345"/>
    </inkml:context>
    <inkml:brush xml:id="br0">
      <inkml:brushProperty name="width" value="0.025" units="cm"/>
      <inkml:brushProperty name="height" value="0.025" units="cm"/>
    </inkml:brush>
  </inkml:definitions>
  <inkml:trace contextRef="#ctx0" brushRef="#br0">0 1 13132,'0'0'1057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2.784"/>
    </inkml:context>
    <inkml:brush xml:id="br0">
      <inkml:brushProperty name="width" value="0.025" units="cm"/>
      <inkml:brushProperty name="height" value="0.025" units="cm"/>
    </inkml:brush>
  </inkml:definitions>
  <inkml:trace contextRef="#ctx0" brushRef="#br0">156 1 10346,'0'0'5936,"-5"10"-4153,-5 16-1221,2 0 0,0 1 0,1 0 0,2 0 0,1 0 0,-1 39 0,6-27-214,10 52-1,-3-32-380,-8-59 19,0 0-1,0 1 1,0-1-1,1 0 1,-1 0-1,0 0 1,0 0-1,0 1 0,0-1 1,0 0-1,0 0 1,0 0-1,0 1 1,0-1-1,0 0 0,0 0 1,0 1-1,0-1 1,0 0-1,0 0 1,0 0-1,0 1 1,0-1-1,0 0 0,0 0 1,0 0-1,0 1 1,0-1-1,0 0 1,0 0-1,0 0 0,0 0 1,-1 1-1,1-1 1,0 0-1,0 0 1,0 0-1,0 0 1,-1 0-1,1 1 0,0-1 1,0 0-1,0 0 1,0 0-1,-1 0 1,1 0-1,0 0 0,0 0 1,0 0-1,-1 0 1,1 0-1,0 0 1,0 0-1,0 0 1,-1 0-1,1 0 0,0 0 1,-1 0-1,-12-12-626,-14-24-106,9 8 560,8 14 337,1 0-1,0-1 1,1 0-1,0-1 1,-9-27-1,17 42-45,0 0 0,0-1 0,1 1 0,-1 0 0,0 0 0,0 0 1,1 0-1,-1 0 0,1 0 0,-1 0 0,1 0 0,-1 0 0,1 0 0,0 0 0,-1 0 0,1 0 0,0 0 0,0 1 1,-1-1-1,1 0 0,0 0 0,0 1 0,0-1 0,0 1 0,0-1 0,0 1 0,0-1 0,0 1 0,0-1 0,1 1 0,-1 0 1,0 0-1,0 0 0,0 0 0,0 0 0,2 0 0,55-6-835,-42 5 627,-7 0-339,28-3-2212,-14-2-2612,-12 2-354</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2.082"/>
    </inkml:context>
    <inkml:brush xml:id="br0">
      <inkml:brushProperty name="width" value="0.025" units="cm"/>
      <inkml:brushProperty name="height" value="0.025" units="cm"/>
    </inkml:brush>
  </inkml:definitions>
  <inkml:trace contextRef="#ctx0" brushRef="#br0">16 67 14638,'0'0'10378,"1"10"-9172,-1 23 19,-7 48-1,-2 32 326,9-112-1535,0 0 0,0 0 0,0 0 0,0 0 0,0 0 0,0 0 0,0 0 1,0 0-1,1 0 0,-1 0 0,0 0 0,0 0 0,1 0 0,-1 0 0,1 0 0,-1-1 1,1 1-1,-1 0 0,1 0 0,0-1 0,-1 1 0,1 0 0,0-1 0,-1 1 1,1 0-1,0-1 0,0 1 0,0-1 0,0 1 0,-1-1 0,3 1 0,0-1 31,0 0-1,0 0 0,0 0 1,0 0-1,0 0 0,0-1 0,0 1 1,-1-1-1,1 0 0,5-2 1,6-3 142,0-1 0,0 0 0,14-12 1,21-19-160,-3-2 1,-1-1 0,-2-3 0,58-78 0,-172 208-16147,42-58 5094</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4.280"/>
    </inkml:context>
    <inkml:brush xml:id="br0">
      <inkml:brushProperty name="width" value="0.025" units="cm"/>
      <inkml:brushProperty name="height" value="0.025" units="cm"/>
    </inkml:brush>
  </inkml:definitions>
  <inkml:trace contextRef="#ctx0" brushRef="#br0">250 63 3844,'0'0'13741,"0"-8"-10597,0 6-2987,1 0 0,-1 0 0,0 0 0,0 0-1,0 0 1,0 0 0,0 0 0,0 1 0,-1-1 0,1 0 0,0 0 0,-1 0 0,0 0 0,1 1-1,-1-1 1,0 0 0,0 1 0,0-1 0,0 0 0,0 1 0,-1-1 0,1 1 0,0 0 0,-1-1-1,1 1 1,-1 0 0,1 0 0,-1 0 0,1 0 0,-1 0 0,0 0 0,0 0 0,1 1 0,-1-1-1,0 1 1,0-1 0,0 1 0,0 0 0,0 0 0,1-1 0,-1 1 0,0 1 0,0-1 0,0 0 0,-2 1-1,-6 0-93,-1 1 0,1 0-1,0 1 1,-1 1-1,1-1 1,1 1-1,-1 1 1,1 0 0,0 0-1,0 1 1,0 0-1,1 1 1,0 0 0,0 0-1,0 1 1,1-1-1,-9 15 1,15-21-69,0 0 1,1 0 0,-1 0-1,1 0 1,-1 0 0,1 0-1,-1 0 1,1 0 0,0 0-1,-1 0 1,1 0 0,0 0-1,0 0 1,0 0-1,0 0 1,0 0 0,0 0-1,0 0 1,0 0 0,1 0-1,-1 0 1,0 0 0,1 0-1,-1 0 1,0 0-1,1 0 1,-1 0 0,1 0-1,0 0 1,-1 0 0,1 0-1,0-1 1,-1 1 0,1 0-1,0 0 1,0-1-1,0 1 1,-1-1 0,1 1-1,0-1 1,0 1 0,0-1-1,0 1 1,2 0 0,8 3-97,0 0 1,0 0-1,18 2 0,-5 0-14,-8 0 57,-1 0 1,0 0-1,0 1 0,22 15 0,-34-20 54,-1 0 1,1-1-1,0 1 1,0 0 0,-1 1-1,1-1 1,-1 0-1,0 1 1,1-1 0,-1 1-1,0 0 1,-1 0-1,1-1 1,0 1 0,-1 1-1,0-1 1,0 0-1,0 0 1,0 0-1,0 1 1,0-1 0,-1 0-1,0 1 1,1-1-1,-2 0 1,1 1 0,0-1-1,0 0 1,-2 5-1,0-4 79,0-1-1,-1 0 1,1 0 0,-1 0-1,0 0 1,0 0-1,0-1 1,0 1-1,0-1 1,0 0-1,-1 0 1,1 0-1,-1 0 1,0-1-1,1 1 1,-9 1 0,-62 13 1003,61-13-989,0-2 1,1 0-1,-1 0 1,0-1-1,0-1 1,-19-3-1,31 4-149,0 0 1,0-1-1,0 1 0,0 0 0,0-1 1,0 1-1,1-1 0,-1 0 0,0 1 1,0-1-1,0 0 0,0 1 0,1-1 0,-1 0 1,0 0-1,1 0 0,-1 0 0,1 1 1,-1-1-1,1 0 0,-1 0 0,1 0 1,0 0-1,-1 0 0,1 0 0,0 0 0,0 0 1,0-1-1,0 1 0,0 0 0,0 0 1,0 0-1,0 0 0,0 0 0,0 0 1,1 0-1,-1 0 0,0 0 0,1 0 1,-1 0-1,1 0 0,-1 0 0,2-1 0,1-4-1142,0 1 0,1 0 0,-1 0 0,1 0 0,8-8 0,14-12-5320</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4.607"/>
    </inkml:context>
    <inkml:brush xml:id="br0">
      <inkml:brushProperty name="width" value="0.025" units="cm"/>
      <inkml:brushProperty name="height" value="0.025" units="cm"/>
    </inkml:brush>
  </inkml:definitions>
  <inkml:trace contextRef="#ctx0" brushRef="#br0">45 0 18289,'0'0'7143,"4"53"-5670,-8-20-480,-6 3-416,-1-2-417,0-1-96,5-6-32,3-5-64,0-8-224,3-8-641,3-6-2754,2-16 672,1-8-1185,-3-5-1089,-2-6 480</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4.965"/>
    </inkml:context>
    <inkml:brush xml:id="br0">
      <inkml:brushProperty name="width" value="0.025" units="cm"/>
      <inkml:brushProperty name="height" value="0.025" units="cm"/>
    </inkml:brush>
  </inkml:definitions>
  <inkml:trace contextRef="#ctx0" brushRef="#br0">54 76 5157,'0'0'7687,"23"-57"-3331,-12 48-832,4 4-1314,2 1-705,4 4-416,2 0-576,-1 0-385,1 0-96,-3 0-256,-3 3-801,-3 3-737,-7-1-416,-6 1-1153,-1 0-1986,0-2-193</inkml:trace>
  <inkml:trace contextRef="#ctx0" brushRef="#br0" timeOffset="1">57 86 11659,'0'0'14125,"48"35"-13740,-4-35-257,-2 0-128,-1 0-449,-8 0-1665,-12 0-1185,-12 4-2594,-7 3-3332</inkml:trace>
  <inkml:trace contextRef="#ctx0" brushRef="#br0" timeOffset="2">1 294 17745,'0'0'10698,"56"13"-10410,-13-13-224,5 0-32,-5 0-576,-2 0-1442,-8 0-1922,-5 0-3363</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5.308"/>
    </inkml:context>
    <inkml:brush xml:id="br0">
      <inkml:brushProperty name="width" value="0.025" units="cm"/>
      <inkml:brushProperty name="height" value="0.025" units="cm"/>
    </inkml:brush>
  </inkml:definitions>
  <inkml:trace contextRef="#ctx0" brushRef="#br0">0 5 19282,'0'0'10106,"11"-2"-9524,3 1-673,1 0 0,0 1 0,0 0 1,-1 2-1,1-1 0,0 2 0,-1 0 1,1 1-1,-1 0 0,15 8 0,-20-9-191,33 17-949,-41-20 1206,1 1 0,-1 0 0,0-1 0,1 1 0,-1 0 1,0 0-1,0 0 0,0 0 0,0 0 0,0 0 0,0 0 0,0 0 0,0 0 1,0 0-1,-1 1 0,1-1 0,0 0 0,-1 1 0,1-1 0,-1 0 1,1 1-1,-1-1 0,0 1 0,1 1 0,-5 0 134,1 0-1,0 0 0,-1-1 1,0 1-1,0-1 1,1 0-1,-1 0 1,-1 0-1,1 0 1,0-1-1,-5 1 1,-2 2 111,-22 10 158,-108 50 274,133-56-1211,21-10-11614</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5.667"/>
    </inkml:context>
    <inkml:brush xml:id="br0">
      <inkml:brushProperty name="width" value="0.025" units="cm"/>
      <inkml:brushProperty name="height" value="0.025" units="cm"/>
    </inkml:brush>
  </inkml:definitions>
  <inkml:trace contextRef="#ctx0" brushRef="#br0">44 0 18770,'0'0'11403,"-26"64"-10635,17-39-415,3 0-225,3-1-64,3-6-64,0-3-96,0-5-641,0-5-640,9-5-641,-3 0-801,3-9-1281,0-12-2754,2-6-6311</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5.997"/>
    </inkml:context>
    <inkml:brush xml:id="br0">
      <inkml:brushProperty name="width" value="0.025" units="cm"/>
      <inkml:brushProperty name="height" value="0.025" units="cm"/>
    </inkml:brush>
  </inkml:definitions>
  <inkml:trace contextRef="#ctx0" brushRef="#br0">0 18 14670,'2'-10'4644,"-1"3"-832,7 6-929,6 1-1346,7 0-384,6 3-480,6 5-193,4 0-320,1 1-64,-1 0-128,-7-1-704,-4-2-834,-9-2-1056,-5-2-417,-9-2-480</inkml:trace>
  <inkml:trace contextRef="#ctx0" brushRef="#br0" timeOffset="1">0 136 11627,'0'0'19250,"85"19"-19154,-37-19-64,-4-1-32,-6-2-288,-8 1-993,-13 2-1250,-8 0-1857</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6.383"/>
    </inkml:context>
    <inkml:brush xml:id="br0">
      <inkml:brushProperty name="width" value="0.025" units="cm"/>
      <inkml:brushProperty name="height" value="0.025" units="cm"/>
    </inkml:brush>
  </inkml:definitions>
  <inkml:trace contextRef="#ctx0" brushRef="#br0">1 253 19955,'0'0'8072,"64"6"-6919,-16-8-897,4-4-192,2-1-64,-5 1-673,-4-2-1249,-9 3-1793,-10-4-2339,-2-2-9513</inkml:trace>
  <inkml:trace contextRef="#ctx0" brushRef="#br0" timeOffset="1">554 0 17232,'0'0'8232,"-61"64"-6150,47-37-1025,2 1-320,3-2-193,2-3-320,2-1-191,2-8-194,3-7-928,0-5-96,5-2-769,5-3-768,2-15-1218,2-6-3459</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6.729"/>
    </inkml:context>
    <inkml:brush xml:id="br0">
      <inkml:brushProperty name="width" value="0.025" units="cm"/>
      <inkml:brushProperty name="height" value="0.025" units="cm"/>
    </inkml:brush>
  </inkml:definitions>
  <inkml:trace contextRef="#ctx0" brushRef="#br0">83 12 15887,'0'0'10250,"68"-12"-8328,-44 12-801,0 5-641,2 0-288,-3-2-192,-5 2 32,-1-2-512,-6-2-769,-7-1-961</inkml:trace>
  <inkml:trace contextRef="#ctx0" brushRef="#br0" timeOffset="1">1 118 7719,'0'0'22037,"74"16"-21556,-36-16-289,-2-5-160,-1 2-96,-8 1-865,-11 1-1409,-8 1-1634</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7.100"/>
    </inkml:context>
    <inkml:brush xml:id="br0">
      <inkml:brushProperty name="width" value="0.025" units="cm"/>
      <inkml:brushProperty name="height" value="0.025" units="cm"/>
    </inkml:brush>
  </inkml:definitions>
  <inkml:trace contextRef="#ctx0" brushRef="#br0">0 27 12940,'0'0'16015,"58"21"-15822,-13-31-161,0 1 0,-2 2-321,-1-2-992,0 4-2947,-7-3-3940</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49.960"/>
    </inkml:context>
    <inkml:brush xml:id="br0">
      <inkml:brushProperty name="width" value="0.025" units="cm"/>
      <inkml:brushProperty name="height" value="0.025" units="cm"/>
    </inkml:brush>
  </inkml:definitions>
  <inkml:trace contextRef="#ctx0" brushRef="#br0">154 3 14125,'0'0'6332,"-9"-2"-4629,5 2-1565,-1 0 0,1-1 1,0 1-1,0 0 0,0 1 1,0-1-1,0 1 1,-1 0-1,1 0 0,0 0 1,0 1-1,1-1 0,-1 1 1,0 0-1,1 0 1,-1 0-1,1 1 0,-1-1 1,1 1-1,0 0 0,0-1 1,0 2-1,0-1 1,-2 5-1,-1-2 52,1 1 1,0-1-1,1 1 1,-1 0-1,1 1 0,1-1 1,-1 1-1,1 0 1,1-1-1,-1 2 0,2-1 1,-1 0-1,1 0 1,-1 11-1,2-18-174,0 0 1,1 0 0,-1 1-1,0-1 1,0 0-1,1 0 1,-1 0-1,1 1 1,-1-1-1,1 0 1,-1 0 0,1 0-1,0 0 1,-1 0-1,1 0 1,0 0-1,0 0 1,0 0-1,0-1 1,0 1-1,0 0 1,0-1 0,0 1-1,0 0 1,0-1-1,2 1 1,0 0 5,0 0 1,1-1 0,-1 1 0,1-1-1,-1 0 1,1 0 0,0 0 0,-1 0-1,6-2 1,1 0 3,1-1-1,0 0 1,-1 0-1,0-2 1,14-6-1,-10 2-10,0-1-1,0 0 0,-1-1 1,15-16-1,-23 22-4,0-1 0,0 0 0,0 0 0,-1-1 0,0 1 0,0-1 0,-1 0 0,0 0 0,0 0 0,0 0 1,2-13-1,-5 20-9,0 0 0,-1 0-1,1 0 1,0 0 0,0 1 0,-1-1 0,1 0 0,0 0 0,0 0 0,-1 0 0,1 0 0,0 0 0,0 0 0,-1 0 0,1 0 0,0 0 0,-1 0 0,1 0 0,0 0 0,0 0 0,-1 0 0,1 0 0,0 0 0,-1 0 0,1 0 0,0 0 0,0 0 0,-1 0 0,1 0 0,0-1 0,0 1 0,-1 0 0,1 0 0,0 0-1,0 0 1,0-1 0,-1 1 0,1 0 0,0 0 0,0-1 0,0 1 0,0 0 0,0 0 0,-1-1 0,1 1 0,0 0 0,0 0 0,0-1 0,0 1 0,0 0 0,0-1 0,0 1 0,0 0 0,0 0 0,0-1 0,0 1 0,0 0 0,0 0 0,0-1 0,0 1 0,1-1 0,-18 19-13,11-7 48,1-1-1,0 1 1,0 1 0,1-1 0,0 0 0,1 1 0,1 0 0,0 0 0,0 0 0,0 16 0,2-27-20,0 0 0,0 0 1,1 1-1,-1-1 0,0 0 1,0 0-1,1 0 0,-1 0 1,0 0-1,1 0 0,-1 0 1,1 0-1,0 0 0,-1 0 1,1 0-1,0 0 0,-1 0 1,1 0-1,0 0 0,0 0 1,0-1-1,0 1 0,0 0 1,0-1-1,0 1 0,0-1 1,0 1-1,0-1 0,0 1 1,0-1-1,0 0 0,0 0 1,0 1-1,1-1 0,-1 0 1,0 0-1,0 0 0,0 0 1,0 0-1,1-1 0,-1 1 1,0 0-1,0 0 1,0-1-1,1 0 0,5 0 10,-1-1 0,0 0 1,0 0-1,0-1 0,0 1 0,-1-1 0,7-5 1,-1 0-195,0 0 0,0-1 0,0-1 0,-2 1 0,1-2 0,-1 0 0,0 0 0,-1 0 0,-1-1 0,0 0 0,0-1 0,6-18 0,-18 39-7546,-9 13 1970,4-6-2018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3.418"/>
    </inkml:context>
    <inkml:brush xml:id="br0">
      <inkml:brushProperty name="width" value="0.025" units="cm"/>
      <inkml:brushProperty name="height" value="0.025" units="cm"/>
    </inkml:brush>
  </inkml:definitions>
  <inkml:trace contextRef="#ctx0" brushRef="#br0">0 105 11979,'0'0'11131,"4"9"-8980,-3-6-2027,0 0-63,0 0-1,0 0 1,1 0 0,-1 0-1,0-1 1,1 1 0,0-1-1,-1 1 1,1-1 0,0 1-1,1-1 1,-1 0 0,0 0-1,0 0 1,1 0-1,0 0 1,-1-1 0,1 1-1,0-1 1,-1 0 0,1 1-1,0-1 1,0-1 0,0 1-1,0 0 1,0-1 0,0 1-1,0-1 1,5 0-1,2-1-216,1 0 0,-1-1-1,0 0 1,0 0-1,0-1 1,0-1-1,0 0 1,0 0 0,-1 0-1,0-2 1,15-9-1,-8 3 151,0-1-1,-1-1 1,0 0-1,-1-1 0,14-18 1,-27 32 161,-3 7-32,1 1 0,-1-1 0,0 1 1,0-1-1,-1 0 0,0 0 1,0 0-1,0 0 0,-8 10 0,-8 15 129,13-21-122,2 1 0,-1-1 0,1 1-1,1 0 1,0 0 0,1 0 0,0 0 0,-1 19 0,3-29-121,0-1-1,1 1 1,-1 0 0,1 0 0,-1 0 0,1 0-1,-1 0 1,1-1 0,0 1 0,-1 0-1,1 0 1,0-1 0,0 1 0,-1-1-1,1 1 1,0-1 0,0 1 0,0-1 0,0 1-1,0-1 1,0 0 0,0 1 0,0-1-1,0 0 1,0 0 0,0 0 0,0 1-1,0-1 1,0-1 0,0 1 0,0 0 0,0 0-1,-1 0 1,1 0 0,0-1 0,0 1-1,0 0 1,0-1 0,1 0 0,42-14 200,-31 7-216,0-1-1,0 0 0,-1-1 0,-1 0 0,0-1 0,0 0 1,-1-1-1,0 0 0,-1-1 0,-1 0 0,0 0 0,-1-1 1,0 1-1,8-28 0,-14 29 13,-6 10 10,-14 20 36,-19 34 76,33-45-8,0 0 1,1 1 0,0 0 0,0 0 0,0 0 0,1 0 0,1 0-1,-1 1 1,1 0 0,-1 15 0,3-24-115,0 1-1,0-1 1,0 0-1,0 1 1,0-1 0,0 0-1,0 1 1,1-1-1,-1 0 1,0 0-1,0 1 1,0-1 0,0 0-1,1 1 1,-1-1-1,0 0 1,0 0 0,1 1-1,-1-1 1,0 0-1,0 0 1,1 0-1,-1 1 1,0-1 0,1 0-1,-1 0 1,0 0-1,1 0 1,-1 0-1,0 0 1,1 0 0,-1 1-1,0-1 1,1 0-1,-1 0 1,1 0-1,18-3 91,17-12-39,-21 4 18,-2 3-218,-21 29 54,4-12 249,6-8-85,13-9-74,4-4-14,-8 6 27,-1 0 1,0-1-1,0 0 0,0-1 1,9-9-1,-8 6-11,0 2 0,1 0 0,14-9 0,-23 16-17,1 0-1,0 0 1,0 1-1,0-1 1,0 1-1,0 0 1,0 0-1,1 0 1,-1 1-1,0 0 1,0-1-1,1 1 1,-1 1-1,9 0 1,-12 0-5,0 0 0,1 0 0,-1 0 0,0 0 0,0 0 0,1 0 0,-1 0 0,0 0 0,0 0 0,0 1-1,0-1 1,-1 0 0,1 1 0,0-1 0,0 0 0,-1 1 0,1-1 0,-1 1 0,1-1 0,-1 1 0,0 0 0,0-1 0,0 1 0,0-1 0,0 1 0,0 0 0,0-1 0,0 3 0,-8 45 78,2-32-2,3-10 38,0 0 0,1 1 0,0-1 0,0 1 1,0-1-1,0 10 0,2-16-88,1-1 0,-1 1 0,0-1-1,0 0 1,1 1 0,-1-1 0,0 0 0,1 1 0,-1-1-1,0 0 1,1 0 0,-1 1 0,1-1 0,-1 0 0,0 0-1,1 0 1,-1 1 0,1-1 0,-1 0 0,1 0-1,-1 0 1,1 0 0,-1 0 0,0 0 0,1 0 0,-1 0-1,1 0 1,-1 0 0,1 0 0,-1 0 0,1 0 0,-1 0-1,0-1 1,1 1 0,-1 0 0,1 0 0,-1 0-1,0-1 1,1 1 0,-1 0 0,1-1 0,-1 1 0,1-1-1,18-9 59,-1-6-56,-1-1 0,-1-1 0,-1 0 1,-1-1-1,0-1 0,-1 0 0,10-23 0,-31 57-8,6-11 1,-1 0 0,1 0 0,0 0 0,1 0 0,-1 0 0,0 1 0,1-1 0,0 1 0,0 0 0,0-1 1,0 1-1,0 0 0,1-1 0,0 8 0,38-12 63,-32-1-57,0-1 0,0-1 0,0 1 0,0-1 0,-1 0 0,0-1 0,0 1 0,0-1 0,0 0 0,-1 0 0,0-1 0,0 1 1,5-10-1,2 0 11,-11 15-20,1-1 0,-1 1-1,0 0 1,1-1 0,-1 1 0,0 0 0,1 0-1,-1 0 1,0 0 0,1-1 0,-1 1 0,0 0-1,1 0 1,-1 0 0,1 0 0,-1 0 0,0 0-1,1 0 1,-1 0 0,1 0 0,-1 0 0,0 0-1,1 0 1,-1 0 0,1 0 0,-1 0-1,0 0 1,1 1 0,-1-1 0,0 0 0,1 0-1,-1 0 1,0 1 0,1-1 0,-1 0 0,0 0-1,1 1 1,-1-1 0,0 0 0,0 1 0,1 0-1,14 18 2,-9-12-17,-3-4 15,0-1 1,0 0-1,0-1 0,0 1 1,1 0-1,-1-1 0,0 0 1,1 1-1,-1-1 0,1-1 1,0 1-1,-1 0 0,1-1 1,-1 0-1,1 0 0,0 0 1,-1 0-1,1-1 0,0 1 1,-1-1-1,1 0 0,-1 0 1,1 0-1,-1-1 0,4-1 1,-3 1-2,1 0 0,-1 0 1,0-1-1,0 1 0,0-1 1,0 0-1,0 0 0,0-1 1,-1 1-1,0-1 0,1 1 1,-1-1-1,-1 0 0,1 0 1,-1-1-1,1 1 0,-1-1 1,2-5-1,-4 10 4,0-1 0,0 1 0,0 0 0,0-1 0,0 1 0,0 0 0,1-1 1,-1 1-1,0 0 0,0-1 0,0 1 0,-1 0 0,1-1 0,0 1 0,0 0 0,0-1 0,0 1 0,0 0 0,0-1 0,0 1 0,0 0 0,-1-1 0,1 1 0,0 0 0,0 0 0,0-1 0,-1 1 0,1 0 0,0 0 0,0-1 0,-1 1 1,1 0-1,0 0 0,-1 0 0,1 0 0,0-1 0,-1 1 0,-16 1 3,-16 14 3,24-8-7,0 0 0,0 1 1,0 0-1,1 0 0,0 1 0,-10 16 0,14-20 1,1 0 0,0 0-1,0 1 1,1-1 0,0 1-1,0 0 1,0-1 0,0 1-1,1 0 1,0 0 0,0 0-1,1 0 1,0 1 0,0 7-1,1-11-162,0-1 0,0 1 0,0-1 0,0 1 0,0-1 1,0 0-1,0 1 0,1-1 0,-1 0 0,1 0 0,0 0 0,0 0 0,0 0 0,0 0 0,0-1 0,0 1 0,0-1 0,0 1 0,1-1 0,-1 0 0,5 2 0,1 0-1138,-1-1 0,1 0-1,0 0 1,0 0-1,-1-1 1,11 0-1,17-1-13165</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0.319"/>
    </inkml:context>
    <inkml:brush xml:id="br0">
      <inkml:brushProperty name="width" value="0.025" units="cm"/>
      <inkml:brushProperty name="height" value="0.025" units="cm"/>
    </inkml:brush>
  </inkml:definitions>
  <inkml:trace contextRef="#ctx0" brushRef="#br0">93 0 8456,'0'0'14248,"0"11"-12823,-3 15-861,0 0 0,-2-1 0,-1 0-1,-1 0 1,-13 32 0,9-31-83,2 1-1,1 0 1,1 1 0,2 0 0,-4 42 0,9-70-570,0 1 1,0-1 0,0 1-1,0-1 1,0 1-1,0-1 1,0 1 0,0-1-1,1 1 1,-1-1-1,0 1 1,0-1 0,0 1-1,1-1 1,-1 1-1,0-1 1,0 1 0,1-1-1,-1 0 1,0 1-1,1-1 1,-1 0 0,0 1-1,1-1 1,-1 0-1,1 1 1,-1-1 0,1 0-1,-1 0 1,1 1-1,-1-1 1,0 0 0,1 0-1,-1 0 1,1 0-1,-1 0 1,1 0 0,-1 0-1,1 0 1,0 0-1,-1 0 1,1 0 0,-1 0-1,1 0 1,-1 0-1,1 0 1,-1 0 0,0 0-1,1-1 1,-1 1-1,1 0 1,-1 0 0,1-1-1,-1 1 1,0 0-1,1-1 1,-1 1 0,1-1-1,24-20-8618,-18 8 465</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0.647"/>
    </inkml:context>
    <inkml:brush xml:id="br0">
      <inkml:brushProperty name="width" value="0.025" units="cm"/>
      <inkml:brushProperty name="height" value="0.025" units="cm"/>
    </inkml:brush>
  </inkml:definitions>
  <inkml:trace contextRef="#ctx0" brushRef="#br0">124 2 17585,'0'0'13175,"-8"-2"-13100,3 2-74,-1 0 0,1 1 1,-1-1-1,1 1 1,-1 0-1,1 0 1,0 1-1,-1-1 1,1 1-1,-9 5 1,10-5-1,1-1-1,0 1 1,0 0 0,1 0 0,-1 0 0,0 0 0,1 0 0,-1 1 0,1-1 0,0 1 0,0 0 0,0 0 0,0-1 0,0 1-1,0 0 1,1 1 0,-1-1 0,1 0 0,0 0 0,0 1 0,1-1 0,-2 5 0,2-7-21,1 0 0,-1 0 0,0 0 1,1 0-1,-1 0 0,1 0 0,-1 0 0,1 0 0,-1 0 1,1 0-1,0 0 0,-1 0 0,1 0 0,0 0 1,0-1-1,0 1 0,0 0 0,0-1 0,-1 1 0,1-1 1,0 1-1,0-1 0,1 1 0,-1-1 0,0 0 1,0 1-1,0-1 0,0 0 0,0 0 0,2 0 0,45 5-647,-29-4 278,-10 0 246,0 1 0,1 0-1,-1 1 1,0 0 0,0 0 0,0 1-1,9 5 1,-17-8 177,1 0 0,0 0-1,-1 0 1,1 0 0,-1 0 0,1 0-1,-1 0 1,0 1 0,1-1 0,-1 0-1,0 1 1,0-1 0,0 1-1,0-1 1,0 1 0,0 0 0,-1-1-1,1 1 1,0 0 0,-1 0-1,1-1 1,-1 1 0,0 0 0,0 0-1,1 0 1,-1 0 0,0-1 0,-1 1-1,1 0 1,0 0 0,0 0-1,-1-1 1,1 1 0,-1 0 0,0 0-1,1-1 1,-1 1 0,0 0 0,0-1-1,0 1 1,0-1 0,0 1-1,-1-1 1,1 0 0,-2 2 0,-2 2 36,0 0 0,0 0 0,-1-1 0,1 1 1,-1-1-1,0-1 0,-1 1 0,1-1 0,-1 0 1,1-1-1,-1 1 0,0-1 0,0-1 0,0 1 1,0-1-1,0 0 0,0-1 0,0 1 0,-11-2 1,17 0-369,0 0 1,-1 0-1,2 0 1,-1 1-1,0-1 1,0 0-1,0 0 1,0 0-1,0 0 1,1-1 0,-1 1-1,1 0 1,-1 0-1,1 0 1,-1 0-1,1-1 1,-1 1-1,1 0 1,0 0-1,0-1 1,0 1-1,0 0 1,0-1-1,0 1 1,0 0-1,1-3 1,-1 1-1104,0-15-8838</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1.718"/>
    </inkml:context>
    <inkml:brush xml:id="br0">
      <inkml:brushProperty name="width" value="0.025" units="cm"/>
      <inkml:brushProperty name="height" value="0.025" units="cm"/>
    </inkml:brush>
  </inkml:definitions>
  <inkml:trace contextRef="#ctx0" brushRef="#br0">18 6 6694,'0'0'17430,"0"9"-16058,-8 119 925,0 2-1903,8-129-391,-1-1 1,1 0-1,0 1 1,0-1-1,0 1 1,0-1-1,0 0 1,0 1 0,0-1-1,0 0 1,0 1-1,0-1 1,0 1-1,0-1 1,0 0-1,0 1 1,0-1-1,0 1 1,1-1 0,-1 0-1,0 1 1,0-1-1,0 0 1,1 1-1,-1-1 1,0 0-1,0 0 1,1 1-1,-1-1 1,0 0 0,1 0-1,-1 1 1,0-1-1,0 0 1,1 0-1,-1 0 1,1 1-1,-1-1 1,0 0-1,1 0 1,13-11 147,10-27-4,-17 19-139,-1 0 1,0-1 0,-2 1-1,0-1 1,-1 0 0,-2 0-1,0-24 1,-2 39-44,-3 13 9,-2 17-9,5-17 35,0 0 0,1 1 0,1-1 0,-1 1 0,1-1 0,1 0 0,3 12 0,-4-18 7,0 1-1,0 0 0,1-1 1,-1 0-1,1 1 0,-1-1 1,1 0-1,0 0 1,0 0-1,0 0 0,0 0 1,1-1-1,-1 1 0,0-1 1,1 1-1,-1-1 0,1 0 1,-1 0-1,1 0 0,0 0 1,-1 0-1,1 0 0,0-1 1,0 0-1,5 1 1,0-1 8,0-1-1,0 0 1,1 0 0,-1-1 0,0 0 0,0 0 0,-1-1 0,1 1 0,0-2 0,-1 1 0,0-1 0,0-1 0,0 1 0,0-1 0,-1 0 0,0-1 0,7-6-1,-4 3-13,0-1 0,0 0 0,-1-1 0,-1 1-1,1-1 1,-2-1 0,0 0 0,0 0 0,-1 0-1,4-14 1,-9 20-80,-8 19 28,-8 25 26,8-11 61,-6 46-1,13-65 32,0-1-1,0 0 0,1 0 0,0 1 0,1-1 0,-1 0 0,1 1 1,1-1-1,-1 0 0,1 0 0,6 13 0,-6-17-46,-1-1 0,1 1 1,0-1-1,0 1 0,1-1 0,-1 0 0,0 0 0,1 0 0,-1 0 0,1 0 0,0-1 1,0 1-1,-1-1 0,1 0 0,0 1 0,0-1 0,0-1 0,0 1 0,0 0 1,1-1-1,-1 1 0,0-1 0,0 0 0,0 0 0,0-1 0,1 1 0,-1 0 1,0-1-1,0 0 0,0 0 0,0 0 0,3-1 0,5-2-6,-1-1 0,0 0-1,0 0 1,0-1 0,0 0 0,-1-1-1,14-12 1,-14 10-12,1 0 0,-2-1 0,1-1-1,-1 1 1,-1-1 0,0-1 0,-1 1-1,0-1 1,0 0 0,-1-1 0,-1 1 0,0-1-1,-1 0 1,2-14 0,-8 26-15,-3 10-15,-5 10-22,5 1 55,1 1-1,0-1 1,2 1-1,0 0 0,1 34 1,2-54-29,0 0 0,0 0 0,0 0 0,0 0 0,0 0 0,0 0 1,0 0-1,0 0 0,1 0 0,-1 0 0,0 0 0,1 0 0,-1 0 0,1 0 0,-1 0 0,1 0 1,0 0-1,-1 0 0,1 0 0,0 0 0,0-1 0,-1 1 0,1 0 0,0 0 0,0-1 0,0 1 1,0-1-1,0 1 0,0-1 0,0 1 0,2-1 0,-2 1-191,0-1 1,1 0-1,-1 0 1,0-1-1,0 1 1,1 0-1,-1 0 1,0-1-1,1 1 1,-1-1-1,0 1 1,0-1-1,0 1 1,0-1-1,1 0 1,-1 1-1,0-1 1,0 0-1,0 0 1,0 0-1,-1 0 1,1 0-1,0 0 1,0 0-1,1-2 1,8-22-4900,-2-6-2712</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2.063"/>
    </inkml:context>
    <inkml:brush xml:id="br0">
      <inkml:brushProperty name="width" value="0.025" units="cm"/>
      <inkml:brushProperty name="height" value="0.025" units="cm"/>
    </inkml:brush>
  </inkml:definitions>
  <inkml:trace contextRef="#ctx0" brushRef="#br0">3 1 13229,'0'0'7334,"-2"63"-7558,21-48-1858,4-1-3939</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2.419"/>
    </inkml:context>
    <inkml:brush xml:id="br0">
      <inkml:brushProperty name="width" value="0.025" units="cm"/>
      <inkml:brushProperty name="height" value="0.025" units="cm"/>
    </inkml:brush>
  </inkml:definitions>
  <inkml:trace contextRef="#ctx0" brushRef="#br0">81 224 14574,'0'0'8344,"-8"12"-6812,0 0-1193,-39 64 2115,45-71-2313,-1 0 1,1 1 0,0-1-1,0 0 1,0 1-1,1-1 1,0 1-1,0 0 1,0-1 0,1 1-1,0 0 1,0-1-1,0 1 1,2 6-1,-2-10-136,1 0 0,0-1-1,0 1 1,0-1-1,0 0 1,0 1 0,1-1-1,-1 0 1,0 0-1,1 0 1,-1 0 0,0 0-1,1 0 1,0 0-1,-1 0 1,1 0 0,-1-1-1,1 1 1,0-1-1,-1 1 1,1-1 0,0 0-1,0 1 1,-1-1-1,1 0 1,0 0 0,0 0-1,3-1 1,2 0 9,1 0 0,-1 0 1,1 0-1,-1-1 0,12-5 0,-7 2-12,-1-1-1,0-1 0,0 0 1,0 0-1,-1-1 0,0 0 1,0-1-1,-1 0 0,0-1 1,-1 0-1,0 0 0,-1-1 1,0 1-1,7-16 0,-6 10 2,-2-1 0,1 1 0,-2-1-1,0 0 1,-1-1 0,-1 1 0,-1-1 0,0 0 0,-2-33-1,0 47 1,0 1 0,-1-1 0,1 0 0,-1 0-1,0 0 1,0 1 0,-1-1 0,1 1 0,-1-1 0,1 1-1,-1-1 1,0 1 0,-1 0 0,1 0 0,0 0 0,-5-4-1,5 5-4,0 1 1,0 0-1,0 0 0,0 0 0,0 0 0,-1 0 0,1 0 0,0 0 0,-1 1 0,1-1 0,-1 1 1,1 0-1,0 0 0,-1 0 0,1 0 0,-1 0 0,1 0 0,-1 1 0,1-1 0,0 1 0,-1 0 0,1-1 1,0 1-1,0 0 0,-1 0 0,1 1 0,-4 2 0,-4 3 28,0 1 0,0 0 0,0 1 0,1 1 1,0-1-1,1 1 0,0 1 0,1-1 0,0 1 0,1 1 0,0-1 0,0 1 0,1 0 0,1 0 1,0 1-1,1-1 0,-2 15 0,5-24-27,0-1 1,1 1 0,-1-1-1,1 1 1,0-1 0,0 1-1,0-1 1,0 0 0,0 1-1,0-1 1,1 0 0,-1 0-1,1 0 1,0 0 0,-1 0-1,1 0 1,0 0 0,0-1-1,0 1 1,0-1-1,0 1 1,1-1 0,-1 0-1,0 0 1,1 0 0,-1 0-1,1 0 1,3 1 0,12 2-254,0 0 0,0 0 1,20 0-1,-9-1-659,-26-3 842,10 2-456,-1 0 0,0 1 1,1 0-1,15 7 0,-25-9 484,0 0 0,-1 0 0,0 1 0,1-1 0,-1 1 0,0-1 0,0 1 0,1 0 0,-1 0 0,-1 0 0,1 0 0,0 0 0,0 1 0,-1-1 0,1 0 0,-1 1 0,0-1 0,0 1 0,0 0 1,0-1-1,0 1 0,-1 0 0,1-1 0,-1 1 0,1 5 0,-9 35 331,3-25-2076,5-24-5942,2-10 341</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2.762"/>
    </inkml:context>
    <inkml:brush xml:id="br0">
      <inkml:brushProperty name="width" value="0.025" units="cm"/>
      <inkml:brushProperty name="height" value="0.025" units="cm"/>
    </inkml:brush>
  </inkml:definitions>
  <inkml:trace contextRef="#ctx0" brushRef="#br0">0 67 14382,'0'0'6267,"11"4"-4121,6 2-1069,0-2-1,0 0 1,32 3-1,-38-6-755,0-1-1,-1 0 1,1 0-1,0-1 1,-1-1-1,1 1 1,-1-2-1,0 1 1,11-5-1,-19 6-273,44-24 600,-44 24-630,-1 0-1,1 0 0,-1 0 1,1 0-1,-1 0 1,0 0-1,0 0 0,1 0 1,-1-1-1,0 1 1,0 0-1,0-1 0,0 1 1,-1-1-1,1 1 1,0-1-1,-1 1 0,1-1 1,-1 0-1,1 1 1,-1-1-1,0 0 0,1 1 1,-1-1-1,0 0 1,-1-2-1,-1 2-12,0 1 0,0 0 0,0 0 0,-1 0 0,1 0 0,0 0 1,-1 1-1,1-1 0,-1 1 0,1-1 0,-1 1 0,1 0 0,-1 0 0,1 0 0,-1 0 0,1 1 0,-5 0 0,5-1-2,-6 1 4,1 0 0,0 0 1,0 1-1,1 0 0,-1 0 1,0 1-1,1 0 0,-1 0 1,1 0-1,0 1 0,0 0 1,0 0-1,0 1 0,1-1 1,0 1-1,0 1 0,0-1 1,1 1-1,0-1 0,0 1 1,0 0-1,0 1 0,1-1 1,0 1-1,1-1 0,-4 14 1,6-18-5,0 0 1,0 0-1,0 0 1,0-1 0,1 1-1,-1 0 1,1 0-1,-1 0 1,1-1-1,0 1 1,-1 0 0,1 0-1,0-1 1,0 1-1,0-1 1,0 1 0,1-1-1,-1 1 1,0-1-1,1 0 1,-1 0-1,1 1 1,-1-1 0,1 0-1,-1 0 1,1-1-1,0 1 1,0 0 0,-1 0-1,1-1 1,0 1-1,0-1 1,2 1-1,9 1-209,0 1 0,0-2 0,22 1 0,-27-2-104,12 1-1835,0-2 0,39-4 0,-6-9-3347</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3.943"/>
    </inkml:context>
    <inkml:brush xml:id="br0">
      <inkml:brushProperty name="width" value="0.025" units="cm"/>
      <inkml:brushProperty name="height" value="0.025" units="cm"/>
    </inkml:brush>
  </inkml:definitions>
  <inkml:trace contextRef="#ctx0" brushRef="#br0">33 95 6983,'0'0'15977,"0"11"-14370,0 13-1187,-2 0-1,0 0 1,-9 37-1,5-34-316,1 1-1,2 0 0,-1 46 1,4-74-97,0 0 1,1 1 0,-1-1-1,0 0 1,0 0 0,1 0-1,-1 1 1,0-1 0,0 0-1,1 0 1,-1 0 0,0 0-1,0 0 1,1 1 0,-1-1-1,0 0 1,1 0 0,-1 0 0,0 0-1,1 0 1,-1 0 0,0 0-1,0 0 1,1 0 0,-1 0-1,0 0 1,1 0 0,-1 0-1,0-1 1,0 1 0,1 0-1,-1 0 1,0 0 0,1 0-1,-1 0 1,0-1 0,0 1-1,1 0 1,-1 0 0,0 0-1,0-1 1,0 1 0,0 0 0,1 0-1,-1-1 1,0 1 0,0 0-1,0 0 1,0-1 0,0 1-1,0 0 1,1-1 0,-1 1-1,0-1 1,13-14 165,-5-1-130,0-1 1,-1 0 0,-1 0 0,-1-1-1,-1 0 1,0 0 0,-1 0-1,-1 0 1,-1 0 0,0-1 0,-1 1-1,-5-33 1,5 48-27,-1 1 0,1-1-1,0 1 1,-1 0 0,1-1 0,-1 1 0,0 0 0,0-1-1,0 1 1,0 0 0,0 0 0,0 0 0,-1 0 0,1 0-1,0 0 1,-1 0 0,0 0 0,0 0 0,-1-1 0,2 3-11,1 0 1,-1 0 0,1 0-1,-1-1 1,1 1 0,-1 0-1,1 0 1,-1 0 0,1 0-1,-1 0 1,1 0 0,-1 0-1,1 1 1,-1-1 0,1 0-1,-1 0 1,1 0 0,0 0-1,-1 1 1,1-1 0,-1 0-1,1 0 1,-1 1 0,1-1-1,0 0 1,-1 1 0,1-1-1,0 0 1,-1 1 0,1-1-1,0 1 1,-9 29 35,8-26-24,0 0 0,1 0 0,0 1 1,-1-1-1,2 0 0,-1 1 0,0-1 0,1 0 0,0 0 0,0 1 0,0-1 0,1 0 0,2 6 1,-2-8-10,0 0 1,0-1 0,-1 1 0,1-1 0,0 1 0,0-1 0,1 0 0,-1 0 0,0 0 0,0 0 0,0 0 0,1 0 0,-1-1 0,0 1-1,1-1 1,-1 1 0,1-1 0,-1 0 0,0 0 0,1 0 0,-1 0 0,1-1 0,-1 1 0,0-1 0,1 1 0,2-2 0,1 0 2,0 0 1,0 0 0,0-1 0,0 0-1,0 0 1,0-1 0,-1 0 0,0 1-1,0-2 1,0 1 0,0-1 0,0 1 0,-1-1-1,0-1 1,0 1 0,4-8 0,1-3 11,0-1 0,-1 0 0,0 0 0,6-26 0,-17 150-56,-5-52 35,2-25-118,2 0 1,1 0-1,1 0 0,4 51 1,-2-80-84,1 1-1,-1 0 1,0 0 0,1 0 0,-1 0-1,1-1 1,0 1 0,0 0 0,0 0-1,-1-1 1,2 1 0,-1-1 0,0 1-1,0-1 1,2 3 0,18 3-6356,-5-7-1383</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4.676"/>
    </inkml:context>
    <inkml:brush xml:id="br0">
      <inkml:brushProperty name="width" value="0.025" units="cm"/>
      <inkml:brushProperty name="height" value="0.025" units="cm"/>
    </inkml:brush>
  </inkml:definitions>
  <inkml:trace contextRef="#ctx0" brushRef="#br0">1 97 16592,'0'0'7190,"4"10"-5663,-1-4-1228,-3-3-233,1-1 1,0 1-1,-1-1 0,1 1 0,0-1 0,1 0 1,-1 1-1,0-1 0,1 0 0,-1 0 0,1 0 1,0 0-1,-1 0 0,1 0 0,0 0 0,0-1 1,0 1-1,1-1 0,-1 1 0,0-1 0,1 0 1,-1 0-1,0 0 0,4 1 0,2-1-16,0 0-1,0-1 1,0 0-1,0-1 1,0 1-1,0-1 1,0-1-1,0 0 1,0 0-1,10-4 1,-15 5-43,0-1 0,1 1 1,-1-1-1,0 0 0,0 0 1,-1 0-1,1 0 0,0-1 1,-1 1-1,1-1 0,-1 1 0,0-1 1,0 0-1,0 0 0,0 0 1,-1 0-1,1 0 0,-1-1 1,0 1-1,0 0 0,0-1 1,0 1-1,0 0 0,-1-1 1,1 1-1,-1-5 0,-3 6 16,-2 7-14,-5 9-9,7-6 18,0 0-1,0 0 0,1 0 1,0 0-1,1 1 0,0-1 1,0 0-1,0 1 0,1-1 1,1 1-1,1 8 0,-2-16-2,1-1 1,0 1-1,0 0 0,-1 0 0,1 0 0,0 0 0,0-1 0,0 1 0,0 0 0,0-1 1,0 1-1,1-1 0,-1 1 0,0-1 0,0 1 0,0-1 0,0 0 0,1 0 0,-1 1 0,0-1 1,0 0-1,0 0 0,1 0 0,-1 0 0,0-1 0,0 1 0,0 0 0,2-1 0,35-10 97,-24 3-138,0-1 0,-1 0-1,13-12 1,-14 11-84,0 0 0,1 1 1,17-10-1,-29 19 101,-1 0 1,1-1-1,-1 1 1,0 0-1,1 0 1,-1-1-1,1 1 1,-1 0-1,1 0 0,-1 0 1,1 0-1,-1-1 1,1 1-1,-1 0 1,1 0-1,-1 0 1,1 0-1,-1 0 1,1 0-1,-1 0 1,1 1-1,-1-1 1,0 0-1,1 0 1,-1 0-1,1 0 1,-1 1-1,1-1 0,-1 0 1,1 0-1,-1 1 1,0-1-1,1 0 1,-1 1-1,0-1 1,1 0-1,-1 1 1,0-1-1,1 1 1,4 25 298,1 6-1286,-5-31 834,-1 0 1,1 0 0,-1 0 0,1-1-1,-1 1 1,1 0 0,-1 0-1,1 0 1,0-1 0,-1 1 0,1 0-1,0 0 1,0-1 0,0 1 0,0-1-1,0 1 1,-1-1 0,1 1 0,0-1-1,0 0 1,0 1 0,0-1-1,0 0 1,0 0 0,0 0 0,0 1-1,2-1 1,6-2-941,0 1 0,0-1 0,0 0 0,-1-1 1,1 0-1,-1 0 0,1-1 0,-1 0 0,0-1 0,-1 1 0,1-2 0,9-7 0,35-34-747,-13-1 5953,-38 47-3655,0 0 0,0 0 0,0 0-1,0 0 1,-1 0 0,1 0 0,0 0 0,0-1-1,-1 1 1,1 0 0,-1 0 0,1-1 0,-1 1 0,1 0-1,-1-1 1,0 1 0,0-1 0,0 1 0,0 0 0,0-1-1,0 1 1,0-2 0,-1 3-206,0 0 1,0-1-1,-1 1 0,1 0 0,0 0 1,0 0-1,0 1 0,-1-1 1,1 0-1,0 0 0,0 1 1,0-1-1,0 0 0,0 1 1,0-1-1,0 1 0,0 0 0,-2 0 1,-4 3 51,0 0 1,0 1-1,1-1 0,-1 1 1,1 0-1,-9 11 0,15-15-296,0 0 0,0-1 0,0 1 0,0 0 0,0-1-1,0 1 1,0 0 0,1-1 0,-1 1 0,0 0-1,0-1 1,1 1 0,-1-1 0,0 1 0,1 0-1,-1-1 1,1 1 0,-1-1 0,1 1 0,-1-1-1,1 1 1,-1-1 0,1 0 0,0 1 0,-1-1 0,1 0-1,-1 1 1,1-1 0,0 0 0,-1 0 0,1 1-1,0-1 1,-1 0 0,1 0 0,0 0 0,-1 0-1,2 0 1,35 7-690,-30-5 338,21 2-946,-19-3 1064,0 0 0,0 0-1,0 1 1,-1 0 0,1 1 0,-1 0 0,1 0-1,-1 1 1,11 6 0,-19-10 335,1 1 0,0-1 0,0 1 1,-1 0-1,1-1 0,0 1 0,-1 0 0,1-1 0,0 1 0,-1 0 1,1 0-1,-1 0 0,0-1 0,1 1 0,-1 0 0,0 0 0,1 0 1,-1 0-1,0 0 0,0 0 0,0 0 0,0 0 0,0 0 0,0 0 1,0 0-1,0 0 0,0 1 0,-1-1 15,0 1 0,0 0 0,0 0 0,0 0 0,0-1 0,0 1 0,-1-1 0,1 1 0,0-1 0,-1 1 0,1-1 0,-3 2 0,0 0-31,0 0-1,-1-1 0,1 1 0,-1-1 0,0 0 0,1 0 0,-1-1 0,0 1 0,-8 1 0,12-4-148,1 1-1,0 0 1,-1 0-1,1 0 1,0 0-1,0 0 1,-1 0-1,1 0 1,0-1-1,0 1 1,-1 0-1,1 0 1,0 0-1,0-1 1,-1 1-1,1 0 1,0 0-1,0-1 1,0 1-1,0 0 1,-1 0-1,1-1 1,0 1-1,0 0 1,0-1 0,0 1-1,0 0 1,0 0-1,0-1 1,0 1-1,0 0 1,0-1-1,0 1 1,0 0-1,0-1 1,0 1-1,0 0 1,0-1-1,0 1 1,0 0-1,0 0 1,0-1-1,1 1 1,-1 0-1,0-1 1,0 1-1,0 0 1,1 0-1,-1 0 1,0-1-1,0 1 1,1 0-1,10-16-3819,33-11-5698,-11 14 6722,1 1 1719</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5.111"/>
    </inkml:context>
    <inkml:brush xml:id="br0">
      <inkml:brushProperty name="width" value="0.025" units="cm"/>
      <inkml:brushProperty name="height" value="0.025" units="cm"/>
    </inkml:brush>
  </inkml:definitions>
  <inkml:trace contextRef="#ctx0" brushRef="#br0">18 248 1954,'0'0'5520,"8"-5"-1068,25-12 144,-53 39 4360,15-15-8578,0 0 0,1 1 0,0-1 1,0 1-1,0 1 0,1-1 0,0 0 0,1 1 1,-3 14-1,6-21-363,-1-1-1,0 0 1,1 0 0,-1 0 0,1 0 0,-1 0 0,1 0 0,-1 0 0,1 0 0,0 0 0,0 0-1,-1 0 1,1-1 0,0 1 0,0 0 0,0 0 0,0-1 0,0 1 0,0-1 0,0 1-1,0-1 1,0 1 0,0-1 0,0 0 0,1 1 0,-1-1 0,0 0 0,0 0 0,0 0 0,0 0-1,0 0 1,1 0 0,0 0 0,45-3 61,-35 1-120,-1-1 0,0 0 0,0-1 0,0-1 0,0 0 0,0 0 0,-1-1 0,0 0 0,-1-1 0,1 0 0,-1 0 0,0-1 0,-1 0 0,0-1 0,0 0 0,7-11 0,-6 8 23,-1 0 0,0-1 0,-1 0 0,0-1 0,-1 0 1,-1 0-1,0 0 0,-1-1 0,0 1 0,-1-1 0,-1 0 0,0-16 0,-1 29 21,-1-1 0,0 1 0,0 0 0,-1-1 0,1 1 1,0 0-1,-1 0 0,0-1 0,1 1 0,-1 0 0,0 0 0,0 0 0,0 0 0,0 0 1,0 0-1,-1 0 0,-1-2 0,2 3-2,0 0-1,-1 0 1,1 1 0,-1-1 0,1 0-1,-1 0 1,1 1 0,-1-1 0,1 1-1,-1 0 1,0-1 0,1 1 0,-1 0-1,1 0 1,-1 0 0,0 0 0,1 0-1,-3 1 1,-2 0 13,0 1-1,1-1 1,-1 1-1,1 1 1,0-1-1,0 1 1,0 0-1,0 0 1,0 1-1,0-1 1,-7 8-1,6-5 94,0 1 0,0-1 0,0 1 0,1 0 0,0 0 0,1 1 0,-1-1-1,1 1 1,1 0 0,-1 0 0,2 1 0,-4 13 0,6-21-99,0 1 0,0-1 0,0 0 0,0 0 0,0 1 0,1-1 0,-1 0 0,1 0 0,-1 0 0,1 0 0,-1 0 0,1 0 0,0 0 0,-1 0 0,1 0 0,0 0 0,0 0 0,0 0 0,-1 0 0,1 0 0,0-1 0,0 1 0,0 0 0,0-1 0,1 1 0,-1-1 0,0 1 0,0-1 0,0 1 0,0-1 0,1 0 0,-1 0 0,0 1 0,0-1 0,2 0 0,55 1-419,-41-2-78,9 0-228,-13 0 11,-1 0-1,1 1 1,24 3 0,-36-3 694,1 0 1,0 0-1,0 0 1,0 1-1,-1-1 1,1 1-1,0 0 0,-1-1 1,1 1-1,0 0 1,-1 0-1,1 0 1,-1 0-1,1 0 1,-1 0-1,0 1 0,0-1 1,1 0-1,-1 1 1,0-1-1,0 1 1,0-1-1,0 1 1,0-1-1,-1 1 1,1 0-1,0-1 0,-1 1 1,1 0-1,-1 0 1,0-1-1,0 1 1,1 2-1,-7 40 1482,4-37-1582,0 0 0,1 1 0,1-1 0,-1 0 0,1 1 0,1 8 0,-1-15-48,0-1-1,1 1 1,-1-1 0,0 1-1,1-1 1,-1 1-1,0-1 1,1 1 0,-1-1-1,1 0 1,-1 1 0,0-1-1,1 0 1,-1 1-1,1-1 1,-1 0 0,1 0-1,-1 1 1,1-1 0,0 0-1,-1 0 1,1 0-1,-1 0 1,1 0 0,-1 0-1,1 0 1,-1 0-1,1 0 1,0 0 0,-1 0-1,1 0 1,-1 0 0,1 0-1,-1-1 1,1 1-1,-1 0 1,1 0 0,-1-1-1,1 1 1,-1 0 0,1-1-1,-1 1 1,1-1-1,21-13-6964,-7-5 2093</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5.482"/>
    </inkml:context>
    <inkml:brush xml:id="br0">
      <inkml:brushProperty name="width" value="0.025" units="cm"/>
      <inkml:brushProperty name="height" value="0.025" units="cm"/>
    </inkml:brush>
  </inkml:definitions>
  <inkml:trace contextRef="#ctx0" brushRef="#br0">1 22 11115,'0'0'15342,"10"7"-14621,-3-2-624,1 0 1,1-1 0,-1 0-1,0 0 1,1-1 0,16 5 0,-22-8-87,1 1 1,-1 0-1,0-1 1,1 0 0,-1 0-1,0 0 1,1 0-1,-1-1 1,0 1 0,0-1-1,1 0 1,-1 1-1,0-2 1,0 1 0,0 0-1,0-1 1,0 1 0,0-1-1,0 0 1,-1 0-1,1 0 1,-1 0 0,1 0-1,-1-1 1,0 1-1,0-1 1,2-3 0,-3 6-1,0-1 0,-1 1 1,1-1-1,-1 0 0,1 1 1,-1-1-1,1 0 1,-1 0-1,0 1 0,1-1 1,-1 0-1,0 0 0,1 0 1,-1 0-1,0 1 0,0-1 1,0 0-1,0 0 1,0 0-1,0 0 0,0 0 1,0 1-1,0-1 0,0 0 1,-1 0-1,1 0 0,0 0 1,-1 1-1,1-1 1,0 0-1,-2-1 0,1 2 24,0-1-1,0 1 0,0 0 0,1 0 1,-1 0-1,0 0 0,0 0 1,0 0-1,0 0 0,0 0 1,0 0-1,0 0 0,0 1 0,0-1 1,0 0-1,0 1 0,0-1 1,0 0-1,0 1 0,0-1 1,1 1-1,-1 0 0,0-1 0,0 1 1,0-1-1,1 1 0,-2 1 1,-1 2 48,-1-1 1,1 0-1,0 1 1,0 0 0,0-1-1,1 1 1,-1 0 0,1 0-1,0 1 1,0-1 0,1 0-1,-1 1 1,1-1-1,0 1 1,0 0 0,0-1-1,1 1 1,-1-1 0,1 1-1,1 6 1,0-9-72,0-1 1,0 0-1,-1 0 0,1 0 1,0 0-1,0 0 0,1 0 0,-1 0 1,0 0-1,0 0 0,0 0 1,0-1-1,1 1 0,-1 0 1,0-1-1,1 1 0,-1-1 1,1 0-1,-1 1 0,0-1 1,1 0-1,-1 0 0,1 0 1,1 0-1,42-1 77,-38 0-59,15-1-122,-1-2 1,33-10-1,-36 9-183,0 0 0,0 1 0,1 1 0,22-1 0,-41 4 216,1 0-1,-1 0 0,1 0 0,-1 0 0,1 0 0,-1 0 0,1 0 0,-1 0 1,1 0-1,-1 1 0,1-1 0,-1 0 0,1 0 0,-1 0 0,1 0 0,-1 1 1,1-1-1,-1 0 0,1 1 0,-1-1 0,0 0 0,1 1 0,-1-1 0,0 0 1,1 1-1,-1-1 0,0 1 0,1-1 0,-1 1 0,0-1 0,0 1 0,0-1 1,1 1-1,-1-1 0,0 1 0,0-1 0,0 1 0,0-1 0,0 1 0,0-1 1,0 1-1,0-1 0,0 1 0,0-1 0,0 1 0,-1 0 0,2 10-9660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4.977"/>
    </inkml:context>
    <inkml:brush xml:id="br0">
      <inkml:brushProperty name="width" value="0.025" units="cm"/>
      <inkml:brushProperty name="height" value="0.025" units="cm"/>
    </inkml:brush>
  </inkml:definitions>
  <inkml:trace contextRef="#ctx0" brushRef="#br0">62 74 4100,'0'0'20595,"-9"10"-19853,8-9-721,-4 4 36,1-1-1,-1 1 1,1 0-1,0 0 0,0 0 1,1 0-1,-1 1 1,1-1-1,1 1 1,-1 0-1,1 0 1,0 0-1,0 0 1,1 0-1,-1 1 1,2-1-1,-1 0 0,1 1 1,-1-1-1,2 7 1,-1-12-52,1 0 1,-1 1-1,1-1 0,0 0 0,-1 0 1,1 0-1,0 0 0,0 0 1,0 0-1,0 0 0,-1 0 1,1 0-1,0 0 0,1 0 1,-1 0-1,0-1 0,0 1 1,0 0-1,0-1 0,1 1 0,-1-1 1,0 0-1,0 1 0,1-1 1,-1 0-1,0 0 0,1 1 1,-1-1-1,0 0 0,1 0 1,-1-1-1,0 1 0,3-1 1,1 1 30,0-1 1,0 0 0,-1 0 0,1-1 0,0 1 0,0-1 0,-1 0 0,6-4-1,2-3 8,0 0 1,-1-1-1,0 0 0,0-1 0,-1-1 0,-1 1 0,0-2 0,-1 1 1,0-1-1,-1 0 0,0-1 0,-1 0 0,0 0 0,5-22 0,-30 58 479,10-3-502,1-1 0,1 1-1,-6 29 1,10-38-14,1 0 0,0 1 0,1-1-1,1 1 1,-1-1 0,2 1 0,-1-1 0,4 17 0,-3-25-3,-1-1-1,1 0 1,-1 1 0,1-1 0,-1 1 0,1-1 0,0 0 0,0 1 0,0-1 0,0 0-1,0 0 1,0 0 0,0 0 0,0 0 0,0 0 0,0 0 0,1 0 0,-1 0 0,0 0-1,1-1 1,-1 1 0,1 0 0,-1-1 0,1 1 0,-1-1 0,1 0 0,-1 0 0,1 1-1,-1-1 1,1 0 0,-1 0 0,1 0 0,-1-1 0,1 1 0,-1 0 0,1 0 0,-1-1 0,1 1-1,-1-1 1,2 0 0,3-1 40,0-1 0,-1 1 0,1-1 0,-1 0 0,1 0 0,-1-1 0,0 0 0,7-6 0,-3 0 19,-1 0 0,-1 0 0,0-1-1,0 0 1,-1 0 0,0 0 0,-1-1 0,0 0 0,-1 0 0,0 0 0,-1-1 0,0 1 0,1-22 0,-4 32-26,-19 91-16,18-87-18,1-1-1,0 1 1,-1 0-1,1 0 1,0 0-1,0-1 1,1 1-1,-1 0 1,0 0-1,1-1 1,-1 1-1,1 0 1,-1-1-1,1 1 1,0 0-1,0-1 1,-1 1-1,1-1 1,0 1-1,0-1 1,1 1-1,-1-1 1,0 0-1,0 0 1,1 0-1,-1 0 1,1 0-1,-1 0 1,1 0-1,-1 0 0,1 0 1,0 0-1,-1-1 1,1 1-1,0-1 1,-1 1-1,1-1 1,0 0-1,0 0 1,-1 0-1,1 0 1,0 0-1,0 0 1,0 0-1,-1-1 1,1 1-1,2-1 1,3-1 4,0 0 1,0-1 0,0 1-1,0-1 1,-1-1-1,1 1 1,-1-1-1,0 0 1,0-1 0,8-7-1,-9 8-3,-1-1-1,-1 0 1,1 1-1,-1-1 1,0 0 0,0-1-1,0 1 1,0-1-1,-1 1 1,0-1-1,-1 0 1,1 1-1,-1-1 1,1-7 0,-2 13-7,-1 0 0,1-1 1,0 1-1,-1 0 1,1 0-1,-1 0 0,1 0 1,0 0-1,-1 0 1,1 0-1,0 0 0,-1 0 1,1 0-1,0 0 1,-1 0-1,1 0 0,-1 0 1,1 0-1,0 1 1,-1-1-1,1 0 0,0 0 1,-1 0-1,1 1 1,0-1-1,0 0 0,-1 0 1,1 0-1,0 1 1,0-1-1,-1 0 0,1 1 1,0-1-1,0 0 0,-1 1 1,1-1-1,0 0 1,0 1-1,0 0 1,-14 13-119,-12 34 91,24-44 52,1-1 0,-1 0-1,1 1 1,0-1-1,1 1 1,-1-1-1,0 1 1,1-1 0,0 1-1,0-1 1,0 1-1,0 0 1,1 4 0,0-7-19,0 0 1,1 0 0,-1 0 0,0 0 0,0 0 0,0 0-1,0 0 1,1 0 0,-1-1 0,0 1 0,1-1 0,-1 1-1,1-1 1,-1 1 0,1-1 0,-1 0 0,1 1 0,-1-1-1,1 0 1,-1 0 0,1 0 0,-1 0 0,1-1-1,-1 1 1,0 0 0,3-1 0,43-10-27,-11-4-373,29-11-766,-61 25 1123,0 0 0,0 0 0,0 0 0,0 0 0,0 1-1,0-1 1,0 1 0,0 0 0,0 0 0,0 1 0,0-1 0,8 3 0,-11-2 66,-1 0 1,1-1-1,0 1 1,0 0-1,-1 0 0,1 0 1,-1 0-1,1-1 1,-1 1-1,1 0 1,-1 0-1,1 0 1,-1 0-1,0 0 1,0 0-1,1 0 0,-1 0 1,0 1-1,0-1 1,0 0-1,0 0 1,0 0-1,0 0 1,-1 0-1,1 0 1,0 0-1,0 0 0,-1 0 1,1 0-1,-1 0 1,1 0-1,-1 1 1,0 1 57,0 0 1,-1 0-1,1-1 1,-1 1 0,1 0-1,-1-1 1,0 1-1,0-1 1,-4 5-1,6-7-51,-1 0 0,1 0 0,-1 0 0,1 1 0,0-1 0,-1 0 0,1 0 0,-1 0 0,1 0 0,-1 0 0,1 0 0,-1 0 0,1 0 0,0 0 0,-1 0 0,1 0 0,-1-1 0,1 1 0,-1 0 0,1 0 0,-1 0 0,1-1 0,0 1 0,-1 0 0,1 0 0,0-1-1,-1 1 1,1 0 0,0-1 0,-1 1 0,1 0 0,0-1 0,-1 1 0,1 0 0,0-1 0,0 1 0,0-1 0,-1 1 0,1 0 0,0-1 0,0 1 0,0-1 0,0 1 0,0-1 0,0 1 0,0-1 0,0 1 0,0-1 0,0 1 0,0 0 0,0-1 0,0 1 0,1-1-1,-2-36 127,2 28-40,-3-24-67,1 23-57,0 0-1,0 0 0,1 0 1,1 0-1,-1 0 0,2 1 1,-1-1-1,6-16 0,-6 25-48,0 0 0,0 0 0,0 1 0,-1-1-1,1 0 1,1 0 0,-1 1 0,0-1 0,0 1 0,0-1-1,0 1 1,0 0 0,0-1 0,1 1 0,-1 0 0,0 0 0,0 0-1,0 0 1,1 0 0,-1 0 0,0 0 0,0 0 0,0 0-1,3 1 1,35 10-4364,-27-8 212,-6-2-161</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6.381"/>
    </inkml:context>
    <inkml:brush xml:id="br0">
      <inkml:brushProperty name="width" value="0.025" units="cm"/>
      <inkml:brushProperty name="height" value="0.025" units="cm"/>
    </inkml:brush>
  </inkml:definitions>
  <inkml:trace contextRef="#ctx0" brushRef="#br0">105 86 3491,'0'0'16080,"2"-9"-12643,6-27-725,-8 35-2653,0 1 0,0-1-1,1 1 1,-1 0 0,0-1-1,0 1 1,0-1 0,0 1-1,0-1 1,0 1 0,0-1-1,0 1 1,0 0-1,0-1 1,0 1 0,-1-1-1,1 1 1,0-1 0,0 1-1,0 0 1,0-1 0,-1 1-1,1-1 1,0 1 0,0 0-1,-1-1 1,1 1 0,0 0-1,-1-1 1,1 1 0,0 0-1,-1 0 1,1-1 0,0 1-1,-1 0 1,1 0-1,-1 0 1,1 0 0,0-1-1,-1 1 1,1 0 0,-1 0-1,1 0 1,-1 0 0,1 0-1,-1 0 1,1 0 0,0 0-1,-1 0 1,1 0 0,-1 0-1,1 0 1,-1 1 0,1-1-1,0 0 1,-1 0 0,1 0-1,-1 0 1,1 1-1,0-1 1,-1 0 0,1 1-1,-1-1 1,-27 16-452,26-15 614,3-8-334,7-4-51,-6 8 101,1 1 1,-1 0-1,1 0 0,-1 0 1,1 0-1,-1 0 0,1 1 1,0-1-1,0 1 1,0 0-1,0-1 0,0 1 1,0 1-1,0-1 1,1 0-1,-1 1 0,0 0 1,6 0-1,-6 0 49,-1 1 0,0 0 0,1 0 0,-1 0-1,0 1 1,0-1 0,0 1 0,0-1 0,0 1 0,0-1 0,0 1 0,-1 0-1,1 0 1,0 0 0,-1 0 0,0 0 0,0 0 0,1 1 0,-1-1 0,0 0-1,-1 0 1,1 1 0,0-1 0,0 4 0,4 15 27,0 0 1,-2 0-1,0 1 1,-2-1-1,0 0 1,-2 1-1,0-1 1,-7 40-1,5-49 86,0 0-1,0 0 1,-1 0 0,-1 0 0,0-1-1,0 1 1,-1-1 0,-1-1-1,0 1 1,0-1 0,-1 0-1,0-1 1,-1 0 0,0 0 0,-1-1-1,-13 10 1,22-17-96,-1 1 1,0-1-1,0 0 1,1 0-1,-1 0 1,0 0-1,0-1 1,0 1-1,0 0 0,0-1 1,0 1-1,0-1 1,0 0-1,0 0 1,0 1-1,0-1 1,0-1-1,-1 1 0,-3-1 1,5 0-16,0 0 0,-1 1 0,1-1 1,0-1-1,0 1 0,0 0 0,0 0 0,0 0 0,0 0 1,0-1-1,0 1 0,0-1 0,0 1 0,1 0 0,-1-1 0,1 1 1,-1-1-1,1 0 0,-1-2 0,0-6-46,0 1-1,1-1 1,0 0-1,0 1 1,1-1 0,0 0-1,4-12 1,-1 9 34,0 1 0,1-1 0,1 1 0,0 0 0,0 0 0,1 0 0,1 1 0,0 0 0,0 1 0,16-15 0,8-4-29,70-47-1,-63 49-366,40-36-1,-66 45 71,-13 18 344,0 0 1,0 0-1,0-1 1,0 1-1,0 0 1,0 0-1,0 0 0,0-1 1,0 1-1,0 0 1,0 0-1,-1 0 1,1-1-1,0 1 1,0 0-1,0 0 0,0 0 1,0 0-1,0-1 1,-1 1-1,1 0 1,0 0-1,0 0 1,0 0-1,-1 0 0,1 0 1,0-1-1,0 1 1,0 0-1,-1 0 1,1 0-1,0 0 1,0 0-1,0 0 0,-1 0 1,1 0-1,0 0 1,0 0-1,0 0 1,-1 0-1,1 0 1,0 0-1,0 0 1,-1 0-1,-1 1 26,0-1 0,-1 1 0,1 0 0,0 0 0,0 0 0,-1 0 0,1 0 0,0 0 1,0 0-1,0 1 0,1-1 0,-1 1 0,0-1 0,-2 4 0,0 1 87,0 0 1,0 0-1,1 1 1,0-1-1,1 1 1,-1 0-1,1-1 1,0 1-1,1 0 1,0 0-1,0 0 1,0 1-1,1-1 1,1 9-1,-1-15-96,0 0-1,1 1 1,-1-1-1,0 0 1,1 0-1,-1 1 1,1-1-1,-1 0 1,1 0-1,0 0 1,0 0-1,-1 0 1,1 0-1,0 0 1,0 0-1,0 0 1,0 0-1,0 0 1,0-1-1,0 1 1,0 0-1,1-1 1,-1 1-1,0-1 0,0 1 1,0-1-1,1 1 1,-1-1-1,0 0 1,1 0-1,-1 0 1,0 0-1,0 0 1,1 0-1,-1 0 1,0 0-1,1 0 1,-1-1-1,0 1 1,2-1-1,3 0-176,-1 0 0,0 0-1,0-1 1,1 1 0,-1-1-1,-1 0 1,1-1 0,0 1-1,4-4 1,22-25-4133,-6-5-3744,-8 7-723</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6.707"/>
    </inkml:context>
    <inkml:brush xml:id="br0">
      <inkml:brushProperty name="width" value="0.025" units="cm"/>
      <inkml:brushProperty name="height" value="0.025" units="cm"/>
    </inkml:brush>
  </inkml:definitions>
  <inkml:trace contextRef="#ctx0" brushRef="#br0">53 0 18097,'0'0'4693,"-5"11"-3055,-30 79 519,32-80-1953,0-1 0,1 1 0,0-1 0,1 1 0,0 0 0,0 0 0,1-1-1,0 1 1,3 13 0,-2-21-193,0-1 0,0 1-1,0-1 1,0 0-1,0 0 1,0 1-1,1-1 1,-1 0 0,0 0-1,1 0 1,-1 0-1,1 0 1,-1-1-1,1 1 1,-1 0 0,1-1-1,-1 1 1,1-1-1,0 0 1,-1 1-1,1-1 1,0 0 0,0 0-1,-1 0 1,1 0-1,0 0 1,2-1-1,49-6-252,-47 6 123,6-2-322,1 1 0,0 0 0,0 1 1,16 0-1,-27 1 442,-1 0 0,1 0 0,0 0-1,-1 0 1,1 0 0,-1 0 0,1 1 0,0-1 0,-1 0 0,1 1-1,-1-1 1,1 1 0,-1 0 0,0 0 0,1-1 0,-1 1-1,0 0 1,1 0 0,-1 0 0,0 0 0,0 1 0,0-1-1,0 0 1,0 0 0,0 1 0,0-1 0,0 0 0,-1 1 0,1-1-1,-1 1 1,1-1 0,-1 1 0,1-1 0,-1 1 0,0 0-1,0-1 1,1 1 0,-1-1 0,0 1 0,-1 0 0,1-1-1,0 1 1,0-1 0,-1 3 0,0-1 134,-1 0 0,1 0 1,-1-1-1,0 1 0,0 0 0,0-1 0,0 1 1,0-1-1,0 1 0,-1-1 0,1 0 0,-1 0 1,1 0-1,-1 0 0,0-1 0,0 1 0,0-1 0,0 0 1,-4 2-1,-62 16 1223,65-18-1340,0 0-1,0-1 1,-1 0-1,1 1 1,0-1-1,0-1 0,0 1 1,-1 0-1,1-1 1,-6-2-1,8 2-170,1 0 0,0 1-1,0-1 1,0 0 0,0 0-1,0 0 1,0 0 0,0 0 0,0-1-1,0 1 1,1 0 0,-1 0 0,0-1-1,1 1 1,-1 0 0,1-1-1,-1 1 1,1 0 0,0-1 0,-1 1-1,1-1 1,0 1 0,0-1 0,0 1-1,0 0 1,0-1 0,1 1-1,-1-1 1,0 1 0,1 0 0,-1-1-1,1 1 1,-1-1 0,2-1 0,1-4-1659,0 1 1,0 0-1,1 0 1,0 0-1,9-10 1,10-11-7638</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7:57.080"/>
    </inkml:context>
    <inkml:brush xml:id="br0">
      <inkml:brushProperty name="width" value="0.025" units="cm"/>
      <inkml:brushProperty name="height" value="0.025" units="cm"/>
    </inkml:brush>
  </inkml:definitions>
  <inkml:trace contextRef="#ctx0" brushRef="#br0">145 0 673,'0'0'22063,"-1"9"-20114,-5 23-749,-2 1 1,-12 31-1,-13 55 68,30-105-1166,1 0-1,0 0 0,1 0 0,1 0 1,0 0-1,3 21 0,-3-34-104,1 0 0,-1 0 0,0 1 0,1-1 0,-1 0 0,1 1 0,-1-1 0,1 0 0,-1 0 0,1 0 0,0 0 0,0 0 0,0 0 0,0 0 0,0 0 0,-1 0 0,2 0 0,-1 0 0,1 0 0,16 4-2905,-15-18-3187,-7-15 1871,-20-21 2566,-8 6 4900,22 30-923,0 0-1,1-1 1,-9-17-1,18 31-2248,0-1 0,0 0 0,0 0 0,0 1 0,-1-1-1,1 0 1,0 0 0,0 1 0,1-1 0,-1 0 0,0 0-1,0 1 1,0-1 0,0 0 0,1 0 0,-1 1 0,0-1-1,1 0 1,-1 1 0,0-1 0,1 0 0,-1 1 0,1-1 0,-1 1-1,1-1 1,-1 1 0,1-1 0,0 1 0,-1-1 0,1 1-1,0-1 1,-1 1 0,1 0 0,0-1 0,-1 1 0,1 0-1,0 0 1,0 0 0,-1-1 0,1 1 0,0 0 0,0 0 0,0 0-1,-1 0 1,1 0 0,1 1 0,50-3-404,-42 2 540,99 0-2233,-35 0-5389,-22 0-3368</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25.810"/>
    </inkml:context>
    <inkml:brush xml:id="br0">
      <inkml:brushProperty name="width" value="0.025" units="cm"/>
      <inkml:brushProperty name="height" value="0.025" units="cm"/>
    </inkml:brush>
  </inkml:definitions>
  <inkml:trace contextRef="#ctx0" brushRef="#br0">150 195 4036,'-8'0'544,"-29"2"2096,12-2 879,-47 8 1,72-8-3488,0 0 1,0 0 0,-1 0-1,1 0 1,0 0-1,-1 0 1,1 0-1,0 0 1,0 0 0,-1 0-1,1 0 1,0 0-1,-1 0 1,1 0-1,0 0 1,0 1 0,-1-1-1,1 0 1,0 0-1,0 0 1,-1 0-1,1 1 1,0-1 0,0 0-1,0 0 1,-1 0-1,1 1 1,0-1-1,0 0 1,0 0 0,0 1-1,0-1 1,-1 0-1,1 0 1,0 1-1,0-1 1,0 0 0,0 1-1,0-1 1,0 0-1,0 1 1,0-1-1,0 0 1,0 0 0,0 1-1,0-1 1,0 0-1,0 1 1,0-1-1,1 0 1,-1 0 0,0 1-1,0-1 1,0 0-1,17 10 494,13-5-250,0 0 1,0-3 0,48 0-1,96-15-77,-163 12-180,767-112 156,-135 14-217,-612 93 22,-24 4 19,0 0 0,0 1 0,0 0 0,0 0 0,13 1-1,-44 1 14,0 0-1,0 2 1,0 1-1,1 1 1,-26 8-1,-15 3 6,-1085 168 3837,1131-182-3789,-19 2 27,1-2 1,-53-3-1,88 1-91,1 0-1,-1 0 1,1 0 0,0 0 0,-1 0 0,1 0 0,0 0-1,-1 0 1,1 0 0,-1 0 0,1 0 0,0 0 0,-1 0-1,1 0 1,0 0 0,-1 0 0,1-1 0,0 1 0,-1 0-1,1 0 1,0 0 0,-1-1 0,1 1 0,0 0 0,0 0-1,-1-1 1,1 1 0,0 0 0,0-1 0,-1 1-1,1 0 1,0-1 0,0 1 0,0 0 0,0-1 0,-1 1-1,1 0 1,0-1 0,0 0 0,12-11-3,24-9-56,43-9-369,2 3 0,154-28 0,173-3-3582,-301 46 5,-18 3-1724</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27.410"/>
    </inkml:context>
    <inkml:brush xml:id="br0">
      <inkml:brushProperty name="width" value="0.025" units="cm"/>
      <inkml:brushProperty name="height" value="0.025" units="cm"/>
    </inkml:brush>
  </inkml:definitions>
  <inkml:trace contextRef="#ctx0" brushRef="#br0">165 5 9417,'-14'2'929,"-3"0"-533,5-2 2,0 1 0,0 0 0,0 1 0,0 0-1,0 1 1,0 0 0,1 1 0,-21 10 0,32-14-359,0 0 0,-1 0 0,1 0 0,-1 0-1,1 1 1,0-1 0,-1 0 0,1 0 0,0 1 0,-1-1 0,1 0 0,0 1 0,-1-1 0,1 0 0,0 1 0,0-1-1,0 0 1,-1 1 0,1-1 0,0 0 0,0 1 0,0-1 0,0 1 0,0-1 0,-1 1 0,1-1 0,0 0 0,0 1 0,0-1-1,0 1 1,0-1 0,1 0 0,-1 1 0,0-1 0,0 1 0,0-1 0,0 1 0,0-1 0,0 0 0,1 1 0,-1-1-1,0 0 1,0 1 0,1-1 0,-1 0 0,0 1 0,0-1 0,1 0 0,-1 1 0,0-1 0,1 0 0,-1 0 0,1 1-1,-1-1 1,0 0 0,1 0 0,-1 0 0,1 0 0,-1 0 0,0 1 0,1-1 0,0 0 0,27 7 696,84 6 99,-1-6 0,141-8-1,-86-2-692,996-37 320,2 0 1176,-341 52 477,-782-12-1820,-37 0-317,-16 0-221,-81-1-5740,57-6 806</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34.208"/>
    </inkml:context>
    <inkml:brush xml:id="br0">
      <inkml:brushProperty name="width" value="0.025" units="cm"/>
      <inkml:brushProperty name="height" value="0.025" units="cm"/>
    </inkml:brush>
  </inkml:definitions>
  <inkml:trace contextRef="#ctx0" brushRef="#br0">49 10 3011,'0'0'19544,"-4"6"-18770,-2 4-425,1 0 1,0 1 0,0-1-1,1 1 1,1 0 0,0 0-1,-3 21 1,2 2 109,0 53 0,4-86-442,0 0-1,1 0 0,-1 0 1,0 0-1,0 0 0,1 0 1,-1 0-1,0-1 0,1 1 0,-1 0 1,1 0-1,-1 0 0,1 0 1,0 0-1,-1-1 0,1 1 1,0 0-1,0-1 0,-1 1 1,1-1-1,0 1 0,0 0 1,0-1-1,0 0 0,0 1 1,0-1-1,0 0 0,0 1 1,0-1-1,0 0 0,-1 0 1,1 0-1,0 0 0,1 0 1,-1 0-1,0 0 0,-1 0 1,1 0-1,0 0 0,0-1 1,0 1-1,0 0 0,0-1 0,2 0 1,2 0 47,1-1 1,0 0-1,0 0 0,-1 0 1,0-1-1,9-4 0,-1-4-30,0 0 0,-1-1 0,0 0-1,-1-1 1,0 0 0,12-21 0,-16 24-6,-2 0 0,1 0 0,-1-1 0,-1 1 0,0-1 0,-1 0 0,0-1 0,0 1 0,-1 0 0,0-17 0,-3 37 15,0-1-1,-1 1 1,0 0 0,-1-1 0,-4 11-1,-6 18 54,9-16 174,0 1 0,2 0 1,0 0-1,3 42 0,-1-62-320,0 0 1,1 0-1,-1 0 0,1 0 1,-1 0-1,1 0 0,0 0 1,0 0-1,0 0 0,0 0 1,0 0-1,0-1 0,0 1 1,1 0-1,-1-1 0,1 1 1,-1-1-1,1 1 0,0-1 1,-1 0-1,1 0 0,0 0 1,0 0-1,0 0 1,0 0-1,0 0 0,0-1 1,0 1-1,0-1 0,0 1 1,4-1-1,15-5-3929,-3-13-3377,-8-4-2382</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34.679"/>
    </inkml:context>
    <inkml:brush xml:id="br0">
      <inkml:brushProperty name="width" value="0.025" units="cm"/>
      <inkml:brushProperty name="height" value="0.025" units="cm"/>
    </inkml:brush>
  </inkml:definitions>
  <inkml:trace contextRef="#ctx0" brushRef="#br0">50 1 11787,'0'0'12892,"2"14"-11381,1 10-1023,-1 0 0,-1 1 0,-1-1 0,-6 40 0,1-35-169,2-12-208,0-1 0,1 1 1,1 0-1,0 20 0,2-37-110,-1 0 0,0 1 0,0-1 0,0 1 0,0-1 0,0 1-1,1-1 1,-1 1 0,0-1 0,0 0 0,0 1 0,1-1 0,-1 0 0,0 1-1,1-1 1,-1 0 0,0 1 0,1-1 0,-1 0 0,1 1 0,-1-1 0,0 0-1,1 0 1,-1 0 0,1 1 0,-1-1 0,1 0 0,-1 0 0,1 0 0,-1 0-1,0 0 1,1 0 0,-1 0 0,1 0 0,-1 0 0,1 0 0,-1 0 0,1 0-1,-1 0 1,1 0 0,-1-1 0,0 1 0,1 0 0,-1 0 0,1 0 0,-1-1-1,0 1 1,1-1 0,21-12-17,86-97-2648,-97 105 2487,-12 17 224,-12 17 345,-2-5 610,-36 40 0,46-59-891,1 0 0,-1 0 0,0-1 1,-1 1-1,1-1 0,-1 0 0,0 0 0,0-1 0,0 0 1,0 0-1,-1 0 0,1-1 0,-12 3 0,18-5-147,-1 0 0,0 0 0,0 0 0,1 1 0,-1-1 1,0 0-1,0 0 0,0 0 0,0 0 0,1 0 0,-1-1 0,0 1 0,0 0 0,0 0 0,1 0 0,-1-1 0,0 1 0,0 0 0,1-1 0,-1 1 0,0-1 0,1 1 0,-1-1 0,0 1 0,1-1 0,-1 1 0,1-1 0,-1 0 0,1 1 0,-1-1 0,1 0 0,0 1 0,-1-1 0,1 0 0,0 0 0,-1 1 0,1-1 0,0 0 0,0 0 0,0 1 0,-1-1 0,1 0 0,0 0 0,0 0 0,0 0 0,1 1 0,-1-1 0,0 0 0,0 0 0,0 0 1,1 1-1,-1-1 0,1-1 0,-1 0-345,1-1 0,0 0 0,1 1 1,-1-1-1,0 1 0,1-1 1,-1 1-1,1 0 0,0 0 0,0 0 1,0 0-1,0 0 0,0 0 1,0 0-1,4-2 0,15-4-3254,4 2-1805</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35.766"/>
    </inkml:context>
    <inkml:brush xml:id="br0">
      <inkml:brushProperty name="width" value="0.025" units="cm"/>
      <inkml:brushProperty name="height" value="0.025" units="cm"/>
    </inkml:brush>
  </inkml:definitions>
  <inkml:trace contextRef="#ctx0" brushRef="#br0">62 91 801,'0'0'25619,"7"-2"-24995,-3 1-542,1-1-1,-1 0 0,0 0 0,0-1 1,0 1-1,0-1 0,0 1 1,6-8-1,-8 9-44,0-1 0,-1 0 0,1 0 0,-1 0 0,0 0 1,1 0-1,-1 0 0,0-1 0,0 1 0,0 0 0,-1-1 0,1 1 0,0 0 1,-1-1-1,0 1 0,1-1 0,-1 1 0,0 0 0,0-1 0,0 1 0,-1-1 1,0-3-1,1 5-17,-1 1 0,1-1 0,-1 1 0,1 0 0,0-1 0,-1 1 0,1-1-1,-1 1 1,1 0 0,-1-1 0,1 1 0,-1 0 0,0 0 0,1-1 0,-1 1 0,1 0 0,-1 0 0,0 0 0,1 0 0,-1 0 0,1 0 0,-1 0 0,0 0 0,1 0 0,-1 0 0,1 0 0,-1 0 0,0 0 0,1 0 0,-1 1 0,-20 6 268,13 0-201,0 1 0,0-1 0,1 2 0,0-1 0,1 1 0,0-1 0,0 2 0,1-1 0,0 1 0,1-1 0,0 1 0,0 1 0,1-1 0,0 0 0,1 1 0,-1 18 0,3-28-85,0 0 0,0 0 0,1 0 0,-1-1 0,1 1 0,-1 0 0,1 0 0,-1-1 0,1 1 0,-1 0 0,1 0 0,-1-1 0,1 1 0,0-1 0,-1 1 0,1-1 0,0 1 0,0-1-1,-1 1 1,1-1 0,0 1 0,0-1 0,0 0 0,0 0 0,0 1 0,-1-1 0,1 0 0,0 0 0,0 0 0,0 0 0,0 0 0,0 0 0,0 0 0,0 0 0,-1-1 0,1 1 0,0 0 0,0 0 0,1-1 0,39-10 36,16-17-317,-46 21 185,0 0 0,1 1 1,0 1-1,1 0 0,-1 0 0,1 2 1,0-1-1,0 2 0,17-2 0,-29 4 101,0 0 0,1 0 0,-1 0 0,0 0 0,0 1 0,1-1 0,-1 0 0,0 1 0,0-1 0,0 1 0,1 0 0,-1-1 0,0 1 0,0 0 0,0 0 0,0 0 0,0 0 0,0-1 0,0 1 0,-1 0 0,1 1 0,0-1 0,0 0-1,-1 0 1,1 0 0,-1 0 0,1 1 0,-1-1 0,0 0 0,1 0 0,-1 1 0,0-1 0,0 2 0,1 52 1031,-2-34-386,24-57-305,27-60-640,-50 95 202,0 33-261,0-31 340,0 0 1,0-1-1,0 1 1,0 0-1,0 0 0,0 0 1,1 0-1,-1-1 1,0 1-1,0 0 1,1 0-1,-1 0 0,0-1 1,1 1-1,-1 0 1,1 0-1,-1-1 1,1 1-1,-1 0 1,1-1-1,-1 1 0,1-1 1,0 1-1,-1-1 1,1 1-1,0-1 1,0 1-1,-1-1 1,1 0-1,0 1 0,0-1 1,2 1-31,0-1 1,0 0 0,0 0-1,-1 0 1,1 0 0,0 0-1,0-1 1,0 1 0,4-2-1,58-27-1467,-65 29 1480,16-9-631,-11 5 489,1 1 0,0 0 0,0-1 0,1 2-1,-1-1 1,0 1 0,1 0 0,8-1 0,-15 6 254,0 0-1,0 0 0,0 0 1,0 0-1,-1 0 1,1 0-1,-1 0 1,-1 5-1,-1-1 203,1 1 0,0 0 0,0 0 0,0 17 1,2-25-283,0 1 1,1-1 0,-1 1-1,1-1 1,-1 1 0,0-1 0,1 1-1,-1-1 1,1 0 0,-1 1 0,1-1-1,-1 0 1,1 1 0,0-1-1,-1 0 1,1 0 0,-1 1 0,1-1-1,-1 0 1,1 0 0,0 0 0,-1 0-1,1 0 1,-1 0 0,1 0-1,0 0 1,-1 0 0,1 0 0,0 0-1,-1 0 1,1-1 0,-1 1 0,2-1-1,23-6 68,-16 2-228,0-1 0,-1-1 0,16-14 0,-18 14 34,1 1 0,0 0 0,0 1 0,1-1 0,12-6-1,-18 51 920,-3-30-654,2 24 725,-1-33-857,1 1-1,-1 0 1,1 0 0,0-1-1,-1 1 1,1-1-1,0 1 1,0 0 0,-1-1-1,1 1 1,0-1-1,0 0 1,0 1 0,0-1-1,-1 0 1,1 1-1,0-1 1,0 0 0,0 0-1,0 0 1,0 0-1,0 0 1,0 0 0,0 0-1,0 0 1,0 0-1,-1 0 1,1-1 0,0 1-1,0 0 1,0 0-1,0-1 1,0 1 0,0-1-1,8-3-104,-1 0-1,0 0 1,-1 0 0,1-1-1,-1 0 1,0-1-1,0 1 1,0-1 0,-1-1-1,0 1 1,0-1 0,-1 0-1,0-1 1,6-9-1,-14 16 1410,-7 10-866,9-8-403,-1 1 1,1-1 0,0 1 0,0 0 0,0 0-1,0-1 1,0 1 0,0 0 0,0 0 0,0 0-1,1 0 1,-1 0 0,0 3 0,1-5-122,1 1 1,-1-1 0,0 0 0,0 1-1,0-1 1,0 1 0,1-1-1,-1 1 1,0-1 0,0 0 0,1 1-1,-1-1 1,0 0 0,1 1 0,-1-1-1,0 0 1,1 0 0,-1 1-1,1-1 1,-1 0 0,0 0 0,1 1-1,-1-1 1,1 0 0,-1 0-1,1 0 1,-1 0 0,0 0 0,1 0-1,-1 0 1,1 0 0,-1 0-1,1 0 1,-1 0 0,1 0 0,0 0-1,13-2-10233,-4-1-2706</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36.110"/>
    </inkml:context>
    <inkml:brush xml:id="br0">
      <inkml:brushProperty name="width" value="0.025" units="cm"/>
      <inkml:brushProperty name="height" value="0.025" units="cm"/>
    </inkml:brush>
  </inkml:definitions>
  <inkml:trace contextRef="#ctx0" brushRef="#br0">0 25 8968,'0'-7'10090,"0"1"-6054,0-2-353,0 4 33,0 12-3972,3 0-1570,-1-2-2178</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36.999"/>
    </inkml:context>
    <inkml:brush xml:id="br0">
      <inkml:brushProperty name="width" value="0.025" units="cm"/>
      <inkml:brushProperty name="height" value="0.025" units="cm"/>
    </inkml:brush>
  </inkml:definitions>
  <inkml:trace contextRef="#ctx0" brushRef="#br0">0 48 8520,'0'0'13794,"6"9"-13052,18 27-352,-23-35-365,0 1-1,0-1 1,0 1-1,0-1 1,0 0-1,1 0 1,-1 0-1,0 0 1,1 0-1,-1 0 1,1 0-1,-1 0 1,1 0-1,0-1 1,-1 1 0,1 0-1,0-1 1,-1 0-1,1 1 1,0-1-1,-1 0 1,1 0-1,0 0 1,0 0-1,-1 0 1,1 0-1,0-1 1,0 1-1,-1-1 1,1 1-1,0-1 1,-1 1-1,1-1 1,-1 0-1,1 0 1,-1 0-1,1 0 1,1-2-1,6-4 31,-1 0-1,0 0 1,0-1-1,10-15 1,-10 14-8,25-31 97,-29 83 588,-5-30-1355,1 30 1901,3-25-3936,4-11-5450,4-7-6931</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5.304"/>
    </inkml:context>
    <inkml:brush xml:id="br0">
      <inkml:brushProperty name="width" value="0.025" units="cm"/>
      <inkml:brushProperty name="height" value="0.025" units="cm"/>
    </inkml:brush>
  </inkml:definitions>
  <inkml:trace contextRef="#ctx0" brushRef="#br0">0 0 11787,'0'0'13773,"66"11"-14958,-43 2-2434,5 2-4005</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39.558"/>
    </inkml:context>
    <inkml:brush xml:id="br0">
      <inkml:brushProperty name="width" value="0.025" units="cm"/>
      <inkml:brushProperty name="height" value="0.025" units="cm"/>
    </inkml:brush>
  </inkml:definitions>
  <inkml:trace contextRef="#ctx0" brushRef="#br0">29 82 3940,'-23'5'8132,"23"-5"-7885,0 0 1,-1 1-1,1-1 1,-1 0 0,1 0-1,0 1 1,-1-1 0,1 0-1,0 1 1,0-1-1,-1 0 1,1 1 0,0-1-1,0 1 1,-1-1 0,1 0-1,0 1 1,0-1-1,0 1 1,0-1 0,0 1-1,0-1 1,-1 0-1,1 1 1,0-1 0,0 1-1,1 0 1,8 12 4215,12-3-3743,-12-8-526,0-1-1,0 0 0,-1 0 0,1-1 1,0 0-1,0 0 0,-1-1 1,1 0-1,0-1 0,-1 0 1,1 0-1,9-4 0,-14 4-181,-1 1 0,1-1-1,0 1 1,-1-1 0,1 0-1,-1-1 1,1 1-1,-1 0 1,0-1 0,0 0-1,0 0 1,0 0 0,-1 0-1,1 0 1,-1-1 0,0 1-1,0-1 1,0 1-1,0-1 1,-1 0 0,1 0-1,-1 1 1,0-1 0,0 0-1,-1 0 1,1 0 0,-1-1-1,0-4 1,0 8-6,0 0-1,0 1 1,0-1 0,-1 0-1,1 0 1,0 0 0,-1 0 0,1 1-1,-1-1 1,1 0 0,-1 0-1,1 1 1,-1-1 0,0 0 0,1 1-1,-1-1 1,0 0 0,1 1-1,-1-1 1,0 1 0,0-1 0,1 1-1,-1 0 1,0-1 0,0 1-1,0 0 1,0 0 0,0-1 0,0 1-1,1 0 1,-1 0 0,0 0-1,0 0 1,0 0 0,0 0-1,0 0 1,0 1 0,0-1 0,0 0-1,1 0 1,-1 1 0,0-1-1,0 0 1,-1 2 0,-2-1 15,-1 0 0,1 1 1,0 0-1,0 0 0,0 0 1,0 1-1,1-1 0,-5 4 0,3-1 25,1 1 0,-1 0-1,1 0 1,0 0 0,0 0-1,1 1 1,0-1 0,0 1-1,0 0 1,1 0 0,0 0-1,1 0 1,-1 1 0,1-1-1,1 0 1,-1 0 0,2 9-1,-1-15-52,1 0 0,0 0 0,0 0-1,0 0 1,0 0 0,0-1 0,0 1-1,0 0 1,0-1 0,0 1 0,0 0-1,0-1 1,0 1 0,0-1 0,1 0-1,-1 1 1,0-1 0,0 0 0,1 0-1,-1 0 1,0 0 0,0 0 0,1 0-1,-1 0 1,0 0 0,0 0-1,2-1 1,39-5-1279,-32 2 276,1 0 0,-1-1 0,0 0 0,14-9 0,-13 6-1574,0 0 0,-1-1 1,14-14-1,-4-3-3534</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0.187"/>
    </inkml:context>
    <inkml:brush xml:id="br0">
      <inkml:brushProperty name="width" value="0.025" units="cm"/>
      <inkml:brushProperty name="height" value="0.025" units="cm"/>
    </inkml:brush>
  </inkml:definitions>
  <inkml:trace contextRef="#ctx0" brushRef="#br0">89 239 7911,'0'0'10597,"-10"10"-8451,2-1-1695,-1-1 83,0 1-1,1 0 1,1 0-1,-1 0 1,1 1-1,1 0 1,-10 20-1,16-29-518,0-1-1,0 0 1,0 0-1,0 1 0,-1-1 1,1 0-1,0 1 1,0-1-1,0 0 0,0 0 1,0 1-1,0-1 0,0 0 1,0 1-1,0-1 1,0 0-1,0 0 0,0 1 1,1-1-1,-1 0 1,0 0-1,0 1 0,0-1 1,0 0-1,0 0 1,1 1-1,-1-1 0,0 0 1,0 0-1,0 1 1,1-1-1,-1 0 0,0 0 1,0 0-1,0 0 1,1 0-1,-1 1 0,0-1 1,0 0-1,1 0 1,-1 0-1,17-1 121,23-14-703,-34 13 343,-3 1 97,1-1 0,0 1-1,0 0 1,0 0 0,0 0 0,0 0 0,0 1 0,0 0-1,0 0 1,0 0 0,0 0 0,8 2 0,-10-1 99,1 0 0,-1 0 0,1 0 1,-1 0-1,0 0 0,0 1 0,0-1 1,0 1-1,0 0 0,0-1 0,0 1 1,0 0-1,-1 0 0,1 0 0,2 4 1,0 3 45,-1 0 1,0 0 0,0 1 0,-1-1-1,0 1 1,0-1 0,-1 1 0,-1-1 0,0 14-1,0-5 61,-1-1-1,-1 0 0,0 1 1,-2-1-1,-5 18 1,8-30 60,-1 0 1,0 1-1,0-1 1,0 0-1,0 0 1,-1 0-1,0-1 1,0 1-1,-1-1 1,1 1 0,-1-1-1,0 0 1,0-1-1,0 1 1,-1-1-1,1 1 1,-1-1-1,0 0 1,-10 4 0,14-7-122,0 0 1,0 1 0,0-1-1,0 0 1,0 0 0,0 1-1,0-1 1,0 0 0,0 0-1,0 0 1,0 0 0,0 0-1,0-1 1,0 1 0,0 0-1,0 0 1,0-1 0,0 1-1,0-1 1,0 1 0,0-1-1,0 1 1,0-1 0,0 1 0,1-1-1,-2-1 1,0 0-6,1 0-1,0 0 1,0 0 0,0 0-1,0-1 1,0 1 0,0 0 0,1 0-1,-1-1 1,1 1 0,-1-4-1,1-7-32,0-1 0,1 0 0,2-16 0,-3 30 21,8-33-184,1 1 1,2 1-1,1 0 0,2 0 0,21-36 0,-4 6-175,5-17 55,-7 15 258,50-83 1,-79 146 50,0 0 0,0 0 0,0 0 0,0 0 0,0-1 0,0 1 0,0 0 0,0 0 0,0 0 0,0 0 0,0 0 0,0 0 0,0-1 0,0 1 0,0 0 0,0 0 0,0 0 0,0 0 0,0 0 0,1 0 0,-1 0 0,0-1 0,0 1 0,0 0 0,0 0 0,0 0 0,0 0 0,0 0 0,0 0 0,1 0 0,-1 0 0,0 0 0,0 0 0,0 0 0,0 0 0,0 0 0,0 0 0,0 0 0,1 0 0,-1 0 0,0 0 0,0 0 0,0 0 1,0 0-1,0 0 0,0 0 0,1 0 0,-1 0 0,0 0 0,0 0 0,0 0 0,0 0 0,0 0 0,0 0 0,0 0 0,1 0 0,-1 0 0,0 0 0,0 1 0,0-1 0,0 0 0,0 0 0,0 0 0,0 0 0,0 0 0,0 0 0,1 14 199,-4 18 78,-3-2-136,-7 41 296,4 0 1,-2 75-1,21-109-428,-10-37-30,0 1 0,0 0 0,1-1 0,-1 1 0,0 0 1,0-1-1,1 1 0,-1-1 0,0 1 0,1 0 0,-1-1 0,1 1 0,-1-1 1,1 1-1,-1-1 0,1 1 0,-1-1 0,1 0 0,-1 1 0,1-1 1,0 0-1,-1 1 0,1-1 0,-1 0 0,1 0 0,0 1 0,-1-1 1,1 0-1,0 0 0,0 0 0,-1 0 0,1 0 0,0 0 0,-1 0 1,1 0-1,0 0 0,-1 0 0,1-1 0,0 1 0,-1 0 0,1 0 0,0-1 1,-1 1-1,1 0 0,-1-1 0,1 1 0,0 0 0,-1-1 0,1 1 1,0-1-1,0-5-58,1 1 0,-1 0 1,1 0-1,-2-1 1,1 1-1,0-1 1,-1 1-1,0-1 0,-1 1 1,1-1-1,-1 1 1,0 0-1,-2-6 0,-5-11 380,-1 0-1,-1 1 0,-1 0 0,-1 1 0,-28-36 0,69 57-224,32 5-2071,-19-5-2806,-2-1-3302</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1.742"/>
    </inkml:context>
    <inkml:brush xml:id="br0">
      <inkml:brushProperty name="width" value="0.025" units="cm"/>
      <inkml:brushProperty name="height" value="0.025" units="cm"/>
    </inkml:brush>
  </inkml:definitions>
  <inkml:trace contextRef="#ctx0" brushRef="#br0">1 10 6534,'2'-9'14602,"3"21"-10607,3 21-3069,-6-21-623,-1-5-168,0 0 1,0 0-1,1 0 0,0 0 1,0-1-1,6 13 1,-7-17-119,0-1 0,1 1 1,-1-1-1,0 1 0,1-1 1,-1 0-1,1 0 1,0 1-1,-1-1 0,1 0 1,0 0-1,0-1 1,0 1-1,-1 0 0,1-1 1,0 1-1,0-1 0,0 1 1,0-1-1,0 0 1,0 0-1,0 0 0,0 0 1,0 0-1,0 0 0,0-1 1,0 1-1,0-1 1,3 0-1,5-3 20,0 0-1,-1-1 1,1 0 0,-1 0-1,0-1 1,0 0 0,10-10 0,-13 10-35,0 1 1,1 0-1,-1 0 0,1 0 1,1 1-1,-1 0 1,0 0-1,1 1 1,0 0-1,0 0 1,0 1-1,14-3 1,-21 5 4,0 0 1,-1 0-1,1 0 1,0 1-1,0-1 1,-1 0 0,1 0-1,0 0 1,-1 1-1,1-1 1,0 0-1,-1 1 1,1-1 0,0 1-1,-1-1 1,1 1-1,-1-1 1,1 1-1,-1-1 1,1 1-1,-1-1 1,1 1 0,-1 0-1,0-1 1,1 1-1,-1 0 1,0-1-1,0 1 1,1 0 0,-1 0-1,0-1 1,0 1-1,0 1 1,1 35 773,-2-35-719,1 1 0,-1 0-1,1-1 1,0 1-1,0 0 1,0-1 0,0 1-1,0 0 1,0 0 0,1-1-1,0 1 1,-1 0 0,1-1-1,0 1 1,0-1 0,0 1-1,1-1 1,2 5 0,-2-7-44,-1 1 0,1 0 0,0-1 0,0 0 0,0 1 1,0-1-1,-1 0 0,1 0 0,0 0 0,0 0 0,0 0 0,0 0 1,-1 0-1,1-1 0,0 1 0,0-1 0,0 1 0,-1-1 1,1 0-1,0 0 0,-1 0 0,3-1 0,37-30 118,-26 19-118,-9 8-16,53-35-83,-55 38 36,-1 0 0,1 0 0,0 0 0,0 1 0,0 0 0,0 0 0,0 0 1,0 0-1,0 1 0,0-1 0,0 1 0,0 0 0,1 0 0,6 2 0,-9-1 34,0 0 0,0 0 0,0 1 0,0-1 0,0 1 0,0-1-1,-1 1 1,1 0 0,-1-1 0,1 1 0,-1 0 0,0 0 0,0 0 0,0 0 0,0 0-1,0 0 1,0 1 0,0-1 0,-1 0 0,1 0 0,-1 1 0,0-1 0,1 0-1,-1 5 1,-1 65-1075,0-64 315,-2-13-8303,-1-13 4231,2-11-2882</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2.102"/>
    </inkml:context>
    <inkml:brush xml:id="br0">
      <inkml:brushProperty name="width" value="0.025" units="cm"/>
      <inkml:brushProperty name="height" value="0.025" units="cm"/>
    </inkml:brush>
  </inkml:definitions>
  <inkml:trace contextRef="#ctx0" brushRef="#br0">1 1 12940,'0'0'11051,"25"53"-10987,-13-41-1153,4-6-3331,4-3-7336</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2.442"/>
    </inkml:context>
    <inkml:brush xml:id="br0">
      <inkml:brushProperty name="width" value="0.025" units="cm"/>
      <inkml:brushProperty name="height" value="0.025" units="cm"/>
    </inkml:brush>
  </inkml:definitions>
  <inkml:trace contextRef="#ctx0" brushRef="#br0">162 11 6150,'0'0'16319,"-6"11"-14151,-41 57 206,26-42-2041,2 1-1,1 1 0,1 1 0,-14 33 0,31-61-357,0-1-1,0 0 0,-1 0 0,1 1 0,0-1 1,0 0-1,0 0 0,-1 1 0,1-1 0,0 0 0,0 1 1,0-1-1,0 0 0,0 1 0,0-1 0,0 0 1,0 1-1,0-1 0,0 0 0,0 1 0,0-1 0,0 0 1,0 1-1,0-1 0,0 0 0,0 1 0,0-1 0,0 0 1,0 1-1,0-1 0,1 0 0,-1 1 0,0-1 1,0 0-1,0 0 0,1 1 0,-1-1 0,0 0 0,0 0 1,1 1-1,-1-1 0,0 0 0,1 0 0,15-8-1052,16-23-1491,-4-6-2780,37-64 0,-38 52 5538,-3 0 4961,-41 88-802,-14 47 1,22-55-4092,1 0 0,2 0 0,0 1 0,0 51 0,9-56-1229,-2-27 807,-1 1-1,0-1 1,1 1 0,-1-1 0,1 1-1,-1-1 1,0 0 0,1 1 0,-1-1-1,1 1 1,-1-1 0,1 0 0,-1 1-1,1-1 1,0 0 0,-1 0 0,1 1 0,-1-1-1,1 0 1,0 0 0,-1 0 0,1 0-1,-1 0 1,2 0 0,-1-1-283,-1 0 1,1 1-1,-1-1 1,1 0-1,-1 0 1,0 0 0,1 0-1,-1 0 1,0 0-1,0 0 1,0 0-1,1 0 1,-1 0-1,0 0 1,0-1-1,-1 1 1,1 0-1,0 0 1,0 0 0,-1-1-1,-4-26-3731,-18-11 3194,-5 3 3484,-2-3 5287,30 38-7600,-1 1 0,1 0 1,0-1-1,0 1 0,-1-1 0,1 1 1,0 0-1,0-1 0,-1 1 0,1-1 1,0 1-1,0-1 0,0 1 0,0-1 1,0 1-1,0-1 0,0 1 0,0-1 1,0 1-1,0-1 0,0 1 1,0-1-1,0 1 0,0-1 0,0 1 1,1 0-1,-1-1 0,0 0 0,15-6 1760,31 3-2619,-30 4 891,54-11-4756,-24-4-4826,-21 3 1629</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2.815"/>
    </inkml:context>
    <inkml:brush xml:id="br0">
      <inkml:brushProperty name="width" value="0.025" units="cm"/>
      <inkml:brushProperty name="height" value="0.025" units="cm"/>
    </inkml:brush>
  </inkml:definitions>
  <inkml:trace contextRef="#ctx0" brushRef="#br0">54 26 11883,'0'0'7933,"-3"12"-5563,-11 38-863,-14 54 1544,25-91-2682,1 1 1,0-1-1,1 1 1,1 0-1,1 21 1,-1-34-368,0 0 0,0 0 0,0 1 1,1-1-1,-1 0 0,0 0 0,1 0 1,-1 0-1,1 0 0,-1 0 0,1 0 1,-1 0-1,1 0 0,0 0 0,-1 0 1,1-1-1,0 1 0,0 0 0,0 0 1,0-1-1,0 1 0,0 0 0,0-1 1,0 1-1,0-1 0,0 1 0,0-1 1,0 0-1,0 1 0,0-1 0,0 0 0,0 0 1,1 0-1,-1 0 0,0 0 0,0 0 1,0 0-1,0 0 0,0 0 0,0-1 1,1 1-1,-1 0 0,0-1 0,0 1 1,0-1-1,0 1 0,0-1 0,0 1 1,0-1-1,1-1 0,3-1-57,1 0 0,0 0 0,-1-1 0,0 0 0,0 0 0,0-1 0,6-6 0,9-22-254,-2 0 0,-2-1 0,0 0 0,-3-1 0,18-69 0,-31 102 311,-12 41 873,5-20-535,1 0 0,0 1 0,2 0 0,0 0 0,1 0-1,1 0 1,1 0 0,2 29 0,-1-48-462,1 0-1,-1 0 1,0 0-1,0 0 1,1 0-1,-1 0 1,1 0-1,-1-1 1,1 1-1,-1 0 1,1 0-1,-1 0 1,1 0-1,0-1 1,-1 1-1,1 0 1,0-1-1,0 1 1,0 0-1,0-1 1,0 1-1,16-1-7517,-2-8-4927</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4.110"/>
    </inkml:context>
    <inkml:brush xml:id="br0">
      <inkml:brushProperty name="width" value="0.025" units="cm"/>
      <inkml:brushProperty name="height" value="0.025" units="cm"/>
    </inkml:brush>
  </inkml:definitions>
  <inkml:trace contextRef="#ctx0" brushRef="#br0">71 56 1569,'38'-38'13007,"-37"37"-12774,-1 1 0,0-1 0,0 1 1,0-1-1,1 1 0,-1-1 0,0 1 1,0-1-1,0 1 0,0-1 0,0 1 1,0-1-1,0 1 0,0-1 0,0 0 1,0 1-1,0-1 0,-1 1 0,1-1 1,0 1-1,0-1 0,0 1 0,-1-1 1,1 1-1,0 0 0,-1-1 0,1 1 1,0-1-1,-1 1 0,1 0 0,-1-1 1,1 1-1,0 0 0,-1-1 0,1 1 1,-1-1-1,-3 2-102,-1 0 0,1 0 0,0 0 0,0 1 0,1-1 1,-1 1-1,0 0 0,0 0 0,1 1 0,-1-1 0,1 1 0,0-1 0,0 1 0,0 0 0,0 0 0,0 0 1,1 1-1,-1-1 0,1 1 0,-2 4 0,-1-1-134,1 0 1,0 1-1,1-1 1,0 1-1,0 0 1,1 0-1,0 0 1,0 0-1,-1 13 1,3-21 4,0 0 0,0 0 0,0 1 0,0-1 0,0 0 0,0 1-1,0-1 1,0 0 0,0 1 0,0-1 0,0 0 0,0 1 0,0-1 0,0 0 0,1 0 0,-1 1 0,0-1 0,0 0 0,0 0 0,0 1 0,1-1 0,-1 0-1,0 0 1,0 1 0,0-1 0,1 0 0,-1 0 0,0 0 0,0 1 0,1-1 0,-1 0 0,0 0 0,0 0 0,1 0 0,-1 0 0,0 0 0,1 0 0,-1 0 0,0 0-1,1 1 1,-1-1 0,0 0 0,0 0 0,1-1 0,17-7 92,13-18-83,-13 5-241,-15 16 192,1 0 0,0 0 0,0 0-1,0 1 1,1 0 0,-1-1 0,1 2 0,0-1 0,0 0-1,0 1 1,1 0 0,7-3 0,-12 6 31,0 0-1,1 1 0,-1-1 1,0 0-1,1 1 1,-1-1-1,0 0 1,0 1-1,1 0 1,-1-1-1,0 1 1,0 0-1,0 0 1,0-1-1,0 1 1,0 0-1,0 0 1,0 0-1,0 0 1,0 0-1,0 1 1,-1-1-1,1 0 1,0 0-1,-1 0 1,1 1-1,-1-1 1,0 0-1,1 1 1,-1 1-1,12 50 169,-10-46-89,-2-3-35,7 28 348,-2-1-1,-1 0 0,-2 1 1,-1 0-1,-3 37 1,1-66-324,0 0 0,0 1 0,0-1 1,0 0-1,-1 1 0,1-1 1,-1 0-1,0 0 0,0 0 0,0 0 1,0 0-1,0-1 0,0 1 1,-1-1-1,0 1 0,1-1 0,-1 0 1,0 0-1,0 0 0,0-1 0,0 1 1,-1-1-1,1 1 0,0-1 1,0 0-1,-1 0 0,1-1 0,-1 1 1,1-1-1,-1 1 0,1-1 1,-1 0-1,1 0 0,-1-1 0,1 1 1,-1-1-1,1 0 0,-1 0 0,1 0 1,0 0-1,0-1 0,-1 1 1,1-1-1,0 0 0,0 1 0,0-1 1,-2-3-1,-2-2-158,2 0 0,-1-1 0,1 1 1,0-1-1,0 0 0,1 0 0,0-1 0,0 1 0,1-1 1,1 0-1,-3-12 0,3 16-304,1 0 1,1-1-1,-1 1 1,1-1 0,0 1-1,0 0 1,1-1-1,-1 1 1,1 0-1,1-1 1,-1 1-1,1 0 1,-1 0-1,1 0 1,1 0 0,-1 0-1,1 1 1,0-1-1,0 1 1,6-7-1,38-29-10329,-20 22 1500</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4.763"/>
    </inkml:context>
    <inkml:brush xml:id="br0">
      <inkml:brushProperty name="width" value="0.025" units="cm"/>
      <inkml:brushProperty name="height" value="0.025" units="cm"/>
    </inkml:brush>
  </inkml:definitions>
  <inkml:trace contextRef="#ctx0" brushRef="#br0">1 146 7271,'0'0'7319,"9"-1"-3283,7-2-2651,0 0 0,0-2 0,-1 1 1,29-14-1,-39 16-1325,-1 0 1,1 0 0,0-1-1,-1 1 1,0-1-1,1 0 1,-1-1-1,0 1 1,-1-1-1,1 0 1,0 0 0,-1 0-1,0 0 1,0 0-1,-1-1 1,1 1-1,-1-1 1,0 0-1,0 0 1,0 0 0,1-6-1,-3 10-55,0 0 1,0 0-1,-1 0 0,1 0 1,0 0-1,0 0 0,-1 0 0,1 0 1,-1 0-1,1 0 0,-1 0 1,1 0-1,-1 0 0,1 1 0,-1-1 1,0 0-1,1 0 0,-1 1 1,0-1-1,0 0 0,0 1 0,0-1 1,1 1-1,-1-1 0,0 1 1,0-1-1,0 1 0,0 0 0,0-1 1,0 1-1,0 0 0,0 0 1,0 0-1,0 0 0,0 0 0,-1 0 1,1 0-1,0 0 0,0 0 1,0 0-1,-1 1 0,-2-1 10,-1 0 1,1 1-1,0 0 0,-1 0 0,1 0 0,0 0 0,0 1 0,-1-1 1,-3 4-1,2-1 44,1 2 0,-1-1 0,1 1 0,1 0 0,-1 0 0,1 0-1,0 0 1,0 1 0,0 0 0,1 0 0,0 0 0,1 0 0,0 0 0,0 0 0,0 1 0,1-1 0,0 1 0,0-1 0,1 1 0,0 0 0,1-1 0,1 13 0,-1-18-40,0-1 0,0 1 0,0 0 0,0 0 0,0-1 0,1 1 1,-1-1-1,1 1 0,-1-1 0,1 1 0,-1-1 0,1 0 0,0 0 0,-1 0 0,1 0 1,0 0-1,0 0 0,0 0 0,0-1 0,0 1 0,0-1 0,0 1 0,0-1 0,0 0 1,0 0-1,3 0 0,57-3 127,-39-3-303,0-1 1,-1-1 0,0-1 0,0-1 0,-1-1 0,32-21-1,-7 4-559,-45 27 710,0 1 0,-1-1 1,1 0-1,0 1 0,0-1 0,-1 1 0,1-1 1,0 1-1,0 0 0,0-1 0,0 1 0,0 0 1,0 0-1,0-1 0,0 1 0,-1 0 0,1 0 1,0 0-1,0 0 0,0 0 0,0 0 0,0 0 0,0 1 1,0-1-1,0 0 0,0 0 0,0 1 0,0-1 1,1 1-1,-2 1 28,1-1 1,-1 1-1,1-1 0,-1 1 1,0-1-1,1 1 0,-1-1 1,0 1-1,0-1 0,0 1 1,0-1-1,-1 1 1,1 0-1,0-1 0,-1 3 1,-26 66 1229,26-67-1145,0-2-20,0 1 0,0-1 0,1 0 0,-1 1 0,0-1 1,1 0-1,-1 1 0,1-1 0,0 0 0,-1 1 0,1-1 0,0 1 1,0-1-1,0 1 0,0-1 0,0 0 0,0 1 0,1 2 0,0-4-61,-1 0 0,1 1 1,0-1-1,0 0 0,-1 0 0,1 0 0,0 0 0,0 0 0,0 0 0,-1 0 0,1 0 0,0 0 0,0 0 0,-1 0 0,1 0 0,0 0 0,0-1 0,-1 1 0,1 0 0,0-1 0,-1 1 0,1 0 0,0-1 0,0 0 0,57-41-95,-47 34 79,-3 1-93,-4 4 0,0 0 0,0-1 0,0 1 0,0 1 0,0-1 0,1 0 0,-1 1 0,1 0 0,0 0-1,0 1 1,0-1 0,-1 1 0,1 0 0,6 0 0,-10 5 122,0 1 0,0 0-1,0-1 1,-1 1 0,1 0 0,-1-1 0,0 1-1,-2 8 1,2-7 173,2-6-164,0 0 0,0-1 0,0 1 0,0 0 0,0-1 0,0 1 0,0-1 0,0 0 0,0 1 0,3-3 0,44-34 40,-43 31-186,1-1 1,0 2 0,0-1-1,0 1 1,0 0-1,1 0 1,0 1 0,0 0-1,1 1 1,-1 0-1,1 0 1,-1 0 0,12-1-1,-20 4 92,1 0 0,-1 0 0,1 0 0,-1 1 0,0-1 0,1 0 0,-1 0 0,1 0 0,-1 0 0,0 1 0,1-1 0,-1 0 0,0 0 0,1 0 0,-1 1 0,0-1 0,1 0 0,-1 1 0,0-1 0,0 0 0,1 1 0,-1-1 0,0 0 0,0 1 0,0-1 0,0 0 0,1 1 0,-1-1 0,0 1 0,0-1 0,0 0 0,0 1 0,0-1 0,0 1 0,-2 22 35,-14 18-131,7-34-2137</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5.793"/>
    </inkml:context>
    <inkml:brush xml:id="br0">
      <inkml:brushProperty name="width" value="0.025" units="cm"/>
      <inkml:brushProperty name="height" value="0.025" units="cm"/>
    </inkml:brush>
  </inkml:definitions>
  <inkml:trace contextRef="#ctx0" brushRef="#br0">0 123 3395,'0'0'20617,"8"-1"-19517,1 0-859,0-1 1,-1 0-1,1-1 0,-1 0 1,0 0-1,0 0 1,16-10-1,-21 11-217,0 0-1,0 0 1,0 0-1,0 0 1,-1 0 0,1 0-1,0-1 1,-1 1-1,0-1 1,1 0-1,-1 0 1,0 0 0,0 0-1,-1 0 1,1 0-1,-1 0 1,1-1-1,-1 1 1,0 0 0,-1-1-1,1 1 1,0-1-1,-1 1 1,0-1-1,0 1 1,0-5 0,-1 7-20,1 0 0,-1 1 0,1-1 0,-1 0 0,0 1 0,1-1 0,-1 1 0,0-1 0,0 1 0,0-1 0,1 1 0,-1-1 0,0 1 0,0 0 0,0-1 0,0 1 0,0 0 0,0 0 0,0 0 0,0 0 0,0 0 1,0 0-1,1 0 0,-1 0 0,0 0 0,0 0 0,0 0 0,0 0 0,0 1 0,0-1 0,-1 1 0,-30 10 85,25-6-51,1 1 0,-1 0 0,1 0 0,1 0 0,-1 1 0,1-1 0,0 2 0,-4 7 0,6-10-9,0-1 0,1 1 0,-1 0 0,1 0 0,1 1 0,-1-1 0,1 0 0,0 1 0,0-1 0,0 1 0,1-1 0,-1 1 0,2 8 0,0-13-25,-1 0 1,1-1 0,-1 1-1,1 0 1,-1 0 0,1-1-1,0 1 1,-1-1 0,1 1-1,0-1 1,0 1 0,-1-1-1,1 1 1,0-1 0,0 1-1,0-1 1,0 0-1,-1 0 1,1 1 0,0-1-1,0 0 1,0 0 0,0 0-1,0 0 1,0 0 0,1 0-1,26-2 44,-27 2-45,12-3-65,0-1 1,0-1 0,0 0-1,-1 0 1,0-1-1,0-1 1,0 0-1,19-16 1,31-17-395,-62 40 454,1 0 0,-1 0-1,0-1 1,1 1 0,-1 0 0,0 0 0,1 0 0,-1 0-1,0 0 1,1-1 0,-1 1 0,0 0 0,1 0 0,-1 0-1,1 0 1,-1 0 0,0 0 0,1 0 0,-1 0 0,0 0-1,1 0 1,-1 1 0,1-1 0,-1 0 0,0 0 0,1 0-1,-1 0 1,0 1 0,1-1 0,-1 0 0,0 0 0,0 0-1,1 1 1,-1-1 0,0 0 0,0 1 0,1-1 0,3 20 69,-10 37 395,3-36-103,3-19-324,-1-1 0,1 0 0,0 0 1,0 1-1,0-1 0,0 0 0,0 1 0,0-1 0,1 0 0,-1 1 1,0-1-1,1 0 0,-1 0 0,1 1 0,-1-1 0,1 0 0,0 0 1,-1 0-1,1 0 0,0 0 0,0 0 0,0 0 0,0 0 0,0 0 1,0 0-1,0 0 0,0-1 0,0 1 0,0 0 0,0-1 0,1 1 1,0 0-1,2 0-16,1-1-1,-1 0 1,0 0 0,0 0 0,0 0 0,0 0-1,0-1 1,1 0 0,-1 0 0,4-2 0,12-4-194,-1-1 0,-1-1 0,34-21 0,22-10-844,-74 39 1020,1 1 0,-1-1 0,1 1 0,0-1-1,-1 1 1,1 0 0,0-1 0,-1 1 0,1 0 0,0 0 0,0-1 0,-1 1 0,1 0 0,0 0 0,-1 0 0,1 0 0,0 0 0,0 0 0,-1 0 0,1 0 0,0 0 0,0 1-1,-1-1 1,1 0 0,0 0 0,-1 1 0,1-1 0,0 0 0,0 1 0,1 19 402,-1 0-17,0-20-372,-1 1 1,1-1 0,-1 1 0,1-1-1,0 0 1,-1 1 0,1-1 0,0 0 0,0 1-1,-1-1 1,1 0 0,0 0 0,0 0-1,-1 0 1,1 0 0,0 1 0,0-1 0,-1-1-1,1 1 1,0 0 0,0 0 0,-1 0 0,1 0-1,0 0 1,0-1 0,-1 1 0,1 0-1,0-1 1,24-8 10,-24 8-47,9-4-250,0-1-1,1 1 0,-1 1 1,1 0-1,0 0 0,0 1 1,0 0-1,1 1 0,-1 0 0,22 1 1,-32 1 283,0 0 1,-1 1-1,1 0 0,0-1 1,-1 1-1,1-1 1,-1 1-1,1 0 1,-1-1-1,1 1 0,-1 0 1,0-1-1,1 1 1,-1 0-1,0 0 0,1 0 1,-1-1-1,0 1 1,0 0-1,0 0 1,0 0-1,0-1 0,0 1 1,0 0-1,0 0 1,0 0-1,0 0 1,0-1-1,-1 1 0,1 0 1,0 0-1,-1-1 1,1 1-1,0 0 0,-1 0 1,1-1-1,-1 1 1,0 1-1,-16 29 494,17-30-562,-1 0 0,0 0 0,1-1 0,-1 1 0,1 0 1,-1-1-1,0 1 0,1 0 0,-1-1 0,0 1 0,1-1 0,-1 0 0,0 1 0,0-1 0,0 1 1,0-1-1,1 0 0,-1 0 0,0 1 0,0-1 0,0 0 0,0 0 0,0 0 0,0 0 0,0 0 1,1 0-1,-1 0 0,0-1 0,-1 1 0,0-1-530,0 0-1,1-1 1,0 1 0,-1 0-1,1-1 1,0 1 0,-1-1-1,1 1 1,0-1 0,0 1-1,0-1 1,-1-3 0,-5-13-6166</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6.148"/>
    </inkml:context>
    <inkml:brush xml:id="br0">
      <inkml:brushProperty name="width" value="0.025" units="cm"/>
      <inkml:brushProperty name="height" value="0.025" units="cm"/>
    </inkml:brush>
  </inkml:definitions>
  <inkml:trace contextRef="#ctx0" brushRef="#br0">1 0 13901,'0'0'10922,"53"18"-11146,-28-9-2050,4 0-2242,1-1-4485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5.678"/>
    </inkml:context>
    <inkml:brush xml:id="br0">
      <inkml:brushProperty name="width" value="0.025" units="cm"/>
      <inkml:brushProperty name="height" value="0.025" units="cm"/>
    </inkml:brush>
  </inkml:definitions>
  <inkml:trace contextRef="#ctx0" brushRef="#br0">158 156 19026,'0'0'3128,"-11"4"-587,-4 2-1893,1 1-1,0 0 0,0 1 0,-16 12 1,25-17-516,1 1 1,-1 0 0,1 0 0,-1 0-1,1 1 1,1-1 0,-1 1 0,0 0-1,1 0 1,0 0 0,0 1 0,1-1 0,0 1-1,0-1 1,0 1 0,-2 11 0,4-15-130,0-1 1,-1 0 0,1 0 0,0 0 0,0 1 0,0-1 0,1 0 0,-1 0 0,0 0 0,0 1 0,1-1-1,-1 0 1,0 0 0,1 0 0,-1 0 0,1 0 0,0 0 0,-1 0 0,1 0 0,0 0 0,0 0 0,-1 0-1,1 0 1,0-1 0,0 1 0,0 0 0,2 1 0,0-1 2,0-1 0,-1 1-1,1 0 1,0-1 0,0 1 0,0-1-1,0 0 1,0 0 0,-1 0 0,1 0-1,4-2 1,2 1 2,-1-1 1,0 0-1,0-1 1,0 0-1,0-1 0,0 1 1,10-8-1,-3-3 8,0 0 1,-1-2-1,0 0 1,-1 0-1,-1-1 0,-1-1 1,-1 0-1,0 0 0,-1-1 1,-1 0-1,-1-1 1,-1 0-1,0 0 0,3-28 1,-9 37-41,-3 11 4,-3 7-18,5-7 34,-13 23-29,0 0 0,-20 48 0,29-60 33,2-1 0,-1 1-1,1 0 1,1 0 0,0 0 0,0 0 0,1 0-1,1 0 1,0 1 0,1 11 0,0-20-56,0 0 1,-1-1-1,1 1 1,1 0-1,-1-1 1,0 1 0,1-1-1,-1 1 1,1-1-1,-1 0 1,1 0-1,0 0 1,0 0-1,0 0 1,1 0-1,-1 0 1,0-1-1,1 1 1,3 1-1,0 0-676,0 0 0,1-1 0,-1 0 0,1 0 0,-1-1 0,1 1-1,9-1 1,21 0-5209</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6.477"/>
    </inkml:context>
    <inkml:brush xml:id="br0">
      <inkml:brushProperty name="width" value="0.025" units="cm"/>
      <inkml:brushProperty name="height" value="0.025" units="cm"/>
    </inkml:brush>
  </inkml:definitions>
  <inkml:trace contextRef="#ctx0" brushRef="#br0">1 106 6150,'0'0'22677,"11"1"-22266,-5-1-395,0 0-1,0 0 0,0-1 1,1 1-1,-1-1 0,0 0 0,0-1 1,0 0-1,0 0 0,-1 0 1,1-1-1,0 1 0,-1-1 1,10-8-1,-10 9-27,-1-1 0,0 0 0,0 0 0,0-1 0,0 1 0,-1-1 0,1 0 0,-1 0 0,0 0 1,0 0-1,-1-1 0,1 1 0,-1-1 0,0 1 0,0-1 0,2-8 0,-4 13 7,-1-1 1,1 1-1,0 0 0,-1 0 1,1 0-1,0-1 0,-1 1 1,1 0-1,-1 0 0,1 0 1,0 0-1,-1 0 0,1 0 1,-1 0-1,1 0 0,0 0 1,-1 0-1,1 0 0,-1 0 1,1 0-1,-1 0 0,1 0 1,0 0-1,-1 0 0,1 0 1,-1 1-1,1-1 0,0 0 1,-1 0-1,1 1 0,0-1 1,-1 0-1,1 0 0,0 1 1,-1-1-1,1 0 0,0 1 0,0-1 1,-1 1-1,-15 11 16,10-6 78,0 1 1,0 0-1,0 0 1,1 1-1,0-1 1,1 1-1,0 1 1,0-1-1,1 0 1,0 1-1,0 0 1,1-1-1,0 1 1,1 0-1,0 0 1,0 17-1,2-24-82,-1 0 0,1 0 0,0 0 0,1-1-1,-1 1 1,0 0 0,0-1 0,1 1 0,-1-1-1,1 0 1,-1 1 0,1-1 0,0 0 0,-1 0-1,1 0 1,0 0 0,0 0 0,0 0 0,0-1-1,0 1 1,0 0 0,0-1 0,0 0 0,0 0-1,0 1 1,0-1 0,0 0 0,0 0 0,0-1-1,2 1 1,8-1-18,-1 1 0,0-2 0,0 1-1,14-5 1,-7-1-309,0 0 1,-1-1-1,25-16 1,-23 13 108,-1 1 0,28-11 0,-46 21 235,1-1 1,-1 1-1,0 0 1,1 0-1,-1 0 0,0 0 1,1 0-1,-1 0 1,0 0-1,1-1 0,-1 1 1,1 0-1,-1 0 0,0 0 1,1 0-1,-1 1 1,0-1-1,1 0 0,-1 0 1,0 0-1,1 0 1,-1 0-1,0 0 0,1 0 1,-1 1-1,0-1 1,1 0-1,-1 0 0,0 1 1,1-1-1,-1 0 1,0 0-1,0 1 0,1 0 1,0 15 517,-16 31 148,10-32-251,5-14-424,-1 0 1,1 1-1,-1-1 1,1 0-1,0 0 1,0 0-1,-1 0 0,1 0 1,0 0-1,0 1 1,0-1-1,0 0 1,0 0-1,1 0 0,-1 0 1,0 0-1,0 1 1,1-1-1,-1 0 1,1 0-1,-1 0 1,1 0-1,-1 0 0,1 0 1,0 0-1,-1 0 1,1 0-1,0-1 1,0 1-1,0 0 0,-1 0 1,1-1-1,0 1 1,0 0-1,0-1 1,0 1-1,0-1 0,0 1 1,1-1-1,1 1 1,2-1-152,1 0 0,0 0 0,-1 0 0,1-1 1,-1 0-1,1 0 0,9-3 0,-8 2-456,39-9-2352,-30 9-1108,1 1-3686</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7.471"/>
    </inkml:context>
    <inkml:brush xml:id="br0">
      <inkml:brushProperty name="width" value="0.025" units="cm"/>
      <inkml:brushProperty name="height" value="0.025" units="cm"/>
    </inkml:brush>
  </inkml:definitions>
  <inkml:trace contextRef="#ctx0" brushRef="#br0">77 77 2146,'43'-25'-255,"-10"7"4349,-18 7 1446,-4-1 3322,-11 12-8736,0 0 1,0-1-1,0 1 0,1 0 0,-1 0 0,0 0 0,0-1 0,0 1 0,0 0 0,0 0 1,0 0-1,1-1 0,-1 1 0,0 0 0,0 0 0,0-1 0,0 1 0,0 0 0,0 0 1,0-1-1,0 1 0,0 0 0,0 0 0,0-1 0,0 1 0,0 0 0,0 0 0,0-1 1,-1 1-1,1 0 0,0 0 0,0 0 0,0-1 0,0 1 0,0 0 0,0 0 0,-1 0 1,1-1-1,0 1 0,0 0 0,0 0 0,-1 0 0,1 0 0,0 0 0,0-1 0,0 1 1,-1 0-1,1 0 0,0 0 0,-1 0 0,-19-1 1474,-20 10-1325,-26 24 401,62-31-667,0 0 0,0 1 0,0 0 1,0 0-1,0 0 0,1 0 0,-1 1 0,1 0 1,0-1-1,0 1 0,0 0 0,-3 8 0,6-11-15,0-1 0,0 1-1,0 0 1,0-1 0,1 1-1,-1-1 1,0 1 0,0 0-1,1-1 1,-1 1 0,0-1-1,1 1 1,-1 0 0,0-1-1,1 1 1,-1-1 0,1 1-1,-1-1 1,1 0 0,-1 1-1,1-1 1,-1 1 0,1-1-1,0 0 1,-1 0 0,1 1-1,-1-1 1,1 0 0,0 0 0,-1 0-1,1 1 1,0-1 0,-1 0-1,1 0 1,0 0 0,-1 0-1,1 0 1,0-1 0,-1 1-1,2 0 1,42 0-365,-32-1 152,19 1-397,-12-1 145,1 1 0,32 4 0,-47-4 455,-1 1-1,1 0 1,-1 0-1,0 0 0,0 1 1,0-1-1,0 1 1,0 0-1,0 0 1,0 1-1,-1-1 0,1 1 1,-1 0-1,1-1 1,-1 2-1,0-1 0,4 5 1,-6-6 64,0 0 1,1 0-1,-1 0 1,0 0-1,0 0 1,0 0-1,0 1 1,0-1-1,-1 0 1,1 1-1,-1-1 1,0 0-1,1 1 1,-1-1-1,0 0 0,0 1 1,0-1-1,-1 0 1,1 1-1,-1-1 1,1 0-1,-1 1 1,-1 1-1,0 0 79,0-1 0,0 0 0,-1-1 1,1 1-1,-1 0 0,0-1 0,0 1 0,0-1 0,0 0 0,0 0 0,0 0 0,-1-1 0,-3 3 0,-8 1 311,0 0-1,-1-1 1,1 0 0,-1-1-1,-24 1 1,24-3-230,-39 1 220,53-2-446,0 1 0,-1-1 0,1-1 0,0 1 1,-1 0-1,1-1 0,0 1 0,0-1 0,-1 1 0,1-1 1,0 0-1,0 0 0,0 0 0,0 0 0,0-1 0,0 1 1,-1-2-1,3 2-484,1 0 1,-1 1 0,1-1 0,0 0-1,0 0 1,-1 1 0,1-1-1,0 0 1,0 1 0,0-1-1,0 1 1,0-1 0,0 1-1,0 0 1,0-1 0,0 1-1,0 0 1,0-1 0,0 1 0,0 0-1,0 0 1,0 0 0,0 0-1,2 0 1,3-1-4220,13-3-8523</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7.905"/>
    </inkml:context>
    <inkml:brush xml:id="br0">
      <inkml:brushProperty name="width" value="0.025" units="cm"/>
      <inkml:brushProperty name="height" value="0.025" units="cm"/>
    </inkml:brush>
  </inkml:definitions>
  <inkml:trace contextRef="#ctx0" brushRef="#br0">0 7 5221,'0'0'12641,"9"-1"-9571,-4 0-2804,-4 0-122,1 0 0,0 1 0,-1-1 0,1 1 0,0 0 0,0-1 0,-1 1 0,1 0 0,0 0 0,0 0 0,-1 0 1,1 0-1,0 0 0,0 1 0,-1-1 0,1 1 0,0-1 0,-1 1 0,1 0 0,-1-1 0,1 1 0,0 0 0,-1 0 0,0 0 0,1 0 0,-1 0 0,0 1 0,1-1 0,-1 0 0,0 0 0,0 1 0,0-1 0,0 1 0,0-1 0,0 1 0,-1 0 0,1-1 0,-1 1 0,1 2 0,3 19 284,-2 0-1,-1 0 1,-1 30 0,-1-10-4050,-5-61-3590,-3-4 42</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8.265"/>
    </inkml:context>
    <inkml:brush xml:id="br0">
      <inkml:brushProperty name="width" value="0.025" units="cm"/>
      <inkml:brushProperty name="height" value="0.025" units="cm"/>
    </inkml:brush>
  </inkml:definitions>
  <inkml:trace contextRef="#ctx0" brushRef="#br0">1 19 6150,'0'0'15599,"60"-10"-13357,-30 10-385,8-3-447,-2 1-513,2-1-609,-2 3-192,-5-1-96,-6 1-416,-10 0-898,-4 0-896</inkml:trace>
  <inkml:trace contextRef="#ctx0" brushRef="#br0" timeOffset="1">36 156 11243,'0'0'13228,"60"20"-11819,-21-26-480,1-5-480,1 0-385,-4 0-545,-7 4-1120,-5 3-930,-15 4-736,-7 0-1185</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8.607"/>
    </inkml:context>
    <inkml:brush xml:id="br0">
      <inkml:brushProperty name="width" value="0.025" units="cm"/>
      <inkml:brushProperty name="height" value="0.025" units="cm"/>
    </inkml:brush>
  </inkml:definitions>
  <inkml:trace contextRef="#ctx0" brushRef="#br0">1 30 11691,'0'0'15118,"65"13"-14829,-26-22-225,6 1-64,-6 0-641,-4 0-1921,-4-1-3140</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9.075"/>
    </inkml:context>
    <inkml:brush xml:id="br0">
      <inkml:brushProperty name="width" value="0.025" units="cm"/>
      <inkml:brushProperty name="height" value="0.025" units="cm"/>
    </inkml:brush>
  </inkml:definitions>
  <inkml:trace contextRef="#ctx0" brushRef="#br0">0 2 3267,'0'0'22726,"9"0"-21515,46 0-175,-24-2-985,1 2 1,-1 1 0,0 2-1,-1 1 1,34 9 0,-63-13-69,1 0 0,-1 0 0,0 0 0,1 1 1,-1-1-1,0 1 0,1-1 0,-1 1 0,0 0 0,1-1 1,-1 1-1,0 0 0,0 0 0,0 0 0,0 0 0,0 0 1,0 0-1,0 0 0,0 0 0,0 0 0,0 0 0,-1 0 1,1 1-1,-1-1 0,1 0 0,0 1 0,-1 1 1,0-2 21,-1 1 1,1 0-1,-1 0 1,0-1-1,0 1 1,0 0-1,0-1 1,0 1 0,0-1-1,0 1 1,0-1-1,-1 1 1,1-1-1,-1 0 1,1 0 0,-1 0-1,-1 1 1,-11 7 309,0-1 1,0-1 0,-23 9-1,-1-5 180,28-9-363,0 1 0,0 0 1,0 0-1,0 1 1,1 0-1,-1 1 0,-11 8 1,20-13-156,1 1-1,0-1 1,0 0 0,0 0 0,-1 1 0,1-1 0,0 0-1,0 1 1,0-1 0,0 0 0,0 0 0,0 1 0,0-1 0,-1 0-1,1 1 1,0-1 0,0 0 0,0 1 0,0-1 0,1 0 0,-1 1-1,0-1 1,0 0 0,0 1 0,0-1 0,0 0 0,0 0-1,0 1 1,0-1 0,1 0 0,-1 1 0,0-1 0,0 0 0,0 0-1,1 1 1,-1-1 0,0 0 0,0 0 0,1 0 0,-1 1 0,0-1-1,0 0 1,1 0 0,-1 0 0,0 0 0,1 0 0,-1 0-1,0 1 1,1-1 0,-1 0 0,0 0 0,0 0 0,1 0 0,-1 0-1,0 0 1,1 0 0,-1 0 0,0 0 0,1-1 0,-1 1 0,0 0-1,1 0 1,-1 0 0,27 2-2932,-26-2 2721,47-2-11030,-21-10-1586</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9.449"/>
    </inkml:context>
    <inkml:brush xml:id="br0">
      <inkml:brushProperty name="width" value="0.025" units="cm"/>
      <inkml:brushProperty name="height" value="0.025" units="cm"/>
    </inkml:brush>
  </inkml:definitions>
  <inkml:trace contextRef="#ctx0" brushRef="#br0">51 1 7271,'0'0'20654,"-2"13"-19939,-16 65-211,9-44-471,1 1 0,-6 67 1,14-102-98,0 0 0,0 1 0,0-1-1,0 0 1,1 0 0,-1 1 0,0-1 0,0 0 0,0 0 0,0 0 0,0 0 0,0 1 0,0-1 0,1 0 0,-1 0 0,0 0 0,0 0 0,0 1 0,0-1 0,1 0 0,-1 0-1,0 0 1,0 0 0,0 0 0,1 0 0,-1 0 0,0 0 0,0 0 0,0 0 0,1 0 0,-1 0 0,0 0 0,0 0 0,1 0 0,-1 0 0,0 0 0,0 0 0,0 0 0,1 0-1,-1 0 1,0 0 0,0 0 0,0 0 0,1 0 0,-1 0 0,0 0 0,0-1 0,0 1 0,1 0 0,-1 0 0,0 0 0,0 0 0,0 0 0,0-1 0,0 1 0,1 0 0,-1 0-1,0 0 1,0-1 0,0 1 0,0 0 0,0 0 0,0 0 0,0-1 0,0 1 0,0 0 0,12-15-4058,-5-9-2294</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49.777"/>
    </inkml:context>
    <inkml:brush xml:id="br0">
      <inkml:brushProperty name="width" value="0.025" units="cm"/>
      <inkml:brushProperty name="height" value="0.025" units="cm"/>
    </inkml:brush>
  </inkml:definitions>
  <inkml:trace contextRef="#ctx0" brushRef="#br0">21 32 11211,'0'0'15534,"57"-18"-13996,-24 13-513,4 1-641,3 0-320,-4 3-64,-2 1-608,-9 0-738,-7 0-672,-8 0-448,-8 5-128,-2-1-577,-7 1-2723,-13-2-1505</inkml:trace>
  <inkml:trace contextRef="#ctx0" brushRef="#br0" timeOffset="1">1 157 4869,'0'0'23093,"69"16"-22164,-24-29-544,6 0-289,-5 1-64,-6 3-417,-9 5-1120,-11 4-1025,-10 0-866,-17 12-9288</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50.168"/>
    </inkml:context>
    <inkml:brush xml:id="br0">
      <inkml:brushProperty name="width" value="0.025" units="cm"/>
      <inkml:brushProperty name="height" value="0.025" units="cm"/>
    </inkml:brush>
  </inkml:definitions>
  <inkml:trace contextRef="#ctx0" brushRef="#br0">62 31 4228,'0'0'9513,"-47"27"-5061,34-20-960,12-2 575,19-5-2978,15-1-320,2-8-481,8-2-224,1 1-128,-2 0-1185,-5 1-2018,-4 0-2530,-5-1-9834</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50.509"/>
    </inkml:context>
    <inkml:brush xml:id="br0">
      <inkml:brushProperty name="width" value="0.025" units="cm"/>
      <inkml:brushProperty name="height" value="0.025" units="cm"/>
    </inkml:brush>
  </inkml:definitions>
  <inkml:trace contextRef="#ctx0" brushRef="#br0">42 9 7944,'0'0'17216,"1"10"-15449,-1 12-1061,-2 0 0,-5 32 1,3-27-157,1 0 0,0 47 0,13-52-2819,-9-21 2196,-1-1 0,0 0 0,0 1 0,0-1 1,0 0-1,0 1 0,0-1 0,0 1 0,1-1 0,-1 0 0,0 1 1,0-1-1,1 0 0,-1 1 0,0-1 0,0 0 0,1 0 0,-1 1 1,0-1-1,1 0 0,-1 0 0,0 1 0,1-1 0,-1 0 0,0 0 1,1 0-1,-1 0 0,0 0 0,1 0 0,-1 1 0,1-1 0,-1 0 1,0 0-1,1 0 0,-1 0 0,1 0 0,-1 0 0,0-1 0,1 1 1,-1 0-1,1 0 0,-1 0 0,0 0 0,1 0 0,-1 0 0,0-1 1,1 1-1,-1 0 0,0 0 0,1-1 0,-1 1 0,0 0 0,1-1 0,-1-22-10235,-2 0 1025</inkml:trace>
  <inkml:trace contextRef="#ctx0" brushRef="#br0" timeOffset="1">13 53 5573,'0'0'15695,"73"-26"-13549,-46 20-384,6 1-801,-1-2-609,3 3-256,-6 2-64,-6-1-192,-5 3-673,-8 0-800,-7 0-161,-16 0-15759</inkml:trace>
  <inkml:trace contextRef="#ctx0" brushRef="#br0" timeOffset="2">0 183 10282,'0'0'12972,"82"-4"-11915,-43-5-480,1-1-257,-2 2-224,-6 6-192,-11 2-1121,-6 0-1730</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8.391"/>
    </inkml:context>
    <inkml:brush xml:id="br0">
      <inkml:brushProperty name="width" value="0.025" units="cm"/>
      <inkml:brushProperty name="height" value="0.025" units="cm"/>
    </inkml:brush>
  </inkml:definitions>
  <inkml:trace contextRef="#ctx0" brushRef="#br0">0 85 4324,'0'0'13565,"11"-9"-11643,-3 1-1657,1 0 0,1 1 0,-1 0 0,1 0 0,0 1 0,1 1 0,-1 0 0,1 0 0,0 1 0,21-5 0,-29 8-195,5 0 86,0 0 0,0 0 0,0 0 0,0 1-1,9 1 1,-15 0-141,-1-1 1,1 0-1,0 1 0,-1-1 1,1 1-1,-1-1 0,1 1 0,-1 0 1,0-1-1,1 1 0,-1 0 1,0 0-1,1 0 0,-1 0 0,0 0 1,0 1-1,0-1 0,0 0 1,0 0-1,0 1 0,0-1 0,0 1 1,-1-1-1,1 0 0,0 1 1,-1 0-1,0-1 0,1 1 0,-1-1 1,0 1-1,1 2 0,-2 7 86,1 1-1,-1 0 1,-1-1-1,0 1 1,-1-1-1,0 0 1,-1 1-1,0-1 1,-1-1-1,0 1 1,0-1-1,-10 14 0,6-9 204,0 0 0,1 1-1,1 1 1,-6 21-1,13-38-290,0 1-1,-1-1 0,1 0 1,0 1-1,0-1 1,0 0-1,-1 1 1,1-1-1,0 1 0,0-1 1,0 0-1,0 1 1,0-1-1,0 1 0,0-1 1,0 0-1,0 1 1,0-1-1,0 1 0,0-1 1,0 0-1,0 1 1,0-1-1,1 1 0,-1-1 1,0 0-1,0 1 1,0-1-1,1 0 1,-1 1-1,0-1 0,0 0 1,1 1-1,-1-1 1,0 0-1,0 0 0,1 1 1,-1-1-1,0 0 1,1 0-1,-1 0 0,1 1 1,-1-1-1,0 0 1,1 0-1,23-9 169,21-26-89,-13 6-154,28-33 1,-50 50-2,0 1 1,-2-2-1,1 1 1,-1-1-1,-1 0 1,9-24-1,-39 128-96,21-81 227,0 0-1,1-1 0,0 1 0,1 0 1,0 0-1,1 0 0,2 14 0,-2-23-51,-1 0 0,1 0 0,-1 0 0,1 0 0,-1 0 0,1 0 0,-1 0 0,1 0 0,0-1 0,0 1 0,0 0 0,-1 0 0,1-1 0,0 1 0,0-1 0,0 1 0,0-1 0,0 1 0,0-1 0,0 0 0,0 1 0,0-1 0,0 0 0,0 0 0,0 1 0,0-1 0,0 0 0,0 0 0,0 0 0,1-1 0,-1 1 0,0 0 0,0 0 0,0 0 0,0-1 0,0 1 0,0-1 0,0 1 0,0-1 0,0 1 0,1-2 0,40-25 439,-20 6-362,0-2 0,24-33 0,-39 47-75,-1 0 0,0-1 0,0 1-1,-1-1 1,-1 0 0,1-1 0,-1 1-1,-1-1 1,0 1 0,1-13 0,-30 94 99,22-46 258,1 0 0,0 0 0,2 26 0,1-50-368,0 0-1,0 1 0,0-1 1,1 0-1,-1 0 0,0 0 1,0 1-1,1-1 0,-1 0 1,0 0-1,1 0 0,-1 0 0,1 0 1,0 0-1,-1 0 0,1 0 1,0 0-1,0 0 0,-1 0 1,1 0-1,0 0 0,0 0 1,0-1-1,0 1 0,0 0 1,0-1-1,2 1 0,0 0-85,-1 0-1,1-1 0,0 1 1,0-1-1,0 0 1,0 0-1,0 0 0,0 0 1,0-1-1,0 1 1,3-2-1,36-14-3253,-12-4-3622,-11-1-1789</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50.901"/>
    </inkml:context>
    <inkml:brush xml:id="br0">
      <inkml:brushProperty name="width" value="0.025" units="cm"/>
      <inkml:brushProperty name="height" value="0.025" units="cm"/>
    </inkml:brush>
  </inkml:definitions>
  <inkml:trace contextRef="#ctx0" brushRef="#br0">1 60 5733,'0'0'22582,"70"-5"-21685,-28-5-513,4-2-384,-2 3-128,-2 0-1538,-6 3-1825,-4-3-2915</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53.708"/>
    </inkml:context>
    <inkml:brush xml:id="br0">
      <inkml:brushProperty name="width" value="0.025" units="cm"/>
      <inkml:brushProperty name="height" value="0.025" units="cm"/>
    </inkml:brush>
  </inkml:definitions>
  <inkml:trace contextRef="#ctx0" brushRef="#br0">12642 44 8456,'0'0'582,"8"-6"-43,2 0-312,0 1 0,0 0 0,1 0-1,20-6 1,-27 10-6,1-1 1,-1 2-1,1-1 0,-1 0 1,1 1-1,-1 0 0,1 0 0,-1 0 1,1 1-1,-1-1 0,1 1 1,-1 0-1,1 0 0,-1 1 0,0-1 1,0 1-1,0 0 0,6 4 0,4 5 122,0 0-1,0 1 0,-1 1 1,22 28-1,-31-35-325,1 1 1,-1-1-1,1 1 0,-2 0 1,1 0-1,-1 0 0,0 1 1,-1-1-1,1 1 0,-2 0 0,1-1 1,-1 1-1,1 14 0,-3-17 32,-1 0 0,1 0-1,0 0 1,-1-1 0,0 1-1,0-1 1,-1 1-1,1-1 1,-1 0 0,0 0-1,0 0 1,0 0 0,-1 0-1,1-1 1,-1 0 0,-4 4-1,-12 7 172,0 0-1,-22 11 1,23-14-104,-70 37 78,-1-3 0,-167 55-1,-204 34-165,453-132-23,-1201 269-1343,355-89 1395,-56 39-16,9 39 174,-934 392-253,25 73 49,382-107 14,1121-483-23,-682 327-833,711-315 1553,-376 265 1,503-296 601,5 6 0,-224 242-1,359-352-1401,-26 23-676,43-73-8252,-1 10 75</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8:54.066"/>
    </inkml:context>
    <inkml:brush xml:id="br0">
      <inkml:brushProperty name="width" value="0.025" units="cm"/>
      <inkml:brushProperty name="height" value="0.025" units="cm"/>
    </inkml:brush>
  </inkml:definitions>
  <inkml:trace contextRef="#ctx0" brushRef="#br0">141 1 4837,'0'0'7954,"-5"9"-6572,-12 28-104,1 1 0,3 1 0,-14 58 0,-17 133 1666,37-185-2147,1 1 0,1 83 1,5-127-776,0-1 0,0 1 1,0-1-1,0 1 1,1-1-1,-1 1 0,0-1 1,1 1-1,-1-1 1,1 1-1,-1-1 0,1 0 1,0 1-1,0-1 1,0 0-1,0 1 0,0-1 1,0 0-1,0 0 1,0 0-1,0 0 0,0 0 1,0 0-1,1 0 1,-1-1-1,2 2 0,1-1-3,-1 0 0,1-1 0,-1 1-1,1-1 1,-1 1 0,1-1 0,0-1-1,-1 1 1,1 0 0,-1-1 0,5 0-1,9-4-3,1-1-1,-1-1 0,26-13 0,202-111-1804,-84 37-2933,-40 19-3189</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03.533"/>
    </inkml:context>
    <inkml:brush xml:id="br0">
      <inkml:brushProperty name="width" value="0.025" units="cm"/>
      <inkml:brushProperty name="height" value="0.025" units="cm"/>
    </inkml:brush>
  </inkml:definitions>
  <inkml:trace contextRef="#ctx0" brushRef="#br0">171 244 4933,'29'-54'4530,"73"-122"4755,-102 175-9145,0 0 0,1 0-1,-1 1 1,1-1-1,-1 0 1,1 0 0,-1 1-1,1-1 1,0 0-1,-1 1 1,1-1 0,0 1-1,-1-1 1,1 1-1,0-1 1,0 1 0,-1-1-1,1 1 1,0 0-1,2-1 1,1 15 1662,-10 34-310,5-45-1424,-66 273 2898,18-88-1890,-21 149-338,15 2 0,-15 453 1,68-563 30,2-230-763,0-1 1,1 1-1,-1 0 1,0 0-1,1 0 1,-1 0-1,1 0 0,-1 0 1,1 0-1,-1 0 1,1 0-1,0 0 1,-1 0-1,1 0 1,0 0-1,0 1 1,0-1-1,0 0 1,0 0-1,0 1 1,0-1-1,0 1 1,0-1-1,0 1 1,0-1-1,2 1 1,38-10-1161,-16 5-1887,-1-8-3120,2-8-5444</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04.434"/>
    </inkml:context>
    <inkml:brush xml:id="br0">
      <inkml:brushProperty name="width" value="0.025" units="cm"/>
      <inkml:brushProperty name="height" value="0.025" units="cm"/>
    </inkml:brush>
  </inkml:definitions>
  <inkml:trace contextRef="#ctx0" brushRef="#br0">134 199 4228,'0'0'945,"-12"1"1505,7 0-2114,-61 12 974,63-12-1103,0-1 0,1 1 1,-1 0-1,1 0 0,-1 0 0,1 0 1,-1 0-1,1 1 0,0-1 0,-1 1 1,1-1-1,0 1 0,0 0 0,0 0 1,0 0-1,0 0 0,1 0 0,-1 1 1,1-1-1,-1 0 0,1 1 0,0-1 1,-2 5-1,4-6-128,-1 0 1,0-1 0,0 1-1,0 0 1,1 0-1,-1 0 1,0-1-1,1 1 1,-1 0 0,1-1-1,-1 1 1,1 0-1,-1-1 1,1 1-1,0-1 1,-1 1 0,1-1-1,-1 1 1,1-1-1,0 1 1,0-1 0,-1 0-1,1 1 1,0-1-1,0 0 1,-1 1-1,1-1 1,0 0 0,1 0-1,31 6 1101,-28-6-914,135 8 718,1-6-1,144-16 1,-227 10-866,435-26 114,615-44-21,1102-62 5427,-1531 152-4325,-568-12-1804,-110-7-4313,-12-12 244,-6 0-645,-2-4-1035</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04.792"/>
    </inkml:context>
    <inkml:brush xml:id="br0">
      <inkml:brushProperty name="width" value="0.025" units="cm"/>
      <inkml:brushProperty name="height" value="0.025" units="cm"/>
    </inkml:brush>
  </inkml:definitions>
  <inkml:trace contextRef="#ctx0" brushRef="#br0">1 1 12396,'0'0'9411,"9"0"-8300,154 4 2140,-91 3-3038,112 25 1,-174-30-141,-1 1 0,1-1 1,-1 2-1,0-1 0,0 1 1,0 1-1,-1 0 0,1 0 0,-1 0 1,12 12-1,-16-13-31,-1 0 1,0 0-1,0 0 1,-1 0-1,1 1 1,-1-1-1,0 1 1,0-1-1,-1 1 1,1 0-1,-1-1 1,0 1-1,0 0 1,-1 0-1,1 0 1,-1 0-1,0 0 1,-1 0-1,1 0 1,-1 0-1,0 0 1,0 0-1,-2 6 1,-3 6 81,-1 1 1,-1-1-1,0 0 1,-1 0-1,-1-1 0,-13 17 1,-82 90 627,50-60-544,26-24-194,-7 9-745,10-26-4948</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05.480"/>
    </inkml:context>
    <inkml:brush xml:id="br0">
      <inkml:brushProperty name="width" value="0.025" units="cm"/>
      <inkml:brushProperty name="height" value="0.025" units="cm"/>
    </inkml:brush>
  </inkml:definitions>
  <inkml:trace contextRef="#ctx0" brushRef="#br0">81 570 8936,'0'0'4965,"-10"6"-2200,-7 3-1834,8-4-120,1-1 0,-1 1 0,2 1 0,-13 10 0,103-91 4819,20-17-5574,209-185 89,-182 158-146,-120 110-2,33-26 9,-41 34-10,0-1 0,1 0 0,-1 1 0,1 0 0,0 0 1,0 0-1,-1 0 0,1 0 0,0 0 0,0 1 0,0-1 1,0 1-1,0 0 0,0 0 0,3 0 0,-5 1 4,1 0-1,-1-1 0,0 1 1,0 0-1,0 0 1,0 0-1,1-1 0,-1 1 1,0 0-1,0 1 0,-1-1 1,1 0-1,0 0 1,0 0-1,0 0 0,-1 1 1,1-1-1,-1 0 1,1 1-1,-1-1 0,0 1 1,1-1-1,-1 0 0,0 3 1,4 41 142,-3-35-77,1 117 481,3 35 266,-3-141-1117,1-1-1,1 1 1,0-1-1,2 0 1,13 30-1,-6-27-4114,-2-15-3502</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06.442"/>
    </inkml:context>
    <inkml:brush xml:id="br0">
      <inkml:brushProperty name="width" value="0.025" units="cm"/>
      <inkml:brushProperty name="height" value="0.025" units="cm"/>
    </inkml:brush>
  </inkml:definitions>
  <inkml:trace contextRef="#ctx0" brushRef="#br0">1 87 3716,'0'0'5930,"4"-8"-2433,0-2-2472,-3 7-630,1 0 0,-1-1 0,1 1 0,0 0 0,-1 0 0,1 0 0,1 0 0,-1 0 0,0 0 1,6-4-1,-8 6-281,1 1 0,-1 0 0,0 0 0,0-1 1,1 1-1,-1 0 0,0 0 0,1 0 0,-1-1 1,0 1-1,1 0 0,-1 0 0,1 0 1,-1 0-1,0 0 0,1 0 0,-1 0 0,0 0 1,1 0-1,-1 0 0,1 0 0,-1 0 0,0 0 1,1 0-1,-1 0 0,0 0 0,1 0 1,-1 1-1,0-1 0,1 0 0,-1 0 0,0 0 1,1 1-1,-1-1 0,9 16 1618,-1 24-813,-7-36-585,3 25 248,-4-20-451,1 0 0,0 0 0,0 0-1,1-1 1,0 1 0,1 0 0,0-1-1,0 0 1,1 1 0,0-2 0,8 14-1,-10-20-99,0 1-1,-1-1 0,1 0 0,0 1 0,1-1 0,-1 0 0,0 0 0,0 0 0,0-1 0,1 1 0,-1 0 0,0-1 0,1 1 0,-1-1 0,0 0 0,1 0 0,-1 0 0,0 0 0,1 0 0,-1-1 0,0 1 0,1-1 0,-1 1 0,0-1 0,1 0 1,-1 0-1,0 0 0,0 0 0,0 0 0,2-2 0,6-3 56,-1-1 0,0 0 0,0 0 0,15-17 0,-12 11-62,-1-1-1,0 0 1,0 0 0,-2-1 0,0-1-1,0 0 1,-2 0 0,0 0 0,0-1 0,3-17-1,-14 55 294,1 1 0,0 0 0,2 0-1,1 0 1,3 30 0,-3-50-305,0 0 1,1-1-1,-1 1 1,1-1-1,-1 1 1,1-1-1,0 0 1,-1 1-1,1-1 1,0 0-1,0 1 1,0-1-1,0 0 1,0 0-1,0 0 1,1 0-1,-1 0 1,0 0-1,0 0 1,1 0-1,-1 0 1,1-1-1,-1 1 1,1 0-1,-1-1 1,1 1-1,-1-1 1,1 0-1,-1 0 1,1 1-1,-1-1 1,1 0-1,0 0 1,-1-1-1,1 1 1,-1 0-1,1 0 1,-1-1-1,1 1 1,-1-1-1,1 1 1,-1-1-1,3-1 1,3-1 7,1 0 1,-1-1 0,0 0-1,0 0 1,0 0-1,12-12 1,-10 8-92,-1-1 0,0 0 0,-1 0 0,0-1 0,8-15 0,-6-9-3646,-17 35-4808,-4 7 507</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06.784"/>
    </inkml:context>
    <inkml:brush xml:id="br0">
      <inkml:brushProperty name="width" value="0.025" units="cm"/>
      <inkml:brushProperty name="height" value="0.025" units="cm"/>
    </inkml:brush>
  </inkml:definitions>
  <inkml:trace contextRef="#ctx0" brushRef="#br0">0 75 14029,'0'0'11659,"85"-8"-10185,-38-5-674,-2-2-479,4-2-225,-9 7-64,-2 2-352,-10 4-1090,-7 4-1216,-9 0-1122</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07.126"/>
    </inkml:context>
    <inkml:brush xml:id="br0">
      <inkml:brushProperty name="width" value="0.025" units="cm"/>
      <inkml:brushProperty name="height" value="0.025" units="cm"/>
    </inkml:brush>
  </inkml:definitions>
  <inkml:trace contextRef="#ctx0" brushRef="#br0">85 9 7559,'-5'12'5360,"-8"27"-3178,2 0 1,2 1-1,1 0 0,-3 51 1,9 223-518,-13-353-1307,11 13-307,1 0-1,0 0 1,3 0 0,0-1 0,1 1-1,1 0 1,12-48 0,-9 57-52,1-1-1,1 1 1,0 0 0,1 1 0,1 0-1,1 0 1,0 1 0,1 0 0,0 0-1,1 1 1,1 1 0,14-12 0,-12 13 9,0 1 0,0 0 0,18-9 0,-28 17-6,0 1 0,0-1 0,0 1 0,0 0 0,1 0 0,-1 1 1,1-1-1,-1 1 0,1 1 0,-1-1 0,1 1 0,0 0 0,-1 0 0,9 1 1,-13 0 10,-1-1 1,1 0 0,0 1 0,-1-1 0,1 1 0,0-1 0,-1 1 0,1-1 0,-1 1-1,1 0 1,-1-1 0,1 1 0,-1-1 0,0 1 0,1 0 0,-1 0 0,0-1-1,1 1 1,-1 0 0,0 0 0,0-1 0,0 1 0,0 0 0,0 0 0,1 0 0,-1-1-1,-1 1 1,1 0 0,0 0 0,0-1 0,0 1 0,0 0 0,-1 0 0,1-1 0,0 1-1,0 0 1,-1 0 0,1-1 0,-1 1 0,0 1 0,-19 28 874,12-23-599,0 0 0,-1 0 0,0-1 0,0 0 0,-1 0 0,0-1 0,-17 6 0,20-8-271,0 0 0,0-1 0,0-1 0,-1 1 0,1-1 0,-1 0 0,1-1 0,0 1 0,-1-2 0,1 1 0,-1-1 0,-9-2 0,17 3-164,-1-1-1,0 1 1,0-1-1,1 1 1,-1-1 0,0 0-1,1 1 1,-1-1-1,1 0 1,-1 1-1,1-1 1,-1 0-1,1 0 1,-1 1-1,1-1 1,0 0-1,-1 0 1,1 0-1,0 0 1,0 1 0,0-1-1,0 0 1,-1 0-1,1 0 1,0 0-1,1 0 1,-1-1-1,3-16-6001,10-2-5938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8.719"/>
    </inkml:context>
    <inkml:brush xml:id="br0">
      <inkml:brushProperty name="width" value="0.025" units="cm"/>
      <inkml:brushProperty name="height" value="0.025" units="cm"/>
    </inkml:brush>
  </inkml:definitions>
  <inkml:trace contextRef="#ctx0" brushRef="#br0">140 0 16367,'0'0'4586,"-9"1"-1468,-56 14 273,59-13-3280,1 0 0,-1 0-1,1 0 1,0 1-1,0 0 1,0 0 0,0 0-1,0 1 1,0 0 0,1 0-1,-5 5 1,12-8-231,-1 1 0,1-1 1,0-1-1,0 1 0,0 0 0,0-1 1,0 0-1,1 0 0,-1 0 0,0 0 1,4 0-1,-5 0 14,19 0-388,-1 0 0,37 8 0,-51-7 377,0 0 1,0 1 0,0-1-1,0 2 1,0-1-1,-1 1 1,1 0-1,-1 0 1,0 0 0,0 1-1,0-1 1,0 1-1,7 8 1,-11-10 172,0-1 1,0 1-1,0 0 1,0-1-1,0 1 1,-1 0-1,1-1 0,0 1 1,-1 0-1,0 0 1,1 0-1,-1 0 1,0 0-1,0-1 0,0 1 1,0 0-1,0 0 1,-1 0-1,1 0 1,0 0-1,-1-1 1,1 1-1,-1 0 0,0 0 1,0-1-1,0 1 1,0 0-1,0-1 1,0 1-1,0-1 1,0 1-1,0-1 0,-1 0 1,1 1-1,-1-1 1,1 0-1,-3 2 1,-7 5 462,0-1-1,0 0 1,-24 11 0,33-18-517,-3 3 36,0-1-1,0 0 1,0 0-1,0 0 0,0-1 1,-1 1-1,1-1 0,-6 0 1,11-1-95,-1-1 1,1 1-1,0 0 1,0 0-1,0-1 1,0 1-1,-1 0 0,1 0 1,0-1-1,0 1 1,0 0-1,0-1 1,0 1-1,0 0 1,0-1-1,0 1 1,0 0-1,0-1 0,0 1 1,0 0-1,0-1 1,0 1-1,0 0 1,0-1-1,0 1 1,0 0-1,0 0 0,1-1 1,-1 1-1,0 0 1,0-1-1,0 1 1,0 0-1,1 0 1,-1-1-1,0 1 1,0 0-1,1 0 0,-1 0 1,0-1-1,0 1 1,1 0-1,-1 0 1,1 0-1,11-14-1744,42-24-5389,-23 17 1243</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07.949"/>
    </inkml:context>
    <inkml:brush xml:id="br0">
      <inkml:brushProperty name="width" value="0.025" units="cm"/>
      <inkml:brushProperty name="height" value="0.025" units="cm"/>
    </inkml:brush>
  </inkml:definitions>
  <inkml:trace contextRef="#ctx0" brushRef="#br0">117 1 6919,'0'0'20371,"3"12"-19197,-1 2-930,0 1 0,-1 0 0,-1 0 0,0-1 0,-1 1 0,0 0 0,-2 0 0,1-1 0,-8 21 0,-34 81 603,29-81-593,1 1 0,2 0 0,-8 42 0,19-77-254,1 0 0,-1 1 0,1-1 0,0 0 0,0 1 0,-1-1 0,1 0 0,0 1 0,0-1 0,0 0 0,0 1 0,1-1 0,-1 0 0,0 1 0,0-1 0,1 0 0,-1 1 0,1-1 0,-1 0 0,1 0 0,0 1 0,0-1 0,-1 0 0,1 0 0,0 0 0,0 0 0,0 0 0,0 0 0,0 0 0,2 1 0,1-1 0,0 0 0,1 0 0,-1-1 0,0 1 0,1-1 0,-1 0 0,0 0 0,6-1 0,0 0 0,19-2 0,1-1 0,42-13 0,-46 10 0,0 1 0,1 1 0,46-2 0,-45 7-6748</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09.448"/>
    </inkml:context>
    <inkml:brush xml:id="br0">
      <inkml:brushProperty name="width" value="0.025" units="cm"/>
      <inkml:brushProperty name="height" value="0.025" units="cm"/>
    </inkml:brush>
  </inkml:definitions>
  <inkml:trace contextRef="#ctx0" brushRef="#br0">124 1640 1730,'-8'3'1585,"0"0"-1441,-56 23 4757,61-25-4495,0 0 0,1 0 0,-1 0 0,1 1 0,-1-1 0,1 1 0,-1 0 0,1-1 0,0 1 0,0 0 0,0 1 0,0-1 0,0 0 0,1 0 0,-1 1 0,1-1-1,-1 1 1,1-1 0,0 1 0,-1 4 0,2-6-301,1 0-1,-1 0 1,1 0-1,-1 0 1,1-1-1,0 1 1,-1 0-1,1 0 1,0-1-1,0 1 1,-1 0-1,1-1 1,0 1-1,0-1 0,0 1 1,0-1-1,0 1 1,0-1-1,0 0 1,0 1-1,0-1 1,0 0-1,0 0 1,0 0-1,0 0 1,0 0-1,0 0 1,0 0-1,0 0 1,2-1-1,37-2 1019,-13-4-739,0-2 0,-1-1 0,-1-1 1,0-1-1,0-1 0,42-30 0,-23 16-132,513-319 466,408-243-1028,36 59 447,-925 492 54,-45 21 294,0 1-1,1 2 1,68-20 0,-78 34 22,-19 2-847,-14-1-1909,2-3-1381,0-10-2403</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0.348"/>
    </inkml:context>
    <inkml:brush xml:id="br0">
      <inkml:brushProperty name="width" value="0.025" units="cm"/>
      <inkml:brushProperty name="height" value="0.025" units="cm"/>
    </inkml:brush>
  </inkml:definitions>
  <inkml:trace contextRef="#ctx0" brushRef="#br0">1 38 4068,'0'0'12673,"8"-7"-10511,30-20-235,-37 27-1841,-1-1 0,1 1 0,0-1 0,0 1 0,0 0 0,0-1 0,0 1 0,-1 0 0,1-1 0,0 1 0,0 0 0,0 0 0,0 0 0,0 0 0,0 0 0,0 0 0,0 0 1,0 1-1,-1-1 0,1 0 0,0 0 0,0 1 0,0-1 0,0 0 0,0 1 0,-1-1 0,1 1 0,0-1 0,0 1 0,-1-1 0,1 1 0,0 0 0,-1-1 0,1 1 0,-1 0 0,1 0 0,-1-1 0,1 1 0,-1 0 0,1 0 0,-1 0 0,0 0 0,1-1 0,-1 1 0,0 0 0,0 0 0,0 1 0,8 42 1903,-9-21-1609,0 1 0,-2-1 0,-1 0 0,0 0-1,-2 0 1,0 0 0,-11 22 0,-9 34 185,25-75-534,-2 3 66,1 1-1,1-1 1,-1 1-1,1 0 1,0 11-1,1-18-83,0 1 0,0-1 0,0 0-1,0 1 1,1-1 0,-1 0 0,0 1-1,1-1 1,-1 0 0,1 0-1,0 0 1,-1 1 0,1-1 0,0 0-1,0 0 1,0 0 0,0 0-1,0 0 1,0 0 0,0-1 0,0 1-1,0 0 1,0 0 0,0-1 0,0 1-1,1-1 1,-1 1 0,0-1-1,0 1 1,1-1 0,-1 0 0,0 1-1,1-1 1,-1 0 0,0 0 0,1 0-1,1 0 1,18-1 51,0-1-1,1 0 1,-1-2 0,-1 0 0,36-13-1,101-47-283,-135 53 95,-19 10-67,9-6-1908,-13-1-5345,-7 2 489</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0.864"/>
    </inkml:context>
    <inkml:brush xml:id="br0">
      <inkml:brushProperty name="width" value="0.025" units="cm"/>
      <inkml:brushProperty name="height" value="0.025" units="cm"/>
    </inkml:brush>
  </inkml:definitions>
  <inkml:trace contextRef="#ctx0" brushRef="#br0">251 18 13196,'0'0'16950,"-13"-4"-15850,5 1-945,4 1-112,-1 0 0,1 1 0,0-1 0,-1 1 0,1 0 0,0 0 0,-1 1 0,1-1 0,-1 1 0,1 0 0,-1 0 0,1 1-1,-1 0 1,1-1 0,-1 1 0,1 0 0,0 1 0,-6 2 0,9-4-39,-21 12 113,0 0-1,-20 16 0,38-25-104,0 0 0,-1 1-1,1-1 1,1 1-1,-1 0 1,0 0-1,1 0 1,0 0 0,0 1-1,0-1 1,1 1-1,-1 0 1,1 0-1,0 0 1,0 0-1,-1 7 1,3-10-12,1-1 0,-1 0 0,0 1 0,1-1 0,-1 0 0,1 0 0,-1 1 0,1-1 0,0 0 0,-1 0 0,1 0 0,0 0 0,0 0 0,0 0 0,0 0 0,0 0 0,0 0 0,0 0 0,0-1 0,0 1 0,0 0 0,0-1 0,1 1 0,-1 0 0,0-1 0,0 0 0,1 1 0,-1-1 0,0 0 0,1 0 0,0 1 0,51 5 0,-47-6 0,47 1-70,-40-2 39,0 0-1,-1 1 1,1 0-1,0 2 1,0-1-1,-1 1 1,1 1 0,-1 0-1,20 9 1,-31-12 33,0 1 0,0-1 0,0 1 0,0-1 0,0 1 0,0 0 1,-1-1-1,1 1 0,0 0 0,0 0 0,0 0 0,-1-1 1,1 1-1,-1 0 0,1 0 0,-1 0 0,1 0 0,-1 0 0,1 0 1,-1 0-1,0 1 0,1-1 0,-1 0 0,0 0 0,0 0 0,0 0 1,0 2-1,-1-1 8,0 1 0,1-1 0,-1 0 0,0 0 1,-1 0-1,1 0 0,0 0 0,-1 0 0,1 0 0,-1 0 0,1-1 1,-4 3-1,-4 4 38,-2 0 0,1-1 0,-20 10 0,26-14-50,-9 4-321,1 0 1,-1-1-1,0 0 1,-1-1 0,1-1-1,-1 0 1,0-1-1,-19 3 1,40-8-4696,5-9-3363</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4.475"/>
    </inkml:context>
    <inkml:brush xml:id="br0">
      <inkml:brushProperty name="width" value="0.025" units="cm"/>
      <inkml:brushProperty name="height" value="0.025" units="cm"/>
    </inkml:brush>
  </inkml:definitions>
  <inkml:trace contextRef="#ctx0" brushRef="#br0">6992 354 6822,'0'0'5013,"-12"-2"-4367,-51-6-1626,-1 2 0,-115 6 0,-143 28-4044,157-12 7826,-358 22 1942,-267-29-2436,39-89-2369,335 27 21,-1587-119 760,1077 146 1934,398 18-1491,497 7-1153,-11 1 67,0-2 0,-66-13-1,106 15-55,1 0 0,-1 0 1,1-1-1,-1 1 0,1-1 0,-1 1 0,0-1 0,1 1 0,0-1 0,-1 0 0,1 0 0,-1 0 0,1 0 0,0 0 0,0 0 0,-2-2 0,3 3-65,0-1 0,0 1-1,0-1 1,0 0-1,0 1 1,0-1 0,0 1-1,0-1 1,0 0-1,1 1 1,-1-1 0,0 1-1,0-1 1,0 1 0,1-1-1,-1 1 1,0-1-1,1 1 1,-1-1 0,1 1-1,-1-1 1,0 1-1,1 0 1,-1-1 0,1 1-1,-1 0 1,1-1-1,0 1 1,53-26-5192,-44 23 3709,26-13-3390</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4.848"/>
    </inkml:context>
    <inkml:brush xml:id="br0">
      <inkml:brushProperty name="width" value="0.025" units="cm"/>
      <inkml:brushProperty name="height" value="0.025" units="cm"/>
    </inkml:brush>
  </inkml:definitions>
  <inkml:trace contextRef="#ctx0" brushRef="#br0">942 102 11371,'0'0'1900,"-6"-9"-955,-40-66-422,45 74-418,0-1 0,-1 1 0,1 0 0,0-1 0,0 1 0,-1 0 0,1 0 0,-1 0 0,1 0 0,-1 0-1,1 1 1,-1-1 0,0 0 0,1 1 0,-1-1 0,0 1 0,0-1 0,1 1 0,-1 0 0,0 0 0,0 0 0,0 0 0,1 0-1,-1 0 1,0 0 0,0 1 0,1-1 0,-1 1 0,0-1 0,1 1 0,-1 0 0,0-1 0,-1 2 0,-9 3 438,1 1-1,0 0 1,-15 11 0,-412 274 1294,212-143 485,198-131-1951,20-12-319,-1-1-1,1 1 0,1 1 1,-1 0-1,1 0 1,0 0-1,0 1 1,0-1-1,-6 11 1,13-17-52,0 0-1,0 1 1,0-1 0,0 0-1,0 0 1,0 1 0,0-1-1,0 0 1,0 0 0,0 1-1,0-1 1,0 0 0,0 0-1,0 0 1,0 1 0,0-1 0,0 0-1,1 0 1,-1 1 0,0-1-1,0 0 1,0 0 0,0 0-1,0 1 1,1-1 0,-1 0-1,0 0 1,0 0 0,0 0 0,1 0-1,-1 1 1,0-1 0,0 0-1,0 0 1,1 0 0,-1 0-1,0 0 1,0 0 0,1 0-1,-1 0 1,0 0 0,0 0 0,1 0-1,-1 0 1,22 3-4,24-4 47,-46 1-42,201-16 86,112-3-72,-286 19-82,32-1 73,87 11 0,-129-8-360,-1 1 0,0 0 1,0 2-1,-1 0 1,1 0-1,-1 1 0,0 1 1,0 1-1,-1 0 0,17 13 1,-5 8-2994,-16-4-2456</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5.580"/>
    </inkml:context>
    <inkml:brush xml:id="br0">
      <inkml:brushProperty name="width" value="0.025" units="cm"/>
      <inkml:brushProperty name="height" value="0.025" units="cm"/>
    </inkml:brush>
  </inkml:definitions>
  <inkml:trace contextRef="#ctx0" brushRef="#br0">360 0 6887,'0'0'12267,"-9"8"-11076,-22 24-304,1 2 0,-40 57 0,-52 96-185,37-54-110,73-117-3607,25-41-1283,13-17-934,7-10-1879</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6.733"/>
    </inkml:context>
    <inkml:brush xml:id="br0">
      <inkml:brushProperty name="width" value="0.025" units="cm"/>
      <inkml:brushProperty name="height" value="0.025" units="cm"/>
    </inkml:brush>
  </inkml:definitions>
  <inkml:trace contextRef="#ctx0" brushRef="#br0">192 77 12588,'0'0'2632,"-1"8"-395,-6 25-552,-2 0 0,-22 55 0,-13 48-190,33-73-1667,3 0 0,-1 90 1,8-127-275,1-26 418,0 0 1,1 1-1,-1-1 1,0 0-1,0 1 0,0-1 1,0 0-1,0 1 1,0-1-1,0 0 1,0 1-1,0-1 1,0 0-1,0 1 1,0-1-1,0 0 0,-1 1 1,1-1-1,0 0 1,0 0-1,0 1 1,0-1-1,0 0 1,-1 1-1,1-1 0,0 0 1,0 0-1,-1 1 1,1-1-1,0 0 1,0 0-1,-1 0 1,1 0-1,0 1 0,0-1 1,-1 0-1,1 0 1,0 0-1,-1 0 1,1 0-1,0 0 1,-1 0-1,1 0 1,-1 1-1,-13-13-248,-9-23 361,19 28-79,0-1 0,1 0 1,0 1-1,0-1 0,1 0 0,0 0 0,0 0 0,1-1 0,0 1 1,0 0-1,1 0 0,0-1 0,1 1 0,0 0 0,0-1 0,4-13 1,-2 16 2,0-1 0,0 1 0,0 0 0,1 1 0,0-1 0,0 1 0,0-1 0,1 1 0,-1 1 0,1-1 0,0 1 0,1-1 0,-1 1 0,1 1 0,0-1 0,0 1 0,0 0 0,0 1 0,1-1 0,11-2 0,-10 3 5,0 0 0,1 0 0,-1 1 0,0 0 0,1 0 0,-1 1 0,0 0 0,1 1 0,-1 0 0,0 0 0,10 3 0,-14-3-9,-1 1 1,0-1-1,0 1 0,1 0 1,-1 0-1,0 0 1,0 0-1,0 0 1,-1 1-1,1-1 0,-1 1 1,1 0-1,-1 0 1,0 0-1,0 0 1,0 0-1,0 0 1,-1 0-1,1 1 0,-1-1 1,0 1-1,0-1 1,0 1-1,-1-1 1,1 1-1,-1 0 1,0 5-1,0 12 548,-1-1-1,-1 0 1,-1 0-1,0 0 1,-8 20-1,11-27 29,12-28-348,12-29-49,-12 7-225,-2-1-1,-2 0 1,-1 0-1,2-50 0,-9 89 29,0 0-1,0 0 1,0 1-1,0-1 1,0 0 0,0 0-1,1 0 1,-1 1-1,0-1 1,0 0-1,1 0 1,-1 0-1,1 0 1,-1 0 0,1 0-1,-1 0 1,1 0-1,0 0 1,0 0-1,-1 0 1,1 0-1,0 0 1,0-1-1,0 1 1,2 1 0,-1-1-1,-1-1 0,1 0 1,0 1-1,0-1 1,0 0-1,0 0 1,0 0-1,0 0 1,0 0-1,0-1 0,-1 1 1,1 0-1,0-1 1,2-1-1,5-1 9,-1-1 1,1 0-1,-1-1 0,0 0 0,11-9 0,7-10-20,-1-2 0,-1 0 0,-1-1 0,-1-2 0,-1 0 0,-2-1 0,-1-1 0,-2 0 0,15-39-1,-89 168 646,36-49-362,-26 81 1,42-109-175,0-1 0,2 0 0,1 1 0,1 0 1,0 0-1,2 0 0,2 25 0,-2-42-84,0 0 0,1-1 0,-1 1 0,1-1 0,0 1 0,1 0 0,-1-1 0,0 0-1,1 1 1,0-1 0,0 0 0,0 0 0,0 0 0,0 0 0,1 0 0,-1-1 0,1 1 0,0-1 0,0 1 0,0-1 0,0 0 0,0 0-1,0 0 1,0-1 0,1 1 0,-1-1 0,1 0 0,-1 0 0,1 0 0,-1 0 0,1-1 0,0 1 0,-1-1 0,6 0 0,-3 0-2,1-1 1,0 0 0,0 0 0,-1 0 0,1-1 0,-1 0 0,1 0 0,-1-1 0,0 1 0,0-1 0,0-1 0,0 1 0,-1-1 0,1 0 0,-1 0 0,0-1 0,8-9 0,-6 5 27,-1 0 0,-1-1 1,1 0-1,-2 1 1,1-2-1,-1 1 0,-1 0 1,0-1-1,-1 0 0,0 1 1,0-1-1,-1 0 0,0 0 1,-2-13-1,2 23-18,-1 0-1,0 0 1,0 0 0,0 0-1,-1 1 1,1-1 0,0 0-1,0 0 1,0 0 0,0 1-1,-1-1 1,1 0 0,0 0-1,-1 0 1,1 1 0,-1-1-1,1 0 1,-1 1 0,1-1-1,-1 0 1,1 1 0,-1-1-1,0 1 1,1-1 0,-1 1-1,0-1 1,1 1 0,-1 0-1,0-1 1,0 1 0,1 0-1,-1-1 1,0 1-1,0 0 1,0 0 0,0 0-1,1 0 1,-1 0 0,0 0-1,0 0 1,0 0 0,-1 0-1,0 1-19,0-1 0,0 0 0,0 1-1,0 0 1,1-1 0,-1 1-1,0 0 1,0 0 0,1 0 0,-1 0-1,1 0 1,-1 1 0,1-1-1,-1 0 1,1 1 0,0-1 0,-1 1-1,0 1 1,0 0 2,1-1 1,0 1-1,0 0 1,-1-1 0,2 1-1,-1 0 1,0 0-1,0-1 1,1 1-1,0 0 1,-1 0-1,1 0 1,0 0-1,1 0 1,-1-1-1,0 1 1,2 5-1,-1-6 4,0 1-1,1-1 0,-1 0 1,0-1-1,1 1 1,-1 0-1,1 0 0,0-1 1,-1 1-1,1-1 1,0 1-1,0-1 0,0 0 1,0 1-1,0-1 1,0 0-1,4 1 0,-1-1 7,1 1-1,-1-1 1,1 0-1,0-1 1,-1 1-1,1-1 1,0 0-1,-1-1 0,1 1 1,0-1-1,-1 0 1,1 0-1,-1-1 1,1 0-1,-1 0 1,10-5-1,0-3-2,0-1 0,25-24 0,-35 31 13,-1 0-1,1-1 1,-1 0 0,0 0-1,-1 0 1,1 0 0,-1-1-1,0 1 1,0-1-1,-1 0 1,4-11 0,-37 53 321,26-29-320,1 1 1,0 0-1,0 0 0,1 1 1,0-1-1,0 1 0,1 0 1,0 0-1,1 0 1,0-1-1,0 1 0,1 1 1,0-1-1,2 11 1,-2-19-12,1 0 0,0 1 1,-1-1-1,1 0 1,0 0-1,0 0 1,0 0-1,0-1 1,0 1-1,0 0 0,0 0 1,0 0-1,0-1 1,0 1-1,0-1 1,0 1-1,0-1 1,1 1-1,-1-1 0,0 1 1,0-1-1,0 0 1,1 0-1,-1 0 1,0 0-1,1 0 1,-1 0-1,0 0 0,2 0 1,1-1 2,1 1 0,-1-1 1,0 0-1,0 0 0,0 0 0,0-1 1,0 1-1,4-3 0,3-5-174,0 0 0,0-1 0,0 0-1,-1-1 1,-1 0 0,0-1 0,0 0-1,-2 0 1,8-15 0,25-35-620,-44 94-213,-1-15 919,0-2-545,0 0 0,2 0 0,0 1 0,-2 29 0,5-45 492,0 0 0,-1 0 0,1 1 0,0-1 0,0 0 0,0 1-1,0-1 1,0 0 0,0 1 0,0-1 0,0 0 0,-1 1 0,1-1 0,0 0 0,0 1 0,1-1 0,-1 0 0,0 1 0,0-1 0,0 0 0,0 1 0,0-1 0,0 0-1,0 1 1,0-1 0,1 0 0,-1 1 0,0-1 0,0 0 0,0 0 0,1 1 0,-1-1 0,0 0 0,0 0 0,1 0 0,-1 1 0,0-1 0,0 0 0,1 0 0,-1 0-1,0 0 1,1 1 0,-1-1 0,0 0 0,1 0 0,-1 0 0,0 0 0,1 0 0,-1 0 0,0 0 0,1 0 0,-1 0 0,0 0 0,1 0 0,-1 0 0,0 0 0,1 0 0,-1-1-1,0 1 1,1 0 0,-1 0 0,0 0 0,0 0 0,1-1 0,18-9-6898</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7.090"/>
    </inkml:context>
    <inkml:brush xml:id="br0">
      <inkml:brushProperty name="width" value="0.025" units="cm"/>
      <inkml:brushProperty name="height" value="0.025" units="cm"/>
    </inkml:brush>
  </inkml:definitions>
  <inkml:trace contextRef="#ctx0" brushRef="#br0">146 1 5701,'-2'5'10287,"-14"39"-8143,1 1 0,2 0 0,-13 87-1,22-90-1291,1 0 0,4 60 0,7-57-1328,-8-43 450,1-1 0,-1 1 1,0-1-1,1 1 0,0-1 1,-1 1-1,1-1 0,0 0 1,-1 0-1,1 1 0,0-1 1,0 0-1,0 0 0,0 0 1,0 0-1,1 0 0,-1 0 1,0 0-1,0 0 0,1 0 1,-1-1-1,0 1 1,1 0-1,-1-1 0,1 1 1,1-1-1,-2 0-27,0-1 0,0 1 0,-1-1 1,1 0-1,0 1 0,0-1 0,-1 0 0,1 0 1,0 1-1,-1-1 0,1 0 0,-1 0 0,1 0 1,-1 0-1,1 0 0,-1 0 0,0 0 0,0 0 1,1 0-1,-1 0 0,0 0 0,0 0 0,0 0 1,0 0-1,0 0 0,0 0 0,0 0 0,0 0 1,-1 0-1,1 0 0,0 0 0,-1 0 0,0-2 0,-11-37-740,-85-98 531,97 137 287,-1 1 0,1 0-1,0-1 1,0 1 0,-1-1 0,1 1 0,0 0-1,0-1 1,-1 1 0,1-1 0,0 1-1,0 0 1,0-1 0,0 1 0,0-1-1,0 1 1,0-1 0,0 1 0,0-1 0,0 1-1,0-1 1,0 1 0,0 0 0,0-1-1,0 1 1,0-1 0,1 1 0,-1-1-1,0 1 1,0 0 0,0-1 0,1 1 0,-1-1-1,1 1 1,18-7 347,38 7-320,-43 1-14,-3-1-287,15 0-1238,-25 0 1166,0 0 1,0 0-1,-1 0 1,1 0-1,0 0 0,-1 0 1,1 0-1,0-1 0,-1 1 1,1 0-1,0 0 0,-1-1 1,1 1-1,-1-1 1,1 1-1,-1 0 0,1-1 1,0 1-1,-1-1 0,0 1 1,1-1-1,-1 1 0,1-1 1,-1 0-1,0 1 1,1-1-1,-1 0 0,1-13-7756</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7.429"/>
    </inkml:context>
    <inkml:brush xml:id="br0">
      <inkml:brushProperty name="width" value="0.025" units="cm"/>
      <inkml:brushProperty name="height" value="0.025" units="cm"/>
    </inkml:brush>
  </inkml:definitions>
  <inkml:trace contextRef="#ctx0" brushRef="#br0">51 0 7623,'0'0'11147,"-49"15"-9610,48-14-608,16-1-1217,7 2 416,12-1-1217,-2-1-2563,5 0-2850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9.077"/>
    </inkml:context>
    <inkml:brush xml:id="br0">
      <inkml:brushProperty name="width" value="0.025" units="cm"/>
      <inkml:brushProperty name="height" value="0.025" units="cm"/>
    </inkml:brush>
  </inkml:definitions>
  <inkml:trace contextRef="#ctx0" brushRef="#br0">89 35 8712,'0'0'14531,"-9"6"-13479,3-2-835,0 1 1,0-1-1,0 1 0,1 1 0,0-1 1,0 1-1,0 0 0,0 0 0,1 0 1,0 1-1,1-1 0,-1 1 1,1 0-1,0 0 0,1 0 0,0 1 1,0-1-1,1 0 0,-2 14 0,3-20-203,0 0 0,0-1-1,0 1 1,0 0-1,0 0 1,0-1-1,0 1 1,1 0-1,-1-1 1,0 1-1,0 0 1,0-1-1,1 1 1,-1 0-1,0-1 1,1 1 0,-1-1-1,1 1 1,-1 0-1,1-1 1,-1 1-1,1-1 1,-1 0-1,1 1 1,-1-1-1,1 1 1,-1-1-1,1 0 1,0 1-1,-1-1 1,1 0 0,0 1-1,27-5 156,-20 1-150,-1 0 1,0-1-1,0 1 0,0-2 1,8-5-1,-4 0-16,-1 0 0,0 0 0,-1-1 0,0 0 0,-1-1 0,0 0 1,-1 0-1,0 0 0,-1-1 0,-1 0 0,8-26 0,-32 68-174,14-17 118,0-1 1,1 1-1,0 0 0,1 1 0,1-1 0,0 0 0,0 1 0,1 0 0,1-1 0,1 16 0,-1-27-84,1 0-1,-1-1 1,1 1-1,-1 0 1,1 0-1,0-1 0,-1 1 1,1-1-1,0 1 1,0 0-1,-1-1 0,1 1 1,0-1-1,0 0 1,0 1-1,0-1 1,0 0-1,-1 1 0,1-1 1,0 0-1,0 0 1,0 0-1,0 0 0,0 0 1,0 0-1,0 0 1,0 0-1,0 0 1,0 0-1,1-1 0,30-7-5969,-8-7-870</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7.760"/>
    </inkml:context>
    <inkml:brush xml:id="br0">
      <inkml:brushProperty name="width" value="0.025" units="cm"/>
      <inkml:brushProperty name="height" value="0.025" units="cm"/>
    </inkml:brush>
  </inkml:definitions>
  <inkml:trace contextRef="#ctx0" brushRef="#br0">132 1 13933,'0'0'10928,"-8"8"-9391,-62 66 812,69-73-2385,0 0-1,0 0 0,0 0 1,0 1-1,0-1 0,0 0 1,0 0-1,0 1 1,0-1-1,1 1 0,-1-1 1,0 1-1,1-1 0,-1 1 1,1-1-1,0 1 1,-1-1-1,1 1 0,0-1 1,0 3-1,1-3-70,-1 0-1,1-1 1,-1 1-1,1 0 1,0 0 0,-1 0-1,1 0 1,0-1-1,0 1 1,0 0 0,0-1-1,-1 1 1,1-1-1,0 1 1,0-1 0,0 1-1,0-1 1,0 1-1,0-1 1,0 0 0,0 0-1,2 0 1,10 2-1069,1-1 1,0 0 0,23-3-1,-17 1 1190,-19 0 39,0 1 0,0 0 0,0 0 0,-1-1 0,1 1 1,0 0-1,0 0 0,0 0 0,0 0 0,0 0 0,0 0 0,0 1 1,0-1-1,0 0 0,0 0 0,0 1 0,0-1 0,-1 1 0,1-1 1,0 0-1,0 1 0,0 0 0,-1-1 0,1 1 0,0-1 1,0 1-1,-1 0 0,1 0 0,-1-1 0,1 1 0,-1 0 0,1 0 1,-1 0-1,1-1 0,-1 1 0,0 0 0,1 0 0,-1 0 0,0 0 1,0 0-1,0 0 0,0 0 0,0 0 0,0 0 0,0 0 0,0 0 1,0 0-1,0 0 0,0-1 0,-1 1 0,1 0 0,0 0 0,-1 0 1,1 0-1,0 0 0,-1 0 0,1-1 0,-1 1 0,0 0 1,1 0-1,-1-1 0,-1 2 0,-4 7 581,-1 0-1,0 0 1,-16 15 0,21-22-697,-52 43 910,22-29-2188,-1-12-4466,17-6-4314</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8.211"/>
    </inkml:context>
    <inkml:brush xml:id="br0">
      <inkml:brushProperty name="width" value="0.025" units="cm"/>
      <inkml:brushProperty name="height" value="0.025" units="cm"/>
    </inkml:brush>
  </inkml:definitions>
  <inkml:trace contextRef="#ctx0" brushRef="#br0">137 60 7175,'0'0'9849,"-1"-9"-7313,-8-27-75,9 35-2366,0 0 1,-1 0-1,1 0 1,-1 0 0,1 1-1,-1-1 1,0 0-1,1 0 1,-1 1-1,0-1 1,0 0-1,1 1 1,-1-1 0,0 0-1,0 1 1,0-1-1,0 1 1,0 0-1,0-1 1,0 1-1,0 0 1,0 0 0,0-1-1,0 1 1,0 0-1,0 0 1,0 0-1,0 0 1,0 0-1,0 0 1,0 1 0,0-1-1,0 0 1,0 0-1,0 1 1,1-1-1,-3 1 1,-27 18 394,24-14-451,0 1 1,0 1-1,1-1 1,0 1-1,0 0 0,1 0 1,0 0-1,0 0 0,1 1 1,0 0-1,0 0 1,1 0-1,0 0 0,0 0 1,-1 17-1,3-24-40,0 0 1,1-1-1,-1 1 1,0 0-1,1 0 1,-1 0-1,1 0 1,-1-1-1,1 1 1,-1 0-1,1 0 1,0-1-1,-1 1 1,1 0-1,0-1 1,-1 1-1,1-1 1,0 1-1,0-1 1,0 1-1,-1-1 1,1 0-1,0 1 1,0-1-1,0 0 1,0 0-1,0 1 1,0-1-1,0 0 1,-1 0-1,1 0 1,0 0-1,0 0 1,0 0-1,0-1 1,0 1-1,2-1 1,40-9 147,-26 2-84,-1-1 0,29-20 0,-34 20-72,0 2 1,0-1 0,0 2 0,1-1 0,0 2-1,1-1 1,22-5 0,-34 11-1,0-1 0,1 1 0,-1 0 0,0 0 0,0 0 0,0 0 0,0 0 0,0 1 0,1-1 0,-1 0 0,0 0 0,0 1 0,0-1 0,0 1 0,0-1 0,0 1 0,0-1 0,0 1 0,0 0 0,0-1 0,0 1 0,-1 0 0,1 0 0,0-1 0,0 1 0,-1 0 0,1 0 1,0 0-1,0 2 0,11 40 153,-11-39-174,-1 1 0,1-1 0,0 1 0,1-1 0,-1 0 1,1 1-1,0-1 0,0 0 0,3 4 0,-5-7-5,1-1 1,0 1-1,-1 0 0,1-1 1,0 1-1,-1-1 0,1 0 1,0 1-1,0-1 1,0 1-1,-1-1 0,1 0 1,0 0-1,0 1 0,0-1 1,0 0-1,0 0 1,0 0-1,-1 0 0,3 0 1,27-14-1297,-13 0-931,-2 0 1,1-1 0,-2-1 0,17-22 0,-17 20-724,2-2-1179</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8.662"/>
    </inkml:context>
    <inkml:brush xml:id="br0">
      <inkml:brushProperty name="width" value="0.025" units="cm"/>
      <inkml:brushProperty name="height" value="0.025" units="cm"/>
    </inkml:brush>
  </inkml:definitions>
  <inkml:trace contextRef="#ctx0" brushRef="#br0">52 0 1185,'0'0'7533,"-1"11"-5542,-6 33-1015,3-25-67,0 0 1,2 0-1,0 1 1,1-1-1,2 23 1,1-37-894,-1 0 0,1 0 0,0-1 0,0 1 0,0-1 0,1 0 0,-1 0 0,1 0 0,0 0 0,6 6 0,43 37 190,-13-11-172,-34-31 42,-1 0 0,1 0 0,-1 1 0,0 0-1,0 0 1,-1 0 0,0 0 0,0 1 0,0-1 0,-1 1 0,0-1 0,0 1 0,0 0 0,-1 0 0,0 0-1,-1 10 1,0-11 171,-1-1 1,0 1-1,0-1 0,-1 1 0,0-1 0,0 1 0,0-1 1,-1 0-1,1 0 0,-1 0 0,0 0 0,-1-1 0,1 1 1,-1-1-1,0 0 0,0 0 0,0 0 0,-1-1 0,1 1 1,-9 4-1,10-6-108,0 0 1,-1 0 0,1 0-1,-1 0 1,0-1 0,1 0-1,-1 1 1,0-1-1,0-1 1,0 1 0,0 0-1,0-1 1,0 0 0,0 0-1,0 0 1,0 0 0,0-1-1,1 0 1,-7-1 0,7 1-133,0-1 0,0 0 0,0 0 0,0 0 0,0 0 0,0 0 0,0-1 0,1 1 0,-1-1 0,1 0 0,0 0 0,0 0 0,0 0 0,0 0 0,0 0 0,1 0 0,0-1 0,-1 1 0,1-1 0,0 1 0,0-5 0,-1-3-283,0-1 0,1 1 1,0-1-1,1 1 1,0-1-1,1 1 1,1-1-1,-1 1 0,2 0 1,0-1-1,0 1 1,1 1-1,0-1 1,1 0-1,0 1 1,0 0-1,2 0 0,8-11 1,12-12-128,2 2 1,1 0-1,56-42 1,-7 5 1162,-78 68-568,0 0 1,-1-1-1,1 1 1,0-1-1,-1 1 1,1-1-1,-1 0 1,1 1 0,-1-1-1,1 1 1,-1-1-1,1 0 1,-1 0-1,1 1 1,-1-1-1,0 0 1,1 0-1,-1 1 1,0-1-1,0 0 1,0-1-1,-14 2 1606,10 1-1671,-1 0-1,0 1 1,1 0-1,-1 0 0,1 0 1,-8 6-1,8-4-93,1 1-1,-1 0 0,0 0 1,1 0-1,0 1 0,1-1 1,-1 1-1,1 0 0,0 0 1,0-1-1,1 1 0,-1 0 1,1 0-1,1 1 0,-1-1 1,1 10-1,0-15-41,1 0 0,-1 0 1,0 0-1,0 0 0,0 0 0,1 0 0,-1 0 0,0 0 1,1 0-1,-1 0 0,0-1 0,1 1 0,0 0 0,-1 0 1,1 0-1,-1-1 0,1 1 0,0 0 0,0-1 0,-1 1 0,1 0 1,0-1-1,0 1 0,0-1 0,0 1 0,0-1 0,32 3-1032,-26-4 544,0-1 0,0 1 1,0-1-1,0 0 1,-1-1-1,1 0 1,7-4-1,20-21-3640,0-6-1965</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9.005"/>
    </inkml:context>
    <inkml:brush xml:id="br0">
      <inkml:brushProperty name="width" value="0.025" units="cm"/>
      <inkml:brushProperty name="height" value="0.025" units="cm"/>
    </inkml:brush>
  </inkml:definitions>
  <inkml:trace contextRef="#ctx0" brushRef="#br0">87 0 15759,'0'0'3400,"-8"13"-1424,-2 1-1427,0 1-1,1 0 1,1 0 0,1 0 0,0 1 0,1 1 0,0-1 0,2 1 0,0 0-1,-2 20 1,5-35-551,1 0 0,0 0 0,0 0 1,0 0-1,0 0 0,0 0 0,0 0 0,1 0 0,-1-1 0,1 1 0,-1 0 0,1 0 0,0 0 0,0 0 0,-1 0 0,1-1 0,1 1 0,-1 0 0,0-1 0,0 1 0,0-1 0,1 0 0,-1 1 0,1-1 0,-1 0 0,1 0 0,0 0 0,3 2 1,-1-2-112,0 0 1,1 0 0,-1-1 0,0 0-1,1 0 1,-1 0 0,1 0 0,-1-1-1,1 1 1,-1-1 0,0 0 0,7-3-1,37-16-2031,-39 16 1978,0-1 0,1 1 1,-1 1-1,1 0 0,-1 0 1,1 1-1,19-2 0,-29 5 233,1-1 0,0 1 0,-1-1 0,1 0 0,0 1 0,-1-1 0,1 1 0,-1 0 0,1-1 0,-1 1 0,1-1 0,-1 1 0,0 0 0,1-1 0,-1 1-1,0 0 1,1 0 0,-1-1 0,0 1 0,0 0 0,0 0 0,0-1 0,0 1 0,1 0 0,-1 0 0,-1-1 0,1 1 0,0 0 0,0 0 0,0-1 0,0 1 0,0 0 0,-1 0-1,1 0 1,-9 31 1333,4-20-1028,-2-1 1,0 1-1,0-1 1,-1-1 0,-11 12-1,15-18-252,0 1-1,0-1 1,-1 0-1,0 0 0,0 0 1,0 0-1,0-1 1,-1 0-1,1 0 1,-1 0-1,0-1 0,1 0 1,-8 1-1,12-2-211,0-1 0,0 0-1,-1 0 1,1-1 0,0 1-1,0 0 1,0 0 0,-1-1 0,1 1-1,0-1 1,0 1 0,0-1-1,0 1 1,-1-1 0,1 1-1,0-1 1,0 0 0,0 0-1,1 0 1,-1 0 0,0 0 0,0 1-1,0-2 1,1 1 0,-1 0-1,0 0 1,1 0 0,-1 0-1,1 0 1,-1 0 0,1-1 0,0 1-1,-1 0 1,1 0 0,0 0-1,0-1 1,0 1 0,0 0-1,0 0 1,0-1 0,0 1-1,1 0 1,-1-2 0,1-3-1159,-1 0 1,1 0-1,0 0 1,1 1-1,-1-1 1,1 0-1,0 1 1,4-8-1,12-11-6607</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9.396"/>
    </inkml:context>
    <inkml:brush xml:id="br0">
      <inkml:brushProperty name="width" value="0.025" units="cm"/>
      <inkml:brushProperty name="height" value="0.025" units="cm"/>
    </inkml:brush>
  </inkml:definitions>
  <inkml:trace contextRef="#ctx0" brushRef="#br0">49 53 7335,'0'0'18455,"-6"9"-18082,5-7-388,-31 56 1072,30-55-1009,1 0 0,0 1-1,-1-1 1,1 0 0,0 1 0,1-1-1,-1 1 1,0-1 0,1 1-1,0-1 1,0 1 0,0 0 0,0-1-1,1 1 1,0-1 0,-1 1-1,1-1 1,3 6 0,-4-8-45,1 1 1,0-1 0,1 0-1,-1 0 1,0 0-1,0-1 1,0 1-1,0 0 1,1 0-1,-1-1 1,0 1-1,1-1 1,-1 1-1,1-1 1,-1 1 0,0-1-1,1 0 1,-1 0-1,1 0 1,-1 0-1,1 0 1,-1 0-1,1 0 1,-1 0-1,1-1 1,-1 1-1,0 0 1,1-1 0,-1 1-1,2-2 1,2 0 3,0 0 1,0 0 0,-1-1-1,1 1 1,-1-1-1,1 0 1,3-5 0,-2 3-47,0-1 0,0 0 0,0-1 0,-1 1 0,0-1 1,-1 0-1,1 0 0,-1-1 0,-1 1 0,0-1 0,0 0 1,0 0-1,-1 0 0,0 0 0,0 0 0,-1 0 0,0-13 0,-1 20 39,0 0-1,0 0 1,0 1-1,-1-1 1,1 0-1,0 0 1,-1 1-1,1-1 1,-1 0-1,1 1 0,-1-1 1,1 0-1,-1 1 1,1-1-1,-1 1 1,1-1-1,-1 1 1,0-1-1,1 1 0,-1-1 1,0 1-1,0 0 1,1-1-1,-1 1 1,0 0-1,0 0 1,1-1-1,-1 1 1,0 0-1,0 0 0,0 0 1,1 0-1,-1 0 1,0 0-1,0 0 1,0 0-1,1 1 1,-1-1-1,-1 0 1,1 1-4,0-1 1,-1 0 0,1 0 0,0 1 0,0-1 0,0 1 0,0-1 0,0 1 0,-1-1 0,1 1 0,0 0 0,0 0 0,0-1 0,1 1 0,-1 0 0,0 0 0,0 0 0,0 0 0,1 0 0,-1 0 0,0 0 0,1 0 0,-1 0 0,1 0 0,-1 1 0,1-1 0,-1 2 0,1-2-34,0 0 0,0-1 0,0 1 0,-1 0 0,1 0-1,0 0 1,0 0 0,0 0 0,0 0 0,1-1 0,-1 1 0,0 0 0,0 0 0,0 0 0,1 0 0,-1-1 0,0 1 0,1 0 0,-1 0 0,1-1 0,-1 1 0,1 0 0,-1-1 0,1 1 0,0 0 0,-1-1 0,1 1 0,0-1 0,-1 1 0,1-1 0,0 1 0,0-1 0,-1 1 0,1-1 0,0 0 0,0 0 0,0 1 0,-1-1-1,1 0 1,0 0 0,0 0 0,0 0 0,0 0 0,0 0 0,0 0 0,-1 0 0,1 0 0,0 0 0,0-1 0,0 1 0,0 0 0,-1-1 0,1 1 0,0 0 0,0-1 0,-1 1 0,1-1 0,0 1 0,0-1 0,0 0 0,6-3-1222,-1 0 0,1 0 0,-1-1 0,0 0 1,10-10-1,4-10-5131</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19.844"/>
    </inkml:context>
    <inkml:brush xml:id="br0">
      <inkml:brushProperty name="width" value="0.025" units="cm"/>
      <inkml:brushProperty name="height" value="0.025" units="cm"/>
    </inkml:brush>
  </inkml:definitions>
  <inkml:trace contextRef="#ctx0" brushRef="#br0">166 1 6502,'0'0'14921,"-4"11"-13352,-11 45 1579,-15 100 0,22-80-2577,1 77-1,8-140-653,2-17-505,1-22-663,-4 17 897,-1 1 0,0-1 0,0 1 0,-1 0-1,0-1 1,-1 1 0,0 0 0,0 0 0,-5-7 0,-44-66-241,20 35 1843,32 46-1207,0 0 0,0 0 0,-1-1 1,1 1-1,0 0 0,0 0 0,0-1 0,0 1 0,-1 0 0,1-1 1,0 1-1,0 0 0,0-1 0,0 1 0,0 0 0,0-1 1,0 1-1,0 0 0,0-1 0,0 1 0,0 0 0,0 0 1,0-1-1,0 1 0,1 0 0,-1-1 0,0 1 0,0 0 0,0-1 1,0 1-1,0 0 0,1 0 0,-1-1 0,0 1 0,0 0 1,1-1-1,14-3 427,31 3-732,-34 2 400,34 0-141,-13 0-2299,45-5 1,-42-3-3335</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25.375"/>
    </inkml:context>
    <inkml:brush xml:id="br0">
      <inkml:brushProperty name="width" value="0.025" units="cm"/>
      <inkml:brushProperty name="height" value="0.025" units="cm"/>
    </inkml:brush>
  </inkml:definitions>
  <inkml:trace contextRef="#ctx0" brushRef="#br0">112 20 5637,'0'0'21146,"0"-5"-20623,0 5-510,0-1 0,0 1 0,0-1 1,-1 0-1,1 1 0,0-1 0,0 1 0,0-1 1,0 0-1,-1 1 0,1-1 0,0 1 0,-1-1 1,1 1-1,0-1 0,-1 1 0,1-1 0,-1 1 1,1-1-1,-1 1 0,1-1 0,-1 1 0,1 0 1,-1-1-1,1 1 0,-1 0 0,1 0 1,-1-1-1,1 1 0,-1 0 0,0 0 0,1 0 1,-1 0-1,0-1 0,1 1 0,-1 0 0,1 0 1,-1 0-1,0 1 0,1-1 0,-1 0 0,0 0 1,1 0-1,-1 0 0,1 1 0,-1-1 0,0 1 1,-1 0-2,0 0 1,0 0 0,0 1 0,0-1 0,0 1 0,1 0 0,-1-1 0,1 1 0,-1 0 0,1 0 0,0 0 0,-1 0 0,1 0 0,0 0 0,1 1 0,-2 3 0,1-5-21,1 1 0,0-1 0,0 1 0,0-1 0,0 1 0,0-1 1,1 1-1,-1-1 0,0 1 0,1-1 0,-1 0 0,0 1 0,1-1 0,0 1 0,-1-1 0,1 0 0,0 0 1,0 1-1,0-1 0,0 0 0,0 0 0,0 0 0,0 0 0,0 0 0,0 0 0,0 0 0,2 1 0,47 25-775,-13-8 240,-33-14 574,1-1 1,-1 0 0,-1 1-1,1 0 1,-1 0-1,0 0 1,0 0-1,0 1 1,-1-1 0,0 1-1,0-1 1,0 1-1,-1 0 1,0 0-1,0 0 1,0-1 0,-1 1-1,0 0 1,0 0-1,0 0 1,-1 0-1,0 0 1,0 0 0,0 0-1,-1 0 1,0-1-1,-3 8 1,3-8 97,0 1 0,-1-1 0,1 0 0,-1 0 0,0 0 0,0-1-1,-1 1 1,1-1 0,-1 1 0,0-1 0,0 0 0,0-1 0,-1 1 0,0-1 0,1 0 0,-1 0 0,0 0 0,0 0 0,-1-1 0,1 0-1,-1 0 1,1-1 0,-1 0 0,1 0 0,-1 0 0,0 0 0,1-1 0,-11 0 0,13-1-158,0 0-1,0 0 1,0 0 0,1 0-1,-1 0 1,0-1 0,1 0-1,-1 1 1,0-1 0,1 0 0,0 0-1,0 0 1,-1 0 0,1-1-1,0 1 1,1 0 0,-1-1 0,0 0-1,1 1 1,-1-1 0,1 0-1,0 0 1,0 0 0,0 0-1,1 1 1,-2-6 0,-1-9-1047,1 0 0,0 0 0,1-24 0,1 38 875,0-8-1192,1-1 0,0 0-1,1 1 1,0-1 0,0 1-1,1-1 1,6-12 0,13-27-8307</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25.996"/>
    </inkml:context>
    <inkml:brush xml:id="br0">
      <inkml:brushProperty name="width" value="0.025" units="cm"/>
      <inkml:brushProperty name="height" value="0.025" units="cm"/>
    </inkml:brush>
  </inkml:definitions>
  <inkml:trace contextRef="#ctx0" brushRef="#br0">6 0 5381,'0'0'11600,"1"9"-9454,-3 169 4277,-1-55-3920,2-123-2492,1 1-1,0-1 1,0 1-1,0-1 1,0 1-1,-1-1 0,1 1 1,0-1-1,0 1 1,0-1-1,0 1 1,0-1-1,0 1 1,0-1-1,0 1 1,1-1-1,-1 1 0,0-1 1,0 1-1,0-1 1,1 1-1,-1-1 1,0 1-1,0-1 1,1 1-1,-1-1 1,0 0-1,1 1 1,-1-1-1,0 0 0,1 1 1,-1-1-1,1 0 1,-1 1-1,1-1 1,-1 0-1,1 0 1,-1 1-1,1-1 1,-1 0-1,1 0 1,-1 0-1,1 0 0,-1 0 1,1 0-1,-1 0 1,1 0-1,-1 0 1,1 0-1,-1 0 1,1 0-1,-1 0 1,1 0-1,-1 0 1,1-1-1,-1 1 0,1 0 1,-1 0-1,1-1 1,0 1-1,1-2 32,0 1-1,0-1 1,1 0-1,-1 0 1,0 0-1,-1 0 1,1 0-1,0 0 1,-1 0-1,3-4 1,0-8-98,0 0 1,-1 0 0,0 0 0,-1 0-1,-1 0 1,0 0 0,-2-21-1,1 21 34,0 27-341,-1-10 362,1 1-1,0 0 1,-1 0 0,1 0-1,0 0 1,1 0-1,-1-1 1,1 1 0,-1 0-1,1 0 1,1-1-1,-1 1 1,0 0 0,1-1-1,0 1 1,-1-1 0,1 0-1,1 0 1,-1 1-1,0-1 1,1-1 0,0 1-1,0 0 1,-1-1 0,1 1-1,6 3 1,-2-3 20,0 0 0,-1-1 0,1 0 0,0 0 0,0 0 0,0-1 0,0 0 1,0 0-1,0-1 0,0 0 0,1 0 0,-1-1 0,0 0 0,0 0 0,0 0 0,0-1 0,0 0 1,8-4-1,-10 4-13,0-1 0,-1 1 1,1-1-1,-1 1 0,1-1 1,-1-1-1,0 1 1,0 0-1,-1-1 0,1 0 1,-1 0-1,1 0 0,-1 0 1,-1-1-1,1 1 1,-1-1-1,1 0 0,-1 1 1,0-1-1,-1 0 0,0 0 1,1-1-1,-1 1 1,-1 0-1,1-6 0,-16 26 181,11-5-86,1 0 0,0 0 0,0 0 0,1 0 0,-2 21 0,4-29-80,-1 0 1,1 0 0,0 0 0,0 1-1,0-1 1,0 0 0,1 0 0,-1 0-1,1 0 1,-1 0 0,1 0 0,0 0-1,-1 0 1,1 0 0,0 0 0,0 0-1,1 0 1,-1 0 0,0-1 0,1 1-1,-1 0 1,1-1 0,-1 1 0,1-1-1,0 0 1,-1 1 0,1-1-1,0 0 1,0 0 0,0 0 0,0-1-1,0 1 1,0 0 0,4 0 0,1 0-30,1-1 1,-1 0-1,1-1 0,0 1 1,-1-1-1,1-1 1,-1 1-1,0-1 1,1-1-1,-1 1 0,0-1 1,0-1-1,-1 1 1,1-1-1,10-8 0,-12 8-51,1 0-1,-2 0 0,1 0 0,0-1 0,-1 0 0,0 0 0,0 0 1,0 0-1,-1-1 0,0 1 0,0-1 0,0 0 0,-1 0 0,1 0 0,-1 0 1,-1-1-1,1 1 0,-1 0 0,0-8 0,-20 58-735,14-1 1214,7-22-3086,-2-21 2445,1 0 0,-1 0-1,0 1 1,0-1 0,0 0-1,0 0 1,0 1 0,0-1 0,0 0-1,1 0 1,-1 0 0,0 1-1,0-1 1,0 0 0,1 0 0,-1 0-1,0 0 1,0 1 0,0-1-1,1 0 1,-1 0 0,0 0 0,0 0-1,1 0 1,-1 0 0,0 0-1,0 0 1,1 0 0,-1 0-1,0 0 1,0 0 0,1 0 0,-1 0-1,0 0 1,0 0 0,1 0-1,-1 0 1,0 0 0,0 0 0,1 0-1,-1 0 1,0 0 0,0 0-1,1-1 1,-1 1 0,0 0 0,0 0-1,0 0 1,1-1 0,8-10-7716</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26.384"/>
    </inkml:context>
    <inkml:brush xml:id="br0">
      <inkml:brushProperty name="width" value="0.025" units="cm"/>
      <inkml:brushProperty name="height" value="0.025" units="cm"/>
    </inkml:brush>
  </inkml:definitions>
  <inkml:trace contextRef="#ctx0" brushRef="#br0">2 1 4612,'0'0'12877,"-1"49"-12877,17-28-2179,6-2-2561</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26.773"/>
    </inkml:context>
    <inkml:brush xml:id="br0">
      <inkml:brushProperty name="width" value="0.025" units="cm"/>
      <inkml:brushProperty name="height" value="0.025" units="cm"/>
    </inkml:brush>
  </inkml:definitions>
  <inkml:trace contextRef="#ctx0" brushRef="#br0">122 248 8104,'0'0'13031,"-9"12"-11280,6-8-1690,-5 5 292,1 0-1,0 0 1,0 1-1,1 0 1,1 0-1,-1 1 1,2 0-1,-1-1 1,2 1-1,-1 1 1,2-1 0,-4 21-1,7-23-646,0 1 0,1-1 0,0 1 0,0-1-1,1 0 1,7 17 0,-6-17 201,-1 0 0,0 0-1,0 0 1,-1 0 0,0 1-1,1 17 1,-3-27 107,1 1-1,-1-1 0,0 1 1,0-1-1,0 1 1,0-1-1,0 1 1,-1-1-1,1 1 0,0-1 1,0 1-1,0-1 1,0 0-1,0 1 0,-1-1 1,1 1-1,0-1 1,0 1-1,-1-1 1,1 0-1,0 1 0,-1-1 1,1 0-1,0 1 1,-1-1-1,1 0 0,-1 1 1,1-1-1,0 0 1,-1 0-1,1 0 1,-1 1-1,0-1 0,-18-4 123,-13-20-963,29 21 615,1-1 0,-1 0 0,1 1 0,0-1 0,0 0 0,1 0 0,-1 0 1,1 0-1,0 0 0,0 0 0,0-1 0,1 1 0,-1 0 0,1 0 0,0-1 0,0 1 0,1 0 0,-1 0 0,1-1 0,0 1 0,0 0 0,0 0 0,1 0 0,-1 0 0,1 0 0,2-4 0,6-7-428,1 1 1,1-1-1,0 2 0,0-1 1,15-10-1,19-21-753,-27 22 1912,25-39 0,-29 37 675,0-1 1,-2-1 0,-1 0 0,-1 0-1,-1-1 1,9-42 0,-25 98 77,-3 14-480,-7 82 0,15-91-322,-1-21-369,1-1 1,1 1-1,0 0 0,0 0 1,1 0-1,1 0 1,0 0-1,1-1 0,0 1 1,8 18-1,-11-29-122,1 1 0,0-1-1,-1 0 1,1 0 0,0 0-1,0 1 1,0-1 0,0 0-1,0 0 1,0 0 0,0-1-1,0 1 1,0 0 0,1 0-1,-1-1 1,0 1 0,0 0-1,1-1 1,-1 1-1,0-1 1,1 0 0,-1 1-1,0-1 1,1 0 0,-1 0-1,1 0 1,2 0 0,-3-1-9,0 1 1,0-1-1,0 1 1,0-1-1,1 0 0,-1 0 1,0 0-1,0 0 1,0 1-1,-1-1 1,1 0-1,0-1 0,0 1 1,0 0-1,-1 0 1,1 0-1,-1 0 1,1-1-1,-1 1 0,1 0 1,-1 0-1,0-1 1,1 1-1,-1 0 1,0-1-1,0 1 1,0-3-1,0-2 34,0-1 0,-1 1 1,0-1-1,0 1 0,0-1 0,-1 1 0,1 0 1,-2-1-1,1 1 0,-1 0 0,0 0 0,0 1 1,-6-8-1,-3-2 576,-1 0 1,0 2 0,-20-16 0,28 24-369,5 5-198,0 0 0,0 0 0,-1 0-1,1 0 1,0 0 0,0-1 0,0 1-1,0 0 1,0 0 0,-1 0 0,1 0-1,0 0 1,0-1 0,0 1 0,0 0-1,0 0 1,0 0 0,0-1 0,0 1-1,-1 0 1,1 0 0,0 0 0,0-1-1,0 1 1,0 0 0,0 0 0,0 0-1,0-1 1,0 1 0,0 0 0,0 0-1,0 0 1,1-1 0,-1 1 0,0 0-1,0 0 1,0 0 0,0-1 0,0 1-1,0 0 1,0 0 0,0 0-1,1 0 1,-1-1 0,0 1 0,0 0-1,0 0 1,0 0 0,0 0 0,1 0-1,-1 0 1,0 0 0,0-1 0,0 1-1,1 0 1,-1 0 0,0 0 0,0 0-1,24-4-297,45 3-2909,-49 1 1018,24-2-3175</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9.438"/>
    </inkml:context>
    <inkml:brush xml:id="br0">
      <inkml:brushProperty name="width" value="0.025" units="cm"/>
      <inkml:brushProperty name="height" value="0.025" units="cm"/>
    </inkml:brush>
  </inkml:definitions>
  <inkml:trace contextRef="#ctx0" brushRef="#br0">107 0 16239,'0'0'3865,"-10"7"-1441,1 0-1869,0-1 0,0 2 0,1-1 0,0 1 0,1 1 0,-11 14 0,14-17-352,0 0 0,1-1 1,0 1-1,0 0 0,1 1 1,0-1-1,0 0 0,0 1 1,1-1-1,0 1 0,0 0 1,0-1-1,1 1 0,1 13 1,0-19-199,0 0 0,0 0 0,-1 1 0,1-1 0,0 0 0,0 0 0,0 0 0,1 0 0,-1 0 0,0 0 0,0-1 0,0 1 0,1 0 0,-1-1 0,0 1 0,1-1 1,-1 1-1,0-1 0,1 1 0,-1-1 0,1 0 0,-1 0 0,1 0 0,-1 0 0,0 0 0,1 0 0,-1 0 0,1 0 0,-1 0 0,1-1 0,1 0 0,52-10-256,-52 10 148,56-8-1176,-58 9 1254,1 0 1,-1-1-1,1 1 0,-1 0 0,1 0 0,-1 0 0,1 0 1,-1 0-1,1 0 0,-1 1 0,1-1 0,-1 0 1,1 1-1,-1-1 0,1 1 0,-1 0 0,1-1 1,-1 1-1,0 0 0,0 0 0,1 0 0,-1 0 0,0 0 1,0 0-1,0 0 0,0 0 0,0 1 0,0-1 1,0 0-1,-1 1 0,1-1 0,1 2 0,-2 4 91,0 0 0,-1 0 0,0 0-1,0 0 1,0 0 0,-1-1 0,0 1-1,0-1 1,-1 1 0,0-1-1,0 0 1,0 0 0,-1 0 0,0 0-1,-7 8 1,-9 17 361,21-31-405,1 1-1,-1-1 1,1 0 0,-1 0 0,1 0-1,0 0 1,-1 0 0,1 0-1,-1 0 1,1-1 0,-1 1-1,1 0 1,-1-1 0,1 1-1,2-2 1,72-21-489,-45 15-1642,0-1-3659,-28 6 905</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27.815"/>
    </inkml:context>
    <inkml:brush xml:id="br0">
      <inkml:brushProperty name="width" value="0.025" units="cm"/>
      <inkml:brushProperty name="height" value="0.025" units="cm"/>
    </inkml:brush>
  </inkml:definitions>
  <inkml:trace contextRef="#ctx0" brushRef="#br0">0 31 2787,'2'-8'-233,"0"-3"5079,1-1 10619,-2 21-15492,-3 56 2216,1-19-428,5 49 1,-5-93-1734,1-1 0,1 1 1,-1-1-1,0 0 1,0 1-1,1-1 0,-1 1 1,0-1-1,1 0 0,0 1 1,-1-1-1,1 0 1,0 0-1,-1 0 0,1 1 1,0-1-1,0 0 0,0 0 1,0 0-1,0 0 0,0 0 1,0-1-1,1 1 1,-1 0-1,0 0 0,2 0 1,-1 0 2,1-1 0,0 0 0,-1 0 0,1 0 0,-1 0 0,1 0 1,0 0-1,-1-1 0,1 1 0,-1-1 0,1 0 0,-1 0 0,4-1 1,4-3 21,1-1 0,-1 0 0,0-1 1,0 0-1,9-9 0,35-47-93,-33 35 91,-19 35-36,-1 1 0,1 0 1,1-1-1,-1 1 1,1-1-1,1 0 0,3 7 1,-5-13 1,0 0 1,-1 0 0,1 0-1,0 0 1,0-1 0,0 1 0,0-1-1,0 1 1,0-1 0,0 0-1,0 1 1,0-1 0,0 0 0,0 0-1,0 0 1,0-1 0,0 1-1,0 0 1,0-1 0,0 0 0,0 1-1,0-1 1,-1 0 0,1 0-1,0 0 1,0 0 0,-1 0 0,1 0-1,0-1 1,-1 1 0,3-3-1,5-5-27,1 0-1,-1-1 0,11-16 1,-17 22-55,3-6-22,-5 8 53,0 0-1,0 0 0,1 0 1,-1 0-1,0 0 1,1 0-1,-1 0 0,1 1 1,0-1-1,0 0 0,-1 1 1,1 0-1,4-3 0,4 43-584,-10-37 633,1 0 0,-1 0 0,1 0 0,-1 0 0,1 0 0,0 0 0,0 0 1,0 0-1,0 0 0,0 0 0,1-1 0,-1 1 0,0 0 0,1-1 0,0 1 0,-1-1 0,1 0 0,0 1 0,-1-1 0,1 0 0,0 0 0,0 0 0,0 0 0,0 0 0,0-1 0,0 1 0,0-1 0,3 1 0,-2-1 2,0-1 1,0 1-1,0-1 0,0 0 0,0 1 1,-1-1-1,1-1 0,0 1 0,0 0 0,-1-1 1,1 1-1,-1-1 0,1 0 0,-1 0 1,0 0-1,0 0 0,0 0 0,0-1 0,2-2 1,-3 4-139,0-1 0,0 1 0,0 0 0,0 0 0,0 0 0,0 0 0,0 0 0,0 0 0,0 0 0,0 0 0,1 1 0,-1-1 0,0 0 0,3 0 0,-4 1 81,1 0-1,0 0 1,-1 0 0,1 0 0,-1 0-1,1 0 1,-1 0 0,1 1 0,-1-1 0,1 0-1,0 0 1,-1 1 0,1-1 0,-1 0-1,0 0 1,1 1 0,-1-1 0,1 1-1,-1-1 1,1 0 0,-1 1 0,0-1-1,1 1 1,-1-1 0,1 2 0,2 5-164,0 0 1,-1 1-1,1-1 0,1 15 1,9 21-1087,-12-41 1025,0-1 0,0 0 0,1 0 0,-1 0 0,0 0-1,1 0 1,-1 0 0,1 0 0,-1 0 0,1 0 0,-1-1 0,1 1 0,-1-1 0,1 1 0,0-1 0,-1 1-1,1-1 1,0 0 0,0 0 0,-1 0 0,1 0 0,0 0 0,-1 0 0,1-1 0,0 1 0,-1-1 0,1 1-1,0-1 1,-1 1 0,1-1 0,-1 0 0,1 0 0,-1 0 0,0 0 0,1 0 0,-1 0 0,0 0 0,1 0-1,-1 0 1,0-1 0,0 1 0,0 0 0,0-1 0,1-2 0,15-22-5542</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28.175"/>
    </inkml:context>
    <inkml:brush xml:id="br0">
      <inkml:brushProperty name="width" value="0.025" units="cm"/>
      <inkml:brushProperty name="height" value="0.025" units="cm"/>
    </inkml:brush>
  </inkml:definitions>
  <inkml:trace contextRef="#ctx0" brushRef="#br0">127 1 4805,'0'0'14157,"0"10"-13367,2 70 1160,-3-42-1389,2-1 0,1 1 0,2-1 0,2 0 0,1 0 0,15 43 1,-17-67-574,-3-9-435,-3-5-234,-18-30-934,-83-70 496,56 58 1475,45 43-286,1 0-1,-1-1 1,1 1 0,-1 0 0,1-1 0,-1 1 0,1-1 0,-1 1 0,1 0 0,0-1 0,-1 1 0,1-1-1,0 1 1,-1-1 0,1 0 0,0 1 0,0-1 0,-1 1 0,1-1 0,0 1 0,0-1 0,0 0 0,0 1-1,0-1 1,0 1 0,0-1 0,0 0 0,0 1 0,0-1 0,0 1 0,0-1 0,0 0 0,0 1 0,1-1 0,-1 1-1,0-1 1,0 1 0,1-1 0,-1 1 0,0-1 0,1 1 0,-1-1 0,1 1 0,-1-1 0,0 1 0,1-1-1,-1 1 1,1 0 0,-1-1 0,1 1 0,-1 0 0,1 0 0,0-1 0,-1 1 0,1 0 0,-1 0 0,1 0-1,0 0 1,-1 0 0,1 0 0,0-1 0,53-7-11,-33 6 224,16-3-246,10-1-1055,-18-2-2640,-20 1-346,-7-2-1841</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28.552"/>
    </inkml:context>
    <inkml:brush xml:id="br0">
      <inkml:brushProperty name="width" value="0.025" units="cm"/>
      <inkml:brushProperty name="height" value="0.025" units="cm"/>
    </inkml:brush>
  </inkml:definitions>
  <inkml:trace contextRef="#ctx0" brushRef="#br0">0 1 10250,'0'0'10826,"38"57"-27162</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28.911"/>
    </inkml:context>
    <inkml:brush xml:id="br0">
      <inkml:brushProperty name="width" value="0.025" units="cm"/>
      <inkml:brushProperty name="height" value="0.025" units="cm"/>
    </inkml:brush>
  </inkml:definitions>
  <inkml:trace contextRef="#ctx0" brushRef="#br0">97 241 7175,'0'0'5771,"1"-10"-1207,0-32-1190,-1 41-3194,0-1 0,0 1 0,0 0 0,-1-1 0,1 1 0,0 0 0,0 0 0,-1-1 0,1 1 0,-1 0 0,1 0 0,-1 0 0,1 0 0,-1-1 0,0 1 0,1 0 0,-1 0 0,0 0 0,-2-1 0,3 1-103,-1 1 0,0 0 0,0 0 0,0-1 1,0 1-1,1 0 0,-1 0 0,0 0 0,0 0 0,0 0 0,0 0 0,0 0 0,0 0 0,1 1 0,-1-1 0,0 0 1,0 0-1,0 1 0,0-1 0,-1 1 0,-1 1-45,0 0 0,0 0 1,0 1-1,0-1 0,0 1 0,0-1 0,1 1 1,-1 0-1,-3 6 0,-1 6-20,1 0-1,1 1 1,0 0 0,1-1 0,1 2-1,0-1 1,1 0 0,1 0 0,1 22-1,0-36-7,0-1 0,0 0 0,0 0 0,1 0 0,-1 1 0,0-1 0,1 0 0,-1 0 0,1 0 0,-1 0 0,1 0 0,-1 1 0,1-1 0,0 0 0,0 0 0,-1-1 0,1 1 0,0 0 0,0 0 0,0 0-1,0 0 1,0-1 0,0 1 0,0 0 0,0-1 0,0 1 0,0-1 0,1 0 0,-1 1 0,0-1 0,0 0 0,0 1 0,1-1 0,-1 0 0,0 0 0,0 0 0,1 0 0,-1 0 0,0-1 0,0 1 0,1 0-1,0-1 1,4 0 37,0-1 0,-1 1 0,1-1 0,-1-1-1,0 1 1,1-1 0,8-6 0,4-5-13,-2 0 1,0-1-1,0-1 0,-2-1 1,0 0-1,-1-1 1,0 0-1,-2-1 0,0 0 1,-1-1-1,-1 0 0,-1-1 1,-1 0-1,-1 0 1,0 0-1,-2-1 0,0 0 1,0-23-1,-22 127 276,12-35-190,2 1 0,4 85 0,0-128-170,1-1 0,0 1-1,0-1 1,0 1 0,0-1 0,1 1-1,0-1 1,3 6 0,11 6-2112,-15-15 1786,1 0-1,-1-1 1,0 1 0,0-1 0,1 0-1,-1 1 1,0-1 0,1 0 0,-1 0-1,0 0 1,1 1 0,-1-2 0,0 1-1,3 0 1,9-5-7615</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29.457"/>
    </inkml:context>
    <inkml:brush xml:id="br0">
      <inkml:brushProperty name="width" value="0.025" units="cm"/>
      <inkml:brushProperty name="height" value="0.025" units="cm"/>
    </inkml:brush>
  </inkml:definitions>
  <inkml:trace contextRef="#ctx0" brushRef="#br0">0 51 10570,'0'0'9945,"0"9"-7318,2 28-545,-2-36-2020,0 0 0,1 0 1,-1 0-1,1 0 0,0 0 1,-1 0-1,1 0 0,0 0 0,-1 0 1,1 0-1,0-1 0,0 1 0,0 0 1,0-1-1,0 1 0,-1 0 1,1-1-1,0 1 0,1-1 0,-1 1 1,0-1-1,0 0 0,0 1 0,0-1 1,0 0-1,0 0 0,0 0 1,0 0-1,1 0 0,-1 0 0,0 0 1,0 0-1,0 0 0,2-1 0,36-10 449,-32 7-455,0-1-1,0 1 1,-1-2 0,1 1-1,9-12 1,-14 15-56,0 1 1,0-1-1,-1 0 1,1 0-1,-1 0 1,0 0 0,1 0-1,-1-1 1,0 1-1,0 0 1,0 0-1,-1-1 1,1 1-1,-1 0 1,1-1-1,-1 1 1,0-1 0,1 1-1,-1-1 1,-1 1-1,1 0 1,0-1-1,-1 1 1,0-5-1,0 7-7,1-1 0,0 1-1,0 0 1,0 0 0,0 0-1,0 0 1,-1 0 0,1 0-1,0 0 1,0-1-1,0 1 1,-1 0 0,1 0-1,0 0 1,0 0 0,0 0-1,-1 0 1,1 0 0,0 0-1,0 0 1,0 0-1,-1 0 1,1 0 0,0 0-1,0 0 1,0 0 0,-1 0-1,1 0 1,0 0 0,0 1-1,0-1 1,0 0-1,-1 0 1,1 0 0,0 0-1,0 0 1,0 0 0,0 0-1,-1 1 1,1-1 0,0 0-1,0 0 1,0 0 0,0 0-1,0 1 1,0-1-1,0 0 1,0 0 0,-1 0-1,1 1 1,0-1 0,0 0-1,0 0 1,0 0 0,0 1-1,-6 11-145,1 7 268,1-1 1,1 1 0,0 0 0,2 0 0,0 1 0,2 18 0,-1-37-100,0 0 0,1 0 0,-1 0 0,0 0 0,1 0 0,-1 0-1,1 0 1,0 0 0,-1 0 0,1 0 0,0 0 0,-1 0 0,1 0 0,0 0 0,0-1 0,0 1 0,0 0 0,0-1 0,0 1 0,0-1-1,0 1 1,0-1 0,0 1 0,0-1 0,0 0 0,0 1 0,0-1 0,0 0 0,0 0 0,0 0 0,1 0 0,-1 0 0,0 0-1,0 0 1,0 0 0,0-1 0,0 1 0,0 0 0,0-1 0,0 1 0,0-1 0,2 0 0,46-21 292,-16-2-546,-27 19 126,-1 0 0,1 0 0,0 1 0,0-1 0,0 2 1,0-1-1,1 1 0,0 0 0,-1 0 0,1 0 0,0 1 0,0 0 0,12-1 1,-17 3 105,-1 1 1,0-1 0,0 0 0,0 1 0,-1-1-1,1 1 1,0-1 0,0 1 0,0-1 0,0 1 0,0 0-1,0-1 1,-1 1 0,1 0 0,0 0 0,-1 0-1,1-1 1,0 1 0,-1 0 0,1 0 0,-1 0 0,1 2-1,10 31 342,0-5 440,-10-28-746,0 0 0,0 1 0,0-1 0,1 0-1,-1 0 1,0 0 0,1 0 0,-1 0 0,1-1 0,-1 1-1,1 0 1,-1-1 0,1 1 0,-1-1 0,1 1-1,0-1 1,-1 0 0,1 0 0,0 0 0,-1 0-1,1 0 1,0 0 0,-1 0 0,1 0 0,0-1-1,-1 1 1,1 0 0,-1-1 0,3-1 0,46-24 777,-44 22-779,22-14-225,-18 10 7,0 1 1,0 0 0,1 1 0,0 0 0,0 0 0,0 1 0,1 1 0,-1 0 0,1 1 0,0 0 0,15-1 0,-26 4 235,0 0 0,0 1 0,0 0 0,0-1 0,0 1 0,0-1 0,0 1 0,0 0 0,0 0 0,0 0 0,-1 0 0,1-1 0,0 1 0,0 0 0,-1 0 1,1 0-1,-1 0 0,1 1 0,-1-1 0,1 0 0,-1 0 0,0 0 0,1 0 0,-1 0 0,0 1 0,0-1 0,0 0 0,0 0 0,0 0 0,0 3 0,7 22-484,-7-26 221,1 1 0,-1-1 1,1 1-1,-1-1 1,1 1-1,-1-1 0,1 1 1,0-1-1,-1 1 0,1-1 1,0 0-1,-1 1 0,1-1 1,0 0-1,-1 0 0,1 0 1,0 1-1,0-1 0,-1 0 1,1 0-1,0 0 0,0 0 1,-1 0-1,1 0 1,0 0-1,0-1 0,-1 1 1,1 0-1,0 0 0,0-1 1,-1 1-1,2-1 0,10-6-9595</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30.175"/>
    </inkml:context>
    <inkml:brush xml:id="br0">
      <inkml:brushProperty name="width" value="0.025" units="cm"/>
      <inkml:brushProperty name="height" value="0.025" units="cm"/>
    </inkml:brush>
  </inkml:definitions>
  <inkml:trace contextRef="#ctx0" brushRef="#br0">127 82 6150,'0'0'16613,"2"10"-15561,8 47-432,-2 0 1,-3 1-1,-2 58 1,-3-115-788,0 0 0,0 0 0,0 1 0,0-1 1,0 0-1,0 0 0,0 0 0,0 0 0,0 0 0,0 1 0,-1-1 1,1 0-1,0 0 0,-1 0 0,1 0 0,-1 0 0,1 0 1,-1 0-1,0 0 0,1 0 0,-1 0 0,0 0 0,0-1 0,1 1 1,-1 0-1,0 0 0,0-1 0,0 1 0,0-1 0,0 1 0,0 0 1,0-1-1,0 0 0,0 1 0,-1-1 0,1 0 0,0 0 0,0 1 1,0-1-1,0 0 0,0 0 0,-1 0 0,1 0 0,0 0 0,-1-1 1,-2 0-461,0 0 0,1 0 0,-1 0 1,0-1-1,1 0 0,0 1 0,-1-1 1,1-1-1,0 1 0,0 0 0,0-1 1,-4-3-1,-1-5-311,0 0 1,0 0-1,1-1 1,-7-15-1,8 15 1166,1-1 0,1 1-1,0-1 1,-3-22 0,6 28 297,0-1-1,0 1 1,1-1 0,0 1 0,0-1 0,1 1 0,0-1 0,0 1 0,0-1 0,1 1 0,1 0 0,-1-1-1,1 1 1,0 1 0,1-1 0,-1 0 0,1 1 0,1 0 0,-1 0 0,10-9 0,-4 6 274,1 0 1,0 1 0,0 0 0,1 0 0,14-5 0,-21 10-602,0 1 1,0 0-1,0 0 1,0 1-1,1-1 1,-1 1-1,0 0 1,1 1-1,-1-1 1,1 1 0,-1 0-1,1 0 1,-1 1-1,1 0 1,8 2-1,-12-2-152,0 1-1,0-1 0,0 1 1,0 0-1,0 0 1,-1 0-1,1 0 1,-1 0-1,1 0 1,-1 0-1,0 0 0,0 1 1,0-1-1,0 1 1,0-1-1,0 0 1,-1 1-1,1 0 0,-1-1 1,0 1-1,1-1 1,-1 1-1,-1 4 1,1 5 252,0-1 1,-1 0 0,-1 0-1,-3 14 1,-11 11 289,-6 14 220,21-48-785,0 0 0,1 1 1,-1-1-1,0 0 1,1 1-1,0-1 0,0 1 1,0-1-1,0 1 1,0-1-1,0 1 1,0-1-1,1 1 0,-1-1 1,1 0-1,1 4 1,-1-5-54,1 0 0,-1 1 1,1-1-1,-1 0 0,1 0 1,-1 0-1,1 0 0,0 0 0,0 0 1,-1 0-1,1 0 0,0-1 1,0 1-1,0-1 0,0 0 1,0 1-1,0-1 0,3 0 0,44 0-1192,-34 0 708,58-7-3619,-25-6-1551,-13 0-1737</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30.546"/>
    </inkml:context>
    <inkml:brush xml:id="br0">
      <inkml:brushProperty name="width" value="0.025" units="cm"/>
      <inkml:brushProperty name="height" value="0.025" units="cm"/>
    </inkml:brush>
  </inkml:definitions>
  <inkml:trace contextRef="#ctx0" brushRef="#br0">1 91 5125,'0'0'20067,"9"0"-19715,-4 1-249,12-1-52,-1 0 1,1-1-1,30-6 0,-43 6-21,1 0 0,-1 0 0,0-1 0,0 1 0,0-1 0,0 0 0,0-1 0,-1 1 0,7-5 0,-9 6 16,1-1 0,-1 0 1,0 1-1,1-1 0,-1 0 0,0 0 0,0 0 0,0 0 0,0 0 0,-1 0 1,1 0-1,0 0 0,-1 0 0,0 0 0,1 0 0,-1 0 0,0 0 1,0-1-1,0 1 0,0 0 0,-1-2 0,0 3-19,1-1 0,-1 1 0,0 0 0,0 0 0,0 0 0,0 0 0,0 0 0,0 0 0,0 0 0,-1 0 0,1 1 0,0-1 0,0 0 0,-1 1 0,1-1 0,0 1 0,-1-1 0,1 1 0,0 0 0,-1-1 0,1 1 0,-1 0 0,1 0 0,-1 0 0,1 0 0,0 0 0,-1 0 0,1 1 0,-1-1 0,-1 1 0,-45 10-20,43-8-32,-1 0 0,1 1 0,0 0 0,0 0 0,0 0 0,0 1 0,1-1 0,0 1 0,0 0 0,0 0 0,0 1 1,1-1-1,0 1 0,0-1 0,0 1 0,1 0 0,0 0 0,0 0 0,1 1 0,0-1 0,0 0 0,0 1 0,0 7 1,2-12-147,0-1 0,0 1 1,-1-1-1,1 1 0,0-1 1,0 1-1,0-1 1,1 0-1,-1 0 0,0 1 1,0-1-1,1 0 0,-1 0 1,1 0-1,-1 0 1,1-1-1,-1 1 0,1 0 1,-1-1-1,1 1 0,0-1 1,-1 1-1,1-1 0,0 0 1,-1 1-1,1-1 1,3-1-1,51-1-5424,-17-7-330</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30.894"/>
    </inkml:context>
    <inkml:brush xml:id="br0">
      <inkml:brushProperty name="width" value="0.025" units="cm"/>
      <inkml:brushProperty name="height" value="0.025" units="cm"/>
    </inkml:brush>
  </inkml:definitions>
  <inkml:trace contextRef="#ctx0" brushRef="#br0">86 1 4644,'0'0'14259,"-10"6"-12246,2-1-1633,0 1 1,0 0-1,1 0 1,-1 1-1,-7 10 1,13-15-257,0 0 1,0 1-1,0 0 1,0 0 0,0-1-1,1 1 1,-1 0-1,1 0 1,0 1-1,0-1 1,0 0 0,0 0-1,1 0 1,-1 1-1,1-1 1,0 0-1,0 1 1,0-1 0,0 0-1,0 1 1,1-1-1,0 0 1,0 0-1,1 4 1,-1-6-115,0 0 0,0-1-1,0 1 1,0 0 0,0-1 0,0 1 0,0 0 0,0-1-1,1 1 1,-1-1 0,0 0 0,0 1 0,1-1 0,-1 0 0,0 0-1,1 0 1,-1 0 0,0 0 0,0 0 0,1 0 0,-1 0-1,0-1 1,2 1 0,31-9 154,-28 4-226,0 0-1,0 0 1,0-1-1,-1 0 1,1 0 0,-1 0-1,-1 0 1,1-1-1,4-9 1,16-37-531,-26 78 429,0-11 276,1 0-1,0 1 0,1-1 1,5 25-1,-5-36-240,-1-1 0,1 1 0,0-1 0,0 1 1,0-1-1,0 0 0,0 1 0,0-1 0,1 0 0,-1 0 0,1 0 1,0 0-1,-1 0 0,1 0 0,0-1 0,0 1 0,0 0 0,0-1 1,1 0-1,-1 1 0,0-1 0,0 0 0,1 0 0,-1 0 0,1-1 1,-1 1-1,1 0 0,-1-1 0,1 0 0,-1 0 0,1 1 0,4-2 0,-6 1-192,1 0 0,-1 0-1,1 0 1,-1-1 0,1 1-1,-1 0 1,0-1 0,1 1-1,-1-1 1,0 0 0,0 1 0,1-1-1,-1 0 1,0 0 0,0 0-1,0 1 1,0-1 0,0 0-1,0-1 1,0 1 0,0 0-1,0 0 1,0 0 0,-1-1-1,2-1 1,10-22-8188</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31.248"/>
    </inkml:context>
    <inkml:brush xml:id="br0">
      <inkml:brushProperty name="width" value="0.025" units="cm"/>
      <inkml:brushProperty name="height" value="0.025" units="cm"/>
    </inkml:brush>
  </inkml:definitions>
  <inkml:trace contextRef="#ctx0" brushRef="#br0">39 0 6022,'-1'11'7842,"-15"79"-2215,9-59-4462,2 1 1,0-1-1,2 1 1,2 0-1,2 42 1,0-69-1168,1 0-1,-1-1 1,0 1 0,1-1 0,0 1-1,0-1 1,1 1 0,-1-1 0,1 0 0,0 0-1,0 0 1,0-1 0,0 1 0,6 4 0,-8-7-60,0-1 1,1 1-1,-1 0 0,0 0 1,1 0-1,-1-1 1,0 1-1,1-1 1,-1 1-1,1-1 1,-1 1-1,1-1 1,0 0-1,-1 0 1,1 0-1,-1 0 1,1 0-1,-1 0 1,2-1-1,-1 1-74,0-1-1,0 0 1,0 0 0,0-1-1,-1 1 1,1 0 0,0 0-1,-1-1 1,1 1 0,-1-1-1,0 0 1,1 1 0,-1-1-1,0 0 1,0 0-1,0 1 1,0-1 0,0-3-1,5-10-930,0 0-1,-2 0 0,0-1 0,0 1 1,1-31-1,-4-83-1233,2 9 8996,-1 131-5520,2 20-588,-4 13 10,0 2 139,7 62 1,-6-97-812,1 1 0,0-1 1,1 0-1,1 0 0,-1 0 1,2 0-1,0 0 1,0-1-1,0 0 0,12 16 1,-15-24-300,0 0 1,0 0 0,0 0-1,0 0 1,0-1 0,0 1-1,0-1 1,1 1 0,-1-1-1,0 0 1,1 0-1,-1 0 1,1 0 0,0 0-1,4 1 1,13-2-6615</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31.606"/>
    </inkml:context>
    <inkml:brush xml:id="br0">
      <inkml:brushProperty name="width" value="0.025" units="cm"/>
      <inkml:brushProperty name="height" value="0.025" units="cm"/>
    </inkml:brush>
  </inkml:definitions>
  <inkml:trace contextRef="#ctx0" brushRef="#br0">117 34 4420,'0'0'12962,"-11"4"-9925,5-2-2775,0 0 1,0 1-1,0-1 0,0 1 0,1 0 0,0 1 1,-1-1-1,1 1 0,0 0 0,1 0 0,-1 1 0,1-1 1,0 1-1,0 0 0,0 0 0,1 1 0,0-1 0,0 1 1,0-1-1,1 1 0,-1 0 0,1 0 0,1 0 0,-1 0 1,1 1-1,0 6 0,1-12-232,0 1 1,0 0-1,0 0 1,0-1-1,0 1 1,1 0-1,-1-1 1,1 1-1,-1 0 1,1-1-1,-1 1 1,1-1-1,0 1 1,0-1-1,0 1 1,0-1-1,0 1 1,0-1-1,0 0 1,1 0-1,-1 1 1,0-1-1,1 0 1,1 1-1,0-1-14,-1 0 1,1-1-1,0 1 1,-1 0-1,1-1 0,-1 0 1,1 1-1,0-1 1,-1 0-1,1-1 1,0 1-1,-1 0 0,1-1 1,0 1-1,-1-1 1,5-2-1,-1 0-13,-1 0 0,1 0 1,-1-1-1,0 0 0,0 0 0,0 0 0,-1 0 1,0-1-1,1 0 0,-2 0 0,1 0 0,0-1 1,-1 1-1,4-9 0,-4 7-6,0 0 0,0 0 0,-1 0 1,1 0-1,-2-1 0,1 1 0,-1 0 0,0-1 0,-1 1 0,1-1 0,-1 1 1,-2-9-1,2 14 13,0 1 0,-1 0 0,1-1 0,0 1 0,-1 0 0,1-1 0,-1 1 0,0 0 0,1 0 0,-1 0 1,0 0-1,0 0 0,0 0 0,0 0 0,0 0 0,0 0 0,0 0 0,0 0 0,0 0 0,0 1 0,0-1 0,0 0 0,-1 1 0,1-1 1,0 1-1,-1 0 0,1-1 0,0 1 0,-1 0 0,1 0 0,0-1 0,-1 1 0,1 0 0,0 1 0,-1-1 0,1 0 0,0 0 1,-1 0-1,-1 2 0,0-2-15,1 1 1,-1 0-1,0 0 0,0 0 1,1 1-1,-1-1 1,1 1-1,-1-1 0,1 1 1,0 0-1,-1 0 1,1 0-1,0 0 0,0 1 1,1-1-1,-1 0 1,-2 5-1,3-5-64,0 1 0,0-1 0,0 1-1,0-1 1,0 1 0,1 0 0,-1 0 0,1-1 0,0 1-1,0 0 1,0 0 0,0-1 0,0 1 0,0 0 0,1-1 0,-1 1-1,1 0 1,0-1 0,0 1 0,0 0 0,0-1 0,0 1-1,1-1 1,-1 0 0,1 0 0,0 1 0,-1-1 0,1 0 0,0 0-1,0 0 1,0-1 0,1 1 0,-1 0 0,0-1 0,5 3-1,-3-3-351,0 1-1,0-1 1,0 0-1,0 0 0,0 0 1,0 0-1,0-1 0,0 1 1,1-1-1,5-1 1,-6 1-251,0-1 1,-1 0 0,1 0 0,0 0-1,0 0 1,0 0 0,-1-1 0,1 0-1,-1 0 1,1 0 0,4-4 0,16-16-6419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7:59.812"/>
    </inkml:context>
    <inkml:brush xml:id="br0">
      <inkml:brushProperty name="width" value="0.025" units="cm"/>
      <inkml:brushProperty name="height" value="0.025" units="cm"/>
    </inkml:brush>
  </inkml:definitions>
  <inkml:trace contextRef="#ctx0" brushRef="#br0">0 50 16143,'0'0'4837,"80"-31"-3492,-44 22-1153,4 4-160,-2 2-832,-5 1-2852,-8 2-5637</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32"/>
    </inkml:context>
    <inkml:brush xml:id="br0">
      <inkml:brushProperty name="width" value="0.025" units="cm"/>
      <inkml:brushProperty name="height" value="0.025" units="cm"/>
    </inkml:brush>
  </inkml:definitions>
  <inkml:trace contextRef="#ctx0" brushRef="#br0">81 0 4805,'0'0'12150,"-8"7"-9844,2-1-1966,0-1 0,1 2 1,-1-1-1,1 0 0,1 1 0,-1 0 1,1 0-1,1 1 0,-1-1 0,1 1 0,0 0 1,1-1-1,0 1 0,-1 9 0,-2 7 492,2 0-1,1 1 0,1 29 0,1-48-789,0-1 0,0 1 1,0 0-1,1-1 0,0 1 0,1-1 1,-1 1-1,1-1 0,0 0 0,0 1 1,0-1-1,1 0 0,0-1 0,0 1 0,0 0 1,1-1-1,-1 0 0,1 1 0,9 6 1,-11-10-62,0 1 0,1-1-1,-1 0 1,1 1 0,0-1 0,-1-1 0,1 1 0,0 0 0,0-1 0,0 1 0,-1-1 0,1 0 0,0 0 0,0 0 0,0 0 0,0 0-1,-1-1 1,1 1 0,0-1 0,0 0 0,4-2 0,1-2-153,1 0-1,-2 0 1,1-1-1,-1 0 1,8-8 0,-8 8 85,-1 1 0,1-1 0,-1 1 0,1 0 0,11-6 0,-17 11 107,-1 0-1,1-1 1,0 1-1,-1 0 0,1 0 1,-1-1-1,1 1 1,0 0-1,-1 0 0,1 0 1,0 0-1,-1 0 0,1 0 1,-1 0-1,1 0 1,0 0-1,-1 0 0,1 0 1,0 0-1,-1 0 0,1 0 1,-1 1-1,1-1 1,0 0-1,-1 0 0,1 1 1,-1-1-1,1 0 0,-1 1 1,1-1-1,-1 1 1,1-1-1,-1 1 0,1 0 1,6 23 663,-7-22-649,0 0 0,0-1 1,0 1-1,0 0 1,0-1-1,0 1 0,1 0 1,-1-1-1,1 1 0,-1-1 1,1 1-1,0-1 1,-1 1-1,1-1 0,0 1 1,0-1-1,0 0 1,0 1-1,0-1 0,1 0 1,-1 0-1,0 0 0,1 0 1,2 2-1,1-3-46,1 1 0,0-1 1,-1 0-1,1-1 0,-1 1 0,1-1 0,0 0 0,-1-1 0,0 1 0,1-1 0,-1 0 0,0-1 0,0 1 1,0-1-1,0 0 0,7-6 0,-8 6-62,1 0 0,-1 0 0,1 0 1,0 0-1,0 1 0,0 0 0,0 0 0,0 0 0,0 0 1,1 1-1,-1 0 0,1 0 0,-1 1 0,1-1 0,-1 1 1,9 1-1,-13-1 70,-1 1 1,1-1-1,0 0 1,0 1-1,0-1 1,0 1-1,0-1 1,-1 1-1,1 0 1,0-1-1,-1 1 1,1 0-1,0-1 1,-1 1-1,1 0 0,-1 0 1,1-1-1,-1 1 1,1 0-1,-1 0 1,1 0-1,-1 0 1,0 0-1,0 0 1,1 1-1,1 32 161,-3-31-149,1-1 0,0 1-1,0 0 1,0 0 0,0-1 0,0 1-1,1 0 1,-1 0 0,1-1 0,0 1-1,0 0 1,0-1 0,0 1 0,2 2-1,-3-5-65,0 1-1,1-1 1,-1 0-1,1 1 1,-1-1-1,0 0 1,1 0-1,-1 1 1,1-1-1,-1 0 1,1 0-1,-1 0 1,1 1 0,-1-1-1,1 0 1,-1 0-1,1 0 1,-1 0-1,1 0 1,-1 0-1,1 0 1,-1 0-1,1-1 1,-1 1-1,1 0 1,-1 0-1,1 0 1,-1 0-1,0-1 1,1 1-1,-1 0 1,1-1-1,13-16-2996,2-23-4398,-7 8 299</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09:59:32.341"/>
    </inkml:context>
    <inkml:brush xml:id="br0">
      <inkml:brushProperty name="width" value="0.025" units="cm"/>
      <inkml:brushProperty name="height" value="0.025" units="cm"/>
    </inkml:brush>
  </inkml:definitions>
  <inkml:trace contextRef="#ctx0" brushRef="#br0">0 0 6951,'0'0'15502,"6"62"-13836,-6-26-225,0 4-512,6 0-288,7-1-417,3-3-160,3-4-1185,2-5-2370,-3-2-2467</inkml:trace>
  <inkml:trace contextRef="#ctx0" brushRef="#br0" timeOffset="1">166 567 4933,'0'0'17264,"-6"57"-14541,6-49-1154,9-4-1024,5-4-577,-2-2-2627,1-13-5797</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0.331"/>
    </inkml:context>
    <inkml:brush xml:id="br0">
      <inkml:brushProperty name="width" value="0.025" units="cm"/>
      <inkml:brushProperty name="height" value="0.025" units="cm"/>
    </inkml:brush>
  </inkml:definitions>
  <inkml:trace contextRef="#ctx0" brushRef="#br0">0 187 14061,'9'0'2504,"34"-1"-1165,0-1 1,0-3-1,72-17 1,131-50 597,33-7-1294,-237 74-899,-41 5 218,-1 0 1,0 0-1,0 0 1,0 1 0,0-1-1,0 0 1,1 0-1,-1 0 1,0 1-1,0-1 1,0 0-1,0 0 1,0 1-1,0-1 1,0 0-1,0 0 1,0 1-1,0-1 1,0 0-1,0 0 1,0 1-1,0-1 1,0 0-1,0 0 1,0 0-1,0 1 1,0-1-1,0 0 1,-1 0-1,1 1 1,0-1-1,0 0 1,0 0-1,0 0 1,0 0-1,-1 1 1,1-1 0,0 0-1,0 0 1,0 0-1,-1 0 1,1 0-1,0 1 1,0-1-1,-1 0 1,-11 8-1200,-1 0 0,0-1 0,-1-1 1,0 0-1,0-1 0,0 0 1,0-1-1,-20 2 0,-20 5-5126</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0.660"/>
    </inkml:context>
    <inkml:brush xml:id="br0">
      <inkml:brushProperty name="width" value="0.025" units="cm"/>
      <inkml:brushProperty name="height" value="0.025" units="cm"/>
    </inkml:brush>
  </inkml:definitions>
  <inkml:trace contextRef="#ctx0" brushRef="#br0">351 28 14510,'0'0'5920,"9"-7"-4847,-7 6-1041,0-1 32,1-1-1,0 1 1,0 0-1,0 0 0,0 0 1,0 1-1,0-1 1,0 1-1,4-1 1,-7 1-55,1 1 1,-1 0 0,1 0-1,-1 0 1,0 1 0,1-1-1,-1 0 1,1 0-1,-1 0 1,1 0 0,-1 0-1,0 0 1,1 1 0,-1-1-1,1 0 1,-1 0 0,0 1-1,1-1 1,-1 0 0,0 1-1,1-1 1,-1 0 0,0 1-1,0-1 1,1 0 0,-1 1-1,0-1 1,0 1 0,1-1-1,-1 0 1,0 2 0,0 31 226,-3-18-176,-1 0 1,-1 0-1,0 0 1,-1 0-1,-1-1 1,0 0-1,-1 0 1,-10 13-1,-86 103 282,72-92-139,-31 34 304,-67 86 1223,117-129-1404,13-29-321,0 1 1,0-1 0,0 1 0,0-1 0,0 1 0,0-1 0,0 1 0,0-1-1,1 1 1,-1-1 0,0 1 0,0-1 0,0 1 0,1-1 0,-1 1-1,0-1 1,1 1 0,-1-1 0,0 0 0,1 1 0,-1-1 0,0 0 0,1 1-1,-1-1 1,1 0 0,-1 1 0,1-1 0,-1 0 0,2 1 0,3-1 4,0 1 0,0-1 0,0 0 0,0 0 0,0 0 0,0-1 1,0 0-1,0 0 0,6-2 0,61-18 37,76-34 0,9-4-1113,77-11-6359,-128 41-2590</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1.517"/>
    </inkml:context>
    <inkml:brush xml:id="br0">
      <inkml:brushProperty name="width" value="0.025" units="cm"/>
      <inkml:brushProperty name="height" value="0.025" units="cm"/>
    </inkml:brush>
  </inkml:definitions>
  <inkml:trace contextRef="#ctx0" brushRef="#br0">279 0 9897,'0'0'11328,"-6"15"-10340,-137 252 2401,24-48-2315,109-198-1029,10-21-71,0 0-1,0 0 0,0 0 1,0 0-1,0 0 0,0 0 1,0 0-1,0 0 0,0 0 1,0 0-1,1 0 0,-1 0 1,0 0-1,0 0 0,0 0 1,0 0-1,0 0 0,0 0 1,0 0-1,0 0 0,0 0 1,0 0-1,0 0 0,0 0 1,0 0-1,0 0 0,1 0 1,-1 0-1,0 0 0,0 1 1,0-1-1,0 0 0,0 0 0,23-34-2613,-5 4-1062,19-42 0,-7 5-2843</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2.728"/>
    </inkml:context>
    <inkml:brush xml:id="br0">
      <inkml:brushProperty name="width" value="0.025" units="cm"/>
      <inkml:brushProperty name="height" value="0.025" units="cm"/>
    </inkml:brush>
  </inkml:definitions>
  <inkml:trace contextRef="#ctx0" brushRef="#br0">58 128 13741,'-4'13'1500,"-8"36"-184,2 2 0,2-1 0,-2 75 0,23 57-514,0-4-1583,-17-155 588,4-23 194,0 0 1,0 0 0,0 0 0,0 1 0,-1-1-1,1 0 1,0 0 0,0 1 0,0-1 0,-1 0-1,1 0 1,0 0 0,0 0 0,-1 1-1,1-1 1,0 0 0,0 0 0,-1 0 0,1 0-1,0 0 1,-1 0 0,1 0 0,0 0-1,0 0 1,-1 0 0,1 0 0,0 0 0,-1 0-1,1 0 1,0 0 0,0 0 0,-1 0-1,1 0 1,0 0 0,0 0 0,-1-1 0,-1 0 16,1-1 1,-1 1 0,1-1 0,-1 1 0,1-1-1,0 0 1,0 0 0,0 0 0,0 0 0,0 0-1,0 0 1,0 0 0,1 0 0,-1 0 0,1 0-1,-1-2 1,-3-19 40,2 1 0,0 0 0,1-1 0,2 1 0,3-28-1,-3 40-26,0 0 0,2 0-1,-1 0 1,1 1-1,0-1 1,1 0 0,0 1-1,1 0 1,0 0-1,0 1 1,1-1 0,0 1-1,13-13 1,-16 18 0,0 0 0,-1 1 0,1 0 1,0-1-1,0 1 0,0 0 0,0 1 0,1-1 1,-1 1-1,0-1 0,1 1 0,-1 0 1,1 0-1,-1 0 0,1 1 0,0-1 0,-1 1 1,1 0-1,-1 0 0,1 0 0,0 1 1,-1-1-1,1 1 0,-1 0 0,1 0 0,-1 0 1,1 0-1,-1 0 0,1 1 0,-1 0 1,0 0-1,3 2 0,-1 0 27,0 0 1,-1 1-1,1 0 0,-1-1 0,0 2 1,0-1-1,-1 0 0,0 1 0,0-1 1,0 1-1,0 0 0,-1 0 0,0 0 1,-1 0-1,1 1 0,-1-1 0,1 9 1,-2 46 3068,0-60-2487,0-17 239,0-37-862,-3 0 0,-17-95 0,21 153-21,1 0 1,-1-1 0,1 1-1,0-1 1,1 1-1,-1-1 1,1 0 0,-1 0-1,1 0 1,1 0 0,-1 0-1,0-1 1,1 1-1,0-1 1,0 0 0,0 0-1,0-1 1,0 1-1,1-1 1,-1 0 0,1 0-1,-1 0 1,9 2-1,-6-3 2,0 0-1,-1 0 0,1 0 0,0 0 1,-1-1-1,1 0 0,0-1 0,-1 0 1,1 0-1,0 0 0,-1-1 0,1 0 1,-1 0-1,0 0 0,0-1 0,0 0 1,0 0-1,6-5 0,3-4 13,0-1 0,-1-1 0,-1 0 0,0-1-1,-1 0 1,0-1 0,-1-1 0,-1 0 0,9-21 0,-9 17-1,-1-1-1,-1 0 1,-1-1 0,-1 0 0,-1 0-1,-1 0 1,1-30 0,-5 51-12,0 1 1,1-1-1,-1 1 0,0-1 0,0 1 1,0-1-1,0 1 0,0-1 1,-1 0-1,1 1 0,0-1 0,-1 1 1,1-1-1,-1 1 0,1 0 1,-1-1-1,0 1 0,0-1 1,-1 0-1,2 2-2,-1 0 0,0 0 0,0 0 1,0 0-1,0 1 0,1-1 0,-1 0 0,0 1 1,0-1-1,0 0 0,1 1 0,-1-1 0,0 1 0,1 0 1,-1-1-1,0 1 0,1-1 0,-1 1 0,1 0 1,-1-1-1,1 1 0,-1 0 0,0 1 0,-31 58-100,17-22 226,2 0-1,2 2 1,2-1-1,1 1 1,2 1-1,1-1 0,2 67 1,4-102-104,-1 1 0,1-1 0,0 1 0,0-1 0,1 0 1,0 1-1,0-1 0,0 0 0,0 0 0,1 0 0,0 0 0,0-1 0,0 1 0,1-1 0,-1 0 0,1 0 1,0 0-1,0 0 0,0-1 0,9 6 0,-7-6-6,1 0 0,-1 0 0,1 0 0,0-1 0,0 0 0,0 0 0,0-1 0,0 0 0,0 0-1,0-1 1,0 1 0,0-2 0,1 1 0,-1-1 0,12-3 0,-14 3-4,-1-1-1,1 0 0,-1 0 1,1 0-1,-1-1 0,0 1 1,0-1-1,0 0 1,-1 0-1,1-1 0,-1 1 1,0-1-1,0 1 1,0-1-1,0 0 0,0 0 1,-1-1-1,0 1 0,0 0 1,0-1-1,0 1 1,1-7-1,1-4 14,-1-1-1,0 0 1,-1 1 0,-1-1-1,-1-23 1,0 35-14,-1 1 0,0 0 0,0-1-1,0 1 1,0 0 0,0-1 0,-1 1 0,1 0 0,-1 0 0,0 0 0,0 1 0,0-1 0,0 0 0,0 1 0,-1-1 0,1 1 0,-1 0-1,0-1 1,1 2 0,-7-5 0,7 5-3,1 1-1,-1-1 1,0 0-1,0 0 1,1 1-1,-1-1 1,0 1-1,0-1 1,0 1-1,0 0 1,0 0 0,1 0-1,-1 0 1,0 0-1,0 0 1,0 0-1,0 1 1,0-1-1,0 1 1,1-1-1,-1 1 1,0 0-1,0-1 1,1 1-1,-1 0 1,1 0-1,-1 0 1,0 1-1,1-1 1,0 0 0,-1 1-1,1-1 1,0 0-1,0 1 1,0 0-1,0-1 1,0 1-1,-1 3 1,0-3-4,1 0 1,0 0 0,0 0-1,0 0 1,0 1 0,0-1-1,1 0 1,-1 1-1,1-1 1,-1 1 0,1-1-1,0 0 1,0 1 0,0-1-1,0 1 1,0-1 0,1 1-1,-1-1 1,1 0-1,0 1 1,-1-1 0,1 0-1,2 3 1,-2-3 1,1 0 0,0 0 0,1-1-1,-1 1 1,0 0 0,1-1 0,-1 0 0,1 1 0,-1-1 0,1 0-1,-1 0 1,1 0 0,0-1 0,-1 1 0,1 0 0,5-1-1,2 1 1,0-1 1,0 0-1,0-1 0,0 0 0,0 0 0,0-1 0,0-1 0,-1 0 0,1 0 0,9-5 0,-6 1-23,-1-1 0,-1-1 0,0 1 0,0-2-1,16-18 1,-22 23 14,-1 0 0,0-1-1,0 1 1,0-1 0,-1 0-1,0 0 1,0 0 0,0 0-1,-1-1 1,0 1 0,0-1-1,-1 0 1,2-13 0,-3 20 6,-1-1 1,1 0 0,0 1 0,0-1 0,0 1 0,0-1 0,-1 1-1,1-1 1,0 0 0,0 1 0,-1-1 0,1 1 0,0-1 0,-1 1-1,1-1 1,-1 1 0,1 0 0,-1-1 0,1 1 0,0-1 0,-1 1-1,0 0 1,1-1 0,-1 1 0,1 0 0,-1 0 0,1 0 0,-1-1-1,0 1 1,1 0 0,-1 0 0,1 0 0,-1 0 0,0 0-1,1 0 1,-1 0 0,1 0 0,-1 0 0,0 0 0,1 0 0,-1 1-1,1-1 1,-1 0 0,0 0 0,0 1 0,-28 14 1,22-7 46,2 0-1,-1 0 1,1 0-1,0 1 0,1 0 1,0 0-1,0 1 1,1-1-1,0 1 1,0-1-1,2 1 1,-1 0-1,1 0 0,0 0 1,1 0-1,0 0 1,1 0-1,0 0 1,3 11-1,-3-19-39,0 1 0,1-1 0,0 0 0,0 1 0,-1-1 0,1 0 0,0 0 0,1 0 0,-1 0 0,0-1 0,1 1 0,-1-1 0,1 1 0,-1-1 0,1 0 0,-1 0 0,1 0 0,0 0 0,0 0 0,0 0 0,-1-1 0,1 0 0,0 1 0,0-1 0,0 0 0,0-1 0,5 0 0,1 1 4,-1-2 0,1 1 0,0-1-1,-1 0 1,0-1 0,1 0 0,-1 0 0,9-5 0,1-4-32,-1 0 0,0-1 0,-1-1 0,-1-1-1,15-17 1,-21 22-51,0-1 0,-1 1 0,-1-2-1,0 1 1,0-1 0,-1 0 0,-1-1-1,0 1 1,3-15 0,-37 88 56,26-53 44,-3 7 48,1 1 0,0-1-1,1 1 1,1 0-1,1 0 1,0 0 0,1 0-1,1 0 1,1 17 0,0-31-79,-1-1 0,1 0 1,-1 1-1,1-1 0,0 0 1,0 1-1,-1-1 0,1 0 1,0 0-1,0 0 0,0 0 1,1 0-1,-1 0 0,0 0 1,0 0-1,0 0 0,1 0 1,-1-1-1,0 1 0,1-1 1,-1 1-1,1-1 0,-1 1 1,1-1-1,-1 0 1,1 0-1,-1 0 0,1 0 1,-1 0-1,1 0 0,-1 0 1,2 0-1,1-1-141,0 1 0,0-1 0,0 1 0,0-1 0,0 0 0,-1-1 0,1 1 0,0 0 0,-1-1 0,1 0 1,3-3-1,1-3-1180,0-1 0,-1 0 0,0 0 0,-1-1 0,0 0 0,0 0 0,-1 0 0,0-1 0,-1 0 0,0 0 0,4-20 1,6-26-7833</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3.087"/>
    </inkml:context>
    <inkml:brush xml:id="br0">
      <inkml:brushProperty name="width" value="0.025" units="cm"/>
      <inkml:brushProperty name="height" value="0.025" units="cm"/>
    </inkml:brush>
  </inkml:definitions>
  <inkml:trace contextRef="#ctx0" brushRef="#br0">216 0 16688,'-3'4'643,"0"1"0,0-1 1,1 0-1,-1 1 0,1-1 0,0 1 1,0 0-1,1 0 0,-1 0 0,0 6 1,-7 52 1595,9-61-2127,-2 25 359,1 0 0,1 0 1,2 1-1,9 46 0,-2-35-788,1 0-1,26 59 1,-82-142-6988,-80-67 4510,99 93 2953,21 16 421,1-1 1,0 0-1,0-1 1,0 1-1,0-1 1,1 0-1,-8-9 1,12 12-482,0 0 0,0 1 1,0-1-1,1 1 0,-1-1 0,0 1 1,1-1-1,-1 1 0,0-1 0,1 1 1,-1 0-1,0-1 0,1 1 0,-1-1 0,1 1 1,-1 0-1,1 0 0,-1-1 0,1 1 1,-1 0-1,1 0 0,-1-1 0,1 1 1,0 0-1,-1 0 0,1 0 0,-1 0 0,1 0 1,1 0-1,21-6 257,-22 6-214,84-12 1249,-51 8-1912,0-1 0,39-11 0,-72 15 326,11-4-2393,-10-3-2249,-1-2-2641</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3.429"/>
    </inkml:context>
    <inkml:brush xml:id="br0">
      <inkml:brushProperty name="width" value="0.025" units="cm"/>
      <inkml:brushProperty name="height" value="0.025" units="cm"/>
    </inkml:brush>
  </inkml:definitions>
  <inkml:trace contextRef="#ctx0" brushRef="#br0">0 31 11082,'0'0'11788,"49"-23"-11692,-14 20-64,3 1-1666,-2 0-3138,1 2-5478</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3.758"/>
    </inkml:context>
    <inkml:brush xml:id="br0">
      <inkml:brushProperty name="width" value="0.025" units="cm"/>
      <inkml:brushProperty name="height" value="0.025" units="cm"/>
    </inkml:brush>
  </inkml:definitions>
  <inkml:trace contextRef="#ctx0" brushRef="#br0">40 0 17713,'0'0'9134,"-2"9"-7661,0-3-1525,-8 38 1631,9-43-1707,1 1 0,0-1 0,0 1 0,-1-1 0,1 1 0,0 0-1,1-1 1,-1 1 0,0-1 0,0 1 0,1-1 0,-1 1 0,1-1-1,-1 1 1,1-1 0,0 1 0,-1-1 0,1 0 0,0 1 0,0-1-1,0 0 1,0 0 0,0 1 0,0-1 0,0 0 0,3 1 0,18 8-2420,45 24-307,-63-31 2928,1 0 1,-1 0 0,1 0 0,-1 1 0,0-1 0,0 1-1,0 0 1,-1 0 0,1 1 0,3 6 0,-6-9 120,0 0 0,0 0 0,0-1 1,-1 1-1,1 0 0,-1 0 1,0 0-1,1 0 0,-1 0 0,0 0 1,0 0-1,0 0 0,-1 0 0,1 0 1,0 0-1,-1 0 0,1 0 1,-1 0-1,0-1 0,1 1 0,-1 0 1,-1 2-1,-1 0 4,0-1-1,0 1 1,0-1 0,-1 1-1,1-1 1,-1 0 0,0 0 0,0-1-1,-5 4 1,0-1-424,-1 0 0,-1-1 1,1 0-1,0-1 0,-1 0 0,0 0 0,-16 1 1,7-4-5002,2-5-5252</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4.349"/>
    </inkml:context>
    <inkml:brush xml:id="br0">
      <inkml:brushProperty name="width" value="0.025" units="cm"/>
      <inkml:brushProperty name="height" value="0.025" units="cm"/>
    </inkml:brush>
  </inkml:definitions>
  <inkml:trace contextRef="#ctx0" brushRef="#br0">0 1 10570,'0'0'13495,"4"8"-12363,2 9-673,-1 0 0,5 33 0,-9-35-348,2-1 0,0 1 0,0-1 0,1 0 0,1 0 0,1-1 0,-1 1 0,12 16 0,-16-28-88,0 0 1,1-1-1,-1 1 1,0-1-1,1 0 0,0 1 1,-1-1-1,1 0 1,0 0-1,-1 0 1,1 0-1,0 0 1,0 0-1,0 0 0,0-1 1,0 1-1,0-1 1,0 0-1,0 1 1,0-1-1,0 0 1,3 0-1,-1-1 16,0 0-1,0 0 1,0 0 0,-1-1-1,1 0 1,-1 1 0,1-1 0,-1 0-1,1-1 1,5-4 0,4-5 42,-1-1 1,0-1 0,19-27 0,40-84 3,-62 119-85,-4 17 54,-2 29 160,-2-32-124,-1 4 2,1-2 7,-1 0 0,2 0 0,-1 0 0,1 0 0,5 13 0,-7-22-81,1 1-1,-1-1 1,1 0-1,0 1 1,0-1-1,-1 0 1,1 1-1,0-1 1,0 0-1,0 0 1,0 0-1,1 0 1,-1 0-1,0 0 1,0 0 0,1 0-1,-1-1 1,0 1-1,1 0 1,-1-1-1,1 1 1,-1-1-1,1 0 1,-1 1-1,1-1 1,-1 0-1,1 0 1,-1 0-1,1 0 1,-1 0-1,1 0 1,-1 0-1,1-1 1,-1 1-1,1 0 1,-1-1-1,1 1 1,-1-1 0,0 0-1,1 1 1,-1-1-1,0 0 1,2-1-1,9-7 14,-1 0 1,1 0-1,-2-1 1,1-1-1,-2 1 0,1-2 1,-2 1-1,12-20 0,8-9 18,-28 40-53,0 0 0,1-1 0,-1 1 0,0-1 0,0 1 0,1-1 0,-1 1 0,0 0 0,1-1 1,-1 1-1,0 0 0,1-1 0,-1 1 0,1 0 0,-1-1 0,0 1 0,1 0 0,-1 0 0,1 0 0,-1-1 0,1 1 0,-1 0 0,1 0 0,-1 0 0,1 0 0,-1 0 0,1 0 0,-1 0 0,1 0 0,5 13-44,-4 39 17,-2-32-32,0-17-79,1-1 1,-1 1-1,0 0 1,1 0-1,0-1 1,-1 1-1,1-1 1,0 1-1,0 0 1,1-1-1,-1 1 1,0-1-1,1 0 1,0 0-1,-1 1 1,5 2 0,-4-4-100,-1 0 1,1 0 0,0 0-1,0-1 1,0 1 0,0-1-1,0 1 1,0-1 0,0 0-1,0 0 1,0 0 0,0 0-1,-1 0 1,1 0 0,0 0-1,0-1 1,0 1 0,0-1-1,0 1 1,0-1 0,0 0-1,-1 0 1,1 0 0,0 0-1,2-2 1,3-1-1313,-1-2-1,1 1 1,-1 0-1,0-1 1,8-10-1,8-11-5829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4.789"/>
    </inkml:context>
    <inkml:brush xml:id="br0">
      <inkml:brushProperty name="width" value="0.025" units="cm"/>
      <inkml:brushProperty name="height" value="0.025" units="cm"/>
    </inkml:brush>
  </inkml:definitions>
  <inkml:trace contextRef="#ctx0" brushRef="#br0">8 0 19506,'0'48'32,"-8"8"-160,8 12 0,8 7-224,23 2-129,13-3 481,9-6 0,9-6 0,4-5 0,4-7 32,-2-7 1,-5-5-1,-7-2-129,-10-5-767,-14-5-930,-11-5-1089,-21-7-1217</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3.144"/>
    </inkml:context>
    <inkml:brush xml:id="br0">
      <inkml:brushProperty name="width" value="0.025" units="cm"/>
      <inkml:brushProperty name="height" value="0.025" units="cm"/>
    </inkml:brush>
  </inkml:definitions>
  <inkml:trace contextRef="#ctx0" brushRef="#br0">0 51 6502,'0'0'13362,"4"8"-11904,0 9-963,1-1 0,-2 1 0,3 31 0,-5-38-262,0 0 0,-1 0-1,0 0 1,-1 0 0,0 0 0,0 0-1,-1-1 1,-1 1 0,-4 13 0,21-49 194,2 0 1,0 1 0,2 1 0,1 1-1,32-31 1,-33 37-1335,1 1 0,0 1-1,1 1 1,22-13 0,-39 25-2996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0.152"/>
    </inkml:context>
    <inkml:brush xml:id="br0">
      <inkml:brushProperty name="width" value="0.025" units="cm"/>
      <inkml:brushProperty name="height" value="0.025" units="cm"/>
    </inkml:brush>
  </inkml:definitions>
  <inkml:trace contextRef="#ctx0" brushRef="#br0">0 307 18065,'0'0'4559,"12"-6"-3027,6-5-1336,-1 0 0,0-1 0,0-1 0,-2 0 0,0-2 0,0 1 0,-1-2 0,-1 0-1,22-35 1,-30 41-60,0 0-1,-1-1 0,0 0 0,-1 0 1,0 0-1,0 0 0,-1 0 0,1-21 1,-3 32-131,0-1 0,0 1 0,0 0 0,0-1 1,0 1-1,0 0 0,0-1 0,0 1 0,0 0 1,0-1-1,0 1 0,0 0 0,0-1 1,0 1-1,0 0 0,0-1 0,0 1 0,0 0 1,-1-1-1,1 1 0,0 0 0,0 0 1,0-1-1,-1 1 0,1 0 0,0 0 0,0-1 1,-1 1-1,1 0 0,0 0 0,0-1 0,-1 1 1,1 0-1,0 0 0,-1 0 0,1 0 1,-1-1-1,-12 9 76,-9 20 8,12-10 18,0 2 0,2-1 1,0 1-1,2 0 0,0 1 1,1 0-1,1 0 0,1 0 1,-1 38-1,4-57-91,0 1 1,0-1 0,0 0-1,0 0 1,1 0-1,-1 0 1,0 0-1,1 0 1,0 0 0,-1 0-1,1 0 1,0 0-1,0 0 1,0 0 0,0 0-1,0 0 1,1-1-1,-1 1 1,0-1-1,1 1 1,0-1 0,-1 1-1,1-1 1,0 0-1,-1 0 1,1 1-1,0-1 1,0-1 0,0 1-1,0 0 1,0 0-1,0-1 1,0 1-1,0-1 1,0 0 0,0 1-1,1-1 1,-1 0-1,4-1 1,1 1-2,0-1 0,1-1 0,-1 1 0,0-1 0,0-1 0,0 1 0,0-1-1,0 0 1,0-1 0,9-6 0,6-7-28,-2-1-1,0 0 0,-1-2 0,-1 0 1,0-1-1,18-29 0,-45 63 62,2 1-1,0 0 1,0 1 0,-6 22-1,10-29-33,1 1-1,0 0 1,0 0-1,1 0 1,0 0 0,1 1-1,0-1 1,0 0-1,2 11 1,-2-19-52,0-1-1,0 1 1,1 0 0,-1-1-1,0 1 1,0 0 0,1-1-1,-1 1 1,0-1 0,1 1-1,-1-1 1,1 1 0,-1 0 0,1-1-1,-1 0 1,1 1 0,-1-1-1,1 1 1,-1-1 0,1 0-1,-1 1 1,1-1 0,0 0-1,-1 1 1,1-1 0,0 0-1,-1 0 1,1 0 0,0 0-1,-1 0 1,1 0 0,0 0 0,-1 0-1,1 0 1,0 0 0,-1 0-1,1 0 1,0 0 0,-1 0-1,1-1 1,0 1 0,-1 0-1,2-1 1,0 0-301,1 0 1,-1 0-1,0 0 1,0-1-1,0 1 0,0-1 1,0 1-1,-1-1 0,1 0 1,0 0-1,1-2 0,9-20-4486,-1-6-2596</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4.676"/>
    </inkml:context>
    <inkml:brush xml:id="br0">
      <inkml:brushProperty name="width" value="0.025" units="cm"/>
      <inkml:brushProperty name="height" value="0.025" units="cm"/>
    </inkml:brush>
  </inkml:definitions>
  <inkml:trace contextRef="#ctx0" brushRef="#br0">91 134 10826,'0'0'12012,"-9"11"-10534,2-3-1323,-39 49 1459,42-52-1439,1 1-1,0-1 1,0 1-1,0 0 1,0 0-1,1 0 1,0 0-1,0 1 1,1-1 0,-1 13-1,2-18-170,1 0 0,0 0 0,0 0 0,0 0 0,0 0 0,0 0 0,0 0 0,0 0 0,1 0 0,-1 0 0,0-1 0,0 1 0,1-1 0,-1 1 0,0-1 0,1 1 0,-1-1 0,0 0 0,1 0 0,-1 0 0,1 1 0,-1-1 0,1-1 0,-1 1 0,0 0 0,1 0 0,-1 0 0,3-1 0,47-6-387,-9 0 218,0 1-1,63 0 636,-106-9-9,-1 0 0,-1-1 0,0 1 0,0 0 0,-11-24 0,8 21-826,0 1 1,2-1-1,-4-22 1,8 38 232,0 1 0,0 0 0,1 0 0,-1 0-1,0-1 1,1 1 0,-1 0 0,1 0 0,-1 0 0,1 0 0,0 0 0,-1 0 0,1 0 0,0 0 0,0 0-1,0 0 1,-1 1 0,1-1 0,0 0 0,0 0 0,0 1 0,0-1 0,1 1 0,0-1 0,37-16-3379,-18 9 245,7-9-2644</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5.343"/>
    </inkml:context>
    <inkml:brush xml:id="br0">
      <inkml:brushProperty name="width" value="0.025" units="cm"/>
      <inkml:brushProperty name="height" value="0.025" units="cm"/>
    </inkml:brush>
  </inkml:definitions>
  <inkml:trace contextRef="#ctx0" brushRef="#br0">15 74 13036,'0'0'7645,"0"11"-5835,-7 85 772,2-48-1592,2 0 0,5 76 0,0-113-1083,1 0 0,0 0 0,0 0 0,1-1 0,7 15 0,-10-22-143,0-1 0,0 1 0,0-1 1,0 1-1,1-1 0,-1 0 0,1 1 1,0-1-1,0 0 0,-1 0 0,1 0 1,0 0-1,1-1 0,-1 1 0,0 0 1,0-1-1,1 0 0,-1 1 0,1-1 1,-1 0-1,1 0 0,0-1 0,-1 1 1,1 0-1,0-1 0,-1 0 1,5 1-1,-5-2-24,-1 0 0,1 0 0,0 0 0,-1 0 0,1 0 0,-1-1 0,1 1-1,-1 0 1,1-1 0,-1 1 0,0-1 0,0 1 0,0-1 0,0 1 0,0-1 0,0 0 0,0 0 0,0 1 0,0-5 0,13-44-4352,-11 34 2750,6-20-902,1-5 2604,-2 17 4514,-10 37 2514,3 16-4158,0 0-1531,-5 57 540,4-85-1707,0 0-1,0-1 0,0 1 1,0 0-1,0 0 0,0-1 1,0 1-1,0 0 0,0-1 1,1 1-1,-1 0 1,0 0-1,0-1 0,1 1 1,-1 0-1,0-1 0,1 1 1,-1 0-1,0-1 0,1 1 1,-1-1-1,1 1 1,-1-1-1,1 1 0,0-1 1,-1 1-1,1-1 0,-1 1 1,1-1-1,0 0 0,-1 1 1,2-1-1,0 0-12,0 0 1,0 0-1,0 0 0,0 0 0,0-1 1,0 1-1,0-1 0,0 1 0,-1-1 1,1 0-1,0 1 0,2-2 0,3-2-79,0-1-1,0 1 1,0-1 0,0-1-1,6-6 1,-1-3-102,-1-1 1,-1 0 0,0-1-1,-2 0 1,0 0 0,0-1-1,-2 1 1,0-2 0,5-25-1,-1-21 253,5-90 0,-12 111 101,-12 140 2350,-3 131 630,12-219-3154,1 0-1,0 0 1,0-1-1,1 1 1,0 0-1,0-1 0,1 1 1,6 12-1,-7-16-305,1 0 0,0 1 0,0-1-1,0 0 1,1-1 0,-1 1 0,1 0-1,7 4 1,-11-8 214,0 0 0,0 0 0,1 1 0,-1-1 0,0 0 0,0 0-1,0 0 1,1 0 0,-1 0 0,0 0 0,0 0 0,0 0 0,0 0 0,1 0 0,-1 0 0,0 0-1,0 0 1,0 0 0,1 0 0,-1 0 0,0 0 0,0 0 0,0 0 0,1 0 0,-1-1 0,0 1 0,0 0-1,0 0 1,0 0 0,0 0 0,1 0 0,-1 0 0,0 0 0,0-1 0,0 1 0,0 0 0,0 0 0,0 0-1,1 0 1,-1-1 0,0 1 0,0 0 0,0 0 0,0 0 0,0-1 0,0 1 0,0 0 0,0 0 0,0 0-1,0 0 1,0-1 0,0 1 0,0 0 0,0 0 0,0 0 0,0-1 0,0 1 0,0 0 0,0 0-1,0 0 1,-1 0 0,1-1 0,0 1 0,0 0 0,0 0 0,-3-15-1389,-2 3 872,0 0 0,-1 0-1,-1 1 1,-13-19 0,-38-39 3032,-8-12 4065,65 80-6301,0 0 0,0 0 0,0 0 0,0-1 0,0 1 0,1 0-1,-1-1 1,1 1 0,-1 0 0,1-1 0,-1 1 0,1-1 0,0 1-1,0-1 1,-1 1 0,1-1 0,0 1 0,1-1 0,-1-2 0,1 3-105,-1 0 0,1 0 0,0 0 0,0 0 0,-1 0 0,1 0 0,0 0 0,0 1 0,0-1 0,0 0 0,0 1 0,0-1 0,0 0 0,0 1 0,0-1 0,0 1 1,0-1-1,1 1 0,0 0 0,9-2 1,0 0 1,0 2 0,0-1-1,16 2 1,-11 0 142,109 1-2006,-86-2-3381,-16 1-1910</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7.196"/>
    </inkml:context>
    <inkml:brush xml:id="br0">
      <inkml:brushProperty name="width" value="0.025" units="cm"/>
      <inkml:brushProperty name="height" value="0.025" units="cm"/>
    </inkml:brush>
  </inkml:definitions>
  <inkml:trace contextRef="#ctx0" brushRef="#br0">127 336 3523,'0'0'13966,"-8"-6"-11954,-29-20-37,35 25-1891,1 0 0,-1 0 0,0 0 0,0 1 0,1-1-1,-1 1 1,0-1 0,0 1 0,0 0 0,0 0 0,0 0 0,1 0-1,-1 0 1,0 0 0,0 0 0,0 0 0,0 1 0,1-1 0,-1 1-1,0 0 1,0-1 0,1 1 0,-1 0 0,0 0 0,1 0-1,-1 0 1,1 0 0,-1 0 0,1 1 0,0-1 0,-1 0 0,1 1-1,0-1 1,0 1 0,0-1 0,0 1 0,0 0 0,1-1 0,-2 3-1,-1 3-28,0 0-1,0 0 1,1 0 0,0 0-1,0 0 1,0 0-1,0 14 1,2-21-55,0 1 1,0-1 0,1 1 0,-1-1 0,0 1 0,0-1 0,0 0 0,1 1 0,-1-1 0,0 1 0,0-1 0,1 0 0,-1 1 0,0-1-1,1 0 1,-1 0 0,1 1 0,-1-1 0,0 0 0,1 0 0,-1 1 0,1-1 0,-1 0 0,0 0 0,1 0 0,-1 0 0,1 0-1,-1 1 1,1-1 0,-1 0 0,1 0 0,-1 0 0,1 0 0,-1-1 0,1 1 0,-1 0 0,0 0 0,1 0 0,-1 0 0,1 0 0,-1 0-1,1-1 1,-1 1 0,0 0 0,1 0 0,-1-1 0,0 1 0,1 0 0,-1-1 0,0 1 0,1 0 0,-1-1 0,1 1 0,23-17 114,-10-1-59,-12 14-49,1 0 1,0 0-1,0 1 0,0-1 0,0 1 0,0 0 1,1 0-1,0 0 0,6-4 0,-9 7-10,-1-1 1,1 1-1,0 0 0,0 0 0,-1 0 0,1 0 1,0 0-1,0 1 0,-1-1 0,1 0 1,0 0-1,0 0 0,-1 1 0,1-1 0,0 0 1,-1 1-1,1-1 0,0 0 0,-1 1 0,1-1 1,-1 1-1,1-1 0,-1 1 0,1-1 1,-1 1-1,1 0 0,-1-1 0,1 1 0,0 1 1,9 22-67,-9-20 66,22 58 37,-4 1-1,-2 1 1,-3 0 0,-2 1-1,-4 0 1,0 87-1,-8-144 127,-1 1 0,0-1 0,-1 1 0,0-1 0,-1 1 0,1-1 0,-2 0-1,1 0 1,-1 0 0,0-1 0,-1 1 0,-7 8 0,10-13-108,0 0 0,-1 0 0,1 0 0,-1-1 0,0 1 0,0-1 0,0 0-1,0 0 1,0 0 0,-1 0 0,1 0 0,0-1 0,-1 0 0,0 1 0,1-1 0,-1-1 0,1 1 0,-1 0 0,0-1 0,0 0 0,1 0 0,-1 0 0,0 0 0,0-1-1,1 1 1,-1-1 0,0 0 0,1 0 0,-1 0 0,-6-4 0,8 4-51,-1-1 0,1 1 0,-1-1 0,1 0-1,0 0 1,0 0 0,-1 0 0,1 0 0,1 0 0,-1 0 0,0-1 0,1 1-1,-1-1 1,1 1 0,0-1 0,-1 0 0,0-3 0,1 0-29,-1-1 1,1 1-1,0-1 1,1 0-1,0 1 1,0-1-1,1-9 1,1 0-36,1 0 0,1 0 0,1 0 0,0 1 0,11-23 0,79-138-1058,-44 86 113,39-94 1,-78 153 971,-1 1 1,-2-1-1,0-1 0,-3 0 1,0 0-1,-2 0 0,0-45 0,-5 71 98,1 1-1,-1-1 0,0 1 0,0 0 1,0-1-1,-1 1 0,0 0 1,-4-8-1,6 12-41,-1 0 0,1 0 0,-1 0 1,0 0-1,1 0 0,-1 0 0,0 0 0,0 0 0,1 0 0,-1 1 1,0-1-1,0 0 0,0 1 0,0-1 0,0 0 0,0 1 1,0-1-1,0 1 0,-1 0 0,1-1 0,0 1 0,0 0 0,0 0 1,0-1-1,0 1 0,-1 0 0,1 0 0,0 0 0,0 1 1,0-1-1,-1 0 0,1 0 0,0 1 0,0-1 0,0 0 0,0 1 1,0-1-1,0 1 0,0 0 0,0-1 0,0 1 0,0 0 1,0-1-1,0 1 0,-1 2 0,-4 3 15,0 0 0,1 1 1,0 0-1,0 0 0,0 1 0,1 0 1,0-1-1,1 1 0,-1 1 0,-1 9 1,-22 91 38,26-104-72,-5 28 22,-3 55 0,8-76-12,1 1 0,1-1 0,0 0 0,0 1 0,1-1 0,1 0 1,6 20-1,-7-29-7,-1 1 1,1-1 0,0 0-1,0 0 1,0 0 0,0 0-1,1 0 1,-1 0 0,1 0-1,0-1 1,0 0 0,0 1-1,0-1 1,0 0 0,0 0-1,0-1 1,1 1 0,-1-1-1,1 1 1,-1-1 0,1 0-1,0-1 1,-1 1 0,1-1 0,0 1-1,-1-1 1,1 0 0,0 0-1,7-2 1,-4 1 5,1-1 0,-1 0 0,0 0 0,0 0 0,0-1 0,0 0 1,0-1-1,0 0 0,-1 0 0,0 0 0,1-1 0,-2 0 0,11-10 0,-6 2-3,-1 0 0,-1 0 0,0-2-1,-1 1 1,0-1 0,-1 0 0,0 0 0,-2 0-1,0-1 1,0 0 0,-2 1 0,2-26 0,-7 129 215,0-41 76,4 56 1,-1-101-288,0 0 1,0 0 0,0 0-1,1 0 1,-1 0-1,0 0 1,1-1-1,-1 1 1,1 0 0,0 0-1,-1 0 1,1-1-1,0 1 1,0 0-1,0-1 1,0 1 0,0-1-1,1 1 1,-1-1-1,0 0 1,4 3-1,-4-4-1,1 1 1,0-1-1,-1 0 0,1 0 0,-1 0 0,1 0 0,0 0 0,-1 0 0,1 0 0,0 0 0,-1-1 0,1 1 0,0-1 0,-1 1 0,1-1 0,-1 1 0,1-1 0,-1 0 0,2-1 1,5-4 10,0 1 1,-1-1-1,0 0 1,0-1-1,-1 0 1,0 0-1,7-9 1,-1-9 7,0 1 0,-2-1-1,0-1 1,-2 0 0,-1 0 0,6-43 0,-7 36 6,-5 100-243,1-26 324,-4-10-75,1 41 184,1-68-238,0-1 0,1 1 0,-1-1 0,1 1 0,0-1 0,-1 0-1,2 1 1,-1-1 0,0 0 0,1 0 0,-1 0 0,1 0 0,0 0 0,0 0-1,4 4 1,-5-6-142,0 0 0,0-1-1,0 1 1,0 0-1,0-1 1,0 1 0,0-1-1,0 1 1,0-1-1,1 1 1,-1-1 0,0 0-1,0 0 1,1 0-1,-1 1 1,0-1 0,0 0-1,1-1 1,-1 1-1,0 0 1,0 0 0,1 0-1,-1-1 1,0 1-1,0-1 1,0 1 0,0-1-1,1 1 1,-1-1-1,0 0 1,0 1 0,1-2-1,1-1-983,0 0-1,0 0 0,-1 0 1,1 0-1,-1-1 1,0 1-1,1-1 0,1-6 1,8-24-13089</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7.538"/>
    </inkml:context>
    <inkml:brush xml:id="br0">
      <inkml:brushProperty name="width" value="0.025" units="cm"/>
      <inkml:brushProperty name="height" value="0.025" units="cm"/>
    </inkml:brush>
  </inkml:definitions>
  <inkml:trace contextRef="#ctx0" brushRef="#br0">8 1 14253,'0'0'993,"-8"49"-320,8-23 64,0-3-705,4-2-2210,8-3-1890</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7.881"/>
    </inkml:context>
    <inkml:brush xml:id="br0">
      <inkml:brushProperty name="width" value="0.025" units="cm"/>
      <inkml:brushProperty name="height" value="0.025" units="cm"/>
    </inkml:brush>
  </inkml:definitions>
  <inkml:trace contextRef="#ctx0" brushRef="#br0">83 398 11787,'0'0'2461,"-5"12"246,-2 5-1990,-32 85 3544,36-94-4019,1 0 0,0 0 0,0 0 0,1 0 0,0 1 0,0-1-1,1 1 1,0-1 0,1 1 0,2 14 0,-3-22-239,0 0-1,1-1 1,-1 1-1,0 0 1,0-1 0,1 1-1,-1 0 1,1-1 0,-1 1-1,1-1 1,-1 1 0,1-1-1,-1 1 1,1-1 0,-1 1-1,1-1 1,0 1-1,-1-1 1,1 0 0,-1 1-1,1-1 1,0 0 0,0 0-1,-1 1 1,1-1 0,0 0-1,-1 0 1,2 0-1,23-7 76,16-24 30,-29 16-88,0 1 1,-1-2-1,-1 1 1,-1-2 0,0 1-1,-1-1 1,0 0-1,-2-1 1,0 0 0,6-34-1,-4-2 42,-3 0-1,-1-78 1,-4 127-53,0-14 9,-1-1 1,-4-27-1,4 43 2,1 1 0,0 0-1,-1 0 1,0 0 0,0-1-1,0 1 1,0 0 0,-1 0 0,1 0-1,-1 1 1,0-1 0,0 0-1,1 0 1,-2 1 0,1-1-1,0 1 1,-1 0 0,1 0 0,-1 0-1,1 0 1,-1 0 0,-4-2-1,5 4-9,-1 0 0,1 0-1,0 0 1,-1 0 0,1 1 0,0-1-1,-1 1 1,1-1 0,0 1-1,-1 0 1,1 0 0,0 0-1,0 0 1,0 0 0,0 0-1,0 0 1,0 1 0,0-1-1,0 1 1,1 0 0,-1-1 0,1 1-1,-2 2 1,-38 52 135,34-47-138,-9 17 169,-23 43 0,35-61-144,1 0 0,0 1 0,0-1 0,0 1 0,1-1 0,0 1 0,1 0 0,0 0 0,1-1 0,0 13 0,0-20-36,1 1-1,-1 0 0,1-1 0,-1 1 0,1-1 1,0 1-1,0-1 0,0 1 0,0-1 0,0 0 0,0 1 1,0-1-1,0 0 0,1 0 0,-1 0 0,0 1 1,1-2-1,-1 1 0,1 0 0,-1 0 0,1 0 1,0-1-1,-1 1 0,1-1 0,-1 1 0,3-1 0,51 8-333,-38-7 177,7 1-422,-1 1 0,1 1 1,-1 1-1,29 10 1,-47-14 551,0 1 0,0 0 0,0 0 0,0 1 0,0 0 0,-1 0 0,1 0 0,-1 0-1,0 1 1,0-1 0,0 1 0,0 0 0,-1 0 0,0 0 0,0 1 0,0 0 0,0-1 0,0 1 0,-1 0 0,0 0 0,0 0 0,0 0 0,-1 1 0,2 9 0,-2 33-253,-2-29-2769,1-8-3993</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9.612"/>
    </inkml:context>
    <inkml:brush xml:id="br0">
      <inkml:brushProperty name="width" value="0.025" units="cm"/>
      <inkml:brushProperty name="height" value="0.025" units="cm"/>
    </inkml:brush>
  </inkml:definitions>
  <inkml:trace contextRef="#ctx0" brushRef="#br0">137 246 13549,'0'0'2311,"-6"-8"-53,5 7-2203,-3-3 334,1 0 0,-1 0 0,0 0 0,0 0-1,-1 1 1,-8-6 0,11 8-317,1 0 1,-1 1-1,1-1 0,-1 1 0,1-1 1,-1 1-1,0-1 0,1 1 0,-1 0 1,0 0-1,1 0 0,-1 0 1,0 0-1,1 0 0,-1 1 0,0-1 1,1 0-1,-1 1 0,0 0 1,1-1-1,-1 1 0,1 0 0,-1 0 1,1-1-1,0 1 0,-1 0 1,1 0-1,0 1 0,0-1 0,-1 0 1,1 0-1,0 1 0,0-1 1,-1 3-1,-4 5-2,1 1 0,0-1 0,1 1 0,0 0 1,0 0-1,1 1 0,1-1 0,0 1 0,0-1 0,1 1 1,0 0-1,1-1 0,1 18 0,-1-27-68,0 0-1,0 0 1,0 0-1,0 0 1,0 0-1,1 0 1,-1 0-1,0 0 1,1 0-1,-1 0 1,1 0 0,-1 0-1,1 0 1,-1 0-1,1 0 1,0 0-1,-1 0 1,1-1-1,0 1 1,0 0-1,-1 0 1,1-1-1,0 1 1,0-1 0,0 1-1,0-1 1,2 1-1,-1 0 6,1-1 0,-1 0-1,0 0 1,1 0 0,-1 0-1,0-1 1,1 1 0,-1-1 0,0 1-1,0-1 1,1 0 0,1-1-1,5-2 21,-1 0-1,0-1 0,0 0 1,0-1-1,10-9 0,-5 0-8,-1 0-1,18-29 1,10-13-39,-40 57 20,0 0-1,0 0 0,0-1 0,0 1 0,1 0 0,-1 0 1,0 0-1,0 0 0,0 0 0,1-1 0,-1 1 0,0 0 0,0 0 1,0 0-1,1 0 0,-1 0 0,0 0 0,0 0 0,0 0 1,1 0-1,-1 0 0,0 0 0,0 0 0,1 0 0,-1 0 1,0 0-1,0 0 0,1 0 0,-1 0 0,0 0 0,0 0 1,0 0-1,1 0 0,-1 0 0,0 0 0,0 0 0,0 1 0,1-1 1,-1 0-1,0 0 0,0 0 0,0 0 0,0 1 0,1-1 1,-1 0-1,0 0 0,0 0 0,0 1 0,0-1 0,0 0 1,0 0-1,0 0 0,0 1 0,1-1 0,-1 0 0,0 0 1,0 0-1,0 1 0,0-1 0,0 0 0,0 0 0,0 1 0,-1-1 1,5 20-51,-4-19 45,7 55 94,8 58 745,-1 223 0,-15-320-706,-1 1 0,-1-1 0,0 0 0,-7 18 0,8-28-85,0 0 1,-1 0-1,0-1 1,0 1-1,-1-1 1,0 1-1,0-1 1,0-1-1,-1 1 1,0 0-1,0-1 1,-7 6-1,11-10-32,-1 0 1,1 0-1,0 0 0,-1 0 0,1-1 0,0 1 0,-1 0 0,1 0 1,-1-1-1,1 1 0,-1-1 0,1 0 0,-1 1 0,0-1 0,1 0 1,-1 0-1,1 0 0,-1 0 0,0 0 0,1 0 0,-1-1 1,1 1-1,-1 0 0,-2-2 0,2 1-2,0-1 1,0 1-1,0-1 1,1 0-1,-1 0 1,1 0-1,-1 0 0,1 0 1,0 0-1,-1 0 1,1 0-1,0 0 1,0-1-1,0-2 1,-3-9-11,1 1 0,1-1 0,0 0 0,1-19 0,1 13-6,2 1 0,0 0 1,1 0-1,0 1 0,2-1 1,0 1-1,1 0 0,1 0 0,1 0 1,11-18-1,12-13 11,2 1 0,39-43 0,-32 43 8,47-76 1,-84 119-12,0 1-1,0-1 1,0 1 0,-1-1 0,1 0 0,-1 0 0,-1 0 0,1 0 0,-1 0 0,0 0 0,0-1 0,0 1 0,-1 0 0,0-6 0,0 10 1,-1 0-1,1 1 1,-1-1 0,1 1 0,-1-1 0,1 0 0,-1 1 0,0-1 0,1 1 0,-1 0 0,0-1 0,0 1 0,1 0 0,-1-1 0,0 1 0,0 0 0,1 0 0,-1-1 0,0 1 0,0 0 0,0 0 0,0 0 0,1 0 0,-1 0 0,0 0 0,0 0-1,0 1 1,1-1 0,-1 0 0,0 0 0,0 1 0,1-1 0,-1 0 0,-1 1 0,-26 14-36,18-6 48,1 0 1,0 0-1,0 1 0,1 1 0,0-1 0,1 1 0,0 0 0,1 1 1,0 0-1,1 0 0,0 0 0,1 1 0,1-1 0,0 1 1,0 0-1,1 0 0,0 14 0,2-25-7,0-1 0,1 1 0,-1-1-1,1 1 1,-1-1 0,1 0 0,-1 1 0,1-1 0,0 0 0,0 1-1,0-1 1,0 0 0,0 0 0,0 1 0,0-1 0,0 0-1,0 0 1,0 0 0,1-1 0,-1 1 0,0 0 0,1 0 0,-1-1-1,0 1 1,1 0 0,-1-1 0,1 0 0,-1 1 0,1-1-1,-1 0 1,1 0 0,-1 0 0,1 0 0,-1 0 0,1 0-1,-1 0 1,4-1 0,3 0 18,0 0 0,1-1-1,-1 0 1,0 0 0,16-7-1,-6-1-9,0-1-1,-1 0 0,0-1 1,0-1-1,-1 0 0,-1-1 1,-1-1-1,0 0 0,0-2 1,-2 1-1,0-1 1,-1-1-1,-1 0 0,0 0 1,11-34-1,-15 26-66,-10 29-63,-14 44-54,17-45 172,-19 80 400,18-73-336,1-1 1,0 1-1,1 0 0,0-1 0,0 1 0,0 0 1,4 14-1,-3-22-51,-1 0 0,1 0 0,0 0 0,-1 0 0,1 0 0,0 0 0,0 0 0,0 0 0,0 0 0,0 0 0,0 0 0,0-1 0,0 1 0,0 0 0,1-1 0,-1 1 0,0-1 0,0 1 0,1-1 0,-1 0 0,0 1 0,1-1-1,-1 0 1,0 0 0,0 0 0,1 0 0,-1 0 0,0 0 0,1 0 0,-1-1 0,0 1 0,1 0 0,-1-1 0,0 1 0,2-2 0,3 1 31,0-1 1,1-1-1,-2 1 0,1-1 0,11-7 0,-7 2-32,0 0 0,0-1 0,-1-1 0,0 1-1,-1-2 1,0 1 0,0-1 0,-1 0 0,0-1 0,-1 1 0,-1-1 0,0 0 0,0-1 0,-1 1 0,-1-1 0,0 0 0,-1 0-1,1-25 1,-21 135-242,17-84 265,0 1 0,0 0 0,1 0 0,1 1 0,0-2 0,4 17 0,-4-28-15,0 1-1,0-1 0,-1 0 1,1 1-1,1-1 0,-1 0 1,0 0-1,0 0 0,1 0 1,-1 0-1,1 0 0,0 0 0,0-1 1,-1 1-1,1 0 0,0-1 1,4 2-1,-3-2 2,0 0 0,0 0 0,0-1 0,0 1 0,0-1 0,0 0 0,0 0 0,0 0 0,1 0 0,-1-1 0,0 1 0,0-1 0,0 0 0,0 0 0,0 0 0,0 0 0,4-3 0,0 0-2,1-1 0,-1 1 1,-1-1-1,1-1 0,-1 0 0,0 0 0,0 0 0,-1 0 1,1-1-1,-1 0 0,-1 0 0,0 0 0,0-1 0,6-13 0,-7 12-15,1-1 0,-1 1-1,-1 0 1,1-1 0,-2 0-1,1 1 1,-1-1 0,-1 0-1,0 0 1,0 0 0,-1 0-1,-3-14 1,4 24-6,0 1-1,0-1 1,0 0 0,0 1-1,0-1 1,0 0-1,0 1 1,-1-1-1,1 0 1,0 1 0,0-1-1,0 0 1,-1 0-1,1 1 1,0-1 0,0 0-1,-1 0 1,1 0-1,0 1 1,0-1 0,-1 0-1,1 0 1,0 0-1,-1 0 1,1 0-1,0 0 1,-1 1 0,1-1-1,0 0 1,-1 0-1,1 0 1,0 0 0,-1 0-1,1 0 1,0 0-1,-1 0 1,1-1 0,0 1-1,-1 0 1,1 0-1,0 0 1,-1 0 0,1 0-1,0 0 1,0-1-1,-1 1 1,1 0-1,0 0 1,0 0 0,-1-1-1,1 1 1,0 0-1,0 0 1,0-1 0,-1 1-1,1 0 1,0-1-1,0 1 1,0 0 0,0-1-1,0 1 1,-1 0-1,1 0 1,0-1-1,0 1 1,0 0 0,0-1-1,0 0 1,-10 23-30,8-13 62,0 0 1,1 0-1,0 0 0,1 1 1,0-1-1,0 0 1,3 12-1,-3-20-27,0 0 1,1 0-1,-1 0 1,1 0-1,-1-1 1,1 1-1,-1 0 1,1 0-1,-1-1 1,1 1-1,0 0 1,-1-1-1,1 1 1,0 0-1,-1-1 1,1 1-1,0-1 1,0 0-1,0 1 1,0-1-1,-1 0 1,1 1-1,0-1 1,0 0-1,0 0 1,0 0-1,0 1 1,0-1-1,0 0 1,0-1-1,0 1 1,-1 0-1,1 0 1,0 0-1,0 0 1,0-1-1,0 1 1,0 0-1,0-1 1,-1 1-1,1-1 1,0 1-1,0-1 1,-1 1-1,1-1 1,1 0-1,34-29 89,-24 15-90,-2-1 0,0 0 0,-1-1 0,-1 0 0,-1-1 0,0 0 0,-1 0 0,4-22 0,-12 63-128,3 46 0,0-24 156,-1-33-13,-1-6 13,1 1 0,0-1 0,1 0 0,-1 0 0,4 12 0,-4-17-26,1 1-1,0-1 0,-1 0 0,1 1 0,0-1 0,0 0 1,0 1-1,0-1 0,0 0 0,0 0 0,0 0 1,0 0-1,1 0 0,-1 0 0,0 0 0,1 0 1,-1 0-1,0-1 0,1 1 0,-1-1 0,1 1 0,-1-1 1,1 1-1,-1-1 0,1 0 0,0 0 0,-1 0 1,2 0-1,6 1-27,0-1 0,0-1 0,0 1-1,0-2 1,0 1 0,0-1 0,15-6 0,9-11-2787,-33 19 2528,0 0 0,0-1 1,0 1-1,1 0 0,-1-1 0,0 1 0,0 0 1,0-1-1,0 1 0,1 0 0,-1-1 1,0 1-1,0 0 0,0-1 0,0 1 0,0-1 1,0 1-1,0 0 0,0-1 0,0 1 1,0 0-1,0-1 0,0 1 0,-1-1 0,1 1 1,0 0-1,0-1 0,0 1 0,0 0 1,-1-1-1,1 1 0,0 0 0,0 0 0,-1-1 1,1 1-1,0 0 0,0 0 0,-1-1 1,1 1-1,0 0 0,-1 0 0,1 0 1,0-1-1,-1 1 0,-1-1-630,-8-10-6439</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09.984"/>
    </inkml:context>
    <inkml:brush xml:id="br0">
      <inkml:brushProperty name="width" value="0.025" units="cm"/>
      <inkml:brushProperty name="height" value="0.025" units="cm"/>
    </inkml:brush>
  </inkml:definitions>
  <inkml:trace contextRef="#ctx0" brushRef="#br0">0 24 17553,'0'-9'3875,"1"2"-960,1 2-769,2 3-1377,1 2-385,-3 0-224,0 0-160,1 10-576,0 1-1762,-3 2-1794,0 2-3331</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10.327"/>
    </inkml:context>
    <inkml:brush xml:id="br0">
      <inkml:brushProperty name="width" value="0.025" units="cm"/>
      <inkml:brushProperty name="height" value="0.025" units="cm"/>
    </inkml:brush>
  </inkml:definitions>
  <inkml:trace contextRef="#ctx0" brushRef="#br0">69 383 13677,'0'0'5349,"2"-10"-3336,0-2-1486,3-33 1652,-5 45-2141,0-1-1,0 1 1,0 0 0,0-1-1,0 1 1,0-1 0,0 1-1,0 0 1,0-1 0,-1 1-1,1 0 1,0 0 0,0-1-1,0 1 1,-1 0 0,1-1-1,0 1 1,0 0 0,-1 0-1,1-1 1,0 1-1,-1 0 1,1 0 0,0 0-1,-1 0 1,1-1 0,0 1-1,-1 0 1,1 0 0,0 0-1,-1 0 1,1 0 0,0 0-1,-1 0 1,1 0 0,-1 0-1,1 0 1,0 0 0,-1 0-1,1 0 1,0 0 0,-1 0-1,1 1 1,0-1 0,-1 0-1,1 0 1,0 0-1,-1 0 1,1 1 0,0-1-1,0 0 1,-1 0 0,1 1-1,0-1 1,0 0 0,-1 0-1,1 1 1,0-1 0,0 0-1,0 1 1,-1-1 0,-18 19 72,12-6 108,1 0-1,0 0 0,1 1 1,0 0-1,1 0 1,1 0-1,0 0 0,1 1 1,1-1-1,0 21 1,1-33-203,0 0 1,0 0 0,0-1 0,1 1-1,-1 0 1,1-1 0,-1 1 0,1 0 0,-1-1-1,1 1 1,0 0 0,0-1 0,0 1-1,0-1 1,0 1 0,0-1 0,0 0-1,0 1 1,0-1 0,1 0 0,-1 0-1,1 0 1,-1 0 0,1 0 0,-1 0-1,1 0 1,-1-1 0,1 1 0,0-1-1,-1 1 1,1-1 0,0 1 0,0-1-1,-1 0 1,1 0 0,0 0 0,0 0-1,-1 0 1,1 0 0,0 0 0,2-1-1,3 0-6,0 0 1,0-1-1,0 0 0,0 0 0,-1 0 0,1-1 0,-1 0 0,1 0 0,6-6 0,1-1-17,-1-1-1,-1-1 1,0 0-1,-1-1 1,0 0-1,-1-1 1,0 0-1,-1-1 1,-1 0-1,0 0 1,8-25-1,-8 16 2,-2 0 1,0 0-1,-2 0 1,0-1-1,-2 1 1,-1-1-1,-2-32 1,0 49-11,0 1 0,0-1 0,-1 1 0,0 0 0,0 0 0,0-1 0,-1 1 0,-1 1 0,-5-11 0,8 15 8,0 0 0,0 1 0,-1-1-1,1 0 1,-1 1 0,1-1 0,-1 1-1,1 0 1,-1-1 0,0 1 0,0 0-1,1 0 1,-1 0 0,0 0 0,0 0-1,0 0 1,0 1 0,0-1 0,0 1-1,0 0 1,-1-1 0,1 1 0,0 0-1,0 0 1,0 0 0,0 0 0,0 1-1,0-1 1,0 0 0,0 1 0,0 0-1,0-1 1,0 1 0,0 0 0,0 0-1,0 0 1,0 0 0,0 1 0,-1 1-1,-6 4-2,1 1 0,0-1-1,0 2 1,1-1-1,1 1 1,-1 0 0,1 1-1,1-1 1,0 1-1,-7 18 1,6-13 86,1 0 1,0 1-1,1 0 1,1-1-1,1 1 0,-1 31 1,3-45-72,0 0-1,0 0 1,0 0 0,1 0-1,-1 0 1,1-1 0,-1 1 0,1 0-1,0 0 1,-1 0 0,1-1 0,0 1-1,0 0 1,0-1 0,1 1 0,-1-1-1,0 1 1,1-1 0,-1 1-1,1-1 1,-1 0 0,3 2 0,0-1-14,1 0-1,-1-1 1,0 1 0,1-1 0,-1 0 0,1 0 0,-1 0 0,1-1 0,6 1 0,5-2-300,0 0 0,0-1 1,0 0-1,27-8 0,-29 5-339,1 0-1,-1 1 1,1 1-1,0 1 1,0 0-1,29 1 1,-42 2 672,-1-1 0,1 1 0,-1 0 1,0 0-1,0 0 0,1 1 0,-1-1 1,0 0-1,0 0 0,0 1 1,0-1-1,0 0 0,0 1 0,-1-1 1,1 1-1,0-1 0,-1 1 0,1 0 1,-1-1-1,0 1 0,1 0 0,-1-1 1,0 1-1,0 0 0,0-1 0,0 1 1,0-1-1,-1 4 0,-5 50 774,-1-27-569,-1-1-1148,6-9-5517</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10.716"/>
    </inkml:context>
    <inkml:brush xml:id="br0">
      <inkml:brushProperty name="width" value="0.025" units="cm"/>
      <inkml:brushProperty name="height" value="0.025" units="cm"/>
    </inkml:brush>
  </inkml:definitions>
  <inkml:trace contextRef="#ctx0" brushRef="#br0">177 1 18449,'0'0'2157,"-2"9"-417,-6 40-320,2 0 0,2 1 0,3 87 0,3-118-1496,0 0 0,1-1 1,1 1-1,0-1 0,2 0 0,0-1 0,1 1 0,1-1 0,0 0 1,1-1-1,1 0 0,1 0 0,20 22 0,-90-95-5568,-11-6 4817,-30-29 3086,98 90-2038,-26-28 1431,28 30-1573,-1-1-1,0 1 0,1-1 1,-1 1-1,1-1 0,-1 0 1,1 1-1,-1-1 0,1 0 1,0 1-1,-1-1 0,1 0 1,0 1-1,-1-1 1,1 0-1,0 0 0,0 0 1,0 1-1,0-1 0,0 0 1,0 0-1,0 0 0,0 1 1,0-1-1,0 0 0,0 0 1,0 1-1,1-1 1,-1 0-1,0 0 0,1 1 1,-1-1-1,0 0 0,1 0 1,-1 1-1,1-1 0,-1 1 1,1-1-1,-1 0 0,1 1 1,0-1-1,0 0 0,14-3 142,0 0-1,0 1 0,0 0 0,0 1 0,1 1 1,19 0-1,-1 0-136,13-1-185,32-2-1341,-29-5-3552,-30 1-1822,-11-1-4537</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30.168"/>
    </inkml:context>
    <inkml:brush xml:id="br0">
      <inkml:brushProperty name="width" value="0.025" units="cm"/>
      <inkml:brushProperty name="height" value="0.025" units="cm"/>
    </inkml:brush>
  </inkml:definitions>
  <inkml:trace contextRef="#ctx0" brushRef="#br0">0 262 3523,'13'-4'-133,"37"-6"397,102-9 0,76 5 1574,346-15 1252,179-28-2442,32-1-42,525 54 344,-473 30-712,349 5 197,-819-30-240,954-31 1078,-1285 27-1237,47-3 73,0-4 0,144-34 0,-205 34-40,-18 0 76,-6 9-144,1 0 0,0 0 0,-1 0-1,1 0 1,0 0 0,-1 0 0,1 0 0,-1 1-1,1-1 1,-1 1 0,0-1 0,1 1-1,-1-1 1,0 1 0,1 0 0,-1 0-1,0 0 1,1 0 0,-3 0 0,-21 1-457,1 1 1,-32 7-1,-24 1-2790,34-9-320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0.492"/>
    </inkml:context>
    <inkml:brush xml:id="br0">
      <inkml:brushProperty name="width" value="0.025" units="cm"/>
      <inkml:brushProperty name="height" value="0.025" units="cm"/>
    </inkml:brush>
  </inkml:definitions>
  <inkml:trace contextRef="#ctx0" brushRef="#br0">0 1 12940,'0'0'11211,"55"48"-26041</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0:30.993"/>
    </inkml:context>
    <inkml:brush xml:id="br0">
      <inkml:brushProperty name="width" value="0.025" units="cm"/>
      <inkml:brushProperty name="height" value="0.025" units="cm"/>
    </inkml:brush>
  </inkml:definitions>
  <inkml:trace contextRef="#ctx0" brushRef="#br0">26 166 6374,'-2'-2'127,"0"0"1,0 0-1,0 0 0,0 0 1,0-1-1,0 1 0,0-1 1,1 1-1,-1-1 0,1 1 1,0-1-1,0 0 1,0 0-1,0 0 0,1 1 1,-2-7-1,3 7-75,-1 1 0,1-1 1,0 1-1,0-1 0,0 1 0,-1-1 0,1 1 1,1-1-1,-1 1 0,0 0 0,0 0 1,0 0-1,1-1 0,-1 1 0,0 0 0,1 1 1,-1-1-1,1 0 0,-1 0 0,1 1 1,0-1-1,-1 1 0,1-1 0,0 1 0,-1 0 1,1-1-1,0 1 0,-1 0 0,4 0 1,67-5-10,0 4 1,0 2-1,129 20 1,6-1-37,718-17 612,-427-11 241,415 14-252,1043-16 401,-1019-15-864,450-17 1098,-980 22-756,373-9-88,-726 34-398,-5 1-5660,-43-6 208</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2:13.637"/>
    </inkml:context>
    <inkml:brush xml:id="br0">
      <inkml:brushProperty name="width" value="0.025" units="cm"/>
      <inkml:brushProperty name="height" value="0.025" units="cm"/>
    </inkml:brush>
  </inkml:definitions>
  <inkml:trace contextRef="#ctx0" brushRef="#br0">5 135 8808,'0'0'3769,"-2"-8"-3593,2 6-163,-1 0 0,1 0 0,0 1-1,-1-1 1,1 0 0,0 0-1,0 0 1,0 0 0,0 1 0,0-1-1,1 0 1,-1 0 0,0 0 0,1 1-1,0-1 1,-1 0 0,1 0-1,0 1 1,0-1 0,1-2 0,2 2 33,-1 0 0,0 0-1,1 0 1,-1 0 0,1 0 0,0 1 0,-1 0 0,1 0 0,0 0 0,0 0 0,0 0 0,4 1 0,313-22 2017,-130 14-1964,641-28 77,1 70 609,-495 1-739,956 62 212,27-65 703,302-23-742,-373-67-125,-675 25-70,2398-37 18,-1377 95-256,-542-3 135,-728-17 302,723-8-24,-893-4-440,228-41 1,-375 47-73,25-7-253,-33 7 350,0 1 0,0 0 0,0-1 0,0 1 0,-1 0 1,1-1-1,0 1 0,0-1 0,0 0 0,0 1 0,0-1 1,-1 0-1,1 1 0,0-1 0,-1 0 0,1 0 0,0 0 0,-1 1 1,1-1-1,-1 0 0,1 0 0,-1 0 0,0 0 0,1 0 0,-1-2 1,-2-10-4729</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3:15.095"/>
    </inkml:context>
    <inkml:brush xml:id="br0">
      <inkml:brushProperty name="width" value="0.025" units="cm"/>
      <inkml:brushProperty name="height" value="0.025" units="cm"/>
    </inkml:brush>
  </inkml:definitions>
  <inkml:trace contextRef="#ctx0" brushRef="#br0">1 74 6182,'171'-5'4361,"83"-13"-3009,34-3-1278,1920-2 285,-1915 25-168,947 38-76,-330-6 250,1183-22 619,-1316-14-1028,684-10-33,-413 2 148,-489 10 89,265-3-124,-1-33 366,-731 28 32,115-6-911,-199 13-1850,-7-7-1570</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3:51.484"/>
    </inkml:context>
    <inkml:brush xml:id="br0">
      <inkml:brushProperty name="width" value="0.025" units="cm"/>
      <inkml:brushProperty name="height" value="0.025" units="cm"/>
    </inkml:brush>
  </inkml:definitions>
  <inkml:trace contextRef="#ctx0" brushRef="#br0">147 270 5573,'-12'0'1324,"-115"0"3166,120-3-2422,15-3-1764,17-5-487,1 6 123,0 1 1,1 1-1,-1 1 1,33 2-1,109 15-439,-63-4 361,27-4 583,158-11-1,132-35 653,933-72-194,-444 43-551,76 21 440,3 47-650,-409 4-137,2399 0 444,-2570-8-430,774 27 52,-756 20-29,395 26 162,644-19 164,-1103-51-320,204 5 983,-539-2-988,0-2-21,0 1-1,0 2 0,0 1 0,0 1 0,-1 1 1,31 12-1,-57-17-30,-1 0 0,1 0 0,-1 0 1,0 0-1,1 0 0,-1 0 0,0 1 0,1-1 1,-1 0-1,0 1 0,0-1 0,0 1 0,0-1 1,0 1-1,0 2 0,0 9-4078</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3:59.236"/>
    </inkml:context>
    <inkml:brush xml:id="br0">
      <inkml:brushProperty name="width" value="0.025" units="cm"/>
      <inkml:brushProperty name="height" value="0.025" units="cm"/>
    </inkml:brush>
  </inkml:definitions>
  <inkml:trace contextRef="#ctx0" brushRef="#br0">1 0 11691,'6'9'2557,"0"-1"-2324,-1 1 0,-1 0 0,1 0 0,-2 0 0,1 0 0,-1 1 0,-1 0 0,0-1 0,0 1 0,-1 0 0,0 0 0,0 0 0,-2 16 0,-13 167 94,7-138-317,3 1 1,2 0-1,5 55 0,-1-100-10,0 0-1,1 0 0,0 0 0,0-1 1,1 1-1,1-1 0,-1 0 1,2 0-1,6 9 0,8 8 6,38 40 0,-40-48 2,0 0 0,-2 2 0,0 0 0,15 29 0,-20-28 27,-2 1 1,-1 1 0,-1-1-1,-1 1 1,-1 1 0,3 46-1,-8 154 868,0-220-872,-23 295 1048,-1 51-421,21-263-621,4-1 1,4 1-1,4-1 0,30 135 1,6-71-89,-20-73-282,-3 1 1,12 90 0,-26-83 518,-4 0 1,-4 0-1,-3 0 0,-20 115 1,-92 334 2395,29-165-1186,64-248-1348,-8 129 0,26-186-66,3 1 0,2-1 1,4 0-1,2 0 0,24 100 1,-1-48-937,-5 1 1,-6 1 0,6 163 0,-23-14-1180,-5-90-2219,-2-54-2015</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0.151"/>
    </inkml:context>
    <inkml:brush xml:id="br0">
      <inkml:brushProperty name="width" value="0.025" units="cm"/>
      <inkml:brushProperty name="height" value="0.025" units="cm"/>
    </inkml:brush>
  </inkml:definitions>
  <inkml:trace contextRef="#ctx0" brushRef="#br0">1 69 13196,'0'0'9433,"6"9"-8530,1 3-777,-1 1 0,-1 0 0,0 0 0,-1 1 0,0 0 0,-1 0 0,-1-1-1,0 2 1,0 26 0,2 28 209,-3-27 67,2-1 0,2 0 0,18 73 1,-23-111-343,1 0-1,0 0 1,0 0 0,0 0 0,0 0 0,1-1 0,-1 1 0,1-1 0,0 1 0,-1-1 0,1 1-1,0-1 1,0 0 0,1 0 0,-1 0 0,0 0 0,1 0 0,-1 0 0,1-1 0,0 1 0,-1-1-1,1 0 1,0 0 0,0 0 0,0 0 0,0 0 0,6 0 0,-4-1 45,1-1 0,-1 0 0,1 0 0,-1 0 0,0 0-1,1-1 1,-1 0 0,0 0 0,0-1 0,0 1 0,-1-1 0,1 0 0,0-1 0,5-5 0,12-11 24,-1-1 0,-2-1-1,0-1 1,-1 0 0,-1-2 0,-1 0 0,-2-1 0,17-40 0,-18 34-110,-1-1 0,-2 0 0,-1 0 0,-2-1 1,-2 0-1,0 0 0,-2-35 0,-6 53-10,-5 17-645,-9 21-1369,-8 80-9382,17-66 2403</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0.885"/>
    </inkml:context>
    <inkml:brush xml:id="br0">
      <inkml:brushProperty name="width" value="0.025" units="cm"/>
      <inkml:brushProperty name="height" value="0.025" units="cm"/>
    </inkml:brush>
  </inkml:definitions>
  <inkml:trace contextRef="#ctx0" brushRef="#br0">70 294 5926,'0'0'14018,"0"-8"-12048,2-27-384,-2 34-1537,0 1 1,0 0 0,0-1 0,0 1-1,1 0 1,-1-1 0,0 1 0,0 0-1,0-1 1,-1 1 0,1-1 0,0 1-1,0 0 1,0-1 0,0 1 0,0 0 0,0-1-1,0 1 1,-1 0 0,1-1 0,0 1-1,0 0 1,-1-1 0,1 1 0,0 0-1,0 0 1,-1-1 0,1 1 0,0 0-1,0 0 1,-1-1 0,1 1 0,0 0-1,-1 0 1,1 0 0,-1 0 0,1 0 0,0 0-1,-1-1 1,1 1 0,0 0 0,-1 0-1,1 0 1,0 0 0,-1 0 0,1 0-1,-1 1 1,1-1 0,0 0 0,-1 0-1,1 0 1,0 0 0,-1 0 0,1 0-1,0 1 1,-1-1 0,1 0 0,-1 1 0,-15 10 339,11-6-285,0 2 0,1-1 0,0 0 0,0 1-1,1 0 1,0 0 0,0 0 0,1 0 0,-1 0-1,2 1 1,-1-1 0,1 1 0,0-1 0,1 1-1,-1-1 1,1 1 0,2 11 0,-1-18-101,0 0-1,-1 0 1,1 0 0,0 0-1,0 0 1,0 0 0,0 0 0,0-1-1,0 1 1,0 0 0,1 0-1,-1-1 1,0 1 0,0-1 0,1 1-1,-1-1 1,0 1 0,0-1-1,1 0 1,-1 0 0,0 0 0,1 0-1,-1 0 1,0 0 0,1 0-1,-1 0 1,0 0 0,3-1 0,1 0 13,0 0 0,0 0 0,0 0 0,0-1 1,-1 1-1,9-5 0,-5 0-13,1-1 0,-1 0 1,-1 0-1,1 0 0,11-16 0,11-12-6,-25 77-173,-5-16 196,-1 48 744,3-1 0,22 137-1,-23-205-752,6 28 14,-1 0 0,2 37 1,-8-63-16,0 1 1,0 0 0,0 0-1,-1 0 1,0 0-1,0-1 1,-1 1 0,0 0-1,-1-1 1,1 1-1,-1-1 1,-1 0 0,0 0-1,-8 12 1,11-17 5,0-1 0,0 1 1,0-1-1,0 0 0,-1 1 0,1-1 0,-1 0 1,1 0-1,0 0 0,-1 0 0,0 0 0,1 0 1,-1 0-1,0 0 0,1-1 0,-1 1 0,0-1 1,0 1-1,0-1 0,1 0 0,-1 0 1,0 0-1,0 0 0,-3 0 0,3-1-3,0 0-1,0 0 0,0 0 1,0-1-1,0 1 0,0-1 1,0 1-1,0-1 1,0 0-1,1 0 0,-1 1 1,1-1-1,-1 0 1,1-1-1,-2-3 0,-2-4 2,0-1 0,1-1-1,0 1 1,1-1 0,0 1 0,-1-16-1,2 8-44,2 0-1,0 1 0,1-1 0,1 0 1,1 0-1,0 1 0,2-1 0,0 1 1,1 0-1,0 1 0,2-1 0,0 1 1,1 1-1,1-1 0,0 2 1,1-1-1,15-15 0,67-74-626,-48 57 366,63-89 0,-97 121 303,-1-1-1,0 0 1,-2 0-1,0-1 1,-1 0-1,-1 0 1,0 0-1,-1-1 1,-2 0-1,3-22 1,-6 39 7,1 0 1,-1 0-1,0 0 1,0 0 0,0 0-1,0 0 1,-1 0-1,1 0 1,0 0 0,-1 0-1,0 0 1,1 0-1,-1 0 1,0 0 0,0 0-1,0 1 1,0-1-1,-2-2 1,2 3-11,0 0 0,0 1 0,0-1 0,0 1-1,-1-1 1,1 1 0,0 0 0,0-1 0,0 1 0,-1 0 0,1 0 0,0 0-1,0 0 1,-1 0 0,1 0 0,0 0 0,0 0 0,0 0 0,-1 1 0,1-1 0,-2 1-1,-4 2 2,1 0-1,0 1 1,0-1-1,0 1 1,0 0-1,0 1 1,1 0-1,-8 8 1,3-1 56,2-1 1,-1 2 0,2-1-1,0 1 1,0 0-1,1 1 1,1-1 0,0 1-1,0 0 1,2 1-1,0-1 1,1 0 0,-2 29-1,5-40-64,-1 0 1,0 0-1,1 0 0,-1 0 1,1-1-1,0 1 1,0 0-1,0-1 0,1 1 1,-1 0-1,0-1 0,1 0 1,0 1-1,-1-1 0,1 0 1,3 3-1,1 0 17,-1-1 0,1 1 0,0-2 0,0 1 0,0-1 0,11 5 0,3-1-1309,0-1 1,0-1 0,34 5-1,-20-8-3882,-2-2-2386</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1.244"/>
    </inkml:context>
    <inkml:brush xml:id="br0">
      <inkml:brushProperty name="width" value="0.025" units="cm"/>
      <inkml:brushProperty name="height" value="0.025" units="cm"/>
    </inkml:brush>
  </inkml:definitions>
  <inkml:trace contextRef="#ctx0" brushRef="#br0">6 0 9065,'0'0'19474,"-6"49"-17488,6-38-1057,0-1-737,2-4-128,8-2-1121,1-4-2947,3-4-5605</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3.192"/>
    </inkml:context>
    <inkml:brush xml:id="br0">
      <inkml:brushProperty name="width" value="0.025" units="cm"/>
      <inkml:brushProperty name="height" value="0.025" units="cm"/>
    </inkml:brush>
  </inkml:definitions>
  <inkml:trace contextRef="#ctx0" brushRef="#br0">172 243 4228,'-23'-13'9823,"2"9"-4400,17 4-5109,1 0 1,0 1 0,0-1 0,0 1-1,0 0 1,0 0 0,0 0 0,0 0-1,1 1 1,-1-1 0,-4 4-1,1-1-199,0 1 0,1 0 0,0 0 0,0 1 0,0-1 0,1 1-1,0 0 1,0 0 0,1 1 0,-5 10 0,2-5 112,1 1 1,0-1 0,1 1-1,0 1 1,1-1 0,1 0-1,0 1 1,1-1-1,0 1 1,3 25 0,-2-38-220,0 0 0,0 0 0,1 0 0,-1 0 0,0 0 1,1 0-1,-1 0 0,1 0 0,-1 0 0,1 0 0,0 0 1,-1 0-1,1 0 0,0 0 0,0-1 0,-1 1 1,1 0-1,0-1 0,0 1 0,0 0 0,0-1 0,0 1 1,0-1-1,0 0 0,2 1 0,-1 0 13,1-1 1,0 0-1,-1 0 0,1 0 0,-1 0 1,1-1-1,0 1 0,-1-1 0,1 1 1,3-3-1,2 0 53,0-1 0,0 0 0,0 0 1,0-1-1,9-8 0,11-15 2,-1-2 0,-2 0 1,-1-2-1,-1-1 0,-2 0 0,-1-2 0,-2 0 1,-1-1-1,-2-1 0,18-68 0,-27 75 648,-7 30-712,1 0 1,0-1 0,0 1-1,0 0 1,0 0 0,0 0 0,-1 0-1,1 0 1,0 0 0,0 0-1,0 0 1,0-1 0,0 1 0,-1 0-1,1 0 1,0 0 0,0 0-1,0 0 1,-1 0 0,1 0 0,0 0-1,0 0 1,0 0 0,0 0-1,-1 0 1,1 0 0,0 0-1,0 0 1,0 0 0,-1 0 0,1 1-1,0-1 1,0 0 0,0 0-1,0 0 1,0 0 0,-1 0 0,1 0-1,0 0 1,0 1 0,0-1-1,0 0 1,0 0 0,0 0 0,-1 0-1,1 0 1,0 1 0,0-1-1,0 0 1,0 0 0,0 0-1,0 0 1,0 1 0,0-1 0,0 0-1,0 0 1,0 0 0,0 1-1,0-1 1,0 0 0,-28 50 271,9-13-274,-24 73 0,38-92-6,0 1 0,1 0 0,1 0 0,1 0 0,0 0 0,2 26 0,1-40-17,0 0 1,-1-1-1,2 1 0,-1 0 0,0-1 0,1 1 0,0-1 1,0 1-1,1-1 0,-1 0 0,1 0 0,0 0 0,0 0 1,0 0-1,0-1 0,1 1 0,-1-1 0,1 0 0,0 0 1,6 3-1,-7-4-1,0-1 0,0 1 1,0-1-1,1 0 1,-1 1-1,0-2 0,1 1 1,-1 0-1,1-1 0,-1 1 1,1-1-1,-1 0 0,1 0 1,-1-1-1,1 1 1,-1-1-1,1 1 0,-1-1 1,1 0-1,-1 0 0,0-1 1,0 1-1,1-1 1,-1 0-1,0 1 0,0-1 1,4-5-1,11-9-206,-2-1-1,0-1 1,21-31 0,-31 41 234,-1-1-1,0 1 1,0-1 0,-1-1 0,0 1 0,0 0 0,-1-1-1,-1 0 1,1 0 0,-2 0 0,1-10 0,-1 20-9,-1-1 0,0 0 0,0 1 0,0-1 1,0 1-1,0-1 0,-1 1 0,1-1 0,0 0 1,0 1-1,0-1 0,0 1 0,-1-1 0,1 1 1,0-1-1,0 1 0,-1-1 0,1 1 0,0-1 0,-1 1 1,1 0-1,-1-1 0,1 1 0,0-1 0,-1 1 1,1 0-1,-1-1 0,1 1 0,-1 0 0,1 0 1,-1-1-1,1 1 0,-1 0 0,0 0 0,1 0 1,-1 0-1,1 0 0,-1 0 0,1 0 0,-1 0 0,0 0 1,1 0-1,-1 0 0,1 0 0,-1 0 0,1 0 1,-1 0-1,1 1 0,-1-1 0,0 0 0,1 0 1,-1 1-1,0-1 0,-27 19 40,18-8 118,0-1 1,1 2-1,1-1 0,0 1 0,1 1 0,0 0 1,1 0-1,0 0 0,1 0 0,0 1 1,2 0-1,-1 0 0,-1 22 0,5-34-150,0-1-1,0 1 1,0 0-1,0-1 1,1 1-1,-1-1 1,1 1-1,-1-1 1,1 1 0,-1-1-1,1 1 1,0-1-1,0 1 1,0-1-1,0 0 1,0 0-1,0 1 1,0-1 0,0 0-1,0 0 1,1 0-1,-1 0 1,0 0-1,1 0 1,1 0-1,2 1-2,0 0-1,0-1 1,0 1-1,0-1 0,0 0 1,0-1-1,1 1 1,5-1-1,3-1-465,0 0 1,-1 0-1,1-1 1,-1-1-1,23-8 1,18-18-4587,-7-11-3396,-21 12 810</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3.565"/>
    </inkml:context>
    <inkml:brush xml:id="br0">
      <inkml:brushProperty name="width" value="0.025" units="cm"/>
      <inkml:brushProperty name="height" value="0.025" units="cm"/>
    </inkml:brush>
  </inkml:definitions>
  <inkml:trace contextRef="#ctx0" brushRef="#br0">28 1 9449,'0'0'17120,"-6"9"-17184,-15 30-117,21-39 163,0 1 0,0 0 0,0-1 1,0 1-1,0 0 0,0-1 0,0 1 1,0-1-1,0 1 0,1 0 0,-1-1 1,0 1-1,0-1 0,0 1 0,1 0 0,-1-1 1,0 1-1,1-1 0,-1 1 0,1-1 1,-1 1-1,1-1 0,-1 1 0,1-1 1,-1 0-1,1 1 0,-1-1 0,1 0 1,-1 1-1,1-1 0,0 0 0,-1 0 1,1 1-1,-1-1 0,1 0 0,0 0 1,-1 0-1,2 0 0,28 4-680,-26-3 535,11 0-199,0 0-1,0 1 1,-1 1-1,1 1 1,-1 0 0,18 8-1,-29-11 472,0 1-1,0-1 1,0 1 0,-1 0 0,1 0-1,-1 0 1,1 0 0,-1 0-1,0 1 1,1-1 0,-1 1-1,-1-1 1,1 1 0,0 0-1,-1 0 1,1 0 0,-1 0-1,0 0 1,0 0 0,0 0-1,0 0 1,0 0 0,-1 0-1,0 1 1,1-1 0,-1 0-1,0 0 1,-1 1 0,1-1-1,-1 0 1,1 0 0,-1 0-1,0 0 1,0 1 0,0-1-1,-2 3 1,0 0 121,-1 0 1,1 0-1,-1 0 0,0 0 0,-1-1 0,1 0 1,-1 0-1,0 0 0,-1 0 0,1-1 1,-1 0-1,0 0 0,0 0 0,0-1 0,0 0 1,0 0-1,-1-1 0,0 1 0,1-2 1,-1 1-1,0-1 0,0 0 0,-8 1 0,14-2-310,0 0-1,-1 0 0,1 0 1,0-1-1,0 1 0,0 0 1,0 0-1,0-1 0,0 1 0,-1-1 1,1 1-1,0-1 0,0 1 1,0-1-1,1 0 0,-1 1 1,0-1-1,-1-1 0,-9-20-5091,7 1-2734</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0.838"/>
    </inkml:context>
    <inkml:brush xml:id="br0">
      <inkml:brushProperty name="width" value="0.025" units="cm"/>
      <inkml:brushProperty name="height" value="0.025" units="cm"/>
    </inkml:brush>
  </inkml:definitions>
  <inkml:trace contextRef="#ctx0" brushRef="#br0">71 206 16367,'0'0'5515,"-8"12"-3775,2-5-1586,-34 56 2242,37-59-2281,1 0-1,0 0 0,0 0 0,1 1 1,-1-1-1,1 0 0,0 1 0,0-1 0,1 1 1,-1 0-1,1-1 0,0 1 0,0-1 0,0 1 1,2 7-1,-1-11-114,0 1 0,0-1 1,0 1-1,1-1 0,-1 1 0,0-1 1,0 0-1,1 1 0,-1-1 1,1 0-1,-1 0 0,1 0 0,-1 0 1,1 0-1,0-1 0,-1 1 0,1 0 1,0-1-1,0 1 0,0-1 1,-1 0-1,1 0 0,0 1 0,0-1 1,0 0-1,0-1 0,-1 1 0,1 0 1,0 0-1,0-1 0,0 1 1,1-2-1,4 1-15,0-1 0,0 0-1,0-1 1,0 1 0,-1-1 0,1-1 0,5-3 0,-1-2-70,-1 0 1,0 0 0,-1-1-1,0-1 1,0 0-1,-1 0 1,0 0 0,-1-1-1,-1 0 1,0-1-1,8-21 1,-7 11 172,-1 0 0,-1-1-1,0 0 1,-2 0 0,0-41 0,-3 64-84,0 0 0,0 1 1,0-1-1,1 0 0,-1 0 1,0 0-1,0 0 0,0 1 0,0-1 1,-1 0-1,1 0 0,0 0 0,0 0 1,0 1-1,-1-1 0,1 0 0,0 0 1,-1 0-1,1 1 0,-1-1 0,1 0 1,-1 1-1,1-1 0,-1 0 1,1 1-1,-1-1 0,0 1 0,1-1 1,-1 1-1,0-1 0,0 1 0,1-1 1,-1 1-1,0 0 0,0-1 0,0 1 1,1 0-1,-1 0 0,0 0 1,0-1-1,0 1 0,0 0 0,1 0 1,-1 0-1,0 1 0,0-1 0,0 0 1,0 0-1,0 0 0,1 0 0,-1 1 1,0-1-1,0 0 0,1 1 1,-1-1-1,0 1 0,0-1 0,1 1 1,-1-1-1,0 2 0,-7 3 37,0 0 0,1 0 0,0 1 0,-8 8-1,2 0 27,-47 52 999,56-62-1000,1 1-1,-1-1 1,1 1 0,0 0-1,1 1 1,-1-1-1,1 0 1,0 1 0,0-1-1,1 1 1,-1 0 0,1 6-1,1-11-60,0 0 1,1 0-1,-1 0 0,0 0 0,1 0 0,-1 0 1,1 0-1,-1 0 0,1-1 0,0 1 0,-1 0 1,1 0-1,0 0 0,-1-1 0,1 1 0,0 0 1,0-1-1,0 1 0,0-1 0,0 1 0,0-1 1,0 1-1,0-1 0,0 0 0,0 1 1,0-1-1,0 0 0,0 0 0,2 0 0,38 4-105,-30-4-30,8 2-132,-5-2-185,-1 1 0,1 0 1,-1 1-1,17 5 0,-27-6 373,0 0 0,-1 0 0,1 0 0,-1 0 0,1 0 1,-1 1-1,0-1 0,0 1 0,1-1 0,-1 1 0,0 0 0,0 0 1,0 0-1,-1 0 0,1 0 0,0 0 0,-1 1 0,0-1 1,1 0-1,-1 1 0,0-1 0,0 1 0,0 0 0,-1-1 1,1 1-1,0 5 0,0-1-29,-1 0 0,0 0-1,-1-1 1,1 1 0,-1 0 0,-1 0 0,-2 7-1,-9 8-6175,9-21-789</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6.866"/>
    </inkml:context>
    <inkml:brush xml:id="br0">
      <inkml:brushProperty name="width" value="0.025" units="cm"/>
      <inkml:brushProperty name="height" value="0.025" units="cm"/>
    </inkml:brush>
  </inkml:definitions>
  <inkml:trace contextRef="#ctx0" brushRef="#br0">8 0 3299,'0'0'16763,"-2"9"-16005,-1 7-420,2 0 1,0 0 0,0 0 0,2 1 0,0-1-1,0 0 1,2 0 0,0-1 0,1 1 0,0 0-1,2-1 1,9 22 0,-14-35-315,1 0 1,-1 0 0,0 0-1,1 0 1,-1 0-1,1 0 1,-1 0-1,1 0 1,0-1-1,0 1 1,0 0-1,0-1 1,0 0 0,0 0-1,1 1 1,-1-1-1,0 0 1,0-1-1,1 1 1,-1 0-1,1-1 1,-1 1-1,1-1 1,-1 0 0,1 0-1,-1 0 1,0 0-1,1 0 1,-1-1-1,1 1 1,-1-1-1,1 1 1,-1-1-1,0 0 1,1 0 0,-1 0-1,0 0 1,0 0-1,0-1 1,0 1-1,0-1 1,3-2-1,4-4 15,0-1-1,0 1 0,0-2 1,-1 1-1,-1-1 0,13-22 1,-12 18 9,-1-1 0,-1 1 0,0-2 0,6-25 0,-12 38 256,0 49 166,0-32-365,0-1 0,1 1 0,0 0 0,1 0 0,7 24 0,-8-36-79,0 0 0,0 1 0,0-1-1,0 0 1,0 0 0,1 0 0,-1 0-1,1 0 1,-1 0 0,1-1 0,0 1-1,-1-1 1,1 1 0,0-1 0,0 1-1,0-1 1,3 2 0,-2-3-1,0 1 1,0-1 0,0 1-1,0-1 1,0 0-1,0 0 1,0-1-1,0 1 1,0 0-1,0-1 1,0 0-1,0 0 1,0 0-1,0 0 1,0 0-1,-1-1 1,5-2 0,3-2-2,-1 0 0,0-1 0,0-1 0,-1 1 0,0-1 0,-1-1 0,1 0 0,-2 0 0,1 0 0,-1 0 0,-1-1 0,1 0 0,-2-1 0,1 1 0,3-17 0,-10 43 20,1 1-1,0 0 1,1-1-1,1 1 1,3 17-1,-4-33-30,1 0-1,-1 0 0,1 0 1,0 0-1,-1 0 0,1 0 0,0 0 1,-1-1-1,1 1 0,0 0 1,0 0-1,0-1 0,0 1 0,0 0 1,0-1-1,0 1 0,0-1 1,0 1-1,0-1 0,0 0 0,0 0 1,0 1-1,0-1 0,0 0 1,0 0-1,0 0 0,0 0 0,1 0 1,-1 0-1,0 0 0,0 0 1,0-1-1,1 1 0,37-13 168,-29 6-315,-1 0-1,1-1 1,-2 0-1,1 0 0,-1-1 1,0 0-1,-1 0 1,0-1-1,11-18 0,-22 77-3451,1-33 2742,1-9 142,0 0 1,1 0 0,0 0-1,0 0 1,0 0 0,1 0-1,0 0 1,1 0 0,1 9-1,6-11-3274,6-4-1297</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7.241"/>
    </inkml:context>
    <inkml:brush xml:id="br0">
      <inkml:brushProperty name="width" value="0.025" units="cm"/>
      <inkml:brushProperty name="height" value="0.025" units="cm"/>
    </inkml:brush>
  </inkml:definitions>
  <inkml:trace contextRef="#ctx0" brushRef="#br0">149 1 12332,'0'0'7650,"-3"14"-6711,3-12-909,-12 48 1261,-8 93 1,18-128-1207,2 1 1,0-1 0,0 1-1,2-1 1,0 0 0,0 0-1,2 0 1,0 0 0,0 0 0,1-1-1,13 24 1,0-12-60,-14-22-63,1 1-1,-1 1 0,-1-1 0,1 1 0,-1-1 0,0 1 1,0 0-1,-1 0 0,0 0 0,2 7 0,-28-20-1360,8-4 980,1 0 1,0-1 0,1-1 0,1 0 0,-16-20 0,14 14 705,0 0 0,2-2 0,-19-37 0,31 58-224,0-1 0,1 0 0,-1 1-1,1-1 1,-1 0 0,1 0 0,-1 1 0,1-1 0,0 0 0,-1 0 0,1 0-1,0 0 1,0 0 0,0 1 0,0-1 0,-1 0 0,1 0 0,0 0-1,0 0 1,1 0 0,-1 0 0,0 1 0,0-1 0,0 0 0,1 0 0,-1 0-1,0 0 1,1 1 0,-1-1 0,0 0 0,1 0 0,-1 0 0,1 1 0,0-1-1,-1 0 1,1 1 0,-1-1 0,1 1 0,0-1 0,0 1 0,-1-1 0,1 1-1,0-1 1,0 1 0,0 0 0,1-1 0,4 0 40,1 1 0,-1-1 1,0 1-1,1 1 0,10 1 1,-6 0-279,24 3-666,1 1-4192,-25-5-680</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7.583"/>
    </inkml:context>
    <inkml:brush xml:id="br0">
      <inkml:brushProperty name="width" value="0.025" units="cm"/>
      <inkml:brushProperty name="height" value="0.025" units="cm"/>
    </inkml:brush>
  </inkml:definitions>
  <inkml:trace contextRef="#ctx0" brushRef="#br0">0 0 10634,'0'0'6086,"46"59"-6823,-18-35-3747</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8.035"/>
    </inkml:context>
    <inkml:brush xml:id="br0">
      <inkml:brushProperty name="width" value="0.025" units="cm"/>
      <inkml:brushProperty name="height" value="0.025" units="cm"/>
    </inkml:brush>
  </inkml:definitions>
  <inkml:trace contextRef="#ctx0" brushRef="#br0">1 0 4356,'0'0'19229,"3"11"-17873,2 11-826,-1-2-58,1 0 1,1 0-1,11 22 1,-16-37-446,1-1 1,0 0-1,0 0 0,1 0 1,-1-1-1,1 1 0,0 0 1,0-1-1,0 0 0,0 1 1,1-1-1,-1-1 0,1 1 1,0 0-1,0-1 0,0 0 1,0 0-1,0 0 0,0 0 1,0-1-1,8 2 0,-4-3-8,0 0 1,-1 0-1,1-1 0,-1 0 0,1 0 0,-1-1 0,1 0 0,-1 0 0,0-1 0,0 0 0,0 0 0,9-6 0,-6 4-36,0 0 1,0 0 0,1 1-1,17-4 1,-27 7 49,0 1 0,1 0 1,-1 0-1,0-1 0,1 1 0,-1 0 0,1 0 1,-1 0-1,0 1 0,1-1 0,-1 0 1,0 0-1,1 1 0,-1-1 0,0 1 0,1-1 1,-1 1-1,0 0 0,0-1 0,0 1 0,1 0 1,-1 0-1,0 0 0,0 0 0,1 1 0,12 32 1006,-13-30-944,0-1-1,0 1 1,0-1 0,0 0 0,1 0 0,-1 0 0,1 0 0,0 0 0,4 6 0,-4-8-88,-1 0 0,1-1 0,-1 1 0,1 0 0,0 0 0,0-1 0,-1 1 0,1-1 0,0 0 0,0 1-1,-1-1 1,1 0 0,0 0 0,0 0 0,0 0 0,0-1 0,-1 1 0,1 0 0,0-1 0,0 1 0,-1-1 0,1 0 0,0 1 0,-1-1 0,3-2 0,7-3-22,0-1 0,-1 0 0,0 0 0,0-1 0,-1-1 0,0 0 0,8-9 0,-8 7-81,1 1 1,0 0-1,1 1 0,0 0 1,16-10-1,-26 18 98,0 0 1,0 1-1,0-1 0,0 1 0,0 0 0,0-1 1,0 1-1,0 0 0,0-1 0,0 1 0,0 0 1,0 0-1,0 0 0,0 0 0,0 0 0,1 0 1,-1 0-1,0 0 0,0 0 0,0 1 0,0-1 1,0 0-1,0 1 0,0-1 0,0 1 0,0-1 1,0 1-1,0-1 0,0 1 0,-1 0 0,1-1 1,0 1-1,0 0 0,-1 0 0,1 0 0,0 0 1,-1-1-1,1 1 0,-1 0 0,1 0 0,-1 0 1,1 0-1,-1 0 0,0 0 0,1 0 1,-1 1-1,0-1 0,0 0 0,0 0 0,0 0 1,0 2-1,1 11 47,0 1 0,-1-1 0,-1 19 0,0-12-24,1 53-5267,0-66-1516</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8.891"/>
    </inkml:context>
    <inkml:brush xml:id="br0">
      <inkml:brushProperty name="width" value="0.025" units="cm"/>
      <inkml:brushProperty name="height" value="0.025" units="cm"/>
    </inkml:brush>
  </inkml:definitions>
  <inkml:trace contextRef="#ctx0" brushRef="#br0">72 46 8264,'0'0'12903,"-8"9"-11990,1-1-757,0 1 0,1-1 1,1 1-1,-1 1 0,1-1 1,1 1-1,0 0 0,0 0 1,1 0-1,0 0 0,1 1 1,0-1-1,0 16 0,-1-4 44,2-1-1,1 1 1,1 0-1,1 0 1,0 0-1,8 26 1,-9-43-171,0 0 1,1 0 0,0-1-1,0 1 1,0 0 0,1-1-1,-1 1 1,1-1 0,0 0-1,0 0 1,1 0 0,-1-1-1,1 1 1,0-1 0,0 1-1,0-1 1,0-1 0,0 1-1,1 0 1,-1-1 0,1 0-1,0 0 1,0-1 0,-1 1-1,1-1 1,0 0 0,0 0 0,0 0-1,1-1 1,-1 0 0,0 0-1,7-1 1,3-2-8,-1 0 1,0-1 0,0 0-1,0-1 1,-1 0 0,0-1-1,0-1 1,0 0-1,-1-1 1,0 0 0,0-1-1,-1 0 1,-1-1-1,1 0 1,11-16 0,-9 11-14,-1 0 1,0-1 0,-1-1 0,-1 0 0,-1 0 0,0-1-1,-1 0 1,-2-1 0,1 1 0,6-37 0,-16 72 287,-1 10 80,1 0 0,1 0 0,1 0 0,5 50 0,-3-72-324,0 1 0,0 0 0,1-1 0,0 1 0,0-1 0,0 1 0,1-1 0,-1 0 0,1 0 0,1 0 0,-1 0 0,0 0 0,6 4 0,-5-6-29,0 0-1,-1-1 1,1 0-1,0 0 1,0 0-1,1 0 1,-1-1-1,0 1 1,1-1-1,-1 0 1,1-1 0,-1 1-1,1-1 1,-1 1-1,1-1 1,-1-1-1,1 1 1,-1-1-1,9-2 1,-8 2 4,1 0 1,-1-1 0,1 0-1,-1 0 1,0 0 0,0-1-1,0 1 1,0-1 0,0-1-1,0 1 1,-1-1-1,0 1 1,0-1 0,5-6-1,-3 2 68,-1 0 0,1-1 0,-2 1 0,1-1 0,-1 0 0,-1 0 0,5-17 0,-2-3 116,-2-1 0,-1 0 1,-1 0-1,-2-41 0,0 69-213,-5-54-254,5 54 229,-1-1 0,1 1 1,-1-1-1,1 1 0,-1 0 0,0-1 0,0 1 0,0 0 0,0-1 0,0 1 1,-1 0-1,1 0 0,0 0 0,-1 0 0,0 0 0,0 0 0,1 0 0,-4-2 1,4 4-58,0 0 0,1 0 0,-1 1 0,0-1 0,1 0 0,-1 0 0,0 0 0,1 0 0,-1 1 0,0-1 0,1 0 0,-1 1 0,1-1 0,-1 0 0,1 1 0,-1-1 0,1 1 0,-1-1 0,1 1 0,-1-1 0,1 1 0,-1-1 0,1 1 0,0 0 0,-1-1 0,1 1 0,0-1 0,0 1 0,-1 0 0,1-1 0,0 1 0,0 0 0,0-1 0,0 2 0,-8 30-2754,6-27 1916,-5 42-7101,6-37 4844,-3 17-8961</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9.564"/>
    </inkml:context>
    <inkml:brush xml:id="br0">
      <inkml:brushProperty name="width" value="0.025" units="cm"/>
      <inkml:brushProperty name="height" value="0.025" units="cm"/>
    </inkml:brush>
  </inkml:definitions>
  <inkml:trace contextRef="#ctx0" brushRef="#br0">0 429 9033,'0'0'17702,"10"1"-17222,-2 0-495,1 1 0,0 0 0,-1 0 0,0 0-1,0 1 1,0 1 0,0-1 0,0 1 0,-1 1 0,1-1 0,10 10 0,-12-9-77,3 3 59,0-1 1,1 0-1,-1-1 0,2 1 0,12 5 1,-19-11-80,-1 0 1,1 0 0,0 0-1,-1-1 1,1 1 0,0-1-1,0 0 1,-1 0-1,1 0 1,0 0 0,0-1-1,-1 0 1,1 1 0,0-1-1,-1-1 1,1 1 0,-1 0-1,1-1 1,-1 0-1,6-3 1,-1-1-166,0 0 0,-1-1 0,1 0 0,-1 0 1,0 0-1,-1-1 0,0 0 0,0 0 0,0-1 0,-1 0 0,-1 0 0,0 0 0,6-19 0,0-7-377,-2-1-1,6-58 1,-10 55-3505,15-56 1,-18 91 3948,17-50-2862,1 24 4074,-14 28 1486,-4 11 811,-3 25-589,-1-1-1,-12 48 1,8-44-948,-6 72 1,12-90-1392,1 0-1,2-1 1,5 33 0,-6-45-479,1 0 1,-1 0-1,1-1 0,0 1 1,1 0-1,-1-1 0,1 0 0,1 0 1,-1 0-1,0 0 0,1 0 0,0-1 1,0 1-1,1-1 0,6 5 0,-11-8 34,0-1-1,0 0 0,0 0 0,0 0 0,1 1 0,-1-1 0,0 0 0,0 0 0,0 0 0,0 0 0,0 1 0,0-1 0,1 0 0,-1 0 1,0 0-1,0 0 0,0 0 0,1 0 0,-1 0 0,0 1 0,0-1 0,0 0 0,1 0 0,-1 0 0,0 0 0,0 0 0,0 0 0,1 0 1,-1 0-1,0 0 0,0 0 0,0 0 0,1 0 0,-1 0 0,0 0 0,0 0 0,0 0 0,1 0 0,-1-1 0,0 1 0,0 0 0,0 0 1,1 0-1,-1 0 0,0 0 0,0 0 0,0-1 0,0 1 0,0 0 0,1 0 0,-1 0 0,0 0 0,0-1 0,0 1 0,0 0 0,-5-17-1373,-14-17 30,4 14 118,-1 2 0,-1 0 1,-25-20-1,-15 0 1963,51 36 108,1-1 0,-1 1 0,1 0 0,-1 1-1,0-1 1,0 1 0,1 0 0,-8 0 0,27 6 2449,15 6-3114,1-7-54,-1-2 0,48-1 0,-23-10-2680,-30-2-1218,-15-4-1949,-8-4-4006</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09.907"/>
    </inkml:context>
    <inkml:brush xml:id="br0">
      <inkml:brushProperty name="width" value="0.025" units="cm"/>
      <inkml:brushProperty name="height" value="0.025" units="cm"/>
    </inkml:brush>
  </inkml:definitions>
  <inkml:trace contextRef="#ctx0" brushRef="#br0">82 37 5701,'0'0'10410,"-56"-18"-7655,38 9-481,10 6-544,8 1-673,6 2-865,14 0-705,5 0-2017,3-5-4965</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0.356"/>
    </inkml:context>
    <inkml:brush xml:id="br0">
      <inkml:brushProperty name="width" value="0.025" units="cm"/>
      <inkml:brushProperty name="height" value="0.025" units="cm"/>
    </inkml:brush>
  </inkml:definitions>
  <inkml:trace contextRef="#ctx0" brushRef="#br0">138 15 7111,'0'0'16789,"-8"-4"-15524,5 2-1165,0 1-1,1 0 1,-1 0-1,0 0 1,0 0-1,0 0 1,0 0-1,1 1 1,-1-1 0,0 1-1,0 0 1,-4 0-1,4 1-43,-1 0 0,1 0 0,0 0 0,1 0 0,-1 1 0,0 0 0,0-1 0,1 1-1,-1 0 1,0 0 0,1 1 0,0-1 0,0 0 0,0 1 0,-3 3 0,2-2-44,-2 1-4,1 1 1,-1 0-1,1 0 0,0 0 1,0 0-1,1 1 1,0-1-1,0 1 1,-3 11-1,7-18-30,-1 1-1,0 0 1,1-1 0,-1 1 0,1-1-1,-1 1 1,1-1 0,-1 1-1,1-1 1,-1 1 0,1-1 0,0 1-1,-1-1 1,1 0 0,-1 1-1,1-1 1,0 0 0,-1 0 0,1 1-1,0-1 1,0 0 0,-1 0-1,1 0 1,0 0 0,-1 0 0,1 0-1,0 0 1,0 0 0,-1 0-1,1 0 1,0 0 0,-1-1 0,1 1-1,0 0 1,-1-1 0,2 1-1,29-7-332,-13 1 84,66-19-1506,-76 23 1665,-1 1 0,1 0-1,0 0 1,0 1 0,0 0-1,0 1 1,-1-1 0,1 1 0,7 3-1,-13-4 136,0 0-1,-1 1 1,1-1 0,-1 1-1,1 0 1,-1-1 0,1 1-1,-1 0 1,1 0 0,-1 0-1,0 0 1,0 0 0,0 0-1,1 1 1,-1-1 0,0 0-1,0 1 1,0-1-1,-1 0 1,1 1 0,0-1-1,0 1 1,-1-1 0,1 1-1,-1-1 1,0 1 0,1 0-1,-1-1 1,0 1 0,0 0-1,0-1 1,0 1 0,0 0-1,0-1 1,0 1 0,-1-1-1,1 1 1,-1 0-1,1-1 1,-2 3 0,0 1 243,0 1 0,-1-1 0,0 0 0,0 0 0,0 0 0,-1 0 0,1-1 0,-1 1 0,0-1 0,-6 5 0,0-2 8,1-1 1,-1 1 0,-1-2-1,1 1 1,-1-2 0,0 1 0,0-1-1,-1-1 1,1 0 0,-1 0-1,1-2 1,-23 2 0,34-3-344,-1 0 1,0 1-1,1-1 0,-1 0 1,0 0-1,1 0 0,-1 0 1,0 0-1,1 0 1,-1 0-1,0 0 0,1 0 1,-1-1-1,0 1 0,1 0 1,-1 0-1,0 0 1,1-1-1,-1 1 0,1 0 1,-1-1-1,1 1 0,-1-1 1,1 1-1,-1 0 0,1-1 1,-1 1-1,1-1 1,-1 0-1,1 1 0,0-1 1,-1 1-1,1-1 0,0 1 1,-1-1-1,1 0 1,0 1-1,0-1 0,0 0 1,0 1-1,0-1 0,0 0 1,0 1-1,0-1 0,0 0 1,0 1-1,0-1 1,0 0-1,0 1 0,0-1 1,0 0-1,1 1 0,-1-1 1,0 1-1,1-1 1,-1 0-1,0 1 0,1-1 1,0 0-1,1-3-623,1 0 1,0 0-1,-1 1 0,1-1 0,1 1 1,-1-1-1,6-3 0,6-2-3077,-1 1 0,30-10 0,2 2-4708</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0.747"/>
    </inkml:context>
    <inkml:brush xml:id="br0">
      <inkml:brushProperty name="width" value="0.025" units="cm"/>
      <inkml:brushProperty name="height" value="0.025" units="cm"/>
    </inkml:brush>
  </inkml:definitions>
  <inkml:trace contextRef="#ctx0" brushRef="#br0">174 311 7015,'0'0'12550,"-12"-1"-10446,7 0-1942,0 0 1,-1 1 0,1 0 0,-1 0 0,1 0 0,0 1 0,-1-1 0,1 1 0,0 1 0,-1-1 0,1 1 0,0 0 0,0 0 0,0 0 0,1 1-1,-1-1 1,1 1 0,-1 0 0,1 1 0,0-1 0,0 1 0,-4 5 0,2-3 16,2 0 0,-1 0 0,1 1 1,0 0-1,0 0 0,1 0 0,0 0 0,0 0 0,0 1 0,-2 13 0,5-18-167,-1-1 0,1 0-1,0 0 1,0 1-1,0-1 1,0 0 0,1 0-1,-1 1 1,0-1-1,1 0 1,0 0-1,-1 0 1,1 1 0,0-1-1,0 0 1,0 0-1,1 0 1,-1-1-1,0 1 1,1 0 0,-1 0-1,1-1 1,-1 1-1,1-1 1,0 1-1,0-1 1,0 0 0,0 1-1,0-1 1,0 0-1,0-1 1,0 1-1,0 0 1,0 0 0,1-1-1,-1 1 1,0-1-1,0 0 1,1 0-1,2 0 1,8 1-34,0-1 1,0 0-1,-1-1 0,1-1 1,0 0-1,-1-1 0,1 0 1,-1 0-1,0-2 0,0 1 1,0-2-1,-1 1 0,0-2 1,0 1-1,0-2 0,-1 1 1,0-1-1,12-13 0,-11 9-24,0 0-1,-1-1 1,0 0-1,-1-1 0,0 0 1,-1 0-1,-1-1 1,0 0-1,-1 0 1,-1-1-1,-1 1 0,0-1 1,0 0-1,0-17 1,-2 13 96,-1 0 0,-1 0 0,-6-38 1,6 54-36,-1 0 0,0 0 1,0 0-1,0 0 1,-1 1-1,0-1 1,1 0-1,-1 1 0,0-1 1,-1 1-1,1 0 1,-4-4-1,5 6-2,-1 0 0,0-1 0,0 1 0,0 0-1,0 0 1,0 0 0,0 1 0,0-1 0,0 0 0,0 1 0,0-1-1,0 1 1,-1 0 0,1 0 0,0 0 0,0 0 0,0 0 0,-1 0-1,1 1 1,0-1 0,0 1 0,0-1 0,-4 3 0,-1 0 19,1 0 0,0 1 0,0-1 1,0 1-1,1 1 0,-1-1 0,1 1 1,0 0-1,1 1 0,-7 8 1,-38 62 786,42-63-484,0 0 1,2 0-1,-8 25 0,12-35-299,0 1 0,1-1 0,-1 1 0,1-1 0,0 1 0,0-1 0,0 1 0,0-1 0,2 6 0,-2-8-35,0 0-1,1 1 1,0-1 0,-1 1-1,1-1 1,0 0-1,0 0 1,0 1-1,-1-1 1,1 0-1,0 0 1,1 0-1,-1 0 1,0 0-1,0 0 1,0-1 0,1 1-1,-1 0 1,0 0-1,1-1 1,-1 1-1,3 0 1,11 2-201,1-1 0,-1-1 0,0 0-1,1-1 1,24-3 0,-29 1-255,1 1-1,-1 0 1,0 1-1,0 0 1,0 1 0,0 0-1,0 0 1,0 1-1,0 1 1,0 0-1,0 1 1,11 5-1,-18-6 261,-1 0 0,1 0 0,-1 0 0,0 0 0,0 1 0,0-1-1,0 1 1,-1 0 0,1 0 0,-1 0 0,0 0 0,0 1 0,-1-1 0,1 0 0,-1 1-1,1 6 1,10 25-4090,-3-24 442,3-7-636</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1.587"/>
    </inkml:context>
    <inkml:brush xml:id="br0">
      <inkml:brushProperty name="width" value="0.025" units="cm"/>
      <inkml:brushProperty name="height" value="0.025" units="cm"/>
    </inkml:brush>
  </inkml:definitions>
  <inkml:trace contextRef="#ctx0" brushRef="#br0">97 386 5029,'0'0'16373,"-10"5"-14420,2-1-1705,1 1-1,1-1 0,-1 1 1,0 1-1,1-1 0,0 1 1,-8 11-1,11-14-178,0 1-1,1 0 1,-1 1-1,1-1 1,0 0 0,0 1-1,0-1 1,0 1 0,1 0-1,0-1 1,0 1-1,0 0 1,1 0 0,0 0-1,-1-1 1,2 1 0,0 7-1,-1-11-66,1 0-1,-1 0 1,1 0 0,-1 0-1,1 0 1,-1 0-1,1 0 1,0 0 0,0 0-1,-1 0 1,1 0-1,0-1 1,0 1-1,0 0 1,0 0 0,0-1-1,0 1 1,0-1-1,0 1 1,0-1 0,0 0-1,0 1 1,0-1-1,1 0 1,-1 1 0,0-1-1,0 0 1,0 0-1,0 0 1,1 0 0,-1 0-1,0-1 1,2 1-1,1-1-61,1 0 0,-1 1 0,0-2 0,1 1 0,-1 0-1,0-1 1,7-3 0,-5 0-192,1 0-1,-1 0 1,0 0 0,-1-1 0,0 0-1,0 0 1,0 0 0,0-1-1,3-7 1,29-69-1921,-28 61 2315,-12 34 389,0 0 0,1 0 0,1 1 0,0-1-1,1 0 1,1 17 0,-1-28-485,0 0-1,0 0 1,0 0 0,0 0-1,1 1 1,-1-1 0,0 0-1,1 0 1,-1 0 0,1 0 0,-1 0-1,1 0 1,-1 0 0,1 0-1,0 0 1,-1 0 0,1 0-1,0 0 1,0-1 0,0 1-1,0 0 1,0 0 0,0-1-1,0 1 1,0-1 0,1 1-1,1 0 12,0 0 0,1 0 0,-1-1 0,0 1 0,0-1-1,0 0 1,1 0 0,-1 0 0,5-2 0,2 1 12,-1-1 0,0-1 0,1 0-1,-1 0 1,16-10 0,-5 1-170,-1-2 0,0 0-1,-1-2 1,-1 0-1,0-1 1,-1 0-1,-1-1 1,-1-1 0,0-1-1,14-27 1,-20 25-73,-8 22 167,0 0 0,0 0 0,0-1 0,0 1 0,0 0 0,0 0 0,0 0-1,0 0 1,0 0 0,0-1 0,0 1 0,0 0 0,0 0 0,0 0 0,0 0 0,0 0 0,0-1 0,0 1 0,0 0-1,0 0 1,0 0 0,0 0 0,0 0 0,0-1 0,0 1 0,0 0 0,0 0 0,0 0 0,0 0 0,-1 0-1,1 0 1,0 0 0,0-1 0,0 1 0,0 0 0,0 0 0,0 0 0,0 0 0,-1 0 0,1 0 0,0 0-1,0 0 1,0 0 0,0 0 0,0 0 0,-1 0 0,1 0 0,0 0 0,0 0 0,0 0 0,0 0 0,-1 0-1,-2 1-7,1 1 0,-1 0 0,1 0 0,-1 1 0,1-1 0,0 0 0,0 1 0,-1-1 0,-1 5 0,-27 37 778,-42 80-1,62-103-510,2 1 0,0 0 0,1 0 0,2 0 0,0 1 0,-4 33 0,10-52-239,-1 0 1,1-1-1,0 1 1,0 0-1,1-1 1,-1 1-1,1 0 1,-1-1-1,1 1 1,0-1-1,1 1 1,-1-1-1,1 1 1,-1-1-1,1 0 1,3 5-1,-3-7-20,0 1 1,0-1-1,0 1 0,0-1 0,0 0 1,0 0-1,1 0 0,-1 0 1,0 0-1,0 0 0,1-1 0,-1 1 1,1-1-1,-1 1 0,0-1 1,1 0-1,-1 0 0,1 0 1,-1 0-1,0-1 0,1 1 0,-1-1 1,1 1-1,-1-1 0,0 0 1,4-2-1,1-1-33,0 1 0,0-1 0,-1-1 0,0 1 0,0-1 0,0 0 0,-1-1 0,1 0 0,-1 1 0,-1-1 1,7-10-1,42-80-270,-49 87 298,151-380 20,-128 311 21,-26 75-17,10-30 9,-9 23 164,-7 16 302,-7 18-369,1 0 1,1 0-1,0 1 0,2 1 1,2-1-1,-8 48 0,-1 166 27,11-108 873,4-131-1013,-1 0 1,1 0-1,0 0 0,0 0 0,0-1 0,0 1 0,0 0 1,0 0-1,0 0 0,0 0 0,0 0 0,-1 0 0,1 0 0,0 0 1,0 0-1,0 0 0,0 0 0,0 0 0,0 0 0,0 0 1,0 0-1,-1 0 0,1 0 0,0 0 0,0 0 0,0 0 0,0 0 1,0 0-1,0 0 0,0 0 0,0 0 0,0 0 0,-1 0 0,1 1 1,0-1-1,0 0 0,0 0 0,0 0 0,0 0 0,0 0 1,0 0-1,0 0 0,0 0 0,0 0 0,0 0 0,0 0 0,0 1 1,0-1-1,0 0 0,-1 0 0,1 0 0,0 0 0,0 0 1,0 0-1,0 0 0,0 0 0,0 1 0,0-1 0,0 0 0,0 0 1,1 0-1,-1 0 0,0 0 0,-9-15-17,-18-45-569,-4-7 12,16 41 386,10 18 171,0 1 0,0-1-1,1-1 1,0 1 0,0-1 0,1 0 0,0 1 0,1-2-1,-3-17 1,6 26 24,-1 0 0,1 0 0,0 0 0,-1 0 0,1 0 0,0 0-1,-1 0 1,1 0 0,0 0 0,0 1 0,0-1 0,0 0 0,0 1 0,0-1-1,0 0 1,0 1 0,0-1 0,0 1 0,0 0 0,1-1 0,-1 1 0,0 0-1,0 0 1,0-1 0,0 1 0,1 0 0,-1 0 0,0 0 0,0 1 0,2-1 0,47 2-155,-44-2 72,41 4-1506,65 2-8382,-72-6 1690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1.259"/>
    </inkml:context>
    <inkml:brush xml:id="br0">
      <inkml:brushProperty name="width" value="0.025" units="cm"/>
      <inkml:brushProperty name="height" value="0.025" units="cm"/>
    </inkml:brush>
  </inkml:definitions>
  <inkml:trace contextRef="#ctx0" brushRef="#br0">1 69 7847,'0'0'15199,"3"3"-16774,10 5 1196,-6-7 6257,9-1-4625,13 0 61,56-6-1,-78 5-1313,-1 0 0,1-1-1,-1 1 1,1-1 0,-1 0-1,0-1 1,0 1 0,0-1-1,0-1 1,0 1 0,-1-1-1,1 0 1,-1 0 0,6-7-1,-10 11 1,-1-1 0,1 1 0,-1-1 0,1 1 1,-1-1-1,1 1 0,-1-1 0,0 1 0,1-1 0,-1 1 0,0-1 0,1 0 0,-1 1 0,0-1 0,0 0 0,1 1 0,-1-1 1,0 0-1,0 1 0,0-1 0,0 0 0,0 1 0,0-1 0,0 0 0,0 1 0,0-1 0,0 0 0,0 1 0,-1-1 0,1 0 1,0 1-1,0-1 0,-1 0 0,0 0-1,-1 0 0,1 0 0,-1 1 0,1-1 0,-1 0 0,1 1 0,-1-1 0,1 1 0,-1 0 0,1 0 0,-1-1 0,1 1 0,-4 0 0,-3 0-8,-1 1-1,1 0 0,-1 0 1,-12 4-1,10-1 5,1 1 0,-1 0 0,1 1 0,1 0-1,-1 1 1,1 0 0,-13 14 0,17-17 22,1 0 0,-1 1 1,1 0-1,1 0 0,-1 0 0,1 1 1,0-1-1,0 1 0,0 0 1,1 0-1,0-1 0,0 2 1,0-1-1,1 0 0,-1 10 0,2-15-9,0 1-1,1-1 1,-1 1-1,0-1 0,1 1 1,-1-1-1,1 1 0,0-1 1,-1 1-1,1-1 1,0 0-1,0 1 0,0-1 1,0 0-1,0 0 1,0 1-1,0-1 0,0 0 1,1 0-1,-1 0 0,0-1 1,1 1-1,-1 0 1,1 0-1,-1-1 0,0 1 1,1-1-1,-1 1 1,1-1-1,0 0 0,2 1 1,57 1-1584,-51-2 492,-9 0 694,0 0 1,0 0 0,0 0 0,1 0-1,-1 0 1,0 0 0,0 0-1,0 0 1,0-1 0,0 1 0,1-1-1,-1 1 1,0-1 0,0 1-1,0-1 1,0 1 0,0-1-1,0 0 1,0 0 0,0 1 0,-1-1-1,1 0 1,0 0 0,0 0-1,0-1 1,3-13-9855</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1.934"/>
    </inkml:context>
    <inkml:brush xml:id="br0">
      <inkml:brushProperty name="width" value="0.025" units="cm"/>
      <inkml:brushProperty name="height" value="0.025" units="cm"/>
    </inkml:brush>
  </inkml:definitions>
  <inkml:trace contextRef="#ctx0" brushRef="#br0">142 0 10570,'0'0'9828,"-10"2"-7127,2 0-2247,0 0-1,0 1 1,0 0-1,1 0 1,-1 1-1,1 0 1,-12 8 0,16-10-358,0 0 0,0 1 0,0-1 0,1 1 0,-1 0 1,1 0-1,-1 0 0,1 0 0,0 0 0,0 0 0,0 0 1,1 1-1,-1-1 0,1 1 0,0-1 0,0 1 0,0 0 1,1 0-1,-1-1 0,1 1 0,0 0 0,0 6 0,0-8-113,1 0 0,0-1 0,-1 0-1,1 1 1,0-1 0,0 1-1,0-1 1,0 0 0,0 1 0,0-1-1,0 0 1,0 0 0,0 0-1,1 0 1,-1 0 0,0 0 0,1 0-1,-1-1 1,0 1 0,1 0-1,-1-1 1,1 1 0,0-1 0,-1 0-1,1 1 1,2-1 0,49 5-1545,-43-5 985,3 1-241,47 6-2216,-58-7 3043,-1 0-1,1 0 1,0 1 0,-1 0 0,1-1 0,-1 1 0,1 0-1,-1-1 1,1 1 0,-1 0 0,1 0 0,-1 0 0,0 0 0,0 0-1,1 1 1,-1-1 0,0 0 0,0 1 0,0-1 0,0 0-1,-1 1 1,1-1 0,0 1 0,-1 0 0,1-1 0,-1 1-1,1-1 1,-1 1 0,1 3 0,-2-3 141,0 1 0,0-1-1,0 0 1,0 0 0,0 0 0,0 0 0,-1 0 0,1 0 0,-1 0 0,1 0 0,-1 0-1,0-1 1,0 1 0,0 0 0,0-1 0,0 0 0,0 0 0,0 1 0,0-1-1,0 0 1,0-1 0,-1 1 0,-2 0 0,-57 17 262,7-11-1163,17-7-4968,12-3-5887</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2.397"/>
    </inkml:context>
    <inkml:brush xml:id="br0">
      <inkml:brushProperty name="width" value="0.025" units="cm"/>
      <inkml:brushProperty name="height" value="0.025" units="cm"/>
    </inkml:brush>
  </inkml:definitions>
  <inkml:trace contextRef="#ctx0" brushRef="#br0">19 1 6246,'0'0'15903,"0"14"-14371,-9 184 1778,0 44-545,9-241-2749,0 0 0,0 0-1,0 0 1,0 0 0,0 1 0,0-1 0,0 0-1,1 0 1,-1 0 0,0 0 0,1 0-1,-1 0 1,0 0 0,1 0 0,-1 0 0,1 0-1,0 0 1,-1 0 0,1-1 0,0 1-1,0 0 1,-1 0 0,1-1 0,0 1-1,0 0 1,0-1 0,0 1 0,0-1 0,0 1-1,0-1 1,0 1 0,0-1 0,0 0-1,0 1 1,0-1 0,0 0 0,0 0 0,0 0-1,0 0 1,1 0 0,-1 0 0,0 0-1,0 0 1,0 0 0,0-1 0,0 1-1,0 0 1,0-1 0,0 1 0,2-2 0,4-1 84,0 0 1,0-1 0,0 0 0,0 0 0,-1-1 0,7-5 0,37-37 124,-2-1 0,-2-3 1,-3-1-1,40-63 0,-58 69-225,-66 84-5178,-8 12-3310,24-28 1196</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3.003"/>
    </inkml:context>
    <inkml:brush xml:id="br0">
      <inkml:brushProperty name="width" value="0.025" units="cm"/>
      <inkml:brushProperty name="height" value="0.025" units="cm"/>
    </inkml:brush>
  </inkml:definitions>
  <inkml:trace contextRef="#ctx0" brushRef="#br0">0 71 5573,'0'0'7255,"1"10"-2707,0-3-3907,10 53 4681,-10-54-4850,0 0 1,1-1-1,0 0 1,0 1-1,0-1 1,0 0-1,1 0 1,0 0-1,4 5 1,-5-9-460,0 1 0,0-1 0,0 1 0,1-1 0,-1 0-1,1 0 1,-1 0 0,1 0 0,-1-1 0,1 1 0,0-1 0,-1 1 0,1-1 0,0 0 0,-1 0 0,1 0 0,-1-1 0,1 1 0,0 0-1,-1-1 1,1 0 0,-1 0 0,1 1 0,-1-1 0,1-1 0,3-1 0,4-3-104,0 1 0,-1-1-1,1-1 1,15-14 0,-17 13-50,0-1 0,0 1 0,-1-1 0,0-1 0,-1 1 0,8-15 0,-21 33 22,6-7 114,-1 0 0,1 0 0,-1 0 0,1 0 0,0 0 1,0 0-1,0 0 0,0 1 0,0-1 0,0 0 0,0 1 0,1-1 1,-1 3-1,2-5 9,-1 1 0,0-1 0,1 0 0,-1 1 0,1-1 0,-1 0 0,1 1 1,-1-1-1,1 0 0,0 0 0,-1 1 0,1-1 0,-1 0 0,1 0 0,-1 0 0,1 0 1,0 0-1,-1 0 0,1 0 0,-1 0 0,1 0 0,-1 0 0,1 0 0,0 0 0,-1-1 0,1 1 1,-1 0-1,1 0 0,-1-1 0,1 1 0,-1 0 0,1 0 0,-1-1 0,1 1 0,-1-1 1,1 1-1,-1-1 0,24-12 123,-5 0-99,-1 0 1,0-1-1,-1-1 0,0-1 1,20-25-1,-37 38-222,-9 10 145,-13 15 90,16-14 56,0 1 0,1-1 0,-1 1 1,2 0-1,-1 0 0,1 1 0,1 0 0,0-1 1,0 1-1,1 0 0,0 0 0,1 1 1,-1 14-1,3-24-81,-1 0 0,1 1 1,-1-1-1,1 0 0,0 1 0,0-1 0,0 0 1,0 0-1,0 0 0,0 1 0,0-1 1,0 0-1,0-1 0,0 1 0,1 0 1,-1 0-1,0 0 0,1-1 0,-1 1 0,1-1 1,-1 1-1,0-1 0,1 1 0,-1-1 1,1 0-1,-1 0 0,1 0 0,-1 0 0,1 0 1,-1 0-1,1 0 0,1-1 0,5 1 10,-1-1-1,1 0 1,0 0-1,0-1 1,7-2 0,0-3-64,-1 0 0,0-1 0,0 0 1,-1-1-1,0-1 0,-1 0 0,0-1 1,0 0-1,-2-1 0,1 0 0,-1 0 1,-1-1-1,8-15 0,-26 47-101,-29 62 372,35-75-122,1 0 0,1 0-1,-1 0 1,1 1-1,0-1 1,0 0 0,1 1-1,-1-1 1,2 0-1,-1 1 1,1-1 0,1 8-1,-1-13-95,0 0 0,-1 0 0,1 0 0,0 0 0,0-1 0,0 1 0,0 0 0,0 0 0,0 0 1,0-1-1,1 1 0,-1-1 0,0 1 0,0-1 0,0 1 0,1-1 0,-1 0 0,0 1 0,0-1 0,1 0 0,-1 0 0,0 0 0,1 0 0,-1 0 0,0 0 0,0-1 0,2 1 0,35-9-105,-33 7-229,-1-1 1,0 1-1,0-1 0,0 0 0,-1 0 1,1 0-1,-1-1 0,1 1 0,-1-1 1,0 0-1,3-6 0,-4 6-717,1 0-1,-1-1 0,0 1 1,-1-1-1,1 1 0,-1-1 1,1-5-1,-1-21-9352</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3.359"/>
    </inkml:context>
    <inkml:brush xml:id="br0">
      <inkml:brushProperty name="width" value="0.025" units="cm"/>
      <inkml:brushProperty name="height" value="0.025" units="cm"/>
    </inkml:brush>
  </inkml:definitions>
  <inkml:trace contextRef="#ctx0" brushRef="#br0">0 0 7687,'0'0'17585,"52"33"-20532,-23-29-4003</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3.733"/>
    </inkml:context>
    <inkml:brush xml:id="br0">
      <inkml:brushProperty name="width" value="0.025" units="cm"/>
      <inkml:brushProperty name="height" value="0.025" units="cm"/>
    </inkml:brush>
  </inkml:definitions>
  <inkml:trace contextRef="#ctx0" brushRef="#br0">121 1 4164,'0'0'11915,"-10"2"-7233,3 0-4176,-48 15 2723,51-16-3071,0 1 0,1-1 0,-1 1-1,0 0 1,1 0 0,-1 0 0,1 1 0,-1-1-1,1 1 1,0 0 0,0 0 0,-3 4 0,6-6-191,0-1 0,0 1 1,0-1-1,0 1 0,0-1 1,0 1-1,0 0 0,0-1 0,0 1 1,0-1-1,0 1 0,0-1 1,0 1-1,0-1 0,1 1 1,-1 0-1,0-1 0,0 1 0,1-1 1,-1 1-1,0-1 0,1 0 1,-1 1-1,1-1 0,-1 1 1,0-1-1,1 0 0,-1 1 0,1-1 1,-1 0-1,1 1 0,-1-1 1,1 0-1,-1 0 0,1 1 0,-1-1 1,1 0-1,0 0 0,-1 0 1,1 0-1,-1 0 0,2 0 1,32 7-1388,-27-6 1048,7 2-211,109 23-4188,-46 1 5086,-75-26-137,-1-1-1,1 1 1,0 0 0,-1-1 0,1 1 0,-1 0 0,1 0 0,-1 0 0,0 0 0,1 1-1,-1-1 1,0 0 0,0 0 0,0 1 0,0-1 0,0 1 0,0-1 0,0 1-1,0-1 1,0 1 0,-1-1 0,1 3 0,-1-2-11,0 0 1,0-1-1,-1 1 1,1 0-1,0-1 1,-1 1-1,0-1 1,1 1-1,-1 0 0,0-1 1,0 0-1,0 1 1,0-1-1,0 1 1,0-1-1,0 0 0,0 0 1,-2 2-1,-5 3 362,0 0 0,-1 0 0,1-1 0,-1 0 0,0-1 0,-11 5 0,8-5-285,1-1 0,-1 0-1,0 0 1,0-2-1,1 1 1,-1-1-1,-20-2 1,31 1-364,0 0 0,0 0 1,0-1-1,0 1 0,0 0 1,0-1-1,0 1 0,0-1 1,0 1-1,0-1 0,0 0 0,0 1 1,0-1-1,0 0 0,0 0 1,1 0-1,-1 1 0,0-1 1,1 0-1,-1 0 0,0 0 0,1 0 1,0 0-1,-1 0 0,1 0 1,-1-1-1,1 1 0,0 0 1,0 0-1,-1-2 0,1 0-842,0-1 0,0 1 1,0 0-1,0 0 0,0 0 0,1 0 0,0-1 1,-1 1-1,1 0 0,2-4 0,12-13-9256</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4.091"/>
    </inkml:context>
    <inkml:brush xml:id="br0">
      <inkml:brushProperty name="width" value="0.025" units="cm"/>
      <inkml:brushProperty name="height" value="0.025" units="cm"/>
    </inkml:brush>
  </inkml:definitions>
  <inkml:trace contextRef="#ctx0" brushRef="#br0">25 0 13677,'0'0'12828,"0"8"-11381,-1 58-248,-11 80 0,5-86-393,2-1-1,6 91 1,-1-145-1237,1 0-1,0 1 1,1-1-1,-1-1 1,1 1-1,0 0 1,0 0-1,0-1 1,1 1-1,0-1 1,-1 1-1,6 4 1,-7-8 171,0 0 0,0 0 1,0 0-1,1 0 0,-1 0 1,0 0-1,1 0 0,-1 0 1,1 0-1,-1-1 0,1 1 1,-1-1-1,1 1 0,0-1 1,-1 1-1,1-1 0,0 0 1,-1 0-1,1 0 0,0 0 1,-1 0-1,1 0 1,0 0-1,-1-1 0,1 1 1,0-1-1,-1 1 0,1-1 1,-1 0-1,1 1 0,-1-1 1,1 0-1,-1 0 0,0 0 1,1 0-1,-1 0 0,0 0 1,0 0-1,0-1 0,2-1 1,17-22-12345</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4.683"/>
    </inkml:context>
    <inkml:brush xml:id="br0">
      <inkml:brushProperty name="width" value="0.025" units="cm"/>
      <inkml:brushProperty name="height" value="0.025" units="cm"/>
    </inkml:brush>
  </inkml:definitions>
  <inkml:trace contextRef="#ctx0" brushRef="#br0">169 197 8904,'0'0'9839,"-13"3"-5846,-1 1-3170,-1 1 1,1 0-1,0 1 0,1 1 0,-18 10 1,27-15-689,1 1 0,-1-1 0,0 1 0,1 0 0,-1 0 1,1 0-1,0 0 0,0 0 0,0 1 0,1 0 1,-1-1-1,1 1 0,0 0 0,0 0 0,0 0 1,0 0-1,1 1 0,0-1 0,-1 0 0,2 1 0,-1-1 1,0 1-1,1-1 0,0 1 0,0-1 0,1 5 1,0-7-141,-1 0 1,1-1 0,0 1-1,0-1 1,0 1-1,0-1 1,0 1 0,0-1-1,0 0 1,0 0 0,1 1-1,-1-1 1,0 0-1,1 0 1,-1 0 0,1-1-1,-1 1 1,1 0 0,0 0-1,-1-1 1,1 1-1,0-1 1,-1 0 0,1 1-1,0-1 1,0 0 0,-1 0-1,1 0 1,0 0-1,0 0 1,-1-1 0,1 1-1,0 0 1,-1-1 0,4-1-1,2 1-28,0-1-1,-1 1 1,0-2-1,1 1 1,-1-1-1,0 0 1,0 0-1,6-5 1,-2-1-249,0-1 0,-1 0 0,0 0 0,0-1 0,-2 0 0,1-1 0,-1 1 1,-1-2-1,9-22 0,-30 65 729,10-23-248,1 0 1,1 0-1,-1 1 1,1-1 0,-3 12-1,5-17-147,0 0 1,1 0-1,-1 1 0,1-1 0,0 0 1,-1 1-1,1-1 0,0 0 0,1 0 1,-1 1-1,0-1 0,1 0 0,-1 1 1,1-1-1,-1 0 0,1 0 0,0 0 1,0 0-1,0 0 0,0 0 0,1 0 1,-1 0-1,0 0 0,1 0 0,0-1 1,1 3-1,0-3-38,1 0 0,-1 1 0,0-1 1,1 0-1,-1-1 0,1 1 0,-1-1 0,1 1 0,-1-1 0,1 0 1,-1 0-1,1-1 0,-1 1 0,1-1 0,-1 0 0,1 0 1,3-1-1,2-2-43,1 0 0,0 0 0,-1-1 0,0 0 0,0-1-1,-1 0 1,1 0 0,11-12 0,56-65-1274,-74 80 1239,-7 12 92,0 0 0,1 0 0,0 1-1,-4 12 1,2-6 138,4-11-91,0 1 0,0-1-1,1 1 1,-1 0 0,1-1 0,0 1 0,1 0 0,0 9 0,0-14-63,0 0 1,0 0 0,0 0-1,1 0 1,-1 0-1,0 0 1,1 0 0,-1 0-1,1 0 1,-1 0 0,1 0-1,-1 0 1,1 0 0,0-1-1,-1 1 1,1 0-1,0-1 1,0 1 0,0 0-1,1 0 1,0 0-7,0-1-1,0 1 1,0-1 0,0 1 0,0-1-1,0 0 1,0 0 0,0 0-1,0 0 1,0 0 0,0 0 0,0-1-1,0 1 1,2-1 0,10-5-279,0 0 0,-1-1 0,0 0 0,0-1 0,-1 0 0,0-1 0,-1-1 0,0 0 0,0 0 0,-1-1 0,0 0 0,-1-1 0,-1 0 0,10-17 0,-15 21-2,-5 7 254,-13 15 507,-18 27 1000,30-36-1295,0-1 0,0 1 0,0 0-1,1 0 1,0 1 0,0-1 0,0 0-1,0 1 1,1 0 0,0-1 0,1 1 0,-1-1-1,1 1 1,0 11 0,1-16-183,0 0 0,0 0 0,0 0 0,0 0 0,0 0 0,0 0 0,0-1 0,0 1 1,0 0-1,0-1 0,0 1 0,0 0 0,0-1 0,1 1 0,-1-1 0,0 0 0,0 0 0,1 1 0,-1-1 0,0 0 1,0 0-1,1 0 0,-1 0 0,0 0 0,1 0 0,-1-1 0,0 1 0,0 0 0,1-1 0,1 0 0,40-13-45,-29 4-215,-1 0 1,-1 0-1,1-1 0,-2-1 0,0 0 0,0 0 0,-1-1 0,0-1 0,13-26 1,-11 18 162,-1-1 1,-2 0 0,0-1 0,-2 0-1,9-43 1,-16 47 465,-6 28 185,-9 31 10,10-17-456,1 0 1,1 1-1,1 0 1,1 0-1,2 30 1,20 117-243,-11-108-41,-6-34 78,3 21-191,2 62 0,-9-99 363,0 0 1,-1 0 0,0 0 0,-1 0-1,0 0 1,-1 0 0,0 0 0,-1 0-1,0-1 1,-9 17 0,10-24-5,0 0 0,0-1 0,0 1 0,0-1 0,0 0 1,-1 0-1,1 0 0,-1 0 0,0-1 0,0 1 0,0-1 0,0 0 0,-5 2 1,7-3-55,0-1 1,0 1 0,0-1 0,0 1 0,0-1 0,0 0 0,0 0 0,0 1 0,-1-2 0,1 1 0,0 0 0,0 0-1,0-1 1,0 1 0,0-1 0,0 1 0,1-1 0,-1 0 0,0 0 0,0 0 0,0 0 0,1 0 0,-1 0 0,0 0 0,1-1-1,-1 1 1,1-1 0,-1 1 0,1-1 0,-2-3 0,-4-7-63,1-1 0,0 0 0,1 0 0,0-1 0,1 0 0,1 0 0,-3-17 0,3 2-153,1 1 1,2-47-1,1 69 132,-1 0 0,1 0-1,0 1 1,0-1 0,1 0 0,0 1-1,0-1 1,0 1 0,0 0 0,1 0-1,0 0 1,0 0 0,0 0 0,1 0-1,0 1 1,0 0 0,0-1 0,6-3-1,5-2-995,0 0-1,0 2 1,1 0-1,27-10 0,-21 9-1362,21-10-5826</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5.908"/>
    </inkml:context>
    <inkml:brush xml:id="br0">
      <inkml:brushProperty name="width" value="0.025" units="cm"/>
      <inkml:brushProperty name="height" value="0.025" units="cm"/>
    </inkml:brush>
  </inkml:definitions>
  <inkml:trace contextRef="#ctx0" brushRef="#br0">0 1 9129,'0'0'9502,"1"8"-8034,0 7-895,-1-1 11,1 0-1,1-1 1,0 0 0,8 26-1,-9-36-520,0 0 0,0 0 0,1 0 0,-1 0 0,1 0 0,0 0 0,-1-1-1,1 1 1,1-1 0,-1 1 0,0-1 0,1 0 0,-1 0 0,1 0 0,0 0 0,-1 0 0,1 0 0,0-1 0,0 1 0,0-1-1,0 0 1,0 0 0,1 0 0,-1 0 0,0-1 0,0 1 0,5-1 0,0 0-19,0-1 1,0 0-1,0 0 1,0 0-1,0-1 0,0-1 1,-1 1-1,1-1 1,-1-1-1,1 1 0,11-9 1,5-5-7,42-39-1,-22 17-15,-44 39-10,1-1 0,-1 1 0,1-1 0,-1 1 0,1 0 0,-1-1 0,1 1 0,-1-1 0,1 1 0,-1 0 0,1 0 0,-1-1 0,1 1 0,0 0 0,-1 0 0,1 0 0,-1-1 0,1 1 0,0 0 0,-1 0 0,1 0 0,0 0 0,-1 0 0,1 0 0,0 1 0,-1-1 0,1 0 0,-1 0 0,1 0 0,0 0 0,-1 1 0,1-1 0,-1 0 0,1 1 0,-1-1 0,1 0 0,-1 1 0,1-1 0,-1 1 0,1-1 0,-1 1 0,1-1 0,-1 1 0,0-1 0,1 1 0,-1-1 0,0 1 0,0-1 0,1 1 0,-1 0 0,0-1 0,0 1 0,0-1 0,0 1 0,0 0 0,0 0 0,6 48 977,-4-32-772,-2-13-190,0 0 0,1 0 1,0 0-1,0 0 1,0 0-1,1 0 0,-1 0 1,1-1-1,0 1 0,0-1 1,0 1-1,0-1 0,1 0 1,2 4-1,-2-6-89,-1 1-1,0-1 1,1 0-1,-1 0 1,1 0-1,-1 0 1,1 0-1,-1 0 1,1-1-1,0 1 1,-1-1-1,1 0 1,0 0-1,-1 0 1,1 0-1,0 0 1,-1-1 0,1 1-1,0-1 1,-1 1-1,1-1 1,-1 0-1,4-2 1,8-4-1547,1 0 0,-1-2 1,-1 0-1,0 0 0,21-20 1,-27 22 417,33-27-7094</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6.266"/>
    </inkml:context>
    <inkml:brush xml:id="br0">
      <inkml:brushProperty name="width" value="0.025" units="cm"/>
      <inkml:brushProperty name="height" value="0.025" units="cm"/>
    </inkml:brush>
  </inkml:definitions>
  <inkml:trace contextRef="#ctx0" brushRef="#br0">86 165 15278,'0'0'3017,"-7"12"-706,-64 99 2093,70-109-4323,0-1 0,0 0 0,0 1-1,1-1 1,-1 1 0,0-1 0,1 1-1,0 0 1,-1-1 0,1 1 0,0-1-1,-1 1 1,1 0 0,0-1 0,0 1 0,1 2-1,-1-4-65,0 1-1,1-1 1,-1 1-1,0-1 1,1 0-1,-1 1 1,1-1-1,-1 1 1,1-1-1,-1 0 1,1 1-1,-1-1 1,1 0-1,-1 0 1,1 1-1,-1-1 1,1 0-1,0 0 1,-1 0-1,1 0 1,-1 0-1,1 0 1,0 0-1,-1 0 1,1 0-1,-1 0 1,1 0-1,0 0 1,5-2-30,0 1-1,0-1 1,0 0 0,-1-1-1,1 1 1,-1-1 0,7-4-1,1-2-136,0 0 0,-1-1-1,0 0 1,0 0 0,-1-2 0,-1 1-1,0-1 1,0-1 0,-2 0 0,1 0-1,-2-1 1,1 0 0,-2 0-1,0-1 1,-1 1 0,0-1 0,-1-1-1,-1 1 1,-1 0 0,2-17 0,-9 18 930,-4 16-43,-10 20 26,11-6-458,2 0 1,0 0 0,1 0 0,0 1-1,2 0 1,0-1 0,0 1 0,2 1-1,1 31 1,0-46-292,0 0-1,1 0 1,-1-1-1,1 1 1,0 0-1,0 0 1,0 0-1,0-1 1,0 1-1,1-1 1,-1 1 0,1-1-1,0 1 1,-1-1-1,1 0 1,0 0-1,0 0 1,1 0-1,-1 0 1,0 0-1,1 0 1,-1-1-1,5 2 1,-2-1-507,0 0 1,1 0 0,-1-1-1,0 0 1,1 0 0,-1 0-1,1-1 1,-1 0 0,1 0-1,-1 0 1,1 0 0,7-3-1,26-9-7832</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6.797"/>
    </inkml:context>
    <inkml:brush xml:id="br0">
      <inkml:brushProperty name="width" value="0.025" units="cm"/>
      <inkml:brushProperty name="height" value="0.025" units="cm"/>
    </inkml:brush>
  </inkml:definitions>
  <inkml:trace contextRef="#ctx0" brushRef="#br0">147 164 12139,'0'0'10005,"-12"-4"-8142,9 3-1785,0 0 1,0-1-1,0 2 1,-1-1-1,1 0 0,0 0 1,-1 1-1,1 0 1,0 0-1,-1 0 1,1 0-1,-1 0 1,1 1-1,0-1 1,-1 1-1,1 0 1,0 0-1,0 0 0,0 1 1,0-1-1,0 1 1,0-1-1,0 1 1,0 0-1,0 0 1,1 1-1,-1-1 1,1 0-1,0 1 0,-1 0 1,1-1-1,-2 6 1,0-3-7,0 1 0,0 1 1,0-1-1,1 1 0,0-1 0,1 1 1,0 0-1,0 0 0,0 0 0,1 0 1,-1 0-1,2 0 0,-1 1 0,2 11 1,-1-18-63,1 0 0,-1 0 0,1 0 0,-1 0 0,1-1 1,0 1-1,-1 0 0,1 0 0,0 0 0,0-1 1,-1 1-1,1 0 0,0-1 0,0 1 0,0-1 1,0 1-1,0-1 0,0 0 0,0 1 0,0-1 1,0 0-1,0 1 0,0-1 0,0 0 0,0 0 1,0 0-1,0 0 0,0 0 0,0 0 0,2-1 0,35-6 214,-25 1-181,-1-1 1,1 0-1,-1 0 1,0-1-1,-1-1 1,0 0-1,18-18 1,-5 0-61,40-55 1,-53 66-8,-1 0 0,-1-1 0,0 0 0,-1-1 0,6-21 0,-22 75-80,-2 1 23,3 0 1,1 1-1,1 0 0,1 47 0,4-82-113,1-1-1,-1 1 1,0-1-1,1 1 0,-1-1 1,1 1-1,0-1 0,0 1 1,0-1-1,0 0 1,0 0-1,1 0 0,-1 1 1,3 1-1,-3-3-150,0 0-1,0 0 0,0 0 1,1 0-1,-1 0 1,0-1-1,1 1 0,-1 0 1,0-1-1,1 1 1,-1-1-1,1 0 0,-1 1 1,1-1-1,-1 0 1,1 0-1,-1 0 1,1 0-1,-1 0 0,1 0 1,-1 0-1,1-1 1,-1 1-1,1 0 0,1-2 1,14-8-6729</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1.631"/>
    </inkml:context>
    <inkml:brush xml:id="br0">
      <inkml:brushProperty name="width" value="0.025" units="cm"/>
      <inkml:brushProperty name="height" value="0.025" units="cm"/>
    </inkml:brush>
  </inkml:definitions>
  <inkml:trace contextRef="#ctx0" brushRef="#br0">1 53 9513,'0'0'12780,"68"-22"-10922,-22 15-929,12 2-705,-2 1-544,0-1-3076,-12-4-5924</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7.342"/>
    </inkml:context>
    <inkml:brush xml:id="br0">
      <inkml:brushProperty name="width" value="0.025" units="cm"/>
      <inkml:brushProperty name="height" value="0.025" units="cm"/>
    </inkml:brush>
  </inkml:definitions>
  <inkml:trace contextRef="#ctx0" brushRef="#br0">0 44 10954,'0'0'5894,"0"8"-3043,0-3-2431,1 0 1,-1 0 0,1 0 0,0 0-1,0 0 1,0 0 0,1 0-1,-1-1 1,1 1 0,4 6 0,-5-9-313,1 0 0,0-1-1,-1 1 1,1 0 0,0-1 0,0 1 0,0-1 0,0 0 0,0 1 0,1-1 0,-1 0 0,0 0 0,1-1 0,-1 1 0,0 0-1,1-1 1,-1 1 0,1-1 0,-1 0 0,1 0 0,-1 0 0,0 0 0,1 0 0,-1-1 0,1 1 0,-1-1 0,4 0 0,-2-1-103,0 0 1,-1 1-1,1-1 1,0-1-1,-1 1 1,1-1-1,-1 1 1,0-1-1,1 0 1,-1 0-1,-1 0 1,1-1-1,0 1 1,-1-1-1,0 1 1,0-1-1,0 0 1,0 0-1,0 0 1,-1 0-1,0 0 1,0 0-1,0 0 1,0 0-1,-1-1 1,1 1-1,-1 0 1,0 0-1,-1-1 1,0-4-1,1 8-9,0 0-1,0 0 0,0 0 1,-1 0-1,1 0 0,0 1 0,-1-1 1,1 0-1,0 0 0,-1 0 0,1 0 1,-1 1-1,0-1 0,1 0 1,-1 0-1,1 1 0,-1-1 0,0 0 1,0 1-1,1-1 0,-1 1 1,0-1-1,0 1 0,0-1 0,0 1 1,1 0-1,-1-1 0,0 1 1,0 0-1,0 0 0,0-1 0,0 1 1,0 0-1,0 0 0,0 0 1,0 0-1,0 1 0,0-1 0,0 0 1,0 0-1,0 0 0,1 1 1,-1-1-1,0 0 0,-2 2 0,0-1-10,-1 0 0,1 1 0,0 0 0,0-1-1,-1 1 1,1 1 0,0-1 0,1 0-1,-1 1 1,-5 5 0,4-1 38,0 0-1,0 1 1,1 0 0,0 0-1,0 0 1,0 0-1,1 1 1,1-1 0,-2 17-1,3-23-6,-1 1-1,1-1 0,0 1 0,0-1 1,1 1-1,-1-1 0,0 1 0,1-1 0,-1 1 1,1-1-1,0 1 0,0-1 0,0 0 1,0 1-1,0-1 0,1 0 0,-1 0 1,1 0-1,-1 0 0,1 0 0,0 0 1,0 0-1,0-1 0,0 1 0,0-1 0,0 1 1,0-1-1,0 0 0,1 0 0,-1 0 1,0 0-1,1 0 0,-1 0 0,1-1 1,-1 1-1,3-1 0,7 1-84,1-2 0,-1 0 0,0 0 0,0-1 0,0-1 0,-1 0 0,1 0 0,-1-1 0,1-1 0,-1 0 0,0 0 0,-1-1 0,16-12 0,-8 7-171,1 1 0,-1 1-1,27-10 1,-44 19 263,0-1 1,0 1-1,1-1 0,-1 1 1,0 0-1,0-1 1,0 1-1,0 0 0,0 0 1,1 0-1,-1 0 0,0 0 1,0 0-1,0 0 1,0 1-1,0-1 0,1 0 1,-1 1-1,0-1 0,0 0 1,0 1-1,0 0 1,0-1-1,0 1 0,0-1 1,0 1-1,0 0 1,-1 0-1,1 0 0,0-1 1,1 3-1,10 37 555,-12-37-528,0 0-1,0 0 1,0 0-1,0-1 1,1 1-1,0 0 1,-1 0-1,1-1 1,0 1-1,0 0 1,1-1-1,-1 1 1,0-1-1,1 1 1,-1-1-1,1 0 1,0 0-1,0 0 1,0 0-1,0 0 1,0 0-1,1 0 1,3 2-1,0-3 65,-1 0 0,1-1-1,-1 1 1,1-1 0,-1 0-1,1-1 1,-1 1 0,1-1 0,-1 0-1,1-1 1,8-3 0,61-30-124,-31 12-63,-32 18-107,0 0 1,0 0 0,0 1 0,1 0 0,-1 2 0,1-1 0,0 1-1,20 0 1,-32 2 184,0 0 0,0 0-1,-1 1 1,1-1 0,0 0 0,0 0-1,0 0 1,0 1 0,-1-1-1,1 0 1,0 1 0,0-1-1,-1 1 1,1-1 0,0 1 0,-1-1-1,1 1 1,0 0 0,-1-1-1,1 1 1,-1 0 0,1-1-1,-1 1 1,1 0 0,-1 0 0,0-1-1,1 1 1,-1 0 0,1 1-1,-1 28 739,1-1-47,0-28-682,0-1-1,-1 1 1,1 0-1,0-1 1,0 1-1,-1-1 1,1 1-1,0-1 1,0 1-1,0-1 0,0 1 1,0-1-1,0 0 1,0 0-1,-1 1 1,1-1-1,0 0 1,0 0-1,0 0 0,0 0 1,0 0-1,0 0 1,0 0-1,0-1 1,0 1-1,0 0 1,2-1-1,26-9 38,18-12-1711,-14 9-5419,-22 7-1495</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8.053"/>
    </inkml:context>
    <inkml:brush xml:id="br0">
      <inkml:brushProperty name="width" value="0.025" units="cm"/>
      <inkml:brushProperty name="height" value="0.025" units="cm"/>
    </inkml:brush>
  </inkml:definitions>
  <inkml:trace contextRef="#ctx0" brushRef="#br0">10 0 15695,'0'0'6006,"-1"11"-5152,-4 30-346,2 2 1,2-1 0,2 0-1,2 0 1,1 0 0,14 57-1,-17-94-429,1 0-1,-1-1 0,1 1 0,0-1 1,0 1-1,0-1 0,1 0 0,-1 0 0,1 0 1,0 0-1,0-1 0,1 1 0,-1-1 1,1 0-1,-1 0 0,1 0 0,0 0 1,0-1-1,6 3 0,-5-3-8,0-1 1,1 0-1,-1 0 0,0 0 1,1-1-1,-1 0 0,1 0 0,-1 0 1,1 0-1,-1-1 0,1 0 1,-1-1-1,0 1 0,1-1 1,-1 0-1,8-4 0,14-9-10,-2-1-1,0-1 1,0-1-1,-2-1 1,-1-1-1,0-1 1,-1-1-1,-2-1 1,0-1-1,-1 0 1,-2-2-1,0 0 1,23-55-1,-36 74-252,0 0 0,-1-1 0,0 1 0,0 0 0,-1-1 0,1-11 0,-26 40-7841,7-1 1287,-3 0-2697</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8.816"/>
    </inkml:context>
    <inkml:brush xml:id="br0">
      <inkml:brushProperty name="width" value="0.025" units="cm"/>
      <inkml:brushProperty name="height" value="0.025" units="cm"/>
    </inkml:brush>
  </inkml:definitions>
  <inkml:trace contextRef="#ctx0" brushRef="#br0">1 162 8392,'0'0'6908,"2"9"-3748,-1-4-2823,1 0-1,-1 0 1,1 0-1,1 0 1,-1 0-1,0 0 1,1-1-1,0 0 1,0 1-1,1-1 1,-1 0-1,1 0 1,0-1-1,0 1 1,5 3-1,-3-4-452,-1 0 0,1 0 0,0 0 0,0-1-1,10 3 1,-12-3-548,-1-1-1,1 0 1,0 0-1,0 0 1,0 0 0,-1-1-1,1 1 1,0-1-1,0 0 1,0 0-1,0-1 1,0 1-1,0-1 1,0 0-1,-1 0 1,1 0 0,0 0-1,-1-1 1,1 0-1,0 1 1,3-4-1,13-14-412,8-10-794,3 3 3518,-26 23-813,-1 0 0,1 0 0,0 0 0,0 1 0,1-1 0,-1 1 0,0 1 0,1-1 0,-1 1 0,1 0 0,-1 0 0,8 0 0,-12 1-685,0 0 0,0 0 1,0 0-1,0 0 0,0 1 0,0-1 0,0 0 0,0 1 0,0-1 0,-1 0 0,1 1 0,0-1 0,0 1 0,0-1 0,0 1 0,-1 0 0,1-1 0,0 1 0,-1 0 0,1 0 0,0-1 0,-1 1 0,1 0 0,-1 0 0,1 0 0,-1 0 0,0 0 0,1 1 0,3 36 1981,-5-23-1655,-1 0-1,-1 0 0,-4 15 1,0-4 433,14-42-235,11-43-391,-15 33-264,-1 0-1,-4-51 1,4 89-215,-1-9 179,0-1 0,-1 1 0,2-1 0,-1 1 0,0-1 0,0 1 0,1-1 0,-1 0 0,1 0 0,3 4 0,1-1 22,1 0 1,-1-1-1,1 0 0,0 0 1,0-1-1,0 0 0,0 0 0,0 0 1,1-1-1,-1 0 0,1-1 1,0 1-1,0-2 0,-1 1 0,1-1 1,0 0-1,0 0 0,0-1 1,-1 0-1,1-1 0,0 0 1,13-5-1,-13 4 0,-1 0-1,1 0 1,-1-1 0,0 0 0,0 0-1,0-1 1,0 0 0,-1 0 0,0-1-1,0 0 1,0 0 0,-1 0 0,0-1 0,0 1-1,-1-1 1,0 0 0,0-1 0,0 1-1,-1-1 1,0 1 0,3-13 0,-7 1-53,-8 18-76,7 3 113,0 0 0,0-1 0,0 1 1,0 0-1,0 0 0,0 0 0,0 1 0,0-1 0,1 0 0,-2 4 0,-2 3 82,1 0-1,0 0 1,1 1-1,0-1 0,0 1 1,1 0-1,1 0 1,-1 0-1,1 0 0,1 0 1,0 0-1,1 0 1,1 10-1,-1-18-48,0-1-1,-1 1 1,1 0-1,0-1 1,0 1 0,1-1-1,-1 1 1,0-1-1,0 1 1,1-1 0,-1 0-1,1 0 1,-1 0-1,1 0 1,0 0 0,-1 0-1,1 0 1,0 0 0,0-1-1,-1 1 1,1-1-1,0 1 1,0-1 0,0 0-1,0 0 1,0 1-1,-1-1 1,1-1 0,0 1-1,0 0 1,0 0 0,2-1-1,2 0-9,0 0 0,1-1 0,-1 1 0,0-1 0,0 0 0,0-1 0,-1 1 0,8-6 0,2-3-102,0-1 0,-2-1 0,1 0 0,-2-1-1,0 0 1,0-1 0,-2-1 0,0 0 0,0 0-1,-2 0 1,10-25 0,-25 77 303,1 0-1,0 70 1,6-102-175,0 0 0,1-1 0,0 1 0,0-1 1,0 1-1,0-1 0,0 0 0,1 1 0,-1-1 0,1 0 0,0 0 0,0 0 0,0 0 0,0 0 0,5 4 0,-5-6-146,-1 1-1,1-1 1,0 1 0,-1-1-1,1 0 1,0 0-1,0 0 1,0 0-1,0 0 1,0-1-1,0 1 1,0 0-1,0-1 1,0 0-1,0 1 1,0-1 0,0 0-1,0 0 1,0 0-1,0 0 1,0 0-1,0-1 1,0 1-1,0-1 1,0 1-1,0-1 1,0 0 0,0 0-1,3-1 1,-3 0-646,0 0 0,0 0 0,0-1 0,-1 1 0,1 0 0,-1-1 0,1 1 0,-1-1 0,0 1 0,0-1 0,0 0 0,0 0 0,1-4 0,2-23-12949</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9.145"/>
    </inkml:context>
    <inkml:brush xml:id="br0">
      <inkml:brushProperty name="width" value="0.025" units="cm"/>
      <inkml:brushProperty name="height" value="0.025" units="cm"/>
    </inkml:brush>
  </inkml:definitions>
  <inkml:trace contextRef="#ctx0" brushRef="#br0">15 1 8648,'0'0'12748,"-14"55"-12395,36-44-353,5-2-1186,7-3-2209,-1-4-4516</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9.518"/>
    </inkml:context>
    <inkml:brush xml:id="br0">
      <inkml:brushProperty name="width" value="0.025" units="cm"/>
      <inkml:brushProperty name="height" value="0.025" units="cm"/>
    </inkml:brush>
  </inkml:definitions>
  <inkml:trace contextRef="#ctx0" brushRef="#br0">90 0 4484,'0'0'12391,"-5"9"-10544,-50 81 3657,55-89-5535,0 0 1,0-1 0,0 1 0,0-1 0,0 1 0,0-1 0,0 1 0,0 0 0,0-1 0,0 1-1,0-1 1,1 1 0,-1-1 0,0 1 0,0-1 0,1 1 0,-1-1 0,0 1 0,1-1 0,-1 1-1,0-1 1,1 1 0,-1-1 0,1 0 0,-1 1 0,1-1 0,-1 1 0,1-1 0,-1 0 0,1 0-1,-1 1 1,1-1 0,-1 0 0,1 0 0,-1 0 0,1 0 0,-1 0 0,1 1 0,0-1 0,-1 0-1,1 0 1,-1 0 0,1-1 0,0 1 0,-1 0 0,2 0 0,42 0-3369,-29-1 2255,-5 2 531,0 1 1,1-1 0,-1 1-1,0 1 1,0 0-1,15 7 1,-22-8 720,1 0 1,0 0-1,-1 0 0,0 0 1,0 1-1,1-1 1,-1 1-1,-1 0 0,5 4 1,-6-6 125,0 1 1,-1-1-1,1 1 0,0 0 1,0-1-1,-1 1 1,1-1-1,-1 1 1,1 0-1,-1 0 1,0-1-1,0 1 0,0 0 1,0-1-1,0 1 1,0 0-1,0 0 1,-1-1-1,1 1 0,0 0 1,-1-1-1,0 3 1,-2-1 119,1 1 0,-1-1 0,1 0 0,-1 1 0,0-1 1,-1-1-1,1 1 0,0 0 0,-1-1 0,1 0 0,-1 0 0,0 0 1,0 0-1,0 0 0,-7 1 0,-64 15 2019,70-17-2424,-50 3 921,30-9-2260,25 4 1174,-1 1 0,0 0 0,0-1 0,1 1 0,-1-1 0,0 0 0,0 1 0,1-1 0,-1 1 0,1-1 1,-1 0-1,1 0 0,-1 1 0,1-1 0,-1 0 0,1 0 0,0 1 0,-1-1 0,1 0 0,0 0 0,-1-1 0,1-19-5469</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19.863"/>
    </inkml:context>
    <inkml:brush xml:id="br0">
      <inkml:brushProperty name="width" value="0.025" units="cm"/>
      <inkml:brushProperty name="height" value="0.025" units="cm"/>
    </inkml:brush>
  </inkml:definitions>
  <inkml:trace contextRef="#ctx0" brushRef="#br0">77 1 15695,'0'0'6086,"-48"44"-4421,36-8 33,2 7-385,6 3-160,1-1-160,3 2-352,0-5-289,5-6-288,5-2-64,5-9-352,3-8-737,1-6-513,2-9-928,0-2-705,3-1-705,-1-13-2338</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20.297"/>
    </inkml:context>
    <inkml:brush xml:id="br0">
      <inkml:brushProperty name="width" value="0.025" units="cm"/>
      <inkml:brushProperty name="height" value="0.025" units="cm"/>
    </inkml:brush>
  </inkml:definitions>
  <inkml:trace contextRef="#ctx0" brushRef="#br0">91 37 3844,'0'0'16858,"-10"11"-15027,1-2-1517,1-2-86,0 1 0,0 0 0,1 0 0,0 1 1,0 0-1,1 0 0,0 0 0,1 1 0,-5 11 0,10-21-226,0 0 0,0 1 1,0-1-1,0 0 0,0 0 1,0 1-1,0-1 0,0 0 1,0 0-1,0 1 0,1-1 0,-1 0 1,0 0-1,0 1 0,0-1 1,0 0-1,0 0 0,0 0 1,0 1-1,1-1 0,-1 0 1,0 0-1,0 0 0,0 0 0,1 1 1,-1-1-1,0 0 0,0 0 1,0 0-1,1 0 0,-1 0 1,0 0-1,0 0 0,1 0 0,-1 1 1,0-1-1,0 0 0,0 0 1,1 0-1,-1 0 0,0 0 1,0 0-1,1 0 0,-1 0 1,0-1-1,0 1 0,1 0 0,-1 0 1,0 0-1,0 0 0,1 0 1,-1 0-1,0 0 0,0 0 1,0-1-1,1 1 0,-1 0 1,0 0-1,0 0 0,0 0 0,0-1 1,1 1-1,-1 0 0,0 0 1,0-1-1,0 1 0,14-9 95,-2-3-67,-1 0 0,-1-1 0,11-17 1,-17 24-37,0 0-1,0-1 1,-1 1 0,0-1 0,-1 1 0,1-1 0,-1 0 0,-1 0-1,1 0 1,0-8 0,-12 52-47,0-8 394,9-21-207,0 0 0,0 0 0,0 0 0,1 1 0,0-1 0,1 0 0,0 0 0,2 11 0,-2-17-96,0 0 0,0 0 0,0 0 1,1 0-1,-1 0 0,0 0 0,1 0 0,0-1 0,-1 1 1,1 0-1,0-1 0,0 1 0,-1-1 0,1 0 1,0 0-1,1 0 0,-1 0 0,0 0 0,0 0 0,0 0 1,1-1-1,-1 1 0,0-1 0,0 1 0,1-1 1,-1 0-1,0 0 0,1 0 0,-1 0 0,0-1 0,1 1 1,-1 0-1,3-2 0,1 0 3,0 1 0,0-2 1,0 1-1,-1-1 0,1 0 0,0 0 1,-1 0-1,0-1 0,0 0 0,0 0 0,0 0 1,-1-1-1,0 0 0,6-7 0,-3 4-49,-1-2 1,1 1-1,-1-1 0,-1 0 0,0 0 0,0-1 0,3-13 0,-12 43 43,1 0 0,1 1-1,1 37 1,1-56-14,0 0 0,0 0 0,0 0 0,1 0 0,-1 0 1,0 0-1,0 1 0,1-1 0,-1 0 0,1 0 0,-1 0 0,1 0 0,-1 0 0,1 0 0,0-1 0,-1 1 1,1 0-1,0 0 0,0 0 0,-1 0 0,1-1 0,0 1 0,0 0 0,0-1 0,0 1 0,2 0 0,-1-1 21,0 1 0,1-1 0,-1 0 0,0 0 0,0 0 0,0 0 0,1-1 0,-1 1 0,0 0-1,0-1 1,0 0 0,4-1 0,1-1 33,-1 0 0,1-1 0,-1 0 0,0 0 0,0 0 0,0-1 0,7-7 0,-3 0-87,0-2 1,-1 1-1,-1-2 1,0 1-1,-1-1 1,11-29 0,-18 42-198,0 23-112,-1-8 337,1 0 0,0 0 0,1 0 0,0 0 0,1 0-1,5 16 1,-6-27-31,0 0-1,0 0 1,-1 0-1,1-1 1,1 1-1,-1 0 1,0 0-1,0-1 1,1 1-1,-1-1 1,1 1-1,-1-1 1,1 0 0,0 1-1,0-1 1,-1 0-1,1 0 1,3 1-1,-2-2-89,1 1 0,-1-1 0,1 1-1,-1-1 1,1 0 0,0-1 0,-1 1 0,1 0-1,-1-1 1,1 0 0,-1 0 0,0 0 0,1 0 0,4-3-1,1-1-950,0-1 0,0 0 0,0 0 0,-1 0 0,0-1 0,0 0 0,-1-1 0,0 0-1,0 0 1,-1 0 0,8-14 0,3-13-4795</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20.685"/>
    </inkml:context>
    <inkml:brush xml:id="br0">
      <inkml:brushProperty name="width" value="0.025" units="cm"/>
      <inkml:brushProperty name="height" value="0.025" units="cm"/>
    </inkml:brush>
  </inkml:definitions>
  <inkml:trace contextRef="#ctx0" brushRef="#br0">118 0 4484,'0'0'18989,"-3"14"-18108,-13 62 872,-10 109 1,24-150-1663,1 0-1,1 0 1,2 0 0,2 0 0,15 66 0,24 38-1890,-42-137 966,-2-10 667,0 1 0,0 0 0,0-1 0,-1 1 0,0 0 0,0 0 0,-1 0 1,1 0-1,-6-8 0,-42-60 1117,36 57-370,1 0 0,-11-23 0,22 37-391,0 0 0,0 0 0,0-1 0,1 1 0,-1-1-1,1 1 1,0-1 0,0 1 0,1-1 0,-1 0-1,1 0 1,1-6 0,0 9-121,-1-1 0,1 1 0,0 0 0,1 0 0,-1 0 0,0 0 0,1 0 0,-1 0 0,1 1-1,-1-1 1,1 0 0,0 1 0,0-1 0,0 1 0,0-1 0,0 1 0,0 0 0,0 0 0,0 0 0,0 0 0,0 0 0,1 1 0,-1-1 0,0 1-1,5-1 1,56-9-200,8-1-3265,-25-5-4591,-9-2-7724</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21.356"/>
    </inkml:context>
    <inkml:brush xml:id="br0">
      <inkml:brushProperty name="width" value="0.025" units="cm"/>
      <inkml:brushProperty name="height" value="0.025" units="cm"/>
    </inkml:brush>
  </inkml:definitions>
  <inkml:trace contextRef="#ctx0" brushRef="#br0">166 62 10282,'0'0'5610,"1"-9"-2369,-1 5-3080,1 1 99,-1 1 1,1-1 0,-1 0 0,0 1-1,0-1 1,0 1 0,0-1-1,-1 0 1,1 1 0,-2-4 0,2 5-131,-1-1 1,0 1-1,0 0 1,0 0-1,0 0 1,0 0-1,0 0 1,-1 0-1,1 0 1,0 1-1,0-1 1,-1 0-1,1 1 1,0-1 0,-1 1-1,1-1 1,0 1-1,-1 0 1,1-1-1,-1 1 1,1 0-1,-1 0 1,1 0-1,-1 0 1,1 0-1,-1 0 1,-1 1-1,-2 0-87,0 0 0,-1 0 0,1 1 0,0 0 0,0 0 0,0 0 0,0 0 0,0 1 0,0 0 0,1 0 0,-1 0 0,1 0 0,0 1 0,0 0 0,0 0 0,1 0 0,-1 0 0,-4 9 0,3-6-15,0 1 0,1 0-1,0 0 1,0 0 0,1 0-1,0 1 1,1-1-1,0 1 1,0 0 0,-1 17-1,3-25-25,0 0-1,0 0 0,0 1 0,0-1 0,0 0 0,0 0 0,0 0 0,1 0 1,-1 0-1,0 1 0,1-1 0,-1 0 0,0 0 0,1 0 0,0 0 0,-1 0 1,1 0-1,0 0 0,-1 0 0,1-1 0,0 1 0,0 0 0,0 0 0,-1-1 1,1 1-1,2 1 0,-1-2 4,1 1 0,-1-1 0,0 1-1,0-1 1,0 0 0,0 0 0,0 0 0,1-1 0,-1 1 0,0 0 0,0-1-1,0 1 1,3-2 0,3-1 12,0-1-1,0 1 0,-1-2 1,1 1-1,-1-1 1,9-7-1,-12 8-13,50-54 114,-51 53-110,1 0 0,-1 0 1,0 0-1,-1 0 0,1-1 0,-1 0 0,0 1 1,0-1-1,-1 0 0,1 0 0,-1 0 0,0-8 1,-21 72-89,16-40 68,0-1 0,1 0-1,2 1 1,-1-1 0,2 1-1,0 0 1,3 18 0,-2-34-87,0 1 0,-1-1 1,1 0-1,0 0 0,0 0 1,0 0-1,0 1 0,1-1 1,-1-1-1,1 1 0,-1 0 1,1 0-1,-1 0 0,1-1 1,0 1-1,0-1 1,0 0-1,0 1 0,0-1 1,0 0-1,0 0 0,0 0 1,1 0-1,-1-1 0,0 1 1,1 0-1,-1-1 0,0 0 1,1 0-1,-1 1 0,0-1 1,1-1-1,-1 1 0,5-1 1,1 0-1004,1 0 0,-1-1 0,0 0 0,0-1-1,0 1 1,0-1 0,-1-1 0,14-7 0,23-22-10705</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21.715"/>
    </inkml:context>
    <inkml:brush xml:id="br0">
      <inkml:brushProperty name="width" value="0.025" units="cm"/>
      <inkml:brushProperty name="height" value="0.025" units="cm"/>
    </inkml:brush>
  </inkml:definitions>
  <inkml:trace contextRef="#ctx0" brushRef="#br0">251 0 6919,'0'0'10986,"-42"66"-8872,11-25-737,-4 7-352,-2 2 64,3-3 32,4-5-512,9-10-353,6-10-192,10-11-512,5-27-7175,2-6 1088</inkml:trace>
  <inkml:trace contextRef="#ctx0" brushRef="#br0" timeOffset="1">24 143 3587,'0'0'19955,"59"43"-18994,-39-25-224,4 0-385,3-4-256,3-4-608,3-3-1570,-3-6-1826,0-1-4516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2.537"/>
    </inkml:context>
    <inkml:brush xml:id="br0">
      <inkml:brushProperty name="width" value="0.025" units="cm"/>
      <inkml:brushProperty name="height" value="0.025" units="cm"/>
    </inkml:brush>
  </inkml:definitions>
  <inkml:trace contextRef="#ctx0" brushRef="#br0">60 69 6951,'0'0'18769,"5"9"-17909,-3-2-796,0 0-1,0 0 1,0 1 0,-1-1 0,0 0-1,-1 1 1,1-1 0,-1 1 0,-1-1-1,0 1 1,0-1 0,0 0 0,-1 1-1,0-1 1,0 0 0,-4 7 0,-7 31-59,5-19-64,0 0 0,-22 45 1,30-70-796,0-4-684,8-66-3565,6-99 2017,-14 133 4626,0 27 778,0 23-1174,1 3-875,0 0 0,1 0 0,1 0 0,1-1 0,8 24 0,-9-30-61,1 0 1,1-1-1,0 0 1,0 0 0,1 0-1,1-1 1,-1 1-1,1-1 1,13 12 0,-18-19-141,0 0 0,0 0 1,0-1-1,1 1 1,-1-1-1,0 1 0,0-1 1,1 0-1,-1 0 0,1 0 1,-1 0-1,1 0 1,0-1-1,-1 1 0,1-1 1,-1 1-1,1-1 1,0 0-1,-1 0 0,1-1 1,0 1-1,-1 0 1,1-1-1,0 1 0,-1-1 1,1 0-1,-1 0 1,1 0-1,-1 0 0,0-1 1,1 1-1,-1-1 1,0 1-1,0-1 0,0 0 1,0 0-1,0 1 0,-1-1 1,1-1-1,1-1 1,7-9 100,-2 0 1,0 0 0,-1-1-1,0 0 1,8-23 0,-6 8-92,-1 0 0,-2 0 1,-1-1-1,-1 0 0,0-59 1,-6 87-100,-2 8-25,-4 10-37,3 6-242,1 0 0,1 1 1,0 0-1,2 0 0,1-1 0,2 25 0,8-20-3906,4-14-1910,-3-11 242</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22.041"/>
    </inkml:context>
    <inkml:brush xml:id="br0">
      <inkml:brushProperty name="width" value="0.025" units="cm"/>
      <inkml:brushProperty name="height" value="0.025" units="cm"/>
    </inkml:brush>
  </inkml:definitions>
  <inkml:trace contextRef="#ctx0" brushRef="#br0">30 0 5637,'0'0'19090,"-23"49"-17969,19-17-352,2 2-416,2-2-289,0-5-385,6-2-1569,8-10-1441,-1-11-2947</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22.401"/>
    </inkml:context>
    <inkml:brush xml:id="br0">
      <inkml:brushProperty name="width" value="0.025" units="cm"/>
      <inkml:brushProperty name="height" value="0.025" units="cm"/>
    </inkml:brush>
  </inkml:definitions>
  <inkml:trace contextRef="#ctx0" brushRef="#br0">1 0 18417,'0'0'8136,"60"37"-8136,-38-16-673,-1-3-1729,-8-1-1121,-4-3-3716</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22.729"/>
    </inkml:context>
    <inkml:brush xml:id="br0">
      <inkml:brushProperty name="width" value="0.025" units="cm"/>
      <inkml:brushProperty name="height" value="0.025" units="cm"/>
    </inkml:brush>
  </inkml:definitions>
  <inkml:trace contextRef="#ctx0" brushRef="#br0">96 70 4773,'0'0'9374,"2"-8"-4313,5-27-1778,-7 34-3163,0 0-1,0 0 1,0 0 0,0 0 0,0 0 0,0 0 0,0 0 0,0 0 0,0 0 0,-1 0 0,1 0-1,0 0 1,0 0 0,-1 1 0,1-1 0,-1 0 0,1 0 0,-1 0 0,1 0 0,-1 1 0,0-1 0,1 0-1,-1 1 1,0-1 0,0 0 0,1 1 0,-1-1 0,0 1 0,0-1 0,0 1 0,0 0 0,0-1-1,1 1 1,-1 0 0,0 0 0,0-1 0,0 1 0,0 0 0,0 0 0,0 0 0,0 0 0,0 0 0,0 0-1,0 0 1,-1 1 0,-2-1-63,1 1 0,0-1 0,0 1 0,-1 0-1,1 0 1,0 0 0,0 0 0,0 1 0,0-1 0,1 1 0,-5 3-1,3-1-23,1 0-1,-1 1 0,1-1 0,0 1 0,0 0 0,1 0 0,-1 0 0,1 0 0,0 1 0,0-1 0,1 1 0,0-1 0,0 1 0,0-1 0,1 1 0,-1 0 0,1-1 0,1 8 0,0-12-21,0 0 0,0 1 0,1-1 1,-1 0-1,0 0 0,0 0 0,0-1 0,1 1 0,-1 0 0,0 0 0,1-1 1,-1 1-1,1-1 0,-1 1 0,1-1 0,-1 1 0,1-1 0,-1 0 0,1 0 1,-1 0-1,1 0 0,-1 0 0,1 0 0,0 0 0,-1-1 0,1 1 0,1-1 1,46-11 98,31-29-361,-69 33 192,1 1 0,0 0-1,0 1 1,1 0 0,-1 1 0,1 0-1,0 1 1,1 1 0,-1 0 0,18-1 0,-30 4 87,0 0 0,0 1 1,0-1-1,0 1 0,-1 0 1,1-1-1,0 1 0,0-1 1,0 1-1,-1 0 0,1 0 1,0 0-1,-1-1 0,1 1 0,0 0 1,-1 0-1,1 0 0,-1 0 1,0 0-1,1 0 0,-1 0 1,0 0-1,1 0 0,-1 0 1,0 0-1,0 0 0,0 0 1,0 0-1,0 0 0,0 1 1,-1 44 675,1-33-509,0-12-162,0 1 1,-1 0-1,1 0 0,1-1 0,-1 1 0,0 0 0,0 0 0,1-1 0,-1 1 1,1 0-1,-1-1 0,1 1 0,0-1 0,-1 1 0,1 0 0,0-1 1,0 0-1,0 1 0,0-1 0,1 0 0,-1 1 0,0-1 0,1 0 1,1 1-1,-1-1-6,1 0 0,-1 0 1,1-1-1,0 1 1,-1-1-1,1 0 1,0 0-1,-1 0 0,1 0 1,0 0-1,-1 0 1,1-1-1,0 1 0,2-2 1,12-4 5,0-1 0,-1 0 0,27-17 0,-36 20-38,-3 2 2,8-6-41,0 1 1,0 0-1,1 1 1,0 0-1,0 1 1,0 1 0,0 0-1,1 0 1,18-1-1,-31 5 41,0 1 0,0-1 0,0 1-1,0-1 1,0 1 0,0-1 0,0 1 0,0 0 0,0-1-1,-1 1 1,1 0 0,0 0 0,0-1 0,-1 1 0,1 0-1,-1 0 1,1 0 0,-1 0 0,1 0 0,-1 0 0,1 0-1,-1 0 1,0 0 0,0 0 0,1 0 0,-1 0 0,0 0 0,0 0-1,0 1 1,0-1 0,-1 1 0,1 47-4,0-35-13,-1-11 21,1-1 1,0 1-1,0 0 1,0 0-1,1-1 1,-1 1-1,1 0 0,-1-1 1,1 1-1,0 0 1,0-1-1,0 1 1,0-1-1,1 1 1,-1-1-1,1 0 0,-1 1 1,1-1-1,3 3 1,-2-3-8,0-1 0,0 0 1,-1 0-1,1 0 0,0 0 0,0-1 1,0 1-1,0-1 0,0 0 1,0 0-1,0 0 0,0 0 1,0 0-1,0-1 0,0 1 0,0-1 1,0 0-1,0 0 0,3-1 1,5-2-482,0-1 0,0 0 0,17-10 0,8-13-8237,-26 15-2241</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4:51.795"/>
    </inkml:context>
    <inkml:brush xml:id="br0">
      <inkml:brushProperty name="width" value="0.025" units="cm"/>
      <inkml:brushProperty name="height" value="0.025" units="cm"/>
    </inkml:brush>
  </inkml:definitions>
  <inkml:trace contextRef="#ctx0" brushRef="#br0">0 1 3203,'0'0'10036,"9"0"-8851,45 0 70,1 2-1,76 13 1,266 25-1114,-111-16-90,397 24 1419,0-42-1176,-72-1-168,637 82 588,-1214-84-713,960 25 141,-783-29-129,91-22 602,-97 3-274,-194 19-355,-1-1 0,0 0 0,1-1 0,9-3 0,27-7-29,-78 10-3966,4 1-2114</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5:21.029"/>
    </inkml:context>
    <inkml:brush xml:id="br0">
      <inkml:brushProperty name="width" value="0.025" units="cm"/>
      <inkml:brushProperty name="height" value="0.025" units="cm"/>
    </inkml:brush>
  </inkml:definitions>
  <inkml:trace contextRef="#ctx0" brushRef="#br0">332 1 3011,'-13'2'267,"-137"26"1965,-17 8 4253,167-36-6470,0 0 0,0 1-1,0-1 1,0 0-1,-1 0 1,1 0 0,0 0-1,0 0 1,0 0 0,0 1-1,0-1 1,0 0-1,0 0 1,0 0 0,-1 0-1,1 0 1,0 1 0,0-1-1,0 0 1,0 0-1,0 0 1,0 0 0,0 1-1,0-1 1,0 0-1,0 0 1,0 0 0,0 1-1,0-1 1,0 0 0,0 0-1,0 0 1,0 0-1,1 1 1,-1-1 0,0 0-1,0 0 1,0 0 0,0 0-1,0 0 1,0 1-1,0-1 1,0 0 0,1 0-1,-1 0 1,0 0 0,0 0-1,0 0 1,0 0-1,1 1 1,-1-1 0,0 0-1,0 0 1,0 0-1,0 0 1,1 0 0,8 7 208,13-1 36,-1-1 0,1-1 0,1-1 0,-1-1 1,0 0-1,1-2 0,30-3 0,11 1 44,1046-37 2177,-37 0 218,-213 47-2375,-502-3-272,-142-4-22,210 6 8,-315 1 26,199 39 0,-285-42 376,-1-2 0,1 0 0,28-1 0,-48-6 331,-5 4-795,0-1-1,1 1 0,-1-1 1,1 0-1,-1 1 1,1-1-1,-1 1 1,1 0-1,-1-1 1,1 1-1,-1-1 1,1 1-1,0 0 1,-1-1-1,1 1 1,-1 0-1,1 0 1,0-1-1,-1 1 1,1 0-1,1 0 1,18 1-1058,-2 3-3829,-10 0-443</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5:32.898"/>
    </inkml:context>
    <inkml:brush xml:id="br0">
      <inkml:brushProperty name="width" value="0.025" units="cm"/>
      <inkml:brushProperty name="height" value="0.025" units="cm"/>
    </inkml:brush>
  </inkml:definitions>
  <inkml:trace contextRef="#ctx0" brushRef="#br0">1 217 9353,'0'0'833,"8"-1"-214,597-33 646,-419 30-74,1272-49 939,744 16-5,-2131 37-2126,163 0-72,936-31 1038,-1138 29-1125,43-4 416,-72 6-493,1-1 0,0 0 0,0 0 0,-1 0 0,1 0 0,-1 0 0,1-1 0,-1 0 0,1 0 0,-1 0 0,0 0 0,0 0-1,0-1 1,5-4 0,3-14-4428</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5:39.548"/>
    </inkml:context>
    <inkml:brush xml:id="br0">
      <inkml:brushProperty name="width" value="0.025" units="cm"/>
      <inkml:brushProperty name="height" value="0.025" units="cm"/>
    </inkml:brush>
  </inkml:definitions>
  <inkml:trace contextRef="#ctx0" brushRef="#br0">1 0 4484,'0'0'4896,"11"0"-3466,186 11 5259,-51 1-4989,193-8 0,-190-5-1534,261 1 376,1444-8 3187,-1802 7-3607,158 3 1071,-170 0-725,-1 3 0,1 1 0,47 14 0,-76-18-94,-11-5-1424,-20-11-4237,5 4-1434,2-5-3833</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5:48.589"/>
    </inkml:context>
    <inkml:brush xml:id="br0">
      <inkml:brushProperty name="width" value="0.025" units="cm"/>
      <inkml:brushProperty name="height" value="0.025" units="cm"/>
    </inkml:brush>
  </inkml:definitions>
  <inkml:trace contextRef="#ctx0" brushRef="#br0">1 142 3683,'0'0'10314,"17"4"-9113,5 1-867,0-1 0,1-2-1,-1 0 1,0-1 0,39-4-1,1383-80 2732,-331 103-1229,-894-12-1188,-1-9-1,413-57 1,-567 48-537,-24 5 72,-1-2 1,43-13 0,-114 19-7327,20 1 1880</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5:53.970"/>
    </inkml:context>
    <inkml:brush xml:id="br0">
      <inkml:brushProperty name="width" value="0.025" units="cm"/>
      <inkml:brushProperty name="height" value="0.025" units="cm"/>
    </inkml:brush>
  </inkml:definitions>
  <inkml:trace contextRef="#ctx0" brushRef="#br0">120 97 8104,'-14'0'1153,"-4"1"-717,11 0-267,0 0 0,1-1 0,-1 0 0,0 0-1,1 0 1,-1-1 0,1 0 0,-1 0 0,-8-3-1,15 4-132,-1 0-1,1-1 0,-1 1 0,0 0 0,1 0 0,-1 0 0,1 0 1,-1-1-1,1 1 0,-1 0 0,1 0 0,-1-1 0,1 1 0,-1 0 1,1-1-1,0 1 0,-1-1 0,1 1 0,0 0 0,-1-1 0,1 1 0,0-1 1,-1 1-1,1-1 0,0 1 0,0-1 0,-1 1 0,1-1 0,0 0 1,0 1-1,0-1 0,0 1 0,0-1 0,0 1 0,0-1 0,0 1 1,0-1-1,0 0 0,0 1 0,0-1 0,0 1 0,1-1 0,-1 1 0,0-1 1,0 1-1,1-1 0,-1 1 0,0-1 0,1 1 0,-1-1 0,0 1 1,1 0-1,-1-1 0,0 1 0,1-1 0,-1 1 0,1 0 0,-1-1 1,1 1-1,-1 0 0,1 0 0,-1 0 0,1-1 0,-1 1 0,1 0 1,0 0-1,24-8 437,-1 2 1,1 0 0,0 2-1,1 1 1,46-1 0,-34 2-240,694-7 1177,2 39-1257,213 4 1156,-1-57 928,-212-7-1607,-719 29-731,-2 2-74,0-2-1,0 0 0,0 0 1,0-1-1,0-1 0,0 0 1,0-1-1,21-9 0,-32 12 374,-2 1-347,-1 0-1,1 0 1,0 0-1,0 0 0,0 0 1,0 0-1,0 0 1,0 0-1,0 0 0,-1 0 1,1 0-1,0 0 1,0-1-1,0 1 0,0 0 1,0 0-1,0 0 1,0 0-1,0 0 0,-1 0 1,1 0-1,0 0-598,0-1 599,0 1-1,0 0 0,0 0 1,0 0-1,0 0 1,0 0-1,0 0 0,0 0 1,0-1-1,0 1 1,-1 0-1,1 0 0,0 0 1,0 0-1,0 0 1,0 0-1,1 0 0,-1-1 1,0 1-1,-16-3-4046</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6:06.124"/>
    </inkml:context>
    <inkml:brush xml:id="br0">
      <inkml:brushProperty name="width" value="0.025" units="cm"/>
      <inkml:brushProperty name="height" value="0.025" units="cm"/>
    </inkml:brush>
  </inkml:definitions>
  <inkml:trace contextRef="#ctx0" brushRef="#br0">1243 188 2915,'-123'-21'-128,"1"0"544,5 2-352,4 2 705,6-1-673,4 0-96,1 3-32,8 1-385,1 2 1,4-1 96,-1 3-97,0 0-1633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2.893"/>
    </inkml:context>
    <inkml:brush xml:id="br0">
      <inkml:brushProperty name="width" value="0.025" units="cm"/>
      <inkml:brushProperty name="height" value="0.025" units="cm"/>
    </inkml:brush>
  </inkml:definitions>
  <inkml:trace contextRef="#ctx0" brushRef="#br0">61 16 16207,'0'0'7816,"-9"6"-6434,7-4-1343,-1-1 56,-1 1 0,1 0 0,0 1 0,0-1 0,0 1 0,0-1 1,0 1-1,1 0 0,-1 0 0,1 0 0,-1 0 0,1 0 0,0 1 0,1-1 0,-1 1 0,1-1 1,-1 1-1,1 0 0,0-1 0,0 1 0,1 0 0,-1 0 0,1 0 0,0 0 0,0-1 0,0 1 0,1 4 1,0-7-88,-1 1 0,1-1 0,0 0 0,0 0 0,1 0 0,-1 0 0,0 0 0,0 0 0,0 0 0,1 0 0,-1-1 0,0 1 0,1 0 0,-1-1 0,1 1 0,-1-1 0,1 1 0,-1-1 0,1 0 0,-1 0 0,1 1 0,-1-1 0,1 0 0,-1-1 0,1 1 0,1 0 0,42-7 101,-38 4-100,-1 1-1,0-2 1,-1 1 0,1-1-1,0 0 1,-1 0-1,0 0 1,0-1 0,0 1-1,-1-1 1,0-1-1,1 1 1,-2 0-1,1-1 1,-1 0 0,0 0-1,0 0 1,0 0-1,-1-1 1,0 1 0,0-1-1,1-10 1,-6 16-94,-4 9 28,-4 9 12,7-7-130,1 0 0,0 0 0,0 0 0,0 0-1,2 0 1,-1 1 0,1-1 0,1 1 0,1 14 0,-1-24 1,0 0 0,1 0 0,-1 0 1,1 0-1,0 0 0,-1 0 0,1 0 0,0 0 0,0 0 1,-1-1-1,1 1 0,0 0 0,0 0 0,0-1 1,0 1-1,0-1 0,0 1 0,0-1 0,0 1 0,0-1 1,0 0-1,0 1 0,0-1 0,0 0 0,0 0 0,1 0 1,-1 0-1,0 0 0,0 0 0,0 0 0,0 0 0,2-1 1,38-9-6893,-10-5-482</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6:06.983"/>
    </inkml:context>
    <inkml:brush xml:id="br0">
      <inkml:brushProperty name="width" value="0.025" units="cm"/>
      <inkml:brushProperty name="height" value="0.025" units="cm"/>
    </inkml:brush>
  </inkml:definitions>
  <inkml:trace contextRef="#ctx0" brushRef="#br0">0 38 7623,'0'0'1484,"10"4"-1254,32 12-149,1-2 1,0-1 0,1-3-1,1-1 1,-1-3-1,76 2 1,314-14 356,232 6 101,549 15 132,-240-9-146,42 45 801,-698-31-1307,646-4 124,0-48 86,-709 21-174,1702-27 273,-1083 28-538,525 6 223,-69 1 230,-36-95 905,-1248 93-1468,-30 4-1072,1-1 0,30-7 1,-34 3-2538</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6:22.576"/>
    </inkml:context>
    <inkml:brush xml:id="br0">
      <inkml:brushProperty name="width" value="0.025" units="cm"/>
      <inkml:brushProperty name="height" value="0.025" units="cm"/>
    </inkml:brush>
  </inkml:definitions>
  <inkml:trace contextRef="#ctx0" brushRef="#br0">1 394 5093,'13'-3'2947,"224"-55"-1263,147-29-1612,355 17 449,-461 53 180,887-37 1173,-496 78-801,1 1-923,1837-35 368,-1336-43-455,-102 2 98,1336 33-28,-1469 21 455,411 6 420,-257-6-993,-18-1 8,-759 5-20,476 5 20,-56-35-17,72-10 1045,-804 32-1075,-1 1-1,1 0 1,0 0-1,-1 0 0,1-1 1,-1 1-1,1 0 0,0 0 1,-1 0-1,1 0 0,0 0 1,-1 0-1,1 0 1,0 0-1,-1 1 0,1-1 1,-1 0-1,1 0 0,0 0 1,-1 1-1,1-1 1,-1 0-1,1 1 0,-1-1 1,1 0-1,-1 1 0,1-1 1,-1 1-1,1-1 0,-1 0 1,0 1-1,1-1 1,-1 1-1,0 0 0,1-1 1,-1 1-1,0-1 0,0 1 1,1-1-1,-1 1 1,0 0-1,0-1 0,0 1 1,0 0-1,0-1 0,0 1 1,0-1-1,0 1 0,0 0 1,0-1-1,0 1 1,-1 1-1,0-1-365,1 1 0,-1-1 0,0 1-1,0-1 1,-1 0 0,1 1 0,0-1 0,0 0 0,-1 0 0,1 0-1,0 0 1,-1 0 0,1 0 0,-1 0 0,1 0 0,-1 0 0,-3 0 0,-13 0-7741</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6:47.386"/>
    </inkml:context>
    <inkml:brush xml:id="br0">
      <inkml:brushProperty name="width" value="0.025" units="cm"/>
      <inkml:brushProperty name="height" value="0.025" units="cm"/>
    </inkml:brush>
  </inkml:definitions>
  <inkml:trace contextRef="#ctx0" brushRef="#br0">0 266 9065,'0'0'2760,"11"-3"-2611,26-5-251,1 1 0,-1 3 0,1 1-1,62 2 1,-11 0-140,390-16 757,698-13 1778,1126-21-145,1 0-767,-2297 51-1381,694-8 54,-4-47 52,-673 52-328,53-10-4643,-45 3-47</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7:53.718"/>
    </inkml:context>
    <inkml:brush xml:id="br0">
      <inkml:brushProperty name="width" value="0.025" units="cm"/>
      <inkml:brushProperty name="height" value="0.025" units="cm"/>
    </inkml:brush>
  </inkml:definitions>
  <inkml:trace contextRef="#ctx0" brushRef="#br0">6556 465 6182,'0'0'1132,"-11"-7"-337,-9-5-553,-1 0 0,0 2 0,0 0 0,-1 2 0,0 0 0,-1 1 0,1 2 0,-41-6 0,-107 11-226,19 1 1006,-247-29 1,-328-70 242,86 1-1147,2 0-44,-103 42-25,-1 73-61,651-10 11,-819 105 24,837-97-40,-1 3-1,2 3 1,1 4 0,1 2 0,2 4-1,0 3 1,3 2 0,1 4 0,2 2-1,1 2 1,3 4 0,-91 97 0,132-127-2,0 2 0,2-1 1,0 2-1,2 0 1,0 0-1,2 1 0,0 1 1,-14 48-1,22-61 10,1 1-1,0-1 1,0 1 0,1-1-1,1 1 1,0 0-1,0-1 1,2 1-1,-1-1 1,1 1-1,1-1 1,0 0 0,1 0-1,0 0 1,0 0-1,1-1 1,1 1-1,-1-1 1,2-1 0,-1 1-1,2-1 1,7 9-1,8 3 32,1 0-1,1-1 0,1-2 1,0 0-1,1-2 1,57 25-1,-2-9 6,105 27-1,299 46 364,8-36-169,-99-16-74,273 60 219,169 24-165,8-67-127,-586-68 22,0-12 0,305-50 0,-330 19-53,-2-11-1,369-132 1,-540 161-26,-2-2-1,-2-3 1,0-3-1,64-46 1,-101 61 50,0 0 1,-1-2-1,-1 0 1,0-1-1,24-35 1,-33 40 44,0-1 1,-1 0-1,-1 0 1,-1 0-1,0-1 0,-1 0 1,0 0-1,-2 0 1,4-29-1,-5 20-93,-2-1-1,-1 1 1,0-1-1,-2 1 1,-1 0 0,-1 0-1,-1 0 1,-1 1-1,-1 0 1,-14-27-1,7 22 11,-1 0 0,-2 1-1,-1 0 1,-1 2 0,-2 0 0,0 2-1,-30-26 1,10 15-2,-2 2-1,-2 2 1,-1 2-1,-1 1 1,-1 3-1,-2 3 1,0 1 0,-1 3-1,-67-15 1,5 11-592,-1 6 1,-1 4-1,0 5 1,-139 11-1,-460 75-3675,507-50 797</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19.771"/>
    </inkml:context>
    <inkml:brush xml:id="br0">
      <inkml:brushProperty name="width" value="0.025" units="cm"/>
      <inkml:brushProperty name="height" value="0.025" units="cm"/>
    </inkml:brush>
  </inkml:definitions>
  <inkml:trace contextRef="#ctx0" brushRef="#br0">3189 302 10602,'-354'-133'2668,"289"113"-2446,-2 2 0,0 4 0,-105-9-1,43 19-215,-1 5-1,1 5 0,-238 44 0,198-13 115,1 8-1,-223 91 0,297-97 293,2 4 0,3 4 0,-135 94 0,176-106-271,2 3 0,1 1 0,2 3 0,2 1 0,1 2 0,3 2 0,-45 74 0,67-96-134,1 1-1,2 1 1,0-1 0,2 2-1,1 0 1,1 0-1,2 0 1,1 1-1,1 0 1,1 0-1,1 0 1,2 0 0,1 1-1,2-1 1,0 0-1,2-1 1,1 1-1,2-1 1,0 0-1,2 0 1,24 47 0,0-19-3,2-2 0,2-1 0,3-2 1,1-2-1,3-2 0,2-2 1,73 54-1,-28-32 49,3-4-1,3-4 1,143 62 0,-132-76-38,1-5 1,2-4-1,1-6 1,148 21-1,-107-32 84,1-6 0,269-14 0,-317-7 101,0-5 1,-1-5 0,149-44-1,-185 40-111,0-3 0,-2-4-1,-1-2 1,-2-3 0,116-81-1,-135 77-60,-1-2 0,-2-1-1,-2-3 1,-2-1 0,-2-2 0,-2-2-1,-2 0 1,-3-3 0,-1 0-1,-3-2 1,-3-1 0,-1-1 0,-4-1-1,-1 0 1,-4-1 0,-1-1-1,-4 0 1,-2-1 0,-2 1 0,-8-103-1,0 122 21,-3 0 0,-1 0 0,-2 0 0,-2 1 0,-1 1 0,-2 0 0,-26-46 0,15 38 117,-3 2 1,-1 1-1,-2 1 1,-2 2-1,-46-43 0,23 33-10,-1 2 0,-2 3 0,-3 3 0,-1 2 0,-2 4 0,-1 2 0,-2 3 0,-80-24 0,41 24-171,-1 5 1,-1 5-1,-131-9 0,61 20-751,-224 15 1,9 39-2416,2 26-3299,123-16 294</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29.378"/>
    </inkml:context>
    <inkml:brush xml:id="br0">
      <inkml:brushProperty name="width" value="0.025" units="cm"/>
      <inkml:brushProperty name="height" value="0.025" units="cm"/>
    </inkml:brush>
  </inkml:definitions>
  <inkml:trace contextRef="#ctx0" brushRef="#br0">5771 422 3587,'-196'-59'2733,"-196"-54"1635,-8 32-2319,-669-11-2185,724 69 118,-458-24 833,0 41-24,672 12-776,1 6 0,1 5 0,0 6-1,-143 46 1,192-44 55,1 4-1,1 3 1,1 4-1,3 3 1,1 4-1,2 2 1,-96 80-1,138-100-12,0 2 0,2 2 0,1 0-1,1 1 1,2 2 0,1 0-1,-23 45 1,37-60-37,0 0 0,2 1 0,0 0 0,1 0-1,1 0 1,0 0 0,1 1 0,1-1 0,1 1 0,1 0 0,1-1 0,0 1-1,1 0 1,1-1 0,1 0 0,1 0 0,8 23 0,2-6-12,1 0-1,1-1 1,3-1 0,0-1 0,2 0-1,2-2 1,48 50 0,-35-46 16,3 0 1,1-3-1,1-1 0,1-3 1,56 27-1,-22-18 33,2-4-1,120 33 1,165 12 77,483 0 850,7-73-468,1325-173-420,-1554 62-97,-445 66 23,246-92 0,-423 132-20,69-26 4,72-39 1,-125 56-3,-1 0 0,-1-1 0,0-1 0,0 0-1,-2-2 1,1 0 0,-2 0 0,0-1 0,15-21 0,-25 29 5,1 0 1,-2 1-1,1-1 1,-1-1 0,0 1-1,-1 0 1,1-1 0,-2 0-1,1 1 1,-1-1 0,0 0-1,0 0 1,-1 0 0,0 1-1,-2-13 1,-1 9 0,0 1 1,0-1-1,-1 0 1,0 1-1,-1 0 1,0 0-1,-1 0 1,0 0-1,-12-14 1,-8-4 35,0 2 1,-2 0 0,-1 2-1,-1 2 1,-45-28 0,-25-7 122,-3 5 0,-1 4 0,-3 4 0,-1 6 1,-2 4-1,-131-23 0,28 21-318,-2 9 0,-292 2-1,-113 52-3118,208 21-2101,150-12 340</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34.164"/>
    </inkml:context>
    <inkml:brush xml:id="br0">
      <inkml:brushProperty name="width" value="0.025" units="cm"/>
      <inkml:brushProperty name="height" value="0.025" units="cm"/>
    </inkml:brush>
  </inkml:definitions>
  <inkml:trace contextRef="#ctx0" brushRef="#br0">3772 294 8072,'-192'-76'4423,"-145"-50"-3256,266 103-1378,-1 4 1,-136-18 0,84 28-550,-1 6 1,0 4-1,-238 36 0,185-5 1182,1 9 1,-184 68-1,240-64 157,2 4 0,2 6 0,3 4 0,-184 129 0,232-139-462,3 2 0,1 3 0,3 3 1,3 2-1,2 3 0,3 2 1,3 2-1,-61 111 0,92-145-104,2 0 0,1 2 0,2-1 0,1 2 0,2-1 0,1 1 0,2 1 0,1-1 0,2 1 1,1 0-1,2 0 0,2 0 0,1 0 0,1-1 0,3 1 0,0-1 0,21 54 0,-6-36 46,3 0 0,2-2 0,2-1 0,2-1 1,3-2-1,52 58 0,-37-54-25,2-2 0,2-3 0,2-2 0,104 62 0,-57-50 20,4-4 0,1-6 0,2-4-1,2-5 1,2-5 0,140 22 0,562 37 258,7-86 331,-611-16-457,0-9 0,-2-9 0,-1-9 0,340-109-1,-453 115-93,-2-5 0,-2-4 0,-1-4 1,-3-4-1,141-103 0,-186 118-33,-2-2 1,-1-2 0,-2-1-1,-2-2 1,33-50-1,-46 57-13,-2 0-1,-2-2 0,-1 0 0,-1-1 0,-2 0 0,-2-2 0,12-63 0,-18 57-28,-1 0-1,-3 0 1,-1 0 0,-3 0 0,-1 0 0,-2 0 0,-14-52-1,4 41 13,-2 0-1,-3 1 1,-2 1 0,-3 1-1,-34-55 1,15 39 2,-4 2 1,-2 2 0,-3 3 0,-3 1 0,-2 4 0,-3 1 0,-2 4 0,-83-53-1,60 53-69,-3 4 0,-2 3 0,-2 5 0,-2 3 0,-1 5-1,-1 4 1,-116-18 0,56 23-386,0 6 0,-2 8 0,-293 20 0,265 12-2539,-348 88 0,319-53-646</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39.546"/>
    </inkml:context>
    <inkml:brush xml:id="br0">
      <inkml:brushProperty name="width" value="0.025" units="cm"/>
      <inkml:brushProperty name="height" value="0.025" units="cm"/>
    </inkml:brush>
  </inkml:definitions>
  <inkml:trace contextRef="#ctx0" brushRef="#br0">10640 110 7559,'0'0'2547,"-5"9"-2446,0 2-87,0 0-1,1 0 1,0 1 0,1-1 0,0 1-1,-1 17 1,-2 1-12,0-1 0,-2 0 0,-2-1 0,0 0 0,-2 0-1,0-1 1,-2 0 0,-1-2 0,-25 34 0,0-9-228,-1-1-1,-3-1 1,-66 55 0,62-65 237,-2-1 0,-1-3 0,-100 50 0,-180 57 1071,142-64-334,158-64-672,-502 206 719,-19-45-572,-759 65 2035,341-162-1185,-6-73-1092,507-7 12,-361-34-42,520-7 254,3-13-1,3-14 0,-339-126 0,468 128 95,4-8-1,3-8 0,4-6 0,4-8 1,5-7-1,4-6 0,-239-233 0,288 244-186,26 23 114,-4 2 0,-150-108 1,198 158 25,-24-17 569,54 41-796,0 1 1,-1 0-1,1-1 1,0 1-1,-1 0 0,1 0 1,-1 1-1,0-1 1,1 0-1,-1 1 0,0 0 1,1-1-1,-1 1 1,0 0-1,1 1 0,-1-1 1,0 0-1,1 1 1,-1-1-1,-3 2 0,5-1-50,0 0-1,0-1 0,0 1 0,0 0 0,0 0 1,0 0-1,0 0 0,0 0 0,1 0 0,-1 0 1,0 0-1,0 0 0,1 0 0,-1 0 0,1 1 1,-1-1-1,1 0 0,0 0 0,-1 1 0,1-1 1,0 0-1,0 1 0,0-1 0,0 0 0,0 1 0,0-1 1,0 0-1,1 0 0,-1 1 0,0-1 0,1 0 1,0 3-1,0-2-375,-1 0-1,1-1 1,0 1 0,0 0 0,0 0-1,0 0 1,0 0 0,0-1-1,0 1 1,1-1 0,-1 1 0,1-1-1,-1 1 1,1-1 0,-1 0 0,1 0-1,0 0 1,0 0 0,0 0 0,2 1-1,12-1-7141</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43.433"/>
    </inkml:context>
    <inkml:brush xml:id="br0">
      <inkml:brushProperty name="width" value="0.025" units="cm"/>
      <inkml:brushProperty name="height" value="0.025" units="cm"/>
    </inkml:brush>
  </inkml:definitions>
  <inkml:trace contextRef="#ctx0" brushRef="#br0">2530 8 2498,'0'-1'132,"0"1"-1,0-1 1,-1 1 0,1 0-1,0-1 1,0 1-1,0-1 1,-1 1-1,1 0 1,0-1-1,-1 1 1,1 0 0,0-1-1,0 1 1,-1 0-1,1 0 1,-1-1-1,1 1 1,0 0-1,-1 0 1,1 0 0,0 0-1,-1-1 1,1 1-1,-1 0 1,1 0-1,-1 0 1,1 0 0,0 0-1,-1 0 1,1 0-1,-1 0 1,1 0-1,-1 0 1,1 0-1,0 0 1,-1 1 0,1-1-1,-1 0 1,1 0-1,-1 1 1,-11 21 1710,-2 48-1946,11-57 730,-25 134-409,0-13 880,6 2 0,-6 205 0,32-81-988,2-90 15,-34 338 0,0-339-18,-54 179-1,49-239-18,-5-2-1,-87 169 0,-320 486 775,192-346 237,113-167-1201,-93 151-342,187-331 375,-3-3 0,-2-2 1,-98 93-1,-70 36 1185,-73 69 861,256-227-1658,-2-2 1,-66 46 0,116-87-1422,-4 3-161,0 0 1,-1 0-1,0-1 0,0 0 0,8-9 0,-4-1-3514</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50.670"/>
    </inkml:context>
    <inkml:brush xml:id="br0">
      <inkml:brushProperty name="width" value="0.025" units="cm"/>
      <inkml:brushProperty name="height" value="0.025" units="cm"/>
    </inkml:brush>
  </inkml:definitions>
  <inkml:trace contextRef="#ctx0" brushRef="#br0">1 38 15310,'0'0'2093,"1"-4"-1906,-1 2-202,1 1 1,-1-1-1,1 0 1,0 0-1,-1 1 1,1-1-1,0 0 0,0 1 1,0-1-1,0 1 1,0-1-1,0 1 0,1 0 1,-1 0-1,0-1 1,1 1-1,-1 0 1,1 0-1,-1 0 0,1 0 1,0 0-1,-1 1 1,1-1-1,0 0 1,3 0-1,-6 40-5991,-5-24 2285,-5-1-3251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3.237"/>
    </inkml:context>
    <inkml:brush xml:id="br0">
      <inkml:brushProperty name="width" value="0.025" units="cm"/>
      <inkml:brushProperty name="height" value="0.025" units="cm"/>
    </inkml:brush>
  </inkml:definitions>
  <inkml:trace contextRef="#ctx0" brushRef="#br0">83 217 9225,'0'0'7201,"-8"8"-4745,-3 5-1635,0 0 1,-15 23-1,22-30-547,1-1-1,0 1 1,0 0 0,0 0-1,1 0 1,0 0 0,0 0-1,1 1 1,0-1 0,0 1-1,0-1 1,0 8 0,2-13-255,-1 0 0,1 0 1,-1 0-1,1 1 0,-1-1 1,1 0-1,0 0 0,0 0 1,-1 0-1,1 0 0,0 0 1,0 0-1,0-1 0,0 1 1,0 0-1,0 0 0,0-1 1,0 1-1,0 0 0,1-1 1,-1 1-1,0-1 0,0 0 1,0 1-1,1-1 0,-1 0 1,0 0-1,1 0 0,-1 0 1,0 0-1,0 0 0,1 0 1,1-1-1,46-7 87,-38 4-112,0-1 0,-1-1 1,0 1-1,0-2 0,0 1 0,-1-1 0,0-1 0,0 0 1,-1 0-1,0-1 0,0 0 0,-1 0 0,0 0 1,-1-1-1,8-15 0,-7 11 13,-2 1 0,1-1 0,-1-1-1,-1 1 1,-1-1 0,0 1 0,-1-1 0,0 0 0,-1 0 0,-1 0-1,-3-24 1,3 37-11,0 0 1,0-1-1,0 1 0,0 0 0,-1 0 0,1 0 0,-1 0 0,0 0 0,1 0 0,-1 0 0,0 0 1,0 0-1,0 0 0,-1 0 0,1 0 0,0 0 0,-1 1 0,1-1 0,-1 1 0,1-1 1,-1 1-1,0 0 0,0-1 0,0 1 0,0 0 0,0 0 0,0 0 0,0 0 0,0 1 1,0-1-1,0 1 0,0-1 0,0 1 0,-4-1 0,2 2-5,0-1 0,-1 1 0,1 0 0,0 1 0,0-1 0,0 0 1,0 1-1,0 0 0,0 0 0,0 0 0,0 1 0,1-1 0,0 1 0,-1 0 0,1 0 0,-4 4 0,0 0 125,0 1-1,1-1 1,0 1-1,0 1 1,0-1-1,1 1 1,0 0-1,1 0 1,0 0-1,1 1 1,-1-1-1,2 1 1,-4 19 0,7-28-111,-1 0 1,0 1 0,0-1-1,1 0 1,-1 0 0,1 0 0,-1 1-1,1-1 1,-1 0 0,1 0 0,0 0-1,-1 0 1,1 0 0,0 0-1,0 0 1,0 0 0,0-1 0,0 1-1,0 0 1,0 0 0,0-1 0,0 1-1,0-1 1,0 1 0,0-1-1,3 1 1,39 9-279,-28-8 18,-1 1-290,-1-1 0,0 2-1,-1 0 1,1 1 0,-1 0 0,23 13 0,-31-16 434,-1 0 0,0 1 0,0-1 0,0 1 0,-1 0 1,1 0-1,-1 0 0,1 0 0,-1 0 0,0 0 0,0 1 1,0-1-1,-1 1 0,1-1 0,-1 1 0,0 0 0,0 0 0,0-1 1,-1 1-1,1 0 0,-1 0 0,0 0 0,0 0 0,0 0 1,-1 0-1,1-1 0,-1 1 0,-1 4 0,1-3-478,0 0-840,0-1-2308</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52.214"/>
    </inkml:context>
    <inkml:brush xml:id="br0">
      <inkml:brushProperty name="width" value="0.025" units="cm"/>
      <inkml:brushProperty name="height" value="0.025" units="cm"/>
    </inkml:brush>
  </inkml:definitions>
  <inkml:trace contextRef="#ctx0" brushRef="#br0">4447 554 10314,'-363'-254'550,"302"218"-579,-1 3 0,-2 3 0,-1 2 0,-88-24 0,11 18-169,0 6 0,-194-13-1,-292 24 885,472 21-536,0 8 0,1 6-1,1 6 1,-155 47 0,183-34-59,2 5 1,3 6-1,1 5 1,3 5-1,-130 87 0,190-106-70,2 3 0,1 2 0,3 2 0,2 2 0,2 3 0,2 1 0,2 2 0,-41 69 0,61-82-3,0 0 1,3 2 0,2 0 0,1 1 0,3 1-1,1 0 1,3 1 0,1 0 0,2 0 0,3 1-1,1 0 1,8 88 0,0-100 105,1-1 1,3 0-1,0 0 0,2-1 1,2-1-1,1 0 0,1-1 1,2 0-1,1-1 0,1-1 1,1-1-1,2-1 0,43 43 1,-21-29-18,2-3 0,1-1 1,2-2-1,1-3 1,2-1-1,1-3 0,66 24 1,8-6-107,2-6 0,156 28 0,273 20-15,-499-80 14,738 68 11,-639-73-1,1-7 1,0-7 0,161-32-1,-149 8 45,-2-7-1,-1-8 0,-3-7 0,-2-8 1,239-132-1,-342 163-49,-1-3 1,-2-2-1,-2-3 0,-2-2 0,-2-3 1,58-66-1,-89 87 10,0 0 0,-2-2 0,-1 0-1,-2-1 1,0 0 0,15-47 0,-23 52 26,-1-1 0,-1 0 0,0 0 0,-3 0 0,0-1-1,-1 1 1,-1-1 0,-2 1 0,-5-32 0,1 31 148,-1 1 0,-1 1 1,-2-1-1,0 2 0,-1-1 1,-1 1-1,-2 1 0,0 0 1,-1 1-1,-1 1 0,-1 0 1,-1 1-1,0 1 0,-32-23 1,18 16 26,-2 2-1,0 1 1,-1 2 0,-1 2 0,-1 1 0,0 2 0,-2 1 0,-63-14 0,44 19-133,-1 1 0,0 4-1,0 2 1,0 2 0,-1 3-1,1 3 1,-80 18 0,15 7 15,2 5 0,-160 71 0,279-106-25,0 0 1,0 0-1,1 0 0,-1 1 1,1-1-1,-1 1 1,1 0-1,0 0 1,-4 3-1,6-4-55,-1-1 1,1 0-1,0 1 1,-1-1-1,1 1 0,0-1 1,0 1-1,0 0 1,-1-1-1,1 1 0,0-1 1,0 1-1,0-1 1,0 1-1,0-1 0,0 1 1,0 0-1,0-1 1,0 1-1,0-1 0,0 1 1,1-1-1,-1 1 1,0-1-1,0 1 0,0-1 1,1 1-1,-1-1 0,0 1 1,1 0-1,2 2-2,1-1-1,-1 1 0,1-1 1,0 0-1,0 1 1,0-2-1,0 1 0,0 0 1,0-1-1,0 0 1,5 1-1,10 1-90,0 0 0,-1-2 0,1 0-1,27-3 1,26 1-4247,-54 6 1030,-11 6-1760,-7-5 125</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53.116"/>
    </inkml:context>
    <inkml:brush xml:id="br0">
      <inkml:brushProperty name="width" value="0.025" units="cm"/>
      <inkml:brushProperty name="height" value="0.025" units="cm"/>
    </inkml:brush>
  </inkml:definitions>
  <inkml:trace contextRef="#ctx0" brushRef="#br0">236 55 18065,'-37'0'5191,"32"-1"-5227,-1 1-1,0 0 1,1 0 0,-1 0 0,0 1-1,1 0 1,-6 1 0,10-2 47,1 0-1,0 0 1,-1 0 0,1 1 0,0-1-1,-1 0 1,1 0 0,0 0 0,-1 0 0,1 0-1,0 0 1,0 0 0,-1 1 0,1-1-1,0 0 1,0 0 0,-1 0 0,1 1 0,0-1-1,0 0 1,0 0 0,-1 1 0,1-1-1,0 0 1,0 0 0,0 1 0,0-1-1,0 0 1,0 1 0,-1-1 0,1 0 0,0 1-1,0-1 1,0 0 0,0 1 0,0-1-1,0 0 1,0 0 0,0 1 0,12 9 179,18 2-43,6-3 40,-35-9-21,-32-27-2248,24 21 987,-1 0 1,0 1 0,1 0-1,-2 0 1,1 1-1,0 0 1,-1 1-1,0 0 1,0 0-1,0 1 1,-12-2 0,0-2-769,-34-8-3544</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54.145"/>
    </inkml:context>
    <inkml:brush xml:id="br0">
      <inkml:brushProperty name="width" value="0.025" units="cm"/>
      <inkml:brushProperty name="height" value="0.025" units="cm"/>
    </inkml:brush>
  </inkml:definitions>
  <inkml:trace contextRef="#ctx0" brushRef="#br0">3800 642 8232,'-13'-13'-87,"-106"-104"104,-155-118 0,229 202 191,-1 3-1,-1 1 1,-1 2-1,-2 3 0,0 1 1,-2 3-1,-83-21 1,41 23-226,-1 4 0,-1 4 0,1 4 0,-1 5 1,-115 12-1,128 0 5,-1 3 1,-146 46-1,106-17 101,-130 65 1,129-44 166,3 7 1,3 4-1,4 6 1,3 4 0,4 5-1,4 5 1,-142 168-1,199-206-9,3 2 0,2 2 0,4 1 0,2 2 0,2 2 0,4 1 0,3 1 0,2 2 0,4 0 0,3 1 0,3 1 0,-10 125 0,20-123-159,4 0 1,14 121-1,-5-145-51,1 0 1,3 0-1,2-1 0,36 81 0,-14-55 113,4-2-1,3-2 1,3-2-1,3-1 1,3-3 0,117 112-1,-102-116-87,3-4 0,3-2 1,2-3-1,1-4 0,3-3 0,101 41 0,-81-49-14,1-5 0,2-4 0,1-4 0,1-5 0,0-5 0,131 2 0,-63-15 4,0-8 0,-1-8 1,178-38-1,-181 18-7,-1-7 0,-3-7 0,-2-8 0,236-116 0,-291 116-28,-2-4-1,-3-5 0,-3-4 0,-4-5 0,-2-3 0,-4-5 0,95-113 1,-144 146-7,-2-1 1,-2-1 0,-3-2-1,-2-2 1,-2-1 0,-3-1 0,34-112-1,-49 127 38,-2-1-1,-2 1 0,-1-1 0,-3-1 0,-1 1 0,-3 0 1,-1-1-1,-2 1 0,-2 0 0,-2 1 0,-2 0 0,-17-46 1,7 37 66,-2 2 0,-3 0 1,-1 1-1,-3 2 0,-2 1 1,-1 1-1,-54-55 0,38 51 47,-3 2 0,-2 2 1,-2 3-1,-1 2 0,-88-46 0,52 41-80,-1 4 0,-2 4 0,-2 4 1,-1 5-1,-1 4 0,-1 4 0,-1 5 0,-121-3 1,129 17-411,0 4 0,1 4 0,0 4 0,0 4 0,1 4 0,1 5 0,1 3 0,2 3 0,-166 85 1,-10 33-3120,6 13-1905</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8:59.291"/>
    </inkml:context>
    <inkml:brush xml:id="br0">
      <inkml:brushProperty name="width" value="0.025" units="cm"/>
      <inkml:brushProperty name="height" value="0.025" units="cm"/>
    </inkml:brush>
  </inkml:definitions>
  <inkml:trace contextRef="#ctx0" brushRef="#br0">3080 5689 4740,'-15'3'454,"-17"2"-340,-1 0-1,1-3 1,-1 0-1,0-2 1,0-2 0,1-1-1,-1-1 1,1-2-1,0-1 1,-59-22-1,52 11 90,1-3-1,1-1 0,1-1 0,0-2 1,-35-34-1,-152-162 928,160 154-1269,-505-567 392,406 427-225,-169-282 1,-175-433-311,409 710 291,9-4-1,-92-342 1,37-173 662,124 562-329,7-1 0,14-234 0,3 344 178,24-111 0,-22 141-376,2 0 1,1 0-1,1 1 0,1 1 1,24-39-1,-33 62-75,0 0 1,1 0-1,0 0 0,0 0 1,8-6-1,-12 10-55,1 1-1,0-1 1,-1 1-1,1-1 1,0 1-1,0-1 1,0 1-1,0 0 0,-1-1 1,1 1-1,0 0 1,0-1-1,0 1 1,0 0-1,0 0 1,0 0-1,0 0 1,0 0-1,0 0 1,0 0-1,0 0 1,0 1-1,-1-1 1,1 0-1,0 0 0,0 1 1,0-1-1,0 1 1,0-1-1,-1 1 1,1-1-1,0 1 1,0-1-1,-1 1 1,1 0-1,0-1 1,-1 1-1,1 0 1,-1 0-1,1-1 1,-1 1-1,1 0 0,0 1 1,4 6-82,-4-6-350,1 0-1,-1 0 1,0 0 0,0 0 0,0 0-1,0 0 1,0 1 0,0-1-1,0 0 1,-1 1 0,1 2-1,-1 11-7102</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9:03.197"/>
    </inkml:context>
    <inkml:brush xml:id="br0">
      <inkml:brushProperty name="width" value="0.025" units="cm"/>
      <inkml:brushProperty name="height" value="0.025" units="cm"/>
    </inkml:brush>
  </inkml:definitions>
  <inkml:trace contextRef="#ctx0" brushRef="#br0">3028 523 5285,'-40'-58'1190,"-3"2"0,-2 2 1,-3 2-1,-60-51 0,81 80-1073,-2 2-1,0 1 1,-1 1-1,-1 2 1,-1 1 0,0 1-1,-1 2 1,0 1-1,-1 2 1,-41-7 0,12 8 114,-1 4 0,1 2 1,-1 3-1,0 3 1,1 3-1,-108 23 1,20 9-191,-231 90 0,292-91-4,2 5-1,2 3 0,1 3 0,3 5 0,3 3 0,1 3 0,4 4 1,2 2-1,3 4 0,3 3 0,4 3 0,-72 110 0,103-136 64,3 1 0,1 1 0,3 2 0,2 0-1,3 1 1,-16 69 0,28-87-135,1 0-1,1 0 1,2 1 0,2-1-1,1 1 1,2-1-1,1 0 1,2 1 0,2-2-1,21 69 1,-4-45-2,3-1 0,2-1 1,2-2-1,3-1 0,3-1 0,1-2 0,3-2 1,2-2-1,54 47 0,-42-46 80,2-3 1,1-2-1,3-4 0,1-1 1,1-4-1,3-2 0,122 41 1,-92-47-13,0-5 0,1-3 1,1-6-1,1-3 1,-1-5-1,166-13 1,-111-8-37,0-6 1,-2-7 0,230-77-1,-304 80 26,-1-3 0,-1-4-1,-2-3 1,-2-3-1,-1-3 1,-3-3 0,91-79-1,-121 89 92,-1-1-1,-1-2 0,-3-1 1,-1-1-1,35-64 1,-47 69 43,-2-1 1,-1-1-1,-1-1 0,-3 0 1,-1-1-1,-2 0 1,6-58-1,-12 66-82,0-1 0,-3 1-1,0-1 1,-2 1 0,-2 0 0,-1 0 0,-1 0 0,-1 1-1,-2-1 1,-2 2 0,0-1 0,-2 2 0,-28-48 0,16 41 2,-1 0-1,-2 1 1,-1 2 0,-2 1 0,-52-43 0,34 38-22,-1 3-1,-2 1 1,-83-39 0,36 30 70,-2 5 0,-1 4 0,-2 4 0,-137-19 0,85 26 198,0 7-1,0 7 0,-174 12 1,206 6-224,1 5 0,1 5 0,0 6 0,-169 59 1,221-58-283,1 4 1,1 2 0,-68 46-1,33-9-3223,-101 89 0,64-39-5043</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9:12.971"/>
    </inkml:context>
    <inkml:brush xml:id="br0">
      <inkml:brushProperty name="width" value="0.025" units="cm"/>
      <inkml:brushProperty name="height" value="0.025" units="cm"/>
    </inkml:brush>
  </inkml:definitions>
  <inkml:trace contextRef="#ctx0" brushRef="#br0">1635 1 8360,'-287'4'2571,"214"1"-2578,-138 28 0,157-20 231,0 2 0,1 3 0,-85 40 0,106-41-109,1 2 0,0 1 1,1 1-1,1 2 0,2 1 1,-43 46-1,17-6-109,3 3 0,3 1 0,3 3-1,-51 111 1,47-72 9,5 2 1,-44 174-1,71-216 135,4-1-1,2 2 1,3 0 0,5 134 0,6-147-3,3-1 0,3 1 0,2-2 0,2 1-1,3-2 1,35 77 0,-23-73-139,2-1-1,3-1 0,2-2 0,3-2 1,2-1-1,2-2 0,2-2 1,3-2-1,1-3 0,2-1 0,2-3 1,2-2-1,1-2 0,1-3 1,2-3-1,2-2 0,0-3 0,1-2 1,1-3-1,1-3 0,82 10 1,-74-17-6,1-2 0,0-4 0,0-3 0,1-3 1,-2-3-1,1-3 0,-1-4 0,0-2 1,-2-4-1,0-3 0,75-35 0,-66 18 200,-2-4 1,-2-3-1,-2-3 0,-2-3 0,-3-4 0,-2-2 1,-2-3-1,-4-3 0,-2-3 0,-3-2 0,-3-2 0,-4-2 1,-2-3-1,-4-1 0,33-86 0,-57 114-114,-1-1-1,-3 0 1,-2-1 0,-2-1-1,-3 0 1,-1 0 0,-3-56-1,-4 74-36,-1 1 0,-2-1 0,-1 1-1,-2 0 1,-1 1 0,-1-1 0,-2 2 0,-2-1-1,0 2 1,-2 0 0,-2 0 0,-20-28 0,2 15-20,-1 2 0,-2 1 0,-2 2 0,-1 2 0,-2 2 0,-2 1 1,-1 3-1,-1 1 0,-1 3 0,-2 1 0,0 3 0,-57-16 1,35 15-107,-1 4 0,-1 4 1,0 2-1,-1 4 0,0 3 1,-1 3-1,1 4 0,-98 13 1,103-3-522,-1 4 1,2 3 0,-101 41-1,-188 110-5457,193-79 1104</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12.485"/>
    </inkml:context>
    <inkml:brush xml:id="br0">
      <inkml:brushProperty name="width" value="0.025" units="cm"/>
      <inkml:brushProperty name="height" value="0.025" units="cm"/>
    </inkml:brush>
  </inkml:definitions>
  <inkml:trace contextRef="#ctx0" brushRef="#br0">473 11 8456,'-14'-3'3315,"4"1"-3133,0 0 0,0 1 1,0 0-1,0 0 0,0 1 0,0 0 0,0 1 1,0 0-1,0 0 0,0 1 0,1 1 0,-1 0 0,0 0 1,1 1-1,-12 6 0,0 5 193,1 0 0,0 2-1,1 0 1,1 1 0,1 1 0,1 1 0,1 0 0,0 1-1,1 1 1,2 0 0,0 1 0,-10 30 0,7-11-159,1 0 0,3 2 0,2-1 0,1 1 0,3 0 0,-1 54 0,6-79-211,0 1-1,1-1 1,1 1 0,1-1 0,1 0 0,1 0 0,0 0 0,1-1 0,16 33 0,-16-42-21,0 1 0,0-1 0,1 1 0,0-2-1,1 1 1,0-1 0,0 0 0,1-1 0,0 0 0,0 0 0,1-1 0,0 0 0,0-1 0,0 0 0,1-1 0,-1 0 0,1 0-1,14 2 1,-3-2-3,1-1 0,0 0 0,-1-2 0,1-1 0,0-1 0,0 0 0,0-2 0,-1-1 0,1-1 0,-1 0 0,0-2 0,0-1 0,-1 0 0,0-2 0,-1 0 0,32-22 0,-35 21 136,-1-2 0,-1 0 0,0 0 0,-1-1-1,0-1 1,-1-1 0,-1 0 0,0 0-1,-1-1 1,-1-1 0,-1 0 0,0 0 0,-1-1-1,-1 0 1,-1 0 0,-1-1 0,0 1-1,-2-1 1,2-23 0,-5 24 40,-1 0 1,0 1-1,-1-1 0,-1 0 1,-1 1-1,-1-1 0,0 1 1,-1 0-1,-1 1 0,-1 0 1,-1 0-1,0 0 1,-18-24-1,14 24-388,0 1 0,-2 0-1,0 1 1,0 1 0,-1 0 0,-1 1 0,-1 0-1,1 2 1,-2 0 0,0 1 0,-38-15 0,45 22-524,-1-1 1,1 2 0,-1-1 0,1 2 0,-1 0-1,-19 0 1,-4 4-6004</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13.322"/>
    </inkml:context>
    <inkml:brush xml:id="br0">
      <inkml:brushProperty name="width" value="0.025" units="cm"/>
      <inkml:brushProperty name="height" value="0.025" units="cm"/>
    </inkml:brush>
  </inkml:definitions>
  <inkml:trace contextRef="#ctx0" brushRef="#br0">175 65 5669,'0'0'5072,"8"-10"-1885,0-3-2256,23-28 2974,-32 58-1396,-21 39-2050,-51 98 0,28-65-181,22-44-176,8-16-146,1 0-1,-15 48 0,56-128-6969,-6 4 1296</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14.772"/>
    </inkml:context>
    <inkml:brush xml:id="br0">
      <inkml:brushProperty name="width" value="0.025" units="cm"/>
      <inkml:brushProperty name="height" value="0.025" units="cm"/>
    </inkml:brush>
  </inkml:definitions>
  <inkml:trace contextRef="#ctx0" brushRef="#br0">67 91 10602,'-3'12'1030,"-13"55"1396,2-17-716,3 1 1,2-1-1,-4 74 1,13-121-1678,0 0-1,0-1 1,0 1 0,1 0-1,-1 0 1,1-1 0,0 1 0,-1 0-1,1-1 1,1 1 0,-1 0 0,0-1-1,1 0 1,-1 1 0,1-1 0,0 0-1,0 0 1,0 1 0,0-2-1,0 1 1,0 0 0,0 0 0,1-1-1,-1 1 1,5 1 0,-3-1-34,1 0 1,0-1-1,-1 0 1,1 0-1,0 0 1,0-1-1,0 0 1,0 1-1,-1-2 1,1 1-1,0 0 1,0-1-1,0 0 1,7-3-1,-10 4-10,-1-1-1,1 0 0,0 0 0,-1 0 1,1 0-1,-1 0 0,0 0 1,1 0-1,-1-1 0,0 1 1,1 0-1,-1-1 0,0 1 1,0-1-1,0 1 0,0-1 0,-1 0 1,1 1-1,0-1 0,-1 0 1,1 0-1,0-2 0,-1 3 12,0-1 0,0 1-1,1-1 1,-1 1 0,1 0 0,-1-1-1,1 1 1,0-1 0,-1 1 0,1 0-1,0 0 1,0-1 0,0 1 0,0 0-1,0 0 1,0 0 0,0 0 0,1 0-1,-1 0 1,0 0 0,0 1 0,1-1-1,-1 0 1,1 1 0,-1-1 0,0 1-1,1-1 1,-1 1 0,1 0 0,-1-1-1,1 1 1,-1 0 0,4 0 0,-3 0-3,-1 0 1,1 0 0,0 0 0,0 1 0,0-1-1,-1 0 1,1 1 0,0-1 0,-1 1 0,1 0-1,0-1 1,-1 1 0,1 0 0,-1 0 0,1 0-1,-1 0 1,1 0 0,-1 0 0,0 1 0,0-1-1,0 0 1,1 1 0,-1-1 0,1 3 0,-1-1 52,0-1 1,0 1 0,-1 0 0,1-1 0,0 1 0,-1 0-1,0 0 1,0 0 0,0 0 0,0-1 0,0 1-1,0 0 1,-1 0 0,1 0 0,-2 3 0,2-5-22,0-1 0,0 1 0,0-1 0,0 1 0,0-1 1,0 1-1,0-1 0,0 1 0,-1-1 0,1 1 0,0-1 1,0 1-1,0-1 0,0 0 0,-1 1 0,1-1 0,0 1 0,0-1 1,-1 0-1,1 1 0,0-1 0,-1 1 0,1-1 0,0 0 1,-1 0-1,1 1 0,-1-1 0,1 0 0,0 0 0,-1 1 1,1-1-1,-1 0 0,1 0 0,-1 0 0,1 0 0,-1 1 0,1-1 1,-1 0-1,1 0 0,-1 0 0,1 0 0,0 0 0,-1 0 1,1-1-1,-1 1 0,1 0 0,-1 0 0,1 0 0,-1 0 0,1 0 1,-1-1-1,1 1 0,-1-1 0,0 0 25,-1 0 0,1-1 0,0 1-1,0-1 1,0 0 0,0 1 0,0-1 0,0 0 0,1 0-1,-1 0 1,0 1 0,0-5 0,-33-219 1120,35 229-1148,1 0 0,-1 0 0,1 0 0,-1 0 0,1 0 1,1-1-1,-1 1 0,0-1 0,1 1 0,-1-1 0,1 0 0,0 0 0,0 0 0,1 0 0,-1 0 0,0-1 0,1 1 0,0-1 0,0 0 0,-1 0 0,1-1 0,0 1 0,0-1 0,0 0 0,1 0 0,7 1 0,-5-1-21,0 0 0,1 0 0,-1-1-1,1 0 1,-1 0 0,1-1 0,-1 0 0,1 0-1,-1 0 1,0-1 0,0-1 0,0 1-1,0-1 1,0 0 0,6-5 0,-2 0-20,-1-2 0,0 1 0,0-2 0,-1 1 0,-1-1 1,0 0-1,0-1 0,-1 0 0,-1 0 0,0-1 0,0 1 0,-2-1 1,1 0-1,-2-1 0,0 1 0,0-1 0,-1 0 0,-1 1 0,0-1 1,-1 0-1,0 0 0,-4-20 0,-5 11-9,9 23 21,-1-1 0,1 1-1,0 0 1,-1-1 0,1 1 0,-1 0 0,1-1-1,-1 1 1,1 0 0,-1-1 0,1 1 0,-1 0 0,1 0-1,-1 0 1,1 0 0,-1 0 0,0-1 0,1 1-1,-1 0 1,1 0 0,-1 0 0,1 1 0,-1-1-1,0 0 1,-1 1 2,0 0 0,0 0 0,0 0 0,0 1-1,0-1 1,0 1 0,0-1 0,1 1 0,-1-1-1,1 1 1,-1 0 0,1 0 0,0 0 0,-1 0-1,0 3 1,-10 20 283,1 1-1,1 0 1,1 0-1,-7 40 1,12-48-148,2-1-1,0 0 1,1 1 0,0-1-1,2 0 1,0 1-1,1-1 1,5 24 0,-3-32-128,0 0 0,0 1 0,1-1 0,0-1 0,0 1 0,1-1 0,0 0-1,12 12 1,-15-16 0,0-1-1,0 0 0,0 0 1,0 0-1,1 0 0,0-1 1,-1 1-1,1-1 0,0 0 1,0 0-1,0-1 0,0 1 1,0-1-1,1 0 0,-1 0 1,0 0-1,1 0 0,-1-1 1,0 0-1,1 0 0,-1 0 1,6-1-1,-8 0 37,0 0 0,-1 0 0,1-1 0,0 1-1,0-1 1,-1 1 0,1-1 0,-1 0 0,1 0 0,-1 0 0,0 0 0,1 0 0,-1 0 0,0 0 0,-1 0-1,1 0 1,0 0 0,0 0 0,-1-1 0,0 1 0,1-5 0,4-54 323,-5 54-360,1-2-3,-4-58 128,3 65-137,0 0 1,0 1-1,0-1 0,-1 0 1,1 0-1,-1 1 1,1-1-1,-1 0 0,0 1 1,1-1-1,-1 1 0,0-1 1,0 1-1,0-1 0,0 1 1,0 0-1,0-1 1,-1 1-1,1 0 0,0 0 1,-1 0-1,1 0 0,-1 0 1,1 0-1,-1 0 1,1 1-1,-1-1 0,0 0 1,1 1-1,-1-1 0,-3 1 1,4 0 2,0 0 1,0 0-1,0 1 1,0-1-1,0 0 1,1 1-1,-1-1 1,0 1-1,0-1 0,0 1 1,0-1-1,1 1 1,-1 0-1,0 0 1,0-1-1,1 1 1,-1 0-1,1 0 1,-1 0-1,1-1 1,-1 1-1,1 0 1,-1 0-1,1 0 1,0 0-1,-1 0 1,1 0-1,0 0 1,0 0-1,0 0 0,0 0 1,0 0-1,0 0 1,0 0-1,0 0 1,0 0-1,0 0 1,1 2-1,-1-1 1,1-1 0,-1 1 0,0 0 0,1 0 0,-1 0 0,1 0-1,-1 0 1,1 0 0,0 0 0,0-1 0,0 1 0,0 0 0,0-1 0,1 1 0,-1-1-1,0 1 1,1-1 0,-1 1 0,1-1 0,2 2 0,4-1-10,0 0 1,1-1-1,-1 1 1,0-2-1,0 1 1,1-1-1,-1-1 1,0 1-1,1-1 1,-1-1-1,0 0 0,9-3 1,-12 4 11,-1 0-1,0 0 1,0-1-1,0 0 1,0 0 0,0 0-1,0 0 1,-1 0-1,1-1 1,-1 0 0,1 0-1,-1 0 1,0 0 0,0 0-1,0-1 1,-1 1-1,1-1 1,-1 1 0,0-1-1,0 0 1,0 0-1,0 0 1,-1-1 0,2-5-1,-3 9 2,0 1-1,0-1 0,1 0 1,-1 1-1,0-1 1,0 0-1,0 1 0,0-1 1,0 0-1,0 1 0,0-1 1,0 0-1,0 1 0,-1-1 1,1 0-1,0 1 1,0-1-1,-1 0 0,1 1 1,0-1-1,-1 1 0,1-1 1,0 1-1,-1-1 1,1 0-1,-1 1 0,1 0 1,-1-1-1,1 1 0,-1-1 1,1 1-1,-1 0 1,0-1-1,1 1 0,-1 0 1,1-1-1,-1 1 0,0 0 1,1 0-1,-1 0 0,0 0 1,1 0-1,-1-1 1,0 1-1,0 0 0,1 1 1,-1-1-1,0 0 0,1 0 1,-1 0-1,0 0 1,1 0-1,-1 1 0,1-1 1,-1 0-1,0 1 0,1-1 1,-1 0-1,1 1 0,-1-1 1,0 1-1,-3 1-7,0 0 0,0 1 0,0-1 0,1 1 0,-1 0 0,1 0-1,-1 0 1,-3 4 0,3 0 32,1-1-1,0 1 0,0-1 1,0 1-1,0 0 0,1 0 1,1 0-1,-1 0 0,1 0 1,0 1-1,1-1 0,-1 0 1,2 0-1,-1 1 1,2 9-1,-1-16-20,0 1 0,0-1 0,0 0-1,0 1 1,0-1 0,0 0 0,1 0 0,-1 0 0,0 0 0,1 0-1,-1 0 1,1 0 0,-1 0 0,1 0 0,-1-1 0,1 1 0,-1-1-1,1 1 1,0-1 0,-1 1 0,1-1 0,0 0 0,-1 0 0,1 0 0,0 0-1,-1 0 1,1 0 0,0-1 0,-1 1 0,1 0 0,0-1 0,-1 0-1,3 0 1,3-1 6,0 0-1,0-1 0,-1 0 0,1 0 0,0 0 1,7-6-1,-3-1-178,-1 0 0,0-1 0,-1 0 0,0-1 0,-1 1 0,11-21 0,-12 19 111,-7 17 25,-1 0 0,0-1 0,1 1 0,0 0 0,0 0 0,0 0 1,0-1-1,1 5 0,1 8 34,-4 5-12,1-13 67,0 0 0,1 0 1,0 0-1,0 1 0,3 14 1,-3-21-69,1-1 0,-1 0 0,1 0 0,0 1 0,-1-1 0,1 0 0,0 0 0,0 0 0,-1 0 0,1 0 0,0 0 0,0 0 0,0 0 0,0 0 0,0 0 0,1 0 1,-1-1-1,0 1 0,0 0 0,0-1 0,1 1 0,-1-1 0,0 1 0,1-1 0,-1 0 0,0 0 0,1 1 0,-1-1 0,1 0 0,-1 0 0,0 0 0,1-1 1,-1 1-1,0 0 0,1 0 0,-1-1 0,0 1 0,1-1 0,-1 1 0,0-1 0,2 0 0,2-2-369,0 0 0,0 1-1,0-2 1,0 1 0,0 0 0,-1-1-1,1 0 1,-1 0 0,0-1 0,-1 1 0,1-1-1,-1 0 1,6-8 0,-1-3-1431,0 0 0,-1 0-1,7-23 1,-7 13-584,-2 0 1,-1 0-1,1-37 0,-1 7 1926,5 0 4529,-4 47 1047,-2 19-2349,-1 20-410,-2-19-1897,6 136 3958,-4-127-4310,2-1-1,0 0 0,1 0 1,1-1-1,14 30 0,16 31-3891,-43-91 3393,-1 1 1,0 0-1,-1 0 1,0 1-1,0 0 1,-1 1-1,-1 0 1,0 1-1,-12-8 1,-111-62-1599,129 76 2174,5 2-41,-1 0 0,1 0 0,0 0 0,-1-1 0,1 1 0,-1 0 0,1 0 0,0 0 0,-1 0 0,1 0 0,0-1 0,-1 1 0,1 0 0,0 0 0,-1-1 0,1 1 0,0 0 0,-1-1 0,1 1 0,0 0 0,0 0 0,-1-1 0,1 1 0,0-1 0,0 1 0,0 0-1,0-1 1,0 1 0,-1 0 0,1-1 0,0 1 0,0-1 0,0 1 0,0 0 0,0-1 0,0 1 0,0-1 0,0 1 0,17-7 1872,40 1-1567,-48 5 32,8 0-524,70-7 177,-30-3-3982,-32 3-2334</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15.116"/>
    </inkml:context>
    <inkml:brush xml:id="br0">
      <inkml:brushProperty name="width" value="0.025" units="cm"/>
      <inkml:brushProperty name="height" value="0.025" units="cm"/>
    </inkml:brush>
  </inkml:definitions>
  <inkml:trace contextRef="#ctx0" brushRef="#br0">14 1 15887,'-10'11'2787,"7"-5"-1346,3 3 257,5-4-1090,12-1-672,-1-4-2690,2 0-11692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3.792"/>
    </inkml:context>
    <inkml:brush xml:id="br0">
      <inkml:brushProperty name="width" value="0.025" units="cm"/>
      <inkml:brushProperty name="height" value="0.025" units="cm"/>
    </inkml:brush>
  </inkml:definitions>
  <inkml:trace contextRef="#ctx0" brushRef="#br0">121 0 11403,'0'0'11093,"-6"13"-10175,-4 11-404,1-1-1,1 2 1,1-1-1,-7 46 1,8-22 359,-55 344 3624,167-579-4769,-93 168 104,0 0 0,26-29 0,-35 43 164,0 1 1,1-1-1,-1 1 0,1 0 0,0 1 0,1-1 0,-1 1 0,1 0 0,-1 0 0,1 1 1,0 0-1,0 0 0,0 0 0,0 1 0,6-1 0,-11 2-3,0-1-1,0 1 1,0 0 0,-1 1-1,1-1 1,0 0-1,0 0 1,0 0 0,-1 0-1,1 1 1,0-1-1,0 0 1,0 1 0,-1-1-1,1 0 1,0 1-1,-1-1 1,1 1 0,0-1-1,-1 1 1,1 0-1,-1-1 1,1 1 0,-1-1-1,1 1 1,-1 0-1,1 0 1,-1-1 0,0 1-1,1 0 1,-1 1-1,1 33-152,-3-23 263,-1 0 1,0-1-1,-10 22 0,14-35-94,33-76 465,-33 74-452,0-1-1,1 0 1,-1 0 0,-1 1-1,1-1 1,-1 0-1,0 0 1,0 0-1,0 0 1,0 0-1,-1 1 1,0-1-1,0 0 1,-1 0-1,-1-4 1,3 8-44,-1 0 0,1 1 0,-1-1 0,1 0 0,-1 1 1,1-1-1,-1 0 0,1 1 0,-1-1 0,0 1 0,1-1 1,-1 1-1,0-1 0,0 1 0,1-1 0,-1 1 0,0 0 1,0-1-1,0 1 0,1 0 0,-1 0 0,0 0 0,0-1 0,0 1 1,0 0-1,0 0 0,0 0 0,1 0 0,-2 1 0,2-1 3,-1 0-1,1 0 1,-1 0-1,1 0 1,0 1-1,-1-1 1,1 0-1,0 0 1,-1 1-1,1-1 1,0 0-1,0 1 1,-1-1-1,1 0 1,0 0-1,0 1 1,-1-1-1,1 1 1,0-1-1,0 0 1,0 1-1,0-1 1,0 0-1,0 1 1,-1-1-1,1 1 1,0-1-1,0 0 1,0 1-1,0-1 1,0 1-1,1-1 1,-1 0-1,0 1 1,0-1-1,0 1 1,0-1-1,0 0 1,0 1-1,1-1 1,-1 0-1,0 1 1,0-1-1,0 0 1,1 1-1,-1-1 1,0 0-1,1 0 1,-1 1-1,0-1 1,1 0-1,-1 0 1,0 1-1,1-1 1,-1 0-1,1 0 1,3 3-343,0 0 1,0 0 0,1 0 0,-1-1 0,1 0 0,-1 0-1,1 0 1,0 0 0,0-1 0,0 0 0,0 0-1,6 0 1,66 1-8542,-61-2 5285,15-1-5233</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48.111"/>
    </inkml:context>
    <inkml:brush xml:id="br0">
      <inkml:brushProperty name="width" value="0.025" units="cm"/>
      <inkml:brushProperty name="height" value="0.025" units="cm"/>
    </inkml:brush>
  </inkml:definitions>
  <inkml:trace contextRef="#ctx0" brushRef="#br0">410 1 9097,'0'0'15278,"-4"10"-14242,-3 6-813,-1 0 0,0 0-1,-1-1 1,-1-1 0,-1 1 0,-14 15 0,-90 85 681,56-58-790,44-42-374,-73 76 834,38-31-4288,136-171-6040,-44 54 3183</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49.419"/>
    </inkml:context>
    <inkml:brush xml:id="br0">
      <inkml:brushProperty name="width" value="0.025" units="cm"/>
      <inkml:brushProperty name="height" value="0.025" units="cm"/>
    </inkml:brush>
  </inkml:definitions>
  <inkml:trace contextRef="#ctx0" brushRef="#br0">199 0 7847,'0'0'12647,"3"11"-10955,-1 5-1249,-1 0-1,0 0 1,-2 0-1,1 0 0,-2 0 1,0 0-1,-6 21 1,-1 7-205,1 1 1,-2 79-1,10-101-457,1 0 0,0 0 0,2-1 1,1 1-1,0-1 0,2 0 0,12 31 0,-18-52-1505,-7-11-2606,-44-45-7167,-6 3 9383,19 18 5492,1-1 3546,36 34-6666,0 0 0,0 1 0,0-1 0,1 0 0,-1 0 0,0 0 0,0 0 0,0 0 0,1 0 0,-1 0 0,1 0 0,-1 0 0,1-1 0,-1 1 0,1 0 0,0 0 0,-1 0 0,1-1 0,0 1 0,0 0 0,0 0 0,0-1 0,0 1 0,0 0 0,0 0 0,1-2 0,0 1-109,0 1-1,0-1 1,0 1-1,1-1 0,-1 1 1,1 0-1,-1 0 1,1 0-1,-1-1 1,1 1-1,0 1 1,-1-1-1,1 0 0,0 0 1,2 0-1,13-3-112,0 0-1,-1 1 0,21 0 0,-25 2 599,-6 0-608,36-4 146,-1 1 1,1 2-1,68 7 0,-107-5-142,0 1-1,0 0 1,0 0 0,-1 0-1,1 0 1,0 0 0,-1 1-1,1-1 1,-1 1 0,1-1-1,-1 1 1,0 0-1,0 0 1,0 0 0,0 1-1,0-1 1,0 0 0,0 1-1,-1-1 1,1 1 0,-1-1-1,0 1 1,0 0 0,0 0-1,0 0 1,0-1-1,0 1 1,-1 0 0,0 0-1,1 0 1,-1 0 0,-1 6-1,1 1 137,-1 1-1,0 0 0,-1-1 1,0 1-1,-1-1 0,0 0 1,-7 17-1,20-57 2424,-1 3-2557,-1-1 0,-2 0 0,6-53 0,-15 43-103,0 30-133,-1 25-81,3-11 264,0 0 1,0 0-1,1 1 0,0-1 1,0 0-1,1 1 1,0-1-1,2 9 1,-3-13 18,1 0 1,0 0-1,0 0 1,0 0-1,0-1 0,1 1 1,-1 0-1,0-1 1,1 1-1,-1-1 1,1 1-1,0-1 1,-1 0-1,1 1 1,0-1-1,0 0 1,0 0-1,-1-1 0,1 1 1,0 0-1,0-1 1,1 1-1,-1-1 1,0 1-1,0-1 1,0 0-1,0 0 1,4 0-1,1 0 30,0 0-1,0-1 0,1 0 1,-1 0-1,0 0 1,0-1-1,0 0 0,0-1 1,0 0-1,-1 0 1,1 0-1,-1 0 1,10-8-1,-7 4-8,-2-1 1,1 1-1,-1-1 1,0 0-1,0-1 0,-1 0 1,0 0-1,6-15 1,-2 3-48,-2-1 0,-1 0 0,0 0 1,-2-1-1,-1 0 0,0 0 0,0-44 0,-4 66 23,0 0 0,0 0 0,1 0-1,-1 0 1,0 1 0,0-1-1,0 0 1,0 0 0,0 0-1,0 0 1,-1 1 0,1-1 0,0 0-1,0 0 1,-1 0 0,1 1-1,0-1 1,-1 0 0,1 0-1,0 1 1,-1-1 0,1 0 0,-1 1-1,0-1 1,0 0 0,-13 14-127,-17 46 28,28-52 130,-6 13-25,1 1 0,1-1 0,1 1 0,1 0 0,0 1 0,2-1 0,-1 36 0,4-46-1,0 1-1,1-1 1,1 0-1,0 0 0,0 0 1,1 0-1,6 14 0,-7-19 1,1 0 0,1 0 0,-1 0 0,1-1-1,0 1 1,0-1 0,0 0 0,1 0-1,0-1 1,0 1 0,0-1 0,1 0 0,6 4-1,-9-7 9,0 1-1,0 0 1,0-1-1,0 0 1,0 1-1,0-1 1,0-1-1,0 1 0,1 0 1,-1-1-1,0 1 1,1-1-1,-1 0 1,0 0-1,1-1 1,-1 1-1,0-1 0,1 1 1,-1-1-1,0 0 1,4-2-1,-3 1 21,1-1 0,-1 0 0,0-1 0,0 1-1,0-1 1,0 0 0,-1 0 0,1 0 0,-1 0 0,0 0 0,0-1-1,2-5 1,2-4 32,-1 0 1,0-1-1,-1 0 0,-1 0 0,0 0 0,-1-1 1,-1 1-1,0-18 0,-2 32-64,0 1 1,0 0-1,0 0 0,0-1 1,0 1-1,0 0 1,0 0-1,0-1 0,0 1 1,0 0-1,0 0 0,0-1 1,0 1-1,0 0 0,0 0 1,0-1-1,0 1 0,0 0 1,-1 0-1,1-1 0,0 1 1,0 0-1,0 0 1,0 0-1,-1-1 0,1 1 1,0 0-1,0 0 0,0 0 1,-1 0-1,1 0 0,0 0 1,0-1-1,-1 1 0,1 0 1,0 0-1,0 0 0,-1 0 1,1 0-1,0 0 1,0 0-1,-1 0 0,1 0 1,0 0-1,0 0 0,-1 0 1,1 0-1,0 0 0,0 0 1,-1 0-1,1 1 0,0-1 1,0 0-1,-1 0 0,1 0 1,0 0-1,0 0 0,0 1 1,-1-1-1,1 0 1,0 1-1,-12 14-202,11-12 203,0 0 0,0 1 0,1-1 1,0 0-1,-1 1 0,1-1 0,0 0 0,1 0 1,-1 1-1,1-1 0,-1 0 0,1 1 0,0-1 1,0 0-1,0 0 0,1 0 0,-1 0 1,1 0-1,0 0 0,0-1 0,-1 1 0,2 0 1,-1-1-1,0 1 0,6 3 0,-4-4 21,0 0-1,0 0 1,0 0-1,0-1 1,1 1-1,-1-1 1,0 0-1,1 0 1,-1-1-1,1 1 1,0-1-1,-1 0 1,1 0-1,-1-1 1,1 1-1,-1-1 1,1 0-1,-1 0 1,5-2-1,-3 0 3,0-1 0,0 1 0,0-1 0,-1 0 0,1 0 0,-1-1 0,0 0 0,0 0 0,-1 0-1,0 0 1,0-1 0,0 1 0,0-1 0,-1 0 0,0 0 0,0 0 0,-1-1 0,1 1 0,-1-1 0,-1 0-1,1 1 1,-1-1 0,-1 0 0,1 0 0,-1-7 0,0 14-21,0 0-1,0 0 0,0 0 1,0-1-1,0 1 1,0 0-1,0 0 1,0 0-1,0-1 0,0 1 1,0 0-1,0 0 1,0-1-1,0 1 0,0 0 1,0 0-1,0 0 1,0-1-1,0 1 1,0 0-1,0 0 0,0 0 1,-1-1-1,1 1 1,0 0-1,0 0 1,0 0-1,0 0 0,0-1 1,-1 1-1,1 0 1,0 0-1,0 0 1,0 0-1,-1 0 0,1 0 1,0-1-1,0 1 1,0 0-1,-1 0 1,1 0-1,0 0 0,0 0 1,-1 0-1,1 0 1,-11 8-162,-8 17-104,16-17 256,1 0 0,-1 0 0,1 1 0,1-1 0,0 1 0,0-1 0,0 1 0,2 12 0,-1-18 12,0 0 0,1-1 1,-1 1-1,1 0 0,0-1 1,0 1-1,0-1 0,0 1 0,0-1 1,0 0-1,1 1 0,-1-1 1,1 0-1,-1 0 0,1 0 1,0 0-1,0 0 0,0 0 1,0-1-1,0 1 0,1-1 1,-1 1-1,0-1 0,1 0 1,-1 0-1,1 0 0,-1 0 1,1 0-1,-1-1 0,6 2 1,2-2 7,1 0 0,-1 0 0,0-1 0,1 0 0,-1-1 0,0 0 0,0 0 0,0-1 0,-1-1 0,1 1 0,13-9 0,-19 10-28,1 0 1,-1 0-1,1-1 1,-1 0-1,0 0 1,0 0-1,0 0 1,-1-1-1,1 1 1,-1-1-1,0 0 0,0 0 1,0 0-1,0-1 1,-1 1-1,1-1 1,-1 1-1,-1-1 1,1 0-1,0 0 1,-1 1-1,0-1 0,0 0 1,-1 0-1,1-6 1,-2 10 6,0 1 1,1 0-1,-1-1 0,0 1 1,1 0-1,-1 0 0,0 0 1,1 0-1,-1 0 0,0-1 1,1 1-1,-1 0 0,0 1 1,1-1-1,-1 0 1,0 0-1,1 0 0,-1 0 1,0 0-1,1 1 0,-1-1 1,0 0-1,1 1 0,-1-1 1,1 0-1,-1 1 0,0-1 1,1 1-1,-1-1 0,1 1 1,-1-1-1,1 1 1,-4 4-1,1-1 0,0 1 1,0 0-1,1 0 0,-1 0 1,1 0-1,0 0 1,1 1-1,-1-1 0,1 1 1,0-1-1,1 1 0,-1-1 1,1 1-1,0-1 1,0 1-1,1 0 0,0-1 1,0 1-1,0-1 0,0 0 1,5 10-1,-5-11-192,1-1 0,0 1 0,0-1 0,0 0 1,0 0-1,1 0 0,-1 0 0,1 0 0,0 0 0,0-1 0,0 1 0,0-1 0,0 0 0,5 3 0,-4-4-263,0 1-1,0-1 1,0 0-1,-1 0 1,1-1-1,0 1 0,0-1 1,0 0-1,0 0 1,0 0-1,0 0 1,0-1-1,0 0 1,0 0-1,0 0 0,5-2 1,18-15-5720,-1-10-3188</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49.823"/>
    </inkml:context>
    <inkml:brush xml:id="br0">
      <inkml:brushProperty name="width" value="0.025" units="cm"/>
      <inkml:brushProperty name="height" value="0.025" units="cm"/>
    </inkml:brush>
  </inkml:definitions>
  <inkml:trace contextRef="#ctx0" brushRef="#br0">205 1 6374,'0'0'397,"-1"0"1,1 0-1,-1 0 1,1 0-1,0 0 1,-1 0-1,1 0 1,-1 0-1,1 0 1,-1 0-1,1 0 0,0 0 1,-1 0-1,1 0 1,-1 0-1,1 1 1,0-1-1,-1 0 1,1 0-1,0 0 1,-1 1-1,1-1 0,0 0 1,-1 1-1,1-1 1,0 0-1,-1 1 1,1-1-1,0 1 1,-6 16 3248,4 25-2956,2-37 309,5 237 2393,1-3-5033,-13-257-2127,-15-24 2474,11 22 473,-10-16 605,-42-56 0,-6-8 5405,68 99-5109,1 1 1,0 0 0,0-1 0,-1 1 0,1 0-1,0-1 1,0 1 0,-1 0 0,1-1 0,0 1 0,0 0-1,0-1 1,0 1 0,0-1 0,-1 1 0,1 0-1,0-1 1,0 1 0,0-1 0,0 1 0,0 0-1,0-1 1,0 1 0,1-1 0,-1 1 0,0 0 0,0-1-1,0 1 1,0 0 0,0-1 0,1 1 0,-1-1-1,0 1 1,0 0 0,0-1 0,1 1 0,-1 0-1,0 0 1,1-1 0,-1 1 0,0 0 0,1 0 0,-1-1-1,1 1 1,25-1 713,36 15-1663,-58-13 1023,16 5-1359,32 8-2837,-19-16-7078,-28-1 3518</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50.149"/>
    </inkml:context>
    <inkml:brush xml:id="br0">
      <inkml:brushProperty name="width" value="0.025" units="cm"/>
      <inkml:brushProperty name="height" value="0.025" units="cm"/>
    </inkml:brush>
  </inkml:definitions>
  <inkml:trace contextRef="#ctx0" brushRef="#br0">72 10 5285,'0'0'11115,"-60"-10"-8777,51 10-448,6 0 256,3 8-1634,9-3-288,9 1-96,2-2-32,10-4-1409,-1 0-2338,2 0-5446</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50.495"/>
    </inkml:context>
    <inkml:brush xml:id="br0">
      <inkml:brushProperty name="width" value="0.025" units="cm"/>
      <inkml:brushProperty name="height" value="0.025" units="cm"/>
    </inkml:brush>
  </inkml:definitions>
  <inkml:trace contextRef="#ctx0" brushRef="#br0">69 9 6566,'0'0'19624,"-8"-8"-19619,8 8-22,1 0-1,-1 0 0,0 0 1,1-1-1,-1 1 0,0 0 1,0 0-1,1 0 0,-1 0 1,0 0-1,1 0 0,-1 0 1,0 1-1,0-1 0,1 0 1,-1 0-1,0 0 0,0 0 1,1 0-1,-1 0 0,0 0 1,0 1-1,1-1 0,-1 0 1,0 0-1,0 0 0,0 1 0,1-1 1,-1 0-1,0 0 0,0 0 1,0 1-1,0-1 0,1 0 1,-1 1-1,0-1 0,0 0 1,0 0-1,0 1 0,0-1 1,0 0-1,0 0 0,0 1 1,0-1-1,0 0 0,0 1 1,0-1-1,0 1 0,-1 23 628,0-21-555,1 0 0,0-1 0,0 1 0,-1 0 0,2 0 0,-1-1 0,0 1 0,0 0 0,2 4 0,23 18 15,-18-18-67,1 0-1,-1 1 0,-1-1 1,1 1-1,7 13 0,-13-19 5,-1-1-1,1 1 1,0 0-1,0 0 0,-1-1 1,1 1-1,-1 0 1,0 0-1,0 0 1,1 0-1,-1 0 1,0 0-1,0-1 0,-1 1 1,1 0-1,0 0 1,-1 0-1,1 0 1,-1 0-1,0-1 1,1 1-1,-1 0 0,0 0 1,0-1-1,0 1 1,0-1-1,0 1 1,-1-1-1,1 1 0,0-1 1,-1 0-1,1 0 1,-1 0-1,-3 2 1,0 1 62,0-1 0,0 0 1,-1-1-1,0 1 0,1-1 1,-1 0-1,0-1 0,-12 2 0,-15-6-1368,31 3 918,1-1 0,-1 0 0,1 0 0,-1 0 0,1 1 0,-1-1 0,1-1 0,0 1 0,-1 0 0,1 0 0,0 0 0,0-1 0,0 1-1,0 0 1,0-1 0,-1-1 0,-6-22-13947</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51.245"/>
    </inkml:context>
    <inkml:brush xml:id="br0">
      <inkml:brushProperty name="width" value="0.025" units="cm"/>
      <inkml:brushProperty name="height" value="0.025" units="cm"/>
    </inkml:brush>
  </inkml:definitions>
  <inkml:trace contextRef="#ctx0" brushRef="#br0">0 35 4869,'0'0'16906,"9"-6"-14979,24-22-784,-33 28-1123,1 0-1,-1 0 1,1 0 0,-1 0 0,0 0 0,1 0-1,-1-1 1,0 1 0,1 0 0,-1 0 0,0 0 0,1 0-1,-1 0 1,1 0 0,-1 0 0,0 1 0,1-1-1,-1 0 1,0 0 0,1 0 0,-1 0 0,0 0-1,1 1 1,-1-1 0,0 0 0,1 0 0,-1 0-1,0 1 1,1-1 0,-1 0 0,0 1 0,0-1-1,1 0 1,-1 0 0,0 1 0,0-1 0,0 0-1,0 1 1,1-1 0,-1 0 0,0 1 0,0-1-1,0 1 1,0-1 0,0 0 0,0 1 0,0-1 0,0 0-1,0 1 1,0-1 0,0 1 0,0-1 0,0 0-1,0 1 1,0 27 426,0-26-273,0 165 1701,0-167-1869,0 1 0,0 0-1,0-1 1,0 1 0,0-1 0,0 1 0,0 0 0,1-1-1,-1 1 1,0-1 0,0 1 0,0 0 0,1-1 0,-1 1 0,0-1-1,1 1 1,-1-1 0,0 1 0,1-1 0,-1 1 0,1-1-1,-1 0 1,0 1 0,1-1 0,-1 1 0,1-1 0,-1 0-1,1 0 1,0 1 0,-1-1 0,1 0 0,-1 0 0,1 1 0,0-1-1,27-5 239,22-23 194,-16 0-300,33-37 0,-37 34-59,-30 31-78,0-1 0,1 1 0,-1 0 0,1-1 0,-1 1 0,0-1-1,1 1 1,-1 0 0,1-1 0,-1 1 0,1 0 0,-1-1 0,1 1 0,-1 0 0,1 0 0,-1 0 0,1-1-1,-1 1 1,1 0 0,-1 0 0,1 0 0,-1 0 0,1 0 0,0 0 0,-1 0 0,1 0 0,-1 0 0,1 0-1,-1 0 1,1 0 0,0 1 0,8 17 26,-5 43 138,-4-42-25,0-17-125,0 0 0,0 0 0,0 0 0,1 0 0,-1 0 0,1 0-1,-1 0 1,1 0 0,-1 0 0,1-1 0,0 1 0,0 0 0,0-1 0,0 1 0,0 0 0,1-1 0,-1 1 0,0-1 0,1 0 0,-1 1 0,1-1 0,-1 0 0,1 0 0,0 0 0,2 1 0,0-1 16,-1 0 0,1-1 1,0 1-1,-1-1 0,1 0 0,0 0 0,-1-1 0,1 1 1,0-1-1,-1 1 0,1-1 0,5-3 0,8-2-159,-1-2-1,0 0 0,-1-1 0,23-17 0,-36 24 1038,8-4-3649,7 4-15348,-8 2 10193</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51.615"/>
    </inkml:context>
    <inkml:brush xml:id="br0">
      <inkml:brushProperty name="width" value="0.025" units="cm"/>
      <inkml:brushProperty name="height" value="0.025" units="cm"/>
    </inkml:brush>
  </inkml:definitions>
  <inkml:trace contextRef="#ctx0" brushRef="#br0">1 18 11755,'0'0'13367,"5"8"-13196,-4-7-170,1 2 11,0 0 0,0 0 1,0 0-1,0 1 0,-1-1 0,1 1 0,-1-1 1,0 1-1,0-1 0,0 1 0,0-1 0,-1 1 1,1 0-1,-1 0 0,0-1 0,0 1 0,0 0 1,-1-1-1,0 1 0,1 0 0,-1-1 0,0 1 1,-2 3-1,1-2-229,2-8 55,5-20-30,6-38 42,-11 62 70,1 1 1,0-1-1,0 1 0,0-1 1,0 1-1,0-1 0,0 1 0,0-1 1,1 0-1,-1 0 0,0 0 1,1 0-1,-1 0 0,1 0 0,-1 0 1,1 0-1,-1 0 0,3 0 1,30 12-1466,-28-11 1225,1-1 0,-1 0 0,1-1 0,-1 1 0,1-1 0,-1-1 0,1 1 0,-1-1 0,1 0 0,-1-1 0,0 1 0,1-1 0,-1-1 0,10-4 0,22-23-4366,-18 5-332</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52.241"/>
    </inkml:context>
    <inkml:brush xml:id="br0">
      <inkml:brushProperty name="width" value="0.025" units="cm"/>
      <inkml:brushProperty name="height" value="0.025" units="cm"/>
    </inkml:brush>
  </inkml:definitions>
  <inkml:trace contextRef="#ctx0" brushRef="#br0">21 12 7015,'0'0'10111,"1"9"-10074,0 42-78,-3 1 0,-9 63 0,10-111 20,-2 9 291,1 1-1,0-1 1,1 0-1,0 1 1,1-1-1,1 1 1,3 19-1,-4-31-207,1-1 0,0 1 0,0-1 0,0 0 0,0 1 0,0-1-1,0 0 1,0 0 0,0 1 0,0-1 0,1 0 0,-1 0 0,0 0-1,1-1 1,-1 1 0,1 0 0,-1 0 0,1-1 0,-1 1-1,1-1 1,-1 1 0,1-1 0,0 0 0,-1 0 0,1 0 0,0 0-1,-1 0 1,1 0 0,-1 0 0,1 0 0,0-1 0,-1 1 0,1 0-1,-1-1 1,3-1 0,2 0 177,0 0 0,0 0 0,0-1 0,0 1 0,-1-2 0,0 1 0,0-1 0,6-4 0,8-11 41,-1-2 0,-1 1 1,-1-2-1,-1 0 0,19-38 0,-25 43-165,-2 0-1,1-1 1,-2-1-1,-1 1 1,0-1-1,-1 0 1,-1 0-1,1-28 1,-4 46 109,-4 10-160,-3 19 68,1 0 0,1 1 0,1 0 0,2 0 1,1 0-1,4 43 0,-2-51-69,0-4 7,1-1 0,0 0 0,1 0-1,6 20 1,-7-29-64,0-1-1,0 0 0,1 0 0,0 0 0,0 0 0,0-1 0,1 1 1,0-1-1,0 0 0,0 0 0,0 0 0,1-1 0,8 7 0,-12-10 3,-1-1 0,1 1 0,-1-1 0,1 1 0,-1-1 0,1 1 0,-1-1 0,1 1-1,0-1 1,-1 0 0,1 0 0,0 1 0,-1-1 0,1 0 0,0 0 0,-1 0 0,1 1-1,0-1 1,0 0 0,-1 0 0,1 0 0,0 0 0,-1 0 0,1-1 0,0 1 0,0 0-1,-1 0 1,1 0 0,0-1 0,-1 1 0,1 0 0,0-1 0,-1 1 0,1 0 0,-1-1-1,1 1 1,-1-1 0,1 1 0,-1-1 0,1 1 0,-1-1 0,1 1 0,-1-1 0,1 0-1,-1 1 1,0-1 0,0 0 0,1 1 0,-1-1 0,0 0 0,0 1 0,0-1 0,1 0-1,-1-1 1,0-2 15,0 0-1,0 0 0,0-1 1,0 1-1,-1 0 1,1 0-1,-1 0 0,-2-7 1,-3-2-81,-1 0 1,0 0-1,-1 1 1,-1-1-1,0 2 1,0-1-1,-15-13 1,-81-66-305,4 16 762,101 75-385,-1-1 1,1 1-1,0 0 1,0 0-1,0 0 1,0 0-1,0 0 1,-1 0-1,1 0 1,0-1-1,0 1 0,0 0 1,0 0-1,0 0 1,0 0-1,0 0 1,0-1-1,0 1 1,0 0-1,0 0 0,0 0 1,0 0-1,0-1 1,-1 1-1,1 0 1,0 0-1,1 0 1,-1 0-1,0 0 1,0-1-1,0 1 0,0 0 1,0 0-1,0 0 1,0 0-1,0-1 1,0 1-1,0 0 1,0 0-1,0 0 1,0 0-1,0 0 0,1-1 1,-1 1-1,0 0 1,0 0-1,0 0 1,1 0-1,11-4 235,21 2-206,-31 1 15,123 0 333,83-6-2839,-164 0-1589,-6-2-3528</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1:29.681"/>
    </inkml:context>
    <inkml:brush xml:id="br0">
      <inkml:brushProperty name="width" value="0.025" units="cm"/>
      <inkml:brushProperty name="height" value="0.025" units="cm"/>
    </inkml:brush>
  </inkml:definitions>
  <inkml:trace contextRef="#ctx0" brushRef="#br0">4272 4306 4740,'0'0'8921,"7"7"-7731,-15-13-994,1 0-1,0 0 0,0-1 0,0 0 0,-10-13 0,-2-3 22,-471-442 2228,-79-64-2241,494 457-130,-60-52-74,49 47 32,-80-93 0,-198-212 139,175 191-86,21 24-60,-136-151 174,235 235-115,-4 3 0,-163-137-1,-17-4 14,211 177-90,2-2-1,2-1 1,-49-79-1,-31-55 235,98 157-211,0 0-1,-2 1 1,0 1 0,-49-35 0,43 38-17,-1-2 1,2-1-1,1-1 0,1-1 1,1-1-1,1-1 0,-33-49 1,30 33 13,-66-98 126,80 124-121,-1 2 0,0 0 0,-1 0 1,0 1-1,-1 1 0,-28-17 0,38 26-143,-1 0-1,1 1 1,-1-1-1,0 1 0,0 1 1,0-1-1,0 1 1,-1 0-1,-10 0 1</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1:50.687"/>
    </inkml:context>
    <inkml:brush xml:id="br0">
      <inkml:brushProperty name="width" value="0.025" units="cm"/>
      <inkml:brushProperty name="height" value="0.025" units="cm"/>
    </inkml:brush>
  </inkml:definitions>
  <inkml:trace contextRef="#ctx0" brushRef="#br0">4244 1 4036,'0'0'13613,"-7"1"-13106,-1 1-282,0 0 0,1 0 0,-1 1 0,0 1 0,1-1-1,0 1 1,0 0 0,0 1 0,0-1 0,-11 12 0,-69 72 1403,53-51-1620,-102 105 173,-230 229-111,-331 265-64,-206 195-350,710-655 351,-8 14-19,8 7-1,-217 291 1,-281 445 1405,506-705-1122,136-171-216,49-57-120,1 0 1,-1 0-1,0 0 1,0 0-1,0 0 1,0 0-1,0 0 0,0 0 1,1 1-1,-1-1 1,0 0-1,0 0 1,0 0-1,0 0 1,0 0-1,0 0 0,0 0 1,1 0-1,-1 0 1,0 0-1,0 0 1,0 0-1,0 1 1,0-1-1,0 0 0,0 0 1,0 0-1,0 0 1,0 0-1,0 0 1,0 0-1,0 1 0,0-1 1,1 0-1,-1 0 1,0 0-1,0 0 1,0 0-1,0 0 1,0 1-1,0-1 0,-1 0 1,1 0-1,0 0 1,0 0-1,0 0 1,0 0-1,0 1 1,0-1-1,0 0 0,0 0 1,0 0-1,0 0 1,12-8-6129,-3-10-1654</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4.151"/>
    </inkml:context>
    <inkml:brush xml:id="br0">
      <inkml:brushProperty name="width" value="0.025" units="cm"/>
      <inkml:brushProperty name="height" value="0.025" units="cm"/>
    </inkml:brush>
  </inkml:definitions>
  <inkml:trace contextRef="#ctx0" brushRef="#br0">121 22 14478,'0'0'3971,"-10"0"-1040,6-1-2762,0 1 0,0 0-1,0 0 1,0 0 0,-1 1 0,1-1-1,0 1 1,0 0 0,0 0-1,0 1 1,0-1 0,0 1 0,1 0-1,-1 0 1,1 0 0,-1 0 0,1 1-1,-1 0 1,1-1 0,0 1-1,0 0 1,1 0 0,-1 1 0,1-1-1,-1 0 1,1 1 0,0 0 0,0 0-1,1-1 1,-1 1 0,1 0-1,-2 6 1,3-8-144,-1-1-1,0 1 1,1 0 0,-1-1-1,1 1 1,-1 0 0,1-1-1,0 1 1,0 0-1,0 0 1,0-1 0,0 1-1,0 0 1,0 0 0,1-1-1,-1 1 1,0 0 0,1 0-1,0-1 1,-1 1-1,1-1 1,0 1 0,0-1-1,0 1 1,0-1 0,0 1-1,0-1 1,0 0-1,0 0 1,1 1 0,-1-1-1,0 0 1,1 0 0,-1 0-1,1 0 1,-1-1-1,1 1 1,0 0 0,-1-1-1,1 1 1,0-1 0,-1 1-1,1-1 1,0 0 0,0 0-1,2 0 1,3 0-110,-1 0 1,0-1-1,0 0 1,0 0-1,1-1 1,-1 0-1,0 0 1,-1 0-1,1 0 0,0-1 1,-1 0-1,8-6 1,-3 2-256,-1-1 0,0-1 0,-1 0 0,9-11 0,-14 16 301,0 0-1,0 0 0,0-1 1,-1 1-1,0-1 0,0 0 1,0 1-1,0-1 0,-1 0 1,0 0-1,0 0 0,0-8 0,-1 13 42,0-1 0,0 1 0,0 0 0,0-1 0,0 1 0,0 0 0,0 0 0,0-1 0,0 1 0,0 0 0,0-1 1,0 1-1,0 0 0,-1 0 0,1-1 0,0 1 0,0 0 0,0 0 0,0-1 0,-1 1 0,1 0 0,0 0 0,0 0 0,0 0 0,-1-1 0,1 1 0,0 0 0,0 0 0,-1 0 0,1 0 0,0 0 0,-1 0 0,1 0 0,0 0 0,0-1 0,-1 1 0,1 0 0,0 0 0,-1 0 0,1 0 0,0 1 0,0-1 0,-1 0 0,1 0 0,0 0 0,-1 0 0,1 0 0,0 0 0,0 0 0,-1 0 0,1 1 0,0-1 0,0 0 0,-1 0 0,1 0 0,0 0 0,0 1 0,0-1 0,0 0 0,-1 0 0,1 1 0,0-1 0,0 0 0,0 0 0,0 1 0,0-1 0,-1 0 0,1 0 0,0 1 0,-16 17 215,11-9-89,1 1-1,0-1 1,0 1-1,0-1 1,1 1 0,1 0-1,0 1 1,0-1-1,0 20 1,2-29-170,0 0 0,0 0 0,1 0 0,-1 0 0,0 0 0,1 0 0,-1 0 0,1-1 0,-1 1 0,1 0 0,-1 0 1,1 0-1,0 0 0,-1-1 0,1 1 0,0 0 0,0 0 0,-1-1 0,1 1 0,0-1 0,0 1 0,0-1 0,0 1 0,0-1 0,0 0 0,0 1 0,0-1 0,0 0 0,0 0 0,0 0 0,0 1 0,0-1 0,0 0 1,0 0-1,0-1 0,0 1 0,2 0 0,1-1-871,1 1 0,-1-1-1,1 0 1,-1 0 0,1 0 0,-1 0 0,8-5 0,11-10-6972</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1:51.575"/>
    </inkml:context>
    <inkml:brush xml:id="br0">
      <inkml:brushProperty name="width" value="0.025" units="cm"/>
      <inkml:brushProperty name="height" value="0.025" units="cm"/>
    </inkml:brush>
  </inkml:definitions>
  <inkml:trace contextRef="#ctx0" brushRef="#br0">44 1 8200,'0'0'11435,"6"8"-10485,-6-7-922,3 2 38,-1 0 0,1 0 0,-1 1 0,0-1 0,0 0 0,-1 1 0,1-1 0,-1 1 0,1 0 0,-1-1 0,0 1 0,-1 0 0,1 0 0,-1 0 0,1-1 0,-1 1 0,0 0 0,-1 0 0,1 0 0,-2 6 0,-26 75 835,19-60-239,1 0 1,0 0-1,2 0 0,-5 52 0,11-76-636,-1 1-1,1-1 0,0 0 0,0 0 0,1 1 0,-1-1 0,0 0 0,0 0 0,1 1 0,-1-1 0,0 0 0,1 0 0,0 0 0,-1 1 0,1-1 0,-1 0 0,1 0 0,0 0 0,0 0 0,0 0 0,0-1 0,-1 1 0,1 0 0,0 0 0,0 0 1,1-1-1,0 2 0,2-1 25,-1-1 0,0 1 0,0 0 0,0-1 0,1 0 0,-1 0 0,0 0 0,0 0 0,1 0 0,5-2 0,9-2 104,0-1 1,33-16-1,-48 20-160,43-17-279,11-4-2883,-23 4-3303,-17 4-2877</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1:52.061"/>
    </inkml:context>
    <inkml:brush xml:id="br0">
      <inkml:brushProperty name="width" value="0.025" units="cm"/>
      <inkml:brushProperty name="height" value="0.025" units="cm"/>
    </inkml:brush>
  </inkml:definitions>
  <inkml:trace contextRef="#ctx0" brushRef="#br0">108 1 17040,'0'0'8211,"-10"8"-8163,-3 2-19,1 1 0,-19 22-1,27-29-7,1 1 0,-1 0 0,1 0 0,0 0 0,0 1 0,0-1 0,1 1-1,0-1 1,0 1 0,1 0 0,-1 0 0,1 0 0,0 8 0,1-12-19,0 0 1,1-1 0,-1 1 0,1-1-1,-1 0 1,1 1 0,0-1-1,-1 1 1,1-1 0,0 0 0,0 0-1,0 1 1,0-1 0,0 0-1,0 0 1,0 0 0,0 0 0,1 0-1,-1 0 1,0 0 0,1-1 0,-1 1-1,1 0 1,-1-1 0,0 1-1,1-1 1,-1 0 0,1 1 0,0-1-1,-1 0 1,4 0 0,59 2 250,-49-2-209,1-1 11,-7 0-73,0 1 1,0 0 0,0 1 0,16 2 0,-24-2 19,1-1 0,-1 0 0,0 1 0,0-1 1,1 1-1,-1-1 0,0 1 0,0-1 0,0 1 1,0 0-1,0 0 0,0-1 0,0 1 0,0 0 1,0 0-1,0 0 0,0 0 0,-1 0 0,1 0 1,0 0-1,-1 0 0,1 1 0,-1-1 0,1 0 1,-1 0-1,1 1 0,-1-1 0,0 0 0,0 0 1,0 1-1,1-1 0,-1 0 0,0 1 0,-1-1 1,1 0-1,0 0 0,0 1 0,-1-1 0,1 0 1,-1 2-1,-1 2 176,0-1 0,0 0 1,-1-1-1,1 1 0,-1 0 1,0-1-1,0 1 0,0-1 1,0 0-1,-1 0 0,1 0 1,-1-1-1,0 1 0,-5 1 1,-58 28 1811,55-27-1827,0-1-1,0 0 1,0-1-1,0-1 1,0 0-1,-22 1 1,69-30-7274,-7 6-731,4-6-8328</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07.650"/>
    </inkml:context>
    <inkml:brush xml:id="br0">
      <inkml:brushProperty name="width" value="0.025" units="cm"/>
      <inkml:brushProperty name="height" value="0.025" units="cm"/>
    </inkml:brush>
  </inkml:definitions>
  <inkml:trace contextRef="#ctx0" brushRef="#br0">48 1 17553,'0'0'2914,"-38"55"-2689,33-20-193,2 9 0,1 8-32,2 6 0,0 7 32,11 9-64,3 3-481,2 6-960,4 1-1730,-5-2-1249,-2-1-321</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06.488"/>
    </inkml:context>
    <inkml:brush xml:id="br0">
      <inkml:brushProperty name="width" value="0.025" units="cm"/>
      <inkml:brushProperty name="height" value="0.025" units="cm"/>
    </inkml:brush>
  </inkml:definitions>
  <inkml:trace contextRef="#ctx0" brushRef="#br0">1 45 6887,'0'0'10217,"70"8"-9000,-21-15-640,12-3-417,9 1-96,8 3-32,4-1-288,4 5-1025,0-1-1538,-1-1-1633,2-1-3011</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06.832"/>
    </inkml:context>
    <inkml:brush xml:id="br0">
      <inkml:brushProperty name="width" value="0.025" units="cm"/>
      <inkml:brushProperty name="height" value="0.025" units="cm"/>
    </inkml:brush>
  </inkml:definitions>
  <inkml:trace contextRef="#ctx0" brushRef="#br0">0 0 12172,'0'0'224,"83"10"288,-27-5-512,10-5-2242,12 0-2594</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08.011"/>
    </inkml:context>
    <inkml:brush xml:id="br0">
      <inkml:brushProperty name="width" value="0.025" units="cm"/>
      <inkml:brushProperty name="height" value="0.025" units="cm"/>
    </inkml:brush>
  </inkml:definitions>
  <inkml:trace contextRef="#ctx0" brushRef="#br0">0 0 8456,'14'137'2650,"58"412"-6629,-49-451 3491,8 42 189,-23-43 6344,-9-17-1740,2 86 2966,1-137-6682,2-1 1,0 1-1,15 47 0,-8-30-1653,-12-17-5490,-3-25-1064</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07.203"/>
    </inkml:context>
    <inkml:brush xml:id="br0">
      <inkml:brushProperty name="width" value="0.025" units="cm"/>
      <inkml:brushProperty name="height" value="0.025" units="cm"/>
    </inkml:brush>
  </inkml:definitions>
  <inkml:trace contextRef="#ctx0" brushRef="#br0">0 2 12940,'299'21'6297,"149"-4"-8408,-432-17 2040,70 3 64,-1-5 0,93-13 1,-134 9 49,32-6-3038,-53 5-294</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08.913"/>
    </inkml:context>
    <inkml:brush xml:id="br0">
      <inkml:brushProperty name="width" value="0.025" units="cm"/>
      <inkml:brushProperty name="height" value="0.025" units="cm"/>
    </inkml:brush>
  </inkml:definitions>
  <inkml:trace contextRef="#ctx0" brushRef="#br0">81 0 16656,'0'0'8931,"-3"12"-7661,-22 73 152,-24 91 114,48-170-1414,0 0 0,0 0-1,0 0 1,1 0 0,0 0 0,0 0 0,2 8 0,-2-12-100,1-1 0,-1 1 0,1 0 0,0-1 0,0 1 0,0 0 0,0-1 0,0 1 0,0-1 0,0 0 0,0 1 0,0-1 0,1 0 0,-1 0 0,0 0 0,1 0 0,-1 0 0,1 0 0,0 0 0,-1 0 0,1 0 0,0-1 0,-1 1 0,1-1 0,0 1 0,0-1 0,2 0 0,12 2-5,0-1 0,0-1 1,0 0-1,0-1 0,-1-1 1,1 0-1,0-2 0,-1 1 1,28-12-1,-30 9-1147,0 0 1,-1 0-1,20-14 0,-31 19 418,0 0 0,1 0 0,-1 0 0,0-1 0,0 1-1,1 0 1,-1-1 0,0 1 0,0 0 0,-1-1 0,1 0 0,0 1-1,0-1 1,0-2 0,2-10-9965</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09.504"/>
    </inkml:context>
    <inkml:brush xml:id="br0">
      <inkml:brushProperty name="width" value="0.025" units="cm"/>
      <inkml:brushProperty name="height" value="0.025" units="cm"/>
    </inkml:brush>
  </inkml:definitions>
  <inkml:trace contextRef="#ctx0" brushRef="#br0">222 1 17360,'0'0'7175,"-4"9"-6540,-13 32-120,-2-2-1,-31 49 1,-16 28 1545,62-102-1884,10-14-490,14-18-1000,-10 3-1013,-1 1-1,0-1 1,13-31 0,-19 38 1192,0 0 0,0-1-1,-1 1 1,0-1 0,-1 0 0,0 1 0,0-1 0,-1 0 0,-1-15 0,1 23 1232,0 1 0,0 0 1,0-1-1,0 1 0,-1 0 0,1-1 0,0 1 0,0-1 0,0 1 0,-1 0 0,1 0 0,0-1 0,0 1 0,-1 0 0,1-1 0,0 1 1,-1 0-1,1 0 0,0-1 0,-1 1 0,1 0 0,0 0 0,-1 0 0,1 0 0,0-1 0,-1 1 0,1 0 0,-1 0 0,1 0 0,0 0 1,-1 0-1,1 0 0,-1 0 0,1 0 0,0 0 0,-1 0 0,1 0 0,0 0 0,-1 0 0,1 1 0,-1-1 0,1 0 0,0 0 0,-1 0 1,1 1-1,0-1 0,-1 0 0,1 0 0,0 1 0,-1-1 0,1 0 0,0 0 0,0 1 0,-1-1 0,1 0 0,0 1 0,0-1 0,0 0 1,-1 1-1,1-1 0,0 1 0,-17 19 3008,10-8-2389,1 0 1,1 1 0,0 0 0,1-1 0,0 2-1,1-1 1,0 0 0,1 0 0,1 1 0,0 24-1,1-37-688,0 1-1,0 0 0,1 0 1,-1-1-1,0 1 0,1 0 1,-1 0-1,1-1 0,0 1 1,0-1-1,-1 1 0,1 0 1,0-1-1,0 1 0,0-1 1,1 0-1,-1 1 0,0-1 1,0 0-1,1 0 0,-1 0 1,1 0-1,-1 0 0,1 0 1,-1 0-1,1 0 0,0-1 1,2 2-1,4 0 33,0-1 0,0 0 0,0 0 0,-1 0 0,11-1 0,-18 0-61,1 0-1,-1 0 0,0 0 0,1 0 0,-1 0 0,0 0 0,1 0 0,-1 0 0,0-1 0,1 1 0,-1 0 0,0 0 0,1 0 0,-1 0 0,0-1 0,0 1 0,1 0 0,-1 0 0,0-1 1,0 1-1,1 0 0,-1 0 0,0-1 0,0 1 0,0 0 0,1-1 0,-1 1 0,0 0 0,0 0 0,0-1 0,0 1 0,0 0 0,0-1 0,0 1 0,0-1 0,0 1 0,0-1 0,-3-18-164,-14-16-106,-3 15 225,-40-34 1,-11-11 262,71 65-202,0 0 0,-1 0 0,1 0 1,0-1-1,0 1 0,0 0 0,0 0 1,0 0-1,0 0 0,0 0 0,0-1 1,0 1-1,-1 0 0,1 0 0,0 0 0,0 0 1,0 0-1,0-1 0,0 1 0,0 0 1,0 0-1,0 0 0,0 0 0,0-1 0,0 1 1,0 0-1,0 0 0,0 0 0,1 0 1,-1-1-1,0 1 0,0 0 0,0 0 1,0 0-1,0 0 0,0 0 0,0-1 0,0 1 1,0 0-1,1 0 0,-1 0 0,0 0 1,0 0-1,0 0 0,0 0 0,0-1 1,1 1-1,-1 0 0,0 0 0,0 0 0,0 0 1,0 0-1,1 0 0,-1 0 0,0 0 1,0 0-1,0 0 0,0 0 0,1 0 0,-1 0 1,0 0-1,21-1 244,24 7-133,84 25-269,-74-16-3294,-31-9 160,3 1-6112</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10.902"/>
    </inkml:context>
    <inkml:brush xml:id="br0">
      <inkml:brushProperty name="width" value="0.025" units="cm"/>
      <inkml:brushProperty name="height" value="0.025" units="cm"/>
    </inkml:brush>
  </inkml:definitions>
  <inkml:trace contextRef="#ctx0" brushRef="#br0">0 88 7911,'0'0'8478,"2"-9"-6033,0-1-1679,-2 6-520,1 0 0,0 0 0,0 0-1,0 0 1,0 0 0,0 0 0,1 1 0,0-1-1,2-3 1,-4 7-210,0-1-1,0 1 1,0 0-1,0 0 1,0 0-1,0 0 1,0-1-1,0 1 1,0 0-1,0 0 1,0 0-1,0 0 1,0 0-1,0-1 1,1 1-1,-1 0 1,0 0-1,0 0 1,0 0-1,0 0 1,0 0-1,0 0 1,0-1-1,1 1 1,-1 0-1,0 0 1,0 0-1,0 0 1,0 0-1,0 0 1,1 0-1,-1 0 1,0 0-1,0 0 1,0 0-1,0 0 1,1 0-1,-1 0 1,0 0-1,0 0 1,0 0-1,0 0 1,1 0-1,-1 0 1,0 0-1,0 0 1,0 0-1,0 0 1,0 0-1,1 0 1,-1 1-1,0-1 1,0 0-1,0 0 1,0 0-1,0 0 1,1 0-1,2 15 652,-1 21-234,-2-35-315,0 35 577,-1-23-478,1 1 1,0-1-1,0 0 1,2 0 0,0 0-1,0 0 1,7 22-1,-8-34-202,-1 0-1,1 0 1,-1 0-1,1 0 1,-1 0-1,1 0 1,0 0-1,-1 0 1,1 0-1,0-1 1,0 1-1,0 0 1,0 0-1,0-1 1,-1 1-1,1 0 0,0-1 1,1 1-1,-1-1 1,0 1-1,0-1 1,0 0-1,0 0 1,0 1-1,2-1 1,0 0 15,-1 0 1,1-1 0,-1 1-1,0-1 1,1 0-1,-1 0 1,0 0 0,0 0-1,0 0 1,1 0-1,2-3 1,3-2 46,0-1-1,-1 0 0,0 0 1,9-12-1,-7 8-66,-1 0-1,0 0 0,-1-1 1,0 0-1,-1-1 1,0 1-1,-1-1 0,-1 0 1,5-20-1,-9 32 126,0 30 144,-2 1-296,1-20-1,0 0 0,1 0 1,0 0-1,0 0 0,3 14 0,-2-23 1,-1 0 1,1 0 0,-1-1 0,1 1-1,-1 0 1,1 0 0,0-1-1,0 1 1,-1 0 0,1-1-1,0 1 1,0-1 0,-1 1 0,1-1-1,0 1 1,0-1 0,0 0-1,0 1 1,0-1 0,0 0-1,0 0 1,0 0 0,0 0 0,0 0-1,0 0 1,0 0 0,0 0-1,-1 0 1,1 0 0,0 0-1,0-1 1,1 1 0,32-13 237,-20 1-215,-1 0 0,0-1 0,-1-1 0,0 0 0,-1-1 0,-1 0 1,0-1-1,9-20 0,0 3 11,-19 33-43,0-1 0,0 1-1,0 0 1,0 0 0,0-1 0,0 1-1,0 0 1,0 0 0,0-1 0,0 1-1,0 0 1,0 0 0,0-1 0,0 1-1,0 0 1,0 0 0,1 0 0,-1-1-1,0 1 1,0 0 0,0 0 0,0 0-1,1-1 1,-1 1 0,0 0 0,0 0-1,0 0 1,1 0 0,-1 0 0,0-1-1,0 1 1,1 0 0,-1 0 0,0 0-1,0 0 1,1 0 0,-1 0 0,0 0 0,0 0-1,1 0 1,-1 0 0,0 0 0,0 0-1,1 0 1,-1 0 0,0 0 0,0 0-1,1 0 1,-1 0 0,0 1 0,1-1-1,0 18-1024,-9 28-6229,0-34 1639,0-2-3433</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23.829"/>
    </inkml:context>
    <inkml:brush xml:id="br0">
      <inkml:brushProperty name="width" value="0.025" units="cm"/>
      <inkml:brushProperty name="height" value="0.025" units="cm"/>
    </inkml:brush>
  </inkml:definitions>
  <inkml:trace contextRef="#ctx0" brushRef="#br0">0 21 10698,'0'0'10522,"4"9"-10244,11 28-156,-15-36-114,1 0 0,-1 0 0,1 0 0,0 0 0,-1 0 0,1 0 0,0 0 0,0 0 0,0 0 0,0-1 0,0 1 0,0 0 0,0 0 0,0-1 0,0 1 0,0-1 0,0 1 0,0-1 0,0 0 0,1 1 0,-1-1 0,0 0 0,0 0 0,0 1 0,1-1 0,-1 0 0,0 0 0,0-1 0,1 1 0,-1 0 0,0 0 0,0 0 0,0-1 0,1 1 0,-1-1 0,0 1 0,1-2 0,3 0 24,-1 0 0,0-1 1,0 1-1,0-1 0,-1 0 0,1 0 0,3-4 0,30-45-208,-36 51 117,-1 35-459,1 10-2930,3-39-1528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4.679"/>
    </inkml:context>
    <inkml:brush xml:id="br0">
      <inkml:brushProperty name="width" value="0.025" units="cm"/>
      <inkml:brushProperty name="height" value="0.025" units="cm"/>
    </inkml:brush>
  </inkml:definitions>
  <inkml:trace contextRef="#ctx0" brushRef="#br0">129 113 8040,'0'0'11808,"-24"67"-6106,23-50-5668,1 0 0,1 0 0,0 0 0,1 0 1,1-1-1,1 1 0,8 24 0,-6-21-283,-1 0 0,0 1 0,-2 0 0,2 28 0,-5-39 399,0 1 0,-1-1-1,0 0 1,-1 0 0,0 0 0,0 0 0,-7 18 0,7-25-112,1 0 0,-1-1 1,1 1-1,-1-1 0,0 1 0,0-1 1,0 0-1,0 0 0,0 0 0,0 0 1,-1 0-1,1 0 0,-1 0 1,1-1-1,-1 0 0,0 1 0,0-1 1,1 0-1,-1 0 0,0 0 0,0-1 1,0 1-1,0-1 0,0 0 1,0 1-1,0-1 0,0-1 0,0 1 1,0 0-1,0-1 0,-4-1 1,5 2-20,-1-1 1,1-1 0,-1 1 0,1 0 0,0-1-1,-1 1 1,1-1 0,0 0 0,0 1 0,0-1-1,1 0 1,-1 0 0,0-1 0,1 1 0,-1 0-1,1 0 1,-1-1 0,1 1 0,0-1 0,0 1 0,1-1-1,-1 0 1,0 1 0,0-5 0,-2-8-133,1 0 0,0-29 1,2 43 99,0-9-119,1 0 0,0 0 1,1 0-1,0 0 1,0 0-1,1 1 1,0-1-1,1 1 0,0 0 1,1 0-1,0 0 1,0 0-1,12-14 0,7-5 155,2 0 0,41-34 1,-4 4 8,-53 49 14,49-56 546,-54 59-536,-1 1 0,0-1 0,0 0-1,0-1 1,-1 1 0,0-1 0,-1 1 0,1-1-1,2-11 1,-5 17-54,0 1 1,-1 0-1,1-1 0,0 1 0,0 0 1,0-1-1,0 1 0,-1 0 0,1-1 0,0 1 1,0 0-1,-1-1 0,1 1 0,0 0 1,-1 0-1,1-1 0,0 1 0,-1 0 0,1 0 1,0 0-1,-1 0 0,1-1 0,-1 1 1,1 0-1,0 0 0,-1 0 0,1 0 0,0 0 1,-1 0-1,1 0 0,-1 0 0,1 0 1,0 0-1,-1 0 0,1 0 0,-1 0 0,1 0 1,0 1-1,-1-1 0,1 0 0,0 0 1,-1 0-1,1 0 0,0 1 0,-1-1 1,1 0-1,0 0 0,-1 1 0,1-1 0,-1 1 1,-21 11 70,15-5-64,0 0-1,1 1 1,-1-1-1,1 1 1,1 1-1,0-1 1,0 1-1,0 0 1,1 0-1,1 0 1,0 0 0,0 1-1,0 0 1,1-1-1,1 1 1,0 0-1,0 0 1,1 0-1,1 14 1,-1-21-62,1-1 0,-1 0 1,1 0-1,0 0 0,-1 0 0,1 0 1,0 0-1,0 0 0,0 0 0,1-1 1,-1 1-1,0 0 0,1-1 0,-1 1 1,1-1-1,-1 1 0,1-1 0,0 1 1,0-1-1,0 0 0,-1 0 0,5 1 1,-1 0-792,0-1 0,0 0 0,0 0 0,0 0 0,0 0 0,1-1 0,-1 0 0,7-1 1,22-3-9909</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11.245"/>
    </inkml:context>
    <inkml:brush xml:id="br0">
      <inkml:brushProperty name="width" value="0.025" units="cm"/>
      <inkml:brushProperty name="height" value="0.025" units="cm"/>
    </inkml:brush>
  </inkml:definitions>
  <inkml:trace contextRef="#ctx0" brushRef="#br0">1 158 8136,'0'0'16357,"15"-5"-14516,79-33 164,83-31-334,-141 57-2283,-1 1 0,2 3 0,37-5 0,-49 11-2403,-19 3-6520</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11.710"/>
    </inkml:context>
    <inkml:brush xml:id="br0">
      <inkml:brushProperty name="width" value="0.025" units="cm"/>
      <inkml:brushProperty name="height" value="0.025" units="cm"/>
    </inkml:brush>
  </inkml:definitions>
  <inkml:trace contextRef="#ctx0" brushRef="#br0">53 1 13901,'0'0'3513,"-3"9"-764,-8 31-1419,1-1-1,3 2 1,-3 40-1,-1 98 3213,15-218-4428,1-1 1,2 2-1,2-1 0,18-51 0,-25 82-190,1 0 0,0 1 0,0-1-1,1 1 1,0 0 0,0 0 0,1 1-1,-1-1 1,1 1 0,1 0 0,-1 0-1,1 1 1,0 0 0,1 0 0,-1 0-1,1 0 1,0 1 0,0 0 0,0 1 0,0 0-1,1 0 1,-1 0 0,1 1 0,0 0-1,0 1 1,0 0 0,0 0 0,0 0-1,0 1 1,0 0 0,11 2 0,-18-1 76,0-1 0,-1 0 0,1 0 1,0 0-1,0 1 0,-1-1 0,1 0 1,0 0-1,-1 1 0,1-1 0,-1 1 0,1-1 1,0 1-1,-1-1 0,1 1 0,-1-1 1,1 1-1,-1-1 0,1 1 0,-1 0 1,0-1-1,1 1 0,-1 0 0,0-1 1,0 1-1,1 0 0,-1-1 0,0 1 0,0 0 1,0 0-1,0-1 0,0 1 0,0 0 1,0 0-1,0-1 0,0 1 0,0 0 1,0 0-1,0-1 0,-1 1 0,1 0 0,0-1 1,-1 1-1,1 0 0,0-1 0,-1 1 1,1 0-1,-2 0 0,-20 33 683,11-25-372,0-1 0,-1 0 0,0-1 0,0 0 0,-24 9 0,29-13-249,0 0-1,-1-1 0,1 0 1,-1-1-1,1 1 0,-1-2 1,0 1-1,1-1 0,-1 0 0,0 0 1,1-1-1,-10-2 0,16 3-117,-1 0 0,1-1 0,0 1 0,0-1 0,0 1 0,-1-1 0,1 1 0,0-1 0,0 0 0,0 1 0,0-1 0,0 0 0,0 0 0,0 0 0,0 0 0,0 0 0,1 0-1,-1 0 1,0 0 0,1 0 0,-1 0 0,0-1 0,1 1 0,0 0 0,-1 0 0,1-1 0,0 1 0,-1 0 0,1 0 0,0-1 0,0 1 0,0 0 0,0-1 0,0 1-1,0 0 1,1 0 0,-1-1 0,0 1 0,1 0 0,-1 0 0,1-1 0,-1 1 0,2-2 0,1-4-1156,1 1 0,0 0 1,0 0-1,0 0 0,1 0 0,6-6 0,12-10-5898</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12.086"/>
    </inkml:context>
    <inkml:brush xml:id="br0">
      <inkml:brushProperty name="width" value="0.025" units="cm"/>
      <inkml:brushProperty name="height" value="0.025" units="cm"/>
    </inkml:brush>
  </inkml:definitions>
  <inkml:trace contextRef="#ctx0" brushRef="#br0">352 1 14734,'0'0'10106,"6"10"-8596,1 1-1304,-1 1-1,0 1 1,-1-1-1,0 0 1,-1 1-1,0 0 1,-1 0-1,-1 1 1,1 13 0,-3-5-155,-1-1 0,-2 1 0,0-1 1,-1 1-1,-1-1 0,-1 0 0,-1-1 1,-1 0-1,-1 0 0,0 0 0,-2-1 1,-18 27-1,16-30-453,0 1 1,-1-1-1,-1-1 0,0-1 1,-27 21-1,28-26-897,0 0 0,0-1 1,-1 0-1,0-1 0,-1-1 0,0 0 0,-23 4 0,-14-2-6804</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12.410"/>
    </inkml:context>
    <inkml:brush xml:id="br0">
      <inkml:brushProperty name="width" value="0.025" units="cm"/>
      <inkml:brushProperty name="height" value="0.025" units="cm"/>
    </inkml:brush>
  </inkml:definitions>
  <inkml:trace contextRef="#ctx0" brushRef="#br0">141 0 6438,'0'0'9332,"-9"4"-7485,3 0-1662,-1 0-1,1 1 1,0 0 0,0 0 0,0 0 0,1 1 0,0 0-1,0 0 1,0 0 0,1 0 0,0 1 0,0 0 0,1 0-1,0 0 1,-5 14 0,-2 6 268,1 0-1,1 1 1,1 0-1,2 0 1,1 1 0,1 0-1,1-1 1,4 52-1,-2-74-413,1 0-1,1 0 1,-1 0 0,1 0-1,0 0 1,0-1-1,1 1 1,-1-1-1,1 1 1,1-1 0,-1 0-1,1 0 1,0 0-1,0-1 1,6 6-1,-3-4-36,0-1-1,1 0 0,-1-1 0,1 0 0,0 0 1,0-1-1,0 0 0,0 0 0,17 3 0,-8-4-512,-1 0-1,0 0 1,1-2-1,29-3 0,-29 1-906,0-1-1,0 0 1,0-2-1,16-6 0,40-22-10330</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12.876"/>
    </inkml:context>
    <inkml:brush xml:id="br0">
      <inkml:brushProperty name="width" value="0.025" units="cm"/>
      <inkml:brushProperty name="height" value="0.025" units="cm"/>
    </inkml:brush>
  </inkml:definitions>
  <inkml:trace contextRef="#ctx0" brushRef="#br0">211 0 8200,'0'0'10991,"-3"9"-8460,-18 40-12,-3-1 0,-57 87 0,33-59-1380,162-284-13663,-113 206 12511,-1 1-1,1-1 0,-1 0 0,1 1 1,0-1-1,0 0 0,0 1 1,0-1-1,0 1 0,0-1 1,1 1-1,-1 0 0,0-1 1,1 1-1,2-2 0,-3 3 89,0 1 0,-1 0 0,1-1 1,-1 1-1,1-1 0,-1 1 0,0 0 0,1 0 0,-1-1 0,0 1 0,1 0 1,-1 0-1,0-1 0,0 1 0,1 0 0,-1 0 0,0-1 0,0 1 0,0 0 1,0 0-1,0 0 0,0-1 0,-1 3 0,-6 66 3092,3-56-2815,-3 12 557,0 2-1,2-1 1,1 1 0,-1 36 0,5-62-906,0 0 0,0 1 0,0-1 0,0 0 0,0 0 0,0 0 0,1 0 0,-1 0 0,0 1 0,1-1 0,-1 0-1,1 0 1,-1 0 0,1 0 0,0 0 0,-1 0 0,1 0 0,0-1 0,0 1 0,0 0 0,0 0 0,-1-1 0,1 1 0,0 0 0,0-1 0,0 1 0,1-1 0,-1 1 0,0-1 0,0 1 0,0-1 0,0 0 0,0 0 0,0 1 0,1-1 0,-1 0 0,0 0 0,0 0 0,0 0 0,0-1 0,1 1 0,0 0 0,1-1-28,0 0 0,0 1 0,0-1 0,0 0 0,0 0 0,-1 0 0,1-1 0,0 1 0,-1-1 0,1 1 0,-1-1 0,1 0 0,-1 0 0,0 0-1,4-4 1,-4 3-57,-1 0 0,1 1 0,-1-1 0,1 0 0,-1 0-1,0 0 1,0 0 0,0 0 0,0 0 0,-1 0-1,1 0 1,-1 0 0,0 0 0,0 0 0,0 0 0,0 0-1,-1 0 1,1-1 0,-1 1 0,0 0 0,-1-4 0,-1 2 15,0 0 0,0 0 1,0 0-1,-1 0 1,0 1-1,0 0 1,0-1-1,0 2 1,-1-1-1,-8-5 1,-9-4 150,0 1 0,-1 1 0,-1 1 0,-25-8 0,22 13 917,21 4 44,18 3-443,157 12 112,-54-12-5982,-58-2-2440</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21.285"/>
    </inkml:context>
    <inkml:brush xml:id="br0">
      <inkml:brushProperty name="width" value="0.025" units="cm"/>
      <inkml:brushProperty name="height" value="0.025" units="cm"/>
    </inkml:brush>
  </inkml:definitions>
  <inkml:trace contextRef="#ctx0" brushRef="#br0">343 68 4773,'0'0'4751,"-2"-9"-3107,2 6-1464,-1 1 0,1-1 0,-1 0 1,1 1-1,-1-1 0,0 1 0,0-1 0,0 1 0,0-1 1,0 1-1,-1 0 0,1-1 0,-1 1 0,0 0 0,1 0 1,-1 0-1,0 0 0,0 1 0,0-1 0,0 0 0,-1 1 1,1 0-1,0-1 0,-1 1 0,1 0 0,-1 0 0,1 0 1,-1 1-1,1-1 0,-1 0 0,0 1 0,1 0 1,-1 0-1,0 0 0,-3 0 0,-1 0-59,1 1 1,0 0-1,0 0 1,0 1-1,0 0 0,0 0 1,0 0-1,0 1 0,1-1 1,-1 2-1,1-1 1,0 0-1,0 1 0,0 0 1,0 0-1,1 1 0,0-1 1,-1 1-1,-4 8 1,-7 11-61,1 0 0,1 1 1,-12 28-1,12-23 26,1-3 215,1 1 0,2 1-1,0 0 1,2 1 0,1-1 0,2 1 0,0 1 0,2-1-1,2 0 1,1 1 0,1-1 0,7 46 0,-6-66-290,0 1 1,0-1 0,1 0 0,1 0 0,0 0-1,0 0 1,1 0 0,0-1 0,1 0-1,0 0 1,0 0 0,1-1 0,0 0 0,1 0-1,-1-1 1,2 0 0,-1 0 0,1-1-1,0 0 1,0-1 0,0 0 0,1 0-1,0-1 1,0 0 0,0 0 0,0-1 0,15 2-1,-10-4 33,0 0-1,0 0 1,1-1-1,-1-1 1,0-1-1,0 0 0,0-1 1,0-1-1,-1 0 1,1-1-1,-1 0 1,0-1-1,0-1 0,-1 0 1,0-1-1,0 0 1,-1-1-1,0-1 1,-1 1-1,1-2 0,-2 0 1,0 0-1,0-1 1,-1 0-1,-1-1 1,0 0-1,0 0 0,-2-1 1,1 0-1,5-21 1,-4 7 244,-2-2 1,0 1 0,-3-1-1,0 0 1,-2-42 0,-2 49-181,-1 0 0,-1 1 0,-1-1 0,-1 1 0,-1 0 0,-1 0 0,-15-34 0,19 50-76,0 0 0,-1 0-1,0 1 1,0-1 0,0 1-1,0-1 1,-1 1 0,0 1-1,0-1 1,0 1 0,-1 0-1,1 0 1,-1 0 0,0 1-1,0 0 1,0 0 0,-1 0-1,1 1 1,-1 0 0,1 0-1,-8 0 1,4 1-34,1 1-1,-1 0 1,1 0 0,-1 1 0,1 1-1,-1-1 1,1 2 0,0-1-1,0 1 1,0 1 0,0-1-1,0 1 1,1 1 0,-12 8-1,4-2-377,2 0 0,-1 2 0,2 0 0,-14 16 0,-21 32-6582,26-30-2002</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23.496"/>
    </inkml:context>
    <inkml:brush xml:id="br0">
      <inkml:brushProperty name="width" value="0.025" units="cm"/>
      <inkml:brushProperty name="height" value="0.025" units="cm"/>
    </inkml:brush>
  </inkml:definitions>
  <inkml:trace contextRef="#ctx0" brushRef="#br0">280 127 4132,'0'0'5605,"9"-8"-2749,-4 3-2599,32-32 2754,-34 34-2608,-1 0 0,1 0 0,-1 0 0,0 0 0,-1-1 0,1 0 0,0 1 0,-1-1 0,0 0 0,0 1 0,0-1 0,0 0 0,0-8 0,-2 11-352,1 0-1,-1 0 1,1 0-1,-1 0 1,1 0-1,-1 0 1,1 0-1,-1 0 1,0 0 0,0 0-1,0 0 1,1 1-1,-1-1 1,0 0-1,0 0 1,0 1 0,0-1-1,0 0 1,0 1-1,0 0 1,0-1-1,-1 1 1,1-1-1,0 1 1,0 0 0,0 0-1,0 0 1,-1 0-1,1 0 1,0 0-1,0 0 1,-2 0 0,-44 4 143,33-1-187,0 2 0,1 0 0,0 0-1,0 1 1,0 1 0,1 0 0,0 1 0,0 0-1,-20 20 1,17-14 131,1 0-1,0 1 1,2 1-1,-1 0 0,2 1 1,-15 26-1,23-36-20,-1 0 0,1 1-1,0 0 1,1 0 0,0 0-1,0 0 1,1 0-1,0 0 1,0 0 0,1 11-1,0-16-91,1-1 0,-1 1 0,1 0 0,0-1 0,0 1 0,0 0-1,0-1 1,0 1 0,1-1 0,-1 0 0,1 1 0,-1-1 0,1 0-1,0 0 1,0 0 0,0 0 0,0 0 0,0 0 0,0-1 0,0 1-1,1-1 1,-1 0 0,1 1 0,-1-1 0,1 0 0,0 0 0,-1-1-1,1 1 1,0 0 0,-1-1 0,1 0 0,5 0 0,5 1 41,0-2 0,-1 0 0,1 0 0,0-1 0,0-1-1,-1 0 1,1-1 0,-1 0 0,0-1 0,0 0 0,-1-1 0,0 0 0,0-1 0,0 0 0,12-11 0,-15 12-55,-1 0 0,0 0 0,0-1 0,0 0 0,-1-1 0,0 1 0,0-1 0,-1 0 0,0-1 0,-1 1 0,0-1 0,0 0 0,-1 0 0,0 0 0,0-1 0,-1 1 0,0-1 0,-1 1 0,0-1 0,-1-18 0,-1 25-18,1 1 0,-1-1 0,0 0 0,0 1 0,0-1 0,0 1 0,-1 0 0,1-1 0,-1 1-1,1 0 1,-1 0 0,0 0 0,0 0 0,1 0 0,-2 0 0,1 0 0,0 1 0,0-1 0,0 1 0,-1 0 0,1-1-1,-1 1 1,1 0 0,-1 0 0,0 1 0,1-1 0,-6 0 0,4 0-117,1 1 1,-1-1-1,1 1 1,-1 0-1,1 0 1,-1 0-1,1 0 1,-1 1-1,1 0 1,-1 0-1,1 0 1,0 0-1,-1 0 1,1 0-1,0 1 1,0 0-1,0-1 1,0 1-1,0 0 1,-5 5-1,6-4-437,-1 1 0,1-1 0,0 1 0,-1 0 0,2 0 0,-1-1 0,-2 9 0,0 15-5926,4-10-806</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23.949"/>
    </inkml:context>
    <inkml:brush xml:id="br0">
      <inkml:brushProperty name="width" value="0.025" units="cm"/>
      <inkml:brushProperty name="height" value="0.025" units="cm"/>
    </inkml:brush>
  </inkml:definitions>
  <inkml:trace contextRef="#ctx0" brushRef="#br0">6 94 10025,'0'0'13811,"-1"11"-12348,0 2-1152,-1 0-73,1 1 0,0-1-1,1 1 1,2 14 0,-2-27-231,1 0 1,-1 0-1,0 0 1,1 0 0,-1 0-1,1 0 1,-1 0-1,1 0 1,-1 0-1,1-1 1,0 1-1,-1 0 1,1 0 0,0-1-1,0 1 1,-1 0-1,1-1 1,0 1-1,0-1 1,0 1 0,0-1-1,0 1 1,0-1-1,1 1 1,32 1 106,-25-3-94,0 0 0,0-1-1,0 0 1,0-1 0,9-4-1,-7 1-42,0 0-1,0-1 0,-1-1 0,16-15 0,-21 19-11,0-1 0,-1 0 0,1 0-1,-1 0 1,0-1 0,-1 1-1,0-1 1,1 0 0,-2 0 0,4-9-1,-9 13 5,-5 9 30,-7 8 76,10-8-8,0 1 0,1 0 0,0 0 0,1 0-1,-4 10 1,5 13 125,3-30-187,-1 0-1,0 0 1,1 0-1,-1 0 1,0-1-1,1 1 1,-1 0-1,1 0 1,0 0-1,-1-1 1,1 1-1,-1 0 1,1-1-1,0 1 1,0 0 0,-1-1-1,1 1 1,0-1-1,0 1 1,0-1-1,0 0 1,0 1-1,0-1 1,-1 0-1,1 0 1,1 1-1,3-1-73,0 1 0,0-1 0,0 0 0,0 0 0,0 0 0,-1-1 0,1 0 0,0 0 0,0 0-1,-1 0 1,1-1 0,0 0 0,-1 0 0,0 0 0,1 0 0,-1-1 0,0 0 0,0 0 0,0 0 0,-1 0 0,1 0-1,-1-1 1,0 0 0,4-5 0,2-4-1321,-1 1 0,-1-1 1,0-1-1,-1 1 0,0-1 0,7-28 0,-3 1-4023</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24.294"/>
    </inkml:context>
    <inkml:brush xml:id="br0">
      <inkml:brushProperty name="width" value="0.025" units="cm"/>
      <inkml:brushProperty name="height" value="0.025" units="cm"/>
    </inkml:brush>
  </inkml:definitions>
  <inkml:trace contextRef="#ctx0" brushRef="#br0">179 1 10154,'0'0'5637,"-3"10"-4489,-3 30-232,1 0 0,2 59 0,3-59-1288,-2 1 0,-1 0 0,-13 53 0,16-94 354,0 1 1,0-1-1,0 0 1,0 0-1,0 1 1,-1-1 0,1 0-1,0 0 1,0 0-1,0 1 1,-1-1-1,1 0 1,0 0 0,0 0-1,-1 0 1,1 1-1,0-1 1,0 0-1,-1 0 1,1 0 0,0 0-1,0 0 1,-1 0-1,1 0 1,0 0-1,-1 0 1,1 0 0,0 0-1,0 0 1,-1 0-1,1 0 1,0 0-1,-1 0 1,1 0 0,0 0-1,0 0 1,-1 0-1,1-1 1,0 1-1,0 0 1,-1 0 0,1 0-1,0 0 1,0-1-1,0 1 1,-1 0-1,1 0 1,0 0 0,0-1-1,0 1 1,0 0-1,0 0 1,-1-1-1,1 1 1,0 0 0,0 0-1,0-1 1,0 1-1,0 0 1,0-1-1,0 1 1,0-1 0,-14-22-1758,11 19 1284,-7-11-271,-2 0 0,-24-26 0,-17-22 7164,61 58-1786,21 4-4104,-26 1-82,26 0-18,12 1 464,51-7 0,-82 5-1357,0 0 0,0-1-1,1-1 1,-1 0 0,-1 0 0,1-1 0,0 0 0,-1 0 0,0-1-1,11-8 1,-6-1-3453,-4-2-2269</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24.739"/>
    </inkml:context>
    <inkml:brush xml:id="br0">
      <inkml:brushProperty name="width" value="0.025" units="cm"/>
      <inkml:brushProperty name="height" value="0.025" units="cm"/>
    </inkml:brush>
  </inkml:definitions>
  <inkml:trace contextRef="#ctx0" brushRef="#br0">36 1 11082,'-4'8'3241,"-3"13"-1569,1 0 1,0 0-1,2 0 0,0 1 1,-1 34-1,8 117 191,1-52-1759,13-167 1540,2-24-1503,-9 32-291,1 0 0,1 1 0,34-68 0,-44 101 133,0 0 1,1 0 0,0 0 0,0 1 0,0-1-1,0 1 1,0-1 0,1 1 0,-1 0-1,1 1 1,0-1 0,0 1 0,0-1-1,0 1 1,0 0 0,1 1 0,-1-1 0,1 1-1,-1 0 1,1 0 0,-1 0 0,1 0-1,0 1 1,8 0 0,-13 0 13,1 0-1,0 0 1,-1 0 0,1 0 0,-1 0-1,1 0 1,0 1 0,-1-1-1,1 0 1,-1 0 0,1 0 0,-1 1-1,1-1 1,-1 0 0,1 1 0,-1-1-1,1 0 1,-1 1 0,1-1-1,-1 1 1,1-1 0,-1 1 0,0-1-1,1 1 1,-1-1 0,0 1-1,0-1 1,1 1 0,-1-1 0,0 1-1,0-1 1,0 1 0,1 0-1,-1-1 1,0 1 0,0-1 0,0 1-1,0 0 1,0-1 0,0 1 0,0-1-1,-1 1 1,1 0 0,0-1-1,0 1 1,0-1 0,-1 1 0,1-1-1,0 1 1,0-1 0,-1 1-1,1-1 1,-1 2 0,-20 28 41,9-21 83,0 0 0,-1-1 1,0 0-1,-1-1 0,0-1 0,0 0 0,0-1 0,-1 0 0,1-2 1,-1 1-1,0-2 0,-21 2 0,36-4-127,0 0 0,0 0-1,-1 0 1,1 0 0,0 0 0,0 0-1,0 0 1,0 0 0,0 0 0,0 0-1,0 0 1,-1 0 0,1 0 0,0 0-1,0 0 1,0 0 0,0 0 0,0 0-1,0 0 1,0 0 0,-1 0 0,1 0-1,0 0 1,0 0 0,0 0 0,0 0-1,0 0 1,0 0 0,0 0 0,0 0-1,0-1 1,-1 1 0,1 0 0,0 0-1,0 0 1,0 0 0,0 0 0,0 0-1,0 0 1,0 0 0,0-1 0,0 1 0,0 0-1,0 0 1,0 0 0,0 0 0,0 0-1,0 0 1,0 0 0,0-1 0,0 1-1,0 0 1,0 0 0,0 0 0,0 0-1,0 0 1,0 0 0,0 0 0,0-1-1,0 1 1,8-8-868,11-5-1309,31-4-6940,-21 9 2017</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6.006"/>
    </inkml:context>
    <inkml:brush xml:id="br0">
      <inkml:brushProperty name="width" value="0.025" units="cm"/>
      <inkml:brushProperty name="height" value="0.025" units="cm"/>
    </inkml:brush>
  </inkml:definitions>
  <inkml:trace contextRef="#ctx0" brushRef="#br0">0 23 7495,'0'0'16197,"2"10"-16117,4 120 1249,-6-130-1295,0 1-1,1 0 0,-1 0 1,0-1-1,0 1 1,0 0-1,0-1 1,1 1-1,-1 0 1,0-1-1,1 1 1,-1 0-1,0-1 1,1 1-1,-1-1 0,1 1 1,-1 0-1,1-1 1,-1 1-1,1-1 1,0 0-1,-1 1 1,1-1-1,-1 1 1,1-1-1,0 0 1,-1 0-1,1 1 0,0-1 1,-1 0-1,1 0 1,0 0-1,0 0 1,-1 0-1,1 1 1,0-2-1,0 1 1,-1 0-1,1 0 1,0 0-1,-1 0 0,1 0 1,0 0-1,-1-1 1,1 1-1,0 0 1,-1-1-1,1 1 1,1-1-1,36-19 435,-16 2-392,-1-1 0,31-36 0,8-9-342,-59 65 246,0 1 0,-1-1 0,1 1 0,-1-1-1,0 1 1,1 0 0,-1-1 0,0 1 0,0-1-1,0 1 1,0-1 0,0 1 0,-1 2-1,-9 50 70,5-31 59,0 0 1,-1 42-1,6-64-86,0 0 0,0 1 0,0-1 0,0 1 0,0-1 0,0 1 0,0-1 0,1 1 0,-1-1 0,0 0 0,1 1 0,-1-1 0,1 0 0,0 1 0,-1-1 0,1 0 0,0 0-1,0 1 1,0-1 0,0 0 0,0 0 0,0 0 0,0 0 0,0 0 0,2 1 0,-1-2 18,0 1-1,0-1 1,0 0-1,0 1 1,0-1-1,0 0 1,0 0-1,0 0 1,0-1-1,0 1 1,0 0-1,0-1 1,0 1 0,0-1-1,3-1 1,3-2 29,1 0 1,0-1 0,-1 0 0,0 0 0,0-1 0,8-8-1,-6 4-53,-1 0-1,0-1 0,-1 0 0,0 0 0,-1-1 0,0 0 0,-1 0 0,0 0 1,-1-1-1,-1 0 0,4-16 0,-17 68-114,3-20 86,2 1 1,0 0-1,1-1 0,1 1 0,0 31 0,2-50-15,0 0 0,0 0 0,0 0 1,1 0-1,-1-1 0,0 1 0,0 0 0,0 0 1,0 0-1,1 0 0,-1-1 0,0 1 0,1 0 1,-1 0-1,1-1 0,-1 1 0,1 0 1,-1-1-1,1 1 0,-1 0 0,1-1 0,0 1 1,-1-1-1,1 1 0,0-1 0,0 1 0,-1-1 1,1 0-1,0 1 0,0-1 0,0 0 0,-1 0 1,1 1-1,0-1 0,0 0 0,0 0 1,0 0-1,-1 0 0,1 0 0,0 0 0,1 0 1,0-1-241,0 1 1,0-1 0,0 0-1,0 1 1,-1-1 0,1 0-1,0 0 1,0 0-1,-1 0 1,1-1 0,0 1-1,-1 0 1,0-1 0,1 1-1,-1-1 1,2-2 0,8-19-4036,-4-5-2311</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3:25.394"/>
    </inkml:context>
    <inkml:brush xml:id="br0">
      <inkml:brushProperty name="width" value="0.025" units="cm"/>
      <inkml:brushProperty name="height" value="0.025" units="cm"/>
    </inkml:brush>
  </inkml:definitions>
  <inkml:trace contextRef="#ctx0" brushRef="#br0">19 335 14157,'0'0'13880,"-3"9"-12983,-11 28-475,14-35-416,0-1 1,-1 1-1,1-1 0,0 1 1,0 0-1,0-1 1,0 1-1,0-1 0,1 1 1,-1-1-1,0 1 1,1-1-1,-1 1 1,1-1-1,-1 1 0,1-1 1,0 1-1,0-1 1,-1 0-1,1 1 0,0-1 1,0 0-1,0 0 1,1 0-1,-1 0 0,0 0 1,0 0-1,1 0 1,-1 0-1,0 0 0,1-1 1,-1 1-1,1-1 1,-1 1-1,1-1 1,-1 1-1,1-1 0,1 1 1,6 1-9,1 0 0,0-1 0,0 0 0,12-1 0,-14 0-47,-1-1 0,0 0 0,1-1 0,-1 0-1,0 0 1,0-1 0,0 1 0,0-1 0,-1-1 0,1 0 0,-1 1 0,0-2 0,0 1-1,0-1 1,-1 0 0,1 0 0,-1-1 0,0 1 0,-1-1 0,1 0 0,-1-1 0,-1 1-1,1-1 1,-1 1 0,0-1 0,0 0 0,-1 0 0,0 0 0,1-9 0,-3 16 50,0-1 0,0 1 0,0 0 0,0 0 0,1 0 0,-1 0 0,0-1 0,0 1 0,0 0 0,0 0 0,0 0 0,0-1 0,0 1 0,0 0 0,0 0 0,0 0 0,0 0 0,0-1 0,0 1 0,0 0 0,0 0 0,0 0 0,0-1 0,-1 1 0,1 0 1,0 0-1,0 0 0,0 0 0,0-1 0,0 1 0,0 0 0,0 0 0,-1 0 0,1 0 0,0 0 0,0 0 0,0-1 0,0 1 0,-1 0 0,1 0 0,0 0 0,0 0 0,0 0 0,0 0 0,-1 0 0,1 0 0,0 0 0,0 0 0,0 0 0,-1 0 0,1 0 0,0 0 0,0 0 1,0 0-1,-1 0 0,1 0 0,-14 11 140,-9 18 171,20-23-268,0-1 1,0 1-1,1 0 0,0 0 1,0 0-1,0 0 1,1 0-1,0 0 0,0 0 1,1 0-1,0 1 0,1 11 1,-1-17-42,0 0 0,1 0 0,0 1 0,-1-1 0,1 0 0,0 0 0,-1 0 0,1 0 0,0 0 0,0-1 0,0 1 0,0 0 0,0 0 0,0 0 0,0-1 0,0 1 0,0-1 0,0 1 0,1-1 0,-1 1 0,0-1 0,0 0 1,0 1-1,1-1 0,-1 0 0,0 0 0,0 0 0,1 0 0,-1 0 0,0 0 0,3-1 0,42-8-164,-35 3-36,-1-1 0,0 1 0,0-2 0,0 1 0,0-2 0,-2 1 0,1-1 0,-1 0 0,0-1 0,-1 0 0,0 0 0,0-1 0,-1 0 0,-1 0 0,7-19 0,4-14-256,-2 0 0,15-81 0,-25 102 80,0 1 2150,-15 49-347,2 2-1117,1 0 0,2 0 0,1 0-1,1 1 1,0 37 0,3-52-354,2 0 0,-1 0 0,2 0 0,0 0 0,1 0 1,0-1-1,1 1 0,1-1 0,0 0 0,1 0 0,1-1 0,11 18 1,-17-29 2,1 0 0,-1-1 1,1 1-1,-1-1 0,1 1 1,0-1-1,0 0 1,-1 1-1,1-1 0,0 0 1,0 0-1,3 0 0,3-4-134,-10-13 65,-5 4-100,-1 1-1,-1-1 1,1 2 0,-2-1 0,1 1 0,-2 1 0,1 0-1,-20-13 1,-2-3-304,-38-30-275,37 32 1200,-37-37 1,85 60 343,91 10 86,34 1-807,-123-11-110,57-3-1720,-64 2 786,-1 0 0,0-1 1,1-1-1,-1 1 0,15-8 1,23-15-6367</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43.097"/>
    </inkml:context>
    <inkml:brush xml:id="br0">
      <inkml:brushProperty name="width" value="0.025" units="cm"/>
      <inkml:brushProperty name="height" value="0.025" units="cm"/>
    </inkml:brush>
  </inkml:definitions>
  <inkml:trace contextRef="#ctx0" brushRef="#br0">102 119 4676,'0'0'16074,"0"-4"-15134,-1-11-323,4 30 314,1-9-224,1-14 216,-5 7-872,0 0-1,0 0 1,1 0 0,-1 0-1,0 0 1,0 0 0,0 0-1,-1 0 1,1 0 0,0 0-1,0 0 1,-1 0 0,1 0-1,0 0 1,-1 0-1,1 0 1,-1 0 0,1 0-1,-1 0 1,1 0 0,-1 1-1,0-1 1,0 0 0,1 0-1,-1 1 1,0-1 0,0 0-1,0 1 1,-1-1 0,0 0-29,0-1 1,0 1 0,0 0 0,0 0 0,0 1 0,0-1 0,-1 0-1,1 1 1,0 0 0,-1-1 0,1 1 0,0 0 0,-1 0-1,1 0 1,0 0 0,-1 1 0,1-1 0,0 1 0,0-1-1,-1 1 1,1 0 0,0 0 0,-3 1 0,3 0-18,0 0 1,0 1-1,1-1 0,-1 0 1,1 1-1,-1-1 1,1 1-1,0-1 1,0 1-1,0 0 0,0-1 1,0 1-1,1 0 1,-1 0-1,1 0 1,0-1-1,0 1 0,0 4 1,0-6-1,0-1 0,0 0-1,0 0 1,0 1 0,0-1 0,0 0 0,0 1 0,0-1 0,0 0-1,1 1 1,-1-1 0,0 0 0,0 0 0,0 1 0,0-1 0,0 0-1,0 0 1,1 1 0,-1-1 0,0 0 0,0 0 0,0 1 0,1-1-1,-1 0 1,0 0 0,0 0 0,1 0 0,-1 1 0,0-1 0,0 0-1,1 0 1,-1 0 0,0 0 0,1 0 0,-1 0 0,0 0 0,1 0-1,-1 0 1,0 0 0,0 0 0,1 0 0,17-6 322,11-13 274,2-6-356,-31 25-207,-18 8 351,7-3-296,-37 20 55,46-25-132,1 1 0,0 0 0,0 0 0,-1-1 0,1 1 0,0 0 0,0 0 0,0 0 0,0 0 0,0 1 0,1-1 0,-1 0 0,0 0 0,0 1 0,1-1 0,-1 0 0,1 0 0,-1 1 0,1-1 0,-1 1 0,1-1 0,0 0 0,0 1 0,0-1 0,0 1 0,0-1 0,0 1 0,0-1 0,0 1 0,1 2 0,1-3-16,-1 1-1,1 0 1,0-1 0,0 1-1,-1-1 1,1 1-1,0-1 1,0 0 0,0 0-1,0 0 1,1 0 0,-1 0-1,0 0 1,0-1 0,1 1-1,-1-1 1,0 1-1,0-1 1,1 0 0,-1 0-1,1 0 1,2-1 0,-3 2 5,0-1 1,0 0 0,-1 0-1,1 0 1,0 0 0,0-1-1,0 1 1,0-1-1,0 1 1,0-1 0,0 1-1,0-1 1,-1 0 0,1 0-1,0 0 1,-1 0 0,1 0-1,0 0 1,-1-1 0,1 1-1,-1 0 1,0-1 0,0 1-1,1-1 1,-1 0-1,1-2 1,-1 2 5,-1 0 0,0 0 0,0 0 0,0 0 0,0 0 0,0-1 0,0 1 0,-1 0-1,1 0 1,-1 0 0,1 0 0,-1 0 0,0 0 0,0 1 0,0-1 0,0 0 0,0 0 0,0 0 0,0 1 0,-1-1 0,1 1 0,-1-1-1,1 1 1,-1-1 0,1 1 0,-1 0 0,0 0 0,0 0 0,1 0 0,-1 0 0,0 0 0,0 0 0,0 1 0,0-1 0,0 1 0,0-1-1,0 1 1,-1 0 0,1 0 0,0 0 0,0 0 0,0 0 0,0 0 0,0 1 0,0-1 0,0 1 0,0-1 0,0 1 0,0 0-1,0 0 1,0 0 0,0 0 0,1 0 0,-1 0 0,0 0 0,1 1 0,-1-1 0,1 1 0,-1-1 0,1 1 0,0-1 0,0 1 0,-2 3-1,0 1-13,1-1 0,-1 1 0,2 0 0,-1 0 0,1 0 0,-1 1 0,2-1 0,-1 0-1,1 0 1,0 1 0,1 9 0,-1-15 2,0-1 1,0 1-1,0 0 0,0-1 1,0 1-1,1 0 0,-1 0 1,0-1-1,0 1 0,1 0 1,-1-1-1,0 1 0,1-1 1,-1 1-1,0 0 0,1-1 0,-1 1 1,1-1-1,-1 1 0,1-1 1,-1 1-1,1-1 0,0 1 1,-1-1-1,1 0 0,0 1 1,-1-1-1,1 0 0,0 0 1,0 1-1,24-8 10,-18 4-4,-1-1 1,0 0 0,0 0-1,-1-1 1,8-7-1,-7 5 12,0 0 0,-1 0 0,0 0 0,0-1-1,-1 0 1,0 0 0,0 0 0,-1 0-1,0-1 1,-1 1 0,1-1 0,-2 0 0,2-10-1,-3 19-15,0-1 0,-1 1 0,1-1 0,0 1 0,0-1 0,-1 1 1,1-1-1,0 1 0,-1-1 0,1 1 0,0 0 0,-1-1 0,1 1 0,-1 0 0,1-1 0,-1 1 0,1 0 0,-1-1 0,1 1 0,-1 0 0,1 0 0,-1 0 0,1-1 0,-1 1 0,1 0 0,-1 0 0,1 0 0,-1 0 0,0 0 0,1 0 0,-1 0 0,1 0 0,-1 0 0,1 0 0,-1 1 0,1-1 0,-1 0 0,1 0 0,-1 0 0,1 1 1,-1-1-1,1 0 0,-1 0 0,0 1 0,-24 12-10,20-8 7,0-1 0,1 1 0,0 1-1,0-1 1,0 1 0,0-1 0,1 1 0,0 0 0,0 0 0,1 1 0,-1-1 0,-1 10 0,4-16 1,0 0 0,0-1 0,0 1 0,1 0 0,-1 0 0,0 0 0,0-1-1,0 1 1,0 0 0,1 0 0,-1 0 0,0 0 0,0-1 0,0 1 0,1 0 0,-1 0 0,0 0 0,0 0 0,0 0 0,1 0 0,-1 0-1,0 0 1,0 0 0,1-1 0,-1 1 0,0 0 0,0 0 0,1 0 0,-1 0 0,0 1 0,0-1 0,1 0 0,-1 0 0,0 0 0,0 0-1,0 0 1,1 0 0,-1 0 0,0 0 0,0 0 0,1 1 0,-1-1 0,0 0 0,0 0 0,0 0 0,0 0 0,1 1 0,-1-1 0,0 0-1,0 0 1,0 0 0,0 1 0,0-1 0,0 0 0,1 0 0,-1 0 0,0 1 0,0-1 0,0 0 0,0 0 0,0 1 0,0-1 0,0 0 0,0 0-1,0 1 1,0-1 0,0 0 0,0 1 0,0-1 0,6-7 8,0 0 0,0 0 1,-1 0-1,1-1 0,-2 0 0,1 0 0,4-12 0,-6 14-19,-1 1 1,1-1-1,-1 0 0,-1 0 0,1 0 1,-1 0-1,0-1 0,-1 1 0,1 0 0,-1 0 1,0-1-1,-2-6 0,2 12 7,0 1 0,-1-1 0,1 0 0,-1 1 0,1-1 0,-1 0 0,1 1-1,-1-1 1,1 1 0,-1-1 0,0 1 0,1-1 0,-1 1 0,0-1 0,1 1 0,-1 0 0,0-1 0,0 1 0,1 0-1,-1-1 1,0 1 0,0 0 0,0 0 0,0 0 0,1 0 0,-1 0 0,0 0 0,0 0 0,0 0 0,1 0-1,-1 0 1,0 1 0,0-1 0,0 0 0,1 0 0,-1 1 0,0-1 0,0 1 0,-30 17-133,24-9 6,0 0 1,0 0-1,1 1 1,1 0 0,-1 0-1,1 0 1,1 1-1,0 0 1,1-1-1,0 1 1,0 1-1,1-1 1,1 0-1,0 1 1,1 15 0,0-27-12,0 1 0,0-1 0,0 0 0,0 1 0,0-1 0,0 1 0,0-1 0,0 1 1,0-1-1,0 1 0,0-1 0,0 0 0,1 1 0,-1-1 0,0 1 0,0-1 0,1 0 1,-1 1-1,0-1 0,0 0 0,1 1 0,-1-1 0,0 0 0,1 0 0,-1 1 0,0-1 1,1 0-1,-1 0 0,1 1 0,0-1 0,8-2-5554,7-12-9144</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01.774"/>
    </inkml:context>
    <inkml:brush xml:id="br0">
      <inkml:brushProperty name="width" value="0.025" units="cm"/>
      <inkml:brushProperty name="height" value="0.025" units="cm"/>
    </inkml:brush>
  </inkml:definitions>
  <inkml:trace contextRef="#ctx0" brushRef="#br0">640 1 4516,'-32'0'2788,"1"2"-1,-40 6 0,52-4-2466,0 1 0,0 1-1,0 0 1,0 2 0,1 0 0,0 1-1,-31 21 1,24-11-226,0 1 0,2 1 0,0 1 0,2 2 0,0 0 0,2 0 0,0 2 0,2 1 0,1 0 0,1 1 0,1 0 0,-19 61 0,18-38-34,3 1-1,2 0 1,2 1 0,2 0 0,3 0-1,6 104 1,0-126-88,1-1 0,1 1 0,2-1 0,1 0 0,2 0 0,0-1 0,2 0 0,1-1 0,27 43 0,-32-59 64,0-1 1,1 0-1,0 0 0,0-1 0,1 0 1,1-1-1,0 0 0,0 0 1,0-1-1,1-1 0,0 0 0,1 0 1,0-2-1,0 1 0,0-2 1,0 0-1,1 0 0,0-1 0,-1-1 1,1 0-1,0-1 0,0 0 1,21-3-1,-13-1 184,0-1 0,-1-2 1,0 0-1,0-1 0,0-1 1,-1-1-1,0 0 0,-1-2 0,0 0 1,-1-2-1,27-22 0,-7 2-29,-2-2 0,-2-1-1,-1-2 1,30-45 0,-34 40-149,-1-2 0,-3 0 0,-1-2 0,-3-1 0,-2-1 0,16-62 0,-26 80-59,-3-1 0,0 1 0,-2-2-1,-1 1 1,-2 0 0,-1-1 0,-2 1 0,-1 0-1,-1 0 1,-2 0 0,-12-38 0,12 54-7,0 0 1,-1 1 0,-1 0 0,0 1-1,-1-1 1,0 1 0,-2 1 0,1 0-1,-1 1 1,-1 0 0,0 0 0,-1 1-1,0 1 1,-1 0 0,0 1 0,-1 1-1,0 0 1,0 1 0,0 0 0,-24-6-1,22 9-408,0 0-1,0 1 0,0 1 0,0 1 0,-21 1 0,20 1-595,0 1-1,0 1 0,0 0 0,1 2 1,-20 7-1,2 1-2389</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08.945"/>
    </inkml:context>
    <inkml:brush xml:id="br0">
      <inkml:brushProperty name="width" value="0.025" units="cm"/>
      <inkml:brushProperty name="height" value="0.025" units="cm"/>
    </inkml:brush>
  </inkml:definitions>
  <inkml:trace contextRef="#ctx0" brushRef="#br0">359 0 5221,'-10'5'3705,"-16"8"-3606,0 1 0,1 2 1,1 0-1,1 2 1,0 0-1,1 2 0,1 0 1,-24 31-1,31-34-123,2 0 1,0 1-1,1 1 1,1 0-1,0 0 0,2 1 1,0 0-1,1 0 0,1 1 1,1 0-1,1 0 1,-2 34-1,6-39 30,0 0 0,1 1 0,0-1 1,1 0-1,1 0 0,1 0 0,0-1 0,1 1 0,11 22 0,-13-31 5,1 0-1,0-1 0,0 1 1,1-1-1,0 0 0,0 0 1,0-1-1,1 0 0,0 0 1,0 0-1,0 0 0,1-1 1,-1 0-1,1-1 0,0 1 1,0-1-1,0-1 0,0 1 1,1-1-1,-1 0 0,1-1 1,9 1-1,-2-2 298,-1-1 1,0 0-1,1-1 0,-1-1 1,0 0-1,0-1 1,0 0-1,0-1 0,-1-1 1,0 0-1,0-1 0,0 0 1,-1-1-1,13-10 0,8-8 497,-2-2-1,0 0 0,44-56 0,-62 68-630,0 0-1,-2-2 1,0 1-1,-1-1 1,0-1-1,-2 0 1,0 0-1,-1-1 1,-1 0-1,5-34 1,-10 46-112,0-1 1,0 0-1,-1 1 0,-1-1 1,1 1-1,-1-1 1,-1 0-1,1 1 1,-2 0-1,1-1 0,-1 1 1,0 0-1,-1 0 1,0 1-1,0-1 1,-1 1-1,1 0 0,-2 0 1,1 0-1,-1 1 1,0-1-1,0 2 1,-1-1-1,0 1 1,0 0-1,0 0 0,-14-6 1,4 2-31,-1 2-1,0 1 1,0 0 0,0 1 0,-1 1 0,-26-3-1,-116 1-2687,135 6 1364,10-1-2077,14-4-1911</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12.561"/>
    </inkml:context>
    <inkml:brush xml:id="br0">
      <inkml:brushProperty name="width" value="0.025" units="cm"/>
      <inkml:brushProperty name="height" value="0.025" units="cm"/>
    </inkml:brush>
  </inkml:definitions>
  <inkml:trace contextRef="#ctx0" brushRef="#br0">411 34 4292,'-9'-4'2696,"-3"-2"-2392,-1 1-1,0 0 1,0 2 0,-20-4-1,27 5-167,-1 2-1,1-1 1,-1 1 0,1 0-1,0 0 1,-1 1-1,1-1 1,0 1 0,-1 1-1,1 0 1,0-1-1,0 2 1,-11 5 0,1 3 21,1 0 0,0 1 0,1 1 1,1 1-1,0 0 0,0 1 0,2 0 1,0 0-1,0 2 0,2-1 0,0 1 1,-12 33-1,10-20-18,2 1 0,1 0-1,1 1 1,2-1 0,1 1 0,1 61 0,4-73-176,0 1 0,2 0 1,0-1-1,2 0 1,0 0-1,1 0 0,1 0 1,1-1-1,0 0 1,2-1-1,0 0 0,1 0 1,24 29-1,-31-42 33,1-1 1,-1 1-1,1-1 0,0 0 0,0 0 0,0-1 0,1 0 1,0 0-1,-1 0 0,1 0 0,0-1 0,0 0 0,0 0 1,0-1-1,1 1 0,8-1 0,-6-1 97,0 0 0,0-1 0,0 0 0,0-1 0,-1 0 0,1-1 0,0 1-1,-1-2 1,0 1 0,12-8 0,4-4 124,-1-1 1,-1-1-1,0-1 0,-2-2 0,0 1 0,24-33 0,-19 21 95,-2-1 0,-1-2 1,-2 0-1,23-54 0,-34 68-63,-2-1 0,0 0 0,-1 0 0,-2-1 0,0 0 1,-1 0-1,-1 0 0,-1 0 0,-3-34 0,2 50-206,-1 1 0,0 0 0,0 0-1,0-1 1,-1 1 0,0 0 0,0 1 0,0-1-1,-1 0 1,1 0 0,-1 1 0,0 0 0,0-1 0,-1 1-1,1 0 1,-1 1 0,0-1 0,0 0 0,0 1 0,-1 0-1,1 0 1,-1 1 0,1-1 0,-6-1 0,-5-1-922,0 1 0,0 0 0,0 1 0,0 1 0,-1 0 0,-29 1 0,6 1-2426</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16.899"/>
    </inkml:context>
    <inkml:brush xml:id="br0">
      <inkml:brushProperty name="width" value="0.025" units="cm"/>
      <inkml:brushProperty name="height" value="0.025" units="cm"/>
    </inkml:brush>
  </inkml:definitions>
  <inkml:trace contextRef="#ctx0" brushRef="#br0">542 85 4965,'0'0'5696,"-11"-6"-3956,10 5-1733,-36-18 1513,-52-18 1,78 32-1324,1 2-1,-1-1 1,0 2 0,0-1 0,0 1-1,0 1 1,0 0 0,0 1-1,-1 0 1,1 0 0,0 1 0,-13 3-1,18-1-174,0 0 0,0 0-1,0 1 1,1 0 0,-1 0-1,1 0 1,0 1-1,0-1 1,1 1 0,-1 1-1,1-1 1,0 0 0,-4 9-1,-7 12-11,-19 47 1,29-60-14,-20 48 63,2 2 1,4 0-1,-16 86 1,28-107 82,2 0 0,2-1 0,1 1 0,3 0 0,1 0 0,11 58 1,-7-72-125,2-1 0,1 0 0,0 0 1,3-1-1,17 33 0,-20-44-16,1 1-1,0-2 0,1 1 1,1-1-1,0-1 0,1 0 0,0-1 1,1 0-1,21 13 0,-28-20-2,1-1 0,-1-1 0,1 1 0,-1-1 0,1-1 0,0 1-1,0-1 1,1-1 0,-1 1 0,0-2 0,0 1 0,1-1 0,-1 0-1,16-3 1,-13 1 24,0-1 0,0-1-1,-1 0 1,1-1 0,-1 0 0,0 0-1,0-1 1,-1 0 0,17-14-1,-3-2 104,0-2 0,-2-1-1,-1 0 1,0-1-1,-2-1 1,24-50-1,-21 34 5,-2 0 0,-2-2-1,-2 0 1,-2-1 0,-2 0-1,9-84 1,-18 106 7,0 0 1,-2 0-1,-1-1 0,0 1 1,-2 0-1,-1 0 0,-1 0 1,-1 0-1,-1 1 0,-1 0 1,-1 0-1,-1 1 0,-1 0 1,-27-40-1,31 53-118,-2-1 1,1 1-1,-1 1 0,0 0 1,-1 0-1,0 0 1,0 2-1,0-1 0,-1 1 1,0 1-1,-17-7 1,22 10-203,-1 0 1,0 1-1,1 0 1,-1 0-1,0 0 1,0 1-1,0 0 1,1 1-1,-10 1 1,10-1-316,0 0 0,0 1 0,1 0 1,-1 1-1,0-1 0,1 1 0,0 0 0,0 0 0,0 1 0,0 0 0,-7 6 0,-4 8-4836</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09.754"/>
    </inkml:context>
    <inkml:brush xml:id="br0">
      <inkml:brushProperty name="width" value="0.025" units="cm"/>
      <inkml:brushProperty name="height" value="0.025" units="cm"/>
    </inkml:brush>
  </inkml:definitions>
  <inkml:trace contextRef="#ctx0" brushRef="#br0">6 57 5157,'0'0'18156,"17"17"-17537,-15-14-604,-1 0 0,1-1 0,-1 1 0,1-1 0,0 0 0,0 1 0,0-1 0,0 0 0,0 0 0,0 0 0,1-1 0,-1 1 0,1 0 1,-1-1-1,1 0 0,0 1 0,0-1 0,-1 0 0,1 0 0,0-1 0,4 1 0,-6 0-4,0-1 0,0-1 0,0 1 0,1 0 0,-1 0 0,0 0 0,0-1 0,0 1 0,0 0 0,1-1 0,-1 1 0,0-1 0,0 1 0,0-1 0,0 0 0,0 0 0,0 1 0,0-1 0,0 0 1,0-1-1,1 0 7,-1 0 0,0 0 1,0 0-1,0-1 0,-1 1 1,1 0-1,0 0 1,-1-1-1,1 1 0,-1 0 1,0 0-1,0-1 0,0 1 1,0-4-1,-1 4 9,0 1 1,0-1-1,1 0 1,-1 1-1,0-1 0,0 1 1,0-1-1,-1 1 0,1-1 1,0 1-1,0 0 0,-1 0 1,1 0-1,-1 0 0,1 0 1,-1 0-1,0 0 0,1 0 1,-1 0-1,0 1 1,1-1-1,-1 1 0,0-1 1,0 1-1,0 0 0,1-1 1,-1 1-1,-3 0 0,3 0 4,0 0 0,0-1-1,0 1 1,0 0 0,0 0-1,0 0 1,0 0 0,0 1-1,-1-1 1,1 1 0,0-1-1,0 1 1,0 0 0,0-1-1,0 1 1,1 0 0,-1 0 0,0 0-1,0 1 1,1-1 0,-1 0-1,0 1 1,1-1 0,0 1-1,-2 1 1,28-12 476,-23 7-492,-1 1 0,0 0 0,1-1 0,-1 0-1,0 1 1,0-1 0,0 0 0,0 0 0,0 0 0,-1 1 0,1-1 0,-1 0 0,1 0-1,-1 0 1,1 0 0,-1 0 0,0 0 0,0 0 0,0-3 0,0 4-32,-1 1 0,1 0 0,0-1 0,0 1 0,0-1-1,-1 1 1,1-1 0,0 1 0,-1 0 0,1-1 0,0 1 0,-1 0 0,1-1 0,0 1 0,-1 0 0,1 0 0,-1-1 0,1 1 0,0 0 0,-1 0 0,1 0 0,-1 0 0,1-1 0,-1 1 0,1 0 0,-1 0 0,1 0 0,-1 0 0,-22 9-1799,10 1-1772,6-5-3202</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25.008"/>
    </inkml:context>
    <inkml:brush xml:id="br0">
      <inkml:brushProperty name="width" value="0.025" units="cm"/>
      <inkml:brushProperty name="height" value="0.025" units="cm"/>
    </inkml:brush>
  </inkml:definitions>
  <inkml:trace contextRef="#ctx0" brushRef="#br0">1 51 7911,'0'0'10346,"5"-1"-10223,30 0 913,-33-8 1741,-9-26-1865,7 34-902,0 1 1,-1 0 0,1-1-1,-1 1 1,1 0 0,0-1-1,-1 1 1,1 0 0,-1 0-1,1 0 1,-1-1 0,1 1-1,-1 0 1,1 0 0,-1 0-1,1 0 1,-1 0 0,1 0-1,-1 0 1,1 0 0,-1 0-1,1 0 1,-1 0 0,1 0-1,-1 0 1,1 0 0,-1 0-1,1 1 1,-1-1 0,1 0-1,-1 0 1,1 1 0,0-1-1,-1 1 1,-10 18 73,3 25-109,8-42-34,0 0 1,0-1-1,0 1 1,0 0-1,0 0 1,1 0-1,-1-1 1,1 1-1,-1 0 1,1 0-1,0-1 1,-1 1-1,1 0 1,0-1-1,0 1 0,2 1 1,18 6-3543,0-8-2976</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29.765"/>
    </inkml:context>
    <inkml:brush xml:id="br0">
      <inkml:brushProperty name="width" value="0.025" units="cm"/>
      <inkml:brushProperty name="height" value="0.025" units="cm"/>
    </inkml:brush>
  </inkml:definitions>
  <inkml:trace contextRef="#ctx0" brushRef="#br0">9 1 4228,'0'0'7976,"-2"9"-7437,0 7-147,0-1 0,0 1 1,2-1-1,0 1 1,1 0-1,0-1 0,7 31 1,142 418 1443,-133-416-1804,2-1 0,34 61 0,-25-53 88,22 58 0,-20-36-50,3-1-1,76 125 1,-64-133 87,-18-28 111,25 47 1,-34-49-139,1-1 0,2-1 0,2-1 1,52 61-1,-49-66 62,-2 1-1,25 41 1,-27-39-46,0-1 1,33 35-1,2-11 734,121 92 0,81 29-707,-67-65-131,-105-63-5,88 64 1,-87-50 616,101 55 0,-64-56-620,25 15 583,-125-65-590,1-1 1,0-1-1,0-1 0,1-2 0,49 8 0,7 3 168,-58-11-111,45 20 0,-52-18 11,2-1-1,-1-1 1,1-1-1,21 4 1,-10-4 298,43 14 0,-53-13-129,0-1-1,1-1 0,-1 0 1,45 2-1,-45-7-262,0 2 1,-1 1-1,34 8 0,-46-10-45,1 0-1,-1 0 0,1-1 1,12-1-1,-15 0 51,1 0 0,-1 1-1,0 0 1,0 0 0,0 1 0,0 0-1,0 0 1,0 0 0,11 4 0,48 3 218,-58-7-282,-1 0-1,0 0 1,1-1 0,-1 1 0,0-2-1,1 1 1,-1-1 0,0 0-1,1 0 1,-1 0 0,9-4 0,-3 3 220,1 1 1,-1 0 0,1 1 0,0 0 0,-1 1 0,1 1-1,17 3 1,-4 3 234,-16-4-506,0-2 0,0 1 0,0-1 1,0-1-1,16 1 0,23 2-741,-40-3 659,-1 0 1,0 0-1,1-1 0,-1 0 1,0-1-1,1 1 1,-1-2-1,0 1 0,0-1 1,14-5-1,-18 6-607,3-2-361,-5-1-4363</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39.744"/>
    </inkml:context>
    <inkml:brush xml:id="br0">
      <inkml:brushProperty name="width" value="0.025" units="cm"/>
      <inkml:brushProperty name="height" value="0.025" units="cm"/>
    </inkml:brush>
  </inkml:definitions>
  <inkml:trace contextRef="#ctx0" brushRef="#br0">315 115 1890,'-9'-3'5221,"-8"-4"-4443,-75-23 2037,83 27-2547,0 1 0,-1 0 0,1 1 0,-1 0 0,0 1 0,1 0 0,-1 0 0,-15 3 0,22-2-243,-1 1 0,1-1 0,-1 1 0,1 0-1,0 0 1,0 0 0,0 0 0,0 1-1,1-1 1,-1 1 0,0 0 0,1-1 0,0 1-1,0 0 1,0 1 0,0-1 0,0 0-1,1 0 1,-3 8 0,-2 6-57,1 1 1,-5 31-1,8-39 64,-16 138-27,17-126-1,1-1 1,1 0-1,1 0 0,8 42 1,-8-56-6,0 0 0,1 0 0,0 0 0,0 0 0,1-1 0,-1 1 0,1-1 0,1 0 0,-1 0 0,1-1 0,0 1 0,0-1 0,1 0 0,0 0 1,0-1-1,0 0 0,0 0 0,0 0 0,1-1 0,0 0 0,0 0 0,0 0 0,0-1 0,0 0 0,0-1 0,1 0 0,11 1 0,-4-1 25,1-1 0,0-1 0,0 0-1,-1-1 1,1-1 0,-1 0 0,0-1 0,0-1-1,0 0 1,0-1 0,-1-1 0,16-9-1,-7 0 93,-1-2-1,-1 0 0,0-1 1,-1-2-1,-1 0 0,-1 0 1,-2-2-1,0 0 0,-1-1 1,-1-1-1,-1 0 0,-1-1 0,-2 0 1,-1 0-1,0-1 0,-2-1 1,-2 1-1,0-1 0,1-44 1,-6 69-5,0 0 1,0 0 0,0 1-1,-1-1 1,1 0 0,-1 0-1,0 0 1,0 0-1,0 0 1,0 1 0,-1-1-1,1 1 1,-1-1 0,1 1-1,-1-1 1,0 1 0,0 0-1,0 0 1,-4-4 0,2 3-13,0 1 1,-1-1 0,0 1 0,1 0 0,-1 0 0,0 1-1,0-1 1,0 1 0,0 0 0,-9-1 0,-1 2-44,0 0 1,0 0 0,0 2 0,-1 0-1,1 0 1,1 2 0,-17 5 0,-27 9-57,38-13-47,1 0-1,0 1 1,1 1-1,0 1 1,0 1-1,0 0 1,1 1-1,-16 13 0,31-21-167,1 0-1,-1 0 0,0 0 1,1 0-1,0 0 0,0 1 1,-1-1-1,1 0 0,0 1 1,1-1-1,-1 1 0,0-1 1,1 1-1,-1 3 0,0 22-4870,1-20 2741,0 1-5646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6.336"/>
    </inkml:context>
    <inkml:brush xml:id="br0">
      <inkml:brushProperty name="width" value="0.025" units="cm"/>
      <inkml:brushProperty name="height" value="0.025" units="cm"/>
    </inkml:brush>
  </inkml:definitions>
  <inkml:trace contextRef="#ctx0" brushRef="#br0">12 1 17264,'0'0'5542,"-12"47"-5094,12-29-416,12-3-384,2-2-2051,-2-5-2561,3-5-2820</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48.683"/>
    </inkml:context>
    <inkml:brush xml:id="br0">
      <inkml:brushProperty name="width" value="0.025" units="cm"/>
      <inkml:brushProperty name="height" value="0.025" units="cm"/>
    </inkml:brush>
  </inkml:definitions>
  <inkml:trace contextRef="#ctx0" brushRef="#br0">190 1 3491,'-12'2'737,"-149"17"4559,161-19-5253,-1 0 0,0 0 1,1 0-1,-1 0 0,0 0 1,1 1-1,-1-1 0,0 0 1,1 0-1,-1 1 0,0-1 1,1 0-1,-1 1 0,0-1 1,1 0-1,-1 1 0,1-1 1,-1 1-1,1-1 0,-1 1 1,1-1-1,0 1 0,-1-1 1,1 1-1,-1 0 0,1-1 1,0 1-1,0 0 0,-1-1 1,1 1-1,0 0 0,0-1 1,0 1-1,0 0 0,0-1 1,0 1-1,0 0 0,0-1 1,0 1-1,0 0 0,0 0 1,0-1-1,1 2 0,-1-1-29,1 1 0,0 0-1,-1-1 1,1 1 0,0 0-1,0-1 1,0 1-1,1-1 1,-1 1 0,0-1-1,1 0 1,-1 0-1,0 1 1,1-1 0,2 1-1,12 5 42,1 0 0,1-1 0,-1-1-1,1-1 1,0 0 0,32 1-1,117-3 120,-96-3-47,43 1-52,489-21-1560,-601 21 1226,-16-1-3614</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07.508"/>
    </inkml:context>
    <inkml:brush xml:id="br0">
      <inkml:brushProperty name="width" value="0.025" units="cm"/>
      <inkml:brushProperty name="height" value="0.025" units="cm"/>
    </inkml:brush>
  </inkml:definitions>
  <inkml:trace contextRef="#ctx0" brushRef="#br0">1826 164 4260,'0'0'838,"-10"-9"1992,-9-7-2393,0 1 0,-1 1 0,0 1 0,-1 0 0,0 2 0,-1 1 0,-31-11 0,0 8-254,-1 3 1,0 2-1,-1 2 0,1 3 0,-1 2 0,1 2 1,-80 13-1,27 5 15,2 4 0,-184 67 1,237-71 82,0 2 0,2 3 0,-84 53 0,110-60-247,1 1 0,0 0 1,2 2-1,0 0 1,1 2-1,2 0 1,0 1-1,1 1 0,-14 26 1,14-17 45,2 1 1,0 1 0,3 0 0,1 1-1,1 0 1,2 0 0,2 1-1,1 0 1,2 1 0,3 51-1,1-66-37,1 0 0,1-1 0,1 1 0,1-1 0,1 0 0,1 0 0,1 0 0,1-1 0,1-1 0,0 1-1,2-2 1,0 1 0,2-2 0,0 0 0,0 0 0,2-1 0,0-1 0,19 14 0,-2-7 43,0-2 0,2-1 1,0-2-1,1-1 0,0-1 1,2-3-1,-1-1 0,64 11 0,-33-12 131,-1-3-1,1-3 0,0-3 0,84-9 1,-100 2 86,0-3 1,-1-3 0,-1-1 0,1-3 0,-2-2 0,0-2 0,-2-2 0,0-2 0,-1-2 0,-2-2 0,66-53 0,-81 57-103,-1-2 1,-1-1-1,-1-1 0,-1-2 0,-2 0 0,-1-2 1,-1 0-1,-2-1 0,-1-1 0,-2-1 0,-1 0 1,-2-1-1,-1-1 0,-1 0 0,-3-1 0,8-64 1,-14 73-105,0 0 0,-2 1 0,-2-1 0,0 0 0,-2 0 0,-8-34 0,8 51-112,1 0 1,-2 0 0,1 1-1,-1 0 1,-1 0 0,0 0 0,0 1-1,-1 0 1,-1 0 0,1 0-1,-1 1 1,0 0 0,-1 1-1,0 0 1,0 0 0,-1 1 0,-19-10-1,-65-19-2637,17 7-2725,43 12 1336</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08.314"/>
    </inkml:context>
    <inkml:brush xml:id="br0">
      <inkml:brushProperty name="width" value="0.025" units="cm"/>
      <inkml:brushProperty name="height" value="0.025" units="cm"/>
    </inkml:brush>
  </inkml:definitions>
  <inkml:trace contextRef="#ctx0" brushRef="#br0">218 0 18834,'0'0'1174,"-1"12"-426,-28 195 1376,-5 39-1179,33-206-984,2-28-235,-1 0 0,0 0 0,-1 0 0,-1 1 0,0-1 0,0 0 0,-6 15 0,7-26 94,1 0-1,0 0 1,-1 0 0,0 0 0,1 0 0,-1 0-1,0 0 1,0 0 0,1 0 0,-1 0-1,0 0 1,0 0 0,0 0 0,0 0 0,0-1-1,0 1 1,0 0 0,-1-1 0,1 1 0,0-1-1,0 1 1,0-1 0,-1 0 0,1 0-1,-1 1 1,-1-1-114,1-1-1,0 1 1,-1-1-1,1 1 1,0-1-1,0 0 1,0 0-1,-1 0 0,1 0 1,0 0-1,0 0 1,-3-3-1,-3-3-723,0-1-1,0 0 0,1 0 1,-11-15-1,-15-29-3027</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08.645"/>
    </inkml:context>
    <inkml:brush xml:id="br0">
      <inkml:brushProperty name="width" value="0.025" units="cm"/>
      <inkml:brushProperty name="height" value="0.025" units="cm"/>
    </inkml:brush>
  </inkml:definitions>
  <inkml:trace contextRef="#ctx0" brushRef="#br0">6 269 6566,'-3'-16'1570,"1"1"0,1-1 0,1 0 0,2-20-1,-1 31-1256,0-1 0,0 1-1,1 0 1,0 0 0,0 0-1,0 0 1,0 0 0,1 0-1,0 0 1,0 1 0,0-1-1,1 1 1,-1 0 0,1 0-1,0 0 1,5-3 0,5-3 101,1 0 1,1 1 0,-1 1-1,1 0 1,0 1 0,1 1 0,0 0-1,27-5 1,-17 7-126,0 0 0,0 2 1,0 0-1,51 5 0,-74-3-287,0 1 0,0-1 0,-1 1 0,1 0 0,0 0 0,-1 0 0,1 0 0,-1 0 0,1 1 0,-1 0 0,1 0 0,-1 0 1,0 0-1,0 0 0,0 0 0,0 1 0,-1 0 0,1-1 0,-1 1 0,1 0 0,-1 0 0,0 1 0,0-1 0,0 0 0,-1 1 0,1-1 0,1 7 0,-2-4 52,0 0 0,-1-1 0,1 1 0,-1 0 0,-1-1 0,1 1 0,-1 0 0,0-1 0,0 1 0,-1-1 0,1 1 0,-1-1 0,0 0 1,-1 0-1,1 0 0,-1 0 0,0 0 0,-4 4 0,-9 10 559,0-2 1,-19 17 0,21-23-348,1 2 0,1-1 0,0 2 0,0 0 0,-11 18 1,22-31-269,1 1 0,-1 0 1,0-1-1,0 1 0,1-1 0,-1 1 1,1 0-1,-1-1 0,1 1 1,0 0-1,-1 0 0,1-1 1,0 1-1,0 0 0,0 0 1,1-1-1,-1 1 0,0 0 1,1-1-1,-1 1 0,1 0 1,1 2-1,-1-2 3,1 1 0,0-1 0,0 0 0,0 0-1,0 0 1,1 0 0,-1 0 0,0 0 0,1 0 0,-1-1 0,1 0-1,3 2 1,7 2-72,0-1-1,0 0 1,0-1 0,22 3-1,61 1-3825,-34-13-6305,-34-4-3111</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09.019"/>
    </inkml:context>
    <inkml:brush xml:id="br0">
      <inkml:brushProperty name="width" value="0.025" units="cm"/>
      <inkml:brushProperty name="height" value="0.025" units="cm"/>
    </inkml:brush>
  </inkml:definitions>
  <inkml:trace contextRef="#ctx0" brushRef="#br0">0 38 16528,'0'0'6342,"13"5"-5061,11 3-950,0-1 0,1-1 0,0-1 0,-1-2 0,35 2 0,-48-5-310,-2 1-52,0-1 1,1-1 0,-1 0 0,18-3 0,-26 3 42,1 1 0,-1 0 1,0-1-1,1 1 0,-1-1 0,0 1 1,0-1-1,0 0 0,1 1 0,-1-1 1,0 0-1,0 0 0,0 0 0,0 0 1,0 0-1,-1 0 0,1 0 0,0 0 1,0 0-1,-1 0 0,1 0 0,0-1 0,-1 1 1,1 0-1,-1-1 0,0 1 0,1 0 1,-1 0-1,0-1 0,0 1 0,0-1 1,0 1-1,0 0 0,0-1 0,0 1 1,-1 0-1,1-1 0,0 1 0,-1 0 1,1 0-1,-2-3 0,1 2 24,-1 0 0,0 0 0,0 0 0,0 0-1,0 1 1,0-1 0,0 0 0,0 1 0,-1 0 0,1-1-1,0 1 1,-1 0 0,1 0 0,-1 0 0,1 1 0,-1-1 0,0 1-1,1-1 1,-1 1 0,0 0 0,1 0 0,-1 0 0,-3 1 0,-1-2-16,-1 2 1,0-1-1,1 1 1,-1 0-1,1 1 1,-1-1 0,-8 5-1,10-3 34,0 1 0,1-1-1,0 1 1,0 0 0,0 1 0,0 0 0,1-1-1,-1 1 1,1 1 0,1-1 0,-1 0 0,1 1-1,0 0 1,0 0 0,0 0 0,1 0 0,0 0-1,0 1 1,1-1 0,-1 1 0,2-1 0,-1 1-1,1-1 1,0 1 0,1 10 0,0-14-56,0 0 1,0 0 0,0 0-1,1 0 1,-1 0 0,1 0 0,0-1-1,0 1 1,0-1 0,0 1-1,0-1 1,1 0 0,-1 0-1,1 0 1,-1 0 0,1 0 0,0 0-1,0-1 1,-1 1 0,1-1-1,0 0 1,1 0 0,-1 0-1,0 0 1,4 0 0,8 2-747,1-1-1,1 0 1,24-1 0,4-3-4655,1-9-4542</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09.641"/>
    </inkml:context>
    <inkml:brush xml:id="br0">
      <inkml:brushProperty name="width" value="0.025" units="cm"/>
      <inkml:brushProperty name="height" value="0.025" units="cm"/>
    </inkml:brush>
  </inkml:definitions>
  <inkml:trace contextRef="#ctx0" brushRef="#br0">141 30 14798,'0'0'7970,"-8"-6"-6352,5 5-1556,-2-3 95,0 1 0,0 1 1,0-1-1,0 1 0,-1 0 0,1 0 1,-7-1-1,10 2-129,-1 1 1,1 0-1,0 0 0,-1 0 1,1 0-1,0 1 0,-1-1 1,1 1-1,0-1 0,0 1 1,-1 0-1,1 0 0,0 0 1,0 0-1,0 0 0,0 0 1,0 1-1,0-1 0,1 1 1,-1-1-1,0 1 0,1 0 1,-1 0-1,-2 3 0,1 0 10,0 0 0,0 0-1,0 0 1,0 0 0,1 0-1,0 1 1,0-1 0,0 1-1,1-1 1,0 1 0,0 0 0,0 0-1,1-1 1,0 1 0,0 0-1,1 9 1,0-13-31,0-1 0,0 0 0,-1 0 0,1 0 0,0 1 0,0-1 0,0 0-1,0 0 1,0-1 0,1 1 0,-1 0 0,0 0 0,0 0 0,0-1 0,1 1 0,-1-1 0,0 1 0,1-1 0,-1 1 0,1-1 0,-1 0 0,0 0 0,1 0 0,-1 0 0,1 0 0,-1 0-1,0 0 1,3-1 0,43-8 219,-36 4-192,0 0 1,-1-1-1,1-1 0,-1 0 1,0 0-1,-1-1 0,0 0 1,0-1-1,-1 0 0,0 0 0,0-1 1,-1 0-1,7-14 0,-18 34-386,1-1 0,0 1-1,0 0 1,1 0 0,0 0-1,0 1 1,1-1 0,1 19-1,0-28 228,1 0 0,-1 0 0,1-1 0,-1 1 0,1 0 0,-1-1 0,1 1 0,-1 0 0,1-1 0,-1 1 0,1-1-1,0 1 1,-1-1 0,1 1 0,0-1 0,0 0 0,-1 1 0,1-1 0,0 0 0,0 1 0,-1-1 0,1 0 0,0 0-1,0 0 1,0 0 0,0 0 0,-1 0 0,1 0 0,0 0 0,0 0 0,0 0 0,-1 0 0,1-1 0,0 1 0,0 0 0,0 0-1,0-1 1,2 0-530,1 0 0,-1 0 0,0-1-1,0 1 1,0-1 0,0 0 0,-1 0 0,5-3-1,13-18-5317</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10.033"/>
    </inkml:context>
    <inkml:brush xml:id="br0">
      <inkml:brushProperty name="width" value="0.025" units="cm"/>
      <inkml:brushProperty name="height" value="0.025" units="cm"/>
    </inkml:brush>
  </inkml:definitions>
  <inkml:trace contextRef="#ctx0" brushRef="#br0">55 0 13293,'0'10'2621,"-4"17"-661,0 1 0,-13 39 0,9-40-615,2 1-1,0 0 1,-2 49-1,7-76-1337,1 1-1,0 0 1,0-1-1,0 1 1,0-1-1,0 1 1,0 0-1,0-1 1,0 1-1,1-1 1,-1 1-1,1-1 1,-1 1-1,1-1 1,-1 1-1,1-1 1,0 1-1,0-1 1,0 0-1,0 1 1,0-1-1,0 0 1,0 0-1,0 0 1,0 1-1,1-1 1,-1-1-1,0 1 1,1 0-1,-1 0 1,0 0-1,1-1 1,-1 1-1,1-1 1,0 1-1,-1-1 1,1 0-1,-1 1 1,1-1-1,-1 0 1,1 0-1,0 0 1,-1 0-1,1-1 1,0 1-1,1-1 0,2 0-84,0-1-1,0 1 0,-1-1 1,1 0-1,-1-1 0,1 1 1,-1-1-1,0 0 0,0 0 0,0 0 1,0 0-1,-1-1 0,1 0 1,2-3-1,44-89-2740,-51 108 2831,0 0 1,-1 0-1,-1-1 0,0 1 1,-8 19-1,7-20-135,0 0 1,0 1-1,1 0 0,1 0 1,-3 22-1,7-22-3117,6-7-2531</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10.455"/>
    </inkml:context>
    <inkml:brush xml:id="br0">
      <inkml:brushProperty name="width" value="0.025" units="cm"/>
      <inkml:brushProperty name="height" value="0.025" units="cm"/>
    </inkml:brush>
  </inkml:definitions>
  <inkml:trace contextRef="#ctx0" brushRef="#br0">53 0 15407,'0'0'7073,"-3"12"-6208,-35 166 2994,33-146-3529,1 0 0,2 1 0,2-1 0,3 35 0,-3-66-356,0 1 1,0-1-1,0 0 1,1 0-1,-1 0 1,0 1-1,1-1 0,-1 0 1,1 0-1,-1 0 1,1 0-1,0 0 1,-1 0-1,1 0 0,0 0 1,0 0-1,0 0 1,0 0-1,0 0 1,0-1-1,0 1 0,0 0 1,0-1-1,0 1 1,2 0-1,0 0-180,0-1 1,-1 1-1,1-1 0,0 0 1,0 0-1,0 0 0,-1 0 0,1-1 1,0 1-1,0-1 0,2 0 1,34-16-4851,-12-2-3368,-10 0-1799</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10.834"/>
    </inkml:context>
    <inkml:brush xml:id="br0">
      <inkml:brushProperty name="width" value="0.025" units="cm"/>
      <inkml:brushProperty name="height" value="0.025" units="cm"/>
    </inkml:brush>
  </inkml:definitions>
  <inkml:trace contextRef="#ctx0" brushRef="#br0">110 0 14253,'0'0'3663,"-10"5"-898,1 0-2252,-1 0 1,1 1-1,0 0 1,1 1-1,-9 7 1,14-11-320,-1 0 0,1 1 0,0 0 0,0-1 0,0 1 0,1 0 0,-1 0 0,1 1 0,0-1 0,0 0 0,1 1 0,-1 0 0,1-1 0,0 1 0,0 0 0,0 7 0,1-11-186,0 0-1,0-1 0,0 1 0,0 0 0,0 0 1,1 0-1,-1 0 0,0 0 0,1 0 1,-1-1-1,0 1 0,1 0 0,-1 0 1,1-1-1,-1 1 0,1 0 0,0-1 0,-1 1 1,1 0-1,0-1 0,-1 1 0,1-1 1,0 1-1,0-1 0,0 1 0,-1-1 1,2 1-1,31 3 156,-25-4-133,0-1-1,0-1 0,0 1 0,0-1 1,0 0-1,8-4 0,-5 0-39,0-1 0,-1 0 0,1 0 0,-2-1 0,1-1 0,-1 1 0,0-2 0,12-16 0,-25 36-63,-1 0 1,1 0-1,1 1 0,-3 13 1,8-24-159,1 0 0,-1 0 0,0-1 1,0 1-1,0 0 0,0-1 0,0 1 0,0-1 1,0 0-1,0 0 0,0 0 0,4-2 1,34-27-5947,-18 12-613</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0:11.255"/>
    </inkml:context>
    <inkml:brush xml:id="br0">
      <inkml:brushProperty name="width" value="0.025" units="cm"/>
      <inkml:brushProperty name="height" value="0.025" units="cm"/>
    </inkml:brush>
  </inkml:definitions>
  <inkml:trace contextRef="#ctx0" brushRef="#br0">26 0 14510,'0'0'4254,"-2"13"-2417,-8 57 2001,-3 124 0,13-193-3840,0 1 0,-1-1 0,1 1 0,0 0 0,0-1 0,1 1 0,-1-1 0,0 1 0,0-1 0,1 1 0,-1-1-1,1 1 1,-1-1 0,1 1 0,0-1 0,0 0 0,0 1 0,-1-1 0,1 0 0,0 0 0,0 1 0,1-1 0,-1 0-1,0 0 1,0 0 0,1 0 0,-1-1 0,0 1 0,1 0 0,-1 0 0,0-1 0,1 1 0,-1-1 0,1 1 0,0-1-1,-1 0 1,1 0 0,-1 0 0,1 1 0,-1-2 0,1 1 0,-1 0 0,1 0 0,0 0 0,-1-1 0,2 0 0,8-2-194,0-1 1,-1 0 0,1 0 0,-1-1 0,9-7 0,-12 8 43,-7 4 159,1 0-1,0-1 0,0 1 0,0 0 0,-1-1 1,1 1-1,0 0 0,0 0 0,0 0 0,0 0 0,0 0 1,-1 0-1,1 0 0,0 0 0,0 0 0,0 0 1,0 0-1,0 0 0,-1 1 0,1-1 0,0 0 0,0 1 1,0-1-1,-1 0 0,1 1 0,0-1 0,0 1 1,-1 0-1,1-1 0,-1 1 0,1-1 0,0 1 1,-1 0-1,1 0 0,-1-1 0,1 1 0,-1 0 0,0 0 1,1-1-1,-1 1 0,0 0 0,0 0 0,1 1 1,-1-1 14,1 1 0,0-1 0,0 1 0,0-1 0,-1 1 0,1-1 0,1 0 0,-1 0 0,0 1 1,0-1-1,0 0 0,1 0 0,-1 0 0,0 0 0,1 0 0,-1 0 0,1-1 0,-1 1 1,1-1-1,2 2 0,6-2-285,-1-1 0,0 1 0,0-1 0,0-1 1,0 0-1,0 0 0,0-1 0,-1 0 0,13-6 1,-13 5-154,0 0 0,1 1 0,-1 0 0,1 1 0,0 0 0,0 0 0,0 1 1,17-1-1,-25 2 607,-1 1 1,1-1 0,-1 1-1,1 0 1,-1-1-1,1 1 1,-1-1 0,1 1-1,-1 0 1,1-1 0,-1 1-1,0 0 1,1-1-1,-1 1 1,0 0 0,0 0-1,0-1 1,0 1-1,0 0 1,1 0 0,-1-1-1,0 1 1,-1 0 0,1 0-1,0 0 1,0-1-1,0 1 1,0 0 0,-1-1-1,1 1 1,-1 1 0,1 19 1491,0-20-1912,0-1-1,0 1 1,0-1 0,0 1 0,1-1 0,-1 1 0,0-1 0,0 1-1,1-1 1,-1 1 0,0-1 0,1 0 0,-1 1 0,0-1 0,1 1-1,-1-1 1,0 0 0,1 0 0,-1 1 0,1-1 0,-1 0 0,1 1 0,-1-1-1,0 0 1,1 0 0,-1 0 0,1 0 0,-1 0 0,1 1 0,-1-1-1,1 0 1,-1 0 0,2 0 0,6 0-11813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6.916"/>
    </inkml:context>
    <inkml:brush xml:id="br0">
      <inkml:brushProperty name="width" value="0.025" units="cm"/>
      <inkml:brushProperty name="height" value="0.025" units="cm"/>
    </inkml:brush>
  </inkml:definitions>
  <inkml:trace contextRef="#ctx0" brushRef="#br0">77 237 14061,'0'0'7132,"-9"5"-6619,4-2-402,0 0 0,1 0 0,-1 1 0,1-1 1,0 1-1,0 0 0,0 0 0,0 0 0,1 1 0,-1-1 1,1 1-1,1 0 0,-1 0 0,0 0 0,1 0 0,0 0 0,1 1 1,-1-1-1,1 1 0,0-1 0,0 1 0,1-1 0,-1 1 1,1 0-1,0-1 0,1 1 0,1 9 0,-1-13-100,1 0 1,-1 0-1,0 0 0,0 0 0,1-1 1,-1 1-1,1 0 0,0-1 0,-1 1 0,1-1 1,0 0-1,0 1 0,0-1 0,0 0 1,0 0-1,0 0 0,0 0 0,0-1 0,1 1 1,-1-1-1,0 1 0,0-1 0,1 0 1,-1 1-1,0-1 0,0-1 0,1 1 0,-1 0 1,3-1-1,3 1-45,0-1-1,0-1 1,0 1-1,1-1 1,-2 0 0,16-7-1,-14 4-8,0-1-1,0 0 1,0-1-1,0 1 0,-1-2 1,0 1-1,-1-1 1,0 0-1,0-1 1,-1 1-1,0-1 1,0-1-1,-1 1 0,0-1 1,-1 0-1,0 0 1,0 0-1,-1-1 1,-1 0-1,0 1 0,0-1 1,-1 0-1,0 0 1,-2-21-1,1 31 50,0 1-1,0 0 1,0-1 0,0 1-1,0-1 1,0 1 0,-1-1-1,1 1 1,0-1 0,0 1-1,0 0 1,-1-1 0,1 1-1,0 0 1,0-1-1,-1 1 1,1-1 0,0 1-1,-1 0 1,1 0 0,0-1-1,-1 1 1,1 0 0,-1 0-1,1-1 1,0 1 0,-1 0-1,1 0 1,-1 0-1,1 0 1,-1 0 0,1 0-1,-1-1 1,1 1 0,-1 0-1,1 0 1,0 0 0,-1 1-1,1-1 1,-1 0-1,1 0 1,-1 0 0,1 0-1,-1 0 1,1 0 0,0 1-1,-1-1 1,1 0 0,-1 0-1,1 1 1,0-1 0,-1 0-1,1 1 1,0-1-1,-1 0 1,1 1 0,0-1-1,0 0 1,-1 1 0,1 0-1,-20 22 41,10-4 93,2 1 0,-12 39-1,17-52-61,1 1-1,1 0 1,-1 0-1,1 0 1,1 0-1,-1 0 1,2 0-1,-1 0 1,1 0-1,0 0 1,2 9 0,-1-15-72,-1 0 1,1 0 0,0 0 0,-1 0 0,1 0 0,0 0 0,0 0 0,0 0 0,0-1 0,1 1 0,-1-1 0,0 1 0,1-1 0,-1 0 0,1 0 0,-1 0 0,1 0 0,0-1 0,-1 1 0,1-1 0,0 1 0,-1-1 0,1 0 0,0 0 0,-1 0 0,1-1 0,0 1 0,4-2 0,1 1 8,-1 0 0,1 0 0,0-1 0,-1 0 0,1-1 0,-1 0 0,0 0 0,13-8-1,-7-1 61,0 0 0,-1-1 0,-1 0 0,0-1 0,-1 0 0,0 0 0,-1-1 0,-1-1 0,12-32 0,-7 14 115,-2 0 0,-2-1-1,9-64 1,-33 118-232,5 6 74,2 1 0,2 0 0,0 1 0,1-1 0,2 1 0,0 0-1,2 0 1,4 46 0,-2-64-16,0 1 0,1 0 0,0-1 1,0 1-1,6 13 0,-7-20-1,0-1 1,0 1-1,0-1 0,0 1 1,0-1-1,1 0 0,-1 0 1,1 0-1,-1 0 1,1 0-1,0 0 0,0 0 1,0 0-1,0 0 0,0-1 1,0 1-1,1-1 1,-1 0-1,0 0 0,1 0 1,-1 0-1,1 0 0,-1 0 1,1 0-1,2 0 1,-4-2 0,0 1 0,0-1 0,-1 1 0,1-1 0,0 1 0,0-1 0,-1 0 0,1 1 1,-1-1-1,1 1 0,-1-1 0,1 0 0,-1 0 0,1 1 0,-1-1 0,1 0 0,-1 0 0,0 0 1,0 0-1,1 1 0,-1-1 0,0 0 0,0 0 0,0 0 0,0 0 0,0 0 0,0 0 1,0 1-1,0-1 0,0 0 0,-1-1 0,-4-31-39,-4 18-171,0 1 0,-1-1 0,0 2 0,-2 0 1,1 0-1,-1 1 0,-1 0 0,0 1 0,-15-9 0,-15-15 259,42 35-53,1 0 0,0 0 0,0 0 1,0 0-1,0-1 0,-1 1 0,1 0 0,0 0 0,0 0 0,0 0 0,0-1 0,0 1 1,0 0-1,0 0 0,-1 0 0,1-1 0,0 1 0,0 0 0,0 0 0,0 0 0,0-1 0,0 1 1,0 0-1,0 0 0,0 0 0,0-1 0,0 1 0,0 0 0,0 0 0,0 0 0,0-1 0,1 1 1,-1 0-1,0 0 0,0 0 0,0-1 0,0 1 0,0 0 0,0 0 0,0 0 0,1 0 1,-1-1-1,0 1 0,0 0 0,0 0 0,0 0 0,1 0 0,-1 0 0,0 0 0,0 0 0,0-1 1,1 1-1,-1 0 0,0 0 0,21-6 193,23 2-95,16 4 101,-26 0-1670,0-1-4785,-25 0-1117</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1:37.622"/>
    </inkml:context>
    <inkml:brush xml:id="br0">
      <inkml:brushProperty name="width" value="0.025" units="cm"/>
      <inkml:brushProperty name="height" value="0.025" units="cm"/>
    </inkml:brush>
  </inkml:definitions>
  <inkml:trace contextRef="#ctx0" brushRef="#br0">85 1 14798,'0'0'5354,"-1"11"-4430,-12 123 2395,-48 207 0,57-322-2921,3-17-347,0 0 0,0 0 0,1-1 0,-1 1 0,1 0 0,-1 0 0,1 0 0,0 0 0,0 0 0,0 0 0,0 0 0,0 0 0,0 0 0,1 0 0,-1-1 0,1 1 1,-1 0-1,1 0 0,0 0 0,-1 0 0,1-1 0,0 1 0,0 0 0,0-1 0,1 1 0,-1-1 0,3 3 0,1-2 95,-1-1 1,2 0-1,-1 0 1,0 0-1,0-1 1,0 1-1,0-1 0,0 0 1,10-2-1,14-1 120,-1-1-1,47-12 1,10-13-2654,-52 8-2961,-18-1-2268,-10 0-3290</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1:37.966"/>
    </inkml:context>
    <inkml:brush xml:id="br0">
      <inkml:brushProperty name="width" value="0.025" units="cm"/>
      <inkml:brushProperty name="height" value="0.025" units="cm"/>
    </inkml:brush>
  </inkml:definitions>
  <inkml:trace contextRef="#ctx0" brushRef="#br0">0 81 15535,'3'-9'2188,"0"-2"-1369,19-49 4571,-18 59-3522,-2 13-1459,0 14-407,-5 129 1722,2-76-2951,0 2-7261,-8-85-5280</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11:38.339"/>
    </inkml:context>
    <inkml:brush xml:id="br0">
      <inkml:brushProperty name="width" value="0.025" units="cm"/>
      <inkml:brushProperty name="height" value="0.025" units="cm"/>
    </inkml:brush>
  </inkml:definitions>
  <inkml:trace contextRef="#ctx0" brushRef="#br0">7 180 9961,'0'0'6732,"-2"-9"-4004,1 6-2561,0 0 0,0 1 0,1-1-1,-1 0 1,1 0 0,0 0 0,0 0 0,0 0 0,0 0 0,0 0-1,2-5 1,-1 5-39,1-1 1,0 1-1,0 0 0,0 0 0,0 1 0,0-1 0,1 0 0,-1 1 0,1-1 0,0 1 0,0 0 0,0 0 1,4-3-1,18-9 145,-1 0 1,2 1 0,0 2-1,36-12 1,-49 19-265,-1 1 0,1 0 1,-1 1-1,1 0 0,0 1 0,0 0 0,0 1 1,0 1-1,-1 0 0,1 1 0,25 6 0,-32-6 98,1 1-1,-1 0 1,0 0-1,1 0 0,-1 1 1,-1 0-1,1 0 0,-1 1 1,1-1-1,-1 1 1,-1 0-1,1 1 0,-1-1 1,0 1-1,0 0 1,0 0-1,-1 0 0,0 0 1,0 1-1,-1-1 0,0 1 1,0 0-1,0 0 1,-1 0-1,0 0 0,0-1 1,-1 2-1,0-1 1,0 0-1,0 0 0,-1 0 1,0-1-1,-1 1 0,0 0 1,0 0-1,0-1 1,-1 1-1,0-1 0,0 1 1,0-1-1,-7 8 1,-2 4 158,-2 1-1,-1-2 1,0 0 0,-1-1 0,0-1 0,-37 27 0,44-36-204,0 0-1,0-1 1,-1 0-1,0 0 1,1-1-1,-2 0 1,1-1-1,0 0 1,-1 0-1,1-1 0,-1-1 1,0 0-1,1 0 1,-1-1-1,0 0 1,-18-4-1,27 4-140,-1-1 0,1 1-1,0-1 1,-1 0 0,1 0-1,0 0 1,0-1-1,0 1 1,0 0 0,0-1-1,0 1 1,0-1 0,0 0-1,1 0 1,-1 0 0,1 0-1,-1 0 1,1 0 0,0 0-1,0 0 1,-1 0 0,2-1-1,-1 1 1,0 0-1,0-1 1,1 1 0,-1 0-1,1-5 1,0 4-384,0 1-1,0 0 1,0 0 0,1 0 0,-1-1-1,1 1 1,0 0 0,0 0-1,0 0 1,0 0 0,0 0-1,0 0 1,0 0 0,0 1-1,1-1 1,-1 0 0,1 1-1,-1-1 1,1 1 0,3-3 0,18-11-8323</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52.644"/>
    </inkml:context>
    <inkml:brush xml:id="br0">
      <inkml:brushProperty name="width" value="0.025" units="cm"/>
      <inkml:brushProperty name="height" value="0.025" units="cm"/>
    </inkml:brush>
  </inkml:definitions>
  <inkml:trace contextRef="#ctx0" brushRef="#br0">0 7 9801,'0'0'12588,"54"-7"-11371,-22 7 193,4 0-513,3 0-641,4 0-192,-6 0-64,-3 3 0,-9 3-288,-4 1-705,-9 2-705,-8 2-736,-4 0-737,-2-1-2018,-16-1-929</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52.983"/>
    </inkml:context>
    <inkml:brush xml:id="br0">
      <inkml:brushProperty name="width" value="0.025" units="cm"/>
      <inkml:brushProperty name="height" value="0.025" units="cm"/>
    </inkml:brush>
  </inkml:definitions>
  <inkml:trace contextRef="#ctx0" brushRef="#br0">1 0 10858,'0'0'13037,"68"19"-11756,-21-19-577,3 0-415,0 0-257,-2 0-545,-8 0-2498,-9 0-4356</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55.645"/>
    </inkml:context>
    <inkml:brush xml:id="br0">
      <inkml:brushProperty name="width" value="0.025" units="cm"/>
      <inkml:brushProperty name="height" value="0.025" units="cm"/>
    </inkml:brush>
  </inkml:definitions>
  <inkml:trace contextRef="#ctx0" brushRef="#br0">2 60 12043,'0'0'3097,"1"-9"63,-2 0-2237,0 5-621,1 1 1,0 0-1,0-1 1,0 1-1,0 0 0,1 0 1,-1-1-1,1 1 1,0 0-1,2-6 0,-1 11-101,0 1 0,-1-1 0,1 1 0,0-1 0,-1 1 0,0 0 0,0-1 0,1 1 0,-1 0 0,1 5-1,34 181 783,-36-187-952,1-1 1,-1 1 0,0-1-1,0 1 1,1-1 0,-1 1-1,1 0 1,-1-1 0,1 0-1,0 1 1,0-1 0,-1 1-1,1-1 1,0 0 0,0 0-1,0 1 1,1-1 0,-1 0-1,0 0 1,0 0 0,1 0-1,-1 0 1,0 0 0,1-1-1,-1 1 1,1 0 0,-1-1-1,1 1 1,-1-1 0,1 0-1,-1 1 1,1-1 0,0 0-1,-1 0 1,1 0 0,-1 0-1,1 0 1,0 0 0,-1 0-1,1-1 1,-1 1 0,1-1-1,-1 1 1,1-1 0,-1 0-1,1 1 1,-1-1 0,0 0-1,1 0 1,-1 0 0,0 0-1,3-2 1,5-5 162,1 0 1,-2 0-1,1-1 1,-1 0 0,10-15-1,-18 24-188,0 0-1,0 0 1,0-1-1,1 1 1,-1 0-1,0 0 1,0-1-1,0 1 1,1 0-1,-1 0 1,0 0-1,0 0 1,0-1-1,1 1 1,-1 0-1,0 0 1,0 0-1,1 0 1,-1 0-1,0 0 1,1 0-1,-1 0 1,0-1-1,0 1 1,1 0-1,-1 0 1,0 0-1,0 0 1,1 0-1,-1 1 1,0-1-1,1 0 1,-1 0-1,0 0 1,0 0-1,1 0 1,-1 0-1,0 0 1,0 0 0,1 1-1,-1-1 1,0 0-1,0 0 1,0 0-1,1 1 1,-1-1-1,0 0 1,0 0-1,0 0 1,0 1-1,1-1 1,-1 0-1,0 0 1,0 1-1,0-1 1,13 27 71,-12-23-72,0 0 0,0-1 0,0 1 0,1-1 0,-1 1 0,1-1 0,0 1-1,0-1 1,0 0 0,1 0 0,-1 0 0,1-1 0,-1 1 0,1 0 0,0-1 0,6 4 0,-6-6 52,-1 0-1,1 0 1,0-1 0,0 1-1,0-1 1,-1 1 0,1-1 0,0 0-1,0 0 1,-1-1 0,1 1 0,-1 0-1,1-1 1,-1 1 0,0-1-1,0 0 1,0 0 0,1 0 0,-2 0-1,1 0 1,3-5 0,36-57 577,-35 53-616,12-29 150,-14 31-65,-1 0 0,1 0 0,0 1 0,11-15 1,-15 65-2188,1-28-3680</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56.131"/>
    </inkml:context>
    <inkml:brush xml:id="br0">
      <inkml:brushProperty name="width" value="0.025" units="cm"/>
      <inkml:brushProperty name="height" value="0.025" units="cm"/>
    </inkml:brush>
  </inkml:definitions>
  <inkml:trace contextRef="#ctx0" brushRef="#br0">18 32 16656,'0'0'13298,"1"-4"-13234,2-24 336,-22 68 230,18-67-909,0 47-8378,1-16 2517</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56.684"/>
    </inkml:context>
    <inkml:brush xml:id="br0">
      <inkml:brushProperty name="width" value="0.025" units="cm"/>
      <inkml:brushProperty name="height" value="0.025" units="cm"/>
    </inkml:brush>
  </inkml:definitions>
  <inkml:trace contextRef="#ctx0" brushRef="#br0">0 345 13677,'0'0'11819,"12"-5"-10201,12-7-1228,0-2 1,0 0 0,-2-2 0,0-1-1,0 0 1,27-31 0,-26 24-238,-2 0-1,0-2 1,-2-1 0,-1 0-1,23-46 1,-58 120-199,2 1 0,2 1 0,3 0 0,-9 100 1,20-140-700,0 0-2900</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57.038"/>
    </inkml:context>
    <inkml:brush xml:id="br0">
      <inkml:brushProperty name="width" value="0.025" units="cm"/>
      <inkml:brushProperty name="height" value="0.025" units="cm"/>
    </inkml:brush>
  </inkml:definitions>
  <inkml:trace contextRef="#ctx0" brushRef="#br0">1 132 15471,'0'0'7110,"64"1"-5092,-11-16 64,7-5-544,11-3-834,2 1-511,-7 1-129,-7 5-32,-10 5-257,-16 6-703,-10 5-418,-10 0-704,-7 4-768,-6 5 31,0-1-1825,0 1-1442</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57.476"/>
    </inkml:context>
    <inkml:brush xml:id="br0">
      <inkml:brushProperty name="width" value="0.025" units="cm"/>
      <inkml:brushProperty name="height" value="0.025" units="cm"/>
    </inkml:brush>
  </inkml:definitions>
  <inkml:trace contextRef="#ctx0" brushRef="#br0">16 1 13453,'0'0'10618,"3"12"-9743,3 26-446,-1 1 0,-2-1-1,-4 72 1,-28 127 707,27-230-235,1-13-273,3-32 22,8-55-283,-5 62-315,1 0-1,1 1 0,1 0 0,2 0 0,22-44 0,-29 66-85,1 1 0,0 0 1,0 0-1,1 1 0,0 0 0,0-1 0,1 1 0,0 1 0,0-1 0,0 1 0,1 0 0,-1 1 1,1-1-1,0 1 0,0 1 0,1-1 0,-1 1 0,1 1 0,0-1 0,0 1 0,-1 1 0,1-1 0,0 1 1,1 1-1,-1 0 0,12 0 0,-19 1 28,0-1 0,0 0 1,0 0-1,0 0 0,0 1 1,0-1-1,0 0 0,0 1 1,-1-1-1,1 1 0,0-1 1,0 1-1,0-1 0,-1 1 1,1-1-1,0 1 0,-1 0 1,1 0-1,0-1 0,-1 1 1,1 0-1,-1 0 0,1 0 1,-1 0-1,0-1 0,1 1 1,-1 0-1,0 0 0,1 0 1,-1 0-1,0 0 0,0 0 1,0 0-1,0 0 0,0 0 1,0 0-1,0 0 0,0 0 1,-1 0-1,1 1 0,-1 1 39,1 0 0,-1 1 0,0-1-1,0 0 1,-1 0 0,1 0 0,-1 0 0,1 0-1,-1 0 1,-3 4 0,-6 3 225,1 0-1,-1-1 1,-1 0 0,0-1 0,0 0-1,-26 11 1,30-15-245,-1 0 0,1-1-1,-1-1 1,0 1 0,0-1 0,0-1-1,0 0 1,0 0 0,-1-1 0,1 0-1,0 0 1,-10-3 0,18 3-136,0 0 0,0 0 0,1-1 0,-1 1 1,0 0-1,0-1 0,1 1 0,-1-1 0,0 1 0,1-1 0,-1 1 1,1-1-1,-1 0 0,1 1 0,-1-1 0,1 0 0,-1 1 0,1-1 1,-1 0-1,1 0 0,0 1 0,0-1 0,-1 0 0,1 0 0,0 1 1,0-1-1,0 0 0,0 0 0,0 0 0,0-1 0,3-18-6558,11-3-5501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8.424"/>
    </inkml:context>
    <inkml:brush xml:id="br0">
      <inkml:brushProperty name="width" value="0.025" units="cm"/>
      <inkml:brushProperty name="height" value="0.025" units="cm"/>
    </inkml:brush>
  </inkml:definitions>
  <inkml:trace contextRef="#ctx0" brushRef="#br0">8 0 10218,'0'0'14878,"0"10"-14088,-7 212 582,7-221-1369,0 0 1,0 0-1,0 0 1,0 0-1,0 0 1,0 0-1,0-1 1,0 1-1,0 0 0,0 0 1,1 0-1,-1 0 1,0 0-1,0-1 1,1 1-1,-1 0 1,1 0-1,-1-1 1,1 1-1,-1 0 1,1 0-1,-1-1 0,1 1 1,0-1-1,-1 1 1,1-1-1,0 1 1,0-1-1,0 1 1,1-1 11,-1 1 1,1-1-1,-1 0 1,1-1-1,0 1 1,-1 0-1,1 0 0,-1-1 1,1 1-1,-1-1 1,1 1-1,-1-1 1,1 0-1,1-1 1,6-3 46,-1-1 0,0 0 0,-1-1 0,8-7 0,8-11-44,-2-1 0,-1-1 0,-1 0 0,23-47 0,-52 118 84,3-28-63,1 1 0,1-1 0,0 1 1,2 0-1,0 1 0,1-1 0,0 1 0,2 21 0,0-38-30,0 0-1,0 1 0,1-1 1,-1 0-1,0 0 1,1 0-1,-1 1 0,1-1 1,0 0-1,-1 0 1,1 0-1,0 0 0,0 0 1,0 0-1,-1 0 0,1 0 1,0 0-1,0 0 1,0-1-1,1 1 0,-1 0 1,0-1-1,0 1 1,0-1-1,0 1 0,1-1 1,-1 0-1,0 1 1,0-1-1,1 0 0,-1 0 1,0 0-1,1 0 0,-1 0 1,0 0-1,0 0 1,1 0-1,-1 0 0,0-1 1,0 1-1,1-1 1,0 0-1,4 0 22,-1-1 0,0 0 0,1 0 0,-1-1 0,0 1-1,-1-1 1,1 0 0,6-6 0,-3 1-19,-1-1 0,0 1 0,0-2 0,-1 1 0,0-1 0,-1 0 0,0 0 0,-1 0 0,0 0 0,0-1 0,-1 0 0,-1 0 0,0 0 0,0 0 0,-1 0 0,-1 0 0,0-18 0,0 28-11,0 0 0,0 1-1,0-1 1,0 1 0,0-1 0,0 0 0,0 1 0,0-1 0,0 0 0,0 1 0,0-1 0,0 1 0,0-1-1,0 0 1,-1 1 0,1-1 0,0 1 0,0-1 0,-1 1 0,1-1 0,0 0 0,-1 1 0,1-1-1,-1 1 1,1 0 0,-1-1 0,0 0 0,-12 10-73,-10 27-11,17-26 106,1 2 0,1-1 1,0 1-1,0-1 0,1 1 0,1 0 1,0 1-1,0-1 0,2 0 1,0 14-1,0-24-16,0-1 0,1 0-1,-1 0 1,1 0 0,-1 0 0,1 0 0,-1 0-1,1 0 1,0 0 0,-1-1 0,1 1 0,0 0-1,0 0 1,0 0 0,0-1 0,0 1 0,-1 0-1,1-1 1,0 1 0,1-1 0,-1 1 0,0-1-1,0 0 1,0 1 0,0-1 0,0 0 0,0 0-1,0 0 1,0 0 0,1 0 0,-1 0-1,0 0 1,0 0 0,0 0 0,0-1 0,0 1-1,0 0 1,1-1 0,-1 1 0,0 0 0,1-2-1,4 1 7,-1-1 0,1 0 0,-1-1-1,0 1 1,0-1 0,9-6 0,-5 1-71,0 0 0,-1 0 1,0-1-1,-1-1 0,0 1 0,-1-1 1,0 0-1,0 0 0,-1-1 1,0 0-1,5-17 0,-18 66-329,4-16 379,0 0-1,-1 32 1,5-53 10,0 0 1,0 0-1,0 1 0,0-1 1,0 0-1,1 0 1,-1 0-1,0 0 1,0 0-1,1 0 1,-1 0-1,1 0 0,-1 0 1,1 0-1,-1 0 1,1 0-1,0 0 1,-1 0-1,1-1 1,0 1-1,0 0 0,-1 0 1,1-1-1,0 1 1,0 0-1,0-1 1,2 2-1,0-2 6,0 1 0,0-1 0,-1 1 1,1-1-1,0 0 0,0 0 0,0 0 0,0 0 0,0-1 0,4 0 0,6-2 21,-1-1 0,0 0 0,21-11-1,-21 7-32,-10 6 6,1 1 0,-1-1 0,0 1 0,1-1 0,-1 1-1,0 0 1,1 0 0,0 0 0,-1 0 0,1 0 0,4 0 0,-9 4 737,1-13 264,-4-125-244,5 135-857,1-1-1,-1 1 1,0-1 0,1 1-1,-1-1 1,1 1-1,-1 0 1,1-1 0,-1 1-1,1-1 1,0 1 0,-1 0-1,1 0 1,-1-1 0,1 1-1,0 0 1,-1 0-1,1 0 1,0 0 0,-1 0-1,1-1 1,-1 1 0,1 0-1,0 1 1,-1-1 0,2 0-1,25 1-2328,-23-1 1619,32 2-4738,5-2-4612</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16.907"/>
    </inkml:context>
    <inkml:brush xml:id="br0">
      <inkml:brushProperty name="width" value="0.025" units="cm"/>
      <inkml:brushProperty name="height" value="0.025" units="cm"/>
    </inkml:brush>
  </inkml:definitions>
  <inkml:trace contextRef="#ctx0" brushRef="#br0">343 42 7623,'-9'2'2979,"-8"2"-2632,1 1 1,0 1-1,1 1 1,-1 0-1,1 1 1,0 1-1,1 0 1,0 1-1,1 0 1,0 1-1,0 1 1,1 0-1,1 1 1,0 0-1,-10 16 0,7-9-169,1 1 0,2 0 0,0 1 0,1 0 0,1 1 0,2 0 0,0 0 0,1 1 0,1 0 0,-2 36-1,6-32-47,0 0 0,2 0 0,1 1 0,2-1 0,0-1 0,14 43 0,-16-61-102,1 0 0,0 0-1,1-1 1,0 1 0,1-1 0,0 0-1,0 0 1,0-1 0,1 0-1,0 0 1,0 0 0,1 0 0,0-1-1,0 0 1,1-1 0,0 1-1,0-2 1,0 1 0,0-1-1,1 0 1,-1-1 0,1 0 0,14 3-1,-10-4 76,0 0 1,1-1-1,-1-1 0,0 0 0,0-1 0,0-1 0,0 0 0,0 0 0,0-2 1,22-8-1,-17 4-4,0 0 1,0-2 0,-1 0-1,-1-1 1,1-1-1,24-24 1,-20 15-49,-1-1 0,-1-1 1,-1 0-1,-1-2 0,-1 0 0,-1-1 0,-2 0 0,0-1 1,15-48-1,-21 47 50,-1 0 0,-1 0 0,-2-1 0,0 1 0,-2-1 0,-3-32 0,1 48 34,0 0 0,-1 0 1,0 0-1,-1 0 0,-1 0 1,0 1-1,-1-1 0,0 1 1,-1 0-1,0 1 0,0-1 1,-2 1-1,1 0 0,-2 1 1,-12-13-1,16 18-106,0 1 1,-1 0 0,0 0-1,1 0 1,-1 1-1,-1 0 1,1 0-1,0 0 1,-1 1 0,1 0-1,-1 0 1,0 1-1,0 0 1,0 0-1,1 0 1,-12 1-1,8 2-26,0-1 0,-1 1 0,1 1 0,0 0 0,1 0-1,-1 1 1,1 1 0,-1-1 0,1 1 0,-9 8 0,0 0-28,1 1-1,0 1 1,1 0 0,1 1 0,0 1 0,1 1 0,1 0 0,1 0 0,-16 34 0,23-42-1,2-4-310,0 1-1,0-1 1,0 1-1,1 0 1,0 0-1,1 0 1,-2 12 0,17-5-3780,-12-11-1014</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31.954"/>
    </inkml:context>
    <inkml:brush xml:id="br0">
      <inkml:brushProperty name="width" value="0.025" units="cm"/>
      <inkml:brushProperty name="height" value="0.025" units="cm"/>
    </inkml:brush>
  </inkml:definitions>
  <inkml:trace contextRef="#ctx0" brushRef="#br0">392 1 21364,'0'0'353,"-50"18"127,15 4 65,-1 5-1,0 6-416,0 5-96,0 2 0,4-3-64,2 0-352,6-6-289,1-5-480,5-9-865,0-7-2242,1-10-1537</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32.295"/>
    </inkml:context>
    <inkml:brush xml:id="br0">
      <inkml:brushProperty name="width" value="0.025" units="cm"/>
      <inkml:brushProperty name="height" value="0.025" units="cm"/>
    </inkml:brush>
  </inkml:definitions>
  <inkml:trace contextRef="#ctx0" brushRef="#br0">1 0 15983,'0'0'2082,"50"0"288,-22 14-31,6 16-674,1 5-928,2 7-321,2 3-256,3-1-128,0-1-128,-1-6-1601,0-9-2051,-7-7-5316</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3.615"/>
    </inkml:context>
    <inkml:brush xml:id="br0">
      <inkml:brushProperty name="width" value="0.025" units="cm"/>
      <inkml:brushProperty name="height" value="0.025" units="cm"/>
    </inkml:brush>
  </inkml:definitions>
  <inkml:trace contextRef="#ctx0" brushRef="#br0">352 107 14221,'3'-9'1431,"-2"3"-1159,2-1 225,-1-1 0,0 0 0,0 0 0,-1 0 1,0 0-1,-1 0 0,0-15 0,0 22-442,-1 0-1,1 0 0,-1 0 0,0 1 1,1-1-1,-1 0 0,0 0 0,1 1 0,-1-1 1,0 0-1,0 1 0,0-1 0,1 1 0,-1-1 1,0 1-1,0 0 0,0-1 0,0 1 0,0 0 1,0-1-1,0 1 0,0 0 0,0 0 0,0 0 1,0 0-1,0 0 0,0 0 0,0 0 1,0 0-1,0 1 0,0-1 0,-1 1 0,-34 10 85,29-5-116,-1 1 0,1 0 0,0 0 1,0 1-1,1 0 0,0 0 0,1 0 0,0 1 1,0-1-1,0 2 0,1-1 0,1 0 1,-4 13-1,0 5 45,1 0 0,0 1 0,-1 43 1,6-37-30,2 0 1,1 1 0,1-1-1,2 0 1,2-1-1,15 47 1,-18-59-17,-4-21-27,0 0 0,0 0-1,0 0 1,0 0 0,0 0 0,0 0 0,0-1 0,0 1 0,0 0 0,0 0 0,0 0-1,0 0 1,0 0 0,0 0 0,0 0 0,0 0 0,0 0 0,0 0 0,-1-1 0,1 1-1,0 0 1,0 0 0,0 0 0,0 0 0,0 0 0,0 0 0,0 0 0,0 0 0,0 0-1,-1 0 1,1 0 0,0 0 0,0 0 0,0 0 0,0 0 0,0 0 0,0 0 0,0 0-1,0 0 1,-1 0 0,1 0 0,0 0 0,0 0 0,0 0 0,0 0 0,0 0 0,0 0-1,0 0 1,0 0 0,0 0 0,-1 1 0,1-1 0,0 0 0,0 0 0,0 0 0,0 0-1,0 0 1,0 0 0,0 0 0,0 0 0,0 0 0,0 0 0,0 1 0,0-1 0,0 0 0,0 0-1,0 0 1,-23-33-1003,11 15 445,-102-124-4174,30 54 7860,140 89-1015,-32 2-2092,106 9 340,-110-12-1952,1 0 1,25-5-1,0-7-5377</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3.989"/>
    </inkml:context>
    <inkml:brush xml:id="br0">
      <inkml:brushProperty name="width" value="0.025" units="cm"/>
      <inkml:brushProperty name="height" value="0.025" units="cm"/>
    </inkml:brush>
  </inkml:definitions>
  <inkml:trace contextRef="#ctx0" brushRef="#br0">148 1 5317,'0'0'14286,"-60"40"-13197,35-11-64,2 7-417,3 2-256,7 2-320,6-4 33,7-1-33,0-5-32,15-5 32,6-6 0,6-4-609,6-7-1249,3-4-1697,-1-4-3299</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4.314"/>
    </inkml:context>
    <inkml:brush xml:id="br0">
      <inkml:brushProperty name="width" value="0.025" units="cm"/>
      <inkml:brushProperty name="height" value="0.025" units="cm"/>
    </inkml:brush>
  </inkml:definitions>
  <inkml:trace contextRef="#ctx0" brushRef="#br0">330 0 16624,'0'0'1857,"-46"55"-351,18-20-417,-12 3-256,1 1-257,2 0-448,7-4-64,6-8-160,4-5-512,10-7-225,-1-7-929,5-8-1313,-1 0-1217,-1-15-4292</inkml:trace>
  <inkml:trace contextRef="#ctx0" brushRef="#br0" timeOffset="1">1 84 12332,'0'0'6182,"64"32"-4709,-30-15-512,3 1-673,5-2-256,-2-3-1858,-1-6-5220</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4.668"/>
    </inkml:context>
    <inkml:brush xml:id="br0">
      <inkml:brushProperty name="width" value="0.025" units="cm"/>
      <inkml:brushProperty name="height" value="0.025" units="cm"/>
    </inkml:brush>
  </inkml:definitions>
  <inkml:trace contextRef="#ctx0" brushRef="#br0">73 0 17360,'0'0'3428,"31"49"-2115,-12-19-480,1 2-449,-4 4-352,-9-1-64,-6 2-352,-1-2-353,-19 0-160,-11-6 128,-6-3-191,-4-8-1955,-1-8-4100</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4.996"/>
    </inkml:context>
    <inkml:brush xml:id="br0">
      <inkml:brushProperty name="width" value="0.025" units="cm"/>
      <inkml:brushProperty name="height" value="0.025" units="cm"/>
    </inkml:brush>
  </inkml:definitions>
  <inkml:trace contextRef="#ctx0" brushRef="#br0">0 1 7911,'0'0'13421,"50"4"-12364,-3-4-160,14 0-192,2 0-449,8 0-192,-5 0-480,-3 0-1442,-12 1-929,-16 3-2978,-14-1-4933</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5.351"/>
    </inkml:context>
    <inkml:brush xml:id="br0">
      <inkml:brushProperty name="width" value="0.025" units="cm"/>
      <inkml:brushProperty name="height" value="0.025" units="cm"/>
    </inkml:brush>
  </inkml:definitions>
  <inkml:trace contextRef="#ctx0" brushRef="#br0">0 46 13421,'0'0'2434,"58"5"-704,1-5-225,13-4-448,11-5-320,5 1-481,-1 0-224,-8 1-1569,-12 0-3300,-8-1-3619</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5.699"/>
    </inkml:context>
    <inkml:brush xml:id="br0">
      <inkml:brushProperty name="width" value="0.025" units="cm"/>
      <inkml:brushProperty name="height" value="0.025" units="cm"/>
    </inkml:brush>
  </inkml:definitions>
  <inkml:trace contextRef="#ctx0" brushRef="#br0">236 1 21044,'0'0'2402,"-31"59"-1665,22-24-417,1 5-288,7 3-32,1 0-544,0 3-545,0-4-609,1-7-1057,1-7-2465,-2-9-2404</inkml:trace>
  <inkml:trace contextRef="#ctx0" brushRef="#br0" timeOffset="1">0 356 14990,'0'0'4420,"86"5"-3010,-30-5-578,8 0-543,0 0-257,-2 0-1666,-9 0-3042,-9-4-1282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9.515"/>
    </inkml:context>
    <inkml:brush xml:id="br0">
      <inkml:brushProperty name="width" value="0.025" units="cm"/>
      <inkml:brushProperty name="height" value="0.025" units="cm"/>
    </inkml:brush>
  </inkml:definitions>
  <inkml:trace contextRef="#ctx0" brushRef="#br0">99 208 10634,'-1'-2'567,"-1"1"-1,0 0 0,0 0 1,0 0-1,0 1 1,0-1-1,0 0 1,0 1-1,0-1 0,0 1 1,0 0-1,0 0 1,0 0-1,0 0 1,0 0-1,-1 0 1,1 0-1,0 1 0,-2 0 1,1 0-345,0 0-1,0 1 1,1-1-1,-1 1 1,1 0 0,-1 0-1,1 0 1,0 0 0,-1 0-1,1 0 1,0 1 0,-2 2-1,1-1-240,1 1 0,-1-1-1,1 1 1,-1 0 0,1-1-1,1 1 1,-1 0 0,1 0-1,-1 1 1,2-1 0,-1 0-1,0 0 1,1 0 0,0 1 0,1 6-1,-1-12 27,1 1 0,-1-1 1,1 1-1,-1-1 0,1 1 0,-1-1 0,1 1 0,-1-1 0,1 1 0,0-1 0,-1 0 0,1 1 1,0-1-1,-1 0 0,1 0 0,0 1 0,-1-1 0,1 0 0,0 0 0,-1 0 0,1 0 0,0 0 1,0 0-1,-1 0 0,1 0 0,0 0 0,-1 0 0,1 0 0,0-1 0,-1 1 0,1 0 0,0 0 1,-1-1-1,2 0 0,23-9 299,-7-1-246,-1-1 1,0-1-1,-1 0 0,0-2 0,-1 0 0,14-18 0,-6 4-51,-1-2 0,28-50 1,-27 26 107,-56 99-10,18-18 55,2 0 0,0 1 0,2 1 0,1 0 0,2 0 0,0 1 0,2 0-1,-3 30 1,9-57-146,-1-1-1,1 1 1,0-1-1,0 1 1,0-1-1,0 0 1,0 1-1,1-1 1,-1 1-1,0-1 1,1 1-1,-1-1 1,1 1-1,-1-1 1,1 0-1,0 1 1,-1-1-1,1 0 1,0 0-1,0 1 1,0-1-1,0 0 1,0 0-1,0 0 1,0 0-1,1 0 0,-1-1 1,0 1-1,0 0 1,1 0-1,-1-1 1,0 1-1,1-1 1,-1 1-1,1-1 1,-1 0-1,1 1 1,-1-1-1,1 0 1,-1 0-1,1 0 1,-1 0-1,1 0 1,-1-1-1,3 0 1,3 0 10,0 0-1,-1-1 1,1 0 0,0-1 0,-1 0 0,0 0 0,0 0-1,11-7 1,1-5-34,0 0 0,-1-1-1,-1-1 1,23-30 0,-32 38-8,-1 0-1,0 0 1,0-1 0,-1 1 0,0-1 0,-1 0 0,0-1 0,-1 1 0,0-1 0,-1 0 0,3-21-1,-6 32 18,1 0 0,-1 0 1,1 0-1,-1 0 0,1 0 0,-1 0 0,1 0 0,-1 0 0,1 0 0,-1 0 0,0 0 0,1 0 0,-1 0 0,1 0 0,-1 0 0,1 0 0,-1 1 0,1-1 0,-1 0 0,1 0 0,-1 1 0,1-1 0,0 0 0,-1 1 0,0-1 0,-9 11 68,1 1-1,0 0 0,1 0 1,0 0-1,1 1 1,0 0-1,1 1 1,0-1-1,1 1 0,-3 17 1,7-28 0,0 1 0,0 0 0,0 0 0,1 0 0,0 0 0,-1-1 0,1 1 0,1 0 1,-1 0-1,0 0 0,3 6 0,-2-8-59,-1-1 0,1 0 0,0 0 0,0 0 0,1 0 0,-1 0 0,0 0-1,0 0 1,0 0 0,1 0 0,-1-1 0,0 1 0,1 0 0,-1-1 0,1 1 0,-1-1 0,0 0 0,1 1 0,-1-1 0,1 0 0,-1 0 0,1 0 0,-1 0 0,1 0 0,-1 0 0,1-1 0,-1 1 0,1 0 0,-1-1 0,1 1 0,1-1 0,5-2-3,0 0-1,-1 0 1,1-1 0,-1 0 0,0 0 0,0-1 0,0 0 0,-1 0 0,1 0 0,5-8 0,-2 4-46,-1-1 1,0-1-1,-1 0 1,0 0-1,9-17 1,-27 46 1,6-12 35,1-1 1,-1 1-1,1 0 0,0 0 1,1 1-1,0-1 1,0 0-1,0 1 1,0 0-1,1-1 1,1 1-1,-1 0 1,1 9-1,0-14 3,1-1-1,0 0 1,-1 0-1,1 0 1,0 0-1,0 0 1,0 0-1,0 0 1,0 0-1,0 0 1,0 0 0,0 0-1,0 0 1,0 0-1,0-1 1,0 1-1,1-1 1,-1 1-1,0-1 1,1 1-1,-1-1 1,0 0-1,1 1 1,-1-1 0,0 0-1,1 0 1,-1 0-1,0 0 1,1 0-1,-1-1 1,0 1-1,1 0 1,-1 0-1,0-1 1,2 0-1,49-15 34,-32 6-202,0-1 0,0-1 0,34-28 0,-54 40 178,0 0 0,0 0 0,1 0 1,-1 0-1,0-1 0,0 1 0,0 0 0,0 0 1,1 0-1,-1 0 0,0-1 0,0 1 0,0 0 1,0 0-1,0 0 0,0 0 0,1-1 0,-1 1 1,0 0-1,0 0 0,0 0 0,0-1 0,0 1 1,0 0-1,0 0 0,0-1 0,0 1 0,0 0 1,0 0-1,0 0 0,0-1 0,0 1 0,0 0 1,0 0-1,0 0 0,0-1 0,-1 1 0,1 0 1,0 0-1,0 0 0,0-1 0,0 1 0,0 0 1,0 0-1,-1 0 0,1 0 0,0-1 0,0 1 1,0 0-1,0 0 0,-1 0 0,1 0 0,0 0 1,0 0-1,0 0 0,-1 0 0,1 0 0,0-1 1,-23-4 260,-6-2-105,28 7-155,1 0 0,-1 0-1,0-1 1,1 1 0,-1 0 0,0 0-1,1-1 1,-1 1 0,0-1-1,1 1 1,-1-1 0,0 1 0,1-1-1,-1 1 1,1-1 0,-1 1 0,1-1-1,0 1 1,-1-1 0,1 0 0,-1 1-1,1-1 1,0 0 0,0 1 0,-1-1-1,1-1 1,1 1-16,-1 0 0,1 0-1,-1 1 1,1-1 0,-1 0 0,1 0 0,0 0-1,0 0 1,-1 1 0,1-1 0,0 0 0,0 1-1,0-1 1,0 1 0,0-1 0,0 1 0,0-1-1,0 1 1,0-1 0,0 1 0,0 0 0,0 0-1,0 0 1,0-1 0,0 1 0,0 0 0,0 0-1,0 0 1,2 1 0,44-1-1573,-35 0 552,61 1-7206,-34 0 273</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6.072"/>
    </inkml:context>
    <inkml:brush xml:id="br0">
      <inkml:brushProperty name="width" value="0.025" units="cm"/>
      <inkml:brushProperty name="height" value="0.025" units="cm"/>
    </inkml:brush>
  </inkml:definitions>
  <inkml:trace contextRef="#ctx0" brushRef="#br0">341 0 19090,'0'0'5029,"-61"62"-4549,28-30-223,-5 3-225,-1 0-32,2 1-385,3-4-512,6-5-576,4-7-641,3-9-1057,8-11-1089,0 0-2050</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6.490"/>
    </inkml:context>
    <inkml:brush xml:id="br0">
      <inkml:brushProperty name="width" value="0.025" units="cm"/>
      <inkml:brushProperty name="height" value="0.025" units="cm"/>
    </inkml:brush>
  </inkml:definitions>
  <inkml:trace contextRef="#ctx0" brushRef="#br0">1 0 11915,'0'0'11467,"63"0"-10538,-35 17-320,5 4-321,1 3-256,2 3 0,-1 3-705,-2-2-1825,0-2-3300</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53.799"/>
    </inkml:context>
    <inkml:brush xml:id="br0">
      <inkml:brushProperty name="width" value="0.025" units="cm"/>
      <inkml:brushProperty name="height" value="0.025" units="cm"/>
    </inkml:brush>
  </inkml:definitions>
  <inkml:trace contextRef="#ctx0" brushRef="#br0">293 73 6470,'1'-8'4634,"1"-26"-3123,-2 33-1406,0-1 1,0 1 0,0 0 0,0 0 0,0 0 0,0 0-1,0 0 1,0 0 0,-1 0 0,1 0 0,0 0 0,-1 0-1,1-1 1,-1 1 0,1 1 0,-1-1 0,1 0 0,-1 0-1,0 0 1,1 0 0,-1 0 0,0 0 0,0 1-1,0-1 1,1 0 0,-1 1 0,0-1 0,0 1 0,0-1-1,0 1 1,0-1 0,0 1 0,0-1 0,0 1 0,-1 0-1,1 0 1,0 0 0,0 0 0,0-1 0,0 1 0,-2 1-1,1-1-22,-1 0-1,1 1 1,-1 0-1,1-1 0,0 1 1,-1 0-1,1 0 1,0 0-1,0 0 0,-1 1 1,1-1-1,0 0 1,0 1-1,1 0 0,-1-1 1,-2 4-1,-5 10-85,1 0 0,1 0-1,1 1 1,0 0 0,1 0-1,0 1 1,1-1 0,-2 27 0,-2 140 451,8-170-344,2 13 6,0 0 0,2 0 0,10 39 0,-3-17-32,-15-49-724,-6-11-30,-13-18-943,5 3-34,-55-76-2098,15 42 6032,48 49 237,21 11-1226,9 2-1376,0-1 109,4 1-85,1-2-1,28-4 0,-43 3-936,0 0 0,-1-1 1,1 0-1,17-9 0,8-7-5676</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55.536"/>
    </inkml:context>
    <inkml:brush xml:id="br0">
      <inkml:brushProperty name="width" value="0.025" units="cm"/>
      <inkml:brushProperty name="height" value="0.025" units="cm"/>
    </inkml:brush>
  </inkml:definitions>
  <inkml:trace contextRef="#ctx0" brushRef="#br0">234 97 11243,'0'-2'-2,"3"-7"860,0 1-1,0-1 1,-2 0 0,1 0-1,0-13 1,-2 21-697,0 0 0,0-1 0,0 1 1,0 0-1,-1 0 0,1-1 1,0 1-1,-1 0 0,1 0 0,-1 0 1,1 0-1,-1 0 0,1 0 1,-1 0-1,0 0 0,0 0 0,1 0 1,-3-2-1,1 2-125,1 1 0,-1-1 1,0 0-1,0 1 0,1-1 0,-1 1 1,0-1-1,0 1 0,0 0 0,1 0 1,-1 0-1,0 0 0,0 0 0,0 0 1,1 1-1,-5 0 0,1 1-23,0 0-1,0 0 1,0 1-1,0 0 1,1 0 0,-1 0-1,1 0 1,-1 1-1,1-1 1,0 1 0,0 0-1,1 1 1,-1-1-1,-3 7 1,-5 7-7,1 1 1,-10 25-1,15-34-15,2 0 0,0 0 0,0 0-1,1 1 1,0 0 0,0-1 0,2 1-1,-1 0 1,1 0 0,1 12 0,0-21 8,1-1 1,-1 0-1,1 0 1,0 0 0,-1 0-1,1 0 1,0-1-1,-1 1 1,1 0-1,0 0 1,0 0 0,0-1-1,0 1 1,0 0-1,0-1 1,0 1-1,0-1 1,0 1-1,0-1 1,0 1 0,0-1-1,0 0 1,0 0-1,1 1 1,-1-1-1,0 0 1,0 0 0,0 0-1,0 0 1,1-1-1,-1 1 1,0 0-1,0 0 1,0-1 0,0 1-1,1-1 1,43-15 267,-30 6-171,-1-1 0,-1-1 0,0 0 0,12-15 0,21-18 358,-46 45-456,0 0 1,0 0 0,0 0-1,0 0 1,1 0-1,-1-1 1,0 1-1,0 0 1,0 0-1,0 0 1,0 0 0,1 0-1,-1 0 1,0 0-1,0 0 1,0 0-1,0 0 1,1 0 0,-1 0-1,0 0 1,0 0-1,0 0 1,0 0-1,1 0 1,-1 0-1,0 1 1,0-1 0,0 0-1,0 0 1,0 0-1,1 0 1,-1 0-1,0 0 1,0 0 0,0 0-1,0 1 1,0-1-1,0 0 1,0 0-1,1 0 1,-1 0-1,0 0 1,0 1 0,0-1-1,0 0 1,0 0-1,0 0 1,0 0-1,0 1 1,0-1 0,0 0-1,0 0 1,0 0-1,0 0 1,0 1-1,0-1 1,0 0 0,1 20-24,-3 24 202,-75 393 405,74-426-396,1 0-1,-2 1 1,1-1 0,-2 0-1,1-1 1,-1 1 0,-13 18-1,16-26-143,0 0 1,0-1-1,-1 1 0,1-1 0,-1 1 0,1-1 0,-1 0 1,0 0-1,0 0 0,0-1 0,0 1 0,0-1 0,0 1 1,0-1-1,-1 0 0,1 0 0,0 0 0,-1-1 1,1 1-1,0-1 0,-1 0 0,1 0 0,-1 0 0,1 0 1,0-1-1,-1 0 0,1 1 0,-1-1 0,1 0 1,0 0-1,-4-3 0,3 2-21,1 0 1,0-1-1,-1 1 0,1-1 1,0 0-1,0 0 1,0 0-1,1-1 0,-1 1 1,1-1-1,0 1 1,0-1-1,0 0 0,0 0 1,0 0-1,1 0 1,0 0-1,0 0 0,0 0 1,1 0-1,-1 0 0,1-7 1,-1-6 11,0-1 0,2 1 0,0 0 0,5-22-1,-2 18 54,2 0-1,0 1 1,1 0-1,1 0 1,1 0-1,14-23 1,-16 32-434,1-1 0,1 1 0,-1 0 0,2 1 0,-1 0 0,1 0 0,1 1 0,0 0 0,0 1 0,21-11 0,17-5-7382,-23 9 459</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55.890"/>
    </inkml:context>
    <inkml:brush xml:id="br0">
      <inkml:brushProperty name="width" value="0.025" units="cm"/>
      <inkml:brushProperty name="height" value="0.025" units="cm"/>
    </inkml:brush>
  </inkml:definitions>
  <inkml:trace contextRef="#ctx0" brushRef="#br0">227 0 12236,'0'0'2498,"-63"37"-1922,30-5 770,0 7 63,2 6-864,4 7-481,6-1-32,8 2 0,8-8 0,5-7-160,1-10-193,19-7 97,7-11-256,8-10-994,0 0-1120,2-17-3011</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56.230"/>
    </inkml:context>
    <inkml:brush xml:id="br0">
      <inkml:brushProperty name="width" value="0.025" units="cm"/>
      <inkml:brushProperty name="height" value="0.025" units="cm"/>
    </inkml:brush>
  </inkml:definitions>
  <inkml:trace contextRef="#ctx0" brushRef="#br0">203 1 4420,'0'0'12428,"-58"67"-11307,38-32-320,-1 6-641,1 2-64,-1 1-64,3-3-32,0-6-192,5-7-385,5-8-448,2-9-384,6-16-4933</inkml:trace>
  <inkml:trace contextRef="#ctx0" brushRef="#br0" timeOffset="1">70 92 14029,'0'0'3748,"-31"52"-2883,34-31-577,18 1-192,8-3-416,5-3-641,6-10-641,-2-6-928,-4 0-1506,-3-5-2018</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56.604"/>
    </inkml:context>
    <inkml:brush xml:id="br0">
      <inkml:brushProperty name="width" value="0.025" units="cm"/>
      <inkml:brushProperty name="height" value="0.025" units="cm"/>
    </inkml:brush>
  </inkml:definitions>
  <inkml:trace contextRef="#ctx0" brushRef="#br0">43 0 14382,'0'0'4067,"-8"59"-3490,20-35-481,0 4-32,-3-1 0,0 1-96,-7 1-96,-2-2 64,0-2 64,-13-1 32,0-4-160,-1-3-737,-1-3-736,1-7-962,4-7-2049</inkml:trace>
  <inkml:trace contextRef="#ctx0" brushRef="#br0" timeOffset="1">224 126 8712,'0'0'10122,"51"-2"-9802,-29 2-256,0 1-1057,-4 3-2338,-6-1-1794</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56.929"/>
    </inkml:context>
    <inkml:brush xml:id="br0">
      <inkml:brushProperty name="width" value="0.025" units="cm"/>
      <inkml:brushProperty name="height" value="0.025" units="cm"/>
    </inkml:brush>
  </inkml:definitions>
  <inkml:trace contextRef="#ctx0" brushRef="#br0">1 57 7976,'0'0'10121,"69"3"-9384,-26-14-641,-1-3-673,-3-3-2690,-6-1-2754</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57.289"/>
    </inkml:context>
    <inkml:brush xml:id="br0">
      <inkml:brushProperty name="width" value="0.025" units="cm"/>
      <inkml:brushProperty name="height" value="0.025" units="cm"/>
    </inkml:brush>
  </inkml:definitions>
  <inkml:trace contextRef="#ctx0" brushRef="#br0">99 70 13613,'0'0'6934,"-3"8"-6992,-1 0 25,2-5 24,1 0-1,0-1 1,-1 1 0,1 0-1,0 0 1,0 0 0,1 1 0,-1-1-1,1 0 1,-1 0 0,1 6 0,1-9 7,-1 1 0,0 0 1,1-1-1,-1 1 0,1 0 1,-1-1-1,0 1 1,1-1-1,-1 1 0,1-1 1,0 1-1,-1-1 0,1 1 1,-1-1-1,1 0 1,0 1-1,-1-1 0,1 0 1,0 1-1,-1-1 0,1 0 1,0 0-1,0 0 1,-1 0-1,1 0 0,0 0 1,-1 0-1,1 0 0,1 0 1,29 0 24,-22 0-13,5-1-25,-7 1-39,0 0 0,0 0 0,0 0-1,-1 1 1,1 0 0,7 1-1,-13-1 56,0-1 0,0 1-1,0-1 1,0 1 0,0-1 0,0 1-1,0 0 1,-1 0 0,1-1-1,0 1 1,0 0 0,-1 0-1,1 0 1,0 0 0,-1 0-1,1 0 1,-1 0 0,1 0 0,-1 0-1,1 0 1,-1 0 0,0 0-1,0 0 1,1 0 0,-1 0-1,0 0 1,0 1 0,0-1 0,0 0-1,0 0 1,-1 0 0,1 0-1,0 0 1,0 0 0,-1 0-1,1 0 1,-1 0 0,1 0-1,-1 0 1,1 0 0,-1 0 0,0 0-1,1 0 1,-2 1 0,-5 8 126,-1 0 0,0 0-1,-1 0 1,0-1 0,-1-1 0,0 0 0,0 0 0,0-1 0,-1 0 0,0 0 0,-1-1 0,1-1 0,-24 7 0,33-11-206,1-1 0,0 1 0,-1-1 1,1 0-1,-1 0 0,1 0 0,-1 0 0,1 0 0,0 0 0,-1 0 0,1-1 0,-1 1 0,1 0 0,0-1 0,-1 1 0,1-1 0,0 1 1,-1-1-1,1 0 0,0 0 0,0 1 0,-2-2 0,1-1-794,0 1 1,0-1-1,1 0 1,-1 0-1,1 0 1,-1 0-1,1 0 1,-1-6-1,-7-23-10497</inkml:trace>
  <inkml:trace contextRef="#ctx0" brushRef="#br0" timeOffset="1">64 22 15278,'0'0'4228,"74"-7"-2562,-38 5-1186,2 1-415,2-3-354,-3 3-1536,-6-2-1891,-9-1-2498</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57.615"/>
    </inkml:context>
    <inkml:brush xml:id="br0">
      <inkml:brushProperty name="width" value="0.025" units="cm"/>
      <inkml:brushProperty name="height" value="0.025" units="cm"/>
    </inkml:brush>
  </inkml:definitions>
  <inkml:trace contextRef="#ctx0" brushRef="#br0">0 91 5765,'0'0'15920,"98"-10"-15088,-42-4-511,3-2-257,0 2-32,-9 3-1121,-7 0-2146,-13 2-2243,-11 4-4963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09.905"/>
    </inkml:context>
    <inkml:brush xml:id="br0">
      <inkml:brushProperty name="width" value="0.025" units="cm"/>
      <inkml:brushProperty name="height" value="0.025" units="cm"/>
    </inkml:brush>
  </inkml:definitions>
  <inkml:trace contextRef="#ctx0" brushRef="#br0">145 257 4292,'0'0'16795,"-10"-5"-15124,-36-15-502,44 20-1104,0-1 0,-1 1 1,1 0-1,0 0 0,-1 1 0,1-1 1,0 0-1,0 1 0,-1-1 1,1 1-1,0 0 0,0 0 1,0 0-1,0 0 0,0 0 1,0 0-1,0 1 0,0-1 0,0 0 1,0 1-1,1 0 0,-1-1 1,1 1-1,-1 0 0,-1 3 1,-2 2 146,1 0 1,-1 0-1,2 0 1,-1 0 0,-3 11-1,6-16-161,0-1-1,0 1 0,1 0 1,-1 1-1,0-1 1,1 0-1,0 0 1,-1 0-1,1 0 0,0 0 1,0 0-1,0 1 1,0-1-1,0 0 1,1 0-1,-1 0 0,1 0 1,-1 0-1,1 0 1,0 0-1,0 0 0,0 0 1,0 0-1,0 0 1,0 0-1,0-1 1,1 1-1,-1 0 0,1-1 1,2 3-1,0-3-49,-1 1 0,1-1 0,0 0-1,0 0 1,0 0 0,1-1-1,-1 1 1,0-1 0,0 0 0,0 0-1,0-1 1,0 1 0,0-1 0,1 0-1,5-2 1,0 0-9,-1-1-1,0-1 1,0 1 0,0-1 0,0-1-1,-1 0 1,0 0 0,0 0-1,-1-1 1,0 0 0,8-10 0,-2 0 1,0 0 0,-1 0 0,-1-2 0,12-25 0,-17 32 11,-1-1-1,0-1 0,-1 1 0,0-1 0,-1 1 1,-1-1-1,0 0 0,-1 0 0,-1-23 1,0 36-7,0 0 1,0 0 0,0 0 0,0 0 0,0 0 0,0 0 0,0 0 0,-1 0 0,1 0-1,-1 0 1,1 0 0,0 0 0,-1 0 0,0 0 0,1 0 0,-1 0 0,1 0 0,-1 0 0,0 0-1,0 1 1,0-1 0,1 0 0,-1 1 0,0-1 0,0 0 0,0 1 0,0-1 0,0 1 0,0-1-1,0 1 1,0 0 0,0-1 0,0 1 0,0 0 0,0 0 0,-1 0 0,1 0 0,0 0 0,0 0-1,0 0 1,0 0 0,0 0 0,0 1 0,0-1 0,0 0 0,0 1 0,0-1 0,0 1 0,0-1-1,0 1 1,0-1 0,0 1 0,0 0 0,-1 0 0,-5 3-11,0 0 0,1 1 1,-1 0-1,1 0 0,-11 12 0,7-7 73,1 1 0,1 0 0,0 0 0,0 1 0,1 0 0,1 0 0,0 0 0,1 1 0,0 0 0,1 0 0,0 1 0,-2 15 0,6-27-54,0 0 1,1 0 0,-1 0 0,0 1-1,1-1 1,0 0 0,-1 0 0,1 0-1,0 0 1,0 0 0,0 0 0,0-1-1,0 1 1,0 0 0,1 0 0,-1-1-1,1 1 1,-1-1 0,1 1-1,0-1 1,-1 0 0,1 0 0,0 0-1,0 0 1,0 0 0,0 0 0,0 0-1,0 0 1,3 0 0,10 3-230,1 0 1,-1-1-1,21 1 0,2 1-1464,-31-4 1059,1 1 0,-1 0 0,0 0 1,0 1-1,0 0 0,-1 0 0,10 7 0,-14-9 201,0 1 0,0-1 0,0 1 0,-1 0-1,1 0 1,0 0 0,-1 0 0,1 0 0,-1 0 0,0 0 0,0 0 0,0 0 0,0 1 0,0-1 0,0 0 0,-1 1 0,1-1 0,-1 1-1,0-1 1,0 1 0,0-1 0,0 1 0,0-1 0,0 1 0,0-1 0,-2 3 0,-5 16-3582</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5:57.988"/>
    </inkml:context>
    <inkml:brush xml:id="br0">
      <inkml:brushProperty name="width" value="0.025" units="cm"/>
      <inkml:brushProperty name="height" value="0.025" units="cm"/>
    </inkml:brush>
  </inkml:definitions>
  <inkml:trace contextRef="#ctx0" brushRef="#br0">344 1 12556,'0'0'7879,"-64"66"-7751,26-15 129,-10 9-33,0 2 0,2-4-96,5-7-96,11-11 32,9-13-96,14-15-160,14-17-3652,11-24-1505</inkml:trace>
  <inkml:trace contextRef="#ctx0" brushRef="#br0" timeOffset="1">153 93 15503,'0'0'4580,"38"64"-2786,-7-41-994,2 0-703,12 5-33,4 3-225,-2 2-1760,1-1-4229</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7.701"/>
    </inkml:context>
    <inkml:brush xml:id="br0">
      <inkml:brushProperty name="width" value="0.025" units="cm"/>
      <inkml:brushProperty name="height" value="0.025" units="cm"/>
    </inkml:brush>
  </inkml:definitions>
  <inkml:trace contextRef="#ctx0" brushRef="#br0">1 56 5221,'0'0'4543,"3"-9"-3502,-1 1-680,-2 5-193,1 0-1,-1 0 1,1 0 0,0 0-1,0 0 1,0 1 0,0-1-1,1 0 1,-1 1 0,1-1 0,0 1-1,2-4 1,-2 47 2693,19 318 1370,29 180-2317,8 311 326,-36-424-1352,-3-254 169,51 216-1,-4-40-484,-64-319-488,-2-22-66,1 0 0,-1 1 0,1-1 0,1 0 0,-1 0 0,1 0 0,0 0 0,5 9 0,-7-15-80,0-1 0,0 0 0,0 1 1,1-1-1,-1 0 0,0 0 0,0 1 0,0-1 1,1 0-1,-1 0 0,0 0 0,0 1 1,0-1-1,1 0 0,-1 0 0,0 0 0,1 0 1,-1 1-1,0-1 0,0 0 0,1 0 0,-1 0 1,0 0-1,1 0 0,-1 0 0,0 0 0,0 0 1,1 0-1,-1 0 0,0 0 0,1 0 0,-1 0 1,0 0-1,1 0 0,-1 0 0,0 0 0,0 0 1,1-1-1,-1 1 0,0 0 0,0 0 0,1 0 1,-1 0-1,0-1 0,0 1 0,1 0 0,-1 0 1,0-1-1,0 1 0,0 0 0,0 0 0,1-1 1,6-15-4693,-2-10-3232</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8.599"/>
    </inkml:context>
    <inkml:brush xml:id="br0">
      <inkml:brushProperty name="width" value="0.025" units="cm"/>
      <inkml:brushProperty name="height" value="0.025" units="cm"/>
    </inkml:brush>
  </inkml:definitions>
  <inkml:trace contextRef="#ctx0" brushRef="#br0">136 235 5317,'-14'0'5814,"0"1"-4772,4 0-558,0 0 0,0-1-1,0 0 1,0-1 0,0 0 0,0 0 0,0-1 0,-10-3 0,13-1 1273,12 3-718,15 1-686,-17 2-342,1065-34 1313,1077-137-854,-1835 159 2047,448 41 0,-687-27-4332,-61-2-497,-10 0 2067,0 0-1,1 0 0,-1 0 1,0 0-1,0-1 1,1 1-1,-1 0 1,0 0-1,1 0 0,-1 0 1,0-1-1,0 1 1,1 0-1,-1 0 0,0 0 1,0-1-1,0 1 1,1 0-1,-1-1 1,0 1-1,0 0 0,0 0 1,0-1-1,1 1 1,-1 0-1,0-1 0,0 1 1,0 0-1,0-1 1,0 1-1,0 0 0,0-1 1,0 1-1,0 0 1,0-1-1,0 1 1,0-1 106,0-9-8541</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8.957"/>
    </inkml:context>
    <inkml:brush xml:id="br0">
      <inkml:brushProperty name="width" value="0.025" units="cm"/>
      <inkml:brushProperty name="height" value="0.025" units="cm"/>
    </inkml:brush>
  </inkml:definitions>
  <inkml:trace contextRef="#ctx0" brushRef="#br0">1 2 11819,'0'0'7533,"8"-1"-6914,7 1-272,0 1 1,0 0-1,0 1 0,-1 1 1,1 0-1,-1 1 0,1 1 1,18 8-1,38 11-163,113 11 2624,-183-35-2765,-1 0 0,1 0 0,0 0 0,-1 1 0,1-1 0,0 0 0,-1 0 0,1 0 0,0 0 0,-1 1 0,1-1 0,0 0 0,-1 1 0,1-1 1,0 0-1,-1 1 0,1-1 0,-1 1 0,1-1 0,-1 1 0,1-1 0,-1 1 0,0-1 0,1 1 0,-1 0 0,1-1 0,-1 1 0,0 0 0,0-1 0,1 1 0,-1 0 1,0 1-1,-1-1 1,1 0-1,-1 1 1,0-1 0,1 0-1,-1 0 1,0 0 0,0 1-1,0-1 1,0 0 0,0 0-1,0 0 1,0 0 0,-2 1-1,-54 33 312,47-30-223,-24 14-242,2 2 0,0 1 0,-44 40 0,62-48-3078,1 0 0,-19 27 0,21-22-11124</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29.715"/>
    </inkml:context>
    <inkml:brush xml:id="br0">
      <inkml:brushProperty name="width" value="0.025" units="cm"/>
      <inkml:brushProperty name="height" value="0.025" units="cm"/>
    </inkml:brush>
  </inkml:definitions>
  <inkml:trace contextRef="#ctx0" brushRef="#br0">0 400 5221,'0'0'16421,"12"-8"-15161,192-106 1539,-17 11-1786,-153 82-908,-2-1 0,0-2 1,38-36-1,-31 12 87,-40 91-283,0-31 51,1 1 0,0-1 0,0 1-1,2-1 1,-1 1 0,2-1 0,-1 0-1,2 0 1,0 0 0,0 0 0,1-1-1,0 0 1,1 0 0,10 15 0,-7-15-535,0-1 0,0 0 1,1 0-1,0-1 0,1 0 0,0 0 1,0-1-1,14 7 0,21 5-4843,-1-8-4698</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30.559"/>
    </inkml:context>
    <inkml:brush xml:id="br0">
      <inkml:brushProperty name="width" value="0.025" units="cm"/>
      <inkml:brushProperty name="height" value="0.025" units="cm"/>
    </inkml:brush>
  </inkml:definitions>
  <inkml:trace contextRef="#ctx0" brushRef="#br0">157 129 7143,'4'-10'4884,"-2"7"-4362,18-47 2463,-18 47-2689,-1 0 1,0 1-1,0-1 1,-1 0-1,1-1 1,-1 1-1,1 0 1,-1 0-1,0 0 1,0 0-1,0 0 1,-1 0-1,1 0 1,-1 0-1,1 0 1,-3-6-1,2 8-254,1 1-1,-1-1 1,0 0-1,1 1 1,-1-1-1,0 1 1,0-1-1,1 1 1,-1-1-1,0 1 1,0-1-1,0 1 1,1 0-1,-1 0 1,0-1-1,0 1 0,0 0 1,0 0-1,0 0 1,0 0-1,0 0 1,0 0-1,1 0 1,-1 0-1,0 0 1,0 1-1,0-1 1,0 0-1,0 1 1,1-1-1,-1 0 1,0 1-1,0-1 1,0 1-1,1-1 1,-1 1-1,0-1 1,1 1-1,-1 0 1,0 1-1,-25 30 410,18-13-284,0 1 1,1 0-1,1 0 1,1 0-1,1 1 1,-3 32-1,5-13 192,1-1-1,7 64 0,-3-85-304,0-1 1,2 1-1,-1-1 1,9 19-1,-10-29-41,0 0 0,0 0 0,1 0 0,0 0 0,0 0 0,1-1 0,-1 0-1,2 0 1,-1 0 0,0 0 0,13 8 0,-18-14-13,0 0-1,0 0 1,0 1 0,0-1 0,1 0-1,-1 0 1,0 1 0,0-1-1,0 0 1,1 0 0,-1 0 0,0 0-1,0 0 1,1 1 0,-1-1-1,0 0 1,0 0 0,1 0 0,-1 0-1,0 0 1,1 0 0,-1 0-1,0 0 1,0 0 0,1 0 0,-1 0-1,0 0 1,1 0 0,-1 0-1,0 0 1,0 0 0,1 0 0,-1 0-1,0 0 1,0-1 0,1 1-1,-1 0 1,0 0 0,0 0 0,1 0-1,-1-1 1,0 1 0,0 0-1,0 0 1,1 0 0,-1-1 0,0 1-1,0 0 1,0 0 0,0-1-1,0 1 1,0 0 0,1 0 0,-1-1-1,0 1 1,0 0 0,0-1-1,0 1 1,0 0 0,0 0 0,0-1-1,0 1 1,0 0 0,0-1 0,0 1-1,0 0 1,-1 0 0,1-1-1,0 1 1,-6-22-434,-13-19-790,-2 1-1,-48-69 1,25 42 1118,35 54 214,7 11 67,0 0 0,0-1 0,0 1 0,0-1 0,1 1 0,-1-1 0,1 0 0,-1 0 1,1 1-1,-1-6 0,28 9 326,31 8-558,29 4-2932,-78-13 1663,-1 0 0,1-1 0,0 0 0,0 0 0,8-3 0,13-10-6922</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30.900"/>
    </inkml:context>
    <inkml:brush xml:id="br0">
      <inkml:brushProperty name="width" value="0.025" units="cm"/>
      <inkml:brushProperty name="height" value="0.025" units="cm"/>
    </inkml:brush>
  </inkml:definitions>
  <inkml:trace contextRef="#ctx0" brushRef="#br0">79 1 5605,'0'0'15620,"-7"14"-15353,-9 21 57,-20 59 0,31-80-301,1 0 1,1 0-1,0 0 1,1 1-1,1-1 1,0 1 0,1-1-1,3 30 1,-2-40-40,0-1 1,1 1 0,-1 0-1,1-1 1,-1 1-1,1-1 1,0 1 0,1-1-1,-1 0 1,1 0 0,-1 0-1,1 0 1,0 0-1,0-1 1,0 1 0,0-1-1,0 0 1,1 0-1,-1 0 1,1 0 0,-1-1-1,7 2 1,-1 0-749,0-1 0,1 0 0,-1 0 1,0-1-1,1 0 0,-1-1 0,1 0 0,12-2 1,11-6-4432</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4:31.269"/>
    </inkml:context>
    <inkml:brush xml:id="br0">
      <inkml:brushProperty name="width" value="0.025" units="cm"/>
      <inkml:brushProperty name="height" value="0.025" units="cm"/>
    </inkml:brush>
  </inkml:definitions>
  <inkml:trace contextRef="#ctx0" brushRef="#br0">219 97 13229,'0'0'10858,"-58"51"-10378,26-12-191,-1 3-193,2-1-64,8-4 0,3-6-513,10-9-864,0-8-128,9-10-738,1-15-4739,0-12 31</inkml:trace>
  <inkml:trace contextRef="#ctx0" brushRef="#br0" timeOffset="1">7 155 11883,'0'0'8680,"51"31"-8327,-23-12-225,3 2-32,3-6-641,-3-5-1665,0-7-2306,-6-3-2402</inkml:trace>
  <inkml:trace contextRef="#ctx0" brushRef="#br0" timeOffset="2">266 0 12396,'0'0'9641,"21"58"-8296,-11-24-192,-1 2-736,-1 5-289,-7 0-128,-1 3 32,-10 0-577,-11-3-1120,-10-6-1154,-5-11-5445</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05.777"/>
    </inkml:context>
    <inkml:brush xml:id="br0">
      <inkml:brushProperty name="width" value="0.025" units="cm"/>
      <inkml:brushProperty name="height" value="0.025" units="cm"/>
    </inkml:brush>
  </inkml:definitions>
  <inkml:trace contextRef="#ctx0" brushRef="#br0">1 1 5701,'0'0'12012,"3"52"-10891,-3-35-577,0-2-512,0-3-32,10-4-929,5-5-1056,2-3-1923,2 0-3075</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06.117"/>
    </inkml:context>
    <inkml:brush xml:id="br0">
      <inkml:brushProperty name="width" value="0.025" units="cm"/>
      <inkml:brushProperty name="height" value="0.025" units="cm"/>
    </inkml:brush>
  </inkml:definitions>
  <inkml:trace contextRef="#ctx0" brushRef="#br0">1 1 17072,'0'0'-64,"73"13"-5157,-48-11 545</inkml:trace>
  <inkml:trace contextRef="#ctx0" brushRef="#br0" timeOffset="1">250 353 9545,'0'0'2594,"63"16"-2049,-36-10-609,1 4-1794,-1 1-1601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0.980"/>
    </inkml:context>
    <inkml:brush xml:id="br0">
      <inkml:brushProperty name="width" value="0.025" units="cm"/>
      <inkml:brushProperty name="height" value="0.025" units="cm"/>
    </inkml:brush>
  </inkml:definitions>
  <inkml:trace contextRef="#ctx0" brushRef="#br0">1 126 5926,'0'0'16837,"6"15"-15081,-3-8-1541,2 5 36,0 1-1,-1-1 1,0 1 0,-1 0 0,0 0-1,-1 0 1,0 19 0,-2 197 619,18-251-368,-8-3-498,-1 0 0,-1-1 1,-1 0-1,-2 0 0,-1 0 1,0-1-1,-2 0 0,-1 0 0,-5-41 1,5 63-4,-2 0 0,1 0 0,0 1 0,-1-1 0,0 0 0,0 1 1,0-1-1,-1 1 0,1-1 0,-1 1 0,0 0 0,-1-1 0,1 1 0,-1 0 0,1 0 1,-1 1-1,0-1 0,-5-4 0,7 8-3,0 0-1,1-1 1,-1 1 0,0 0-1,1 0 1,-1 0 0,0 0-1,0-1 1,1 1 0,-1 0-1,0 0 1,0 0 0,1 1-1,-1-1 1,0 0 0,0 0-1,1 0 1,-1 0 0,0 1-1,0-1 1,1 0 0,-1 1-1,0-1 1,1 1 0,-1-1-1,1 0 1,-1 1 0,1-1-1,-1 1 1,1 0 0,-1-1-1,1 1 1,-1-1 0,1 1-1,-1 0 1,1-1 0,0 1-1,0 0 1,-1-1 0,1 1-1,0 0 1,0 0 0,0-1-1,0 1 1,0 0 0,0 0-1,0-1 1,0 2 0,-4 41 27,4-41-21,0 2 1,0 1 0,0-1 1,1 0-1,-1 0 0,1 0 1,0 0-1,0 0 0,1 0 1,-1 0-1,1 0 0,0 0 1,0 0-1,0-1 0,0 1 1,0-1-1,1 0 0,0 1 1,3 2-1,-3-4 8,0 0 1,-1-1-1,1 1 0,0-1 1,0 0-1,0 0 0,0 0 1,0 0-1,0-1 0,0 1 1,1-1-1,-1 1 0,0-1 1,0 0-1,0-1 0,0 1 1,0 0-1,1-1 1,-1 0-1,0 0 0,0 0 1,0 0-1,-1 0 0,1 0 1,5-4-1,1-1 25,-1 1 0,0-1 0,-1-1 0,1 1 1,-1-1-1,-1 0 0,1-1 0,-1 0 0,0 0 0,-1 0 0,7-15 0,-1 0 23,-1 0-1,-1-2 1,7-31-1,-17 66-103,-1 0-1,2 0 1,-1 0 0,2 13-1,0 18 42,-11 224-905,10-263 641,0 0 0,1 1 0,-1-1 0,0 0 0,0 0 0,1 0 0,0 1 0,-1-1 0,1 0 0,0 0 1,2 3-1,-3-4-43,1 0 0,0-1 1,-1 1-1,1-1 1,-1 1-1,1-1 0,0 1 1,-1-1-1,1 0 0,0 1 1,0-1-1,-1 0 1,1 0-1,0 1 0,0-1 1,0 0-1,-1 0 0,1 0 1,0 0-1,0 0 1,0 0-1,-1 0 0,1 0 1,0 0-1,0 0 1,0-1-1,-1 1 0,1 0 1,0 0-1,0-1 0,-1 1 1,1-1-1,0 1 1,-1 0-1,2-2 0,11-11-9818</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06.471"/>
    </inkml:context>
    <inkml:brush xml:id="br0">
      <inkml:brushProperty name="width" value="0.025" units="cm"/>
      <inkml:brushProperty name="height" value="0.025" units="cm"/>
    </inkml:brush>
  </inkml:definitions>
  <inkml:trace contextRef="#ctx0" brushRef="#br0">0 1 8456,'0'0'641,"38"65"352,-16-33-641,1-1-224,4-2-64,0-1-128,0 0-801,-1 3-1986</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06.811"/>
    </inkml:context>
    <inkml:brush xml:id="br0">
      <inkml:brushProperty name="width" value="0.025" units="cm"/>
      <inkml:brushProperty name="height" value="0.025" units="cm"/>
    </inkml:brush>
  </inkml:definitions>
  <inkml:trace contextRef="#ctx0" brushRef="#br0">0 0 2370,'11'7'2856,"18"10"-2259,39 25 3778,-60-36-3169,0 0-1,0 0 1,-1 1-1,0 0 0,0 0 1,6 9-1,-10-11-756,1 0-1,0 0 1,0 0 0,0-1-1,1 1 1,0-1-1,-1 0 1,2 0 0,-1-1-1,0 1 1,1-1-1,7 3 1,14 3-1481,2-1-4089,-6-2-1839,-13-2-2505</inkml:trace>
  <inkml:trace contextRef="#ctx0" brushRef="#br0" timeOffset="1">310 254 9289,'0'0'-833</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09.585"/>
    </inkml:context>
    <inkml:brush xml:id="br0">
      <inkml:brushProperty name="width" value="0.025" units="cm"/>
      <inkml:brushProperty name="height" value="0.025" units="cm"/>
    </inkml:brush>
  </inkml:definitions>
  <inkml:trace contextRef="#ctx0" brushRef="#br0">0 1 4164,'0'0'128</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09.929"/>
    </inkml:context>
    <inkml:brush xml:id="br0">
      <inkml:brushProperty name="width" value="0.025" units="cm"/>
      <inkml:brushProperty name="height" value="0.025" units="cm"/>
    </inkml:brush>
  </inkml:definitions>
  <inkml:trace contextRef="#ctx0" brushRef="#br0">1 0 801</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10.958"/>
    </inkml:context>
    <inkml:brush xml:id="br0">
      <inkml:brushProperty name="width" value="0.025" units="cm"/>
      <inkml:brushProperty name="height" value="0.025" units="cm"/>
    </inkml:brush>
  </inkml:definitions>
  <inkml:trace contextRef="#ctx0" brushRef="#br0">22 1 7431,'0'0'11029,"-2"0"-10988,0 1 0,0 0 0,1-1 0,-1 1 0,0 0 0,1 0 0,-1 0 0,1 0-1,-1 0 1,1 1 0,-2 1 0,3 27 444,1 1-1,1-1 1,1 0 0,2 0-1,2 0 1,0 0 0,2-1-1,19 42 1,23 65 54,-24-60-163,3-1-1,42 74 0,-46-105-421,171 273 962,-79-133-810,-5-7-57,125 118-32,-20-27 73,-159-191 77,3-2 1,108 99-1,-57-63-88,-52-50 114,117 92-1,-146-129-108,2-2 0,0-1-1,1-2 1,1-1-1,47 16 1,-24-12-47,79 43 0,19 8 17,102 40 485,-241-106-526,-1 0-1,2-2 0,-1 0 0,36 4 0,-13-2-3,-35-5-146,1 0 0,-1 1 1,0 0-1,-1 0 1,1 0-1,0 1 0,-1-1 1,10 10-1,-11-9-55,0-1 0,0 1 0,0-1 0,0 0 0,1 0 0,-1 0 0,1-1 0,0 1 0,0-1 0,0-1 0,0 1-1,0-1 1,6 2 0</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12.182"/>
    </inkml:context>
    <inkml:brush xml:id="br0">
      <inkml:brushProperty name="width" value="0.025" units="cm"/>
      <inkml:brushProperty name="height" value="0.025" units="cm"/>
    </inkml:brush>
  </inkml:definitions>
  <inkml:trace contextRef="#ctx0" brushRef="#br0">102 139 12780,'5'-10'3118,"1"-5"-1812,-1-1 1,7-28-1,-11 41-1058,0 0-1,-1 0 0,0 0 1,1 0-1,-1 0 0,0 1 1,-1-1-1,1 0 0,0 0 1,-1 0-1,0 0 1,-1-5-1,1 7-186,0 0-1,0 0 1,0 0 0,0 0 0,0 1-1,0-1 1,0 0 0,0 1-1,0-1 1,-1 1 0,1-1 0,0 1-1,0-1 1,0 1 0,-1 0 0,1 0-1,0-1 1,-1 1 0,1 0 0,0 0-1,0 0 1,-1 1 0,1-1-1,0 0 1,0 0 0,-1 1 0,1-1-1,0 0 1,0 1 0,0 0 0,-1-1-1,0 2 1,0-1-52,0 1 0,0 0 0,0-1 0,0 1-1,0 0 1,0 0 0,0 1 0,1-1 0,-1 0 0,1 0 0,0 1-1,0-1 1,-1 1 0,2-1 0,-1 1 0,-1 3 0,2-4-8,-1-1 0,0 0 0,1 0 0,0 1 0,-1-1-1,1 0 1,0 1 0,0-1 0,0 1 0,0-1 0,0 0 0,0 1 0,0-1 0,0 0 0,0 1 0,1-1 0,-1 0 0,0 1 0,1-1-1,-1 0 1,1 0 0,0 1 0,-1-1 0,1 0 0,0 0 0,0 0 0,0 0 0,0 0 0,0 0 0,0 0 0,0 0 0,2 1 0,5 0 10,0 0 1,0 1 0,-1 0 0,1 1 0,0-1 0,-1 1 0,0 1-1,0 0 1,0 0 0,-1 0 0,0 0 0,0 1 0,0 0 0,0 1-1,-1-1 1,0 1 0,-1 0 0,1 0 0,-1 1 0,-1-1 0,1 1 0,-1 0-1,-1 0 1,1 0 0,-2 0 0,3 14 0,-2-7 172,0 0 0,-1 1 0,0-1 0,-2 0 1,0 1-1,-4 23 0,4-35-100,0 0 1,0 0-1,-1 0 0,0 0 1,0 0-1,0 0 0,0-1 1,0 1-1,-1 0 1,1-1-1,-1 0 0,0 0 1,0 0-1,0 0 0,-1 0 1,1 0-1,-1-1 1,1 0-1,-1 0 0,0 0 1,0 0-1,0 0 0,0-1 1,0 0-1,0 0 1,0 0-1,-8 1 0,7-1-50,0-1-1,0 1 0,0-1 1,0 0-1,0 0 1,0 0-1,0-1 0,-1 0 1,2 0-1,-1 0 0,0-1 1,0 0-1,0 1 1,1-2-1,-1 1 0,1 0 1,-8-7-1,8 6-24,1-1-1,-1 0 0,1 0 1,1-1-1,-1 1 1,0-1-1,1 1 1,0-1-1,0 0 0,0 0 1,1 0-1,0 0 1,0 0-1,0 0 1,0 0-1,1 0 1,0-9-1,1 7-8,0-1 0,0 1 0,1 0 0,0 0-1,0 0 1,0 0 0,1 0 0,0 0 0,0 1 0,1 0 0,0-1 0,0 1-1,1 0 1,-1 1 0,1-1 0,0 1 0,1 0 0,-1 0 0,1 1 0,0 0-1,0 0 1,1 0 0,11-5 0,-1 1-125,0 1-1,0 1 1,1 0-1,0 1 1,0 1 0,0 1-1,0 0 1,27 0-1,-37 3-430,20-3-4001,-27 2 4176,0 0 0,-1 1 0,1-1 1,0 1-1,-1-1 0,1 0 0,0 0 0,-1 1 0,1-1 0,-1 0 0,1 0 0,-1 0 0,1 1 0,-1-1 0,0 0 0,1 0 0,-1 0 0,0 0 0,0-1 0,1-17-7466</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12.538"/>
    </inkml:context>
    <inkml:brush xml:id="br0">
      <inkml:brushProperty name="width" value="0.025" units="cm"/>
      <inkml:brushProperty name="height" value="0.025" units="cm"/>
    </inkml:brush>
  </inkml:definitions>
  <inkml:trace contextRef="#ctx0" brushRef="#br0">138 0 17232,'0'0'5766,"-46"57"-4261,21-22-640,-1 3-513,6 0-127,5-3-97,9-6 0,6-7-160,5-8 64,16-5-32,6-9-256,2 0-609,4-4-1506,3-12-1921,-1-6-5893</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12.893"/>
    </inkml:context>
    <inkml:brush xml:id="br0">
      <inkml:brushProperty name="width" value="0.025" units="cm"/>
      <inkml:brushProperty name="height" value="0.025" units="cm"/>
    </inkml:brush>
  </inkml:definitions>
  <inkml:trace contextRef="#ctx0" brushRef="#br0">204 1 17745,'0'0'5349,"-66"76"-3235,45-43-224,2-2-929,5 1-769,6-9-192,5-2-128,3-8-321,0-4-255,0-3-450,0-2-863,-1-4-994,-5 0-1762,-2-6-5060</inkml:trace>
  <inkml:trace contextRef="#ctx0" brushRef="#br0" timeOffset="1">1 107 15471,'0'0'11691,"78"11"-11115,-37-9-448,4 1-192,-3-2-1890,-5-1-3170,-6 0-4389</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13.253"/>
    </inkml:context>
    <inkml:brush xml:id="br0">
      <inkml:brushProperty name="width" value="0.025" units="cm"/>
      <inkml:brushProperty name="height" value="0.025" units="cm"/>
    </inkml:brush>
  </inkml:definitions>
  <inkml:trace contextRef="#ctx0" brushRef="#br0">0 0 17232,'0'0'6919,"59"61"-5350,-41-32-800,-5 7-449,-5 5-224,-7 4-31,-1 2-1,-7-2-1089,-13-4-1858,-9-8-1922,-2-13-6373</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14.140"/>
    </inkml:context>
    <inkml:brush xml:id="br0">
      <inkml:brushProperty name="width" value="0.025" units="cm"/>
      <inkml:brushProperty name="height" value="0.025" units="cm"/>
    </inkml:brush>
  </inkml:definitions>
  <inkml:trace contextRef="#ctx0" brushRef="#br0">129 47 4676,'0'0'13426,"2"-8"-11514,9-25-599,-11 33-1292,-1 1 0,1-1 0,0 0 0,0 0 0,0 0 0,0 0-1,-1 0 1,1 0 0,0 0 0,0 0 0,0 0 0,0 0 0,-1 0 0,1 0 0,0 0 0,0 0 0,0 0 0,0 0 0,-1 0 0,1 0 0,0 0 0,0 0 0,0 0 0,0-1 0,-1 1-1,1 0 1,0 0 0,0 0 0,0 0 0,0 0 0,0 0 0,0 0 0,-1-1 0,1 1 0,0 0 0,0 0 0,0 0 0,0 0 0,0 0 0,0-1 0,0 1 0,0 0 0,0 0-1,0 0 1,0 0 0,0-1 0,0 1 0,0 0 0,0 0 0,0 0 0,0 0 0,0-1 0,0 1 0,0 0 0,0 0 0,0 0 0,0 0 0,0-1 0,0 1 0,0 0 0,0 0 0,1 0 0,-11 7 25,5 0 6,1 0 0,0 0 0,0 1 0,0 0-1,1 0 1,1 0 0,-1 0 0,1 0 0,0 1-1,0 11 1,0 11 627,2 46 0,-1-75-675,1 0 0,0 1 0,0-1 0,0 0-1,0 1 1,1-1 0,-1 0 0,1 1 0,-1-1 0,1 0 0,0 1 0,0-1 0,0 0 0,0 0 0,0 0 0,1 0 0,-1 0 0,0 0 0,1-1 0,0 1 0,-1 0 0,1-1 0,0 1 0,0-1 0,0 1 0,0-1 0,0 0 0,0 0 0,0 0 0,0 0 0,0 0 0,1-1 0,-1 1 0,0 0 0,1-1-1,-1 0 1,0 0 0,4 0 0,-5 0-89,-1 0 1,0-1-1,1 1 0,-1 0 0,1-1 0,-1 1 0,0-1 0,1 1 0,-1-1 0,0 1 0,1-1 0,-1 1 0,0-1 0,0 1 0,1-1 0,-1 1 0,0-1 0,0 1 0,0-1 0,0 0 0,0 1 0,0-1 0,0 1 0,0-1 0,0 1 0,0-1 0,0 0 0,0 1 0,0-1 1,-1 1-1,1-1 0,0 1 0,0-1 0,-1 1 0,1-1 0,-1 0 0,-8-22-3626,0 13 1961,-1 0 1,1 1-1,-1 0 1,-15-10-1,-13-3 2056,-1 14 5995,54 13-2073,11 4-3448,6-6-312,55-2 1,-75-1-1743,-1-2-1,0 1 1,0-1 0,21-8-1,-11 1-3924</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1.963"/>
    </inkml:context>
    <inkml:brush xml:id="br0">
      <inkml:brushProperty name="width" value="0.025" units="cm"/>
      <inkml:brushProperty name="height" value="0.025" units="cm"/>
    </inkml:brush>
  </inkml:definitions>
  <inkml:trace contextRef="#ctx0" brushRef="#br0">1 0 7399,'0'0'12695,"1"8"-10811,-1-4-1805,0 0 0,1-1 0,-1 1 0,1-1 0,0 1 0,0-1 0,0 1 0,0-1 0,1 0 0,-1 1 0,1-1 0,0 0 0,0 0 0,0 0 0,0 0 0,1-1 0,-1 1 0,1-1 0,0 1 0,-1-1 0,1 0 0,0 0 0,0 0 0,1 0 0,-1-1 0,0 1 0,0-1 0,1 0 0,-1 0 0,1 0 0,-1 0 0,1-1 0,0 1 0,5-1 0,-6 0-67,0 0 0,0 0 0,0 0 0,0 0 0,0 0 0,0-1 0,0 1 0,0-1 0,0 0 0,0 0 0,0 0 0,-1 0 0,1 0 0,0-1 0,-1 1 0,1-1 0,-1 0 0,1 1 0,-1-1 0,0 0 0,0-1 0,0 1 0,0 0 0,0-1 0,-1 1 0,1-1 0,0 1 0,-1-1 0,0 0 0,0 1 0,0-1 0,0 0 0,0 0 0,-1 0 0,1 0 0,-1 0 0,0 0 0,0 0 0,0 0 0,0-6 0,-1 9-11,1 0 0,0-1 1,0 1-1,0-1 1,0 1-1,-1 0 1,1-1-1,0 1 1,0-1-1,-1 1 0,1 0 1,0-1-1,0 1 1,-1 0-1,1 0 1,0-1-1,-1 1 1,1 0-1,-1 0 0,1 0 1,0-1-1,-1 1 1,1 0-1,-1 0 1,1 0-1,0 0 1,-1 0-1,1 0 0,-1 0 1,1 0-1,-1 0 1,1 0-1,0 0 1,-1 0-1,1 0 1,-1 0-1,1 0 0,-1 0 1,1 0-1,0 0 1,-1 1-1,1-1 1,0 0-1,-1 0 1,1 1-1,0-1 0,-1 0 1,1 0-1,0 1 1,-1-1-1,1 0 1,0 1-1,0-1 1,-1 1-1,1-1 0,0 0 1,0 1-1,0-1 1,-1 1-1,-16 22 46,13-12 5,-1 1 1,2 0-1,0 0 0,0 1 1,1-1-1,1 0 0,0 1 1,0-1-1,3 24 0,-1-35-32,-1 1-1,0-1 1,0 1 0,1-1-1,-1 1 1,1-1 0,-1 1-1,1-1 1,0 0-1,-1 1 1,1-1 0,0 0-1,0 0 1,0 0 0,0 1-1,0-1 1,0 0 0,0 0-1,0 0 1,1-1-1,-1 1 1,0 0 0,0 0-1,3 0 1,-1 0-1,0-1-1,0 1 1,0-1 0,0 1-1,0-1 1,0 0 0,0-1 0,0 1-1,0 0 1,0-1 0,4-1-1,3-1 1,0-1-1,-1 0 0,0 0 1,0-1-1,0 0 0,10-8 1,81-89-676,-100 102 655,0 0 0,0 0 1,1 0-1,-1 0 0,0 0 0,0 0 1,1 0-1,-1 0 0,0 0 0,0 0 1,1 1-1,-1-1 0,0 0 0,0 0 1,1 0-1,-1 0 0,0 0 0,0 0 1,1 1-1,-1-1 0,0 0 0,0 0 1,0 0-1,0 1 0,1-1 0,-1 0 1,0 0-1,0 1 0,0-1 0,0 0 1,0 0-1,0 1 0,1-1 0,-1 0 1,0 0-1,0 1 0,0-1 0,0 0 1,0 0-1,0 1 0,0-1 0,0 0 1,0 0-1,0 1 0,-1-1 0,1 0 1,0 0-1,0 1 0,2 28 95,4 13 60,-5-42-146,0 1 0,-1-1 0,1 1 1,0-1-1,-1 0 0,1 1 0,0-1 0,-1 0 0,1 1 0,0-1 0,0 0 0,0 0 0,-1 0 0,1 0 0,0 0 1,0 0-1,0 0 0,-1 0 0,1 0 0,0 0 0,0 0 0,-1 0 0,1-1 0,0 1 0,0 0 0,-1 0 1,1-1-1,0 1 0,0-1 0,-1 1 0,1 0 0,-1-1 0,1 1 0,0-1 0,-1 0 0,1 1 0,0-2 1,24-28 48,-20 24-83,5-6-88,-6 6-18,0 0 0,1 0 1,-1 0-1,1 1 0,1 0 0,-1 0 1,1 0-1,-1 1 0,2 0 0,-1 0 1,9-5-1,-14 10 115,0-1 1,-1 0-1,1 1 1,0-1-1,-1 1 0,1-1 1,0 1-1,-1-1 1,1 1-1,0-1 1,-1 1-1,1-1 0,-1 1 1,1 0-1,-1-1 1,1 1-1,-1 0 1,0 0-1,1-1 0,-1 1 1,0 0-1,0 0 1,0-1-1,1 1 1,-1 0-1,0 0 1,0 0-1,0-1 0,0 1 1,0 0-1,0 0 1,0 0-1,-1 1 1,1 41 243,0-33-165,1 67 1754,16 99 0,-16-168-1875,0 1 0,-1-1-1,0 1 1,0-1 0,-1 1-1,0-1 1,-1 1 0,1-1-1,-2 0 1,1 0 0,-1 0 0,0 0-1,-7 11 1,7-15 77,0 1 1,0-1-1,0 0 0,0-1 1,-1 1-1,0-1 0,1 1 1,-1-1-1,0 0 0,-1-1 1,1 1-1,-1-1 0,1 1 1,-1-1-1,0-1 0,1 1 1,-1-1-1,0 0 0,0 0 1,0 0-1,0-1 0,0 1 1,0-1-1,-6-1 0,10 1-6,-1-1 0,1 1-1,0-1 1,-1 1 0,1-1-1,0 0 1,-1 0 0,1 1 0,0-1-1,0 0 1,0 0 0,0 0-1,0 0 1,0 0 0,0-1 0,0 1-1,0 0 1,0 0 0,1-1-1,-1 1 1,0 0 0,1-1-1,-1 1 1,1-1 0,0 1 0,-1 0-1,1-1 1,0 1 0,0-1-1,0 1 1,0-1 0,0-2 0,0-5-6,1 1 0,-1-1 0,2 1 0,3-16 0,1 7-30,0 0 1,2 1-1,0 0 0,1 0 0,15-21 1,64-74-20,-66 84 60,17-15 6,-26 29-221,-1-1 1,0 0-1,0-1 1,-2 0-1,17-30 1,-28 45 186,1 0 1,-1 0-1,1 0 1,-1 0-1,0 0 1,1 0-1,-1 0 1,1 0-1,-1 0 1,1 0-1,-1 0 1,0 0-1,1 0 0,-1 1 1,1-1-1,-1 0 1,1 0-1,-1 1 1,1-1-1,-1 0 1,1 1-1,-1-1 1,1 1-1,0-1 1,-1 0-1,1 1 1,-1-1-1,1 1 0,0-1 1,-1 2-1,-22 18 44,14-9 108,0 1-1,1 0 1,-7 16-1,12-24-55,2 0 0,-1 0 1,0 1-1,1-1 0,0 0 0,-1 1 0,2-1 0,-1 1 1,1-1-1,-1 1 0,1-1 0,0 1 0,1-1 1,1 8-1,-2-11-62,1 1 1,1-1 0,-1 0 0,0 0-1,0 0 1,0 1 0,1-1 0,-1 0-1,0-1 1,1 1 0,-1 0 0,1 0-1,-1-1 1,1 1 0,-1 0 0,1-1-1,-1 0 1,1 1 0,0-1 0,-1 0-1,1 0 1,0 0 0,-1 0 0,1 0-1,0 0 1,-1 0 0,1-1 0,-1 1-1,4-2 1,48-14 69,-30 2-215,0-1 1,-1-1 0,35-33-1,-2 1 20,-55 48 114,1-1 0,-1 1-1,0-1 1,1 1 0,-1-1-1,1 1 1,-1 0 0,0-1-1,1 1 1,-1-1 0,1 1-1,-1 0 1,1-1 0,-1 1-1,1 0 1,0 0 0,-1-1-1,1 1 1,-1 0 0,1 0-1,-1 0 1,1 0 0,0 0-1,-1 0 1,1 0 0,0 0-1,-1 0 1,1 0 0,-1 0-1,1 0 1,-1 0 0,1 0-1,0 1 1,-1-1 0,1 0 0,-1 0-1,1 1 1,-1-1 0,1 0-1,-1 1 1,1-1 0,-1 0-1,1 1 1,-1-1 0,1 1-1,5 32 767,-6-29-684,0-1 0,0 1-1,0-1 1,1 0 0,0 1 0,0-1 0,0 0 0,0 1-1,2 3 1,-3-6-80,1-1 0,-1 0-1,0 1 1,1-1 0,-1 0 0,0 1-1,1-1 1,-1 0 0,1 0-1,-1 0 1,1 1 0,-1-1 0,1 0-1,-1 0 1,1 0 0,-1 0 0,0 0-1,1 0 1,-1 0 0,1 0-1,-1 0 1,1 0 0,-1 0 0,1 0-1,-1 0 1,1 0 0,0-1 0,23-15 205,-17 9-289,1 0-1,1 0 1,-1 1 0,16-8-1,-20 11-875,1 2 0,-1-1 0,1 0 0,0 1 0,-1 0 0,1 0 0,8 0 0,-3 0-5491</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14.481"/>
    </inkml:context>
    <inkml:brush xml:id="br0">
      <inkml:brushProperty name="width" value="0.025" units="cm"/>
      <inkml:brushProperty name="height" value="0.025" units="cm"/>
    </inkml:brush>
  </inkml:definitions>
  <inkml:trace contextRef="#ctx0" brushRef="#br0">62 0 11563,'0'0'9513,"-35"59"-8969,24-30-159,1 2-193,6-4-64,3-3 0,1-5-96,4-7 0,14-6-480,4-6-865,5 0-1314,2-13-3330</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14.854"/>
    </inkml:context>
    <inkml:brush xml:id="br0">
      <inkml:brushProperty name="width" value="0.025" units="cm"/>
      <inkml:brushProperty name="height" value="0.025" units="cm"/>
    </inkml:brush>
  </inkml:definitions>
  <inkml:trace contextRef="#ctx0" brushRef="#br0">182 21 14125,'0'0'2210,"-38"48"321,11-17-577,-2 3-257,0-6-319,3-2-578,8-7-575,6-8-161,9-4-96,8-7-4837,0-10 641,0-3-1377</inkml:trace>
  <inkml:trace contextRef="#ctx0" brushRef="#br0" timeOffset="1">36 103 9993,'0'0'11627,"59"5"-11402,-37-3-129,-1 0-673,1-2-1569,-2 0-2466,-6-2-3043</inkml:trace>
  <inkml:trace contextRef="#ctx0" brushRef="#br0" timeOffset="2">224 0 13196,'0'0'10859,"33"59"-10539,-15-30-224,-1 4-32,-7 6 0,-7 6-320,-3 6-577,-13 3-320,-13 2-833,-6-9-2498,-4-8-7784</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24.684"/>
    </inkml:context>
    <inkml:brush xml:id="br0">
      <inkml:brushProperty name="width" value="0.025" units="cm"/>
      <inkml:brushProperty name="height" value="0.025" units="cm"/>
    </inkml:brush>
  </inkml:definitions>
  <inkml:trace contextRef="#ctx0" brushRef="#br0">3821 270 14734,'-89'-58'-988,"-107"-50"-1,156 90 507,-1 1-1,0 2 0,-1 2 0,-1 2 0,-67-9 0,25 13 57,0 5 0,-1 3 1,1 4-1,0 4 0,1 3 0,-136 38 0,32 8 2154,-316 144 0,351-131-449,3 7 1,3 7-1,-240 183 1,311-205-948,2 3-1,3 4 1,4 2 0,2 3 0,4 3 0,3 3 0,-87 164 0,88-122-347,7 2 0,4 2 0,-49 229 0,59-165-244,-19 384 1,51-479 235,5 1 0,5-1-1,25 145 1,-21-196 57,1-1 0,2 0 0,3-2-1,0 1 1,3-2 0,2 0 0,1-1 0,2-2 0,48 59 0,-32-54 109,3-1 0,0-3 0,3-2 0,1-1 0,2-3 0,1-2 0,1-2-1,2-3 1,70 26 0,-23-17 4,3-4-1,0-5 1,1-4-1,136 10 1,-110-22-104,2-5-1,-1-7 1,0-5 0,-1-5-1,0-7 1,206-55 0,-202 32-177,-1-5 0,-3-6 0,-2-6 1,-3-6-1,-2-4 0,-4-7 0,-3-4 0,-4-5 1,-4-5-1,-3-4 0,-5-6 0,-5-3 1,-3-4-1,-6-5 0,120-203 0,-145 206-71,-6-3 0,-4-2 1,52-175-1,-79 203 197,-4-2 1,-4 1-1,-4-2 0,-4 0 1,-4-144-1,-8 180 25,-2 1-1,-3-1 0,-2 1 1,-2 1-1,-2 0 0,-3 1 1,-1 0-1,-3 2 0,-2 0 1,-2 2-1,-2 1 1,-2 1-1,-2 1 0,-1 2 1,-58-54-1,22 32 11,-3 4 0,-2 3-1,-2 3 1,-3 4 0,-1 3 0,-3 3 0,-90-31 0,18 17-64,-2 8 1,-3 6 0,-179-24-1,146 42-1689,-1 8 0,-216 9 0,180 17-2011</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9:35.561"/>
    </inkml:context>
    <inkml:brush xml:id="br0">
      <inkml:brushProperty name="width" value="0.025" units="cm"/>
      <inkml:brushProperty name="height" value="0.025" units="cm"/>
    </inkml:brush>
  </inkml:definitions>
  <inkml:trace contextRef="#ctx0" brushRef="#br0">1 180 12684,'0'0'1708,"12"-1"-1158,655 24 295,-254 2 806,-280-23-1276,144-16 0,1453-88-274,-1083 84-135,216-1 36,-389 36 92,129-2 271,-482-22-1261,235-45-1,-333 47-1333,0-1 0,25-12 1,-6-1-4161</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09:36.695"/>
    </inkml:context>
    <inkml:brush xml:id="br0">
      <inkml:brushProperty name="width" value="0.025" units="cm"/>
      <inkml:brushProperty name="height" value="0.025" units="cm"/>
    </inkml:brush>
  </inkml:definitions>
  <inkml:trace contextRef="#ctx0" brushRef="#br0">13 140 7815,'-12'-6'5910,"19"-2"-5082,22-5-1453,25 4 668,0 3 0,1 2 1,103 5-1,-39 1 414,-67-2-51,1593 17 1804,-1069-1-2021,578-61 1,-854 17 366,571-28 9,-857 56-958,18 1-946,-15 6-2503,-14 3-2916</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49.630"/>
    </inkml:context>
    <inkml:brush xml:id="br0">
      <inkml:brushProperty name="width" value="0.025" units="cm"/>
      <inkml:brushProperty name="height" value="0.025" units="cm"/>
    </inkml:brush>
  </inkml:definitions>
  <inkml:trace contextRef="#ctx0" brushRef="#br0">98 16 7079,'0'0'18428,"-2"12"-17713,-6 29-462,3 1-1,1-1 0,2 1 1,1 0-1,3 0 1,10 63-1,-10-94-244,1-4 1,-1 0 0,-1 0 0,0 1 0,0-1 0,0 0 0,-1 1 0,0-1 0,0 0 0,-1 1 0,-1 7 0,2-14-5,-1-1 1,1 1 0,-1-1-1,1 1 1,0-1-1,-1 1 1,1-1-1,-1 0 1,1 1 0,-1-1-1,1 1 1,-1-1-1,1 0 1,-1 0-1,0 1 1,1-1 0,-1 0-1,1 0 1,-1 0-1,0 1 1,1-1-1,-1 0 1,0 0 0,1 0-1,-1 0 1,1 0-1,-1 0 1,0 0-1,1-1 1,-1 1 0,0 0-1,1 0 1,-1 0-1,1-1 1,-1 1-1,1 0 1,-1-1 0,0 1-1,1 0 1,-1-1-1,1 1 1,-1-1-1,-20-20 78,13 6-120,0-2 1,1 1 0,1-1 0,0 0-1,2 0 1,0 0 0,0-1 0,2 1-1,0-1 1,1 0 0,2-30 0,-1 36 28,1 1 0,0 0 0,1-1 0,0 1 0,1 0 0,0 0 0,1 1 0,0-1 1,1 1-1,0 0 0,0 0 0,1 0 0,0 1 0,1-1 0,0 2 0,0-1 1,1 1-1,1 0 0,11-9 0,-14 14 30,0 0 0,0 0 0,0 1 0,0 0 1,0 0-1,0 1 0,0 0 0,1 0 0,-1 0 0,0 1 0,1 0 0,-1 0 1,0 0-1,1 1 0,-1 0 0,0 0 0,0 1 0,1 0 0,-1 0 0,0 0 0,-1 1 1,1 0-1,0 0 0,-1 0 0,0 1 0,0-1 0,0 1 0,0 1 0,0-1 1,-1 1-1,0 0 0,0 0 0,0 0 0,-1 0 0,1 0 0,-1 1 0,0 0 1,-1 0-1,0 0 0,0 0 0,0 0 0,0 0 0,-1 0 0,0 1 0,0 8 1,-2-12 58,1 1 1,-1-1 0,0 1 0,-1-1 0,1 1 0,0-1 0,-1 0-1,0 1 1,0-1 0,0 0 0,0 0 0,0 0 0,-1-1 0,1 1 0,-1-1-1,0 1 1,0-1 0,0 0 0,0 0 0,0 0 0,0 0 0,0-1-1,-1 1 1,1-1 0,0 0 0,-7 2 0,-5 1 229,0 0 1,0-1-1,0 0 1,-1-1-1,-17 0 1,-6-9-569,39 7 241,-1 0 0,0 0-1,0-1 1,1 1-1,-1 0 1,0-1-1,1 1 1,-1 0-1,0-1 1,1 1-1,-1-1 1,1 1 0,-1-1-1,1 1 1,-1-1-1,1 1 1,-1-1-1,1 0 1,-1 1-1,1-1 1,0 0-1,-1 1 1,1-1 0,0 0-1,0 1 1,-1-1-1,1 0 1,0 0-1,0 1 1,0-1-1,0 0 1,0 0-1,0 1 1,0-1 0,0 0-1,0 0 1,0 1-1,1-1 1,-1 0-1,0 1 1,0-1-1,1 0 1,-1 0-1,1 1 1,-1-1 0,0 1-1,1-1 1,-1 0-1,1 1 1,1-2-1,1 0-628,0-1 0,1 1 0,0-1 0,-1 1 0,1 0 1,0 0-1,0 1 0,0-1 0,1 1 0,7-2 0,-1 0-2055,16-5-5275</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3:50.266"/>
    </inkml:context>
    <inkml:brush xml:id="br0">
      <inkml:brushProperty name="width" value="0.025" units="cm"/>
      <inkml:brushProperty name="height" value="0.025" units="cm"/>
    </inkml:brush>
  </inkml:definitions>
  <inkml:trace contextRef="#ctx0" brushRef="#br0">274 1 17072,'0'0'11253,"-3"10"-10767,-7 18 15,-2-1 1,-1-1-1,-1 0 0,-30 40 0,-3 10 506,39-60-861,15-21-2,17-26 9,35-75-1319,-52 92 958,-1 0 0,-1 0 0,0 0 1,-1-1-1,4-30 0,-19 115-89,7-50 423,0 0-1,0 30 1,3-42-85,1 2 60,0 0-1,0 1 1,1-1 0,0 0 0,4 15 0,-4-23-88,0 0 1,-1 0 0,1 0 0,0 0-1,0-1 1,0 1 0,0 0 0,1 0-1,-1-1 1,0 1 0,1-1 0,-1 1 0,1-1-1,-1 0 1,1 1 0,0-1 0,0 0-1,0 0 1,-1 0 0,1 0 0,0-1-1,0 1 1,0 0 0,0-1 0,0 0-1,0 1 1,1-1 0,-1 0 0,0 0 0,0 0-1,0 0 1,4-1 0,-5 1-12,0 0 0,0-1 0,0 1 0,0 0 0,0 0 0,0-1 0,0 1 0,0-1 0,0 1 0,0-1 0,0 0 0,0 1 1,0-1-1,-1 0 0,1 1 0,0-1 0,0 0 0,-1 0 0,1 0 0,0 0 0,-1 0 0,1 1 0,-1-1 0,0 0 0,1 0 0,-1 0 0,0-1 0,1 1 0,-1 0 0,0 0 0,0 0 1,0 0-1,0 0 0,0 0 0,0 0 0,0 0 0,-1-2 0,1 0-6,0 0 0,-1 1-1,0-1 1,1 0 0,-1 1 0,0-1 0,0 1 0,-1-1 0,1 1 0,0 0-1,-1 0 1,0-1 0,1 1 0,-3-2 0,-18-12-8,-1 1-1,0 1 1,0 1 0,-1 1-1,-1 1 1,0 1 0,-1 1 0,0 2-1,-47-8 1,73 15 15,0 0-1,0 0 0,0 0 1,0 0-1,0 0 1,0 0-1,0 0 1,0 0-1,0 1 1,0-1-1,0 0 1,0 0-1,0 0 0,0 0 1,0 0-1,0 0 1,0 0-1,0 0 1,0 0-1,0 0 1,0 0-1,17 5 41,30 4-12,199 7 48,-139-13-3552,-83-2 1924,17-1-6811,1-2-9892</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30.767"/>
    </inkml:context>
    <inkml:brush xml:id="br0">
      <inkml:brushProperty name="width" value="0.025" units="cm"/>
      <inkml:brushProperty name="height" value="0.025" units="cm"/>
    </inkml:brush>
  </inkml:definitions>
  <inkml:trace contextRef="#ctx0" brushRef="#br0">7325 9 2274,'0'0'11061,"-4"-3"-10730,3 3-301,1-1 1,-1 1-1,1-1 0,-1 1 0,0-1 0,1 1 0,-1 0 1,1-1-1,-1 1 0,0 0 0,1-1 0,-1 1 0,0 0 1,0 0-1,1 0 0,-1 0 0,0 0 0,1 0 0,-1 0 0,0 0 1,0 0-1,1 0 0,-1 0 0,0 0 0,1 0 0,-1 0 1,0 1-1,1-1 0,-1 0 0,0 0 0,1 1 0,-1-1 1,0 1-1,1-1 0,-1 0 0,1 1 0,-1 0 0,-19 32 2368,13-19-2157,-22 44 874,9-23-505,2 2 0,1 0 0,-15 52 1,27-73-561,-2 0 0,0 0 1,-1-1-1,-1 0 1,0 0-1,-19 23 0,12-18 4,-23 43-1,1 6 364,-3-1 1,-3-2 0,-62 71 0,-40 20 558,108-120-920,1 2-1,2 1 0,2 2 0,2 1 0,-29 54 0,32-50 52,-2-1-1,-61 72 0,-4 6 29,66-88-34,-1-1 1,-2-2-1,-40 33 0,6-4-4,-176 167 309,132-116-293,75-74-75,-1-2-1,-2-1 0,-1-2 0,-54 35 0,-348 258 283,438-324-320,-30 21 15,-50 28 1,59-39-7,0 1 0,2 2 0,-1 0 0,2 1 0,-28 28 0,-36 44-4,-116 93 0,128-118-4,42-39-32,0-1 0,-2-1 0,-68 33 0,-116 39-206,-24 12 86,5 31 22,-36 20-31,-189 119 102,338-204-59,-154 67 0,104-55 57,-58 47-2,40-21-15,-291 111-64,380-178 133,-205 112 84,196-95-21,-155 62 1,188-94-11,-176 73 128,248-98-446,-20 7-5,15-11-2140,5-8-3469,5-4-1069</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33.160"/>
    </inkml:context>
    <inkml:brush xml:id="br0">
      <inkml:brushProperty name="width" value="0.025" units="cm"/>
      <inkml:brushProperty name="height" value="0.025" units="cm"/>
    </inkml:brush>
  </inkml:definitions>
  <inkml:trace contextRef="#ctx0" brushRef="#br0">0 190 12300,'0'0'11178,"1"8"-10852,0 9-119,1 1 0,0-1 0,9 28 0,-9-36-66,1 0-1,0 0 0,1 0 1,0 0-1,0-1 0,1 0 0,0 0 1,1 0-1,7 9 0,-11-15-71,-1-1-1,1 0 0,-1 1 1,1-1-1,-1 0 1,1 0-1,0 0 0,0 0 1,0 0-1,0-1 0,-1 1 1,1-1-1,0 1 0,0-1 1,0 1-1,0-1 1,0 0-1,0 0 0,0 0 1,0 0-1,3-1 0,-1 0 42,0 0 0,-1 0 0,1-1 0,-1 0 0,1 0 0,-1 0 0,1 0 0,-1 0 0,0-1 0,4-3 0,4-6 122,0 0 1,-1-1-1,0 0 1,8-15-1,-3 5-32,-2 1 0,-1-2 1,0 0-1,-2 0 0,-1-1 0,-1 0 0,6-35 0,-22 263-66,7-199-132,1-1-1,1 0 1,-1 1-1,0-1 1,1 0 0,0 1-1,0-1 1,0 0-1,0 0 1,0 0 0,0 0-1,1 0 1,0 0 0,0 0-1,-1 0 1,2 0-1,-1-1 1,0 1 0,0-1-1,1 0 1,-1 1-1,1-1 1,5 3 0,-5-4 0,0 0 0,0 0 1,0-1-1,0 1 0,0-1 1,0 1-1,0-1 0,0 0 1,0 0-1,0 0 0,0-1 1,0 1-1,0-1 0,0 0 1,0 1-1,0-1 0,0-1 0,0 1 1,0 0-1,-1-1 0,1 1 1,-1-1-1,1 0 0,-1 0 1,1 0-1,1-2 0,10-11 21,-1 0-1,0-1 0,-1 0 1,-1-1-1,0 0 0,-2-1 0,0 0 1,-1-1-1,0 0 0,-2 0 1,0 0-1,-1-1 0,-2 0 1,0 0-1,0 0 0,-2-24 0,-11 81-83,-4 8-656,14-43 470,0-1 1,0 1-1,0 0 1,0 0 0,0-1-1,0 1 1,1 0 0,-1-1-1,1 1 1,-1 0 0,1-1-1,-1 1 1,2 2-1,-1-4-179,0 0 0,-1 1 0,1-1 0,0 1 0,0-1 0,-1 0 0,1 0 0,0 1 0,0-1 0,0 0 0,0 0 0,-1 0 0,1 0 0,0 0 0,0 0 0,0 0 0,0 0 0,-1 0 0,3-1 0,9-3-7325</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33.877"/>
    </inkml:context>
    <inkml:brush xml:id="br0">
      <inkml:brushProperty name="width" value="0.025" units="cm"/>
      <inkml:brushProperty name="height" value="0.025" units="cm"/>
    </inkml:brush>
  </inkml:definitions>
  <inkml:trace contextRef="#ctx0" brushRef="#br0">278 60 11915,'0'0'1927,"4"-8"951,-1-2-1785,4-14 57,6 7 3483,-19 54-1003,-13 16-3063,-2-1-1,-3-1 1,-2 0 0,-2-2 0,-41 55-1,69-104-554,0-1 0,0 1 0,0 0 0,0 0 0,0 0-1,0 0 1,-1 0 0,1 0 0,0 0 0,0-1 0,0 1 0,0 0-1,0 0 1,0 0 0,0 0 0,0 0 0,0 0 0,0 0 0,0-1-1,0 1 1,0 0 0,0 0 0,-1 0 0,1 0 0,0 0-1,0 0 1,0 0 0,0 0 0,0 0 0,0 0 0,0 0 0,-1 0-1,1 0 1,0 0 0,0 0 0,0 0 0,0 0 0,0 0 0,0 0-1,0 0 1,-1 0 0,1 0 0,0 0 0,0 0 0,0 0 0,0 0-1,5-25 104,11-31-151,0 0-250,12-75 0,-30 142 292,1 0 0,0 0-1,1 0 1,1 0-1,0 0 1,0 0-1,1-1 1,0 1 0,1 0-1,0-1 1,0 1-1,2-1 1,-1 0 0,1 0-1,0-1 1,1 1-1,0-1 1,1-1-1,0 1 1,0-1 0,12 10-1,-85-66 238,-123-68 0,188 114-322,8 0 25,19-1-1,34 1 19,192 2-420,-143 0-4560,-74-1-926,-7-7-4783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2.915"/>
    </inkml:context>
    <inkml:brush xml:id="br0">
      <inkml:brushProperty name="width" value="0.025" units="cm"/>
      <inkml:brushProperty name="height" value="0.025" units="cm"/>
    </inkml:brush>
  </inkml:definitions>
  <inkml:trace contextRef="#ctx0" brushRef="#br0">182 132 6598,'-7'-45'11682,"5"41"-11054,1 0 0,-1 0 0,0 0 0,-1 0-1,1 0 1,0 1 0,-6-7 0,6 8-487,-1 0 1,1 0-1,-1 0 0,1 0 0,-1 0 0,0 1 1,0-1-1,0 1 0,0-1 0,0 1 1,0 0-1,0 0 0,0 1 0,0-1 0,0 1 1,-1-1-1,1 1 0,0 0 0,0 0 1,-1 1-1,1-1 0,0 1 0,0-1 0,0 1 1,-6 2-1,4 0-105,0 0 0,0 1 0,0-1 0,1 1 0,-1 0 0,1 1 0,0-1 1,0 1-1,1-1 0,0 1 0,-1 0 0,1 0 0,1 1 0,-1-1 0,1 1 0,0-1 0,0 1 0,1 0 1,0 0-1,0-1 0,0 1 0,0 0 0,1 0 0,1 10 0,-1-15-24,1 0 0,-1 1-1,1-1 1,-1 0 0,1 0-1,0 0 1,-1 0 0,1 0 0,0 0-1,0 0 1,0 0 0,0-1 0,0 1-1,0 0 1,0 0 0,0-1-1,0 1 1,0-1 0,0 1 0,0-1-1,0 1 1,1-1 0,-1 0 0,0 1-1,0-1 1,1 0 0,-1 0-1,0 0 1,0 0 0,1 0 0,-1 0-1,2-1 1,3 1 17,-1-1-1,1 0 1,-1 0-1,1 0 1,-1-1 0,8-3-1,-3 0-65,-1-1 0,1 0 0,-1 0 0,0-1 0,-1 0 0,0 0 0,0-1 0,0 0 0,-1-1 0,0 0 0,-1 0 0,0 0 0,-1-1 0,1 1 0,4-16 0,-10 18 33,-6 13-40,-6 13-20,2 4 145,2 1 0,-7 24 0,13-40-46,1 0 0,-1-1 1,1 1-1,0 0 0,1 0 0,0 0 0,0 0 0,1 0 0,0 0 0,4 12 1,-5-18-26,1-1 1,-1 0 0,1 1 0,0-1-1,0 0 1,-1 1 0,1-1 0,0 0 0,0 0-1,1 0 1,-1 0 0,0 0 0,0 0 0,0 0-1,1 0 1,-1 0 0,0 0 0,1-1 0,-1 1-1,1 0 1,-1-1 0,1 0 0,-1 1 0,1-1-1,-1 0 1,1 0 0,-1 0 0,1 0 0,0 0-1,-1 0 1,1 0 0,-1 0 0,1 0-1,-1-1 1,1 1 0,2-2 0,1 0 7,0 0 1,0 0-1,0-1 1,0 1-1,0-1 1,0-1-1,0 1 1,7-8-1,-3 1-20,0 0 0,-1-1 0,0 0 0,0-1 0,-2 1 0,1-1-1,-1-1 1,-1 1 0,0-1 0,-1 0 0,-1 0 0,0 0 0,0-1 0,0-25-1,-17 81-183,12-32 221,0 0 1,1-1-1,0 1 1,1 0-1,2 18 1,-2-26-26,0-1 0,0 1 1,1-1-1,-1 1 1,0 0-1,1-1 1,0 1-1,-1-1 1,1 1-1,0-1 0,0 0 1,0 1-1,0-1 1,0 0-1,0 0 1,0 0-1,0 1 1,0-1-1,1 0 0,-1 0 1,0-1-1,1 1 1,-1 0-1,1 0 1,-1-1-1,1 1 1,-1-1-1,1 1 1,-1-1-1,1 0 0,0 1 1,-1-1-1,1 0 1,-1 0-1,1 0 1,0 0-1,-1-1 1,1 1-1,-1 0 0,1-1 1,0 1-1,-1-1 1,3 0-1,3-2 6,0-1 0,1 1-1,-1-1 1,-1-1 0,1 1-1,-1-1 1,1 0 0,-1-1 0,-1 1-1,1-1 1,7-11 0,-3 4-16,-1-1 1,0 1 0,-1-2 0,11-27-1,-15 29 27,-10 44-13,-1 1-6,1 0 0,-1 50-1,6-81-106,1 0 0,0 0 0,1 0 0,-1 0 0,0 0 0,0 0 0,0-1-1,0 1 1,1 0 0,-1 0 0,0 0 0,1 0 0,-1-1 0,1 1 0,-1 0-1,1 0 1,-1-1 0,1 1 0,-1 0 0,1-1 0,0 1 0,-1-1 0,1 1-1,0-1 1,-1 1 0,1-1 0,0 1 0,0-1 0,0 0 0,-1 1 0,1-1-1,0 0 1,0 0 0,0 0 0,0 1 0,0-1 0,1 0 0,1 0-741,0-1 1,0 1 0,0 0 0,0-1-1,0 0 1,0 0 0,0 0-1,0 0 1,-1 0 0,5-3-1,16-12-6954</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0.215"/>
    </inkml:context>
    <inkml:brush xml:id="br0">
      <inkml:brushProperty name="width" value="0.025" units="cm"/>
      <inkml:brushProperty name="height" value="0.025" units="cm"/>
    </inkml:brush>
  </inkml:definitions>
  <inkml:trace contextRef="#ctx0" brushRef="#br0">72 0 17649,'0'0'640,"-26"72"-31,13-35-481,4 3-64,-2 1-32,4-2 0,5-6 0,-1-7-32,3-9 32,0-8-32,5-13-1794,-1-18-1441,1-11-2274,-5-7-3171</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0.588"/>
    </inkml:context>
    <inkml:brush xml:id="br0">
      <inkml:brushProperty name="width" value="0.025" units="cm"/>
      <inkml:brushProperty name="height" value="0.025" units="cm"/>
    </inkml:brush>
  </inkml:definitions>
  <inkml:trace contextRef="#ctx0" brushRef="#br0">0 43 10762,'0'0'7543,"1"12"-6400,1 8-652,1 1 0,1-1 1,1 1-1,14 38 0,-16-49-380,1-1-1,1 1 0,0-1 0,0 0 0,1 0 0,0 0 0,0-1 0,1 0 1,0 0-1,0 0 0,1-1 0,0-1 0,9 7 0,-14-11-29,0 0-1,0 0 0,0-1 1,0 1-1,1-1 0,-1 0 0,0 0 1,1 0-1,-1 0 0,1-1 1,-1 1-1,1-1 0,-1 0 1,1 0-1,-1 0 0,1 0 1,0-1-1,-1 0 0,0 1 1,6-3-1,-6 1 14,1 0 0,-1-1-1,1 1 1,-1-1 0,0 0 0,0 0 0,0 0-1,-1 0 1,1-1 0,-1 1 0,1-1-1,-1 0 1,0 1 0,2-7 0,2-9 175,0 0 0,-2 0 0,0-1 0,-1 1 0,1-39 1,-3 36-42,1-34 192,-2 53-397,0 0-1,0-1 0,-1 1 1,1 0-1,-1 1 0,0-1 0,1 0 1,-1 0-1,-1 0 0,1 0 1,0 0-1,-1 1 0,-2-5 1,0 9-52,4 10-382,5 13-1584,17 3-5756,-9-15 32</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1.086"/>
    </inkml:context>
    <inkml:brush xml:id="br0">
      <inkml:brushProperty name="width" value="0.025" units="cm"/>
      <inkml:brushProperty name="height" value="0.025" units="cm"/>
    </inkml:brush>
  </inkml:definitions>
  <inkml:trace contextRef="#ctx0" brushRef="#br0">96 0 14990,'0'0'8707,"-9"0"-7532,-29 1-610,36-1-543,0 1-1,-1-1 1,1 1 0,0-1-1,0 1 1,1 0-1,-1 0 1,0 0-1,0 0 1,0 0-1,1 0 1,-1 0-1,0 1 1,1-1-1,-1 1 1,1-1 0,0 1-1,-1 0 1,1-1-1,0 1 1,0 0-1,0 0 1,0 0-1,0 0 1,1 0-1,-1 0 1,0 0-1,0 4 1,-1 5 11,1 0 0,-1 0 0,2 20-1,0-28 2,0-1-26,-1 1-1,2-1 0,-1 0 1,0 0-1,0 1 0,1-1 1,-1 0-1,1 0 0,0 0 1,0 0-1,0 0 0,0 1 1,0-2-1,0 1 0,0 0 1,1 0-1,-1 0 0,1 0 1,-1-1-1,1 1 0,0-1 0,-1 1 1,1-1-1,3 2 0,-2-2 1,-1 0 0,1-1 0,-1 1 0,1 0 0,0-1 0,0 0 0,-1 0 0,1 0 0,0 0 0,0 0 0,-1 0 0,1-1 0,0 1 0,-1-1 0,1 0-1,0 0 1,-1 0 0,1 0 0,-1 0 0,1 0 0,1-2 0,6-5 35,-1 0 0,0-1 1,-1 0-1,1 0 0,-2 0 0,0-1 0,0-1 0,0 1 1,-2-1-1,1 0 0,4-13 0,-14 40 39,1 0 0,0 0 1,1 0-1,1 24 0,1-39-82,0 0 1,1 0-1,-1-1 1,0 1-1,1 0 1,-1 0-1,0 0 1,1 0-1,-1 0 0,1 0 1,0 0-1,-1-1 1,1 1-1,0 0 1,-1 0-1,1-1 1,0 1-1,0 0 0,0-1 1,-1 1-1,1-1 1,0 1-1,0-1 1,0 0-1,0 1 1,0-1-1,0 0 0,0 1 1,0-1-1,0 0 1,0 0-1,0 0 1,0 0-1,0 0 0,0 0 1,0 0-1,1-1 1,3 1-13,0-1 0,-1 0-1,1 0 1,-1 0 0,1-1 0,-1 1 0,5-3 0,7-6-316,-1 0-1,-1-1 1,21-19-1,9-8-300,-43 37 647,0 0 1,0 0-1,0 0 1,0 1-1,0-1 1,0 0-1,0 1 0,0-1 1,0 1-1,1-1 1,-1 1-1,0 0 1,0-1-1,0 1 1,1 0-1,-1 0 1,0 0-1,0 0 1,2 0-1,-2 0 10,-1 1 1,1-1-1,0 1 1,-1-1-1,1 1 1,0-1-1,-1 1 0,1-1 1,-1 1-1,1 0 1,-1-1-1,0 1 1,1 0-1,-1-1 0,0 1 1,1 0-1,-1 0 1,0-1-1,0 1 1,0 0-1,1 0 1,-1 1-1,0 8 318,0 1 1,0-1-1,-4 19 1,2-6-2,2-23-338,0 1 0,0-1-1,0 0 1,0 1 0,0-1-1,0 0 1,0 0 0,0 1-1,0-1 1,0 0-1,0 0 1,0 1 0,1-1-1,-1 0 1,0 0 0,0 1-1,0-1 1,0 0 0,0 0-1,1 0 1,-1 1-1,0-1 1,0 0 0,1 0-1,-1 0 1,0 0 0,0 1-1,0-1 1,1 0 0,-1 0-1,0 0 1,1 0 0,-1 0-1,0 0 1,0 0-1,1 0 1,-1 0 0,0 0-1,1 0 1,15-4 124,12-12-20,72-78-3891,-85 88 475,-12 17 2153,-11 33 1341,5-25-1211,3-18-1626,3-1-2504</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1.769"/>
    </inkml:context>
    <inkml:brush xml:id="br0">
      <inkml:brushProperty name="width" value="0.025" units="cm"/>
      <inkml:brushProperty name="height" value="0.025" units="cm"/>
    </inkml:brush>
  </inkml:definitions>
  <inkml:trace contextRef="#ctx0" brushRef="#br0">1 13 9129,'0'0'16853,"6"-4"-15604,13-5-687,-19 9-541,0 0-1,1 0 0,-1 0 0,0 0 0,1 0 1,-1 0-1,0 0 0,0 0 0,1 0 1,-1 1-1,0-1 0,0 0 0,1 0 0,-1 0 1,0 0-1,0 0 0,0 0 0,1 1 0,-1-1 1,0 0-1,0 0 0,0 0 0,1 0 1,-1 1-1,0-1 0,0 0 0,0 0 0,0 1 1,0-1-1,0 0 0,1 0 0,-1 1 0,0-1 1,0 0-1,0 0 0,0 1 0,0-1 1,-9 45 1257,6-35-1191,-1 6-3,1-1 0,0 1 0,0-1 0,2 1 0,0 0 0,0-1 1,3 21-1,-2-35-86,1 0 0,-1 0 0,0 0 0,0 0 0,0 0 0,1 0 1,-1 0-1,0-1 0,1 1 0,-1 0 0,1 0 0,-1 0 0,1 0 0,-1 0 1,1-1-1,0 1 0,-1 0 0,1 0 0,0-1 0,0 1 0,-1-1 1,1 1-1,0 0 0,0-1 0,0 0 0,0 1 0,0-1 0,0 1 0,0-1 1,0 0-1,0 0 0,0 0 0,0 1 0,0-1 0,0 0 0,0 0 1,0-1-1,0 1 0,0 0 0,0 0 0,0 0 0,0-1 0,-1 1 0,1 0 1,0-1-1,0 1 0,0-1 0,1 0 0,3-1-172,-1 0 1,0-1-1,0 0 0,0 1 1,0-1-1,-1-1 0,1 1 0,5-7 1,-3 0-250,0-1 0,-1 1 1,0-1-1,-1 0 0,-1 0 1,1 0-1,-2-1 0,0 1 0,0-1 1,0-13 485,14 53 2270,-14-23-2288,0-1-1,1 0 1,0 0 0,0 0 0,0-1 0,0 1 0,1-1 0,-1 0 0,1 1-1,0-2 1,0 1 0,0 0 0,0-1 0,8 4 0,-9-5-35,0-1 0,1 1 0,-1-1 1,0 1-1,1-1 0,-1 0 0,0 0 0,0 0 0,1-1 1,-1 1-1,0-1 0,0 0 0,0 0 0,0 0 1,1 0-1,-1-1 0,-1 1 0,1-1 0,0 0 1,0 1-1,-1-1 0,5-4 0,19-23-19,-23 24 10,1 1 0,-1-1 0,1 1 0,0 0 0,1 0 0,-1 0 0,1 0 0,8-4 0,-12 8 2,-1 0 0,1 0 0,0 1-1,-1-1 1,1 0 0,0 1 0,-1-1 0,1 0-1,-1 1 1,1-1 0,-1 1 0,1-1 0,-1 1-1,1-1 1,-1 1 0,1-1 0,-1 1 0,0 0-1,1-1 1,-1 1 0,0 0 0,1-1 0,-1 1-1,0 0 1,0-1 0,0 1 0,0 0 0,1-1-1,-1 1 1,0 0 0,0 0 0,0-1 0,-1 1-1,1 0 1,0-1 0,0 2 0,0 40 239,0-34-182,3 5 28,6-14-2009,6-20-4142,-10-1 4,-2-4-2840</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2.099"/>
    </inkml:context>
    <inkml:brush xml:id="br0">
      <inkml:brushProperty name="width" value="0.025" units="cm"/>
      <inkml:brushProperty name="height" value="0.025" units="cm"/>
    </inkml:brush>
  </inkml:definitions>
  <inkml:trace contextRef="#ctx0" brushRef="#br0">0 1 16432,'0'0'9128</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2.703"/>
    </inkml:context>
    <inkml:brush xml:id="br0">
      <inkml:brushProperty name="width" value="0.025" units="cm"/>
      <inkml:brushProperty name="height" value="0.025" units="cm"/>
    </inkml:brush>
  </inkml:definitions>
  <inkml:trace contextRef="#ctx0" brushRef="#br0">98 339 14926,'0'0'13298,"-10"-3"-13020,8 2-277,-1 0-1,1 0 1,-1 0 0,1 0 0,-1 1 0,1-1 0,-1 1 0,0 0 0,1 0 0,-1 0 0,0 0 0,1 0-1,-1 0 1,0 1 0,1-1 0,-1 1 0,1 0 0,-1 0 0,1 0 0,-1 0 0,1 0 0,0 1 0,-1-1-1,1 1 1,0-1 0,0 1 0,0 0 0,0 0 0,1 0 0,-1 0 0,0 0 0,1 0 0,-1 0 0,1 0-1,0 1 1,0-1 0,0 1 0,0-1 0,0 1 0,0-1 0,1 1 0,-1 0 0,1-1 0,0 1-1,0 0 1,0 2 0,0-4-5,-1 1 0,1-1 0,0 0 0,0 0 0,0 1 0,0-1 0,0 0 0,1 1 0,-1-1 0,0 0 0,1 1 0,-1-1 0,0 0 0,1 0-1,0 1 1,-1-1 0,1 0 0,0 0 0,-1 0 0,1 0 0,0 0 0,0 0 0,0 0 0,0 0 0,0 0 0,0-1 0,0 1 0,2 1 0,0-2-9,0 1 1,0-1 0,0 1 0,-1-1 0,1 0 0,0 0-1,0 0 1,0 0 0,0-1 0,0 1 0,-1-1-1,1 0 1,4-1 0,3-3-11,0 0 0,0-1-1,0 0 1,-1-1 0,0 0-1,0-1 1,-1 1 0,0-2 0,13-15-1,21-20 54,-38 91-83,-6-22 56,2-19 13,-1 0 1,1 0 0,0 0-1,0 0 1,1 0 0,2 11-1,-2-15-2,-1-1 1,1 0-1,0 1 0,-1-1 0,1 0 1,0 0-1,0 0 0,0 0 0,0 0 1,0 0-1,1 0 0,-1 0 0,0 0 0,0 0 1,1-1-1,-1 1 0,0 0 0,1-1 1,-1 1-1,0-1 0,1 1 0,-1-1 1,1 0-1,-1 0 0,1 0 0,-1 0 0,1 0 1,-1 0-1,1 0 0,-1 0 0,0 0 1,1-1-1,2 0 0,5-1 43,-1-1-1,1 0 1,0-1 0,-1 0-1,0 0 1,0 0-1,0-1 1,0-1 0,-1 1-1,13-13 1,-3 1-18,-1-1 0,0 0 0,13-21 0,-17 21-11,-1-1 1,-1 0-1,-1-1 0,0 0 0,-2 0 0,0-1 0,-1 0 0,-1 0 0,-1 0 0,-1-1 0,0-34 0,-3 56-29,1-1 1,-1 1-1,0-1 1,0 1-1,0-1 1,0 1-1,0 0 1,0-1-1,0 1 1,0-1-1,0 1 1,0 0-1,0-1 1,0 1-1,0-1 0,-1 1 1,1-1-1,0 1 1,0 0-1,0-1 1,-1 1-1,1 0 1,0-1-1,0 1 1,-1 0-1,1-1 1,0 1-1,-1 0 1,1 0-1,0-1 1,-1 1-1,1 0 1,0 0-1,-1-1 1,1 1-1,-1 0 1,-15 9-54,-14 27-38,28-34 91,-15 21 43,-52 71 568,60-81-507,2-1 0,0 2 0,0-1 1,1 1-1,-6 21 0,12-33-93,-1 0 1,0 1 0,1-1-1,-1 0 1,1 0-1,0 0 1,-1 1-1,1-1 1,0 0-1,0 0 1,1 0 0,-1 1-1,0-1 1,1 0-1,-1 0 1,1 0-1,0 0 1,0 0 0,0 0-1,0 0 1,0 0-1,0 0 1,1 0-1,-1 0 1,0-1 0,1 1-1,-1 0 1,1-1-1,0 1 1,0-1-1,-1 0 1,1 0 0,0 0-1,0 0 1,0 0-1,0 0 1,1 0-1,1 0 1,10 2-48,-1-1 1,1-1 0,-1 0-1,1-1 1,18-1-1,-1-1-300,60 2-5760,-56 0-1926</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3.337"/>
    </inkml:context>
    <inkml:brush xml:id="br0">
      <inkml:brushProperty name="width" value="0.025" units="cm"/>
      <inkml:brushProperty name="height" value="0.025" units="cm"/>
    </inkml:brush>
  </inkml:definitions>
  <inkml:trace contextRef="#ctx0" brushRef="#br0">58 1 11851,'0'0'12460,"-27"65"-11563,16-21 96,3 2-289,-1 4-415,7 0-161,2-8-32,0-6-32,4-8-64,9-7-256,5-10-961,2-11-1090,-2 0-1152,0-11-1922,-2-11-5317</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3.711"/>
    </inkml:context>
    <inkml:brush xml:id="br0">
      <inkml:brushProperty name="width" value="0.025" units="cm"/>
      <inkml:brushProperty name="height" value="0.025" units="cm"/>
    </inkml:brush>
  </inkml:definitions>
  <inkml:trace contextRef="#ctx0" brushRef="#br0">71 15 7399,'0'0'11157,"-8"10"-8658,1-2-1958,0-2-41,1 0-1,0 1 1,0-1 0,1 1 0,0 0 0,0 1-1,1-1 1,-7 16 0,11-22-493,0-1 0,0 0 0,0 0 0,0 1 0,0-1 0,0 0 0,0 0 0,0 1 0,0-1 1,0 0-1,0 0 0,0 1 0,0-1 0,0 0 0,0 0 0,0 1 0,1-1 0,-1 0 0,0 0 0,0 1 0,0-1 0,0 0 0,1 0 0,-1 0 0,0 0 0,0 1 0,0-1 0,1 0 0,-1 0 1,0 0-1,0 0 0,1 0 0,-1 0 0,0 1 0,0-1 0,1 0 0,-1 0 0,0 0 0,1 0 0,-1 0 0,18-1 135,15-10 57,-29 8-153,1 1-1,0-1 1,-1 0 0,1 0 0,-1-1 0,0 0-1,0 1 1,0-1 0,-1 0 0,1-1-1,-1 1 1,0-1 0,0 1 0,-1-1-1,1 0 1,-1 0 0,0 0 0,-1 0-1,1 0 1,0-7 0,-2 11-34,-1 1 0,1-1 0,-1 0 0,1 0 0,-1 0 0,0 1 0,1-1 0,-1 0 0,0 1 0,0-1 0,1 0 0,-1 1 0,0-1 0,0 1 0,0-1 0,0 1 0,0 0 0,0-1 0,0 1 0,0 0 0,0 0 0,1-1 0,-1 1 1,0 0-1,0 0 0,0 0 0,0 0 0,0 0 0,0 1 0,0-1 0,-2 1 0,-34 6-23,34-6-2,1 0 0,-1 1 0,1-1 0,0 1 1,0-1-1,-1 1 0,1 0 0,0 0 1,0 0-1,1 1 0,-1-1 0,0 0 1,1 1-1,-1-1 0,1 1 0,0-1 1,0 1-1,0 0 0,0-1 0,0 1 0,1 0 1,-1 4-1,1-6-110,1 0 1,0 0-1,0 0 1,0-1-1,0 1 0,0 0 1,0 0-1,0 0 1,0-1-1,0 1 0,0-1 1,0 1-1,1-1 1,-1 1-1,0-1 0,0 0 1,1 1-1,-1-1 1,0 0-1,0 0 0,1 0 1,-1 0-1,0 0 1,1 0-1,-1 0 0,0-1 1,2 0-1,40-4-2829,-33 2 1432,0-1-1,-1 0 1,0 0-1,0-1 0,13-9 1,10-8-7214</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4.054"/>
    </inkml:context>
    <inkml:brush xml:id="br0">
      <inkml:brushProperty name="width" value="0.025" units="cm"/>
      <inkml:brushProperty name="height" value="0.025" units="cm"/>
    </inkml:brush>
  </inkml:definitions>
  <inkml:trace contextRef="#ctx0" brushRef="#br0">103 1 9577,'0'0'11093,"-9"3"-9545,5 0-1371,-1-1 0,0 1 0,0 0 0,1 1 0,0-1 0,0 1 0,0 0 0,0 0 0,0 0 0,1 0 0,0 1 0,0-1 0,0 1 0,0 0 1,1 0-1,0 0 0,0 0 0,-2 9 0,-2 1-29,1 0 0,1-1 1,1 2-1,0-1 1,1 0-1,0 1 0,1-1 1,1 1-1,3 27 1,-2-42-151,-1 1 1,1 0-1,0 0 1,-1 0-1,1 0 1,0 0 0,0-1-1,0 1 1,0 0-1,1-1 1,-1 1-1,0-1 1,1 0 0,-1 1-1,1-1 1,-1 0-1,1 0 1,0 0 0,0 0-1,-1 0 1,3 1-1,1-1-6,-1 0 0,1 0 0,-1 0 1,1 0-1,0-1 0,-1 0 0,1 0 0,8-1 0,4-2-24,-1 0 0,0-2 1,31-11-1,-36 10 2,-7 5 47,-1-1 1,1 1-1,-1-1 1,1 1 0,-1 0-1,1 0 1,0 0-1,4 1 1,-7 0-3,0 0 0,0 0 0,0 1 1,0-1-1,0 1 0,0-1 0,0 1 0,0-1 1,0 1-1,-1 0 0,1-1 0,0 1 1,0 0-1,0 0 0,-1 0 0,1-1 0,-1 1 1,1 0-1,0 0 0,-1 0 0,1 0 1,-1 0-1,0 0 0,1 0 0,-1 0 0,0 0 1,0 0-1,0 1 0,0-1 0,0 0 1,0 0-1,0 2 0,0-1 6,0-1-1,0 1 1,0 0-1,0-1 1,1 1 0,-1 0-1,1-1 1,-1 1-1,1 0 1,-1-1 0,1 1-1,0-1 1,0 1-1,0-1 1,0 1 0,0-1-1,0 1 1,0-1-1,0 0 1,0 0 0,1 0-1,-1 0 1,0 0-1,1 0 1,-1 0 0,1 0-1,0 0 1,-1-1-1,1 1 1,-1-1 0,1 1-1,0-1 1,-1 1-1,1-1 1,0 0 0,0 0-1,-1 0 1,1 0-1,0 0 1,-1 0 0,1-1-1,0 1 1,0 0-1,-1-1 1,1 0 0,1 0-1,13-5 59,-1 0-1,0-1 0,-1-1 1,17-11-1,0 1-205,-29 16 68,1 0-1,0 1 1,0 0 0,-1-1-1,1 1 1,0 0 0,0 1-1,0-1 1,0 0-1,0 1 1,0 0 0,0-1-1,5 2 1,-7 0 3,1 0 1,-1 0-1,0 0 1,0 0-1,0 0 1,0 1-1,0-1 1,0 0-1,0 1 1,-1-1-1,1 1 1,0-1-1,-1 1 1,1-1-1,-1 1 1,1-1-1,-1 1 1,0 0-1,0-1 1,0 1-1,0-1 1,0 1-1,0 0 1,0-1 0,-1 3-1,-2 18-2285,-2-7-4927</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4.678"/>
    </inkml:context>
    <inkml:brush xml:id="br0">
      <inkml:brushProperty name="width" value="0.025" units="cm"/>
      <inkml:brushProperty name="height" value="0.025" units="cm"/>
    </inkml:brush>
  </inkml:definitions>
  <inkml:trace contextRef="#ctx0" brushRef="#br0">3 1 3427,'0'0'22913,"0"10"-21622,-2 135 1117,1-144-2405,1 0 0,0 0 1,0-1-1,0 1 0,0 0 0,0-1 0,0 1 1,0 0-1,0 0 0,1-1 0,-1 1 0,0 0 1,0-1-1,1 1 0,-1 0 0,0-1 0,1 1 1,-1-1-1,0 1 0,1 0 0,-1-1 0,1 1 1,-1-1-1,1 1 0,-1-1 0,1 0 0,0 1 1,-1-1-1,1 1 0,-1-1 0,2 1 0,22-7 169,21-26-19,-21 8-319,-17 16 112,0 0 1,1 1 0,0 0 0,0 0-1,1 1 1,0 0 0,15-8 0,-23 16 44,0 0 1,0 0 0,0 0 0,-1 1 0,1-1-1,-1 0 1,0 1 0,1-1 0,-1 0 0,0 1 0,-1-1-1,1 0 1,0 1 0,-1 2 0,-8 24 87,6-24-3,1 1-1,1-1 1,-1 1-1,1 0 1,0 0 0,0 7-1,3-13-51,0 0 0,0 1 0,0-1 0,0 0 0,0 0-1,-1 0 1,1-1 0,0 1 0,0 0 0,0-1 0,0 1 0,0-1-1,0 1 1,2-2 0,9-6-59,0 0 1,-1-1-1,0-1 0,0 0 1,-1 0-1,-1-1 0,0 0 0,0-1 1,-1 0-1,-1-1 0,8-14 1,-15 26-30,-3 15-209,-10 20 321,9-28-6,1 1 0,-1-1 1,1 0-1,0 1 0,0 0 1,1-1-1,0 1 1,0 0-1,0 0 0,1 0 1,0 0-1,2 8 0,-2-13-91,1-1 0,0 0-1,0 0 1,-1 0 0,1 0-1,0 0 1,0 0 0,0-1-1,0 1 1,0 0 0,0 0-1,0-1 1,0 1 0,0 0-1,1-1 1,-1 1 0,0-1 0,0 0-1,0 1 1,1-1 0,-1 0-1,0 0 1,1 0 0,-1 1-1,0-1 1,0-1 0,1 1-1,-1 0 1,2 0 0,18-6-4359,-7-4-4070,-6-6-1601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4.492"/>
    </inkml:context>
    <inkml:brush xml:id="br0">
      <inkml:brushProperty name="width" value="0.025" units="cm"/>
      <inkml:brushProperty name="height" value="0.025" units="cm"/>
    </inkml:brush>
  </inkml:definitions>
  <inkml:trace contextRef="#ctx0" brushRef="#br0">0 0 8072,'0'0'11979,"6"10"-11733,-4-5-393,5 9 353,0-1 0,1 0 0,20 24 0,-26-34-223,0-1 0,0 0 1,1 0-1,-1 0 1,1 0-1,-1 0 0,1 0 1,0-1-1,-1 1 0,1-1 1,0 0-1,5 2 1,-6-3-73,0 0 1,-1 0 0,1 0 0,0 0-1,0 0 1,0-1 0,-1 1-1,1-1 1,0 1 0,0-1 0,-1 1-1,1-1 1,-1 0 0,1 0 0,0 0-1,-1 0 1,0 0 0,1 0-1,-1 0 1,0-1 0,1 1 0,-1-1-1,0 1 1,1-2 0,41-66-11149,-30 45 4756</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3.242"/>
    </inkml:context>
    <inkml:brush xml:id="br0">
      <inkml:brushProperty name="width" value="0.025" units="cm"/>
      <inkml:brushProperty name="height" value="0.025" units="cm"/>
    </inkml:brush>
  </inkml:definitions>
  <inkml:trace contextRef="#ctx0" brushRef="#br0">90 1 14414,'0'0'10025,"-11"8"-8738,5-3-1125,-1 0 39,1 0 1,-1 0-1,1 0 1,1 0-1,-1 1 1,1 0-1,0 0 1,0 1-1,0 0 1,1-1-1,0 1 0,-4 11 1,8-17-211,0-1 0,0 1 1,0-1-1,0 0 0,1 1 0,-1-1 0,0 0 1,0 1-1,0-1 0,0 0 0,1 1 0,-1-1 1,0 0-1,0 1 0,1-1 0,-1 0 0,0 0 1,1 0-1,-1 1 0,0-1 0,0 0 0,1 0 1,-1 0-1,1 1 0,-1-1 0,0 0 0,1 0 1,-1 0-1,0 0 0,1 0 0,-1 0 0,0 0 1,1 0-1,-1 0 0,1 0 0,-1 0 0,0 0 1,1 0-1,-1 0 0,16-1-339,-16 1 322,21-4-537,-13 2 376,0 1-1,0 0 1,0 0 0,0 1 0,0 0 0,16 2 0,-22-2 221,0 1 1,0 0-1,0 0 0,0 0 1,0 0-1,0 0 0,0 0 1,0 1-1,-1-1 0,1 0 1,-1 1-1,1 0 0,-1-1 1,1 1-1,-1 0 0,0 0 1,0-1-1,0 1 0,0 0 1,0 0-1,0 0 0,0 0 1,-1 1-1,1-1 0,-1 0 1,0 0-1,1 0 1,-1 0-1,0 1 0,0-1 1,-1 3-1,1-2 5,0 1-1,0 0 1,0-1 0,-1 1-1,1 0 1,-1-1 0,0 1-1,0 0 1,-1-1 0,1 1 0,-1-1-1,1 0 1,-1 0 0,0 1-1,0-1 1,-1 0 0,1-1-1,-1 1 1,1 0 0,-1-1 0,0 1-1,0-1 1,0 0 0,0 0-1,0 0 1,-7 2 0,7-3-582,-1 0 1,0 0-1,0 0 1,1 0 0,-1-1-1,0 0 1,0 0-1,0 0 1,1 0-1,-8-2 1,-9-5-8859</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5.046"/>
    </inkml:context>
    <inkml:brush xml:id="br0">
      <inkml:brushProperty name="width" value="0.025" units="cm"/>
      <inkml:brushProperty name="height" value="0.025" units="cm"/>
    </inkml:brush>
  </inkml:definitions>
  <inkml:trace contextRef="#ctx0" brushRef="#br0">1 1 16111,'0'0'11916,"28"54"-18130,-21-39-321,-3 0-6341</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5.404"/>
    </inkml:context>
    <inkml:brush xml:id="br0">
      <inkml:brushProperty name="width" value="0.025" units="cm"/>
      <inkml:brushProperty name="height" value="0.025" units="cm"/>
    </inkml:brush>
  </inkml:definitions>
  <inkml:trace contextRef="#ctx0" brushRef="#br0">1 50 6822,'0'0'15033,"8"-5"-13111,29-13-507,-36 18-1382,-1 0 1,0 0-1,1 0 1,0-1-1,-1 1 1,1 0-1,-1 0 1,1 0-1,-1 0 1,1 0-1,-1 0 1,1 0-1,-1 0 0,1 0 1,-1 0-1,1 0 1,-1 1-1,1-1 1,-1 0-1,1 0 1,-1 0-1,1 1 1,-1-1-1,1 0 1,-1 0-1,1 1 1,-1-1-1,0 0 1,1 1-1,-1-1 1,1 1-1,-1-1 0,0 1 1,0-1-1,1 0 1,-1 1-1,0-1 1,0 1-1,1-1 1,-1 1-1,0 0 1,0-1-1,0 1 1,0-1-1,0 1 1,0-1-1,0 1 1,0 0-1,0 32 187,0-26-46,-1 7 28,0 1 0,-2-1 0,-6 25 0,5-25 297,1 1-1,0-1 1,-1 26-1,4-39-488,0 0 0,0 0 0,0-1-1,0 1 1,0 0 0,0 0-1,0-1 1,1 1 0,-1 0 0,0 0-1,0-1 1,1 1 0,-1 0 0,0-1-1,1 1 1,-1 0 0,1-1-1,-1 1 1,1-1 0,-1 1 0,1-1-1,-1 1 1,1-1 0,-1 1-1,1-1 1,0 1 0,-1-1 0,1 0-1,0 1 1,-1-1 0,2 1 0,29-4 238,-22 0-211,0-1-1,0 0 0,-1 0 1,15-9-1,-15 6-54,-1 1-1,0-1 0,0-1 1,0 1-1,-1-1 0,8-12 0,-11 15 10,0 0 0,-1 1-1,0-1 1,0 0 0,0 0-1,-1-1 1,1 1 0,-1 0 0,0 0-1,-1-1 1,1 1 0,-1 0-1,-1-10 1,1 14 5,0 1 0,0 0 1,0 0-1,0 0 0,0-1 1,-1 1-1,1 0 0,0 0 0,0 0 1,0 0-1,0-1 0,-1 1 1,1 0-1,0 0 0,0 0 1,0 0-1,-1 0 0,1 0 0,0-1 1,0 1-1,0 0 0,-1 0 1,1 0-1,0 0 0,0 0 0,0 0 1,-1 0-1,1 0 0,0 0 1,0 0-1,-1 0 0,1 0 0,0 0 1,0 0-1,0 0 0,-1 1 1,1-1-1,0 0 0,0 0 1,-1 0-1,1 0 0,0 0 0,0 0 1,0 0-1,0 1 0,-1-1 1,1 0-1,0 0 0,0 0 0,0 0 1,0 1-1,0-1 0,0 0 1,-1 0-1,1 1 0,0-1 0,0 0 1,0 0-1,0 0 0,0 1 1,0-1-1,0 0 0,0 0 1,0 1-1,0-1 0,0 1 4,-1-1-1,1 1 1,0 0 0,0-1-1,-1 1 1,1 0 0,0 0-1,0-1 1,0 1 0,0 0-1,0-1 1,0 1 0,0 0-1,0 0 1,0-1 0,0 1-1,0 0 1,0-1-1,1 1 1,-1 0 0,0 0-1,0-1 1,1 1 0,-1-1-1,1 1 1,-1 0 0,0-1-1,1 1 1,-1-1 0,1 1-1,-1-1 1,2 1 0,4 2 6,1-1 1,-1-1 0,1 1 0,0-1 0,-1 0-1,1 0 1,0-1 0,0 0 0,0 0 0,-1-1-1,10-1 1,-5 1-14,-1-1-119,-1 1-1,1-1 1,-1 0-1,1-1 1,-1 0-1,0-1 1,13-7-1,-19 10 131,-1 0-1,1-1 1,0 0-1,0 0 1,-1 0 0,1 0-1,-1 0 1,1 0 0,-1-1-1,0 1 1,0-1-1,0 1 1,0-1 0,-1 0-1,1 0 1,-1 0 0,1 0-1,-1 0 1,0 0-1,0 0 1,-1 0 0,1 0-1,-1-1 1,1 1 0,-1-5-1,0 7 27,0 0-1,-1 0 1,1 0-1,0 0 1,0 1-1,-1-1 1,1 0-1,0 0 0,-1 0 1,1 0-1,-1 0 1,0 0-1,1 1 1,-1-1-1,1 0 1,-1 0-1,0 1 1,0-1-1,1 0 1,-1 1-1,0-1 1,0 1-1,0-1 1,0 1-1,-1-1 1,-31 0 251,27 2-239,-1 0 1,1 1-1,0 0 1,0 0-1,0 1 1,0 0 0,-11 6-1,9-2 61,1 0 0,0 0 0,1 1 0,-1-1 0,1 1 0,1 1-1,0-1 1,-8 16 0,12-21-110,0-1 0,0 0 0,0 1 0,0-1 0,0 1 1,1-1-1,-1 1 0,1 0 0,0-1 0,0 1 0,0-1 0,0 1 0,0 0 0,0-1 0,1 1 0,-1-1 0,1 1 0,-1-1 0,1 1 0,0-1 0,0 1 0,1-1 0,-1 0 0,0 1 0,1-1 1,-1 0-1,1 0 0,0 0 0,-1 0 0,1 0 0,0-1 0,0 1 0,1-1 0,-1 1 0,0-1 0,0 0 0,4 2 0,2 0-555,1 0-1,0 0 1,0-1 0,0 0-1,0-1 1,1 0 0,-1 0 0,0-1-1,11 0 1,-10-1-1633,0-1 0,-1 1 1,1-1-1,17-7 0,11-7-9624</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5.931"/>
    </inkml:context>
    <inkml:brush xml:id="br0">
      <inkml:brushProperty name="width" value="0.025" units="cm"/>
      <inkml:brushProperty name="height" value="0.025" units="cm"/>
    </inkml:brush>
  </inkml:definitions>
  <inkml:trace contextRef="#ctx0" brushRef="#br0">128 37 14670,'0'0'4826,"-10"3"-1100,-1 0-2834,-1 2 0,0-1 0,1 1 0,-18 12 0,26-16-789,0 1 0,1-1-1,-1 1 1,0 0 0,1 0-1,-1 0 1,1 1 0,0-1-1,0 0 1,0 1 0,0 0-1,0-1 1,0 1 0,1 0-1,0 0 1,-1 0 0,1 0-1,0 0 1,0 0 0,0 0-1,1 0 1,-1 1 0,1-1-1,0 0 1,0 0 0,0 0-1,1 6 1,0-8-122,0 0 0,0 1 0,0-1 0,0 0 0,0 1 0,0-1 0,0 0 0,0 0 0,1 0 0,-1 0 0,1 0 0,-1 0 0,0-1 0,1 1 0,0 0 0,-1-1 0,1 1 0,-1-1 0,1 1 1,0-1-1,-1 0 0,1 0 0,0 0 0,-1 0 0,1 0 0,0 0 0,2-1 0,2 1-82,0-1 0,0 1 0,0-1 0,0-1-1,0 1 1,10-5 0,-7 0-136,-1 0 1,0 0-1,0 0 0,0-1 0,-1 0 0,0-1 0,10-14 0,-12 16 222,-1 0 0,0 0 0,0-1 0,-1 0 0,0 1-1,0-1 1,0 0 0,-1-1 0,0 1 0,0 0 0,0-10 0,-10 24 757,1 0-557,2 0 0,-1 0 0,1 1 1,1 0-1,-1 1 0,1-1 0,1 0 0,-1 1 0,2 0 1,-1 0-1,1 0 0,0 0 0,1 0 0,0 1 0,1 16 1,1-24-179,-1-1 0,1 1 0,0-1 0,0 1 0,0-1 0,0 0 0,0 1 1,0-1-1,0 0 0,1 0 0,-1 0 0,0 0 0,1 0 0,-1 0 0,1 0 1,-1 0-1,1-1 0,-1 1 0,1 0 0,0-1 0,-1 1 0,1-1 0,0 0 1,-1 0-1,1 0 0,0 0 0,-1 0 0,1 0 0,0 0 0,-1 0 0,3-1 0,2 1-1,0-1 0,0 0-1,0 0 1,0 0-1,-1-1 1,1 0-1,0 0 1,4-3-1,1-2-178,0 0 1,-1-1-1,0-1 0,0 0 1,-1 0-1,0 0 0,-1-1 0,0-1 1,0 1-1,-1-1 0,-1 0 0,0-1 1,5-13-1,-46 67 792,30-35-412,0 0 0,0 0-1,1 1 1,0-1 0,0 1 0,1 0-1,0 0 1,0 0 0,1 0 0,-3 17-1,5-24-196,0 0-1,0 0 1,0-1-1,0 1 0,0 0 1,0 0-1,0 0 1,0-1-1,1 1 1,-1 0-1,0 0 0,0-1 1,1 1-1,-1 0 1,1-1-1,-1 1 1,0 0-1,1-1 0,-1 1 1,1 0-1,-1-1 1,1 1-1,0-1 0,-1 1 1,1-1-1,0 1 1,-1-1-1,1 0 1,0 1-1,1-1 0,28-1 141,-22-1-166,0-1 1,0 0-1,0-1 0,-1 0 0,10-5 0,-15 7-118,42-35-1108,-23 7-4941,-34 41-4290,8-6 9020,-6 9-1771,4-2-1212</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6.286"/>
    </inkml:context>
    <inkml:brush xml:id="br0">
      <inkml:brushProperty name="width" value="0.025" units="cm"/>
      <inkml:brushProperty name="height" value="0.025" units="cm"/>
    </inkml:brush>
  </inkml:definitions>
  <inkml:trace contextRef="#ctx0" brushRef="#br0">49 1 20531,'0'0'7688,"-21"66"-6055,9-28-159,1 5-578,7 1-511,4-3-225,0-5-160,2-3-288,9-5-865,-2-9-1250,1-6-1408,-3-7-1859</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6:46.614"/>
    </inkml:context>
    <inkml:brush xml:id="br0">
      <inkml:brushProperty name="width" value="0.025" units="cm"/>
      <inkml:brushProperty name="height" value="0.025" units="cm"/>
    </inkml:brush>
  </inkml:definitions>
  <inkml:trace contextRef="#ctx0" brushRef="#br0">16 1 17649,'0'0'7014,"-15"50"-5188,15-32-1378,0-4-383,0-6-1763,9-4-4516</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7:07.866"/>
    </inkml:context>
    <inkml:brush xml:id="br0">
      <inkml:brushProperty name="width" value="0.025" units="cm"/>
      <inkml:brushProperty name="height" value="0.025" units="cm"/>
    </inkml:brush>
  </inkml:definitions>
  <inkml:trace contextRef="#ctx0" brushRef="#br0">1509 2 6983,'-49'-1'170,"0"2"1,0 2 0,0 2 0,-83 20 0,77-7-136,2 1 0,0 4 0,1 1 1,1 3-1,2 1 0,0 3 0,3 2 1,-65 59-1,58-41-6,3 2 1,2 3-1,3 1 1,2 2-1,3 2 0,-42 85 1,32-39 5,5 3 0,4 1 0,5 1 1,-32 181-1,41-125-21,8 2 0,4 264 1,23-283-1,7 1 1,6-2-1,70 258 1,192 418 252,-213-650-189,137 246-1,-158-338-38,4-2-1,4-2 1,3-3-1,120 119 0,-88-115-8,4-4 0,4-3 0,2-6 0,3-3 0,3-6 0,170 68-1,-80-54 41,4-8-1,405 74 0,-493-120-42,162 6 0,-228-24 12,-1-2 0,1-2 0,-1-2-1,0-3 1,0-1 0,56-20-1,-39 4 9,-1-3 0,-1-3 0,-2-3 0,-1-2 0,-2-3 0,80-70 0,-42 22 36,-4-4-1,125-164 1,-149 164-61,-4-3 0,-4-2 1,-4-4-1,-5-1 0,44-128 0,-53 105 12,-5-3-1,-6-1 0,-5-1 0,9-156 0,-23 125 275,-8 0 1,-28-272-1,11 339-171,-3 0 0,-4 1 0,-4 2 0,-4 0 0,-5 2 0,-44-84 0,4 38 24,-6 4-1,-104-128 0,-221-216-133,293 355-35,-5 5 1,-5 5 0,-225-154-1,268 212-106,-2 4-1,-3 3 1,-1 4-1,-2 4 1,-1 3 0,-2 5-1,-169-31 1,163 46-182,-1 5 0,0 4 0,0 5 0,0 3 0,0 5 0,1 4 0,1 4 0,-105 33 0,-246 105-3217,438-152 3374,-204 76-5349</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0.135"/>
    </inkml:context>
    <inkml:brush xml:id="br0">
      <inkml:brushProperty name="width" value="0.025" units="cm"/>
      <inkml:brushProperty name="height" value="0.025" units="cm"/>
    </inkml:brush>
  </inkml:definitions>
  <inkml:trace contextRef="#ctx0" brushRef="#br0">0 66 5445,'0'0'7693,"6"-8"-3770,2-4-2770,9-14 477,2 6 3104,-19 20-4666,0 0 1,1 0 0,-1 0-1,0 0 1,1 0-1,-1 0 1,0 0-1,0 0 1,1 0-1,-1 0 1,0 0 0,1 0-1,-1 0 1,0 1-1,0-1 1,1 0-1,-1 0 1,0 0-1,0 0 1,1 0-1,-1 1 1,0-1 0,0 0-1,0 0 1,1 0-1,-1 1 1,0-1-1,0 0 1,0 0-1,0 1 1,1-1-1,-1 0 1,0 1 0,0-1-1,0 0 1,0 0-1,0 1 1,0-1-1,0 0 1,0 1-1,0-1 1,0 0 0,0 0-1,0 1 1,0-1-1,0 0 1,0 1-1,0-1 1,0 0-1,0 0 1,0 1-1,-1-1 1,2 25-331,-2-20 505,-2 56 107,-14 82 0,9-96-1072,2 0 0,3 0-1,2 78 1,4-119-3360,0-13 687,1-13-888,-4-10-1312</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0.503"/>
    </inkml:context>
    <inkml:brush xml:id="br0">
      <inkml:brushProperty name="width" value="0.025" units="cm"/>
      <inkml:brushProperty name="height" value="0.025" units="cm"/>
    </inkml:brush>
  </inkml:definitions>
  <inkml:trace contextRef="#ctx0" brushRef="#br0">0 114 9833,'0'0'13143,"1"-9"-11893,-2 7-1180,1 0 1,1 0-1,-1 0 1,0 0 0,0 0-1,1 0 1,-1 1-1,1-1 1,-1 0 0,1 0-1,0 0 1,0 0-1,0 1 1,0-1 0,0 0-1,0 1 1,0-1-1,1 1 1,-1-1 0,1 1-1,-1 0 1,1-1-1,3-1 1,3-1 189,1 1 0,1 0 0,-1 0 0,17-2 0,-19 3-212,28-5 74,119-21 591,-130 25-1441,0 1 1,0 1 0,0 1-1,34 5 1,-25 7-3321,-17 5-5266,-15-8-1662</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0.831"/>
    </inkml:context>
    <inkml:brush xml:id="br0">
      <inkml:brushProperty name="width" value="0.025" units="cm"/>
      <inkml:brushProperty name="height" value="0.025" units="cm"/>
    </inkml:brush>
  </inkml:definitions>
  <inkml:trace contextRef="#ctx0" brushRef="#br0">1 31 18514,'0'0'6309,"57"11"-4387,-9-12-352,7-10-930,2-1-576,-1 2-160,-10 3-1089,-8 6-1153,-9 1-1826,-10 0-2210</inkml:trace>
  <inkml:trace contextRef="#ctx0" brushRef="#br0" timeOffset="1">526 17 17905,'0'0'4740,"0"58"-2337,-5-30-1122,4 4-737,-1-2-383,2 2-161,0-5-32,0-4-1025,2-5-1025,2-9-705,-1-7-1025,-3-20-12459</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1.169"/>
    </inkml:context>
    <inkml:brush xml:id="br0">
      <inkml:brushProperty name="width" value="0.025" units="cm"/>
      <inkml:brushProperty name="height" value="0.025" units="cm"/>
    </inkml:brush>
  </inkml:definitions>
  <inkml:trace contextRef="#ctx0" brushRef="#br0">1 0 5381,'0'0'19346,"0"18"-19954,9-4-2307,3 0-3203</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4.318"/>
    </inkml:context>
    <inkml:brush xml:id="br0">
      <inkml:brushProperty name="width" value="0.025" units="cm"/>
      <inkml:brushProperty name="height" value="0.025" units="cm"/>
    </inkml:brush>
  </inkml:definitions>
  <inkml:trace contextRef="#ctx0" brushRef="#br0">30 68 10698,'0'0'14601,"-5"12"-13176,0 2-1109,1-1 0,0 1 0,0 1 0,1-1-1,-1 26 1,4-37-277,0 1 0,0-1 0,0 0 0,0 0 0,1 0 0,0 0 0,-1 1-1,1-1 1,1 0 0,-1 0 0,0 0 0,1 0 0,-1-1 0,1 1 0,3 4-1,-3-5-32,0-1 0,1 1-1,-1-1 1,1 1 0,-1-1-1,1 0 1,0 0 0,0 0 0,-1 0-1,1 0 1,0-1 0,0 1-1,0-1 1,0 0 0,0 0-1,0 0 1,0 0 0,-1 0-1,1-1 1,0 0 0,3 0-1,4-2 13,-1 0 1,0 0-1,0-1 0,0 0 0,0-1 0,0 0 0,-1 0 0,0-1 0,0 0 0,-1 0 0,8-9 0,-4 5-5,-1-2-1,-1 1 1,0-1-1,0 0 1,-2-1-1,12-23 1,-22 50-46,0 0 1,1 0-1,1 0 1,0 18 0,1-15 23,0-9 6,-1 0 0,2-1-1,-1 1 1,1 0 0,0-1 0,1 1 0,0-1 0,0 1-1,5 10 1,-6-16 13,1 0 1,-1 0-1,0 0 0,1 0 0,-1-1 0,1 1 0,-1 0 0,1-1 0,0 1 0,0-1 0,0 0 1,0 0-1,0 1 0,0-1 0,0 0 0,0-1 0,0 1 0,0 0 0,1-1 0,-1 1 0,0-1 1,0 0-1,1 1 0,-1-1 0,0 0 0,1-1 0,-1 1 0,0 0 0,0-1 0,1 1 1,-1-1-1,0 1 0,0-1 0,0 0 0,0 0 0,0 0 0,2-2 0,2 0 39,-1 0 0,0-1 1,0 1-1,0-1 0,0-1 0,-1 1 0,1-1 0,-1 1 0,-1-1 0,1 0 0,0 0 1,-1-1-1,0 1 0,-1-1 0,4-8 0,-1 1-19,-2 1-1,1-1 1,-1 0-1,-1 0 1,0 0 0,0-17-1,-2 29-28,0-1 0,0 1 0,0 0 0,0-1 0,0 1 0,0 0-1,0-1 1,0 1 0,0 0 0,0-1 0,-1 1 0,1 0 0,0-1 0,-1 1 0,1 0-1,-1 0 1,0 0 0,1-1 0,-1 1 0,0 0 0,0 0 0,0 0 0,0 0 0,0 0-1,0 1 1,0-1 0,0 0 0,0 0 0,0 1 0,0-1 0,0 0 0,-1 1 0,1-1-1,0 1 1,0 0 0,-1-1 0,1 1 0,0 0 0,-1 0 0,1 0 0,-3 0 0,3 1-6,-1 0 0,1 0 0,0 0 1,0 1-1,0-1 0,0 0 0,0 1 1,0-1-1,0 1 0,1 0 0,-1-1 1,0 1-1,1-1 0,-1 1 0,1 0 1,0-1-1,0 1 0,-1 0 0,1-1 1,0 1-1,0 0 0,1 0 1,-1-1-1,0 1 0,0 0 0,1 1 1,0 2 0,0 1 0,0-1-1,0 0 1,0 1 0,1-1 0,0 0 0,3 6 0,-2-7 8,0-1-1,0 1 0,1-1 0,-1 0 1,1 0-1,0-1 0,0 1 0,0-1 0,0 0 1,0 0-1,0 0 0,1 0 0,-1-1 1,1 0-1,-1 0 0,1 0 0,-1 0 0,1-1 1,0 0-1,-1 0 0,1 0 0,0 0 1,-1-1-1,1 0 0,6-1 0,-3 0 5,0 0-1,0-1 0,-1 0 1,1 0-1,-1-1 0,1 0 1,-1 0-1,0-1 0,-1 1 1,1-2-1,-1 1 1,0-1-1,7-8 0,-9 9 0,-1 0 0,0-1 0,0 1 0,0 0-1,-1-1 1,0 0 0,0 0 0,0 1 0,-1-1-1,0 0 1,0 0 0,0 0 0,-1-1 0,0 1 0,0 0-1,0 0 1,-2-8 0,1 13-11,1 0 0,0 0 0,-1 0 0,1 0 0,-1 0 0,1 0 0,-1 1 0,0-1 0,1 0 0,-1 0 0,0 0 0,1 0 0,-1 1 0,0-1 0,0 0 0,0 1 0,0-1 0,0 1 0,0-1 0,0 1 0,0-1 0,0 1 0,0 0 0,0-1-1,0 1 1,0 0 0,0 0 0,0 0 0,0 0 0,0 0 0,0 0 0,0 0 0,-1 0 0,1 0 0,0 0 0,0 1 0,0-1 0,0 0 0,0 1 0,0-1 0,0 1 0,0-1 0,-1 2 0,-2 0-12,0 0-1,1 1 1,-1-1-1,0 1 1,1 0-1,0 0 1,0 0-1,0 0 1,-3 5-1,0 3 31,0 0 0,1 0 0,0 1 0,1 0-1,1 0 1,0 0 0,0 0 0,1 0-1,1 0 1,0 1 0,1 22 0,0-33-11,1 0 0,-1-1 0,0 1 1,0 0-1,1-1 0,-1 1 0,1 0 0,0-1 0,-1 1 1,1-1-1,0 1 0,0-1 0,0 1 0,0-1 0,0 0 1,0 1-1,0-1 0,0 0 0,1 0 0,-1 0 0,0 0 1,1 0-1,1 1 0,0-1 3,-1 0 1,1-1-1,0 1 1,0-1-1,0 0 1,0 1-1,0-1 1,-1 0-1,1-1 1,0 1-1,0 0 1,5-2-1,0-1 6,1 0 0,-1 0 0,1-1 0,-1 0 0,0 0 0,0-1 0,13-10 0,-8 2-27,0 0 0,-1 0 1,-1-1-1,0-1 0,-1 1 0,-1-2 0,0 0 0,12-31 1,-18 37 24,-7 43-54,1-1 0,2 1 0,3 34 0,-2-65 0,0 0 0,0 0 0,0 0 0,0 0 0,0-1 1,0 1-1,0 0 0,1 0 0,-1 0 0,1 0 0,-1 0 0,1-1 0,0 1 0,-1 0 0,1-1 0,0 1 0,0 0 0,1-1 0,-1 1 1,0-1-1,0 1 0,1-1 0,-1 0 0,1 0 0,-1 0 0,1 1 0,-1-2 0,1 1 0,0 0 0,0 0 0,-1 0 0,1-1 0,0 1 1,0-1-1,0 1 0,0-1 0,-1 0 0,1 0 0,0 0 0,0 0 0,0 0 0,0 0 0,0 0 0,0-1 0,0 1 0,-1-1 0,4 0 0,3-2-393,1 0 0,-1-1 0,0 0 0,0 0 0,0-1 0,-1 0-1,1 0 1,11-12 0,-10 7-1642,1-1 1,-2 0-1,0-1 0,8-13 0,5-17-4898</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1.526"/>
    </inkml:context>
    <inkml:brush xml:id="br0">
      <inkml:brushProperty name="width" value="0.025" units="cm"/>
      <inkml:brushProperty name="height" value="0.025" units="cm"/>
    </inkml:brush>
  </inkml:definitions>
  <inkml:trace contextRef="#ctx0" brushRef="#br0">131 1 19474,'0'0'2248,"-12"7"-182,-106 73 1292,121-76-5197,14-2 1163,21-2 400,-37 0 243,36-1-538,-26 0 360,1 0-1,-1 1 1,1 0 0,-1 1-1,1 0 1,20 5 0,-31-5 246,1-1 0,-1 1 1,0 0-1,1 0 0,-1-1 1,0 1-1,0 0 0,0 0 0,1 0 1,-1 0-1,0 1 0,0-1 1,-1 0-1,1 0 0,0 1 1,0-1-1,0 0 0,-1 1 0,1-1 1,-1 1-1,1-1 0,-1 1 1,0-1-1,1 1 0,-1-1 1,0 1-1,0-1 0,0 1 0,0-1 1,-1 1-1,1-1 0,0 1 1,0-1-1,-1 1 0,1-1 1,-1 1-1,0-1 0,1 1 0,-1-1 1,0 0-1,0 1 0,-1 1 1,-3 5 494,-1 1 1,0-1 0,0 0 0,0 0 0,-9 7 0,-56 43 2350,66-54-2754,-1-1 1,0 1-1,0-1 0,-1 0 0,1 0 1,-1 0-1,0-1 0,1 0 1,-1-1-1,-13 2 0,19-3-163,1 0 1,-1 0-1,1 0 0,-1 0 0,1 0 0,-1 0 1,1-1-1,-1 1 0,1 0 0,-1 0 0,1 0 0,-1-1 1,1 1-1,-1 0 0,1-1 0,-1 1 0,1 0 1,0-1-1,-1 1 0,1-1 0,-1 1 0,1-1 0,0 1 1,0-1-1,-1 1 0,1-1 0,0 1 0,0-1 1,0 1-1,-1-1 0,1 1 0,0-1 0,1-26-2228,14-25-3466,5 11-938,3-9-3939</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1.854"/>
    </inkml:context>
    <inkml:brush xml:id="br0">
      <inkml:brushProperty name="width" value="0.025" units="cm"/>
      <inkml:brushProperty name="height" value="0.025" units="cm"/>
    </inkml:brush>
  </inkml:definitions>
  <inkml:trace contextRef="#ctx0" brushRef="#br0">72 1 19026,'-2'8'2210,"-52"198"3387,48-175-4853,2 0-1,1 1 0,1-1 1,2 1-1,4 31 1,-4-60-740,0 1 0,1-1 0,0 0 0,-1 1 0,1-1 0,0 0 1,1 0-1,-1 0 0,1 0 0,-1 0 0,1 0 0,0 0 0,0-1 1,0 1-1,0-1 0,1 1 0,-1-1 0,1 0 0,3 3 0,-3-4 1,-1 0 0,0 0 0,1 0 0,-1-1 0,1 1-1,-1-1 1,1 0 0,-1 0 0,1 0 0,-1 0 0,1 0-1,-1 0 1,0 0 0,1-1 0,-1 0 0,1 1 0,-1-1 0,0 0-1,1 0 1,-1 0 0,0 0 0,0-1 0,0 1 0,0 0-1,0-1 1,3-3 0,21-20 32,-1-2-1,-1-1 1,-2 0-1,-1-2 0,18-33 1,29-39-1484,-65 99 1221,-13 15-15445</inkml:trace>
  <inkml:trace contextRef="#ctx0" brushRef="#br0" timeOffset="1">185 406 11371,'0'0'14606,"-9"50"-12364,24-41-1057,4-4-993,3 3-160,2-2-833,2-1-2081,-2-1-1731,-3-4-3330</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2.180"/>
    </inkml:context>
    <inkml:brush xml:id="br0">
      <inkml:brushProperty name="width" value="0.025" units="cm"/>
      <inkml:brushProperty name="height" value="0.025" units="cm"/>
    </inkml:brush>
  </inkml:definitions>
  <inkml:trace contextRef="#ctx0" brushRef="#br0">97 23 20019,'-8'3'2183,"0"1"-1527,0 0-1,0 0 0,1 1 1,0 0-1,0 0 0,-12 11 0,17-14-540,0 0 0,-1 1 0,1-1 0,0 1 0,1-1 0,-1 1 0,0 0 0,1 0 0,-1 0 0,1 0 0,0 0 0,0 0-1,0 0 1,1 0 0,-1 0 0,1 0 0,-1 0 0,1 1 0,0-1 0,0 0 0,1 0 0,-1 0 0,1 1 0,-1-1 0,3 6 0,-2-7-109,1 0 1,-1-1 0,0 1 0,1 0 0,-1 0 0,1-1 0,0 1-1,0-1 1,-1 1 0,1-1 0,0 0 0,0 1 0,0-1 0,1 0 0,-1-1-1,0 1 1,0 0 0,0 0 0,1-1 0,-1 0 0,0 1 0,1-1 0,-1 0-1,0 0 1,1 0 0,-1 0 0,0-1 0,1 1 0,-1-1 0,3 0-1,2-1 1,0 1-1,0-1 1,-1 0-1,1-1 1,-1 0-1,1 0 1,-1 0-1,0-1 1,6-4-1,-4 0-42,1-1 0,-1 0 0,-1-1 0,0 1 0,0-1 0,-1-1 0,0 1 0,0-1 0,-2 0 0,1-1 0,5-22 0,-45 78-215,27-32 364,2 0 1,0 0 0,1 1 0,0 0-1,0 0 1,-2 14 0,7-25-178,-1 1 1,1-1 0,-1 1 0,1 0 0,0-1 0,0 1 0,0-1 0,0 1 0,1 0-1,-1-1 1,1 1 0,-1-1 0,1 1 0,0-1 0,0 0 0,0 1 0,0-1 0,1 0-1,-1 1 1,1-1 0,-1 0 0,1 0 0,0 0 0,0 0 0,-1-1 0,1 1 0,1 0-1,-1-1 1,0 0 0,0 1 0,0-1 0,1 0 0,-1 0 0,1 0 0,-1 0 0,1-1-1,-1 1 1,5 0 0,32 2-4416,8-2-2733</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2.600"/>
    </inkml:context>
    <inkml:brush xml:id="br0">
      <inkml:brushProperty name="width" value="0.025" units="cm"/>
      <inkml:brushProperty name="height" value="0.025" units="cm"/>
    </inkml:brush>
  </inkml:definitions>
  <inkml:trace contextRef="#ctx0" brushRef="#br0">13 41 4388,'0'0'9252,"3"-8"-4688,-1 1-4534,8-17 4257,-6 23-1874,-2 18-1216,-19 221 1381,0-1-2652,17-233-5,1 0-1,-1-1 1,0 1 0,1 0 0,0-1-1,0 1 1,0 0 0,0-1-1,0 1 1,1-1 0,0 0-1,3 5 1,-4-7-163,-1 0-1,1 0 1,0 0 0,0 0 0,1 0-1,-1 0 1,0-1 0,0 1-1,0 0 1,0-1 0,1 1-1,-1-1 1,0 1 0,1-1-1,-1 0 1,0 0 0,1 1-1,-1-1 1,0 0 0,1 0-1,-1 0 1,0 0 0,1-1 0,-1 1-1,0 0 1,1-1 0,-1 1-1,0-1 1,1 1 0,-1-1-1,0 1 1,0-1 0,0 0-1,0 0 1,1 1 0,-1-1-1,1-2 1,17-15-7968</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3.774"/>
    </inkml:context>
    <inkml:brush xml:id="br0">
      <inkml:brushProperty name="width" value="0.025" units="cm"/>
      <inkml:brushProperty name="height" value="0.025" units="cm"/>
    </inkml:brush>
  </inkml:definitions>
  <inkml:trace contextRef="#ctx0" brushRef="#br0">53 0 13421,'0'0'8941,"0"13"-7900,-16 239 1599,0 10-1516,45-317 942,21-112-1829,-29 92-454,30-73-1,-50 147 202,-1-1-1,1 0 0,0 0 0,0 1 0,0-1 0,0 1 0,0-1 0,0 0 0,0 1 1,0 0-1,0-1 0,1 1 0,-1 0 0,1 0 0,-1-1 0,1 1 0,-1 0 0,3-1 1,-3 3 6,0-1 1,0 0-1,0 1 1,-1-1 0,1 0-1,0 1 1,0-1-1,-1 1 1,1-1 0,0 1-1,-1-1 1,1 1-1,-1 0 1,1-1 0,-1 1-1,1 0 1,-1 0-1,1-1 1,-1 1 0,0 0-1,1 0 1,-1 0-1,0-1 1,1 1 0,-1 0-1,0 0 1,0 0-1,0 0 1,0-1 0,0 1-1,0 0 1,0 0-1,0 0 1,0 0 0,-1 0-1,1-1 1,-1 2 0,1 5 10,-1-1 0,-1 0 1,1 1-1,-1-1 1,-1 0-1,1 0 0,-1 0 1,0 0-1,0-1 1,0 1-1,-1-1 1,0 0-1,0 0 0,-1 0 1,1 0-1,-1-1 1,0 0-1,0 0 0,-7 4 1,2-1 24,0 0 0,-1-1 0,0 0 0,0-1 0,0 0 0,0-1 0,-1 0 0,0-1 0,-16 3 0,27-6-52,1 0 0,0 0 1,0 0-1,-1 0 0,1 0 1,0 0-1,0 0 0,-1 1 0,1-1 1,0 0-1,-1 0 0,1 0 1,0 0-1,0-1 0,-1 1 0,1 0 1,0 0-1,-1 0 0,1 0 1,0 0-1,0 0 0,-1 0 0,1 0 1,0-1-1,0 1 0,-1 0 1,1 0-1,0 0 0,0 0 1,0-1-1,-1 1 0,1 0 0,0 0 1,0-1-1,0 1 0,0 0 1,-1 0-1,1-1 0,0 1 0,0 0 1,0-1-1,0 1 0,0 0 1,0 0-1,0-1 0,0 1 0,0 0 1,0-1-1,0 1 0,9-14-1811,0 7 689,0 1 1,0 1 0,1-1-1,0 2 1,0-1-1,17-4 1,-3 1-1861,25-11-3179</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4.487"/>
    </inkml:context>
    <inkml:brush xml:id="br0">
      <inkml:brushProperty name="width" value="0.025" units="cm"/>
      <inkml:brushProperty name="height" value="0.025" units="cm"/>
    </inkml:brush>
  </inkml:definitions>
  <inkml:trace contextRef="#ctx0" brushRef="#br0">131 284 14221,'0'0'6460,"-10"5"-4197,-5 4-1490,-1 1 0,1 0-1,-15 15 1,26-23-714,1 1 0,-1 0-1,1 0 1,0 0 0,0 1-1,0-1 1,0 1 0,1 0 0,-1-1-1,1 1 1,0 0 0,0 1 0,1-1-1,-1 0 1,1 0 0,0 1 0,0-1-1,0 1 1,0-1 0,1 1-1,0 6 1,1-10-55,-1 0-1,1 0 1,0 0-1,-1 0 1,1 0-1,0 0 1,0 0-1,0-1 0,0 1 1,0 0-1,0 0 1,0-1-1,0 1 1,0-1-1,0 1 1,0-1-1,0 1 1,0-1-1,1 0 1,-1 1-1,0-1 1,0 0-1,0 0 1,1 0-1,-1 0 1,0 0-1,0 0 0,2-1 1,37-6 109,-34 3-100,1 1-1,-1-2 1,0 1 0,0-1 0,-1 0 0,1 0-1,-1 0 1,0-1 0,0 0 0,-1 0 0,0 0-1,0 0 1,0-1 0,-1 0 0,0 0 0,0 0 0,-1 0-1,1 0 1,-2 0 0,1-1 0,-1 1 0,0-1-1,-1 1 1,0-13 0,0 19-14,0 0 0,0 0 0,0-1 0,0 1 0,0 0 0,0 0 0,0 0 0,-1 0 0,1 0 0,0 0 0,0 0 0,-1 0 0,1 0 0,-1 1 0,1-1 0,-1 0 0,0 0 0,1 0 0,-1 0 0,0 1 0,1-1 0,-1 0 0,0 1 0,0-1 0,0 0 0,0 1 0,1-1 0,-1 1 0,0-1 0,0 1 0,0 0 0,0-1 0,0 1-1,0 0 1,0 0 0,0 0 0,0-1 0,0 1 0,0 0 0,-1 1 0,1-1 0,0 0 0,0 0 0,-1 1 0,0-1 0,0 1-1,0 0 0,0 0 1,0 0-1,0 0 1,0 0-1,0 0 0,0 1 1,0-1-1,1 0 0,-1 1 1,0 0-1,1-1 0,0 1 1,-1 0-1,1 0 1,0 0-1,0 0 0,0 0 1,-1 2-1,1-2 9,0-1 0,1 1-1,-1 0 1,1-1 0,-1 1 0,1 0 0,-1 0 0,1 0-1,0 0 1,0-1 0,0 1 0,0 0 0,0 0 0,0 0-1,1 0 1,-1-1 0,1 1 0,-1 0 0,1 0 0,-1-1-1,1 1 1,0 0 0,0-1 0,0 1 0,0-1 0,0 1-1,0-1 1,1 1 0,-1-1 0,0 0 0,1 0-1,-1 0 1,1 0 0,1 1 0,2 0 9,0-1-1,0 1 1,1-1 0,-1-1-1,0 1 1,1-1 0,-1 0-1,0 0 1,1-1 0,-1 1-1,6-2 1,0-1-20,-1 0 1,1 0-1,-1-1 1,1-1-1,-1 0 0,-1 0 1,1-1-1,-1 0 0,0 0 1,0-1-1,0 0 1,-1-1-1,-1 0 0,1 0 1,-1-1-1,11-18 0,-11 17-2,-1-1-1,0 0 1,-1 0-1,0-1 1,-1 0-1,0 0 0,-1 0 1,0 0-1,-1 0 1,-1-1-1,0 1 1,0-1-1,-1 1 0,-3-24 1,3 35 2,0 0 1,0 0 0,0 1-1,0-1 1,-1 0-1,1 0 1,0 0-1,0 0 1,-1 0-1,1 0 1,0 1 0,-1-1-1,1 0 1,-1 0-1,1 1 1,-1-1-1,1 0 1,-1 0-1,0 1 1,1-1-1,-1 1 1,0-1 0,0 1-1,1-1 1,-1 1-1,0-1 1,0 1-1,0 0 1,1-1-1,-1 1 1,0 0 0,0 0-1,0-1 1,0 1-1,0 0 1,0 0-1,0 0 1,0 0-1,1 0 1,-1 0 0,0 1-1,0-1 1,0 0-1,0 0 1,0 1-1,0-1 1,1 0-1,-1 1 1,0-1 0,0 1-1,1-1 1,-1 1-1,0-1 1,0 1-1,1 0 1,-1-1-1,1 1 1,-2 1-1,-4 3-9,-1 1-1,1 0 0,0 1 0,-8 11 1,5-4 91,0 1 0,1 0 1,1 0-1,0 0 0,1 1 1,1 0-1,-5 22 0,8-28-69,1-1 0,0 1-1,1 0 1,0-1 0,0 1 0,1 0 0,0-1-1,1 1 1,0 0 0,0-1 0,1 0-1,1 0 1,-1 0 0,7 10 0,-6-11-37,0-1-11,0 0 1,0-1-1,0 1 0,0-1 1,7 6-1,-10-11 35,-1 0 1,1 0-1,0-1 0,0 1 0,0 0 1,0-1-1,0 1 0,0-1 1,0 1-1,0-1 0,0 1 1,0-1-1,0 0 0,0 1 1,1-1-1,-1 0 0,0 0 0,0 0 1,0 0-1,0 0 0,1 0 1,-1 0-1,0 0 0,0-1 1,0 1-1,0 0 0,0-1 1,0 1-1,0-1 0,0 1 0,0-1 1,0 1-1,0-1 0,0 0 1,0 1-1,0-1 0,0 0 1,0 0-1,-1 0 0,2-1 1,12-15-71,-1 1 0,-1-2 1,-1 0-1,0 0 1,-2-1-1,0 0 1,-1-1-1,6-22 1,-15 46 89,-20 86 626,18-75-552,1 0 1,0 1-1,1 0 1,0 0-1,3 19 1,-2-33-91,0-1 0,1 0 0,-1 0 0,0 0 0,1 0 0,-1 0 0,1 0 0,0 0 0,-1 0 0,1 0 0,0 0 0,0 0 0,-1 0 0,1 0 0,0-1 0,0 1 0,0 0 0,0-1 0,0 1 0,0-1 0,0 1 0,0-1 0,0 1 0,0-1 0,0 1 0,1-1 0,-1 0 0,0 0 0,0 0 0,0 0 0,0 0 0,1 0 0,-1 0 0,0 0 0,0 0 0,0 0 0,0-1 0,0 1 0,2-1 0,0 0-342,0 1 1,1-1-1,-1-1 0,0 1 1,0 0-1,0-1 0,0 0 1,0 0-1,0 0 0,0 0 1,0 0-1,2-3 0,5-12-5445,-2-4-4190</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5.481"/>
    </inkml:context>
    <inkml:brush xml:id="br0">
      <inkml:brushProperty name="width" value="0.025" units="cm"/>
      <inkml:brushProperty name="height" value="0.025" units="cm"/>
    </inkml:brush>
  </inkml:definitions>
  <inkml:trace contextRef="#ctx0" brushRef="#br0">42 8 14157,'0'-1'146,"0"1"0,0 0 0,0 0 0,0-1-1,0 1 1,0 0 0,0 0 0,0-1 0,0 1-1,0 0 1,0 0 0,1-1 0,-1 1 0,0 0-1,0 0 1,0-1 0,0 1 0,0 0 0,0 0-1,1 0 1,-1-1 0,0 1 0,0 0 0,0 0-1,1 0 1,-1 0 0,0-1 0,0 1 0,0 0-1,1 0 1,-1 0 0,0 0 0,0 0 0,1 0-1,-1 0 1,0 0 0,0 0 0,1-1 0,-1 1-1,0 0 1,0 0 0,1 0 0,-1 1 0,0-1-1,0 0 1,1 0 0,-1 0 0,4 16 2204,-3 40-2537,-1-44 1008,-3 39-96,-2 0-1,-16 67 0,-4 46 445,25-153-772,2-10-91,7-22 83,8-38-178,8-78-585,-25 143 375,0 1 1,0-1 0,1 0-1,0 1 1,1-1 0,0 0-1,-1 1 1,2-1-1,-1 0 1,1 0 0,0-1-1,5 8 1,-6-10 5,0-1 0,0 0 0,0 0 0,0 0 0,0 0 0,1 0 0,-1 0 0,1 0 0,-1-1 0,1 1 0,0-1 0,0 0 0,0 0 0,-1 0 0,1 0 0,0-1 0,0 1 0,0-1 0,0 1 0,0-1 0,0 0 0,0 0 0,0-1 0,0 1 0,0 0 0,0-1 0,0 0 0,5-2 0,-3 1 4,0-1 0,0 0 0,0 0 0,0 0 1,-1 0-1,0-1 0,1 0 0,-1 0 0,-1 0 0,1 0 0,-1-1 0,1 0 0,-1 1 0,-1-1 0,1 0 0,-1-1 1,1 1-1,-1 0 0,-1-1 0,1 1 0,-1-1 0,0 1 0,0-1 0,-1 1 0,0-8 0,-23 62-155,18-36 189,1 0 0,0 1 0,0 0 1,1 0-1,1 0 0,1 0 0,0 1 0,1 24 0,0-38-96,1 0 1,-1 0-1,0 0 1,0 0-1,1 0 0,-1 0 1,0 0-1,1 1 1,-1-1-1,1 0 0,0 0 1,-1 0-1,1-1 1,0 1-1,-1 0 0,1 0 1,0 0-1,0 0 1,0-1-1,0 1 0,0 0 1,0-1-1,0 1 1,0-1-1,0 1 0,0-1 1,0 0-1,0 1 1,0-1-1,0 0 0,1 0 1,-1 1-1,0-1 1,0 0-1,0 0 0,0-1 1,0 1-1,1 0 1,0 0-1,1-1-435,0 1 1,1-1-1,-1 0 0,0 0 0,0 0 1,0-1-1,0 1 0,0-1 0,0 1 1,0-1-1,-1 0 0,5-4 0,13-21-7105,0-8-5568</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5.854"/>
    </inkml:context>
    <inkml:brush xml:id="br0">
      <inkml:brushProperty name="width" value="0.025" units="cm"/>
      <inkml:brushProperty name="height" value="0.025" units="cm"/>
    </inkml:brush>
  </inkml:definitions>
  <inkml:trace contextRef="#ctx0" brushRef="#br0">43 1 13869,'-2'8'3192,"-3"16"-1093,0 0 0,-1 32 0,2 56 634,0 11-2597,-12-19 1231,38-118-636,-3-8-834,-1-1 0,-2 0 0,0-1-1,-2-1 1,0 0 0,12-35-1,9-14-769,-49 106-1541,-19 45 214,9-30-9340,18-37 1830</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6.209"/>
    </inkml:context>
    <inkml:brush xml:id="br0">
      <inkml:brushProperty name="width" value="0.025" units="cm"/>
      <inkml:brushProperty name="height" value="0.025" units="cm"/>
    </inkml:brush>
  </inkml:definitions>
  <inkml:trace contextRef="#ctx0" brushRef="#br0">2 1 6470,'0'0'20179,"-2"56"-18834,10-46-768,-1-1-545,0 0 32,0-2-576,-4-1-1442</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16.549"/>
    </inkml:context>
    <inkml:brush xml:id="br0">
      <inkml:brushProperty name="width" value="0.025" units="cm"/>
      <inkml:brushProperty name="height" value="0.025" units="cm"/>
    </inkml:brush>
  </inkml:definitions>
  <inkml:trace contextRef="#ctx0" brushRef="#br0">186 52 20179,'0'0'8136,"60"-21"-8104,-48 21-32,-3 9-1057,-7-4-2755,-2 0-3811</inkml:trace>
  <inkml:trace contextRef="#ctx0" brushRef="#br0" timeOffset="1">53 19 20307,'0'0'5285,"-53"-18"-21460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4.677"/>
    </inkml:context>
    <inkml:brush xml:id="br0">
      <inkml:brushProperty name="width" value="0.025" units="cm"/>
      <inkml:brushProperty name="height" value="0.025" units="cm"/>
    </inkml:brush>
  </inkml:definitions>
  <inkml:trace contextRef="#ctx0" brushRef="#br0">96 0 15919,'0'0'5691,"-2"11"-3956,-8 28-1061,2 0 0,2 1 0,1 1 0,2-1 1,2 0-1,5 43 0,-1-67-600,-3-25 118,-7-28-122,5 31-92,-21-45-394,21 48 400,0 0 0,0-1 0,0 1 0,0 0 0,-1 0 0,1 0 0,-1 1 0,0-1 0,0 1 0,1-1 0,-7-2 0,12 11 258,8 4-227,3-6-109,0 0 1,0-2 0,0 0 0,1 0-1,-1-1 1,21-2 0,-24 1-876,-1-1 0,1 0 1,-1-1-1,0 0 0,14-5 1,-9-2-3041,-2-3-2878</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21.238"/>
    </inkml:context>
    <inkml:brush xml:id="br0">
      <inkml:brushProperty name="width" value="0.025" units="cm"/>
      <inkml:brushProperty name="height" value="0.025" units="cm"/>
      <inkml:brushProperty name="color" value="#E71224"/>
    </inkml:brush>
  </inkml:definitions>
  <inkml:trace contextRef="#ctx0" brushRef="#br0">7 2 12780,'3'-2'10314,"-6"2"-10346,-1 3-32,2 6-1089,2 1-1474,0-1-3010</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21.583"/>
    </inkml:context>
    <inkml:brush xml:id="br0">
      <inkml:brushProperty name="width" value="0.025" units="cm"/>
      <inkml:brushProperty name="height" value="0.025" units="cm"/>
      <inkml:brushProperty name="color" value="#E71224"/>
    </inkml:brush>
  </inkml:definitions>
  <inkml:trace contextRef="#ctx0" brushRef="#br0">1 1 16047,'0'0'10218,"0"26"-12941,10-41-2914</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29.534"/>
    </inkml:context>
    <inkml:brush xml:id="br0">
      <inkml:brushProperty name="width" value="0.025" units="cm"/>
      <inkml:brushProperty name="height" value="0.025" units="cm"/>
      <inkml:brushProperty name="color" value="#E71224"/>
    </inkml:brush>
  </inkml:definitions>
  <inkml:trace contextRef="#ctx0" brushRef="#br0">324 57 8456,'1'-1'492,"1"0"0,0 0 0,0 0 0,0 0 0,-1-1 0,1 1 0,0-1 0,-1 1 0,0-1 0,1 0 0,-1 0 0,0 1 0,0-1 0,0 0 0,0 0 0,0 0 0,0 0 0,-1 0 0,1 0 0,-1 0 0,1-1 0,-1 1 0,0 0 0,0-4 0,0 5-400,0 1 1,0-1 0,-1 1-1,1-1 1,-1 1-1,1-1 1,0 1 0,-1-1-1,1 1 1,-1-1 0,1 1-1,-1-1 1,1 1 0,-1 0-1,0-1 1,1 1-1,-1 0 1,1-1 0,-1 1-1,0 0 1,1 0 0,-1 0-1,0 0 1,1 0-1,-1 0 1,0-1 0,1 2-1,-2-1 1,-26 0 582,23 0-417,-6 2-141,-1-1 0,1 2 1,0 0-1,0 0 0,0 1 0,1 0 0,-1 1 1,1 0-1,0 1 0,0 0 0,1 1 0,0-1 1,-16 16-1,9-6 34,1 0 1,0 1-1,1 0 1,1 1-1,0 1 1,-11 24-1,19-33-81,0 0-1,1 0 1,0 1-1,1-1 1,0 1-1,1 0 1,0 0-1,1 0 1,0 0-1,1 13 1,0-20-58,1 1 0,-1-1 1,1 0-1,0 0 0,1 0 0,-1 0 1,1 0-1,-1 0 0,1 0 1,1 0-1,-1 0 0,0-1 1,1 1-1,0-1 0,-1 0 0,1 0 1,1 0-1,-1 0 0,0 0 1,1-1-1,-1 0 0,1 1 1,0-1-1,0-1 0,0 1 0,0 0 1,0-1-1,6 1 0,3 1 22,0 0 0,1-2 1,-1 0-1,1 0 0,-1-1 0,1-1 0,-1 0 0,17-4 0,-24 4 2,0-1 1,-1 1-1,1-1 1,-1-1-1,0 1 1,1-1-1,-1 0 1,0 0-1,7-6 1,-10 7 43,1-1 0,-1 1 0,0-1 0,0 0 0,0 0 1,0 1-1,-1-1 0,1 0 0,-1-1 0,0 1 0,0 0 0,0 0 1,0 0-1,0-1 0,-1 1 0,1 0 0,-1-6 0,0 6-36,-1 1 0,1 0 0,-1 0-1,1 0 1,-1 0 0,0 0 0,0 0 0,0 1-1,0-1 1,0 0 0,0 0 0,-1 1-1,1-1 1,-1 1 0,1-1 0,-1 1 0,1-1-1,-1 1 1,0 0 0,1 0 0,-1 0 0,0 0-1,0 0 1,0 0 0,0 0 0,0 1-1,0-1 1,0 1 0,0 0 0,0-1 0,-3 1-1,-12-2-19,1 0-1,-33 2 0,34 0 60,10 0-84,0 0 0,0 1 1,0-1-1,0 1 0,0 0 1,0 0-1,-8 3 0,66-11 12,1-12 56,-33 11-174,0 0 0,0 2 0,1 0-1,0 2 1,24-3 0,-45 7 96,0 0 1,0 0 0,0 0 0,0 0 0,0 0 0,-1 1 0,1-1 0,0 0-1,0 0 1,0 1 0,0-1 0,0 1 0,-1-1 0,1 1 0,0-1 0,0 1-1,-1-1 1,1 1 0,0-1 0,-1 1 0,1 0 0,0 0 0,-1-1 0,1 1-1,-1 0 1,1 0 0,-1 0 0,0-1 0,1 3 0,0 1 3,0 0 1,0 0 0,-1 0-1,0 0 1,0 0-1,0 0 1,-1 6-1,-17 65 384,3-31-113,8-28-153,1 0 0,1 0-1,0 1 1,1 0 0,-3 33 0,20-66-4078,-8-6-1627,1-6-3796</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29.876"/>
    </inkml:context>
    <inkml:brush xml:id="br0">
      <inkml:brushProperty name="width" value="0.025" units="cm"/>
      <inkml:brushProperty name="height" value="0.025" units="cm"/>
      <inkml:brushProperty name="color" value="#E71224"/>
    </inkml:brush>
  </inkml:definitions>
  <inkml:trace contextRef="#ctx0" brushRef="#br0">0 9 18289,'0'0'4869,"9"-3"-2792,-7 2-1971,1 0 0,-1 0 0,0 1 0,0-1 0,0 0 0,0 1 1,1 0-1,-1-1 0,0 1 0,1 0 0,-1 0 0,0 0 0,4 1 1,-4 0-40,-1 1 1,0-1-1,1 1 1,-1-1-1,0 1 1,0-1-1,0 1 1,0 0-1,0 0 1,0-1-1,-1 1 1,1 0 0,-1 0-1,1 0 1,-1 0-1,0 0 1,1 0-1,-1 0 1,0-1-1,0 1 1,-1 0-1,1 0 1,-1 2-1,-1 47 1027,-19 98 0,5-49-2461,9 1-7659,7-109 3208</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30.203"/>
    </inkml:context>
    <inkml:brush xml:id="br0">
      <inkml:brushProperty name="width" value="0.025" units="cm"/>
      <inkml:brushProperty name="height" value="0.025" units="cm"/>
      <inkml:brushProperty name="color" value="#E71224"/>
    </inkml:brush>
  </inkml:definitions>
  <inkml:trace contextRef="#ctx0" brushRef="#br0">0 287 13164,'0'0'13960,"12"4"-12566,-7-2-1272,0 0 0,0-1 0,1 1 0,-1-1 1,0 0-1,1-1 0,-1 1 0,1-1 0,0 0 1,-1-1-1,1 1 0,-1-1 0,1 0 0,-1 0 0,0-1 1,0 0-1,7-2 0,12-9 21,-1-1 0,0 0 0,-1-2 0,0-1 0,-1 0-1,-1-2 1,-1 0 0,-1-1 0,0-1 0,-2 0 0,0-2 0,22-44 0,-38 67-144,0-1 1,0 1-1,0 0 0,1 0 1,-1-1-1,0 1 0,0 0 1,0-1-1,0 1 0,0 0 1,0 0-1,0-1 1,1 1-1,-1 0 0,0 0 1,0-1-1,0 1 0,1 0 1,-1 0-1,0-1 1,0 1-1,0 0 0,1 0 1,-1 0-1,0 0 0,0 0 1,1-1-1,-1 1 0,0 0 1,1 0-1,-1 0 1,0 0-1,1 0 0,-1 0 1,0 0-1,0 0 0,1 0 1,-1 0-1,0 0 1,1 0-1,-1 0 0,0 0 1,1 0-1,7 18-84,3 47-129,-5-28 146,-5-32 60,5 22-985,18 44-1,-22-65 656,0-1 0,1 1 0,0-1-1,0 0 1,0 0 0,0 0 0,1 0-1,0-1 1,0 1 0,0-1 0,0 0 0,1 0-1,0-1 1,8 6 0,8-3-8022</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32.325"/>
    </inkml:context>
    <inkml:brush xml:id="br0">
      <inkml:brushProperty name="width" value="0.025" units="cm"/>
      <inkml:brushProperty name="height" value="0.025" units="cm"/>
      <inkml:brushProperty name="color" value="#E71224"/>
    </inkml:brush>
  </inkml:definitions>
  <inkml:trace contextRef="#ctx0" brushRef="#br0">281 18 7751,'0'0'10693,"-13"-4"-9641,7 2-970,1 0 61,-1 0-1,1 0 1,-1 0 0,1 1-1,-1 0 1,1 0 0,-1 1 0,0-1-1,1 1 1,-1 1 0,1-1-1,-1 1 1,0 0 0,1 0-1,-1 0 1,1 1 0,0 0-1,-1 0 1,-8 5 0,2 4-38,0-1 0,1 2 0,1-1 0,0 2 0,1-1 0,0 1 0,1 0 1,0 1-1,1 0 0,1 0 0,-7 22 0,6-15-43,1 1 0,1 0 0,1 0 0,1 0-1,1 1 1,1-1 0,3 31 0,-1-47-55,0 0-1,0 0 1,1-1-1,0 1 1,0-1-1,0 1 1,1-1-1,0 0 1,0 0-1,0 0 1,0 0-1,1-1 1,0 1-1,0-1 1,0 0-1,1 0 1,-1 0-1,1-1 1,0 0-1,0 0 1,0 0-1,0 0 1,8 2-1,-9-4 48,0 1 0,0-1 0,0 0-1,0 0 1,1 0 0,-1-1 0,0 1 0,0-1 0,1 0-1,-1-1 1,0 1 0,0-1 0,0 1 0,1-1 0,-1-1 0,0 1-1,0 0 1,0-1 0,0 0 0,-1 0 0,1 0 0,0 0-1,-1-1 1,0 0 0,1 1 0,-1-1 0,0 0 0,0-1-1,-1 1 1,1 0 0,-1-1 0,3-3 0,-3 2 27,1 1 1,-1 0 0,0-1-1,-1 0 1,1 1-1,-1-1 1,0 0 0,0 0-1,0 1 1,-1-1 0,1 0-1,-1 0 1,-1 0-1,1 0 1,-1 0 0,1 0-1,-1 1 1,-1-1-1,-1-6 1,1 8-69,1 0-1,-1 0 1,0 0-1,0 1 1,0-1-1,-1 1 1,1-1 0,-1 1-1,1 0 1,-1 0-1,0 0 1,1 0-1,-1 0 1,0 1-1,0-1 1,-1 1 0,1 0-1,0 0 1,0 0-1,-1 0 1,1 1-1,0-1 1,-1 1-1,1 0 1,0 0 0,-1 0-1,1 0 1,-5 1-1,7-1-13,1 0-1,-1 1 0,1-1 1,-1 0-1,1 0 1,-1 0-1,1 0 0,-1 1 1,1-1-1,0 0 1,-1 1-1,1-1 0,-1 0 1,1 1-1,0-1 0,-1 0 1,1 1-1,0-1 1,-1 1-1,1-1 0,0 0 1,0 1-1,-1-1 1,1 1-1,0-1 0,0 1 1,0-1-1,0 1 1,-1-1-1,1 1 0,0-1 1,0 1-1,0-1 0,0 1 1,0 0-1,0-1 1,1 1-1,-1-1 0,0 1 1,0-1-1,0 1 1,0-1-1,1 0 0,-1 1 1,0-1-1,0 1 1,1-1-1,-1 1 0,0-1 1,1 0-1,-1 1 0,1 0 1,4 1-1,1 0 1,-1 0-1,0 0 0,1-1 1,-1 0-1,1 0 1,-1 0-1,1-1 0,0 0 1,10 0-1,60-9 111,-58 5-85,-1-1 0,0 0 0,0-2 0,-1 0 0,0 0 0,0-2 0,28-19 0,-63 67 237,12-29-309,-49 82 388,51-84-488,1 1-1,0 0 0,1 1 1,0-1-1,0 1 0,1-1 0,0 1 1,-1 14-1,3-24 62,0 0 0,0 1 0,0-1 0,0 1 0,0-1 0,0 0 1,0 1-1,0-1 0,1 1 0,-1-1 0,0 0 0,0 1 0,0-1 0,0 0 0,1 1 0,-1-1 0,0 0 0,0 1 0,1-1 0,-1 0 0,0 0 1,1 1-1,-1-1 0,0 0 0,1 0 0,-1 1 0,0-1 0,1 0 0,-1 0 0,1 0 0,-1 0 0,0 0 0,1 0 0,-1 0 0,1 1 1,-1-1-1,0 0 0,1 0 0,-1 0 0,1-1 0,-1 1 0,0 0 0,1 0 0,-1 0 0,0 0 0,1 0 0,-1 0 0,1-1 0,-1 1 0,0 0 1,1-1-1,20-11-3134,3-16-2293,1-11-3668</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32.667"/>
    </inkml:context>
    <inkml:brush xml:id="br0">
      <inkml:brushProperty name="width" value="0.025" units="cm"/>
      <inkml:brushProperty name="height" value="0.025" units="cm"/>
      <inkml:brushProperty name="color" value="#E71224"/>
    </inkml:brush>
  </inkml:definitions>
  <inkml:trace contextRef="#ctx0" brushRef="#br0">1 1 18257,'0'0'9225,"0"68"-9321,0-37-128,0 0-641,0 0-512,0-3-641,0-6-1217,1-10-3139</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33.038"/>
    </inkml:context>
    <inkml:brush xml:id="br0">
      <inkml:brushProperty name="width" value="0.025" units="cm"/>
      <inkml:brushProperty name="height" value="0.025" units="cm"/>
      <inkml:brushProperty name="color" value="#E71224"/>
    </inkml:brush>
  </inkml:definitions>
  <inkml:trace contextRef="#ctx0" brushRef="#br0">0 1 8840,'0'0'14451,"8"3"-13901,16 4-348,-1-1 0,1 0 0,-1-2-1,33 1 1,107-2-3138,-122-3 1110,-40 4 2137,-10 5 68,-17 9 347,24-16-674,-16 10 496,-129 94 3275,122-86-3228,1 2-1,1 0 0,-33 40 0,44-37-764,12-24 95,0-1 0,0 1 0,0-1-1,0 1 1,0-1 0,0 1 0,0-1 0,0 1-1,0-1 1,0 1 0,0-1 0,1 1 0,-1-1 0,0 1-1,0-1 1,0 1 0,1-1 0,-1 1 0,0-1-1,1 0 1,-1 1 0,0-1 0,1 0 0,-1 1-1,1-1 1,-1 0 0,0 1 0,2-1 0,0 1-430,1-1 1,-1 0 0,1 0 0,-1 1 0,1-1-1,-1-1 1,1 1 0,-1 0 0,1-1-1,-1 1 1,1-1 0,-1 0 0,0 0-1,1 0 1,-1 0 0,4-2 0,26-17-11689</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8:33.664"/>
    </inkml:context>
    <inkml:brush xml:id="br0">
      <inkml:brushProperty name="width" value="0.025" units="cm"/>
      <inkml:brushProperty name="height" value="0.025" units="cm"/>
      <inkml:brushProperty name="color" value="#E71224"/>
    </inkml:brush>
  </inkml:definitions>
  <inkml:trace contextRef="#ctx0" brushRef="#br0">396 15 18417,'0'0'3134,"-9"-3"-657,4 1-2299,-1 0-1,0 0 1,0 0 0,0 1-1,0 0 1,0 0 0,0 1-1,-1-1 1,1 1 0,0 1-1,0-1 1,0 1 0,0 0-1,0 1 1,0-1-1,0 1 1,-11 5 0,-2 4-105,-1 0 1,2 1-1,-1 1 0,2 1 1,0 1-1,0 0 1,2 1-1,-27 34 1,32-35-2,0-1 0,1 2 0,0-1 0,1 1 0,1 1 1,1-1-1,0 1 0,1 1 0,1-1 0,1 0 0,-3 29 1,6-42-71,0 0 0,0 0 0,0 0 0,1 0 1,-1 0-1,1 0 0,0 0 0,0 0 1,0 0-1,1-1 0,-1 1 0,1 0 1,0-1-1,0 1 0,0-1 0,0 0 0,1 0 1,-1 0-1,6 5 0,-4-5 7,1 0 0,0 0 1,0 0-1,0-1 0,0 0 0,0 0 0,1 0 0,-1 0 0,1-1 0,-1 0 0,1 0 1,8 0-1,-1-1-33,1 0 0,-1-1 0,0-1 0,0 0 1,0 0-1,0-1 0,-1-1 0,1 0 0,-1-1 0,0-1 1,15-8-1,-21 10 35,-1 0 0,-1 0 0,1-1 0,0 1 0,-1-1 0,0 0 0,0 0 0,-1-1 0,0 1 0,5-11 0,-7 14 5,0 1-1,-1-1 1,1 1-1,-1-1 1,1 1-1,-1-1 1,0 1-1,0-1 1,0 1-1,0-1 1,0 0-1,0 1 1,0-1-1,0 1 1,0-1-1,-1 1 1,1-1-1,-1 1 1,1-1-1,-1 1 1,0-1-1,1 1 1,-1 0-1,0-1 1,0 1-1,0 0 1,0 0-1,0 0 1,0-1-1,0 1 1,-1 0-1,1 1 1,0-1-1,-1 0 1,1 0-1,0 0 1,-1 1-1,1-1 1,-1 1-1,1-1 1,-1 1-1,1 0 1,-1-1-1,0 1 1,1 0-1,-1 0 1,1 0-1,-3 0 1,-6-1 11,-1 0 0,0 0 0,1 1 0,-1 0 0,0 1 0,1 0 0,-1 1 0,0 0 0,1 0 0,0 2 0,0-1 0,0 1 0,0 0 0,-18 12 0,27-16-20,0 1-1,1-1 0,-1 1 0,0-1 1,0 1-1,1 0 0,-1 0 0,0-1 0,1 1 1,-1 0-1,0 0 0,1 0 0,0-1 1,-1 1-1,1 0 0,-1 0 0,1 0 1,0 0-1,-1 1 0,12 6-1,29-4-6,-39-4 11,24-1-26,1-1-1,-1-1 0,0-1 1,48-14-1,92-46-978,-165 64 1002,-1 0 0,1 1 0,0-1 0,0 1 0,-1-1-1,1 0 1,0 1 0,0-1 0,0 1 0,0-1 0,0 1 0,0-1 0,0 1 0,-1-1 0,2 1 0,-1-1 0,0 1 0,0-1 0,0 1 0,0-1 0,0 0 0,0 1 0,0-1 0,0 1 0,1-1-1,-1 1 1,0-1 0,0 0 0,1 1 0,-1-1 0,0 1 0,1-1 0,-1 0 0,0 1 0,1-1 0,-1 0 0,0 0 0,1 1 0,-1-1 0,1 0 0,-1 0 0,0 0 0,1 1 0,-1-1 0,1 0 0,-1 0-1,1 0 1,-1 0 0,1 0 0,-1 0 0,1 0 0,-1 0 0,1 0 0,-1 0 0,1 0 0,-1 0 0,0 0 0,1 0 0,-1-1 0,1 1 0,-1 0 0,1 0 0,-1-1 0,0 1 0,1 0 0,0-1-1,-23 45 404,17-35-308,2-3-48,-7 10 35,1 1-1,1-1 1,0 1-1,1 1 1,1 0-1,1-1 1,0 2-1,2-1 1,-2 22-1,8-22-1914,9-16-7041,-2-6-4511</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29:42.390"/>
    </inkml:context>
    <inkml:brush xml:id="br0">
      <inkml:brushProperty name="width" value="0.025" units="cm"/>
      <inkml:brushProperty name="height" value="0.025" units="cm"/>
      <inkml:brushProperty name="color" value="#E71224"/>
    </inkml:brush>
  </inkml:definitions>
  <inkml:trace contextRef="#ctx0" brushRef="#br0">10 31 6887,'0'0'13660,"7"-5"-13131,2 1-351,1 0 0,-1 0 0,0 1 0,1 0 0,0 1 1,0 0-1,0 1 0,17-1 0,98 4 1280,-86 0-1220,156 0 146,-313-3-223,33-2 198,1 4 1,-106 15-1,188-15-146,7 0-67,22 2 4,39-1-45,33 0-45,-40 1-42,113-11 0,-312 10 211,-26 12 624,112-10-1760,29-2-3363,54-13-1623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5.605"/>
    </inkml:context>
    <inkml:brush xml:id="br0">
      <inkml:brushProperty name="width" value="0.025" units="cm"/>
      <inkml:brushProperty name="height" value="0.025" units="cm"/>
    </inkml:brush>
  </inkml:definitions>
  <inkml:trace contextRef="#ctx0" brushRef="#br0">1 49 2819,'0'0'23649,"9"9"-23329,30 30-256,-36-37-67,0 0 0,0 0-1,0 0 1,1-1 0,-1 1 0,0-1-1,1 0 1,-1 0 0,0 0 0,1 0-1,-1 0 1,1-1 0,0 1 0,-1-1-1,1 0 1,-1 0 0,1-1 0,0 1-1,-1-1 1,1 0 0,3-1 0,2-1-57,-1 0-1,1-1 1,-1 0 0,0 0 0,15-11 0,60-62-346,-81 108 342,-2-13 67,0 0 0,1 0 0,1 0 1,0 0-1,8 27 0,-8-41-1,-1 1 0,1-1 0,0 0 0,0 1 0,1-1 0,-1-1 0,1 1 0,0 0 1,0-1-1,0 1 0,1-1 0,-1 0 0,1 0 0,-1 0 0,1 0 0,0-1 0,0 0 0,1 1 0,-1-1 0,0-1 0,1 1 0,-1-1 0,1 0 0,-1 0 1,1 0-1,8 0 0,-7-1-107,0 1 1,0-1-1,0 1 1,0 0 0,-1 1-1,1-1 1,0 1 0,-1 0-1,1 1 1,-1-1-1,1 1 1,5 4 0,-8-3 58,0-1 0,0 1 0,0-1 0,-1 1 1,1 0-1,-1 0 0,0 0 0,0 0 1,0 1-1,-1-1 0,0 0 0,1 1 0,-2-1 1,1 1-1,0-1 0,-1 9 0,2 2 179,-2-1-1,1 1 1,-2 0 0,0-1-1,-1 1 1,0 0-1,-1-1 1,-8 21-1,9-29 2,-1-1-1,1 0 1,-1 0-1,-1 0 0,1 0 1,-1-1-1,0 1 0,0-1 1,0 0-1,0 0 0,-1 0 1,1-1-1,-1 0 0,0 1 1,0-2-1,0 1 0,-1-1 1,1 1-1,-1-2 0,1 1 1,-1 0-1,0-1 1,1 0-1,-9 0 0,11-1-79,-1 1 0,1-1 0,-1 0 0,0-1 1,1 1-1,-1 0 0,1-1 0,-1 0 0,1 0 0,-1 0 0,1 0 0,-1-1 0,1 1 0,0-1 0,0 0 0,0 0 0,0 0 0,-4-4 0,3 2-30,0 0 0,1-1 0,-1 1-1,1-1 1,0 0 0,1 0-1,-1 0 1,1-1 0,0 1 0,-3-12-1,3 6-95,0 0 0,1 0 0,0-1 0,1 1-1,0-1 1,0 1 0,1 0 0,1-1 0,0 1-1,1 0 1,6-19 0,-5 23 64,-1 0-1,1 1 1,0-1-1,1 0 1,0 1 0,0 0-1,0 0 1,1 1 0,0 0-1,12-9 1,1 2 35,0 2 0,31-13 0,-29 14-2586,0-1 0,27-18 1,-18 6-6486</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4.384"/>
    </inkml:context>
    <inkml:brush xml:id="br0">
      <inkml:brushProperty name="width" value="0.025" units="cm"/>
      <inkml:brushProperty name="height" value="0.025" units="cm"/>
      <inkml:brushProperty name="color" value="#E71224"/>
    </inkml:brush>
  </inkml:definitions>
  <inkml:trace contextRef="#ctx0" brushRef="#br0">7 0 4324,'0'0'9566,"-2"9"-8562,2-7-976,-1 5 160,-1 0 0,2 0-1,-1 0 1,1 0-1,0 0 1,0 0 0,1 0-1,0 0 1,0 0-1,1-1 1,3 10 0,182 372 4392,-160-349-4440,0 0-1,3-2 1,1-2 0,52 48 0,35 38 522,-102-102-614,82 95 379,155 140 0,-52-68-213,129 102 576,-198-183-554,97 67-98,-38-37-43,-116-79 100,116 65 0,11 1-57,-7-4 600,-151-98-704,1-2 0,0-2 0,81 18 1,48 16 4,-171-49-35,138 50 416,248 127 0,-63-23-362,-188-107-255,-98-37 96,-1 3-1,64 30 1,-68-28 101,1-2 0,0-2 0,0-1 0,60 10 0,11 3-6,-7-6 13,-74-14 233,-1 0 0,0 1 0,45 17-1,-32-12-63,13 6-635,-48-15 284,-1 0 0,1 0 0,-1 0 0,1 0 0,-1 1 0,0-1 0,1 1 0,-1 0 0,0 0 0,0-1 0,0 2 0,0-1 0,3 4 0,-5-2-1668</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5.603"/>
    </inkml:context>
    <inkml:brush xml:id="br0">
      <inkml:brushProperty name="width" value="0.025" units="cm"/>
      <inkml:brushProperty name="height" value="0.025" units="cm"/>
      <inkml:brushProperty name="color" value="#E71224"/>
    </inkml:brush>
  </inkml:definitions>
  <inkml:trace contextRef="#ctx0" brushRef="#br0">0 1 9737,'0'0'11403,"34"67"-10314,-16-44 128,7-4-352,-1-3-641,2-5-160,2-3-32,3-7-352,-4-1-1346,-1-1-960,-4-15-1538,-2-7-2626</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5.942"/>
    </inkml:context>
    <inkml:brush xml:id="br0">
      <inkml:brushProperty name="width" value="0.025" units="cm"/>
      <inkml:brushProperty name="height" value="0.025" units="cm"/>
      <inkml:brushProperty name="color" value="#E71224"/>
    </inkml:brush>
  </inkml:definitions>
  <inkml:trace contextRef="#ctx0" brushRef="#br0">195 0 14670,'0'0'4420,"-48"69"-2466,25-29-737,-3 4 96,4 6-192,2-2-800,4-1-193,3-1-128,4-2 0,1-3 64,4-4-96,0-5-256,2-6-673,2-9-833,0-12-1281,3-18-10698</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6.281"/>
    </inkml:context>
    <inkml:brush xml:id="br0">
      <inkml:brushProperty name="width" value="0.025" units="cm"/>
      <inkml:brushProperty name="height" value="0.025" units="cm"/>
      <inkml:brushProperty name="color" value="#E71224"/>
    </inkml:brush>
  </inkml:definitions>
  <inkml:trace contextRef="#ctx0" brushRef="#br0">123 0 15086,'0'0'5862,"-36"77"-4581,19-34-224,-4 4-160,3 1-545,3-2-224,5-5-96,5-6 0,5-9 0,0-9-704,0-12-1410,5-5-1890,0-8-3171</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6.638"/>
    </inkml:context>
    <inkml:brush xml:id="br0">
      <inkml:brushProperty name="width" value="0.025" units="cm"/>
      <inkml:brushProperty name="height" value="0.025" units="cm"/>
      <inkml:brushProperty name="color" value="#E71224"/>
    </inkml:brush>
  </inkml:definitions>
  <inkml:trace contextRef="#ctx0" brushRef="#br0">1 105 14125,'0'0'3865,"10"-10"-2386,1 0-1221,0 1 1,1 0-1,0 1 1,0 0-1,1 1 0,0 0 1,0 1-1,0 1 0,19-6 1,-16 7-208,1 0 0,-1 2 0,1-1 0,-1 2 0,1 0 1,0 1-1,23 3 0,-36-2 18,0-1-1,1 1 1,-1 0 0,0 1 0,0-1 0,0 1 0,0 0-1,0 0 1,0 0 0,-1 0 0,1 1 0,-1-1-1,1 1 1,-1 0 0,0 0 0,0 0 0,0 1-1,0-1 1,-1 1 0,0-1 0,1 1 0,-1 0 0,0 0-1,-1 0 1,1 0 0,-1 0 0,0 0 0,0 0-1,0 1 1,0-1 0,-1 0 0,0 8 0,-1-2 172,0 0-1,0 0 1,-1 0 0,-1 0 0,0 0 0,0-1-1,-1 1 1,0-1 0,0 0 0,-1 0 0,0-1 0,-1 1-1,0-1 1,-1 0 0,1-1 0,-10 9 0,-1 0 9,-1 1 0,-1-2 0,-1 0 0,0-2 0,-36 19 0,46-27-237,0-1-1,0 0 1,-1-1-1,1 0 1,-1 0-1,1-1 1,-1-1-1,-21 1 0,30-2-68,1 0-1,0 0 0,0 0 1,-1 0-1,1-1 0,0 1 1,0 0-1,-1-1 0,1 1 1,0-1-1,0 1 0,0-1 1,0 0-1,0 1 0,0-1 1,0 0-1,0 0 0,0 0 1,0 0-1,0 0 0,0 0 1,0 0-1,1 0 0,-1 0 1,1 0-1,-1 0 0,0 0 1,1 0-1,0-1 0,-1 1 1,1-2-1,-1-1-598,1 0 0,-1 0-1,1 0 1,0 0 0,0 0 0,1 0 0,-1 0 0,1 0-1,1-5 1,12-18-6365</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7.165"/>
    </inkml:context>
    <inkml:brush xml:id="br0">
      <inkml:brushProperty name="width" value="0.025" units="cm"/>
      <inkml:brushProperty name="height" value="0.025" units="cm"/>
      <inkml:brushProperty name="color" value="#E71224"/>
    </inkml:brush>
  </inkml:definitions>
  <inkml:trace contextRef="#ctx0" brushRef="#br0">136 1 7143,'0'0'16287,"-9"11"-15363,-6 10-703,1 1-1,1 1 1,0 0 0,2 0 0,1 1 0,1 1 0,-9 39 0,10-27-95,1 2 0,3-1 0,1 0 0,1 1 0,3 0 0,1-1 1,7 40-1,-6-68-398,0 0 1,0 0 0,1 0 0,0 0-1,1-1 1,0 1 0,7 10 0,-8-15-110,-1-1 0,1 1 1,0 0-1,1-1 0,-1 0 1,1 0-1,-1 0 1,1-1-1,0 0 0,0 0 1,1 0-1,-1 0 0,1-1 1,6 2-1,27 1-8876</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8.035"/>
    </inkml:context>
    <inkml:brush xml:id="br0">
      <inkml:brushProperty name="width" value="0.025" units="cm"/>
      <inkml:brushProperty name="height" value="0.025" units="cm"/>
      <inkml:brushProperty name="color" value="#E71224"/>
    </inkml:brush>
  </inkml:definitions>
  <inkml:trace contextRef="#ctx0" brushRef="#br0">1 27 9449,'0'0'11814,"1"13"-10773,10 490 4254,-9-539-4821,2 1-1,1-1 1,17-59-1,-4 31-726,36-79 0,-48 129 196,1 1 0,0 0-1,1 0 1,0 0 0,16-17-1,-22 27 49,1-1 0,0 1 0,1 0-1,-1 1 1,0-1 0,1 0 0,0 1-1,0 0 1,-1 0 0,1 0 0,0 0-1,1 1 1,-1 0 0,0-1 0,0 1 0,1 1-1,-1-1 1,0 1 0,1 0 0,-1 0-1,0 0 1,1 0 0,6 2 0,-9-1 5,0-1 1,0 1 0,0 0 0,0 0 0,0 0 0,0 0-1,0 0 1,0 0 0,-1 0 0,1 1 0,0-1 0,-1 1-1,1-1 1,-1 1 0,1 0 0,-1 0 0,0 0-1,0-1 1,0 1 0,0 0 0,0 0 0,0 0 0,-1 0-1,1 1 1,-1-1 0,1 0 0,-1 0 0,0 0 0,0 0-1,1 1 1,-2-1 0,1 0 0,0 0 0,0 0 0,-1 0-1,1 1 1,-1-1 0,-1 2 0,0 4 9,-1 0 0,0 0 0,0 0 0,-1-1 0,1 1 0,-2-1 0,1 0 0,-11 12 0,-2-1 161,-1-2 0,-39 28 0,50-39-130,0 0 0,0 0 0,-1-1 0,1-1 0,-1 1 0,0-1 0,0 0 0,0-1 0,-1 0 0,1 0 0,-17 0 0,25-2-53,0 0 1,-1 0-1,1 0 0,-1 0 1,1 0-1,0-1 0,-1 1 1,1 0-1,0 0 0,-1 0 1,1-1-1,0 1 0,-1 0 1,1 0-1,0-1 1,0 1-1,-1 0 0,1-1 1,0 1-1,0 0 0,-1-1 1,1 1-1,0 0 0,0-1 1,0 1-1,0 0 0,0-1 1,-1 1-1,1-1 0,0 1 1,0 0-1,0-1 0,0 1 1,0-1-1,0 1 0,0 0 1,1-1-1,-1 1 0,0-1 1,0 1-1,0 0 0,0-1 1,0 1-1,1 0 0,-1-1 1,0 1-1,0 0 0,0-1 1,1 1-1,-1 0 1,0-1-1,1 1 0,-1 0 1,0 0-1,1-1 0,15-19-2294,-6 11-310,1 1 0,0 1 1,17-9-1,9-1-8591</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8.368"/>
    </inkml:context>
    <inkml:brush xml:id="br0">
      <inkml:brushProperty name="width" value="0.025" units="cm"/>
      <inkml:brushProperty name="height" value="0.025" units="cm"/>
      <inkml:brushProperty name="color" value="#E71224"/>
    </inkml:brush>
  </inkml:definitions>
  <inkml:trace contextRef="#ctx0" brushRef="#br0">52 1 6598,'0'0'13773,"-28"60"-11018,12-34 352,10-3-1730,5-3-864,1-5-385,0-1-160,12-5-1410,1-7-2626,0-2-3715</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9.073"/>
    </inkml:context>
    <inkml:brush xml:id="br0">
      <inkml:brushProperty name="width" value="0.025" units="cm"/>
      <inkml:brushProperty name="height" value="0.025" units="cm"/>
      <inkml:brushProperty name="color" value="#E71224"/>
    </inkml:brush>
  </inkml:definitions>
  <inkml:trace contextRef="#ctx0" brushRef="#br0">419 39 7751,'0'0'9273,"-14"-6"-6759,3-1-1927,6 4-399,-1 0 0,1 0-1,-1 0 1,1 1-1,-1-1 1,0 1-1,0 1 1,0-1 0,0 1-1,-1 0 1,1 0-1,0 1 1,0 0-1,-7 0 1,-1 3 57,0 1 0,1 0 0,-1 1 0,1 0 0,0 1 0,1 1 0,-1 0 0,1 0 0,1 1-1,0 1 1,-19 17 0,16-12 8,0 1-1,1 0 1,0 1-1,2 0 1,0 1-1,1 0 1,-15 34-1,21-42-190,1 1-1,0-1 1,1 0 0,0 1-1,0-1 1,1 1-1,1 0 1,-1-1-1,1 1 1,1 0-1,0-1 1,0 1 0,1-1-1,0 1 1,6 13-1,-5-16-46,1 0 0,0 0 0,0 0-1,0-1 1,1 0 0,0 0 0,0 0 0,1-1 0,-1 1-1,1-1 1,0 0 0,1-1 0,-1 0 0,1 0 0,0 0-1,0-1 1,0 0 0,0 0 0,13 2 0,-8-2-3,1-1 1,0 0 0,0-1 0,0 0-1,1-2 1,-1 1 0,0-1 0,0-1-1,0 0 1,-1-1 0,20-7 0,-26 8-4,0 0 0,-1 0 0,1-1 0,-1 0 1,0 0-1,0 0 0,0-1 0,0 1 1,-1-1-1,1 0 0,-1 0 0,0-1 0,0 1 1,0-1-1,-1 0 0,0 0 0,0 0 0,0-1 1,-1 1-1,1-1 0,-1 1 0,0-1 1,-1 0-1,0 0 0,0 0 0,0 0 0,0-6 1,-2 10 14,1 0 1,-1-1 0,0 1-1,0-1 1,0 1 0,0 0-1,0 0 1,0 0-1,0 0 1,-1 0 0,0 0-1,1 0 1,-1 0 0,0 0-1,0 1 1,1-1 0,-1 0-1,-1 1 1,1 0 0,0 0-1,0 0 1,0-1-1,-1 2 1,1-1 0,0 0-1,-1 0 1,1 1 0,-6-1-1,3 0 1,-1 0 1,1 0-1,-1 0 0,0 1 0,1 0 0,-1 0 0,1 1 0,-1-1 0,0 1 0,1 0 0,-1 1 1,-6 2-1,11-4-26,1 0-1,0 0 1,-1 0 0,1 0 0,-1 0 0,1 0 0,0 0 0,-1 1 0,1-1-1,-1 0 1,1 0 0,0 0 0,-1 1 0,1-1 0,0 0 0,-1 0 0,1 1 0,0-1-1,0 0 1,-1 1 0,1-1 0,0 0 0,0 1 0,-1-1 0,1 0 0,0 1-1,0-1 1,0 0 0,0 1 0,0-1 0,-1 1 0,1-1 0,0 0 0,0 1-1,0-1 1,0 1 0,0 0 0,17 3 1,26-4-48,-26-3-255,1-1 0,25-10 0,-30 10 66,0-1 1,0 1-1,1 1 1,-1 1 0,21-2-1,-33 4 241,-1 1 0,1-1 0,0 1-1,0 0 1,-1-1 0,1 1 0,0-1-1,-1 1 1,1 0 0,0 0 0,-1-1-1,1 1 1,-1 0 0,1 0-1,-1 0 1,0 0 0,1-1 0,-1 1-1,0 0 1,0 0 0,1 0 0,-1 0-1,0 0 1,0 0 0,0 0 0,0 0-1,0 0 1,0 0 0,-1 0 0,1 0-1,0-1 1,-1 3 0,-6 36 684,-12 13 175,14-39-787,0-1 1,0 1-1,1 0 1,1 0-1,0 0 1,-2 23-1,5-36-92,0 0 0,0 1-1,0-1 1,0 0 0,0 0-1,0 1 1,0-1 0,0 0-1,0 0 1,0 1 0,0-1-1,0 0 1,0 1 0,0-1-1,0 0 1,0 0 0,0 1-1,0-1 1,1 0 0,-1 0-1,0 1 1,0-1 0,0 0-1,0 0 1,1 0 0,-1 1-1,0-1 1,0 0 0,0 0-1,1 0 1,-1 0 0,0 1-1,0-1 1,0 0 0,1 0-1,-1 0 1,0 0 0,0 0-1,1 0 1,-1 0 0,0 0-1,1 0 1,-1 1 0,14-10-1413,9-18-2563,-9-7-1917,-5-9-4202</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9.413"/>
    </inkml:context>
    <inkml:brush xml:id="br0">
      <inkml:brushProperty name="width" value="0.025" units="cm"/>
      <inkml:brushProperty name="height" value="0.025" units="cm"/>
      <inkml:brushProperty name="color" value="#E71224"/>
    </inkml:brush>
  </inkml:definitions>
  <inkml:trace contextRef="#ctx0" brushRef="#br0">1 0 16400,'0'0'11659,"4"49"-11531,-4-21-64,0 3-64,0 4-160,0 0-1218,0 2-1633,-1-2-1601,-2-3-5542</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6.539"/>
    </inkml:context>
    <inkml:brush xml:id="br0">
      <inkml:brushProperty name="width" value="0.025" units="cm"/>
      <inkml:brushProperty name="height" value="0.025" units="cm"/>
    </inkml:brush>
  </inkml:definitions>
  <inkml:trace contextRef="#ctx0" brushRef="#br0">176 82 7271,'0'0'13399,"-11"-6"-11712,5 1-1413,4 3-221,1 1 0,-1-1 0,0 1 0,1-1 0,-1 1 0,0 0 0,0 0 0,0 0 0,0 0 0,-1 0 0,1 0 0,0 0 0,0 1 0,0-1 0,-1 1 0,1-1 0,0 1 0,0 0 0,-1 0 0,1 0 0,0 0 0,-1 1 0,1-1 0,0 1 0,0-1 0,-1 1 0,1 0 0,0 0 0,0 0 0,-3 1 0,-6 8 126,1-1 1,0 1 0,0 1 0,-9 14 0,15-20-130,0 0 1,1 1-1,0 0 1,0-1-1,1 1 1,-1 0-1,1 0 1,1 0-1,-1 1 1,1-1 0,-1 11-1,2-16-49,0 0 1,1 0-1,-1 0 0,0 0 0,1-1 1,-1 1-1,1 0 0,-1 0 0,1-1 1,-1 1-1,1 0 0,-1 0 0,1-1 1,0 1-1,-1-1 0,1 1 0,0-1 1,-1 1-1,1-1 0,0 1 0,0-1 1,0 1-1,0-1 0,-1 0 0,1 0 1,0 1-1,0-1 0,0 0 0,0 0 1,0 0-1,0 0 0,0 0 0,-1 0 1,1 0-1,0 0 0,0 0 0,0-1 1,0 1-1,0 0 0,0-1 0,-1 1 1,2-1-1,42-15 95,-27 5-152,0-1 1,-1-1-1,-1 0 0,0-1 1,-1 0-1,0-1 1,-1-1-1,-1 0 1,18-30-1,-24 29 58,-8 14-72,-15 25-54,12-9 117,0-1-1,2 1 1,-1 0-1,2 0 1,0 0-1,0 0 1,1 0-1,1 0 1,1 22-1,-1-34 31,1 1-1,-1 0 1,0-1-1,0 1 1,1 0-1,-1 0 1,1-1-1,0 1 1,-1-1-1,1 1 1,0-1-1,0 1 1,0-1-1,0 1 1,0-1-1,0 0 1,0 1-1,1-1 1,-1 0-1,0 0 1,1 0-1,-1 0 1,1 0-1,-1 0 1,1-1-1,-1 1 1,1 0-1,0-1 1,-1 1-1,1-1 1,0 0-1,-1 1 1,1-1-1,0 0 1,0 0-1,-1 0 1,1 0-1,0-1 1,-1 1-1,1 0 1,0-1-1,-1 1 1,3-2-1,4 0 109,0 0 0,0-1 1,-1 0-1,1-1 0,-1 0 0,0 0 0,13-10 1,-8 3-115,0 0 0,0 0 1,-1-1-1,-1-1 0,0 1 1,-1-2-1,0 1 0,-1-2 1,-1 1-1,0-1 1,5-17-1,-12 25-233,-8 17 152,-8 22 114,11-20 108,1 0 0,0 0 0,1 0-1,1 1 1,0-1 0,0 1 0,1 0 0,1 13-1,0-25-121,0 0 1,0 0-1,1 0 0,-1 0 0,0 0 0,0 0 0,1 0 0,-1 0 0,1 0 0,-1 0 0,1 0 0,-1 0 0,1 0 1,-1 0-1,1 0 0,0-1 0,0 1 0,-1 0 0,1 0 0,0-1 0,0 1 0,0 0 0,0-1 0,0 1 0,0-1 0,1 1 1,0-1 9,1 1 1,0-1 0,-1 0-1,1 0 1,-1 0-1,1 0 1,-1 0 0,1 0-1,-1-1 1,5-1 0,2 0 16,-1-1 1,0-1-1,0 0 1,0 0-1,10-7 1,-7 2-80,0-1 1,-1 0-1,0 0 0,-1-1 1,0 0-1,-1-1 1,0 0-1,-1 0 0,0-1 1,-1 0-1,-1 0 1,6-18-1,-17 47-233,2 0 0,0 0 0,0 1 0,2 0 0,0-1 1,1 1-1,1 17 0,0-32 79,0-1 0,0 1 0,1-1 1,-1 1-1,0-1 0,1 1 0,-1-1 1,1 1-1,-1-1 0,1 0 0,0 1 1,-1-1-1,1 0 0,0 1 0,0-1 1,0 0-1,0 0 0,0 0 0,0 0 0,1 0 1,-1 0-1,0 0 0,0-1 0,3 2 1,-1-1-795,1 0-1,0 0 1,-1 0 0,1 0 0,0-1 0,0 0 0,-1 0 0,1 0 0,4-1 0,18-3-7380</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19.772"/>
    </inkml:context>
    <inkml:brush xml:id="br0">
      <inkml:brushProperty name="width" value="0.025" units="cm"/>
      <inkml:brushProperty name="height" value="0.025" units="cm"/>
      <inkml:brushProperty name="color" value="#E71224"/>
    </inkml:brush>
  </inkml:definitions>
  <inkml:trace contextRef="#ctx0" brushRef="#br0">0 1 15086,'0'0'10474,"4"54"-9545,1-25-192,-4 4-481,3 1-256,-3 3 0,2-1-833,-1 0-1473,-2-10-1794,0-7-4164</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20.609"/>
    </inkml:context>
    <inkml:brush xml:id="br0">
      <inkml:brushProperty name="width" value="0.025" units="cm"/>
      <inkml:brushProperty name="height" value="0.025" units="cm"/>
      <inkml:brushProperty name="color" value="#E71224"/>
    </inkml:brush>
  </inkml:definitions>
  <inkml:trace contextRef="#ctx0" brushRef="#br0">1 79 4676,'0'0'18503,"2"15"-17398,5 322 1188,-7-273-1521,1-82-569,2-1 0,6-32 1,2-6-195,9-209-41,-21 303-12,-1 37 39,2-69 8,1-1 1,-1 1 0,1-1-1,0 1 1,0-1 0,0 1-1,1-1 1,-1 0 0,1 1-1,0-1 1,5 7-1,-5-9 8,0 0-1,0 0 0,1 0 0,-1 0 0,0-1 0,1 1 1,-1-1-1,1 1 0,-1-1 0,1 0 0,0 0 1,-1-1-1,1 1 0,0 0 0,0-1 0,-1 1 0,1-1 1,0 0-1,0 0 0,0 0 0,0-1 0,-1 1 1,1-1-1,0 1 0,0-1 0,-1 0 0,1 0 0,0 0 1,-1 0-1,4-3 0,6-2 65,0-1-1,0-1 1,-1 0-1,17-16 1,-4 0-47,-1 0-1,-1-1 1,-2-2-1,0 0 1,31-59 0,-49 128-274,-9 16 230,-22 84 0,18-95 334,1 2 1,-6 96 0,16-142-332,0 0 1,0 1 0,0-1 0,1 0 0,-1 0 0,1 0 0,0 0 0,0 0-1,0 0 1,0 0 0,0 0 0,1 0 0,0 0 0,-1 0 0,1-1-1,4 5 1,-5-6-168,1 0 0,-1 0-1,0 0 1,1-1-1,-1 1 1,1-1-1,-1 1 1,1-1 0,-1 1-1,1-1 1,-1 0-1,1 0 1,-1 0 0,1 0-1,-1 0 1,1 0-1,0 0 1,-1 0 0,1-1-1,-1 1 1,1 0-1,-1-1 1,1 1 0,-1-1-1,0 0 1,1 0-1,-1 1 1,0-1 0,0 0-1,1 0 1,-1 0-1,0 0 1,0 0 0,0-1-1,0 1 1,1-2-1,15-21-6385</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20.951"/>
    </inkml:context>
    <inkml:brush xml:id="br0">
      <inkml:brushProperty name="width" value="0.025" units="cm"/>
      <inkml:brushProperty name="height" value="0.025" units="cm"/>
      <inkml:brushProperty name="color" value="#E71224"/>
    </inkml:brush>
  </inkml:definitions>
  <inkml:trace contextRef="#ctx0" brushRef="#br0">170 0 16944,'0'0'6790,"56"72"-5284,-30-26-65,-3 11-576,-5 10-224,-11 10-129,-7 8-160,-4 8-191,-23 9-129,-13 6-32,-10 6-257,-9 0-1024,-1-11-2050,0-14-2755</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26.757"/>
    </inkml:context>
    <inkml:brush xml:id="br0">
      <inkml:brushProperty name="width" value="0.025" units="cm"/>
      <inkml:brushProperty name="height" value="0.025" units="cm"/>
      <inkml:brushProperty name="color" value="#E71224"/>
    </inkml:brush>
  </inkml:definitions>
  <inkml:trace contextRef="#ctx0" brushRef="#br0">4394 220 9737,'-63'-33'-49,"-1"3"1,-2 2-1,-1 4 0,-1 2 0,-1 4 1,0 2-1,-87-8 0,-502 0-1865,529 24 3033,-717 34 32,468-13-626,-356 38-398,592-39-33,1 6-1,2 7 1,-151 56 0,255-77-89,1 1 0,1 2 1,1 2-1,-42 27 0,66-38-6,-1 0 0,1 1 0,0 0 0,1 1 0,0 0 0,0 0 0,1 0 0,0 1 0,0 0 0,1 0 0,0 1 0,1-1 0,0 1 0,0 0 0,1 0 0,1 0 0,-1 1 0,2-1 0,-2 15-1,3-15 5,0 1-1,1-1 0,0 0 0,0 0 1,1 0-1,1 0 0,-1 0 0,2 0 0,-1-1 1,1 1-1,8 12 0,-4-9 4,1-1 0,1 1 0,0-2 0,0 1 0,1-1 0,23 17 0,3-3 11,0-3-1,2 0 0,0-3 0,61 22 0,27 2 65,198 41 1,140-4 577,-53-21-502,3-19-1,642-18 1,-821-36-409,-1-10-1,-1-10 1,309-86 0,-459 94 331,83-36-1,-133 47 60,0-2-1,-1-1 1,-1-2-1,-1-1 1,29-25-1,-52 39-57,0 0-1,-1-1 1,0 0-1,0 0 1,0-1-1,-1 0 1,-1 0-1,0 0 1,0 0 0,0-1-1,-2 0 1,1 0-1,-1 0 1,0-1-1,1-13 1,-4 15-25,1 0 1,-2 1-1,1-1 0,-1 0 1,-1 1-1,0-1 1,0 1-1,0 0 1,-1 0-1,-1 0 0,1 0 1,-1 0-1,0 0 1,-1 1-1,0 0 0,0 0 1,0 0-1,-1 1 1,-8-7-1,-6-4-68,-1 0-1,-1 2 1,-1 0 0,0 2-1,-1 0 1,0 2 0,-1 1-1,-46-13 1,-18 0-1149,-107-11-1,32 11-1207,-12 3-2061</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38.796"/>
    </inkml:context>
    <inkml:brush xml:id="br0">
      <inkml:brushProperty name="width" value="0.025" units="cm"/>
      <inkml:brushProperty name="height" value="0.025" units="cm"/>
      <inkml:brushProperty name="color" value="#E71224"/>
    </inkml:brush>
  </inkml:definitions>
  <inkml:trace contextRef="#ctx0" brushRef="#br0">853 24 1954,'0'0'3870,"-13"-3"-2743,-13-3-745,0 0-1,0 2 1,-1 1 0,1 2 0,-47 1 0,54 2-349,0 1-1,1 0 1,-1 1-1,0 1 0,1 1 1,0 1-1,1 0 1,-1 1-1,-23 16 0,15-5 0,1 1 0,1 1 0,0 2-1,2 0 1,1 1 0,1 1 0,1 1-1,-23 42 1,8-5 47,3 1 0,-40 119 1,53-121-93,2 0 0,3 2 0,3 0 0,2 0 0,3 1 0,4 66 0,2-113-78,0-1 1,1 1-1,1-1 0,1 1 1,0-1-1,1 0 1,1-1-1,9 19 0,-13-31 81,0 1-1,1-1 1,-1 0-1,1 0 1,0 0-1,0-1 0,0 1 1,1-1-1,-1 0 1,1 1-1,0-1 1,0-1-1,0 1 0,0-1 1,0 1-1,0-1 1,1-1-1,-1 1 1,1-1-1,0 1 1,-1-1-1,1 0 0,0-1 1,0 1-1,0-1 1,-1 0-1,1 0 1,0-1-1,0 1 0,-1-1 1,1 0-1,0 0 1,-1-1-1,7-2 1,10-6 190,-1-1 1,0-1-1,-1-1 1,0-1-1,-1 0 1,-1-1-1,27-30 1,-24 25-45,53-53 340,-4-2 0,-4-3-1,-2-3 1,-5-3 0,-3-2 0,69-147 0,-112 205-462,-1 0 0,-1-1 1,-2 0-1,-1-1 0,-1 0 0,3-49 1,-9 69-52,0-1 1,-1 1 0,0-1 0,-1 1 0,0 0 0,0-1 0,-1 1 0,-1 0-1,-7-16 1,7 19-37,0 1 0,-1 0 0,0 0 0,0 0 1,0 0-1,0 1 0,-1 0 0,0 0 0,0 0 0,0 1 0,-1 0 0,0 0 0,1 1 0,-14-5 0,1 2-283,0 1-1,1 2 1,-2-1 0,1 2-1,0 1 1,0 0 0,-1 1-1,1 2 1,0 0 0,0 0-1,0 2 1,0 0 0,0 2-1,1 0 1,-19 9 0,5-1-4038</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50.163"/>
    </inkml:context>
    <inkml:brush xml:id="br0">
      <inkml:brushProperty name="width" value="0.025" units="cm"/>
      <inkml:brushProperty name="height" value="0.025" units="cm"/>
      <inkml:brushProperty name="color" value="#E71224"/>
    </inkml:brush>
  </inkml:definitions>
  <inkml:trace contextRef="#ctx0" brushRef="#br0">760 126 5285,'0'0'2819,"-10"-9"-1410,-6-5-916,-1 1-1,0 1 1,0 1 0,-1 1-1,-1 0 1,-25-9 0,27 13-99,-1 0 1,1 2 0,-1 0-1,0 1 1,0 1 0,-25 0 0,33 2-369,0 1 1,1 0-1,-1 1 1,1 0-1,-1 1 0,1 0 1,0 0-1,0 1 1,0 1-1,0-1 1,1 1-1,0 0 1,-12 11-1,-6 7-39,2 2-1,1 0 1,1 2-1,1 0 1,1 1-1,2 1 1,1 1-1,-20 47 1,16-26 3,3 2 0,1 0 0,4 0 0,-12 83 0,19-86-135,2 0-1,3-1 0,1 1 0,3 0 0,2 0 1,14 62-1,-13-91 57,0-1 1,1 1-1,1-1 0,1-1 1,1 1-1,1-2 1,18 26-1,-20-33 48,1 0-1,0 0 1,0-1-1,1-1 1,1 0 0,0 0-1,0-1 1,1 0-1,-1-1 1,2-1 0,26 10-1,-26-12 26,0-1 0,-1 0 0,2-1 0,-1 0 0,0-1 0,0-1 0,0 0 0,0-1 0,0 0 0,0-2 0,15-3 0,-8 0 43,-1-1-1,0-1 1,0-1 0,0-1 0,-1-1-1,27-20 1,-5-2 82,-2-1 1,-2-3-1,-1-1 1,-1-1-1,35-54 1,-44 55 36,-1-2 0,-2 0-1,-2-1 1,-1-1 0,-2-1 0,-3-1 0,-1 0 0,8-50 0,-18 73-58,-2 1 0,-1-1-1,0 0 1,-1 0 0,-2 0 0,0 1-1,-1-1 1,-11-36 0,9 42-67,-1 1 0,0 0 0,-1 0 0,-1 1 0,0-1 0,-1 2 0,0-1 0,-1 1 0,0 1 0,-1 0 0,-1 0 0,1 1 0,-15-9 0,9 9-182,0 0 1,-1 2 0,0 0 0,-1 0-1,0 2 1,0 0 0,0 2 0,-1 0-1,1 1 1,-1 1 0,0 0 0,-26 3-1,-27 3-2013,-141 28-1,168-23 1166,-3-2-1938,12-6-3411</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1:57.899"/>
    </inkml:context>
    <inkml:brush xml:id="br0">
      <inkml:brushProperty name="width" value="0.025" units="cm"/>
      <inkml:brushProperty name="height" value="0.025" units="cm"/>
      <inkml:brushProperty name="color" value="#E71224"/>
    </inkml:brush>
  </inkml:definitions>
  <inkml:trace contextRef="#ctx0" brushRef="#br0">1 32 7591,'0'0'10474,"18"-4"-10442,-6 2 0,1-3-512,0-2-1154,-3 2-1537,-5-3-2819</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10.766"/>
    </inkml:context>
    <inkml:brush xml:id="br0">
      <inkml:brushProperty name="width" value="0.025" units="cm"/>
      <inkml:brushProperty name="height" value="0.025" units="cm"/>
      <inkml:brushProperty name="color" value="#E71224"/>
    </inkml:brush>
  </inkml:definitions>
  <inkml:trace contextRef="#ctx0" brushRef="#br0">16 2083 2915,'0'0'2439,"0"8"-1200,0 19-23,0-56-73,-15-205-593,15 55-615,8 0 0,8 1-1,41-182 1,-43 286-516,-3-1 1,-3-1-1,-2-91 1,-6 106 1050,12-239-177,-9 251 529,-5-70-1,1 81-2331,1 40-732</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14.785"/>
    </inkml:context>
    <inkml:brush xml:id="br0">
      <inkml:brushProperty name="width" value="0.025" units="cm"/>
      <inkml:brushProperty name="height" value="0.025" units="cm"/>
      <inkml:brushProperty name="color" value="#E71224"/>
    </inkml:brush>
  </inkml:definitions>
  <inkml:trace contextRef="#ctx0" brushRef="#br0">322 81 4901,'0'0'6822,"-50"4"-6918,32-8 0,1-9-481,-1-1 193,-3-1 128,-4 0 224,-3 5 160,-4 1 192,-1 5-32,-6 4-1152,-2 0-1539</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15.342"/>
    </inkml:context>
    <inkml:brush xml:id="br0">
      <inkml:brushProperty name="width" value="0.025" units="cm"/>
      <inkml:brushProperty name="height" value="0.025" units="cm"/>
      <inkml:brushProperty name="color" value="#E71224"/>
    </inkml:brush>
  </inkml:definitions>
  <inkml:trace contextRef="#ctx0" brushRef="#br0">1786 20 2755,'-13'2'2279,"-42"7"-208,-100 4 1,61-17-517,-120-21-1,158 17-1546,27 5-60,-1 1 0,1 1 0,-1 1 0,0 2 0,1 1 0,0 1 0,-44 13 0,23-7 488,0-2 0,0-2 0,-1-3 0,-79-4 0,51 0 2199,-65 14-1071,113-11-1424,0 1 0,0 1 0,-31 8 0,-22 5 64,76-17-160,-1 1 0,0-1 0,0-1 0,0 1 0,0-2 0,-11-2 0,-33-3-2002,53 11-3241,0-1 1547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6.868"/>
    </inkml:context>
    <inkml:brush xml:id="br0">
      <inkml:brushProperty name="width" value="0.025" units="cm"/>
      <inkml:brushProperty name="height" value="0.025" units="cm"/>
    </inkml:brush>
  </inkml:definitions>
  <inkml:trace contextRef="#ctx0" brushRef="#br0">67 0 12268,'0'0'14616,"-10"7"-14050,4-2-487,3-3-32,-1 0 1,0 0-1,1 1 1,0-1 0,0 1-1,0 0 1,0 0-1,0 0 1,0 0-1,1 1 1,-1-1 0,1 1-1,0-1 1,0 1-1,1 0 1,-1 0 0,1 0-1,-1 0 1,0 6-1,6-9-173,0 0-1,0 0 0,0 0 1,0-1-1,0 0 0,0 1 1,0-1-1,0 0 1,5-2-1,-5 2-155,12 0-632,-6-1 331,1 0 0,-1 1 0,1 1 0,17 2 0,-27-3 626,1 1 0,-1-1 1,0 0-1,1 1 0,-1-1 0,0 1 1,1-1-1,-1 1 0,0 0 0,1-1 1,-1 1-1,0 0 0,0 0 1,0 0-1,0 0 0,0 0 0,0 0 1,0 0-1,0 1 0,0-1 0,-1 0 1,1 0-1,0 1 0,-1-1 0,1 0 1,-1 1-1,1-1 0,-1 1 0,0-1 1,0 0-1,0 1 0,1-1 0,-1 1 1,-1-1-1,1 1 0,0-1 0,0 1 1,0-1-1,-1 0 0,1 1 0,-1 1 1,-1-1 69,0 1 0,0 0 0,0-1 0,0 1 0,0-1 0,0 0 0,-1 1 0,1-1 1,-1 0-1,0-1 0,1 1 0,-1 0 0,0-1 0,0 1 0,0-1 0,0 0 0,-1 0 0,1 0 1,0-1-1,-4 1 0,0 1-273,-1-1 0,0 1-1,0-2 1,1 1 0,-1-1 0,0 0 0,-11-2 0,18 1-251,0 0 0,1 1 0,-1-1 0,1 0 0,-1 1 0,1-1 0,-1 0-1,1 0 1,0 1 0,-1-1 0,1 0 0,0 0 0,-1 0 0,1 0 0,0 1 0,0-1 0,0 0 0,0 0 0,0 0 0,0 0 0,0 0 0,0 0 0,0 0 0,0 1 0,0-1-1,1 0 1,-1 0 0,0 0 0,1 0 0,0 0 0,9-11-9144</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16.270"/>
    </inkml:context>
    <inkml:brush xml:id="br0">
      <inkml:brushProperty name="width" value="0.025" units="cm"/>
      <inkml:brushProperty name="height" value="0.025" units="cm"/>
      <inkml:brushProperty name="color" value="#E71224"/>
    </inkml:brush>
  </inkml:definitions>
  <inkml:trace contextRef="#ctx0" brushRef="#br0">3 483 4933,'0'0'14573,"-2"-54"-14444,4 10-97,-2-5 0,0-6-449,0-4-800,0-1-1249,0 3-1026,0 2 514,0 5-1026</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16.601"/>
    </inkml:context>
    <inkml:brush xml:id="br0">
      <inkml:brushProperty name="width" value="0.025" units="cm"/>
      <inkml:brushProperty name="height" value="0.025" units="cm"/>
      <inkml:brushProperty name="color" value="#E71224"/>
    </inkml:brush>
  </inkml:definitions>
  <inkml:trace contextRef="#ctx0" brushRef="#br0">41 616 4068,'0'0'2178,"-12"-68"-192,7 41-32,2 1 96,1 7 32,-1 3-385,3 6-864,0 2-609,0-2-192,0 0-64,0-6-416,0-2-385,0-5 64,0-4-96,3-4-160,-3 2-192,0 1-288,0 1-2147</inkml:trace>
  <inkml:trace contextRef="#ctx0" brushRef="#br0" timeOffset="1">4 45 8392,'0'0'4740,"-4"-41"-6693,10 39 447,1 0-2049</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17.351"/>
    </inkml:context>
    <inkml:brush xml:id="br0">
      <inkml:brushProperty name="width" value="0.025" units="cm"/>
      <inkml:brushProperty name="height" value="0.025" units="cm"/>
      <inkml:brushProperty name="color" value="#E71224"/>
    </inkml:brush>
  </inkml:definitions>
  <inkml:trace contextRef="#ctx0" brushRef="#br0">50 90 9865,'0'0'10837,"-3"5"-10666,-9 6-72,14-26 53,6-33 136,-12 19 163,4 28-428,0 0 0,-1 1 0,1-1 0,0 0 0,-1 1 0,1-1 0,-1 0 0,1 1 0,0-1 0,-1 0 0,1 1 0,-1-1 0,0 1 0,1-1 0,-1 1 0,1 0 0,-1-1-1,0 1 1,1-1 0,-1 1 0,0 0 0,0 0 0,1-1 0,-1 1 0,0 0 0,1 0 0,-1 0 0,0 0 0,0 0 0,1 0 0,-1 0 0,0 0 0,0 0 0,1 0 0,-1 0 0,0 0 0,0 1 0,-1 0 2,1-1 0,0 1 0,0 0 0,0 0 0,0 0 0,0 0 0,0 0 0,1 0 0,-1 0 0,0 0 0,0 0 0,1 0-1,-1 0 1,1 1 0,-1-1 0,1 0 0,-1 0 0,1 1 0,0-1 0,-1 0 0,1 1 0,0 2 0,-1 36 105,1-33-97,-1 6-9,2 36 39,-1-47-52,0-1 0,1 1 0,-1 0-1,0-1 1,1 1 0,-1-1 0,1 1 0,-1-1-1,1 1 1,-1-1 0,1 1 0,0-1 0,0 0 0,0 1-1,0-1 1,0 0 0,0 0 0,0 0 0,0 0-1,1 0 1,-1 0 0,0 0 0,1 0 0,1 1 0,-2-2-6,0 0 1,0 0-1,0 0 1,-1 0 0,1 0-1,0 0 1,0-1 0,0 1-1,0 0 1,-1 0 0,1-1-1,0 1 1,0-1 0,0 1-1,-1 0 1,1-1 0,0 0-1,-1 1 1,1-1 0,0 1-1,-1-1 1,1 0-1,-1 1 1,1-1 0,-1 0-1,1 0 1,-1 1 0,0-1-1,1 0 1,-1 0 0,0 0-1,1 1 1,-1-1 0,0-1-1,8-33 126,-7 31-118,1-7 12,-1-1 1,0 1-1,0 0 0,-1-1 0,-1 1 0,-1-13 0,1 23-19,1 1 1,0-1-1,-1 0 0,1 1 0,0-1 0,-1 1 0,1-1 0,-1 1 1,1-1-1,-1 1 0,1-1 0,-1 1 0,0-1 0,1 1 0,-1 0 0,1-1 1,-1 1-1,0 0 0,1 0 0,-1 0 0,0-1 0,1 1 0,-1 0 0,0 0 1,0 0-1,1 0 0,-1 0 0,0 0 0,1 0 0,-1 0 0,0 0 0,1 1 1,-1-1-1,0 0 0,1 0 0,-1 1 0,0-1 0,1 0 0,-1 1 0,0-1 1,1 0-1,-1 1 0,1-1 0,-1 1 0,1-1 0,-1 1 0,1-1 0,-1 1 1,1 0-1,0-1 0,-1 1 0,1-1 0,0 1 0,0 0 0,-1-1 0,1 1 1,0 0-1,0-1 0,0 1 0,0 1 0,-4 11 76,2 0 0,0 1 0,0-1-1,1 1 1,1-1 0,0 1 0,1-1 0,5 26 0,-6-39-80,0 1 1,0-1-1,0 0 1,0 1-1,0-1 1,0 1-1,0-1 1,0 0 0,1 1-1,-1-1 1,0 0-1,0 1 1,0-1-1,0 0 1,1 1-1,-1-1 1,0 0-1,0 0 1,1 1-1,-1-1 1,0 0-1,1 0 1,-1 1-1,0-1 1,1 0 0,-1 0-1,0 0 1,1 0-1,-1 1 1,0-1-1,1 0 1,-1 0-1,0 0 1,1 0-1,-1 0 1,1 0-1,0 0 1,8-13 88,1-21 37,-9 31-116,0-5 5,0 0 1,0 0-1,0 0 0,-1 0 1,0 1-1,-3-16 0,-3 18 35,1 14-66,-1 12-45,6-2 44,-1-12 11,0 0 0,1 0 0,0 0 0,0 0 0,0 0 0,1 0 0,0 0 1,1 0-1,-1 0 0,1-1 0,1 1 0,-1 0 0,5 6 0,-7-13 4,0 1 0,0-1 0,1 1 0,-1-1 0,0 1 0,1-1 0,-1 1 0,0-1 0,1 0 0,-1 1 0,1-1 0,-1 0 0,0 1 0,1-1 0,-1 0 0,1 1 0,-1-1 0,1 0 0,-1 0 0,1 0 0,0 1 0,-1-1 0,1 0 0,-1 0 0,1 0 0,-1 0 0,1 0 0,-1 0 0,1 0 0,0 0 0,-1 0-1,1 0 1,0-1 0,9-17 1,-4-26 31,-6 29 9,0-56 33,0 69-70,0 0 0,0 0 1,0 0-1,-1 0 1,1 0-1,0 1 0,-1-1 1,1 0-1,-1 0 0,0 1 1,0-1-1,1 0 1,-1 1-1,0-1 0,-1 1 1,1-1-1,0 1 0,0-1 1,-1 1-1,1 0 1,0 0-1,-1-1 0,1 1 1,-1 0-1,0 0 1,1 1-1,-1-1 0,0 0 1,-2 0-1,3 1-8,0 0 0,0 1 1,0-1-1,0 1 0,0-1 0,0 1 0,1-1 0,-1 1 0,0-1 1,0 1-1,1 0 0,-1 0 0,1-1 0,-1 1 0,0 0 1,1 0-1,0 0 0,-1-1 0,1 1 0,-1 0 0,1 0 1,0 0-1,0 0 0,-1 0 0,1 0 0,0 0 0,0 0 1,0 0-1,0 0 0,0 0 0,1 1 0,-2 41-400,2-38 280,-1 3-121,1-1 0,0 1 0,1 0 0,0-1 0,3 11 0,9 7-2492,8-8-4817,-8-15-5872</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23.737"/>
    </inkml:context>
    <inkml:brush xml:id="br0">
      <inkml:brushProperty name="width" value="0.025" units="cm"/>
      <inkml:brushProperty name="height" value="0.025" units="cm"/>
      <inkml:brushProperty name="color" value="#E71224"/>
    </inkml:brush>
  </inkml:definitions>
  <inkml:trace contextRef="#ctx0" brushRef="#br0">2835 11 5894,'0'0'11525,"2"-3"-11183,-2 3-322,0-1 1,0 1-1,0 0 0,0 0 1,0-1-1,0 1 0,0 0 1,0-1-1,1 1 1,-1 0-1,0 0 0,0-1 1,0 1-1,0 0 1,0 0-1,0-1 0,1 1 1,-1 0-1,0 0 0,0 0 1,0-1-1,0 1 1,1 0-1,-1 0 0,0 0 1,0-1-1,1 1 0,-1 0 1,0 0-1,0 0 1,1 0-1,-1 0 0,0 0 1,0 0-1,1 0 0,-1 0 1,0 0-1,1 0 1,-1 0-1,0 0 0,0 0 1,1 0-1,-1 0 1,0 0-1,1 0 0,-1 0 1,0 0-1,0 0 0,1 0 1,-1 0-1,0 1 1,0-1-1,1 0 0,-1 0 1,0 0-1,0 0 0,0 1 1,1-1-1,-1 0 1,0 0-1,0 0 0,0 1 1,0-1-1,0 0 1,1 1-1,5 31 1353,-3 48 313,-3-78-1670,-1 77 1078,-15 110 0,9-147-688,-1-1 0,-3 0-1,-1 0 1,-23 51 0,-41 112 256,-3 5-75,65-176-548,-2 1-1,-1-2 1,-1-1-1,-2 0 1,-2-1-1,0-1 1,-2-1-1,-1-2 0,-45 39 1,-89 62 99,32-25 89,-181 114 0,160-130-212,-2-7-1,-168 63 0,13-29 33,-458 183 467,731-285-271,23-8-107,1 0 0,-1 0 0,1 0 0,-14 8 0,41-15-7401,-7-12 1611</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26.888"/>
    </inkml:context>
    <inkml:brush xml:id="br0">
      <inkml:brushProperty name="width" value="0.025" units="cm"/>
      <inkml:brushProperty name="height" value="0.025" units="cm"/>
      <inkml:brushProperty name="color" value="#E71224"/>
    </inkml:brush>
  </inkml:definitions>
  <inkml:trace contextRef="#ctx0" brushRef="#br0">0 132 15695,'0'0'5002,"0"-8"-3144,0-26-433,0 34-1383,0 0 0,1 0-1,-1 0 1,0 0 0,0 0 0,0 0 0,0 0 0,1 0-1,-1 1 1,0-1 0,0 0 0,0 0 0,1 0-1,-1 0 1,0 0 0,0 0 0,1 0 0,-1 0-1,0 0 1,0 0 0,0 0 0,1 0 0,-1-1-1,0 1 1,0 0 0,0 0 0,1 0 0,-1 0 0,0 0-1,0 0 1,0 0 0,0 0 0,1-1 0,-1 1-1,0 0 1,0 0 0,0 0 0,0 0 0,0-1-1,0 1 1,0 0 0,1 0 0,-1 0 0,0 0 0,0-1-1,0 1 1,0 0 0,0 0 0,0-1 0,0 1-1,0 0 1,0 0 0,0 0 0,0-1 0,8 15 114,4 18 428,10 28 166,-20-57-697,-1 1 0,1-1 0,0 1 0,0-1 0,1 0 0,-1 0 0,0 0 0,1 0 0,0 0 0,0-1 0,5 5 0,-6-6-34,0-1 1,0 1 0,0-1 0,0 1 0,1-1 0,-1 0-1,0 0 1,0 0 0,0 0 0,0 0 0,0 0 0,1-1-1,-1 1 1,0-1 0,0 1 0,0-1 0,0 0 0,0 0-1,0 0 1,0 0 0,-1 0 0,1 0 0,0 0 0,0-1-1,-1 1 1,1-1 0,-1 1 0,0-1 0,1 1 0,-1-1-1,2-3 1,5-6 23,0-1 0,-1 0 0,7-17 0,-7 14-7,-1 0 0,-1-1 0,5-21 0,-10 36 97,0 44 225,0-30-316,-1-6-31,1 1 0,0 0 0,1 0 0,0-1 0,0 1-1,3 9 1,-3-16 5,-1 1-1,1-1 0,-1 0 0,1 1 0,0-1 0,0 0 1,0 0-1,0 0 0,0 1 0,0-1 0,0 0 1,0 0-1,1-1 0,-1 1 0,0 0 0,0 0 1,1-1-1,-1 1 0,0 0 0,1-1 0,-1 0 1,1 1-1,-1-1 0,1 0 0,-1 0 0,1 1 0,-1-1 1,1 0-1,-1-1 0,1 1 0,-1 0 0,1 0 1,-1-1-1,0 1 0,1 0 0,-1-1 0,1 0 1,-1 1-1,2-2 0,2-1 40,0 0 0,0 0 0,-1 0 1,0 0-1,1-1 0,-1 0 0,0 0 0,-1 0 0,1 0 0,-1-1 1,0 1-1,0-1 0,0 0 0,-1 0 0,4-9 0,0-3 21,0 1 0,-1-1-1,5-30 1,-8 21 103,-2 25-234,0 16-325,-1-12 272,2 9-2939,6-5-4603,0-6 1078</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27.587"/>
    </inkml:context>
    <inkml:brush xml:id="br0">
      <inkml:brushProperty name="width" value="0.025" units="cm"/>
      <inkml:brushProperty name="height" value="0.025" units="cm"/>
      <inkml:brushProperty name="color" value="#E71224"/>
    </inkml:brush>
  </inkml:definitions>
  <inkml:trace contextRef="#ctx0" brushRef="#br0">117 1 12780,'0'0'14360,"1"8"-13869,-1 4-333,0 1 0,-1-1 0,0 0-1,-1 0 1,-1 0 0,0 0 0,0 0-1,-1-1 1,-1 1 0,-8 14-1,3-4 371,10-26-263,18-41-279,-6 15-247,3-20-283,-12 42 330,-7 31 121,1-8 95,0 3 63,0 1 0,1 30 0,2-45-41,0 1-1,0 0 0,0-1 1,1 1-1,0-1 1,0 1-1,0-1 0,0 1 1,1-1-1,0 0 1,0 1-1,0-1 0,0 0 1,0 0-1,1-1 1,5 6-1,-9-9-18,1 0 0,0 0 0,0 0 0,0 0 0,0 0 0,0 0 0,0 0 0,0 0 0,0 0 0,0 0 0,0 0-1,0-1 1,0 1 0,0 0 0,0 0 0,0 0 0,0 0 0,0 0 0,0 0 0,0 0 0,0 0 0,0 0 0,0-1 0,0 1 0,0 0 0,0 0 0,0 0 0,0 0 0,0 0 0,0 0 0,0 0 0,0 0-1,1 0 1,-1 0 0,0 0 0,0-1 0,0 1 0,0 0 0,0 0 0,0 0 0,0 0 0,0 0 0,0 0 0,0 0 0,0 0 0,1 0 0,-1 0 0,0 0 0,0 0 0,0 0 0,0 0 0,0 0 0,0 0-1,0 0 1,0 0 0,0 0 0,1 0 0,-1 0 0,0 0 0,0 0 0,0 0 0,0 0 0,0 0 0,0 0 0,0 0 0,-3-15 90,-8-15-47,6 22-50,-1 1 0,0-1-1,-1 1 1,1 0 0,-1 1 0,0 0 0,-1 0 0,0 0 0,0 1-1,0 0 1,0 1 0,-1-1 0,0 2 0,-10-4 0,18 7-52,40-6-132,16-1 86,28-3-1017,-28 7-6763,-43 3 476</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29.252"/>
    </inkml:context>
    <inkml:brush xml:id="br0">
      <inkml:brushProperty name="width" value="0.025" units="cm"/>
      <inkml:brushProperty name="height" value="0.025" units="cm"/>
      <inkml:brushProperty name="color" value="#E71224"/>
    </inkml:brush>
  </inkml:definitions>
  <inkml:trace contextRef="#ctx0" brushRef="#br0">99 9 12524,'0'-8'7947,"-8"15"-5941,-12 18-1517,9-4-66,1 1 1,1 0 0,1 1-1,1-1 1,1 1-1,-5 42 1,5-12 594,4 102 1,2-150-1021,0 0-1,1-1 1,-1 1 0,1 0-1,0 0 1,0 0 0,1-1 0,-1 1-1,1-1 1,0 1 0,1-1 0,-1 0-1,1 1 1,0-1 0,0-1 0,0 1-1,0 0 1,0-1 0,1 1-1,0-1 1,0 0 0,0 0 0,0-1-1,0 1 1,9 3 0,-7-5-377,-1 1 0,0-1 1,1 0-1,-1 0 0,1-1 1,-1 0-1,1 0 0,-1 0 1,0 0-1,1-1 0,-1 0 1,1 0-1,-1-1 0,0 1 1,7-4-1,13-11-4100,-2-5-2578</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29.843"/>
    </inkml:context>
    <inkml:brush xml:id="br0">
      <inkml:brushProperty name="width" value="0.025" units="cm"/>
      <inkml:brushProperty name="height" value="0.025" units="cm"/>
      <inkml:brushProperty name="color" value="#E71224"/>
    </inkml:brush>
  </inkml:definitions>
  <inkml:trace contextRef="#ctx0" brushRef="#br0">183 15 12492,'0'0'11216,"-9"-4"-9844,6 2-1303,1 1 0,-1-1-1,0 1 1,0 0 0,0 0 0,0 0 0,0 1 0,0-1 0,0 1 0,0-1 0,-1 1-1,-4 0 1,4 1 1,1 1 0,-1-1 0,1 1 0,0-1 0,0 1-1,-1 0 1,2 0 0,-1 0 0,0 1 0,0-1 0,1 1-1,-1-1 1,1 1 0,-4 5 0,-5 8 241,0-1 1,1 1-1,1 1 0,1-1 1,-10 29-1,15-35-216,0 0 0,0 0-1,1 0 1,1 0 0,-1 0 0,2 0 0,-1 0-1,1 1 1,1-1 0,0 0 0,4 19-1,-4-26-85,1 0 0,-1 0 0,1 0 0,-1 0-1,1 0 1,0 0 0,0-1 0,1 1 0,-1-1-1,0 1 1,1-1 0,-1 0 0,1 0 0,0 0-1,0 0 1,0 0 0,3 1 0,1-1 4,0 1 1,0-1 0,-1 0-1,2 0 1,-1-1-1,0 0 1,0 0 0,9-1-1,-8 0 2,0 0 1,-1-1-1,1 0 0,-1-1 0,0 0 1,1 0-1,12-6 0,-16 7-5,-1-1 0,0 0 0,0 0 0,0 0-1,0 0 1,0 0 0,0-1 0,-1 1 0,1-1 0,-1 0 0,0 0-1,1 1 1,-1-2 0,-1 1 0,4-6 0,-4 7-3,-1 1 1,1-1-1,-1 1 1,1 0-1,-1-1 0,0 1 1,0-1-1,0 1 1,0-1-1,0 1 0,0-1 1,0 1-1,0-1 1,0 1-1,-1-1 0,1 1 1,-1-1-1,1 1 1,-1 0-1,1-1 0,-1 1 1,0 0-1,0-1 1,0 1-1,1 0 0,-1 0 1,-2-2-1,0 1-3,0 0 0,0 1 0,0-1 0,0 0 0,0 1 0,0 0-1,0 0 1,-1 0 0,1 0 0,-1 0 0,-6 0 0,5 1 0,1-1 1,-1 1-1,0 0 0,0 0 1,0 0-1,0 1 0,1 0 1,-1 0-1,0 0 0,1 1 1,-1-1-1,1 1 0,-1 0 1,1 0-1,0 1 0,0-1 1,0 1-1,-5 4 0,9-7-3,1 1-1,-1-1 1,1 1-1,-1-1 1,0 0-1,1 1 1,0-1-1,-1 0 1,1 0-1,-1 1 0,1-1 1,-1 0-1,1 0 1,0 0-1,-1 0 1,1 0-1,-1 0 1,1 0-1,0 0 1,-1 0-1,1 0 1,-1 0-1,1 0 1,0 0-1,-1 0 1,1 0-1,-1-1 1,1 1-1,-1 0 1,1 0-1,0-1 1,27-6 31,-5-4-268,0-2 0,-1 0 0,32-26 0,23-15-597,-77 54 833,1 0 0,-1 0 1,0 0-1,0 0 0,1-1 1,-1 1-1,0 0 0,1 0 1,-1 0-1,0 0 1,1 0-1,-1 0 0,0 0 1,1 0-1,-1 1 0,0-1 1,1 0-1,-1 0 0,0 0 1,0 0-1,1 0 0,-1 0 1,0 1-1,1-1 1,-1 0-1,0 0 0,0 0 1,0 1-1,1-1 0,-1 0 1,0 0-1,0 0 0,0 1 1,1-1-1,-1 0 0,0 1 1,0-1-1,0 0 1,0 0-1,0 1 0,0-1 1,0 0-1,1 1 0,-1-1 1,0 0-1,0 1 0,0-1 1,0 0-1,-1 1 0,1-1 1,0 0-1,0 1 1,0-1-1,0 0 0,0 1 1,-1 24 153,0-22-115,-17 91 635,13-71-588,0-1 1,1 1-1,-1 31 1,5-52-151,0-1 1,0 0 0,0 1 0,0-1-1,1 1 1,-1-1 0,0 0-1,1 1 1,-1-1 0,1 0-1,-1 0 1,1 1 0,0-1-1,-1 0 1,1 0 0,0 0-1,0 0 1,0 0 0,0 0-1,0 0 1,0 0 0,2 1-1,-2-1-151,0-1-1,0 0 0,0 0 1,0 1-1,0-1 0,0 0 0,0 0 1,0 0-1,-1 0 0,1 0 1,0 0-1,0-1 0,0 1 0,0 0 1,0 0-1,0-1 0,0 1 1,0 0-1,-1-1 0,1 1 0,0-1 1,0 1-1,-1-1 0,2 0 1,10-16-5876</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30.229"/>
    </inkml:context>
    <inkml:brush xml:id="br0">
      <inkml:brushProperty name="width" value="0.025" units="cm"/>
      <inkml:brushProperty name="height" value="0.025" units="cm"/>
      <inkml:brushProperty name="color" value="#E71224"/>
    </inkml:brush>
  </inkml:definitions>
  <inkml:trace contextRef="#ctx0" brushRef="#br0">0 0 12300,'0'0'16271,"5"49"-16079,-2-21-96,2 1-96,1-5 0,0-3-1185,3-7-1313,-3-6-2083,2-8-5540</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30.849"/>
    </inkml:context>
    <inkml:brush xml:id="br0">
      <inkml:brushProperty name="width" value="0.025" units="cm"/>
      <inkml:brushProperty name="height" value="0.025" units="cm"/>
      <inkml:brushProperty name="color" value="#E71224"/>
    </inkml:brush>
  </inkml:definitions>
  <inkml:trace contextRef="#ctx0" brushRef="#br0">0 2 11307,'0'0'11077,"8"-1"-9785,-4 1-1188,-1-1 0,0 1 1,1 1-1,-1-1 0,0 0 1,1 1-1,-1-1 0,0 1 0,0 0 1,0 0-1,1 0 0,3 3 1,-1 0 84,0 0 1,-1 1 0,1-1 0,-1 1 0,0 0 0,7 10 0,-2-1-98,0 1 0,-1 1 0,0 0 0,-2 0 0,0 0 0,0 1 0,-2 0 0,0 0-1,-1 1 1,0-1 0,-2 1 0,0 0 0,-1 0 0,-2 24 0,-2-2-203,-2 1-1,-1-1 1,-3-1-1,-1 1 0,-19 47 1,8-39-2369,3-21-3485,0-15-6543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7.460"/>
    </inkml:context>
    <inkml:brush xml:id="br0">
      <inkml:brushProperty name="width" value="0.025" units="cm"/>
      <inkml:brushProperty name="height" value="0.025" units="cm"/>
    </inkml:brush>
  </inkml:definitions>
  <inkml:trace contextRef="#ctx0" brushRef="#br0">135 44 4036,'0'0'17302,"-9"-3"-15834,6 1-1360,0 0 0,0 1 0,-1 0 0,1 0 1,-1 0-1,1 0 0,-1 0 0,1 1 0,-1 0 0,1 0 1,-1 0-1,0 0 0,1 0 0,-1 0 0,1 1 1,-1 0-1,1 0 0,-1 0 0,1 0 0,0 0 1,-1 1-1,1 0 0,0-1 0,0 1 0,0 0 1,0 1-1,1-1 0,-1 0 0,-3 5 0,3-5-2,1 0 0,0 0 0,0 1-1,0-1 1,1 0 0,-1 1 0,1-1-1,-1 1 1,1-1 0,0 1 0,0 0 0,0-1-1,0 1 1,0 0 0,0 3 0,2-5-100,0 0 1,-1-1-1,1 1 1,0 0 0,0-1-1,0 1 1,0-1-1,0 1 1,0-1 0,0 1-1,0-1 1,0 0-1,0 0 1,0 1 0,0-1-1,0 0 1,0 0-1,0 0 1,0 0 0,1 0-1,-1 0 1,0-1-1,0 1 1,0 0 0,1-1-1,32-5-375,44-41-2167,-75 54 2480,-2 0 0,1 0 0,-1 0 0,0 0-1,0 0 1,-1 13 0,0-16 49,2 37 193,1 2 879,-2 0 0,-5 60 0,3-92-899,-1 0 0,0 0-1,-1-1 1,0 1 0,0-1-1,-1 1 1,0-1 0,-1 0 0,0 0-1,-1-1 1,0 0 0,-1 0-1,1 0 1,-13 11 0,19-20-161,0 1 1,-1-1-1,1 1 1,0-1-1,0 0 1,-1 0-1,1 1 1,0-1-1,-1 0 1,1 0-1,-1 1 1,1-1-1,0 0 1,-1 0-1,1 0 1,-1 1-1,1-1 1,0 0-1,-1 0 1,1 0-1,-1 0 1,1 0-1,-1 0 1,1 0-1,0 0 1,-1 0-1,1 0 1,-1 0-1,1 0 1,-1-1-1,1 1 1,0 0-1,-1 0 0,1 0 1,-1-1-1,-5-16-7,6-33-342,1 43 242,0-4-36,0 0 1,1 0-1,0-1 1,1 1-1,0 1 1,1-1-1,1 0 0,-1 1 1,2 0-1,-1 0 1,10-12-1,8-7 4,1 0 0,32-28-1,-36 39 138,-1-1-1,-1-1 0,-1-1 1,0 0-1,18-34 1,-34 54-2,0-1 1,0 1-1,0-1 1,-1 0-1,1 1 1,0-1-1,-1 0 1,1 1-1,-1-1 1,0 0-1,0 1 1,1-1-1,-1 0 0,-1-3 1,1 4 0,0 1 0,-1 0-1,1-1 1,0 1 0,-1 0 0,1 0 0,0-1-1,-1 1 1,1 0 0,-1 0 0,1-1 0,-1 1-1,1 0 1,0 0 0,-1 0 0,1 0 0,-1 0-1,1 0 1,-1 0 0,1 0 0,-1 0 0,1 0-1,-1 0 1,1 0 0,-1 0 0,1 0-1,0 0 1,-1 0 0,1 0 0,-1 1 0,1-1-1,-1 1 1,-4 1 10,1 0 0,-1 0-1,1 1 1,0-1 0,0 1-1,0 0 1,1 1 0,-7 6 0,6-5 12,0 0 0,0 1 1,1-1-1,0 1 1,0 0-1,0 1 1,0-1-1,1 0 1,0 1-1,1-1 1,-1 1-1,1-1 1,1 1-1,-1 0 1,1-1-1,1 11 1,0-15-49,0 0 0,0 0 1,0-1-1,0 1 0,1 0 0,-1-1 0,1 1 1,-1-1-1,1 0 0,-1 1 0,1-1 1,0 0-1,-1 0 0,1 0 0,0 0 0,0-1 1,0 1-1,0 0 0,0-1 0,0 1 1,0-1-1,0 0 0,0 1 0,0-1 0,0 0 1,0 0-1,0 0 0,0-1 0,2 0 0,4 1-921,0 0-1,0-1 0,0 0 0,0-1 0,-1 1 0,15-7 0,5-8-4633,-1-3-2129</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01.564"/>
    </inkml:context>
    <inkml:brush xml:id="br0">
      <inkml:brushProperty name="width" value="0.025" units="cm"/>
      <inkml:brushProperty name="height" value="0.025" units="cm"/>
      <inkml:brushProperty name="color" value="#E71224"/>
    </inkml:brush>
  </inkml:definitions>
  <inkml:trace contextRef="#ctx0" brushRef="#br0">211 1 5445,'0'0'9129,"-52"39"-9033,41-38 448,-1 2 449,-1-2-384,-1 3-481,-3 1-160,-1-2-641,-2 0-1313,-5-3-1473,-4 0-1441</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01.938"/>
    </inkml:context>
    <inkml:brush xml:id="br0">
      <inkml:brushProperty name="width" value="0.025" units="cm"/>
      <inkml:brushProperty name="height" value="0.025" units="cm"/>
      <inkml:brushProperty name="color" value="#E71224"/>
    </inkml:brush>
  </inkml:definitions>
  <inkml:trace contextRef="#ctx0" brushRef="#br0">277 60 9129,'0'0'2562,"-64"8"-1217,39-8-640,-1 0-449,5-3-384,-2-8-1441,-2-2-738,-3-3-1088,-2 2 416,-5 3 1826</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02.266"/>
    </inkml:context>
    <inkml:brush xml:id="br0">
      <inkml:brushProperty name="width" value="0.025" units="cm"/>
      <inkml:brushProperty name="height" value="0.025" units="cm"/>
      <inkml:brushProperty name="color" value="#E71224"/>
    </inkml:brush>
  </inkml:definitions>
  <inkml:trace contextRef="#ctx0" brushRef="#br0">1864 98 6374,'-14'-2'2386,"-215"-13"2930,-17 24-3484,152-1-1426,-168-9 0,225-4-491,-40-10 0,49 8-87,-1 1-1,0 2 1,-32-1-1,37 7 168,1 1 1,0 0-1,0 2 0,0 1 0,-30 11 0,31-9 54,0-1-1,0-1 0,-1-1 1,0-1-1,-31 2 1,50-6 5,0-1 0,0 1 0,1-1 0,-1 0 0,0 0-1,1 0 1,-1 0 0,1 0 0,-1-1 0,1 0 0,0 0 0,-1 0 0,1 0 0,0 0 0,0 0 0,0-1 0,1 0-1,-1 1 1,1-1 0,-1 0 0,1 0 0,0 0 0,-2-4 0,1 2 19,-1 0 1,1 0-1,-2 0 0,1 1 1,0-1-1,-1 1 0,0 0 0,-8-5 1,10 7-14,-1 1-1,0-1 1,1 1 0,-1 0 0,0 0 0,0 0 0,0 1 0,0-1-1,0 1 1,0 0 0,0 0 0,0 0 0,0 1 0,0 0 0,0-1-1,-5 3 1,-7 3 146,0 0-1,-26 15 0,30-14-83,1-1 0,-1 0-1,-1-1 1,-14 4 0,25-8-121,-1-1 0,0 1 0,1-1-1,-1 1 1,0-1 0,1 0 0,-1 0 0,0 0 0,1-1 0,-1 1-1,1 0 1,-1-1 0,0 0 0,1 0 0,-1 0 0,1 0 0,-1 0 0,1 0-1,0 0 1,0-1 0,-1 0 0,1 1 0,0-1 0,0 0 0,1 0-1,-1 0 1,0 0 0,1 0 0,-1 0 0,1 0 0,-1-1 0,1 1 0,0-1-1,0 1 1,0-1 0,1 1 0,-1-1 0,0 1 0,1-1 0,0 0 0,-1 1-1,2-6 1,0 7-135,0 0 0,0 0-1,1 0 1,-1 0 0,1 0-1,-1 0 1,1 0 0,-1 0-1,1 0 1,-1 1 0,1-1-1,0 1 1,2-1 0,9-4-2032,9-8-3317</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04.005"/>
    </inkml:context>
    <inkml:brush xml:id="br0">
      <inkml:brushProperty name="width" value="0.025" units="cm"/>
      <inkml:brushProperty name="height" value="0.025" units="cm"/>
      <inkml:brushProperty name="color" value="#E71224"/>
    </inkml:brush>
  </inkml:definitions>
  <inkml:trace contextRef="#ctx0" brushRef="#br0">48 0 5894,'0'0'16362,"-1"11"-15513,-6 121 319,7-85-424,-2 0 0,-2-1 1,-3 1-1,-13 51 0,17-100 517,1-15-844,1-26-306,3 14-123,1-1 0,2 0 1,1 1-1,1 0 0,1 0 0,2 1 1,1 0-1,1 1 0,16-27 0,-25 50 2,0 0-1,0 0 1,0 1-1,1-1 1,-1 1-1,1 0 1,0 0-1,-1 0 1,2 0-1,-1 1 1,0 0-1,0 0 1,1 0-1,-1 0 1,1 1-1,-1-1 1,1 1-1,0 0 1,0 1-1,-1-1 1,1 1-1,0 0 1,9 1-1,-11 0 8,1-1-1,-1 1 1,1 0 0,-1 0-1,0 0 1,0 1 0,1-1-1,-1 1 1,0 0 0,0 0-1,-1 0 1,1 0 0,0 0-1,-1 1 1,1-1-1,-1 1 1,0 0 0,0 0-1,0-1 1,0 1 0,0 1-1,-1-1 1,1 0 0,-1 0-1,0 1 1,0-1 0,0 0-1,0 1 1,-1-1-1,1 1 1,-1-1 0,0 6-1,0-6 8,-1 0-1,1 0 0,-1 0 0,1 0 0,-1 0 0,0 0 1,0 0-1,0 0 0,-1 0 0,1 0 0,-1-1 1,1 1-1,-1 0 0,0-1 0,0 0 0,-2 3 0,-2 0 74,0 0 0,0 0-1,0-1 1,0 0-1,-1 0 1,-9 4-1,-2 0 162,-1-2 0,0 0-1,0-1 1,-25 3-1,-30-3-50,109-30-5862,-7 9 1308,2-2-2060</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04.643"/>
    </inkml:context>
    <inkml:brush xml:id="br0">
      <inkml:brushProperty name="width" value="0.025" units="cm"/>
      <inkml:brushProperty name="height" value="0.025" units="cm"/>
      <inkml:brushProperty name="color" value="#E71224"/>
    </inkml:brush>
  </inkml:definitions>
  <inkml:trace contextRef="#ctx0" brushRef="#br0">187 0 8552,'0'0'17521,"-3"13"-16683,-12 25-116,-1-1 0,-2-1 0,-43 66 0,43-72-541,-29 40 108,48-110-1501,3 19 827,2-11-1015,2 1 0,0 0 0,20-45 0,-28 75 1406,0 1 0,0-1-1,1 0 1,-1 1-1,0-1 1,1 0-1,-1 1 1,0-1-1,1 1 1,-1-1-1,1 1 1,-1-1-1,1 1 1,-1-1-1,1 1 1,-1-1-1,1 1 1,-1-1-1,1 1 1,0 0-1,-1 0 1,1-1-1,0 1 1,-1 0-1,1 0 1,0-1 0,-1 1-1,1 0 1,0 0-1,-1 0 1,2 0-1,15 17 412,5 34 464,-21-49-834,4 12 381,1 2-8,0 0 0,-2 0 0,0 0-1,0 0 1,1 29 0,-7-49-383,0 1 1,0 0 0,0-1 0,0 1-1,0 0 1,-1 1 0,1-1 0,-1 0-1,0 1 1,-5-4 0,-2-3 0,-18-23-30,20 21-45,-2 0 0,1 0 0,-2 1 0,1 1 0,-1 0 0,-15-10 1,39 24 28,0 0 1,1 0 0,0-2 0,0 0-1,28 3 1,77-1-4551,-116-5 3957,0 0-1,-1 0 1,1 0 0,0 0 0,-1 0-1,1-1 1,0 1 0,-1-1 0,1 0 0,0 0-1,-1 0 1,1 0 0,-1 0 0,0 0-1,3-3 1,8-10-7220</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04.986"/>
    </inkml:context>
    <inkml:brush xml:id="br0">
      <inkml:brushProperty name="width" value="0.025" units="cm"/>
      <inkml:brushProperty name="height" value="0.025" units="cm"/>
      <inkml:brushProperty name="color" value="#E71224"/>
    </inkml:brush>
  </inkml:definitions>
  <inkml:trace contextRef="#ctx0" brushRef="#br0">4 1 13645,'0'0'12620,"0"68"-11819,0-44-193,0 2-320,-1-1-159,-1 2-129,1-2 32,1-2-961,0-9-2434</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32.186"/>
    </inkml:context>
    <inkml:brush xml:id="br0">
      <inkml:brushProperty name="width" value="0.025" units="cm"/>
      <inkml:brushProperty name="height" value="0.025" units="cm"/>
      <inkml:brushProperty name="color" value="#E71224"/>
    </inkml:brush>
  </inkml:definitions>
  <inkml:trace contextRef="#ctx0" brushRef="#br0">188 0 13132,'0'0'9663,"-10"7"-8926,-4 4-564,1 0 1,0 1-1,1 0 1,0 1-1,1 1 1,0 0-1,2 0 1,-1 1-1,-10 22 1,9-11 26,1 0 1,-12 48-1,19-61-153,0-1-1,1 1 1,1 0-1,0 0 1,1-1-1,1 1 0,-1 0 1,5 17-1,-4-27-189,0 0 0,0 0 0,0 0 0,1 0 0,-1 0 0,1 0 0,0 0 0,0-1 0,0 1 0,0-1 0,1 1 0,-1-1 0,0 0 0,1 0 0,0 0 0,-1 0 0,1 0 0,0-1 0,0 1 0,0-1 0,0 0 0,0 0 0,4 1 0,3 0-700,-1 0 0,0-1 1,1 0-1,-1-1 0,1 0 0,18-2 1,12-6-5095</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32.700"/>
    </inkml:context>
    <inkml:brush xml:id="br0">
      <inkml:brushProperty name="width" value="0.025" units="cm"/>
      <inkml:brushProperty name="height" value="0.025" units="cm"/>
      <inkml:brushProperty name="color" value="#E71224"/>
    </inkml:brush>
  </inkml:definitions>
  <inkml:trace contextRef="#ctx0" brushRef="#br0">231 17 9673,'0'0'12412,"-10"-4"-11099,4 1-1150,3 2-119,1 0-1,0-1 0,0 1 0,-1 0 0,1 0 0,-1 1 0,1-1 1,0 0-1,-1 1 0,0 0 0,1-1 0,-1 1 0,1 0 0,-1 0 0,1 1 1,-1-1-1,1 0 0,-1 1 0,1 0 0,-1-1 0,1 1 0,0 0 1,-1 0-1,1 0 0,0 1 0,0-1 0,-1 0 0,1 1 0,-2 2 1,-17 18 611,1 1 1,0 0 0,-19 33-1,34-48-536,0 0 1,0 1-1,1 0 0,0 0 0,0 0 0,1 0 0,0 1 0,1-1 0,0 1 0,0 0 1,1-1-1,1 1 0,-1 0 0,2 10 0,0-17-111,0 0 0,1 0 0,-1 0 0,0-1 0,1 1 0,0-1 0,0 1 0,0-1 0,0 1 0,0-1 0,0 0 0,0 0 0,1 0 0,-1 0 0,1-1 0,-1 1 0,1-1 0,0 1 0,0-1 0,0 0 0,0 0 0,-1 0 0,1 0 0,0-1 0,1 1 0,-1-1 0,0 0 0,0 0 0,0 0 0,3-1 0,1 2 7,1-1 1,-1-1-1,0 1 1,0-1-1,0-1 0,0 1 1,0-1-1,0 0 1,0-1-1,-1 0 1,1 0-1,6-4 0,-10 4-1,0 0 1,1 0-1,-2 0 0,1-1 0,0 1 0,-1-1 0,1 0 0,-1 0 0,0 0 0,0 0 0,-1 0 0,1 0 0,0-5 0,-2 8-7,1 0 1,-1-1-1,0 1 0,0 0 1,0-1-1,0 1 0,0-1 1,0 1-1,0 0 0,0-1 1,-1 1-1,1-1 0,0 1 1,-1 0-1,1-1 1,-1 1-1,0 0 0,1 0 1,-1 0-1,0-1 0,0 1 1,0 0-1,0 0 0,0 0 1,0 0-1,0 0 0,0 0 1,0 1-1,0-1 0,0 0 1,-1 1-1,1-1 0,0 0 1,-1 1-1,1 0 1,0-1-1,-1 1 0,1 0 1,0-1-1,-1 1 0,1 0 1,-2 0-1,-2 0 9,1 0 0,-1 0-1,0 0 1,1 0 0,-1 1 0,1-1 0,-1 1-1,-6 3 1,9-4-16,1 1 0,0-1-1,-1 1 1,1 0 0,-1 0-1,1 0 1,0 0 0,-1 0-1,1 0 1,0 0 0,0 0-1,0 0 1,0 0 0,0 1 0,0-1-1,0 0 1,0 1 0,1-1-1,-1 1 1,1-1 0,-1 1-1,1-1 1,-1 1 0,1 0-1,0-1 1,0 1 0,-1 2-1,2-4 1,0 1 0,0 0 0,-1-1 0,1 1 0,0-1 0,0 1 0,0-1-1,0 1 1,0-1 0,0 0 0,0 1 0,0-1 0,-1 0 0,1 0 0,0 0 0,0 0-1,0 0 1,0 0 0,0 0 0,0 0 0,0 0 0,2 0 0,26-2 13,-14-1-213,1-1 0,-1 0 0,-1-1 0,1-1 0,24-13 0,39-14-1990,-87 57 2265,-16 13 489,18-29-509,1 0 0,0 0 0,0 1 0,1-1-1,0 1 1,0 1 0,1-1 0,0 1 0,1-1 0,0 1 0,-1 11-1,4-20-173,0-1 0,0 1 0,0-1 0,1 0-1,-1 1 1,0-1 0,1 0 0,-1 0 0,0 1 0,0-1-1,1 0 1,-1 0 0,0 1 0,1-1 0,-1 0-1,0 0 1,1 0 0,-1 0 0,1 0 0,-1 1-1,0-1 1,1 0 0,-1 0 0,1 0 0,-1 0 0,0 0-1,1 0 1,-1 0 0,1 0 0,-1 0 0,0-1-1,1 1 1,-1 0 0,0 0 0,1 0 0,-1 0-1,1 0 1,-1-1 0,0 1 0,1 0 0,-1 0 0,0-1-1,0 1 1,1 0 0,-1-1 0,0 1 0,0 0-1,1-1 1,12-14-5662</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34.460"/>
    </inkml:context>
    <inkml:brush xml:id="br0">
      <inkml:brushProperty name="width" value="0.025" units="cm"/>
      <inkml:brushProperty name="height" value="0.025" units="cm"/>
      <inkml:brushProperty name="color" value="#E71224"/>
    </inkml:brush>
  </inkml:definitions>
  <inkml:trace contextRef="#ctx0" brushRef="#br0">15 9 5509,'6'-4'7079,"-2"0"-4228,1 4 3651,-5 4-5189,0 10-384,0 4-481,-7 0-223,0 3-97,0 0-96,2-5-32,1 0 32,4-5-192,0-2-801,0-5-1057,3-4-1377,2 0-3300</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34.912"/>
    </inkml:context>
    <inkml:brush xml:id="br0">
      <inkml:brushProperty name="width" value="0.025" units="cm"/>
      <inkml:brushProperty name="height" value="0.025" units="cm"/>
      <inkml:brushProperty name="color" value="#E71224"/>
    </inkml:brush>
  </inkml:definitions>
  <inkml:trace contextRef="#ctx0" brushRef="#br0">216 1 8136,'0'0'11258,"4"8"-10003,10 25-205,-2 1-1,0 1 1,10 60 0,-20-83-919,0-1-1,-1 1 0,-1-1 1,0 1-1,0-1 1,-1 1-1,0-1 1,-1 0-1,-1 1 0,0-1 1,0 0-1,-1 0 1,0-1-1,-1 1 1,0-1-1,-11 16 1,3-10-123,-2 0 0,1-1 0,-2 0 0,0-1 0,-25 16 1,29-22-959,0-1 1,0 0-1,-1-1 1,0-1-1,-18 6 1,2-5-4710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8.163"/>
    </inkml:context>
    <inkml:brush xml:id="br0">
      <inkml:brushProperty name="width" value="0.025" units="cm"/>
      <inkml:brushProperty name="height" value="0.025" units="cm"/>
    </inkml:brush>
  </inkml:definitions>
  <inkml:trace contextRef="#ctx0" brushRef="#br0">85 103 6662,'0'0'13490,"-9"5"-12331,1 0-828,1-1 0,0 1 0,0 1 0,1-1 0,0 1 1,0 0-1,-7 9 0,11-13-296,1 0 0,-1 1 0,1-1-1,-1 0 1,1 1 0,0-1 0,0 1 0,0-1 0,0 1 0,1-1 0,-1 1 0,1 0 0,-1-1 0,1 1-1,0 0 1,0-1 0,0 1 0,0 0 0,1-1 0,-1 1 0,1 0 0,-1-1 0,1 1 0,0-1 0,0 1-1,0-1 1,1 1 0,-1-1 0,0 0 0,1 1 0,0-1 0,2 2 0,9 11-154,1 1 0,-2 1 1,0 0-1,-1 0 0,-1 1 1,-1 0-1,10 27 0,-16-37 260,0 1-1,-1-1 0,-1 1 0,1-1 0,-1 1 0,-1 0 0,0-1 0,0 1 0,0 0 0,-1-1 0,-1 1 1,1 0-1,-1-1 0,-1 0 0,0 1 0,0-1 0,0 0 0,-1 0 0,-9 14 0,9-17 148,2-1-130,0 0-1,-1-1 1,1 1 0,-1 0 0,0-1 0,0 0 0,0 1 0,0-1-1,-1-1 1,1 1 0,-1 0 0,0-1 0,1 0 0,-1 1 0,-6 1 0,10-5-155,-1 1 0,0-1 0,1 1 0,-1-1 0,1 1 0,-1-1 0,1 1 0,-1-1 0,1 1 0,-1-1 0,1 0 0,-1 1 0,1-1 0,-1 0 0,1 1 0,0-1 0,0 0 0,-1 1 0,1-1 0,0 0 0,0 0 0,0 1 0,0-1 0,0 0 0,0 0 0,0 0 0,0 1 0,0-1 0,0-1 0,0-34-484,1 25 258,0-16-393,2 0 0,0 0-1,2 0 1,2 0 0,0 1 0,19-44 0,-5 22 86,2 1-1,46-69 0,-26 63 456,-32 42 77,-2-1 1,1 1-1,-2-2 0,14-22 0,-56 62 1135,25-15-736,1 1 0,0 0 0,-12 26 1,17-34-262,1 0 1,0 0 0,1 1 0,-1-1-1,1 0 1,0 1 0,1-1 0,-1 1-1,1-1 1,0 1 0,0-1 0,1 1-1,-1-1 1,3 7 0,-2-10-122,0 0 1,1-1-1,-1 1 1,1-1-1,0 1 1,-1-1-1,1 1 1,0-1-1,0 0 1,0 0-1,-1 0 1,1 0-1,1 0 1,-1 0-1,0-1 0,0 1 1,0-1-1,0 1 1,0-1-1,0 0 1,1 0-1,-1 0 1,0 0-1,0 0 1,4-1-1,2 0-12,0 1 0,0-2 0,-1 1 0,1-1 0,0 0 0,7-3 0,-6 0-28,0 0 1,-1-1-1,0 0 0,-1 0 0,1 0 1,-1-1-1,0 0 0,-1 0 1,1-1-1,-2 0 0,1 0 0,-1-1 1,0 1-1,-1-1 0,0 0 0,3-10 1,-40 98 25,30-67 200,0 0 0,1 0 0,0 0 0,1 0 0,0 0 0,1 15 0,0-25-148,1 0 0,-1 0 0,0 1 0,1-1 0,-1 0 0,1 0 0,0 0 0,0 0 0,0 0 0,0 0 0,0-1 0,0 1 0,0 0 0,1 0 0,-1-1 0,0 1 0,3 1 0,-1-2-43,-1 0 0,0 0 0,0 0 0,0-1 0,0 1 0,1-1 0,-1 1 0,0-1 0,1 0 0,-1 0 0,0 0 0,1 0 0,-1-1 0,0 1 0,0 0 0,1-1 0,-1 0 0,0 0 0,0 1 0,3-3 0,0 1-157,0-1 0,0 0 0,-1 0 0,1 0 0,-1 0 0,0-1 0,0 0 0,0 1 0,0-2 0,-1 1 0,1 0 0,-1-1 1,0 0-1,3-7 0,-3 6-845,0 0 0,-1 0 0,0-1 0,0 1 0,0-1 0,1-13 0,-3-17-5813</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9.152"/>
    </inkml:context>
    <inkml:brush xml:id="br0">
      <inkml:brushProperty name="width" value="0.025" units="cm"/>
      <inkml:brushProperty name="height" value="0.025" units="cm"/>
      <inkml:brushProperty name="color" value="#E71224"/>
    </inkml:brush>
  </inkml:definitions>
  <inkml:trace contextRef="#ctx0" brushRef="#br0">84 23 15791,'0'0'8114,"-9"4"-6560,4-2-1468,1 0-1,-1 0 1,1 1 0,0-1 0,-1 1 0,2 0 0,-1 0-1,0 0 1,0 1 0,1-1 0,0 1 0,0 0 0,0 0 0,0 0-1,0 0 1,1 1 0,0-1 0,0 1 0,0-1 0,1 1-1,-1 0 1,1 0 0,0-1 0,0 9 0,1-12-77,0 0 0,1 0 0,-1 0 0,1 0 0,-1 0 0,1 0 0,-1 0 0,1 0 0,0-1 0,-1 1 0,1 0 0,0 0 0,0-1 0,0 1 0,-1 0 0,1-1 0,0 1 0,0-1 0,0 1 0,0-1 0,0 1 0,0-1 0,0 0 1,0 1-1,0-1 0,0 0 0,0 0 0,0 0 0,0 0 0,1 0 0,-1 0 0,1 0 0,42-4 173,-34 1-175,0-1 0,-1-1 1,1 0-1,-1 0 0,0 0 0,0-1 0,-1-1 0,0 0 0,0 0 0,0 0 1,-1-1-1,0 0 0,-1 0 0,1-1 0,-2 0 0,1 0 0,7-19 0,-19 45-39,1 1 0,0 0 0,1 0 0,1 1 0,0-1 0,1 22 0,2-38 62,0 0 1,0 0-1,0 0 0,0 0 0,0 1 0,1-1 1,-1 0-1,1-1 0,-1 1 0,1 0 1,0 0-1,0 0 0,0 0 0,0 0 0,0-1 1,0 1-1,0 0 0,1-1 0,-1 1 1,1-1-1,-1 0 0,3 2 0,-1-1 16,0-1 0,-1 0-1,1 0 1,1 0 0,-1 0-1,0 0 1,0-1 0,0 1-1,0-1 1,0 0 0,1 0-1,-1 0 1,3-1 0,4-1 22,0 0 0,-1 0 0,1-1 1,-1 0-1,0-1 0,0 0 0,0 0 0,13-10 1,-12 6-46,0 0 0,0-1 0,-1 0 1,14-19-1,-19 23-25,-1 0 0,1 0 0,-1 0 0,0-1 0,-1 1 0,1-1 0,-1 0 0,0 0 0,-1 0 0,0 0 0,0 0 0,1-6 0,-3 16-57,0 0 0,0 0 1,-1 0-1,0 0 0,1 0 0,-1 0 0,0-1 0,-4 5 0,-3 10 40,6-14 33,1 1 46,-1 0 0,1-1-1,0 1 1,0 0 0,1 0-1,-1 0 1,1 0-1,0 0 1,1 1 0,-1-1-1,1 0 1,0 10 0,1-14-37,0 0 0,0-1-1,0 1 1,0 0 0,0-1 0,0 1 0,0-1 0,0 1 0,1-1 0,-1 0 0,0 1 0,0-1 0,0 0 0,0 0 0,1 1 0,-1-1 0,0 0 0,0-1-1,0 1 1,1 0 0,0 0 0,28-5 295,-19-1-288,0 0 0,0 0 0,0-1 1,0 0-1,-1-1 0,0 0 1,-1-1-1,0 0 0,0 0 0,-1-1 1,0 0-1,-1-1 0,0 1 0,9-21 1,-30 101-475,11-60 463,1-1 0,-1 0-1,2 0 1,-1 1 0,1 9-1,1-17-67,0 0-1,0-1 1,0 1 0,0 0-1,0-1 1,0 1 0,0 0-1,1-1 1,-1 1-1,1-1 1,0 1 0,-1 0-1,1-1 1,0 1 0,0-1-1,0 0 1,0 1 0,0-1-1,0 0 1,0 1-1,0-1 1,0 0 0,1 0-1,-1 0 1,1 0 0,-1 0-1,1-1 1,-1 1-1,1 0 1,-1-1 0,1 1-1,-1-1 1,1 1 0,0-1-1,2 1 1,41-1-5447,-16-8-1623,-8-5-4065</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9.712"/>
    </inkml:context>
    <inkml:brush xml:id="br0">
      <inkml:brushProperty name="width" value="0.025" units="cm"/>
      <inkml:brushProperty name="height" value="0.025" units="cm"/>
      <inkml:brushProperty name="color" value="#E71224"/>
    </inkml:brush>
  </inkml:definitions>
  <inkml:trace contextRef="#ctx0" brushRef="#br0">173 164 16976,'0'0'3785,"-6"10"-1511,-9 12-1539,1 1-1,2 1 1,0 0 0,2 1 0,0 0-1,-5 27 1,-32 172-258,38-170-460,7-43-6,2-6-6,-1 0 1,0-1-1,1 1 0,-2 0 1,1-1-1,-1 1 0,1-1 1,-1 0-1,-5 9 1,4-13 133,3-7 53,0 6-166,1-24 41,2-1 1,0 1-1,2 0 0,1 0 0,15-38 1,57-118-93,-68 161-2,76-143-299,-76 147 292,1 0 0,0 1 0,1 1 0,1 0 0,0 0 0,0 1 1,26-17-1,-36 28 7,-1-1 1,1 2-1,0-1 1,0 0-1,1 1 1,-1-1 0,0 1-1,0 0 1,1 0-1,-1 0 1,0 0-1,1 1 1,-1-1-1,1 1 1,-1 0 0,1 0-1,-1 0 1,1 1-1,-1-1 1,1 1-1,4 2 1,-6-2 3,0 1 0,0 0-1,0-1 1,0 1 0,0 0 0,-1 0 0,1 0-1,-1 1 1,1-1 0,-1 0 0,0 1 0,0-1-1,0 1 1,0-1 0,0 1 0,-1-1 0,1 1-1,-1-1 1,0 1 0,1 0 0,-1-1 0,0 1-1,-1-1 1,1 1 0,0 0 0,-1-1-1,0 1 1,-1 4 0,-1 3 36,-1 0 0,0 0 0,0-1 0,-1 1 0,0-1 0,-1 0 0,0 0 1,0 0-1,-11 10 0,6-7 313,-1 0 0,0-1 0,-1-1 0,0 0 0,-22 13 0,18-17 188,13-10-53,5 2-468,-1 1 0,1-1 0,0 1 0,0 0 0,0-1 0,0 1 0,0 0 0,0-1 0,0 1 0,0 0 0,1 0 0,-1 0 0,0 0 1,4-1-1,1-2-226,1 1 1,0 0-1,0 1 1,0 0-1,0 0 1,0 0-1,0 1 1,0 0-1,1 0 1,-1 1-1,10 1 1,-14-1 205,-1 0 0,0 0 0,1 0 1,-1 1-1,0-1 0,1 1 0,-1 0 1,0-1-1,0 1 0,0 0 0,0 0 1,0 1-1,0-1 0,0 0 0,0 1 1,0-1-1,0 1 0,0-1 0,-1 1 1,1 0-1,-1 0 0,0 0 1,1 0-1,-1 0 0,0 0 0,0 0 1,0 0-1,0 1 0,-1-1 0,1 0 1,0 0-1,-1 1 0,0-1 0,0 0 1,1 1-1,-1-1 0,-1 1 0,1 1 1,-1 0 31,0-1 0,0 0 1,-1 0-1,1 0 0,-1 0 0,0 0 1,0 0-1,0 0 0,0 0 1,0-1-1,-1 1 0,1-1 1,-1 0-1,1 1 0,-1-1 0,0 0 1,0-1-1,0 1 0,0-1 1,0 1-1,-6 1 0,-2 1-210,0 0-1,-1 0 1,1-1 0,-1 0-1,-12 0 1,-4-2-3649,7-2-3321</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0.826"/>
    </inkml:context>
    <inkml:brush xml:id="br0">
      <inkml:brushProperty name="width" value="0.025" units="cm"/>
      <inkml:brushProperty name="height" value="0.025" units="cm"/>
      <inkml:brushProperty name="color" value="#E71224"/>
    </inkml:brush>
  </inkml:definitions>
  <inkml:trace contextRef="#ctx0" brushRef="#br0">124 63 9641,'0'0'14248,"-4"-2"-14184,3 1-67,0 0 0,0 0 0,0 0 0,-1 0 0,1 0 0,0 0 0,0 0 0,-1 1 0,1-1 0,-1 0 0,1 1 0,0-1 0,-1 1 0,1 0 0,-3-1 0,1 6-457,3-5 430,0 0 1,-1 1 0,1-1 0,0 0 0,0 1 0,0-1 0,-1 0 0,1 0 0,0 1 0,0-1 0,-1 0 0,1 0-1,0 1 1,-1-1 0,1 0 0,0 0 0,-1 0 0,1 1 0,0-1 0,-1 0 0,1 0 0,0 0 0,-1 0-1,1 0 1,-1 0 0,1 0 0,0 0 0,-1 0 0,1 0 0,0 0 0,-1 0 0,1 0 0,-1 0 0,0-1 0,27 7 3811,29 4-3348,-51-9-418,0-1-1,-1 1 1,1-1 0,0 0-1,0-1 1,-1 1-1,1 0 1,0-1 0,-1 0-1,1 0 1,5-2 0,-8 2-10,0 1 0,0 0 0,0-1 0,0 0 0,0 1 0,0-1 0,0 0 0,0 1 0,0-1 0,0 0 1,0 0-1,-1 0 0,1 0 0,0 0 0,-1 0 0,1 0 0,0 0 0,-1 0 0,1 0 0,-1 0 0,0 0 0,1 0 0,-1 0 0,0 0 1,0-1-1,0 1 0,1 0 0,-1 0 0,-1 0 0,1 0 0,0-1 0,0 1 0,0 0 0,0 0 0,-1 0 0,1 0 0,-1 0 0,1-1 1,-1 1-1,0-1 0,-1 0 8,1 0 0,-1 0-1,0 0 1,0 0 0,0 0 0,0 0 0,0 1 0,-1-1 0,1 1 0,0-1 0,-1 1 0,1 0 0,-1 0 0,1 0 0,-1 1 0,-3-2 0,-3 1-1,1 1 0,-1 0 1,1 0-1,-1 0 0,1 1 1,-1 1-1,1-1 1,0 1-1,-1 1 0,1 0 1,0 0-1,-14 8 0,18-9 54,-1 1 0,1 0 0,0 0 0,0 0 0,0 1 0,0-1 0,1 1 0,-1 0 0,1 0 0,0 0 0,0 1 0,1-1 0,-1 1 0,1-1 0,0 1 0,0 0-1,0 0 1,1 0 0,0 0 0,0 0 0,0 0 0,0 8 0,2-11-52,-1-1 0,0 0-1,1 1 1,-1-1 0,1 1 0,0-1-1,0 0 1,-1 0 0,1 1 0,0-1-1,0 0 1,0 0 0,0 0 0,0 0-1,0 0 1,0 0 0,1 0 0,-1 0-1,0 0 1,1-1 0,-1 1 0,0-1 0,1 1-1,-1-1 1,1 1 0,-1-1 0,0 0-1,1 1 1,-1-1 0,1 0 0,-1 0-1,3 0 1,61-1 72,-52 0-84,4-1-139,0 0 1,0-2-1,25-7 1,-27 6 45,0 1-1,1 0 1,-1 1 0,26-1 0,-41 4 102,1 0 1,-1 0 0,1 0-1,0 0 1,-1 0 0,1 0-1,-1 0 1,1 1 0,0-1 0,-1 0-1,1 0 1,-1 1 0,1-1-1,-1 0 1,1 1 0,-1-1-1,1 0 1,-1 1 0,1-1-1,-1 1 1,1-1 0,-1 1-1,0-1 1,1 1 0,-1-1-1,0 1 1,0-1 0,1 1-1,-1 0 1,0-1 0,0 1-1,0-1 1,0 1 0,1 0-1,-2 29 438,1-28-406,-1-1 0,1 1 0,-1 0 0,1-1-1,0 1 1,-1 0 0,1 0 0,0-1 0,0 1 0,1 0 0,-1 0-1,0-1 1,0 1 0,1 0 0,-1 0 0,1-1 0,0 1 0,-1-1 0,1 1-1,0 0 1,0-1 0,0 1 0,0-1 0,0 0 0,2 2 0,3-2-26,0 0 1,0 0-1,0 0 1,0-1-1,1 0 1,-1-1-1,0 1 0,0-1 1,0 0-1,0-1 1,0 1-1,0-1 1,0 0-1,0-1 1,-1 1-1,1-1 1,-1-1-1,6-3 1,-4 3-135,0-1 0,1 2 1,-1-1-1,1 1 0,0 0 0,0 1 1,0 0-1,0 0 0,11-1 1,-20 6 122,1-1 0,0 0 0,-1 0-1,0 0 1,1-1 0,-1 1 0,0 0 0,0 0 0,0 0 0,0 0 0,0-1 0,-3 4 0,-10 13-161,-14 14 110,9-17-4931,12-14-2584</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39.560"/>
    </inkml:context>
    <inkml:brush xml:id="br0">
      <inkml:brushProperty name="width" value="0.025" units="cm"/>
      <inkml:brushProperty name="height" value="0.025" units="cm"/>
      <inkml:brushProperty name="color" value="#E71224"/>
    </inkml:brush>
  </inkml:definitions>
  <inkml:trace contextRef="#ctx0" brushRef="#br0">0 10 7015,'0'0'12620,"72"1"-11467,-31-1-705,9 0-352,-1-5-96,0 1-1121,-5 3-1409,-5 0-1122,-13 1-1024,-11 0-3460</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39.902"/>
    </inkml:context>
    <inkml:brush xml:id="br0">
      <inkml:brushProperty name="width" value="0.025" units="cm"/>
      <inkml:brushProperty name="height" value="0.025" units="cm"/>
      <inkml:brushProperty name="color" value="#E71224"/>
    </inkml:brush>
  </inkml:definitions>
  <inkml:trace contextRef="#ctx0" brushRef="#br0">1 8 9577,'0'0'12652,"82"14"-12300,-28-14-256,4-2-224,-5-3-1954,-7-2-3299,-8-1-3555</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0.280"/>
    </inkml:context>
    <inkml:brush xml:id="br0">
      <inkml:brushProperty name="width" value="0.025" units="cm"/>
      <inkml:brushProperty name="height" value="0.025" units="cm"/>
      <inkml:brushProperty name="color" value="#E71224"/>
    </inkml:brush>
  </inkml:definitions>
  <inkml:trace contextRef="#ctx0" brushRef="#br0">60 1 9353,'0'0'5733,"51"0"-4163,-27 7-577,0 6-257,-2 2-95,-9 3-193,-4 5-319,-9 2-65,-9 4-32,-14 5 32,-10 3 0,0-1 32,-5 2-64,7-7-256,8-8-3556,11-13-9064</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1.467"/>
    </inkml:context>
    <inkml:brush xml:id="br0">
      <inkml:brushProperty name="width" value="0.025" units="cm"/>
      <inkml:brushProperty name="height" value="0.025" units="cm"/>
      <inkml:brushProperty name="color" value="#E71224"/>
    </inkml:brush>
  </inkml:definitions>
  <inkml:trace contextRef="#ctx0" brushRef="#br0">1 5 17617,'3'-4'5733,"0"22"-4772,0 7 0,4 3 64,-1 3-641,6 1-320,2-6-32,3-3-32,5-9-704,0-6-642,1-8-447,3 0-738,-3-13-1440,-1-10-2628</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1.839"/>
    </inkml:context>
    <inkml:brush xml:id="br0">
      <inkml:brushProperty name="width" value="0.025" units="cm"/>
      <inkml:brushProperty name="height" value="0.025" units="cm"/>
      <inkml:brushProperty name="color" value="#E71224"/>
    </inkml:brush>
  </inkml:definitions>
  <inkml:trace contextRef="#ctx0" brushRef="#br0">98 0 13357,'0'0'4260,"-13"49"-1922,1-17-961,-3 6-288,0 3 0,0 0-288,3 2-353,2-3-287,6-3-129,3-4-64,1-7-1250,0-9-1216,3-8-2114,3-9-3108</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2.180"/>
    </inkml:context>
    <inkml:brush xml:id="br0">
      <inkml:brushProperty name="width" value="0.025" units="cm"/>
      <inkml:brushProperty name="height" value="0.025" units="cm"/>
      <inkml:brushProperty name="color" value="#E71224"/>
    </inkml:brush>
  </inkml:definitions>
  <inkml:trace contextRef="#ctx0" brushRef="#br0">102 1 10634,'0'0'10800,"1"10"-10053,0 13-558,-1 0-1,-1-1 1,0 1-1,-2 0 1,-6 25 0,1-14-199,-8 27-657,-1-27-3103,16-34 3572,1 1 0,0-1 1,-1 0-1,1 1 0,0-1 1,-1 0-1,1 1 0,0-1 0,-1 0 1,1 0-1,-1 1 0,1-1 1,0 0-1,-1 0 0,1 0 1,-1 0-1,1 0 0,-1 1 0,1-1 1,-1 0-1,1 0 0,-1 0 1,1 0-1,-1 0 0,1 0 0,-1 0 1,1-1-1,0 1 0,-1 0 1,1 0-1,-1 0 0,1 0 1,-1-1-1,1 1 0,0 0 0,-1 0 1,1-1-1,-1 1 0,1 0 1,0-1-1,-1 1 0,-13-18-4813,12 16 4531,-12-21-3022</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2.520"/>
    </inkml:context>
    <inkml:brush xml:id="br0">
      <inkml:brushProperty name="width" value="0.025" units="cm"/>
      <inkml:brushProperty name="height" value="0.025" units="cm"/>
      <inkml:brushProperty name="color" value="#E71224"/>
    </inkml:brush>
  </inkml:definitions>
  <inkml:trace contextRef="#ctx0" brushRef="#br0">32 162 1698,'-4'-11'2754,"0"3"-2338,-12-40 2555,13 40-2055,2 1-1,-1-1 1,1 1-1,1-1 1,-1 0 0,1-7-1,1 13-757,0 0 0,-1 1 0,1-1 0,0 0 0,0 1 0,0-1-1,0 1 1,0 0 0,1-1 0,-1 1 0,0 0 0,1-1 0,-1 1 0,0 0 0,1 0 0,0 0 0,-1 1-1,1-1 1,-1 0 0,1 0 0,0 1 0,0-1 0,-1 1 0,1 0 0,0-1 0,0 1 0,2 0 0,60-3 860,-53 3-692,12-1 30,4 0 82,-1 2 1,28 3-1,-48-4-364,0 1 0,0 0 0,0 1 0,0 0 0,0 0 0,0 0 0,-1 0 0,1 1 0,-1 0 0,1 0 0,-1 0 0,0 1 0,0 0 0,6 7 0,-9-9-17,-1 0 0,1 0 0,-1 0 0,1 0 1,-1 0-1,0 0 0,0 1 0,0-1 0,0 1 0,0-1 0,-1 0 1,1 1-1,-1-1 0,1 1 0,-1-1 0,0 1 0,0 0 0,0-1 0,-1 6 1,-1-4 57,1 0 0,-1 0 0,0 0 0,0 0 0,0 0 0,0 0 0,-1 0 0,0-1 0,1 1 0,-6 4 0,-4 2 119,-1 0 0,1 0 0,-1-1 0,-1-1 0,-18 9 0,20-10-382,-1-2 1,1 1 0,-1-1 0,0-1 0,0-1 0,0 0 0,0 0 0,-20 1 0,19-9-3286,8-14-2626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8.493"/>
    </inkml:context>
    <inkml:brush xml:id="br0">
      <inkml:brushProperty name="width" value="0.025" units="cm"/>
      <inkml:brushProperty name="height" value="0.025" units="cm"/>
    </inkml:brush>
  </inkml:definitions>
  <inkml:trace contextRef="#ctx0" brushRef="#br0">4 1 16400,'0'0'7719,"-4"49"-6470,14-34-672,7-1-545,0-1-641,2-3-2466,-1-1-1729,5-3-4005</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3.389"/>
    </inkml:context>
    <inkml:brush xml:id="br0">
      <inkml:brushProperty name="width" value="0.025" units="cm"/>
      <inkml:brushProperty name="height" value="0.025" units="cm"/>
      <inkml:brushProperty name="color" value="#E71224"/>
    </inkml:brush>
  </inkml:definitions>
  <inkml:trace contextRef="#ctx0" brushRef="#br0">1 1 13293,'0'0'11296,"1"8"-10944,4 35 174,-2 0 0,-3 50 0,0-47 165,0-44-646,0 0 0,-1-1 0,1 1 1,1-1-1,-1 1 0,0-1 0,0 1 1,1-1-1,-1 1 0,1-1 0,-1 1 0,1-1 1,-1 1-1,1-1 0,0 1 0,0-1 1,1 2-1,-1-2-5,0-1 0,0 1-1,-1-1 1,1 0 0,0 0 0,0 1 0,0-1 0,-1 0 0,1 0 0,0 0 0,0 0 0,0 0-1,0 0 1,-1 0 0,1 0 0,0 0 0,0 0 0,0 0 0,0-1 0,-1 1 0,1 0 0,0 0-1,1-1 1,2-2 65,0 0-1,0 1 0,1-2 0,-2 1 0,1 0 0,0-1 1,-1 1-1,0-1 0,5-6 0,-1-3-64,0 1 0,0-1-1,-1-1 1,-1 1 0,0-1 0,-1 0 0,-1 0-1,0 0 1,-1-1 0,1-23 0,-5 35-220,-3 11 94,-2 11 32,6-16 53,0-1 1,0 0 0,1 1 0,-1-1 0,1 1 0,0-1 0,0 1 0,0-1 0,0 0 0,0 1 0,0-1 0,1 1 0,-1-1 0,1 1 0,-1-1 0,1 0 0,0 1 0,0-1 0,0 0 0,1 0 0,-1 0 0,0 0 0,1 0 0,-1 0 0,1 0 0,2 2 0,0-2 7,-1-1 1,1 1-1,0-1 0,0 0 0,0 0 1,0 0-1,-1-1 0,1 1 0,0-1 1,0 0-1,0 0 0,0 0 0,0-1 1,0 0-1,0 1 0,5-3 0,-1 1 5,-1-1 1,1 0-1,-1 0 0,0 0 0,0-1 0,0 0 0,-1-1 0,1 0 1,-1 0-1,7-6 0,-9 7-12,-1 0 0,1 0 1,0-1-1,-1 1 0,0 0 1,0-1-1,0 0 0,-1 0 1,0 0-1,0 0 0,0 0 1,0 0-1,-1-1 0,0 1 1,1-9-1,-24 28-464,-1 7 425,15-15 46,1 0-1,0 1 0,0-1 0,1 2 1,0-1-1,-5 9 0,63-12 15,-1-5-301,64 3-790,-112-2 1058,-1 0 1,0 0-1,0 0 1,1 1-1,-1-1 1,0 1-1,0 0 1,0-1-1,0 1 1,0 0-1,0 0 1,0 1 0,0-1-1,0 0 1,0 1-1,-1-1 1,1 1-1,-1-1 1,1 1-1,-1 0 1,1 0-1,-1-1 1,0 1-1,2 4 1,-1 1 130,-1 0 1,1 0-1,-1 0 1,0 0-1,-1 0 1,0 10-1,0-16-86,0-1 399,1-46 1089,0-64-1505,-1 110-688,40 0-11201,-19 0 4560</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3.732"/>
    </inkml:context>
    <inkml:brush xml:id="br0">
      <inkml:brushProperty name="width" value="0.025" units="cm"/>
      <inkml:brushProperty name="height" value="0.025" units="cm"/>
      <inkml:brushProperty name="color" value="#E71224"/>
    </inkml:brush>
  </inkml:definitions>
  <inkml:trace contextRef="#ctx0" brushRef="#br0">149 0 17521,'0'0'2824,"-10"0"-289,-2 1-1972,0 0-1,0 1 0,0 1 0,-16 5 0,25-8-499,-1 1 0,1 0-1,-1 1 1,1-1-1,0 1 1,0-1 0,0 1-1,0 0 1,0 0-1,0 0 1,0 1 0,1-1-1,-1 1 1,1-1-1,-1 1 1,1 0 0,0 0-1,0 0 1,1 0-1,-1 0 1,1 1 0,-1-1-1,0 5 1,2-8-93,0 1 0,0 0 0,0-1 0,1 1 0,-1 0 0,0-1 0,0 1 0,1 0 0,-1-1 0,0 1 1,1-1-1,-1 1 0,1-1 0,-1 1 0,1-1 0,-1 1 0,1-1 0,-1 1 0,1-1 0,-1 0 0,1 1 0,0-1 0,-1 0 1,1 0-1,0 1 0,-1-1 0,1 0 0,0 0 0,-1 0 0,1 0 0,1 0 0,29 5-590,-20-4 249,27 3-864,-22-3 415,-1 1 0,1 0-1,-1 1 1,0 1 0,0 0-1,22 10 1,-36-14 839,0 1 0,0-1 0,0 1 0,0-1 0,0 0 1,-1 1-1,1 0 0,0-1 0,0 1 0,0-1 0,-1 1 0,1 0 0,0 0 0,-1-1 1,1 1-1,-1 0 0,1 0 0,-1 0 0,1 0 0,-1 0 0,0 0 0,1 0 0,-1 0 1,0 0-1,0-1 0,1 1 0,-1 0 0,0 0 0,0 0 0,0 0 0,0 2 0,-2-1 110,1 0 0,0 0-1,0 0 1,0 0-1,-1 0 1,1-1 0,-1 1-1,0 0 1,0-1 0,1 1-1,-1-1 1,-4 3-1,-5 2 760,-1 0 0,0 0 0,-22 6 0,27-10-636,0-1 1,0 1 0,-1-2-1,1 1 1,-15-1 0,21 0-306,1 0 0,-1 0 0,0-1 0,1 1 0,-1 0 0,0 0-1,1 0 1,-1 0 0,0-1 0,1 1 0,-1 0 0,0 0 0,1-1 0,-1 1 0,1-1 0,-1 1 0,1 0 0,-1-1 0,1 1 0,-1-1 0,1 1 0,-1-1 0,1 0 0,0 1 0,-1-1 0,1 0 0,0-1-153,0 1 0,0-1 0,1 1 0,-1 0 0,1-1 1,-1 1-1,1 0 0,0-1 0,-1 1 0,1 0 0,0 0 0,0-1 0,0 1 1,0 0-1,0 0 0,0 0 0,0 0 0,2-1 0,18-13-3653,4 0-1923</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4.293"/>
    </inkml:context>
    <inkml:brush xml:id="br0">
      <inkml:brushProperty name="width" value="0.025" units="cm"/>
      <inkml:brushProperty name="height" value="0.025" units="cm"/>
      <inkml:brushProperty name="color" value="#E71224"/>
    </inkml:brush>
  </inkml:definitions>
  <inkml:trace contextRef="#ctx0" brushRef="#br0">193 336 13997,'-11'0'2926,"-6"2"-1682,-1 1 1,1 0 0,0 1 0,-17 6 0,27-7-821,0 0 1,0 0 0,0 1 0,1-1-1,-1 1 1,-6 7 0,11-10-337,-1 1 0,1 0 0,1 1 0,-1-1 1,0 0-1,0 0 0,1 1 0,-1-1 0,1 1 0,0-1 0,0 1 0,0 0 1,0-1-1,0 1 0,1 0 0,-1 0 0,0 3 0,1-5-82,1 0-1,-1 1 1,0-1-1,0 0 1,1 0-1,-1 0 1,1 0-1,-1 0 0,1 0 1,-1 0-1,1 0 1,0 0-1,-1 0 1,1 0-1,0 0 1,0 0-1,0 0 1,0-1-1,0 1 1,0 0-1,0-1 1,0 1-1,0-1 1,0 1-1,0-1 1,0 1-1,0-1 0,0 0 1,0 1-1,0-1 1,1 0-1,0 0 1,46 3 132,-40-3-120,3 0-180,1-1 1,-1 0 0,0 0-1,1-1 1,-1-1 0,0 0-1,0 0 1,-1-1 0,1-1-1,-1 1 1,0-2 0,0 0-1,0 0 1,-1 0 0,0-1-1,0-1 1,-1 1 0,1-1-1,-2-1 1,1 0 0,-1 0 0,-1 0-1,0-1 1,0 0 0,-1 0-1,0 0 1,-1-1 0,0 0-1,0 1 1,-2-1 0,4-19-1,-2 6-121,0-1 0,-2 1 1,0-1-1,-2 0 0,-5-42 0,5 64 307,-1 1 0,1-1 1,-1 1-1,0-1 1,0 1-1,0 0 0,0-1 1,0 1-1,0 0 0,0 0 1,-1 0-1,0 0 1,1 0-1,-3-2 0,3 3 18,0 0-1,0 0 1,-1 1-1,1-1 1,0 1-1,0-1 1,-1 1-1,1-1 1,0 1-1,-1 0 1,1-1-1,0 1 1,-1 0-1,1 0 1,0 0-1,-1 0 1,1 0 0,0 0-1,-3 1 1,1 0 24,0 0 0,1 1 0,-1-1 0,0 1 0,1-1 0,-1 1 0,1 0 0,-1 0 0,1 0 0,0 0 0,0 0 0,0 1 0,0-1 0,0 1 0,1-1 0,-1 1 0,1 0 0,-1-1 0,1 1 0,0 0 0,-1 5 0,-6 31 645,1 0 1,3 0 0,1 1 0,2-1-1,4 45 1,-3-82-705,0-1-1,1 1 0,-1 0 0,1 0 1,0 0-1,0-1 0,0 1 1,0 0-1,0-1 0,0 1 1,0 0-1,0-1 0,0 0 1,1 1-1,-1-1 0,1 0 0,-1 0 1,1 1-1,-1-1 0,1-1 1,0 1-1,-1 0 0,1 0 1,0 0-1,0-1 0,0 1 1,-1-1-1,1 0 0,0 1 1,0-1-1,0 0 0,3 0 0,12 0-385,-1 0-1,0-1 1,18-4-1,2 2-845,-36 3 1262,1 1 0,-1 0 0,1-1 0,0 1 0,-1 0 0,0 0 0,1 0 1,-1-1-1,1 1 0,-1 0 0,0 0 0,1 0 0,-1 0 0,0 0 0,0-1 1,0 1-1,0 0 0,0 0 0,0 0 0,0 0 0,0 0 0,0 2 0,-3 23 1250,-8 4-195,9-26-1034,0 0 0,0 0 1,0 1-1,1-1 1,0 1-1,0-1 1,-1 8-1,27-32-6405,-13-1 966,1-4-3123</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4.638"/>
    </inkml:context>
    <inkml:brush xml:id="br0">
      <inkml:brushProperty name="width" value="0.025" units="cm"/>
      <inkml:brushProperty name="height" value="0.025" units="cm"/>
      <inkml:brushProperty name="color" value="#E71224"/>
    </inkml:brush>
  </inkml:definitions>
  <inkml:trace contextRef="#ctx0" brushRef="#br0">61 0 12364,'0'0'9769,"-29"58"-7847,17-35-32,1-1-609,6 1-577,2-5-511,3-1-161,0-8-321,8-4-1568,4-5-1891,4 0-3042,-1-9-6887</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5.023"/>
    </inkml:context>
    <inkml:brush xml:id="br0">
      <inkml:brushProperty name="width" value="0.025" units="cm"/>
      <inkml:brushProperty name="height" value="0.025" units="cm"/>
      <inkml:brushProperty name="color" value="#E71224"/>
    </inkml:brush>
  </inkml:definitions>
  <inkml:trace contextRef="#ctx0" brushRef="#br0">1 317 17200,'0'0'8771,"10"6"-8354,-3-2-387,-1-1 0,1 1 1,0-1-1,0-1 0,0 0 1,0 0-1,9 2 0,-13-4-23,0 0 0,0 0 0,0 0 0,1 0 0,-1 0 0,0-1 0,0 0 0,0 1 0,0-1 0,0 0 0,0 0 0,0-1 0,0 1 0,0-1 0,0 1-1,-1-1 1,1 0 0,-1 0 0,1 0 0,-1 0 0,0-1 0,0 1 0,0-1 0,2-2 0,-3 4-5,0 0-1,0 0 1,0 0-1,0-1 1,-1 1-1,1 0 1,-1 0-1,1 0 1,0 0 0,-1-1-1,0 1 1,1 0-1,-1 0 1,0-1-1,0 1 1,0 0-1,0-1 1,0 1 0,0-2-1,0 2-2,-1 1 0,1-1 0,-1 1 0,1-1 0,-1 1 0,1-1 0,-1 1 0,1-1 0,-1 1 0,0 0 0,1-1 0,-1 1 0,1 0 0,-1 0 0,0-1 0,1 1 0,-1 0 0,0 0 0,0 0 0,1 0 0,-1 0 0,0 0 0,1 0 0,-1 0 0,-1 0 0,-2 0-6,0 1 1,0 0-1,0 0 0,0 0 1,1 0-1,-1 0 0,0 1 1,0 0-1,1 0 1,-1 0-1,-4 3 0,1 2 50,0 0-1,1 1 1,0 0-1,0 0 0,-8 16 1,12-21 3,0 1 1,0-1-1,1 1 0,-1 0 1,1-1-1,0 1 0,0 0 1,0 0-1,1 0 0,0-1 1,-1 1-1,1 0 1,0 0-1,1 0 0,-1 0 1,1 0-1,2 7 0,-1-9-31,0 0 0,0 1 0,0-1 0,0 0 0,0-1 0,1 1 0,-1 0-1,1-1 1,-1 1 0,1-1 0,0 0 0,0 0 0,-1 0 0,1 0 0,0 0 0,0-1-1,0 1 1,0-1 0,0 0 0,0 0 0,0 0 0,5-1 0,-2 1-461,0 0 0,-1 0 0,1-1-1,0 0 1,0 0 0,-1-1 0,1 1 0,-1-1 0,1-1 0,9-4 0,5-15-5538,-3-6-4335</inkml:trace>
  <inkml:trace contextRef="#ctx0" brushRef="#br0" timeOffset="1">124 1 18353,'0'0'5574,"-25"52"-5190,41-34-288,5-1 0,5-4-993,4-5-1729,-3-7-2499,0-1-1377</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5.352"/>
    </inkml:context>
    <inkml:brush xml:id="br0">
      <inkml:brushProperty name="width" value="0.025" units="cm"/>
      <inkml:brushProperty name="height" value="0.025" units="cm"/>
      <inkml:brushProperty name="color" value="#E71224"/>
    </inkml:brush>
  </inkml:definitions>
  <inkml:trace contextRef="#ctx0" brushRef="#br0">140 0 11851,'0'0'6956,"-5"13"-4986,-10 22-1106,-26 70 3629,37-94-4160,1-1 1,0 1-1,1 0 0,1 0 1,-1 0-1,1 1 0,2 20 1,-1-31-327,0 0 0,0 0 1,1 0-1,-1 0 1,0 0-1,1 0 1,-1-1-1,1 1 1,-1 0-1,1 0 0,-1 0 1,1 0-1,0 0 1,0-1-1,-1 1 1,1 0-1,0-1 1,0 1-1,-1 0 0,1-1 1,0 1-1,0-1 1,0 0-1,0 1 1,2 0-1,31 2-2223,2 2-722,-35-5 2879,1 0-1,-1 1 1,0-1 0,0 1-1,0 0 1,0-1 0,0 1 0,0 0-1,0 0 1,0-1 0,0 1-1,0 0 1,0 0 0,0 0-1,0 0 1,-1 0 0,1 0-1,0 0 1,-1 1 0,1-1-1,-1 0 1,1 0 0,-1 0-1,0 2 1,1 0 222,-1 0 0,0 0 0,0 0-1,-1 0 1,1 0 0,-1 0 0,1 0 0,-1 0 0,0 0-1,0-1 1,0 1 0,-1 0 0,1-1 0,-1 1 0,1 0-1,-1-1 1,0 0 0,0 1 0,0-1 0,0 0-1,0 0 1,-1 0 0,1 0 0,-1-1 0,1 1 0,-1-1-1,1 1 1,-1-1 0,0 0 0,-4 1 0,-1 1-80,1 0 1,-1 0 0,0-1 0,0 0-1,0-1 1,0 0 0,0 0-1,0-1 1,0 0 0,-12-1-1,19 0-307,0 1 0,-1-1 0,1 1 0,0-1 0,0 0 0,-1 1 0,1-1 0,0 0 0,0 0 0,0 0 0,0 0 0,0 0 0,0 0 0,1 0 0,-1 0 0,0-1 0,0 1-1,1 0 1,-1 0 0,1-1 0,-1 1 0,1 0 0,-1-1 0,1 1 0,0 0 0,0-1 0,0 1 0,0 0 0,0-1 0,0 1 0,0-1 0,0 1 0,1-3 0,1-19-6423</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5.710"/>
    </inkml:context>
    <inkml:brush xml:id="br0">
      <inkml:brushProperty name="width" value="0.025" units="cm"/>
      <inkml:brushProperty name="height" value="0.025" units="cm"/>
      <inkml:brushProperty name="color" value="#E71224"/>
    </inkml:brush>
  </inkml:definitions>
  <inkml:trace contextRef="#ctx0" brushRef="#br0">156 0 17969,'0'0'2642,"-5"13"-106,-7 21-1290,1 0 0,2 1 0,1 1 0,-5 51 0,13-78-1384,1 57 449,-1-62-671,0 0 0,1 0 0,0 1-1,0-1 1,0 0 0,1 0 0,-1-1 0,1 1 0,0 0 0,0 0 0,0-1 0,1 1 0,2 3 0,-9-20-5561,-4-2 4931,-1 1-1,-1 1 0,-22-25 1,-20-27 3991,51 64-2911,1 0 0,-1 1-1,1-1 1,-1 0 0,1 0 0,-1 1-1,1-1 1,-1 0 0,1 0-1,0 0 1,-1 0 0,1 1-1,0-1 1,0 0 0,0 0 0,0 0-1,0 0 1,0 0 0,0 0-1,0 0 1,0 0 0,0 1-1,0-1 1,1 0 0,-1 0 0,0 0-1,1 0 1,-1 0 0,0 1-1,1-1 1,-1 0 0,1 0-1,-1 1 1,1-1 0,0 0 0,-1 1-1,1-1 1,0 1 0,-1-1-1,1 0 1,0 1 0,0 0-1,-1-1 1,1 1 0,0-1 0,0 1-1,0 0 1,0 0 0,0-1-1,-1 1 1,1 0 0,0 0-1,0 0 1,1 0 0,10-1-77,1 0 1,-1 1-1,18 2 1,-11-1 38,64-4-4360,-38-4-3257</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6.391"/>
    </inkml:context>
    <inkml:brush xml:id="br0">
      <inkml:brushProperty name="width" value="0.025" units="cm"/>
      <inkml:brushProperty name="height" value="0.025" units="cm"/>
      <inkml:brushProperty name="color" value="#E71224"/>
    </inkml:brush>
  </inkml:definitions>
  <inkml:trace contextRef="#ctx0" brushRef="#br0">87 51 13485,'0'0'13132,"0"-8"-12043,-1-25-443,1 33-642,0-1-1,0 1 1,-1-1-1,1 1 1,0 0-1,0-1 1,0 1 0,0-1-1,-1 1 1,1 0-1,0-1 1,0 1-1,-1 0 1,1-1-1,0 1 1,-1 0 0,1-1-1,0 1 1,-1 0-1,1-1 1,-1 1-1,1 0 1,0 0-1,-1 0 1,1-1-1,-1 1 1,1 0 0,0 0-1,-1 0 1,1 0-1,-1 0 1,1 0-1,-1 0 1,1 0-1,-1 0 1,1 0 0,-1 0-1,1 0 1,0 0-1,-1 0 1,1 1-1,-1-1 1,1 0-1,0 0 1,-1 0-1,1 1 1,-1-1 0,1 0-1,0 0 1,-1 1-1,1-1 1,0 0-1,-1 1 1,1-1-1,0 0 1,0 1 0,-1-1-1,1 1 1,-20 18-27,11-10-7,-18 22-220,26-29 233,0-1 0,0 0 0,0 1 0,0-1 0,0 1 0,1-1 0,-1 1 0,0 0 0,1-1 0,0 1 0,-1 0 0,1-1 0,0 1 0,0 0 1,0-1-1,0 1 0,0 0 0,0 0 0,1 1 0,0-1-22,0-1 1,0 1-1,1-1 0,-1 0 1,0 1-1,1-1 0,0 0 1,-1 0-1,1 0 1,0 0-1,-1 0 0,1 0 1,0-1-1,0 1 1,0-1-1,2 1 0,36 8-143,-35-8 97,12 2-83,-6-2 82,0 1 0,-1 0 0,1 1 0,0 0 0,9 5-1,-19-8 90,1 1 0,-1-1-1,0 1 1,0 0-1,0-1 1,0 1-1,0 0 1,0 0-1,0 0 1,0 0 0,-1 0-1,1 0 1,0 0-1,0 0 1,-1 0-1,1 0 1,-1 1 0,1-1-1,-1 0 1,1 2-1,-1-2 23,0 1 1,-1 0-1,1 0 0,0 0 1,-1 0-1,1 0 0,-1 0 0,0-1 1,0 1-1,0 0 0,0-1 0,0 1 1,0 0-1,0-1 0,0 1 0,0-1 1,-3 3-1,-38 35 720,40-36-696,-1-1-1,0 0 1,-1 1 0,1-1-1,0 0 1,0-1-1,-1 1 1,1-1 0,-1 1-1,0-1 1,1 0 0,-6 0-1,20-21-539,16-9-3110,40-33 0,11-11-1511,-34 19 6531,-45 65 4433,0 14-5138,-10 11 938,8-28-1355,0 0 1,0 0 0,1 0-1,1 0 1,-1 1 0,1-1-1,0 1 1,1-1 0,1 12-1,-1-19-293,1 0-1,-1 1 1,1-1 0,0 0-1,-1 0 1,1 1-1,0-1 1,0 0-1,0 0 1,0 0 0,0 0-1,0 0 1,0 0-1,0 0 1,0-1 0,0 1-1,0 0 1,0-1-1,1 1 1,-1 0 0,0-1-1,1 0 1,-1 1-1,0-1 1,1 0-1,-1 1 1,1-1 0,-1 0-1,0 0 1,1 0-1,-1 0 1,0-1 0,1 1-1,-1 0 1,1-1-1,-1 1 1,3-2 0,-1 2-342,1-1 1,-1 0 0,0 0 0,1-1-1,-1 1 1,0-1 0,0 1 0,0-1 0,0 0-1,0 0 1,0-1 0,0 1 0,-1 0-1,3-4 1,4-17-4446,-6-4-3107</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6.755"/>
    </inkml:context>
    <inkml:brush xml:id="br0">
      <inkml:brushProperty name="width" value="0.025" units="cm"/>
      <inkml:brushProperty name="height" value="0.025" units="cm"/>
      <inkml:brushProperty name="color" value="#E71224"/>
    </inkml:brush>
  </inkml:definitions>
  <inkml:trace contextRef="#ctx0" brushRef="#br0">0 0 12011,'0'0'8328,"9"66"-8200,14-44-192,8-3-1825,6-1-3557,3-5-5156</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7.097"/>
    </inkml:context>
    <inkml:brush xml:id="br0">
      <inkml:brushProperty name="width" value="0.025" units="cm"/>
      <inkml:brushProperty name="height" value="0.025" units="cm"/>
      <inkml:brushProperty name="color" value="#E71224"/>
    </inkml:brush>
  </inkml:definitions>
  <inkml:trace contextRef="#ctx0" brushRef="#br0">99 328 6438,'0'0'13971,"-10"7"-11884,2 0-1693,0-2 93,0 0-1,1 1 1,0 0 0,0 0 0,0 1 0,1 0 0,0 0 0,1 1 0,-1-1 0,-7 16-1,13-22-472,0-1-1,0 1 1,0-1-1,0 1 1,-1-1-1,1 0 1,0 1-1,0-1 0,0 1 1,1-1-1,-1 1 1,0-1-1,0 1 1,0-1-1,0 0 1,0 1-1,0-1 0,1 1 1,-1-1-1,0 0 1,0 1-1,0-1 1,1 0-1,-1 1 1,0-1-1,1 0 0,-1 1 1,0-1-1,1 0 1,-1 1-1,0-1 1,1 0-1,0 0 1,19 4 164,21-9 3,-28 0-235,-1 0 0,0-1 0,0 0 0,0-1 0,-1 0 0,0-1 0,0 0 0,-1-1 0,0 0 0,-1 0 0,0-1 0,0 0 0,-1-1 0,-1 0 0,0 0 0,8-18 0,-6 11-35,-1 0-1,-1-1 1,-1 0 0,-1 0-1,0 0 1,-2-1 0,0 0 0,-1 0-1,-1 0 1,-2-26 0,1 44 89,0 1 0,0-1 0,0 0 0,0 0 0,0 0 0,-1 1 0,1-1 0,-1 0 0,1 0 0,-1 1 0,0-1 0,1 0 0,-1 1 0,0-1 0,0 1 0,0-1 0,0 1 0,-1-1 0,1 1 0,0 0 0,0-1 0,-1 1 0,-2-2 0,2 3 1,0-1 0,-1 1 0,1 0-1,0 0 1,0 0 0,0 0 0,0 0 0,0 0 0,-1 1-1,1-1 1,0 1 0,0-1 0,0 1 0,0 0 0,0 0 0,-3 2-1,-6 3 26,1 1-1,-1 1 0,2 0 0,-1 0 0,-11 13 0,10-8 176,1 0-1,0 0 1,-11 21-1,19-30-163,0 0 0,0 0 0,0 0 0,0 1 0,1-1 0,-1 1 0,1-1 0,0 1 0,1-1 0,-1 1 0,1-1 0,0 1 0,0-1 0,0 1 0,1 0 0,-1-1 0,3 6 0,-2-7-70,1-1-1,-1 0 0,1 1 1,0-1-1,-1 0 0,1 0 0,0 0 1,1 0-1,-1-1 0,0 1 1,0-1-1,1 1 0,-1-1 1,1 0-1,-1 1 0,1-2 1,5 3-1,55 9-1551,-46-10 888,33 7-3377,-16-2-1610,2 3-5308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8.821"/>
    </inkml:context>
    <inkml:brush xml:id="br0">
      <inkml:brushProperty name="width" value="0.025" units="cm"/>
      <inkml:brushProperty name="height" value="0.025" units="cm"/>
    </inkml:brush>
  </inkml:definitions>
  <inkml:trace contextRef="#ctx0" brushRef="#br0">65 157 6534,'0'0'10693,"-5"8"-8979,-2 2-1350,-32 58 3009,36-64-3086,1 1-1,1-1 0,-1 0 0,1 1 0,-1-1 1,1 0-1,1 1 0,-1 0 0,0-1 0,1 1 1,0-1-1,0 1 0,1 0 0,-1-1 1,2 7-1,0-10-259,-1 1 1,0-1-1,0 0 1,1 0-1,-1 0 1,0 0-1,1 0 1,-1 0-1,1 0 1,0 0-1,-1 0 1,1-1-1,0 1 1,-1-1-1,1 1 1,0-1-1,-1 0 1,1 1-1,0-1 1,0 0-1,0 0 1,-1 0-1,1-1 1,3 0-1,45-9 28,-40 5-183,-1-1-1,1 0 1,-1 0 0,0-1 0,0 0-1,-1 0 1,0-1 0,0 0 0,-1-1 0,0 0-1,-1 0 1,0 0 0,9-20 0,-8 15 116,-1 0-1,-1 0 1,0-1 0,-1 0 0,-1 0 0,0 0 0,-1-1 0,-1 1-1,-1-23 1,1 37 25,-1 0 0,0 0 0,0 0 0,0 0 0,0 0 0,0 1 0,0-1 0,0 0 0,0 0-1,0 0 1,0 0 0,0 0 0,-1 0 0,1 0 0,0 0 0,-1 0 0,1 0 0,-1 1 0,1-1 0,-1 0 0,1 0-1,-1 0 1,1 1 0,-1-1 0,0 0 0,1 1 0,-1-1 0,0 1 0,0-1 0,1 1 0,-1-1 0,0 1-1,0-1 1,0 1 0,0 0 0,0-1 0,0 1 0,0 0 0,1 0 0,-1 0 0,0 0 0,0 0 0,0 0 0,0 0-1,0 0 1,0 0 0,0 0 0,0 0 0,0 1 0,0-1 0,0 0 0,0 1 0,1-1 0,-1 0 0,0 1 0,0-1-1,-1 2 1,-4 2 7,-1 0-1,1 1 0,0 0 1,1 0-1,-10 10 0,8-8 181,0 2-1,0-1 1,0 1-1,1 0 1,1 0 0,-1 1-1,2 0 1,-1 0-1,1 0 1,1 0-1,0 1 1,-2 12 0,5-21-193,0-1 1,0 0 0,1 1-1,-1-1 1,1 0 0,-1 1 0,1-1-1,-1 0 1,1 0 0,0 1-1,0-1 1,0 0 0,-1 0 0,1 0-1,0 0 1,0 0 0,0 0-1,1 0 1,-1-1 0,0 1 0,0 0-1,0 0 1,1-1 0,-1 1-1,0-1 1,0 1 0,1-1-1,-1 0 1,1 0 0,-1 1 0,0-1-1,2 0 1,61 4-770,-37-3-369,-22 0 971,0-1 0,0 1 1,0 0-1,0 0 0,-1 0 1,1 1-1,0 0 0,-1 0 1,1 0-1,-1 0 0,0 1 0,0-1 1,0 1-1,0 0 0,0 1 1,-1-1-1,1 1 0,5 7 1,-7-7 207,0 1 1,-1-1 0,1 0-1,-1 1 1,0 0 0,0-1-1,0 1 1,-1 0 0,1-1-1,-1 1 1,0 0 0,-1-1-1,1 1 1,-1 0 0,0-1-1,0 1 1,-1-1 0,1 1-1,-4 6 1,2-4 363,3-5-3727,6-11-6199,5-10-677</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7.628"/>
    </inkml:context>
    <inkml:brush xml:id="br0">
      <inkml:brushProperty name="width" value="0.025" units="cm"/>
      <inkml:brushProperty name="height" value="0.025" units="cm"/>
      <inkml:brushProperty name="color" value="#E71224"/>
    </inkml:brush>
  </inkml:definitions>
  <inkml:trace contextRef="#ctx0" brushRef="#br0">1 96 2306,'3'-8'3054,"-1"-1"-1435,16-41 5066,-17 47-5773,1 0 0,-1 0 0,1 0 0,-1 1 0,1-1 0,0 1 0,0-1-1,5-3 1,-1 8 2612,-3 11-2284,-2 19-1019,-1-27 223,-2 30 281,0 30-241,2-61-458,0 0-1,1 0 1,-1 0-1,1 1 1,0-1-1,0 0 1,0 0-1,1 0 1,-1 0-1,5 7 1,-4-9-9,1 0 0,-1 0 0,1 0 0,-1 0 0,1-1 0,0 1-1,-1-1 1,1 1 0,0-1 0,0 0 0,0 0 0,0-1 0,0 1 0,0 0 0,0-1 0,0 0 0,1 0 0,-1 0 0,0 0 0,0 0 0,0-1 0,0 1-1,5-3 1,3 1 21,0-1-1,0-1 0,0 0 0,-1 0 1,12-8-1,-7 2-54,0-1 1,22-21 0,7-5 11,-43 39-21,-1 0 0,0 0 0,1 0-1,-1 0 1,0 0 0,-1 1-1,1-1 1,0 0 0,-1 0 0,1 0-1,-1 0 1,-1 4 0,-2 5-66,1-6 12,1 0 1,0-1 0,0 1 0,1 1 0,-1-1 0,1 0 0,0 0-1,0 1 1,1-1 0,0 0 0,0 1 0,1 9 0,0-14-98,0 0 1,-1 0-1,1-1 1,0 1-1,0 0 1,0-1-1,0 1 1,0-1 0,0 1-1,0-1 1,0 0-1,0 1 1,1-1-1,-1 0 1,0 0-1,0 0 1,0 1-1,0-1 1,0 0-1,0-1 1,1 1-1,-1 0 1,0 0 0,0 0-1,0-1 1,0 1-1,0 0 1,0-1-1,2 0 1,31-15-4785,-10-3-639,0-4-1228</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7.984"/>
    </inkml:context>
    <inkml:brush xml:id="br0">
      <inkml:brushProperty name="width" value="0.025" units="cm"/>
      <inkml:brushProperty name="height" value="0.025" units="cm"/>
      <inkml:brushProperty name="color" value="#E71224"/>
    </inkml:brush>
  </inkml:definitions>
  <inkml:trace contextRef="#ctx0" brushRef="#br0">98 0 4773,'0'0'17413,"-11"11"-16441,5-4-828,-3 2 232,0-1 0,1 2 1,1-1-1,-1 1 0,1 0 0,1 1 0,0-1 0,0 1 0,1 1 0,-3 12 0,7-24-361,1 1-1,0-1 1,0 1-1,0-1 1,0 1-1,0-1 0,0 1 1,0 0-1,0-1 1,0 1-1,0-1 1,0 1-1,0-1 0,1 1 1,-1-1-1,0 1 1,0-1-1,0 1 1,1-1-1,-1 1 1,0-1-1,1 1 0,-1-1 1,0 1-1,1-1 1,-1 0-1,1 1 1,-1-1-1,1 1 1,-1-1-1,0 0 0,1 0 1,0 1-1,23-1 280,23-17 26,-32 5-285,1 0 1,-2-1-1,0-1 0,0 0 0,-2-1 0,15-21 0,-33 51-201,0 1 1,1-1-1,0 1 1,-4 33-1,11-20-1858,-2-28 1783,1 0 0,-1 0 0,1 0-1,-1 0 1,1 0 0,0 0 0,-1 0 0,1-1 0,0 1 0,0 0 0,-1 0 0,1-1 0,0 1 0,0 0 0,0-1 0,0 1 0,0-1 0,0 1 0,0-1 0,0 0 0,0 1 0,0-1-1,2 0 1,23 2-6298</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48.313"/>
    </inkml:context>
    <inkml:brush xml:id="br0">
      <inkml:brushProperty name="width" value="0.025" units="cm"/>
      <inkml:brushProperty name="height" value="0.025" units="cm"/>
      <inkml:brushProperty name="color" value="#E71224"/>
    </inkml:brush>
  </inkml:definitions>
  <inkml:trace contextRef="#ctx0" brushRef="#br0">95 224 15246,'-8'7'2093,"1"-1"-1600,-6 6 657,1 0 0,-18 21 0,27-30-922,1 1 0,0-1 1,-1 0-1,1 1 0,0-1 0,0 1 1,1-1-1,-1 1 0,1 0 1,0 0-1,0 0 0,0 0 0,0 0 1,1 0-1,0 0 0,0 0 0,0 0 1,1 7-1,0-9-205,0-1 0,1 1 0,-1-1 0,1 1 0,0-1 0,-1 1 0,1-1 0,0 0 0,0 1 0,0-1 0,0 0 0,0-1 0,0 1 0,0 0 0,0 0 0,0-1 0,0 0 1,1 1-1,-1-1 0,0 0 0,0 0 0,0 0 0,1 0 0,1-1 0,58-4 180,-52 2-210,0 0-1,0-1 1,-1 0-1,1-1 0,-1 0 1,0 0-1,-1-1 0,1 0 1,-1 0-1,0-1 1,-1 0-1,1-1 0,-1 0 1,-1 0-1,0 0 1,0-1-1,-1 0 0,1 0 1,3-12-1,-2 5 19,0 0 0,-2-1 0,0 1 0,-1-1 0,0 0 0,-2 0 0,0-1 0,-1 1-1,0 0 1,-4-32 0,3 48-2,0 0-1,0-1 0,-1 1 1,1 0-1,0 0 1,0 0-1,-1-1 1,1 1-1,-1 0 0,1 0 1,-1 0-1,1 0 1,-1 0-1,0 0 0,0 0 1,1 0-1,-1 0 1,0 0-1,0 0 0,0 0 1,0 1-1,0-1 1,0 0-1,0 1 0,0-1 1,0 1-1,-1-1 1,1 1-1,0-1 0,0 1 1,0 0-1,-1 0 1,1-1-1,0 1 0,0 0 1,-1 0-1,1 0 1,0 0-1,0 1 1,0-1-1,-1 0 0,1 0 1,0 1-1,0-1 1,0 1-1,0-1 0,-1 1 1,1-1-1,-1 2 1,-7 3 70,1-1 0,0 1 0,0 1 1,-14 11-1,5-1 416,1 0 0,-20 24 1,33-36-446,0 0 0,0 0 0,1 0 0,-1 0 1,1 0-1,0 0 0,0 0 0,0 1 1,0-1-1,1 1 0,0 0 0,0-1 0,0 1 1,0 0-1,1-1 0,0 1 0,0 0 0,1 8 1,1-10-83,-1 1-1,1-1 1,0 0 0,0 0 0,0 0 0,1 0 0,-1 0 0,1 0 0,-1 0 0,1-1 0,0 1-1,5 2 1,47 28-1479,-20-12-553,-6 1-2004,-6-2-2888</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1.543"/>
    </inkml:context>
    <inkml:brush xml:id="br0">
      <inkml:brushProperty name="width" value="0.025" units="cm"/>
      <inkml:brushProperty name="height" value="0.025" units="cm"/>
      <inkml:brushProperty name="color" value="#E71224"/>
    </inkml:brush>
  </inkml:definitions>
  <inkml:trace contextRef="#ctx0" brushRef="#br0">1 1 10570,'0'0'14606,"67"26"-14030,-7-26-415,10 0-97,1 0-193,-3 0-1248,-7-7-897,-18 2-673,-14 1-1953,-17-1-1635</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1.885"/>
    </inkml:context>
    <inkml:brush xml:id="br0">
      <inkml:brushProperty name="width" value="0.025" units="cm"/>
      <inkml:brushProperty name="height" value="0.025" units="cm"/>
      <inkml:brushProperty name="color" value="#E71224"/>
    </inkml:brush>
  </inkml:definitions>
  <inkml:trace contextRef="#ctx0" brushRef="#br0">1 9 10858,'0'0'12396,"74"21"-12012,-15-21-223,4-1-129,1-5 0,-2 3-833,-10-3-1217,-9 3-1313,-10 0-2371,-10-5-1569</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2.241"/>
    </inkml:context>
    <inkml:brush xml:id="br0">
      <inkml:brushProperty name="width" value="0.025" units="cm"/>
      <inkml:brushProperty name="height" value="0.025" units="cm"/>
      <inkml:brushProperty name="color" value="#E71224"/>
    </inkml:brush>
  </inkml:definitions>
  <inkml:trace contextRef="#ctx0" brushRef="#br0">41 0 14189,'0'0'6428,"10"3"-5713,6-1-435,-1 2-1,1 0 1,-1 1-1,0 1 1,0 0 0,16 10-1,-27-14-227,-1 1 0,1-1 0,-1 1-1,1-1 1,-1 1 0,0 0 0,-1 0 0,1 0 0,0 1-1,-1-1 1,1 1 0,-1-1 0,0 1 0,-1 0 0,1 0-1,-1 0 1,1 0 0,-1 0 0,0 0 0,0 0 0,-1 0-1,1 0 1,-1 0 0,0 1 0,0-1 0,-1 0 0,1 0-1,-1 0 1,0 0 0,0 1 0,0-1 0,-2 4 0,-4 8 136,-1-1 0,-1 1 0,0-2 0,0 1 0,-2-1 0,-17 19 0,-79 72-2746,102-100 2150,-19 14-4525</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3.800"/>
    </inkml:context>
    <inkml:brush xml:id="br0">
      <inkml:brushProperty name="width" value="0.025" units="cm"/>
      <inkml:brushProperty name="height" value="0.025" units="cm"/>
      <inkml:brushProperty name="color" value="#E71224"/>
    </inkml:brush>
  </inkml:definitions>
  <inkml:trace contextRef="#ctx0" brushRef="#br0">36 89 15503,'0'0'7201,"-2"10"-6106,-4 10-504,-2 8-181,2 1 0,1-1 0,-3 32 0,8-60-377,0 0 1,0 1-1,0-1 1,0 0-1,0 0 1,0 0-1,0 1 0,0-1 1,0 0-1,0 0 1,0 1-1,0-1 0,0 0 1,0 0-1,0 0 1,0 1-1,0-1 1,0 0-1,0 0 0,0 0 1,1 0-1,-1 1 1,0-1-1,0 0 1,0 0-1,0 0 0,0 1 1,0-1-1,1 0 1,-1 0-1,0 0 1,0 0-1,0 0 0,0 0 1,1 1-1,-1-1 1,0 0-1,0 0 1,0 0-1,1 0 0,-1 0 1,0 0-1,0 0 1,0 0-1,1 0 1,-1 0-1,0 0 0,0 0 1,0 0-1,1 0 1,-1 0-1,0 0 0,14-11 678,9-17-417,-16 17-275,0-1 0,-1 1 0,0-1 0,-1 0 0,-1-1-1,0 1 1,0-1 0,-1 1 0,-1-1 0,2-16 0,-15 73-329,10-42 308,2 0 0,-1 0 0,0 0 0,0 0 0,0 0 0,1-1 0,-1 1 0,1 0 0,0 0 0,-1-1 0,1 1 0,0 0-1,0-1 1,0 1 0,0-1 0,0 1 0,0-1 0,1 1 0,-1-1 0,0 0 0,1 1 0,-1-1 0,3 1 0,0 0 3,0 0 1,0-1-1,0 1 1,1-1 0,-1 0-1,0-1 1,0 1-1,1-1 1,-1 1 0,5-2-1,1 1 9,0-1 0,0 0 1,0-1-1,0 0 0,0-1 0,-1 0 0,1-1 0,15-7 0,-16 4 1,0 0-1,0 0 1,0-1-1,-1 0 1,14-17 0,-20 22-5,1-1 0,-1 1 0,1-1 0,-1 1 0,0-1 1,0 0-1,-1 0 0,1 0 0,-1 0 0,0 0 0,0 0 1,0 0-1,-1-1 0,1 1 0,-1 0 0,0 0 1,0-1-1,0 1 0,-2-5 0,2 9-8,0 0-1,-1 0 1,1-1-1,0 1 1,-1 0-1,1 0 1,0-1 0,-1 1-1,1 0 1,0 0-1,-1 0 1,1 0-1,0 0 1,-1 0-1,1-1 1,-1 1 0,1 0-1,0 0 1,-1 0-1,1 0 1,-1 0-1,1 0 1,0 1 0,-1-1-1,1 0 1,0 0-1,-1 0 1,1 0-1,-1 0 1,1 1-1,0-1 1,-1 0 0,1 0-1,0 0 1,0 1-1,-1-1 1,1 0-1,0 0 1,-1 1-1,1-1 1,0 0 0,0 1-1,0-1 1,-1 0-1,1 1 1,-14 14-83,4 1 162,1 1 1,1 0-1,1 1 1,0-1 0,2 1-1,0 0 1,0 1 0,2-1-1,0 1 1,0 24 0,3-42-69,0 0 0,1 0 1,-1 0-1,0 0 0,0 0 1,0 0-1,1-1 0,-1 1 0,0 0 1,1 0-1,-1 0 0,1 0 1,-1 0-1,1-1 0,-1 1 1,1 0-1,0 0 0,-1-1 1,1 1-1,0-1 0,0 1 1,-1 0-1,1-1 0,0 1 0,1 0 1,31 4-356,-25-5-465,-1 0 0,0-1 0,1 0 0,-1-1 0,1 0-1,11-4 1,7-12-4922,2-5-3326</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4.157"/>
    </inkml:context>
    <inkml:brush xml:id="br0">
      <inkml:brushProperty name="width" value="0.025" units="cm"/>
      <inkml:brushProperty name="height" value="0.025" units="cm"/>
      <inkml:brushProperty name="color" value="#E71224"/>
    </inkml:brush>
  </inkml:definitions>
  <inkml:trace contextRef="#ctx0" brushRef="#br0">159 1 8968,'0'0'8302,"-10"2"-4784,1-1-3218,1 1 0,0 0 1,0 1-1,1 0 1,-1 0-1,0 1 1,1 0-1,0 0 0,0 1 1,0 0-1,1 0 1,-1 1-1,1-1 0,1 1 1,-1 1-1,1-1 1,0 1-1,0 0 0,1 0 1,0 0-1,-6 15 1,10-20-306,-1-1 1,1 1 0,0-1 0,0 1-1,0-1 1,0 1 0,0-1 0,0 0 0,0 1-1,0-1 1,1 1 0,-1-1 0,0 1-1,1-1 1,-1 0 0,1 1 0,0-1 0,-1 0-1,1 0 1,0 1 0,0-1 0,0 0-1,0 0 1,0 0 0,0 0 0,0 0-1,0 0 1,0 0 0,1-1 0,-1 1 0,0 0-1,0 0 1,1-1 0,-1 1 0,1-1-1,-1 0 1,3 1 0,10 2-320,-1 0 0,1-1 0,20 1 0,6 1-707,-35-3 892,52 16-1079,-55-17 1215,0 1-1,0-1 1,-1 1 0,1 0-1,0 0 1,0 0 0,0 0-1,-1 0 1,1 0-1,-1 1 1,1-1 0,-1 0-1,1 1 1,-1-1-1,0 1 1,0 0 0,1-1-1,-1 1 1,0 0-1,-1 0 1,1 0 0,0-1-1,0 1 1,0 2 0,-2-2 93,1-1 1,-1 0-1,0 0 1,1 0-1,-1 0 1,0 0 0,0 0-1,0 0 1,0-1-1,0 1 1,0 0-1,0 0 1,0-1 0,0 1-1,0-1 1,0 1-1,0-1 1,0 1-1,0-1 1,-1 1 0,1-1-1,-2 0 1,-36 9 827,32-7-652,-87 13 1592,57-12-2781,33-5-1713,14-3-2101,15-4-1285,3 0-2936</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4.750"/>
    </inkml:context>
    <inkml:brush xml:id="br0">
      <inkml:brushProperty name="width" value="0.025" units="cm"/>
      <inkml:brushProperty name="height" value="0.025" units="cm"/>
      <inkml:brushProperty name="color" value="#E71224"/>
    </inkml:brush>
  </inkml:definitions>
  <inkml:trace contextRef="#ctx0" brushRef="#br0">41 3 5317,'0'0'18508,"-5"-1"-18011,4 0-446,0 1 1,0 0-1,0 0 1,0-1-1,0 1 1,0 0-1,0 0 1,0 0-1,0 0 1,0 0-1,0 0 0,0 0 1,0 1-1,0-1 1,0 0-1,0 0 1,0 1-1,0-1 1,0 1-1,1-1 1,-1 1-1,0-1 1,0 1-1,0-1 1,1 1-1,-1 0 1,0 0-1,1-1 1,-1 1-1,0 0 1,1 0-1,-1 0 1,1-1-1,-1 1 1,1 0-1,-1 2 1,-1 4 327,1 1 0,0-1 0,0 1 0,1-1 0,0 8 1,0-10-347,0-1 1,0 1 0,1 0 0,0-1-1,-1 1 1,1-1 0,1 0-1,-1 1 1,1-1 0,-1 0 0,1 0-1,1 0 1,2 5 0,0 0-10,-2-3-23,0 0 0,1 0 0,0 0 0,0 0 0,0 0 0,1-1 0,0 0 0,0 0 0,10 7 0,-13-10 8,1-1 0,-1 0-1,1 0 1,0-1 0,-1 1 0,1 0 0,0-1 0,0 0 0,-1 0-1,1 0 1,0 0 0,0 0 0,-1 0 0,1 0 0,0-1 0,-1 0 0,1 1-1,0-1 1,-1 0 0,1 0 0,-1-1 0,1 1 0,-1 0 0,0-1 0,0 1-1,1-1 1,-1 0 0,3-3 0,5-5-17,-1 1-1,0-2 1,0 0-1,-1 0 1,-1 0 0,0-1-1,0 0 1,-1 0 0,-1-1-1,0 1 1,0-1-1,-2-1 1,4-17 0,-25 92-189,14-50 200,-1 0 0,2 0 0,0 0 0,0 1-1,1-1 1,0 1 0,1-1 0,1 1 0,0 0-1,2 19 1,-2-30 1,1 0-1,0 0 1,0 1 0,-1-1-1,1 0 1,0 0 0,0 0-1,0 0 1,0 0 0,1-1-1,-1 1 1,0 0 0,0 0-1,0-1 1,1 1 0,-1-1-1,0 1 1,1-1 0,-1 1-1,0-1 1,1 0 0,-1 0-1,0 0 1,1 0 0,-1 0-1,1 0 1,-1 0 0,0 0-1,3-1 1,1 1-246,1-1 0,-1 0-1,0 0 1,0 0 0,0-1 0,8-3 0,-7 1-804,-1 0 0,1 0 0,-1-1 0,0 1 0,0-1 1,-1 0-1,0 0 0,0-1 0,0 0 0,3-5 0,8-17-7735</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5.087"/>
    </inkml:context>
    <inkml:brush xml:id="br0">
      <inkml:brushProperty name="width" value="0.025" units="cm"/>
      <inkml:brushProperty name="height" value="0.025" units="cm"/>
      <inkml:brushProperty name="color" value="#E71224"/>
    </inkml:brush>
  </inkml:definitions>
  <inkml:trace contextRef="#ctx0" brushRef="#br0">57 1 16784,'0'0'2162,"-5"8"117,-4 8-1637,2 0 0,0 0-1,1 0 1,1 1 0,0-1-1,1 1 1,1 1 0,1-1-1,-1 18 1,3-27-593,0 1-1,0 0 1,1-1-1,0 1 0,1-1 1,-1 1-1,2-1 1,5 15-1,-6-20-58,0 1-1,0-1 0,0 0 1,0 0-1,1 0 1,-1-1-1,1 1 0,0-1 1,0 1-1,0-1 1,0 0-1,0 0 0,0 0 1,1-1-1,-1 1 1,0-1-1,1 0 0,0 0 1,-1 0-1,1 0 0,-1 0 1,1-1-1,4 0 1,-4 1-157,1-1 1,-1 0-1,0 0 0,0 0 1,0-1-1,0 0 1,0 0-1,0 0 1,0 0-1,0 0 0,0-1 1,0 1-1,-1-1 1,1 0-1,-1-1 1,1 1-1,-1 0 0,0-1 1,0 0-1,3-3 1,0-1-160,-1 0 1,-1-1-1,1 1 1,-1-1-1,-1 0 1,1 0-1,-1-1 1,2-12-1,-4 17 260,1-1 25,0 0 1,-1-1-1,0 1 1,0 0-1,0-1 1,0 1-1,-1-1 0,0 1 1,0-1-1,-2-9 1,1 15-51,1 0 0,0 0 0,-1 0 1,1-1-1,0 1 0,-1 0 0,1 0 1,-1 0-1,1 0 0,-1 0 0,1 0 1,0 0-1,-1 0 0,1 0 0,-1 0 1,1 0-1,0 0 0,-1 0 0,1 0 1,-1 1-1,1-1 0,0 0 0,-1 0 0,1 0 1,0 0-1,-1 1 0,1-1 0,0 0 1,-1 1-1,1-1 0,0 0 0,0 0 1,-1 1-1,1-1 0,0 0 0,0 1 1,-1 0-1,-2 1-2001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4.833"/>
    </inkml:context>
    <inkml:brush xml:id="br0">
      <inkml:brushProperty name="width" value="0.025" units="cm"/>
      <inkml:brushProperty name="height" value="0.025" units="cm"/>
    </inkml:brush>
  </inkml:definitions>
  <inkml:trace contextRef="#ctx0" brushRef="#br0">65 1 6919,'0'0'10986,"-4"9"-9838,-8 20-539,2-1 1,1 2-1,2-1 1,-5 37-1,7-26-1049,0 53 0,7-85-1652,2-17-9733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19.195"/>
    </inkml:context>
    <inkml:brush xml:id="br0">
      <inkml:brushProperty name="width" value="0.025" units="cm"/>
      <inkml:brushProperty name="height" value="0.025" units="cm"/>
    </inkml:brush>
  </inkml:definitions>
  <inkml:trace contextRef="#ctx0" brushRef="#br0">0 0 12011,'0'0'16565,"9"6"-15892,-8-5-605,36 21 265,-35-20-327,0-1 0,0 0 0,0 0 0,0 0 0,0-1 0,0 1 0,0 0 0,0-1 0,0 1 1,0-1-1,0 0 0,0 0 0,1 0 0,-1 0 0,0 0 0,0 0 0,0 0 0,0-1 0,0 1 0,4-2 1,-6 2-10,1 0 0,-1 0 0,0-1 0,1 1 0,-1 0 0,1 0 0,-1-1 0,0 1 0,1 0 0,-1-1 1,0 1-1,0 0 0,1-1 0,-1 1 0,0-1 0,0 1 0,1 0 0,-1-1 0,0 1 0,0-1 0,0 1 1,0 0-1,0-1 0,0 1 0,0-1 0,0 1 0,0-1 0,0 1 0,0-1 0,0 1 0,0 0 0,0-1 1,0 1-1,0-1 0,0 1 0,0-1 0,-1 1 0,1 0 0,0-1 0,0 1 0,0-1 0,-1 1 0,1 0 1,0-1-1,-1 1 0,1 0 0,0-1 0,-1 1 0,1 0 0,0 0 0,-1-1 0,1 1 0,-1 0 0,1 0 1,0 0-1,-1 0 0,1-1 0,-1 1 0,1 0 0,-1 0 0,1 0 0,0 0 0,-1 0 0,1 0 0,-1 0 1,0 0-1,-2-1-18,0 1-1,0-1 1,0 1 0,0-1 0,0 1 0,0 0 0,0 0 0,0 0 0,-5 1 0,5 1 21,0 0 0,0 0 0,1 0 0,-1 1 0,0-1 0,1 0 0,-1 1 0,1 0 0,0 0 0,0 0 0,0 0 0,0 0 0,0 0 0,1 0 0,0 0 0,-1 1 1,1-1-1,0 1 0,1-1 0,-1 1 0,0 6 0,1-8 5,-1 1 0,1-1 0,0 1 0,0-1 0,0 1 1,0-1-1,0 1 0,0-1 0,1 1 0,-1-1 0,1 1 0,0-1 1,0 1-1,0-1 0,0 0 0,0 0 0,0 1 0,1-1 0,-1 0 1,1 0-1,-1 0 0,1 0 0,0-1 0,0 1 0,0 0 0,0-1 1,0 1-1,0-1 0,0 0 0,0 0 0,4 2 0,1-2-16,0 1 1,0-2-1,0 1 0,0-1 0,1 0 0,-1 0 0,0 0 0,0-1 0,0-1 1,9-1-1,4-4-340,-1-1 0,22-11 1,-25 11 234,1 0 1,0 1-1,27-6 1,-43 13 184,0 1 0,-1 0 0,1 0 0,-1 0 0,1 0-1,-1 0 1,0 0 0,1 0 0,-1 0 0,0 0 0,0 1 0,1-1 0,-1 0 0,0 0 0,0 0 0,0 0 0,0 0 0,-1 0 0,1 0 0,0 0 0,0 1 0,-1-1 0,0 2 0,-10 26 297,8-23-285,1 0 1,-1 0 0,1 1-1,0-1 1,1 1 0,0 0 0,-1 9-1,3-16-75,-1 1 0,1-1-1,-1 1 1,1 0 0,0-1-1,-1 1 1,1-1 0,0 1-1,-1-1 1,1 0 0,0 1-1,0-1 1,0 0 0,-1 1-1,1-1 1,0 0 0,0 0-1,0 0 1,0 0 0,-1 0 0,1 0-1,0 0 1,0 0 0,0 0-1,0 0 1,0 0 0,1-1-1,28-5-180,15-18-1983,-19 3-3537,-15 9-582</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6.160"/>
    </inkml:context>
    <inkml:brush xml:id="br0">
      <inkml:brushProperty name="width" value="0.025" units="cm"/>
      <inkml:brushProperty name="height" value="0.025" units="cm"/>
      <inkml:brushProperty name="color" value="#E71224"/>
    </inkml:brush>
  </inkml:definitions>
  <inkml:trace contextRef="#ctx0" brushRef="#br0">65 1 15407,'0'0'4174,"-2"12"-2962,-21 108 1140,10-58-748,2 1 0,-4 93 0,14-153-1577,1-1-1,1 1 1,-1-1-1,0 1 1,1-1-1,-1 1 1,1-1-1,-1 0 1,1 1-1,0-1 1,0 0-1,1 0 1,-1 1-1,0-1 0,3 3 1,-3-5-19,0 1 1,0 0-1,0-1 1,0 1-1,0-1 0,0 1 1,1-1-1,-1 0 1,0 1-1,0-1 0,0 0 1,1 0-1,-1 0 0,0 0 1,0 0-1,1 0 1,-1 0-1,0-1 0,0 1 1,0 0-1,1-1 1,-1 1-1,0 0 0,0-1 1,0 0-1,0 1 1,0-1-1,0 0 0,0 1 1,0-1-1,0 0 1,0 0-1,0 0 0,-1 0 1,2-1-1,4-4-32,0-1 0,-1 0-1,1 0 1,-2 0 0,1-1 0,-1 0-1,0 0 1,0 0 0,-1 0 0,4-16-1,-2 5-109,-2 0-1,0 0 0,1-37 0,-8 42 22,-5 23 32,-7 23 83,14-25 55,0 1 0,0 0 0,1-1 0,0 1 0,1 0 0,-1 0 0,1 0 0,2 13 0,-1-19-38,-1 0 0,1-1 0,-1 1 0,1 0 1,-1-1-1,1 1 0,0 0 0,0-1 0,0 1 0,0-1 1,0 0-1,0 1 0,0-1 0,1 0 0,-1 1 0,0-1 1,3 2-1,-1-3-8,-1 1 0,0 0 0,1 0 0,-1-1 0,1 0 0,-1 1 0,1-1 0,-1 0 0,1 0 1,-1 0-1,0-1 0,1 1 0,-1 0 0,1-1 0,-1 0 0,4-1 0,0-1-9,0 0-1,0 0 0,-1-1 1,0 1-1,1-1 0,-1 0 1,-1-1-1,1 1 0,-1-1 1,1 0-1,-1 0 0,-1 0 1,1-1-1,-1 1 0,5-11 1,-3 5-104,-1 1-1,0-1 1,0 0 0,-1-1 0,-1 1 0,0-1 0,1-21 0,-17 56-160,9-12 432,1 0 0,0 0 0,1 0 0,0 0 0,1 1 0,0-1 0,0 1 0,1 13 0,2-22-145,-1 0 0,0 0 1,1 0-1,-1 0 0,1 0 0,0 0 0,0 0 0,0-1 0,1 1 0,-1 0 1,1-1-1,-1 1 0,1-1 0,0 1 0,0-1 0,0 0 0,0 0 0,0 0 0,1 0 1,-1 0-1,1 0 0,-1-1 0,1 1 0,0-1 0,-1 0 0,1 1 0,0-1 1,0-1-1,0 1 0,0 0 0,0-1 0,0 1 0,0-1 0,0 0 0,4 0 0,8 0-143,1 0 0,-1-1 0,0 0 0,0-1-1,0-1 1,26-9 0,-36 11 87,-1 0 1,0-1-1,0 1 0,0-1 1,0 0-1,0 0 0,0-1 0,0 1 1,-1-1-1,1 0 0,-1 0 1,0 0-1,0-1 0,0 1 1,0 0-1,-1-1 0,1 0 0,-1 0 1,0 0-1,0 0 0,0 0 1,-1 0-1,1-1 0,-1 1 1,0 0-1,0-1 0,0-5 1,-1 9 28,0 1 1,-1-1-1,1 1 1,0-1-1,0 1 1,0-1-1,0 1 1,-1-1-1,1 1 1,0-1 0,-1 1-1,1 0 1,0-1-1,-1 1 1,1-1-1,0 1 1,-1 0-1,1-1 1,-1 1-1,1 0 1,0 0 0,-1-1-1,1 1 1,-1 0-1,1 0 1,-1 0-1,1 0 1,-1-1-1,1 1 1,-1 0 0,1 0-1,-1 0 1,1 0-1,-1 0 1,1 0-1,-1 0 1,0 0-1,1 1 1,-1-1-1,1 0 1,-1 0 0,1 0-1,0 1 1,-1-1-1,-25 11-87,22-8 120,-1 0 0,0 1 0,1 0 0,0 0 0,0 0 0,0 0 0,0 1 0,1 0 0,0-1 0,0 1 0,0 0 0,1 1 0,-1-1 0,1 0 0,0 1 0,1-1 0,-1 1 0,1 0 0,0-1 0,1 7 0,0-10-28,1-1 0,-1 0 0,1 1 0,-1-1 0,1 0 0,0 1 0,0-1-1,0 0 1,0 0 0,0 0 0,0 0 0,0 0 0,0 0 0,0 0 0,1 0 0,-1 0 0,0-1 0,1 1 0,-1 0 0,0-1 0,1 1 0,-1-1-1,1 0 1,-1 1 0,1-1 0,-1 0 0,1 0 0,1 0 0,53 2-275,-46-2 64,-5 0 201,-1 0-1,0 0 1,0 0-1,0 0 1,0-1 0,0 0-1,0 0 1,-1 0-1,1 0 1,0 0 0,0-1-1,-1 0 1,1 0-1,-1 0 1,1 0 0,-1 0-1,0-1 1,0 1-1,0-1 1,0 0 0,3-4-1,-4 3 97,0 0 0,0 0-1,-1 0 1,1-1 0,-1 1 0,0 0-1,-1-1 1,1 1 0,-1-1 0,0 1-1,0 0 1,0-1 0,-1 1 0,1-1-1,-1 1 1,0 0 0,0-1 0,-1 1-1,-2-5 1,3 4-42,-3-3 61,1 0 0,1 0-1,0 0 1,0-1 0,-2-16 0,5 24-107,-1 1 0,0-1 0,1 0 0,-1 1 0,1-1 0,0 1 0,-1-1 0,1 1 0,-1-1 0,1 1 0,0 0 0,-1-1 0,1 1 0,0-1 0,-1 1 0,1 0 0,0 0 0,-1-1 0,1 1 0,0 0 0,0 0 0,-1 0 0,1 0 0,0 0 0,1 0 0,27-1-53,-23 1 57,5-1-135,48-4-859,-26-8-2820,-32 12 3353,0 0-1,0 0 1,-1 0-1,1 1 0,0-1 1,-1 0-1,1 0 0,-1 0 1,1 0-1,-1-1 0,1 1 1,-1 0-1,0 0 0,1 0 1,-1 0-1,0 0 0,0 0 1,0 0-1,0-1 0,0 1 1,0-2-1,0 3 115,0-19-9865</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6.503"/>
    </inkml:context>
    <inkml:brush xml:id="br0">
      <inkml:brushProperty name="width" value="0.025" units="cm"/>
      <inkml:brushProperty name="height" value="0.025" units="cm"/>
      <inkml:brushProperty name="color" value="#E71224"/>
    </inkml:brush>
  </inkml:definitions>
  <inkml:trace contextRef="#ctx0" brushRef="#br0">1 5 17200,'0'0'10378,"53"-4"-10346,-34 8-1057,-5-2-3811,-5-2-8073</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7.823"/>
    </inkml:context>
    <inkml:brush xml:id="br0">
      <inkml:brushProperty name="width" value="0.025" units="cm"/>
      <inkml:brushProperty name="height" value="0.025" units="cm"/>
      <inkml:brushProperty name="color" value="#E71224"/>
    </inkml:brush>
  </inkml:definitions>
  <inkml:trace contextRef="#ctx0" brushRef="#br0">67 56 5990,'0'0'1777,"3"-8"337,-2 0-1354,0 5-463,-1 0 1,1 0-1,-1 0 1,1 0 0,0 0-1,0 1 1,0-1 0,1 0-1,-1 0 1,1 1-1,-1-1 1,4-3 0,-5 6-134,1 1 1,-1-1 0,1 0 0,0 1-1,-1-1 1,1 1 0,-1-1 0,0 0-1,1 1 1,-1-1 0,1 1 0,-1-1-1,0 1 1,1-1 0,-1 1-1,0-1 1,0 1 0,1 0 0,-1-1-1,0 1 1,0-1 0,0 1 0,0 0-1,0-1 1,0 1 0,0 0 0,0-1-1,0 1 1,0-1 0,0 1 0,0 0-1,0-1 1,-1 2 0,4 28 437,-4 101 1687,5 80-959,6-158-1142,-10-51-246,1 0 1,-1 0-1,1 0 1,-1 0-1,1 0 1,0-1-1,0 1 1,-1 0 0,1-1-1,1 1 1,-1 0-1,0-1 1,0 0-1,0 1 1,1-1-1,-1 0 1,1 1-1,-1-1 1,1 0-1,0 0 1,-1 0 0,1 0-1,0-1 1,2 2-1,-3-2-73,0-1 0,-1 1 0,1-1 0,-1 1 0,1 0-1,-1-1 1,1 0 0,-1 1 0,1-1 0,-1 1 0,0-1 0,1 1 0,-1-1 0,0 0-1,1 1 1,-1-1 0,0 0 0,0 1 0,1-1 0,-1 0 0,0 0 0,0 1 0,0-1-1,0 0 1,0 1 0,0-1 0,0 0 0,0 0 0,-1 1 0,1-1 0,0 0-1,0 0 1,-5-28-2968,0 16 1971,0 0 0,-1 0 0,-10-17 0,-28-36 1234,-3-7 3612,39 62-2652,7 9-635,-1 0 0,1 0 0,-1 0 0,1 0 0,0 0 0,0-1 0,0 1 1,0 0-1,0 0 0,0-5 0,30 10 466,1 6-869,-14-4-938,0 0-1,1-2 0,20 3 1,-5-5-4882</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9.003"/>
    </inkml:context>
    <inkml:brush xml:id="br0">
      <inkml:brushProperty name="width" value="0.025" units="cm"/>
      <inkml:brushProperty name="height" value="0.025" units="cm"/>
      <inkml:brushProperty name="color" value="#E71224"/>
    </inkml:brush>
  </inkml:definitions>
  <inkml:trace contextRef="#ctx0" brushRef="#br0">5 134 14958,'0'0'11104,"11"4"-10768,-9-3-324,1 0-1,0 0 1,1 0-1,-1 0 1,0 0-1,0-1 1,0 1-1,0-1 1,1 0-1,-1 0 1,0 0-1,0-1 1,0 1-1,1-1 1,-1 1-1,0-1 1,0 0-1,0 0 1,0-1-1,0 1 1,0-1-1,-1 1 0,1-1 1,0 0-1,-1 0 1,1 0-1,-1 0 1,0 0-1,1-1 1,-1 1-1,0-1 1,1-3-1,0 2 6,0-1-1,0 0 0,-1 0 0,0 0 0,0 0 1,0 0-1,-1-1 0,1 1 0,-1 0 1,-1-1-1,1 1 0,-1-9 0,0 13-11,0-1-1,0 1 1,0-1-1,-1 1 1,1-1-1,-1 1 1,1-1-1,-1 1 1,1-1 0,-1 1-1,0-1 1,0 1-1,0 0 1,0 0-1,1-1 1,-2 1-1,1 0 1,-2-2-1,1 2-8,0 1 0,1-1 0,-1 0 0,0 1 0,0-1 0,0 1-1,0-1 1,0 1 0,0 0 0,0 0 0,0 0 0,-1 0 0,1 0 0,0 1 0,0-1 0,0 1-1,1-1 1,-4 2 0,1 0-4,-1 0-1,1 1 1,0-1 0,0 1-1,1 0 1,-1 0 0,0 0-1,1 0 1,0 1 0,0 0-1,0-1 1,0 1 0,1 0-1,-1 0 1,1 1-1,0-1 1,0 0 0,1 1-1,-2 5 1,-2 4-5,2 0 0,0 0 0,1 0 0,0 1 0,0 15 0,2-27 14,0-1-1,0 1 1,0 0 0,0 0 0,1 0 0,-1-1 0,1 1 0,-1 0 0,1 0 0,0-1 0,0 1 0,0-1 0,1 1-1,-1-1 1,1 1 0,-1-1 0,1 0 0,0 0 0,0 0 0,0 0 0,0 0 0,0 0 0,0 0 0,0-1-1,1 1 1,-1-1 0,1 1 0,-1-1 0,1 0 0,-1 0 0,1 0 0,0 0 0,-1-1 0,1 1 0,0-1 0,0 0-1,0 1 1,-1-1 0,7-1 0,2 0 12,1 0-1,-1-1 1,0-1-1,0 0 1,1 0-1,-2-1 1,1 0 0,16-10-1,-3-1 11,0-1 0,40-39-1,-29 25 6,-35 29-31,0 1 0,0 0 1,0-1-1,1 1 0,-1 0 0,0 0 0,0-1 0,1 1 0,-1 0 0,0 0 0,0 0 0,1-1 0,-1 1 1,0 0-1,1 0 0,-1 0 0,0 0 0,1 0 0,-1 0 0,0 0 0,1 0 0,-1 0 0,0-1 1,1 1-1,-1 1 0,0-1 0,1 0 0,-1 0 0,0 0 0,1 0 0,-1 0 0,0 0 0,1 0 0,-1 0 1,0 0-1,0 1 0,1-1 0,-1 0 0,0 0 0,1 0 0,-1 1 0,0-1 0,0 0 0,1 0 1,-1 1-1,0-1 0,0 0 0,0 0 0,0 1 0,1-1 0,-1 0 0,0 1 0,0 0 0,3 29 41,-10 36 225,6-62-217,0 0-1,0 0 0,0 0 0,1 1 0,0-1 1,0 0-1,0 0 0,0 0 0,2 6 0,-1-8-27,0-1 1,0 0-1,-1 0 0,1 0 0,0 0 0,0 0 0,0 0 0,0 0 0,1-1 0,-1 1 0,0 0 0,0 0 0,0-1 0,1 1 0,-1-1 1,0 1-1,1-1 0,-1 0 0,0 0 0,1 1 0,-1-1 0,0 0 0,1 0 0,-1 0 0,0 0 0,1 0 0,-1-1 0,1 1 0,-1 0 1,0-1-1,2 0 0,8-2 11,-1 0 1,1-1-1,-1 0 1,0-1-1,-1 0 1,1 0-1,-1-1 1,17-14-1,-16 12-36,0 1 1,1-1-1,0 2 0,1-1 1,-1 2-1,15-6 1,-26 11 3,1 0 1,0-1 0,0 1 0,0 0 0,0 0 0,-1-1-1,1 1 1,0 0 0,0 0 0,0 0 0,0 0 0,0 0-1,0 0 1,0 0 0,-1 1 0,1-1 0,0 0 0,0 0-1,0 1 1,0-1 0,-1 0 0,1 1 0,0-1 0,0 1-1,-1-1 1,1 1 0,0-1 0,-1 1 0,1 0-1,0-1 1,-1 1 0,1 0 0,-1-1 0,1 1 0,-1 0-1,0 0 1,1 0 0,-1-1 0,0 1 0,1 0 0,-1 1-1,1 45 41,-1-14 5,0-33-57,0 1 0,0 0 0,0-1 0,0 1-1,1-1 1,-1 1 0,0-1 0,0 1 0,1-1 0,-1 1 0,0-1 0,1 1 0,-1-1 0,1 1 0,-1-1 0,0 1 0,1-1-1,-1 0 1,1 1 0,-1-1 0,1 0 0,-1 0 0,1 1 0,-1-1 0,1 0 0,0 0 0,-1 0 0,1 1 0,-1-1 0,1 0-1,0 0 1,-1 0 0,1 0 0,-1 0 0,1 0 0,0 0 0,-1-1 0,1 1 0,-1 0 0,1 0 0,-1 0 0,1-1 0,-1 1-1,1 0 1,0-1 0,23-16-2872,-5-22-7481,-13 15 245</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9.360"/>
    </inkml:context>
    <inkml:brush xml:id="br0">
      <inkml:brushProperty name="width" value="0.025" units="cm"/>
      <inkml:brushProperty name="height" value="0.025" units="cm"/>
      <inkml:brushProperty name="color" value="#E71224"/>
    </inkml:brush>
  </inkml:definitions>
  <inkml:trace contextRef="#ctx0" brushRef="#br0">1 0 16592,'0'0'8424</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2:59.796"/>
    </inkml:context>
    <inkml:brush xml:id="br0">
      <inkml:brushProperty name="width" value="0.025" units="cm"/>
      <inkml:brushProperty name="height" value="0.025" units="cm"/>
      <inkml:brushProperty name="color" value="#E71224"/>
    </inkml:brush>
  </inkml:definitions>
  <inkml:trace contextRef="#ctx0" brushRef="#br0">1 1 8392,'0'0'11734,"3"14"-10587,5 37 74,-2-1 0,-1 66 0,-4-66-1019,-1-47-186,0-1 0,0 1-1,0 0 1,1-1-1,-1 1 1,1 0-1,-1-1 1,1 1 0,0-1-1,0 1 1,0-1-1,0 1 1,1-1-1,-1 0 1,1 1 0,-1-1-1,1 0 1,0 0-1,0 0 1,0 0 0,3 2-1,-2-3 4,0 0 0,0 1 1,0-1-1,0 0 0,1-1 0,-1 1 0,0-1 0,0 1 0,1-1 0,-1 0 1,1 0-1,-1 0 0,0-1 0,6-1 0,4-1 5,0-1 0,0-1 0,-1 0 0,0-1 0,0 0 0,0-1 1,14-10-1,48-50-179,-72 97-75,-4-19 265,1 1-1,-2-1 0,1 0 0,-7 14 1,6-15-501,0 0 1,0 1-1,0-1 1,2 0 0,-2 14-1,3-22 127,0-2 232,0 1 0,0-1 0,0 0 0,0 0 0,0 1 0,0-1 0,0 0 0,0 0 0,0 1 0,0-1-1,0 0 1,0 1 0,0-1 0,0 0 0,0 0 0,0 1 0,0-1 0,0 0 0,0 0 0,1 0 0,-1 1 0,0-1 0,0 0 0,0 0 0,0 0 0,1 1 0,-1-1 0,0 0 0,0 0 0,0 0 0,1 0 0,-1 1 0,0-1 0,0 0 0,1 0 0,-1 0 0,0 0 0,0 0 0,1 0 0,-1 0 0,0 0 0,0 0 0,1 0 0,-1 0 0,0 0 0,0 0 0,1 0 0,-1 0 0,0 0 0,1 0 0,14 0-5616</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0.154"/>
    </inkml:context>
    <inkml:brush xml:id="br0">
      <inkml:brushProperty name="width" value="0.025" units="cm"/>
      <inkml:brushProperty name="height" value="0.025" units="cm"/>
      <inkml:brushProperty name="color" value="#E71224"/>
    </inkml:brush>
  </inkml:definitions>
  <inkml:trace contextRef="#ctx0" brushRef="#br0">110 2 10602,'0'0'7821,"-11"7"-6140,4-3-1459,0 0 0,1 0 0,-1 1 0,1 0 0,0 0 1,0 1-1,1-1 0,-1 1 0,1 1 0,0-1 0,1 1 0,0 0 0,0 0 0,0 0 0,1 0 0,0 0 0,1 1 0,-1 0 0,2-1 0,-1 1 0,0 9 0,2-16-207,0 1 0,0-1 1,0 0-1,0 1 0,1-1 0,-1 0 1,1 1-1,-1-1 0,1 0 0,-1 1 0,1-1 1,0 0-1,-1 0 0,1 1 0,0-1 1,0 0-1,0 0 0,0 0 0,0 0 0,0 0 1,0 0-1,0-1 0,0 1 0,3 1 1,0 0 1,0-1 0,0 0 1,0 0-1,0 0 1,1 0-1,-1 0 1,0-1-1,8 0 1,-5 0 4,-1 0 0,1-1-1,0 0 1,0 0 0,-1-1 0,1 1 0,-1-2 0,0 1 0,1-1 0,-1 0 0,9-5 0,-12 4 29,1 1 0,-1 0 0,0-1 0,0 0 0,-1 0 0,1 0 0,-1 0 0,0 0 0,0-1 0,0 1 0,0 0 0,-1-1 0,0 0 0,0 1 0,0-1 0,0 0 0,-1 1 0,0-1 0,0 0 0,0 0 0,0 1 0,-1-1 0,-1-4 0,1 5-34,0 1-1,0 0 0,-1-1 0,1 1 1,-1 0-1,0 0 0,1 0 1,-1 0-1,-1 1 0,1-1 0,0 0 1,-1 1-1,1 0 0,-1-1 1,0 1-1,0 0 0,0 0 0,0 1 1,0-1-1,0 1 0,0-1 1,0 1-1,-1 0 0,1 0 0,-1 0 1,1 1-1,-1-1 0,1 1 1,0 0-1,-1 0 0,-4 1 0,7-1-92,0 0-1,1 0 1,-1 0-1,0 0 1,0 0-1,0 1 1,1-1-1,-1 0 1,0 1-1,1-1 1,-1 1-1,0-1 1,0 0-1,1 1 1,-1-1-1,1 1 1,-1 0-1,0-1 1,1 1 0,-1 0-1,1-1 1,0 1-1,-1 0 1,1-1-1,-1 1 1,1 0-1,0 0 1,0-1-1,-1 1 1,1 0-1,0 0 1,0 0-1,0 0 1,0-1-1,0 1 1,0 0-1,0 1 1,0 0-187,1-1 0,-1 1 0,0-1 1,1 0-1,-1 1 0,0-1 1,1 1-1,0-1 0,-1 1 0,1-1 1,0 0-1,0 0 0,0 1 0,-1-1 1,1 0-1,1 0 0,-1 0 1,0 0-1,0 0 0,2 1 0,2 0-849,1 0-1,-1 0 0,1-1 1,-1 0-1,1 0 0,8 0 1,14 0-4638</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0.790"/>
    </inkml:context>
    <inkml:brush xml:id="br0">
      <inkml:brushProperty name="width" value="0.025" units="cm"/>
      <inkml:brushProperty name="height" value="0.025" units="cm"/>
      <inkml:brushProperty name="color" value="#E71224"/>
    </inkml:brush>
  </inkml:definitions>
  <inkml:trace contextRef="#ctx0" brushRef="#br0">156 1 13613,'0'0'5867,"-11"6"-4127,10-5-1686,-6 2 79,1 1 0,0 0 0,0 0 0,0 1 0,0-1 0,1 1 0,0 0 0,0 1 0,0-1 0,1 1 0,-1 0 0,-3 9 0,-4 10 466,1 0 1,1 1-1,1 0 0,1 0 0,2 1 0,1 0 1,-2 31-1,6-56-590,1 0 1,0 0-1,0 0 0,0 0 1,0 0-1,0 0 0,0 0 1,1 0-1,-1 0 0,1 0 1,0 0-1,-1 0 0,1 0 1,0 0-1,0-1 0,0 1 1,0 0-1,0 0 0,1-1 1,-1 1-1,0-1 0,1 1 1,-1-1-1,1 0 0,0 1 1,-1-1-1,1 0 0,0 0 1,0 0-1,0 0 0,0-1 1,0 1-1,0 0 0,0-1 1,0 1-1,0-1 0,0 0 1,0 0-1,0 0 0,3 0 1,2 0-3,-1-1 1,1 0-1,-1 0 1,0 0-1,0-1 1,1 0-1,-1-1 1,0 1-1,-1-1 1,1 0-1,0 0 1,4-5-1,4-3-254,-1-1 0,0-1-1,-1 0 1,-1-1 0,10-15-1,-28 75-115,2-33 368,1 1 0,1 0 0,-2 16 0,4-27 2,1 1 1,0-1-1,0 0 0,0 1 1,1-1-1,-1 1 0,1-1 1,1 6-1,-1-8 0,-1 0 0,1 1 0,0-1 0,-1 0 1,1 0-1,0 0 0,0 0 0,0 0 0,0 0 0,-1-1 0,1 1 0,0 0 0,1 0 0,-1 0 1,0-1-1,0 1 0,0-1 0,0 1 0,0-1 0,1 1 0,-1-1 0,0 0 0,2 1 1,3-1 3,-1 0 1,1 0 0,-1 0-1,1-1 1,-1 0 0,1 0-1,-1 0 1,0-1 0,0 0-1,1 0 1,-1 0-1,0 0 1,-1-1 0,1 0-1,0 0 1,-1 0 0,0-1-1,1 0 1,-1 1 0,-1-1-1,5-6 1,-3 4-1,0-1-1,0 0 1,0 0 0,-1 0-1,0-1 1,-1 1 0,0-1-1,0 0 1,0 0 0,-1 0-1,0 0 1,-1 0 0,1-13-1,-2 21-10,0 0 0,0-1-1,0 1 1,0 0 0,0 0-1,0-1 1,0 1 0,0 0-1,0 0 1,0-1 0,0 1-1,0 0 1,0-1 0,0 1 0,0 0-1,0 0 1,0-1 0,0 1-1,-1 0 1,1 0 0,0 0-1,0-1 1,0 1 0,0 0-1,-1 0 1,1 0 0,0-1-1,0 1 1,0 0 0,-1 0-1,1 0 1,0 0 0,0 0-1,-1 0 1,1-1 0,0 1 0,0 0-1,-1 0 1,1 0 0,0 0-1,0 0 1,-1 0 0,1 0-1,-15 8-52,-10 16 19,21-17 57,-1 0 0,1 1 0,0-1 0,0 1 1,1 0-1,0 0 0,1 0 0,0 0 0,0 0 0,0 0 0,1 1 0,0-1 1,1 0-1,1 16 0,0-22-19,-1-1 1,1 1-1,0 0 1,0-1-1,0 0 0,0 1 1,0-1-1,0 0 1,1 1-1,-1-1 1,0 0-1,1 0 0,-1 0 1,1 0-1,-1 0 1,1-1-1,-1 1 0,1 0 1,-1-1-1,1 1 1,0-1-1,-1 1 1,1-1-1,0 0 0,3 0 1,52 2 58,-42-3-65,-1 2 0,-8-1-7,-1 1 1,1-1-1,0 0 0,-1 0 0,1-1 1,-1 1-1,1-1 0,-1 0 0,1-1 0,-1 0 1,0 1-1,0-2 0,1 1 0,6-5 1,-11 6 33,0-1 1,-1 1 0,1-1 0,0 1 0,0-1-1,-1 1 1,1-1 0,-1 0 0,0 1 0,1-1-1,-1 0 1,0 1 0,0-1 0,0 0 0,0 1-1,0-1 1,0 0 0,-1 0 0,1 1 0,-1-1-1,0-2 1,-15-39 531,12 33-518,-3-5-1,1 0 1,1-1-1,1 1 0,0-1 0,1 0 0,-2-21 0,6 36-56,-1 1-1,0 0 0,1-1 1,-1 1-1,0 0 1,1 0-1,-1-1 0,1 1 1,-1 0-1,1 0 1,-1-1-1,1 1 0,-1 0 1,1 0-1,-1 0 0,1 0 1,-1 0-1,1 0 1,-1 0-1,1 0 0,-1 0 1,1 0-1,-1 0 1,1 0-1,-1 0 0,1 0 1,-1 1-1,1-1 1,-1 0-1,1 0 0,-1 1 1,0-1-1,1 0 0,-1 0 1,1 1-1,-1-1 1,0 0-1,1 1 0,20 11-1155,-18-10 612,27 23-2640,-17-6-5756</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1.116"/>
    </inkml:context>
    <inkml:brush xml:id="br0">
      <inkml:brushProperty name="width" value="0.025" units="cm"/>
      <inkml:brushProperty name="height" value="0.025" units="cm"/>
      <inkml:brushProperty name="color" value="#E71224"/>
    </inkml:brush>
  </inkml:definitions>
  <inkml:trace contextRef="#ctx0" brushRef="#br0">0 37 12492,'0'0'5189,"58"-21"-3460,-25 13-832,11 4-705,2 2-192,3 2-1441,3-1-6054</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1.753"/>
    </inkml:context>
    <inkml:brush xml:id="br0">
      <inkml:brushProperty name="width" value="0.025" units="cm"/>
      <inkml:brushProperty name="height" value="0.025" units="cm"/>
      <inkml:brushProperty name="color" value="#E71224"/>
    </inkml:brush>
  </inkml:definitions>
  <inkml:trace contextRef="#ctx0" brushRef="#br0">9 231 14286,'0'0'4959,"3"-9"-2909,31-58 301,-26 55-2226,-1 0-1,0 0 0,0-1 0,-2 0 0,1 0 0,-2-1 0,0 0 0,0 0 0,1-15 1,-5 29-124,0 0 1,0 0 0,0-1 0,0 1-1,0 0 1,0-1 0,0 1-1,0 0 1,0-1 0,0 1 0,0 0-1,0-1 1,0 1 0,0 0 0,0 0-1,0-1 1,-1 1 0,1 0 0,0 0-1,0-1 1,0 1 0,-1 0 0,1 0-1,0-1 1,0 1 0,0 0 0,-1 0-1,1 0 1,0-1 0,0 1 0,-1 0-1,1 0 1,0 0 0,-1 0 0,1 0-1,0 0 1,-1-1 0,-12 7-30,-10 13-16,16-10 51,0 1 0,1-1 1,0 1-1,0 0 0,1 0 0,1 1 0,0-1 0,0 1 0,1 0 0,0 0 0,1 0 1,0 1-1,1-1 0,0 12 0,2-21 1,-1 0-1,1-1 1,0 1 0,0-1-1,-1 1 1,1-1 0,0 1-1,0-1 1,1 1 0,-1-1-1,0 0 1,0 0 0,1 0 0,-1 1-1,1-1 1,-1 0 0,1-1-1,-1 1 1,1 0 0,-1 0-1,1-1 1,0 1 0,0-1-1,-1 1 1,1-1 0,0 0-1,0 0 1,-1 0 0,1 0-1,0 0 1,0 0 0,-1 0 0,3-1-1,5 1 17,0-1 0,0-1 0,0 1 1,-1-1-1,13-5 0,-10 3-8,-1-1 1,0 0-1,1 0 1,-2-1-1,1-1 0,-1 1 1,0-2-1,0 1 1,-1-1-1,0-1 1,11-13-1,-51 34-715,-3 18-1760,14-8-3314,16-16 162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0.066"/>
    </inkml:context>
    <inkml:brush xml:id="br0">
      <inkml:brushProperty name="width" value="0.025" units="cm"/>
      <inkml:brushProperty name="height" value="0.025" units="cm"/>
    </inkml:brush>
  </inkml:definitions>
  <inkml:trace contextRef="#ctx0" brushRef="#br0">1 20 5157,'5'-12'12267,"-3"4"-7174,1 12-3619,0 16-545,-1 4-385,1 8-384,0 1-96,-2 0-32,4-5-448,-1-3-737,0-7-1121,1-8-1378</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2.190"/>
    </inkml:context>
    <inkml:brush xml:id="br0">
      <inkml:brushProperty name="width" value="0.025" units="cm"/>
      <inkml:brushProperty name="height" value="0.025" units="cm"/>
      <inkml:brushProperty name="color" value="#E71224"/>
    </inkml:brush>
  </inkml:definitions>
  <inkml:trace contextRef="#ctx0" brushRef="#br0">211 26 14894,'0'0'11088,"-12"-5"-9914,4 1-969,5 2-164,0 0 0,0 0 0,-1 0 0,1 0 0,-1 1 0,1 0 0,-1 0 0,1 0 0,-1 0 0,0 0 0,1 1 0,-1-1 0,0 1 0,0 0 0,1 0 0,-1 1 0,0-1 0,0 1 0,-6 2 0,-4 3-15,1 1-1,0 0 1,-14 12-1,23-17-36,0 0 1,1 1-1,-1 0 0,1 0 1,0 0-1,0 1 0,0-1 0,0 0 1,0 1-1,1 0 0,0 0 1,0 0-1,0 0 0,0 0 1,-1 5-1,6-7-89,0-1 0,0 0 0,0 0 0,0 0 0,0-1 0,0 1 1,1-1-1,-1 1 0,0-1 0,0 0 0,0 0 0,0-1 0,4 0 0,-1 1-135,15-1-462,-4 0 222,-1 1 0,0 0 1,26 4-1,-41-4 467,1 0-1,0 0 1,-1 0 0,1 0 0,0 1 0,-1-1-1,1 1 1,0-1 0,-1 1 0,1 0 0,-1-1-1,1 1 1,-1 0 0,1 0 0,-1 0-1,0 0 1,1 0 0,-1 0 0,0 1 0,0-1-1,0 0 1,0 1 0,0-1 0,0 0 0,0 1-1,0-1 1,-1 1 0,1 0 0,0-1-1,-1 1 1,0 0 0,1-1 0,-1 1 0,0 0-1,0-1 1,0 1 0,0 0 0,0-1 0,0 1-1,0 0 1,-1 3 0,-1-2 100,0 1 1,0-1-1,0 0 0,-1 0 1,1 0-1,-1 0 0,0 0 1,1 0-1,-1-1 0,-1 1 1,1-1-1,0 0 0,0 0 1,-1 0-1,-3 1 0,-58 23 369,32-19-885,14-10-5350,17-8-2933</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2.906"/>
    </inkml:context>
    <inkml:brush xml:id="br0">
      <inkml:brushProperty name="width" value="0.025" units="cm"/>
      <inkml:brushProperty name="height" value="0.025" units="cm"/>
      <inkml:brushProperty name="color" value="#E71224"/>
    </inkml:brush>
  </inkml:definitions>
  <inkml:trace contextRef="#ctx0" brushRef="#br0">128 0 13773,'0'0'4708,"0"8"-3287,1 24-716,-3 0 1,-1 0-1,-1 0 1,-1-1 0,-14 44-1,-62 160 1101,67-198-1087,52-120-242,5 3 0,87-126 0,-118 187-502,1 2-1,1 0 1,17-17 0,-27 30 17,1-1 0,0 1 0,-1 1 0,2-1 0,-1 1 0,0 0 0,1 0 0,-1 0 0,1 1 0,0 0-1,0 0 1,0 1 0,0-1 0,0 1 0,10 0 0,-15 1 3,-1 0 1,1 0-1,0 0 1,-1 0-1,1 0 1,0 0-1,-1 0 1,1 0-1,0 0 0,0 1 1,-1-1-1,1 0 1,-1 0-1,1 1 1,0-1-1,-1 0 0,1 1 1,-1-1-1,1 1 1,0-1-1,-1 1 1,1-1-1,-1 1 1,0-1-1,1 1 0,-1-1 1,1 1-1,-1 0 1,0-1-1,1 1 1,-1-1-1,0 2 1,-4 26-93,1-20 92,-1-1 0,1 0 0,-1 0 0,-1 0 0,-6 8-1,-8 3 17,0-1 0,-1-1-1,0-1 1,-2-1 0,0-1-1,0 0 1,-1-2 0,-32 11 0,35-19-823,25-15-2021,27-18-3394,-30 29 5908,28-24-6376</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3.558"/>
    </inkml:context>
    <inkml:brush xml:id="br0">
      <inkml:brushProperty name="width" value="0.025" units="cm"/>
      <inkml:brushProperty name="height" value="0.025" units="cm"/>
      <inkml:brushProperty name="color" value="#E71224"/>
    </inkml:brush>
  </inkml:definitions>
  <inkml:trace contextRef="#ctx0" brushRef="#br0">46 25 14830,'0'0'7143,"3"9"-5825,-2-1-1068,0 0 0,0 0-1,-1 1 1,0-1-1,-1 0 1,1 1-1,-2-1 1,1 0 0,-1 0-1,0 1 1,-1-2-1,0 1 1,0 0-1,-1 0 1,-4 7-1,0-1-7,6-10-184,0-1-1,0 1 1,0 0-1,1 0 1,-1 0-1,1 0 1,0 0-1,0 0 1,0 5-1,28-38 280,-17 12-411,-1 1 1,-1-1-1,-1-1 1,0 0 0,-1 0-1,-1 0 1,5-36-1,-14 84-4,1-19 65,1 0-1,1 1 0,0 0 1,1-1-1,1 22 1,0-31 11,-1 1 1,1-1-1,0 1 1,0-1-1,0 1 1,0-1-1,0 1 1,1-1-1,-1 0 0,0 0 1,1 0-1,0 0 1,0 0-1,-1 0 1,1 0-1,0 0 1,1-1-1,-1 1 1,0-1-1,0 1 1,1-1-1,-1 0 1,0 0-1,1 0 1,-1 0-1,1-1 1,0 1-1,-1 0 1,1-1-1,-1 0 1,4 0-1,4 0 12,-1 0 0,1-1 1,0-1-1,-1 1 0,1-2 0,-1 1 0,0-1 0,0-1 0,0 0 1,0 0-1,0 0 0,-1-1 0,0-1 0,12-9 0,-12 9 0,0 0 0,0-1-1,-1 0 1,0-1 0,0 0 0,-1 0-1,0 0 1,-1-1 0,1 0 0,-2 0-1,1 0 1,-1-1 0,5-16-1,-41 63-174,31-34 168,-8 10 46,1 1 0,0 0 1,1 0-1,1 0 1,0 1-1,1 0 0,0 0 1,1 1-1,-2 23 0,6-38-38,0 0-1,0 0 0,0 0 0,0 0 0,0 0 0,0 0 0,0 0 1,1 0-1,-1 0 0,0 0 0,1 0 0,-1 0 0,0 0 1,1 0-1,0 0 0,-1 0 0,1 0 0,-1 0 0,1 0 0,0 0 1,0-1-1,0 1 0,-1 0 0,1-1 0,0 1 0,1 0 1,0 0 0,0-1-1,0 1 1,0-1 0,0 0 0,0 1 0,1-1 0,-1 0 0,0 0 0,0-1 0,0 1 0,0 0 0,4-2 0,2 0 8,1-1-1,-1-1 1,1 0 0,-1 0-1,10-7 1,1-3-36,-1-1 1,0-1 0,30-35-1,-39 40-61,0 0 0,-1-1 1,-1 0-1,1 0 0,-2 0 0,0-1 0,8-25 0,-20 58-28,-2 0 0,0 0 0,-14 23-1,13-26 55,0 1-1,1 0 0,1 1 0,-6 20 1,12-28-1703,1-11 1624,0 0-1,0 0 0,0-1 1,0 1-1,0 0 1,0 0-1,0 0 0,0 0 1,0 0-1,0-1 0,1 1 1,-1 0-1,0 0 1,0 0-1,0 0 0,0 0 1,0 0-1,0-1 0,0 1 1,0 0-1,1 0 0,-1 0 1,0 0-1,0 0 1,0 0-1,0 0 0,0 0 1,0 0-1,1 0 0,-1 0 1,0 0-1,0 0 1,0 0-1,0 0 0,1 0 1,-1 0-1,0 0 0,0 0 1,0 0-1,0 0 1,0 0-1,1 0 0,-1 0 1,0 0-1,0 0 0,0 0 1,0 0-1,0 0 0,1 0 1,-1 0-1,0 0 1,0 0-1,0 1 0,0-1 1,0 0-1,0 0 0,0 0 1,1 0-1,-1 0 1,0 0-1,0 1 0,0-1 1,0 0-1,0 0 0,0 0 1,13-18-9569</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3.888"/>
    </inkml:context>
    <inkml:brush xml:id="br0">
      <inkml:brushProperty name="width" value="0.025" units="cm"/>
      <inkml:brushProperty name="height" value="0.025" units="cm"/>
      <inkml:brushProperty name="color" value="#E71224"/>
    </inkml:brush>
  </inkml:definitions>
  <inkml:trace contextRef="#ctx0" brushRef="#br0">0 0 14990,'0'0'3043,"4"54"-2915,7-32-128,4-4-1794,5-2-3138</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4.231"/>
    </inkml:context>
    <inkml:brush xml:id="br0">
      <inkml:brushProperty name="width" value="0.025" units="cm"/>
      <inkml:brushProperty name="height" value="0.025" units="cm"/>
      <inkml:brushProperty name="color" value="#E71224"/>
    </inkml:brush>
  </inkml:definitions>
  <inkml:trace contextRef="#ctx0" brushRef="#br0">187 1 9897,'0'0'7522,"-7"9"-5253,-9 10-1383,-34 43 2318,46-57-2972,1 0-1,-1 0 1,1 0 0,1 0 0,-1 0 0,1 1 0,0-1 0,0 1 0,1 0 0,-2 9 0,3-14-244,1 0 1,-1-1-1,1 1 1,0 0-1,-1-1 1,1 1-1,0-1 1,-1 1-1,1-1 1,0 1-1,0-1 0,0 0 1,0 1-1,-1-1 1,1 0-1,0 1 1,0-1-1,0 0 1,0 0-1,0 0 1,0 0-1,0 0 1,-1 0-1,1 0 1,0 0-1,0 0 0,0-1 1,0 1-1,0 0 1,0 0-1,1-1 1,32-8-2081,-27 7 1174,-1-1 0,1 1 0,0 1 0,0-1 1,-1 1-1,1 0 0,10 1 0,-16 0 820,1 0 0,-1 0 0,1 0 0,-1 1 1,0-1-1,1 0 0,-1 1 0,0-1 0,0 1 0,1 0 0,-1-1 0,0 1 1,0 0-1,0 0 0,0 0 0,0 0 0,1 1 0,-1-1 284,0 1-1,0 0 0,0-1 1,0 1-1,-1 0 1,1-1-1,-1 1 1,0 0-1,1 0 1,-1 0-1,0-1 0,0 1 1,0 0-1,0 0 1,0 0-1,-1 2 1,-1 0 64,1-1 0,-1 1 1,1-1-1,-1 0 1,0 0-1,-1 0 0,1 0 1,0 0-1,-1 0 1,0-1-1,0 1 0,1-1 1,-1 0-1,-1 0 1,1 0-1,0 0 0,0 0 1,-1-1-1,1 0 1,-6 2-1,-7 3 332,-1-1 0,-33 7 0,-28-8-1399,66-6-2119,7-10-2760</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4.588"/>
    </inkml:context>
    <inkml:brush xml:id="br0">
      <inkml:brushProperty name="width" value="0.025" units="cm"/>
      <inkml:brushProperty name="height" value="0.025" units="cm"/>
      <inkml:brushProperty name="color" value="#E71224"/>
    </inkml:brush>
  </inkml:definitions>
  <inkml:trace contextRef="#ctx0" brushRef="#br0">59 1 16560,'0'0'10858,"-12"68"-10121,0-38-449,0-2-192,3-1-96,1-6 0,5-3-448,0-7-866,3-7-1280</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4.917"/>
    </inkml:context>
    <inkml:brush xml:id="br0">
      <inkml:brushProperty name="width" value="0.025" units="cm"/>
      <inkml:brushProperty name="height" value="0.025" units="cm"/>
      <inkml:brushProperty name="color" value="#E71224"/>
    </inkml:brush>
  </inkml:definitions>
  <inkml:trace contextRef="#ctx0" brushRef="#br0">31 11 16816,'0'0'11435,"-30"-10"-11403,30 19-609,0-4-832,2-2-1314,1-3-960</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5.400"/>
    </inkml:context>
    <inkml:brush xml:id="br0">
      <inkml:brushProperty name="width" value="0.025" units="cm"/>
      <inkml:brushProperty name="height" value="0.025" units="cm"/>
      <inkml:brushProperty name="color" value="#E71224"/>
    </inkml:brush>
  </inkml:definitions>
  <inkml:trace contextRef="#ctx0" brushRef="#br0">1 132 17296,'0'0'6679,"13"-5"-5548,-4 1-980,90-30 605,-86 30-739,0 0 0,0 2-1,0-1 1,0 2 0,0 0 0,21 1 0,-32 0-17,-1 0-1,0 1 1,0-1-1,0 1 0,0-1 1,1 1-1,-1-1 0,0 1 1,0 0-1,0 0 1,0-1-1,0 1 0,0 0 1,0 0-1,-1 0 1,1 0-1,0 0 0,0 0 1,-1 0-1,1 0 0,-1 1 1,1-1-1,-1 0 1,1 0-1,-1 0 0,0 1 1,1-1-1,-1 0 1,0 0-1,0 1 0,0-1 1,0 0-1,0 0 1,0 1-1,-1-1 0,1 0 1,0 0-1,-1 1 0,0 1 1,-1 5 81,0 0-1,-1 0 1,1 0 0,-8 14-1,-18 22 440,20-33-457,1 1 0,0 0 0,0 0 0,1 1 0,0 0 0,-6 26 0,11-39-61,1 0-1,0 0 0,0 1 0,0-1 0,0 0 1,0 1-1,0-1 0,0 0 0,0 0 1,0 1-1,0-1 0,0 0 0,0 1 0,0-1 1,1 0-1,-1 0 0,0 1 0,0-1 1,0 0-1,0 0 0,0 1 0,1-1 0,-1 0 1,0 0-1,0 1 0,0-1 0,1 0 1,-1 0-1,0 0 0,0 1 0,0-1 1,1 0-1,-1 0 0,0 0 0,1 0 0,-1 0 1,0 0-1,0 0 0,1 1 0,-1-1 1,0 0-1,1 0 0,-1 0 0,0 0 0,0 0 1,1 0-1,-1 0 0,0-1 0,1 1 1,-1 0-1,0 0 0,0 0 0,1 0 0,-1 0 1,0 0-1,0 0 0,1-1 0,-1 1 1,18-9 85,-3-1-68,-2-1 1,0 0-1,0 0 0,-1-2 0,0 1 0,-1-2 0,13-19 0,-17 22-10,-1 1 1,0-1-1,0-1 0,-1 1 1,0-1-1,-1 0 1,-1 0-1,0 0 1,-1 0-1,2-24 1,-23 71-69,18-34 59,-10 49 113,10-49-93,1 0 1,0 0-1,0 1 0,0-1 1,0 0-1,0 0 1,0 0-1,0 1 0,0-1 1,1 0-1,-1 0 0,0 0 1,1 0-1,-1 0 1,1 0-1,-1 0 0,1 0 1,0 0-1,-1 0 0,1 0 1,0 0-1,0 0 1,-1 0-1,1 0 0,0-1 1,0 1-1,0 0 0,0-1 1,0 1-1,0 0 1,0-1-1,0 1 0,0-1 1,1 0-1,-1 1 0,0-1 1,0 0-1,2 0 1,10 0 18,0-1 0,0 0 1,0-1-1,0-1 1,0 0-1,-1 0 1,1-2-1,-1 1 1,0-2-1,-1 1 0,1-2 1,-1 1-1,0-2 1,0 1-1,-1-1 1,0-1-1,14-16 1,-22 21-33,0 0 0,0 0 1,0 0-1,-1 0 0,0 0 1,0 0-1,0-1 1,0 1-1,0 0 0,-1-1 1,0 1-1,0-9 1,0 11-8,-1 2 1,1-1 1,-1 0 0,0 1 0,1-1 0,-1 1 0,0-1 0,1 1 0,-1-1 0,0 1-1,0-1 1,1 1 0,-1 0 0,0-1 0,0 1 0,1 0 0,-1 0 0,0 0-1,0 0 1,0-1 0,0 1 0,0 0 0,1 1 0,-1-1 0,0 0 0,0 0-1,0 0 1,1 0 0,-1 1 0,-1-1 0,-29 7 16,19-2 92,0 2 0,1-1 0,0 2-1,0 0 1,0 0 0,1 1 0,-15 15 0,22-20-91,-1-1 0,0 1 1,1 0-1,0 1 0,0-1 1,0 0-1,1 1 1,-1-1-1,1 1 0,0 0 1,0 0-1,1 0 0,-1 0 1,1 0-1,0 0 1,1 0-1,-1 0 0,1 1 1,0-1-1,0 0 1,1 0-1,1 7 0,0-9-17,0 0-1,0-1 0,0 0 1,0 1-1,0-1 0,1 0 1,-1 0-1,1 0 0,0-1 1,0 1-1,-1-1 0,1 1 1,0-1-1,0 0 0,0 0 1,0 0-1,0 0 0,1-1 1,-1 1-1,0-1 0,0 0 1,0 0-1,4-1 0,11 2-285,1-2-1,30-4 0,-36 2-614,0 0 0,-1-1-1,1 0 1,-1-1 0,0-1-1,19-11 1,31-29-10332,-38 26 5012</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5.880"/>
    </inkml:context>
    <inkml:brush xml:id="br0">
      <inkml:brushProperty name="width" value="0.025" units="cm"/>
      <inkml:brushProperty name="height" value="0.025" units="cm"/>
      <inkml:brushProperty name="color" value="#E71224"/>
    </inkml:brush>
  </inkml:definitions>
  <inkml:trace contextRef="#ctx0" brushRef="#br0">192 1 8712,'0'0'8777,"-10"0"-5548,-1 2-2624,1 0 0,0 1 0,-1 0 0,1 0-1,0 1 1,0 0 0,1 1 0,-18 12 0,21-14-428,0 1 0,1 1-1,-1-1 1,1 1 0,0 0 0,1 1 0,-1-1 0,1 1 0,0-1 0,0 1 0,1 1-1,-1-1 1,1 0 0,1 1 0,-1-1 0,-1 11 0,4-16-167,0 1 1,-1 0 0,2-1-1,-1 1 1,0-1-1,0 1 1,0-1-1,1 1 1,-1-1 0,0 0-1,1 1 1,0-1-1,-1 1 1,1-1-1,0 0 1,0 1-1,-1-1 1,1 0 0,0 0-1,0 0 1,1 0-1,-1 0 1,0 0-1,0 0 1,0 0-1,1 0 1,-1 0 0,0-1-1,1 1 1,-1 0-1,1-1 1,-1 1-1,1-1 1,-1 0 0,1 0-1,-1 1 1,1-1-1,-1 0 1,1 0-1,-1 0 1,3-1-1,5 2 4,1-2-1,-1 1 0,1-1 1,-1-1-1,13-3 0,-9 1-11,0-1-1,-1-1 1,0 0-1,-1-1 1,1 0-1,-1-1 0,-1 0 1,1 0-1,-1-1 1,-1-1-1,0 0 1,0 0-1,-1 0 1,0-1-1,-1-1 1,0 1-1,6-17 1,-24 35-60,-6 12-7,-35 62 221,47-73-129,1 0 0,0 0 1,1 0-1,0 0 0,1 1 0,-1-1 0,1 1 0,-1 16 0,3-25-18,0 1-1,0-1 1,0 0-1,0 1 1,0-1 0,0 1-1,0-1 1,1 1-1,-1-1 1,0 0-1,0 1 1,0-1-1,0 1 1,1-1-1,-1 0 1,0 1-1,0-1 1,1 0-1,-1 1 1,0-1-1,0 0 1,1 1 0,-1-1-1,1 0 1,-1 0-1,0 0 1,1 1-1,-1-1 1,0 0-1,1 0 1,-1 0-1,1 0 1,-1 1-1,1-1 1,20-3 181,17-16-33,15-21-431,-2-2 0,49-51 0,-100 93 273,0 0 0,0 0-1,0 0 1,0 0-1,0 0 1,0 0 0,0 1-1,0-1 1,0 0 0,0 0-1,0 0 1,1 0 0,-1 0-1,0 0 1,0 0 0,0 0-1,0 0 1,0 1 0,0-1-1,0 0 1,0 0 0,1 0-1,-1 0 1,0 0-1,0 0 1,0 0 0,0 0-1,0 0 1,0 0 0,1 0-1,-1 0 1,0 0 0,0 0-1,0 0 1,0 0 0,0 0-1,0 0 1,1 0 0,-1 0-1,0 0 1,0 0 0,0 0-1,0 0 1,0 0-1,1-1 1,-11 25-73,-16 29-14,24-48 91,-33 65 369,32-64-337,1 0 0,0 0 0,0 0 0,1 0 0,0 1 1,0-1-1,0 0 0,1 1 0,0 11 0,1-17-63,-1 0-1,1 0 1,-1 0 0,1 0-1,0 0 1,-1 0 0,1 0-1,0-1 1,-1 1 0,1 0-1,0-1 1,0 1 0,0 0 0,-1-1-1,1 1 1,0-1 0,0 1-1,0-1 1,0 0 0,0 1-1,0-1 1,0 0 0,0 0-1,0 0 1,0 0 0,0 1-1,0-2 1,0 1 0,0 0-1,0 0 1,0 0 0,0 0-1,2-1 1,37-11-5132,-12-8-2447</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6.612"/>
    </inkml:context>
    <inkml:brush xml:id="br0">
      <inkml:brushProperty name="width" value="0.025" units="cm"/>
      <inkml:brushProperty name="height" value="0.025" units="cm"/>
      <inkml:brushProperty name="color" value="#E71224"/>
    </inkml:brush>
  </inkml:definitions>
  <inkml:trace contextRef="#ctx0" brushRef="#br0">154 41 13581,'0'0'8467,"3"9"-6903,-1 1-1289,0 1 1,-1-1 0,0 1 0,-1-1 0,0 1 0,-1 0-1,0-1 1,-1 1 0,0-1 0,-1 0 0,-5 15-1,-10 39 500,-28 82 330,38-125-1059,-1 1 0,-1-1 0,-1-1-1,-18 26 1,17-35 26,10-22 31,11-26-16,13-24-235,2 1 1,3 1 0,3 2-1,43-62 1,-64 105 116,1 1-1,1 0 1,0 1 0,1 0-1,0 1 1,1 0-1,15-9 1,-22 16 17,0 0 0,0 1 0,0 0 1,1 0-1,-1 0 0,1 1 0,0 0 0,0 0 0,0 0 0,0 1 0,0 0 1,0 1-1,0 0 0,0 0 0,0 0 0,0 1 0,0 0 0,0 0 0,8 3 1,-13-3 8,-1-1 1,0 0-1,0 1 1,1-1 0,-1 1-1,0-1 1,0 1 0,0-1-1,0 1 1,0 0-1,0 0 1,0 0 0,0 0-1,0-1 1,0 1 0,0 0-1,-1 0 1,1 1-1,0-1 1,-1 0 0,1 0-1,-1 0 1,1 0 0,-1 1-1,1-1 1,-1 0-1,0 0 1,0 1 0,0-1-1,1 0 1,-1 0 0,0 1-1,-1-1 1,1 0-1,0 1 1,0-1 0,-1 0-1,1 0 1,-1 2 0,0 1 8,-1-1 0,0 0 1,0 1-1,0-1 1,0 0-1,-1 0 1,1 0-1,-1 0 0,0-1 1,0 1-1,0-1 1,-4 3-1,-21 10-49,0-1-1,-1-1 1,0-2 0,0-1-1,-2-2 1,1 0-1,-1-3 1,0 0 0,-35 0-1,81-18-5292,13-3 1089,9-3-1896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0.488"/>
    </inkml:context>
    <inkml:brush xml:id="br0">
      <inkml:brushProperty name="width" value="0.025" units="cm"/>
      <inkml:brushProperty name="height" value="0.025" units="cm"/>
    </inkml:brush>
  </inkml:definitions>
  <inkml:trace contextRef="#ctx0" brushRef="#br0">170 36 6983,'0'0'11061,"-9"-6"-9657,1 1-1218,-1 1 0,0 0 1,-1 0-1,1 1 0,-19-4 0,25 6-95,-1 1-1,1-1 0,-1 0 0,0 1 1,1 0-1,-1 0 0,1 0 0,-1 0 0,1 1 1,-1 0-1,1-1 0,-1 1 0,1 0 1,0 1-1,-1-1 0,1 0 0,0 1 0,0 0 1,0 0-1,0 0 0,0 0 0,0 0 1,-4 5-1,7-7-77,0 1 0,-1-1 0,1 0 1,0 1-1,0-1 0,-1 0 0,1 1 0,0-1 1,0 0-1,0 1 0,-1-1 0,1 1 0,0-1 0,0 0 1,0 1-1,0-1 0,0 1 0,0-1 0,0 0 1,0 1-1,0-1 0,0 1 0,0-1 0,0 1 1,0-1-1,0 0 0,0 1 0,0-1 0,1 1 1,-1-1-1,0 0 0,0 1 0,1-1 0,14 6 121,30-5-214,-37-1 106,16-1-104,-12 0 24,0 1-1,0 0 0,0 1 1,0 0-1,14 3 0,-24-3 71,0-1 0,0 1 0,0 0 0,0-1 0,0 1 0,0 0 0,0 0 0,-1 1 0,1-1 0,0 0 0,-1 0 0,1 1 0,-1-1 1,1 1-1,-1-1 0,0 1 0,1 0 0,-1 0 0,0-1 0,0 1 0,0 0 0,-1 0 0,1 0 0,0 0 0,-1 0 0,1 0 0,-1 0 0,0 0 0,0 0 0,0 1 0,0-1 0,0 0 0,0 0 0,0 0 0,-1 4 0,-1-1 128,0 0 1,0 0-1,-1 0 0,1 0 1,-1 0-1,0-1 0,0 1 1,-1-1-1,1 0 0,-1 0 0,0 0 1,0 0-1,0-1 0,0 0 1,-1 0-1,-5 3 0,-1 1 70,-1 0 0,0-1 0,0-1 0,0 0 0,-19 5 0,-13-5 337,44-5-599,-1 0 0,0 0 0,0 0 0,1 0 0,-1 0 0,0-1 0,0 1 0,1 0 0,-1 0 0,0-1 0,0 1 0,1 0 0,-1-1 0,0 1 0,1 0 0,-1-1 0,1 1 0,-1-1 1,0 1-1,1-1 0,-1 0 0,1 1 0,-1-1 0,1 1 0,0-1 0,-1 0 0,1 1 0,0-1 0,-1 0 0,1 0 0,0 1 0,0-1 0,0 0 0,-1 0 0,1 1 0,0-1 0,0 0 0,0 0 0,0 1 0,0-1 1,1 0-1,-1 0 0,0 1 0,0-1 0,0 0 0,1 0 0,-1 1 0,0-1 0,1-1 0,1-1-413,-1 1 0,1 0-1,0-1 1,0 1 0,0 0 0,0 0 0,0 0-1,0 0 1,1 0 0,-1 0 0,1 1 0,-1-1-1,1 1 1,-1 0 0,7-2 0,48-15-7235,-45 16 5838,23-7-1853</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7.139"/>
    </inkml:context>
    <inkml:brush xml:id="br0">
      <inkml:brushProperty name="width" value="0.025" units="cm"/>
      <inkml:brushProperty name="height" value="0.025" units="cm"/>
      <inkml:brushProperty name="color" value="#E71224"/>
    </inkml:brush>
  </inkml:definitions>
  <inkml:trace contextRef="#ctx0" brushRef="#br0">249 1 13677,'0'0'7735,"-8"5"-6464,-36 28-197,2 3 0,1 1 0,-45 54 0,64-67-640,17-17 129,19-18-611,25-26-868,-17 10 78,-16 18 499,0 0-1,1 1 0,0 0 0,1 1 0,9-8 0,-21 43 196,-25 47 158,22-58 343,-1 1 0,2-1 1,1 1-1,0 0 0,1 1 0,-3 31 0,11-43 935,5-15-866,5-16-356,-12 17-59,-1 1-1,0 0 1,0-1-1,-1 1 0,1-1 1,-1 1-1,-1-1 0,1 1 1,-1-1-1,0 1 0,-1-1 1,-3-8-1,-2-2-56,-1 0 0,-20-31-1,5 10-151,59 34-208,-3 6-632,43 7 1,-12-1-3122,0-6-4186,-28-5-821</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07.481"/>
    </inkml:context>
    <inkml:brush xml:id="br0">
      <inkml:brushProperty name="width" value="0.025" units="cm"/>
      <inkml:brushProperty name="height" value="0.025" units="cm"/>
      <inkml:brushProperty name="color" value="#E71224"/>
    </inkml:brush>
  </inkml:definitions>
  <inkml:trace contextRef="#ctx0" brushRef="#br0">48 0 14638,'0'0'9705,"-32"64"-8168,25-25-512,2 2-288,2 0-385,3-1-223,0-4-97,2-5-1217,6-8-3748,8-7-10185</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0.141"/>
    </inkml:context>
    <inkml:brush xml:id="br0">
      <inkml:brushProperty name="width" value="0.025" units="cm"/>
      <inkml:brushProperty name="height" value="0.025" units="cm"/>
      <inkml:brushProperty name="color" value="#E71224"/>
    </inkml:brush>
  </inkml:definitions>
  <inkml:trace contextRef="#ctx0" brushRef="#br0">1 1 16528,'0'0'5157,"2"49"-3972,-2-17-417,0 5-415,0 1-257,3-2-64,6-4-320,1-2-673,6-7-545,-7-6-704,1-7-1922,-7-7-1569</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0.484"/>
    </inkml:context>
    <inkml:brush xml:id="br0">
      <inkml:brushProperty name="width" value="0.025" units="cm"/>
      <inkml:brushProperty name="height" value="0.025" units="cm"/>
      <inkml:brushProperty name="color" value="#E71224"/>
    </inkml:brush>
  </inkml:definitions>
  <inkml:trace contextRef="#ctx0" brushRef="#br0">43 91 10570,'-5'-9'2354,"0"3"-1595,2 3-300,-1-1 0,1 0 0,0 0 0,0 0 0,1-1 0,0 1 0,-1-1 0,1 1 0,1-1 0,-1 0 0,1 1 1,-1-1-1,1-5 0,1 9-379,0 0 0,1 1 0,-1-1 0,1 1 0,-1-1 0,1 1 0,-1-1 0,1 1 0,-1-1 0,1 1 0,-1-1 0,1 1 0,0-1 0,-1 1 0,1 0 0,0 0 0,-1-1 0,1 1 1,0 0-1,-1 0 0,1 0 0,0-1 0,0 1 0,-1 0 0,1 0 0,1 1 0,26-2 180,-21 1-82,19 2-100,0 0 0,0 1 0,0 2 0,-1 1 0,0 0-1,0 2 1,24 11 0,-33-12-77,-1 0 0,0 1 0,0 0 0,-1 1 0,0 1 0,0 0 0,-1 1 0,-1 1 1,0 0-1,0 0 0,18 28 0,-26-34 58,0 1-1,-1 1 1,1-1 0,-1 1 0,-1-1 0,0 1-1,0 0 1,0 0 0,-1-1 0,0 1 0,-1 0-1,0 0 1,0 0 0,-1 0 0,0 0 0,0 0 0,-1 0-1,0 0 1,0 0 0,-4 7 0,2-7 139,0 1 1,-1-1 0,0 0-1,-1 0 1,0-1 0,0 1-1,0-2 1,-1 1 0,0 0-1,-1-1 1,1-1 0,-1 1-1,0-1 1,-1-1 0,1 1-1,-14 4 1,7-4 48,1-1 0,0 0 0,-1-1-1,0-1 1,0 0 0,0-1 0,0 0 0,-21-3 0,32 2-353,1 0 1,-1 0 0,1-1 0,-1 0-1,1 0 1,0 0 0,-1 0 0,1 0 0,0-1-1,0 1 1,-1-1 0,1 0 0,1 0-1,-1 0 1,0 0 0,0-1 0,1 1 0,-1-1-1,1 0 1,0 1 0,0-1 0,0 0-1,0 0 1,1 0 0,-1-1 0,1 1 0,0 0-1,-1 0 1,1-1 0,1 1 0,-1-1-1,1 1 1,-1-1 0,1 1 0,0-1 0,0 1-1,0-1 1,1 0 0,0 1 0,1-6-1,-1 5-457,0 1-1,0-1 1,1 0-1,-1 0 1,1 1-1,0-1 0,0 1 1,1 0-1,-1-1 1,1 1-1,-1 0 1,1 1-1,0-1 0,0 0 1,0 1-1,1-1 1,-1 1-1,0 0 0,1 0 1,4-1-1,22-8-6643</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0.873"/>
    </inkml:context>
    <inkml:brush xml:id="br0">
      <inkml:brushProperty name="width" value="0.025" units="cm"/>
      <inkml:brushProperty name="height" value="0.025" units="cm"/>
      <inkml:brushProperty name="color" value="#E71224"/>
    </inkml:brush>
  </inkml:definitions>
  <inkml:trace contextRef="#ctx0" brushRef="#br0">221 81 14830,'0'0'2808,"0"-11"-176,-6-33-203,5 42-2336,0 0 0,1 1 0,-1-1 0,0 1 0,0 0 0,0-1 1,0 1-1,0 0 0,0-1 0,-1 1 0,1 0 0,0 0 0,-1 0 0,1 0 0,0 0 1,-1 1-1,1-1 0,-1 0 0,0 1 0,1-1 0,-1 1 0,1-1 0,-1 1 0,0 0 1,1-1-1,-1 1 0,0 0 0,0 0 0,1 0 0,-1 1 0,0-1 0,1 0 0,-1 1 0,1-1 1,-3 2-1,-3-1-32,1 1-1,-1 0 1,1 1 0,0 0 0,0 0 0,0 0-1,-6 5 1,3-1-29,0 0 0,1 0-1,0 1 1,0 0 0,1 1 0,0 0-1,0 0 1,1 1 0,0-1-1,1 1 1,0 1 0,0-1 0,1 1-1,1-1 1,0 1 0,0 0 0,-1 12-1,4-21-22,0-1-1,0 0 1,0 1-1,1-1 1,-1 1-1,0-1 1,0 0-1,1 1 1,-1-1-1,1 0 1,-1 1-1,1-1 1,0 0-1,0 0 1,-1 0-1,1 1 1,0-1-1,0 0 1,0 0-1,0 0 1,0 0-1,0-1 0,2 2 1,0 0 5,0-1 0,0 0 0,0 0 0,0 0 0,0 0 1,0 0-1,0-1 0,1 1 0,5-1 0,0 0 16,0-1 0,0 0 0,0 0 0,0-1 0,0 0 0,16-6 0,-12 1-21,-1-1 0,0 0-1,0 0 1,-1-1-1,0-1 1,-1 0-1,0 0 1,0-1-1,-1-1 1,-1 1-1,0-1 1,0-1 0,-1 1-1,7-19 1,-13 29 108,-1 5-69,-8 54-245,5-46 319,1 0-1,0 0 1,1 1-1,1-1 1,-1 1-1,3 13 1,-2-22-275,1 0-1,0-1 1,0 1 0,0-1 0,0 1-1,0-1 1,0 1 0,0-1 0,1 0-1,0 1 1,-1-1 0,5 4 0,-3-4-264,-1 0 0,1 0 0,1 0 0,-1-1 0,0 1 0,0-1 0,1 1 0,-1-1 0,1 0 1,-1 0-1,1-1 0,3 1 0,28 1-8482</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1.820"/>
    </inkml:context>
    <inkml:brush xml:id="br0">
      <inkml:brushProperty name="width" value="0.025" units="cm"/>
      <inkml:brushProperty name="height" value="0.025" units="cm"/>
      <inkml:brushProperty name="color" value="#E71224"/>
    </inkml:brush>
  </inkml:definitions>
  <inkml:trace contextRef="#ctx0" brushRef="#br0">141 110 11883,'7'-8'3032,"0"0"-2327,23-29 2360,-28 33-2487,0 1 0,0-1 0,0 1 0,0-1 0,-1 0 0,1 1 0,-1-1-1,0 0 1,0 0 0,1-8 0,-3 12-502,1-1 0,0 1 0,-1-1-1,1 1 1,0-1 0,-1 1 0,1-1 0,-1 1-1,1-1 1,-1 1 0,1 0 0,-1-1 0,1 1-1,-1 0 1,1 0 0,-1-1 0,1 1-1,-1 0 1,0 0 0,1 0 0,-1 0 0,1 0-1,-1 0 1,0 0 0,1 0 0,-1 0-1,0 0 1,1 0 0,-1 0 0,0 0 0,-23 3 313,7 6-362,1-1 0,0 2 1,0 0-1,1 1 0,0 1 0,0 0 1,2 1-1,0 1 0,-13 15 0,27-29-28,-1 0-1,0 0 1,0 0-1,0 0 1,1 0-1,-1 0 1,0 0 0,0 0-1,0 0 1,1 0-1,-1 0 1,0 0-1,0 0 1,0 0-1,1 0 1,-1 0 0,0 1-1,0-1 1,0 0-1,1 0 1,-1 0-1,0 0 1,0 0-1,0 0 1,0 1-1,0-1 1,1 0 0,-1 0-1,0 0 1,0 0-1,0 1 1,0-1-1,0 0 1,0 0-1,0 0 1,0 1-1,0-1 1,0 0 0,0 0-1,0 0 1,0 1-1,0-1 1,0 0-1,0 0 1,0 0-1,0 1 1,0-1-1,0 0 1,0 0 0,0 0-1,0 1 1,0-1-1,0 0 1,0 0-1,0 0 1,-1 1-1,1-1 1,0 0-1,0 0 1,0 0-13,79-7-642,-64 4 509,0 1 0,0 0 1,1 2-1,-1-1 0,0 2 0,0 0 0,29 6 0,-42-6 140,0-1-1,0 1 1,0-1 0,0 1 0,0 0 0,-1 0-1,1 0 1,0 0 0,0 0 0,-1 0 0,1 1 0,-1-1-1,1 0 1,-1 1 0,0-1 0,1 1 0,-1 0-1,0-1 1,0 1 0,0 0 0,0 0 0,0 0 0,-1 0-1,1 0 1,-1-1 0,1 1 0,-1 0 0,1 0 0,-1 4-1,0-3 55,-1 0-1,0 0 0,1 0 0,-1 0 1,0 0-1,0 0 0,-1-1 0,1 1 1,0 0-1,-1-1 0,0 1 1,0-1-1,1 0 0,-1 0 0,-1 1 1,1-1-1,0 0 0,0-1 0,-5 4 1,-5 2 130,0 0 1,-1-1 0,0 0-1,0-1 1,0 0-1,-1-1 1,1-1 0,-1 0-1,0-1 1,-15 1 0,36-12-371,15-6-1050,1 1 0,36-16-1,29-18-2958,-66 33 3230,0-1 0,0-1 0,19-21 0,-33 30 1378,-1 0 0,0-1 0,0 0 0,-1 0 0,10-21 0,-31 75 6330,6-13-5887,2 0 0,-4 39 0,11-69-835,-1 0 0,1-1 0,0 1 0,-1 0 0,1 0 1,0-1-1,0 1 0,0 0 0,1-1 0,-1 1 0,0 0 0,1-1 0,-1 1 0,1 0 1,-1-1-1,1 1 0,0-1 0,-1 1 0,1-1 0,0 1 0,0-1 0,0 1 0,1-1 0,-1 0 1,0 0-1,0 0 0,1 0 0,-1 0 0,0 0 0,1 0 0,-1 0 0,1 0 0,-1 0 1,1-1-1,0 1 0,-1-1 0,1 1 0,0-1 0,-1 0 0,1 0 0,0 1 0,0-1 0,-1 0 1,1-1-1,0 1 0,-1 0 0,1 0 0,0-1 0,-1 1 0,1-1 0,1 0 0,5-1-343,0-1-1,0 0 1,0 0-1,0-1 0,-1 0 1,0 0-1,1-1 1,-2 0-1,10-8 1,-10 7-962,-1 0 1,1-1-1,-1 1 1,-1-1 0,1 0-1,5-13 1,3-15-7118</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2.192"/>
    </inkml:context>
    <inkml:brush xml:id="br0">
      <inkml:brushProperty name="width" value="0.025" units="cm"/>
      <inkml:brushProperty name="height" value="0.025" units="cm"/>
      <inkml:brushProperty name="color" value="#E71224"/>
    </inkml:brush>
  </inkml:definitions>
  <inkml:trace contextRef="#ctx0" brushRef="#br0">51 1 6983,'0'0'12972,"-49"19"-11563,47-6-736,2-1-449,2 3-224,18-4-1409,4 0-2371,8-2-4772</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2.521"/>
    </inkml:context>
    <inkml:brush xml:id="br0">
      <inkml:brushProperty name="width" value="0.025" units="cm"/>
      <inkml:brushProperty name="height" value="0.025" units="cm"/>
      <inkml:brushProperty name="color" value="#E71224"/>
    </inkml:brush>
  </inkml:definitions>
  <inkml:trace contextRef="#ctx0" brushRef="#br0">107 292 17424,'-8'7'2734,"3"-4"-2410,-50 48 3234,51-47-3310,0 1-1,0-1 1,1 1-1,-1 0 1,1 0-1,1 0 1,-1 0-1,0 0 1,1 1-1,0-1 1,1 1-1,-2 6 1,3-12-242,0 1 0,0-1 0,0 1 0,0 0 0,0-1 0,0 1 0,0-1 0,0 1 0,0-1 0,1 1 0,-1-1 0,0 1 0,0-1 0,1 1 0,-1-1 0,0 1 0,1-1 0,-1 1 0,0-1 0,1 0 0,-1 1 0,1-1 0,-1 1 0,1-1 0,-1 0 0,0 0 0,1 1 0,-1-1 0,1 0 0,0 1 0,23 1-61,26-11-535,-36 3 362,-1-1 1,0 0 0,-1-1 0,0 0 0,0-1 0,0 0-1,-1-1 1,-1 0 0,0-1 0,0 0 0,-1-1-1,12-20 1,-10 15 206,-1-1 0,0-1 0,-2 0-1,0 0 1,-1-1 0,-1 0 0,-1 0 0,4-29-1,-9 46 16,1-6 71,0 0-1,-1 0 1,0 0-1,0 1 0,-2-12 1,1 19-54,1 0 0,0 0 0,0 0 1,-1 0-1,1-1 0,-1 1 0,1 0 0,-1 0 1,1 0-1,-1 0 0,0 0 0,0 0 0,1 0 1,-1 0-1,0 1 0,0-1 0,0 0 0,0 0 0,0 1 1,0-1-1,0 0 0,0 1 0,0-1 0,0 1 1,0-1-1,-1 1 0,1 0 0,0 0 0,0-1 1,0 1-1,0 0 0,-1 0 0,1 0 0,0 0 1,0 0-1,-1 0 0,1 1 0,0-1 0,0 0 1,0 1-1,0-1 0,0 1 0,-1-1 0,1 1 0,0-1 1,0 1-1,0 0 0,-1 0 0,-12 9 131,0 0 0,1 1 0,0 0 0,1 1 0,0 0 0,1 1 0,1 0 0,0 1 0,-17 30 0,26-42-130,0 0-1,0 0 0,-1 0 0,1 0 1,0 0-1,1 0 0,-1 0 0,0 1 1,1-1-1,-1 0 0,1 0 0,0 1 1,0-1-1,-1 0 0,2 1 0,-1-1 1,0 0-1,0 1 0,1-1 0,-1 0 1,1 0-1,0 1 0,0-1 0,-1 0 1,2 0-1,-1 0 0,0 0 0,0 0 1,2 2-1,4 1-344,-1 1 1,1-2 0,0 1-1,1-1 1,-1 0 0,15 6 0,24 13-2607,-38-18 1897,0 0 1,-1 1-1,0 0 0,0 0 1,0 0-1,0 1 0,10 15 1,-7-1-2990</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2.986"/>
    </inkml:context>
    <inkml:brush xml:id="br0">
      <inkml:brushProperty name="width" value="0.025" units="cm"/>
      <inkml:brushProperty name="height" value="0.025" units="cm"/>
      <inkml:brushProperty name="color" value="#E71224"/>
    </inkml:brush>
  </inkml:definitions>
  <inkml:trace contextRef="#ctx0" brushRef="#br0">105 131 13677,'0'0'6208,"-4"-9"-4195,4 9-2007,-2-4 158,-1 0 0,1 0-1,-1 1 1,1-1 0,-1 1-1,0-1 1,-6-4 0,8 7-119,0 0 0,-1 1 0,1-1 0,0 0 0,-1 1 0,1-1 0,-1 1-1,1 0 1,0-1 0,-1 1 0,1 0 0,-1 0 0,1 0 0,-1 0 0,1 0 0,-1 0 0,1 0 0,-1 1 0,1-1 0,0 0 0,-1 1 0,1-1 0,0 1 0,-1 0 0,1-1 0,0 1-1,-1 0 1,1 0 0,0 0 0,0 0 0,0 0 0,0 0 0,0 0 0,0 0 0,0 0 0,-1 2 0,-1 1 4,1-1 0,-1 0-1,1 0 1,0 1 0,0-1 0,0 1 0,0 0 0,0-1-1,1 1 1,-2 8 0,3-11-46,0 0 0,0 0 0,0-1 1,0 1-1,0 0 0,0 0 0,0 0 0,0 0 0,0-1 1,1 1-1,-1 0 0,0 0 0,1 0 0,-1-1 0,0 1 0,1 0 1,-1 0-1,1-1 0,-1 1 0,1-1 0,1 2 0,-1-1 2,1 0 1,-1 0-1,1-1 0,0 1 0,0 0 0,-1-1 0,1 0 0,0 1 0,0-1 1,0 0-1,0 0 0,-1 0 0,1 0 0,2 0 0,6-2-11,0 0 0,1 0-1,-1-1 1,-1-1 0,1 1 0,0-2 0,-1 1-1,0-1 1,0-1 0,-1 0 0,17-13-1,-7 3-14,-1 0 0,0-1-1,-1-1 1,15-23 0,-35 54 62,-7 21 39,2 1 1,1-1-1,1 2 0,-1 35 1,8-70-91,0 1 0,0-1 0,0 1-1,0-1 1,1 0 0,-1 1 0,0-1 0,1 0 0,-1 0 0,1 1 0,0-1 0,-1 0 0,1 0 0,0 0-1,0 0 1,0 1 0,-1-1 0,1 0 0,0-1 0,0 1 0,1 0 0,-1 0 0,0 0 0,0-1 0,0 1-1,0 0 1,1-1 0,-1 1 0,0-1 0,1 0 0,-1 1 0,0-1 0,1 0 0,-1 0 0,0 0 0,1 0 0,-1 0-1,0 0 1,1 0 0,-1 0 0,1 0 0,-1-1 0,0 1 0,0-1 0,3 0 0,3-1-258,0 0 0,-1-1 1,1 0-1,0 0 1,-1-1-1,0 1 0,8-7 1,40-44-3907,-10-10-3391,-15 14 539</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3.344"/>
    </inkml:context>
    <inkml:brush xml:id="br0">
      <inkml:brushProperty name="width" value="0.025" units="cm"/>
      <inkml:brushProperty name="height" value="0.025" units="cm"/>
      <inkml:brushProperty name="color" value="#E71224"/>
    </inkml:brush>
  </inkml:definitions>
  <inkml:trace contextRef="#ctx0" brushRef="#br0">160 1 8456,'0'0'3892,"-5"10"-1004,-49 87 938,33-64-2323,2 1 0,1 1 0,-20 57 0,37-90-1443,0 0 0,1 0-1,-1-1 1,1 1 0,-1 0-1,1 0 1,-1 0 0,1 0-1,0-1 1,0 1 0,0 0-1,0 0 1,1 0-1,-1 0 1,0 0 0,1 0-1,-1-1 1,1 1 0,-1 0-1,1 0 1,0-1 0,0 1-1,2 2 1,-1-3-44,0 0-1,0 0 1,1 0 0,-1 0-1,0-1 1,1 1 0,-1-1-1,1 0 1,-1 1 0,0-1 0,1 0-1,-1-1 1,1 1 0,-1 0-1,1-1 1,-1 1 0,0-1-1,4-1 1,8-3-41,0-1 0,-1 0 0,0-1 0,0 0 0,13-11 0,42-22-1052,-62 37 961,0 0-1,-1 1 1,1 0-1,0 0 1,0 1-1,0 0 1,0 0-1,0 0 1,11 1-1,-16 0 124,0 1-1,0 0 0,0-1 0,0 1 0,0 0 1,-1-1-1,1 1 0,0 0 0,-1 0 0,1 0 1,0 0-1,-1-1 0,1 1 0,-1 0 1,1 0-1,-1 0 0,0 0 0,1 0 0,-1 0 1,0 1-1,0-1 0,0 0 0,0 0 0,0 0 1,0 0-1,0 0 0,0 0 0,0 0 0,0 0 1,0 0-1,-1 0 0,1 0 0,-1 0 0,1 0 1,-1 1-1,-12 41 737,7-30-499,-1 0 1,-1 0-1,1 0 1,-2-1 0,-14 17-1,19-25-130,0 0-1,-1 0 0,1-1 1,-1 1-1,0-1 1,1 0-1,-1 0 0,-1-1 1,1 1-1,0-1 1,-1 0-1,1-1 0,-1 1 1,0-1-1,1 0 0,-12 0 1,15-1-179,1-1-1,-1 1 1,1 0 0,-1-1 0,1 1-1,-1-1 1,1 0 0,0 1 0,-1-1-1,1 0 1,0 0 0,-1 0 0,1 0-1,0 0 1,0 0 0,0 0 0,0-1-1,0 1 1,0 0 0,0 0 0,1-1-1,-1 1 1,0-1 0,1 1 0,-1-1-1,1 1 1,-1-1 0,1 1 0,0-1-1,-1 1 1,1-1 0,0-2 0,0-28-4320,6 5-3320,5 6-3014</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0.956"/>
    </inkml:context>
    <inkml:brush xml:id="br0">
      <inkml:brushProperty name="width" value="0.025" units="cm"/>
      <inkml:brushProperty name="height" value="0.025" units="cm"/>
    </inkml:brush>
  </inkml:definitions>
  <inkml:trace contextRef="#ctx0" brushRef="#br0">94 67 11179,'0'0'3993,"2"-8"-593,4-26-901,-6 33-2405,0 0 1,0 0-1,0 0 1,0 0-1,0 0 1,0 1 0,0-1-1,0 0 1,-1 0-1,1 0 1,0 0 0,-1 0-1,1 0 1,0 1-1,-1-1 1,1 0-1,-1 0 1,1 1 0,-1-1-1,0 0 1,1 0-1,-1 1 1,0-1-1,0 1 1,1-1 0,-1 1-1,0-1 1,0 1-1,0-1 1,1 1-1,-1 0 1,0-1 0,0 1-1,0 0 1,0 0-1,0 0 1,0 0 0,0 0-1,0 0 1,1 0-1,-1 0 1,0 0-1,-2 1 1,0-1-28,-1 0-1,1 0 1,-1 1 0,1 0 0,-1 0-1,1 0 1,0 0 0,0 0-1,-1 0 1,-2 3 0,3-1-58,-1 1 1,1 0 0,0 0-1,0 0 1,1 0-1,-1 0 1,1 0-1,0 1 1,0-1 0,-2 10-1,3-13 0,1 1 0,-1-1 1,1 0-1,0 1 0,-1-1 0,1 0 0,0 1 0,0-1 0,0 1 1,0-1-1,0 0 0,0 1 0,0-1 0,1 1 0,-1-1 1,0 0-1,1 1 0,-1-1 0,1 0 0,-1 1 0,1-1 0,0 0 1,0 0-1,-1 0 0,1 0 0,0 1 0,0-1 0,0 0 1,0-1-1,0 1 0,1 0 0,-1 0 0,0 0 0,0-1 0,0 1 1,1 0-1,-1-1 0,0 1 0,1-1 0,2 1 0,5 0 11,1 0 0,-1-1 0,0 0 1,1 0-1,-1-1 0,1 0 0,-1-1 0,0 0 0,10-3 0,6-5-151,43-22 0,-12 4 11,-56 28 152,1 0 0,-1 0 0,1 0 0,0 0 0,-1 0 0,1 0 0,-1 0 0,1 0 0,-1 0 1,1 0-1,0 0 0,-1 0 0,1 0 0,-1 1 0,1-1 0,-1 0 0,1 0 0,-1 1 0,1-1 0,-1 0 0,1 1 0,-1-1 0,1 0 1,-1 1-1,1-1 0,-1 1 0,0-1 0,1 1 0,-1-1 0,0 1 0,1-1 0,-1 1 0,0-1 0,0 1 0,1-1 0,-1 1 0,0-1 0,0 1 1,0 0-1,0-1 0,0 1 0,0-1 0,0 1 0,0-1 0,0 1 0,0 0 0,0-1 0,-1 2 0,1 49 856,0-12-726,1-38-152,-1 0 0,1 0 0,0 0-1,0-1 1,0 1 0,-1 0 0,1 0 0,0-1 0,0 1-1,0 0 1,0-1 0,0 1 0,0-1 0,1 0 0,-1 1-1,0-1 1,0 0 0,0 1 0,0-1 0,0 0 0,1 0-1,-1 0 1,0 0 0,0 0 0,0 0 0,0-1 0,0 1 0,1 0-1,0-1 1,37-10 197,43-37-189,-68 38-103,0 1 0,0 0 0,1 1 0,1 0 0,-1 1 0,27-7 0,-42 14 80,1 0 0,-1 0 0,1-1 0,-1 1 0,1 0 0,-1 0 0,1 0 0,-1 0 0,1 0 0,-1 0 0,1 0 0,-1 0 0,1 0 0,-1 0 0,1 1 0,-1-1-1,1 0 1,-1 0 0,1 0 0,-1 1 0,1-1 0,-1 0 0,1 1 0,-1-1 0,1 0 0,-1 1 0,0-1 0,1 0 0,-1 1 0,0-1 0,1 1 0,-1-1 0,0 1 0,0-1 0,1 1 0,-2 25 86,-19 28 250,19-51-322,-1 2-79,-8 23 624,10-28-555,0 0-1,0 1 1,0-1 0,0 1 0,0-1 0,0 1 0,1-1 0,-1 0 0,0 1 0,0-1 0,0 1-1,0-1 1,0 1 0,1-1 0,-1 0 0,0 1 0,0-1 0,1 0 0,-1 1 0,0-1 0,0 0-1,1 1 1,-1-1 0,0 0 0,1 0 0,-1 1 0,1-1 0,-1 0 0,0 0 0,1 0 0,-1 0 0,1 1-1,-1-1 1,0 0 0,1 0 0,-1 0 0,1 0 0,-1 0 0,1 0 0,-1 0 0,0 0 0,1 0-1,-1 0 1,1 0 0,-1-1 0,1 1 0,-1 0 0,0 0 0,1 0 0,-1 0 0,1-1 0,-1 1-1,0 0 1,1 0 0,-1-1 0,32-18-3669,-13 1-1697,-12 12 2580,12-13-8328</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3.718"/>
    </inkml:context>
    <inkml:brush xml:id="br0">
      <inkml:brushProperty name="width" value="0.025" units="cm"/>
      <inkml:brushProperty name="height" value="0.025" units="cm"/>
      <inkml:brushProperty name="color" value="#E71224"/>
    </inkml:brush>
  </inkml:definitions>
  <inkml:trace contextRef="#ctx0" brushRef="#br0">1 184 13100,'9'-1'4079,"0"0"-3545,-1 0 1,1-1-1,0-1 1,-1 1-1,1-1 1,-1-1-1,0 1 1,0-2-1,0 1 1,-1-1-1,1 0 1,-1 0-1,-1-1 0,1 0 1,-1 0-1,11-13 1,-13 13-433,0 0 1,0-1 0,-1 1-1,0 0 1,0-1-1,4-12 1,-7 18-92,0 0 0,1 0 0,-1 0 0,0 0 0,0-1 0,0 1 0,0 0 0,0 0 0,0 0 0,0 0 0,0 0 0,0 0 0,0 0 0,0 0 0,-1 0 0,1 0 0,-1 0 0,1 0 0,-1 0 0,1 0 0,-1 0 0,1 0 0,-1 0 1,0 0-1,1 1 0,-1-1 0,0 0 0,0 0 0,1 1 0,-1-1 0,0 0 0,0 1 0,0-1 0,0 1 0,0-1 0,0 1 0,0 0 0,0-1 0,0 1 0,0 0 0,0 0 0,0 0 0,-1 0 0,1 0 0,0 0 0,0 0 0,0 0 0,0 0 0,0 0 0,0 1 0,0-1 0,-2 1 0,-3 1-6,-1 0 0,1 0-1,0 1 1,0 0-1,0 0 1,0 0 0,1 1-1,-1-1 1,1 2 0,0-1-1,0 0 1,0 1-1,1 0 1,-5 6 0,2-3 7,0 1-1,1-1 1,1 1 0,-1 1 0,1-1 0,1 1 0,0 0 0,-4 13 0,8-22-9,-1 1 1,1 0 0,0 0 0,-1 0 0,1-1-1,0 1 1,0 0 0,0 0 0,0 0-1,1 0 1,-1-1 0,0 1 0,1 0 0,0 0-1,-1-1 1,1 1 0,0 0 0,0-1-1,-1 1 1,1 0 0,1-1 0,-1 1 0,0-1-1,2 2 1,1-1-7,-1 0-1,0 0 1,0 0 0,1-1-1,-1 0 1,1 1-1,-1-1 1,1-1 0,-1 1-1,1 0 1,7-1-1,4 0-147,1-1 0,0 0-1,-1-1 1,1-1 0,16-5-1,-25 6 67,77-27-602,-79 27 738,0-1 0,0 1 0,1-1 0,-2 0 1,1 0-1,0-1 0,-1 1 0,1-1 1,-1 0-1,0 0 0,0 0 0,5-8 1,-9 10 41,1 1 1,0-1 0,-1 0-1,0 1 1,1-1 0,-1 1-1,0-1 1,0 0 0,0 1-1,0-1 1,0 0 0,0 1-1,0-1 1,-1 0 0,1 1-1,0-1 1,-1 1 0,0-1-1,1 1 1,-1-1 0,0 1-1,0-1 1,0 1 0,1 0 0,-2-1-1,1 1 1,0 0 0,0 0-1,-2-2 1,-51-34 256,48 33-349,-1 1 0,1-1 0,0-1-1,0 1 1,-9-10 0,15 14-27,0 0-1,0-1 0,0 1 1,0-1-1,0 1 0,0 0 1,0-1-1,0 1 1,0-1-1,0 1 0,0 0 1,0-1-1,0 1 0,0-1 1,0 1-1,0 0 0,0-1 1,0 1-1,1-1 0,-1 1 1,0 0-1,0-1 1,0 1-1,1 0 0,-1-1 1,0 1-1,0 0 0,1 0 1,-1-1-1,0 1 0,1 0 1,-1 0-1,0-1 0,1 1 1,-1 0-1,1 0 1,-1 0-1,0 0 0,1-1 1,-1 1-1,1 0 0,-1 0 1,0 0-1,1 0 0,-1 0 1,1 0-1,-1 0 0,0 0 1,1 0-1,-1 0 1,1 1-1,-1-1 0,0 0 1,1 0-1,35 0-1517,-29 0 774,32 0-3154,10 0-2466</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2.743"/>
    </inkml:context>
    <inkml:brush xml:id="br0">
      <inkml:brushProperty name="width" value="0.025" units="cm"/>
      <inkml:brushProperty name="height" value="0.025" units="cm"/>
      <inkml:brushProperty name="color" value="#E71224"/>
    </inkml:brush>
  </inkml:definitions>
  <inkml:trace contextRef="#ctx0" brushRef="#br0">219 88 10954,'0'0'2798,"1"-8"-241,-1 2-2218,1 4-192,0 0 0,-1 0 0,1 0 1,-1-1-1,1 1 0,-1 0 0,0-1 0,0 1 0,0 0 0,-1-1 1,1 1-1,-1 0 0,1-1 0,-1 1 0,1 0 0,-1 0 0,0 0 1,0 0-1,0 0 0,-1 0 0,1 0 0,0 0 0,-1 0 0,1 0 1,-1 0-1,1 1 0,-1-1 0,0 1 0,0-1 0,-3-1 0,0 1-47,-1 1 0,1-1 0,-1 1 0,0 0 0,0 0 0,0 0 0,0 1-1,1 0 1,-1 0 0,0 1 0,0 0 0,0 0 0,0 0 0,1 0 0,-1 1-1,1 0 1,-1 0 0,1 1 0,-1-1 0,1 1 0,0 0 0,1 1 0,-10 7-1,9-7-65,0 1-1,1-1 0,0 1 0,0 0 1,0 1-1,0-1 0,1 1 0,-1-1 1,2 1-1,-1 0 0,0 0 0,1 0 1,1 1-1,-1-1 0,1 0 0,0 1 1,0-1-1,0 1 0,1-1 0,0 1 0,2 11 1,-2-18-33,0 1 0,1 0 1,-1-1-1,0 1 0,1 0 1,-1 0-1,0-1 0,1 1 1,-1 0-1,0-1 0,1 1 1,-1-1-1,1 1 0,-1-1 1,1 1-1,0-1 0,-1 1 1,1-1-1,-1 1 0,1-1 0,0 0 1,0 1-1,-1-1 0,1 0 1,0 0-1,-1 1 0,2-1 1,27-2 69,21-20 29,-36 13-165,-1 0 1,-1-1-1,0-1 1,13-13-1,-21 19 42,0 1 1,-1-1-1,1 0 1,-1 0-1,0 0 0,0 0 1,0-1-1,-1 1 1,0-1-1,0 0 0,0 1 1,-1-1-1,1 0 1,-1-9-1,-2 24-3,0-1 0,0 0 0,-1 0 0,-5 13 1,-4 22 207,11-38-201,-2 4 162,1-1-1,0 1 1,1 0-1,0 0 1,0-1-1,3 15 0,-3-22-90,1 1-1,0 0 0,0 0 0,0 0 0,0-1 1,0 1-1,0 0 0,0-1 0,0 1 1,1-1-1,-1 1 0,1-1 0,-1 0 0,1 0 1,-1 0-1,1 1 0,0-1 0,-1-1 0,1 1 1,0 0-1,0 0 0,0-1 0,0 1 1,0-1-1,0 1 0,-1-1 0,1 0 0,0 0 1,0 0-1,0 0 0,0 0 0,0 0 0,0-1 1,3 0-1,7-2-16,1 0 0,-1-1 0,0-1 0,0 0 0,-1 0 0,1-1 1,-1-1-1,-1 0 0,1 0 0,18-18 0,-12 11-43,1 1 1,24-14-1,-42 26 7,1 1 0,-1 0 0,0 0 0,1 0 1,-1-1-1,1 1 0,-1 0 0,1 0 0,-1 0 0,1 0 0,-1 0 0,0 0 1,1 0-1,-1 0 0,1 0 0,-1 0 0,1 0 0,-1 0 0,1 0 0,-1 0 1,1 0-1,-1 0 0,1 1 0,-1-1 0,0 0 0,1 0 0,-1 0 0,1 1 1,-1-1-1,0 0 0,1 1 0,-1-1 0,0 0 0,1 1 0,-1-1 0,0 0 1,1 1-1,6 25 93,-8 40 224,0-54-248,0 2-81,2 21 297,-1-34-311,1 0-1,-1 0 1,0-1 0,1 1-1,-1 0 1,1-1-1,-1 1 1,1-1-1,0 1 1,-1 0-1,1-1 1,0 1-1,-1-1 1,1 0-1,0 1 1,-1-1-1,1 0 1,0 1-1,0-1 1,0 0 0,-1 0-1,1 1 1,0-1-1,0 0 1,0 0-1,-1 0 1,1 0-1,0 0 1,0 0-1,0 0 1,-1-1-1,1 1 1,0 0-1,0 0 1,0-1-1,-1 1 1,1 0-1,0-1 1,0 0 0,7-2-1122,-1-1 1,0 0 0,0-1-1,-1 0 1,0 0 0,10-9-1,-5 4-1655,13-12-5257</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3.717"/>
    </inkml:context>
    <inkml:brush xml:id="br0">
      <inkml:brushProperty name="width" value="0.025" units="cm"/>
      <inkml:brushProperty name="height" value="0.025" units="cm"/>
      <inkml:brushProperty name="color" value="#E71224"/>
    </inkml:brush>
  </inkml:definitions>
  <inkml:trace contextRef="#ctx0" brushRef="#br0">135 131 11563,'0'0'3374,"-10"7"-641,-1 1-2082,-53 43 2615,58-47-2904,1 1 0,1 0 0,-1 0 0,1 1 1,0 0-1,0-1 0,0 1 0,1 0 0,0 1 1,-3 7-1,5-13-345,1-1 1,0 1 0,0 0-1,0-1 1,0 1 0,0-1-1,0 1 1,0 0-1,0-1 1,0 1 0,0 0-1,0-1 1,0 1 0,0-1-1,0 1 1,1 0-1,-1-1 1,0 1 0,0-1-1,1 1 1,-1-1 0,0 1-1,1-1 1,-1 1-1,1-1 1,-1 1 0,1-1-1,-1 1 1,1-1 0,0 1-1,23 4 141,28-14-88,-35 2-138,1-1 0,-1-1 0,-1 0-1,0-1 1,0-1 0,-1-1 0,0 0 0,-1-1 0,-1 0-1,0-1 1,0-1 0,-2 0 0,0 0 0,0-1 0,-2-1 0,14-30-1,-16 17 412,-10 24 116,-9 18-273,0 4-63,2 2 0,-1 0-1,2 0 1,0 1 0,2 0 0,0 0 0,1 0-1,1 1 1,0 0 0,2 1 0,-2 26-1,5-46-113,0 1 0,0-1 0,0 1 0,0-1 0,0 1 0,0-1 0,1 1 0,-1-1 0,0 1 0,1-1 0,-1 1 0,1-1-1,0 1 1,-1-1 0,1 0 0,0 1 0,0-1 0,0 0 0,0 0 0,0 0 0,0 0 0,0 0 0,0 0 0,2 2 0,-1-2 0,1-1 0,-1 1 1,0-1-1,0 1 1,1-1-1,-1 0 1,0 0-1,0 0 0,1 0 1,-1 0-1,0-1 1,1 1-1,-1-1 1,3-1-1,6-2-87,0 0-1,0-1 0,-1-1 1,0 0-1,12-9 1,22-28-628,-42 40 705,0 1 0,0-1 1,0 1-1,-1-1 0,1 0 0,-1 0 0,1 0 0,-1 1 1,0-1-1,0 0 0,-1-1 0,1 1 0,-1 0 0,1 0 1,-1 0-1,0 0 0,0-5 0,-1 8 8,1-1 1,-1 1-1,1-1 1,0 1-1,-1 0 0,1-1 1,-1 1-1,1 0 1,-1-1-1,1 1 0,-1 0 1,1 0-1,-1 0 0,0-1 1,1 1-1,-1 0 1,1 0-1,-1 0 0,1 0 1,-1 0-1,0 0 1,1 0-1,-1 0 0,1 0 1,-1 0-1,0 0 0,1 0 1,-1 1-1,1-1 1,-1 0-1,1 0 0,-1 1 1,1-1-1,-1 0 1,1 1-1,-1-1 0,1 0 1,-1 1-1,1-1 0,0 1 1,-1-1-1,0 1 1,-21 16 96,21-15-96,-6 3 57,1 1 0,0 0 0,1 1 0,0-1-1,0 1 1,0 1 0,0-1 0,1 0 0,-5 16-1,9-23-60,0 1-1,0-1 0,0 1 1,0-1-1,1 1 0,-1-1 0,0 1 1,0-1-1,1 0 0,-1 1 1,0-1-1,1 1 0,-1-1 0,0 0 1,1 1-1,-1-1 0,1 0 1,-1 1-1,0-1 0,1 0 0,-1 0 1,1 1-1,-1-1 0,1 0 1,-1 0-1,1 0 0,-1 0 0,1 1 1,-1-1-1,1 0 0,-1 0 1,1 0-1,-1 0 0,1 0 0,0-1 1,26 1-59,-20 0-3,41-2-596,37 0 19,-78 2 675,0 1-1,-1 0 0,1 0 0,0 0 0,-1 1 0,1 0 0,-1 0 1,0 1-1,9 4 0,-3 2 732,-5-6 739,-4-14-631,-1 0-986,0-67 498,-2 53-403,0 25-132,6 0 30,0 0-1,0 1 1,0-1-1,0 2 1,0-1-1,-1 1 1,9 3-1,26 5-79,156-7-1472,-195-3 1672,0 1 0,-1-1-1,1 1 1,0-1-1,-1 1 1,1-1 0,0 1-1,-1 0 1,1-1 0,0 1-1,-1 0 1,1-1-1,-1 1 1,0 0 0,1 0-1,-1-1 1,1 1 0,-1 0-1,0 0 1,0 0-1,0 0 1,1 0 0,-1-1-1,0 1 1,0 0 0,0 0-1,0 0 1,0 1-1,-1 30 490,0-26-336,-3 19 326,3-21-394,0 1-1,1-1 1,-1 1 0,1-1 0,-1 1 0,1-1 0,1 0 0,0 8 0,0-11-84,-1-1-1,1 1 1,-1-1 0,1 1 0,0-1 0,-1 1 0,1-1-1,0 0 1,-1 1 0,1-1 0,0 0 0,-1 1 0,1-1 0,0 0-1,0 0 1,0 0 0,-1 0 0,1 0 0,0 0 0,0 0-1,-1 0 1,1 0 0,0 0 0,0 0 0,0 0 0,-1-1-1,1 1 1,1 0 0,22-8 72,-7-1-91,0 0 0,20-16-1,-27 17-189,0 1 0,1 0-1,0 1 1,0 0 0,0 0 0,1 1-1,-1 1 1,24-6 0,-34 10 198,0 1 0,0-1 1,-1 0-1,1 1 1,0-1-1,0 0 1,-1 1-1,1-1 1,0 1-1,-1-1 1,1 1-1,0 0 1,-1-1-1,1 1 1,-1 0-1,1-1 0,-1 1 1,1 0-1,-1 0 1,0-1-1,1 1 1,-1 0-1,0 0 1,0 0-1,1 0 1,-1-1-1,0 1 1,0 0-1,0 0 1,0 0-1,0 0 0,0 0 1,0-1-1,0 1 1,-1 0-1,1 0 1,0 0-1,-1 1 1,-6 36 151,4-28-104,1-6-26,1 0 0,-1 0 0,1 0 0,0 0 1,0 0-1,0 0 0,0 0 0,1 0 0,0 0 0,0 0 1,0 8-1,12-18-5437,-1-7-2567</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4.479"/>
    </inkml:context>
    <inkml:brush xml:id="br0">
      <inkml:brushProperty name="width" value="0.025" units="cm"/>
      <inkml:brushProperty name="height" value="0.025" units="cm"/>
      <inkml:brushProperty name="color" value="#E71224"/>
    </inkml:brush>
  </inkml:definitions>
  <inkml:trace contextRef="#ctx0" brushRef="#br0">0 85 13645,'0'-5'1345,"2"-3"897,17 1-704,11 0-705,10-2-161,11 1-223,5 3-385,2-3-673,-4-2-4099,-2-8-6663</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8.128"/>
    </inkml:context>
    <inkml:brush xml:id="br0">
      <inkml:brushProperty name="width" value="0.025" units="cm"/>
      <inkml:brushProperty name="height" value="0.025" units="cm"/>
      <inkml:brushProperty name="color" value="#E71224"/>
    </inkml:brush>
  </inkml:definitions>
  <inkml:trace contextRef="#ctx0" brushRef="#br0">58 18 10570,'7'-17'5269,"-5"17"-1508,-2 30-271,0-9-3614,-2 35 841,1-23-150,5 61 1,-4-92-554,0 0-1,1 0 1,-1 0 0,0 0-1,1 0 1,-1 0 0,1-1-1,0 1 1,0 0 0,0 0-1,-1-1 1,2 1 0,-1 0-1,0-1 1,0 1 0,0-1-1,1 0 1,-1 1 0,1-1-1,-1 0 1,1 0 0,0 0-1,-1 0 1,1 0 0,0 0-1,-1 0 1,1-1 0,0 1-1,0 0 1,0-1 0,0 0-1,0 1 1,0-1 0,2 0-1,7-1-8,1 0 0,0 0 0,-1-2 0,1 1 0,10-5 0,-14 4-116,0 1-1,0 0 1,0 0-1,0 1 1,0 0-1,15 0 1,-22 2 110,0 0-1,0-1 1,1 1 0,-1 0 0,0 1 0,0-1-1,0 0 1,0 0 0,0 0 0,0 1-1,0-1 1,-1 0 0,1 1 0,0-1 0,-1 1-1,1-1 1,-1 1 0,1-1 0,-1 1 0,0-1-1,0 1 1,0-1 0,0 1 0,0-1-1,0 1 1,0-1 0,0 1 0,-1 2 0,1 0 79,0 1 0,-1 0 0,0-1 0,0 1 0,0-1 0,0 1 0,-1-1 0,-3 8 0,0-7 91,-1 0 1,1 0-1,-1-1 0,0 0 1,-1 0-1,1 0 0,0 0 0,-1-1 1,0 0-1,0-1 0,0 0 1,0 0-1,-1 0 0,-9 1 1,7-2-12,-1 0 0,0 0 0,0 0 0,0-2 0,0 1 1,1-1-1,-1-1 0,0 0 0,-11-4 0,19 5-185,-1-1-1,1 1 0,0-1 0,0 0 1,0 0-1,1 0 0,-1 0 0,0-1 1,1 1-1,0-1 0,-1 1 0,1-1 1,-2-3-1,4 5-99,-1 0 1,1 0-1,0 1 0,-1-1 0,1 0 1,0 0-1,0 0 0,-1 0 1,1 0-1,0 1 0,0-1 1,0 0-1,0 0 0,0 0 0,0 0 1,0 0-1,1 0 0,-1 0 1,0 1-1,1-3 0,0 2-219,0 0-1,0 0 0,0 0 1,0 0-1,0 0 0,0 0 1,0 0-1,0 1 0,0-1 1,0 0-1,1 1 1,-1-1-1,0 0 0,1 1 1,-1 0-1,0-1 0,3 1 1,15-5-4886,1 2-1799</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8.468"/>
    </inkml:context>
    <inkml:brush xml:id="br0">
      <inkml:brushProperty name="width" value="0.025" units="cm"/>
      <inkml:brushProperty name="height" value="0.025" units="cm"/>
      <inkml:brushProperty name="color" value="#E71224"/>
    </inkml:brush>
  </inkml:definitions>
  <inkml:trace contextRef="#ctx0" brushRef="#br0">23 0 14221,'0'0'9951,"0"12"-8435,-10 128 1047,-2 24-1933,12-163-715,0-1 1,0 1 0,0-1-1,0 1 1,0 0 0,0-1-1,0 1 1,0-1 0,0 1 0,0-1-1,0 1 1,0-1 0,0 1-1,0-1 1,1 1 0,-1-1-1,0 1 1,0-1 0,0 1-1,1-1 1,-1 1 0,0-1-1,1 0 1,-1 1 0,1-1 0,-1 1-1,0-1 1,1 0 0,-1 0-1,1 1 1,-1-1 0,1 0-1,-1 0 1,1 1 0,-1-1-1,1 0 1,-1 0 0,1 0-1,-1 0 1,1 0 0,-1 0-1,1 0 1,-1 0 0,1 0 0,-1 0-1,2 0 1,0 0-595,-1-1 1,1 0-1,0 1 0,-1-1 1,1 0-1,-1 0 0,1 0 1,-1 0-1,1 0 0,-1 0 1,0-1-1,3-1 0,8-15-8850</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8.978"/>
    </inkml:context>
    <inkml:brush xml:id="br0">
      <inkml:brushProperty name="width" value="0.025" units="cm"/>
      <inkml:brushProperty name="height" value="0.025" units="cm"/>
      <inkml:brushProperty name="color" value="#E71224"/>
    </inkml:brush>
  </inkml:definitions>
  <inkml:trace contextRef="#ctx0" brushRef="#br0">9 40 13068,'0'0'7052,"-2"10"-5007,-4 32-492,6-40-1483,0-1-1,0 0 1,0 1-1,0-1 1,1 0-1,-1 1 1,0-1-1,1 0 1,-1 0-1,1 1 1,-1-1-1,1 0 1,0 0-1,-1 0 1,1 0-1,0 0 1,0 0-1,0 0 1,0 0-1,0 0 1,0 0-1,0 0 1,0-1-1,0 1 1,0 0-1,0-1 1,1 1-1,-1-1 1,0 1-1,0-1 1,1 0-1,-1 1 1,0-1-1,1 0 1,-1 0-1,0 0 1,1 0-1,-1 0 1,3-1-1,3 1-19,1 0 0,-1-1 0,1 0 0,-1 0 1,8-2-1,-8 0-51,-1 0 0,1 0 0,-1 0 0,1-1 0,-1 0 0,-1 0 1,1 0-1,5-6 0,-8 7-29,0 1 1,0-1 0,-1 0-1,1 0 1,-1-1 0,0 1-1,0 0 1,0-1 0,0 1-1,-1-1 1,1 0-1,-1 1 1,0-1 0,0 0-1,0 0 1,0-4 0,-1 7 26,0 1 1,0-1 0,0 0 0,-1 1 0,1-1-1,0 0 1,0 1 0,0-1 0,0 0 0,-1 1-1,1-1 1,0 1 0,-1-1 0,1 1 0,0-1 0,-1 0-1,1 1 1,-1-1 0,1 1 0,-1 0 0,1-1-1,-1 1 1,1-1 0,-1 1 0,1 0 0,-1-1-1,1 1 1,-1 0 0,0 0 0,1-1 0,-1 1 0,0 0-1,1 0 1,-1 0 0,0 0 0,1 0 0,-1 0-1,0 0 1,1 0 0,-1 0 0,1 0 0,-1 0-1,0 1 1,1-1 0,-1 0 0,0 0 0,1 1 0,-1-1-1,1 0 1,-2 1 0,-1 0-6,0 0 1,0 1-1,0-1 1,0 1-1,0 0 1,0 0-1,0 0 1,1 0-1,-3 3 1,-2 3 54,2 1 1,-1 0 0,1 0-1,0 0 1,1 1 0,0 0 0,1 0-1,0 0 1,0 0 0,1 0-1,1 0 1,-1 1 0,2-1-1,0 16 1,0-24-37,1-1 0,-1 0 0,1 1 0,-1-1-1,1 0 1,-1 0 0,1 1 0,0-1 0,0 0 0,0 0 0,0 0 0,0 0 0,0 0-1,0 0 1,0 0 0,0 0 0,0-1 0,0 1 0,1 0 0,-1-1 0,0 1 0,0 0-1,1-1 1,-1 0 0,0 1 0,1-1 0,-1 0 0,1 0 0,-1 0 0,0 0 0,1 0-1,-1 0 1,1 0 0,-1 0 0,0 0 0,1-1 0,-1 1 0,2-1 0,4 0 0,0-1 0,-1 0 0,1 0 0,0 0 0,-1-1 0,10-5 0,2-4-31,-1-2 1,-1-1 0,0 0-1,-1 0 1,0-2 0,-2 0-1,19-29 1,-30 50-73,-2 17 133,-5 23 250,2-28-9,1 1 0,0 0 0,2 0 0,1 19 0,0-34-268,-1-1 1,1 0 0,-1 1 0,1-1 0,0 0 0,-1 0 0,1 1 0,0-1 0,0 0-1,0 0 1,0 0 0,0 0 0,0 0 0,0 0 0,1 0 0,-1 0 0,0-1 0,0 1-1,1 0 1,-1-1 0,1 1 0,-1-1 0,0 1 0,1-1 0,-1 0 0,1 0 0,-1 1-1,1-1 1,-1 0 0,1 0 0,-1-1 0,1 1 0,-1 0 0,0 0 0,1-1 0,-1 1-1,3-2 1,28-11-2333,-30 12 1744,-1 0 0,1 0-1,-1 0 1,0 0 0,1 0 0,-1 0 0,0-1 0,0 1 0,0-1 0,0 1-1,0-1 1,0 1 0,1-4 0,1-8-6825</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9.317"/>
    </inkml:context>
    <inkml:brush xml:id="br0">
      <inkml:brushProperty name="width" value="0.025" units="cm"/>
      <inkml:brushProperty name="height" value="0.025" units="cm"/>
      <inkml:brushProperty name="color" value="#E71224"/>
    </inkml:brush>
  </inkml:definitions>
  <inkml:trace contextRef="#ctx0" brushRef="#br0">1 1 15983,'0'0'8584</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9.674"/>
    </inkml:context>
    <inkml:brush xml:id="br0">
      <inkml:brushProperty name="width" value="0.025" units="cm"/>
      <inkml:brushProperty name="height" value="0.025" units="cm"/>
      <inkml:brushProperty name="color" value="#E71224"/>
    </inkml:brush>
  </inkml:definitions>
  <inkml:trace contextRef="#ctx0" brushRef="#br0">70 0 16496,'0'0'5237,"0"10"-3748,-2 20-495,-2 0-1,-9 39 1,6-36-215,1 1-1,-2 50 1,8-83-781,-1 0 1,1 1-1,1-1 0,-1 0 1,0 0-1,0 1 1,0-1-1,1 0 0,-1 0 1,1 1-1,-1-1 0,1 0 1,-1 0-1,1 0 0,0 0 1,-1 0-1,1 0 0,0 0 1,0 0-1,0 0 1,0 0-1,0 0 0,0-1 1,0 1-1,0 0 0,0-1 1,0 1-1,0 0 0,0-1 1,1 0-1,-1 1 0,0-1 1,0 0-1,1 1 1,-1-1-1,0 0 0,0 0 1,1 0-1,-1 0 0,0 0 1,1 0-1,-1-1 0,0 1 1,0 0-1,1-1 1,1 0-1,9-2-600,1-1 0,0-1-1,19-10 1,-17 8-628,-11 5 1066,0 1-1,0-1 1,0 1-1,0 0 1,0 0-1,0 0 1,0 0-1,0 1 1,0-1-1,6 1 1,-9 1 199,0-1 0,0 1 0,0 0 0,0-1 0,0 1 0,0 0 0,0-1 0,0 1 0,0 0 0,0 0 0,0 0 0,-1 0 1,1 0-1,0 0 0,-1 0 0,1 0 0,-1 0 0,1 0 0,-1 0 0,1 1 0,-1-1 0,0 0 0,1 0 0,-1 0 0,0 1 0,0-1 0,0 0 0,0 0 0,0 1 1,0-1-1,0 0 0,-1 0 0,1 0 0,0 1 0,-1-1 0,0 2 0,-1 3 180,0 0 1,-1 0-1,1 0 1,-1 0-1,-1-1 1,1 1-1,-1-1 1,0 0-1,0 0 1,0 0 0,-1 0-1,1-1 1,-1 0-1,-1 0 1,-9 6-1,5-3 23,-1-1-1,1 0 1,-1 0 0,-1-1-1,1-1 1,-1 0-1,-17 3 1,26-6-203,1-1-1,-1 1 1,0-1 0,1 0-1,-1 0 1,0 0-1,0-1 1,1 1 0,-1-1-1,-3 0 1,5 0-102,0 1 1,0 0-1,1-1 1,-1 1-1,0-1 0,1 1 1,-1-1-1,1 1 1,-1-1-1,0 1 1,1-1-1,-1 0 0,1 1 1,0-1-1,-1 0 1,1 1-1,-1-1 1,1 0-1,0 0 1,0 1-1,-1-1 0,1 0 1,0-1-1,0-1-443,1 0-1,-1 0 0,1 0 1,0 0-1,0 0 1,0 0-1,0 0 0,1 0 1,-1 1-1,1-1 0,0 1 1,-1-1-1,1 1 1,0-1-1,0 1 0,5-4 1,13-11-6073,1-2-3650</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0.001"/>
    </inkml:context>
    <inkml:brush xml:id="br0">
      <inkml:brushProperty name="width" value="0.025" units="cm"/>
      <inkml:brushProperty name="height" value="0.025" units="cm"/>
      <inkml:brushProperty name="color" value="#E71224"/>
    </inkml:brush>
  </inkml:definitions>
  <inkml:trace contextRef="#ctx0" brushRef="#br0">69 0 10314,'0'0'14798,"2"11"-13565,0 10-836,-2 0 0,-1 1 0,-1-1 0,0 1 0,-9 32 0,4-16 2,1-9-236,2 1-1,1 0 0,2 1 0,2 38 1,-1-68-269,1 0 0,-1 0 0,0 0 0,0 0 1,0 0-1,0 0 0,1 0 0,-1 0 0,0 0 1,1 0-1,-1-1 0,1 1 0,-1 0 0,1 0 1,0 0-1,-1-1 0,1 1 0,0 0 0,-1-1 1,1 1-1,0 0 0,1 0 0,-2-1-20,1 0-1,-1 0 0,1 0 1,-1 0-1,1-1 0,-1 1 1,0 0-1,1 0 1,-1 0-1,1-1 0,-1 1 1,1 0-1,-1 0 1,0-1-1,1 1 0,-1 0 1,0-1-1,1 1 0,-1 0 1,0-1-1,1 1 1,-1-1-1,0 1 0,0 0 1,1-1-1,-1 1 1,0-1-1,0 1 0,0-1 1,0 1-1,0-1 0,0 1 1,0-1-1,1 1 1,-1-1-1,-1 1 0,1-1 1,0 1-1,0-1 1,0 1-1,0-1 0,0-11-1123,0 1 0,-1-1 1,0 1-1,-5-20 0,-17-40 310,-4-19 5834,27 90-4728,0-1 0,0 0 0,0 0 0,0 1 0,0-1 0,0 0 0,0 0 0,0 1 0,0-1 0,0 0 1,0 0-1,0 1 0,1-1 0,-1 0 0,0 1 0,1-1 0,-1 0 0,0 1 0,1-1 0,-1 0 0,1 1 0,-1-1 0,1 1 0,-1-1 1,1 1-1,-1-1 0,2 0 0,25-7 1610,45 11-3095,-49-1 221,11-2-3573,5 0-4468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1.905"/>
    </inkml:context>
    <inkml:brush xml:id="br0">
      <inkml:brushProperty name="width" value="0.025" units="cm"/>
      <inkml:brushProperty name="height" value="0.025" units="cm"/>
    </inkml:brush>
  </inkml:definitions>
  <inkml:trace contextRef="#ctx0" brushRef="#br0">120 228 10442,'0'0'8888,"-10"0"-6363,3-1-2224,0 2 0,0-1 1,0 1-1,1 0 0,-1 0 0,0 1 0,1 0 0,-9 4 0,12-5-219,1 0 0,-1 1 1,1-1-1,-1 1 0,1 0 0,0 0 0,-1 0 1,1 0-1,0 0 0,0 1 0,1-1 0,-1 1 1,0-1-1,1 1 0,-1-1 0,1 1 1,0 0-1,0 0 0,0-1 0,0 1 0,1 0 1,-1 0-1,1 0 0,0 0 0,-1 5 1,2-7-71,0 0 1,-1 0 0,1 0-1,-1 0 1,1 0 0,0 0 0,0 0-1,-1 0 1,1 0 0,0-1 0,0 1-1,0 0 1,0 0 0,0-1-1,0 1 1,0-1 0,0 1 0,1-1-1,-1 1 1,0-1 0,0 0-1,0 0 1,0 1 0,1-1 0,-1 0-1,0 0 1,0 0 0,0 0 0,1 0-1,-1-1 1,2 1 0,46-7 39,-29-1 2,-1-1 0,0 0 1,-1-2-1,0 0 0,0-1 0,-1-1 1,-1 0-1,0-1 0,-1-1 0,-1 0 1,0-1-1,-1-1 0,-1 0 1,-1-1-1,0 0 0,-1-1 0,13-35 1,-20 29 592,-3 25-638,0 0 0,0 0-1,-1-1 1,1 1 0,0 0 0,0 0-1,-1 0 1,1 0 0,0 0 0,-1 0 0,1-1-1,0 1 1,0 0 0,-1 0 0,1 0-1,0 0 1,-1 0 0,1 0 0,0 0-1,0 0 1,-1 0 0,1 0 0,0 0-1,-1 1 1,1-1 0,0 0 0,0 0-1,-1 0 1,1 0 0,0 0 0,0 0-1,-1 1 1,1-1 0,0 0 0,0 0-1,-1 0 1,1 1 0,0-1 0,0 0 0,-31 36 124,19-16-80,-53 92-82,58-97 148,0-1 1,2 1 0,-1 1 0,2-1 0,-5 31-1,8-44-101,1 0 0,0 0 0,-1 0 0,1 0 0,0 0 0,1 0 0,-1 0 0,0 0 0,1 0 0,-1 0 0,1 0 0,-1 0 0,1 0 0,0 0 0,0 0 0,0-1 0,0 1-1,0 0 1,0-1 0,0 1 0,1-1 0,-1 1 0,1-1 0,1 2 0,1-1-4,-1 0-1,1-1 1,-1 1-1,1-1 1,-1 0-1,1 0 1,0-1-1,0 1 1,-1-1 0,1 0-1,0 0 1,4 0-1,6-2-33,0 0-1,0 0 0,-1-1 1,0-1-1,1 0 0,16-9 1,-11 3-153,0-1-1,34-24 1,-49 32 172,0 0-1,0-1 1,-1 1 0,1 0-1,-1-1 1,1 0 0,-1 0 0,0 0-1,-1 0 1,1 0 0,-1-1-1,0 1 1,0-1 0,0 0-1,0 1 1,-1-1 0,0 0 0,1-8-1,-2 12 3,-1 0 0,1 0 0,-1 0 0,1 0 0,-1 1 0,0-1 0,1 0 0,-1 0 0,0 1 0,0-1 0,1 0-1,-1 1 1,0-1 0,0 1 0,0-1 0,0 1 0,0-1 0,0 1 0,0 0 0,0-1 0,0 1 0,0 0 0,0 0 0,0 0 0,0 0-1,0 0 1,0 0 0,0 0 0,0 0 0,0 0 0,-2 1 0,-36 6 1,28-3 21,1 2 0,0-1 0,0 1 1,1 1-1,-14 11 0,19-14 33,-1 0-1,1 0 1,0 0 0,0 1 0,0-1 0,1 1 0,-1 0 0,1 0 0,0 0 0,1 0-1,-1 1 1,-2 8 0,6-13-52,-1 0-1,0 0 0,1-1 1,-1 1-1,1 0 0,-1 0 1,1-1-1,-1 1 1,1 0-1,-1 0 0,1-1 1,0 1-1,-1-1 1,1 1-1,0-1 0,0 1 1,-1-1-1,1 1 0,0-1 1,0 1-1,0-1 1,-1 0-1,1 0 0,0 1 1,0-1-1,0 0 0,0 0 1,0 0-1,0 0 1,0 0-1,0 0 0,-1 0 1,3-1-1,41 1 70,-37-1-69,17-1-295,43-10-1,-46 7 108,0 1-1,41-2 0,-78 12 1258,6-2-954,9-25 13,1 17-137,1 1 0,0-1 0,0 0-1,0 0 1,0 0 0,0 0 0,1 1-1,0-1 1,0 1 0,0-1 0,0 1-1,0 0 1,0 0 0,1 0 0,0 0 0,0 0-1,0 0 1,0 1 0,0-1 0,0 1-1,1 0 1,-1 0 0,7-3 0,-4 3-9,1 1 1,-1-1-1,1 1 1,-1 0-1,1 0 1,0 1-1,-1 0 0,1 0 1,0 1-1,-1-1 1,1 1-1,-1 1 1,10 2-1,9 3 28,-21-7-46,1 2 0,0-1-1,0 0 1,0 1 0,-1 0 0,1 0-1,6 3 1,-10-4 43,0 0 0,0 1 1,0-1-1,0 0 0,-1 0 0,1 0 0,0 0 0,-1 1 0,1-1 1,0 0-1,-1 1 0,1-1 0,-1 0 0,0 1 0,0-1 0,1 1 1,-1-1-1,0 1 0,0-1 0,0 1 0,0-1 0,-1 0 1,1 1-1,0-1 0,0 1 0,-1-1 0,1 0 0,-1 1 0,0-1 1,-1 2-1,1 1 53,-1 0 0,1 0 1,-1 0-1,1 0 1,0 0-1,0 0 0,0 8 1,1-12-64,0 0 1,0 1 0,0-1 0,1 0-1,-1 1 1,0-1 0,0 0-1,0 1 1,0-1 0,0 0 0,1 1-1,-1-1 1,0 0 0,0 1-1,1-1 1,-1 0 0,0 0 0,0 1-1,1-1 1,-1 0 0,0 0 0,1 0-1,-1 1 1,0-1 0,1 0-1,-1 0 1,0 0 0,1 0 0,-1 0-1,0 0 1,1 0 0,0 1 0,23-9-115,-5-2-76,-15 8 164,0-1-1,0 1 1,0 0-1,0 0 1,1 0-1,-1 1 0,1 0 1,-1-1-1,1 1 1,4 0-1,-12 26-123,-15 8-812,-2-19-6849,9-12-3059</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4.677"/>
    </inkml:context>
    <inkml:brush xml:id="br0">
      <inkml:brushProperty name="width" value="0.025" units="cm"/>
      <inkml:brushProperty name="height" value="0.025" units="cm"/>
      <inkml:brushProperty name="color" value="#E71224"/>
    </inkml:brush>
  </inkml:definitions>
  <inkml:trace contextRef="#ctx0" brushRef="#br0">147 218 15278,'0'0'2355,"-9"-1"-279,4 0-1939,0 0 0,0 0-1,0 1 1,1 0-1,-1 0 1,0 0 0,0 1-1,0 0 1,1 0 0,-1 0-1,0 0 1,1 1-1,-1-1 1,1 1 0,-1 1-1,1-1 1,0 0 0,0 1-1,0 0 1,0 0-1,1 0 1,-1 1 0,1-1-1,0 1 1,0 0 0,-4 5-1,4-5-76,1 1 1,0-1-1,0 0 0,0 0 0,0 1 0,1-1 0,-1 1 1,1-1-1,1 1 0,-2 5 0,2-8-56,0-1 0,1 0-1,-1 1 1,0-1 0,0 0-1,1 1 1,-1-1 0,1 0-1,-1 1 1,1-1 0,-1 0-1,1 0 1,0 0 0,0 0 0,0 1-1,-1-1 1,1 0 0,0 0-1,0-1 1,0 1 0,1 0-1,-1 0 1,0 0 0,0-1 0,0 1-1,1-1 1,-1 1 0,0-1-1,0 1 1,1-1 0,-1 0-1,0 1 1,1-1 0,-1 0-1,1 0 1,-1 0 0,0 0 0,3-1-1,6 1 23,0-2 1,-1 1-1,1-1 0,0-1 0,-1 0 0,0 0 0,1-1 0,-1 0 0,0 0 1,-1-1-1,13-9 0,12-11-2,42-39 1,-75 64-25,24-23 31,39-46 0,-55 60 57,-1-1 0,0 0 0,-1 0 0,0-1 0,-1 0 0,0 0 0,0-1 0,3-15 0,-8 27-78,0 0-1,1-1 1,-1 1-1,0-1 1,0 1-1,0 0 0,0-1 1,0 1-1,1-1 1,-1 1-1,0 0 0,0-1 1,0 1-1,0-1 1,0 1-1,0-1 1,0 1-1,-1 0 0,1-1 1,0 1-1,0-1 1,0 1-1,0-1 1,0 1-1,-1 0 0,1-1 1,0 1-1,0 0 1,-1-1-1,1 1 1,0 0-1,-1-1 0,1 1 1,0 0-1,-1 0 1,1-1-1,0 1 1,-1 0-1,-16 8-8,10 0 2,-1 1 1,2 0 0,-1 0-1,1 1 1,0 0-1,1 0 1,1 0 0,-7 20-1,2-2 36,1 0 0,-5 38 0,13-65-38,-2 11 108,0 0-1,1 0 0,1 1 1,0-1-1,2 18 0,-2-27-90,1-1 0,-1 1 0,1-1 0,0 1 0,0-1-1,0 0 1,0 1 0,0-1 0,1 0 0,-1 0 0,1 0 0,-1 0-1,1 0 1,0 0 0,0 0 0,0-1 0,0 1 0,0 0 0,0-1-1,0 0 1,1 0 0,-1 1 0,0-1 0,1 0 0,-1-1 0,1 1-1,-1 0 1,1-1 0,-1 0 0,1 1 0,4-1 0,3-1-5,0 0 0,-1 0 0,1-1 1,0 0-1,-1 0 0,0-1 0,1-1 0,-1 1 1,-1-2-1,1 1 0,0-1 0,-1 0 0,0-1 1,12-11-1,-2 1-33,-1 0 1,-1-2 0,0 0-1,26-38 1,-41 53 19,1 1 0,-1-1 0,1 1 0,-1-1 0,0 1 0,0-1 0,0 0 0,0 0 0,0 0 0,-1 1 0,1-7 0,-1 9-1,0 0 0,0 0 1,0-1-1,0 1 0,0 0 0,0 0 1,0 0-1,0 0 0,0-1 0,-1 1 1,1 0-1,0 0 0,0 0 1,0 0-1,0 0 0,0 0 0,-1-1 1,1 1-1,0 0 0,0 0 0,0 0 1,0 0-1,-1 0 0,1 0 0,0 0 1,0 0-1,0 0 0,0 0 1,-1 0-1,1 0 0,0 0 0,0 0 1,0 0-1,-1 0 0,1 0 0,0 0 1,0 0-1,0 0 0,0 0 0,-1 0 1,1 0-1,0 0 0,0 1 0,0-1 1,0 0-1,0 0 0,-1 0 1,1 0-1,-18 17-54,10-6 88,-1 1-1,1 0 1,1 0-1,0 0 1,1 1-1,0 0 1,1 0-1,0 0 1,1 1-1,1-1 1,-3 24-1,5-35-12,1-1 0,0 0 0,0 0 1,0 0-1,0 1 0,1-1 0,-1 0 0,0 0 0,0 0 0,1 0 0,-1 1 1,1-1-1,-1 0 0,1 0 0,-1 0 0,1 0 0,0 0 0,-1 0 0,1 0 1,0 0-1,0 0 0,0-1 0,-1 1 0,1 0 0,0 0 0,2 0 0,0 0 20,0 0-1,0 0 0,0 0 1,0-1-1,0 1 0,0-1 1,0 0-1,0 0 0,0 0 0,5-1 1,3-1 49,0 0 0,-1-1 0,1 0 0,-1 0 1,14-8-1,-2-2-42,0 0 0,39-32 0,-54 38-60,1 1-1,-1-1 1,0-1 0,-1 1-1,0-1 1,0 0 0,-1 0-1,0-1 1,0 0 0,5-15-1,-9 22 7,-1 1-1,1 0 1,-1-1-1,1 1 1,-1-1-1,0 1 1,0-1-1,0 1 0,0-1 1,0 1-1,0 0 1,0-1-1,-1 1 1,0-3-1,1 3 5,0 1-1,-1 0 1,1-1-1,0 1 1,-1-1-1,1 1 1,-1 0-1,1-1 1,0 1-1,-1 0 1,1 0-1,-1-1 1,1 1-1,-1 0 1,1 0-1,-1 0 1,1-1-1,-1 1 1,1 0-1,-1 0 1,1 0 0,-1 0-1,1 0 1,-1 0-1,1 0 1,-1 0-1,0 1 1,-2-1-8,1 1 0,-1 0 0,0 0 0,0 0 0,1 1 0,-1-1 0,1 1 1,-1-1-1,1 1 0,0 0 0,-1 0 0,-2 4 0,-2 2 35,1 1 0,1-1 0,-1 1 0,1 0 0,1 0 0,0 1 0,0-1 0,1 1 0,0 0 0,1 0 0,0 0 0,0 0 0,1 0 0,1 1 1,0 18-1,1-26-17,0-1 0,0 1 0,0-1 0,0 0 0,0 1 0,1-1 1,-1 0-1,1 0 0,-1 0 0,1 0 0,0 0 0,0 0 1,0-1-1,0 1 0,0 0 0,0-1 0,0 0 0,0 1 1,1-1-1,-1 0 0,1 0 0,-1-1 0,1 1 0,-1 0 0,1-1 1,-1 1-1,1-1 0,-1 0 0,1 0 0,0 0 0,-1 0 1,4-1-1,1 1-309,0-1 0,0 1 0,0-1 0,-1-1 0,1 1 0,0-1 0,0-1 0,-1 1 0,1-1 0,10-6 0,7-16-3846,-3-7-2151</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5.021"/>
    </inkml:context>
    <inkml:brush xml:id="br0">
      <inkml:brushProperty name="width" value="0.025" units="cm"/>
      <inkml:brushProperty name="height" value="0.025" units="cm"/>
      <inkml:brushProperty name="color" value="#E71224"/>
    </inkml:brush>
  </inkml:definitions>
  <inkml:trace contextRef="#ctx0" brushRef="#br0">77 4 609,'0'0'20307,"-62"-3"-18610,51 3-896,7 8-673,4 1-224,0-4-2434</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5.407"/>
    </inkml:context>
    <inkml:brush xml:id="br0">
      <inkml:brushProperty name="width" value="0.025" units="cm"/>
      <inkml:brushProperty name="height" value="0.025" units="cm"/>
      <inkml:brushProperty name="color" value="#E71224"/>
    </inkml:brush>
  </inkml:definitions>
  <inkml:trace contextRef="#ctx0" brushRef="#br0">103 1 14029,'0'0'2659,"0"46"-97,-11-9-416,2 5-961,-2 2-480,1 0-64,2-2-353,3-8-192,0-5-96,0-7-256,2-10-993,-3-10-577,0-2-833,-3-7-1793,-5-14-1281</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5.752"/>
    </inkml:context>
    <inkml:brush xml:id="br0">
      <inkml:brushProperty name="width" value="0.025" units="cm"/>
      <inkml:brushProperty name="height" value="0.025" units="cm"/>
      <inkml:brushProperty name="color" value="#E71224"/>
    </inkml:brush>
  </inkml:definitions>
  <inkml:trace contextRef="#ctx0" brushRef="#br0">1 124 8104,'6'-10'2284,"0"2"-1654,-1 0-1,1 0 0,0 1 0,0 0 0,1 0 0,0 1 0,0 0 0,1 0 0,0 0 1,0 1-1,0 1 0,17-8 0,-8 6 162,1 1 1,1 1-1,-1 1 0,36-2 1,-47 5-623,-1-1-1,1 2 1,0-1 0,-1 1 0,1 0 0,0 0 0,-1 0 0,1 1 0,-1 0-1,0 1 1,0-1 0,0 1 0,0 1 0,0-1 0,-1 1 0,10 8 0,-12-10-114,-1 1 0,0-1 0,0 1 0,0 0 0,-1 0 0,1 0 1,-1 0-1,1 0 0,-1 1 0,0-1 0,0 0 0,-1 1 0,1-1 0,-1 0 1,1 1-1,-1-1 0,0 1 0,-1-1 0,1 0 0,0 1 0,-1-1 0,0 0 0,0 1 1,0-1-1,0 0 0,0 0 0,-1 0 0,1 0 0,-1 0 0,0 0 0,0 0 1,0 0-1,-4 3 0,-8 10 232,-1 0 1,-1-2-1,0 0 0,-21 15 1,22-18-183,9-7-42,0 0-1,1 1 1,0 0-1,0 0 1,0 1-1,0-1 1,1 1-1,-6 10 1,10-15-55,-1 1 1,1-1-1,-1 0 0,1 1 1,-1-1-1,1 1 0,0-1 1,0 1-1,0-1 1,0 0-1,0 1 0,0-1 1,0 1-1,0-1 0,0 1 1,1-1-1,-1 0 1,2 3-1,-1-2-23,0 0 0,1 0 1,-1-1-1,1 1 0,0 0 0,-1-1 1,1 0-1,0 1 0,0-1 0,0 0 1,0 0-1,0 0 0,0 0 1,0 0-1,4 1 0,9 2-772,-1-1-1,0 0 1,1-1-1,20 0 1,29-2-6126,-49 0 4412,21-1-6462</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6.142"/>
    </inkml:context>
    <inkml:brush xml:id="br0">
      <inkml:brushProperty name="width" value="0.025" units="cm"/>
      <inkml:brushProperty name="height" value="0.025" units="cm"/>
      <inkml:brushProperty name="color" value="#E71224"/>
    </inkml:brush>
  </inkml:definitions>
  <inkml:trace contextRef="#ctx0" brushRef="#br0">170 54 15951,'0'0'2685,"-11"0"-240,11-1-2437,-6 0 187,0 1 0,1-1-1,-1 1 1,0 0 0,0 0 0,1 0-1,-1 1 1,0 0 0,0 0 0,1 0-1,-1 1 1,1 0 0,-1 0-1,1 0 1,0 1 0,0 0 0,0 0-1,0 0 1,0 0 0,1 1 0,-6 5-1,6-5-72,1 1 0,-1-1 1,1 1-1,0-1 0,1 1 0,-1 0 0,1 0 0,0 0 0,0 0 0,0 1 0,1-1 0,0 0 0,0 1 0,-1 9 0,2-14-114,0 0-1,0-1 0,1 1 1,-1-1-1,0 1 0,0-1 1,0 1-1,0-1 0,1 1 1,-1-1-1,0 1 0,0-1 0,1 0 1,-1 1-1,0-1 0,1 1 1,-1-1-1,1 0 0,-1 1 1,0-1-1,1 0 0,-1 1 1,1-1-1,-1 0 0,1 0 1,-1 1-1,1-1 0,-1 0 1,1 0-1,0 0 0,24 1 91,23-12-1,-31 3-137,-1 0 0,0-1-1,-1 0 1,0-1 0,0-1 0,-1 0-1,-1-1 1,0-1 0,0 0 0,-1-1-1,-1 0 1,18-31 0,-60 105 525,24-49-368,0 1-1,0 0 1,1 0-1,1 0 0,0 1 1,1 0-1,0 0 1,1 0-1,-3 25 1,6-37-139,0 1 0,0-1 1,0 0-1,0 0 1,0 0-1,0 0 1,0 1-1,0-1 0,1 0 1,-1 0-1,1 0 1,-1 0-1,0 0 1,1 0-1,0 0 0,-1 0 1,1 0-1,-1 0 1,1 0-1,0 0 1,0 0-1,0 0 0,0-1 1,-1 1-1,1 0 1,0-1-1,0 1 1,0 0-1,1-1 0,-1 1 1,0-1-1,0 0 1,0 1-1,0-1 1,0 0-1,0 0 0,1 0 1,-1 0-1,0 1 1,0-2-1,0 1 1,0 0-1,1 0 0,-1 0 1,0 0-1,0-1 1,0 1-1,0-1 1,2 0-1,3-1-736,1-1 0,-1 1 0,0-1 0,1-1 0,-1 1 0,-1-1 0,8-6 0,12-14-5093,-1-3-3374</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6.529"/>
    </inkml:context>
    <inkml:brush xml:id="br0">
      <inkml:brushProperty name="width" value="0.025" units="cm"/>
      <inkml:brushProperty name="height" value="0.025" units="cm"/>
      <inkml:brushProperty name="color" value="#E71224"/>
    </inkml:brush>
  </inkml:definitions>
  <inkml:trace contextRef="#ctx0" brushRef="#br0">117 0 17617,'0'0'1975,"-7"10"182,-12 17-363,1 1 0,-19 40 0,31-56-1435,0 1 0,1-1-1,1 1 1,0 1-1,1-1 1,0 1-1,1-1 1,0 1 0,1 19-1,2-31-351,-1 0 0,1 0-1,-1 0 1,1 0 0,0-1 0,-1 1 0,1 0-1,0 0 1,0-1 0,0 1 0,1-1 0,-1 1-1,0-1 1,1 1 0,-1-1 0,1 0-1,-1 0 1,1 0 0,-1 0 0,1 0 0,0 0-1,0 0 1,-1 0 0,1 0 0,0-1 0,0 1-1,0-1 1,0 0 0,0 1 0,0-1-1,0 0 1,-1 0 0,1 0 0,0 0 0,0-1-1,3 0 1,4 0-50,0 0-1,-1 0 1,1-1 0,-1 0-1,0-1 1,0 0-1,10-5 1,7-7-350,-20 11 320,0 0 1,0 1-1,1-1 1,-1 1-1,1 1 1,0-1-1,0 1 1,0 0-1,0 0 1,12-1 0,-17 3 68,-1 0 0,1 0 0,0 1 0,-1-1 1,1 0-1,-1 1 0,1-1 0,0 1 0,-1-1 1,1 1-1,-1-1 0,0 1 0,1-1 0,-1 1 1,1-1-1,-1 1 0,0 0 0,1-1 0,-1 1 1,0 0-1,0-1 0,1 1 0,-1 0 0,0-1 1,0 1-1,0 0 0,0-1 0,0 1 0,0 0 1,0 1-1,0 29-16,-1-21 29,-4 30 51,3-33 49,1-1 0,0 1 0,0 0 0,0-1 0,1 1 0,1 13 0,0-20-96,-1 0 0,1 1 1,0-1-1,-1 0 0,1 1 1,-1-1-1,1 0 0,0 0 1,-1 0-1,1 0 0,0 1 1,-1-1-1,1 0 1,-1 0-1,1 0 0,0 0 1,-1 0-1,1-1 0,0 1 1,-1 0-1,1 0 0,0 0 1,-1-1-1,1 1 1,-1 0-1,1 0 0,-1-1 1,1 1-1,0 0 0,-1-1 1,1 0-1,20-11 67,10-14-55,27-18-689,-54 41 582,0 0 0,0 0 0,1 1-1,-1 0 1,1 0 0,-1 0 0,1 1 0,0 0-1,0-1 1,9 0 0,-14 4 89,1 0 1,0 0-1,-1-1 0,1 1 1,-1 0-1,1 0 0,-1 0 1,0-1-1,0 1 0,0 0 1,0 0-1,0 0 0,0 0 1,-1 0-1,0 2 0,-10 33 272,8-31-209,1 0 0,0-1 0,0 2 0,0-1 0,1 0 0,-1 10 0,4-15-46,0-1 0,1 1 0,-1-1-1,0 1 1,0-1 0,0 0 0,1 1 0,-1-1 0,0-1 0,0 1 0,0 0-1,1 0 1,-1-1 0,0 1 0,0-1 0,3-1 0,59-24 59,-51 19-232,-1 1 0,1 1 0,0 0-1,0 1 1,1 1 0,-1 0 0,29-3-1,-42 6 147,1 0-1,0 0 1,0 0-1,-1 0 0,1 0 1,0 0-1,0 1 1,-1-1-1,1 0 1,0 0-1,-1 1 0,1-1 1,0 0-1,0 1 1,-1-1-1,1 0 1,-1 1-1,1-1 0,0 1 1,-1-1-1,1 1 1,-1 0-1,1-1 1,-1 1-1,0-1 0,1 1 1,-1 0-1,1 0 1,-1-1-1,0 1 1,0 0-1,0-1 0,1 1 1,-1 0-1,0 0 1,0-1-1,0 1 1,0 0-1,0 0 0,0-1 1,0 1-1,-1 1 1,-10 40 243,4-17 58,8-25-291,-1 0 0,1 1 0,-1-1 0,0 0 1,1 1-1,-1-1 0,1 0 0,-1 0 0,0 1 0,1-1 0,-1 0 1,1 0-1,-1 0 0,1 0 0,-1 0 0,1 0 0,-1 0 1,1 0-1,-1 0 0,1 0 0,-1 0 0,1 0 0,-1 0 1,1 0-1,-1 0 0,1 0 0,-1 0 0,0-1 0,1 1 0,-1 0 1,1 0-1,-1-1 0,1 1 0,-1 0 0,0-1 0,1 1 1,0-1-1,21-11-131,-21 11 72,5-1 300,-2 0-1914</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7.167"/>
    </inkml:context>
    <inkml:brush xml:id="br0">
      <inkml:brushProperty name="width" value="0.025" units="cm"/>
      <inkml:brushProperty name="height" value="0.025" units="cm"/>
      <inkml:brushProperty name="color" value="#E71224"/>
    </inkml:brush>
  </inkml:definitions>
  <inkml:trace contextRef="#ctx0" brushRef="#br0">37 0 13549,'0'0'8200,"2"10"-6284,0-1-1582,0 0 0,-1 0 0,0 0 0,0 0 0,-1 1-1,0-1 1,-1 0 0,0 0 0,-1 0 0,-4 18 0,-2-8 29,5-11-267,-1 1 1,2-1 0,-1 1 0,1 0 0,0-1-1,1 1 1,-1 10 0,2-19-94,1 1-1,-1-1 1,1 1-1,-1-1 1,1 1 0,-1-1-1,1 1 1,-1-1-1,1 1 1,0-1 0,-1 0-1,1 1 1,0-1 0,-1 0-1,1 1 1,0-1-1,-1 0 1,1 0 0,0 0-1,0 0 1,-1 0 0,1 0-1,0 0 1,-1 0-1,1 0 1,0 0 0,0 0-1,-1 0 1,2-1-1,24-3-123,14-12-352,-33 12 314,1 1-1,-1 0 1,1 0-1,0 0 1,0 1 0,0 0-1,1 0 1,-1 1-1,0 1 1,1-1-1,11 2 1,-19-1 157,1 0-1,-1 1 1,1-1-1,-1 1 1,1-1 0,-1 1-1,1 0 1,-1 0-1,0-1 1,1 1-1,-1 0 1,0 0 0,0 1-1,0-1 1,1 0-1,-1 0 1,0 0 0,-1 1-1,1-1 1,0 0-1,0 1 1,0-1 0,-1 1-1,1-1 1,-1 1-1,1-1 1,-1 1 0,0-1-1,0 1 1,0 0-1,1-1 1,-1 1 0,-1-1-1,1 1 1,0 0-1,0-1 1,-1 1-1,1-1 1,0 1 0,-1-1-1,0 1 1,1-1-1,-2 3 1,-1 2 107,0 1-1,1-1 1,-2 0-1,1-1 1,-1 1-1,0-1 1,0 1-1,0-1 1,-7 5 0,3-5 32,0 0 0,0-1 1,-1 1-1,0-2 0,0 1 1,0-2-1,0 1 0,0-1 1,-1 0-1,-11 0 1,17-2-146,0 0 0,0 0 0,0 0 0,0 0 0,0-1 0,1 1 1,-1-1-1,0 0 0,0-1 0,1 1 0,-1-1 0,-3-1 1,5 2-112,0-1 0,0 1 1,1-1-1,-1 0 0,1 1 1,-1-1-1,1 0 0,0 0 1,-1 0-1,1 0 0,0 0 1,0 0-1,0 0 1,1 0-1,-1 0 0,0-1 1,1 1-1,0 0 0,-1 0 1,1-1-1,0-3 0,0-1-695,0 4 66,0-1-1,0 1 0,0-1 0,0 1 1,1-1-1,0 1 0,-1-1 1,1 1-1,2-4 0,14-15-6452</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7.512"/>
    </inkml:context>
    <inkml:brush xml:id="br0">
      <inkml:brushProperty name="width" value="0.025" units="cm"/>
      <inkml:brushProperty name="height" value="0.025" units="cm"/>
      <inkml:brushProperty name="color" value="#E71224"/>
    </inkml:brush>
  </inkml:definitions>
  <inkml:trace contextRef="#ctx0" brushRef="#br0">14 119 16432,'0'0'8568,"9"3"-6967,-3-2-1494,-1 1-1,1-1 1,0 0-1,0 0 1,0-1-1,0 1 1,0-1-1,0-1 1,0 1-1,0-1 1,0 0-1,0 0 1,-1-1-1,1 0 0,0 0 1,-1 0-1,1-1 1,8-5-1,28-26-35,-40 32-65,-1 0 0,1 0 0,-1 0 0,0 1 0,1-1 0,-1 0 0,0-1 0,0 1 0,0 0 0,0 0 0,-1 0 0,1-1 0,0 1 0,-1 0 0,0 0 0,0-1 0,1 1 0,-1 0 0,-1-1 0,1 1 0,-1-3 0,0 3-2,0 0 0,-1 1 0,1-1 0,0 1 0,-1-1 0,0 1 0,1 0-1,-1-1 1,0 1 0,0 0 0,0 0 0,0 0 0,0 1 0,0-1 0,0 0 0,0 1 0,0-1-1,0 1 1,0 0 0,0 0 0,0-1 0,0 2 0,0-1 0,-1 0 0,-1 1 0,-4-1-6,0 0 0,1 1 0,-1 0 1,0 0-1,-13 5 0,15-3 26,0 0 1,0 1-1,1 0 1,-1 0-1,1 0 1,0 0-1,0 1 1,1 0-1,-1 0 1,1 0-1,0 0 1,0 1-1,1-1 1,0 1-1,0 0 1,0 0-1,1 1 0,0-1 1,0 0-1,0 1 1,1-1-1,0 1 1,0 12-1,1-17-20,0-1-1,1 1 1,0 0 0,-1 0-1,1-1 1,0 1-1,0 0 1,0-1-1,0 1 1,0-1 0,0 1-1,1-1 1,-1 1-1,0-1 1,1 0-1,-1 0 1,1 0 0,-1 0-1,1 0 1,0 0-1,-1 0 1,1 0-1,0-1 1,0 1 0,-1-1-1,4 1 1,55 6-724,-52-7 446,49 0-2833,-18-6-1937,14-7-6541</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8.225"/>
    </inkml:context>
    <inkml:brush xml:id="br0">
      <inkml:brushProperty name="width" value="0.025" units="cm"/>
      <inkml:brushProperty name="height" value="0.025" units="cm"/>
      <inkml:brushProperty name="color" value="#E71224"/>
    </inkml:brush>
  </inkml:definitions>
  <inkml:trace contextRef="#ctx0" brushRef="#br0">145 212 16047,'0'0'7800,"-9"-2"-6509,7 1-1241,-1 0-1,1 0 0,-1 0 0,0 1 1,0-1-1,1 1 0,-1 0 0,0 0 1,1 0-1,-1 0 0,0 0 1,0 1-1,1-1 0,-5 2 0,2 0-15,1 1 0,0-1 0,0 1 0,0 0 0,0 0 0,1 0 0,-1 1 0,1-1 0,-6 8 0,4-5-28,0 0 0,0 0 0,1 1 0,0 0 1,0-1-1,0 1 0,1 0 0,0 1 0,1-1 0,-1 1 1,1-1-1,-1 15 0,3-22-6,0 1 1,0 0-1,0-1 0,1 1 1,-1-1-1,0 1 0,1 0 1,-1-1-1,0 1 0,1-1 1,-1 1-1,1-1 1,-1 1-1,0-1 0,1 1 1,-1-1-1,1 0 0,0 1 1,-1-1-1,1 0 0,-1 1 1,1-1-1,-1 0 0,1 0 1,0 1-1,-1-1 1,1 0-1,0 0 0,-1 0 1,1 0-1,0 0 0,-1 0 1,1 0-1,0 0 0,-1 0 1,1 0-1,-1 0 0,1-1 1,0 1-1,0 0 1,30-9 53,-13 0-30,0-1 0,-1 0-1,-1-1 1,0-1-1,18-17 1,0-3 9,34-43 0,-14 2-1,-50 66 10,-1 1-1,1-1 0,-1 0 0,-1 0 1,1 0-1,-1 0 0,0-1 1,-1 1-1,0 0 0,1-8 0,-3 14-36,1 1 1,0 0-1,0 0 0,0-1 0,-1 1 1,1 0-1,0 0 0,-1-1 0,1 1 0,0 0 1,0 0-1,-1 0 0,1 0 0,0-1 1,-1 1-1,1 0 0,0 0 0,-1 0 0,1 0 1,0 0-1,-1 0 0,1 0 0,0 0 1,-1 0-1,1 0 0,-1 0 0,1 0 0,0 0 1,-1 0-1,1 0 0,0 0 0,-1 1 1,1-1-1,0 0 0,-1 0 0,1 0 0,0 0 1,0 1-1,-1-1 0,1 0 0,0 0 1,0 1-1,-1-1 0,1 1 0,-6 4 40,1 1-1,-1 0 1,1 1-1,1-1 1,-1 1-1,1 0 1,-6 14-1,-21 58 186,29-74-223,-6 18 67,1 1 1,-5 31-1,11-50-158,0 0 1,0 0-1,0 0 1,1 1-1,0-1 0,0 0 1,0 1-1,1-1 1,0 0-1,0 0 1,0 0-1,1 0 0,-1 0 1,1 0-1,1 0 1,-1 0-1,5 6 0,-5-9-368,1 0 0,-1 0 0,1 0 0,0-1 0,0 1-1,-1-1 1,1 1 0,0-1 0,1 0 0,-1 0-1,0 0 1,0-1 0,0 1 0,0-1 0,1 0-1,2 0 1,28 1-8313</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8.570"/>
    </inkml:context>
    <inkml:brush xml:id="br0">
      <inkml:brushProperty name="width" value="0.025" units="cm"/>
      <inkml:brushProperty name="height" value="0.025" units="cm"/>
      <inkml:brushProperty name="color" value="#E71224"/>
    </inkml:brush>
  </inkml:definitions>
  <inkml:trace contextRef="#ctx0" brushRef="#br0">38 0 16848,'0'0'6246,"-29"49"-4068,23-35-737,3 0-352,3-6-512,4-4-385,11-4-224,7-3-1505,-3-12-2916,-1-8-6661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3.152"/>
    </inkml:context>
    <inkml:brush xml:id="br0">
      <inkml:brushProperty name="width" value="0.025" units="cm"/>
      <inkml:brushProperty name="height" value="0.025" units="cm"/>
    </inkml:brush>
  </inkml:definitions>
  <inkml:trace contextRef="#ctx0" brushRef="#br0">153 97 7591,'0'0'5926,"-10"0"-3081,-2-1-2192,1 2-1,-1-1 0,1 1 1,-1 1-1,-16 4 0,25-6-565,0 1-1,0 0 1,0 0 0,1 0-1,-1 0 1,0 1-1,0-1 1,1 1-1,-1-1 1,1 1-1,0 0 1,-1 0-1,1 0 1,0 0 0,0 1-1,0-1 1,0 0-1,1 1 1,-1 0-1,1-1 1,-1 1-1,1 0 1,0 0-1,0-1 1,0 1 0,1 0-1,-1 0 1,1 0-1,-1 0 1,1 0-1,0 4 1,0-7-74,1 1 1,-1-1 0,0 1-1,0-1 1,1 0-1,-1 1 1,0-1-1,1 0 1,-1 1 0,0-1-1,1 0 1,-1 1-1,1-1 1,-1 0-1,0 1 1,1-1 0,-1 0-1,1 0 1,-1 0-1,1 0 1,-1 1-1,1-1 1,-1 0 0,1 0-1,-1 0 1,1 0-1,-1 0 1,1 0-1,-1 0 1,1 0 0,-1-1-1,1 1 1,-1 0-1,1 0 1,0-1-1,20-5 257,-11-1-267,0-1 0,-1 0 0,0 0 0,0-1 0,-1 0 0,0-1 0,-1 1 0,0-2 0,0 1 0,-1-1 0,0 0 0,-1 0 1,4-14-1,-8 25-4,-1 0 1,0-1-1,0 1 0,0-1 1,1 1-1,-1 0 1,0-1-1,0 1 1,0-1-1,0 1 1,0-1-1,0 1 1,0 0-1,0-1 1,0 1-1,0-1 1,0 1-1,0-1 1,0 1-1,0 0 1,0-1-1,0 1 1,-1-1-1,1 1 0,0 0 1,0-1-1,0 1 1,-1-1-1,1 1 1,0 0-1,0-1 1,-1 1-1,1 0 1,0 0-1,-1-1 1,0 1-1,-13 8-10,-15 24 4,22-20 87,1 1 0,1-1 0,0 2 0,0-1 1,2 0-1,-1 1 0,2 0 0,0 0 0,0 0 0,2 21 0,-1-34-49,1 1 0,0-1 0,0 1-1,0-1 1,0 1 0,0 0 0,0-1 0,0 1 0,1-1-1,-1 1 1,0-1 0,1 1 0,0-1 0,-1 0 0,1 1 0,0-1-1,-1 0 1,1 1 0,0-1 0,0 0 0,0 0 0,0 0-1,0 0 1,0 1 0,1-2 0,-1 1 0,0 0 0,1 0-1,-1 0 1,0-1 0,1 1 0,-1 0 0,1-1 0,-1 1 0,1-1-1,-1 0 1,1 0 0,-1 1 0,1-1 0,-1 0 0,1 0-1,-1 0 1,1-1 0,-1 1 0,1 0 0,-1 0 0,1-1-1,2-1 1,4 0 65,-1-1-1,0 0 1,0 0-1,0-1 0,0 0 1,0 0-1,-1-1 1,10-7-1,3-7-47,-2 0 0,26-35 0,-38 47-125,0-1 0,0 1 0,-1-1 1,0 0-1,0 0 0,-1-1 0,0 1 0,-1-1 0,0 0 0,0 1 0,0-13 0,-1 21 70,-1 0 1,0 0-1,0-1 0,0 1 1,0 0-1,0 0 0,0 0 1,0 0-1,0-1 0,0 1 1,0 0-1,0 0 0,0 0 1,0 0-1,0-1 0,0 1 1,0 0-1,0 0 0,0 0 1,-1 0-1,1-1 0,0 1 1,0 0-1,0 0 0,0 0 1,0 0-1,0 0 0,0 0 1,0-1-1,-1 1 0,1 0 1,0 0-1,0 0 0,0 0 1,0 0-1,0 0 0,-1 0 1,1 0-1,0 0 0,0 0 1,0 0-1,0 0 0,-1 0 1,1 0-1,0 0 0,0 0 1,0 0-1,0 0 0,-1 0 1,1 0-1,0 0 0,0 0 1,0 0-1,-12 8-118,-6 15 81,13-11 112,1-1 0,0 1 0,1 0 0,0 0-1,1 0 1,0 0 0,1 0 0,1 1 0,1 23-1,-1-35-43,0 0-1,0 0 0,0 0 0,0 0 0,1 0 0,-1 0 0,0 0 1,1 0-1,-1 0 0,1 0 0,-1 0 0,1 0 0,-1 0 1,1 0-1,-1 0 0,1 0 0,0 0 0,0 0 0,-1-1 1,1 1-1,0 0 0,0-1 0,0 1 0,0-1 0,2 2 1,-1-1 29,1-1 1,-1 1-1,1-1 1,0 0-1,-1 0 1,1 0-1,-1 0 1,1 0-1,0 0 1,4-2-1,1 0 45,0 0 1,0-1-1,0 0 0,0-1 1,-1 0-1,9-5 0,3-5-41,-1-1 0,0-1-1,18-21 1,-28 28-45,0 0-1,-1-1 1,-1 0-1,1 0 1,-2 0 0,1-1-1,-2 1 1,6-17-1,-15 41 8,-1 0 60,0 0 1,-6 30-1,10-30 24,0-5 23,0 1 0,1-1 0,0 1-1,1-1 1,0 1 0,0 0 0,1-1-1,0 1 1,3 13 0,-3-22-102,0 0-1,0 0 1,0 1 0,0-1 0,0 0 0,0 0-1,1 0 1,-1 0 0,0-1 0,0 1-1,1 0 1,-1 0 0,1-1 0,-1 1-1,1-1 1,-1 1 0,0-1 0,1 0-1,0 1 1,-1-1 0,1 0 0,-1 0 0,1 0-1,-1 0 1,1 0 0,-1-1 0,1 1-1,-1 0 1,1-1 0,-1 1 0,1-1-1,-1 1 1,0-1 0,1 0 0,-1 0-1,2-1 1,5-2-7,-1 0 1,-1-1-1,1 1 0,-1-2 0,9-7 0,-9 7-31,-1-2 0,1 1-1,-1 0 1,6-12 0,-10 16-269,1 0-1,-1 1 1,0-1 0,0 0 0,0 0 0,0 0 0,0 0 0,0 0 0,-1-1-1,0 1 1,0 0 0,0 0 0,0 0 0,0 0 0,0 0 0,-2-4 0,-8 7-7564,6 12-7043</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9.467"/>
    </inkml:context>
    <inkml:brush xml:id="br0">
      <inkml:brushProperty name="width" value="0.025" units="cm"/>
      <inkml:brushProperty name="height" value="0.025" units="cm"/>
      <inkml:brushProperty name="color" value="#E71224"/>
    </inkml:brush>
  </inkml:definitions>
  <inkml:trace contextRef="#ctx0" brushRef="#br0">39 44 11979,'0'0'13330,"-5"9"-12417,-1 0-774,2 1 0,-1-1 0,2 1-1,-1 0 1,1 0 0,0 0 0,1 0 0,1 1-1,-2 11 1,4-22-132,-1 1 0,0 0 0,0 0 1,0-1-1,1 1 0,-1 0 0,0-1 0,1 1 0,-1 0 0,1-1 0,-1 1 1,1 0-1,-1-1 0,1 1 0,-1-1 0,1 1 0,-1-1 0,1 1 0,0-1 1,-1 1-1,1-1 0,0 0 0,-1 1 0,1-1 0,0 0 0,0 0 0,-1 0 1,1 1-1,0-1 0,0 0 0,-1 0 0,1 0 0,0 0 0,0 0 0,0 0 1,-1-1-1,1 1 0,0 0 0,0 0 0,-1 0 0,2-1 0,35-11 143,-18 0-124,0-2 0,-1 0 0,-1-1 0,0 0 0,-1-1 0,0-1 0,-2-1 0,17-25 0,-32 73-95,-3-13 78,1-4 21,1-1 0,0 0 0,0 1 0,2-1 0,0 23-1,0-33-17,1 0-1,-1 0 0,1 0 1,-1 0-1,1 0 1,0 0-1,-1-1 0,1 1 1,0 0-1,0 0 0,1-1 1,-1 1-1,0-1 1,0 1-1,1-1 0,-1 1 1,3 1-1,-1-2 7,0 0 0,-1 0 0,1 0 0,0 0 0,-1-1 0,1 1 0,0-1 0,0 0 0,0 1 0,0-1 0,-1-1 0,1 1 0,0 0 0,0-1 0,0 1 0,3-2 0,1-1 23,1 1-1,-1-2 1,1 1-1,-1-1 0,0 0 1,0 0-1,0-1 1,-1 0-1,0 0 0,0-1 1,8-9-1,6-9 54,27-42-1,-38 53-65,-7 41-146,-13 41 248,6-45-81,2 1 1,-2 33-1,5-57-79,0-1 0,0 1 0,0 0 0,0-1 0,0 1 0,0-1 0,0 1 0,0 0 0,0-1 0,0 1 0,0-1 0,0 1 0,0-1 0,1 1 0,-1-1 0,0 1 0,0 0 0,1-1 0,-1 1 0,0-1 0,1 0 0,-1 1 0,0-1 1,1 1-1,-1-1 0,1 0 0,-1 1 0,1-1 0,-1 0 0,1 1 0,-1-1 0,1 0 0,-1 0 0,1 1 0,0-1 0,-1 0 0,1 0 0,-1 0 0,1 0 0,-1 0 0,1 0 0,0 0 0,-1 0 0,1 0 0,-1 0 0,1 0 0,0 0 0,-1 0 0,1-1 0,-1 1 0,1 0 0,-1 0 0,1-1 0,-1 1 0,1 0 0,-1-1 0,1 1 0,-1 0 1,1-1-1,0 0 0,2-1-502,0 0 1,0-1 0,1 1 0,-1-1 0,-1 1-1,1-1 1,0 0 0,3-6 0,6-18-4178,0-3-2706</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19.838"/>
    </inkml:context>
    <inkml:brush xml:id="br0">
      <inkml:brushProperty name="width" value="0.025" units="cm"/>
      <inkml:brushProperty name="height" value="0.025" units="cm"/>
      <inkml:brushProperty name="color" value="#E71224"/>
    </inkml:brush>
  </inkml:definitions>
  <inkml:trace contextRef="#ctx0" brushRef="#br0">27 0 14574,'0'0'6502,"-26"57"-6278,37-42-160,11-2-288,7-3-1474,1-6-2209,3 0-3044</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0.319"/>
    </inkml:context>
    <inkml:brush xml:id="br0">
      <inkml:brushProperty name="width" value="0.025" units="cm"/>
      <inkml:brushProperty name="height" value="0.025" units="cm"/>
      <inkml:brushProperty name="color" value="#E71224"/>
    </inkml:brush>
  </inkml:definitions>
  <inkml:trace contextRef="#ctx0" brushRef="#br0">92 200 14189,'0'0'9198,"-9"10"-8130,-3 6-437,0 0-1,-16 27 1,23-34-380,1-1 0,0 1 1,1 0-1,-1 0 0,2 0 0,-1 0 1,1 0-1,1 0 0,-1 12 0,2-19-241,0-1-1,0 1 1,0-1-1,0 1 1,1-1-1,-1 1 0,0-1 1,1 1-1,-1-1 1,1 1-1,0-1 1,-1 0-1,1 1 1,0-1-1,0 0 1,0 0-1,0 1 0,0-1 1,0 0-1,0 0 1,0 0-1,0 0 1,0-1-1,1 1 1,2 1-1,0 0 1,0-1 0,0 0-1,0 0 1,0 0 0,0-1-1,0 1 1,1-1 0,-1 0 0,6-1-1,2 0 0,0-1 0,-1 0 0,1-1 0,-1 0 0,0-1 0,15-7 0,-13 3-51,1 0 1,-1-1-1,0-1 0,-1 0 0,0 0 1,-1-2-1,0 1 0,-1-1 0,0-1 1,-1 0-1,0 0 0,-1 0 0,-1-1 1,0-1-1,-1 1 0,0-1 1,-1 0-1,-1 0 0,0-1 0,-1 0 1,1-22-1,-4 37 41,0 1 1,0 0 0,0-1-1,0 1 1,0-1-1,0 1 1,0 0 0,0-1-1,0 1 1,0 0-1,0-1 1,0 1 0,0 0-1,0-1 1,0 1-1,0-1 1,-1 1 0,1 0-1,0-1 1,0 1-1,0 0 1,-1 0 0,1-1-1,0 1 1,0 0-1,-1 0 1,1-1 0,0 1-1,-1 0 1,1 0-1,0-1 1,-1 1 0,1 0-1,0 0 1,-1 0-1,1 0 1,0 0 0,-1 0-1,-15 7-33,-12 18-7,21-14 118,-1 0 0,2 1 0,-1-1 0,2 1 0,-6 15 0,9-21-21,0-1 0,1 0 0,-1 1-1,1-1 1,0 1 0,1-1 0,-1 1 0,1-1 0,0 1 0,0-1 0,1 1 0,0-1-1,0 1 1,0-1 0,3 7 0,-3-10-49,1 0-1,0 0 1,0 0 0,0 0 0,0 0-1,0 0 1,1-1 0,-1 1-1,0-1 1,1 0 0,-1 1 0,1-1-1,0 0 1,-1 0 0,1-1 0,0 1-1,0-1 1,-1 1 0,1-1-1,0 0 1,0 0 0,4 0 0,2 0 3,-1-1 1,0 0 0,0 0-1,-1-1 1,1 1 0,0-2 0,7-2-1,0-4-14,0 0-1,-1-1 1,-1-1-1,0 0 1,0-1-1,-1 0 0,-1-1 1,0 0-1,0-1 1,-2 0-1,0 0 1,0-1-1,-1-1 1,-1 1-1,-1-1 1,0 0-1,-1-1 1,-1 1-1,4-25 0,-8 40 5,0 1-1,0 0 1,1-1-1,-1 1 0,0-1 1,0 1-1,0-1 0,0 0 1,0 1-1,0-1 1,0 1-1,0-1 0,0 1 1,0-1-1,0 1 0,0-1 1,0 1-1,0-1 1,-1 1-1,1-1 0,0 1 1,0-1-1,-1 1 0,1 0 1,0-1-1,-1 1 1,1-1-1,0 1 0,-1 0 1,1-1-1,0 1 0,-1 0 1,0-1-1,-12 12-56,-12 27-30,19-23 116,1-1-1,0 0 1,1 1 0,0 0-1,1 0 1,1 0 0,0 0 0,2 1-1,0 21 1,1-27-21,0 0 1,1 0-1,0-1 1,0 1-1,1-1 0,0 0 1,1 0-1,0 0 1,0 0-1,1-1 1,0 1-1,1-1 0,0 0 1,0-1-1,13 13 1,-13-17-495,-12-12 314,-14-15 93,-14-4 29,13 11 44,0 0 0,-27-32 0,43 44 6,1-1-1,-1 0 1,1 0-1,1-1 1,-1 1-1,1-1 1,0 1-1,0-1 1,1 0 0,0 0-1,0 0 1,1-1-1,0 1 1,0-9-1,1 15 3,1-1 0,0 1 0,-1-1 0,1 1 0,0 0-1,0 0 1,0-1 0,0 1 0,0 0 0,0 0 0,0 0 0,1 0 0,-1 0-1,0 0 1,1 0 0,-1 0 0,0 1 0,1-1 0,-1 0 0,1 1-1,-1-1 1,1 1 0,-1 0 0,1 0 0,0-1 0,-1 1 0,1 0-1,-1 0 1,1 0 0,2 1 0,59 1 73,-59-2-74,86 14-1733,21 1-3679,-46-14-1347</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21.519"/>
    </inkml:context>
    <inkml:brush xml:id="br0">
      <inkml:brushProperty name="width" value="0.025" units="cm"/>
      <inkml:brushProperty name="height" value="0.025" units="cm"/>
      <inkml:brushProperty name="color" value="#E71224"/>
    </inkml:brush>
  </inkml:definitions>
  <inkml:trace contextRef="#ctx0" brushRef="#br0">226 248 10794,'-54'2'40,"-96"-3"3065,129-4-582,27 0-92,36-3-387,599-75 2914,-357 40-4444,-177 28-590,694-74-2304,-780 88 151,-30 1-1095,-18 1 1638,-20-1-2173,-8 0-1853</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0.749"/>
    </inkml:context>
    <inkml:brush xml:id="br0">
      <inkml:brushProperty name="width" value="0.025" units="cm"/>
      <inkml:brushProperty name="height" value="0.025" units="cm"/>
      <inkml:brushProperty name="color" value="#E71224"/>
    </inkml:brush>
  </inkml:definitions>
  <inkml:trace contextRef="#ctx0" brushRef="#br0">152 242 3748,'0'0'8087,"3"-9"-3976,-3 9-4117,2-8 900,-1 0 1,1 0-1,-1 0 0,-1 0 0,1-10 0,-2 16-717,1 1 0,0 0 0,0 0 0,0 0 0,0-1 0,-1 1 0,1 0 0,-1 0 0,1 0 0,-1 0 0,1 0 0,-1 0 0,0 0 0,1 0 0,-1 0 0,0 0 0,0 0 0,0 0 1,0 0-1,-1 0 0,0 0-89,1 1 0,-1-1 0,0 1 0,0 0 0,0 0 0,0 0 0,1 0 0,-1 0 0,0 0 0,0 0 0,0 1 0,1-1 0,-1 1 0,0-1 0,0 1 0,1 0 0,-1-1 0,0 1 0,-1 1 0,-7 6-20,0 0 0,0 1 0,1 0 0,0 0 1,1 1-1,0 0 0,0 0 0,1 1 0,1 0 0,0 1 1,0-1-1,-4 15 0,9-25-60,0 1 0,1 0 0,-1 0-1,1 0 1,-1-1 0,1 1 0,0 0 0,0 0 0,0 0 0,0 0 0,0 0 0,0 0-1,0 0 1,0-1 0,2 4 0,-2-4-3,1-1 0,-1 1 0,1-1 0,-1 1 0,1 0 0,-1-1 0,1 1 0,-1-1-1,1 0 1,0 1 0,-1-1 0,1 1 0,0-1 0,-1 0 0,1 0 0,0 1 0,0-1 0,-1 0 0,1 0 0,0 0-1,0 0 1,-1 0 0,1 0 0,0 0 0,1 0 0,4-1 13,0-1 0,-1 1 0,1-1 0,-1 0 0,1-1 0,-1 1 0,0-1 0,6-4 0,21-15-38,-2 0 0,-1-2 0,-1-1 0,-1-1-1,-1-2 1,-1 0 0,-2-2 0,29-46 0,-42 55 27,-4 8 42,-5 11 92,-1 5 126,-30 98 507,19-68-575,1 0-1,2 1 1,1 0 0,-5 68-1,12-101-216,-1 1 0,1-1 0,0 0 0,0 1 0,0-1 0,0 0 0,0 1-1,0-1 1,0 1 0,1-1 0,-1 0 0,1 1 0,-1-1 0,1 0 0,-1 1 0,1-1 0,-1 0 0,1 0 0,0 0-1,0 1 1,0-1 0,0 0 0,0 0 0,0 0 0,0 0 0,0-1 0,0 1 0,0 0 0,0 0 0,1-1 0,-1 1-1,0 0 1,0-1 0,1 0 0,-1 1 0,0-1 0,1 0 0,-1 1 0,1-1 0,-1 0 0,0 0 0,1 0 0,-1 0-1,1-1 1,-1 1 0,0 0 0,1 0 0,-1-1 0,0 1 0,1-1 0,-1 1 0,2-2 0,4-1-677,-1 0 0,1 0 0,-1-1 0,1 1 0,-1-2 1,0 1-1,-1-1 0,11-10 0,5-15-4670,-3-6-2648</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1.140"/>
    </inkml:context>
    <inkml:brush xml:id="br0">
      <inkml:brushProperty name="width" value="0.025" units="cm"/>
      <inkml:brushProperty name="height" value="0.025" units="cm"/>
      <inkml:brushProperty name="color" value="#E71224"/>
    </inkml:brush>
  </inkml:definitions>
  <inkml:trace contextRef="#ctx0" brushRef="#br0">105 0 14734,'-7'9'2546,"-6"6"-1371,-40 51 3665,49-61-4390,0 1 0,0-1 0,1 1 0,0-1 0,0 1 0,1 0 0,0 0 0,0 0 0,0 0 0,-1 10 0,4-15-432,-1 0 0,1 0 0,0 0-1,0 0 1,0-1 0,-1 1-1,1 0 1,0-1 0,0 1-1,0 0 1,0-1 0,0 1 0,0-1-1,0 0 1,0 1 0,0-1-1,0 0 1,1 0 0,-1 1 0,0-1-1,0 0 1,0 0 0,0 0-1,0-1 1,0 1 0,0 0 0,0 0-1,1 0 1,-1-1 0,1 0-1,40-8 75,-32 5-138,-1 0 1,0-1-1,0 0 0,0 0 1,-1-1-1,16-14 0,-20 17-4,-1 0 0,1-1-1,-1 0 1,0 0 0,0 0 0,0 0-1,-1 0 1,0-1 0,1 1-1,-1-1 1,-1 1 0,1-1 0,-1 0-1,0 0 1,0 0 0,0-6 0,-4 9 32,-6 10 72,-5 9 128,1 7 196,-18 43 0,28-59-316,0 1 1,0 0-1,1-1 0,0 1 0,1 0 0,0 0 0,0 0 0,1 0 1,0 10-1,1-18-86,-1-1 0,0 1 0,1 0 1,-1 0-1,1-1 0,-1 1 0,1 0 0,0 0 1,-1-1-1,1 1 0,0-1 0,-1 1 1,1 0-1,0-1 0,0 0 0,-1 1 0,1-1 1,0 1-1,0-1 0,0 0 0,0 0 0,-1 1 1,1-1-1,0 0 0,0 0 0,0 0 1,0 0-1,0 0 0,0 0 0,0 0 0,0 0 1,-1 0-1,2-1 0,33-8-3534,-12-9-942,2-5-2200</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1.481"/>
    </inkml:context>
    <inkml:brush xml:id="br0">
      <inkml:brushProperty name="width" value="0.025" units="cm"/>
      <inkml:brushProperty name="height" value="0.025" units="cm"/>
      <inkml:brushProperty name="color" value="#E71224"/>
    </inkml:brush>
  </inkml:definitions>
  <inkml:trace contextRef="#ctx0" brushRef="#br0">105 0 10890,'0'0'16149,"-10"1"-15807,6-1-338,0 0 0,0 1 0,0-1 0,0 1 0,0 0 0,0 0 0,0 1 0,0-1 0,0 1 0,1 0 0,-1 0 0,0 0 0,1 0 0,0 1 0,-1-1 0,1 1 0,0 0 0,0 0 0,1 0 0,-1 0 0,1 0 0,-1 1 0,1-1 0,0 1 0,0 0 0,1 0 0,-1-1 0,1 1 0,0 0 0,0 0 0,-1 6 0,2-9-6,0 0 0,0 0 1,0 0-1,1 0 0,-1 0 1,0 0-1,1 0 0,-1 0 1,1 0-1,-1 0 0,1 0 1,-1-1-1,1 1 0,0 0 1,-1 0-1,1 0 0,0-1 1,0 1-1,-1 0 0,1-1 1,0 1-1,0-1 0,0 1 1,0-1-1,0 1 0,0-1 1,0 0-1,0 1 0,0-1 1,0 0-1,0 0 0,0 0 1,0 0-1,1 0 0,46 1-545,-36-1 90,126 0-5324,-137 0 5795,0-1 0,0 1-1,0 0 1,0 0 0,1 0 0,-1 0 0,0 1-1,0-1 1,0 0 0,0 0 0,0 1 0,0-1 0,0 1-1,0-1 1,0 1 0,0-1 0,0 1 0,0 0 0,0-1-1,1 3 1,-1-3 73,-1 1 0,0 0 0,0 0 0,0-1 0,1 1 1,-1 0-1,0 0 0,0 0 0,0 0 0,0-1 0,-1 1 0,1 0 0,0 0 0,0 0 0,0-1 0,-1 1 0,1 0 0,0 0 0,-1-1 0,1 1 0,-1 1 1,-2 2 411,-1 1 0,1-1 1,-1 0-1,0 0 1,0 0-1,-9 6 0,2-2-245,0 0-1,-1-1 0,0-1 1,-1 0-1,1 0 0,-1-2 1,0 1-1,-1-2 0,1 0 1,-26 3-1,39-6-378,-1 0 0,1 0 1,0 0-1,-1 0 0,1 0 1,0 0-1,0 0 0,-1 0 0,1 0 1,0 0-1,0 0 0,-1 0 0,1 0 1,0 0-1,0 0 0,-1 0 0,1 0 1,0 0-1,0 0 0,-1 0 1,1-1-1,0 1 0,0 0 0,-1 0 1,1 0-1,0 0 0,0-1 0,0 1 1,0 0-1,-1 0 0,1 0 0,0-1 1,0 1-1,0 0 0,0 0 1,0-1-1,0 1 0,0 0 0,0 0 1,-1-1-1,1 1 0,0 0 0,0-1 1,0 1-1,0 0 0,0 0 0,0-1 1,1 1-1,-1 0 0,0 0 1,0-1-1,0-9-7808</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2.925"/>
    </inkml:context>
    <inkml:brush xml:id="br0">
      <inkml:brushProperty name="width" value="0.025" units="cm"/>
      <inkml:brushProperty name="height" value="0.025" units="cm"/>
      <inkml:brushProperty name="color" value="#E71224"/>
    </inkml:brush>
  </inkml:definitions>
  <inkml:trace contextRef="#ctx0" brushRef="#br0">104 48 11050,'0'0'8371,"-3"10"-7501,-74 323-133,77-333-884,0 0 1,0 0-1,0 0 1,0 0-1,0-1 1,-1 1-2052,1 0 2051,-1 0 1,1 0-1,0 0 1,0-1-1,0 1 1,0 0-1,0 0 1,0 1-1,0-1 1,-1 0-1,1 0 1,0 0-1,0 0 1,0 0-1,0 0 1,0 0-1,0 0 1,0 0-1,0 0 1,0 0-1,-1 1-1758,-5-20-2096,-1-24-2,1-43 2153,5 65 2753,2 1 1,5-32-1,-5 45-327,0-1 0,1 0 0,0 1 0,0 0 0,1-1 0,0 1 0,0 0 0,0 0 0,1 0 0,0 1 0,1-1 0,-1 1 0,1 0 0,1 1 0,-1-1 0,1 1 0,0 0 0,0 0 0,0 1 0,14-8 0,-18 11-490,0-1 0,1 1 0,-1 0 1,1 0-1,-1 0 0,1 1 0,-1-1 0,1 1 0,0-1 0,-1 1 0,1 0 1,0 0-1,-1 0 0,1 0 0,0 0 0,-1 1 0,1-1 0,-1 1 1,1 0-1,-1-1 0,1 1 0,-1 0 0,1 1 0,-1-1 0,0 0 1,1 1-1,-1-1 0,0 1 0,0 0 0,0 0 0,-1 0 0,1 0 1,0 0-1,-1 0 0,1 0 0,-1 0 0,1 1 0,-1-1 0,0 1 1,0-1-1,0 1 0,0 2 0,1 3-2,0-1 0,0 1 0,-1-1 0,0 1 0,-1 0 0,1-1 0,-1 1 0,-1 0-1,0-1 1,0 1 0,0 0 0,-1-1 0,-4 13 0,-23 25 1410,-4 5 488,32-46-1890,-1-1 0,1 0 1,0 0-1,0 1 0,0-1 0,0 1 1,1-1-1,-1 1 0,1-1 0,0 1 1,0-1-1,0 1 0,1 5 0,0-7-110,1 0 0,-1 0 0,0 0-1,1 0 1,-1 0 0,1-1-1,-1 1 1,1-1 0,0 1 0,0-1-1,0 1 1,0-1 0,0 0-1,0 0 1,0 0 0,0 0 0,0-1-1,0 1 1,1 0 0,-1-1 0,0 0-1,1 1 1,-1-1 0,0 0-1,4 0 1,3 0-866,1 0 0,0 0 0,-1 0 0,19-5 0,1-7-3066,-2-5-2536</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3.252"/>
    </inkml:context>
    <inkml:brush xml:id="br0">
      <inkml:brushProperty name="width" value="0.025" units="cm"/>
      <inkml:brushProperty name="height" value="0.025" units="cm"/>
      <inkml:brushProperty name="color" value="#E71224"/>
    </inkml:brush>
  </inkml:definitions>
  <inkml:trace contextRef="#ctx0" brushRef="#br0">19 46 12876,'0'0'9305,"-5"9"-8013,3-5-1197,0-1 20,1-1-1,-1 1 1,1 0-1,0 0 1,0 0 0,0 1-1,0-1 1,0 0-1,0 5 1,2-7-79,-1 0-1,0 0 1,1 1 0,-1-1 0,1 0-1,-1 0 1,1 0 0,0 1 0,-1-1-1,1 0 1,0 0 0,0 0-1,0 0 1,0 0 0,0-1 0,0 1-1,0 0 1,0 0 0,0-1-1,0 1 1,0 0 0,1-1 0,-1 1-1,0-1 1,0 0 0,1 1-1,-1-1 1,0 0 0,0 0 0,1 0-1,-1 0 1,0 0 0,3 0 0,12 1 75,-1 0 0,0-1 0,1 0 1,-1-2-1,1 0 0,15-4 1,-23 4-110,0 0 0,0-1 0,0 0 0,0-1 0,0 1 0,0-1 0,-1-1 0,0 0 0,0 0 0,0 0 0,-1-1 1,9-9-1,-14 14-7,0 0 1,0 0 0,0 0 0,0 0 0,0 0 0,0 0 0,0 0-1,-1-1 1,1 1 0,0 0 0,-1-1 0,1 1 0,-1 0 0,1-1-1,-1 1 1,0 0 0,1-1 0,-1 1 0,0-1 0,0 1 0,0-1-1,0 1 1,0 0 0,-1-1 0,1-1 0,-1 2 3,-1 0 0,1 0-1,0 0 1,0 0 0,0 0 0,-1 0 0,1 0-1,0 0 1,-1 1 0,1-1 0,-1 1 0,1-1-1,-1 1 1,1-1 0,-1 1 0,1 0 0,-1 0-1,-2 0 1,-5-1 11,1 1-1,-1 0 1,1 1 0,-1 0-1,1 1 1,-1 0 0,-10 3-1,7 1 7,0 1 0,1 1 0,-1-1 0,2 2 0,-1-1-1,-15 17 1,22-20-21,-1-1 0,1 1-1,0 0 1,0 0 0,1 0 0,0 1-1,0-1 1,0 1 0,0 0 0,1 0-1,0 0 1,0 0 0,0 0-1,1 0 1,0 0 0,0 9 0,2-14-123,0 1 1,0-1 0,0 0 0,0 0 0,0 1-1,0-1 1,0 0 0,1 0 0,-1 0 0,0 0-1,1 0 1,-1-1 0,1 1 0,-1 0 0,1-1-1,-1 1 1,1-1 0,0 1 0,-1-1 0,1 0-1,-1 1 1,1-1 0,0 0 0,-1 0 0,1 0 0,0-1-1,-1 1 1,1 0 0,1-1 0,54-7-4577,-17-7-603</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3.580"/>
    </inkml:context>
    <inkml:brush xml:id="br0">
      <inkml:brushProperty name="width" value="0.025" units="cm"/>
      <inkml:brushProperty name="height" value="0.025" units="cm"/>
      <inkml:brushProperty name="color" value="#E71224"/>
    </inkml:brush>
  </inkml:definitions>
  <inkml:trace contextRef="#ctx0" brushRef="#br0">129 0 12524,'0'0'3651,"-9"6"-629,-4 4-2287,1 1 0,0 1 0,1-1 0,0 2 0,-14 19 0,21-26-530,0-1-1,0 1 1,1 1 0,-1-1-1,1 0 1,1 1-1,-1 0 1,1-1-1,0 1 1,1 0 0,-1 0-1,1 0 1,1 0-1,0 0 1,0 1 0,0-1-1,1 7 1,0-12-197,0-1 0,0 0 0,0 1 1,0-1-1,0 1 0,0-1 0,0 0 0,0 0 1,1 0-1,-1 0 0,0 0 0,1 0 0,-1 0 1,1 0-1,-1 0 0,1-1 0,-1 1 1,1 0-1,-1-1 0,1 0 0,0 1 0,-1-1 1,1 0-1,0 0 0,-1 0 0,1 0 0,0 0 1,0 0-1,-1 0 0,1-1 0,2 0 0,1 1 5,1-1 0,-1-1 0,1 1 0,-1-1 0,1 0 0,-1 0 0,0 0 0,7-4 0,-4-2 0,1 1 0,-1-1 1,-1 0-1,1-1 0,-1 0 1,-1 0-1,11-20 0,-14 24-8,0 0-1,-1 0 1,0 0-1,0 0 1,0 0-1,-1 0 1,0-1-1,0 1 1,0-1-1,0 1 1,-1-1-1,0 1 1,0-1-1,-1 1 1,0-1-1,0 1 1,0-1 0,-2-6-1,1 10 6,1 0 0,0 0 0,-1 1 0,1-1 0,-1 0 0,0 1 0,1-1 0,-1 1 0,0 0 0,0 0 0,0 0 0,0-1 0,0 2 0,0-1 0,-4-1 0,-11 2-2426,17 0 2052,-1 1-1,1-1 0,-1 0 0,1 1 1,-1-1-1,1 1 0,-1-1 0,1 1 1,-1-1-1,1 1 0,0-1 0,-1 1 1,1-1-1,0 1 0,0-1 0,-1 1 1,1-1-1,0 1 0,0 0 0,0-1 1,0 1-1,0-1 0,0 1 0,0 0 1,0 0-1,0 7-6917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3.573"/>
    </inkml:context>
    <inkml:brush xml:id="br0">
      <inkml:brushProperty name="width" value="0.025" units="cm"/>
      <inkml:brushProperty name="height" value="0.025" units="cm"/>
    </inkml:brush>
  </inkml:definitions>
  <inkml:trace contextRef="#ctx0" brushRef="#br0">113 215 13325,'0'0'4281,"-1"-8"-1537,1 4-2503,0 0-1,-1 1 1,1-1 0,-1 1-1,0-1 1,0 1 0,-1 0 0,-1-5-1,2 7-195,1 0-1,-1 0 0,0 0 0,0 0 0,0 0 1,0 1-1,0-1 0,0 0 0,0 0 0,0 1 1,0-1-1,0 1 0,0-1 0,0 1 0,0-1 1,0 1-1,-1 0 0,1-1 0,0 1 0,0 0 1,0 0-1,-1 0 0,1 0 0,0 0 0,0 0 1,-1 0-1,1 1 0,0-1 0,0 0 0,0 1 1,0-1-1,-1 1 0,1-1 0,0 1 0,0-1 1,0 1-1,0 0 0,0-1 0,-1 2 0,-2 2 16,0-1 0,0 1-1,0-1 1,0 1-1,1 0 1,-1 0 0,1 1-1,0-1 1,0 1-1,1 0 1,-1 0 0,1-1-1,-2 7 1,2-3 220,-1 1 0,1-1 0,0 0 0,1 1 0,0-1 0,0 1 0,1 14 0,0-22-255,0 0 0,0 0 0,1 0 0,-1 0 0,0 0 0,0 0 0,1 0 0,-1 0 0,0 0 0,1 0 0,-1-1 0,1 1 0,-1 0-1,1 0 1,0 0 0,-1 0 0,1-1 0,0 1 0,-1 0 0,1-1 0,0 1 0,0 0 0,0-1 0,0 1 0,0-1 0,-1 0 0,3 1 0,-1 0-5,1-1 0,-1 0 0,1 0 0,0 1 0,-1-2 0,1 1 0,-1 0 1,1-1-1,0 1 0,3-2 0,3-1-10,0-1 1,-1 1-1,1-2 1,-1 1-1,9-7 0,-5 1-49,-1-1 0,0 0 0,0-1 0,-1 0 0,-1 0-1,0-1 1,14-26 0,-19 30 41,0 1 0,0-1-1,-1 1 1,0-1 0,-1 0-1,0 0 1,0-1 0,-1 1-1,0 0 1,0 0 0,-1-1-1,0 1 1,-1 0 0,-3-15-1,4 23 1,0-1-1,-1 0 1,1 1-1,-1-1 0,0 0 1,1 1-1,-1-1 1,0 1-1,0-1 1,0 1-1,0 0 0,0-1 1,0 1-1,0 0 1,-1 0-1,1 0 1,0 0-1,-1 0 0,1 0 1,0 0-1,-1 0 1,1 0-1,-1 1 1,0-1-1,1 1 1,-1-1-1,0 1 0,1 0 1,-1-1-1,0 1 1,1 0-1,-1 0 1,0 0-1,1 0 0,-1 0 1,0 1-1,1-1 1,-1 1-1,0-1 1,1 1-1,-1-1 0,1 1 1,-4 1-1,-1 2-8,-1-1 0,1 1 0,-1 0 0,1 1 0,0-1 0,1 1 0,-1 0 0,-7 10 0,3-3 93,2 0 0,0 1 0,0-1 0,1 2 0,0-1 0,2 1 0,-1-1-1,2 2 1,0-1 0,-4 23 0,8-35-68,0-1-1,0 1 1,1-1-1,-1 1 1,0-1 0,1 1-1,-1-1 1,1 1-1,-1-1 1,1 0-1,0 1 1,0-1 0,0 0-1,-1 1 1,1-1-1,0 0 1,0 0 0,1 0-1,-1 0 1,0 0-1,0 0 1,0 0-1,1-1 1,-1 1 0,1 0-1,-1-1 1,0 1-1,1 0 1,-1-1 0,1 0-1,-1 1 1,1-1-1,1 0 1,67 5-595,-33-4-778,-27 1 188,1 0 0,-1 0 0,-1 2 0,11 3 0,1 5-4903</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3.937"/>
    </inkml:context>
    <inkml:brush xml:id="br0">
      <inkml:brushProperty name="width" value="0.025" units="cm"/>
      <inkml:brushProperty name="height" value="0.025" units="cm"/>
      <inkml:brushProperty name="color" value="#E71224"/>
    </inkml:brush>
  </inkml:definitions>
  <inkml:trace contextRef="#ctx0" brushRef="#br0">105 1 10826,'0'0'13202,"-2"11"-11745,-8 29 17,-24 63-1,16-54-989,-12 54-1,27-85-1153,0 0 0,1 0 0,0 33 0,2-51 463,0 1 0,0-1 0,0 0 0,0 0 0,0 1 1,0-1-1,0 0 0,0 0 0,0 1 0,0-1 1,0 0-1,0 1 0,0-1 0,0 0 0,0 0 0,0 1 1,1-1-1,-1 0 0,0 0 0,0 1 0,0-1 0,0 0 1,0 0-1,1 0 0,-1 1 0,0-1 0,0 0 0,0 0 1,1 0-1,-1 0 0,0 1 0,0-1 0,1 0 1,-1 0-1,0 0 0,0 0 0,1 0 0,-1 0 0,0 0 1,0 0-1,1 0 0,-1 0 0,0 0 0,1 0 0,-1 0 1,0 0-1,0 0 0,1 0 0,-1 0-154</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4.515"/>
    </inkml:context>
    <inkml:brush xml:id="br0">
      <inkml:brushProperty name="width" value="0.025" units="cm"/>
      <inkml:brushProperty name="height" value="0.025" units="cm"/>
      <inkml:brushProperty name="color" value="#E71224"/>
    </inkml:brush>
  </inkml:definitions>
  <inkml:trace contextRef="#ctx0" brushRef="#br0">47 0 15503,'0'0'9240,"0"12"-8268,-4 49 4,-16 87 0,-3 17-1049,23-160 184,0-3-1346</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5.130"/>
    </inkml:context>
    <inkml:brush xml:id="br0">
      <inkml:brushProperty name="width" value="0.025" units="cm"/>
      <inkml:brushProperty name="height" value="0.025" units="cm"/>
      <inkml:brushProperty name="color" value="#E71224"/>
    </inkml:brush>
  </inkml:definitions>
  <inkml:trace contextRef="#ctx0" brushRef="#br0">115 126 8264,'0'0'7111,"1"-10"-4352,-1-32-452,0 41-2215,0 0 1,0 0 0,0 0 0,-1 0-1,1 0 1,0 0 0,0-1-1,-1 1 1,1 0 0,-1 0 0,1 0-1,-1 0 1,1 0 0,-1 0-1,0 1 1,0-1 0,1 0 0,-1 0-1,0 0 1,0 1 0,0-1-1,0 0 1,0 1 0,0-1 0,0 0-1,0 1 1,0 0 0,0-1-1,0 1 1,0 0 0,0-1 0,0 1-1,0 0 1,0 0 0,0 0-1,-1 0 1,1 0 0,-1 0 0,-1 0-43,0 1 0,0-1 1,0 1-1,0-1 0,1 1 1,-1 0-1,0 0 1,0 0-1,1 0 0,-1 1 1,1-1-1,-3 3 0,-1 2 110,1 0 1,1 0-1,-1 1 0,1 0 0,1 0 0,-1 0 0,-4 13 0,7-15-60,-1 0 1,0 0-1,1-1 0,0 1 1,0 0-1,1 0 0,-1 0 1,1 0-1,0 0 0,0 0 1,1 0-1,0 0 0,1 7 1,-1-10-87,1-1 1,-1 1 0,0-1 0,1 0 0,-1 1-1,0-1 1,1 0 0,0 0 0,-1 0 0,1 0-1,0 0 1,-1 0 0,1 0 0,0-1 0,0 1 0,0 0-1,0-1 1,-1 0 0,1 1 0,0-1 0,0 0-1,0 0 1,0 0 0,0 0 0,0-1 0,0 1-1,0-1 1,0 1 0,-1-1 0,3 0 0,4-1 0,-1 0 0,1-1 0,-1 1 1,0-1-1,0-1 0,8-5 0,-8 4-13,1-2-1,-1 1 0,-1-1 0,1 0 0,-1 0 0,-1-1 0,1 0 0,-1 0 0,0 0 0,-1-1 0,0 0 0,0 1 0,-1-1 0,0-1 0,-1 1 1,0 0-1,0-1 0,-1 1 0,0-14 0,-1 22-48,0 0-1,0 0 1,0 0 0,-1 0 0,1 1-1,0-1 1,0 0 0,-1 0 0,1 1-1,0-1 1,-1 0 0,1 0 0,-1 1-1,1-1 1,-1 0 0,1 1 0,-1-1-1,1 1 1,-1-1 0,0 1 0,1-1-1,-1 1 1,0-1 0,1 1 0,-1-1-1,0 1 1,-1-1 0,-7 2-2385,5 8-3433</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5.567"/>
    </inkml:context>
    <inkml:brush xml:id="br0">
      <inkml:brushProperty name="width" value="0.025" units="cm"/>
      <inkml:brushProperty name="height" value="0.025" units="cm"/>
      <inkml:brushProperty name="color" value="#E71224"/>
    </inkml:brush>
  </inkml:definitions>
  <inkml:trace contextRef="#ctx0" brushRef="#br0">96 1 3555,'0'0'16811,"-7"9"-15124,-4 7-931,-1 2 0,2-1 0,1 1 0,-10 26 0,13-31-352,1 0 1,1 1-1,1 0 1,0 0-1,0 0 1,1 0-1,1 0 1,1 16-1,1-29-393,-1 1 1,1 0-1,0-1 0,0 1 1,0-1-1,0 0 0,0 1 0,0-1 1,0 1-1,0-1 0,1 0 0,-1 0 1,0 0-1,1 0 0,-1 0 1,1 0-1,-1 0 0,1-1 0,-1 1 1,1 0-1,0-1 0,-1 1 1,1-1-1,0 0 0,0 1 0,-1-1 1,1 0-1,0 0 0,0 0 0,-1 0 1,1-1-1,2 1 0,7-1-60,1 0 0,0 0 0,18-5 0,14-11-824,-36 13 700,0 1 0,1 0 0,0 0 0,-1 0 0,1 1-1,0 0 1,9 0 0,-17 2 196,0 1 0,-1-1 0,1 0 0,0 1 0,0-1 1,-1 0-1,1 1 0,0-1 0,-1 1 0,1-1 0,-1 1 0,1-1 0,0 1 0,-1-1 0,1 1 0,-1 0 0,0-1 0,1 1 0,-1 0 0,1-1 0,-1 1 0,0 0 0,0 0 0,1-1 0,-1 1 0,0 0 1,0 0-1,0 0 0,0-1 0,0 1 0,0 1 0,0 38 766,0-15-341,1-24-430,0 0-1,-1 0 1,1 0-1,0 0 0,-1-1 1,1 1-1,0 0 0,0-1 1,0 1-1,0-1 0,-1 1 1,1-1-1,0 1 0,0-1 1,0 0-1,0 1 1,0-1-1,0 0 0,0 0 1,0 0-1,0 1 0,0-1 1,0 0-1,0-1 0,0 1 1,2 0-1,29-4 118,36-25-247,-59 24-20,1 0-1,0 0 1,1 1 0,-1 0-1,1 1 1,0 0 0,-1 1-1,18-2 1,-27 5 143,0-1 0,0 1 0,0-1 1,-1 1-1,1 0 0,0-1 0,0 1 0,-1 0 0,1 0 0,-1 0 0,1 0 1,-1-1-1,1 1 0,-1 0 0,0 0 0,1 0 0,-1 0 0,0 0 0,0 0 1,1 0-1,-1 0 0,0 0 0,0 0 0,0 0 0,0 0 0,0 0 0,-1 0 1,1 0-1,0 0 0,0 0 0,-1 1 0,-6 35 487,4-17 39,2-9-1688,-1-6-2949,8-13-3475</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6.283"/>
    </inkml:context>
    <inkml:brush xml:id="br0">
      <inkml:brushProperty name="width" value="0.025" units="cm"/>
      <inkml:brushProperty name="height" value="0.025" units="cm"/>
      <inkml:brushProperty name="color" value="#E71224"/>
    </inkml:brush>
  </inkml:definitions>
  <inkml:trace contextRef="#ctx0" brushRef="#br0">1 28 11787,'0'0'16474,"2"11"-16041,0 12-298,-1 1 0,-1 30 1,-1-53-131,1 0 0,0-1 1,0 1-1,0 0 1,0 0-1,0-1 0,0 1 1,0 0-1,0 0 1,0-1-1,0 1 1,0 0-1,0-1 0,1 1 1,-1 0-1,0-1 1,0 1-1,1 0 0,-1-1 1,1 1-1,-1-1 1,0 1-1,1 0 1,-1-1-1,1 1 0,-1-1 1,1 1-1,0-1 1,-1 0-1,1 1 0,-1-1 1,1 1-1,0-1 1,-1 0-1,1 0 1,1 1-1,0-1 5,0 0 0,1-1 0,-1 1 0,1-1 1,-1 1-1,1-1 0,-1 0 0,0 0 0,0 0 0,1 0 0,1-1 1,52-38 67,58-73-153,-114 134 6,-21 35 281,17-48-264,0 0 0,1 1 0,-1-1 1,2 1-1,-1 0 0,2 0 0,-3 15 0,17-27-8324,-2-9 1788</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6.656"/>
    </inkml:context>
    <inkml:brush xml:id="br0">
      <inkml:brushProperty name="width" value="0.025" units="cm"/>
      <inkml:brushProperty name="height" value="0.025" units="cm"/>
      <inkml:brushProperty name="color" value="#E71224"/>
    </inkml:brush>
  </inkml:definitions>
  <inkml:trace contextRef="#ctx0" brushRef="#br0">24 0 10218,'0'0'14835,"0"9"-13324,0 9-856,-1 0 0,-1 0 0,-6 25 0,3-17-206,-3 51 0,8-77-507,0 0 1,0 1-1,1-1 1,-1 0-1,0 0 1,0 0-1,0 0 0,0 1 1,0-1-1,0 0 1,1 0-1,-1 0 1,0 0-1,0 0 1,0 1-1,0-1 1,1 0-1,-1 0 0,0 0 1,0 0-1,0 0 1,1 0-1,-1 0 1,0 0-1,0 0 1,0 0-1,0 0 1,1 0-1,-1 0 0,0 0 1,0 0-1,0 0 1,1 0-1,-1 0 1,0 0-1,0 0 1,0 0-1,1 0 1,-1 0-1,0 0 0,0 0 1,0-1-1,1 1 1,-1 0-1,0 0 1,0 0-1,0 0 1,0 0-1,0-1 1,0 1-1,1 0 0,-1 0 1,0 0-1,0 0 1,0-1-1,0 1 1,0 0-1,0 0 1,0-1-1,10-9-3787,-3-6-1851,1-3-3128</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7.319"/>
    </inkml:context>
    <inkml:brush xml:id="br0">
      <inkml:brushProperty name="width" value="0.025" units="cm"/>
      <inkml:brushProperty name="height" value="0.025" units="cm"/>
      <inkml:brushProperty name="color" value="#E71224"/>
    </inkml:brush>
  </inkml:definitions>
  <inkml:trace contextRef="#ctx0" brushRef="#br0">0 115 2434,'0'0'17596,"5"-9"-15509,-3 5-2025,-1 1 84,0 0 0,0 0 0,1 0 0,-1 0 0,1 0 0,0 0 0,0 0 0,0 0 0,0 0 0,0 1 0,1 0 0,-1-1 0,1 1 0,0 0 0,0 0 0,0 0 0,0 0 0,0 1 0,0-1 0,0 1 0,0 0 0,0 0 0,1 0 0,-1 0 0,0 1 0,1-1 0,-1 1-1,1 0 1,3 0 0,-5 1-138,-1-1 0,0 1 0,0 0-1,0-1 1,0 1 0,0 0-1,-1 0 1,1 0 0,0 0 0,0-1-1,0 1 1,-1 1 0,1-1-1,0 0 1,-1 0 0,1 0 0,-1 0-1,0 0 1,1 0 0,-1 1-1,0-1 1,0 0 0,1 0-1,-1 1 1,0-1 0,0 0 0,0 0-1,-1 0 1,1 1 0,0-1-1,-1 2 1,-8 41 418,5-36-160,-17 42 730,21-49-966,-1 0 0,1 0 0,-1 0 0,1 0 0,0 0 1,-1 0-1,1-1 0,0 1 0,-1 0 0,1 0 0,0 0 0,0 0 0,0 0 0,0 0 1,0 0-1,0 0 0,0 0 0,0 0 0,1 0 0,-1 0 0,0 0 0,1 0 0,-1 0 1,0 0-1,1 0 0,-1 0 0,1 0 0,-1 0 0,1-1 0,0 1 0,-1 0 1,1 0-1,0-1 0,0 1 0,-1 0 0,1-1 0,0 1 0,0-1 0,1 1 0,10 0 41,-1-1 0,0 0-1,1-1 1,-1 0-1,1-1 1,-1 0 0,0-1-1,0 0 1,0-1-1,20-10 1,-25 12-65,0-2 0,1 1 0,-1 0 0,-1-1 0,1 0 0,-1-1 0,1 1 0,-1-1 0,0 0 0,-1-1 0,1 1 0,-1-1 0,0 1 0,-1-1 0,1-1 0,-1 1 0,0 0 0,-1-1 0,3-9 0,-8-10 21,3 26-29,0-1-1,0 1 0,0 0 1,-1-1-1,1 1 0,0-1 1,0 1-1,-1 0 0,1-1 0,0 1 1,-1 0-1,1-1 0,0 1 1,-1 0-1,1 0 0,0-1 1,-1 1-1,1 0 0,0 0 1,-1-1-1,1 1 0,-1 0 1,1 0-1,-1 0 0,1 0 1,-1 0-1,1 0 0,0 0 1,-1 0-1,1 0 0,-1 0 1,1 0-1,-1 0 0,1 0 1,-1 0-1,1 0 0,0 0 1,-1 0-1,1 1 0,-1-1 1,1 0-1,0 0 0,-1 1 1,1-1-1,-1 0 0,1 0 1,0 1-1,0-1 0,-1 0 1,1 1-1,0-1 0,-1 1 1,1-1-1,0 0 0,0 1 1,-2 0 1,1 0 1,0 0-1,0 0 1,1 0-1,-1 0 1,0 0-1,0 0 1,0 0-1,1 0 1,-1 0-1,0 0 1,1 1-1,-1-1 1,1 0-1,0 0 1,-1 1-1,1-1 1,0 0-1,0 1 1,0-1-1,0 0 1,0 1-1,0-1 1,0 0-1,0 1 1,0-1-1,1 0 1,-1 1-1,0-1 1,1 0-1,-1 0 1,1 0-1,0 1 1,-1-1-1,1 0 1,0 0-1,0 0 1,0 0-1,0 0 1,0 0-1,0 0 1,1 1 0,2 1 8,0 0 1,1-1 0,-1 1-1,1-1 1,-1 0 0,1 0-1,0 0 1,0-1 0,0 0 0,6 1-1,2 0-4,0-2 0,-1 1 0,1-2 0,0 0 0,-1 0 0,1-1 0,13-4 0,-20 4 0,0 0 1,0 0 0,0-1 0,0 0-1,-1 0 1,1 0 0,-1-1-1,0 0 1,0 0 0,0 0-1,0 0 1,-1-1 0,1 0 0,-1 0-1,6-11 1,-9 15-4,0 0 0,0-1 0,0 1 0,0 0 0,0-1 0,-1 1 0,1-1 0,0 1 0,-1-1 1,0 1-1,1-1 0,-1 1 0,0-1 0,0 0 0,1 1 0,-1-1 0,0 1 0,-1-1 0,1 0 0,0 1 0,0-1 0,-1 1 0,1-1 0,-1 1 0,0-2 0,0 2-2,-1 0 0,1 0-1,-1 0 1,1 0 0,-1 0 0,1 0-1,-1 1 1,0-1 0,1 1-1,-1-1 1,0 1 0,1 0 0,-1-1-1,0 1 1,0 0 0,1 0-1,-1 0 1,-3 1 0,-3 0-9,0 0 1,1 1 0,-1 0-1,0 0 1,1 1 0,-1 0-1,1 0 1,0 0 0,-8 6-1,9-4 39,-1 0 0,1 0 0,0 1 1,1 0-1,0 0 0,0 0 0,0 1 0,0 0 0,1 0 0,0 0 0,1 0 0,0 1 0,0-1 0,0 1 0,1 0 0,0 0 0,-1 10 0,3-17-26,0 1 0,0-1 0,1 1 0,-1-1 0,0 1 0,0-1 0,1 0 0,-1 1 0,1-1 0,-1 1 0,1-1 0,0 0 0,0 0 0,-1 1 0,1-1 0,0 0 0,0 0 0,0 0 0,0 0 0,0 0 0,0 0 0,1 0 0,-1 0 0,2 0 0,1 1-44,0 0 0,0 0 0,0-1 0,1 0 0,-1 0 0,1 0 0,-1 0 0,6-1 0,2 0-525,0 0 1,0-1-1,0 0 0,-1-1 0,22-5 1,-20 2-590,-1-1 1,1 0 0,-1 0 0,-1-1-1,1 0 1,-1-1 0,15-14 0,-16 12-1892,0-1 0,0 0 0,14-24 0,-12 16-2517</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7.786"/>
    </inkml:context>
    <inkml:brush xml:id="br0">
      <inkml:brushProperty name="width" value="0.025" units="cm"/>
      <inkml:brushProperty name="height" value="0.025" units="cm"/>
      <inkml:brushProperty name="color" value="#E71224"/>
    </inkml:brush>
  </inkml:definitions>
  <inkml:trace contextRef="#ctx0" brushRef="#br0">79 1 5317,'0'0'5686,"-4"2"-3092,-27 32 3409,25-26-5403,1-1 0,0 1 0,1 0 0,0 0 0,0 1 1,0-1-1,1 1 0,1 0 0,-1 0 0,-1 16 0,4-24-584,1 0 0,-1 0 1,0 0-1,1 0 0,-1 0 0,1 0 1,-1 0-1,1 0 0,-1 0 0,1 0 1,0 0-1,0 0 0,-1-1 1,1 1-1,0 0 0,0-1 0,0 1 1,0 0-1,0-1 0,-1 1 0,1-1 1,0 0-1,0 1 0,1-1 1,-1 0-1,0 1 0,0-1 0,0 0 1,0 0-1,0 0 0,0 0 0,0 0 1,0 0-1,0 0 0,0 0 0,0-1 1,0 1-1,0 0 0,0-1 1,2 0-1,44-14-5,-30 5-236,-2-1 0,0 0 0,17-16 0,-26 21 200,0 0-1,0 0 1,0 0 0,-1-1-1,0 0 1,-1 0 0,1-1-1,-2 1 1,6-12 0,-53 74 1557,39-48-1253,0 1 1,1-1-1,0 1 1,0 1-1,1-1 1,0 0 0,1 1-1,0 0 1,0-1-1,-1 16 1,4-23-266,-1 0 1,0 0 0,1 0 0,-1 0 0,0 0-1,1 0 1,0 0 0,-1 0 0,1 0-1,-1 0 1,1 0 0,0 0 0,0 0 0,0 0-1,0 0 1,-1-1 0,1 1 0,0 0-1,0-1 1,0 1 0,0-1 0,0 1 0,1-1-1,-1 1 1,0-1 0,0 0 0,0 1-1,0-1 1,0 0 0,1 0 0,-1 0 0,0 0-1,0 0 1,0 0 0,0 0 0,1-1-1,-1 1 1,0 0 0,0-1 0,2 0 0,3 0-4,1 0 0,-1-1 0,1 0 0,-1 0 0,13-6 0,-5 0-151,0-1 0,-1-1-1,0 0 1,0-1-1,-1 0 1,-1-1 0,1 0-1,-2-1 1,17-25-1,-45 67-356,13-23 594,0 1 1,1 0-1,0-1 1,0 2-1,1-1 1,0 0-1,0 1 1,1-1-1,0 1 1,0 0-1,-1 11 1,4-18-91,-1 0 0,0 0 0,1 0 0,-1 0 0,1 0 0,0 0 0,-1 0-1,1 0 1,0-1 0,0 1 0,-1 0 0,1 0 0,0-1 0,0 1 0,0 0 0,0-1 0,0 1 0,0-1 0,0 0 0,0 1 0,0-1 0,0 0 0,0 1-1,0-1 1,0 0 0,0 0 0,0 0 0,0 0 0,0 0 0,0 0 0,1 0 0,-1 0 0,0 0 0,0-1 0,0 1 0,1-1 0,3 1-72,0-1 0,0 0 0,0 0 1,0-1-1,0 1 0,0-1 0,4-2 0,10-14-368,-11 7-2946,-7 10 2173,-1 1 964,0 0 1,0 0 0,0 0-1,0 0 1,0 0 0,0-1-1,0 1 1,0 0 0,0 0-1,0 0 1,0 0 0,0-1-1,0 1 1,0 0 0,0 0-1,0 0 1,0 0 0,0 0-1,-14-2-18212</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38.733"/>
    </inkml:context>
    <inkml:brush xml:id="br0">
      <inkml:brushProperty name="width" value="0.025" units="cm"/>
      <inkml:brushProperty name="height" value="0.025" units="cm"/>
      <inkml:brushProperty name="color" value="#E71224"/>
    </inkml:brush>
  </inkml:definitions>
  <inkml:trace contextRef="#ctx0" brushRef="#br0">47 11 10634,'0'0'312,"0"-1"0,0 1 0,0 0 0,0-1 0,0 1 0,0-1-1,0 1 1,0 0 0,0-1 0,0 1 0,0-1 0,0 1 0,-1 0 0,1-1 0,0 1 0,0-1-1,0 1 1,0 0 0,-1-1 0,1 1 0,0 0 0,-1-1 0,1 1 0,0 0 0,0 0 0,-1-1 0,1 1-1,0 0 1,-1-1 0,-11 5 2358,-9 19-1169,19-12-983,-1 0 0,2 1 0,-1-1 0,2 1 0,-1-1 0,2 1 0,1 11 0,-2-15-450,0-6-79,0-1 0,1 0 1,-1 0-1,0 0 0,0 1 1,1-1-1,-1 0 1,1 0-1,-1 0 0,1 0 1,-1 0-1,1 0 1,0 0-1,-1 0 0,1 0 1,0 0-1,0 0 1,0-1-1,0 1 0,0 0 1,-1 0-1,1-1 1,1 1-1,-1-1 0,0 1 1,0-1-1,0 1 1,0-1-1,2 1 0,22-2-5265,-11-5-1264</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0.852"/>
    </inkml:context>
    <inkml:brush xml:id="br0">
      <inkml:brushProperty name="width" value="0.025" units="cm"/>
      <inkml:brushProperty name="height" value="0.025" units="cm"/>
      <inkml:brushProperty name="color" value="#E71224"/>
    </inkml:brush>
  </inkml:definitions>
  <inkml:trace contextRef="#ctx0" brushRef="#br0">21 103 7399,'-14'34'9477,"13"-29"-8753,-1 2 1,1-1-1,0 0 0,0 0 0,0 0 1,1 10-1,1-15-619,0 1 0,0-1 0,0 0 0,0 0 0,0 0 0,0 0 0,0 0 1,0 0-1,0 0 0,0 0 0,1 0 0,-1 0 0,0-1 0,1 1 0,-1-1 0,0 1 0,1-1 0,-1 1 0,1-1 0,-1 0 0,1 0 0,-1 1 0,1-1 0,-1 0 0,1 0 1,-1-1-1,3 1 0,46-4 1218,-31 0-1031,1-2-1,-1 0 0,-1-1 0,1-2 0,20-11 0,-31 15-173,1 1 0,-1-2 0,0 1 1,-1-1-1,1-1 0,-1 1 0,-1-1 1,1 0-1,-1-1 0,0 1 0,-1-1 0,9-17 1,-13 20-93,1 0 0,-1 0 0,-1 0 0,1 0 0,-1 0 0,0-8 0,0 10-6,0 2-19,0 1-1,0 0 1,-1 0-1,1 0 0,0 0 1,0 0-1,-1-1 0,1 1 1,0 0-1,0 0 0,-1 0 1,1 0-1,0 0 0,0 0 1,-1 0-1,1 0 1,0 0-1,0 0 0,-1 0 1,1 0-1,0 0 0,0 0 1,-1 0-1,1 0 0,0 0 1,0 0-1,-1 0 0,1 0 1,0 1-1,0-1 1,-1 0-1,1 0 0,0 0 1,0 0-1,0 0 0,-1 1 1,1-1-1,0 0 0,0 0 1,0 0-1,0 1 0,0-1 1,-1 0-1,1 0 1,0 1-1,0-1 0,0 0 1,0 1-1,-11 11 4,8-3-36,1-1 1,1 1-1,0 0 1,0-1-1,1 1 1,0 0-1,0 0 0,3 16 1,8 12-3214,-3-26-1293,2-7-3277</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4.852"/>
    </inkml:context>
    <inkml:brush xml:id="br0">
      <inkml:brushProperty name="width" value="0.025" units="cm"/>
      <inkml:brushProperty name="height" value="0.025" units="cm"/>
    </inkml:brush>
  </inkml:definitions>
  <inkml:trace contextRef="#ctx0" brushRef="#br0">154 245 5285,'0'0'-427,"5"-9"4719,-3 6-4208,1-2 771,0-1 0,0 0 0,-1 0 0,0 0 0,0 0 0,2-10 0,-4 14-684,0 1-1,0-1 1,0 1 0,0-1-1,0 1 1,0-1 0,0 1 0,-1-1-1,1 1 1,-1-1 0,1 1-1,-1 0 1,1-1 0,-1 1 0,0-1-1,0 1 1,0 0 0,0 0-1,0 0 1,0 0 0,0-1 0,0 1-1,0 1 1,0-1 0,-1 0-1,1 0 1,0 0 0,-1 1 0,1-1-1,0 0 1,-1 1 0,1-1 0,-1 1-1,1 0 1,-1 0 0,1-1-1,-1 1 1,1 0 0,-3 0 0,-2 0-36,0 0 0,0 1 0,0-1 0,1 1 0,-1 0 0,0 0 0,0 1 0,1 0 0,-1 0 0,1 0 1,0 0-1,0 1 0,0 0 0,0 0 0,0 1 0,0-1 0,1 1 0,0 0 0,0 0 0,0 1 0,0-1 1,0 1-1,1 0 0,0-1 0,0 2 0,0-1 0,1 0 0,0 0 0,0 1 0,0 0 0,1-1 0,-1 1 1,1 0-1,1-1 0,-1 11 0,1-15-125,0 0 0,1-1 1,-1 1-1,0 0 1,0-1-1,1 1 0,-1-1 1,0 1-1,1 0 0,-1-1 1,0 1-1,1-1 0,-1 1 1,1-1-1,-1 1 0,1-1 1,0 0-1,-1 1 0,1-1 1,-1 1-1,1-1 0,0 0 1,-1 0-1,1 1 1,0-1-1,-1 0 0,1 0 1,0 0-1,-1 0 0,1 0 1,0 0-1,-1 0 0,1 0 1,0 0-1,-1 0 0,1 0 1,0 0-1,-1 0 0,2-1 1,30-7 125,-9-4-126,-1-2 0,0 0 0,-1-1 0,-1-1 0,0-1 0,-1-1 0,-1-1 0,18-24 0,-31 37 64,0 1 0,-1-2 0,0 1 0,0 0 0,0-1 0,-1 0 0,0 1 0,0-1 0,-1-1 0,0 1 0,0 0 0,0 0 0,0-12 0,-2 19-49,0 0-1,0 0 1,0-1-1,0 1 1,0 0-1,0-1 1,0 1 0,0 0-1,0 0 1,0-1-1,0 1 1,0 0 0,0-1-1,0 1 1,0 0-1,0 0 1,0-1-1,0 1 1,-1 0 0,1-1-1,0 1 1,0 0-1,0 0 1,0 0-1,-1-1 1,1 1 0,0 0-1,0 0 1,0 0-1,-1-1 1,1 1-1,0 0 1,0 0 0,-1 0-1,1 0 1,0 0-1,-1-1 1,-9 8 197,-9 18-198,10-4 49,1 0 0,1 1 0,0 0 0,2 0 1,1 1-1,1-1 0,0 1 0,2 0 0,3 38 0,-3-59-61,1 1-1,1 0 0,-1 0 1,0 0-1,1 0 0,-1-1 1,1 1-1,0 0 1,0 0-1,0-1 0,0 1 1,1-1-1,-1 1 1,1-1-1,-1 0 0,1 1 1,0-1-1,0 0 0,0 0 1,0 0-1,0 0 1,0-1-1,1 1 0,-1-1 1,1 1-1,-1-1 1,1 0-1,-1 0 0,1 0 1,0 0-1,-1 0 0,1 0 1,0-1-1,0 0 1,0 1-1,0-1 0,-1 0 1,6-1-1,-1 0-12,0 0 1,0-1-1,0 1 0,0-2 0,0 1 1,0-1-1,-1 0 0,1 0 0,-1-1 0,0 0 1,0 0-1,0 0 0,-1-1 0,6-5 1,-2-1-14,-1 1 1,0-1-1,-1 0 1,0-1-1,-1 0 0,0 0 1,-1 0-1,0-1 1,-1 0-1,-1 1 1,0-2-1,0 1 1,-2 0-1,1-19 1,-2 32 12,1 0 1,-1 0-1,0-1 1,0 1 0,0 0-1,0 0 1,0 0-1,0 0 1,0-1 0,0 1-1,0 0 1,0 0-1,0 0 1,0 0-1,0 0 1,0-1 0,0 1-1,0 0 1,0 0-1,0 0 1,0 0-1,0-1 1,0 1 0,0 0-1,0 0 1,-1 0-1,1 0 1,0 0 0,0-1-1,0 1 1,0 0-1,0 0 1,0 0-1,0 0 1,0 0 0,-1 0-1,1 0 1,0 0-1,0-1 1,0 1-1,0 0 1,0 0 0,-1 0-1,1 0 1,0 0-1,0 0 1,0 0-1,0 0 1,-1 0 0,1 0-1,0 0 1,0 0-1,0 0 1,-1 0 0,-7 9-32,-7 16 1,9-8 73,0-1 0,1 2 0,1-1 0,1 0 1,0 1-1,1 0 0,1 20 0,1-37-38,0 0 0,0 0 0,0 0-1,0 0 1,1 0 0,-1 0 0,0 0 0,0 0 0,1 0 0,-1 0 0,1 0 0,-1 0 0,1 0 0,-1 0 0,1 0 0,0 0 0,-1 0 0,1-1 0,0 1 0,0 0 0,0-1 0,0 1 0,-1 0 0,1-1 0,0 1-1,0-1 1,0 1 0,0-1 0,0 0 0,0 1 0,0-1 0,0 0 0,0 0 0,1 0 0,-1 0 0,0 0 0,0 0 0,0 0 0,0 0 0,0 0 0,0 0 0,0 0 0,0-1 0,0 1 0,2-1 0,2-1 1,-1 1 1,1-1 0,0 0 0,-1 0 0,1-1 0,-1 0 0,1 1 0,4-6 0,0-1-42,0 0 0,-1 0 1,0-1-1,-1 0 1,0-1-1,0 0 0,-1 0 1,-1 0-1,0 0 1,0-1-1,2-13 0,-6 24 36,-1 4-85,-1 19 52,3 61 15,-2-79 18,0-1 1,1 0-1,-1 1 1,1-1-1,0 0 1,0 1-1,0-1 0,0 0 1,1 0-1,-1 0 1,1 0-1,0 0 0,0 0 1,0-1-1,0 1 1,0 0-1,1-1 1,-1 0-1,5 4 0,-4-5 5,-1-1-1,0 1 0,1-1 1,-1 1-1,1-1 0,-1 0 1,0 0-1,1 0 0,-1 0 1,1-1-1,-1 1 0,0-1 1,1 1-1,-1-1 0,0 0 1,0 0-1,1 0 0,-1 0 1,0 0-1,0 0 0,0-1 1,0 1-1,0-1 0,-1 1 0,1-1 1,0 0-1,1-2 0,8-8 8,-1 0-1,17-26 0,-22 29 0,0 2 100,-1 0 1,0 0 0,-1 0-1,1 0 1,-2-1-1,1 1 1,-1-1 0,0 0-1,2-15 1,-4 20-98,0 0 0,0 0 1,0 0-1,-1 0 0,1-1 1,-1 1-1,0 0 0,1 0 0,-1 0 1,-1 0-1,1 1 0,0-1 1,-1 0-1,1 0 0,-1 1 0,0-1 1,0 1-1,0-1 0,0 1 1,-1 0-1,1 0 0,0 0 0,-1 0 1,0 0-1,1 1 0,-1-1 1,-5-1-1,33 33-2950,-17-24 1676,1 0 0,0-1 0,0 0 0,1-1 1,-1 0-1,1 0 0,0-1 0,0 0 0,0-1 0,1 0 0,15 1 1,16-2-4059</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1.644"/>
    </inkml:context>
    <inkml:brush xml:id="br0">
      <inkml:brushProperty name="width" value="0.025" units="cm"/>
      <inkml:brushProperty name="height" value="0.025" units="cm"/>
      <inkml:brushProperty name="color" value="#E71224"/>
    </inkml:brush>
  </inkml:definitions>
  <inkml:trace contextRef="#ctx0" brushRef="#br0">1 18 13357,'0'0'11829,"4"10"-11433,-1-2-442,-1-2 170,1 0 0,-1-1 1,1 1-1,0-1 0,0 1 0,9 8 0,-11-12-78,1-1 1,0 1-1,-1-1 0,1 0 0,0 1 1,0-1-1,0 0 0,0 0 1,0-1-1,0 1 0,0 0 0,0-1 1,1 1-1,-1-1 0,0 0 1,0 0-1,0 1 0,1-2 0,-1 1 1,0 0-1,0 0 0,1-1 0,-1 1 1,0-1-1,0 1 0,0-1 1,3-2-1,4-2 34,0-1 0,0 0 0,0 0 0,-1-1 0,0-1 0,0 1 0,-1-1 0,0 0 1,-1-1-1,9-13 0,-19 30 9,1 0 0,0 1 0,0 0 0,1 0 0,0 0 1,0 0-1,1 0 0,0 0 0,1 13 0,1-21-83,0 0 0,0 0-1,-1-1 1,1 1 0,0-1 0,0 1-1,0-1 1,0 1 0,0-1 0,0 1-1,-1-1 1,1 0 0,0 0 0,0 1-1,0-1 1,0 0 0,0 0 0,0 0-1,0 0 1,0 0 0,0 0 0,0-1-1,0 1 1,1 0 0,27-6 69,5-16 398,-18 6-1821,-10-2-5304</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1.988"/>
    </inkml:context>
    <inkml:brush xml:id="br0">
      <inkml:brushProperty name="width" value="0.025" units="cm"/>
      <inkml:brushProperty name="height" value="0.025" units="cm"/>
      <inkml:brushProperty name="color" value="#E71224"/>
    </inkml:brush>
  </inkml:definitions>
  <inkml:trace contextRef="#ctx0" brushRef="#br0">1 31 8488,'0'0'16079,"81"41"-14733,-35-42-610,-1-8-191,6-4-257,-3-1-256,-5 1-32,-4 3-1089,-16 4-1441,-11 0-1378</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2.375"/>
    </inkml:context>
    <inkml:brush xml:id="br0">
      <inkml:brushProperty name="width" value="0.025" units="cm"/>
      <inkml:brushProperty name="height" value="0.025" units="cm"/>
      <inkml:brushProperty name="color" value="#E71224"/>
    </inkml:brush>
  </inkml:definitions>
  <inkml:trace contextRef="#ctx0" brushRef="#br0">68 45 17264,'0'0'2018,"-5"9"678,-6 19-1784,1 1 0,2 0 0,0 1 0,-3 31 0,-3 15-240,13-75-480,3-10-97,-1 0 0,2 0 0,-1 0 0,1 1 0,0-1 0,1 1 0,6-11 1,1-5-40,1-1-39,0 0 0,2 1 1,22-32-1,-32 50-21,0 1 0,0-1 0,1 1 0,-1 0 0,1 0 0,0 1 0,1-1 0,-1 1 0,1 0 0,0 1 0,0-1 0,0 1 0,0 0 0,0 1 0,1-1 0,-1 1 0,1 1 0,0-1 0,10 0 0,-16 2 0,0 1-1,0-1 1,1 0 0,-1 1-1,0-1 1,0 1 0,0-1-1,0 1 1,0 0-1,0-1 1,0 1 0,0 0-1,0 0 1,0 0 0,0 0-1,-1 0 1,1 0 0,0 0-1,-1 0 1,1 0 0,0 0-1,-1 0 1,0 0-1,1 0 1,-1 1 0,1-1-1,-1 0 1,0 0 0,0 0-1,0 1 1,0-1 0,0 0-1,0 0 1,0 1 0,0-1-1,-1 2 1,1 2 3,-1-1 0,1 0 0,-1 0 0,0 0 0,0 0 1,-1 0-1,1 0 0,-1 0 0,0 0 0,-3 4 0,-2 1 59,-1-1 0,0 0 0,0-1-1,-1 0 1,0 0 0,0-1 0,-1 0-1,1 0 1,-1-1 0,-1-1 0,1 0 0,-1 0-1,1-1 1,-1 0 0,0-1 0,-11 1-1,21-3-180,0 0-1,0 0 0,0-1 0,0 1 0,1 0 0,-1-1 1,0 1-1,0 0 0,1-1 0,-1 1 0,0-1 0,0 1 0,1-1 1,-1 0-1,1 1 0,-1-1 0,0 1 0,1-1 0,-1 0 1,1 0-1,0 1 0,-1-1 0,1 0 0,0 0 0,-1 0 0,1 1 1,0-1-1,0 0 0,0 0 0,-1 0 0,1 0 0,0 1 0,0-1 1,0 0-1,1 0 0,-1 0 0,0 0 0,0 0 0,0 1 1,1-1-1,-1 0 0,0 0 0,1-1 0,0-3-1296,1 0 0,-1 0 0,1 0-1,0 1 1,0-1 0,5-6 0,15-17-8974</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2.703"/>
    </inkml:context>
    <inkml:brush xml:id="br0">
      <inkml:brushProperty name="width" value="0.025" units="cm"/>
      <inkml:brushProperty name="height" value="0.025" units="cm"/>
      <inkml:brushProperty name="color" value="#E71224"/>
    </inkml:brush>
  </inkml:definitions>
  <inkml:trace contextRef="#ctx0" brushRef="#br0">260 0 17360,'0'0'3396,"0"81"-1443,0-44-479,2 2-289,7-1-448,-2 2-257,-2-1-128,-5 1-127,0 0-129,-12-2-64,-12 3 0,-6-3-288,-5-2-513,-6-9-1185,-4-2-1249,-2-12-2082,-1-9-4708</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3.048"/>
    </inkml:context>
    <inkml:brush xml:id="br0">
      <inkml:brushProperty name="width" value="0.025" units="cm"/>
      <inkml:brushProperty name="height" value="0.025" units="cm"/>
      <inkml:brushProperty name="color" value="#E71224"/>
    </inkml:brush>
  </inkml:definitions>
  <inkml:trace contextRef="#ctx0" brushRef="#br0">176 0 10442,'0'0'6486,"-10"4"-4687,1 2-1550,-1-1 1,1 1-1,0 1 1,0 0-1,1 0 0,0 0 1,0 1-1,1 1 0,0-1 1,1 1-1,-1 0 1,2 0-1,-9 18 0,5-8 109,1 0-1,1 1 0,1 0 1,0 1-1,2-1 1,0 1-1,1 0 0,2 0 1,0 0-1,2 25 0,0-33-422,1 0 0,1 0 0,0-1 0,0 1-1,1-1 1,1 0 0,10 19 0,-10-22-566,1 0 0,0-1 1,1 1-1,0-1 0,0-1 0,1 0 1,0 0-1,0 0 0,0-1 0,12 7 1,5-2-6945</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3.389"/>
    </inkml:context>
    <inkml:brush xml:id="br0">
      <inkml:brushProperty name="width" value="0.025" units="cm"/>
      <inkml:brushProperty name="height" value="0.025" units="cm"/>
      <inkml:brushProperty name="color" value="#E71224"/>
    </inkml:brush>
  </inkml:definitions>
  <inkml:trace contextRef="#ctx0" brushRef="#br0">54 0 18866,'0'0'7111,"-31"72"-5798,22-28-288,0 6-256,5-1-321,4-2-96,0-5-192,0-6-160,10-6-128,-1-12-2018,1-9-3587,1-9-10795</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5"/>
    </inkml:context>
    <inkml:brush xml:id="br0">
      <inkml:brushProperty name="width" value="0.025" units="cm"/>
      <inkml:brushProperty name="height" value="0.025" units="cm"/>
      <inkml:brushProperty name="color" value="#E71224"/>
    </inkml:brush>
  </inkml:definitions>
  <inkml:trace contextRef="#ctx0" brushRef="#br0">232 0 12524,'0'0'10100,"-8"12"-9353,-180 208 481,176-203-999,12-17-223,0 1 0,0-1 0,0 0 0,1 0 0,-1 0 0,0 0 0,0 1 0,0-1 0,0 0-1,0 0 1,0 0 0,0 0 0,0 0 0,1 1 0,-1-1 0,0 0 0,0 0 0,0 0 0,0 0 0,0 0 0,1 0 0,-1 0 0,0 0 0,0 0 0,0 0 0,1 0 0,-1 1 0,0-1 0,0 0 0,0 0 0,0 0 0,1 0 0,-1 0 0,0 0 0,0 0 0,0-1 0,0 1 0,1 0 0,-1 0 0,0 0 0,0 0 0,0 0 0,0 0 0,1 0 0,-1 0 0,0 0 0,0-1 0,36-17 210,-11 1-412,0-2 1,-1 0 0,-1-2 0,-1 0-1,-1-2 1,35-47 0,-97 131 1622,22-33-1132,0 1 0,-24 52 0,42-81-289,1 0 1,0 0 0,0 1-1,-1-1 1,1 0 0,0 1-1,0-1 1,0 0 0,-1 1 0,1-1-1,0 0 1,0 1 0,0-1-1,0 0 1,0 1 0,0-1 0,0 0-1,0 1 1,0-1 0,0 1-1,0-1 1,0 0 0,0 1 0,0-1-1,0 0 1,0 1 0,0-1-1,0 0 1,1 1 0,-1-1-1,0 0 1,0 1 0,0-1 0,1 0-1,-1 1 1,0-1 0,0 0-1,1 1 1,-1-2-11,1 1-1,-1 0 1,1-1-1,-1 1 0,0-1 1,1 1-1,-1 0 1,1-1-1,-1 1 1,0-1-1,0 1 1,1-1-1,-1 1 0,0-1 1,0 1-1,0-1 1,1 1-1,-1-1 1,0 1-1,0-1 1,0 0-1,0 1 1,0-1-1,0 1 0,0-1 1,0 0-1,-1-5-52,0-1 1,1 1-1,-2 0 0,1-1 0,-1 1 0,0 0 0,0 0 0,-1 0 0,0 1 0,0-1 0,-4-6 1,-48-55-692,44 54 657,10 11 83,0 1-1,-1-1 1,1 1-1,0 0 1,-1-1 0,1 1-1,-1 0 1,1 0 0,-1 0-1,1 0 1,-1 0 0,0 0-1,1 1 1,-1-1 0,0 1-1,0-1 1,0 1 0,-2-1-1,3 1 16,0 0 0,0 1-1,0-1 1,0 0 0,1 1 0,-1-1-1,0 0 1,0 1 0,0-1 0,0 1-1,0-1 1,1 1 0,-1-1 0,0 1-1,1 0 1,-1 0 0,0-1 0,1 1-1,-1 0 1,1 0 0,-1-1 0,1 1-1,-1 0 1,0 2 0,1-1 26,-1 1 1,0-1 0,1 0-1,0 1 1,0-1 0,-1 1-1,1-1 1,1 1 0,-1-1-1,0 1 1,1-1-1,-1 1 1,1-1 0,0 1-1,-1-1 1,1 0 0,0 0-1,1 1 1,-1-1 0,0 0-1,1 0 1,-1 0 0,1 0-1,0 0 1,-1-1-1,4 4 1,5 1 49,0 0 0,0 0 0,1-1 0,-1-1 0,1 1 0,0-2 0,0 1-1,13 1 1,97 9 136,-50-7-180,-17 1-421,-19-1-5034</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6.180"/>
    </inkml:context>
    <inkml:brush xml:id="br0">
      <inkml:brushProperty name="width" value="0.025" units="cm"/>
      <inkml:brushProperty name="height" value="0.025" units="cm"/>
      <inkml:brushProperty name="color" value="#E71224"/>
    </inkml:brush>
  </inkml:definitions>
  <inkml:trace contextRef="#ctx0" brushRef="#br0">222 25 8456,'0'0'12791,"-11"-2"-11398,7 1-1276,0 0 0,1 0 0,-1 1 0,0-1 0,0 1 0,0 0 0,1 0 0,-1 0 1,0 0-1,0 1 0,0 0 0,0 0 0,1 0 0,-1 0 0,0 0 0,1 1 0,-1-1 0,1 1 0,0 0 0,-1 0 0,1 0 0,0 1 0,0-1 0,1 1 0,-1 0 0,-3 3 0,2-2-60,1 1 1,-1-1-1,1 1 0,0-1 0,0 1 0,0 0 0,1 0 0,-1 0 0,1 1 0,1-1 0,-1 0 0,-1 10 0,3-14-56,1-1 0,-1 0 0,0 1 0,0-1-1,0 1 1,1-1 0,-1 0 0,0 1-1,0-1 1,1 0 0,-1 1 0,0-1-1,1 0 1,-1 0 0,1 1 0,-1-1-1,0 0 1,1 0 0,-1 0 0,0 0-1,1 1 1,-1-1 0,1 0 0,-1 0 0,1 0-1,-1 0 1,0 0 0,1 0 0,-1 0-1,1 0 1,-1 0 0,1 0 0,-1 0-1,0-1 1,1 1 0,-1 0 0,1 0-1,-1 0 1,0 0 0,1-1 0,0 1-1,19-8 65,-5-2-276,-1-1 0,0 0 1,-1-1-1,-1 0 1,0-1-1,16-21 0,-17 21-113,-11 12 316,0 1 0,0 0 0,0-1 0,1 1 0,-1 0 0,0-1 0,0 1 0,1 0 0,-1-1 0,0 1 0,0 0 1,1-1-1,-1 1 0,0 0 0,1 0 0,-1 0 0,0-1 0,1 1 0,-1 0 0,0 0 0,1 0 0,-1 0 0,0 0 1,1 0-1,-1-1 0,1 1 0,-1 0 0,0 0 0,1 0 0,-1 0 0,0 0 0,1 1 0,-1-1 0,1 0 1,-1 0-1,0 0 0,1 0 0,-1 0 0,6 18-98,-6 41 210,0-42-50,1 58 345,1-35-135,-1 0-1,-2 0 1,-2 0 0,-2 0-1,-15 63 1,18-98-186,0 1 0,0-1 0,-1 0 0,0 0 0,0 0 0,0 0 0,0 0 0,-1-1 1,0 1-1,0-1 0,0 0 0,-1 0 0,1-1 0,-1 1 0,0-1 0,0 0 0,-7 3 0,8-4-33,1-1 0,-1 0 0,0 0-1,1 0 1,-1-1 0,0 0 0,0 1-1,1-1 1,-1 0 0,0-1 0,0 1-1,1-1 1,-1 1 0,0-1 0,1 0-1,-1 0 1,1-1 0,-1 1 0,1-1-1,-1 0 1,1 0 0,0 0 0,0 0-1,0 0 1,0-1 0,1 0 0,-5-4-1,2 1-43,-1-1 0,1 0 1,0-1-1,1 1 0,0-1 0,0 0 0,0 0 0,1 0 0,1-1 0,-1 1 0,1-1 0,1 1 0,0-1 0,-1-16 1,2 19-99,1 1 0,-1-1 0,1 1 0,0-1 0,0 1 0,1 0 0,-1 0 0,1-1 0,0 1 0,1 0 0,-1 1 0,1-1 0,0 0 0,0 1 0,1 0 0,-1-1 0,1 1 0,0 1 0,0-1 0,0 0 1,1 1-1,-1 0 0,1 0 0,8-4 0,55-18-4095,3-2-5106,-31 8-1368</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6.555"/>
    </inkml:context>
    <inkml:brush xml:id="br0">
      <inkml:brushProperty name="width" value="0.025" units="cm"/>
      <inkml:brushProperty name="height" value="0.025" units="cm"/>
      <inkml:brushProperty name="color" value="#E71224"/>
    </inkml:brush>
  </inkml:definitions>
  <inkml:trace contextRef="#ctx0" brushRef="#br0">81 1 16271,'0'0'6086,"-22"79"-4901,8-33 321,0 3-129,2 0-320,1-1-288,6-3-289,3-5-256,2-8-160,0-7-64,5-9 0,5-7-704,2-9-962,1 0-1281,0-13-1249,-1-10-3555</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6.882"/>
    </inkml:context>
    <inkml:brush xml:id="br0">
      <inkml:brushProperty name="width" value="0.025" units="cm"/>
      <inkml:brushProperty name="height" value="0.025" units="cm"/>
      <inkml:brushProperty name="color" value="#E71224"/>
    </inkml:brush>
  </inkml:definitions>
  <inkml:trace contextRef="#ctx0" brushRef="#br0">1 84 11339,'0'0'6844,"4"8"-4533,-2-5-2189,-1 0 33,0 0 1,1-1-1,-1 1 1,1-1-1,-1 1 1,1-1-1,0 0 1,0 0-1,0 0 0,0 0 1,0 0-1,0 0 1,1 0-1,-1-1 1,1 1-1,-1-1 1,1 0-1,0 0 1,-1 0-1,1 0 1,0 0-1,0 0 1,0-1-1,0 1 1,5-1-1,0 0-74,1-1-1,-1 0 1,0 0 0,1-1-1,-1 0 1,0 0 0,0-1-1,0 0 1,-1-1 0,11-5-1,-14 6-70,0 1-1,-1-1 1,1 1-1,-1-1 0,0 0 1,0 0-1,0 0 1,0-1-1,0 1 0,-1-1 1,1 0-1,-1 1 1,0-1-1,0 0 1,-1 0-1,1 0 0,-1-1 1,0 1-1,0 0 1,0 0-1,0-9 0,-1 12-6,0 0 0,0 0 0,0 0 1,0 1-1,0-1 0,0 0 0,0 0 0,-1 0 0,1 0 0,0 0 0,-1 0 0,1 0 0,0 1 0,-1-1 0,1 0 0,-1 0 0,1 0 0,-1 1 0,0-1 0,1 0 0,-1 1 0,0-1 0,1 1 0,-1-1 0,0 0 0,0 1 0,0 0 0,0-1 0,1 1 1,-1-1-1,0 1 0,0 0 0,0 0 0,0 0 0,0-1 0,0 1 0,0 0 0,0 0 0,0 0 0,1 0 0,-1 1 0,0-1 0,0 0 0,0 0 0,0 0 0,0 1 0,-1 0 0,-2 0 3,0 0 1,0 0-1,0 1 0,1 0 0,-1 0 1,0 0-1,1 0 0,0 0 0,-7 6 1,2 2 102,1 0 0,-1 0 0,2 1 1,-1 0-1,1 1 0,-5 16 0,8-22 44,0 1 0,1 0-1,0 0 1,1 0 0,-1 1-1,1-1 1,1 0 0,-1 0-1,1 1 1,1-1 0,-1 0-1,3 12 1,-2-17-139,1 0 0,-1 0-1,0 0 1,1 0 0,-1 0 0,1 0 0,-1 0-1,1-1 1,0 1 0,0-1 0,0 1 0,0-1 0,0 0-1,0 0 1,0 0 0,0 0 0,1 0 0,-1 0 0,0-1-1,1 1 1,-1-1 0,0 1 0,1-1 0,-1 0 0,1 0-1,-1 0 1,0 0 0,1 0 0,2-1 0,3 0-4,0 0 0,0-1 0,0 0 0,-1 0 1,1 0-1,0-1 0,10-5 0,-2-3-84,-1 0-1,0-1 0,0 0 0,-1-1 1,-1-1-1,0 0 0,-1-1 0,-1 0 1,0-1-1,-1 0 0,14-31 0,-38 127 113,3-5 689,11-68-656,-1-1 0,1 0 0,0 1 0,1-1 0,-1 0-1,1 1 1,1-1 0,-1 0 0,5 10 0,-6-15-116,1 0 1,-1 0-1,1 0 0,0 0 1,0 0-1,0 0 0,-1 0 1,1 0-1,0 0 0,0-1 1,0 1-1,0 0 0,0-1 1,0 1-1,1-1 0,-1 1 1,0-1-1,0 0 0,0 1 1,0-1-1,1 0 0,-1 0 1,0 0-1,0 0 0,0 0 1,1 0-1,-1 0 0,0 0 1,0 0-1,0 0 0,2-1 0,-1 0-367,0 0 0,0 1 0,0-1 0,0 0 0,0 0 0,0-1 0,-1 1 0,1 0 0,0-1 0,-1 1 0,1-1 0,-1 1-1,1-1 1,-1 1 0,0-1 0,2-4 0,7-20-6683</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5.254"/>
    </inkml:context>
    <inkml:brush xml:id="br0">
      <inkml:brushProperty name="width" value="0.025" units="cm"/>
      <inkml:brushProperty name="height" value="0.025" units="cm"/>
    </inkml:brush>
  </inkml:definitions>
  <inkml:trace contextRef="#ctx0" brushRef="#br0">151 204 11275,'0'0'4879,"-9"-1"-1414,4 1-3233,0 0 0,1 0 1,-1 0-1,0 0 1,0 1-1,0 0 1,0 0-1,0 0 1,1 0-1,-1 1 0,1 0 1,-1 0-1,1 0 1,-1 0-1,1 1 1,0 0-1,0 0 1,1 0-1,-1 0 0,0 0 1,1 1-1,0 0 1,-4 5-1,2-1 63,0-1 0,1 1 0,1 0 0,-1 0 0,1 1 0,0-1 0,-2 17 0,4-23-259,1 0-1,-1 0 1,1-1-1,0 1 1,0 0-1,0 0 0,0 0 1,0 0-1,0 0 1,0 0-1,1 0 1,-1-1-1,1 1 1,-1 0-1,1 0 0,0 0 1,0-1-1,0 1 1,0 0-1,0-1 1,0 1-1,0-1 1,0 1-1,1-1 1,-1 0-1,0 0 0,1 1 1,0-1-1,-1 0 1,1 0-1,-1 0 1,1-1-1,0 1 1,0 0-1,-1-1 0,1 1 1,0-1-1,0 1 1,0-1-1,0 0 1,2 0-1,8 0-36,-1 0 0,1-1-1,0-1 1,-1 0 0,1-1 0,-1 0-1,0 0 1,0-1 0,0-1 0,0 0-1,-1-1 1,0 1 0,0-2 0,0 0-1,-1 0 1,0 0 0,-1-1 0,1-1-1,-2 1 1,11-14 0,-9 9 32,0 0 0,0 0 0,-1 0 0,-1-1-1,0 0 1,-1-1 0,0 0 0,-1 0 0,-1 0 0,-1 0 0,0 0 0,0-1 0,-2 0 0,0-27 0,-1 42-17,0 0-1,0-1 1,-1 1 0,1 0-1,0 0 1,0-1 0,-1 1-1,1 0 1,-1 0 0,1-1-1,-1 1 1,0 0 0,1 0-1,-1 0 1,0 0 0,0 0 0,0 0-1,0 0 1,0 0 0,0 0-1,0 1 1,0-1 0,0 0-1,0 1 1,0-1 0,0 0-1,0 1 1,-1-1 0,1 1-1,0 0 1,0-1 0,-1 1-1,1 0 1,0 0 0,-1 0 0,1 0-1,0 0 1,-1 0 0,1 0-1,-3 1 1,0 0-16,0 0-1,0 0 1,0 0 0,0 1 0,0 0-1,0 0 1,0 0 0,0 0 0,1 0-1,-1 1 1,-3 3 0,-7 8-9,2 1 0,0 0 1,-15 24-1,22-31 76,1-1-1,0 1 1,0 0 0,1 0-1,0 1 1,1-1-1,0 0 1,0 1-1,-1 17 1,3-25-55,0 1 1,0-1-1,1 0 1,-1 1-1,0-1 0,1 0 1,-1 0-1,1 0 0,0 1 1,-1-1-1,1 0 1,0 0-1,-1 0 0,1 0 1,0 0-1,0 0 1,0 0-1,0 0 0,0-1 1,0 1-1,0 0 1,1 0-1,-1-1 0,0 1 1,0-1-1,0 1 1,1-1-1,-1 0 0,2 1 1,49 6 43,-29-5-105,-17-2-112,0 1 0,0 1 0,-1-1 0,1 1 0,0 0 0,-1 0 0,0 1 0,1 0 0,-1 0 0,0 0-1,0 0 1,-1 1 0,7 6 0,-8-7-129,-1-1 0,0 1-1,0 0 1,-1 0 0,1 1-1,0-1 1,-1 0-1,0 1 1,0-1 0,0 0-1,0 1 1,-1-1 0,1 1-1,-1 0 1,0-1-1,0 1 1,0-1 0,0 1-1,-1-1 1,0 1 0,1-1-1,-1 1 1,-3 5-1,-7 11-4527</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7.219"/>
    </inkml:context>
    <inkml:brush xml:id="br0">
      <inkml:brushProperty name="width" value="0.025" units="cm"/>
      <inkml:brushProperty name="height" value="0.025" units="cm"/>
      <inkml:brushProperty name="color" value="#E71224"/>
    </inkml:brush>
  </inkml:definitions>
  <inkml:trace contextRef="#ctx0" brushRef="#br0">5 1 13421,'0'0'5253,"-5"66"-4837,10-45-352,5 0-128,2-1-2050,4-2-3940</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7.578"/>
    </inkml:context>
    <inkml:brush xml:id="br0">
      <inkml:brushProperty name="width" value="0.025" units="cm"/>
      <inkml:brushProperty name="height" value="0.025" units="cm"/>
      <inkml:brushProperty name="color" value="#E71224"/>
    </inkml:brush>
  </inkml:definitions>
  <inkml:trace contextRef="#ctx0" brushRef="#br0">88 232 11531,'0'0'6806,"-9"12"-4366,-4 4-1459,1 1-1,-14 25 1,22-34-617,0 0 1,0 1-1,1-1 1,0 1 0,0 0-1,1-1 1,0 1-1,1 0 1,-1 18 0,2-26-358,0 0 1,0 0 0,1 0 0,-1 0 0,0 0 0,0 1 0,1-1-1,-1 0 1,0 0 0,1 0 0,-1 0 0,1 0 0,-1 0 0,1 0-1,0 0 1,-1 0 0,1 0 0,0 0 0,0-1 0,-1 1 0,1 0-1,0 0 1,0-1 0,0 1 0,0-1 0,0 1 0,0-1 0,1 1-1,2 0 4,-1 0-1,0-1 0,0 0 0,0 0 0,1 0 0,-1 0 0,0 0 1,0 0-1,1-1 0,2-1 0,6-1-12,-1-1 1,1 0-1,-1-1 0,18-10 1,-12 4-224,1-2 1,-1 0 0,-1-1-1,-1-1 1,0 0 0,-1-1-1,0-1 1,16-25 0,-23 30 217,-1 0 0,0 0 0,0-1 0,-1 0-1,-1 0 1,0 0 0,-1 0 0,0-1 0,-1 0 0,-1 1 0,0-1 0,-1 0 0,0 1 0,-3-17 0,3 28 29,0 0-1,0 0 1,0 1 0,-1-1 0,1 0-1,0 0 1,-1 0 0,1 0 0,-1 0 0,1 1-1,-1-1 1,0 0 0,0 1 0,0-1-1,0 0 1,0 1 0,0-1 0,-1 1-1,1 0 1,0-1 0,-1 1 0,1 0 0,-1 0-1,1 0 1,-1 0 0,1 0 0,-1 0-1,0 0 1,0 1 0,1-1 0,-1 0-1,0 1 1,0 0 0,0-1 0,0 1 0,0 0-1,1 0 1,-1 0 0,0 0 0,0 0-1,0 1 1,0-1 0,0 0 0,-3 2-1,-3 1 1,1 1 0,-1-1-1,1 1 1,0 1 0,0-1-1,0 1 1,0 0 0,-9 12-1,8-11 69,2 1 0,-1 0 0,1 0 0,0 1 0,1-1-1,-1 2 1,2-1 0,-1 0 0,1 1 0,0 0 0,-3 15 0,7-23-89,0 1 0,0-1 0,0 1 0,0-1 0,1 0 0,-1 1 0,1-1 1,-1 1-1,1-1 0,0 0 0,-1 0 0,1 1 0,0-1 0,0 0 0,0 0 0,0 0 0,0 0 1,0 0-1,0 0 0,0 0 0,0 0 0,0-1 0,1 1 0,-1 0 0,0-1 0,0 1 1,1-1-1,-1 1 0,3 0 0,51 10-606,-36-8 77,1 1-217,0 1 0,0 1 0,0 1 0,29 14-1,-44-19 739,-1 1 0,1-1 0,0 1 0,-1 0 0,0 1 0,0-1-1,0 0 1,0 1 0,0 0 0,-1 0 0,0 0 0,0 1 0,0-1-1,0 1 1,0 0 0,-1-1 0,0 1 0,0 0 0,-1 0 0,1 1-1,-1-1 1,0 0 0,0 6 0,-1-7-36,-2 38 940,2-41-980,0 1 0,0-1 0,0 1 0,0-1 0,-1 0 0,1 1 0,-1-1 0,1 0 0,-1 1 0,1-1 0,-1 0 0,0 0 0,1 0 1,-1 1-1,0-1 0,0 0 0,0 0 0,0 0 0,0 0 0,0 0 0,0-1 0,0 1 0,-1 0 0,1 0 0,-2 0 0,-1-1-6002</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9.176"/>
    </inkml:context>
    <inkml:brush xml:id="br0">
      <inkml:brushProperty name="width" value="0.025" units="cm"/>
      <inkml:brushProperty name="height" value="0.025" units="cm"/>
      <inkml:brushProperty name="color" value="#E71224"/>
    </inkml:brush>
  </inkml:definitions>
  <inkml:trace contextRef="#ctx0" brushRef="#br0">1 5 11050,'8'6'1794,"20"-4"384,13-2 96,15 0-928,13-1-97,6-6-416,3 3-545,0 3-224,-10 1 0,-9 1-737,-14 12-832,-12 1-129,-15 1-704,-7-4-64,-11-2-64,0-5-449,-13-4-3876</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9.501"/>
    </inkml:context>
    <inkml:brush xml:id="br0">
      <inkml:brushProperty name="width" value="0.025" units="cm"/>
      <inkml:brushProperty name="height" value="0.025" units="cm"/>
      <inkml:brushProperty name="color" value="#E71224"/>
    </inkml:brush>
  </inkml:definitions>
  <inkml:trace contextRef="#ctx0" brushRef="#br0">1 0 10602,'0'0'7527,"82"42"-6310,-28-42-288,11-11-384,-1 0-321,0 1-128,-4 5-320,-7 2-1538,-8 2-2754,-7 0-3011</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49.876"/>
    </inkml:context>
    <inkml:brush xml:id="br0">
      <inkml:brushProperty name="width" value="0.025" units="cm"/>
      <inkml:brushProperty name="height" value="0.025" units="cm"/>
      <inkml:brushProperty name="color" value="#E71224"/>
    </inkml:brush>
  </inkml:definitions>
  <inkml:trace contextRef="#ctx0" brushRef="#br0">53 0 6534,'0'0'14195,"10"4"-13693,89 44 17,-85-41-468,-1 1 0,0 1 0,-1 0 0,0 1 0,0 0-1,10 12 1,-19-19-31,-1 0 1,0 0-1,0 0 0,0 0 0,-1 0 0,1 1 1,-1-1-1,0 0 0,0 1 0,0-1 1,0 1-1,0-1 0,-1 1 0,0-1 0,1 1 1,-1-1-1,-1 7 0,0-5 91,-1 0 1,1 1 0,-1-1-1,-1 0 1,1 0-1,0 0 1,-1 0-1,0 0 1,0 0-1,-5 5 1,-9 7 308,-1 0 1,0-1 0,0-1 0,-25 15 0,29-21-422,-19 12 26,24-17-183,1 1 1,-1 0 0,1 0 0,0 1-1,1 0 1,-1 1 0,1 0 0,1 0 0,-11 14-1,16-16-2774,5-5-3003,9-3-4677</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0.799"/>
    </inkml:context>
    <inkml:brush xml:id="br0">
      <inkml:brushProperty name="width" value="0.025" units="cm"/>
      <inkml:brushProperty name="height" value="0.025" units="cm"/>
      <inkml:brushProperty name="color" value="#E71224"/>
    </inkml:brush>
  </inkml:definitions>
  <inkml:trace contextRef="#ctx0" brushRef="#br0">79 347 5637,'0'0'5819,"9"-10"-3870,2-2-1466,39-45 2677,-47 52-2687,1 0 0,0 0 1,-1-1-1,0 0 1,0 1-1,-1-1 1,0 0-1,0-1 1,0 1-1,1-9 1,-3 14-412,0 0 0,0 0 0,0 0 0,0 0 1,0 1-1,0-1 0,-1 0 0,1 0 0,0 0 0,-1 1 1,1-1-1,0 0 0,-1 0 0,1 1 0,-1-1 0,1 0 1,-1 1-1,1-1 0,-1 1 0,0-1 0,1 1 0,-1-1 1,0 1-1,1-1 0,-1 1 0,0-1 0,0 1 0,1 0 1,-1-1-1,0 1 0,0 0 0,0 0 0,1 0 1,-1 0-1,0-1 0,0 1 0,0 0 0,0 1 0,1-1 1,-1 0-1,0 0 0,0 0 0,0 0 0,1 1 0,-1-1 1,-1 1-1,-3 0 63,1 0 0,-1 0 0,0 1 1,1 0-1,-1 0 0,1 0 0,-7 5 0,2 1-46,-1 0 0,1 1 0,1 1 0,0-1 0,0 2 0,0-1 0,2 1 0,-1 0-1,1 0 1,1 1 0,0-1 0,1 1 0,0 0 0,1 1 0,0-1 0,1 1 0,-1 22-1,3-34-74,0 0-1,0 0 0,0 0 0,0 0 0,0 0 0,0-1 0,0 1 0,1 0 0,-1 0 0,0 0 0,1 0 1,-1 0-1,1 0 0,-1-1 0,1 1 0,-1 0 0,1 0 0,0-1 0,-1 1 0,1 0 0,0-1 1,0 1-1,-1-1 0,1 1 0,0-1 0,0 1 0,1 0 0,1-1 2,-1 1 0,1-1-1,-1 1 1,1-1 0,0 0-1,-1 0 1,1 0 0,0-1 0,-1 1-1,4-1 1,3-2 13,0 1 0,0-1-1,0-1 1,-1 0 0,11-6 0,10-10-105,-2-1 0,-1-1 0,-1-2 1,0 0-1,24-32 0,-33 36 43,-1-2-1,0 1 1,-2-2 0,0 0-1,-2 0 1,0-1 0,9-36 0,-16 35 127,-4 24-78,0 1 0,-1 0 0,1 0 0,0 0 0,0 0-1,0 0 1,-1 0 0,1 0 0,0 0 0,0 0 0,0 0 0,-1 0 0,1 0 0,0 0 0,0 0 0,-1 0 0,1 0 0,0 0 0,0 0 0,0 0 0,-1 0-1,1 0 1,0 0 0,0 0 0,0 0 0,-1 0 0,1 1 0,0-1 0,0 0 0,0 0 0,0 0 0,-1 0 0,1 0 0,0 1 0,0-1 0,0 0-1,0 0 1,0 0 0,0 1 0,-1-1 0,1 0 0,0 0 0,0 0 0,0 1 0,0-1 0,0 0 0,-26 45 304,11-17-261,2 0-1,1 2 0,1-1 1,2 2-1,0-1 1,2 1-1,2 0 1,-2 35-1,7-63-74,0 0 0,0 0 0,0 0-1,0 0 1,1 1 0,-1-1 0,1 0-1,0 0 1,2 4 0,-2-6-130,0 1-1,-1-1 1,1 0 0,0 0-1,0-1 1,1 1-1,-1 0 1,0 0 0,0 0-1,0-1 1,0 1 0,1-1-1,-1 1 1,0-1-1,1 1 1,-1-1 0,0 0-1,1 1 1,-1-1 0,0 0-1,1 0 1,2 0-1,19 0-4913</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2.082"/>
    </inkml:context>
    <inkml:brush xml:id="br0">
      <inkml:brushProperty name="width" value="0.025" units="cm"/>
      <inkml:brushProperty name="height" value="0.025" units="cm"/>
      <inkml:brushProperty name="color" value="#E71224"/>
    </inkml:brush>
  </inkml:definitions>
  <inkml:trace contextRef="#ctx0" brushRef="#br0">38 227 3748,'0'0'5717,"8"-9"-5600,13-17 386,23-39-1,-15 4 2899,-27 55-2515,0 1 0,-1-1 0,0 0 0,0 0 0,0 0 0,-1 0 0,0-12 0,0 18-806,0-1-1,0 1 1,0-1 0,-1 1-1,1 0 1,0-1-1,0 1 1,-1 0 0,1-1-1,0 1 1,-1 0 0,1-1-1,0 1 1,-1 0 0,1 0-1,0-1 1,-1 1 0,1 0-1,-1 0 1,1 0 0,0 0-1,-1-1 1,1 1-1,-1 0 1,1 0 0,-1 0-1,1 0 1,-1 0 0,1 0-1,0 0 1,-1 0 0,1 0-1,-1 0 1,1 1 0,-1-1-1,1 0 1,-1 0 0,-18 8 785,8 2-674,0 0 1,1 2 0,0-1 0,0 1-1,1 1 1,1 0 0,0 0 0,1 0-1,1 1 1,0 0 0,-8 26-1,13-38-185,1-1-1,-1 1 0,1-1 1,-1 1-1,1-1 0,-1 1 1,1-1-1,0 1 0,0-1 0,0 1 1,-1 0-1,2-1 0,-1 1 1,0-1-1,0 1 0,0-1 0,1 1 1,-1 0-1,1-1 0,-1 1 1,1-1-1,0 0 0,-1 1 0,1-1 1,0 0-1,0 1 0,0-1 1,0 0-1,0 0 0,0 0 0,1 0 1,-1 0-1,0 0 0,1 0 1,2 1-1,-1-1 0,1-1 1,0 1-1,0-1 1,0 0-1,0 0 1,-1-1-1,1 1 1,0-1-1,0 0 0,0 0 1,-1 0-1,1-1 1,-1 1-1,7-4 1,4-3-68,-1 0 1,0-1-1,0-1 0,-1 0 1,0 0-1,-1-2 1,0 1-1,0-1 1,-2-1-1,1 0 0,-2 0 1,0-1-1,0 0 1,7-21-1,-38 65 19,12-9 120,3-8 58,0 1 0,1 0 0,1 1 0,0-1 0,1 1 0,0 0 0,2 1 0,-4 27 0,7-42-128,0-1-1,0 1 0,0 0 1,0 0-1,1-1 0,-1 1 0,0 0 1,1-1-1,-1 1 0,1 0 1,-1-1-1,0 1 0,1-1 0,0 1 1,-1 0-1,1-1 0,-1 1 1,1-1-1,-1 0 0,1 1 0,0-1 1,0 0-1,-1 1 0,1-1 0,0 0 1,-1 1-1,1-1 0,0 0 1,0 0-1,-1 0 0,1 0 0,0 0 1,0 0-1,-1 0 0,1 0 1,0 0-1,0 0 0,-1 0 0,1-1 1,0 1-1,0 0 0,-1 0 1,1-1-1,0 1 0,0-1 1,38-15 56,-18 0-209,-1-1 0,-1-1-1,0 0 1,-1-2 0,17-23 0,5-5-24,-40 47 170,0 1 0,0 0 0,0 0 0,1 0 0,-1 0 0,0 0 0,0 0 0,0 0-1,1 0 1,-1 0 0,0 0 0,0 0 0,1 0 0,-1 0 0,0 0 0,0 0 0,0 0 0,1 0-1,-1 0 1,0 0 0,0 0 0,0 1 0,1-1 0,-1 0 0,0 0 0,0 0 0,0 0-1,0 0 1,1 0 0,-1 1 0,0-1 0,0 0 0,0 0 0,0 0 0,0 1 0,0-1 0,0 0-1,1 0 1,-1 0 0,0 1 0,0-1 0,0 0 0,0 0 0,0 0 0,0 1 0,0-1 0,0 0-1,0 0 1,0 0 0,0 1 0,0-1 0,0 0 0,0 0 0,0 0 0,0 1 0,-1-1-1,1 0 1,0 0 0,0 0 0,0 1 0,0-1 0,0 0 0,0 0 0,-1 0 0,0 17 65,-20 40 203,17-50-170,0 1 1,1-1-1,0 1 1,0 0-1,1 0 1,0 1-1,0-1 0,1 0 1,0 0-1,0 14 1,2-22-85,-1 1-1,0-1 1,1 1 0,-1-1 0,1 1 0,-1-1-1,0 1 1,1-1 0,-1 1 0,1-1 0,0 0 0,-1 1-1,1-1 1,-1 0 0,1 0 0,0 1 0,-1-1-1,1 0 1,-1 0 0,1 0 0,0 0 0,-1 0 0,1 0-1,0 0 1,-1 0 0,1 0 0,0 0 0,-1 0-1,1 0 1,-1 0 0,1 0 0,1-1 0,21-6 85,-12 1-91,-1 0 0,0-1 1,0-1-1,16-15 0,-17 15-54,0 0 0,0 0 0,0 1 0,1 0 0,13-6 0,-23 13 43,1 0 0,-1-1-1,0 1 1,1 0 0,-1 0-1,1 0 1,-1 0 0,1-1 0,-1 1-1,1 0 1,-1 0 0,1 0 0,-1 0-1,1 0 1,-1 0 0,1 0 0,-1 0-1,0 0 1,1 1 0,-1-1 0,1 0-1,-1 0 1,1 0 0,-1 0 0,1 1-1,-1-1 1,0 0 0,1 1 0,-1-1-1,0 0 1,1 0 0,-1 1 0,0-1-1,1 1 1,-1-1 0,0 0 0,0 1-1,1-1 1,-1 1 0,4 27 41,-13 30 268,8-57-291,0 1 0,1-1 0,-1 1 0,1 0 0,-1-1 1,1 1-1,0 0 0,0 0 0,-1-1 0,1 1 0,0 0 1,1 0-1,-1-1 0,0 1 0,0 0 0,1 0 0,0 1 0,0-3-8,-1 1 0,1-1 0,0 0-1,0 0 1,-1 0 0,1 0-1,0 0 1,-1 0 0,1 0-1,0 0 1,0 0 0,-1 0-1,1 0 1,0 0 0,-1-1-1,1 1 1,0 0 0,-1 0-1,1-1 1,0 1 0,-1-1-1,1 1 1,-1 0 0,1-1-1,-1 1 1,2-2 0,49-47 16,-46 43-72,13-16-151,-13 15 120,1 0 0,-1 0-1,1 1 1,1 0-1,-1 0 1,1 0-1,0 1 1,0 0-1,10-5 1,-16 14 79,0 0 1,-1 0-1,1 0 0,-1 0 1,0 0-1,0 1 0,-1 6 1,-7 19 77,6-26-9,0 0 1,1 1 0,0-1-1,0 0 1,0 0 0,0 0-1,1 1 1,0-1-1,0 6 1,2-10-55,-1 0 0,1 0 0,0 0 0,0 0-1,0 0 1,0 0 0,0-1 0,-1 1 0,1 0 0,0-1 0,0 0 0,-1 1-1,1-1 1,2-2 0,23-19-547,-2 1-3861,-24 20 2734</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2.986"/>
    </inkml:context>
    <inkml:brush xml:id="br0">
      <inkml:brushProperty name="width" value="0.025" units="cm"/>
      <inkml:brushProperty name="height" value="0.025" units="cm"/>
      <inkml:brushProperty name="color" value="#E71224"/>
    </inkml:brush>
  </inkml:definitions>
  <inkml:trace contextRef="#ctx0" brushRef="#br0">192 180 10025,'0'0'123,"0"0"0,0 0 0,0 0 0,0 0 0,0-1 0,0 1 0,0 0 0,0 0 0,0 0 0,0 0 0,0 0 0,0 0 0,0-1 0,0 1 0,0 0 0,0 0 0,0 0 0,0 0 0,0 0 0,0 0 0,0-1 0,0 1 0,0 0 0,0 0 0,0 0 0,0 0 0,0 0 0,0 0 0,0 0 0,-1-1 0,1 1 0,0 0 0,0 0 0,0 0 0,0 0 0,0 0 0,0 0 0,0 0 0,-1 0 0,1 0 0,0 0 0,0 0 0,0 0 0,0 0 0,0 0 0,0 0 0,-1 0 0,1 0 0,0 0 0,0 0 0,0 0 0,0 0 0,0 0 0,0 0 0,-1 0 0,1 0 0,0 0 0,0 0 0,0 0 0,0 0 0,0 0 0,0 0 0,-11 10 1407,-7 16-1696,1 13 837,15-32-157,-1 1 1,0-1-1,-1 0 0,1 0 0,-1-1 1,-8 12-1,12-19-482,0 1 0,-1-1 1,1 1-1,0 0 1,-1-1-1,1 1 0,0 0 1,0-1-1,-1 1 0,1 0 1,0 0-1,-1-1 0,1 1 1,-1 0-1,1 0 0,0 0 1,-1-1-1,1 1 0,-1 0 1,1 0-1,0 0 0,-1 0 1,1 0-1,-1 0 0,1 0 1,-1 0-1,1 0 0,-1 0 1,1 0-1,0 0 0,-1 0 1,1 0-1,-1 1 0,1-1 1,0 0-1,-1 0 0,1 0 1,-1 1-1,1-1 0,0 0 1,-1 0-1,1 1 0,0-1 1,-1 0-1,1 1 0,0-1 1,0 0-1,-1 1 0,1-1 1,0 0-1,0 2 0,-17 26 568,2 2-1,-15 40 1,17-36-119,10-28-243,1-2-115,-1 0 0,2 0 0,-1 1 0,0-1 0,1 0 0,0 0 0,0 1 0,0-1 0,1 1 0,-1-1-1,1 1 1,1 7 0,-1-11-115,1 0 1,0-1-1,0 1 0,-1-1 0,1 0 0,0 1 1,0-1-1,0 0 0,0 1 0,0-1 0,-1 0 1,1 0-1,0 0 0,0 0 0,0 0 0,0 0 0,0 0 1,0 0-1,0 0 0,0 0 0,0 0 0,-1-1 1,1 1-1,1-1 0,23-8 44,-14 3-184,0-2 1,0 0-1,-1 0 1,0-1-1,0 0 1,-1 0 0,0-1-1,-1 0 1,15-23-1,2-11-791,26-61-1,-24 45 658,-8 23-85,32-51 0,-45 80 365,-1-1 1,1 1 0,1 1-1,-1-1 1,1 1-1,1 1 1,-1-1 0,1 1-1,0 0 1,1 1 0,-1 0-1,11-5 1,-18 10-12,0 0 0,-1 0 1,1-1-1,-1 1 0,1 0 0,0 0 1,-1 0-1,1-1 0,0 1 0,-1 0 1,1 0-1,0 0 0,-1 0 0,1 0 1,0 1-1,-1-1 0,1 0 0,0 0 1,-1 0-1,1 1 0,0-1 1,-1 0-1,1 0 0,-1 1 0,1-1 1,-1 1-1,1-1 0,-1 0 0,1 1 1,-1-1-1,1 1 0,-1-1 0,1 1 1,-1-1-1,1 2 0,2 30 40,-5-19-3,-1-1 0,0 1 0,-6 17 0,-50 96 1235,34-76-284,-32 92 0,53-113-809,4-28-183,0-1 0,1 0 1,-1 0-1,0 0 0,1 0 1,-1 0-1,0 0 0,1 1 1,-1-1-1,0 0 0,0 0 1,1 0-1,-1 0 0,0 0 1,1 0-1,-1 0 0,0 0 1,1 0-1,-1 0 0,0-1 1,1 1-1,-1 0 0,0 0 1,1 0-1,-1 0 1,0 0-1,0-1 0,1 1 1,-1 0-1,0 0 0,0 0 1,1-1-1,-1 1 0,0 0 1,0 0-1,0-1 0,1 1 1,-1 0-1,0 0 0,0-1 1,4-3-172,-1 0 1,0 0-1,0 0 1,0-1-1,-1 1 1,0-1-1,1 0 1,2-9 0,-4 7-200,0 0 0,0 0 0,-1 0 0,0 0 0,0 0 0,-1 0 0,0 0 0,0 0 0,0 0 0,-5-12 0,5 16 287,0 1 0,0-1-1,0 0 1,-1 0 0,1 1 0,-1-1 0,0 1-1,0-1 1,0 1 0,0 0 0,0 0 0,0 0-1,-1 0 1,1 0 0,-1 0 0,1 1 0,-1-1-1,0 1 1,1 0 0,-1 0 0,0 0 0,0 0-1,0 0 1,0 1 0,0-1 0,0 1 0,-4-1-1,7 2 122,0-1 0,-1 0-1,1 0 1,0 0-1,-1 0 1,1 1-1,-1-1 1,1 0 0,0 0-1,0 1 1,-1-1-1,1 0 1,0 1-1,-1-1 1,1 0-1,0 1 1,0-1 0,0 0-1,-1 1 1,1-1-1,0 1 1,0-1-1,0 0 1,0 1 0,0-1-1,0 1 1,0-1-1,0 0 1,0 1-1,0-1 1,0 1-1,0-1 1,0 1 0,0-1-1,0 0 1,0 1-1,0-1 1,1 1-1,-1 0 1,8 16 1554,-3-15-1409,0-1 0,-1 1 0,1 0 0,0-1 0,0 0 0,0 0 1,-1-1-1,1 1 0,0-1 0,0 0 0,0 0 0,0-1 0,0 0 0,7-1 0,0-1-109,-1 0 0,1-1 0,0 0 0,17-9 0,-23 10-152,0-1-1,0 1 0,0-1 0,-1 0 1,0-1-1,0 1 0,8-9 1,0-14-3515,-11-9-4992,-7 10-3714</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3.357"/>
    </inkml:context>
    <inkml:brush xml:id="br0">
      <inkml:brushProperty name="width" value="0.025" units="cm"/>
      <inkml:brushProperty name="height" value="0.025" units="cm"/>
      <inkml:brushProperty name="color" value="#E71224"/>
    </inkml:brush>
  </inkml:definitions>
  <inkml:trace contextRef="#ctx0" brushRef="#br0">0 2 16015,'0'0'10250,"56"-1"-11307,-38 1-5029</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4.167"/>
    </inkml:context>
    <inkml:brush xml:id="br0">
      <inkml:brushProperty name="width" value="0.025" units="cm"/>
      <inkml:brushProperty name="height" value="0.025" units="cm"/>
      <inkml:brushProperty name="color" value="#E71224"/>
    </inkml:brush>
  </inkml:definitions>
  <inkml:trace contextRef="#ctx0" brushRef="#br0">1 16 8104,'0'0'14878,"6"9"-13853,-2-2-944,0-1 1,-1 1-1,0 0 1,0 0-1,-1 0 1,0 0-1,0 0 1,0 1-1,-1-1 1,0 1-1,-1-1 1,1 1-1,-1-1 1,-2 12-1,-4 8-29,4-21-44,1 0 0,-1 1 0,1-1 0,0 1 0,0 0-1,1-1 1,0 1 0,0 0 0,1-1 0,1 10 0,-1-15-6,0 0 0,0-1 0,-1 1 0,1 0 0,0 0 0,0-1 0,0 1-1,0-1 1,0 1 0,0-1 0,0 1 0,0-1 0,0 0 0,0 1 0,1-1 0,-1 0 0,0 0 0,0 0 0,0 0 0,0 0 0,0 0 0,0 0 0,1 0-1,-1 0 1,0-1 0,0 1 0,0 0 0,0-1 0,0 1 0,2-2 0,32-14 82,-12 1-266,-1-2 0,0 0 0,-2-1 0,0 0 0,-1-2 0,-1 0-1,0-2 1,15-26 0,-39 79 743,-1-18-403,1 0 0,1 1 0,0 0 0,1 0 1,0 0-1,1 0 0,-1 21 0,4-34-142,0 0 0,0 0 0,0-1 0,1 1 0,-1 0 0,0 0 0,0-1 0,1 1 0,-1 0 0,0-1 0,1 1 0,-1 0 0,1-1 0,-1 1 0,1-1 0,-1 1 0,1-1 0,0 1 0,-1-1 0,1 1 0,-1-1 0,1 1-1,0-1 1,0 0 0,-1 1 0,1-1 0,0 0 0,-1 0 0,1 0 0,0 0 0,0 1 0,-1-1 0,1 0 0,0 0 0,0 0 0,0-1 0,-1 1 0,1 0 0,0 0 0,0 0 0,-1 0 0,1-1 0,0 1 0,-1 0 0,1-1 0,0 1 0,-1-1 0,2 0 0,38-19 311,-17 3-326,0-1 0,-2-1-1,0-1 1,-1 0 0,-1-2-1,-1 0 1,23-39 0,-87 160-139,42-88 256,0 0 0,1 0 0,0 0 0,0 1 0,2-1 0,-1 1 0,1 21 0,1-33-98,1 1 0,-1 0 0,0 0-1,1 0 1,-1 0 0,1-1 0,-1 1 0,1 0 0,-1 0 0,1-1 0,-1 1 0,1-1 0,0 1-1,0 0 1,-1-1 0,1 1 0,0-1 0,0 1 0,-1-1 0,1 0 0,0 1 0,0-1-1,0 0 1,0 0 0,0 1 0,0-1 0,-1 0 0,1 0 0,0 0 0,0 0 0,0 0 0,0 0-1,0-1 1,0 1 0,0 0 0,0 0 0,-1-1 0,1 1 0,0 0 0,0-1 0,0 1 0,1-1 0,38-18 197,-20 3-196,-1-1-1,-1-1 1,-1-1 0,0 0-1,-1-1 1,-1 0 0,22-42-1,-37 62-21,0 0-1,0 0 0,0 0 1,0 1-1,0-1 0,0 0 1,0 0-1,0 0 0,0 0 1,0 0-1,0 0 0,0 0 1,0 0-1,0 0 0,0 0 1,0 0-1,0 0 0,0 0 1,0 0-1,0 0 0,0 0 1,1 0-1,-1 0 0,0 0 1,0 0-1,0 0 0,0 0 1,0 0-1,0 0 0,0 0 1,0 0-1,0 0 0,0 0 1,0 0-1,0 0 0,1 0 1,-1 0-1,0 0 0,0 0 1,0 0-1,0 0 0,0 0 1,0 0-1,0 0 0,0 0 1,0 0-1,0 0 0,0 0 1,0 0-1,0 0 0,0 0 1,0 0-1,0 13-13,-3 16 28,-5 0 230,1-1 0,2 1 1,1 0-1,0 35 1,4-63-234,0-1 1,1 1-1,-1 0 0,0-1 1,0 1-1,1 0 1,-1-1-1,0 1 0,1-1 1,-1 1-1,0-1 1,1 1-1,-1 0 1,1-1-1,-1 1 0,1-1 1,-1 0-1,1 1 1,0-1-1,-1 1 1,1-1-1,-1 0 0,1 0 1,0 1-1,-1-1 1,1 0-1,0 0 0,-1 0 1,1 0-1,0 0 1,0 0-1,-1 0 1,1 0-1,0 0 0,-1 0 1,1 0-1,0 0 1,-1 0-1,1 0 0,0-1 1,-1 1-1,1 0 1,0 0-1,-1-1 1,2 0-1,31-16-4,-30 14-286,1-1 0,-1 1-1,0-1 1,0 0-1,-1 1 1,1-1-1,2-7 1,1-19-8233,-6 20 777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6.126"/>
    </inkml:context>
    <inkml:brush xml:id="br0">
      <inkml:brushProperty name="width" value="0.025" units="cm"/>
      <inkml:brushProperty name="height" value="0.025" units="cm"/>
    </inkml:brush>
  </inkml:definitions>
  <inkml:trace contextRef="#ctx0" brushRef="#br0">42 32 6502,'0'0'12519,"-4"9"-10491,0 2-1543,-3 2 97,2 1 1,0-1 0,0 1 0,1 1 0,1-1 0,-2 20 0,5-33-569,0-1 1,0 1-1,1 0 1,-1-1-1,0 1 1,0-1-1,0 1 1,1-1-1,-1 1 1,0-1-1,1 1 1,-1-1 0,0 0-1,1 1 1,-1-1-1,1 1 1,-1-1-1,1 0 1,-1 1-1,1-1 1,-1 0-1,1 1 1,-1-1-1,1 0 1,-1 0-1,1 0 1,-1 0 0,1 1-1,-1-1 1,1 0-1,0 0 1,-1 0-1,1 0 1,-1 0-1,1 0 1,-1 0-1,2-1 1,25-4 399,-7-4-285,0 0 0,0-2 0,-1 0 0,0-2 0,22-19 1,-24 18-152,1 1 1,0 1-1,0 0 1,1 1-1,36-14 1,-55 25 21,1 0-1,0-1 1,0 1 0,-1 0 0,1-1-1,0 1 1,0 0 0,-1 0 0,1 0-1,0 0 1,0 0 0,0 0 0,-1 0-1,1 0 1,0 0 0,0 0 0,-1 0-1,1 0 1,0 1 0,0-1 0,-1 0-1,1 1 1,0-1 0,-1 0 0,1 1-1,0-1 1,-1 1 0,1-1 0,0 1-1,-1-1 1,1 1 0,-1 0 0,1-1-1,-1 1 1,1 1 0,0 0 35,-1 1 1,1 0-1,-1 0 1,1 0-1,-1-1 1,0 1-1,0 0 1,0 0-1,-1 0 1,0 3-1,-21 68 886,17-60-760,0-3-109,0 0 1,2 0 0,-1 0-1,1 1 1,1 0-1,-1 13 1,3-25-51,0 1 0,0-1 0,1 1 0,-1-1 1,0 1-1,1-1 0,-1 0 0,1 1 0,-1-1 0,0 0 1,1 1-1,-1-1 0,1 0 0,-1 0 0,1 1 0,-1-1 0,1 0 1,-1 0-1,1 0 0,-1 0 0,1 0 0,-1 0 0,1 0 1,-1 0-1,1 0 0,-1 0 0,1 0 0,0 0 0,-1 0 0,1 0 1,-1 0-1,1 0 0,-1 0 0,1-1 0,-1 1 0,0 0 1,1 0-1,-1-1 0,1 1 0,-1 0 0,1-1 0,23-10 31,-5-4-369,0 0 0,-1-1 0,-1 0 0,19-23 0,11-12-627,-55 81 728,-12 37-876,19-61 609,0-1 1,0 1 0,0 0 0,1 0 0,0-1-1,0 1 1,1 0 0,-1 0 0,1-1 0,2 7-1,-2-11 317,-1 1-1,1-1 0,0 0 1,0 0-1,0 0 1,0-1-1,0 1 0,0 0 1,0 0-1,0 0 1,0-1-1,0 1 0,0-1 1,0 1-1,1-1 1,-1 1-1,0-1 0,0 1 1,1-1-1,-1 0 1,0 0-1,1 0 0,-1 0 1,0 0-1,0 0 0,1 0 1,-1 0-1,0 0 1,0-1-1,1 1 0,-1 0 1,0-1-1,0 1 1,2-2-1,41-20-5057,-17 3-805</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5.022"/>
    </inkml:context>
    <inkml:brush xml:id="br0">
      <inkml:brushProperty name="width" value="0.025" units="cm"/>
      <inkml:brushProperty name="height" value="0.025" units="cm"/>
      <inkml:brushProperty name="color" value="#E71224"/>
    </inkml:brush>
  </inkml:definitions>
  <inkml:trace contextRef="#ctx0" brushRef="#br0">172 176 14734,'0'0'10885,"0"11"-10405,0 3-245,-1-1 0,0 0 0,-1 1 0,0-1 0,-1 0 0,-1 0 0,-6 15-1,5-17-45,1 0-1,0-1 0,1 1 0,0 0 0,1 1 0,0-1 0,0 0 0,1 14 0,1-25-187,0 1-1,0-1 1,0 0 0,0 0 0,0 1 0,0-1 0,0 0 0,0 0-1,0 1 1,0-1 0,1 0 0,-1 0 0,0 0 0,0 1-1,0-1 1,0 0 0,0 0 0,0 0 0,1 1 0,-1-1 0,0 0-1,0 0 1,0 0 0,0 0 0,1 1 0,-1-1 0,0 0 0,0 0-1,1 0 1,-1 0 0,0 0 0,0 0 0,0 0 0,1 0-1,-1 0 1,0 0 0,0 0 0,1 0 0,-1 0 0,0 0 0,0 0-1,1 0 1,-1 0 0,0 0 0,15-7-8,9-13-206,-15 7-23,-1-1-1,0 0 1,-1 0-1,0 0 0,-1-1 1,-1 0-1,6-21 1,-8 24 110,-20 60 565,-40 79-1,11-26 292,32-69-587,-52 139 262,58-147-358,1 1 1,1 0-1,2 0 1,0 0-1,1 27 1,5-47 16,5-11-16,5-14 27,145-326-4,20-40-1034,-170 373 925,41-68-109,-45 75 144,1 1-1,0 0 1,0 0 0,1 0 0,-1 0 0,1 1-1,0 0 1,1 0 0,-1 0 0,0 1-1,9-4 1,-14 6 2,1 1 0,0 0 0,-1-1 0,1 1 0,0 0 0,-1 0 0,1-1 0,0 1 0,0 0 0,-1 0 0,1 0 0,0 0 0,0 0 0,-1 0 0,1 0 0,0 0 0,0 0 0,-1 0 0,1 0 0,0 1 0,-1-1 0,1 0 0,0 0 0,0 1 0,-1-1 0,1 1-1,-1-1 1,1 0 0,0 1 0,-1-1 0,1 1 0,0 1 0,0-1-4,-1 1 1,1 0-1,-1 0 0,1 0 0,-1 0 0,0-1 0,0 1 0,0 0 0,0 0 0,0 0 0,0 0 1,-2 3-1,0 5-13,-1 0 0,0-1 0,-1 1 0,-5 9 0,-16 21 243,17-30-117,1 0 1,1 0-1,0 1 1,0 0-1,-5 17 1,11-27-106,0-1 0,1 1 0,-1-1 1,1 1-1,-1-1 0,1 1 0,0-1 1,-1 1-1,1-1 0,-1 0 0,1 1 0,0-1 1,-1 0-1,1 0 0,0 1 0,0-1 1,-1 0-1,1 0 0,0 0 0,-1 0 0,1 0 1,0 0-1,0 0 0,-1 0 0,1 0 1,0 0-1,-1 0 0,2-1 0,25 0-219,-12-2-128,-7 2 111,0 0 0,0 0 0,0 0 0,1 1 0,7 1 1,-14-1 218,-1 0 0,1 1 0,-1-1 1,1 0-1,-1 1 0,0-1 1,1 1-1,-1 0 0,1-1 0,-1 1 1,0 0-1,0 0 0,0 0 1,1 0-1,-1 0 0,0 0 0,0 0 1,0 0-1,0 0 0,-1 1 1,1-1-1,0 0 0,0 1 0,-1-1 1,1 0-1,-1 1 0,1-1 0,-1 1 1,0-1-1,0 1 0,1-1 1,-1 4-1,0 1 45,0 1 1,-1 0 0,0 0-1,0-1 1,0 1-1,-1-1 1,0 1-1,0-1 1,0 0-1,-1 1 1,0-1 0,0 0-1,-5 6 1,1-3 68,0 0 1,-1-1 0,0 1 0,0-1 0,-1-1-1,0 0 1,-15 9 0,12-8-71,-1-1 1,-1-1-1,1 0 1,-1 0-1,0-2 1,-1 1-1,1-2 1,-1 0-1,0-1 1,1 0-1,-1-1 1,-23-2-1,35 1-230,0 0-1,1-1 1,-1 0 0,1 0-1,-1 0 1,1 0 0,-1 0-1,1 0 1,0 0-1,-1-1 1,1 1 0,-4-4-1,-18-28-5778,9 3-790</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5.352"/>
    </inkml:context>
    <inkml:brush xml:id="br0">
      <inkml:brushProperty name="width" value="0.025" units="cm"/>
      <inkml:brushProperty name="height" value="0.025" units="cm"/>
      <inkml:brushProperty name="color" value="#E71224"/>
    </inkml:brush>
  </inkml:definitions>
  <inkml:trace contextRef="#ctx0" brushRef="#br0">108 1 6182,'0'0'17809,"-17"62"-15855,6-24-737,-4 3-577,-4 1-415,1-3-161,3-4 0,4-7-128,10-12-961,1-10-2018</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6.390"/>
    </inkml:context>
    <inkml:brush xml:id="br0">
      <inkml:brushProperty name="width" value="0.025" units="cm"/>
      <inkml:brushProperty name="height" value="0.025" units="cm"/>
      <inkml:brushProperty name="color" value="#E71224"/>
    </inkml:brush>
  </inkml:definitions>
  <inkml:trace contextRef="#ctx0" brushRef="#br0">225 100 13325,'0'0'2658,"2"-10"43,-1 6-2469,0 1-34,0 0 0,-1 1 0,1-1-1,-1 1 1,0-1 0,0 0 0,1 1-1,-2-1 1,1 0 0,-1-3 0,1 5-114,-1 0 0,0 0 1,0-1-1,1 1 0,-1 0 1,0 0-1,0 0 0,0 0 1,0 0-1,-1 0 0,1 1 1,0-1-1,0 0 0,0 0 1,-1 1-1,1-1 0,0 1 0,-1-1 1,1 1-1,-1 0 0,1-1 1,0 1-1,-1 0 0,1 0 1,-1 0-1,1 0 0,0 0 1,-2 1-1,-5-1-4,-1 2 0,1-1 0,0 1 0,1 0 0,-1 0 0,0 1 0,1 0 0,-1 1 0,1-1 0,0 1 0,0 1 0,0-1 0,1 1 0,0 1 0,-9 7 0,8-6-21,0 0 1,1 1 0,0-1-1,0 1 1,1 1 0,-1-1-1,2 1 1,-1 0 0,1 0-1,1 0 1,0 0 0,-4 16-1,7-24-58,0-1 1,0 1-1,0 0 0,0 0 0,0-1 0,0 1 1,0 0-1,1 0 0,-1-1 0,0 1 0,0 0 0,1 0 1,-1-1-1,0 1 0,1 0 0,-1-1 0,0 1 1,1 0-1,-1-1 0,1 1 0,-1-1 0,1 1 1,0-1-1,-1 1 0,1-1 0,-1 1 0,1-1 0,0 1 1,-1-1-1,1 0 0,0 0 0,0 1 0,-1-1 1,1 0-1,0 0 0,0 0 0,-1 0 0,1 1 1,0-1-1,0 0 0,-1-1 0,1 1 0,0 0 0,0 0 1,-1 0-1,1 0 0,0-1 0,0 1 0,-1 0 1,1 0-1,0-1 0,-1 1 0,2-1 0,41-19 95,-22 5-227,-1-1-1,-1-1 1,26-27-1,-39 37 94,1-1-1,-1 0 1,0 0-1,0-1 1,-1 1 0,0-1-1,-1-1 1,0 1-1,0 0 1,-1-1-1,3-15 1,-6 25 38,0 0 1,0 0 0,0 0-1,0 0 1,0 0-1,0 0 1,-1 0 0,1 0-1,0 0 1,0 0-1,0 0 1,0 0 0,0 0-1,0 0 1,0 0-1,0 0 1,-1 0 0,1 0-1,0 0 1,0 0-1,0 0 1,0 0 0,0 0-1,0 0 1,0 0-1,0 0 1,-1 0 0,1 0-1,0 0 1,0 0-1,0 0 1,0 0 0,0 0-1,0 0 1,0 0-1,0 0 1,0-1 0,0 1-1,0 0 1,-1 0-1,1 0 1,0 0 0,0 0-1,0 0 1,0 0 0,0 0-1,0 0 1,0-1-1,0 1 1,0 0 0,0 0-1,0 0 1,0 0-1,0 0 1,0 0 0,0 0-1,0 0 1,0-1-1,0 1 1,0 0 0,0 0-1,0 0 1,0 0-1,0 0 1,0 0 0,1-1-1,-11 12 4,-8 16 32,9-10 62,1 1-1,1 1 1,0-1 0,2 1-1,0 0 1,1 0 0,1 1-1,0-1 1,1 30 0,2-46-76,1 0-1,-1-1 1,0 1 0,1-1-1,-1 1 1,1-1 0,0 0 0,0 1-1,0-1 1,0 0 0,0 1 0,0-1-1,1 0 1,-1 0 0,1 0 0,0 0-1,-1 0 1,1 0 0,0-1 0,0 1-1,0-1 1,0 1 0,0-1-1,1 0 1,-1 0 0,0 0 0,0 0-1,1 0 1,-1 0 0,1 0 0,-1-1-1,1 1 1,-1-1 0,1 0 0,-1 0-1,4 0 1,1 0-10,0-1-1,0 0 1,0 0 0,0-1-1,0 1 1,0-1 0,0-1-1,-1 0 1,1 0-1,-1 0 1,0 0 0,8-7-1,-3 1-8,0 0 0,-1-1 0,-1-1 0,1 0 0,-2 0 0,0-1 0,0 0 0,-1 0 0,0-1 0,-1 0 0,-1 0 0,0 0 0,0-1 0,-2 0 0,0 0 0,0 0 0,1-23 0,-15 43-67,3 9 222,1 0 0,0 0 0,1 1 1,0 0-1,1 0 0,1 0 0,1 1 0,0 0 1,1-1-1,1 19 0,1-34-138,0 0-1,0 0 1,0 0-1,1 0 1,-1 0-1,0 0 1,1 0-1,-1 0 1,1 0 0,-1 0-1,1 0 1,0 0-1,-1 0 1,1 0-1,0 0 1,0 0-1,-1-1 1,1 1 0,0 0-1,0-1 1,0 1-1,0-1 1,0 1-1,0-1 1,0 1-1,0-1 1,0 1 0,0-1-1,0 0 1,0 0-1,1 0 1,-1 0-1,0 0 1,0 0 0,0 0-1,0 0 1,0 0-1,0 0 1,0 0-1,1-1 1,-1 1-1,0 0 1,0-1 0,1 0-1,6-1 27,-1-1-1,1 0 1,-1 0-1,0 0 1,7-5-1,17-14 20,-2 0 0,0-2 0,-1-1-1,-2-1 1,0-2 0,35-49 0,-61 77-66,0-1 1,0 1 0,0 0-1,0 0 1,0 0-1,0 0 1,0-1-1,0 1 1,0 0 0,0 0-1,0 0 1,0 0-1,0-1 1,0 1 0,0 0-1,0 0 1,0 0-1,0 0 1,0-1-1,0 1 1,0 0 0,0 0-1,0 0 1,1 0-1,-1 0 1,0-1-1,0 1 1,0 0 0,0 0-1,0 0 1,0 0-1,1 0 1,-1 0 0,0 0-1,0 0 1,0-1-1,0 1 1,1 0-1,-1 0 1,0 0 0,0 0-1,0 0 1,0 0-1,1 0 1,-1 0 0,0 0-1,0 0 1,0 0-1,0 0 1,1 0-1,-1 0 1,0 0 0,0 1-1,0-1 1,0 0-1,1 0 1,-1 0-1,0 0 1,0 0 0,0 0-1,0 0 1,0 1-1,-2 14-9,-10 26 15,-1-11 5,3-8 3,1 1 1,0 1-1,2-1 1,1 1-1,-4 26 1,10-49-43,0 0 0,0 0 0,-1 0 1,1 0-1,0 0 0,0 1 0,0-1 1,1 0-1,-1 0 0,0 0 0,0 0 0,0 0 1,1 0-1,-1 0 0,1 0 0,-1 0 1,1 0-1,-1 0 0,1-1 0,-1 1 1,1 0-1,0 0 0,-1 0 0,1-1 1,0 1-1,0 0 0,0-1 0,-1 1 1,1 0-1,0-1 0,0 1 0,1-1 1,1 1-164,1-1 1,-1 1 0,0-1 0,0 0 0,0-1 0,0 1-1,0 0 1,0-1 0,0 0 0,0 1 0,4-3-1,8-2-1135,0-2 0,-1 0 0,19-12-1,5-7-4330,3-6-2969</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6.765"/>
    </inkml:context>
    <inkml:brush xml:id="br0">
      <inkml:brushProperty name="width" value="0.025" units="cm"/>
      <inkml:brushProperty name="height" value="0.025" units="cm"/>
      <inkml:brushProperty name="color" value="#E71224"/>
    </inkml:brush>
  </inkml:definitions>
  <inkml:trace contextRef="#ctx0" brushRef="#br0">181 225 13389,'0'0'3091,"-9"9"-465,6-7-2498,-83 81 3970,74-70-3348,0 0 1,1 1-1,1 0 0,0 1 1,-11 21-1,20-34-708,0-1 0,1 1-1,-1-1 1,0 1 0,1-1 0,-1 1-1,1 0 1,-1-1 0,1 1 0,0 0-1,0-1 1,0 1 0,0 0-1,0-1 1,0 1 0,0 0 0,1-1-1,-1 1 1,0 0 0,1-1-1,0 1 1,0 1 0,0-2-28,0 0 0,0 0 0,1 0-1,-1 0 1,0 0 0,1-1 0,-1 1 0,0 0 0,1-1 0,-1 1-1,1-1 1,-1 0 0,1 1 0,-1-1 0,1 0 0,-1 0 0,1 0 0,-1 0-1,3-1 1,6 0-24,1-1-1,-1 0 1,0 0 0,0-2-1,19-7 1,-6-1-273,-1-1 1,0 0 0,-1-2-1,0-1 1,-1 0-1,-1-1 1,32-39 0,-40 44 242,-1-1 0,-1-1 1,0 1-1,-1-2 1,0 1-1,-1-1 1,-1 0-1,0-1 0,-1 1 1,-1-1-1,-1 0 1,0 0-1,1-25 0,-4 38 44,0 1 0,0-1-1,0 1 1,0-1 0,0 1-1,-1-1 1,1 1 0,-1 0-1,0-1 1,1 1-1,-1 0 1,0-1 0,-1 1-1,1 0 1,0 0 0,-1 0-1,1 0 1,-1 0-1,1 0 1,-1 1 0,0-1-1,0 0 1,0 1 0,-4-3-1,3 3-2,0 0 0,0 0 0,0 1-1,0-1 1,0 1 0,0 0 0,0 0-1,0 0 1,0 0 0,0 0 0,0 1-1,0-1 1,0 1 0,0 0 0,0 0-1,0 0 1,1 0 0,-1 1 0,0-1-1,-3 3 1,-4 3 17,0 0 0,1 1-1,0 0 1,1 0 0,-14 17-1,18-20 20,1-1 0,0 1 0,-1-1-1,2 1 1,-1 0 0,0 0-1,1 1 1,0-1 0,0 0-1,1 1 1,-1-1 0,1 1-1,1 0 1,-1 7 0,1-12-37,0 0 0,1 1 0,-1-1 1,1 0-1,-1 0 0,1 0 0,0 1 0,0-1 1,-1 0-1,1 0 0,0 0 0,0 0 0,0 0 1,0 0-1,0-1 0,0 1 0,1 0 0,-1 0 1,2 0-1,33 13-408,-15-5 16,-10-4 194,-1 1-1,0 0 0,0 1 0,0 0 0,-1 1 0,0 0 1,0 0-1,-1 1 0,0 0 0,0 0 0,7 14 0,-11-17-7,0 1-1,-1 0 0,0 0 0,0 0 0,-1 0 1,0 0-1,0 1 0,0-1 0,-1 1 0,0-1 1,-1 1-1,1-1 0,-2 1 0,1 0 0,-1-1 1,0 1-1,-1-1 0,-4 15 0,-3-5-4683</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7.743"/>
    </inkml:context>
    <inkml:brush xml:id="br0">
      <inkml:brushProperty name="width" value="0.025" units="cm"/>
      <inkml:brushProperty name="height" value="0.025" units="cm"/>
      <inkml:brushProperty name="color" value="#E71224"/>
    </inkml:brush>
  </inkml:definitions>
  <inkml:trace contextRef="#ctx0" brushRef="#br0">138 223 16047,'0'0'3289,"-10"0"-1800,6 0-1364,-1 0-1,1 0 1,0 0-1,0 1 1,0-1-1,0 1 1,0 0-1,0 0 1,0 1-1,0-1 1,0 1-1,-7 4 1,6-2 24,0 1 0,0-1 1,0 1-1,1 0 0,-1 0 1,1 0-1,0 1 1,1 0-1,-5 8 0,5-9-128,0 0-1,1 0 1,0 1-1,0-1 1,0 0-1,0 1 1,1 0-1,0-1 0,0 1 1,1 0-1,-1 11 1,2-16-20,-1-1 1,1 1 0,-1 0-1,0 0 1,1 0-1,0-1 1,-1 1 0,1 0-1,-1-1 1,1 1-1,0 0 1,-1-1-1,1 1 1,0-1 0,0 1-1,0-1 1,-1 0-1,1 1 1,0-1-1,0 0 1,0 1 0,0-1-1,0 0 1,0 0-1,-1 0 1,1 0 0,0 0-1,0 0 1,0 0-1,0 0 1,0 0-1,0 0 1,0 0 0,0-1-1,1 0 1,34-11 90,-16 2-168,0-2 0,-1-1 0,-1 0-1,0-1 1,0-1 0,14-17-1,-7 6-57,-2-2-1,-1 0 0,20-35 0,-35 53 202,-1 0 0,-1 0 0,0 0-1,0-1 1,-1 0 0,0 0-1,-1 0 1,0 0 0,1-12 0,-16 35 589,-6 16-380,2 1 0,0 0 0,3 2 1,0 0-1,2 0 0,-11 49 0,21-76-228,0 1 0,0 0 0,0-1 1,1 1-1,-1 0 0,1-1 0,1 1 0,-1 0 0,2 7 1,-1-10-43,0-1 1,0 1 0,0-1 0,0 1-1,0-1 1,0 0 0,0 0 0,0 1-1,1-1 1,-1 0 0,0 0 0,1 0 0,-1-1-1,1 1 1,-1 0 0,1 0 0,-1-1-1,1 1 1,-1-1 0,1 1 0,0-1-1,-1 0 1,1 0 0,0 0 0,-1 0-1,1 0 1,0 0 0,1 0 0,7-2-78,0 1 1,0-2 0,0 1-1,-1-1 1,1-1 0,-1 0-1,0 0 1,0-1-1,0 0 1,0 0 0,-1-1-1,0 0 1,0-1 0,-1 0-1,0 0 1,0 0-1,0-1 1,-1 0 0,-1 0-1,1-1 1,4-11 0,-9 20 67,-1 0 1,0-1 0,1 1-1,-1-1 1,0 1 0,0-1-1,0 1 1,0-1 0,1 1-1,-1-1 1,0 1 0,0-1-1,0 1 1,0-1 0,0 1-1,0-1 1,0 1 0,-1-1-1,1 1 1,0-1 0,0 1-1,0-1 1,0 1 0,-1-1-1,1 1 1,0-1 0,-1 0-1,-11 5-50,-13 21 33,18-14 79,1 2-1,1-1 1,-7 21 0,10-28 0,1 1 0,-1 0 1,1 0-1,1-1 0,-1 1 0,1 0 0,0 0 0,0 0 1,0 0-1,3 11 0,-2-15-44,0 0 0,0-1-1,0 1 1,0 0 0,1 0 0,-1-1-1,0 1 1,1 0 0,-1-1 0,1 0 0,0 1-1,-1-1 1,1 0 0,0 0 0,0 0-1,0 0 1,0 0 0,0 0 0,0 0-1,0-1 1,0 1 0,0-1 0,3 1 0,56 1 96,-46-2-97,7-1-30,0-1 0,0-2 0,0 0 0,-1-1 0,1-1 0,39-17 0,-60 23 60,0-1 0,-1 1 0,1-1-1,0 0 1,-1 1 0,1-1 0,-1 0-1,1 1 1,-1-1 0,1 0 0,-1 0-1,1 0 1,-1 0 0,0 1 0,0-1-1,1 0 1,-1 0 0,0 0 0,0 0-1,0 0 1,0 0 0,0 1-1,0-1 1,0 0 0,0 0 0,0 0-1,-1 0 1,1 0 0,0 0 0,0 1-1,-1-1 1,1 0 0,-1 0 0,1 0-1,-1 1 1,1-1 0,-2-1 0,-24-37 1388,18 28-1212,3 3-80,-3-3-103,0 0 0,2 0-1,-1 0 1,1-1 0,1 0 0,0 0-1,1 0 1,0-1 0,-2-17 0,9 29-266,1 1 0,-1 0 1,1 0-1,-1 0 0,0 0 1,1 0-1,-1 1 0,1-1 1,-1 1-1,0 0 0,4 2 1,74 17-8949,-26-14-1382</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8.780"/>
    </inkml:context>
    <inkml:brush xml:id="br0">
      <inkml:brushProperty name="width" value="0.025" units="cm"/>
      <inkml:brushProperty name="height" value="0.025" units="cm"/>
      <inkml:brushProperty name="color" value="#E71224"/>
    </inkml:brush>
  </inkml:definitions>
  <inkml:trace contextRef="#ctx0" brushRef="#br0">25 100 13421,'4'-24'1655,"5"-20"4046,-6 43-2507,0 9-2480,0 11-554,-4 55 299,-3-1 0,-3 1 0,-22 89 0,24-138-1158,9-54-2353,3-10 189,-2-9-1298,-3-84 0,-15-48 5575,15 240 3651,-2-36-3920,1-1 1,1 1-1,9 38 0,-10-56-1025,0-1 0,1 0 0,0 0 0,0 0 0,0 0 0,1-1 0,0 1-1,0 0 1,0-1 0,0 0 0,0 0 0,1 0 0,0 0 0,0 0 0,0-1-1,0 0 1,1 0 0,-1 0 0,1 0 0,0-1 0,7 3 0,-8-3-66,0-1 0,0 0 0,0 0 0,0 0 0,0 0 0,0-1 0,1 0 0,-1 1 0,0-2 0,0 1 0,0 0 0,1-1 0,-1 0 0,0 0 0,0 0 0,0 0 0,0-1 0,5-2 0,-4 0-16,-1 1 1,1-1-1,-1 0 1,0 0-1,0 0 1,0-1-1,0 1 0,-1-1 1,0 0-1,0 0 1,4-10-1,0-3-17,-1 0 0,-1 0 0,0-1 0,-2 1 0,0-1 0,-1 0 0,-1-19 0,-1 33-23,-3-43 42,3 46-51,0 0 0,0 0 0,0 0 0,-1 0 0,1 1 0,-1-1 0,0 0 0,1 0 0,-1 1 0,0-1 0,0 0 0,0 1 0,0-1 0,-1 1 0,1-1 0,0 1 0,0-1 0,-1 1 0,1 0 0,-4-2 0,5 3 6,-1 0-1,1 0 0,-1 0 0,1 0 1,-1 0-1,1 0 0,-1 0 0,1 0 1,-1 0-1,1 0 0,-1 0 0,1 0 1,-1 0-1,1 1 0,-1-1 0,1 0 1,-1 0-1,1 1 0,-1-1 0,1 0 1,-1 1-1,1-1 0,0 0 0,-1 1 1,1-1-1,0 1 0,-1-1 0,1 0 1,0 1-1,0-1 0,-1 1 0,1-1 1,0 1-1,0-1 0,0 1 0,0-1 1,0 1-1,-1 0 0,-3 23-14,3-22 8,-1 13-38,0-1 0,1 0-1,0 1 1,1-1 0,1 0-1,4 27 1,-4-39-168,-1-1 0,1 0 0,-1 1 0,1-1 0,0 0 0,0 1 0,-1-1 0,1 0 1,0 0-1,0 0 0,0 0 0,1 0 0,1 2 0,13 2-8011,-4-4-3169</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3:59.620"/>
    </inkml:context>
    <inkml:brush xml:id="br0">
      <inkml:brushProperty name="width" value="0.025" units="cm"/>
      <inkml:brushProperty name="height" value="0.025" units="cm"/>
      <inkml:brushProperty name="color" value="#E71224"/>
    </inkml:brush>
  </inkml:definitions>
  <inkml:trace contextRef="#ctx0" brushRef="#br0">99 68 8488,'0'0'7847,"4"-9"-6699,-2 3-936,-1 4-121,-1-1 0,1 0-1,0 1 1,0-1-1,0 0 1,0 1-1,1-1 1,-1 1 0,1 0-1,-1-1 1,1 1-1,0 0 1,0 0-1,0 0 1,0 0 0,0 0-1,1 1 1,-1-1-1,0 1 1,1-1-1,2 0 1,-4 2 881,-4-2 173,8 0 2018,-9 3-3073,0 0 0,0 0 1,1 0-1,-1 1 0,0-1 1,1 1-1,-1 0 0,1 0 1,-1 0-1,1 1 0,-4 3 1,-33 32 453,34-32-470,0 1 0,0 0 0,1 0 0,0 1 0,0-1 0,1 1 0,0 0 0,0 1 0,1-1 0,0 1 0,0-1 0,1 1-1,-2 13 1,4-21-72,0-1-1,0 1 0,0-1 0,1 1 0,-1 0 0,0-1 0,0 1 1,0-1-1,0 1 0,1-1 0,-1 1 0,0 0 0,0-1 0,1 1 0,-1-1 1,0 1-1,1-1 0,-1 0 0,1 1 0,-1-1 0,1 1 0,-1-1 0,1 0 1,-1 1-1,1-1 0,-1 0 0,1 1 0,-1-1 0,1 0 0,-1 0 0,2 0 1,24 0 43,25-19 7,-26 3-156,0-1 1,-2-1-1,0-1 0,-1-2 0,-1 0 1,22-29-1,-43 50 108,1-1 0,-1 1 0,0-1 0,0 0 0,1 1 0,-1-1 0,0 1 0,1-1 0,-1 1 1,1-1-1,-1 1 0,1-1 0,-1 1 0,1-1 0,-1 1 0,1 0 0,-1-1 0,1 1 0,-1 0 0,1-1 0,-1 1 0,1 0 0,0 0 0,-1-1 0,1 1 1,0 0-1,-1 0 0,1 0 0,0 0 0,-1 0 0,1 0 0,0 0 0,-1 0 0,1 0 0,-1 0 0,1 1 0,0-1 0,-1 0 0,2 1 0,-1 1 13,0 0-1,0 0 0,-1 0 0,1 1 1,-1-1-1,1 0 0,-1 0 1,0 1-1,0-1 0,0 0 0,0 4 1,-12 69 196,-2-16-143,15-59-67,-1 0 1,0 1-1,0-1 1,0 0-1,0 1 1,1-1-1,-1 0 1,0 1-1,0-1 1,0 0 0,1 0-1,-1 1 1,0-1-1,1 0 1,-1 0-1,0 0 1,1 1-1,-1-1 1,0 0-1,0 0 1,1 0 0,-1 0-1,1 0 1,-1 0-1,0 0 1,1 0-1,-1 0 1,0 0-1,1 0 1,-1 0 0,0 0-1,1 0 1,-1 0-1,0 0 1,1 0-1,-1 0 1,0 0-1,1 0 1,-1-1-1,0 1 1,1 0 0,-1 0-1,0 0 1,1-1-1,-1 1 1,0 0-1,20-9 44,56-47-109,-63 45-19,1-1 0,0 2 0,1 0 0,0 0 0,0 2 1,1 0-1,0 1 0,20-7 0,-36 14 80,1 0 1,-1 0-1,1 0 0,-1 0 1,0 0-1,1 0 0,-1-1 0,1 1 1,-1 0-1,1 1 0,-1-1 1,0 0-1,1 0 0,-1 0 1,1 0-1,-1 0 0,0 0 1,1 0-1,-1 1 0,1-1 1,-1 0-1,0 0 0,1 1 1,-1-1-1,0 0 0,1 0 0,-1 1 1,0-1-1,0 0 0,1 1 1,-1-1-1,0 0 0,0 1 1,0-1-1,1 0 0,-1 1 1,0-1-1,0 1 0,0-1 1,0 1-1,-2 24 147,-16 22 136,9-32-201,7-12-16,0 0 1,0 0-1,0 0 1,0 0-1,1 0 1,-1 1-1,1-1 1,0 0-1,0 1 1,0 3-1,18-12 416,2-7-447,-1-1 0,22-20 1,-27 22-92,1-1-1,0 2 1,0 0 0,1 0 0,22-9-1,-36 18 56,0 1-1,0-1 1,-1 1 0,1 0-1,0-1 1,0 1-1,0 0 1,0 0-1,0-1 1,-1 1 0,1 0-1,0 0 1,0 0-1,0 0 1,0 0-1,0 0 1,0 0-1,0 1 1,-1-1 0,1 0-1,0 0 1,0 1-1,0-1 1,0 0-1,-1 1 1,1-1 0,0 1-1,0-1 1,-1 1-1,2 0 1,-1 1 7,-1 0 1,1-1-1,0 1 1,-1 0-1,0 0 1,1-1-1,-1 1 1,0 0 0,0 0-1,0 0 1,0-1-1,0 1 1,0 0-1,-1 2 1,-1 5 17,0 0 1,-1 0 0,0 0-1,0 0 1,-6 10 0,-2-5 340,1 1-1410,7-10-6130</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0.348"/>
    </inkml:context>
    <inkml:brush xml:id="br0">
      <inkml:brushProperty name="width" value="0.025" units="cm"/>
      <inkml:brushProperty name="height" value="0.025" units="cm"/>
      <inkml:brushProperty name="color" value="#E71224"/>
    </inkml:brush>
  </inkml:definitions>
  <inkml:trace contextRef="#ctx0" brushRef="#br0">30 1 11531,'-1'3'7383,"-8"26"849,4-10-8101,0 1 0,1 0-1,-2 23 1,6-42-128,0-1 0,0 1 0,0-1-1,0 1 1,0-1 0,0 0 0,0 1 0,1-1 0,-1 1 0,0-1 0,0 1 0,0-1 0,1 1 0,-1-1-1,0 0 1,0 1 0,1-1 0,-1 1 0,0-1 0,1 0 0,-1 1 0,1-1 0,-1 0 0,0 0 0,1 1-1,-1-1 1,1 0 0,-1 0 0,1 0 0,-1 1 0,1-1 0,-1 0 0,1 0 0,-1 0 0,1 0 0,25-4 133,21-15 34,-10-5-410,50-40 1,-55 38 184,-32 26 64,0 0 0,1 0 0,-1 0 0,0 0 1,0-1-1,0 1 0,0 0 0,0 0 0,0 0 0,1 0 0,-1 0 0,0 0 0,0-1 0,0 1 0,0 0 0,0 0 1,1 0-1,-1 0 0,0 0 0,0 0 0,0 0 0,0 0 0,1 0 0,-1 0 0,0 0 0,0 0 0,0 0 1,1 0-1,-1 0 0,0 0 0,0 0 0,0 0 0,0 0 0,1 0 0,-1 0 0,0 0 0,0 0 0,0 0 1,0 1-1,1-1 0,-1 0 0,0 0 0,0 0 0,0 0 0,0 0 0,0 0 0,0 1 0,1-1 0,-1 0 1,0 0-1,0 0 0,0 0 0,0 1 0,0-1 0,0 0 0,0 0 0,0 0 0,0 0 0,0 1 0,0-1 1,0 0-1,0 0 0,0 0 0,0 1 0,0-1 0,-3 22 378,-11 25 44,14-46-424,-3 6 81,1 1-1,0 0 0,1-1 0,0 1 0,-1 13 1,3-21-81,-1 1 1,0-1 0,0 1-1,1-1 1,-1 0 0,0 1 0,0-1-1,1 0 1,-1 1 0,1-1 0,-1 0-1,0 0 1,1 1 0,-1-1-1,1 0 1,-1 0 0,0 0 0,1 1-1,-1-1 1,1 0 0,-1 0 0,1 0-1,-1 0 1,1 0 0,-1 0-1,0 0 1,1 0 0,-1 0 0,1 0-1,-1 0 1,1 0 0,-1 0-1,1-1 1,-1 1 0,1 0 0,25-6-336,-15 3-1619,-11 13-9995,-6-4 1927</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1.140"/>
    </inkml:context>
    <inkml:brush xml:id="br0">
      <inkml:brushProperty name="width" value="0.025" units="cm"/>
      <inkml:brushProperty name="height" value="0.025" units="cm"/>
      <inkml:brushProperty name="color" value="#E71224"/>
    </inkml:brush>
  </inkml:definitions>
  <inkml:trace contextRef="#ctx0" brushRef="#br0">0 145 12620,'0'0'8531,"10"-7"-7271,7-3-826,41-28 1145,98-47 0,-155 84-1578,0 0 1,0 1-1,-1 0 0,1-1 0,0 1 0,0-1 0,0 1 0,0 0 1,0 0-1,-1 0 0,1-1 0,0 1 0,0 0 0,0 0 0,0 0 1,0 0-1,0 0 0,0 1 0,0-1 0,-1 0 0,1 0 0,0 0 1,0 1-1,1 0 0,-2 0-2,0-1 1,1 1-1,-1 0 0,0 0 1,0 0-1,0 0 0,0 0 1,0-1-1,0 1 0,0 0 1,0 0-1,0 0 1,-1 0-1,1 0 0,0-1 1,0 1-1,-1 0 0,1 0 1,-1 1-1,-29 45 10,28-45 4,-25 31-23,20-25-137,0-1 1,0 1-1,1-1 1,0 2-1,1-1 0,0 1 1,0 0-1,-5 14 0,10-22 28,0-1 0,1 0 1,-1 0-1,0 1 0,0-1 0,0 0 0,1 0 0,-1 0 0,0 1 0,0-1 0,0 0 0,1 0 0,-1 0 0,0 0 0,0 0 0,1 0 0,-1 1 0,0-1 0,0 0 0,1 0 0,-1 0 1,0 0-1,0 0 0,1 0 0,-1 0 0,0 0 0,0 0 0,1 0 0,-1 0 0,0 0 0,1 0 0,-1 0 0,0-1 0,0 1 0,1 0 0,-1 0 0,0 0 0,0 0 0,0 0 0,1 0 0,-1-1 1,0 1-1,0 0 0,0 0 0,1 0 0,-1-1 0,14-6-3510,4-10-3471</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1.703"/>
    </inkml:context>
    <inkml:brush xml:id="br0">
      <inkml:brushProperty name="width" value="0.025" units="cm"/>
      <inkml:brushProperty name="height" value="0.025" units="cm"/>
      <inkml:brushProperty name="color" value="#E71224"/>
    </inkml:brush>
  </inkml:definitions>
  <inkml:trace contextRef="#ctx0" brushRef="#br0">106 346 6694,'0'0'5397,"2"-9"-2322,0 3-2390,0 1-28,0 0 0,0 0 0,-1-1 0,0 1 0,0-1 0,0 1 0,-1-1 0,0 1 0,-1-12 0,1 17-592,0 0 0,-1-1 0,1 1 0,-1 0-1,1-1 1,0 1 0,-1 0 0,1-1 0,-1 1-1,1 0 1,-1 0 0,1-1 0,-1 1 0,1 0 0,-1 0-1,1 0 1,-1 0 0,1 0 0,-1 0 0,1 0 0,-1 0-1,1 0 1,-1 0 0,1 0 0,-1 0 0,1 0 0,-1 0-1,1 0 1,-1 1 0,1-1 0,-1 0 0,1 0 0,-1 1-1,1-1 1,-1 0 0,1 1 0,0-1 0,-1 0 0,1 1-1,-1 0 1,-17 13 363,6-2-229,1 1-1,1 0 1,-11 20 0,17-26-147,0-1 0,1 1 1,0 0-1,0 0 0,0 1 1,1-1-1,0 0 1,1 1-1,-1 11 0,2-18-48,0 0 0,0-1-1,1 1 1,-1 0-1,1-1 1,-1 1 0,0-1-1,1 1 1,-1-1-1,1 1 1,-1-1 0,1 1-1,0-1 1,-1 0-1,1 1 1,-1-1 0,1 0-1,0 1 1,-1-1-1,1 0 1,0 0 0,-1 1-1,1-1 1,0 0-1,-1 0 1,1 0 0,0 0-1,0 0 1,-1 0-1,1 0 1,0 0 0,-1-1-1,1 1 1,0 0-1,0 0 1,30-7 123,-16 0-161,0-1 1,-1 0 0,0-1 0,0-1-1,-1 0 1,0-1 0,-1 0 0,0-1-1,-1-1 1,0 0 0,-1 0-1,11-18 1,-11 16-16,-11 25-35,-2 4 57,1-3 5,-1 2 33,1-1 1,1 0-1,0 1 0,0-1 0,1 0 1,2 20-1,-1-30-3,-1 0 0,1 0 0,0 0 0,-1 0 0,1-1 0,0 1 0,0 0 0,0 0 0,0 0 0,1-1 0,-1 1 0,0-1 0,1 1 0,-1-1 0,1 1 0,-1-1 0,1 0 0,3 2 0,-2-2 3,1 0 0,-1 0 1,1 0-1,0-1 0,-1 1 1,1-1-1,0 0 1,-1 0-1,1 0 0,0-1 1,-1 1-1,1-1 0,-1 0 1,5-1-1,6-3 2,0-1 0,-1 0 0,0-1-1,-1 0 1,1-1 0,-2 0 0,1-1 0,11-11 0,6-8-20,44-54 0,-63 70 6,0-1 1,-1 0-1,-1 0 1,0-1 0,0 0-1,-2 0 1,1-1-1,-2 0 1,0 0 0,-1 0-1,-1 0 1,0-1 0,1-26-1,-4 41 0,1 0 0,-1 0-1,0 0 1,0 0 0,0 0-1,0 0 1,0 0 0,0 0-1,0 0 1,0 1 0,0-1-1,0 0 1,-1 0 0,1 0-1,0 0 1,-1 0 0,1 0-1,0 0 1,-1 1 0,1-1-1,-1 0 1,0 0-1,1 1 1,-1-1 0,1 0-1,-1 1 1,0-1 0,0 0-1,1 1 1,-1-1 0,0 1-1,0 0 1,0-1 0,0 1-1,1-1 1,-1 1 0,0 0-1,0 0 1,0 0 0,0-1-1,0 1 1,0 0 0,0 0-1,0 0 1,0 0 0,0 1-1,0-1 1,-1 0 0,-1 1-4,-1 1 0,1-1 0,0 1 1,-1 0-1,1 0 0,0 0 0,0 0 1,0 0-1,1 1 0,-1-1 0,-4 6 0,-9 13 154,1 1-1,1 0 1,1 1-1,1 1 1,1 0-1,1 0 1,1 1-1,1 0 1,1 1-1,-5 42 1,12-65-129,-1 1 0,1 0 1,0 0-1,0 0 0,0-1 0,1 1 0,-1 0 1,1 0-1,0-1 0,0 1 0,0 0 0,0-1 1,1 1-1,0-1 0,0 1 0,-1-1 0,2 0 1,-1 0-1,0 0 0,5 4 0,-3-4-409,1 0-1,-1-1 1,1 1-1,0-1 1,0 0-1,0 0 1,0-1-1,0 0 1,1 0-1,-1 0 1,0 0-1,1-1 1,9 0-1,21 0-7137</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5.410"/>
    </inkml:context>
    <inkml:brush xml:id="br0">
      <inkml:brushProperty name="width" value="0.025" units="cm"/>
      <inkml:brushProperty name="height" value="0.025" units="cm"/>
    </inkml:brush>
  </inkml:definitions>
  <inkml:trace contextRef="#ctx0" brushRef="#br0">6 1 8872,'0'0'11905,"2"10"-11809,-1-7-126,1 9-19,0 0 1,-1 0 0,0 0 0,-1 1-1,0-1 1,-1 0 0,-2 12 0,3-24-89,0 1 0,0-1 0,0 0 0,0 0-1,0 0 1,0 0 0,0 0 0,0 0 0,0 1 0,0-1 0,-1 0 0,1 0 0,0 0 0,0 0 0,0 0 0,0 0 0,0 0 0,0 0 0,0 0 0,-1 0 0,1 1 0,0-1 0,0 0 0,0 0 0,0 0 0,0 0-1,0 0 1,-1 0 0,1 0 0,0 0 0,0 0 0,0 0 0,0 0 0,0 0 0,0 0 0,-1 0 0,1 0 0,0 0 0,0 0 0,0-1 0,0 1 0,0 0 0,0 0 0,-1 0 0,1 0 0,0 0 0,0 0 0,0 0 0,0 0-1,0 0 1,0 0 0,0-1 0,0 1 0,0 0 0,-1 0 0,1 0 0,0 0 0,0 0 0,0 0 0,0-1 0,0 1 0,0 0 0,0 0 0,0 0 0,0 0 0,0 0 0,-4-9-6301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7.108"/>
    </inkml:context>
    <inkml:brush xml:id="br0">
      <inkml:brushProperty name="width" value="0.025" units="cm"/>
      <inkml:brushProperty name="height" value="0.025" units="cm"/>
    </inkml:brush>
  </inkml:definitions>
  <inkml:trace contextRef="#ctx0" brushRef="#br0">114 196 8072,'0'0'15161,"-9"0"-14040,6 1-1035,0-1-1,-1 1 1,1-1 0,0 1 0,0 0 0,0 0 0,-1 0 0,1 1 0,0-1 0,1 1 0,-1 0-1,0 0 1,0 0 0,1 0 0,-1 0 0,1 0 0,-3 4 0,-2 3 203,1 0 1,0 0-1,0 1 1,1-1-1,-4 13 1,7-18-127,0 1 1,1 0-1,-1-1 1,1 1-1,0 0 1,0 0-1,1 0 1,0 0-1,0 9 1,0-13-142,0 0 0,0 0 0,1 0 0,-1 0 0,0 0 0,0-1 1,1 1-1,-1 0 0,1 0 0,-1 0 0,1-1 0,-1 1 0,1 0 0,-1-1 0,1 1 0,0 0 0,-1-1 1,1 1-1,0-1 0,0 1 0,0-1 0,0 1 0,1 0-17,0-1 0,0 0 1,0 0-1,0 1 0,0-1 0,0-1 0,0 1 0,0 0 1,0 0-1,0-1 0,0 1 0,0-1 0,-1 1 0,4-3 1,3-1-1,-1-1 0,0 0 0,0 0 0,-1-1 0,0 0 0,0 0 1,0-1-1,-1 1 0,0-1 0,0 0 0,0-1 0,-1 1 1,0-1-1,-1 0 0,0 0 0,0 0 0,0 0 0,-1 0 0,-1-1 1,1 1-1,-1-1 0,-1 1 0,1-1 0,-2 0 0,1 1 0,-1-1 1,-3-11-1,4 19-67,-1-1 1,1 1-1,-1-1 1,0 1-1,0 0 1,0-1 0,0 1-1,0 0 1,0 0-1,0-1 1,0 1-1,0 0 1,0 0-1,-1 0 1,1 0 0,0 1-1,-1-1 1,1 0-1,-1 1 1,1-1-1,-1 0 1,-1 1-1,2 0 8,0 0-1,0 0 0,0 0 0,0 0 1,1 0-1,-1 0 0,0 0 0,0 1 1,0-1-1,0 0 0,0 1 0,1-1 1,-1 1-1,0-1 0,0 1 0,1-1 1,-1 1-1,0-1 0,1 1 0,-1 0 1,1-1-1,-1 1 0,1 0 0,-1-1 1,1 1-1,-1 0 0,1 0 0,-1 0 1,1-1-1,0 1 0,0 0 0,0 0 1,-1 0-1,1 0 0,0 0 0,0 0 1,0 0-1,0-1 0,0 3 0,0-1-268,0 1-1,0 0 1,0-1 0,0 1-1,1-1 1,-1 1-1,0 0 1,1-1-1,0 1 1,0-1-1,0 0 1,0 1 0,0-1-1,0 0 1,0 1-1,1-1 1,0 0-1,-1 0 1,1 0-1,0 0 1,0 0 0,3 2-1,0-1-290,-1-1 0,1 0 0,0 0 0,0 0 1,0 0-1,0-1 0,0 0 0,0 0 0,0 0 0,11 0 0,-2-2-362,0 1-1,0-2 0,0 0 1,0 0-1,0-1 1,0-1-1,26-11 0,-28 9 1765,0-1-1,-1 0 0,1-1 1,9-8-1,-18 13-38,1 0 0,-1 0-1,-1 0 1,1 0 0,0 0-1,-1-1 1,0 1 0,0-1 0,0 1-1,0-1 1,0 0 0,-1 0 0,1 0-1,-1 0 1,0 0 0,-1 0 0,2-6-1,-3 10-658,1-1-1,0 1 1,0-1-1,0 1 0,0-1 1,-1 1-1,1-1 1,0 1-1,0 0 1,-1-1-1,1 1 1,0-1-1,-1 1 0,1 0 1,-1-1-1,1 1 1,0 0-1,-1-1 1,1 1-1,-1 0 0,1 0 1,-1-1-1,1 1 1,-1 0-1,1 0 1,-1 0-1,1 0 0,-1 0 1,1 0-1,-1-1 1,1 1-1,-1 0 1,1 1-1,-1-1 1,1 0-1,-1 0 0,0 0 1,1 0-1,-1 0 1,1 0-1,0 1 1,-1-1-1,1 0 0,-1 0 1,1 1-1,-1-1 1,0 1-1,-25 14 535,20-9-481,0 0 0,1 0 0,0 1 0,0-1 1,1 1-1,0 0 0,0 1 0,0-1 0,1 1 0,0-1 0,1 1 1,-1 0-1,2 0 0,-1 0 0,0 13 0,2-20-127,0-1 0,0 1-1,0 0 1,0 0 0,0 0-1,0 0 1,1 0 0,-1 0-1,0 0 1,0 0 0,1-1 0,-1 1-1,1 0 1,-1 0 0,1 0-1,-1-1 1,1 1 0,-1 0-1,1 0 1,0-1 0,-1 1 0,1-1-1,0 1 1,-1 0 0,1-1-1,0 0 1,1 1 0,0 0 1,0 0 1,1-1 0,-1 0-1,0 1 1,1-1-1,-1 0 1,0 0 0,1 0-1,-1 0 1,4-1-1,2-1 3,-1 0 1,0 0-1,1-1 0,-1 0 0,0 0 0,8-6 0,-2 0-25,0-1 0,0 0 0,-1-1 0,0-1 0,-1 0 0,-1-1 0,0 0 1,0 0-1,-1-1 0,-1 0 0,0 0 0,-1-1 0,7-24 0,-12 26-1,-4 11-16,-11 21-50,-16 34-36,20-33 116,1-5 31,0 1 0,2 1 0,-1-1 0,2 1 0,0 0 0,2 1 0,-4 24 0,7-41-34,0 1 1,0-1-1,0 1 1,1-1 0,-1 1-1,0-1 1,1 1-1,-1-1 1,1 0-1,-1 1 1,1-1-1,0 0 1,-1 1-1,1-1 1,0 0-1,0 0 1,0 1-1,0-1 1,0 0-1,0 0 1,0 0-1,0 0 1,1-1-1,-1 1 1,0 0-1,0 0 1,1-1 0,-1 1-1,1-1 1,-1 1-1,1-1 1,-1 1-1,0-1 1,1 0-1,-1 0 1,1 0-1,-1 0 1,1 0-1,-1 0 1,1 0-1,-1 0 1,1-1-1,-1 1 1,1-1-1,1 0 1,4 0-11,0-1 1,0 0-1,0-1 1,0 0-1,-1 0 1,1 0-1,-1-1 1,8-5-1,-8 4 2,0 1-1,-1-1 0,0 0 1,0 0-1,0-1 1,-1 1-1,0-1 0,0 0 1,0-1-1,-1 1 0,1 0 1,-2-1-1,1 0 0,-1 0 1,0 0-1,0 0 0,-1 0 1,1-12-1,-2 18 16,0 1-1,0 0 0,0 0 1,0-1-1,1 1 1,-1 0-1,0-1 1,0 1-1,0 0 1,0-1-1,0 1 1,-1 0-1,1 0 1,0-1-1,0 1 1,0 0-1,0-1 1,0 1-1,0 0 1,0 0-1,-1-1 1,1 1-1,0 0 1,0 0-1,0-1 1,0 1-1,-1 0 1,1 0-1,0 0 0,0-1 1,-1 1-1,1 0 1,0 0-1,0 0 1,-1 0-1,1 0 1,0 0-1,-1-1 1,-10 8 135,-8 18-133,17-22-15,1 1 1,-1-1 0,1 1 0,0 0 0,0-1-1,1 1 1,-1 0 0,1 0 0,-1 0-1,1-1 1,0 1 0,1 0 0,-1 0 0,1 0-1,0 3 1,0-5-4,0 0 1,0 0-1,1 0 0,-1 0 0,0 0 0,1 0 1,-1-1-1,1 1 0,0-1 0,-1 1 1,1-1-1,0 1 0,0-1 0,0 0 1,0 0-1,0 0 0,0 0 0,0 0 1,0-1-1,1 1 0,-1-1 0,0 1 0,0-1 1,1 0-1,1 0 0,3 1-22,16 1-289,0 0-1,30-3 1,-49 1 333,1-1 0,-1 1 0,1-1 0,-1 1 0,0-1 0,1-1 0,-1 1 0,0-1 0,0 1 0,0-1 0,0 0 0,0-1 0,0 1 0,0-1 0,-1 1 0,1-1 0,-1 0 0,6-7 0,-8 8 82,0 0-1,0 0 0,0 0 1,-1-1-1,1 1 0,0 0 1,-1-1-1,0 1 0,1-1 0,-1 1 1,0 0-1,0-1 0,0 1 1,-1-1-1,1 1 0,0 0 1,-1-1-1,0 1 0,1 0 1,-1 0-1,0-1 0,0 1 1,-1 0-1,1 0 0,0 0 1,-1 0-1,-1-2 0,-4-4-82,0 0 1,-1 0-1,0 1 0,-14-10 0,27 23-3165,19 10 813,-9-10 127,1-1 0,0 0 0,32 4-1,-6-6-4209,-10-3-218</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2.804"/>
    </inkml:context>
    <inkml:brush xml:id="br0">
      <inkml:brushProperty name="width" value="0.025" units="cm"/>
      <inkml:brushProperty name="height" value="0.025" units="cm"/>
      <inkml:brushProperty name="color" value="#E71224"/>
    </inkml:brush>
  </inkml:definitions>
  <inkml:trace contextRef="#ctx0" brushRef="#br0">1 73 16335,'0'0'7111,"48"-17"-7047,-7 12-64,3-7-1377,0-4-2531,-1-6-7527</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3.706"/>
    </inkml:context>
    <inkml:brush xml:id="br0">
      <inkml:brushProperty name="width" value="0.025" units="cm"/>
      <inkml:brushProperty name="height" value="0.025" units="cm"/>
      <inkml:brushProperty name="color" value="#E71224"/>
    </inkml:brush>
  </inkml:definitions>
  <inkml:trace contextRef="#ctx0" brushRef="#br0">9 1 10922,'0'0'10923,"8"10"-9728,-4-5-1042,0 1-1,0 0 0,0 1 0,0-1 0,-1 0 0,0 1 0,-1 0 1,1 0-1,-1 0 0,0 0 0,-1 0 0,0 0 0,0 14 0,-4 49 242,-4-1-1,-28 130 0,32-190-392,2-5-5,0 1 0,0-1 0,0 0 0,0 0 0,0 0 0,1 1-1,0-1 1,0 0 0,0 1 0,0-1 0,3 8 0,-2-12-89,1 0 0,-1 0-1,1 0 1,-1 0 0,1 0 0,0-1-1,-1 1 1,1 0 0,-1-1-1,1 0 1,-1 1 0,1-1 0,-1 0-1,0 1 1,1-1 0,-1 0-1,0 0 1,2-2 0,18-14-2058,-1-1 0,19-21 0,-20 19-429,17-16-3660</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4.034"/>
    </inkml:context>
    <inkml:brush xml:id="br0">
      <inkml:brushProperty name="width" value="0.025" units="cm"/>
      <inkml:brushProperty name="height" value="0.025" units="cm"/>
      <inkml:brushProperty name="color" value="#E71224"/>
    </inkml:brush>
  </inkml:definitions>
  <inkml:trace contextRef="#ctx0" brushRef="#br0">193 8 14221,'-8'1'2787,"-3"1"-2260,0 0 1,0 1-1,0 1 0,1 0 0,-1 0 1,1 1-1,0 0 0,0 1 0,1 0 1,-12 11-1,16-14-373,0 1 0,1 0 0,-1 0 0,1 0 0,0 1 0,0 0 0,1-1 0,-1 1 0,1 1 0,0-1 0,1 0 0,-1 1 0,1-1 0,0 1 0,0 0 0,1 0 0,0 0 0,0 0 0,0-1 0,1 2 0,0-1 0,0 10 0,1-15-139,0 1 1,0-1-1,0 1 0,0-1 0,0 1 0,0-1 1,0 0-1,0 1 0,0-1 0,0 0 0,1 0 1,-1 0-1,1 0 0,-1 0 0,1 0 0,-1 0 0,1 0 1,-1-1-1,1 1 0,0-1 0,-1 1 0,1-1 1,0 0-1,0 1 0,-1-1 0,1 0 0,0 0 1,1-1-1,6 2 7,-1-1 0,0-1-1,1 1 1,13-4 0,-13 1-38,-1 0 0,0 0 0,0-1 0,-1 0 0,1-1 0,-1 1 0,0-1 0,0-1 0,0 1 0,-1-1 0,0 0 0,0-1 0,-1 1 0,1-1 0,-1 0 0,-1-1 0,0 1 0,0-1 0,0 0 0,-1 0 0,0 0 0,0 0 0,-1-1 0,0 1 0,-1-1 0,1-9 0,-2 17 16,0-1-1,0 0 1,0 1 0,-1-1 0,1 1 0,-1-1-1,1 1 1,-1-1 0,1 1 0,-1 0 0,0-1-1,0 1 1,1-1 0,-1 1 0,0 0 0,0 0-1,-1 0 1,1 0 0,0-1 0,0 1 0,0 1-1,-1-1 1,1 0 0,0 0 0,-1 0 0,1 1-1,-1-1 1,1 1 0,-1-1 0,1 1 0,-1 0-1,1-1 1,-1 1 0,0 0 0,1 0 0,-1 0-1,1 0 1,-1 0 0,1 1 0,-3-1 0,-1 1-2,1-1 0,-1 1 0,0 0 0,1 0 0,-1 1 1,1-1-1,-1 1 0,1 0 0,0 0 0,0 1 0,0-1 1,-7 7-1,9-8-18,0 1 1,0 0 0,0 0-1,1 0 1,-1 0 0,1 0-1,-1 0 1,1 0 0,0 1-1,0-1 1,0 0 0,0 1 0,0-1-1,1 1 1,-1-1 0,1 1-1,0-1 1,-1 1 0,1-1-1,0 1 1,1 3 0,0-4-142,0 0 0,0-1 0,0 1 1,0-1-1,0 1 0,0-1 0,1 0 1,-1 1-1,0-1 0,1 0 0,-1 0 1,1 0-1,-1 0 0,1 0 0,0 0 1,-1 0-1,1-1 0,0 1 0,0-1 1,-1 1-1,1-1 0,0 1 0,0-1 1,0 0-1,0 0 0,0 0 0,-1 0 1,1 0-1,3-1 0,0 0-683,0 1 0,1-1 0,-1 0 0,0 0 0,0-1 0,0 0 0,0 1 0,0-2 0,-1 1 1,8-5-1,18-15-7313</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4.473"/>
    </inkml:context>
    <inkml:brush xml:id="br0">
      <inkml:brushProperty name="width" value="0.025" units="cm"/>
      <inkml:brushProperty name="height" value="0.025" units="cm"/>
      <inkml:brushProperty name="color" value="#E71224"/>
    </inkml:brush>
  </inkml:definitions>
  <inkml:trace contextRef="#ctx0" brushRef="#br0">112 0 11563,'0'0'1415,"-9"7"661,0 1-1570,0 0 1,1 0-1,0 1 0,0 0 0,1 0 0,0 1 0,0 0 0,1 0 1,1 0-1,0 1 0,0 0 0,1 0 0,0 1 0,1-1 0,-3 17 1,6-25-401,-1 1 1,1-1 0,-1 0 0,1 0 0,0 0 0,0 1-1,1-1 1,-1 0 0,1 0 0,-1 1 0,1-1 0,0 0-1,0 0 1,0 0 0,1 0 0,-1 0 0,1 0 0,2 3-1,-1-4-87,0 0-1,0 0 1,0 0-1,0-1 1,1 1-1,-1-1 1,0 0-1,1 0 0,-1 0 1,1 0-1,-1 0 1,1-1-1,0 0 1,-1 1-1,1-2 1,3 1-1,3-1-159,-1 0 0,0-1 0,0 0-1,0-1 1,0 0 0,0 0 0,-1-1 0,0 0-1,1 0 1,-1-1 0,9-7 0,-8 6-78,0 0 1,0 1-1,1 0 0,0 0 1,0 1-1,0 1 0,12-4 1,-21 7 243,-1 0 0,1 0 0,-1 0-1,1 0 1,-1 0 0,1 0 0,-1 1 0,1-1 0,-1 0 0,1 0 0,-1 0 0,1 0-1,-1 1 1,1-1 0,-1 0 0,0 0 0,1 1 0,-1-1 0,1 0 0,-1 1 0,0-1 0,1 0-1,-1 1 1,0-1 0,1 1 0,-1-1 0,0 1 0,0-1 0,1 0 0,-1 1 0,0-1-1,0 1 1,0 0 0,3 25 926,-8 26 396,2-37-1110,1-7-140,0 0 1,1 0 0,0 0-1,1 0 1,0 10-1,0-18-86,1 1-1,-1 0 1,0 0 0,1 0-1,-1-1 1,1 1-1,-1 0 1,1 0 0,0-1-1,-1 1 1,1 0-1,0-1 1,0 1-1,-1-1 1,1 1 0,0-1-1,0 1 1,0-1-1,-1 0 1,1 1 0,0-1-1,0 0 1,0 0-1,0 0 1,0 1 0,0-1-1,0 0 1,0 0-1,-1 0 1,1 0-1,0-1 1,0 1 0,0 0-1,0 0 1,0 0-1,1-1 1,37-12 94,25-27-383,-54 33 138,0-1 1,1 1-1,-1 1 0,1 0 0,1 0 1,-1 1-1,1 0 0,0 1 0,0 1 0,18-4 1,-29 7 139,0 0 1,0 0 0,0 0-1,0 0 1,0 0 0,0 0 0,0 0-1,0 0 1,0 0 0,0 1-1,0-1 1,0 0 0,0 1-1,0-1 1,0 1 0,0-1-1,0 1 1,0-1 0,0 1-1,-1-1 1,1 1 0,0 0 0,0-1-1,-1 1 1,1 0 0,-1 0-1,1 0 1,0 0 0,-1-1-1,0 1 1,1 0 0,-1 0-1,1 2 1,-1 38 223,-1-38-196,1 0 0,-1 0 0,1 0 0,0 0-1,-1 0 1,1 0 0,1 0 0,-1 0 0,0 0 0,1 0 0,0 0 0,-1 0 0,1 0 0,0 0 0,3 4 0,-3-6-126,1 0 1,-1-1 0,1 1-1,-1 0 1,1-1 0,0 0 0,-1 1-1,1-1 1,0 0 0,-1 0-1,1 0 1,0 0 0,-1 0-1,4-1 1,2 1-2346,4 0-3450</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5.063"/>
    </inkml:context>
    <inkml:brush xml:id="br0">
      <inkml:brushProperty name="width" value="0.025" units="cm"/>
      <inkml:brushProperty name="height" value="0.025" units="cm"/>
      <inkml:brushProperty name="color" value="#E71224"/>
    </inkml:brush>
  </inkml:definitions>
  <inkml:trace contextRef="#ctx0" brushRef="#br0">173 88 10250,'4'-8'2156,"-1"3"-1638,15-31 2070,-13 7 2122,-5 28-4628,0 0 1,0 1-1,-1-1 0,1 1 1,-1-1-1,1 1 0,0-1 1,-1 1-1,1-1 0,-1 1 1,1-1-1,-1 1 0,0 0 1,1-1-1,-1 1 0,1 0 1,-1 0-1,0-1 1,1 1-1,-1 0 0,0 0 1,1 0-1,-1 0 0,1 0 1,-1 0-1,0 0 0,1 0 1,-1 0-1,0 0 0,1 0 1,-1 0-1,-1 1 0,-25 3 575,15 1-586,0 1 0,0 0-1,1 1 1,0 0 0,0 1 0,1 0 0,0 1 0,0 0 0,1 0 0,0 1 0,1 0 0,0 1 0,-12 21 0,20-32-81,-1 1 1,1-1 0,0 1 0,-1-1 0,1 1 0,0 0-1,0-1 1,-1 1 0,1 0 0,0-1 0,0 1 0,0 0 0,0-1-1,0 1 1,0 0 0,0 0 0,0-1 0,0 1 0,0 0-1,0-1 1,1 1 0,-1 0 0,0-1 0,0 1 0,1-1-1,-1 1 1,0 0 0,1-1 0,-1 1 0,2 0 0,22 5-659,38-13-711,-55 5 1265,15-2-16,1 0 0,0 1 1,0 1-1,0 1 0,0 1 1,34 5-1,-55-5 140,-1 0 0,1 0 0,-1 0 0,1 1 0,-1-1-1,0 1 1,1-1 0,-1 1 0,0-1 0,1 1 0,-1 0 0,0 0 0,0 0 0,0-1 0,0 1-1,0 0 1,0 0 0,0 1 0,0-1 0,0 0 0,0 0 0,0 0 0,-1 1 0,1-1-1,0 0 1,-1 1 0,1-1 0,-1 0 0,0 1 0,1-1 0,-1 1 0,0-1 0,0 0-1,0 1 1,0-1 0,0 1 0,0-1 0,0 1 0,-1-1 0,1 1 0,-1 1 0,-1 2 133,0-1 1,0 1 0,0-1 0,-1 0-1,0 0 1,1 0 0,-1 0-1,-1 0 1,1 0 0,-8 5 0,-4 3 55,-1-1-1,-1-1 1,1 0 0,-2-1 0,1-1 0,-1 0 0,0-2-1,-1 0 1,1-1 0,-1-1 0,-31 3 0,49-7-230,0 1 1,0-1-1,-1 0 0,1 0 1,0 0-1,-1 0 0,1 0 1,0-1-1,0 1 0,-1 0 1,1-1-1,0 1 0,0 0 1,-1-1-1,1 0 0,0 1 1,0-1-1,0 0 0,0 1 1,0-1-1,0 0 0,0 0 1,0 0-1,0 0 0,1 0 1,-1 0-1,0 0 0,0 0 1,0-2-1,1 0-128,-1 0 0,1 0 0,0 0 0,0 0 0,0 0 0,0 0 0,1 1 0,-1-1 0,1 0 0,0 0 0,0 0 0,2-4 0,5-10-1566,1 0 0,21-31 0,-30 47 1698,43-57-5253,7-6-1937</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5.642"/>
    </inkml:context>
    <inkml:brush xml:id="br0">
      <inkml:brushProperty name="width" value="0.025" units="cm"/>
      <inkml:brushProperty name="height" value="0.025" units="cm"/>
      <inkml:brushProperty name="color" value="#E71224"/>
    </inkml:brush>
  </inkml:definitions>
  <inkml:trace contextRef="#ctx0" brushRef="#br0">91 0 14862,'0'0'2290,"1"10"-630,-3 16-649,-1 0-1,-1 0 0,-1 0 0,-1 0 0,-18 45 0,13-43-556,2 0 1,1 1-1,2 0 1,0 1-1,-1 38 0,7-66-448,-1 0 0,1 0 0,0-1 0,0 1-1,1 0 1,-1 0 0,0 0 0,1-1 0,-1 1-1,1 0 1,-1-1 0,1 1 0,0 0 0,0-1-1,0 1 1,1 2 0,-1-4-3,0 1 0,-1-1 0,1 0 1,0 1-1,-1-1 0,1 0 0,0 0 0,0 1 0,-1-1 0,1 0 0,0 0 0,0 0 0,-1 0 1,1 0-1,0 0 0,0 0 0,-1-1 0,1 1 0,0 0 0,-1 0 0,1-1 0,0 1 0,0 0 1,-1-1-1,1 1 0,0-1 0,3-2-43,0 0-1,0 0 1,0-1-1,-1 1 1,1-1 0,-1 0-1,0 0 1,-1 0 0,1 0-1,2-6 1,1-4-173,-2 0 0,0 0 0,-1 0 0,0-1 0,-1 1 0,-1-1 0,0 1 0,-2-24 0,1 37 213,0 1 0,0 0 0,1 0-1,-1 0 1,0-1 0,0 1 0,0 0-1,0 0 1,0 0 0,0-1-1,0 1 1,0 0 0,0 0 0,0-1-1,0 1 1,0 0 0,0 0 0,0-1-1,0 1 1,0 0 0,0 0 0,0-1-1,0 1 1,-1 0 0,1 0-1,0 0 1,0-1 0,0 1 0,0 0-1,0 0 1,-1 0 0,1 0 0,0-1-1,0 1 1,0 0 0,0 0 0,-1 0-1,1 0 1,0 0 0,0 0-1,-1-1 1,1 1 0,0 0 0,0 0-1,0 0 1,-1 0 0,1 0 0,0 0-1,0 0 1,-1 0 0,1 0 0,0 0-1,0 0 1,-1 0 0,1 0 0,0 0-1,0 0 1,0 1 0,-1-1-1,1 0 1,0 0 0,0 0 0,-1 0-1,1 0 1,0 1 0,-9 14-15,8-6 54,-1 0-1,2 0 0,-1 0 0,1 0 1,0 0-1,1 0 0,0 0 0,4 15 0,-4-21-14,1 1 0,-1-1-1,1 1 1,-1-1 0,1 0-1,0 0 1,0 0-1,1 0 1,-1 0 0,1 0-1,-1-1 1,1 1-1,0-1 1,0 1 0,0-1-1,0 0 1,0 0-1,0-1 1,1 1 0,-1-1-1,1 1 1,-1-1-1,1 0 1,3 0 0,4 1-7,-1-1 1,0-1-1,0 0 1,0 0 0,0-1-1,0 0 1,1-1-1,-2 0 1,1-1-1,0 0 1,0 0 0,-1-1-1,0 0 1,0-1-1,12-7 1,-10 4-4,0 1 0,-1-1 0,0-1 0,-1 0 0,0 0-1,-1-1 1,1 0 0,-2-1 0,0 0 0,0 0 0,9-21 0,-12 14 10,-11 19-13,-16 25-3,15-11 140,0 1 1,1-1-1,1 1 1,1 0-1,0 1 1,1-1-1,1 1 1,0 0-1,2 0 1,-1 26-1,2-42-140,0 0 0,1 0-1,-1 0 1,0 0 0,0 0-1,0 0 1,1 0 0,-1 0-1,0 0 1,1 0 0,-1 0-1,1 0 1,0 0 0,-1 0-1,1-1 1,-1 1 0,1 0-1,0 0 1,0 0 0,0-1 0,-1 1-1,1-1 1,0 1 0,0 0-1,0-1 1,0 0 0,0 1-1,0-1 1,0 1 0,0-1-1,0 0 1,0 0 0,0 0-1,0 0 1,0 1 0,0-1-1,0-1 1,1 1 0,-1 0-1,0 0 1,0 0 0,0 0-1,0-1 1,0 1 0,0-1 0,0 1-1,1-1 1,3-1 5,1 0-1,0-1 1,-1 0-1,1 0 1,-1 0 0,0 0-1,5-5 1,11-13-567,0-1 0,-2 0 0,-1-1 0,22-38-1,-42 73-1552,-4 8 287,-5-13-5479</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5.982"/>
    </inkml:context>
    <inkml:brush xml:id="br0">
      <inkml:brushProperty name="width" value="0.025" units="cm"/>
      <inkml:brushProperty name="height" value="0.025" units="cm"/>
      <inkml:brushProperty name="color" value="#E71224"/>
    </inkml:brush>
  </inkml:definitions>
  <inkml:trace contextRef="#ctx0" brushRef="#br0">0 0 17232,'0'0'7784,"9"59"-7304,2-45-352,1 0-192,1-4-1633,-2-6-1699,-2-2-3074</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6.355"/>
    </inkml:context>
    <inkml:brush xml:id="br0">
      <inkml:brushProperty name="width" value="0.025" units="cm"/>
      <inkml:brushProperty name="height" value="0.025" units="cm"/>
      <inkml:brushProperty name="color" value="#E71224"/>
    </inkml:brush>
  </inkml:definitions>
  <inkml:trace contextRef="#ctx0" brushRef="#br0">28 1 13421,'0'0'12139,"-26"56"-11274,24-31-353,2 1-351,0-3-97,0-2-96,0-2-289,1-5-832,8-2-1121,1-10-1409,3-2-3877</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6.755"/>
    </inkml:context>
    <inkml:brush xml:id="br0">
      <inkml:brushProperty name="width" value="0.025" units="cm"/>
      <inkml:brushProperty name="height" value="0.025" units="cm"/>
      <inkml:brushProperty name="color" value="#E71224"/>
    </inkml:brush>
  </inkml:definitions>
  <inkml:trace contextRef="#ctx0" brushRef="#br0">192 25 19346,'-9'-4'475,"1"1"-195,-1-1 0,0 1 0,0 1 0,0-1 0,0 1 1,-1 1-1,-17-1 0,24 2-184,0 0 0,0 0 0,0 1 1,1-1-1,-1 1 0,0 0 1,1 0-1,-1 0 0,0 0 1,1 0-1,0 0 0,-1 1 0,1-1 1,0 1-1,-1 0 0,1 0 1,0-1-1,0 1 0,0 1 0,1-1 1,-1 0-1,0 0 0,1 1 1,0-1-1,-1 1 0,1-1 1,0 1-1,0-1 0,0 1 0,1 0 1,-1 0-1,1-1 0,-1 1 1,1 0-1,0 5 0,0-6-72,0 0-1,-1-1 1,1 1-1,0 0 1,0 0-1,0 0 1,1 0-1,-1 0 1,0 0-1,1-1 1,-1 1-1,1 0 1,0 0 0,-1-1-1,1 1 1,0 0-1,0-1 1,0 1-1,0-1 1,1 1-1,-1-1 1,0 1-1,1-1 1,2 2-1,-2-2-16,1 1 0,0-1 1,0-1-1,1 1 0,-1 0 0,0-1 0,0 1 0,0-1 0,0 0 0,0 0 0,1 0 0,-1-1 0,4 0 0,12-4-513,0 0 0,0-2 1,29-14-1,-42 19 177,-4 1 235,1-1 1,0 1-1,0 0 1,0 0-1,0 0 1,0 1-1,0-1 1,0 1 0,0-1-1,1 1 1,3 0-1,-6 1 73,0-1 0,0 0-1,0 1 1,1-1 0,-1 0 0,0 1-1,0 0 1,0-1 0,0 1 0,0 0-1,0-1 1,0 1 0,0 0-1,0 0 1,0 0 0,0 0 0,0 0-1,-1 0 1,2 2 0,1 4 8,-1 0 0,0 0 0,-1 0 0,1 0 1,-1 0-1,-1 1 0,1 12 0,-2 204 1044,-1-188-146,-2-2 0,-1 1 0,-2 0 0,-15 45 0,20-76-792,0 1 1,1-1 0,-2 0-1,1 1 1,0-1-1,-1 0 1,0 0-1,0-1 1,0 1 0,0-1-1,-1 1 1,1-1-1,-1 0 1,0 0 0,0-1-1,-7 5 1,8-6-86,1-1 1,-1 1-1,0 0 1,0-1 0,0 1-1,0-1 1,0 0-1,0 0 1,0 0-1,0 0 1,0 0 0,1-1-1,-1 1 1,0-1-1,0 0 1,0 0 0,1 0-1,-1 0 1,0-1-1,1 1 1,-1-1-1,1 1 1,-1-1 0,1 0-1,0 0 1,0 0-1,-3-4 1,-6-7-112,0 0-1,1-1 1,1-1-1,0 0 1,1 0 0,1-1-1,0 0 1,1 0 0,1 0-1,0-1 1,-2-17-1,5 25-252,1 0 0,0 0 0,0-1 0,1 1 0,0 0 0,0-1 0,1 1-1,0 0 1,1-1 0,0 1 0,1 0 0,0 0 0,0 1 0,1-1 0,0 0-1,0 1 1,1 0 0,0 0 0,1 1 0,0-1 0,11-10 0,51-28-8287,-35 28 2626</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7.239"/>
    </inkml:context>
    <inkml:brush xml:id="br0">
      <inkml:brushProperty name="width" value="0.025" units="cm"/>
      <inkml:brushProperty name="height" value="0.025" units="cm"/>
      <inkml:brushProperty name="color" value="#E71224"/>
    </inkml:brush>
  </inkml:definitions>
  <inkml:trace contextRef="#ctx0" brushRef="#br0">25 46 11339,'0'0'15609,"-5"10"-14984,-12 31-220,16-40-399,1-1 0,0 1 0,0-1 0,-1 1 0,1-1 0,0 1-1,0-1 1,0 1 0,0-1 0,0 1 0,0 0 0,0-1 0,0 1-1,0-1 1,0 1 0,0-1 0,0 1 0,0-1 0,0 1-1,1 0 1,-1-1 0,0 1 0,0-1 0,1 1 0,-1-1 0,0 0-1,1 1 1,-1-1 0,0 1 0,1-1 0,-1 1 0,1-1 0,-1 0-1,1 1 1,-1-1 0,0 0 0,1 0 0,0 1 0,-1-1-1,1 0 1,-1 0 0,1 0 0,-1 0 0,2 1 0,24-1 64,-22-1-46,7-1-154,1 0 0,0-2-1,-1 1 1,0-1 0,0-1 0,0 0-1,0-1 1,-1 0 0,0 0 0,10-9-1,-10 7-17,0 1 0,1 0 0,0 1 0,0 0 0,0 1 0,0 0 0,1 1 0,22-5 0,-34 9 160,1 0 0,0 0 1,0 0-1,0 0 0,-1 1 1,1-1-1,0 0 0,-1 1 1,1-1-1,0 0 0,-1 1 0,1-1 1,0 1-1,-1-1 0,1 1 1,-1-1-1,1 1 0,0-1 1,-1 1-1,0 0 0,1-1 0,-1 1 1,1 0-1,-1-1 0,0 1 1,1 0-1,-1 0 0,0-1 1,0 1-1,0 0 0,0 0 0,1-1 1,-1 1-1,0 0 0,0 0 1,-1-1-1,1 1 0,0 0 0,0 0 1,0 0-1,-1 0 0,-6 38 929,-14 14 192,15-41-891,0 0-1,1 1 1,1-1 0,0 1 0,-3 22 0,7-35-231,0 1-1,0-1 1,0 1 0,0-1-1,0 1 1,0-1 0,0 1-1,0-1 1,0 1-1,0 0 1,0-1 0,0 1-1,0-1 1,0 1 0,1-1-1,-1 0 1,0 1 0,0-1-1,1 1 1,-1-1 0,0 1-1,1-1 1,-1 1-1,0-1 1,1 0 0,-1 1-1,1-1 1,-1 0 0,0 0-1,1 1 1,-1-1 0,1 0-1,-1 0 1,1 1 0,-1-1-1,2 0 1,23-5 114,26-21-323,-50 25 181,50-33-1054,-36 22 805,1 1 1,1 1-1,0 0 0,0 1 0,1 1 0,0 1 0,21-6 1,-39 13 282,1 0 1,0 0 0,0 0-1,0-1 1,-1 1 0,1 1-1,0-1 1,0 0 0,0 0-1,-1 0 1,1 0 0,0 0-1,0 1 1,0-1 0,-1 0-1,1 1 1,0-1 0,-1 1-1,1-1 1,0 1 0,-1-1-1,1 1 1,-1-1 0,1 1 0,0-1-1,-1 1 1,1 0 0,-1-1-1,0 1 1,1 0 0,-1 0-1,0-1 1,1 1 0,-1 0-1,0 0 1,0-1 0,0 1-1,1 0 1,-1 0 0,0 0-1,0 0 1,-1 1 0,-2 47 1119,1-24-541,3-24-561,0 1 0,0-1 0,0 0 0,0 0 0,0 0 0,1 0 1,-1 0-1,0-1 0,1 1 0,-1 0 0,0 0 0,1-1 0,-1 1 0,1-1 1,0 0-1,-1 1 0,1-1 0,-1 0 0,1 0 0,-1 0 0,1 0 1,0 0-1,-1 0 0,1 0 0,-1-1 0,3 0 0,26-5-1064,-29 6 748,0 0 0,0 0 1,0-1-1,0 1 0,0-1 1,0 1-1,0-1 0,-1 1 1,1-1-1,0 0 0,0 1 1,0-1-1,0 0 0,-1 0 0,1 0 1,1-1-1,-2-4-7331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7.887"/>
    </inkml:context>
    <inkml:brush xml:id="br0">
      <inkml:brushProperty name="width" value="0.025" units="cm"/>
      <inkml:brushProperty name="height" value="0.025" units="cm"/>
    </inkml:brush>
  </inkml:definitions>
  <inkml:trace contextRef="#ctx0" brushRef="#br0">75 283 2274,'3'-3'1281,"-1"1"0,1-1 0,-1 0-1,1 0 1,-1 0 0,0 0 0,0 0 0,2-5-1,-3 4-388,0 0 0,0 0 0,0 0 0,-1 0 0,1 0 0,-1 1 0,0-8 0,0 10-817,0 1 1,0-1-1,0 1 0,0-1 0,0 1 1,0-1-1,0 1 0,-1-1 0,1 1 1,0-1-1,0 1 0,0-1 0,-1 1 1,1-1-1,0 1 0,0-1 1,-1 1-1,1 0 0,0-1 0,-1 1 1,1 0-1,-1-1 0,1 1 0,0 0 1,-1-1-1,1 1 0,-1 0 0,1 0 1,-1-1-1,1 1 0,-1 0 0,0 0 1,-19 4 828,-15 19-667,31-17-62,-1 0 1,1 0-1,1 1 1,-1-1-1,1 1 1,0 0-1,0 0 1,1 0-1,0 0 1,1 0-1,-1 0 1,1 1-1,0-1 1,1 1-1,1 10 1,-1-17-161,1 1 1,0-1-1,-1 1 1,1-1-1,0 0 1,0 0-1,0 1 1,1-1-1,-1 0 0,0 0 1,0 0-1,0 0 1,1 0-1,-1 0 1,1-1-1,-1 1 1,1 0-1,-1-1 0,1 1 1,-1-1-1,1 1 1,-1-1-1,1 0 1,-1 0-1,1 0 1,0 0-1,-1 0 1,1 0-1,-1 0 0,1 0 1,0 0-1,-1-1 1,3 0-1,2 0-10,1 0 0,-1-1 0,0 0 0,1 0 0,-1 0 0,11-7 0,-2-2-54,-1-2 0,0 0 0,-1 0 0,0-1 0,-2-1 0,1 0 0,-2 0 0,0-1-1,0-1 1,-2 1 0,0-2 0,-1 1 0,-1-1 0,0 0 0,-2 0 0,0-1 0,-1 1-1,0-1 1,-1-27 0,-28 116-239,24-61 273,-7 19 550,2 0 1,2 0-1,0 0 1,1 1-1,1 45 1,3-73-533,0 0 1,0 0 0,0 0 0,0 0 0,0 0 0,0 0 0,0 0 0,0 0-1,0 0 1,0 0 0,1 0 0,-1 0 0,0 0 0,1 0 0,-1 0 0,1 0-1,-1-1 1,1 1 0,-1 0 0,1 0 0,0 0 0,-1 0 0,1-1 0,0 1-1,0 0 1,0-1 0,-1 1 0,1-1 0,0 1 0,0-1 0,0 1 0,0-1-1,0 1 1,0-1 0,0 0 0,0 0 0,0 0 0,0 1 0,0-1 0,2 0-1,-2-1 0,1 0 0,-1 1-1,1-1 1,-1 0 0,0 0-1,1 0 1,-1 0-1,0 0 1,0 0 0,0 0-1,0-1 1,0 1-1,0 0 1,0-1 0,0 1-1,-1 0 1,1-1 0,0 1-1,-1-1 1,1 1-1,-1-1 1,1 1 0,-1-1-1,0 0 1,0 1 0,0-4-1,1-24 11,-2-1 1,-1 0-1,-7-39 1,8 76-137,0 2 123,0 0 0,0 0 0,1 0 0,0 0 0,1 1 0,2 11 0,-1-16 32,0 0-1,1 0 1,0 0 0,0-1 0,0 1-1,0-1 1,1 0 0,-1 0 0,1 0-1,0 0 1,1-1 0,-1 1 0,0-1 0,1 0-1,0 0 1,0-1 0,0 0 0,0 1-1,0-2 1,0 1 0,0 0 0,1-1-1,-1 0 1,1-1 0,-1 1 0,1-1 0,-1 0-1,1 0 1,-1-1 0,1 1 0,-1-1-1,0 0 1,1-1 0,-1 0 0,0 1-1,0-2 1,0 1 0,0 0 0,0-1 0,7-6-1,37-41 277,-46 46-302,0 1 0,-1-1 1,1 0-1,-1 0 0,1-1 1,-1 1-1,-1 0 0,1-1 1,-1 0-1,1 1 0,-1-1 1,0-6-1,-1 11-8,0 0 0,-1-1 0,1 1 0,-1 0 0,1-1 0,0 1 0,-1 0 0,1-1 0,0 1 0,-1 0 0,1 0 0,-1 0 0,1-1 0,-1 1 1,1 0-1,-1 0 0,1 0 0,0 0 0,-1 0 0,1 0 0,-1 0 0,1 0 0,-1 0 0,1 0 0,-1 0 0,1 0 0,-1 0 0,1 1 0,-1-1 0,1 0 0,0 0 0,-1 0 0,1 1 0,-1-1 0,1 0 0,0 0 0,-1 1 0,-1 0-2,1-1-1,0 1 0,0-1 1,-1 1-1,1 0 0,0 0 1,0-1-1,0 1 0,0 0 1,0 0-1,0 0 0,0 0 1,0 0-1,0 0 0,-1 3 1,0 2-1798,-3 13-8397</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09.677"/>
    </inkml:context>
    <inkml:brush xml:id="br0">
      <inkml:brushProperty name="width" value="0.025" units="cm"/>
      <inkml:brushProperty name="height" value="0.025" units="cm"/>
      <inkml:brushProperty name="color" value="#E71224"/>
    </inkml:brush>
  </inkml:definitions>
  <inkml:trace contextRef="#ctx0" brushRef="#br0">0 3 16592,'0'0'4196,"68"22"-3460,-12-22-255,10 0 95,9 0-415,1-2-129,0-4-129,-10 1-1056,-13 0-1633,-18 1-1827,-20 2-1921</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0"/>
    </inkml:context>
    <inkml:brush xml:id="br0">
      <inkml:brushProperty name="width" value="0.025" units="cm"/>
      <inkml:brushProperty name="height" value="0.025" units="cm"/>
      <inkml:brushProperty name="color" value="#E71224"/>
    </inkml:brush>
  </inkml:definitions>
  <inkml:trace contextRef="#ctx0" brushRef="#br0">0 103 11403,'0'0'4132,"52"14"-2627,-6-14-160,14 0-384,11-10-128,6-4-417,-2-2-319,1-3-194,-8 2-1216,-12-3-2306,-14 0-2307</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0.358"/>
    </inkml:context>
    <inkml:brush xml:id="br0">
      <inkml:brushProperty name="width" value="0.025" units="cm"/>
      <inkml:brushProperty name="height" value="0.025" units="cm"/>
      <inkml:brushProperty name="color" value="#E71224"/>
    </inkml:brush>
  </inkml:definitions>
  <inkml:trace contextRef="#ctx0" brushRef="#br0">171 0 14446,'0'0'3939,"65"63"-3010,-49-38 0,-6 5-32,-10 4-481,0 9-95,-25 6-193,-11 2-32,-9 0-96,-7 0-449,-1-6-1376,3-11-3076</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2.001"/>
    </inkml:context>
    <inkml:brush xml:id="br0">
      <inkml:brushProperty name="width" value="0.025" units="cm"/>
      <inkml:brushProperty name="height" value="0.025" units="cm"/>
      <inkml:brushProperty name="color" value="#E71224"/>
    </inkml:brush>
  </inkml:definitions>
  <inkml:trace contextRef="#ctx0" brushRef="#br0">0 38 6470,'0'0'11803,"1"10"-9961,8 163 2600,-9-171-4430,0 0 1,0 0 0,0 0-1,1 0 1,-1 0-1,0 0 1,1 0 0,-1 0-1,1 0 1,0 0 0,0 0-1,0-1 1,0 1 0,0 0-1,0 0 1,0-1 0,0 1-1,1-1 1,-1 1 0,0-1-1,4 2 1,-4-2-1,1-1-1,0 0 1,-1 0 0,1 0 0,0 0-1,-1 0 1,1 0 0,0 0 0,-1 0-1,1-1 1,-1 1 0,1-1 0,0 1 0,-1-1-1,1 0 1,-1 1 0,0-1 0,1 0-1,-1 0 1,2-1 0,7-7 26,0 0 0,0 0 0,-1-1-1,0 0 1,7-12 0,0-3-20,20-45-1,-23 44 385,23-38-1,-33 118 624,-7-13-880,2-31-134,1 1-1,0 0 1,0 0 0,1 0-1,0 0 1,1 0-1,1-1 1,4 20 0,-6-29-8,1 1 1,0-1 0,-1 0 0,1 1-1,0-1 1,0 0 0,0 0 0,0 0-1,0 0 1,1 0 0,-1 0 0,0 0-1,0 0 1,0-1 0,1 1 0,-1 0-1,1-1 1,-1 1 0,0-1 0,1 1-1,-1-1 1,1 0 0,-1 0 0,1 1-1,-1-1 1,1 0 0,-1 0 0,1 0-1,-1-1 1,1 1 0,-1 0 0,1-1-1,-1 1 1,0-1 0,1 1 0,-1-1-1,3-1 1,2-1 17,1 0 0,-1-1 0,1 0-1,-1 0 1,0-1 0,6-6 0,17-20 13,-1-2-1,26-40 1,-51 68-34,4-2-21,-17 37-684,5-20-214,-4 7-1603,1-6-2696,4-8-1572</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2.622"/>
    </inkml:context>
    <inkml:brush xml:id="br0">
      <inkml:brushProperty name="width" value="0.025" units="cm"/>
      <inkml:brushProperty name="height" value="0.025" units="cm"/>
      <inkml:brushProperty name="color" value="#E71224"/>
    </inkml:brush>
  </inkml:definitions>
  <inkml:trace contextRef="#ctx0" brushRef="#br0">147 53 8840,'0'0'4570,"7"-8"-1217,23-25-919,-13 22 1042,-12 21-1538,-10 23-770,-5-12-903,0 0-1,-1-1 1,-1 0-1,-1-1 1,-1-1-1,0 0 1,-1 0-1,-1-2 0,-1 0 1,-20 15-1,36-30-254,-1 1 0,1-1 0,0 0 0,0 0 0,-1-1 0,1 1 0,-1 0-1,1 0 1,-1-1 0,1 1 0,-1-1 0,1 1 0,-1-1 0,1 0 0,-1 1-1,-2-1 1,4-1-4,0 1-1,-1 0 1,1-1-1,-1 1 1,1 0 0,0-1-1,-1 1 1,1-1-1,0 1 1,0-1-1,-1 1 1,1-1-1,0 1 1,0-1-1,0 1 1,-1-1-1,1 1 1,0-1-1,0 1 1,0-1-1,0 0 1,0 1 0,0-1-1,0 1 1,0-1-1,1 1 1,-1-1-1,0 1 1,0-2-1,21-51-285,54-87-2219,-70 235 2489,-6-61 159,0-21 230,0-1 0,1 1 0,4 23 0,-4-37-368,0 1 1,0 0-1,0 0 0,0 0 0,0-1 0,0 1 0,1 0 0,-1 0 0,0 0 0,0 0 0,0 0 0,0-1 0,1 1 0,-1 0 0,0 0 0,0 0 0,0 0 0,1 0 0,-1 0 0,0 0 1,0 0-1,0 0 0,1 0 0,-1 0 0,0 0 0,0 0 0,0 0 0,1 0 0,-1 0 0,0 0 0,0 0 0,0 0 0,1 0 0,-1 0 0,0 0 0,0 0 0,0 0 0,1 0 0,-1 1 0,0-1 1,0 0-1,0 0 0,0 0 0,1 0 0,-1 0 0,0 1 0,0-1 0,0 0 0,0 0 0,0 0 0,0 1 0,1-1 0,-1 0 0,0 0 0,0 0 0,0 1 0,0-1 0,0 0 0,0 0 1,0 0-1,0 1 0,0-1 0,0 0 0,0 0 0,0 1 0,6-20 124,-7 14-124,1-1-1,-1 1 0,-1 0 0,1-1 1,-1 1-1,0 0 0,0 0 1,-1 0-1,1 0 0,-1 0 1,0 0-1,-1 1 0,-4-6 1,2 3-15,0 0 1,-1 1 0,1 0-1,-1 0 1,-1 1-1,1 0 1,-15-8 0,26 23-181,12 6 181,-4-11-397,1 0-1,0 0 1,0-1 0,0-1 0,0 0 0,22 1 0,4-1-3821,-1-3-3609,-6 0-5371</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3.165"/>
    </inkml:context>
    <inkml:brush xml:id="br0">
      <inkml:brushProperty name="width" value="0.025" units="cm"/>
      <inkml:brushProperty name="height" value="0.025" units="cm"/>
      <inkml:brushProperty name="color" value="#E71224"/>
    </inkml:brush>
  </inkml:definitions>
  <inkml:trace contextRef="#ctx0" brushRef="#br0">16 0 7687,'0'0'13677,"-6"71"-13196,0-34-193,2 1-192,4-5-64,0-2-32,0-10-1057,9-10-1537,3-10-4357</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3.743"/>
    </inkml:context>
    <inkml:brush xml:id="br0">
      <inkml:brushProperty name="width" value="0.025" units="cm"/>
      <inkml:brushProperty name="height" value="0.025" units="cm"/>
      <inkml:brushProperty name="color" value="#E71224"/>
    </inkml:brush>
  </inkml:definitions>
  <inkml:trace contextRef="#ctx0" brushRef="#br0">0 143 10762,'0'0'6871,"14"-5"-5104,90-26 722,1 4 0,156-18 0,235 15-3780,-420 30 212,-27 0-2753,-47-1 426,-1-2-2290</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4.480"/>
    </inkml:context>
    <inkml:brush xml:id="br0">
      <inkml:brushProperty name="width" value="0.025" units="cm"/>
      <inkml:brushProperty name="height" value="0.025" units="cm"/>
      <inkml:brushProperty name="color" value="#E71224"/>
    </inkml:brush>
  </inkml:definitions>
  <inkml:trace contextRef="#ctx0" brushRef="#br0">62 1 10634,'0'0'8632,"-1"14"-6870,-25 171 1658,12-110-2229,-6 137 1,22-234-1147,1 0 0,1 0 0,1 1 0,9-27 0,-1 4-30,-5 16-4,2-12-2,24-59 0,-31 90-12,1 0 0,0 1 0,1 0 0,0 0 0,0 0 0,0 1 0,1-1 0,0 1 0,1 1-1,0-1 1,0 1 0,13-9 0,-14 12-35,-1 1 0,0 0-1,1 1 1,-1-1 0,1 1-1,-1 0 1,1 1 0,0-1-1,-1 1 1,1 0-1,0 1 1,10 1 0,-13-1 18,-1-1 1,1 0-1,-1 1 1,0 0-1,1-1 0,-1 1 1,0 0-1,0 0 1,1 0-1,-1 1 1,0-1-1,0 0 0,0 1 1,0 0-1,-1-1 1,1 1-1,0 0 1,-1 0-1,1 0 0,-1 0 1,1 0-1,-1 0 1,0 0-1,0 0 1,0 1-1,0-1 0,-1 0 1,1 1-1,0-1 1,0 5-1,-2-4 33,0 0 1,1-1-1,-1 0 0,0 1 0,0-1 1,0 1-1,-1-1 0,1 0 0,0 0 0,-1 0 1,1 1-1,-1-1 0,0-1 0,0 1 1,0 0-1,0 0 0,0-1 0,-3 2 0,-47 28 249,40-24-268,7-5-73,-60 30 406,61-31-473,0 1 0,0-1-1,-1 1 1,1-1 0,0 0 0,0-1 0,-1 1-1,1-1 1,-1 0 0,1 0 0,0 0 0,-1-1 0,-6-1-1,11 2-16,0-1-1,0 1 0,-1-1 0,1 1 1,0-1-1,0 1 0,0-1 1,0 0-1,0 1 0,0-1 0,0 1 1,0-1-1,0 1 0,0-1 1,0 1-1,0-1 0,0 1 0,0-1 1,1 1-1,-1-1 0,0 1 1,0-1-1,1 1 0,-1-1 1,0 1-1,1-1 0,-1 1 0,0 0 1,1-1-1,-1 1 0,0 0 1,1-1-1,-1 1 0,1 0 0,-1-1 1,2 1-1,15-17-4541,12-3-3495</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5.292"/>
    </inkml:context>
    <inkml:brush xml:id="br0">
      <inkml:brushProperty name="width" value="0.025" units="cm"/>
      <inkml:brushProperty name="height" value="0.025" units="cm"/>
      <inkml:brushProperty name="color" value="#E71224"/>
    </inkml:brush>
  </inkml:definitions>
  <inkml:trace contextRef="#ctx0" brushRef="#br0">154 1 5029,'0'0'17296,"-1"10"-16185,0-3-945,0 1 1,0 0 0,-1-1-1,-1 0 1,1 1 0,-1-1 0,0 0-1,0 0 1,-1-1 0,0 1-1,-1-1 1,-9 11 0,11-13-56,-2 3 13,-1 0 0,0-1 0,0 0 1,0 0-1,-1 0 0,0 0 0,-1-1 0,1 0 0,-1-1 0,0 0 0,0 0 0,-8 2 0,15-6-121,1 0-1,0 0 1,-1 0-1,1-1 1,0 1-1,-1 0 1,1 0-1,0-1 1,0 1-1,-1 0 1,1-1-1,0 1 1,0 0-1,0-1 1,-1 1-1,1 0 1,0-1-1,0 1 1,0-1-1,0 1 1,0 0-1,0-1 1,0 1-1,0-1 1,0 1-1,0 0 1,0-1 0,0 1-1,0-1 1,0 1-1,0 0 1,0-1-1,0 1 1,0 0-1,0-1 1,1 1-1,-1 0 1,0-1-1,0 1 1,1-1-1,6-18-212,-2 8-58,1 1-1,0 0 0,1 0 1,0 1-1,0-1 0,1 2 1,0-1-1,0 1 0,1 0 0,1 1 1,16-11-1,-26 18 269,1 0 1,-1 0-1,1-1 0,-1 1 1,1 0-1,-1 0 1,1 0-1,-1 0 0,0 0 1,1 0-1,-1 0 0,1 0 1,-1 0-1,1 0 0,-1 0 1,1 0-1,-1 1 1,1-1-1,-1 0 0,0 0 1,1 0-1,-1 1 0,1-1 1,-1 0-1,0 0 0,1 1 1,-1-1-1,0 0 0,1 1 1,-1-1-1,0 0 1,1 1-1,-1-1 0,0 1 1,0-1-1,0 0 0,1 1 1,4 26 190,-8 27 399,0-32 5,-2-1 0,-1 1 0,0-1 0,-1-1 0,-2 1 0,-13 25-1,30-96 36,-3 34-830,0 0 1,-2 0-1,0-1 0,0 1 0,-2-1 0,0 1 0,-1-1 0,-2-23 0,2 39 194,0 1 0,-1-1 0,1 0 0,0 1 0,0-1 0,0 1 0,0-1 0,-1 0 0,1 1 0,0-1 0,0 1 0,-1-1 0,1 1 0,-1-1 0,1 1 0,0-1 0,-1 1 0,1-1 0,-1 1 0,1-1 0,-1 1 0,1 0 0,-1-1 0,1 1 0,-1 0 0,0-1 0,1 1 0,-1 0 0,1 0 0,-1 0 0,0 0 0,1-1 0,-1 1 0,0 0 0,1 0 0,-1 0 0,0 0 0,1 1 0,-1-1 0,0 0 0,0 0 0,0 1 1,0-1 1,0 1-1,0-1 1,0 1-1,0-1 0,0 1 1,0 0-1,1 0 1,-1-1-1,0 1 1,0 0-1,1 0 0,-1 0 1,0 0-1,1 0 1,-1 0-1,1 0 0,-1 0 1,1 0-1,0 0 1,-1 0-1,1 2 1,0 0 1,0-1 0,0 1 1,0-1-1,0 0 0,1 1 1,-1-1-1,1 0 1,0 0-1,-1 1 0,1-1 1,0 0-1,0 0 0,0 0 1,1 0-1,-1 0 0,1 0 1,-1 0-1,1-1 1,-1 1-1,1 0 0,0-1 1,0 1-1,0-1 0,0 0 1,0 0-1,0 1 0,0-1 1,0-1-1,0 1 1,0 0-1,1 0 0,-1-1 1,0 1-1,1-1 0,-1 0 1,0 0-1,4 0 1,46-2-2982,-8-12-5853,-25 3 2330</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5.630"/>
    </inkml:context>
    <inkml:brush xml:id="br0">
      <inkml:brushProperty name="width" value="0.025" units="cm"/>
      <inkml:brushProperty name="height" value="0.025" units="cm"/>
      <inkml:brushProperty name="color" value="#E71224"/>
    </inkml:brush>
  </inkml:definitions>
  <inkml:trace contextRef="#ctx0" brushRef="#br0">9 1 11082,'0'0'13774,"0"61"-13262,-1-35-288,0 1-192,-1-3-128,0-4-2082,-1-9-3299</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8.859"/>
    </inkml:context>
    <inkml:brush xml:id="br0">
      <inkml:brushProperty name="width" value="0.025" units="cm"/>
      <inkml:brushProperty name="height" value="0.025" units="cm"/>
    </inkml:brush>
  </inkml:definitions>
  <inkml:trace contextRef="#ctx0" brushRef="#br0">30 2 2883,'-4'-1'12962,"1"7"-5552,0 21-2075,3 42-6958,0-61 3126,-5 175 154,-1 11-325,6-193-1322,0-1 1,0 1-1,0-1 0,0 1 0,0-1 1,0 0-1,0 1 0,0-1 1,0 1-1,0-1 0,0 1 0,0-1 1,1 0-1,-1 1 0,0-1 0,0 1 1,0-1-1,1 0 0,-1 1 0,0-1 1,0 0-1,1 1 0,-1-1 1,0 0-1,0 1 0,1-1 0,-1 0 1,1 0-1,-1 1 0,0-1 0,1 0 1,-1 0-1,0 0 0,1 1 0,-1-1 1,1 0-1,0 0 0,-1 0 0,1 0-1,-1-1 1,1 1 0,0 0-1,-1-1 1,1 1-1,-1 0 1,1-1 0,-1 1-1,1-1 1,-1 1-1,1 0 1,-1-1 0,1 1-1,-1-1 1,0 0-1,1 1 1,-1-1-1,0 1 1,0-1 0,1 0-1,-1 1 1,0-1-1,0-1 1,3-10-26,-1-1-1,0-1 1,-1 1 0,-1 0-1,0 0 1,-1 0 0,-2-18 0,-4-1-720,-18-57 1,27 93 732,0 0 1,0-1-1,1 1 1,-1 0-1,1-1 1,0 0-1,0 1 1,0-1-1,0 0 1,1-1-1,-1 1 1,1-1-1,0 1 1,0-1-1,0 0 1,0 0-1,0-1 1,0 1-1,0-1 1,0 0-1,9 1 1,8 1 49,1 0 1,41-1 0,-61-2-51,4 0 9,-1-1 1,1 1 0,0-2-1,0 1 1,0 0-1,-1-1 1,1 0-1,0-1 1,-1 1-1,0-1 1,7-4-1,-9 5 22,0 0-1,-1 0 1,1 0-1,0-1 1,-1 1 0,0-1-1,1 1 1,-1-1-1,0 0 1,0 0-1,0 0 1,-1 0-1,1 0 1,-1 0-1,0-1 1,0 1-1,0 0 1,0-1-1,0 1 1,-1-5 0,0 7-19,0 0 1,0-1-1,-1 1 1,1 0-1,-1 0 1,1 0-1,-1 0 1,1 0-1,-1 1 1,0-1-1,1 0 1,-1 0-1,0 0 1,0 0-1,1 1 1,-1-1-1,0 0 1,0 1-1,0-1 1,0 1-1,0-1 1,0 1-1,0-1 1,0 1-1,0 0 1,0-1-1,0 1 1,0 0-1,-1 0 1,1 0-1,0 0 1,0 0-1,0 0 1,0 0-1,0 0 1,0 0-1,0 1 1,0-1-1,0 0 1,-1 1-1,0 0 1,-5 0-8,0 1 0,0 0 0,0 0 0,0 0 0,-8 5 0,3 1 20,0-1 1,1 2 0,-1 0 0,2 0 0,-1 1 0,-12 15 0,19-20 18,1-1 0,0 0 1,0 1-1,0 0 0,0-1 1,1 1-1,-1 0 1,1 1-1,1-1 0,-1 0 1,1 0-1,0 1 1,0-1-1,0 1 0,1-1 1,0 1-1,0-1 0,0 1 1,2 9-1,0-12-41,-1 0 0,1 0 0,0 0 0,0 0 0,0 0 0,0 0 0,0 0 0,0-1 0,1 1 0,0-1 0,-1 0 0,1 0 0,0 0 0,0 0 0,0 0 0,0 0 0,0-1 0,1 0 0,-1 1 0,0-1 0,1 0 0,3 0 0,39 6-2026,-6-5-4302,-11-2-3436</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6.916"/>
    </inkml:context>
    <inkml:brush xml:id="br0">
      <inkml:brushProperty name="width" value="0.025" units="cm"/>
      <inkml:brushProperty name="height" value="0.025" units="cm"/>
      <inkml:brushProperty name="color" value="#E71224"/>
    </inkml:brush>
  </inkml:definitions>
  <inkml:trace contextRef="#ctx0" brushRef="#br0">0 19 15182,'0'0'5702,"87"-7"-4453,-35 2-96,7 1-320,2 3-641,0 0-160,-3 1-64,-6 0-1025,-12 0-897,-12 2-1121,-16 7-2370,-10-2-1858</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7.257"/>
    </inkml:context>
    <inkml:brush xml:id="br0">
      <inkml:brushProperty name="width" value="0.025" units="cm"/>
      <inkml:brushProperty name="height" value="0.025" units="cm"/>
      <inkml:brushProperty name="color" value="#E71224"/>
    </inkml:brush>
  </inkml:definitions>
  <inkml:trace contextRef="#ctx0" brushRef="#br0">1 48 10922,'0'0'6535,"79"19"-4870,-26-19-768,11-5-224,2-7-449,5-5-224,-1 2-2018,-5-2-5221</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18.465"/>
    </inkml:context>
    <inkml:brush xml:id="br0">
      <inkml:brushProperty name="width" value="0.025" units="cm"/>
      <inkml:brushProperty name="height" value="0.025" units="cm"/>
      <inkml:brushProperty name="color" value="#E71224"/>
    </inkml:brush>
  </inkml:definitions>
  <inkml:trace contextRef="#ctx0" brushRef="#br0">0 81 9737,'0'0'10068,"1"8"-9368,-1 21-100,3 45-30,-2-68-508,-1-1 0,1 1 0,1-1 0,-1 0 0,1 1 0,0-1 0,0 0 0,0 0 0,1 0 0,5 8 0,-6-11-17,-1-1-1,0 0 1,1 0-1,0 0 1,-1 0-1,1 0 1,-1 0-1,1-1 1,0 1 0,0 0-1,-1-1 1,1 1-1,0-1 1,0 0-1,0 0 1,0 1-1,-1-1 1,1 0-1,0-1 1,0 1 0,0 0-1,0 0 1,-1-1-1,1 1 1,0-1-1,0 0 1,-1 1-1,1-1 1,0 0-1,-1 0 1,1 0-1,-1 0 1,1 0 0,-1-1-1,1 1 1,1-2-1,7-7 110,0 1 0,0-2-1,11-15 1,-19 24-153,12-18 67,22-41 0,-9 14 63,-23 118 23,-4-59-115,0 0-45,0 0 0,0 0 0,1 0 1,1 0-1,5 24 0,-6-35 15,0 1 0,-1 0 1,1-1-1,0 1 0,0-1 0,0 1 0,0-1 1,0 1-1,0-1 0,1 0 0,-1 1 0,0-1 1,1 0-1,-1 0 0,1 0 0,-1 0 1,1 0-1,-1 0 0,3 0 0,-1 0 32,0-1-1,0 0 0,0 0 0,0 0 1,0 0-1,0 0 0,0-1 1,0 1-1,0-1 0,0 0 1,0 0-1,0 0 0,-1 0 1,1-1-1,4-2 0,6-4 47,-1 0 1,0-1-1,-1-1 0,0 0 0,0 0 0,-1-1 1,-1 0-1,0-1 0,9-14 0,-2-1 18,-1 0 0,-1-1 0,12-38 0,-27 91-1559,1 4-4544,-1-23-40</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20.427"/>
    </inkml:context>
    <inkml:brush xml:id="br0">
      <inkml:brushProperty name="width" value="0.025" units="cm"/>
      <inkml:brushProperty name="height" value="0.025" units="cm"/>
      <inkml:brushProperty name="color" value="#E71224"/>
    </inkml:brush>
  </inkml:definitions>
  <inkml:trace contextRef="#ctx0" brushRef="#br0">1 82 14542,'0'0'5349,"86"4"-3684,-26-14-287,14-5-97,8 2-608,4-3-385,-7 4-96,-3 1-192,-15 5-64,-13 3-1249,-15 3-961,-12 0-1250,-14 0-2882</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21.003"/>
    </inkml:context>
    <inkml:brush xml:id="br0">
      <inkml:brushProperty name="width" value="0.025" units="cm"/>
      <inkml:brushProperty name="height" value="0.025" units="cm"/>
      <inkml:brushProperty name="color" value="#E71224"/>
    </inkml:brush>
  </inkml:definitions>
  <inkml:trace contextRef="#ctx0" brushRef="#br0">18 12 14606,'0'0'2295,"0"12"-47,3 151 3221,-3 155-3726,0-316-1676,-3 33 268,3-34-297,0 0 0,0 1-1,-1-1 1,1 0 0,0 1 0,-1-1 0,1 0-1,0 0 1,-1 1 0,0-1 0,1 0 0,-1 0-1,0 0 1,1 0 0,-1 0 0,0 0 0,0 0-1,0 0 1,0 0 0,-2 1 0,0-44 1227,4 15-1214,2 0 1,1 1-1,1-1 0,1 1 1,17-48-1,-5 29-106,2 1 1,35-57-1,-47 88 24,0 1 0,1 1 1,0 0-1,1 0 0,0 0 0,0 1 1,16-11-1,-22 18 8,0 1 1,0-1-1,0 0 1,0 1-1,1 0 0,-1 0 1,1 1-1,0-1 1,-1 1-1,1 0 1,0 0-1,0 0 1,0 1-1,0 0 0,0 0 1,-1 0-1,1 0 1,0 1-1,0 0 1,0 0-1,-1 0 1,1 1-1,0-1 0,-1 1 1,6 3-1,-8-4 14,0 0 0,0 0 0,-1 0-1,1 0 1,0 0 0,0 1 0,-1-1-1,1 1 1,-1-1 0,1 1 0,-1-1 0,0 1-1,0 0 1,1 0 0,-1 0 0,0-1-1,1 5 1,-2-5 7,0 1 0,0-1-1,0 0 1,0 1 0,-1-1-1,1 0 1,0 1 0,-1-1-1,1 0 1,0 0 0,-1 1 0,0-1-1,1 0 1,-1 0 0,0 0-1,1 0 1,-1 0 0,0 1-1,0-2 1,-2 3 0,-3 2 9,0 0 1,-1-1-1,0 0 1,0 0-1,0-1 1,-1 1-1,-12 3 0,-5-1 120,-45 8 0,61-13-99,0 0-1,1-1 1,-1 1-1,0-2 1,0 1 0,0-1-1,0-1 1,-15-4-1,23 6-95,-1-1-1,0 0 1,1 0 0,0 1-1,-1-1 1,1 0-1,-1 0 1,1 0 0,0 0-1,0-1 1,0 1-1,-1 0 1,1 0 0,0-1-1,0 1 1,1-1-1,-1 1 1,0 0 0,0-1-1,1 0 1,-1 1-1,1-1 1,0 1 0,-1-1-1,1 0 1,0 1-1,0-1 1,0 0 0,0 1-1,0-1 1,0 0-1,0 1 1,1-1 0,0-1-1,0-2-718,0 1 0,1-1 0,0 1 0,0 0 0,0 0 1,1 0-1,0 0 0,-1 0 0,1 0 0,7-5 0,17-15-6265</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21.675"/>
    </inkml:context>
    <inkml:brush xml:id="br0">
      <inkml:brushProperty name="width" value="0.025" units="cm"/>
      <inkml:brushProperty name="height" value="0.025" units="cm"/>
      <inkml:brushProperty name="color" value="#E71224"/>
    </inkml:brush>
  </inkml:definitions>
  <inkml:trace contextRef="#ctx0" brushRef="#br0">200 0 13421,'0'0'10228,"-10"13"-9219,-11 10-629,-140 170 1915,153-179-2113,12-12-2,19-20-158,44-66-1850,-60 74 1666,0 0 0,-1-1 0,-1 1 0,0-1-1,0 0 1,5-22 0,-48 261 1934,38-229-1765,1-24-99,-2 0-1,-6-34 1,6 51 49,-1 1 0,1 0 0,-2 0 0,1 1 1,-1-1-1,0 0 0,0 1 0,-1 0 0,0-1 1,0 1-1,0 1 0,-1-1 0,-5-5 0,-2 5-53,12 14-18,13 18 41,2-13-449,0 0-1,0-1 0,23 13 0,23 7-5254,-28-19-517</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22.467"/>
    </inkml:context>
    <inkml:brush xml:id="br0">
      <inkml:brushProperty name="width" value="0.025" units="cm"/>
      <inkml:brushProperty name="height" value="0.025" units="cm"/>
      <inkml:brushProperty name="color" value="#E71224"/>
    </inkml:brush>
  </inkml:definitions>
  <inkml:trace contextRef="#ctx0" brushRef="#br0">117 36 7623,'0'0'16442,"-5"10"-15459,-6 9-613,0-1-1,-1 0 1,-1 0 0,-1-2 0,0 0 0,-19 16 0,31-31-327,23-31-487,72-122-4173,-88 150 4567,-3 13 117,-3 15 220,-7 46 485,-4 86 1744,12-165-2529,0 0 0,-1 0 0,0 0 0,0 1 0,-1-1 0,1 0 0,-2 1 0,1-1 0,-1 1 0,0 0 0,0 0 0,0 0 0,-1 0 0,0 1 0,0-1 1,-1 1-1,0 0 0,0 0 0,0 1 0,0-1 0,0 1 0,-11-6 0,5 4-1,2-1-46,19 7 4,9 0 52,113 1-350,0 0-5255,-73-1-2100</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28.563"/>
    </inkml:context>
    <inkml:brush xml:id="br0">
      <inkml:brushProperty name="width" value="0.025" units="cm"/>
      <inkml:brushProperty name="height" value="0.025" units="cm"/>
      <inkml:brushProperty name="color" value="#E71224"/>
    </inkml:brush>
  </inkml:definitions>
  <inkml:trace contextRef="#ctx0" brushRef="#br0">0 0 9705,'0'0'10762,"81"29"-9032,-35-26-609,7-2-288,5-1-385,9 0-384,-1 0-160,-5 0-1153,-10 0-705,-13 0-1089,-18 0-1825</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28.905"/>
    </inkml:context>
    <inkml:brush xml:id="br0">
      <inkml:brushProperty name="width" value="0.025" units="cm"/>
      <inkml:brushProperty name="height" value="0.025" units="cm"/>
      <inkml:brushProperty name="color" value="#E71224"/>
    </inkml:brush>
  </inkml:definitions>
  <inkml:trace contextRef="#ctx0" brushRef="#br0">0 85 12716,'0'0'6630,"53"13"-5220,1-13-578,13-9-63,10-4-320,6-1-385,2 0 0,-5 0-897,-10-2-1633,-9-2-4485</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29.245"/>
    </inkml:context>
    <inkml:brush xml:id="br0">
      <inkml:brushProperty name="width" value="0.025" units="cm"/>
      <inkml:brushProperty name="height" value="0.025" units="cm"/>
      <inkml:brushProperty name="color" value="#E71224"/>
    </inkml:brush>
  </inkml:definitions>
  <inkml:trace contextRef="#ctx0" brushRef="#br0">197 1 13677,'0'0'2242,"13"51"-288,-5-28-673,-1 2 160,-1 3 97,-4-1-641,-2 4-321,-6 5-255,-17 3-97,-12 3-64,-5 2-160,-4 0-480,-1-9-2147,5-9-4420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9.356"/>
    </inkml:context>
    <inkml:brush xml:id="br0">
      <inkml:brushProperty name="width" value="0.025" units="cm"/>
      <inkml:brushProperty name="height" value="0.025" units="cm"/>
    </inkml:brush>
  </inkml:definitions>
  <inkml:trace contextRef="#ctx0" brushRef="#br0">113 1 14606,'0'0'9353,"-9"66"-8937,0-25-288,-3 0-128,2 0 0,-1-4-160,4-5-64,0-6-385,-2-7-768,0-6-1314,-4-4-2433,-4-6-4229</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29.601"/>
    </inkml:context>
    <inkml:brush xml:id="br0">
      <inkml:brushProperty name="width" value="0.025" units="cm"/>
      <inkml:brushProperty name="height" value="0.025" units="cm"/>
      <inkml:brushProperty name="color" value="#E71224"/>
    </inkml:brush>
  </inkml:definitions>
  <inkml:trace contextRef="#ctx0" brushRef="#br0">1 0 8616,'0'0'11003,"5"10"-9519,1 2-1076,-1 1 0,0-1 1,-1 1-1,-1 0 1,0 1-1,-1-1 1,0 0-1,0 26 0,-11 130 2053,4-115-1859,2 61 0,3-111-589,0 0 0,0 0 0,1 0 0,0 0 0,-1 0 0,2 0 0,-1 0 0,0 0 0,1 0 0,-1 0 0,1-1 0,0 1 0,1-1 0,-1 1 0,1-1-1,-1 0 1,1 0 0,0 0 0,3 3 0,-2-4 7,-1-1 0,0 1 1,0-1-1,0 0 0,1 0 0,-1 0 0,1 0 0,-1 0 0,1-1 0,-1 0 0,1 0 0,-1 0 0,1 0 0,-1 0 0,1-1 0,-1 1 0,1-1 0,-1 0 0,0 0 0,1 0 0,-1-1 1,6-3-1,10-5-263,-1-1 0,0-1 0,0 0 0,27-28 0,-11 3-3985,-9 0-4588,-17 14-772</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29.956"/>
    </inkml:context>
    <inkml:brush xml:id="br0">
      <inkml:brushProperty name="width" value="0.025" units="cm"/>
      <inkml:brushProperty name="height" value="0.025" units="cm"/>
      <inkml:brushProperty name="color" value="#E71224"/>
    </inkml:brush>
  </inkml:definitions>
  <inkml:trace contextRef="#ctx0" brushRef="#br0">71 123 11403,'0'0'12476,"11"5"-11334,-8-3-1105,0 0 0,0 0 0,1 0-1,-1-1 1,0 0 0,1 1 0,0-1 0,-1 0 0,1-1 0,0 1-1,-1-1 1,1 0 0,0 1 0,-1-2 0,1 1 0,0 0-1,0-1 1,-1 0 0,1 1 0,-1-1 0,1-1 0,-1 1 0,1-1-1,-1 1 1,1-1 0,-1 0 0,0 0 0,0 0 0,0-1 0,3-3-1,-2 3-28,0 0 0,0 0-1,0 0 1,-1-1 0,1 0-1,-1 1 1,0-1-1,0-1 1,-1 1 0,1 0-1,-1-1 1,0 1 0,0-1-1,0 0 1,-1 1-1,0-1 1,0 0 0,0 0-1,0 0 1,0-7 0,-2 11-5,0 0 1,1-1 0,-1 1 0,1 0 0,-1 0-1,0 0 1,0-1 0,0 1 0,0 0-1,0 0 1,0 0 0,0 1 0,0-1 0,0 0-1,0 0 1,0 0 0,-1 1 0,1-1 0,0 1-1,-1-1 1,1 1 0,0-1 0,-1 1 0,1 0-1,0 0 1,-1 0 0,1-1 0,-1 1 0,1 1-1,0-1 1,-1 0 0,1 0 0,0 0-1,-3 2 1,-3-2 12,0 2-1,1-1 0,-1 1 1,1 0-1,0 0 0,-9 5 1,3 1 47,0 0 0,1 1 1,0 0-1,0 1 0,1 1 1,0-1-1,1 2 0,-14 21 1,18-25-41,0 0 0,1 0 0,0 1 1,0 0-1,1 0 0,0 0 0,0 0 0,1 0 1,0 0-1,1 1 0,0-1 0,1 0 1,0 1-1,1 14 0,0-21-23,0-1 1,0 0-1,0 1 1,0-1-1,0 0 1,1 0-1,-1 0 0,1 0 1,-1 0-1,1 0 1,0 0-1,0 0 1,0-1-1,0 1 0,0-1 1,0 1-1,0-1 1,1 0-1,-1 0 1,0 0-1,1 0 0,-1 0 1,1-1-1,-1 1 1,1-1-1,-1 1 1,1-1-1,-1 0 0,1 0 1,-1 0-1,5-1 1,3 0-140,0 1 1,0-2-1,0 1 1,-1-1-1,1-1 1,18-7-1,-11 2-996,-1-1 0,0-1 0,0 0 0,19-18 0,-22 17-2073,-1-1 0,19-24 0,-4-3-5713</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0.378"/>
    </inkml:context>
    <inkml:brush xml:id="br0">
      <inkml:brushProperty name="width" value="0.025" units="cm"/>
      <inkml:brushProperty name="height" value="0.025" units="cm"/>
      <inkml:brushProperty name="color" value="#E71224"/>
    </inkml:brush>
  </inkml:definitions>
  <inkml:trace contextRef="#ctx0" brushRef="#br0">64 0 14382,'0'0'5199,"-7"9"-2898,0 3-1708,0-1-1,1 1 1,0 1-1,1-1 1,0 1-1,1 0 1,0 0 0,1 0-1,-2 26 1,3-20-305,0 79 266,2-90-549,1 0 1,0 0-1,0 1 1,1-1-1,0 0 1,0 0-1,1-1 1,0 1-1,6 9 0,-8-15 0,0 0 0,1-1 0,-1 1-1,1 0 1,0-1 0,0 1-1,-1-1 1,1 1 0,0-1 0,0 0-1,0 0 1,0 0 0,1 0-1,-1 0 1,0 0 0,0-1 0,1 1-1,-1-1 1,0 1 0,1-1-1,-1 0 1,0 0 0,1 0 0,-1 0-1,0-1 1,1 1 0,-1-1-1,0 1 1,0-1 0,1 0 0,-1 1-1,0-1 1,3-2 0,9-4-49,1-1 1,-1-1-1,23-18 0,-14 11-262,-17 12 238,32-18-276,-36 21 330,0 0 0,0 0 1,0 1-1,0-1 0,0 0 0,0 1 1,0 0-1,0-1 0,1 1 0,-1 0 1,0 0-1,0 0 0,0 0 0,0 1 1,1-1-1,2 2 0,-4-1 10,0 0-1,0 0 1,0 1 0,0-1-1,0 0 1,0 1-1,0-1 1,-1 1-1,1-1 1,-1 1 0,1-1-1,-1 1 1,1 0-1,-1-1 1,0 1 0,0-1-1,0 1 1,0 0-1,0-1 1,0 1-1,-1 2 1,-6 38 10,2-32 17,1-1-1,-1 0 1,0 0-1,-1 0 1,-9 11-1,-20 34 927,37-53-882,1 0-1,-1-1 1,0 1-1,0-1 1,0 1-1,1-1 1,-1 0-1,0 0 1,0 0-1,1 0 1,-1 0-1,4-1 1,38-9-306,-1-1 0,0-3 0,70-32 0,-77 24-2783,-35 21 2809,0 1 1,0-1-1,0 1 1,-1-1-1,1 0 1,0 0-1,-1 1 1,1-1-1,-1 0 1,1 0-1,-1 0 1,1 0-1,-1 1 1,0-1-1,1 0 1,-1 0-1,0 0 1,0 0-1,0 0 1,1 0-1,-1 0 1,0 0-1,0 0 1,-1 0-1,1 0 1,0 0-1,0 0 1,0 0-1,-1 0 1,1 0-1,0 0 1,-1 1 0,1-1-1,-1 0 1,1 0-1,-1 0 1,1 0-1,-1 1 1,0-1-1,1 0 1,-2-1-1,-19-11-5846</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0.703"/>
    </inkml:context>
    <inkml:brush xml:id="br0">
      <inkml:brushProperty name="width" value="0.025" units="cm"/>
      <inkml:brushProperty name="height" value="0.025" units="cm"/>
      <inkml:brushProperty name="color" value="#E71224"/>
    </inkml:brush>
  </inkml:definitions>
  <inkml:trace contextRef="#ctx0" brushRef="#br0">0 90 12043,'0'0'10026,"90"-49"-9065,-31 41-481,5 1-224,1 0-223,-3-2-1058,-8-1-3876</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1.198"/>
    </inkml:context>
    <inkml:brush xml:id="br0">
      <inkml:brushProperty name="width" value="0.025" units="cm"/>
      <inkml:brushProperty name="height" value="0.025" units="cm"/>
      <inkml:brushProperty name="color" value="#E71224"/>
    </inkml:brush>
  </inkml:definitions>
  <inkml:trace contextRef="#ctx0" brushRef="#br0">13 0 12748,'0'0'11301,"2"9"-10137,1 14-685,-2-1 0,0 1 0,-2-1 0,0 0 0,-7 36 0,3-30-126,2 1 1,1-1-1,3 55 0,-1-82-349,0 0 1,0 0-1,0 0 0,1 0 1,-1 0-1,0 1 0,0-1 1,1 0-1,-1 0 1,1 0-1,-1 0 0,1 0 1,-1 0-1,1 0 0,0 0 1,-1 0-1,1 0 1,0-1-1,0 1 0,0 0 1,0 0-1,-1-1 0,1 1 1,0 0-1,0-1 0,0 1 1,1-1-1,-1 1 1,0-1-1,0 0 0,0 0 1,0 1-1,0-1 0,0 0 1,1 0-1,-1 0 0,0 0 1,0 0-1,0 0 1,0 0-1,0-1 0,1 1 1,-1 0-1,0 0 0,0-1 1,0 1-1,0-1 1,0 1-1,0-1 0,0 0 1,1-1-1,6-2 20,-1 0-1,0-1 1,-1 0-1,1 0 1,10-11-1,9-18 11,-15 20-298,-23 47-371,6-17 75,0 0 0,0 0 0,-3 21 0,6 1-6595,10-37-3645</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1.574"/>
    </inkml:context>
    <inkml:brush xml:id="br0">
      <inkml:brushProperty name="width" value="0.025" units="cm"/>
      <inkml:brushProperty name="height" value="0.025" units="cm"/>
      <inkml:brushProperty name="color" value="#E71224"/>
    </inkml:brush>
  </inkml:definitions>
  <inkml:trace contextRef="#ctx0" brushRef="#br0">25 1 9033,'0'0'12048,"-3"9"-11081,-3 10-464,2-1 1,0 1 0,1 1 0,-1 30 0,4-40-419,0 1 1,0-1-1,1 0 1,1 1-1,-1-1 0,2 0 1,-1 0-1,2 0 1,-1 0-1,1-1 1,7 14-1,-11-23-151,1 1-1,-1-1 1,0 1 0,0-1-1,0 1 1,1 0 0,-1-1-1,0 1 1,0-1 0,1 1-1,-1-1 1,1 0-1,-1 1 1,0-1 0,1 1-1,-1-1 1,1 0 0,-1 1-1,1-1 1,-1 0 0,1 1-1,-1-1 1,1 0-1,-1 0 1,1 0 0,-1 1-1,1-1 1,0 0 0,-1 0-1,1 0 1,-1 0-1,1 0 1,0 0 0,-1 0-1,1 0 1,0-1 0,5-21-8198,-6-1 1911</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1.919"/>
    </inkml:context>
    <inkml:brush xml:id="br0">
      <inkml:brushProperty name="width" value="0.025" units="cm"/>
      <inkml:brushProperty name="height" value="0.025" units="cm"/>
      <inkml:brushProperty name="color" value="#E71224"/>
    </inkml:brush>
  </inkml:definitions>
  <inkml:trace contextRef="#ctx0" brushRef="#br0">18 79 10346,'0'0'10730,"-15"-51"-8904,15 41-1,-2 0-768,2 4-640,0 4-385,0 12-3299,0 2-673,0-1-5189</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2.308"/>
    </inkml:context>
    <inkml:brush xml:id="br0">
      <inkml:brushProperty name="width" value="0.025" units="cm"/>
      <inkml:brushProperty name="height" value="0.025" units="cm"/>
      <inkml:brushProperty name="color" value="#E71224"/>
    </inkml:brush>
  </inkml:definitions>
  <inkml:trace contextRef="#ctx0" brushRef="#br0">53 430 10378,'0'0'16421,"-5"8"-16181,-2 0-224,2 1 1,-1 1-1,2-1 1,-1 1-1,1-1 0,0 1 1,1 0-1,1 1 1,-1-1-1,1 0 1,1 1-1,0 16 0,1-26-15,0 0 0,0 0 0,0-1 0,0 1 0,1 0 0,-1 0 0,0 0 0,0-1 0,1 1 0,-1 0 0,1 0 0,-1-1 0,1 1 0,-1 0 0,1-1 0,-1 1 0,1-1 0,0 1 0,-1-1 0,1 1 0,0-1 0,-1 1-1,1-1 1,0 1 0,0-1 0,0 0 0,0 1 0,28-3 49,-20 0-35,-1-1 1,1 0 0,-1-1 0,13-7-1,-2-2-53,-1-2 0,0 0 0,0-1 0,-2-1 0,0 0 0,-1-2 0,-1 1-1,0-2 1,-2 0 0,14-29 0,-18 32 7,0-1 0,-1 1 0,-1-1 0,-1-1 0,-1 1 0,0-1 0,-1 0 0,-1 0 0,-1 0-1,-1 0 1,0 0 0,-2 0 0,-4-24 0,6 40 29,-1-1 0,0 1 0,0-1 1,0 1-1,0 0 0,0-1 0,-1 1 0,1 0 0,-1 0 0,0 0 0,0 0 1,0 0-1,0 1 0,0-1 0,-1 1 0,1-1 0,-1 1 0,0 0 0,0 0 0,0 0 1,0 0-1,0 0 0,0 1 0,0-1 0,0 1 0,-1 0 0,1 0 0,-1 0 0,1 1 1,0-1-1,-1 1 0,1 0 0,-6 0 0,2 1-2,0 0 0,-1 1 0,1 0 0,1 0 0,-1 1 0,0-1 0,1 2 0,-1-1 0,1 1 0,0 0 0,0 0 0,0 0 0,1 1 0,-1 0 0,-4 6 0,-5 6 59,1 1 1,1 0-1,-17 32 1,27-43-37,-1 0 0,1 1 0,0-1 1,0 1-1,1 0 0,0-1 0,0 1 1,1 0-1,0 0 0,1 0 0,0 0 1,0 1-1,1 9 0,0-15-14,0-1-1,0 1 1,0-1-1,1 1 1,-1-1 0,0 0-1,1 0 1,0 1-1,-1-1 1,1 0-1,0 0 1,0-1-1,0 1 1,0 0 0,1-1-1,-1 1 1,0-1-1,1 0 1,-1 0-1,1 0 1,-1 0 0,6 1-1,6 2-19,1-1 0,-1-1 0,16 1 0,-10-1-110,-11-1-125,13 1-336,0 1-1,-1 0 1,0 2-1,0 1 1,23 8-1,-39-11 223,0-1 0,0 1-1,0 0 1,-1 0 0,1 0 0,-1 1 0,0 0 0,0 0 0,0 0-1,5 8 1,-6-8-185,-1 1 0,0-1 0,0 1 0,0 0 1,-1 0-1,1-1 0,-1 1 0,0 0 0,-1 0 0,1 0 0,-1 0 0,0 0 0,-1 9 0,-4 14-4037</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2.960"/>
    </inkml:context>
    <inkml:brush xml:id="br0">
      <inkml:brushProperty name="width" value="0.025" units="cm"/>
      <inkml:brushProperty name="height" value="0.025" units="cm"/>
      <inkml:brushProperty name="color" value="#E71224"/>
    </inkml:brush>
  </inkml:definitions>
  <inkml:trace contextRef="#ctx0" brushRef="#br0">152 59 11691,'0'0'1922,"4"-9"550,0 0-1606,-2 6-529,0 1 0,-1-2-1,1 1 1,-1 0 0,0 0-1,0 0 1,0-1-1,0 1 1,-1 0 0,1-7-1,-17 12 1661,-6 9-1615,0 2 1,1 0 0,1 1-1,0 1 1,-27 27-1,46-42-381,1 0-1,0 0 1,0 0-1,-1 1 1,1-1-1,0 0 0,0 0 1,-1 0-1,1 1 1,0-1-1,0 0 1,0 0-1,-1 1 1,1-1-1,0 0 0,0 1 1,0-1-1,0 0 1,0 0-1,0 1 1,0-1-1,0 0 1,0 1-1,0-1 1,-1 0-1,2 1 0,-1-1 1,0 0-1,0 1 1,0-1-1,0 0 1,0 0-1,0 1 1,0-1-1,0 0 0,0 1 1,0-1-1,1 0 1,-1 1-1,16 5 33,35-2 31,-38-4-56,6 1-21,-1 1-1,1 1 1,-1 1 0,0 0-1,27 11 1,-42-14 12,0 0-1,1 1 1,-1-1 0,0 1-1,0 0 1,0-1 0,0 2 0,0-1-1,0 0 1,-1 0 0,1 1-1,-1 0 1,1-1 0,-1 1-1,0 0 1,0 0 0,0 0 0,-1 1-1,1-1 1,-1 0 0,0 0-1,1 1 1,-2-1 0,1 1-1,0-1 1,-1 1 0,1 0 0,-1-1-1,0 1 1,0-1 0,-1 1-1,1-1 1,-1 1 0,0 0 0,0-1-1,-1 5 1,-2 0 36,0 0 0,-1 0 0,0 0 0,0 0-1,0-1 1,-1 0 0,0 0 0,-1 0 0,0-1 0,-14 10 0,2-1 6,-1-2 1,-1-1-1,-23 10 1,39-19-49,0-1 0,0 0 0,0 0 0,-1 0 0,1-1 0,-1 0 0,1 0 0,-1 0 1,1-1-1,-10 0 0,14 0-30,0 0-1,0 0 1,1-1 0,-1 1 0,0 0 0,0-1-1,0 1 1,0 0 0,0-1 0,0 0 0,0 1-1,1-1 1,-1 1 0,0-1 0,1 0 0,-1 1 0,0-1-1,1 0 1,-1 0 0,1 0 0,-1 0 0,1 1-1,-1-3 1,0 1-115,1-1-1,0 0 0,-1 1 1,1-1-1,0 0 1,1 1-1,-1-1 1,0 0-1,1 1 0,-1-1 1,1 0-1,2-4 1,6-12-1489,1-1-1,0 1 1,2 0 0,22-27 0,-3 4-2165,16-27-2685</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3.593"/>
    </inkml:context>
    <inkml:brush xml:id="br0">
      <inkml:brushProperty name="width" value="0.025" units="cm"/>
      <inkml:brushProperty name="height" value="0.025" units="cm"/>
      <inkml:brushProperty name="color" value="#E71224"/>
    </inkml:brush>
  </inkml:definitions>
  <inkml:trace contextRef="#ctx0" brushRef="#br0">92 0 8104,'0'0'10303,"-1"9"-9118,-3 14-477,-2 0 1,-1 0-1,-17 41 0,14-41-228,1 0 0,2 1-1,0 0 1,-7 49-1,13-65-413,0-1-1,1 0 1,0 1-1,0-1 1,1 0-1,0 1 0,0-1 1,4 11-1,-3-15-51,-1-1 0,1 0-1,-1 0 1,1 1 0,0-1-1,-1 0 1,1 0 0,0-1 0,0 1-1,1 0 1,-1-1 0,0 1-1,1-1 1,-1 0 0,0 0-1,1 0 1,-1 0 0,1 0-1,0 0 1,-1-1 0,1 1 0,0-1-1,-1 0 1,1 1 0,5-2-1,-1 1-8,-1-1-1,1 0 1,0 0-1,-1-1 0,1 1 1,-1-1-1,0-1 1,1 1-1,-1-1 0,0-1 1,-1 1-1,1-1 1,-1 0-1,1 0 0,-1 0 1,0-1-1,0 0 1,6-9-1,-5 7-9,0-1 0,0 0-1,-1 0 1,-1-1 0,1 1 0,-1-1 0,-1 0-1,0 0 1,0-1 0,-1 1 0,0 0 0,1-16-1,-3 25 8,1 0-1,-1-1 1,0 1-1,0 0 1,0-1-1,0 1 0,0 0 1,0-1-1,0 1 1,0-1-1,0 1 1,0 0-1,0-1 0,0 1 1,0 0-1,0-1 1,0 1-1,0 0 1,0-1-1,0 1 0,0-1 1,-1 1-1,1 0 1,0-1-1,0 1 1,0 0-1,-1 0 0,1-1 1,0 1-1,0 0 1,-1 0-1,1-1 1,0 1-1,-1 0 0,1 0 1,0-1-1,-1 1 1,1 0-1,0 0 1,-1 0-1,1 0 0,-15 11 30,-9 26 33,18-24-58,2-1-1,-1 0 1,2 1-1,-4 21 1,6-30-8,1 1 1,-1-1 0,1 1-1,0-1 1,1 0 0,-1 1-1,1-1 1,1 5 0,-1-7 2,-1-1 1,1 1 0,0-1 0,-1 1 0,1-1 0,0 0 0,0 1 0,0-1 0,0 0 0,0 0 0,0 1 0,0-1 0,1 0 0,-1 0 0,0 0 0,1-1 0,-1 1 0,0 0 0,1 0 0,-1-1 0,4 2 0,3-1 5,1 0-1,-1-1 1,1 0 0,-1 0-1,1-1 1,-1 0 0,1 0-1,-1-1 1,0 0 0,1-1 0,-1 0-1,0 0 1,-1-1 0,1 1-1,-1-2 1,1 1 0,-1-1-1,0 0 1,11-12 0,-6 7 3,-1-1 0,0-1 0,0 0 0,-2 0 0,1-1 0,-1 0 0,-1-1 1,-1 0-1,12-28 0,-19 42-6,0 0 1,0 0-1,0 0 1,0 0-1,0 0 0,0 0 1,-1 0-1,1 0 1,0 0-1,0 0 1,0 0-1,0 0 1,0 0-1,0 0 0,0 0 1,0 0-1,0 0 1,0-1-1,0 1 1,0 0-1,0 0 0,0 0 1,0 0-1,0 0 1,0 0-1,0 0 1,-1 0-1,1 0 1,0 0-1,0 0 0,0 0 1,0 0-1,0 0 1,0 0-1,0-1 1,0 1-1,0 0 1,0 0-1,0 0 0,0 0 1,0 0-1,0 0 1,0 0-1,-8 10 234,-9 18 306,-22 68 744,36-87-1180,0 1 1,1 0-1,0 0 0,1 0 1,0 0-1,0 0 1,1 0-1,2 12 0,-2-20-99,0-1-1,0 0 1,0 1 0,1-1-1,-1 0 1,1 1-1,-1-1 1,1 0 0,-1 0-1,1 1 1,0-1-1,0 0 1,0 0 0,-1 0-1,1 0 1,0 0-1,0 0 1,0 0 0,1 0-1,-1 0 1,0-1-1,0 1 1,0 0 0,1-1-1,1 2 1,1-2 2,-1 1 0,1-1 1,-1 1-1,1-1 0,-1-1 1,0 1-1,1 0 0,-1-1 0,1 1 1,4-3-1,3 0 5,0-2 0,-1 1 0,1-1 0,-1-1-1,14-9 1,-10 5-26,-1-1 1,0 0-1,-1-1 0,-1-1 0,1 0 0,-2 0 0,0-1 0,-1 0 1,0-1-1,-1 0 0,-1 0 0,7-19 0,-37 81-365,14-31 356,1 0-1,0 1 1,1-1 0,0 1 0,2 1 0,0-1 0,-4 33 0,9-50-69,0 0-1,0 0 1,1 0 0,-1 0 0,0 1 0,1-1 0,-1 0-1,0 0 1,0 0 0,1 0 0,-1 0 0,0 0 0,1 0-1,-1 0 1,0 0 0,1 0 0,-1 0 0,0 0 0,1 0-1,-1 0 1,0-1 0,0 1 0,1 0 0,-1 0 0,0 0 0,1 0-1,-1 0 1,0-1 0,0 1 0,0 0 0,1 0 0,-1-1-1,0 1 1,1 0 0,2-5-971,1 0 0,-1 0 0,0 1 0,0-2 0,-1 1 0,0 0 0,2-6 0,6-24-7258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29.701"/>
    </inkml:context>
    <inkml:brush xml:id="br0">
      <inkml:brushProperty name="width" value="0.025" units="cm"/>
      <inkml:brushProperty name="height" value="0.025" units="cm"/>
    </inkml:brush>
  </inkml:definitions>
  <inkml:trace contextRef="#ctx0" brushRef="#br0">1 271 4901,'0'-12'5525,"0"3"-4998,0 0 1,1 0-1,0 0 1,0 0-1,1 0 0,0 0 1,1 1-1,0-1 1,0 1-1,1 0 1,0 0-1,0 0 0,1 0 1,9-11-1,-3 7-177,1 1 0,0 0-1,0 1 1,1 1 0,0 0-1,1 1 1,-1 0 0,2 1-1,-1 0 1,1 2 0,0-1-1,0 2 1,1 0 0,0 1-1,-1 0 1,1 2 0,26-1-1,-39 2-343,-1 0 0,1 0-1,0 1 1,-1-1 0,1 0-1,-1 1 1,1 0 0,0-1-1,-1 1 1,1 0 0,-1 0-1,0 1 1,1-1 0,-1 0-1,0 1 1,0-1 0,0 1-1,0 0 1,0 0 0,0 0-1,0 0 1,-1 0 0,1 0-1,-1 0 1,1 1 0,-1-1-1,0 0 1,0 1 0,0-1-1,0 1 1,-1-1 0,1 1-1,-1 0 1,1-1 0,-1 1-1,0 0 1,0-1 0,0 6-1,-1-2 97,0 1 0,-1 0 0,0 0 0,0-1 0,0 1 0,-1-1 0,0 1 0,0-1 0,0 0 0,-1 0 0,0 0 0,0-1 0,0 0 0,-6 6 0,-8 3 115,0 0 0,0-1-1,-23 11 1,19-12-146,-38 29 0,60-41-152,0 0-1,0 1 1,0-1-1,-1 0 0,1 0 1,0 0-1,0 0 1,0 0-1,0 0 0,-1 1 1,1-1-1,0 0 1,0 0-1,0 0 1,0 0-1,0 1 0,-1-1 1,1 0-1,0 0 1,0 0-1,0 1 0,0-1 1,0 0-1,0 0 1,0 0-1,0 1 1,0-1-1,0 0 0,0 0 1,0 1-1,0-1 1,0 0-1,0 0 0,0 0 1,0 1-1,0-1 1,0 0-1,0 0 1,0 1-1,0-1 0,1 0 1,-1 0-1,0 0 1,0 0-1,0 1 1,0-1-1,0 0 0,1 0 1,14 5-3173,24-3-2869,-38-2 5607,30 0-5170</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3.948"/>
    </inkml:context>
    <inkml:brush xml:id="br0">
      <inkml:brushProperty name="width" value="0.025" units="cm"/>
      <inkml:brushProperty name="height" value="0.025" units="cm"/>
      <inkml:brushProperty name="color" value="#E71224"/>
    </inkml:brush>
  </inkml:definitions>
  <inkml:trace contextRef="#ctx0" brushRef="#br0">16 0 12300,'0'0'4067,"-16"71"-3010,16-44-608,7-1-353,11-3-64,9-7-1057,-2-4-2658,0-4-2211</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4.384"/>
    </inkml:context>
    <inkml:brush xml:id="br0">
      <inkml:brushProperty name="width" value="0.025" units="cm"/>
      <inkml:brushProperty name="height" value="0.025" units="cm"/>
      <inkml:brushProperty name="color" value="#E71224"/>
    </inkml:brush>
  </inkml:definitions>
  <inkml:trace contextRef="#ctx0" brushRef="#br0">243 1 7783,'0'0'8344,"-10"3"-6801,0 2-1138,1 0 0,0 0 0,0 1-1,0 0 1,0 0 0,1 1 0,0 0 0,1 1 0,0 0-1,0 0 1,-6 10 0,5-9 30,1 1 1,1 0-1,0 0 1,-9 20-1,13-26-428,1 0 1,0 1-1,0-1 0,1 1 0,-1-1 0,1 1 0,0-1 0,0 1 0,0-1 0,1 1 0,-1-1 0,1 1 0,0-1 0,1 0 0,2 9 0,26 53 128,-15-36-199,-1 1 0,-1 1-1,14 60 1,-25-82 199,-1 0-1,0-1 1,0 1 0,-1 0-1,0 0 1,-1 0-1,0-1 1,0 1 0,-1 0-1,-1-1 1,1 1-1,-2-1 1,1 0 0,-1 0-1,-1 0 1,1-1-1,-12 16 1,7-13 227,0 0 0,-1-1-1,-17 15 1,25-23-313,0 0 0,0 0-1,-1 0 1,0 0 0,1 0-1,-1-1 1,0 1 0,0-1 0,0 0-1,0 0 1,0 0 0,0 0 0,0 0-1,0-1 1,0 1 0,0-1-1,0 0 1,0 0 0,0 0 0,-1 0-1,1-1 1,-5-1 0,7 2-34,0-1 0,-1 0 0,1-1 1,0 1-1,-1 0 0,1 0 0,0 0 1,0-1-1,0 1 0,0-1 0,0 1 1,1-1-1,-1 1 0,0-1 0,1 1 1,-1-1-1,1 0 0,-1 1 0,1-1 1,-1-2-1,0-39 57,1 33-53,0-5-93,1 0 1,1 0 0,0 1-1,1-1 1,1 1 0,0 0-1,1 0 1,13-27-1,-7 21-13,2 0-1,0 0 1,1 1-1,1 1 1,18-17-1,17-10 12,2 2-1,110-69 1,-151 106 55,27-20-12,-36 25 26,-1 1 1,0-1-1,0 0 1,0 0-1,1 0 1,-1 0 0,0 0-1,0-1 1,-1 1-1,1 0 1,0 0-1,0-1 1,-1 1-1,1 0 1,0-1-1,-1 1 1,1-1 0,-1 1-1,0-1 1,0 1-1,1-1 1,-1-2-1,-1 4 1,0-1 0,0 0 0,0 1 0,1-1 0,-1 0 0,0 1 0,0-1 0,0 1 0,0 0 0,0-1 0,0 1 0,0 0 0,0 0 0,0-1 0,-1 1-1,1 0 1,0 0 0,0 0 0,0 0 0,0 0 0,0 1 0,-2-1 0,-26 5-42,20-2 63,-1 1-1,0 0 0,1 1 1,0 0-1,0 0 1,0 1-1,1 0 0,0 1 1,0 0-1,0 0 0,1 1 1,0 0-1,1 0 0,0 0 1,-7 12-1,13-19-9,-1 0 1,1-1-1,0 1 1,0 0-1,-1 0 0,1 0 1,0-1-1,0 1 1,0 0-1,0 0 0,0 0 1,0 0-1,0-1 1,0 1-1,0 0 0,0 0 1,0 0-1,1-1 1,-1 1-1,0 0 0,1 0 1,-1-1-1,0 1 1,1 0-1,-1 0 0,1-1 1,-1 1-1,1-1 1,-1 1-1,1 0 0,0-1 1,-1 1-1,1-1 1,0 1-1,2 0 3,0 0 1,0 0-1,0 0 1,0 0-1,0-1 0,0 1 1,1-1-1,-1 0 1,5 0-1,8-2 5,-1 1 0,0-2 1,17-5-1,72-31-400,-79 28 271,2 0 0,0 2 0,0 1-1,0 1 1,33-4 0,-58 11 127,0-1 0,-1 1 0,1 0 1,0 0-1,0 0 0,0 1 0,0-1 0,-1 0 0,1 1 0,0-1 1,0 1-1,-1-1 0,1 1 0,0 0 0,-1 0 0,1 0 1,-1 0-1,1 0 0,-1 0 0,1 0 0,-1 0 0,0 1 0,0-1 1,1 0-1,-1 1 0,0-1 0,0 1 0,-1 0 0,1-1 0,0 1 1,0 0-1,-1-1 0,1 1 0,-1 0 0,1 0 0,-1-1 1,0 1-1,0 0 0,0 0 0,0 3 0,0 10 285,-2 1 0,1-1-1,-2 1 1,-4 17 0,-2 12 352,9-44-635,0 0 0,-1 0 0,1 0 0,0 0 0,0-1 0,0 1 0,1 0 0,-1 0 1,0 0-1,0 0 0,0 0 0,1 0 0,-1-1 0,0 1 0,1 0 0,-1 0 0,1-1 0,-1 1 0,1 0 1,-1 0-1,1-1 0,-1 1 0,1-1 0,0 1 0,-1 0 0,1-1 0,0 1 0,1 0 0,0-1 0,0 1 0,0-1 0,0 1-1,1-1 1,-1 0 0,0 0-1,0 0 1,0 0 0,1 0 0,-1 0-1,3-2 1,4 0-76,0-1 1,0 0-1,-1 0 0,13-7 1,-17 7-136,65-42-2220,-63 40 736,0 0 1,0-1-1,-1 1 0,0-1 1,4-7-1,6-13-14066</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5.390"/>
    </inkml:context>
    <inkml:brush xml:id="br0">
      <inkml:brushProperty name="width" value="0.025" units="cm"/>
      <inkml:brushProperty name="height" value="0.025" units="cm"/>
      <inkml:brushProperty name="color" value="#E71224"/>
    </inkml:brush>
  </inkml:definitions>
  <inkml:trace contextRef="#ctx0" brushRef="#br0">100 23 12011,'0'-1'398,"1"0"1,-1 0-1,0 1 0,1-1 0,-1 0 0,0 0 0,1 0 0,-1 1 1,0-1-1,0 0 0,0 0 0,0 0 0,0 0 0,0 0 0,0 1 0,0-1 1,0 0-1,0 0 0,-1 0 0,1 0 0,0 1 0,0-1 0,-1 0 0,1 0 1,-1-1-1,-15 15 2354,-17 37-2147,22-31-364,1 0 0,-8 23 0,16-37-189,0 1 0,0-1 0,1 0 0,0 0 0,-1 1 1,2-1-1,-1 1 0,1-1 0,0 1 0,0-1 0,0 1 0,1-1 0,2 11 0,-2-14-43,1-1 0,-1 0 0,0 0 0,0 1 0,1-1 0,-1 0 0,1 0 0,-1 0 0,1-1 0,0 1 0,-1 0 0,1 0 0,0-1 0,-1 1 0,1-1-1,0 0 1,0 1 0,0-1 0,-1 0 0,1 0 0,0 0 0,0 0 0,2-1 0,44-6 123,-29-1-131,0 0-1,0-1 1,-1-1-1,0-1 1,-1-1-1,-1 0 0,1-1 1,-2-1-1,0 0 1,-1-1-1,14-18 1,-24 28-13,-1-1 0,0 1 0,0-1 0,-1 1 0,1-1 0,1-8 0,-4 14 9,0-1 1,0 0-1,1 0 0,-1 0 0,0 0 1,0 1-1,0-1 0,0 0 0,0 0 1,0 0-1,0 0 0,-1 0 1,1 0-1,0 1 0,0-1 0,-1 0 1,1 0-1,0 0 0,-1 1 0,0-2 1,0 1-1,0 1 0,0-1 1,0 1-1,0 0 0,0-1 1,0 1-1,0 0 0,0 0 1,0 0-1,0 0 0,0 0 0,0 0 1,0 0-1,0 0 0,0 0 1,0 0-1,0 1 0,0-1 1,0 0-1,0 1 0,0-1 1,-1 1-1,-4 2-5,0 1 1,0-1 0,0 1-1,1 0 1,-1 1-1,1-1 1,0 1 0,0 0-1,1 0 1,0 1-1,-6 8 1,-36 69 0,42-77 13,1 0-1,0 0 1,1 0 0,-1 1 0,1 0 0,1-1 0,-1 1-1,1 0 1,0 0 0,1 10 0,0-16-3,0 0 0,1 0 0,-1 0 0,1-1 0,-1 1 0,1 0 0,-1-1 0,1 1 0,0 0 0,-1-1 0,1 1 0,0-1 0,0 1 0,-1-1 0,1 1 0,0-1 0,0 1 0,0-1 0,-1 0 0,1 1 0,0-1 0,0 0 0,0 0 0,0 0 0,0 0 0,0 0 0,-1 0 0,1 0 0,0 0 0,0 0 0,0 0 0,0 0-1,1-1 1,33-7 72,-20 1-68,0-2 1,0 0-1,0 0 0,-1-1 1,-1-1-1,23-23 0,-20 19-7,0 1-1,0 1 0,31-20 0,-46 33-1,-1 0-1,1 0 1,-1 0 0,1 1 0,-1-1-1,1 0 1,-1 0 0,1 0-1,-1 1 1,1-1 0,-1 0-1,1 1 1,-1-1 0,0 0-1,1 1 1,-1-1 0,0 0 0,1 1-1,-1-1 1,0 1 0,1-1-1,-1 0 1,0 1 0,0-1-1,0 1 1,1-1 0,-1 1-1,0-1 1,0 1 0,0-1 0,0 1-1,0-1 1,0 1 0,0-1-1,0 1 1,0-1 0,0 1-1,0-1 1,0 1 0,-1-1-1,1 1 1,0-1 0,0 1 0,-2 28 2,-10 27 1,8-40 52,0 0 0,1 1 0,-1 25 0,4-41-42,1 0-1,-1 0 0,0 0 1,0 0-1,0 0 1,0 0-1,1 0 1,-1 0-1,1 0 0,-1 0 1,1 0-1,-1 0 1,1 0-1,-1 0 1,1-1-1,0 1 1,-1 0-1,1 0 0,0-1 1,0 1-1,-1 0 1,1-1-1,0 1 1,0-1-1,0 1 0,0-1 1,0 1-1,0-1 1,0 0-1,0 1 1,0-1-1,0 0 0,0 0 1,0 0-1,0 0 1,0 0-1,0 0 1,0 0-1,0 0 0,0 0 1,0-1-1,0 1 1,0 0-1,0 0 1,0-1-1,0 1 1,1-2-1,5 0 5,0 0 1,0-1-1,0 0 0,-1 0 0,11-7 1,-2-1-10,0-1 1,21-22-1,-33 30 19,1 1-1,-1-1 0,0 0 1,-1 0-1,1 0 1,-1 0-1,1-1 1,-1 1-1,-1 0 1,1-1-1,0 0 1,-1 1-1,0-1 1,0 0-1,0-8 1,-2 11 14,1 0-1,0 0 1,-1 0 0,0 0 0,0 0 0,1 0-1,-1 0 1,0 0 0,-1 0 0,1 0 0,0 0-1,0 1 1,-1-1 0,1 1 0,-1-1-1,0 1 1,1-1 0,-1 1 0,0 0 0,-2-1-1,-46-22 1038,20 12-751,30 12-324,0 0 0,0-1 0,-1 1-1,1 0 1,0 0 0,0 0 0,0 0 0,-1 0 0,1 0-1,0 0 1,0-1 0,0 1 0,-1 0 0,1 0 0,0 0-1,0 0 1,0-1 0,0 1 0,-1 0 0,1 0 0,0 0-1,0-1 1,0 1 0,0 0 0,0 0 0,0-1-1,0 1 1,0 0 0,0 0 0,0-1 0,0 1 0,0 0-1,0 0 1,0-1 0,0 1 0,0 0 0,0 0 0,0-1-1,0 1 1,0 0 0,0 0 0,0 0 0,0-1 0,0 1-1,0 0 1,1 0 0,-1-1 0,0 1 0,0 0-1,0 0 1,0 0 0,1 0 0,-1-1 0,0 1 0,0 0-1,0 0 1,1 0 0,-1 0 0,0 0 0,0 0 0,1 0-1,-1-1 1,15-4 59,14-1-290,0 2 0,30 0-1,-28 3-3827,53-10-1,-55 3-2299</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6.136"/>
    </inkml:context>
    <inkml:brush xml:id="br0">
      <inkml:brushProperty name="width" value="0.025" units="cm"/>
      <inkml:brushProperty name="height" value="0.025" units="cm"/>
      <inkml:brushProperty name="color" value="#E71224"/>
    </inkml:brush>
  </inkml:definitions>
  <inkml:trace contextRef="#ctx0" brushRef="#br0">1 119 7815,'-1'-20'1175,"4"-39"3406,-3 56-3887,1-1 1,0 1-1,0 0 1,0-1-1,1 1 1,-1 0-1,1 0 1,3-5-1,-5 8-596,1-1-1,-1 1 0,0 0 1,0-1-1,0 1 0,0 0 0,1 0 1,-1-1-1,0 1 0,0 0 0,0 0 1,1-1-1,-1 1 0,0 0 1,0 0-1,1-1 0,-1 1 0,0 0 1,1 0-1,-1 0 0,0 0 0,1 0 1,-1 0-1,0 0 0,1-1 1,-1 1-1,0 0 0,1 0 0,-1 0 1,0 0-1,1 0 0,-1 0 1,0 1-1,1-1 0,-1 0 0,0 0 1,1 0-1,4 14 1461,-3 24-664,-2-35-610,-1 17 33,-1 1 0,-1-1-1,-6 22 1,-4 35-62,13-76-253,-1-1 0,1 1 1,0-1-1,0 1 1,0-1-1,1 0 0,-1 1 1,0-1-1,0 1 1,0-1-1,0 0 1,0 1-1,0-1 0,1 1 1,-1-1-1,0 0 1,0 1-1,0-1 0,1 0 1,-1 1-1,0-1 1,1 0-1,-1 1 0,0-1 1,1 0-1,-1 0 1,0 1-1,1-1 1,-1 0-1,0 0 0,1 0 1,-1 0-1,1 0 1,-1 1-1,1-1 0,-1 0 1,0 0-1,1 0 1,-1 0-1,1 0 0,-1 0 1,0 0-1,1 0 1,-1 0-1,1-1 1,-1 1-1,1 0 0,-1 0 1,0 0-1,1 0 1,-1-1-1,0 1 0,1 0 1,-1 0-1,0-1 1,1 1-1,-1 0 1,0 0-1,1-1 0,-1 1 1,0 0-1,0-1 1,1 0-1,-1 1 9,11-8 38,-1 0-1,0-1 0,17-19 1,-22 21-46,1 0-1,0 1 1,0-1 0,1 1 0,0 1-1,0-1 1,0 1 0,0 0 0,1 1-1,0-1 1,0 2 0,9-4 0,-16 7 0,0 0 0,-1 0 0,1 0 1,0 0-1,0 0 0,-1 0 1,1 1-1,0-1 0,-1 0 0,1 0 1,0 1-1,-1-1 0,1 0 0,-1 1 1,1-1-1,-1 0 0,1 1 1,0-1-1,-1 1 0,1-1 0,-1 1 1,0-1-1,1 1 0,-1 0 1,1-1-1,-1 1 0,0-1 0,0 1 1,1 0-1,-1-1 0,0 1 0,0 0 1,0-1-1,0 1 0,1 0 1,-1 0-1,0-1 0,-1 2 0,2 36 59,-2-28-22,-1 92-1198,2-100 687,1 5-1943,3-7-2661,6-6-4470</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7.082"/>
    </inkml:context>
    <inkml:brush xml:id="br0">
      <inkml:brushProperty name="width" value="0.025" units="cm"/>
      <inkml:brushProperty name="height" value="0.025" units="cm"/>
      <inkml:brushProperty name="color" value="#E71224"/>
    </inkml:brush>
  </inkml:definitions>
  <inkml:trace contextRef="#ctx0" brushRef="#br0">104 260 8584,'5'-8'4709,"0"1"-4068,-1 0 0,0 1 0,-1-2 1,1 1-1,-1 0 0,2-9 0,-5 15-477,1 0-1,-1-1 1,0 1-1,0-1 1,0 1-1,0 0 0,0-1 1,0 1-1,0-1 1,0 1-1,0-1 1,-1 1-1,1 0 0,-1-1 1,1 1-1,-1 0 1,1-1-1,-1 1 1,-1-2-1,1 2-55,-1 0 0,1 0 0,-1 0 0,1 0 0,-1 0 0,0 1 1,0-1-1,1 0 0,-1 1 0,0-1 0,0 1 0,0 0 0,0-1 0,1 1 0,-1 0 0,0 0 0,0 0 0,0 1 0,-3 0 0,1-1-40,0 1 0,0 0 0,0 1 0,0-1 0,0 1 0,0 0 0,1 0 0,-1 0 0,0 0 0,1 0 0,0 1 0,0 0 0,0 0 0,0 0 0,0 0 0,0 0-1,1 0 1,-4 6 0,2-3-8,1 0 0,0 1 0,0-1-1,1 0 1,-1 1 0,1-1 0,1 1 0,-1 0-1,1 0 1,0 9 0,1-14-55,0-1 0,1 1 0,-1-1 0,0 0 1,1 1-1,0-1 0,-1 0 0,1 1 0,0-1 0,-1 0 0,1 0 1,0 0-1,0 1 0,0-1 0,0 0 0,0 0 0,0 0 0,0-1 1,1 1-1,-1 0 0,0 0 0,0-1 0,1 1 0,-1-1 0,0 1 1,1-1-1,-1 1 0,1-1 0,-1 0 0,1 0 0,-1 1 0,0-1 1,1 0-1,-1 0 0,1-1 0,-1 1 0,1 0 0,0-1 0,9 0 16,-1 0 0,0 0 0,0-1-1,15-6 1,0-2-13,-1-1 0,0-1-1,-1 0 1,0-2 0,-1-1 0,-1-1 0,0-1 0,-1-1-1,-1 0 1,-1-2 0,0 0 0,25-38 0,-41 54 8,0-1 0,0 1 0,0 0 0,0-1 0,0 1 0,-1-1 0,0 1 0,0-1 0,1-8 0,-2 13-11,0 0 0,0 0 0,0-1 0,-1 1 1,1 0-1,0 0 0,0-1 0,0 1 0,0 0 1,0 0-1,0-1 0,0 1 0,0 0 0,-1 0 0,1 0 1,0-1-1,0 1 0,0 0 0,0 0 0,-1 0 1,1-1-1,0 1 0,0 0 0,0 0 0,-1 0 1,1 0-1,0 0 0,0 0 0,-1 0 0,1 0 0,0-1 1,0 1-1,-1 0 0,1 0 0,0 0 0,0 0 1,-1 0-1,1 0 0,0 0 0,0 0 0,-1 0 1,1 1-1,0-1 0,0 0 0,0 0 0,-1 0 0,1 0 1,-13 6 44,5 1 20,0 0 0,0 0 0,1 1 0,0 0 1,0 1-1,1-1 0,0 1 0,0 1 0,1-1 0,-4 12 1,-5 12 261,-17 60 0,28-79-315,-1 0-1,2-1 1,0 1 0,0 0 0,2 0 0,1 25 0,-1-36-14,0-1 1,0 1 0,1 0-1,0-1 1,-1 1-1,1-1 1,0 1-1,0-1 1,0 1-1,1-1 1,-1 0-1,0 0 1,1 0 0,0 0-1,-1 0 1,1 0-1,0 0 1,0 0-1,0 0 1,0-1-1,0 1 1,1-1-1,-1 0 1,0 0-1,1 1 1,-1-2 0,1 1-1,-1 0 1,1 0-1,-1-1 1,1 1-1,-1-1 1,1 0-1,0 0 1,-1 0-1,1 0 1,0 0-1,-1-1 1,1 1 0,-1-1-1,6-1 1,3-2-1,1 0 0,-1-1 1,1 0-1,-1 0 1,-1-1-1,1-1 1,-1 0-1,0 0 1,-1-1-1,0 0 1,0-1-1,13-16 1,0-2-26,-2-1 0,0-1 0,18-38 0,-27 48 30,-7 19-35,-8 33 98,3-28-43,-6 34 112,3-25-100,1 0-1,1 0 1,0 1-1,1-1 1,0 1-1,3 25 0,-2-39-34,1 0 0,-1 0 0,1 0 0,-1 1-1,1-1 1,-1 0 0,1 0 0,0 0 0,0 0-1,-1 0 1,1 0 0,0 0 0,0 0 0,0-1-1,0 1 1,0 0 0,0 0 0,0-1 0,0 1-1,0-1 1,1 1 0,-1-1 0,0 1 0,0-1 0,0 0-1,1 1 1,-1-1 0,0 0 0,0 0 0,1 0-1,-1 0 1,0 0 0,0 0 0,1-1 0,1 1-1,3-1 23,0-1-1,0 1 0,0-1 1,-1 0-1,1 0 1,7-4-1,6-5 7,-2-1 0,0-1 0,0 0 0,-1-1 0,21-24 0,-30 31-34,-1-1 0,1 1 0,-2-1 0,1-1 1,-1 1-1,0-1 0,-1 0 0,0 0 1,0 0-1,-1-1 0,0 1 0,-1-1 1,2-17-1,-4 26 1,1 1-1,-1-1 1,0 1 0,0 0 0,0-1 0,0 1-1,0-1 1,0 1 0,0 0 0,0-1 0,0 1 0,0-1-1,-1 1 1,1 0 0,0-1 0,0 1 0,0 0-1,0-1 1,-1 1 0,1 0 0,0-1 0,0 1-1,0 0 1,-1-1 0,1 1 0,0 0 0,-1 0-1,1-1 1,0 1 0,-1 0 0,1 0 0,0-1-1,-1 1 1,1 0 0,-1 0 0,-13 7-16,-9 19-20,16-11 58,0 0 0,1 0 0,1 1 1,-4 17-1,7-25 21,1 1 1,0-1-1,0 0 0,0 1 1,1-1-1,1 0 0,-1 1 1,1-1-1,4 16 1,-3-21-35,0 0 0,0 0-1,0 0 1,0 0 0,0 0 0,1 0 0,-1-1 0,1 1 0,0-1 0,-1 0 0,1 1 0,0-1 0,1-1 0,-1 1 0,0 0 0,0-1 0,1 0 0,-1 1-1,1-2 1,-1 1 0,1 0 0,-1-1 0,1 1 0,0-1 0,-1 0 0,6 0 0,-1 0-357,-1-1-1,1 1 1,-1-1-1,1 0 1,0-1-1,-1 0 1,0 0 0,1-1-1,-1 0 1,0 0-1,11-7 1,9-16-4019,-4-4-2124</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7.422"/>
    </inkml:context>
    <inkml:brush xml:id="br0">
      <inkml:brushProperty name="width" value="0.025" units="cm"/>
      <inkml:brushProperty name="height" value="0.025" units="cm"/>
      <inkml:brushProperty name="color" value="#E71224"/>
    </inkml:brush>
  </inkml:definitions>
  <inkml:trace contextRef="#ctx0" brushRef="#br0">77 14 12492,'0'0'5989,"-48"-13"-4707,31 13-353,8 0-705,7 5-288,2-2-2627</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7.779"/>
    </inkml:context>
    <inkml:brush xml:id="br0">
      <inkml:brushProperty name="width" value="0.025" units="cm"/>
      <inkml:brushProperty name="height" value="0.025" units="cm"/>
      <inkml:brushProperty name="color" value="#E71224"/>
    </inkml:brush>
  </inkml:definitions>
  <inkml:trace contextRef="#ctx0" brushRef="#br0">57 1 13837,'0'0'8840,"6"84"-7879,-6-30-416,-6 8 288,0 1-257,-3-1-320,4-6-127,-2-9-65,4-7-64,1-11-353,2-12-896,-1-11-481,-2-6-896,-4-16-1794,-7-15-2595</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8.122"/>
    </inkml:context>
    <inkml:brush xml:id="br0">
      <inkml:brushProperty name="width" value="0.025" units="cm"/>
      <inkml:brushProperty name="height" value="0.025" units="cm"/>
      <inkml:brushProperty name="color" value="#E71224"/>
    </inkml:brush>
  </inkml:definitions>
  <inkml:trace contextRef="#ctx0" brushRef="#br0">1 187 9417,'-1'-9'569,"2"0"-1,-1 1 1,1-1 0,1 1 0,-1 0-1,1-1 1,1 1 0,0 0 0,0 0 0,0 0-1,5-7 1,-4 9-163,0 1-1,1 0 1,-1 0-1,1 0 1,0 0-1,0 1 1,1 0-1,-1 0 1,1 0-1,0 1 1,0 0-1,0 0 1,0 0 0,12-3-1,-2 2-168,-1 1 0,2 0 0,-1 0 0,0 2 0,0 0 0,1 1 0,-1 1 0,0 0 0,21 5 0,-28-4-142,1 0-1,0 1 0,-1 0 0,0 0 0,0 1 1,0 1-1,0-1 0,0 1 0,-1 1 0,0 0 1,0 0-1,0 0 0,-1 1 0,0 0 0,-1 1 1,9 10-1,-13-14-89,0-1 1,-1 1-1,1-1 1,-1 1-1,0 0 1,0 0-1,0-1 1,0 1-1,0 0 1,-1 0-1,0 0 1,0 0-1,0 0 1,0 0-1,-1 0 1,1-1 0,-1 1-1,0 0 1,0 0-1,0 0 1,-1-1-1,1 1 1,-1-1-1,0 1 1,0-1-1,0 0 1,-1 1-1,1-1 1,-4 3-1,-9 9 58,0 0-1,-1-1 0,-1-1 1,-21 14-1,20-15-5,-12 9 107,-56 43 113,79-58-261,-1 1-1,1 0 1,1 0 0,-1 1-1,1 0 1,1 0-1,-1 0 1,-4 11 0,9-17-63,0-1 0,1 1 1,-1-1-1,0 1 1,1 0-1,-1 0 1,1-1-1,0 1 1,-1 0-1,1-1 0,0 1 1,0 0-1,0 0 1,0 0-1,0-1 1,1 1-1,-1 0 1,1-1-1,-1 1 0,1 0 1,-1-1-1,1 1 1,1 2-1,0-2-109,0-1-1,0 1 0,0-1 1,-1 0-1,1 1 0,1-1 1,-1 0-1,0 0 0,0 0 1,0-1-1,0 1 0,1 0 1,-1-1-1,0 0 0,4 1 1,6-1-667,0 0 0,0 0 0,-1-1 0,1-1 0,0 0 0,12-4 0,30-17-4211,2-8-1682</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8.573"/>
    </inkml:context>
    <inkml:brush xml:id="br0">
      <inkml:brushProperty name="width" value="0.025" units="cm"/>
      <inkml:brushProperty name="height" value="0.025" units="cm"/>
      <inkml:brushProperty name="color" value="#E71224"/>
    </inkml:brush>
  </inkml:definitions>
  <inkml:trace contextRef="#ctx0" brushRef="#br0">111 99 11499,'0'0'4068,"-10"11"-2002,-7 9-632,-28 41 1,40-53-1136,0 1 1,0-1 0,1 1 0,0 0-1,1 0 1,0 0 0,0 1-1,1-1 1,0 1 0,0 12 0,2-22-281,0 1 0,1-1 0,-1 1 0,0-1 0,1 0 0,-1 1 0,0-1 1,1 1-1,-1-1 0,0 0 0,1 1 0,-1-1 0,1 0 0,-1 0 0,1 1 1,-1-1-1,1 0 0,-1 0 0,1 0 0,-1 1 0,1-1 0,-1 0 0,1 0 1,0 0-1,-1 0 0,1 0 0,-1 0 0,1 0 0,-1 0 0,1 0 0,-1 0 1,1-1-1,-1 1 0,1 0 0,-1 0 0,2-1 0,21-6 368,-7-3-343,-1 0 1,0 0-1,-1-1 0,0-1 1,-1-1-1,0 0 0,-1 0 1,-1-1-1,0-1 0,0 0 1,-2-1-1,14-29 0,-66 120 298,42-73-347,-3 6 45,1 0 0,0-1 0,0 2-1,1-1 1,-2 11 0,4-18-25,0 0-1,-1 0 1,1 0 0,0 0-1,1 0 1,-1 0 0,0 0-1,0 0 1,0-1 0,1 1-1,-1 0 1,0 0-1,1 0 1,-1 0 0,1 0-1,-1 0 1,1-1 0,-1 1-1,1 0 1,-1 0 0,2 0-1,0 0 11,0 0-1,-1-1 1,1 1-1,0-1 1,-1 1-1,1-1 0,0 0 1,-1 1-1,1-1 1,0 0-1,0 0 1,-1-1-1,1 1 0,0 0 1,0-1-1,2 0 1,8-3 16,-1 0 0,0-1 0,-1 0 1,1-1-1,-1 0 0,0 0 0,-1-1 1,1-1-1,10-10 0,-3 1 20,0-2 0,0 0 0,19-30 0,-32 43-55,0-1 0,1 0 0,-2 0 0,1 0-1,-1-1 1,-1 1 0,1-1 0,-1 1 0,0-1 0,0-8-1,-17 22-79,0 12 97,2 0 1,0 1-1,1 0 1,-19 42-1,21-40 25,1-4 11,-24 53 227,31-65-263,0 0-1,0 1 1,1-1-1,0 1 1,0-1-1,0 1 1,0 0-1,1-1 1,0 1-1,1 7 1,-1-12-19,1 0 0,-1 0 0,1 0 1,-1 0-1,1 0 0,0-1 0,-1 1 0,1 0 1,0 0-1,-1-1 0,1 1 0,0 0 0,0-1 1,0 1-1,-1-1 0,1 1 0,0-1 0,0 0 1,0 1-1,0-1 0,0 0 0,0 0 0,0 1 1,0-1-1,0 0 0,0 0 0,0 0 1,0 0-1,0 0 0,0 0 0,0-1 0,0 1 1,0 0-1,1-1 0,36-11 73,-22 3-91,-1-1 0,0-1 1,-1 0-1,0-1 0,-1-1 0,0 0 1,-1-1-1,14-19 0,-3 0-188,-1-1-1,29-63 1,-68 166 175,-3-13 257,8-26-55,1 1 0,1 0 0,2 0 0,-5 37 0,13-68-179,0 1 1,0-1-1,0 1 1,-1 0-1,1-1 1,0 1-1,0 0 1,0-1-1,0 1 1,0 0-1,0-1 1,0 1-1,0-1 1,1 1-1,-1 0 1,0-1-1,0 1 1,0-1-1,1 1 1,-1 0-1,0-1 1,1 1-1,-1-1 1,0 1-1,1-1 1,-1 1-1,1-1 1,-1 1-1,1 0 1,14-9-1016,14-27-2582,-21 19 167,-2 1 0,11-34-1,-3-3-5202</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9.025"/>
    </inkml:context>
    <inkml:brush xml:id="br0">
      <inkml:brushProperty name="width" value="0.025" units="cm"/>
      <inkml:brushProperty name="height" value="0.025" units="cm"/>
      <inkml:brushProperty name="color" value="#E71224"/>
    </inkml:brush>
  </inkml:definitions>
  <inkml:trace contextRef="#ctx0" brushRef="#br0">1 1 13677,'0'0'3950,"0"11"-2444,0 5-1518,-1-4 280,1 0 0,1 0-1,-1 0 1,2-1 0,2 14 0,-3-22-412,1 1-1,-1 0 1,1-1 0,-1 1-1,1-1 1,0 0 0,0 0-1,0 1 1,4 2 0,-4-4-271,1 0 1,-1 0-1,1 0 0,-1 0 1,1 0-1,0-1 1,0 1-1,0-1 1,0 0-1,0 0 1,0 0-1,5 1 1,67 3-6534,0-10 11754,-58 4-2045,-16 4 3121,-11 14-4653,-48 50 1551,36-44-1820,2 1 0,0 0 0,-17 29-1,37-52-935,-1 0 0,0 0 0,1 0-1,-1 0 1,0 0 0,1 0 0,-1 0 0,1 1-1,0-1 1,-1 0 0,1 0 0,0 0-1,0 1 1,0-1 0,-1 0 0,1 0-1,1 0 1,-1 1 0,0-1 0,0 0-1,1 2 1,-1-2-21,1-1-1,0 1 1,0-1-1,-1 1 1,1-1 0,0 1-1,0-1 1,0 1-1,0-1 1,-1 0-1,1 0 1,0 1 0,0-1-1,0 0 1,0 0-1,0 0 1,0 0-1,0 0 1,0 0 0,0 0-1,1-1 1,11-1-352,1-1 0,-1-1 0,14-6 0,-10 4-740,-11 4 865,1 1 1,-1-1 0,0 1 0,1 1-1,-1-1 1,1 1 0,-1 0 0,1 0-1,-1 1 1,1 0 0,-1 0 0,1 1-1,11 4 1,-16-5 244,1 1 0,0-1 0,-1 1 0,0 0 1,1 0-1,-1 0 0,0 0 0,0 0 0,0 0 0,0 1 0,0-1 0,-1 1 0,1-1 1,-1 1-1,1 0 0,-1 0 0,0-1 0,0 1 0,-1 0 0,1 0 0,0 0 0,-1 0 1,0 0-1,0 0 0,0 0 0,0 0 0,0 0 0,0 0 0,-1 0 0,0 0 0,1 0 1,-2 3-1,-1 0 105,1-1 1,-1 1-1,0-1 0,0 0 1,0 0-1,-1 0 1,1-1-1,-1 1 1,-1-1-1,1 0 0,0 0 1,-1-1-1,0 1 1,0-1-1,0 0 1,0 0-1,-8 3 1,6-3-30,0 1 1,-1-2-1,1 1 1,-1-1 0,0 0-1,0 0 1,1-1-1,-1 0 1,0-1 0,0 1-1,0-1 1,-12-2-1,17 0-185,1 1 0,0 0 0,-1-1 0,1 1 0,0-1-1,0 1 1,0-1 0,1 0 0,-1 0 0,0 0 0,1 0 0,-1 0 0,1 0-1,0-1 1,-1 1 0,1 0 0,0-1 0,0 1 0,1-1 0,-1 1-1,1-1 1,-1 0 0,1 1 0,0-1 0,0 1 0,0-1 0,0 0-1,1-3 1,-1-6-1495,1 1 0,0-1 0,1 0 0,0 1 0,5-13 0,11-19-8629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0.245"/>
    </inkml:context>
    <inkml:brush xml:id="br0">
      <inkml:brushProperty name="width" value="0.025" units="cm"/>
      <inkml:brushProperty name="height" value="0.025" units="cm"/>
    </inkml:brush>
  </inkml:definitions>
  <inkml:trace contextRef="#ctx0" brushRef="#br0">46 83 11563,'0'0'11307,"-4"9"-10304,-2 4-705,0-3 67,1 1-1,0 0 1,0 0-1,1 1 1,1-1-1,0 1 1,-2 13-1,8-25-312,-1 0-1,0 0 1,1-1 0,-1 1 0,0-1-1,0 0 1,0 0 0,1 1 0,-1-1-1,0-1 1,0 1 0,2-2 0,5-4-47,-1 0 1,-1 0 0,1-1-1,-1 0 1,-1 0 0,1 0-1,-2-1 1,1 0-1,-1-1 1,0 1 0,-1-1-1,0 0 1,-1 0 0,0 0-1,0 0 1,2-21 0,-18 94-108,13-59 100,-1 3 45,0 0 1,1 1 0,1-1-1,-1 1 1,1-1-1,0 0 1,4 12-1,-4-17-23,0 0-1,0-1 0,1 1 0,-1 0 0,0-1 1,1 1-1,-1-1 0,1 1 0,0-1 0,-1 0 1,1 0-1,0 0 0,0 0 0,0 0 1,0 0-1,0 0 0,0-1 0,0 1 0,0-1 1,0 1-1,0-1 0,0 0 0,0 0 0,0 0 1,0 0-1,0 0 0,0 0 0,1-1 1,-1 1-1,0-1 0,3-1 0,3 0-11,0-1-1,0 0 1,0-1-1,-1 1 1,1-2-1,-1 1 1,0-1-1,0 0 1,-1 0-1,1-1 1,-1 0-1,-1 0 1,7-8-1,-4 4-13,1-1 0,-2 0-1,0-1 1,0 0-1,-1 0 1,0 0-1,5-19 1,-18 53 169,2 1 0,0-1 1,1 1-1,-2 40 0,7-62-152,-1 0 1,0 0-1,0 0 0,0 0 0,0 0 0,1 0 0,-1 0 0,1 0 1,-1 0-1,0 0 0,1 0 0,0 0 0,-1-1 0,1 1 1,-1 0-1,1 0 0,0-1 0,0 1 0,-1 0 0,1-1 0,0 1 1,0-1-1,0 1 0,0-1 0,0 1 0,1-1 0,1 1 2,0-1 1,0 1-1,-1-1 0,1 0 0,0 0 0,0 0 0,0 0 1,0-1-1,4-1 0,1 0-6,0 0 0,0-1 0,-1 0 0,1-1 0,13-8 0,-13 5-50,0 0 0,-1 0-1,0-1 1,0 0-1,0 0 1,-1 0 0,0-1-1,-1 0 1,0 0-1,0-1 1,-1 1-1,-1-1 1,1 0 0,3-18-1,-7 26-36,-18 42-80,8-18-1065,0 0 0,-2-1-1,-19 28 1</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39.352"/>
    </inkml:context>
    <inkml:brush xml:id="br0">
      <inkml:brushProperty name="width" value="0.025" units="cm"/>
      <inkml:brushProperty name="height" value="0.025" units="cm"/>
      <inkml:brushProperty name="color" value="#E71224"/>
    </inkml:brush>
  </inkml:definitions>
  <inkml:trace contextRef="#ctx0" brushRef="#br0">95 144 12684,'0'0'1206,"10"3"1207,-3-1-2259,42 10 3931,-46-12-3885,-1 1 0,0-1 0,1 0 0,-1 0 1,1 0-1,-1-1 0,0 1 0,1-1 0,-1 1 0,0-1 0,0 0 0,1 0 0,-1 0 0,0 0 0,0 0 0,0 0 0,0-1 0,0 1 1,0-1-1,-1 1 0,1-1 0,1-2 0,1-1-113,-1 0 0,0 0 1,0-1-1,0 1 0,-1-1 0,0 0 0,0 0 1,0 0-1,-1 0 0,0 0 0,0 0 1,-1 0-1,0-10 0,0 14-69,0 0 1,0 0-1,-1-1 0,1 1 1,-1 0-1,0 0 0,0-1 0,0 1 1,0 0-1,0 0 0,0 0 1,0 0-1,-1 0 0,1 0 0,-1 1 1,1-1-1,-1 0 0,0 1 1,0-1-1,0 1 0,0 0 1,0 0-1,0-1 0,0 1 0,0 0 1,0 1-1,0-1 0,0 0 1,-1 1-1,1-1 0,0 1 0,-1 0 1,1 0-1,0-1 0,-1 2 1,1-1-1,-4 1 0,-1 0 30,0 0-1,1 1 1,-1 0-1,0 1 0,1-1 1,-1 1-1,1 0 1,0 1-1,0 0 1,0 0-1,0 0 1,1 1-1,-1-1 0,1 1 1,0 1-1,1-1 1,-6 9-1,2-3 81,0 0 1,1 0-1,1 1 0,0-1 0,1 2 0,0-1 0,0 0 0,-3 21 0,6-27-97,1-1 0,0 0-1,1 0 1,-1 1 0,1-1-1,0 1 1,1-1 0,-1 0-1,1 1 1,0-1 0,0 0-1,1 0 1,-1 0 0,1 0-1,0 0 1,1 0 0,-1 0-1,1-1 1,0 1 0,0-1-1,0 0 1,1 1 0,-1-2-1,1 1 1,0 0 0,0-1-1,1 0 1,-1 0 0,1 0-1,-1 0 1,1-1 0,0 1-1,0-1 1,6 1 0,21 6-464,1-1 1,0-2-1,0-1 1,0-2-1,1-1 1,-1-1 0,40-5-1,7-6-4702,-6-12-5296</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0.689"/>
    </inkml:context>
    <inkml:brush xml:id="br0">
      <inkml:brushProperty name="width" value="0.025" units="cm"/>
      <inkml:brushProperty name="height" value="0.025" units="cm"/>
      <inkml:brushProperty name="color" value="#E71224"/>
    </inkml:brush>
  </inkml:definitions>
  <inkml:trace contextRef="#ctx0" brushRef="#br0">0 86 17424,'0'0'1986,"49"19"-993,-5-15 160,16-4-448,13 0-417,14-8-160,7-5-96,3-5-64,-6 2-1249,-8 0-673,-14 2-928,-20 2-321,-22 2-64,-24 9-993</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1.030"/>
    </inkml:context>
    <inkml:brush xml:id="br0">
      <inkml:brushProperty name="width" value="0.025" units="cm"/>
      <inkml:brushProperty name="height" value="0.025" units="cm"/>
      <inkml:brushProperty name="color" value="#E71224"/>
    </inkml:brush>
  </inkml:definitions>
  <inkml:trace contextRef="#ctx0" brushRef="#br0">1 228 12268,'0'0'5381,"51"4"-5253,24-21 160,22-7 0,15-2-160,9 0-95,1-1-33,-6 2-513,-13 1-1217,-18 1-1120,-22 4 63,-22-2-2306</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1.404"/>
    </inkml:context>
    <inkml:brush xml:id="br0">
      <inkml:brushProperty name="width" value="0.025" units="cm"/>
      <inkml:brushProperty name="height" value="0.025" units="cm"/>
      <inkml:brushProperty name="color" value="#E71224"/>
    </inkml:brush>
  </inkml:definitions>
  <inkml:trace contextRef="#ctx0" brushRef="#br0">37 0 14414,'0'0'3747,"-2"70"-3138,27-48-65,10-3 289,4-2-160,3 0-289,-2 2-256,-5 3-64,-12 7-32,-22 9-32,-4 8 32,-32 9-32,-13 7-480,-12-2-609,-5-5-1121,2-14-3780</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2.214"/>
    </inkml:context>
    <inkml:brush xml:id="br0">
      <inkml:brushProperty name="width" value="0.025" units="cm"/>
      <inkml:brushProperty name="height" value="0.025" units="cm"/>
      <inkml:brushProperty name="color" value="#E71224"/>
    </inkml:brush>
  </inkml:definitions>
  <inkml:trace contextRef="#ctx0" brushRef="#br0">174 175 15375,'0'11'1948,"0"194"3770,0 11-6519,-1-215 727,1-1 0,0 0 1,-1 0-1,1 1 1,0-1-1,-1 0 0,1 0 1,-1 1-1,1-1 1,0 0-1,-1 0 0,1 0 1,-1 0-1,1 0 1,-1 1-1,1-1 0,-1 0 1,1 0-1,-1 0 1,1 0-1,0-1 0,-1 1 1,1 0-1,-1 0 1,1 0-1,-1 0 0,1 0 1,0 0-1,-1-1 1,1 1-1,-1 0 0,1 0 1,0-1-1,-1 1 1,1 0-1,0-1 0,-1 1 1,1 0-1,0-1 0,-1 1 1,-18-14-1660,6 1 599,1-1 0,1-1 1,-19-32-1,18 25 746,1 0-1,-14-44 1,19 47 559,1 0 0,1-1 0,1 1 1,0-1-1,1 1 0,1-1 0,1 0 0,1 0 1,6-35-1,-4 47 34,-1 0 1,1 0-1,1 0 0,-1 0 1,1 0-1,1 1 1,0-1-1,0 1 0,0 0 1,0 1-1,1-1 1,0 1-1,1 0 0,0 1 1,-1 0-1,2 0 1,-1 0-1,11-5 0,-7 5 103,1 0 0,0 1 0,0 0 0,0 1 0,0 0 0,1 1 0,-1 0 0,1 1 0,-1 0 0,1 1 0,0 1 0,12 2 0,-20-3-231,0 1 1,0 0-1,0 0 0,0 1 1,-1-1-1,1 1 1,-1 0-1,1 1 0,-1-1 1,0 1-1,0 0 1,0-1-1,0 2 0,0-1 1,-1 0-1,1 1 1,-1 0-1,0 0 0,0 0 1,0 0-1,-1 0 0,1 1 1,-1-1-1,0 1 1,-1-1-1,1 1 0,-1 0 1,2 9-1,-2-3 119,0-1 0,-1 1 1,0-1-1,-1 1 0,0 0 0,-1-1 0,0 1 0,-1-1 0,0 0 0,-1 0 1,1 0-1,-10 15 0,-39 55 629,36-58-658,1 0 1,1 2-1,-14 30 1,27-53-175,1-1-1,0 1 1,-1 0 0,1-1 0,0 1 0,-1 0 0,1 0 0,0-1 0,0 1 0,0 0 0,-1 0 0,1-1 0,0 1 0,0 0 0,0 0 0,0-1 0,0 1 0,1 0 0,-1 0 0,0-1 0,0 1 0,0 0 0,1 0 0,-1-1 0,0 1 0,1 0 0,-1-1 0,1 1 0,-1 0 0,1-1 0,-1 1 0,1-1 0,-1 1 0,1-1 0,-1 1 0,1-1 0,0 1 0,2 0-139,0 0 0,0-1 1,0 1-1,0-1 0,-1 0 1,1 0-1,0 0 0,0 0 1,0-1-1,4 0 0,8-2-1223,-1-1 0,1-1 0,18-8 0,8-10-4594,-1-3-3107</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2.553"/>
    </inkml:context>
    <inkml:brush xml:id="br0">
      <inkml:brushProperty name="width" value="0.025" units="cm"/>
      <inkml:brushProperty name="height" value="0.025" units="cm"/>
      <inkml:brushProperty name="color" value="#E71224"/>
    </inkml:brush>
  </inkml:definitions>
  <inkml:trace contextRef="#ctx0" brushRef="#br0">54 78 16528,'0'0'2343,"-6"10"-368,-17 28-250,22-38-1631,1 1 0,-1 0 1,1 0-1,-1 0 1,1 0-1,-1-1 0,1 1 1,0 0-1,0 0 1,-1 0-1,1 0 0,0 0 1,0 0-1,0 0 1,0 0-1,0 0 0,0 0 1,0 1-1,12 2 488,17-14-352,-15 2-217,0 0 1,0-2 0,19-16-1,-28 22-15,1-1 0,-1 0 0,0 0 0,-1-1 0,1 1 0,-1-1 0,0 0 0,-1 0 0,1-1 0,4-11 0,-8 17 19,0 1 1,0-1-1,-1 0 1,1 1-1,0-1 0,0 1 1,0-1-1,-1 1 1,1-1-1,0 1 1,-1-1-1,1 1 0,0-1 1,-1 1-1,1-1 1,0 1-1,-1 0 1,1-1-1,-1 1 0,1 0 1,-1-1-1,1 1 1,-1 0-1,1-1 1,-1 1-1,1 0 0,-1 0 1,0 0-1,1 0 1,-1-1-1,1 1 1,-1 0-1,1 0 0,-1 0 1,0 0-1,1 0 1,-1 1-1,1-1 1,-1 0-1,0 0 0,1 0 1,-1 0-1,1 1 1,-1-1-1,0 1 0,-31 6 666,23-2-540,-1 1 0,1-1 1,0 1-1,1 1 0,-1 0 0,1 0 1,0 1-1,1-1 0,-12 18 0,14-19-143,1 0 1,0 1-1,0-1 0,0 1 0,1 0 1,0 0-1,0 0 0,1 0 0,0 1 1,0-1-1,1 1 0,0-1 0,0 1 1,1 13-1,1-20-92,-1 0 1,1 0-1,-1 0 1,1 1-1,0-1 1,0 0-1,0 0 1,0 0-1,0 0 0,0 0 1,0-1-1,0 1 1,0 0-1,0 0 1,0-1-1,1 1 1,-1-1-1,0 1 1,1-1-1,-1 1 1,0-1-1,0 0 0,1 1 1,-1-1-1,1 0 1,-1 0-1,0 0 1,1 0-1,-1 0 1,0-1-1,1 1 1,-1 0-1,0-1 0,3 0 1,49-14-4430,-15-7-806,1-5-2670</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2.912"/>
    </inkml:context>
    <inkml:brush xml:id="br0">
      <inkml:brushProperty name="width" value="0.025" units="cm"/>
      <inkml:brushProperty name="height" value="0.025" units="cm"/>
      <inkml:brushProperty name="color" value="#E71224"/>
    </inkml:brush>
  </inkml:definitions>
  <inkml:trace contextRef="#ctx0" brushRef="#br0">127 1 15054,'-8'9'2328,"-16"18"-342,-24 37 1,42-55-1618,0 0-1,1 0 1,0 1 0,0 0-1,1 0 1,0 0 0,1 0 0,0 0-1,1 1 1,-2 11 0,4-21-363,0-1 0,0 1 1,0 0-1,1 0 0,-1-1 1,0 1-1,0 0 0,1 0 1,-1-1-1,0 1 0,1 0 1,-1-1-1,1 1 0,-1-1 1,1 1-1,-1 0 0,1-1 1,-1 1-1,1-1 0,-1 1 1,1-1-1,0 0 1,-1 1-1,1-1 0,0 1 1,0-1-1,-1 0 0,1 0 1,0 0-1,0 1 0,-1-1 1,1 0-1,0 0 0,0 0 1,-1 0-1,1 0 0,0 0 1,0 0-1,-1 0 0,1-1 1,0 1-1,0 0 0,-1 0 1,1-1-1,0 1 0,-1 0 1,1-1-1,0 1 0,0-1 1,39-21 44,-28 10-157,1 0 0,-2-2 1,0 1-1,12-21 0,-18 27 105,-1-1 1,1 0 0,-2 0-1,1-1 1,-1 1-1,0-1 1,-1 1-1,0-1 1,0 0 0,0-10-1,-28 69 807,22-39-780,-3 5 10,0 1-1,2 0 1,-1 0-1,2 1 1,1-1-1,0 1 0,-1 34 1,4-52-46,0 1 0,0-1 0,1 1 1,-1-1-1,0 1 0,1-1 0,-1 1 0,0-1 0,1 1 1,-1-1-1,0 1 0,1-1 0,-1 0 0,1 1 0,-1-1 1,0 0-1,1 1 0,-1-1 0,1 0 0,-1 0 1,1 1-1,0-1 0,-1 0 0,1 0 0,-1 0 0,1 0 1,-1 0-1,1 0 0,-1 0 0,1 0 0,0 0 0,-1 0 1,1 0-1,-1 0 0,1 0 0,-1 0 0,1 0 0,-1-1 1,1 1-1,0-1 0,24-10-954,-15 4 19,-1-1 1,0-1-1,0 1 0,13-19 0,24-44-8184,-22 26 2536</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3.253"/>
    </inkml:context>
    <inkml:brush xml:id="br0">
      <inkml:brushProperty name="width" value="0.025" units="cm"/>
      <inkml:brushProperty name="height" value="0.025" units="cm"/>
      <inkml:brushProperty name="color" value="#E71224"/>
    </inkml:brush>
  </inkml:definitions>
  <inkml:trace contextRef="#ctx0" brushRef="#br0">115 1 7719,'0'0'10186,"-45"76"-8649,28-41 97,1 5-225,1 0-448,3-1-352,5 1-353,4-5-224,3-1-32,0-7-833,10-5-352,3-5-705,-3-8-800,-2-7-2051,-2-2-2690</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3.580"/>
    </inkml:context>
    <inkml:brush xml:id="br0">
      <inkml:brushProperty name="width" value="0.025" units="cm"/>
      <inkml:brushProperty name="height" value="0.025" units="cm"/>
      <inkml:brushProperty name="color" value="#E71224"/>
    </inkml:brush>
  </inkml:definitions>
  <inkml:trace contextRef="#ctx0" brushRef="#br0">128 1 16560,'0'0'2188,"-8"11"-218,-1 0-1816,1 1 0,0 0 0,0 1-1,1 0 1,1 0 0,0 1-1,1 0 1,1 0 0,-6 28 0,2 16-4212,-10 25 3445,-3 14 2300,19-70-2261,2-20-8285</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3.920"/>
    </inkml:context>
    <inkml:brush xml:id="br0">
      <inkml:brushProperty name="width" value="0.025" units="cm"/>
      <inkml:brushProperty name="height" value="0.025" units="cm"/>
      <inkml:brushProperty name="color" value="#E71224"/>
    </inkml:brush>
  </inkml:definitions>
  <inkml:trace contextRef="#ctx0" brushRef="#br0">0 157 13100,'0'0'10143,"10"6"-8445,-1 0-1531,0-2 0,1 1 1,-1-1-1,1-1 0,0 1 1,0-2-1,1 1 0,-1-2 0,0 1 1,1-1-1,-1-1 0,1 0 0,-1 0 1,1-1-1,-1-1 0,0 1 0,16-6 1,-13 2-145,-1-1-1,0 0 1,-1 0 0,1-2 0,-1 1 0,12-12-1,-18 15-8,-1 0 0,1-1 1,-1 1-1,0-1 0,-1 0 0,1 0 0,-1 0 0,0-1 0,0 1 0,0-1 0,-1 0 0,0 0 0,0 1 0,-1-1 0,2-11 0,-3 16 5,0 0 0,1 0 0,-1-1 0,0 1 0,-1 0 0,1-1 0,0 1 0,0 0 0,0-1 0,-1 1 0,1 0 0,-1 0-1,1 0 1,-1-1 0,1 1 0,-1 0 0,0 0 0,1 0 0,-1 0 0,0 0 0,0 0 0,0 0 0,0 0 0,0 0 0,0 1 0,0-1 0,-1-1 0,-1 1 7,0 1-1,1-1 1,-1 0 0,0 1 0,0-1-1,0 1 1,0 0 0,0 0 0,1 0 0,-1 1-1,0-1 1,-3 1 0,-2 1 37,1 0 0,-1 0-1,1 1 1,0 0 0,0 0 0,0 1-1,0-1 1,-11 10 0,10-5 17,1 0 0,0 0 0,0 1 0,1-1 0,0 2 0,1-1 0,0 0 0,0 1 1,1 0-1,1 0 0,-1 1 0,2-1 0,-1 1 0,1-1 0,1 1 0,0 0 0,1 12 0,0-20-72,0-1 0,0 1 1,1-1-1,-1 1 0,1-1 0,0 1 0,0-1 0,0 1 0,0-1 1,0 0-1,0 1 0,1-1 0,-1 0 0,1 0 0,-1 0 0,1 0 1,0 0-1,3 2 0,-1-1-4,1 0 0,-1-1 0,1 1-1,-1-1 1,1 0 0,0-1 0,0 1 0,0-1 0,5 1 0,5 0-425,0-1 0,0-1 0,-1 0-1,1-1 1,29-5 0,1-9-2915,-5-6-2504</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0.585"/>
    </inkml:context>
    <inkml:brush xml:id="br0">
      <inkml:brushProperty name="width" value="0.025" units="cm"/>
      <inkml:brushProperty name="height" value="0.025" units="cm"/>
    </inkml:brush>
  </inkml:definitions>
  <inkml:trace contextRef="#ctx0" brushRef="#br0">1 6 16688,'0'0'8071,"61"-6"-12202,-44 19-226,3 1-2145</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4.667"/>
    </inkml:context>
    <inkml:brush xml:id="br0">
      <inkml:brushProperty name="width" value="0.025" units="cm"/>
      <inkml:brushProperty name="height" value="0.025" units="cm"/>
      <inkml:brushProperty name="color" value="#E71224"/>
    </inkml:brush>
  </inkml:definitions>
  <inkml:trace contextRef="#ctx0" brushRef="#br0">319 163 12492,'5'-15'2744,"-2"6"-2203,16-48 1624,-17 52-1813,-1 0-1,0 0 0,0 0 1,-1 0-1,1 0 0,-1 0 1,0 0-1,-1 0 1,1 0-1,-3-10 0,2 14-280,1 0 0,-1 0 0,0 0 0,0 0 0,0 0 0,0 0 0,0 0 0,0 0 0,0 0 0,0 0 0,0 0 0,0 0 0,-1 1 0,1-1 0,0 1 0,0-1 0,-1 1 0,1-1 0,0 1 0,-1 0 0,1-1 0,-1 1 0,1 0 0,0 0 0,-1 0 0,1 0 0,-3 1 0,-1-1 50,-1 1 1,1 0 0,0 0 0,0 1 0,0-1-1,-8 4 1,-1 3 42,0 1 0,0 1 0,1 0 0,0 0 0,1 2 0,0-1 0,-16 22 0,4-1 177,0 1-1,-18 37 0,33-56-252,2 0-1,-1 1 0,2 1 1,0-1-1,0 1 0,2 0 1,0 0-1,1 1 0,0-1 1,0 31-1,4-44-82,-1 0-1,1-1 1,-1 1-1,1 0 1,0-1-1,0 1 1,0 0-1,1-1 1,-1 1 0,1-1-1,-1 0 1,1 1-1,0-1 1,-1 0-1,1 0 1,1 0-1,-1 0 1,0 0-1,0-1 1,1 1 0,-1-1-1,0 1 1,1-1-1,0 0 1,-1 0-1,1 0 1,0 0-1,0-1 1,-1 1-1,1-1 1,0 1-1,0-1 1,0 0 0,3 0-1,4 0 2,-1-1-1,0 0 0,0 0 1,0 0-1,0-1 1,0 0-1,-1-1 1,1 0-1,14-8 1,-13 5-3,0 0 1,0-1 0,-1 0-1,12-12 1,-18 16-1,0 0 0,0 0-1,-1 0 1,1-1 0,-1 1-1,0-1 1,0 1 0,-1-1-1,1 0 1,-1 1 0,1-1-1,-1 0 1,0 0 0,-1 0-1,1 0 1,-1-6 0,0 10-2,0-1 1,0 0 0,0 0-1,0 1 1,0-1-1,0 0 1,0 0 0,-1 1-1,1-1 1,0 0 0,0 1-1,-1-1 1,1 0-1,-1 1 1,1-1 0,0 1-1,-1-1 1,1 0-1,-1 1 1,1-1 0,-1 1-1,0 0 1,1-1 0,-1 1-1,0-1 1,1 1-1,-1 0 1,-1-1 0,-25 2-6,21 0-1,1 1-1,-1 0 1,0 0 0,1 0-1,-1 1 1,-9 7-1,10-7 11,0 1 0,1 1 0,0-1 0,0 1 0,0 0-1,0-1 1,1 2 0,0-1 0,0 0 0,0 1 0,-2 8 0,5-13-3,1-1 1,-1 1-1,0-1 1,1 0-1,-1 1 0,1-1 1,-1 0-1,1 0 1,0 1-1,-1-1 1,1 0-1,-1 0 1,1 0-1,-1 1 1,1-1-1,0 0 0,-1 0 1,1 0-1,-1 0 1,1 0-1,0 0 1,-1 0-1,1-1 1,-1 1-1,1 0 1,0 0-1,-1 0 0,1-1 1,-1 1-1,1 0 1,-1 0-1,2-1 1,23-8 39,4-8-73,0-1 0,37-30 0,-35 24-416,45-26-1,-75 49 433,0 1-1,0-1 1,0 0-1,0 1 1,0-1 0,0 0-1,0 1 1,0-1-1,1 1 1,-1 0 0,0-1-1,0 1 1,0 0-1,1 0 1,-1 0 0,0 0-1,0 0 1,1 0-1,-1 0 1,0 0 0,0 1-1,1-1 1,1 1-1,-2 0 16,-1 0-1,1 0 0,0 0 1,-1 0-1,1 0 0,-1 0 1,0 0-1,1 0 0,-1 0 1,0 1-1,1-1 0,-1 0 1,0 0-1,0 0 0,0 0 1,0 1-1,0-1 0,0 0 0,-1 2 1,-1 9 72,-1-1-1,-1 1 1,-6 16 0,-15 26 98,-13 34-735,47-98-5809,23-27-385,-7 0-981</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5.056"/>
    </inkml:context>
    <inkml:brush xml:id="br0">
      <inkml:brushProperty name="width" value="0.025" units="cm"/>
      <inkml:brushProperty name="height" value="0.025" units="cm"/>
      <inkml:brushProperty name="color" value="#E71224"/>
    </inkml:brush>
  </inkml:definitions>
  <inkml:trace contextRef="#ctx0" brushRef="#br0">103 1 15951,'0'0'5536,"-1"13"-3652,-7 25-1268,-1-1-1,-1-1 0,-22 48 0,31-81-598,-12 28 290,-16 52-1,79-335-557,-50 252 266,0 0 0,0 0-1,0 0 1,1 1-1,-1-1 1,0 0-1,0 0 1,0 0 0,0 0-1,0 0 1,1 0-1,-1 0 1,0 0 0,0 0-1,0 0 1,0 0-1,1 0 1,-1 0-1,0 0 1,0 0 0,0 0-1,0 0 1,1 0-1,-1 0 1,0 0-1,0 0 1,0 0 0,0 0-1,1 0 1,-1 0-1,0 0 1,0 0-1,0-1 1,0 1 0,0 0-1,0 0 1,1 0-1,-1 0 1,0 0-1,0 0 1,0-1 0,0 1-1,0 0 1,0 0-1,0 0 1,0 0 0,0 0-1,0-1 1,0 1-1,1 0 1,-1 0-1,0 0 1,0 0 0,0-1-1,0 1 1,0 0-1,0 0 1,-1 0-1,1 0 1,0-1 0,0 1-1,0 0 1,0 0-1,11 21 206,-9-15-236,1 1 0,0-1 0,0 0 0,1 0 0,8 10 0,-8-13-217,0 0 0,0 0 0,1-1 0,-1 0 0,1 0 0,0 0 0,0 0 0,-1-1 0,1 1 0,0-1 0,0-1 0,0 1 0,1-1 0,-1 0 0,0 0 0,0 0 0,0-1 0,8-1 0,4-2-1765,0 0 0,0-1-1,-1-1 1,18-8-1,2-4-3771</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5.834"/>
    </inkml:context>
    <inkml:brush xml:id="br0">
      <inkml:brushProperty name="width" value="0.025" units="cm"/>
      <inkml:brushProperty name="height" value="0.025" units="cm"/>
      <inkml:brushProperty name="color" value="#E71224"/>
    </inkml:brush>
  </inkml:definitions>
  <inkml:trace contextRef="#ctx0" brushRef="#br0">139 186 10410,'0'0'6993,"-10"7"-4895,-59 58 315,61-57-1974,0 1 0,1 0 0,0 0 0,1 1 0,0-1 0,0 1 1,-6 17-1,46-56-39,-24 17-424,55-56-1815,-57 61 1693,-1 1 0,1-1 0,0 2-1,0-1 1,1 1 0,0 1 0,11-5 0,-18 51 2788,-2 0-2148,1 26 171,-11 81 1,8-129-589,-2 0 0,0 0 0,-1-1 1,-1 0-1,0 0 0,-2-1 1,0 1-1,-19 28 0,26-45-72,0 0 0,0-1-1,0 1 1,0-1 0,-1 1 0,1-1 0,0 1-1,-1-1 1,1 0 0,-1 0 0,1 1 0,-1-1-1,0 0 1,-2 0 0,4-1-3,-1 0 0,1 0 0,-1 0 0,1 0 0,-1 0 0,1 0 0,0 0 0,-1-1 0,1 1 0,-1 0 0,1 0 0,-1-1 0,1 1 0,0 0 0,-1 0 0,1-1 0,-1 1 0,1-1 0,0 1 0,-1 0 0,1-1 0,0 1 0,0-1 0,-1 1 0,1 0 0,0-1 0,0 1 0,0-1 0,0 1 0,-1-1 0,1 1 0,0-2 0,-1-6-9,0 0 0,0 0 0,1 0 0,0 0 0,1-9 0,3-17-78,2-1-1,1 1 0,2 0 1,25-63-1,-8 40-87,60-101 0,-69 132 202,1 0 0,1 1 0,29-28 0,-43 46-13,1 2 0,0-1 0,0 1-1,1 0 1,-1 0 0,1 0 0,0 1 0,0 0-1,1 1 1,-1 0 0,1 0 0,0 0 0,-1 1-1,1 0 1,0 0 0,1 1 0,13 0 0,-21 1-17,0 0 0,1 0 1,-1 1-1,0-1 0,0 0 1,1 1-1,-1-1 0,0 1 1,0-1-1,0 1 1,0-1-1,0 1 0,0 0 1,0 0-1,0-1 0,0 1 1,0 0-1,0 0 0,0 0 1,-1 0-1,1 0 0,0 0 1,0 3-1,0-1-1,0 0 0,0 0-1,0 0 1,-1 0 0,0 0-1,0 0 1,1 0-1,-2 0 1,0 6 0,0-1-3,-1 0 1,0 0 0,0 0-1,-1 0 1,0 0 0,-7 13-1,0-8 145,1 1-1,-2-2 1,0 1 0,0-1-1,-1-1 1,-1 0-1,0-1 1,0 0 0,-1-1-1,0 0 1,-1-1 0,-22 8-1,37-15-133,0-1 1,0 0-1,-1 0 0,1 0 0,0 0 0,-1 1 1,1-1-1,0 0 0,0 0 0,-1 0 0,1 0 1,0 0-1,-1 0 0,1 0 0,0 0 0,-1 0 1,1 0-1,0 0 0,-1 0 0,1 0 0,0 0 1,-1 0-1,1 0 0,0 0 0,-1 0 1,1 0-1,0 0 0,0-1 0,-1 1 0,1 0 1,0 0-1,0 0 0,-1 0 0,1-1 0,0 1 1,0 0-1,-1 0 0,1-1 0,0 1 0,0 0 1,0-1-1,7-12-52,20-13-623,-25 24 575,0 0-1,0 1 1,0-1-1,0 1 1,1-1-1,-1 1 0,1 0 1,-1 0-1,1 0 1,-1 0-1,1 1 1,0-1-1,-1 1 0,1-1 1,0 1-1,-1 0 1,1 0-1,0 0 1,-1 0-1,1 1 1,4 0-1,-4 2 9,1-1-1,-2 0 1,1 1 0,0-1 0,0 1 0,-1 0-1,0 0 1,1 0 0,-1 0 0,0 0-1,-1 1 1,1-1 0,0 1 0,1 4 0,0 0 120,0-1 0,-1 1 0,1 0 0,-1 0 0,-1 0 0,0 0 0,0 0 0,0 0 0,-1 13 0,-1-19 62,1 1 0,-1-1 1,1 1-1,-1-1 1,0 1-1,0-1 1,0 0-1,0 1 1,-1-1-1,1 0 1,-1 0-1,1 0 0,-1 0 1,0 0-1,1 0 1,-1 0-1,0-1 1,0 1-1,0-1 1,-1 1-1,1-1 1,0 0-1,-1 0 0,1 0 1,0 0-1,-1 0 1,1-1-1,-1 1 1,1-1-1,-1 1 1,1-1-1,-1 0 1,-2 0-1,-12 1 159,0-1 0,0-1 0,-26-3 1,37 3-425,0-1 0,0 1 0,0-1 0,1 0 0,-1 0 0,0 0 0,1-1 0,0 0 0,0 0 0,0 0 0,0-1 0,0 0 0,-5-5 0,9 8 42,1 0 0,-1 0 0,1 0 0,-1 1 0,1-1 0,-1 0 0,1 0 0,0 0 0,-1 0 0,1 0 0,0 0 0,0 0 0,0 0 0,0 1 0,0-1 0,0 0 0,0 0 1,0 0-1,0 0 0,0 0 0,1 0 0,-1 0 0,0 0 0,1 0 0,-1 1 0,0-1 0,1 0 0,-1 0 0,1 0 0,-1 1 0,1-1 0,0 0 0,-1 0 0,1 1 0,0-1 0,-1 1 0,1-1 0,0 0 1,0 1-1,0 0 0,-1-1 0,1 1 0,0-1 0,1 1 0,46-21-6179,-40 19 4440,22-9-2768</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6.302"/>
    </inkml:context>
    <inkml:brush xml:id="br0">
      <inkml:brushProperty name="width" value="0.025" units="cm"/>
      <inkml:brushProperty name="height" value="0.025" units="cm"/>
      <inkml:brushProperty name="color" value="#E71224"/>
    </inkml:brush>
  </inkml:definitions>
  <inkml:trace contextRef="#ctx0" brushRef="#br0">1 162 13196,'0'0'9481,"9"1"-7916,-3 0-1462,0-1 0,0 0 0,0-1 0,0 1 1,-1-1-1,1 0 0,0-1 0,0 1 0,-1-1 1,1 0-1,-1-1 0,1 1 0,-1-1 1,0 0-1,0-1 0,0 1 0,-1-1 0,1 0 1,-1 0-1,6-6 0,26-37-57,-34 45-41,-1 0 0,1-1-1,-1 1 1,0 0 0,0-1-1,0 1 1,0-1 0,-1 1-1,1-1 1,0 1 0,-1-1-1,0 1 1,0-1 0,0 1-1,0-1 1,0 0 0,0 1-1,-1-1 1,1 1-1,-2-4 1,2 5-3,-1 0 0,0 0 0,0 0 0,1 0 0,-1 1 0,0-1 0,0 0 0,0 0 0,0 1 0,0-1 0,0 1 0,0-1 0,0 1 0,0 0 0,0-1-1,0 1 1,0 0 0,-1 0 0,1-1 0,0 1 0,0 0 0,0 0 0,0 0 0,0 0 0,0 1 0,-1-1 0,1 0 0,0 0 0,0 1 0,0-1 0,0 1 0,-2 0 0,0 1 16,-1-1 0,0 1 1,1 0-1,-1 0 0,1 0 1,-1 1-1,1-1 0,-3 4 1,-1 2 81,2-1 0,-1 1 0,1 0 0,0 0 0,0 1 0,1 0 0,1 0 0,-1 0 0,1 0 0,1 0 0,0 0 0,0 1 0,1-1 0,-1 18 0,2-26-88,0 1 0,1 0 0,-1 0 0,1 0 0,-1 0 0,1-1 0,-1 1 0,1 0 0,0-1 0,0 1 0,0 0 0,0-1 0,0 1 0,0-1 0,0 1 0,0-1 0,1 0 0,-1 0 0,1 1 0,-1-1 0,1 0 0,-1 0 0,1 0 0,0-1 0,-1 1 0,1 0 0,0 0 0,-1-1 0,1 1 0,0-1 0,0 0 0,0 0 0,0 1 0,0-1 0,-1 0 0,1-1 0,0 1 0,0 0 0,2-1-1,6 0-40,0 0-1,0-1 1,0 0-1,0 0 0,0-1 1,10-5-1,17-11-318,-29 14 321,0 0 0,0 0 0,1 1 0,0 1 0,-1-1 0,1 1 0,0 1 0,0-1 0,1 2 0,-1-1 0,0 1 0,1 1 0,15 0 0,-23 1 33,-1-1 1,1 1-1,-1-1 1,1 1-1,-1 0 0,1-1 1,-1 1-1,1 0 1,-1 0-1,0 0 1,1 0-1,-1 0 0,0 0 1,0 1-1,0-1 1,0 0-1,0 1 0,0-1 1,0 1-1,0-1 1,-1 1-1,1-1 1,0 3-1,7 48 357,-8-48-329,0 0-1,0 0 1,0 1 0,1-1-1,-1 0 1,1 1 0,0-1-1,0 0 1,1 0 0,-1 0-1,1 0 1,0 0-1,0 0 1,0-1 0,0 1-1,6 5 1,-5-7-22,1-1-1,-1 1 1,1-1 0,-1 0 0,1 0-1,-1 0 1,1-1 0,0 1-1,-1-1 1,1 0 0,0 0 0,-1-1-1,1 1 1,0-1 0,-1 1 0,1-1-1,-1 0 1,1 0 0,5-3-1,1-1-384,-1 1-1,1-1 1,-1 0-1,0-1 0,12-10 1,-6-6-4048,-14-3-3404,-9 5-2196</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6.673"/>
    </inkml:context>
    <inkml:brush xml:id="br0">
      <inkml:brushProperty name="width" value="0.025" units="cm"/>
      <inkml:brushProperty name="height" value="0.025" units="cm"/>
      <inkml:brushProperty name="color" value="#E71224"/>
    </inkml:brush>
  </inkml:definitions>
  <inkml:trace contextRef="#ctx0" brushRef="#br0">0 28 12780,'0'0'8712,"85"-26"-7719,-31 24-128,3 2-416,1 0-417,-4 0-1986,-4 0-2723</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7.499"/>
    </inkml:context>
    <inkml:brush xml:id="br0">
      <inkml:brushProperty name="width" value="0.025" units="cm"/>
      <inkml:brushProperty name="height" value="0.025" units="cm"/>
      <inkml:brushProperty name="color" value="#E71224"/>
    </inkml:brush>
  </inkml:definitions>
  <inkml:trace contextRef="#ctx0" brushRef="#br0">147 112 13997,'0'0'1666,"4"-11"133,0 2-1201,0 1 142,-1-1 0,0 0-1,0 0 1,-1 0 0,0 0-1,1-15 1,-3 24-675,0-1-1,0 0 1,0 0-1,-1 1 1,1-1-1,0 0 1,-1 0 0,1 1-1,-1-1 1,1 0-1,0 1 1,-1-1-1,0 1 1,1-1 0,-1 0-1,1 1 1,-1-1-1,0 1 1,1 0-1,-1-1 1,0 1 0,1 0-1,-1-1 1,0 1-1,0 0 1,1 0-1,-1-1 1,0 1 0,0 0-1,1 0 1,-1 0-1,0 0 1,0 0-1,0 0 1,1 0 0,-1 0-1,0 1 1,0-1-1,1 0 1,-1 0-1,0 1 1,0-1 0,1 0-1,-2 1 1,-37 15 579,29-8-607,-1 0 0,1 1 0,1 0 0,-1 0 0,2 1 0,-10 13 0,14-18-38,0 0 0,1 1 0,0-1 0,0 1 0,0 0 0,1 0 1,-1 0-1,2 0 0,-1 1 0,1-1 0,0 0 0,0 1 0,0-1 0,1 11 1,1-17 0,-1 1 0,0 0 1,1-1-1,-1 1 0,0-1 1,1 1-1,-1-1 0,1 1 1,-1-1-1,1 1 0,-1-1 1,1 1-1,0-1 0,-1 0 1,1 1-1,0-1 0,-1 0 1,1 0-1,-1 1 0,1-1 1,0 0-1,0 0 0,-1 0 1,1 0-1,0 0 0,-1 0 1,1 0-1,0 0 0,-1 0 1,1 0-1,0 0 0,-1 0 1,1-1-1,1 1 0,25-8 42,-8-5-171,0-1-1,0-1 1,-1-1-1,-1 0 1,-1-1-1,0-1 1,17-26-1,-40 79-619,-1-7 843,-7 51 1,14-77-74,1 0 1,0 0-1,0-1 1,0 1-1,0 0 1,0 0 0,0-1-1,0 1 1,1 0-1,-1-1 1,1 1-1,-1 0 1,1-1-1,0 1 1,0-1-1,-1 1 1,1-1-1,0 1 1,0-1-1,0 1 1,3 1-1,-2-2 3,-1-1-1,1 0 0,0 1 0,0-1 0,0 0 0,0 0 0,0 0 0,-1 0 1,1 0-1,0 0 0,0 0 0,0-1 0,0 1 0,-1-1 0,1 0 0,0 1 0,0-1 1,-1 0-1,1 0 0,-1 0 0,3-2 0,14-9 21,-1 0 1,-1-1-1,19-20 1,-23 21-46,0 0-1,1 0 1,1 2 0,0 0 0,28-16 0,-42 26 0,1-1 1,-1 1 0,1 0-1,0 0 1,-1 0-1,1-1 1,-1 1-1,1 0 1,-1 0 0,1 0-1,-1 0 1,1 0-1,0 0 1,-1 0-1,1 0 1,-1 0 0,1 0-1,-1 0 1,1 0-1,0 1 1,-1-1 0,1 0-1,-1 0 1,1 1-1,-1-1 1,1 0-1,-1 1 1,0-1 0,1 0-1,-1 1 1,1-1-1,-1 1 1,0-1-1,1 0 1,-1 1 0,0-1-1,1 1 1,-1 0-1,5 31 170,-14 40 338,9-69-472,-5 18 73,3-15-71,1 0-1,-1 0 1,1 0-1,0 0 1,1 0-1,0 1 1,0 8-1,1-14-24,-1-1-1,0 0 1,1 1-1,-1-1 1,1 0-1,0 1 0,-1-1 1,1 0-1,-1 0 1,1 0-1,-1 1 1,1-1-1,0 0 1,-1 0-1,1 0 0,-1 0 1,1 0-1,0 0 1,-1 0-1,1 0 1,-1 0-1,1-1 1,0 1-1,-1 0 0,1 0 1,-1 0-1,1-1 1,-1 1-1,1 0 1,-1-1-1,1 1 1,-1 0-1,1-1 1,0 0-1,20-11 186,36-40-66,-45 40-119,1 0 0,0 0 0,1 1 0,0 1 0,20-11 0,-33 21-11,0-1 0,-1 1 0,1 0 0,-1-1 0,1 1 0,-1 0 0,1 0 0,0 0 0,-1 0 0,1-1 0,-1 1 0,1 0 0,0 0 0,-1 0 0,1 0-1,0 0 1,-1 1 0,1-1 0,-1 0 0,1 0 0,0 0 0,-1 0 0,1 1 0,-1-1 0,1 0 0,-1 1 0,1-1 0,-1 0 0,1 1 0,-1-1 0,1 1 0,-1-1 0,1 1 0,-1-1 0,0 1 0,1-1 0,0 1 0,5 32 71,-13 34-42,5-62 679,0 12-4307,2-17 3419,1 0 1,-1 0 0,0 1-1,1-1 1,-1 0-1,1 0 1,-1 0 0,0 0-1,1 0 1,-1 0 0,1 1-1,-1-1 1,0 0-1,1 0 1,-1 0 0,1 0-1,-1 0 1,1-1-1,-1 1 1,0 0 0,1 0-1,-1 0 1,1 0-1,-1 0 1,0-1 0,1 1-1,-1 0 1,1 0-1,-1 0 1,0-1 0,1 1-1,-1 0 1,0-1 0,0 1-1,1 0 1,-1-1-1,1 0 1,17-14-6308</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8.308"/>
    </inkml:context>
    <inkml:brush xml:id="br0">
      <inkml:brushProperty name="width" value="0.025" units="cm"/>
      <inkml:brushProperty name="height" value="0.025" units="cm"/>
      <inkml:brushProperty name="color" value="#E71224"/>
    </inkml:brush>
  </inkml:definitions>
  <inkml:trace contextRef="#ctx0" brushRef="#br0">135 186 9929,'0'0'10058,"-11"5"-8707,-1 1-1047,1 1 0,0 0 0,0 1 0,1 0 1,-15 15-1,21-19-203,0 0 0,0 0-1,0 0 1,1 1 0,0-1 0,0 1 0,0 0 0,1-1 0,-1 1 0,1 1 0,0-1 0,1 0-1,-1 0 1,1 1 0,0-1 0,0 1 0,1-1 0,0 11 0,0-15-91,1 0 0,-1 0 0,1 0 1,-1-1-1,1 1 0,0 0 0,-1 0 0,1-1 0,0 1 1,0 0-1,-1-1 0,1 1 0,0-1 0,0 1 1,0-1-1,0 1 0,0-1 0,0 0 0,0 1 1,-1-1-1,1 0 0,0 0 0,0 1 0,0-1 1,0 0-1,0 0 0,0 0 0,0 0 0,0-1 1,2 1-1,32-7 122,-21 1-107,0 0 1,0-1-1,-1-1 0,0 0 1,-1-1-1,0-1 0,-1 0 0,19-20 1,-10 8-18,-2 0 1,0-2-1,23-42 1,-34 55 28,-1-1-1,0 0 1,-1 0 0,0 0 0,-1-1-1,0 1 1,-1-1 0,2-20 0,-5 33-28,0 0 0,-1 0 0,1 0-1,0 0 1,-1 0 0,1 0 0,0 0 0,-1 0 0,1 0 0,0 0 0,-1 0 0,1 0 0,0 0 0,-1 0 0,1 0 0,0 0 0,-1 1 0,1-1 0,0 0 0,0 0 0,-1 0 0,1 0-1,0 1 1,0-1 0,-1 0 0,1 0 0,0 1 0,0-1 0,0 0 0,-1 0 0,1 1 0,0-1 0,0 0 0,0 1 0,0-1 0,0 1 0,-23 37 253,3 2 1,1 0 0,-14 45-1,27-69-229,0-3 79,1 0 1,1 1-1,1-1 0,0 1 0,0 0 0,0 22 0,3-34-106,0-1-1,0 0 0,0 0 1,0 0-1,0 1 1,0-1-1,1 0 1,-1 0-1,0 0 0,1 0 1,-1 0-1,1 0 1,-1 0-1,1 0 1,0 0-1,-1 0 0,1 0 1,0 0-1,0 0 1,-1 0-1,1 0 1,0-1-1,0 1 0,0 0 1,0-1-1,2 2 1,0-1 1,0-1 0,0 1 0,0 0 1,0-1-1,0 0 0,0 1 0,0-1 0,0 0 1,0-1-1,4 0 0,3 0-16,0-2 0,-1 1-1,0-1 1,1-1 0,16-8 0,-8 0-228,1-1 0,-2-1 1,25-24-1,-35 32 208,-1 0 0,0-1 1,-1 0-1,1 0 0,-1 0 1,-1-1-1,1 0 0,-2 0 0,1 0 1,-1 0-1,4-15 0,-7 23 31,0 0 0,0-1 0,0 1 0,0 0 0,0 0 0,0-1 0,0 1 0,0 0 1,0 0-1,0 0 0,0-1 0,0 1 0,0 0 0,0 0 0,0 0 0,0-1 0,0 1 0,0 0 0,-1 0 0,1 0 0,0-1 0,0 1 0,0 0 0,0 0 0,0 0 0,-1 0 0,1 0 0,0-1 1,0 1-1,0 0 0,-1 0 0,1 0 0,0 0 0,0 0 0,0 0 0,-1 0 0,1 0 0,0 0 0,0 0 0,-1 0 0,1 0 0,0 0 0,0 0 0,0 0 0,-1 0 0,1 0 0,0 0 1,0 0-1,0 0 0,-1 0 0,1 0 0,0 0 0,0 0 0,0 1 0,-1-1 0,1 0 0,0 0 0,0 0 0,0 0 0,0 0 0,-1 1 0,1-1 0,-14 9 109,3 0-31,1 0 0,1 0-1,0 1 1,0 0-1,1 1 1,0 0 0,1 0-1,0 1 1,1-1 0,0 2-1,-7 20 1,13-33-76,0 0-1,0 1 1,0-1 0,0 0 0,0 1 0,0-1-1,0 0 1,1 1 0,-1-1 0,0 0-1,0 1 1,0-1 0,0 0 0,0 1 0,0-1-1,1 0 1,-1 0 0,0 1 0,0-1-1,0 0 1,1 0 0,-1 1 0,0-1 0,0 0-1,1 0 1,-1 1 0,0-1 0,1 0-1,-1 0 1,0 0 0,0 0 0,1 0 0,-1 0-1,0 1 1,1-1 0,-1 0 0,1 0-1,20 0 54,19-9-49,10-11-352,-37 14 247,0 0-1,0 0 1,1 2-1,0 0 1,0 0-1,0 1 1,0 1-1,1 0 1,26 1-1,-40 2 111,0-1 0,0 1 0,0 0 0,0 0 0,0 0 0,0-1 0,-1 1 0,1 0 0,0 0-1,0 0 1,-1 0 0,1 0 0,-1 0 0,1 0 0,-1 1 0,1-1 0,-1 0 0,0 0 0,1 0-1,-1 0 1,0 1 0,0-1 0,0 0 0,0 0 0,0 1 0,0-1 0,0 0 0,0 0 0,-1 0-1,1 0 1,0 1 0,-1-1 0,0 1 0,-10 42 419,11-44-430,0 1 1,-1-1-1,1 0 1,0 0-1,0 0 1,0 0-1,0 0 1,-1 1-1,1-1 1,0 0-1,0 0 1,0 0-1,0 0 1,0 1-1,0-1 1,0 0-1,0 0 1,0 0-1,0 1 1,0-1-1,0 0 1,-1 0-1,1 0 1,0 1-1,1-1 1,-1 0-1,0 0 1,0 1-1,0-1 1,0 0-1,0 0 1,0 0-1,0 0 1,0 1-1,0-1 1,0 0-1,0 0 1,0 0-1,1 1 1,-1-1-1,0 0 1,0 0-1,0 0 1,0 0-1,1 0 1,-1 0-1,0 1 1,0-1-1,0 0 1,0 0-1,1 0 1,-1 0-1,0 0 1,0 0-1,14-9 218,14-18 74,-19 16-305,1 1 1,0 0 0,1 0-1,16-10 1,-23 17 6,0 0 1,1 1-1,0 0 1,-1 0-1,1 0 1,0 0-1,0 1 1,0 0-1,0 0 1,0 0-1,0 1 0,0 0 1,0 0-1,0 0 1,0 0-1,5 2 1,-8-2 0,0 1 1,0 0 0,0 0-1,0 0 1,0 0-1,-1 0 1,1 0-1,0 0 1,0 0 0,-1 1-1,1-1 1,-1 1-1,0-1 1,1 1 0,1 2-1,-2-2 4,0 0 0,0 0 0,0-1-1,1 1 1,-1-1 0,1 1 0,-1-1 0,1 0 0,-1 0-1,1 1 1,0-1 0,-1 0 0,1 0 0,0-1 0,0 1-1,0 0 1,0-1 0,0 1 0,0-1 0,2 1-1,13-2 11,1 0-1,-1-1 0,0 0 0,0-1 0,22-8 0,18-3-2713,2 7-7205</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8.649"/>
    </inkml:context>
    <inkml:brush xml:id="br0">
      <inkml:brushProperty name="width" value="0.025" units="cm"/>
      <inkml:brushProperty name="height" value="0.025" units="cm"/>
      <inkml:brushProperty name="color" value="#E71224"/>
    </inkml:brush>
  </inkml:definitions>
  <inkml:trace contextRef="#ctx0" brushRef="#br0">0 10 6983,'0'0'12876,"57"-9"-12107,-6 9-481,10 0-256,7 0-256,6 0-3332,8 0-7270</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9.458"/>
    </inkml:context>
    <inkml:brush xml:id="br0">
      <inkml:brushProperty name="width" value="0.025" units="cm"/>
      <inkml:brushProperty name="height" value="0.025" units="cm"/>
      <inkml:brushProperty name="color" value="#E71224"/>
    </inkml:brush>
  </inkml:definitions>
  <inkml:trace contextRef="#ctx0" brushRef="#br0">149 19 15759,'0'0'4687,"-9"-3"-3689,-28-11-672,35 13-319,0 1 0,0 0 0,0 0 1,0 0-1,0 0 0,0 0 0,0 0 0,0 0 1,0 1-1,0-1 0,0 1 0,0-1 0,0 1 0,1 0 1,-1 0-1,0 0 0,1 0 0,-1 0 0,0 0 1,-2 2-1,-29 31-22,24-23 44,5-7-28,-10 12 3,14-16-5,0 1-1,0-1 1,0 0-1,0 1 1,0-1-1,0 0 1,0 1-1,0-1 1,0 0-1,0 0 1,0 1-1,0-1 1,0 0-1,0 1 0,0-1 1,0 0-1,0 1 1,0-1-1,0 0 1,0 1-1,0-1 1,1 0-1,-1 0 1,0 1-1,0-1 1,0 0-1,1 0 1,-1 1-1,0-1 0,0 0 1,1 0-1,-1 0 1,0 0-1,0 1 1,1-1-1,-1 0 1,0 0-1,1 0 1,-1 0-1,0 0 1,1 0-1,-1 0 1,0 0-1,0 0 0,1 0 1,-1 0-1,0 0 1,1 0-1,-1 0 1,0 0-1,1 0 1,-1 0-1,0 0 1,1 0-1,-1 0 1,0 0-1,0 0 1,1-1-1,47-1 40,-25 0-52,0 1-1,0 2 1,34 3-1,-52-3 13,0 0-1,0 0 1,0 0-1,0 1 1,-1-1-1,1 1 1,0 0-1,-1 1 1,1-1-1,-1 1 1,0 0-1,0 0 1,0 0-1,0 0 1,-1 1-1,0 0 1,1-1-1,-1 1 1,0 0-1,-1 1 1,4 6-1,-4-8 59,-1 1 0,0 0 0,0 0-1,0 0 1,0 0 0,-1 0 0,0 0-1,1 0 1,-1 0 0,-1 0 0,1 0-1,-1 0 1,0 0 0,1 0-1,-2 0 1,1 0 0,0 0 0,-1-1-1,0 1 1,0 0 0,0-1 0,0 0-1,0 1 1,-1-1 0,1 0 0,-1 0-1,0 0 1,0-1 0,0 1 0,-1-1-1,-6 4 1,3-1 153,0-1 0,0 0 0,-1 0 0,0 0-1,0-1 1,0-1 0,0 1 0,0-1 0,0-1 0,-1 0 0,1 0-1,0 0 1,-1-1 0,-11-1 0,18 0-241,0 1 0,0-1 0,0 0 1,1 0-1,-1 0 0,0 0 0,0 0 0,0 0 0,1 0 1,-1 0-1,1-1 0,-1 1 0,1-1 0,0 1 0,-1-1 1,1 0-1,0 1 0,0-1 0,0 0 0,0 0 0,0 0 1,1 0-1,-1 0 0,0 0 0,1 0 0,0 0 0,-1 0 1,1 0-1,0 0 0,0 0 0,0 0 0,0 0 0,1 0 1,-1 0-1,0 0 0,1 0 0,0 0 0,-1 0 0,1 0 1,0 0-1,0 0 0,0 0 0,0 1 0,0-1 0,0 0 1,1 1-1,-1-1 0,1 1 0,-1-1 0,1 1 0,-1 0 1,1 0-1,3-2 0,6-2-145,0 1 1,0 0-1,0 0 0,1 2 1,-1-1-1,1 1 0,0 1 1,-1 0-1,20 2 0,-20-1 6,0 0 0,0 0-1,0-1 1,0 0 0,0-1-1,0-1 1,0 1 0,-1-2-1,1 1 1,11-8 0,-20 10 226,0 0 0,0 0 0,0-1 0,-1 1 0,1-1 0,-1 0 0,1 1 0,-1-1 0,0 0 0,0 0 0,0 0 0,0 0 0,0 0 0,0 0 0,0 0 0,-1 0 0,1 0 0,-1-1 0,1 1 0,-1 0 0,0 0 0,0 0 0,0-1 0,0 1 0,-1-3 0,1 5 19,-1 0-1,1 0 0,-1 0 1,0 0-1,1 0 1,-1 0-1,1 1 0,-1-1 1,1 0-1,-1 0 1,1 1-1,-1-1 0,1 0 1,-1 1-1,1-1 1,0 0-1,-1 1 0,1-1 1,-1 1-1,1-1 1,0 1-1,0-1 0,-1 1 1,1-1-1,0 1 1,0-1-1,-1 2 0,-2 9 93,0 0-1,1 0 1,0 1-1,0-1 1,2 0-1,-1 1 1,1-1-1,2 13 1,-2-23-158,0 1 1,1-1-1,-1 0 0,0 0 1,1 0-1,-1 0 1,1 0-1,-1 0 0,1 0 1,-1 0-1,1 0 1,0 0-1,0 0 0,-1 0 1,1 0-1,0 0 1,0-1-1,0 1 0,0 0 1,0 0-1,0-1 0,0 1 1,0-1-1,0 1 1,0-1-1,0 0 0,0 1 1,1-1-1,-1 0 1,0 0-1,0 1 0,0-1 1,0 0-1,1 0 1,-1-1-1,0 1 0,0 0 1,0 0-1,0 0 0,1-1 1,-1 1-1,0-1 1,0 1-1,2-2 0,1 1-209,0-1 1,-1 0-1,1 0 0,0 0 0,-1-1 0,1 1 0,-1-1 0,0 0 0,0 0 0,0 0 0,3-4 0,-1-3-1713,0 1-1,-1-1 1,0 0 0,4-15-1,-2-15-8164</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49.800"/>
    </inkml:context>
    <inkml:brush xml:id="br0">
      <inkml:brushProperty name="width" value="0.025" units="cm"/>
      <inkml:brushProperty name="height" value="0.025" units="cm"/>
      <inkml:brushProperty name="color" value="#E71224"/>
    </inkml:brush>
  </inkml:definitions>
  <inkml:trace contextRef="#ctx0" brushRef="#br0">12 1 14382,'0'0'5317,"-12"68"-5061,12-42-128,14-3-96,6-3-224,2-4-1153,4-4-1826,1-4-2211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0.944"/>
    </inkml:context>
    <inkml:brush xml:id="br0">
      <inkml:brushProperty name="width" value="0.025" units="cm"/>
      <inkml:brushProperty name="height" value="0.025" units="cm"/>
    </inkml:brush>
  </inkml:definitions>
  <inkml:trace contextRef="#ctx0" brushRef="#br0">102 1 7591,'0'0'18658,"-8"5"-17201,-1-1-1125,-39 21 957,44-23-1194,1-1 0,0 1 0,0 0 0,0 1 0,0-1 0,0 0 0,0 1 0,1 0-1,-1-1 1,1 1 0,-3 4 0,5-5-169,0-1-1,0 0 0,0 0 1,0 0-1,1 0 1,-1 0-1,0 0 0,1 0 1,-1 0-1,0 0 1,1 0-1,0 0 0,-1 0 1,1 0-1,-1 0 1,1 0-1,0 0 0,0 0 1,-1-1-1,1 1 1,0 0-1,0-1 1,0 1-1,2 1 0,32 19-2546,-18-11 1256,-8-3 1059,-1-1 0,0 1 0,0 0 0,-1 1 0,0-1 0,11 17 0,-17-22 354,0-1-1,0 1 1,0-1 0,0 1-1,0 0 1,0-1 0,-1 1 0,1 0-1,-1 0 1,1-1 0,-1 1 0,0 0-1,1 0 1,-1 0 0,0-1 0,0 1-1,-1 0 1,1 0 0,0 0 0,0-1-1,-1 1 1,1 0 0,-1 0-1,0-1 1,1 1 0,-1 0 0,0-1-1,0 1 1,0-1 0,0 1 0,0-1-1,-1 0 1,1 1 0,0-1 0,-1 0-1,1 0 1,-1 0 0,1 0 0,-1 0-1,1 0 1,-1 0 0,0 0-1,1-1 1,-1 1 0,-3 0 0,-2 2-335,0-1 1,0 0-1,0-1 1,-1 1-1,1-1 1,-1-1-1,1 1 1,-13-2-1,2-3-4891</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50.156"/>
    </inkml:context>
    <inkml:brush xml:id="br0">
      <inkml:brushProperty name="width" value="0.025" units="cm"/>
      <inkml:brushProperty name="height" value="0.025" units="cm"/>
      <inkml:brushProperty name="color" value="#E71224"/>
    </inkml:brush>
  </inkml:definitions>
  <inkml:trace contextRef="#ctx0" brushRef="#br0">20 304 9737,'0'0'5210,"-2"12"-2882,-2 9-1512,0-7-71,1 0-1,1 0 1,0 0 0,0 0 0,2 0 0,0 0 0,3 25-1,-2-38-708,0 0 0,-1 0 0,1 0-1,0 0 1,0 0 0,0 0 0,1 0-1,-1 0 1,0-1 0,0 1 0,0 0-1,1-1 1,-1 1 0,0-1 0,0 1-1,1-1 1,-1 1 0,1-1 0,-1 0-1,0 0 1,1 0 0,-1 0-1,1 0 1,-1 0 0,0 0 0,3-1-1,40-8 367,-22-2-366,1-1-1,-2 0 0,0-2 1,-1 0-1,0-2 1,-1 0-1,-1-1 1,0-1-1,-2-1 1,0 0-1,-1-1 1,-1 0-1,16-31 1,-24 37-35,-1 0 0,-1 0 1,1 0-1,-2-1 1,0 1-1,-1-1 0,0-25 1,-2 36 3,0 0 0,0 0 1,-1 0-1,1 0 0,-1 0 1,0 0-1,0 0 0,-1 0 1,1 0-1,-1 0 0,0 1 0,0-1 1,-4-6-1,4 8-4,0 1-1,-1-1 1,1 0 0,0 1-1,-1 0 1,1-1 0,0 1-1,-1 0 1,0 0 0,1 0-1,-1 1 1,0-1 0,1 1-1,-1-1 1,0 1 0,0 0-1,1 0 1,-1 0 0,0 0-1,0 1 1,1-1 0,-1 1-1,-2 0 1,-3 2-1,1-1-1,0 1 1,0 1 0,0-1 0,0 1-1,1 1 1,-1-1 0,1 1 0,0 0-1,-6 8 1,-56 64 28,54-60-21,11-13 5,-1-1 0,1 1 0,0 0 0,0 0 0,0 1 1,1-1-1,0 1 0,0-1 0,0 1 0,0 0 0,1-1 0,-1 1 0,1 0 0,0 6 0,1-10-11,0 0-1,0-1 0,1 1 1,-1 0-1,0-1 0,0 1 1,1-1-1,-1 1 0,1-1 0,-1 1 1,1-1-1,-1 1 0,1-1 1,-1 1-1,1-1 0,-1 1 1,1-1-1,-1 0 0,1 1 0,0-1 1,-1 0-1,1 0 0,0 1 1,-1-1-1,1 0 0,0 0 1,-1 0-1,1 0 0,0 0 0,-1 0 1,2 0-1,29 0 9,-22 0-11,25 0-78,-11-2-151,0 2 0,0 1 0,0 1 0,0 1 0,23 6 0,-41-8 192,-1 0 0,1 1 0,-1-1 0,0 1 0,1 0 0,-1 1 0,0-1 0,0 1 0,0-1 0,-1 1 0,1 1 0,-1-1 0,0 0 0,1 1 0,-1 0 0,-1-1 0,1 1 0,-1 0 0,1 1 0,-1-1 0,0 0 0,-1 1 0,1-1 0,-1 1 0,0-1 0,0 1 0,0 0 0,-1-1 0,1 1 0,-1 6 0,-3 36-660,-8-19-4165,4-19-3885</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50.870"/>
    </inkml:context>
    <inkml:brush xml:id="br0">
      <inkml:brushProperty name="width" value="0.025" units="cm"/>
      <inkml:brushProperty name="height" value="0.025" units="cm"/>
      <inkml:brushProperty name="color" value="#E71224"/>
    </inkml:brush>
  </inkml:definitions>
  <inkml:trace contextRef="#ctx0" brushRef="#br0">19 14 14894,'0'0'7319,"2"14"-6470,0 10-511,0 0 1,-2 0-1,0 0 1,-7 42-1,1-40-218,3-19-64,1 1 1,0-1-1,1 1 0,0 0 1,0 0-1,0 0 0,1-1 1,0 1-1,3 15 0,-2-22-50,0-1-1,0 0 0,0 1 1,0-1-1,0 0 0,0 0 1,1 0-1,-1 0 0,0 0 1,0 0-1,0 0 0,0 0 1,0 0-1,1 0 0,-1-1 1,0 1-1,0-1 0,0 1 1,0-1-1,0 1 0,0-1 1,1 0-1,12-10 25,0-1 0,-1 0 0,-1-1 0,0 0 0,-1-1 0,19-29 0,-14 20-16,61-95 82,-74 120-125,-2 11 20,-3 16 53,-16 31 147,14-49-112,0 0 0,0 0 0,1 0 1,0 0-1,1 1 0,1-1 0,0 1 0,0-1 1,1 1-1,1 12 0,0-24-64,-1 1 1,0-1-1,1 1 0,-1 0 0,0-1 1,1 1-1,-1-1 0,1 1 0,-1-1 1,1 1-1,-1-1 0,1 1 0,-1-1 1,1 1-1,-1-1 0,1 0 0,0 1 1,-1-1-1,1 0 0,-1 0 0,1 1 1,0-1-1,-1 0 0,1 0 0,0 0 1,0 0-1,-1 0 0,1 0 0,0 0 1,-1 0-1,1 0 0,0 0 0,-1 0 1,1-1-1,0 1 0,-1 0 0,1 0 1,0-1-1,-1 1 0,1 0 0,-1-1 1,1 0-1,27-15 306,-12 1-242,0-1 0,-1 0 0,-1 0-1,-1-2 1,0 0 0,-1 0 0,-1-1 0,-1-1 0,0 1 0,-2-2-1,0 1 1,8-41 0,-53 200-10,32-115 15,1-1-1,1 1 0,1 0 1,2 33-1,-1-56-74,1 0 0,0 0 0,1 0-1,-1 0 1,0 0 0,0 0 0,0 0 0,1 0 0,-1 0 0,0 0 0,1 0 0,-1 0-1,1-1 1,-1 1 0,1 0 0,-1 0 0,1 0 0,0-1 0,-1 1 0,1 0 0,0-1 0,0 1-1,-1-1 1,1 1 0,0-1 0,0 1 0,0-1 0,0 1 0,0-1 0,0 0 0,-1 1-1,1-1 1,0 0 0,0 0 0,0 0 0,0 0 0,0 0 0,0 0 0,0 0 0,0 0 0,0 0-1,0 0 1,0-1 0,0 1 0,0 0 0,0-1 0,0 1 0,0 0 0,-1-1 0,1 1-1,0-1 1,0 0 0,0 0 0,5-2 19,-1-1-1,1 1 0,-1-1 1,0 0-1,0 0 0,-1-1 1,5-4-1,-4 1-315,0 0 0,0 0 0,-1 0 0,0 0 0,-1-1 1,0 1-1,0-1 0,0 0 0,-1 0 0,-1 0 0,1-14 0,-1 12-1554,-2 0 1,1 0-1,-1 0 1,-1 1-1,-5-19 1,-6-12-9178</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51.243"/>
    </inkml:context>
    <inkml:brush xml:id="br0">
      <inkml:brushProperty name="width" value="0.025" units="cm"/>
      <inkml:brushProperty name="height" value="0.025" units="cm"/>
      <inkml:brushProperty name="color" value="#E71224"/>
    </inkml:brush>
  </inkml:definitions>
  <inkml:trace contextRef="#ctx0" brushRef="#br0">0 24 16111,'0'0'9481,"56"-24"-10858,-42 33-1378,-1 3-2017,-1 1-4325</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51.773"/>
    </inkml:context>
    <inkml:brush xml:id="br0">
      <inkml:brushProperty name="width" value="0.025" units="cm"/>
      <inkml:brushProperty name="height" value="0.025" units="cm"/>
      <inkml:brushProperty name="color" value="#E71224"/>
    </inkml:brush>
  </inkml:definitions>
  <inkml:trace contextRef="#ctx0" brushRef="#br0">202 376 18353,'0'0'4282,"-9"-6"-3113,4 2-1052,-35-17 173,38 20-288,0 0-1,-1 1 1,1-1 0,0 1-1,-1 0 1,1 0 0,0 0-1,-1 0 1,1 0-1,-1 0 1,1 1 0,0-1-1,0 1 1,-1-1 0,1 1-1,0 0 1,0 0-1,0 0 1,0 0 0,0 1-1,-4 1 1,-3 7 47,0 0 0,0 0 0,1 1 0,0 0 1,1 1-1,0-1 0,1 1 0,0 1 0,1-1 0,0 1 0,1 0 0,1 0 0,0 0 1,-2 26-1,5-37-23,-1 1 0,1 0 0,0-1 1,0 1-1,1 0 0,-1-1 1,1 1-1,-1-1 0,1 1 0,0-1 1,0 1-1,0-1 0,0 1 1,0-1-1,0 0 0,1 1 0,-1-1 1,1 0-1,0 0 0,0 0 0,-1 0 1,5 2-1,-2-2-12,0 0 0,0 0 0,1 0 0,-1-1 1,0 1-1,1-1 0,-1-1 0,1 1 0,-1 0 0,1-1 0,-1 0 0,7-1 0,3 0-5,0-1-1,-1-1 1,1 0 0,-1-1-1,1 0 1,-1-1-1,-1-1 1,15-8-1,-10 3 1,0 0 0,-1-2-1,0 0 1,-1-1 0,-1-1-1,-1 0 1,0 0 0,0-2-1,-2 1 1,0-2 0,-1 1-1,-1-2 1,0 1-1,-2-1 1,0 0 0,-1-1-1,-1 1 1,0-1 0,-2 0-1,2-40 1,-10 39 2,5 21-10,0-1-1,-1 1 0,1 0 0,0 0 1,-1-1-1,1 1 0,0 0 0,-1 0 1,1 0-1,0-1 0,-1 1 0,1 0 1,0 0-1,-1 0 0,1 0 0,0 0 1,-1 0-1,1 0 0,-1 0 1,1-1-1,0 2 0,-1-1 0,1 0 1,-1 0-1,1 0 0,0 0 0,-1 0 1,1 0-1,-1 0 0,-1 2 13,0-1-1,-1 1 1,1-1-1,0 1 1,0-1-1,1 1 1,-1 0-1,0 0 1,1 0-1,-1 0 0,1 0 1,-2 4-1,-8 16 92,1 0 0,1 0 0,1 1 0,1 0 0,1 0 0,1 1-1,1-1 1,1 1 0,1 0 0,1 33 0,1-55-100,0 1 1,0 0 0,1-1-1,-1 1 1,1 0 0,-1-1-1,1 1 1,0-1-1,0 1 1,0-1 0,0 1-1,0-1 1,0 0-1,1 0 1,-1 0 0,1 1-1,0-1 1,-1 0 0,1-1-1,0 1 1,0 0-1,0-1 1,1 1 0,-1-1-1,0 1 1,1-1-1,-1 0 1,0 0 0,1 0-1,-1 0 1,1-1 0,0 1-1,-1-1 1,1 1-1,-1-1 1,1 0 0,0 0-1,3-1 1,2 0 1,-1 0 0,0-1 1,0 1-1,1-2 0,-2 1 1,1-1-1,0 0 0,0 0 0,-1-1 1,0 0-1,0 0 0,11-9 0,13-20 3,-2-1-1,-1-1 0,-1-1 0,-2-2 1,-2 0-1,-1-1 0,-2-2 0,-2 0 1,-2 0-1,13-55 0,-24 72-44,-3 16 1,-3 9-70,-13 39 74,-60 185 221,69-199-125,1-1 1,0 1-1,2-1 1,2 1 0,0 0-1,1 0 1,5 31-1,-3-50-55,-1 0 0,1 1-1,1-1 1,0-1 0,0 1-1,0 0 1,1-1 0,0 1 0,8 9-1,-10-13-21,1 0 0,-1 0 0,1 0-1,0 0 1,0-1 0,0 1 0,0-1-1,1 0 1,-1 0 0,0 0 0,1-1-1,0 1 1,-1-1 0,1 0 0,0 0-1,0 0 1,-1 0 0,1-1 0,0 1-1,5-1 1,-9 0 2,1 0 0,-1 0 0,0 0 0,1-1 0,-1 1 0,1 0-1,-1 0 1,1 0 0,-1 0 0,1-1 0,-1 1 0,0 0 0,1 0 0,-1-1 0,0 1-1,1 0 1,-1-1 0,0 1 0,1 0 0,-1-1 0,0 1 0,1-1 0,-1 1 0,0 0 0,0-1-1,0 1 1,0-1 0,1 1 0,-1-1 0,0 1 0,0-1 0,0 0 0,-3-21-171,-16-19 1,-15-4 36,-2 3 0,-1 1 0,-64-54 0,8 7 1083,92 88-902,1 0-1,0 0 0,-1 0 1,1 0-1,0 0 1,0-1-1,-1 1 0,1 0 1,0 0-1,0 0 0,0-1 1,-1 1-1,1 0 1,0 0-1,0-1 0,0 1 1,0 0-1,-1 0 1,1-1-1,0 1 0,0 0 1,0 0-1,0-1 0,0 1 1,0 0-1,0-1 1,0 1-1,0 0 0,0-1 1,0 1-1,0 0 1,0 0-1,0-1 0,0 1 1,0 0-1,0-1 1,0 1-1,0 0 0,1 0 1,-1-1-1,0 1 0,0 0 1,0 0-1,0-1 1,1 1-1,-1 0 0,0 0 1,0 0-1,0-1 1,1 1-1,-1 0 0,0 0 1,0 0-1,1-1 0,26-1 545,36 8-419,71 17-130,81 12-2358,-72-22-4375,-81-12-228</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52.098"/>
    </inkml:context>
    <inkml:brush xml:id="br0">
      <inkml:brushProperty name="width" value="0.025" units="cm"/>
      <inkml:brushProperty name="height" value="0.025" units="cm"/>
      <inkml:brushProperty name="color" value="#E71224"/>
    </inkml:brush>
  </inkml:definitions>
  <inkml:trace contextRef="#ctx0" brushRef="#br0">3 115 14221,'8'-52'3524,"-1"14"-1250,3 16 96,5 19-128,-4 12-1345,-4 26-96,-3 15-96,-2 11-449,-2 10-192,-3 5 0,-9 0 0,-4-1-224,6-3-897,-2-8-1506,3-8-1697,4-13-6246</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4:52.452"/>
    </inkml:context>
    <inkml:brush xml:id="br0">
      <inkml:brushProperty name="width" value="0.025" units="cm"/>
      <inkml:brushProperty name="height" value="0.025" units="cm"/>
      <inkml:brushProperty name="color" value="#E71224"/>
    </inkml:brush>
  </inkml:definitions>
  <inkml:trace contextRef="#ctx0" brushRef="#br0">1 0 22037,'0'0'4516</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43.906"/>
    </inkml:context>
    <inkml:brush xml:id="br0">
      <inkml:brushProperty name="width" value="0.025" units="cm"/>
      <inkml:brushProperty name="height" value="0.025" units="cm"/>
      <inkml:brushProperty name="color" value="#66CC00"/>
    </inkml:brush>
  </inkml:definitions>
  <inkml:trace contextRef="#ctx0" brushRef="#br0">481 58 3844,'0'0'4532,"-7"-8"-3379,5 4-1081,-1 0 1,0 0-1,0 1 0,-1-1 0,1 1 1,-1 0-1,1 0 0,-1 0 1,0 1-1,0-1 0,0 1 1,-1 0-1,1 0 0,0 1 0,-1-1 1,1 1-1,-1 0 0,0 0 1,1 0-1,-1 1 0,0-1 1,1 1-1,-1 0 0,0 1 0,1-1 1,-1 1-1,0 0 0,1 0 1,-1 0-1,1 1 0,-1 0 1,1 0-1,0 0 0,-6 4 0,-20 21-140,2 1 0,0 1-1,2 2 1,2 1-1,-22 36 1,44-65 89,-18 28 315,2 2 1,1 0 0,2 1 0,1 0-1,2 1 1,1 1 0,2 0-1,1 0 1,2 0 0,2 1-1,1 0 1,2 0 0,4 50-1,-1-73-307,-1-1-1,2 0 0,0 1 0,0-1 0,1 0 0,1 0 0,0-1 0,1 0 0,0 1 0,1-2 0,1 1 0,-1-1 0,2 0 0,-1-1 0,2 0 0,-1 0 0,1-1 1,1 0-1,0-1 0,0 0 0,0-1 0,1 0 0,0-1 0,0 0 0,1-1 0,0 0 0,0-1 0,0-1 0,0 0 0,1-1 0,-1 0 0,1-1 0,-1 0 0,1-1 1,-1-1-1,1 0 0,0-1 0,-1 0 0,0-1 0,0-1 0,0 0 0,15-7 0,10-7 308,-1-2-1,0-2 1,-2-1-1,-1-2 1,-1-1 0,42-43-1,-49 43-119,-1-2-1,-1-1 1,-2-1-1,-1-1 1,-1 0-1,-2-2 1,22-53-1,-33 67-133,-1 1 1,0-1-1,-2 0 0,0-1 1,-2 1-1,0-1 0,-1 1 1,0-1-1,-5-29 0,3 39-76,-1 0 0,0 0 0,-1 1-1,0-1 1,-1 1 0,0 0 0,-1 0 0,1 0-1,-2 1 1,1-1 0,-1 1 0,0 0 0,-1 1-1,0 0 1,0 0 0,-1 0 0,1 1 0,-1 0-1,-1 1 1,-12-7 0,4 4-5,-1 1 0,1 1 0,-1 0 0,-1 2 1,1 0-1,-1 1 0,1 1 0,-1 1 0,0 0 0,-22 3 0,-1 2-302,0 2 1,1 1-1,-59 20 1,83-22-720,-1 0 0,0-2 1,0 0-1,-23 1 0,-2-3-5177</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14.331"/>
    </inkml:context>
    <inkml:brush xml:id="br0">
      <inkml:brushProperty name="width" value="0.025" units="cm"/>
      <inkml:brushProperty name="height" value="0.025" units="cm"/>
      <inkml:brushProperty name="color" value="#66CC00"/>
    </inkml:brush>
  </inkml:definitions>
  <inkml:trace contextRef="#ctx0" brushRef="#br0">2137 207 512,'-115'-46'2702,"-2"5"-1,-204-42 0,242 68-2159,-2 4 1,1 4 0,-1 3 0,0 4 0,-93 12 0,121-4-487,1 3 0,0 3 1,0 1-1,1 3 1,1 2-1,1 2 1,-86 54-1,82-41-187,2 1-1,2 3 0,1 2 1,2 2-1,2 2 0,-55 73 1,80-92 106,1 1 1,1 0 0,2 1-1,-20 50 1,31-70 16,1 1 1,0 0-1,0 1 0,1-1 1,0 0-1,1 1 0,0-1 1,1 1-1,0-1 0,0 1 1,1-1-1,0 0 0,1 1 1,0-1-1,0 0 0,1 0 1,0 0-1,1 0 0,0 0 1,5 7-1,4 1 30,0-2 0,1 1 0,1-2 0,1 0-1,0-1 1,0-1 0,2 0 0,32 17 0,10-1 168,88 31-1,-42-26 79,2-4-1,1-5 0,138 12 1,341 0 399,-385-28-615,132 8 238,520 17-1166,-4-67-887,-353-29 1446,-338 35 745,167-52 0,-295 71-161,-1-2 1,1 0-1,-2-3 0,58-33 1,-79 41-152,0 0 0,-1-1 0,1 0 0,-1-1 0,-1 1 0,0-1 0,0-1 0,0 0 0,-1 0 0,-1 0 0,1 0 0,-2-1 0,1 0 0,-1 0 0,-1 0 0,0-1 0,0 1 0,-1-1 0,1-12 0,-2 7-52,-1-1 0,-1 0 0,-1 1 0,0-1 0,-2 1 0,1 0 0,-2 0 0,0 0 0,-1 0 0,-1 1 0,0 0 0,-1 0 0,0 1 0,-2 0 0,-18-23 0,0 6-126,-1 1 0,-1 1 0,-2 1 0,0 2-1,-45-26 1,1 7 3,-3 4 0,-1 3 0,-1 4-1,-2 3 1,-2 4 0,0 4 0,-126-18 0,6 15 58,-1 10 1,-220 10-1,176 18-9,1 11-1,-290 64 1,-480 167-5826,726-173 1096</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18.635"/>
    </inkml:context>
    <inkml:brush xml:id="br0">
      <inkml:brushProperty name="width" value="0.025" units="cm"/>
      <inkml:brushProperty name="height" value="0.025" units="cm"/>
      <inkml:brushProperty name="color" value="#66CC00"/>
    </inkml:brush>
  </inkml:definitions>
  <inkml:trace contextRef="#ctx0" brushRef="#br0">121 215 7847,'-10'11'166,"-1"3"-118,0 1 0,1 0 0,0 1 0,2 0 0,0 0 0,0 1 0,-9 33 0,7 0-37,2 0 1,-2 96-1,17 104 318,7-58 21,-9-155-255,1-1 1,2 0-1,15 42 1,-22-74-94,1 1-1,0 0 1,0 0 0,1 0 0,-1-1 0,1 0 0,0 1 0,0-1 0,0 0 0,1 0 0,0-1 0,-1 1-1,1-1 1,0 0 0,1 0 0,-1 0 0,9 4 0,-8-5 58,0-1-1,0 0 1,0-1 0,0 1-1,0-1 1,0 0 0,0 0-1,-1 0 1,1-1 0,0 0-1,0 0 1,0 0 0,0 0-1,-1-1 1,1 0 0,-1 0-1,1 0 1,-1 0 0,5-4-1,12-8 221,0-2-1,-1 0 0,-1-1 0,0-1 0,23-30 1,74-109-83,-115 156-196,43-64 70,-3-2 0,63-141 0,-88 167 144,-1 0 0,-2-1 1,-3-1-1,-1 1 0,-1-2 0,1-81 0,-9 111-26,0 0 0,-2-1 0,0 1 0,0 0 0,-2 0 0,1 0-1,-2 1 1,0-1 0,0 1 0,-1 0 0,-1 0 0,0 1 0,-10-13 0,9 16-96,0 0 0,0 0 1,-1 1-1,0 0 0,-1 0 0,0 1 1,0 0-1,0 1 0,-1 0 1,0 1-1,0 0 0,0 1 1,-1 0-1,0 1 0,-20-4 0,11 4-124,-1 1 0,1 1-1,0 0 1,-1 2 0,1 1-1,0 0 1,0 2-1,0 0 1,0 2 0,1 0-1,-1 1 1,-30 16-1,25-9-2417,1 1-1,-39 30 1,28-16-2575</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19.677"/>
    </inkml:context>
    <inkml:brush xml:id="br0">
      <inkml:brushProperty name="width" value="0.025" units="cm"/>
      <inkml:brushProperty name="height" value="0.025" units="cm"/>
      <inkml:brushProperty name="color" value="#66CC00"/>
    </inkml:brush>
  </inkml:definitions>
  <inkml:trace contextRef="#ctx0" brushRef="#br0">591 0 8456,'-19'4'196,"-1"1"-1,1 0 1,0 2 0,1 0 0,0 1-1,0 1 1,0 0 0,1 1 0,1 1-1,-1 1 1,2 0 0,0 2 0,0-1-1,-23 31 1,-3 13-386,4 2 0,2 1 0,3 2-1,2 1 1,3 1 0,3 1 0,-27 122 0,39-130 262,3 1 1,3 1-1,2 0 1,5 96 0,0-143-78,0-1 1,1 1-1,1 0 1,-1-1-1,2 0 1,-1 0 0,2 0-1,-1 0 1,2 0-1,7 12 1,-10-19-11,1 0 1,-1 1-1,1-1 0,0 0 1,0-1-1,1 1 0,-1-1 1,1 0-1,-1 0 0,1 0 1,0-1-1,0 0 0,0 0 1,1 0-1,-1 0 0,0-1 1,1 0-1,-1 0 1,1 0-1,-1-1 0,1 0 1,-1 0-1,10-1 0,-4-1 6,0-1 0,0 0 0,0 0-1,0-2 1,0 1 0,-1-1 0,0 0 0,0-1-1,0 0 1,-1-1 0,0 0 0,11-11 0,11-13 132,51-66 1,-13 4 101,-5-4-1,-3-2 0,-5-3 0,46-117 0,-92 195 65,-1 0 0,0-1 0,-2 0 0,-1 0 0,-1-1 0,-1 1 0,1-52 0,-6 73-255,1 0 0,0 0-1,-1 0 1,0 0 0,0 1 0,0-1 0,0 0 0,-1 0-1,1 0 1,-1 1 0,0-1 0,0 1 0,0 0 0,-1-1-1,1 1 1,-1 0 0,0 0 0,0 1 0,0-1-1,0 0 1,0 1 0,-1 0 0,1 0 0,-1 0 0,1 0-1,-1 0 1,0 1 0,0 0 0,1 0 0,-1 0-1,0 0 1,-6 0 0,-3-1-273,1 2 1,-1-1-1,1 2 0,-1 0 1,1 0-1,-1 1 0,1 0 1,-1 2-1,-16 5 0,-6 7-885,1 1 0,-46 32 0,63-38 754,-87 54-2085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1.539"/>
    </inkml:context>
    <inkml:brush xml:id="br0">
      <inkml:brushProperty name="width" value="0.025" units="cm"/>
      <inkml:brushProperty name="height" value="0.025" units="cm"/>
    </inkml:brush>
  </inkml:definitions>
  <inkml:trace contextRef="#ctx0" brushRef="#br0">4 164 3427,'0'0'17670,"8"3"-15678,-5-2-1817,2 1 1,-1-1-1,0 0 1,0 0-1,0 0 1,1 0-1,-1-1 1,0 0-1,1 1 1,-1-2-1,0 1 1,1 0-1,-1-1 1,0 0-1,0 0 1,1 0-1,-1-1 1,0 1-1,0-1 1,0 0 0,-1 0-1,1-1 1,0 1-1,4-4 1,-4 2-99,1 0-1,-1 1 1,0-1 0,-1-1 0,1 1 0,0-1 0,-1 1 0,0-1 0,0 0-1,-1 0 1,1 0 0,-1-1 0,0 1 0,-1 0 0,1-1 0,-1 1-1,0-1 1,0 0 0,-1-10 0,0 14-72,0 1 0,-1 0 0,1-1 0,-1 1 0,1 0 0,-1 0 0,1-1 0,-1 1 0,0 0 0,0 0 0,1 0-1,-1 0 1,0 0 0,0 0 0,0 0 0,0 0 0,0 0 0,0 0 0,-1 1 0,1-1 0,0 0 0,0 1 0,0-1 0,-1 1 0,1-1 0,0 1 0,-1 0 0,1-1 0,0 1-1,-1 0 1,1 0 0,-1 0 0,1 0 0,0 0 0,-1 0 0,1 1 0,0-1 0,-1 0 0,-1 2 0,-2-2-8,-1 2 1,1-1-1,0 0 0,0 1 0,0 0 1,0 1-1,0-1 0,0 1 1,-4 3-1,2 0 1,0 1 0,1 0-1,0 0 1,0 1 0,1-1 0,0 1 0,0 0-1,1 1 1,0-1 0,1 1 0,0 0 0,0 0-1,1 0 1,0 0 0,0 0 0,0 11 0,2-19 2,0 1 0,0-1 1,0 1-1,0-1 1,0 1-1,1-1 1,-1 1-1,0-1 0,1 0 1,-1 1-1,1-1 1,0 1-1,-1-1 1,1 0-1,0 0 0,0 1 1,0-1-1,0 0 1,0 0-1,0 0 1,0 0-1,0 0 0,0 0 1,3 1-1,-1 0 3,1-1-1,0 1 0,0-1 0,-1 0 1,1 0-1,0-1 0,0 1 0,0-1 1,6 0-1,4 0 3,1-2 0,-1 0 0,1 0 0,18-7 0,-12 3 1,0-1-1,-1-1 0,0-1 1,0-1-1,30-20 0,-44 21 37,-19 10 24,-20 9 349,8-2 300,24-8-700,1 0-1,0 0 1,0 0 0,0 0-1,0 0 1,-1 0-1,1 0 1,0 0-1,0 0 1,0 0-1,-1 0 1,1 0-1,0 0 1,0 0-1,0 0 1,0 0-1,-1-1 1,1 1-1,0 0 1,0 0-1,0 0 1,0 0-1,0 0 1,0 0-1,-1-1 1,1 1 0,0 0-1,0 0 1,0 0-1,0 0 1,0 0-1,0-1 1,0 1-1,0 0 1,0 0-1,0 0 1,0 0-1,0-1 1,0 1-1,0 0 1,0 0-1,0 0 1,0-1-1,0 1 1,0 0-1,0 0 1,0 0-1,0 0 1,0-1-1,0 1 1,0 0 0,0 0-1,25-35 887,-12 18-1124,50-82-1176,-66 116-3301,-3 45 501,6-59 3848,1 11-4006,0-13 4054,-1-1 1,0 1-1,0-1 1,1 0-1,-1 1 1,1-1-1,-1 0 1,0 1 0,1-1-1,-1 0 1,1 1-1,-1-1 1,1 0-1,-1 0 1,1 0-1,-1 1 1,1-1-1,-1 0 1,1 0 0,-1 0-1,1 0 1,-1 0-1,1 0 1,-1 0-1,2 0 1,13 0-7407</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0.604"/>
    </inkml:context>
    <inkml:brush xml:id="br0">
      <inkml:brushProperty name="width" value="0.025" units="cm"/>
      <inkml:brushProperty name="height" value="0.025" units="cm"/>
      <inkml:brushProperty name="color" value="#66CC00"/>
    </inkml:brush>
  </inkml:definitions>
  <inkml:trace contextRef="#ctx0" brushRef="#br0">1 1 6534,'0'0'11675,"2"8"-10863,3 14-476,0 1-143,2 1 1,0-1-1,15 33 1,-12-46-1798,11-3-5823,1-1 1417,-10 4 6232,7 16 161,-2 0 0,23 46 0,-27-46 333,2-1 0,0 0 1,29 34-1,-31-42-603,-1 1 1,21 36-1,-27-40 6,1-1 1,1-1-1,0 0 1,0 0-1,1 0 0,1-1 1,0 0-1,12 9 1,1-10-5667,-16-6 3236</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0.934"/>
    </inkml:context>
    <inkml:brush xml:id="br0">
      <inkml:brushProperty name="width" value="0.025" units="cm"/>
      <inkml:brushProperty name="height" value="0.025" units="cm"/>
      <inkml:brushProperty name="color" value="#66CC00"/>
    </inkml:brush>
  </inkml:definitions>
  <inkml:trace contextRef="#ctx0" brushRef="#br0">0 0 1121,'6'9'1212,"8"15"86,0-1 645,0-1 0,2 0 0,34 37 0,-48-57-2032,1 0 1,-1 0-1,1-1 1,0 0-1,0 1 1,0-1-1,0 0 1,0 0-1,5 1 1,-5-2 17,0 1-1,1 0 1,-1 0 0,0 0 0,0 0 0,0 1 0,0-1 0,0 1 0,4 3 0,37 37 1689,60 73 1,2 3-2924,-81-89-3072,-13-16-679</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1.288"/>
    </inkml:context>
    <inkml:brush xml:id="br0">
      <inkml:brushProperty name="width" value="0.025" units="cm"/>
      <inkml:brushProperty name="height" value="0.025" units="cm"/>
      <inkml:brushProperty name="color" value="#66CC00"/>
    </inkml:brush>
  </inkml:definitions>
  <inkml:trace contextRef="#ctx0" brushRef="#br0">1 0 3459,'0'0'3299,"53"63"-1473,-30-37-833,3 1-224,1 0-321,-1-4-352,2-1-352,1-4-993,-5-4-513,-1-3-1024</inkml:trace>
  <inkml:trace contextRef="#ctx0" brushRef="#br0" timeOffset="1">438 314 4901,'0'0'-609,"43"56"7047,-19-27-4868,-3 0-289,2-4-512,-2-4-673,-1-5-64,-5-6-321,-3-4-255,-1-6-97,-2 0-704,0 0-545,-2 0-1153,4 0-3491</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1.645"/>
    </inkml:context>
    <inkml:brush xml:id="br0">
      <inkml:brushProperty name="width" value="0.025" units="cm"/>
      <inkml:brushProperty name="height" value="0.025" units="cm"/>
      <inkml:brushProperty name="color" value="#66CC00"/>
    </inkml:brush>
  </inkml:definitions>
  <inkml:trace contextRef="#ctx0" brushRef="#br0">0 0 5765,'0'0'4645,"57"33"-3652,-40-22-737,1-4-192,1 2-32,1 0-32,4 3-480,-1-2-609,-2 3-961,3 0-2435</inkml:trace>
  <inkml:trace contextRef="#ctx0" brushRef="#br0" timeOffset="1">485 264 2114,'0'0'1794,"51"24"-1730,-34-15 993,2 3-2435,0-2-383</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2.227"/>
    </inkml:context>
    <inkml:brush xml:id="br0">
      <inkml:brushProperty name="width" value="0.025" units="cm"/>
      <inkml:brushProperty name="height" value="0.025" units="cm"/>
      <inkml:brushProperty name="color" value="#66CC00"/>
    </inkml:brush>
  </inkml:definitions>
  <inkml:trace contextRef="#ctx0" brushRef="#br0">0 0 4068,'0'0'-203,"9"6"1036,15 8 1902,0 0 1,36 13 0,-5-12-2412,-41-13-1262,1 1 1,-1 1 0,0 0 0,20 10 0,49 29 38,-56-27 2421,59 24-1,-25-20-1874,-37-13-905,1 1 1,40 20-1,29 20 210,-17-8 2375,-25-12 3353,-27-15-4635,1 0-1,0-2 1,42 11-1,34 1-7407,-29-3 10047,-56-14-2217,-1-1 0,1-1 1,27 4-1,22 2-3082,-53-4 474</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6.258"/>
    </inkml:context>
    <inkml:brush xml:id="br0">
      <inkml:brushProperty name="width" value="0.025" units="cm"/>
      <inkml:brushProperty name="height" value="0.025" units="cm"/>
      <inkml:brushProperty name="color" value="#66CC00"/>
    </inkml:brush>
  </inkml:definitions>
  <inkml:trace contextRef="#ctx0" brushRef="#br0">1 99 4292,'1'-51'13632,"-1"39"-9307,3 39-2930,-1-12-1033,0 0-1,1 0 1,1-1 0,0 1 0,1-1 0,7 15 0,-11-26-349,0-1 0,0 0 0,0 1 0,0-1 0,1 0 0,0 0 0,-1 0 0,1 0 0,0 0 0,0 0 0,0 0 0,0-1 0,0 1 1,0-1-1,0 1 0,1-1 0,-1 0 0,1 0 0,-1 0 0,1 0 0,-1 0 0,1-1 0,-1 1 0,1-1 0,0 1 0,-1-1 0,1 0 0,-1 0 0,1-1 0,0 1 0,-1 0 0,1-1 0,0 1 0,-1-1 0,1 0 0,-1 0 0,0 0 0,1 0 0,-1-1 0,0 1 1,1 0-1,-1-1 0,2-2 0,4-1-388,-1-1-1,-1 0 1,1 0 0,-1-1 0,0 1 0,-1-1 0,0-1 0,0 1-1,5-11 1,-3 5-2192,-1-1 0,-1 0 0,0 0 0,5-27 0,-5 11-3593</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6.602"/>
    </inkml:context>
    <inkml:brush xml:id="br0">
      <inkml:brushProperty name="width" value="0.025" units="cm"/>
      <inkml:brushProperty name="height" value="0.025" units="cm"/>
      <inkml:brushProperty name="color" value="#66CC00"/>
    </inkml:brush>
  </inkml:definitions>
  <inkml:trace contextRef="#ctx0" brushRef="#br0">11 0 7559,'0'0'9449,"-1"13"-7639,-9 213 2771,10 12-3979,7-187-1408,-5-91-6619,-2 8 1456</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6.992"/>
    </inkml:context>
    <inkml:brush xml:id="br0">
      <inkml:brushProperty name="width" value="0.025" units="cm"/>
      <inkml:brushProperty name="height" value="0.025" units="cm"/>
      <inkml:brushProperty name="color" value="#66CC00"/>
    </inkml:brush>
  </inkml:definitions>
  <inkml:trace contextRef="#ctx0" brushRef="#br0">0 1 1185,'0'0'20927,"5"13"-20319,39 238-406,-37-196-2267,-24-66-13283</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7.318"/>
    </inkml:context>
    <inkml:brush xml:id="br0">
      <inkml:brushProperty name="width" value="0.025" units="cm"/>
      <inkml:brushProperty name="height" value="0.025" units="cm"/>
      <inkml:brushProperty name="color" value="#66CC00"/>
    </inkml:brush>
  </inkml:definitions>
  <inkml:trace contextRef="#ctx0" brushRef="#br0">7 135 10378,'0'0'2909,"-2"-9"134,2 8-3000,-1-1 85,0 0-1,0-1 1,1 1-1,-1 0 0,1-1 1,0 1-1,-1-1 0,1 1 1,0-1-1,0 1 0,0 0 1,1-1-1,-1 1 1,1-1-1,-1 1 0,1 0 1,0 0-1,0-1 0,0 1 1,0 0-1,0 0 0,0 0 1,1 0-1,-1 0 0,1 0 1,0 0-1,-1 1 1,1-1-1,0 0 0,0 1 1,0-1-1,0 1 0,0 0 1,0 0-1,3-1 0,19-8 57,1 1-1,0 1 0,0 1 1,1 1-1,0 2 0,0 0 0,0 2 1,52 2-1,-73 0-159,0 0 0,0 1-1,0 0 1,0 0 0,-1 0-1,1 0 1,0 1 0,-1 0 0,1 0-1,-1 0 1,0 0 0,1 1 0,-1-1-1,0 1 1,-1 0 0,1 1 0,0-1-1,-1 1 1,0-1 0,0 1 0,0 0-1,0 0 1,-1 0 0,1 1 0,2 6-1,-2-3 173,-1 0-1,0 0 0,-1 0 1,1 0-1,-2 0 0,1 0 0,-1 0 1,0 0-1,-1 0 0,0 0 1,0 0-1,0 0 0,-1 0 1,-1 0-1,-3 9 0,1-5-33,-1 0 0,-1-1 0,0 0 0,0 0 0,-1 0-1,-1-1 1,0 0 0,0 0 0,-1-1 0,0-1 0,0 1 0,-1-2-1,0 1 1,0-2 0,-1 1 0,0-2 0,0 0 0,-1 0 0,1-1-1,-1 0 1,0-1 0,0-1 0,0 0 0,-17 0 0,29-2-208,1 0 1,-1 0-1,0 0 1,0 0-1,1 0 1,-1 0-1,0 0 1,0 0-1,1 0 1,-1 0-1,0 0 1,1-1-1,-1 1 1,0 0-1,1-1 1,-1 1-1,0 0 1,1-1-1,-1 1 1,1-1-1,-1 1 1,1-1-1,-1 1 1,1-1-1,-1 0 1,1 1 0,0-1-1,-1 1 1,1-1-1,0 0 1,-1 1-1,1-1 1,0 0-1,0 0 1,0 1-1,-1-1 1,1 0-1,0 1 1,0-1-1,0 0 1,0 0-1,1-1-245,-1 0-1,1 0 1,-1 0 0,1 0 0,0 1-1,0-1 1,0 0 0,0 1-1,0-1 1,0 0 0,0 1-1,0-1 1,1 1 0,-1 0-1,2-2 1,21-12-4161,4 0-2461</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7.649"/>
    </inkml:context>
    <inkml:brush xml:id="br0">
      <inkml:brushProperty name="width" value="0.025" units="cm"/>
      <inkml:brushProperty name="height" value="0.025" units="cm"/>
      <inkml:brushProperty name="color" value="#66CC00"/>
    </inkml:brush>
  </inkml:definitions>
  <inkml:trace contextRef="#ctx0" brushRef="#br0">31 1 13196,'0'0'9914,"-2"13"-8889,-3 22-635,-6 36 702,4 0 1,1 124-1,7-189-1071,-1 0-1,1 0 0,0 0 0,0 0 1,1 0-1,0-1 0,0 1 0,0-1 1,1 1-1,0-1 0,0 0 0,0 0 1,1 0-1,-1 0 0,1 0 0,0-1 1,1 0-1,-1 0 0,1 0 1,0 0-1,-1-1 0,11 5 0,-10-5-386,1-1 0,0 0-1,0-1 1,1 1 0,-1-1-1,0-1 1,0 1 0,1-1-1,-1 0 1,0 0 0,0-1-1,1 0 1,-1 0 0,8-3 0,25-14-5080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1.911"/>
    </inkml:context>
    <inkml:brush xml:id="br0">
      <inkml:brushProperty name="width" value="0.025" units="cm"/>
      <inkml:brushProperty name="height" value="0.025" units="cm"/>
    </inkml:brush>
  </inkml:definitions>
  <inkml:trace contextRef="#ctx0" brushRef="#br0">51 77 7495,'1'-8'2579,"-1"-1"-1760,0-26 984,7 11 2931,-5 47-880,-1-2-3427,-2-1 139,-1 0 1,-2-1-1,0 1 0,-1-1 0,-10 26 0,8-27 158,2 1 0,-1-1 0,2 1 0,1 0 0,-2 26 0,5-44-711,0 0 0,0 0 0,0-1 0,0 1 0,1 0 0,-1 0 0,0-1 0,1 1 0,-1 0 0,0 0 0,1-1 1,-1 1-1,1 0 0,-1-1 0,1 1 0,-1-1 0,1 1 0,0-1 0,-1 1 0,1-1 0,0 1 0,-1-1 0,1 0 0,0 1 0,-1-1 0,1 0 0,0 1 0,0-1 0,0 0 0,-1 0 1,1 0-1,0 0 0,0 0 0,0 0 0,-1 0 0,1 0 0,0 0 0,0 0 0,0 0 0,-1 0 0,1-1 0,0 1 0,0 0 0,0-1 0,38-14 78,-26 7-195,-1 0-1,0-1 1,0 0-1,-1-1 1,-1 0 0,0-1-1,0 0 1,-1-1 0,0 0-1,10-18 1,-28 53 208,1 1 0,1 0-1,1 0 1,1 0 0,1 1-1,0 28 1,4-53-183,0 0-1,0 1 0,0-1 1,0 0-1,0 1 1,0-1-1,0 0 1,0 1-1,0-1 1,0 0-1,0 1 0,0-1 1,0 0-1,1 1 1,-1-1-1,0 0 1,0 0-1,0 1 0,0-1 1,1 0-1,-1 0 1,0 1-1,0-1 1,0 0-1,1 0 1,-1 0-1,0 1 0,0-1 1,1 0-1,-1 0 1,0 0-1,1 0 1,-1 1-1,0-1 1,1 0-1,-1 0 0,0 0 1,1 0-1,14-5-2896,13-15-4547,-10 2-768</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8.799"/>
    </inkml:context>
    <inkml:brush xml:id="br0">
      <inkml:brushProperty name="width" value="0.025" units="cm"/>
      <inkml:brushProperty name="height" value="0.025" units="cm"/>
      <inkml:brushProperty name="color" value="#66CC00"/>
    </inkml:brush>
  </inkml:definitions>
  <inkml:trace contextRef="#ctx0" brushRef="#br0">1 135 12332,'0'0'8274,"0"12"-7179,13 101 1536,31 131 1,-42-231-2289,-1-7-147,-1 0 0,1 0-1,1-1 1,-1 1-1,1 0 1,0-1-1,0 0 1,6 9 0,-7-17-57,1 0 0,-1 0 0,1 0 1,-1 0-1,0 0 0,0-1 1,-1 1-1,1 0 0,0-6 1,10-179 401,-9 128-679,1-1 1,16-74-1,-18 127 106,1 0 1,1 1 0,-1-1-1,1 1 1,1-1-1,-1 1 1,9-12-1,-10 17 23,-1 0 0,0 1 0,1-1 0,-1 1-1,1-1 1,0 1 0,-1-1 0,1 1 0,0 0-1,0 0 1,0 0 0,0 0 0,0 0 0,0 0-1,0 1 1,0-1 0,0 1 0,1-1 0,-1 1-1,0 0 1,0 0 0,0 0 0,1 0 0,-1 0-1,0 1 1,0-1 0,0 0 0,0 1 0,0 0-1,0-1 1,1 1 0,2 2 0,-1 0-1,0 1 1,0-1 0,0 0 0,-1 1-1,1 0 1,-1 0 0,0 0 0,0 0-1,-1 1 1,1-1 0,-1 0 0,0 1-1,0 0 1,0 0 0,-1 0 0,0-1-1,1 10 1,0-6 12,-1 1 0,0-1 0,0 0 0,-1 1 0,0-1 0,-1 1 0,0-1 0,0 0 0,-1 1 0,-2 7 0,1-11 28,1 0 0,-1 0 0,0 0 1,0-1-1,-1 0 0,0 0 0,1 0 0,-1 0 0,0 0 0,-1-1 0,1 1 0,-7 2 0,8-4-15,0 0 0,0 0 0,0-1-1,-1 1 1,1-1 0,-1 0 0,1 0 0,-1 0 0,0 0 0,1-1-1,-1 0 1,0 1 0,1-1 0,-1-1 0,0 1 0,1 0-1,-1-1 1,1 0 0,-5-1 0,7 1-94,-1 0 0,1 0 1,0 1-1,0-1 0,-1-1 0,1 1 0,0 0 1,0 0-1,1 0 0,-1 0 0,0-1 1,0 1-1,0-1 0,1 1 0,-1 0 0,1-1 1,-1 1-1,1-1 0,0 1 0,-1-1 0,1 1 1,0-3-1,4-36-7336,7 15-872</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09.468"/>
    </inkml:context>
    <inkml:brush xml:id="br0">
      <inkml:brushProperty name="width" value="0.025" units="cm"/>
      <inkml:brushProperty name="height" value="0.025" units="cm"/>
      <inkml:brushProperty name="color" value="#66CC00"/>
    </inkml:brush>
  </inkml:definitions>
  <inkml:trace contextRef="#ctx0" brushRef="#br0">0 1 6566,'0'0'15951,"2"53"-15086,-2-22-32,0 8-225,0 1-383,5-2-161,5-3 0,3-8-64,2-5-288,3-9-866,0-10-1120,-3-3-865,-4-15-3939</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10.217"/>
    </inkml:context>
    <inkml:brush xml:id="br0">
      <inkml:brushProperty name="width" value="0.025" units="cm"/>
      <inkml:brushProperty name="height" value="0.025" units="cm"/>
      <inkml:brushProperty name="color" value="#66CC00"/>
    </inkml:brush>
  </inkml:definitions>
  <inkml:trace contextRef="#ctx0" brushRef="#br0">205 62 13389,'0'0'3075,"-7"-9"-348,-23-26-591,28 34-2026,1-1 0,-1 1 0,0-1 0,1 1 0,-1 0 0,0-1 0,0 1 0,0 0 0,0 0 0,0 0 0,0 1 0,0-1 0,0 0 0,0 1 0,0-1 0,0 1 0,0 0 0,-1 0 0,1 0 0,0 0 0,0 0 0,0 0 0,0 0 0,-1 1 0,1-1 0,0 1 0,0 0 0,0-1 0,0 1 0,0 0 0,0 0 0,-2 2 0,-2 1-25,1 0 1,0 1-1,1-1 1,-1 1-1,1 0 0,0 0 1,0 0-1,-5 10 1,0 3 66,1 1 1,0 0-1,2 0 1,0 0-1,1 1 1,1 0-1,1 0 0,1 1 1,0-1-1,2 0 1,3 32-1,-2-42-117,0-1-1,1 1 0,1-1 1,0 0-1,0 1 1,0-1-1,1-1 0,1 1 1,0-1-1,0 0 0,9 12 1,-9-15-18,1 0 0,-1 0 0,1 0 0,0-1 0,0 0 0,0 0 0,1 0-1,0-1 1,-1 0 0,1 0 0,0-1 0,0 0 0,1 0 0,-1-1 0,0 0 0,12 1 0,-11-2-4,0 0 0,0 0 0,0 0 0,-1-1 0,1-1 0,0 1 0,-1-1 0,1 0 0,-1-1 0,1 0 0,-1 0 0,8-5 0,-12 6-5,0 0 1,1-1-1,-1 0 1,0 0-1,0 1 0,-1-2 1,1 1-1,-1 0 1,1 0-1,-1-1 0,0 0 1,0 1-1,0-1 1,-1 0-1,0 0 0,1 0 1,-1 0-1,0 0 1,-1 0-1,1 0 0,-1 0 1,0 0-1,0 0 1,-1-7-1,0 8 35,0-1 1,0 1-1,-1 0 0,1 0 0,-1 0 1,0 0-1,0 0 0,0 0 0,0 1 1,0-1-1,0 1 0,-1-1 0,0 1 1,1 0-1,-1 0 0,0 0 0,0 0 0,0 1 1,0-1-1,0 1 0,0-1 0,-1 1 1,1 0-1,0 1 0,-1-1 0,1 0 1,-7 1-1,8-1-25,-1 0 1,0 1-1,0 0 0,1-1 1,-1 1-1,0 0 0,1 0 1,-1 1-1,0-1 0,0 1 1,1-1-1,-1 1 0,1 0 1,-1 0-1,1 0 0,-1 0 1,1 0-1,-1 1 0,1-1 1,0 1-1,0-1 0,0 1 1,0 0-1,0 0 0,0 0 1,0 0-1,0 0 0,1 0 1,-1 1-1,1-1 0,0 1 0,0-1 1,0 1-1,-2 4 1,3-6-19,0 0 0,1-1 0,-1 1 1,0 0-1,0-1 0,0 1 1,0 0-1,1-1 0,-1 1 1,0-1-1,1 1 0,-1 0 1,0-1-1,1 1 0,-1-1 1,1 1-1,-1-1 0,1 1 1,-1-1-1,1 1 0,-1-1 1,1 0-1,0 1 0,-1-1 1,1 0-1,-1 1 0,1-1 1,0 0-1,-1 0 0,1 0 1,0 0-1,-1 0 0,1 1 1,0-1-1,0 0 0,-1 0 1,1-1-1,0 1 0,-1 0 1,1 0-1,0 0 0,-1 0 1,1-1-1,1 1 0,34-11 50,-22 3-178,0-1 0,-1-1 0,0 0 0,0-1 0,-1 0 0,0-1 0,13-18 0,13-12-733,-38 41 855,0 1 0,0 0 1,1 0-1,-1-1 0,0 1 0,0 0 0,1-1 0,-1 1 0,0 0 1,0 0-1,1-1 0,-1 1 0,0 0 0,1 0 0,-1 0 0,0 0 1,1 0-1,-1-1 0,0 1 0,1 0 0,-1 0 0,1 0 0,-1 0 1,0 0-1,1 0 0,-1 0 0,0 0 0,1 0 0,-1 0 0,1 0 1,-1 0-1,0 1 0,1-1 0,-1 0 0,1 0 0,4 15-107,-2 30 75,-4-34 53,2 22 23,-1-14-29,0-1 0,1 1 1,1-1-1,0 0 0,2 0 1,0 1-1,8 20 0,-11-37-113,-1-1-1,1 1 0,0-1 0,-1 0 1,1 0-1,0 1 0,0-1 1,0 0-1,0 0 0,0 0 0,0 0 1,0 0-1,0 0 0,1 0 1,-1-1-1,0 1 0,0 0 1,1-1-1,-1 1 0,1-1 0,-1 1 1,0-1-1,1 0 0,-1 1 1,1-1-1,-1 0 0,1 0 0,-1 0 1,1 0-1,-1 0 0,2-1 1,0 0-428,0 0 1,0 0 0,0 0-1,0 0 1,0-1 0,0 0 0,-1 1-1,1-1 1,-1 0 0,1 0-1,-1-1 1,1 1 0,1-3-1,21-30-6637</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10.589"/>
    </inkml:context>
    <inkml:brush xml:id="br0">
      <inkml:brushProperty name="width" value="0.025" units="cm"/>
      <inkml:brushProperty name="height" value="0.025" units="cm"/>
      <inkml:brushProperty name="color" value="#66CC00"/>
    </inkml:brush>
  </inkml:definitions>
  <inkml:trace contextRef="#ctx0" brushRef="#br0">32 1 18674,'-14'47'1857,"4"0"642,5-6-994,3-6-480,2-9-352,2-16-545,11-10-544,6-10-2179,0-23-1729,-1-10-6855</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11.073"/>
    </inkml:context>
    <inkml:brush xml:id="br0">
      <inkml:brushProperty name="width" value="0.025" units="cm"/>
      <inkml:brushProperty name="height" value="0.025" units="cm"/>
      <inkml:brushProperty name="color" value="#66CC00"/>
    </inkml:brush>
  </inkml:definitions>
  <inkml:trace contextRef="#ctx0" brushRef="#br0">0 138 7207,'0'0'15631,"3"7"-15370,9 19 27,0-16 1437,-12-10-1689,1 0-1,-1 0 0,1 0 0,-1 1 0,0-1 0,1 0 0,-1 0 1,1 0-1,-1 1 0,0-1 0,1 0 0,-1 0 0,0 1 1,1-1-1,-1 0 0,0 1 0,0-1 0,1 0 0,-1 1 0,0-1 1,0 0-1,0 1 0,1-1 0,-1 1 0,0-1 0,0 1 0,0-1 1,0 0-1,0 1 0,0-1 0,0 1 0,0-1 0,0 1 1,5 33 1199,0 48 0,-5-55-888,2 1 0,1-1 1,7 33-1,-1-42-216,-1-23 241,3-30 81,-9 10-440,-1 0 0,-2 0-1,0-1 1,-1 1 0,-2 0 0,0 0 0,-2 1 0,-1-1 0,-1 1 0,-1 0 0,-15-28 0,24 51-16,0 1-1,0-1 1,0 0 0,-1 0 0,1 0 0,0 1 0,-1-1 0,1 0 0,-1 1 0,1-1 0,-1 0 0,1 1 0,-1-1 0,1 1 0,-1-1 0,0 1 0,1-1 0,-1 1 0,0-1 0,0 1 0,1 0-1,-1-1 1,-1 1 0,-5 14-112,4 33-3,3-46 126,0 6-8,1 0 1,-1 0 0,1-1-1,0 1 1,1-1 0,0 1 0,0-1-1,0 0 1,1 1 0,0-1-1,0 0 1,8 10 0,-9-14 5,0 0 1,-1 0 0,1 0-1,0 0 1,1-1-1,-1 1 1,0-1-1,0 1 1,1-1 0,-1 0-1,1 0 1,-1 0-1,1 0 1,-1 0-1,1-1 1,0 1-1,-1-1 1,1 0 0,0 0-1,-1 0 1,1 0-1,0 0 1,-1 0-1,1-1 1,0 1 0,-1-1-1,1 0 1,-1 0-1,1 0 1,-1 0-1,1 0 1,-1-1-1,0 1 1,0-1 0,4-3-1,4-2 3,-1 0-1,-1-1 0,0 0 1,0-1-1,0 0 1,-1 0-1,-1 0 1,9-15-1,3-12-29,15-41 0,-21 47-23,-12 29 32,1 0 0,-1 0 1,0 0-1,1 0 1,-1 0-1,1 0 1,-1 0-1,1 0 1,-1 0-1,1 0 1,0 0-1,-1 1 0,1-1 1,0 0-1,0 0 1,0 1-1,-1-1 1,3 0-1,5 12-156,-1 41 9,-6-44 161,4 46 20,13 86 157,-15-125-115,0 0-1,2-1 1,0 1-1,0-1 1,1 0-1,16 26 1,-21-38-68,1 0 0,-1 1 0,1-1 0,0 0 1,0 0-1,0 0 0,0 0 0,0 0 0,0 0 0,0-1 0,1 1 0,-1-1 0,0 1 0,1-1 1,-1 0-1,1 0 0,0 0 0,-1-1 0,1 1 0,0 0 0,0-1 0,0 0 0,-1 0 1,1 0-1,0 0 0,0 0 0,4-1 0,-4 0-194,-1 0-1,0 0 1,1 0 0,-1 0 0,0 0-1,0-1 1,0 1 0,0-1-1,0 1 1,0-1 0,0 0-1,2-3 1,-1 2-396,-1 0-1,-1 0 1,1 0 0,0-1-1,-1 1 1,0 0 0,1-1-1,-1 1 1,-1-1 0,2-4-1,0-32-8459</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11.414"/>
    </inkml:context>
    <inkml:brush xml:id="br0">
      <inkml:brushProperty name="width" value="0.025" units="cm"/>
      <inkml:brushProperty name="height" value="0.025" units="cm"/>
      <inkml:brushProperty name="color" value="#66CC00"/>
    </inkml:brush>
  </inkml:definitions>
  <inkml:trace contextRef="#ctx0" brushRef="#br0">0 1 17104,'0'0'10570,"18"75"-9385,-5-39-448,0 0-481,4 0-192,2-4-32,-3-7-1569,0-11-3268,-3-10-7975</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11.769"/>
    </inkml:context>
    <inkml:brush xml:id="br0">
      <inkml:brushProperty name="width" value="0.025" units="cm"/>
      <inkml:brushProperty name="height" value="0.025" units="cm"/>
      <inkml:brushProperty name="color" value="#66CC00"/>
    </inkml:brush>
  </inkml:definitions>
  <inkml:trace contextRef="#ctx0" brushRef="#br0">1 0 12043,'0'0'5494,"11"8"-4112,30 18-257,0 3-1,-2 2 0,37 36 0,-60-50-784,0 0 0,-1 1 0,-1 1 0,-1 0 0,-1 1-1,0 0 1,-2 1 0,0 0 0,9 31 0,-7 1-191,-2 1 1,-3 0-1,-1 1 1,-4 0-1,-1-1 1,-3 1-1,-18 102 1,10-100-1275,-22 65 0,-11-8-6331,8-47-5756</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22.717"/>
    </inkml:context>
    <inkml:brush xml:id="br0">
      <inkml:brushProperty name="width" value="0.025" units="cm"/>
      <inkml:brushProperty name="height" value="0.025" units="cm"/>
      <inkml:brushProperty name="color" value="#66CC00"/>
    </inkml:brush>
  </inkml:definitions>
  <inkml:trace contextRef="#ctx0" brushRef="#br0">207 56 6598,'0'0'16181,"0"-8"-15161,0-22-172,0 29-822,-1 0 0,1 0-1,0 0 1,0 0 0,-1 1-1,1-1 1,0 0 0,-1 0 0,1 1-1,-1-1 1,1 0 0,-1 1-1,1-1 1,-1 0 0,0 1-1,1-1 1,-1 1 0,0-1 0,1 1-1,-1-1 1,0 1 0,0 0-1,0-1 1,1 1 0,-1 0-1,0-1 1,0 1 0,0 0-1,0 0 1,1 0 0,-1 0 0,0 0-1,0 0 1,-1 0 0,-31 4-1356,29-3 858,-63 9-5078,22-6-1552,10-4-147</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23.090"/>
    </inkml:context>
    <inkml:brush xml:id="br0">
      <inkml:brushProperty name="width" value="0.025" units="cm"/>
      <inkml:brushProperty name="height" value="0.025" units="cm"/>
      <inkml:brushProperty name="color" value="#66CC00"/>
    </inkml:brush>
  </inkml:definitions>
  <inkml:trace contextRef="#ctx0" brushRef="#br0">608 83 12107,'0'0'5350,"-56"28"-3781,41-25-960,5-3-481,-2 0-128,3-12-673,-1-3-1057,0-1-960,0 3-673,-1 0-513,2 7 577</inkml:trace>
  <inkml:trace contextRef="#ctx0" brushRef="#br0" timeOffset="1">282 21 3683,'0'0'5638,"-68"-13"-3332,48 13-576,2 0-801,1 0-609,1 5-192,-1-5-64,-1 0-32,1 0-288,-2 0-961,-2-5-865,-4 1-737,0 0-4356</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23.450"/>
    </inkml:context>
    <inkml:brush xml:id="br0">
      <inkml:brushProperty name="width" value="0.025" units="cm"/>
      <inkml:brushProperty name="height" value="0.025" units="cm"/>
      <inkml:brushProperty name="color" value="#66CC00"/>
    </inkml:brush>
  </inkml:definitions>
  <inkml:trace contextRef="#ctx0" brushRef="#br0">336 0 8168,'0'0'32,"-71"23"32,33-19-320,2-4-353,2 0 609,3-1 96,5-4 320,5 3 129,6 2-97,0 0-319,4 0-97,0-4-96,-2-2-961,0-2-1730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5.801"/>
    </inkml:context>
    <inkml:brush xml:id="br0">
      <inkml:brushProperty name="width" value="0.025" units="cm"/>
      <inkml:brushProperty name="height" value="0.025" units="cm"/>
    </inkml:brush>
  </inkml:definitions>
  <inkml:trace contextRef="#ctx0" brushRef="#br0">13 112 8968,'0'0'9305,"-3"-8"-8290,1 3-940,1 4-41,0-1-1,0 1 1,0-1-1,1 1 1,-1-1-1,0 0 1,1 1-1,-1-1 1,1 0 0,0 0-1,0 1 1,-1-1-1,1 0 1,0 0-1,1 1 1,-1-1-1,0 0 1,0 1-1,1-1 1,-1 0-1,1 1 1,-1-1 0,1 0-1,0 1 1,0-1-1,-1 1 1,1-1-1,0 1 1,1-1-1,-1 1 1,0 0-1,0 0 1,0-1-1,1 1 1,-1 0-1,1 0 1,-1 0 0,1 0-1,-1 1 1,1-1-1,2-1 1,11-4 37,1-1-1,0 2 1,0 0 0,1 1 0,-1 1 0,1 0 0,-1 1-1,1 1 1,0 1 0,21 2 0,-36-2-66,0 0 0,0 1 0,1-1-1,-1 1 1,0-1 0,0 1 0,0 0 0,0 0-1,1 0 1,-2 0 0,1 1 0,0-1 0,0 0-1,0 1 1,0-1 0,-1 1 0,1 0 0,-1-1 0,1 1-1,-1 0 1,0 0 0,0 0 0,0 0 0,0 0-1,0 0 1,0 0 0,0 1 0,-1-1 0,1 0-1,-1 0 1,0 1 0,0-1 0,1 0 0,-1 1 0,-1 3-1,1-1 24,-1 1 0,1 0 0,-1-1 1,0 0-1,-1 1 0,1-1 0,-1 0 0,0 1 0,-1-1 0,1 0 0,-1 0 0,0-1 0,-6 9 0,1-5 213,0-1 1,0 0-1,0 0 1,-1 0-1,0-1 1,0-1-1,-1 0 1,1 0-1,-1 0 1,0-1-1,0-1 1,-1 0-1,1 0 1,-1-1-1,0 0 1,-14 0-1,25-2-262,0 0 1,-1 0-1,1 0 0,-1 0 0,1-1 1,-1 1-1,1 0 0,-1 0 0,1 0 1,-1 0-1,1 0 0,-1-1 0,1 1 1,0 0-1,-1 0 0,1-1 0,-1 1 1,1 0-1,0-1 0,-1 1 0,1 0 1,0-1-1,0 1 0,-1-1 0,1 1 1,0 0-1,0-1 0,-1 1 0,1-1 1,0 1-1,0-1 0,0 1 0,0-1 1,0 1-1,0-1 0,0 1 0,0-1 1,0 1-1,0-1 0,0 1 0,0 0 1,0-1-1,0 1 0,0-1 0,0 1 0,1-1 1,-1 1-1,0-1 0,0 1 0,1 0 1,-1-1-1,0 1 0,0-1 0,1 1 1,-1 0-1,0-1 0,1 1 0,0-1 1,20-23-3640,-5 15 334,0 0-2194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2.251"/>
    </inkml:context>
    <inkml:brush xml:id="br0">
      <inkml:brushProperty name="width" value="0.025" units="cm"/>
      <inkml:brushProperty name="height" value="0.025" units="cm"/>
    </inkml:brush>
  </inkml:definitions>
  <inkml:trace contextRef="#ctx0" brushRef="#br0">80 28 1089,'0'0'18962,"-7"9"-17131,-1-2-1356,1 2 0,0-1-1,1 0 1,0 1 0,0 0-1,1 1 1,0-1 0,1 1 0,0 0-1,0 0 1,1 1 0,0-1 0,-1 16-1,4-25-431,0 1 0,0-1 0,0 0 0,0 0 0,1 0 0,-1 1 0,0-1-1,1 0 1,-1 0 0,1 0 0,-1 0 0,1 0 0,0 0 0,-1 0 0,1 0 0,0 0-1,0 0 1,0 0 0,-1 0 0,1 0 0,0-1 0,0 1 0,0 0 0,2 0-1,0 1-1,0-1-1,1 0 0,-1 0 0,0 0 0,1 0 0,-1-1 0,1 1 0,6-1 0,-3 0-26,0 0-1,0-1 1,0 0-1,0 0 0,0-1 1,0 0-1,0 0 0,10-5 1,-12 3 11,1 1 1,-1-2 0,0 1-1,-1 0 1,1-1 0,-1 0-1,0 0 1,0 0 0,-1-1-1,0 0 1,0 1 0,0-1-1,0 0 1,-1 0 0,0 0-1,0-1 1,-1 1 0,1 0-1,-2-1 1,1 1 0,-1-1-1,0 1 1,0-1 0,0 1-1,-2-8 1,1 12-38,1-1 1,-1 1-1,1 0 0,-1 0 0,0-1 1,0 1-1,0 0 0,0 0 0,0 0 1,0 0-1,0 0 0,-1 0 0,1 0 1,-1 1-1,0-1 0,1 0 0,-1 1 1,0 0-1,0-1 0,0 1 0,0 0 1,0 0-1,0 0 0,0 0 0,-1 0 0,1 0 1,0 1-1,-3-1 0,3 0-106,0 1 0,1 0 1,-1 0-1,0 0 0,0 0 0,1 0 0,-1 0 0,0 1 0,1-1 0,-1 1 1,0-1-1,1 1 0,-1-1 0,1 1 0,-1 0 0,1 0 0,-1 0 0,1 0 1,-1 0-1,1 0 0,0 0 0,0 0 0,-1 0 0,1 1 0,0-1 0,0 0 1,0 1-1,0-1 0,1 1 0,-1-1 0,0 1 0,1 0 0,-1-1 0,1 1 1,-1 0-1,1-1 0,0 1 0,-1 3 0,1-3-542,0 15-2016,4-9-2764,7-5-961</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23.822"/>
    </inkml:context>
    <inkml:brush xml:id="br0">
      <inkml:brushProperty name="width" value="0.025" units="cm"/>
      <inkml:brushProperty name="height" value="0.025" units="cm"/>
      <inkml:brushProperty name="color" value="#66CC00"/>
    </inkml:brush>
  </inkml:definitions>
  <inkml:trace contextRef="#ctx0" brushRef="#br0">1129 70 5605,'-9'1'844,"-32"8"-457,25-4 413,1-2 1,-1 0-1,-26 1 0,37-4-677,0 0 0,0 0 0,0-1 0,-1 0 0,1 0 0,0 0 1,1 0-1,-1-1 0,0 0 0,0 0 0,1 0 0,-1-1 0,1 0 0,0 0 0,0 0 0,-5-4 0,4 2-141,-2-2-83,-1-1 0,1 1 0,-1 1 1,-1 0-1,1 0 0,-11-6 0,15 11 92,1 0 1,-1 0-1,0 0 0,1 0 0,-1 1 1,0 0-1,0-1 0,0 1 0,1 1 1,-1-1-1,0 0 0,1 1 0,-1 0 1,0 0-1,1 0 0,-1 0 0,1 0 1,-1 1-1,1 0 0,-6 3 0,-23 15 52,23-14-42,0 0 0,0 0 0,-1-1 0,0 0 0,1 0-1,-2-2 1,1 1 0,0-1 0,-1 0 0,1-1 0,-23 1 0,-27-10 2,50 4 70,1 2 0,-1-1 0,0 1 0,1 0 0,-1 1 0,0 1 0,-14 1 0,19 1-63,-1 1 0,1 0 1,0 0-1,0 0 0,0 1 1,1 0-1,0 0 0,-1 0 0,2 0 1,-1 1-1,1-1 0,-4 10 0,-10 10 12,14-20 4,-1 0 0,0-1 0,0 1 1,0-1-1,-1 0 0,1-1 0,-1 1 0,0-1 1,0 0-1,0 0 0,-1 0 0,1-1 0,0 0 1,-1 0-1,0 0 0,1-1 0,-1 1 0,0-2 1,0 1-1,0 0 0,0-1 0,0 0 0,0-1 1,0 1-1,1-1 0,-1 0 0,0-1 0,0 1 1,1-1-1,-1 0 0,1-1 0,-7-3 1,4 3 152,2-1 0,-1 1 1,0-1-1,1-1 0,0 1 1,0-1-1,0 0 0,0 0 1,-8-12-1,12 15-139,0 0 0,0 0-1,0 0 1,0 1-1,-1-1 1,1 0 0,-1 1-1,1 0 1,-1-1 0,1 1-1,-1 0 1,0 0 0,1 0-1,-1 1 1,0-1 0,0 1-1,0-1 1,1 1-1,-1 0 1,0 0 0,0 0-1,0 1 1,0-1 0,1 1-1,-1-1 1,0 1 0,-3 2-1,-14 0 15,20-5-303,0-1 1,-1 1-1,1 0 1,0-1-1,1 1 0,-1 0 1,0-1-1,1 1 0,-1 0 1,1 0-1,0-1 1,-1 1-1,3-4 0,5-15-3124,-2 1-2505</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26.674"/>
    </inkml:context>
    <inkml:brush xml:id="br0">
      <inkml:brushProperty name="width" value="0.025" units="cm"/>
      <inkml:brushProperty name="height" value="0.025" units="cm"/>
      <inkml:brushProperty name="color" value="#66CC00"/>
    </inkml:brush>
  </inkml:definitions>
  <inkml:trace contextRef="#ctx0" brushRef="#br0">333 35 13997,'0'0'5317,"-48"10"-5189,38-10 1,-4 0-97,-3 0-193,-3 0-95,-5-5-64,-6 0-545,-3-3-704,2 0-642,-4 1-287,4 0-192,-2 2-770</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27.001"/>
    </inkml:context>
    <inkml:brush xml:id="br0">
      <inkml:brushProperty name="width" value="0.025" units="cm"/>
      <inkml:brushProperty name="height" value="0.025" units="cm"/>
      <inkml:brushProperty name="color" value="#66CC00"/>
    </inkml:brush>
  </inkml:definitions>
  <inkml:trace contextRef="#ctx0" brushRef="#br0">441 0 4740,'0'0'1666,"-58"0"-769,31 0-128,1 9 288,-2 2-225,1 1-223,-2-2-64,-2-2-129,-3-4-160,0-2-128,-2-2-160,0 0-897,-2-2-800,2-5-1827</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27.391"/>
    </inkml:context>
    <inkml:brush xml:id="br0">
      <inkml:brushProperty name="width" value="0.025" units="cm"/>
      <inkml:brushProperty name="height" value="0.025" units="cm"/>
      <inkml:brushProperty name="color" value="#66CC00"/>
    </inkml:brush>
  </inkml:definitions>
  <inkml:trace contextRef="#ctx0" brushRef="#br0">1058 39 5733,'-13'6'1378,"-34"18"151,-69 32 193,107-52-1430,-1 0 1,0 0-1,-1-1 1,1-1 0,0 0-1,-1 0 1,1-1-1,-1 0 1,-14-2-1,22 1-217,0-1 0,0 0 1,0 0-1,1 0 0,-1 0 0,0 0 0,0-1 0,1 1 0,-1-1 0,1 0 0,-1 1 0,1-1 0,0-1 1,0 1-1,-3-4 0,-24-43 511,25 41-851,0 1 0,0-1 0,0 1 0,-1 0 0,-9-10 0,12 15 120,-1 0 1,0 0 0,1 1-1,-1-1 1,0 1-1,0 0 1,0 0-1,0 0 1,0 0 0,0 0-1,-1 1 1,1-1-1,0 1 1,0 0 0,0 0-1,-1 0 1,1 0-1,0 1 1,0-1 0,0 1-1,0 0 1,-5 2-1,-8 2 169,1 1-1,1 1 1,-16 9-1,23-12 7,6-4-39,-15 10 493,-1-1-1,0-1 1,-1-1 0,-18 5 0,32-10-369,0-1 0,0 0 1,-1-1-1,1 1 0,0-1 1,0 0-1,-1 0 1,1 0-1,0 0 0,-1-1 1,1 0-1,0 0 0,0 0 1,0 0-1,0-1 0,0 1 1,0-1-1,0 0 1,0 0-1,1-1 0,-1 1 1,1-1-1,-6-5 0,6 5-85,-1-1-1,0 1 0,0 0 0,0 0 0,0 0 1,0 1-1,-1-1 0,1 1 0,-1 0 0,1 1 1,-1-1-1,0 1 0,0 0 0,0 0 1,0 0-1,0 1 0,0-1 0,0 1 0,0 0 1,0 1-1,0-1 0,0 1 0,1 0 0,-1 1 1,0-1-1,0 1 0,-6 3 0,0 0 76,0 0 0,1 1-1,0 1 1,0 0 0,1 0 0,0 0-1,0 1 1,1 1 0,0 0-1,-12 16 1,19-23-56,0 0-1,0 0 1,0-1 0,0 1-1,0 0 1,-1 0-1,1-1 1,-1 1 0,1-1-1,-1 1 1,1-1-1,-1 0 1,0 0 0,0 0-1,0 0 1,0 0 0,0 0-1,-2 1 1,3-3-21,0 0 0,0 0 1,0 0-1,0 0 0,0 0 0,0 0 1,1 0-1,-1 0 0,0 0 0,1-1 1,-1 1-1,0 0 0,1 0 1,0-1-1,-1 1 0,1 0 0,0-1 1,-1 1-1,1-1 0,0 1 0,0 0 1,0-1-1,0 1 0,1 0 1,-1-1-1,1-2 0,-1 4-144,-1-1 1,1 0-1,0 0 0,0 0 1,0 1-1,0-1 0,0 0 1,0 0-1,0 0 0,1 1 0,-1-1 1,0 0-1,0 0 0,1 1 1,-1-1-1,0 0 0,1 0 1,-1 1-1,1-1 0,-1 0 1,2-1-1,12 6-4912,-4 1 2768,0-2-3570</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6.924"/>
    </inkml:context>
    <inkml:brush xml:id="br0">
      <inkml:brushProperty name="width" value="0.025" units="cm"/>
      <inkml:brushProperty name="height" value="0.025" units="cm"/>
      <inkml:brushProperty name="color" value="#66CC00"/>
    </inkml:brush>
  </inkml:definitions>
  <inkml:trace contextRef="#ctx0" brushRef="#br0">168 71 10314,'-141'0'1875,"114"0"5202,555-22-5729,-179-16-5365,-311 32 1294,-29 2-1302,-15 4-2269</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7.280"/>
    </inkml:context>
    <inkml:brush xml:id="br0">
      <inkml:brushProperty name="width" value="0.025" units="cm"/>
      <inkml:brushProperty name="height" value="0.025" units="cm"/>
      <inkml:brushProperty name="color" value="#66CC00"/>
    </inkml:brush>
  </inkml:definitions>
  <inkml:trace contextRef="#ctx0" brushRef="#br0">0 96 10186,'0'0'6918,"59"9"-6822,17-21-32,15-1 0,16 1-64,7 0-64,3 2-1057,-2 1-1089,-10 1-384,-13-4-769,-18-4-1794</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7.639"/>
    </inkml:context>
    <inkml:brush xml:id="br0">
      <inkml:brushProperty name="width" value="0.025" units="cm"/>
      <inkml:brushProperty name="height" value="0.025" units="cm"/>
      <inkml:brushProperty name="color" value="#66CC00"/>
    </inkml:brush>
  </inkml:definitions>
  <inkml:trace contextRef="#ctx0" brushRef="#br0">154 18 11307,'0'0'6646,"11"-4"-6550,-1 1-68,0 0 0,0 1-1,0 0 1,0 0 0,0 1 0,0 0 0,17 2-1,-20-1-21,-1 1-1,1 0 0,-1 0 0,0 0 0,1 1 0,-1 0 0,0 0 0,0 0 1,0 1-1,0 0 0,-1 0 0,1 1 0,-1 0 0,0 0 0,8 7 0,-11-8-6,0-1 0,0 1 0,0 0 1,0 0-1,-1 0 0,1 0 0,-1 0 0,0 0 0,0 0 0,0 1 0,-1-1 0,1 0 0,-1 0 0,0 1 0,1-1 0,-1 0 0,-1 1 0,1-1 0,0 0 0,-1 1 0,0-1 0,0 0 0,0 0 0,0 0 0,0 0 0,-3 4 0,-2 5 6,-1-1-1,0 1 0,-1-2 1,0 1-1,-13 12 0,-11 9-344,-2-1-1,-1-2 1,-1-1-1,-56 32 0,5-13-4490</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09.552"/>
    </inkml:context>
    <inkml:brush xml:id="br0">
      <inkml:brushProperty name="width" value="0.025" units="cm"/>
      <inkml:brushProperty name="height" value="0.025" units="cm"/>
      <inkml:brushProperty name="color" value="#66CC00"/>
    </inkml:brush>
  </inkml:definitions>
  <inkml:trace contextRef="#ctx0" brushRef="#br0">373 120 5701,'0'0'5045,"5"-12"-1831,14-37-502,-19 48-2590,1-1 0,0 1 0,-1-1 0,1 1 0,-1-1 0,0 0 0,1 1 0,-1-1 0,0 0 0,0 1 0,0-1 0,0 0 0,-1 1 0,1-1 0,0 1 0,-1-1 0,1 0-1,-1 1 1,1-1 0,-1 1 0,0-1 0,0 1 0,1 0 0,-1-1 0,0 1 0,0 0 0,0 0 0,-1-1 0,1 1 0,0 0 0,0 0 0,-1 0 0,1 0 0,0 0 0,-1 1 0,1-1 0,-1 0 0,1 1 0,-1-1 0,0 1 0,-1-1 0,-6-1 193,-1 1 0,1 0 0,0 1 0,-1-1 0,-11 3-1,18-2-237,-10 2 77,1 0-1,-1 0 1,1 2-1,0-1 1,0 2 0,0-1-1,0 2 1,1-1-1,0 2 1,0 0-1,0 0 1,1 0 0,0 2-1,1-1 1,0 1-1,0 0 1,-15 22-1,14-16-42,-1 1-1,2 0 1,0 1-1,1 0 0,0 1 1,2-1-1,0 1 1,1 1-1,1-1 1,0 1-1,0 28 0,3-36-95,1 0-1,0 0 0,1 0 0,1 0 1,0 0-1,0-1 0,1 1 1,0 0-1,1-1 0,0 0 0,1 0 1,8 15-1,-8-19-8,-1-1-1,1 1 1,1-1 0,-1 0-1,1 0 1,-1 0 0,1-1-1,1 0 1,-1 0 0,1 0-1,-1-1 1,1 0 0,0-1-1,0 1 1,0-1 0,1 0-1,-1-1 1,0 0 0,11 0-1,-8 0-17,1 0 0,-1-1 0,0-1 0,1 0 0,-1 0 0,13-4 0,-21 4 11,1 1 1,0-2-1,0 1 1,-1 0 0,1 0-1,-1-1 1,1 0-1,-1 1 1,0-1-1,0 0 1,1 0 0,-1 0-1,0 0 1,-1-1-1,1 1 1,0 0-1,-1-1 1,1 1 0,-1-1-1,0 0 1,0 1-1,0-1 1,0 0-1,0 0 1,-1 0 0,1-4-1,-1 2 8,0 0-1,0-1 1,0 1 0,-1 0-1,1 0 1,-2 0-1,1-1 1,0 1 0,-1 1-1,0-1 1,0 0 0,0 0-1,-1 1 1,-5-9-1,6 11-3,0-1-1,0 0 0,0 0 1,0 1-1,-1-1 0,1 1 1,-1 0-1,1 0 0,-1 0 1,0 0-1,0 0 0,0 1 1,0-1-1,0 1 0,0 0 1,-5-2-1,44 3-462,0-3-1,-1-1 1,51-12-1,-77 13 358,1 1-1,0 0 0,0 1 0,-1 0 1,1 0-1,18 2 0,-27 0 119,0-1 1,1 1-1,-1 0 0,0 0 0,0-1 1,0 1-1,0 0 0,0 0 0,-1 0 1,1 1-1,0-1 0,0 0 0,-1 0 1,1 0-1,0 0 0,-1 1 0,1-1 1,-1 0-1,0 1 0,1-1 0,-1 0 1,0 1-1,0-1 0,0 0 0,0 1 0,0-1 1,0 0-1,0 1 0,-1-1 0,1 2 1,-10 47 760,-21 12 78,26-54-843,-1 0 0,2 0 1,-1 1-1,1-1 0,1 1 1,0 0-1,0 0 0,0 1 0,-1 14 1,4-24-124,0 0 1,0 1 0,0-1 0,1 0-1,-1 0 1,0 0 0,0 0 0,0 1-1,0-1 1,1 0 0,-1 0 0,0 0-1,0 0 1,0 0 0,1 0 0,-1 0-1,0 1 1,0-1 0,0 0-1,1 0 1,-1 0 0,0 0 0,0 0-1,0 0 1,1 0 0,-1 0 0,0 0-1,0 0 1,1 0 0,-1 0 0,0 0-1,0-1 1,0 1 0,1 0 0,-1 0-1,0 0 1,0 0 0,0 0 0,0 0-1,1 0 1,-1-1 0,0 1-1,0 0 1,0 0 0,0 0 0,1 0-1,-1-1 1,0 1 0,10-8-4623,1-10-4528</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09.968"/>
    </inkml:context>
    <inkml:brush xml:id="br0">
      <inkml:brushProperty name="width" value="0.025" units="cm"/>
      <inkml:brushProperty name="height" value="0.025" units="cm"/>
      <inkml:brushProperty name="color" value="#66CC00"/>
    </inkml:brush>
  </inkml:definitions>
  <inkml:trace contextRef="#ctx0" brushRef="#br0">1 170 13645,'0'0'12492,"12"1"-11910,-1 0-560,0 0 0,0-1 1,1-1-1,-1 0 0,0-1 1,0 0-1,0 0 0,-1-1 1,1 0-1,-1-1 1,1-1-1,-1 1 0,0-2 1,-1 1-1,15-12 0,-20 14-38,1-1 0,-1 1-1,-1-1 1,1 0 0,-1 0 0,1-1-1,-1 1 1,0-1 0,0 1-1,-1-1 1,0 0 0,0 0 0,0 0-1,0 0 1,-1 0 0,1-1-1,-2 1 1,1 0 0,0-10 0,-1 14 20,0 0 0,-1 0 0,1 1 1,0-1-1,0 0 0,-1 0 0,1 1 1,-1-1-1,1 0 0,0 1 0,-1-1 1,1 0-1,-1 1 0,0-1 0,1 1 1,-1-1-1,1 1 0,-1-1 0,0 1 0,1-1 1,-1 1-1,0 0 0,0-1 0,1 1 1,-1 0-1,0 0 0,0-1 0,0 1 1,1 0-1,-1 0 0,0 0 0,0 0 1,0 0-1,1 0 0,-1 0 0,0 0 1,0 1-1,-1-1 0,-1 1 34,0-1 0,0 1 0,0 0 0,0 0 0,0 0 0,0 0-1,0 1 1,0-1 0,-4 4 0,-5 7 121,1 1 1,0-1-1,1 2 0,1 0 0,0 0 0,1 0 1,0 1-1,1 0 0,1 1 0,0 0 0,2 0 1,-1 0-1,2 0 0,0 1 0,1-1 1,0 30-1,2-43-154,1 0 1,-1 0 0,0 0 0,1 0-1,0-1 1,0 1 0,0 0 0,0 0-1,0-1 1,0 1 0,1-1 0,-1 1-1,1-1 1,-1 1 0,1-1-1,0 0 1,0 0 0,0 0 0,1 0-1,-1 0 1,0-1 0,1 1 0,-1-1-1,1 1 1,-1-1 0,1 0-1,0 0 1,-1 0 0,1 0 0,0 0-1,0-1 1,0 1 0,0-1 0,-1 0-1,1 0 1,0 0 0,4-1 0,1 1-177,1-1 1,-1 0 0,1 0-1,-1-1 1,1 0 0,-1-1-1,0 0 1,0 0 0,0 0 0,0-1-1,12-9 1,-12 6-471,0 0 1,-1 0-1,0 0 1,0-1-1,-1 0 0,0 0 1,6-10-1,-5 5-1194,-1-1-1,0 0 1,-1 0 0,4-19-1,3-20-6080</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0.339"/>
    </inkml:context>
    <inkml:brush xml:id="br0">
      <inkml:brushProperty name="width" value="0.025" units="cm"/>
      <inkml:brushProperty name="height" value="0.025" units="cm"/>
      <inkml:brushProperty name="color" value="#66CC00"/>
    </inkml:brush>
  </inkml:definitions>
  <inkml:trace contextRef="#ctx0" brushRef="#br0">21 0 15278,'0'0'3268,"0"74"-834,-3-30-705,0 9 321,-3 2-384,1 2-833,2 1-481,3-2-256,0 0-64,0-2 0,3-2-224,6-8-961,0-7-1089,0-6-353,-3-10-608,2-10-1601,1-11-2371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3.358"/>
    </inkml:context>
    <inkml:brush xml:id="br0">
      <inkml:brushProperty name="width" value="0.025" units="cm"/>
      <inkml:brushProperty name="height" value="0.025" units="cm"/>
    </inkml:brush>
  </inkml:definitions>
  <inkml:trace contextRef="#ctx0" brushRef="#br0">14 58 2883,'-1'-8'1147,"0"-2"-976,-3-18 7209,3 16 167,3 35-3709,0 15-2392,-1 1 0,-7 51 0,1 18 659,5-107-2089,-1 0 0,1 0 0,0 0 0,0 0 0,0 0 0,0-1 0,0 1 0,1 0 0,-1 0 1,0 0-1,0 0 0,1 0 0,-1 0 0,0 0 0,1 0 0,-1-1 0,1 1 0,-1 0 0,1 0 0,0-1 0,-1 1 0,1 0 0,0-1 0,-1 1 0,1 0 0,0-1 0,0 1 0,1 0 0,0-1-3,0 0-1,0 1 0,0-1 1,-1 0-1,1-1 1,0 1-1,0 0 1,0 0-1,0-1 1,0 1-1,-1-1 0,1 0 1,2-1-1,6-2-90,-1-2 0,0 1-1,17-14 1,-19 13-51,2-2-159,0 0 0,0 0 0,15-20 0,-23 27 298,-2 11 70,-2 13 120,1-14-146,0 1 1,1 0 0,0-1 0,2 19-1,-1-26-59,0-1 0,0 1 0,0-1-1,1 1 1,-1-1 0,1 1-1,-1-1 1,1 1 0,-1-1 0,1 0-1,0 1 1,0-1 0,0 0-1,0 1 1,0-1 0,0 0 0,0 0-1,0 0 1,0 0 0,1 0-1,-1 0 1,0 0 0,1 0 0,-1-1-1,1 1 1,-1-1 0,1 1-1,-1-1 1,1 1 0,-1-1 0,1 0-1,-1 1 1,1-1 0,-1 0 0,3 0-1,2-1-394,-1 1 0,0-1 0,1 0 0,-1 0 0,0 0 0,0-1 0,0 0 0,0 0 0,0 0 0,0-1 0,0 1 0,-1-1 0,1 0 0,-1-1-1,0 1 1,0-1 0,6-6 0,3-6-1318,-1-1 0,0 0 0,12-24 1,-2 3 3047,-19 47 3294,0 48-1983,-4-55-2598,1 0-1,0-1 1,0 1 0,0 0-1,1 0 1,-1 0 0,0-1-1,0 1 1,1 0 0,-1 0-1,1-1 1,0 1 0,0 0-1,-1-1 1,1 1 0,0-1-1,0 1 1,0-1-1,1 1 1,-1-1 0,0 0-1,0 0 1,1 0 0,-1 1-1,1-1 1,-1 0 0,1-1-1,-1 1 1,4 1 0,2 0-209,-1-1 0,1 0 0,0-1 0,0 0 0,0 0 1,10-1-1,-5 0-396,6 0-535,-12 0 713,1 0-1,-1 1 0,1 0 1,-1 0-1,14 3 0,-19-3 410,1 1 1,-1-1-1,1 1 0,-1 0 0,0-1 1,1 1-1,-1 0 0,0 0 0,1 0 0,-1 0 1,0 0-1,0 0 0,0 1 0,0-1 1,0 0-1,0 0 0,0 1 0,-1-1 1,1 1-1,0-1 0,-1 1 0,1-1 1,-1 1-1,1-1 0,-1 1 0,0-1 0,0 1 1,0-1-1,0 3 0,2 19 788,-2 1 0,-1-1 0,-1 0 0,-1 0 0,-1 0-1,-9 29 1,10-42-625,0-1 0,-1 0 0,0 1-1,0-1 1,-1-1 0,0 1 0,0-1-1,-1 1 1,0-2 0,-1 1 0,0-1-1,0 0 1,0 0 0,-1-1 0,0 0 0,0 0-1,-11 5 1,18-10-129,0-1 0,0 1 0,0 0 0,0-1 0,0 1 0,-1-1 0,1 0 0,0 1-1,0-1 1,0 0 0,0 1 0,-1-1 0,1 0 0,0 0 0,0 0 0,-1 0 0,1 0 0,0-1 0,0 1 0,0 0 0,-1 0 0,1-1 0,0 1-1,0-1 1,0 1 0,0-1 0,-2 0 0,2-1-32,1 0-1,-1 1 0,0-1 1,0 0-1,1 1 0,-1-1 0,1 0 1,-1 0-1,1 0 0,0 0 1,0 1-1,0-1 0,0 0 1,0 0-1,1-3 0,2-11-76,0-1-1,1 2 1,7-17-1,-10 28 93,17-43-285,1 0-1,34-59 1,-40 85 237,0 0 1,2 0-1,1 2 1,0 0-1,1 1 1,34-28 0,-49 45 1,0-1 0,0 1 0,-1 0 1,1-1-1,0 0 0,-1 1 0,1-1 1,-1 0-1,0 0 0,1 0 0,-1 0 1,0 0-1,0 0 0,-1 0 0,1 0 1,0 0-1,-1 0 0,1 0 1,0-4-1,-3 6 16,-1 0 0,1 0 0,0 0 1,0 0-1,-1 1 0,1-1 0,0 1 0,0 0 1,0-1-1,0 1 0,0 0 0,0 0 0,-3 2 1,2 1 55,-1-1 1,1 0-1,0 1 1,1 0-1,-1-1 0,0 1 1,1 0-1,0 0 1,0 1-1,0-1 1,1 0-1,0 1 1,-1-1-1,1 1 1,1-1-1,-1 1 1,1-1-1,0 1 1,0 8-1,1-10-52,-1 0-1,1 1 0,0-1 1,-1 0-1,1 0 0,1 0 1,-1 0-1,0-1 0,1 1 1,-1 0-1,1-1 1,0 1-1,0-1 0,0 1 1,0-1-1,1 0 0,-1 0 1,1 0-1,-1 0 0,1 0 1,0 0-1,-1-1 0,1 1 1,0-1-1,0 0 1,0 0-1,0 0 0,6 1 1,49 3-151,-28-11-1920,-29 6 1557,1-1 0,0 0 0,-1 1 0,1-1 0,0 0 0,-1 0 0,1 0 0,-1-1 0,0 1 0,1 0 0,-1 0-1,2-3 1,6-12-8967</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0.681"/>
    </inkml:context>
    <inkml:brush xml:id="br0">
      <inkml:brushProperty name="width" value="0.025" units="cm"/>
      <inkml:brushProperty name="height" value="0.025" units="cm"/>
      <inkml:brushProperty name="color" value="#66CC00"/>
    </inkml:brush>
  </inkml:definitions>
  <inkml:trace contextRef="#ctx0" brushRef="#br0">137 240 11499,'0'0'7965,"-10"2"-5979,5-2-1766,-1 1 0,0 1 0,1-1 0,-1 1 0,1 0 0,-1 0 0,1 1 0,0-1 0,0 1 0,0 0 1,0 1-1,1-1 0,-1 1 0,1 0 0,0 0 0,0 0 0,0 1 0,1 0 0,0-1 0,0 1 0,-5 10 1,4-5-53,0 0 1,1 0-1,1 0 1,-3 20 0,4-26-125,0 0 0,1 1 0,0-1 0,0 0 0,0 0 1,0 1-1,1-1 0,0 0 0,0 0 0,0 0 0,0 0 1,0 0-1,1 0 0,4 7 0,-5-9-34,1-1 0,0 1 0,0-1 1,0 1-1,0-1 0,0 0 0,0 0 0,0 0 0,0 0 1,0 0-1,1 0 0,-1 0 0,0-1 0,0 1 0,1-1 0,-1 0 1,1 0-1,-1 0 0,0 0 0,1 0 0,-1 0 0,0-1 1,1 1-1,-1-1 0,0 1 0,1-1 0,-1 0 0,0 0 0,0 0 1,2-2-1,6-2 11,-1 0 1,0-1-1,-1 0 0,1 0 1,10-12-1,-4 3-120,-2-1 1,0 0-1,0-1 1,-2-1-1,0 0 1,-1-1-1,-1 0 1,13-36-1,-13 25-82,-1-1-1,-2 1 1,-1-1 0,-1 0-1,-1-40 1,-6 67 114,-2 11 22,-1 6 171,0 2 1,1-1-1,1 1 0,0 0 1,-3 27-1,-1 81 936,7-111-956,1-1 0,1 0 0,0 0 0,0 0 0,1 0 0,1 0 0,0 0 0,0 0 0,1-1 0,6 14 0,-7-20-220,-1 0 0,1 0 0,0 0 0,1 0 0,-1 0 0,1-1-1,0 0 1,-1 1 0,1-1 0,7 4 0,-6-5-491,1 0-1,-1 0 1,0 0 0,1 0-1,-1-1 1,1 0 0,0 0-1,-1 0 1,1-1 0,10 0-1,12-2-8832</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1.413"/>
    </inkml:context>
    <inkml:brush xml:id="br0">
      <inkml:brushProperty name="width" value="0.025" units="cm"/>
      <inkml:brushProperty name="height" value="0.025" units="cm"/>
      <inkml:brushProperty name="color" value="#66CC00"/>
    </inkml:brush>
  </inkml:definitions>
  <inkml:trace contextRef="#ctx0" brushRef="#br0">12 17 7111,'0'0'15123,"2"14"-13916,2 34-49,-2 0 1,-8 91-1,1-102-675,1-13-294,2 0 1,0 1 0,1-1-1,4 33 1,-3-57-187,0 1-1,1-1 1,-1 1 0,0-1-1,0 1 1,0-1 0,1 1 0,-1-1-1,0 1 1,0-1 0,1 0 0,-1 1-1,1-1 1,-1 1 0,0-1 0,1 0-1,-1 1 1,1-1 0,-1 0-1,0 0 1,1 1 0,-1-1 0,1 0-1,-1 0 1,1 0 0,-1 1 0,1-1-1,0 0 1,-1 0 0,1 0 0,-1 0-1,1 0 1,-1 0 0,1 0-1,-1 0 1,1 0 0,-1-1 0,1 1-1,-1 0 1,1 0 0,-1 0 0,1-1-1,-1 1 1,1 0 0,-1 0 0,1-1-1,22-14 121,-10 2-116,-1-1-1,0 0 1,-1-1 0,0 0 0,-2-1 0,0 0 0,10-23 0,38-128-671,-28 72 216,-28 93 424,0-1 0,-1 1 0,1-1 0,0 1 0,0 0 0,0-1 0,1 1 0,-1 0 0,1 0 0,-1 0 0,1 0 0,0 0 0,-1 0 0,1 0 0,0 0 0,0 1 0,0-1 0,1 1 0,-1-1 0,0 1 0,4-1 0,-5 1 2,0 1 1,0 0-1,0 0 0,0 1 1,0-1-1,0 0 0,0 0 1,0 0-1,0 1 0,0-1 0,0 0 1,0 1-1,0-1 0,0 1 1,0-1-1,-1 1 0,1-1 1,0 1-1,0 0 0,1 1 1,0 0-9,0 1 0,-1 0 0,1 0 0,0 0 1,-1 0-1,0 0 0,0 0 0,0 0 0,1 4 1,-1-2 32,1 1 0,-1 0 0,-1 0 0,1 0 0,-1 0 0,0 0 0,-1 0 0,0-1 0,1 1 0,-2 0 0,1 0 0,-1-1 0,0 1 0,0 0 0,0-1 0,-1 0 0,0 0 0,0 1 0,0-2 1,0 1-1,-1 0 0,0-1 0,0 0 0,-7 6 0,3-3 37,-1-1 0,1-1 0,-1 1 0,0-1-1,0-1 1,-1 0 0,1 0 0,-1-1 0,0 0 0,0-1 0,0 0 0,0 0 0,-16-1 0,24-1-135,-1 0 1,1 0 0,0 0-1,-1 0 1,1-1 0,0 1-1,-1-1 1,1 1-1,0-1 1,0 0 0,-1 0-1,1 0 1,0-1 0,0 1-1,0 0 1,1-1-1,-1 1 1,0-1 0,-2-3-1,3 4-140,0 0 0,1 0 0,-1-1 0,1 1 0,-1-1 0,1 1 0,0 0-1,0-1 1,0 1 0,0-1 0,0 1 0,0-1 0,0 1 0,0-1 0,0 1 0,0 0-1,1-1 1,-1 1 0,1 0 0,-1-1 0,1 1 0,0 0 0,-1-1 0,1 1 0,0 0 0,0 0-1,0 0 1,0 0 0,0 0 0,0 0 0,0 0 0,0 0 0,0 0 0,3-1 0,25-15-5467,6 6-763</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2.051"/>
    </inkml:context>
    <inkml:brush xml:id="br0">
      <inkml:brushProperty name="width" value="0.025" units="cm"/>
      <inkml:brushProperty name="height" value="0.025" units="cm"/>
      <inkml:brushProperty name="color" value="#66CC00"/>
    </inkml:brush>
  </inkml:definitions>
  <inkml:trace contextRef="#ctx0" brushRef="#br0">69 259 14318,'0'0'7388,"-8"-1"-6475,6 0-861,0 1 0,0 0 0,0-1 0,-1 1 0,1 0 0,0 0 0,0 0 0,0 0 0,0 1 0,-1-1 0,1 1 0,0-1 0,0 1 0,0 0 0,0-1 0,-2 3 0,2-1 22,0 0 1,0 0-1,0 0 0,1 0 0,-1 1 0,1-1 1,-1 1-1,1-1 0,0 1 0,0 0 0,1-1 1,-1 1-1,0 0 0,1 0 0,-1-1 1,1 6-1,-1-2 0,0-1 0,1 1 1,0 0-1,0-1 0,0 1 1,1 0-1,-1-1 0,1 1 1,1 0-1,-1-1 0,1 1 0,2 5 1,-2-9-63,0 0 1,-1 0 0,1 0-1,0 0 1,1 0 0,-1 0-1,0 0 1,0-1 0,1 1-1,-1-1 1,1 0 0,-1 0-1,1 0 1,0 0 0,-1 0-1,1 0 1,0-1 0,0 1-1,-1-1 1,1 0 0,0 0-1,0 0 1,0 0 0,0 0-1,-1 0 1,5-2 0,-2 1-13,0 0 0,0-1 1,0 0-1,0 0 0,0 0 1,0 0-1,-1-1 0,1 0 1,-1 0-1,0 0 0,0 0 1,0-1-1,0 1 0,0-1 0,-1 0 1,1 0-1,-1-1 0,0 1 1,-1-1-1,1 1 0,-1-1 1,0 0-1,0 0 0,2-10 1,0 2-6,-1 0 1,0 0-1,-1 0 1,-1 0-1,0 0 1,0 0 0,-2-1-1,-3-25 1,4 37 2,0 0 0,-1-1 1,1 1-1,-1 0 0,1-1 1,-1 1-1,0 0 0,0 0 1,0 0-1,0-1 0,0 1 1,0 0-1,-1 1 0,1-1 1,-1 0-1,0 0 0,1 1 1,-1-1-1,0 1 1,0-1-1,0 1 0,0 0 1,0-1-1,0 1 0,0 0 1,0 1-1,0-1 0,-5-1 1,6 2 2,1 0 1,-1 0-1,1 0 1,0 1-1,-1-1 1,1 0-1,0 0 1,-1 0 0,1 1-1,-1-1 1,1 0-1,0 0 1,-1 1-1,1-1 1,0 0-1,0 1 1,-1-1 0,1 0-1,0 1 1,0-1-1,-1 0 1,1 1-1,0-1 1,0 0-1,0 1 1,0-1 0,0 1-1,-1-1 1,1 1-1,0-1 1,0 0-1,0 1 1,0-1-1,0 1 1,0-1-1,0 1 1,1-1 0,-1 0-1,0 1 1,0-1-1,0 1 1,0-1-1,0 0 1,1 1-1,-1-1 1,0 0 0,0 1-1,1-1 1,-1 0-1,0 1 1,1-1-1,-1 0 1,0 1-1,1-1 1,0 0 0,19 21 119,-12-19-118,0 0 1,-1 0-1,1-1 1,0 0-1,0 0 1,0-1-1,0 0 1,0-1-1,0 1 1,0-1-1,0-1 1,0 0-1,-1 0 1,1 0-1,-1-1 1,1 0-1,-1-1 1,8-4 0,-9 4-4,0 1 1,-1-1 0,1 0 0,-1 0 0,0-1 0,0 1-1,-1-1 1,0 0 0,1-1 0,-2 1 0,1-1 0,0 1 0,-1-1-1,0 0 1,-1-1 0,1 1 0,-1 0 0,-1-1 0,1 1 0,-1-1-1,1-11 1,-2 18-2,0 0 0,1-1-1,-1 1 1,0-1 0,0 1 0,0-1-1,0 1 1,0-1 0,0 1 0,0-1-1,0 1 1,0-1 0,0 1-1,0-1 1,0 1 0,0 0 0,0-1-1,0 1 1,0-1 0,-1 1 0,1-1-1,0 1 1,0-1 0,-1 1-1,1 0 1,0-1 0,0 1 0,-1 0-1,1-1 1,0 1 0,-1 0 0,1-1-1,-1 1 1,1 0 0,0 0 0,-1-1-1,1 1 1,-1 0 0,1 0-1,-1 0 1,1 0 0,0 0 0,-1-1-1,1 1 1,-1 0 0,1 0 0,-1 0-1,1 0 1,-1 0 0,1 0-1,-1 1 1,1-1 0,-1 0 0,1 0-1,-1 0 1,1 0 0,0 0 0,-1 1-1,1-1 1,-1 0 0,1 1-1,-23 21-52,11-2 283,1 1 0,0 0 0,2 0 0,1 1 0,1 0 0,0 1 0,2 0 0,1 0 0,1 0 0,-1 36 0,3-57-217,1 1-1,0-1 1,0 0-1,0 0 0,0 1 1,1-1-1,-1 0 1,0 0-1,1 1 0,0-1 1,0 0-1,-1 0 1,1 0-1,0 0 0,1 0 1,-1 0-1,0 0 1,0 0-1,1 0 1,0-1-1,-1 1 0,1-1 1,0 1-1,-1-1 1,1 1-1,0-1 0,0 0 1,0 0-1,0 0 1,0 0-1,0 0 0,1-1 1,-1 1-1,0-1 1,0 1-1,1-1 0,-1 0 1,4 0-1,0 0-7,0-1 0,0 0 1,0 0-1,-1 0 0,1-1 0,0 0 0,-1 0 0,0 0 1,1-1-1,-1 1 0,0-1 0,0-1 0,0 1 0,6-7 1,-3 1-58,0 0 0,-1 0 0,0-1 1,0 0-1,-1 0 0,-1 0 0,1-1 1,-2 0-1,1 0 0,-2-1 0,0 1 1,0-1-1,-1 1 0,0-1 0,-1 0 1,0-14-1,-2 37 155,0 0 0,-1 0 0,-5 19 0,-5 28 499,12-50-509,-1 4 85,0 0 1,1 0-1,0 0 1,5 24-1,-5-33-197,1-1 0,0 1 0,0-1 1,0 1-1,0-1 0,0 1 0,0-1 0,1 0 0,-1 0 0,1 1 0,0-1 0,-1 0 0,1 0 0,0-1 0,0 1 0,0 0 0,0-1 0,1 1 0,-1-1 0,0 1 0,1-1 0,-1 0 0,1 0 0,-1 0 0,1-1 0,-1 1 0,1-1 0,4 1 0,-7-1 5,34 0-3245,-13-10-3907,-6-7-2570</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2.643"/>
    </inkml:context>
    <inkml:brush xml:id="br0">
      <inkml:brushProperty name="width" value="0.025" units="cm"/>
      <inkml:brushProperty name="height" value="0.025" units="cm"/>
      <inkml:brushProperty name="color" value="#66CC00"/>
    </inkml:brush>
  </inkml:definitions>
  <inkml:trace contextRef="#ctx0" brushRef="#br0">45 1 11371,'0'0'8931,"-1"7"-7452,-18 107 2718,11-74-3542,1 1 1,2-1-1,2 1 1,1 0-1,5 41 1,-3-76-650,1 0 0,1-1 1,-1 1-1,1-1 0,0 0 1,3 7-1,-4-10-21,0-1 0,0 1 0,-1-1 0,2 1 0,-1-1 0,0 0 0,0 0 0,0 1 0,0-1 0,1 0 0,-1 0 0,1 0 0,-1 0 0,1 0 1,-1 0-1,1-1 0,-1 1 0,1 0 0,0-1 0,-1 0 0,1 1 0,0-1 0,2 0 0,-2 0-19,-1-1 0,1 1 0,-1-1 0,0 1 0,1-1 0,-1 0-1,0 0 1,0 0 0,0 0 0,1 0 0,-1 0 0,0 0 0,0 0 0,0 0 0,-1-1 0,1 1 0,0 0 0,0 0 0,-1-1 0,1 1-1,-1-1 1,1 1 0,-1-1 0,1 1 0,-1-1 0,0 1 0,0-3 0,6-47-587,-6 39 536,1 1 25,0 0 0,-1 0 0,0-1 0,-1 1 0,0 0 0,-1 0 0,0 0 1,-6-18-1,7 29 55,1-1 0,0 0 1,0 1-1,0-1 0,0 0 0,0 1 1,-1-1-1,1 1 0,0-1 1,0 0-1,-1 1 0,1-1 1,-1 1-1,1-1 0,0 1 0,-1-1 1,1 1-1,-1-1 0,1 1 1,-1 0-1,1-1 0,-1 1 1,1 0-1,-1-1 0,0 1 0,1 0 1,-1 0-1,0-1 0,1 1 1,-1 0-1,1 0 0,-1 0 1,0 0-1,-7 20-5,6 35 254,3-52-231,0 0 0,-1 0 0,1 0 0,1 0 1,-1 0-1,0 0 0,1-1 0,-1 1 0,1-1 0,0 1 0,0-1 0,0 1 0,0-1 0,1 0 0,-1 0 0,0 0 0,1 0 0,0 0 0,-1-1 0,1 1 0,0-1 0,0 0 0,0 0 0,0 0 0,0 0 0,0 0 0,0 0 0,0-1 1,0 0-1,6 0 0,-2 1-15,-1-1 0,1 0 0,0-1 0,-1 0 1,1 0-1,0 0 0,-1-1 0,1 0 0,-1 0 1,0 0-1,0-1 0,0 0 0,10-6 0,-9 3-29,-1 0-1,0 0 1,0-1 0,0 1-1,-1-1 1,0 0-1,0-1 1,0 1-1,-1-1 1,0 0 0,-1 0-1,0 0 1,0-1-1,-1 1 1,0-1-1,0 0 1,0-15-1,-22 88 780,16-43-522,0 0 1,2 0-1,1 0 0,1 25 1,0-44-252,-1-1 0,1 0 0,0 1 1,1-1-1,-1 0 0,0 1 0,0-1 1,1 0-1,-1 1 0,0-1 0,1 0 1,-1 0-1,1 1 0,0-1 0,-1 0 1,1 0-1,0 0 0,0 0 0,0 0 1,0 0-1,0 0 0,0 0 0,0 0 1,0 0-1,0-1 0,0 1 0,0 0 1,0-1-1,1 1 0,-1-1 0,0 1 1,1-1-1,-1 1 0,0-1 0,1 0 1,-1 0-1,0 0 0,1 0 0,-1 0 1,0 0-1,1 0 0,-1 0 0,2-1 1,1 0-408,0 0 0,0 0 0,0-1 0,-1 1-1,1-1 1,0 0 0,-1 0 0,0-1 0,1 1 0,-1 0 0,0-1 0,0 0 0,4-5 0,11-22-4474,0-4-2189</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3.018"/>
    </inkml:context>
    <inkml:brush xml:id="br0">
      <inkml:brushProperty name="width" value="0.025" units="cm"/>
      <inkml:brushProperty name="height" value="0.025" units="cm"/>
      <inkml:brushProperty name="color" value="#66CC00"/>
    </inkml:brush>
  </inkml:definitions>
  <inkml:trace contextRef="#ctx0" brushRef="#br0">47 1 4901,'0'0'11680,"-3"14"-9438,-4 23-986,-24 161 6247,26-115-6717,5-68-758,-1 12-24,2 1-1,1 0 1,9 49 0,-11-76-7,0 0-1,0 0 1,0-1 0,1 1-1,-1 0 1,0 0 0,0 0 0,1 0-1,-1 0 1,0 0 0,1-1 0,-1 1-1,1 0 1,-1 0 0,1-1-1,0 1 1,-1 0 0,1-1 0,0 1-1,-1 0 1,1-1 0,0 1-1,0-1 1,-1 1 0,1-1 0,0 0-1,1 1 1,-1-1 7,1 0 0,-1-1 0,0 1-1,0-1 1,0 1 0,0-1 0,0 1 0,0-1-1,1 0 1,-1 0 0,-1 1 0,1-1 0,0 0 0,0 0-1,0 0 1,0 0 0,0-1 0,30-50 199,-30 50-202,8-17 14,10-18-119,-2-1-1,17-55 0,-36 104-352,1 1 0,1-1 0,0 0-1,0 1 1,2-1 0,-1 0 0,1 0-1,1 0 1,6 18 0,4 22-4016,-7-2-3650,-6-36 2892</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3.361"/>
    </inkml:context>
    <inkml:brush xml:id="br0">
      <inkml:brushProperty name="width" value="0.025" units="cm"/>
      <inkml:brushProperty name="height" value="0.025" units="cm"/>
      <inkml:brushProperty name="color" value="#66CC00"/>
    </inkml:brush>
  </inkml:definitions>
  <inkml:trace contextRef="#ctx0" brushRef="#br0">8 1 865,'0'0'22773,"-8"51"-21652,16-40-640,1-6-353,-2-2-608,-2-3-1602</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3.715"/>
    </inkml:context>
    <inkml:brush xml:id="br0">
      <inkml:brushProperty name="width" value="0.025" units="cm"/>
      <inkml:brushProperty name="height" value="0.025" units="cm"/>
      <inkml:brushProperty name="color" value="#66CC00"/>
    </inkml:brush>
  </inkml:definitions>
  <inkml:trace contextRef="#ctx0" brushRef="#br0">673 134 8168,'0'0'16912,"42"35"-20532</inkml:trace>
  <inkml:trace contextRef="#ctx0" brushRef="#br0" timeOffset="1">1 1 17136,'0'0'5413,"68"25"-5349,-34-19-224,-5-2-2402,-2-4-3908</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4.835"/>
    </inkml:context>
    <inkml:brush xml:id="br0">
      <inkml:brushProperty name="width" value="0.025" units="cm"/>
      <inkml:brushProperty name="height" value="0.025" units="cm"/>
      <inkml:brushProperty name="color" value="#66CC00"/>
    </inkml:brush>
  </inkml:definitions>
  <inkml:trace contextRef="#ctx0" brushRef="#br0">45 1 10346,'0'0'8872,"-45"57"-8808,45-41-96,12-4-961,9-5-3203,0-6-4100</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5.164"/>
    </inkml:context>
    <inkml:brush xml:id="br0">
      <inkml:brushProperty name="width" value="0.025" units="cm"/>
      <inkml:brushProperty name="height" value="0.025" units="cm"/>
      <inkml:brushProperty name="color" value="#66CC00"/>
    </inkml:brush>
  </inkml:definitions>
  <inkml:trace contextRef="#ctx0" brushRef="#br0">43 1 16111,'0'0'1858,"-42"63"-1281,42-50-417,0-12-288,15-5-3204</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7.650"/>
    </inkml:context>
    <inkml:brush xml:id="br0">
      <inkml:brushProperty name="width" value="0.025" units="cm"/>
      <inkml:brushProperty name="height" value="0.025" units="cm"/>
      <inkml:brushProperty name="color" value="#66CC00"/>
    </inkml:brush>
  </inkml:definitions>
  <inkml:trace contextRef="#ctx0" brushRef="#br0">0 117 2659,'0'0'18903,"9"-1"-17489,-8 0-1355,0 1-1,0 0 1,0-1-1,1 1 0,-1 0 1,0 0-1,0 0 1,1 0-1,-1 0 0,0 0 1,0 0-1,1 0 0,-1 1 1,0-1-1,0 0 1,1 1-1,-1-1 0,0 1 1,0-1-1,0 1 1,0 0-1,0-1 0,0 1 1,0 0-1,0 0 1,0 0-1,0 0 0,0 0 1,-1 0-1,2 1 0,0 4 124,-1 0-1,0 1 0,0-1 0,-1 0 1,1 1-1,-2 8 0,1-4-131,-13 255 372,7-175-385,6-103-13,1 0-1,0 0 1,0-1 0,4-11 0,3-26 28,1-332-718,-9 343 627,-1 69 12,0-15 34,1 0-1,0 0 1,1 0 0,0 0 0,2 0-1,4 19 1,-5-31-3,-1 0 0,1 1 0,-1-1 0,1 0 0,0 0 0,0 0 0,1 0 0,-1 0 0,1-1 0,-1 1 1,1-1-1,0 1 0,0-1 0,0 0 0,0 0 0,0 0 0,1-1 0,-1 1 0,0-1 0,1 0 0,-1 0 0,1 0 0,-1 0 0,1 0 0,0-1 0,-1 0 0,1 0 0,0 0 0,-1 0 0,1 0 0,6-2 0,-1 0 7,0 0 0,0 0-1,0-1 1,-1 0 0,1 0-1,-1-1 1,0-1 0,0 1 0,0-1-1,0-1 1,-1 1 0,0-1-1,0 0 1,0-1 0,6-9-1,10-12 37,-2 0-1,26-49 0,-49 118 152,-16 52 519,3-22-274,3 0-1,-4 143 0,16-208-432,0 0-1,1 1 0,0-1 1,0 0-1,0 0 0,1 1 0,3 6 1,-5-12-48,1 0 1,-1 0 0,1 0-1,-1 1 1,1-1 0,0 0-1,0 0 1,0 0 0,0 0-1,0 0 1,0 0-1,0-1 1,0 1 0,0 0-1,0 0 1,0-1 0,0 1-1,1-1 1,-1 1-1,0-1 1,0 1 0,1-1-1,-1 0 1,0 1 0,1-1-1,-1 0 1,0 0 0,1 0-1,-1 0 1,0 0-1,1-1 1,-1 1 0,0 0-1,1-1 1,-1 1 0,0 0-1,0-1 1,1 0 0,-1 1-1,1-2 1,2-1-589,0 0 1,-1 0 0,1 0-1,-1-1 1,1 1-1,-1-1 1,-1 0 0,1 0-1,0 0 1,-1-1-1,0 1 1,2-6-1,12-32-8748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4.387"/>
    </inkml:context>
    <inkml:brush xml:id="br0">
      <inkml:brushProperty name="width" value="0.025" units="cm"/>
      <inkml:brushProperty name="height" value="0.025" units="cm"/>
    </inkml:brush>
  </inkml:definitions>
  <inkml:trace contextRef="#ctx0" brushRef="#br0">4 1 9417,'0'0'9561,"0"8"-7874,-1 94 851,-2-33-1837,3 1-1,17 121 0,-1-142-46,-15-48-627,-1 0 0,1 0 1,-1 0-1,1-1 0,-1 1 1,1 0-1,-1 0 0,1-1 0,0 1 1,-1 0-1,1-1 0,0 1 0,0-1 1,-1 1-1,1-1 0,0 1 0,0-1 1,0 0-1,1 1 0,-1-1-10,0 0 0,0-1 0,0 1-1,0 0 1,0-1 0,0 1 0,0-1 0,0 1-1,0-1 1,0 0 0,0 1 0,0-1 0,-1 0-1,1 1 1,0-1 0,0 0 0,-1 0-1,1 0 1,-1 0 0,1 0 0,-1 0 0,1-1-1,9-19-22,0 0 0,-2 0 0,-1 0 0,0-1 0,-2 0 0,0-1 0,1-25 0,2-163-98,-8 194 139,1 16-43,-1 1 0,1-1 0,-1 1 1,1 0-1,-1-1 0,1 1 0,0 0 0,-1 0 0,1-1 1,-1 1-1,1 0 0,0 0 0,-1 0 0,1 0 0,0 0 1,-1 0-1,1 0 0,-1 0 0,1 0 0,0 0 0,-1 0 1,1 0-1,0 0 0,-1 1 0,1-1 0,-1 0 0,1 0 1,0 1-1,-1-1 0,2 1 0,19 7-75,18 7-72,-31-12 152,0 0-1,0 0 0,0 0 0,0 1 0,-1 0 1,10 7-1,-16-10 5,0 0-1,0 0 1,0-1 0,-1 1-1,1 0 1,0 0 0,-1 0-1,1 0 1,0 0 0,-1 0-1,1 0 1,-1 0 0,0 0-1,1 0 1,-1 0 0,0 0-1,1 0 1,-1 0 0,0 0-1,0 0 1,0 0 0,0 0-1,0 1 1,0-1 0,-1 0-1,1 2 1,-1 0 17,-1 0 1,1-1 0,-1 1-1,0 0 1,1-1 0,-1 1-1,0-1 1,0 0 0,-4 4-1,-5 3 143,-1 0 0,0-1 1,-13 7-1,15-9-27,1-1 0,-1 0 0,0-1 0,0 0 0,0 0 0,-1-1 0,1 0 0,-1-1 0,-16 1 0,27-3-180,0 0 1,-1 0 0,1 0 0,-1-1-1,1 1 1,-1 0 0,1 0-1,-1 0 1,1-1 0,0 1 0,-1 0-1,1-1 1,-1 1 0,1 0 0,0-1-1,-1 1 1,1 0 0,0-1 0,0 1-1,-1-1 1,1 1 0,0 0 0,0-1-1,0 1 1,-1-1 0,1 1 0,0-1-1,0 1 1,0-1 0,0 1-1,0-1 1,0 1 0,0-1 0,0 1-1,0-1 1,0 1 0,0-1 0,0 1-1,1-1 1,-1 1 0,0-1 0,0 1-1,0 0 1,1-1 0,-1 1 0,0-1-1,0 1 1,1 0 0,-1-1-1,0 1 1,1 0 0,0-1 0,15-25-5025,5-2-3295</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8.023"/>
    </inkml:context>
    <inkml:brush xml:id="br0">
      <inkml:brushProperty name="width" value="0.025" units="cm"/>
      <inkml:brushProperty name="height" value="0.025" units="cm"/>
      <inkml:brushProperty name="color" value="#66CC00"/>
    </inkml:brush>
  </inkml:definitions>
  <inkml:trace contextRef="#ctx0" brushRef="#br0">17 1 14542,'0'0'6502,"3"13"-5157,0 7-861,0 1 0,-2 0 0,0 0 0,-1 0 0,-6 37 0,-2-14-475,1 0-1,3 0 1,2 1-1,4 66 1,-1-107-3554,1-12 733,-2-12-2277,-4-8-3356</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18.363"/>
    </inkml:context>
    <inkml:brush xml:id="br0">
      <inkml:brushProperty name="width" value="0.025" units="cm"/>
      <inkml:brushProperty name="height" value="0.025" units="cm"/>
      <inkml:brushProperty name="color" value="#66CC00"/>
    </inkml:brush>
  </inkml:definitions>
  <inkml:trace contextRef="#ctx0" brushRef="#br0">55 225 13741,'0'0'2109,"-8"3"442,-28 7-239,36-10-2265,-1 0 0,1 0 0,0 0 0,-1 0 0,1 0 0,0 0 0,-1 0 0,1 0 0,-1 0 0,1 0 0,0 0 0,-1 1 0,1-1 0,0 0 0,-1 0 0,1 0 0,0 0 0,-1 1 0,1-1 0,0 0 0,0 0 0,-1 0 0,1 1 1,0-1-1,0 0 0,-1 0 0,1 1 0,0-1 0,0 0 0,0 1 0,-1-1 0,1 0 0,0 1 0,0-1 0,0 0 0,0 1 0,0-1 0,0 0 0,0 1 0,0-1 0,0 1 0,0-1 0,0 0 0,0 1 0,0-1 0,0 0 0,0 1 0,0-1 0,0 0 0,0 1 0,1-1 0,-1 0 0,0 1 0,0-1 0,0 0 0,0 1 0,1-1 0,-1 0 0,0 0 0,0 1 0,1-1 0,-1 0 0,0 0 0,1 1 1,19 6 1363,-6-7-1298,1 0-1,-1-1 0,1 0 1,-1-1-1,0-1 0,1 0 1,-1-1-1,-1 0 0,1-1 1,-1-1-1,1 0 0,-2-1 1,1 0-1,-1-1 0,14-11 1,9-11 178,0-2 0,-2-2 1,39-49-1,-72 83-292,0-1 0,0 1 0,0 0 0,0-1 0,1 1 0,-1 0 0,0-1 1,0 1-1,1 0 0,-1-1 0,0 1 0,0 0 0,1 0 0,-1-1 0,0 1 0,1 0 0,-1 0 0,0 0 0,1 0 0,-1 0 0,1-1 1,-1 1-1,0 0 0,1 0 0,-1 0 0,0 0 0,1 0 0,-1 0 0,1 0 0,-1 0 0,0 0 0,1 0 0,4 13-71,-4 31-78,-1-34 131,-2 36-121,2 57 386,1-96-479,-1-1 0,2 1 0,-1-1 1,0 1-1,1-1 0,1 1 0,-1-1 1,1 0-1,0 0 0,0 0 0,0 0 0,5 5 1,17 7-5438,3-10-6213</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23.768"/>
    </inkml:context>
    <inkml:brush xml:id="br0">
      <inkml:brushProperty name="width" value="0.025" units="cm"/>
      <inkml:brushProperty name="height" value="0.025" units="cm"/>
      <inkml:brushProperty name="color" value="#66CC00"/>
    </inkml:brush>
  </inkml:definitions>
  <inkml:trace contextRef="#ctx0" brushRef="#br0">1 124 5830,'0'0'5941,"6"-9"-3677,0-1-1751,1 1 0,1-1 0,0 1 1,0 1-1,18-15 0,-22 20-301,0 0 1,0 0-1,1 0 1,-1 0 0,1 1-1,-1 0 1,1 0-1,0 0 1,0 0-1,0 1 1,0 0-1,0 0 1,0 0-1,0 1 1,1-1-1,-1 1 1,0 0-1,0 1 1,5 0-1,-8 0-188,0 0 0,-1 0-1,0 0 1,1 0 0,-1 0-1,1 0 1,-1 0 0,0 0 0,0 1-1,0-1 1,0 0 0,0 1-1,0-1 1,0 1 0,0-1-1,0 1 1,-1-1 0,1 1 0,-1 0-1,1-1 1,-1 1 0,0 0-1,1-1 1,-1 1 0,0 2-1,-1 51 768,0-46-548,-8 46 728,6-46-842,1 0-1,0 1 1,1 0 0,0-1-1,0 1 1,1 0 0,0-1-1,0 1 1,4 17 0,-3-26-89,0 1 0,0-1 0,0 0 0,0 0 0,1 0 0,-1 0 0,0 0 0,0 0 0,1 0 0,-1-1 0,0 1 0,1 0 0,-1-1 0,1 1 0,-1-1 0,0 1 0,1-1 0,-1 0 0,1 0 0,0 1 0,-1-1 0,1 0 0,-1 0 0,1-1 0,-1 1 0,1 0 0,-1 0 0,1-1 0,-1 1 0,1-1 0,1 0 0,4-1 19,-1 0 1,1-1 0,0 0 0,-1 0 0,9-5 0,-4 0-13,0-1 1,0 0-1,-1-1 1,0 0-1,-1-1 1,0 0-1,-1 0 1,0-1-1,-1 0 1,0 0-1,-1-1 1,0 1-1,-1-2 1,-1 1-1,0 0 1,0-1-1,-2 0 0,3-25 1,-5 37-30,0 1 0,0 0 1,0 0-1,0 0 0,0-1 0,0 1 0,-1 0 1,1 0-1,0 0 0,-1 0 0,1-1 0,0 1 1,-1 0-1,0 0 0,1 0 0,-1 0 0,0 0 1,1 0-1,-1 0 0,0 1 0,0-1 0,0 0 1,0 0-1,0 1 0,0-1 0,0 0 0,0 1 1,0-1-1,0 1 0,0-1 0,0 1 0,0-1 1,0 1-1,-1 0 0,1 0 0,0 0 0,0 0 1,0 0-1,-1 0 0,1 0 0,0 0 0,0 0 1,0 0-1,0 1 0,-1-1 0,1 0 0,0 1 1,0-1-1,0 1 0,0-1 0,0 1 0,0 0 1,0-1-1,0 1 0,-1 1 0,1-1-81,0-1 0,0 0 0,0 1-1,0-1 1,0 1 0,0 0 0,0-1 0,0 1-1,0 0 1,0-1 0,1 1 0,-1 0 0,0 0-1,1 0 1,-1 0 0,0-1 0,1 1 0,-1 0-1,1 0 1,0 0 0,-1 0 0,1 0 0,0 1-1,-1-1 1,1 0 0,0 0 0,0 0 0,0 0 0,0 0-1,0 0 1,0 0 0,0 0 0,1 0 0,-1 0-1,0 0 1,0 0 0,1 0 0,-1 0 0,1 0-1,-1 0 1,1 0 0,-1 0 0,1 0 0,0 0-1,-1 0 1,1 0 0,0-1 0,0 1 0,0 0 0,-1-1-1,1 1 1,0 0 0,0-1 0,0 1 0,0-1-1,0 0 1,0 1 0,0-1 0,0 0 0,0 1-1,2-1 1,4 2-1212,1 0 0,-1-1 0,1 0 0,-1 0 0,14-1 0,14 0-5771</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24.153"/>
    </inkml:context>
    <inkml:brush xml:id="br0">
      <inkml:brushProperty name="width" value="0.025" units="cm"/>
      <inkml:brushProperty name="height" value="0.025" units="cm"/>
      <inkml:brushProperty name="color" value="#66CC00"/>
    </inkml:brush>
  </inkml:definitions>
  <inkml:trace contextRef="#ctx0" brushRef="#br0">75 0 16848,'0'0'2354,"-8"7"-149,4-3-1949,-37 35 1858,39-37-1971,0 0 1,0 0-1,0 1 0,0-1 1,1 1-1,-1-1 0,1 1 1,0-1-1,0 1 0,0 0 1,0 0-1,0-1 0,0 1 1,1 0-1,-1 0 0,1 0 1,0 0-1,0 0 1,0 4-1,3-6-126,1 0 0,-1 0-1,0 0 1,1-1 0,-1 1 0,1-1 0,-1 1 0,0-1-1,1 0 1,-1-1 0,1 1 0,6-2 0,2-1-146,0 0 1,0-1-1,15-8 1,-20 9 70,-1-1 1,1 1 0,0 1 0,0-1 0,0 1-1,0 0 1,0 1 0,0-1 0,1 2 0,-1-1 0,1 1-1,-1 0 1,0 0 0,12 3 0,-17-2 132,0 0-1,0 1 1,-1-1 0,1 1 0,0-1 0,-1 1 0,1 0-1,-1 0 1,1 0 0,-1-1 0,0 2 0,0-1 0,0 0-1,0 0 1,0 0 0,0 0 0,-1 1 0,1-1 0,-1 0-1,1 0 1,-1 1 0,0-1 0,0 0 0,0 1 0,-1 3-1,1-3 65,0 1 0,0-1 0,1 0 0,-1 1 0,1-1 0,0 0 0,0 0 0,0 0 0,2 6 0,-1-8-123,-1 0 0,0 0 0,0 0 0,0 0 0,1-1-1,-1 1 1,0 0 0,1-1 0,-1 1 0,1 0 0,-1-1 0,1 0-1,-1 1 1,1-1 0,-1 0 0,1 0 0,-1 0 0,1 0 0,-1 0 0,1 0-1,-1 0 1,1-1 0,-1 1 0,1 0 0,-1-1 0,1 0 0,1 0-1,7-3-33,0-1 0,0 0 0,0 0 0,-1-1-1,0 0 1,12-10 0,-16 10-94,1 1 0,0 0 0,0 1 1,0-1-1,0 1 0,1 1 0,0-1 0,0 1 1,0 0-1,0 1 0,0-1 0,0 2 0,1-1 1,-1 1-1,11-1 0,-17 3 107,0 0 1,0 0-1,0 0 1,0 0-1,-1 0 1,1 0-1,0 0 1,-1 1-1,1-1 1,-1 0-1,1 0 1,-1 1-1,0-1 1,1 0-1,-1 1 1,0-1-1,0 0 1,0 0-1,0 1 1,0-1-1,0 0 1,-1 3-1,-1 33-748,2-36 654,-1 3-592,1 0-781</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25.054"/>
    </inkml:context>
    <inkml:brush xml:id="br0">
      <inkml:brushProperty name="width" value="0.025" units="cm"/>
      <inkml:brushProperty name="height" value="0.025" units="cm"/>
      <inkml:brushProperty name="color" value="#66CC00"/>
    </inkml:brush>
  </inkml:definitions>
  <inkml:trace contextRef="#ctx0" brushRef="#br0">40 143 12812,'0'0'10068,"-3"12"-8909,-9 35-252,3-1 1,-7 88-1,26-145-469,1-12-299,-6-6-45,0 0 1,-2-1 0,-1 1-1,-2-1 1,0 0-1,-6-30 1,-1 28 514,6 33-595,1-1 0,-1 0 0,1 0 0,0 0 0,-1 1 0,1-1 0,0 0 0,-1 1-1,1-1 1,0 0 0,-1 1 0,1-1 0,0 0 0,0 1 0,-1-1 0,1 1 0,0-1 0,0 0 0,0 1 0,0-1 0,0 1 0,0-1 0,-1 1 0,1-1 0,0 1 0,0-1 0,0 0 0,0 1 0,0-1 0,1 1 0,-1 0 0,-1 5 9,1-1 0,0 1 0,0 0 0,0-1 0,0 1-1,1-1 1,0 1 0,0-1 0,1 1 0,2 6 0,-2-8-12,1 0 0,0-1 1,0 1-1,0 0 0,0-1 1,0 0-1,0 0 0,1 0 1,0 0-1,-1 0 0,1-1 1,0 1-1,0-1 0,1 0 1,-1-1-1,0 1 0,1-1 1,-1 1-1,1-1 0,-1-1 0,1 1 1,0-1-1,-1 1 0,1-1 1,0-1-1,-1 1 0,1-1 1,-1 0-1,1 0 0,-1 0 1,7-3-1,1 0 3,0-1 0,0 0 0,-1-1 1,0 0-1,0-1 0,-1 0 0,0 0 0,0-1 0,0-1 0,11-13 1,-12 11-5,0-1 1,-1 0 0,-1 0-1,0-1 1,-1 1 0,0-1-1,6-21 1,-20 69-28,1 0 0,2 1 1,2 0-1,1 0 0,1 0 0,6 44 1,-4-75 36,0 1 0,0-1 0,1 0 0,0 0 0,0-1 1,1 1-1,-1 0 0,1-1 0,0 1 0,0-1 0,0 0 1,6 5-1,-7-6-241,1-1 0,-1 0 0,1-1 0,-1 1 0,1 0 0,0-1 0,0 1 0,0-1 0,5 1 0,-6-1-364,1-1-1,-1 1 1,1-1-1,0 0 1,-1 0 0,1 0-1,-1 0 1,1-1 0,-1 1-1,1-1 1,-1 1-1,1-1 1,2-1 0,12-11-9265</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26.194"/>
    </inkml:context>
    <inkml:brush xml:id="br0">
      <inkml:brushProperty name="width" value="0.025" units="cm"/>
      <inkml:brushProperty name="height" value="0.025" units="cm"/>
      <inkml:brushProperty name="color" value="#66CC00"/>
    </inkml:brush>
  </inkml:definitions>
  <inkml:trace contextRef="#ctx0" brushRef="#br0">115 456 10474,'0'0'8306,"-6"-10"-6565,-1-7-1084,-18-29 2113,24 45-2688,1 0-1,0 1 1,-1-1-1,1 0 1,-1 1-1,1-1 1,-1 0-1,0 1 1,1-1-1,-1 1 1,0-1-1,1 1 1,-1-1 0,0 1-1,1 0 1,-1-1-1,0 1 1,0 0-1,0 0 1,1-1-1,-1 1 1,0 0-1,0 0 1,0 0 0,1 0-1,-1 0 1,0 0-1,0 0 1,-1 1-1,0 0-13,0 0 0,0 0 0,0 0 0,1 0 0,-1 0 0,0 1 0,1-1 0,-1 1 0,1-1 0,0 1 0,-2 2 0,-2 3 117,0 1-1,1-1 1,0 1 0,-4 14-1,7-19-97,-1 1 0,1 0 0,0 0 0,0 0 1,1 0-1,-1-1 0,1 1 0,0 0 0,0 0 0,0 0 0,1 0 0,-1 0 0,1 0 0,0 0 0,2 4 0,-2-6-72,1 0 0,0 0 0,0 0 0,0 0 0,0-1 0,0 1 0,0-1-1,1 0 1,-1 0 0,0 0 0,1 0 0,-1 0 0,1 0 0,-1 0 0,1-1 0,-1 1 0,1-1 0,-1 0 0,1 0 0,0 0-1,-1 0 1,1 0 0,4-1 0,1-1-29,-1 1 0,1-1 0,-1 0 0,0-1 0,0 1 0,0-1 0,0-1 0,0 0 0,0 1 0,-1-2 0,0 1 0,0-1 0,0 0 0,-1 0 0,7-8 0,-6 6-38,0 0 0,-1 0 1,1 0-1,-1-1 0,-1 0 1,0 0-1,0-1 0,0 1 0,-1-1 1,0 0-1,-1 0 0,2-12 0,-4 21 50,0 0 1,0 0-1,0 0 0,0-1 0,0 1 0,1 0 0,-1 0 0,0 0 0,0 0 0,0 0 0,0 0 0,0-1 0,0 1 0,0 0 0,0 0 0,0 0 0,0 0 0,0 0 0,0-1 1,0 1-1,-1 0 0,1 0 0,0 0 0,0 0 0,0 0 0,0 0 0,0-1 0,0 1 0,0 0 0,0 0 0,0 0 0,0 0 0,0 0 0,-1 0 0,1 0 0,0 0 0,0 0 1,0-1-1,0 1 0,0 0 0,0 0 0,0 0 0,-1 0 0,1 0 0,0 0 0,0 0 0,0 0 0,0 0 0,0 0 0,-1 0 0,1 0 0,0 0 0,0 0 0,0 0 0,0 0 0,0 0 1,0 0-1,-1 0 0,1 0 0,0 0 0,0 0 0,0 1 0,0-1 0,-1 0 0,-10 10-4,-10 16 154,16-17-77,1 1-1,-1-1 1,2 1-1,-1 0 0,1 0 1,1 0-1,0 0 1,-2 17-1,4-25-58,0 0 1,0 0-1,1 0 0,-1 0 1,0 0-1,1 0 0,-1 1 1,1-1-1,0 0 0,-1-1 1,1 1-1,0 0 0,0 0 1,0 0-1,1 0 1,-1-1-1,0 1 0,4 2 1,-3-2-5,1-1 0,0 0 0,-1 1 0,1-1 0,0-1 0,0 1 0,0 0 1,0-1-1,0 1 0,0-1 0,0 0 0,0 0 0,0 0 0,0 0 0,-1-1 0,1 1 1,5-2-1,-2 0-33,0 0 0,0-1 0,0 0 0,0 0 0,0 0 0,-1-1 0,0 0 0,1 0 0,-2 0 0,1-1 0,0 1 0,-1-1 0,0 0 0,0 0 0,0-1 0,-1 1 0,1-1 0,3-11 0,-1 4-18,0 0 1,-2-1-1,1 1 0,-2-1 0,0 0 0,0 0 1,0-24-1,-25 120 470,22-79-399,-1-1 0,1 1 0,0 0 0,0-1 0,0 1 0,0 0 0,0 0 0,1-1 0,-1 1 0,1 0-1,0-1 1,0 1 0,0-1 0,0 1 0,0-1 0,0 1 0,1-1 0,-1 0 0,1 1 0,0-1 0,-1 0 0,4 2 0,-3-3-18,0 0 0,0 0-1,0-1 1,0 1 0,0 0 0,1-1 0,-1 0 0,0 1-1,0-1 1,1 0 0,-1 0 0,0 0 0,1-1 0,-1 1-1,0 0 1,0-1 0,0 0 0,1 1 0,-1-1 0,0 0-1,0 0 1,0 0 0,0 0 0,0 0 0,-1-1 0,1 1-1,3-3 1,7-9-66,-1-1-1,0 0 0,0-1 1,-1 0-1,7-16 1,-6 13-180,-11 18 225,0 0 0,0 0-1,0 0 1,1 0 0,-1 0-1,0 0 1,0 0 0,0 0-1,0 0 1,0 0-1,0 0 1,0 0 0,0 0-1,0 0 1,0 0 0,0 0-1,0 0 1,0 0 0,1 0-1,-1 0 1,0 0-1,0 0 1,0 0 0,0 0-1,0 0 1,-5 17 106,1 0-1,0-1 1,1 2-1,1-1 1,0 0-1,2 26 1,0-41-89,1-1-1,-1 1 1,1 0-1,-1-1 1,1 1-1,0-1 1,-1 1-1,1-1 1,0 0-1,0 1 1,0-1-1,0 0 1,0 0 0,1 1-1,-1-1 1,0 0-1,1 0 1,-1 0-1,0-1 1,1 1-1,-1 0 1,1 0-1,-1-1 1,1 1-1,0-1 1,-1 1 0,1-1-1,0 0 1,-1 0-1,1 0 1,0 0-1,-1 0 1,4 0-1,0 0 4,-1 0 0,1-1-1,0 1 1,0-1-1,0 0 1,0-1 0,-1 1-1,1-1 1,0 0-1,7-4 1,-1-4-122,0-1 0,0 0 0,-1 0 0,0-1 0,-1 0 0,-1-1 0,0 0 0,0-1 0,-2 1 0,9-25 0,-3 11 49,24-39-1,-13 31-241,37-62-643,-55 89 910,0-1-1,-2 0 0,1 0 1,-1 0-1,0 0 0,-1-1 0,0 1 1,2-17-1,-13 32 122,-2 11 65,-11 30 94,2 0 0,1 2 0,3 0 0,2 0-1,3 2 1,1-1 0,3 2 0,-2 84 0,9-121-240,-5 142 140,3-134-89,-1-1-1,-1 1 1,-1 0 0,-14 36-1,9-110 579,-7-66-583,10 87-64,2 0-1,1 0 0,1 0 1,2-1-1,5-51 0,-4 78-41,1 0 0,1 1-1,-1-1 1,1 1 0,-1-1-1,1 1 1,0 0-1,0 0 1,0 0 0,1 0-1,-1 0 1,1 0 0,0 0-1,0 1 1,-1-1 0,2 1-1,-1 0 1,0 0 0,6-2-1,8-4-1030,0 1-1,35-9 1,-1-1-3143,-13-1-977,0-4-2926</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26.768"/>
    </inkml:context>
    <inkml:brush xml:id="br0">
      <inkml:brushProperty name="width" value="0.025" units="cm"/>
      <inkml:brushProperty name="height" value="0.025" units="cm"/>
      <inkml:brushProperty name="color" value="#66CC00"/>
    </inkml:brush>
  </inkml:definitions>
  <inkml:trace contextRef="#ctx0" brushRef="#br0">90 2 9641,'-7'36'8108,"-15"16"-3628,1-5-1811,-7 57 940,23-80-3391,2-1 0,0 1 0,2 0-1,3 42 1,-2-65-211,-1 0 1,1 0-1,0 1 0,0-1 0,1 0 1,-1 0-1,0 0 0,0 0 1,0 1-1,1-1 0,-1 0 0,1 0 1,-1 0-1,1 0 0,-1 0 1,1 0-1,0 0 0,1 2 0,7-17 176,5-39-168,-2-45-693,-1-117 0,-15 199 639,-4 19-49,-7 25 119,12-17 42,1 1 0,0 0-1,1 0 1,0-1 0,1 1 0,0 0-1,1 0 1,2 12 0,-2-21-39,0 0 0,-1 0 1,1 0-1,0 0 0,1 0 1,-1-1-1,0 1 0,1 0 1,0 0-1,-1-1 0,1 0 1,0 1-1,0-1 0,1 0 0,-1 0 1,0 0-1,1 0 0,-1 0 1,1 0-1,0-1 0,-1 1 1,1-1-1,0 0 0,0 0 1,0 0-1,0 0 0,0 0 1,0-1-1,0 0 0,0 1 0,0-1 1,0 0-1,0 0 0,0-1 1,6 0-1,-2-1 3,1 0-1,-1-1 1,1 0 0,-1 0-1,0 0 1,0-1 0,0 0 0,-1-1-1,1 1 1,-1-1 0,0 0-1,0-1 1,-1 0 0,8-10-1,2-2-32,-1-2 0,-1 0 0,16-33 0,-26 48-8,-1 0 0,1 0-1,-2 1 1,1-1 0,0-1 0,-1 1 0,0 0 0,1-7 0,-3 12 4,1-1 1,0 1 0,0 0 0,-1 0-1,1 0 1,0 0 0,0 0 0,-1 0-1,1 0 1,0 0 0,0-1-1,-1 1 1,1 0 0,0 0 0,0 0-1,-1 0 1,1 0 0,0 1 0,0-1-1,-1 0 1,1 0 0,0 0 0,0 0-1,-1 0 1,1 0 0,0 0 0,0 0-1,-1 0 1,1 1 0,0-1 0,0 0-1,0 0 1,-1 0 0,1 1 0,0-1-1,0 0 1,0 0 0,0 0 0,-1 1-1,1-1 1,0 0 0,0 0-1,0 1 1,0-1 0,0 0 0,0 1-1,-11 10 78,6 0 20,1 0 1,0 0-1,0 0 1,1 1-1,1-1 1,0 1-1,-1 19 1,4 84 506,1-105-529,-1-1 0,1 0 0,0 1 0,1-1 0,7 16-1,10 8-1660,-18-31 942,-1 0 0,1-1 0,0 1-1,0 0 1,0-1 0,0 1 0,0-1 0,0 1-1,1-1 1,3 2 0,3-2-6446,1-1-4864</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5:27.100"/>
    </inkml:context>
    <inkml:brush xml:id="br0">
      <inkml:brushProperty name="width" value="0.025" units="cm"/>
      <inkml:brushProperty name="height" value="0.025" units="cm"/>
      <inkml:brushProperty name="color" value="#66CC00"/>
    </inkml:brush>
  </inkml:definitions>
  <inkml:trace contextRef="#ctx0" brushRef="#br0">16 0 20083,'0'0'3107,"-10"78"-1441,5-41-225,5 1-224,-1 0-608,1-1-481,0-8-737,12-9-2690,5-8-4677</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4.060"/>
    </inkml:context>
    <inkml:brush xml:id="br0">
      <inkml:brushProperty name="width" value="0.025" units="cm"/>
      <inkml:brushProperty name="height" value="0.025" units="cm"/>
      <inkml:brushProperty name="color" value="#66CC00"/>
    </inkml:brush>
  </inkml:definitions>
  <inkml:trace contextRef="#ctx0" brushRef="#br0">188 33 7111,'0'0'12171,"-10"-6"-10457,5 1-1431,3 3-214,0 0 0,-1 0 0,1 0 0,0 1 1,-1-1-1,1 0 0,-1 1 0,1 0 0,-1-1 1,0 1-1,0 0 0,1 1 0,-1-1 0,0 0 1,0 1-1,0 0 0,0-1 0,0 1 0,0 0 1,0 0-1,0 1 0,0-1 0,1 1 0,-1-1 1,-4 2-1,1 3 57,-1-1 1,1 1-1,0 0 1,0 1-1,0-1 1,1 1 0,-1 0-1,1 1 1,1-1-1,0 1 1,0 0-1,-5 11 1,4-7-17,1 0 0,0 1 0,1-1 0,0 1 0,1 0 0,0 0 0,0 19 0,2-29-99,0 0 0,1-1-1,-1 1 1,0-1 0,0 1 0,1 0 0,-1-1 0,1 1 0,-1-1-1,1 1 1,0-1 0,0 1 0,-1-1 0,1 0 0,0 1 0,0-1-1,0 0 1,1 0 0,-1 1 0,0-1 0,0 0 0,1 0 0,-1 0-1,0-1 1,1 1 0,-1 0 0,1 0 0,-1-1 0,1 1 0,-1-1-1,1 0 1,0 1 0,-1-1 0,1 0 0,0 0 0,-1 0 0,1 0-1,-1 0 1,1 0 0,0 0 0,-1-1 0,4 0 0,3 0 16,0-1 0,0 0 0,0 0 0,0-1 0,-1 0 0,1-1 0,10-6 0,-3 0 0,-1-1 1,-1-1-1,0 0 0,20-24 0,-27 30-16,-1-1-1,-1 0 1,1 0-1,-1 0 1,0 0-1,-1-1 1,0 1-1,0-1 1,-1 0-1,1 0 0,-2 0 1,2-10-1,-3 18-9,0 0-1,0 0 0,0 0 0,0-1 1,0 1-1,0 0 0,0 0 0,1 0 0,-1 0 1,0 0-1,0 0 0,0-1 0,0 1 0,0 0 1,0 0-1,0 0 0,0 0 0,0 0 1,0 0-1,0-1 0,-1 1 0,1 0 0,0 0 1,0 0-1,0 0 0,0 0 0,0 0 0,0-1 1,0 1-1,0 0 0,0 0 0,0 0 0,0 0 1,0 0-1,-1 0 0,1 0 0,0 0 1,0 0-1,0 0 0,0 0 0,0-1 0,0 1 1,0 0-1,-1 0 0,1 0 0,0 0 0,0 0 1,0 0-1,0 0 0,0 0 0,0 0 1,-1 0-1,1 0 0,0 0 0,0 0 0,0 0 1,0 0-1,0 0 0,0 0 0,-1 1 0,1-1 1,0 0-1,0 0 0,0 0 0,0 0 1,0 0-1,0 0 0,-11 12-5,-8 17 44,14-14 115,0-1 0,1 1 0,1 1 0,-3 30 0,5-43-126,1 0-1,-1 0 1,1 1-1,0-1 1,0 0-1,1 1 1,-1-1 0,1 0-1,-1 0 1,1 1-1,0-1 1,0 0-1,0 0 1,1 0-1,-1 0 1,1 0-1,0 0 1,0-1-1,0 1 1,0 0-1,0-1 1,0 0-1,1 1 1,-1-1-1,1 0 1,0 0-1,-1 0 1,1-1-1,4 3 1,2-2 42,0-1 1,0 0 0,0 0 0,0-1-1,0 0 1,1-1 0,-1 0 0,0 0-1,0-1 1,0 0 0,-1 0 0,1-1-1,0 0 1,-1-1 0,0 0 0,0 0-1,0-1 1,12-9 0,-12 9-61,-1 0 1,0-1-1,0 0 1,-1 0-1,0 0 1,0-1-1,0 0 1,-1 0-1,0-1 1,0 1-1,-1-1 0,0 0 1,0-1-1,-1 1 1,0 0-1,-1-1 1,1 0-1,-2 1 1,2-11-1,-7 19-20,-5 11 7,-6 14 70,12-18 37,-1 0 0,1 1 1,0-1-1,0 1 0,1 0 1,0 0-1,0 0 0,1 0 1,0 0-1,0 14 0,2-21-89,-1 0 0,1 0-1,0 0 1,-1-1-1,1 1 1,-1 0 0,1 0-1,0-1 1,0 1-1,0 0 1,-1-1 0,1 1-1,0-1 1,0 1-1,0-1 1,0 0 0,0 1-1,0-1 1,0 0-1,0 0 1,0 1 0,0-1-1,0 0 1,0 0-1,0 0 1,0 0 0,0 0-1,1-1 1,30-4 175,-20 0-173,-1-1 0,0 0 0,0 0 0,-1-1 0,1-1 0,-2 0 0,1 0 0,-1-1 0,0 0 0,-1-1 0,0 1 0,-1-2 0,0 1 0,0-1 0,-1 0 0,8-23-1,-23 61-110,1-7 90,1 0 0,1 0 0,1 1 0,1 0 0,1 0 0,-1 27 0,4-47-11,0 1 0,0-1 0,0 1 0,0-1 0,0 1 0,0-1 0,1 1-1,-1-1 1,1 1 0,-1-1 0,1 0 0,0 1 0,-1-1 0,1 0 0,0 0 0,0 0 0,0 1 0,0-1 0,0 0 0,0 0 0,0 0 0,0 0 0,1-1 0,-1 1 0,2 1 0,0-1-139,0 0-1,0-1 1,0 1 0,0 0-1,0-1 1,1 0 0,-1 0-1,0 0 1,0 0 0,0-1-1,5 0 1,2-2-1113,-1 1 0,1-1 0,-1-1 0,0 0-1,0 0 1,0-1 0,8-6 0,16-15-8257</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4.461"/>
    </inkml:context>
    <inkml:brush xml:id="br0">
      <inkml:brushProperty name="width" value="0.025" units="cm"/>
      <inkml:brushProperty name="height" value="0.025" units="cm"/>
      <inkml:brushProperty name="color" value="#66CC00"/>
    </inkml:brush>
  </inkml:definitions>
  <inkml:trace contextRef="#ctx0" brushRef="#br0">124 184 10602,'0'0'5547,"-12"12"-2510,3-4-2677,-9 8 1429,-29 36-1,43-48-1492,0 1 0,0 0 0,1 1 0,-1-1 0,1 0 0,1 1 0,-1 0 0,1 0 0,0 0-1,0 0 1,1 0 0,0 0 0,0 0 0,0 8 0,1-12-284,0-1 1,1 1-1,0-1 1,-1 1-1,1 0 0,0-1 1,0 0-1,0 1 1,0-1-1,0 1 1,0-1-1,1 0 0,-1 0 1,0 0-1,0 0 1,1 0-1,-1 0 0,1 0 1,-1 0-1,1 0 1,-1-1-1,1 1 0,0-1 1,-1 1-1,1-1 1,0 1-1,-1-1 0,1 0 1,0 0-1,3 0 1,56-2 61,-47 0-65,0-1 0,0-1-1,-1 0 1,1-1 0,-1 0 0,0-1-1,-1-1 1,0 0 0,0-1 0,0 0 0,-1 0-1,0-1 1,0-1 0,-1 0 0,11-14-1,-10 10 7,-1 1 0,0-2-1,0 1 1,-2-2 0,0 1-1,-1-1 1,0 0 0,-1 0-1,-1-1 1,-1 0 0,0 0-1,1-18 1,-4 33-12,-1 0-1,0 1 0,1-1 1,-1 0-1,0 0 1,0 0-1,0 1 0,-1-1 1,1 0-1,0 0 1,-1 1-1,1-1 0,-1 0 1,0 0-1,1 1 0,-1-1 1,0 1-1,0-1 1,0 0-1,0 1 0,0 0 1,0-1-1,-1 1 1,1 0-1,0-1 0,-1 1 1,1 0-1,-1 0 1,1 0-1,-1 0 0,-2 0 1,1 0 4,0 1 0,-1 0 0,1 0 0,-1 0 0,1 0 0,0 0 1,-1 1-1,1-1 0,0 1 0,-1 0 0,1 0 0,0 0 0,0 1 0,0-1 0,0 1 1,-5 3-1,0-1 34,1 1 0,-1 1 0,1-1 1,0 1-1,1 1 0,-1-1 0,1 1 0,0 0 1,1 0-1,0 1 0,0 0 0,0 0 1,1 0-1,1 0 0,-1 1 0,1-1 0,-3 15 1,6-21-41,0-1 1,1 1 0,-1 0 0,0 0-1,1-1 1,-1 1 0,1 0-1,-1-1 1,1 1 0,0-1 0,-1 1-1,1-1 1,0 1 0,0-1-1,0 0 1,1 1 0,-1-1 0,0 0-1,0 0 1,1 0 0,-1 0-1,0 0 1,1 0 0,-1 0-1,1 0 1,0 0 0,-1-1 0,4 2-1,55 12-261,-40-10-68,-11-3 166,-1 1 1,0 1 0,0-1 0,0 1 0,0 1 0,0 0-1,0 0 1,-1 0 0,0 1 0,12 10 0,-16-12 154,0 1 0,-1-1 0,1 1-1,-1-1 1,0 1 0,0 0 0,0 0 0,-1 0 0,1 0 0,-1 0 0,0 0 0,0 0 0,0 0-1,-1 1 1,0-1 0,0 0 0,0 0 0,0 1 0,0-1 0,-1 0 0,0 0 0,0 1-1,-2 4 1,-13 23-3996,12-25-2660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5.506"/>
    </inkml:context>
    <inkml:brush xml:id="br0">
      <inkml:brushProperty name="width" value="0.025" units="cm"/>
      <inkml:brushProperty name="height" value="0.025" units="cm"/>
    </inkml:brush>
  </inkml:definitions>
  <inkml:trace contextRef="#ctx0" brushRef="#br0">99 141 4516,'0'0'18428,"-10"-3"-18070,6 2-336,0 0 0,0 0 0,0 0 0,0 1 1,0-1-1,0 1 0,0 0 0,0 0 0,0 0 0,-7 2 0,9-1-13,0 0-1,0 0 0,-1 0 1,1 1-1,0-1 1,0 1-1,1-1 1,-1 1-1,0 0 0,1-1 1,-1 1-1,0 0 1,1 0-1,0 0 1,0 1-1,0-1 0,0 0 1,0 0-1,0 1 1,0-1-1,1 0 1,-1 1-1,1-1 0,-1 5 1,1-5 5,-1 0 0,1 0 1,-1 0-1,1 0 0,0-1 0,0 1 1,0 0-1,0 0 0,0 0 0,0 0 1,1 0-1,-1 0 0,1-1 0,-1 1 1,1 0-1,0 0 0,-1-1 0,1 1 1,0 0-1,0-1 0,3 4 0,-3-4 1,1-1 0,-1 1-1,1 0 1,0 0-1,0 0 1,-1-1 0,1 1-1,0-1 1,0 0 0,0 1-1,0-1 1,0 0-1,-1 0 1,1 0 0,0 0-1,0 0 1,3-2 0,5 0 14,-1-1 0,0 0 1,0 0-1,0-1 0,0-1 1,0 1-1,9-8 0,1-3-23,0 0-1,23-25 1,-35 33 16,-1 0 0,-1 0 1,1-1-1,-1 1 1,0-1-1,-1-1 0,0 1 1,0-1-1,3-11 0,-7 20-1,0-1 0,1 1 0,-1 0 0,0-1 0,0 1-1,0 0 1,1-1 0,-1 1 0,0 0 0,0 0-1,0-1 1,0 1 0,0 0 0,0-1 0,0 1 0,0 0-1,0-1 1,0 1 0,0-1 0,0 1 0,0 0-1,0-1 1,0 1 0,0 0 0,0-1 0,0 1 0,-1 0-1,1 0 1,0-1 0,0 1 0,0 0 0,-1-1 0,1 1-1,0 0 1,0 0 0,0-1 0,-1 1 0,1 0-1,0 0 1,-1 0 0,1-1 0,0 1 0,0 0 0,-1 0-1,1 0 1,-13 12 207,7-1-118,1 1 1,1 0 0,0 0 0,0 0 0,2 1 0,-1-1 0,2 1 0,-1-1-1,2 1 1,0-1 0,0 1 0,4 19 0,-4-30-67,1 0 0,-1 0 0,1 0 0,0-1 0,0 1 0,0 0 0,0 0 0,0 0 0,0-1-1,1 1 1,-1-1 0,1 1 0,-1-1 0,1 0 0,-1 1 0,1-1 0,0 0 0,-1 0 0,1 0 0,0 0 0,0 0 0,0-1 0,0 1 0,0 0 0,0-1 0,0 0 0,0 1 0,0-1-1,0 0 1,0 0 0,0 0 0,0 0 0,0 0 0,0-1 0,0 1 0,0-1 0,0 1 0,0-1 0,2-1 0,6-1 27,-1-1-1,0 1 1,-1-2 0,1 1-1,-1-1 1,15-12 0,-9 6-53,0-1 0,-1-1 0,-1 0 0,0 0 0,-1-1-1,0-1 1,-1 0 0,-1 0 0,-1-1 0,9-19 0,-28 72-110,4-17 257,1 1 0,2-1-1,0 1 1,-2 34 0,6-54-139,-1 0 1,1 0 0,0 0 0,0 0 0,0 0 0,0 0-1,0 0 1,0 0 0,0 0 0,1 0 0,-1 0 0,0 0-1,1 0 1,-1 0 0,0 0 0,1 0 0,-1 0 0,1-1-1,-1 1 1,1 0 0,0 0 0,-1 0 0,1-1-1,0 1 1,0 0 0,-1-1 0,1 1 0,0-1 0,0 1-1,1 0 1,0-1 0,0 0 0,0 0-1,0 0 1,0 0 0,0-1-1,0 1 1,0-1 0,0 1-1,0-1 1,-1 0 0,1 1-1,0-1 1,0 0 0,1-2-1,8-4 25,0-1 0,0 0 1,12-15-1,-10 11-53,-1-2 0,0 0 1,-1 0-1,0-1 1,-1-1-1,-1 0 0,-1 0 1,0 0-1,9-31 1,-24 93-160,2 0 1,0 75 0,5-120 5,0 0 1,0 1-1,1-1 0,-1 0 1,0 0-1,0 0 0,1 0 0,-1 0 1,1 1-1,-1-1 0,1 0 0,-1 0 1,1 0-1,0 0 0,-1 0 0,1-1 1,0 1-1,0 0 0,0 0 1,0 0-1,-1-1 0,1 1 0,0 0 1,0-1-1,1 1 0,-1-1 0,0 1 1,0-1-1,0 0 0,0 1 0,0-1 1,2 0-1,-1 1-699,0-1-1,0 0 1,0 0 0,0-1-1,0 1 1,0 0 0,0-1-1,0 1 1,-1-1 0,1 1-1,0-1 1,0 0 0,2-2-1,10-8-12832</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5.328"/>
    </inkml:context>
    <inkml:brush xml:id="br0">
      <inkml:brushProperty name="width" value="0.025" units="cm"/>
      <inkml:brushProperty name="height" value="0.025" units="cm"/>
      <inkml:brushProperty name="color" value="#66CC00"/>
    </inkml:brush>
  </inkml:definitions>
  <inkml:trace contextRef="#ctx0" brushRef="#br0">143 251 14830,'0'0'2947,"1"-10"-833,-1 9-2079,0-4 237,1 1 0,-1 0 0,-1 0-1,1 0 1,0 0 0,-1 0-1,0 0 1,-2-7 0,2 10-161,0-1 1,0 1-1,0-1 1,0 1-1,0 0 1,-1-1-1,1 1 0,0 0 1,-1 0-1,1 0 1,-1 0-1,1 0 1,-1 0-1,1 0 0,-1 1 1,0-1-1,1 0 1,-1 1-1,0-1 1,0 1-1,0 0 0,1 0 1,-1 0-1,0 0 1,0 0-1,0 0 1,1 0-1,-1 0 1,-3 2-1,0-1-39,0 1 0,0 0 0,0 0 0,0 1 0,0-1 0,1 1 0,-1 0 0,1 0 0,0 1 0,0-1 0,0 1 0,1 0 0,-1 0 0,1 0 0,0 1 0,0-1 0,0 1 0,1 0 0,-1 0 0,1-1-1,0 1 1,1 1 0,-1-1 0,1 0 0,0 0 0,0 1 0,1-1 0,0 9 0,0-13-60,1 0-1,0 0 0,0 0 1,-1 0-1,1 0 0,0 0 0,0 0 1,0 0-1,0 0 0,0 0 1,0-1-1,0 1 0,0-1 1,0 1-1,1 0 0,-1-1 0,0 0 1,0 1-1,1-1 0,-1 0 1,0 0-1,0 1 0,1-1 1,-1 0-1,0 0 0,0 0 1,3-1-1,37-3 147,-28 0-134,0-1-1,0 0 1,-1-1-1,0 0 1,0-1-1,0 0 1,-1-1-1,0 0 1,13-13-1,1-1 6,-2-2-1,34-46 1,-45 53 95,0-1-1,-2 0 1,0 0 0,10-29 0,-50 121 403,-22 61 74,47-120-566,1 1 0,1 0 0,0 0-1,1 0 1,1 0 0,1 27 0,0-41-91,0 0-1,1 0 1,-1 0 0,1 0 0,-1 0 0,1 0-1,0 0 1,-1 0 0,1 0 0,0 0-1,1 0 1,-1 0 0,0-1 0,0 1-1,1-1 1,-1 1 0,1-1 0,-1 1 0,1-1-1,0 0 1,-1 0 0,1 1 0,0-1-1,0 0 1,0-1 0,0 1 0,0 0-1,0-1 1,0 1 0,0-1 0,0 1 0,0-1-1,0 0 1,0 0 0,0 0 0,0 0-1,0 0 1,0-1 0,1 1 0,-1-1-1,0 1 1,2-2 0,44-16-4732,-12-8-3957,-11-5-4420</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5.885"/>
    </inkml:context>
    <inkml:brush xml:id="br0">
      <inkml:brushProperty name="width" value="0.025" units="cm"/>
      <inkml:brushProperty name="height" value="0.025" units="cm"/>
      <inkml:brushProperty name="color" value="#66CC00"/>
    </inkml:brush>
  </inkml:definitions>
  <inkml:trace contextRef="#ctx0" brushRef="#br0">172 0 14446,'-10'7'3715,"-17"11"-1915,8-7-325,0 2 0,0 0 0,2 1 0,-1 1 0,-18 22 0,35-36-1466,1-1-1,-1 1 0,1-1 1,-1 1-1,1-1 1,-1 1-1,1-1 1,0 1-1,-1-1 0,1 1 1,0 0-1,-1-1 1,1 1-1,0 0 0,0-1 1,0 1-1,0 0 1,0-1-1,-1 1 0,1 0 1,0-1-1,1 1 1,-1 0-1,0-1 1,0 1-1,0 0 0,0-1 1,0 1-1,1 0 1,-1-1-1,0 1 0,1 0 1,-1-1-1,0 1 1,1-1-1,-1 1 0,1-1 1,-1 1-1,1-1 1,-1 1-1,1-1 1,-1 1-1,1-1 0,-1 0 1,1 1-1,0-1 1,-1 0-1,1 0 0,-1 1 1,1-1-1,0 0 1,-1 0-1,1 0 0,0 0 1,-1 0-1,1 0 1,0 0-1,0 0 1,-1 0-1,1 0 0,0 0 1,0 0-1,48-4-249,-39 2-19,-1-1 1,1 0 0,-1 0-1,0-1 1,0-1 0,0 1 0,0-1-1,14-11 1,56-56-2441,-73 66 2571,-13 49 1629,6-39-1390,-5 8 260,1 0 0,1 0 1,0 0-1,1 1 0,0 0 0,-1 20 1,4-32-355,0-1 0,0 1 1,0 0-1,0-1 1,0 1-1,0 0 0,0-1 1,1 1-1,-1-1 1,0 1-1,0 0 0,1-1 1,-1 1-1,0-1 1,1 1-1,-1-1 1,1 1-1,-1-1 0,1 1 1,-1-1-1,1 1 1,-1-1-1,1 0 0,-1 1 1,1-1-1,-1 0 1,1 1-1,1-1 0,24 2 149,24-16-69,-30 4-390,0-2 0,0 0-1,24-21 1,35-21-1556,-79 54 1857,0 0 0,0 0-1,1-1 1,-1 1 0,0 0-1,1 0 1,-1-1 0,1 1-1,-1 0 1,0 0 0,1 0-1,-1 0 1,0 0-1,1 0 1,-1-1 0,1 1-1,-1 0 1,0 0 0,1 0-1,-1 0 1,1 0 0,-1 1-1,0-1 1,1 0 0,-1 0-1,1 0 1,-1 0 0,0 0-1,1 0 1,-1 1-1,0-1 1,1 0 0,-1 0-1,0 1 1,1-1 0,-1 0-1,0 0 1,1 1 0,-1-1-1,0 0 1,0 1 0,1-1-1,-1 0 1,0 1-1,0-1 1,0 0 0,0 1-1,1-1 1,-1 1 0,0-1-1,0 0 1,0 1 0,0-1-1,0 1 1,0-1 0,0 0-1,0 1 1,0-1-1,0 1 1,0-1 0,-1 0-1,1 1 1,0-1 0,0 1-1,0-1 1,0 0 0,-1 1-1,-10 46 924,2-10-272,10-36-646,0-1 0,-1 1 0,1-1 0,-1 0 0,1 1 0,0-1 0,0 0 0,-1 1 1,1-1-1,0 0 0,-1 0 0,1 1 0,0-1 0,0 0 0,-1 0 0,1 0 0,0 0 0,0 0 1,-1 0-1,1 0 0,0-1 0,0 1 0,-1 0 0,1 0 0,0 0 0,1-1 0,21-7 83,-7 0-205,0-1 0,24-19 0,-29 19-364,-1 1-1,2 1 1,-1 0-1,1 0 1,0 2-1,22-9 1,-33 14 481,-1 0-1,0 0 1,0 0-1,0 0 1,1 0 0,-1-1-1,0 1 1,0 0-1,1 0 1,-1 0 0,0 1-1,0-1 1,0 0-1,1 0 1,-1 0 0,0 0-1,0 0 1,1 0-1,-1 0 1,0 0 0,0 0-1,0 0 1,1 1-1,-1-1 1,0 0 0,0 0-1,0 0 1,0 0-1,1 1 1,-1-1 0,0 0-1,0 0 1,0 0-1,0 0 1,0 1 0,0-1-1,0 0 1,0 0-1,0 1 1,1-1 0,-1 0-1,0 0 1,0 0-1,0 1 1,0-1 0,-3 17 572,-10 13 241,7-20-695,4-7-120,0-1 1,0 1-1,0 0 1,1 0 0,-1 0-1,1 0 1,0 1 0,0-1-1,0 0 1,0 1-1,0 3 1,3-7-398,1-1 1,-1 1-1,1-1 0,-1 1 0,0-1 1,1 0-1,-1 0 0,0 0 0,1-1 1,-1 1-1,0 0 0,2-2 0,42-39-7519,-19 16 2850</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6.273"/>
    </inkml:context>
    <inkml:brush xml:id="br0">
      <inkml:brushProperty name="width" value="0.025" units="cm"/>
      <inkml:brushProperty name="height" value="0.025" units="cm"/>
      <inkml:brushProperty name="color" value="#66CC00"/>
    </inkml:brush>
  </inkml:definitions>
  <inkml:trace contextRef="#ctx0" brushRef="#br0">30 0 7687,'0'0'14195,"-1"9"-11510,-8 17-1356,5-16-680,0 0 0,1 0-1,0 1 1,1-1 0,-1 12-1,2-21-636,1-1-1,0 1 1,1-1-1,-1 1 0,0-1 1,0 1-1,0-1 1,0 1-1,0-1 1,0 1-1,1-1 1,-1 1-1,0-1 1,0 1-1,1-1 1,-1 1-1,0-1 0,1 0 1,-1 1-1,1-1 1,-1 1-1,0-1 1,1 0-1,-1 1 1,1-1-1,-1 0 1,1 0-1,-1 0 1,1 1-1,-1-1 1,1 0-1,0 0 0,23-1 17,21-16-498,-33 11 380,51-24-1360,-59 29 1347,0-1-1,0 1 0,1-1 1,-1 1-1,1 1 0,-1-1 0,1 1 1,-1-1-1,1 1 0,-1 1 0,1-1 1,5 2-1,-9-2 123,-1 1-1,1-1 1,0 1 0,-1 0-1,1 0 1,0-1 0,-1 1-1,1 0 1,-1 0 0,0 0-1,1-1 1,-1 1-1,1 0 1,-1 0 0,0 0-1,0 0 1,0 0 0,0 0-1,1 0 1,-1 0 0,0 0-1,-1-1 1,1 1 0,0 0-1,0 0 1,0 0-1,0 0 1,-1 0 0,1 0-1,0 0 1,-1 0 0,0 1-1,-13 32 303,12-32-339,-6 19-455,7-12-4531</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7.177"/>
    </inkml:context>
    <inkml:brush xml:id="br0">
      <inkml:brushProperty name="width" value="0.025" units="cm"/>
      <inkml:brushProperty name="height" value="0.025" units="cm"/>
      <inkml:brushProperty name="color" value="#66CC00"/>
    </inkml:brush>
  </inkml:definitions>
  <inkml:trace contextRef="#ctx0" brushRef="#br0">1 20 4805,'0'0'22677,"2"12"-21962,6 111 220,-8-121-928,0 0 1,0 1 0,1-1 0,-1 0 0,0 0 0,1 0-1,0 0 1,-1 0 0,1 1 0,0-1 0,0 0 0,0-1 0,0 1-1,1 0 1,-1 0 0,0 0 0,1-1 0,-1 1 0,1-1-1,0 1 1,-1-1 0,1 0 0,0 1 0,0-1 0,0 0-1,0 0 1,0 0 0,0 0 0,0-1 0,0 1 0,0-1-1,0 1 1,1-1 0,-1 0 0,0 0 0,0 0 0,0 0 0,1 0-1,2-1 1,3 1 31,0-1-1,0 0 1,-1-1-1,1 1 1,-1-2-1,1 1 0,-1-1 1,0 0-1,1 0 1,6-6-1,-6 4-12,-1-1-1,0-1 0,0 1 1,0-1-1,5-8 0,-10 12-4,1 0-1,-1 0 1,0-1-1,0 1 1,-1 0-1,1-1 1,-1 0-1,0 1 0,1-1 1,-2 0-1,1 0 1,0 1-1,-1-1 1,0-8-1,0 12-17,0 0 0,0 0 0,0 0 0,0-1 0,0 1 0,-1 0-1,1 0 1,0 0 0,0 0 0,0 0 0,-1-1 0,1 1 0,0 0 0,0 0-1,0 0 1,-1 0 0,1 0 0,0 0 0,0 0 0,0 0 0,-1 0 0,1 0-1,0 0 1,0 0 0,-1 0 0,1 0 0,0 0 0,0 0 0,0 0-1,-1 0 1,1 0 0,0 0 0,0 0 0,-1 0 0,1 1 0,0-1 0,0 0-1,0 0 1,0 0 0,-1 0 0,1 0 0,0 1 0,0-1 0,0 0 0,0 0-1,-1 0 1,1 0 0,0 1 0,0-1 0,-10 9 19,9-7-19,0 0 0,0 0 0,-1 0 0,1 0 0,1 0 0,-1 0 0,0 0 0,0 0 0,1 0 0,-1 0 0,1 1-1,0-1 1,0 0 0,0 0 0,0 0 0,0 1 0,0-1 0,0 0 0,1 0 0,-1 0 0,1 0 0,0 3 0,1-4 2,-1 1 1,0-1-1,1 1 0,-1-1 1,1 0-1,0 0 0,-1 0 1,1 0-1,0 0 0,0 0 0,0-1 1,-1 1-1,1 0 0,0-1 1,0 0-1,0 1 0,0-1 1,0 0-1,3 0 0,3 0 8,1-1 1,-1 1-1,0-2 0,0 1 1,0-1-1,0 0 0,-1-1 0,1 0 1,0 0-1,13-8 0,-16 8-8,0-1 0,-1 1 0,0-1 0,1 0 0,-1 0 0,0 0 1,-1-1-1,1 1 0,-1-1 0,0 0 0,0 0 0,-1 0 0,1-1 0,-1 1 0,0 0 0,-1-1 0,1 1 0,0-9 0,-2 14-6,0-1 0,0 1 0,0-1 0,0 1 0,0 0 0,0-1 0,0 1 0,0-1 0,0 1 0,-1 0 0,1-1 0,0 1 0,0 0 0,0-1 0,-1 1 0,1 0 0,0-1 0,0 1 0,-1 0 0,1-1 0,0 1-1,-1 0 1,1 0 0,0 0 0,-1-1 0,1 1 0,-1 0 0,1 0 0,0 0 0,-1 0 0,1 0 0,0-1 0,-1 1 0,1 0 0,-1 0 0,1 0 0,0 0 0,-1 0 0,1 0 0,-1 0 0,1 1 0,0-1 0,-1 0 0,1 0 0,-1 0 0,1 0 0,0 0 0,-1 1 0,1-1-1,0 0 1,-1 0 0,1 1 0,0-1 0,-1 0 0,1 0 0,0 1 0,0-1 0,-1 1 0,-20 16-61,15-11 59,1 0 0,0 0 0,0 1 0,1 0 0,-1 0 0,2 0 0,-1 1 0,1-1 0,0 1 0,0 0 0,1 0 0,0 0 0,-1 13 0,4-19 2,-1-1 0,1 0 0,-1 0 0,1 0 0,0 0 0,-1 0 0,1 0 0,0 0 0,0-1 0,0 1 0,0 0 0,-1 0 0,1-1 0,0 1 0,0 0 0,1-1 1,-1 1-1,0-1 0,0 1 0,0-1 0,0 0 0,0 1 0,1-1 0,-1 0 0,0 0 0,0 0 0,0 0 0,2 0 0,46 0-6,-36-1-22,60-2-489,-51 1 604,1 0-1,-1 2 0,1 1 1,43 6-1,-67-49 1607,-14-3-1505,12 37-583,0 0 1,0 0-1,1 0 0,0 0 0,1 0 0,-2-12 0,4 19 163,-1 0-1,0 1 0,1-1 0,-1 0 0,1 0 0,-1 1 0,1-1 0,0 1 0,-1-1 0,1 0 0,0 1 0,-1-1 1,1 1-1,0-1 0,-1 1 0,1-1 0,0 1 0,0 0 0,0 0 0,-1-1 0,1 1 0,0 0 0,0 0 0,0 0 1,0 0-1,0 0 0,0 0 0,1 0 0,36-1-5759,-30 1 3576,26 0-5233</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7.503"/>
    </inkml:context>
    <inkml:brush xml:id="br0">
      <inkml:brushProperty name="width" value="0.025" units="cm"/>
      <inkml:brushProperty name="height" value="0.025" units="cm"/>
      <inkml:brushProperty name="color" value="#66CC00"/>
    </inkml:brush>
  </inkml:definitions>
  <inkml:trace contextRef="#ctx0" brushRef="#br0">79 28 11755,'0'0'16816,"-10"-6"-16389,-30-15-315,39 20-110,0 1-1,0 0 1,0 0-1,0 0 1,0 1-1,0-1 1,0 0-1,0 0 1,0 0 0,0 1-1,0-1 1,0 0-1,0 1 1,0-1-1,1 1 1,-1-1-1,0 1 1,0-1-1,0 1 1,1 0-1,-1-1 1,0 1-1,1 0 1,-1 0 0,1-1-1,-1 1 1,1 0-1,-1 0 1,1 0-1,-1 0 1,1 0-1,0 0 1,0 0-1,-1 0 1,1 0-1,0-1 1,0 1-1,0 0 1,0 1 0,-1 1-33,1 0 1,-1 0-1,1 0 1,0 0-1,0 0 1,0 1-1,0-1 1,0 0-1,1 0 1,-1 0-1,2 3 1,3-1-256,1-1-1,-1 0 1,1 0 0,-1-1 0,1 0-1,0 0 1,1 0 0,-1 0-1,0-1 1,1 0 0,-1-1 0,14 2-1,22 9-1901,1 12 817,-42-23 1442,0-1 0,-1 0 0,1 1 0,0 0 0,0-1 0,-1 1 0,1-1 0,0 1 0,-1 0 0,1-1 0,-1 1 0,1 0 0,-1 0 0,1-1 0,-1 1 0,1 0 0,-1 0 0,0 0 1,0 0-1,1 0 0,-1-1 0,0 1 0,0 0 0,0 0 0,0 0 0,0 0 0,0 0 0,0 0 0,0 0 0,0 0 0,0-1 0,-1 1 0,1 0 0,0 0 0,-1 0 0,1 0 0,0 0 0,-1-1 0,1 1 0,-1 0 0,0 0 0,1-1 0,-1 1 0,1 0 0,-1-1 0,0 1 0,0-1 0,1 1 0,-1-1 0,0 1 0,-1 0 1,-7 4 384,-1 0 1,1-1-1,-1 0 1,0 0-1,0-1 1,-11 2-1,3-2-736,0 0-1,-32 0 1,50-3 192,0 0 0,0 0 0,0 0 0,-1 0 0,1 0 0,0 0 0,0 0-1,-1 0 1,1 0 0,0-1 0,0 1 0,0 0 0,-1 0 0,1 0 0,0 0 0,0 0 0,0 0 0,-1 0 0,1-1 0,0 1 0,0 0 0,0 0 0,0 0 0,-1 0 0,1-1 0,0 1 0,0 0 0,0 0 0,0 0 0,0-1 0,0 1 0,0 0 0,0 0 0,-1 0 0,1-1 0,0 1-1,0 0 1,0 0 0,0-1 0,0 1 0,0 0 0,0 0 0,0 0 0,1-1 0,-1 1 0,0 0 0,0 0 0,0-1 0,0 1 0,0 0 0,0 0 0,0 0 0,0-1 0,1 1 0,-1 0 0,0 0 0,0 0 0,0 0 0,0-1 0,1 1 0,9-13-4231,10-1-2739</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7.968"/>
    </inkml:context>
    <inkml:brush xml:id="br0">
      <inkml:brushProperty name="width" value="0.025" units="cm"/>
      <inkml:brushProperty name="height" value="0.025" units="cm"/>
      <inkml:brushProperty name="color" value="#66CC00"/>
    </inkml:brush>
  </inkml:definitions>
  <inkml:trace contextRef="#ctx0" brushRef="#br0">110 258 10346,'0'0'5835,"-8"5"-2611,-6 4-1868,0 0-1,-23 20 1,34-26-1167,0-1-1,0 1 1,1-1 0,-1 1-1,0 0 1,1 0-1,0 0 1,0 0-1,0 1 1,0-1 0,0 0-1,1 1 1,-1 0-1,1-1 1,0 1-1,0 0 1,0-1 0,1 1-1,0 0 1,-1 0-1,2 6 1,-1-8-180,1-1 0,0 1 0,0-1 0,0 0-1,0 0 1,1 0 0,-1 0 0,0 0 0,0 0 0,1 0 0,-1 0 0,1 0 0,-1 0 0,1-1 0,-1 1 0,1-1 0,-1 1 0,1-1 0,-1 0-1,1 1 1,0-1 0,-1 0 0,1 0 0,0 0 0,1 0 0,47-3 8,-46 3-21,4-1-107,1-1-1,0-1 1,-1 0 0,1 0-1,-1 0 1,0-1-1,0 0 1,0-1-1,-1 1 1,1-2-1,-1 1 1,0-1-1,-1 0 1,1 0-1,-1-1 1,-1 0 0,1 0-1,-1 0 1,0-1-1,-1 0 1,0 0-1,0 0 1,0 0-1,2-10 1,-3 8 156,1 0 0,-2-1 0,1 1 0,-2-1 0,1 1 0,-1-1 0,-1 0 0,0 1 0,0-1 0,-1 0 0,-1 1 0,0-1 0,0 1 0,-1-1 0,0 1 0,-1 0 0,0 0 0,0 0 0,-1 1 0,-7-10 0,11 16-14,-1 1 1,0 0 0,0-1 0,0 1 0,0 0 0,0 0 0,0 0 0,-1 0-1,1 1 1,-1-1 0,1 1 0,-1-1 0,0 1 0,1 0 0,-1 0-1,0 0 1,-5-1 0,5 2-4,1 0-1,0 1 1,-1-1 0,1 0-1,0 1 1,0 0 0,0-1-1,-1 1 1,1 0 0,0 0-1,0 0 1,0 0 0,0 1-1,0-1 1,1 1 0,-1-1-1,0 1 1,-1 1-1,-2 3 35,1 0-1,0 0 1,0 0-1,0 0 1,1 1-1,0-1 1,0 1-1,1 0 1,-1 0-1,2 0 0,-1 0 1,1 0-1,-1 9 1,1-9-11,1 1 0,0-1 0,0 1 1,0-1-1,1 0 0,0 1 0,1-1 0,-1 0 0,1 0 1,1 0-1,-1 0 0,1 0 0,1 0 0,-1-1 0,1 1 1,0-1-1,1 0 0,-1 0 0,1-1 0,0 1 0,1-1 1,-1 0-1,1-1 0,0 1 0,0-1 0,0 0 1,1-1-1,9 5 0,3 0 39,17 11-388,-35-19 295,-1 1 0,1 0 0,-1-1 0,0 1 0,1 0 0,-1 0 0,1-1 0,-1 1 0,0 0 0,0 0 0,0 0 0,1 0 0,-1-1 0,0 1 0,0 0 0,0 0 0,0 0 0,0 0 0,0 0 0,-1-1 0,1 1 0,0 0 0,0 0 0,-1 0 0,1 0 0,0-1 0,-1 1 0,1 0 0,0 0 0,-1-1 0,0 1 0,1 0 0,-1-1 0,1 1 0,-1-1 0,0 1 0,1 0 0,-1-1 0,0 0 0,1 1 0,-1-1 0,-1 1 1,-4 4 11,4-4-39,0 0 1,1 1-1,-1-1 1,0 0-1,1 1 0,-1-1 1,1 1-1,-1 0 1,1-1-1,0 1 0,0 0 1,0 0-1,0 0 1,0 0-1,0 0 1,0 0-1,0 3 0,2-5-524,0 0-1,1 0 0,-1 0 0,0 1 0,0-1 0,0 0 0,0 0 1,1-1-1,-1 1 0,0 0 0,0 0 0,0 0 0,0-1 0,0 1 1,2-1-1,13-13-6519,3-4-4942</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8.323"/>
    </inkml:context>
    <inkml:brush xml:id="br0">
      <inkml:brushProperty name="width" value="0.025" units="cm"/>
      <inkml:brushProperty name="height" value="0.025" units="cm"/>
      <inkml:brushProperty name="color" value="#66CC00"/>
    </inkml:brush>
  </inkml:definitions>
  <inkml:trace contextRef="#ctx0" brushRef="#br0">40 0 11371,'0'0'16976,"-33"51"-16079,29-25-321,2-3-255,2-1-225,0-4-32,4-5-192,9-4-449,-3-5-864,2-4-866,-1 0-1824,1-15-2788</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8.709"/>
    </inkml:context>
    <inkml:brush xml:id="br0">
      <inkml:brushProperty name="width" value="0.025" units="cm"/>
      <inkml:brushProperty name="height" value="0.025" units="cm"/>
      <inkml:brushProperty name="color" value="#66CC00"/>
    </inkml:brush>
  </inkml:definitions>
  <inkml:trace contextRef="#ctx0" brushRef="#br0">16 291 13132,'0'0'8152,"-3"8"-5264,-9 26-966,12-33-1876,0 0 1,0-1-1,0 1 0,0 0 0,1-1 1,-1 1-1,0 0 0,0-1 1,1 1-1,-1 0 0,1-1 0,-1 1 1,0-1-1,1 1 0,-1-1 1,1 1-1,-1-1 0,1 1 0,-1-1 1,1 1-1,0-1 0,-1 0 1,1 1-1,0-1 0,-1 0 0,1 1 1,0-1-1,-1 0 0,1 0 0,0 0 1,-1 0-1,1 0 0,0 0 1,-1 0-1,1 0 0,0 0 0,1 0 1,32 0 269,-29-1-234,5 0-72,0 0-1,-1-1 1,1-1 0,0 0 0,-1 0-1,0 0 1,0-1 0,14-8 0,-19 10-10,0 0 1,-1-1-1,1 1 0,0-1 1,-1 0-1,1 0 0,-1 0 1,0 0-1,0 0 0,0-1 1,-1 1-1,1-1 1,-1 0-1,0 0 0,0 0 1,0 0-1,0 0 0,-1 0 1,0 0-1,0-1 0,1-4 1,-2 8-2,-1 0 1,1 0 0,0 1-1,-1-1 1,1 0 0,-1 0-1,1 1 1,-1-1 0,1 0-1,-1 1 1,1-1 0,-1 1-1,0-1 1,1 1 0,-1-1-1,0 1 1,0-1 0,1 1-1,-1 0 1,0-1 0,0 1-1,1 0 1,-1 0 0,0-1-1,0 1 1,0 0 0,0 0-1,1 0 1,-1 0 0,0 0-1,0 0 1,0 0 0,0 0-1,1 1 1,-1-1 0,0 0-1,0 0 1,-1 1-1,-35 11 68,28-7 5,1 1-1,1 0 1,-1 0-1,1 1 0,1 0 1,-1 1-1,1-1 1,0 1-1,-5 9 1,8-12-5,1-1 0,-1 1 1,0 0-1,1 0 1,0 0-1,0 0 0,1 0 1,0 0-1,-1 1 0,2-1 1,-1 1-1,1-1 1,-1 0-1,2 1 0,-1-1 1,0 1-1,3 9 0,-1-13-75,-1 0 0,0 0 0,1-1-1,-1 1 1,1-1 0,0 1 0,-1-1-1,1 1 1,0-1 0,0 0 0,0 0-1,0 0 1,0 0 0,0 0 0,0-1-1,0 1 1,1-1 0,-1 1 0,0-1-1,0 0 1,0 0 0,1 0 0,-1 0-1,0 0 1,0 0 0,0 0 0,4-2-1,-1 2-407,-1-1 0,1 0-1,-1 0 1,1 0 0,-1 0 0,1-1-1,-1 0 1,0 0 0,0 0 0,0 0-1,0-1 1,6-5 0,7-19-4538,-5-6-2702</inkml:trace>
  <inkml:trace contextRef="#ctx0" brushRef="#br0" timeOffset="1">152 1 13261,'0'0'12043,"59"52"-15791,-33-46-287,-3-4-3108</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9.054"/>
    </inkml:context>
    <inkml:brush xml:id="br0">
      <inkml:brushProperty name="width" value="0.025" units="cm"/>
      <inkml:brushProperty name="height" value="0.025" units="cm"/>
      <inkml:brushProperty name="color" value="#66CC00"/>
    </inkml:brush>
  </inkml:definitions>
  <inkml:trace contextRef="#ctx0" brushRef="#br0">81 0 12268,'0'0'7810,"0"8"-5456,-2 27-457,0-12-825,2 1-1,2 26 1,-2-45-1040,1 0 0,-1 0 0,1-1 1,0 1-1,1 0 0,-1 0 0,1-1 0,0 1 0,0-1 1,0 1-1,1-1 0,0 0 0,-1 0 0,2 0 0,-1-1 0,5 6 1,17 7-914,-18-12 159,0 0-1,-1 1 0,0-1 0,0 1 0,0 1 0,9 9 0,-14-14 766,0 1 0,0 0-1,0 0 1,-1 0 0,1 0-1,0 0 1,-1 0 0,1 0-1,-1 0 1,0 0 0,1 0-1,-1 0 1,0 0 0,0 0-1,0 0 1,-1 0 0,1 0-1,0 0 1,-1 0 0,0 0-1,1 0 1,-1-1 0,0 1-1,0 0 1,0 0 0,0 0-1,0-1 1,0 1 0,-1 0-1,1-1 1,-2 2 0,-4 5 692,0-1 1,-1 1-1,0-2 1,0 1 0,-12 7-1,13-10-549,-1 0 0,1 0-1,-1 0 1,0-1-1,0 0 1,0 0 0,-1-1-1,1 0 1,-1 0-1,1-1 1,-13 0 0,20-1-219,0-1 1,0 1-1,0 0 1,0-1 0,0 1-1,0-1 1,0 0-1,0 1 1,0-1 0,0 0-1,0 1 1,1-1 0,-1 0-1,0 0 1,1 0-1,-1 0 1,1 0 0,-1 0-1,1 0 1,-1 0-1,1 0 1,-1 0 0,1 0-1,0 0 1,0 0-1,0 0 1,-1 0 0,1 0-1,0 0 1,0 0 0,0 0-1,1 0 1,-1 0-1,0-2 1,8-41-3393,32-35-5384,-12 33 1149</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9.380"/>
    </inkml:context>
    <inkml:brush xml:id="br0">
      <inkml:brushProperty name="width" value="0.025" units="cm"/>
      <inkml:brushProperty name="height" value="0.025" units="cm"/>
      <inkml:brushProperty name="color" value="#66CC00"/>
    </inkml:brush>
  </inkml:definitions>
  <inkml:trace contextRef="#ctx0" brushRef="#br0">164 1 11018,'0'0'9198,"-3"11"-6614,-11 26-1332,3 0-1,1 1 0,2 0 1,-4 41-1,11-53-1230,0 59 368,2-79-542,-1-1 0,1 1 0,0 0 0,0-1 0,1 1 0,0-1 0,-1 0 0,2 0 0,-1 0 0,1 0 0,6 9 0,-8-18-5262,-3-9 3657,-6-15 1009,-44-50 353,41 64 966,0-1-1,1 0 1,1-1 0,0 0-1,-9-24 1,18 39-491,0 1 0,0-1 1,0 0-1,0 0 0,0 0 0,0 1 0,1-1 1,-1 0-1,0 0 0,1 1 0,-1-1 1,1 0-1,-1 0 0,1 1 0,-1-1 1,1 1-1,-1-1 0,1 0 0,-1 1 1,1-1-1,0 1 0,-1-1 0,1 1 1,0 0-1,0-1 0,-1 1 0,1 0 0,0-1 1,0 1-1,-1 0 0,1 0 0,0 0 1,0 0-1,0 0 0,0 0 0,-1 0 1,1 0-1,0 0 0,0 0 0,1 0 1,48 0-111,-37 1 208,67-1-2269,-26 0-5147,-2 0-9172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5.941"/>
    </inkml:context>
    <inkml:brush xml:id="br0">
      <inkml:brushProperty name="width" value="0.025" units="cm"/>
      <inkml:brushProperty name="height" value="0.025" units="cm"/>
    </inkml:brush>
  </inkml:definitions>
  <inkml:trace contextRef="#ctx0" brushRef="#br0">104 89 3748,'0'0'14194,"8"-9"-10964,28-33-577,-35 41-2418,0-1 0,0 1 0,0 0 0,0-1-1,0 1 1,0-1 0,0 1 0,-1-1 0,1 0 0,0 1-1,-1-1 1,1 0 0,-1 0 0,0 1 0,0-3 0,0 4-162,0-1 0,0 0 1,0 1-1,0-1 0,-1 1 1,1-1-1,0 1 0,-1-1 1,1 1-1,0-1 0,-1 1 1,1 0-1,-1-1 0,1 1 1,-1 0-1,1-1 0,0 1 1,-1 0-1,1-1 0,-1 1 1,0 0-1,1 0 0,-1-1 0,1 1 1,-1 0-1,1 0 0,-2 0 1,-2 0 25,1-1 1,-1 1 0,0 1-1,0-1 1,1 0-1,-1 1 1,1 0-1,-1 0 1,-5 2 0,-1 3-31,0 0 0,0 0 0,0 1 0,-13 13 0,19-17-24,0 1-1,0 0 1,0 0 0,1 1-1,-1-1 1,1 1-1,0-1 1,1 1 0,-1 0-1,1 0 1,-3 10-1,5-14-44,0 0 0,0 0 0,1-1 0,-1 1 0,0 0-1,1-1 1,-1 1 0,0 0 0,1-1 0,-1 1-1,1-1 1,-1 1 0,1-1 0,-1 1 0,1-1 0,0 1-1,-1-1 1,1 0 0,0 1 0,-1-1 0,1 0-1,0 1 1,-1-1 0,1 0 0,0 0 0,0 0 0,-1 1-1,1-1 1,0 0 0,0 0 0,-1 0 0,1 0-1,0-1 1,1 1 0,38 0-396,-30 0 94,5 0-46,-1 0 1,1 2 0,-1 0-1,19 5 1,-30-7 330,0 1 0,0 0 0,0-1 0,-1 1 0,1 0 1,0 1-1,-1-1 0,1 0 0,0 1 0,-1-1 0,0 1 0,1 0 1,-1 0-1,0 0 0,0 0 0,0 0 0,0 1 0,-1-1 0,1 0 0,0 1 1,-1 0-1,0-1 0,0 1 0,1 0 0,-2-1 0,1 1 0,0 0 1,0 5-1,-1-6 50,-1 0 0,0 0 1,0 0-1,1 0 1,-1 0-1,0 0 0,-1 0 1,1 0-1,0-1 0,-1 1 1,1 0-1,-1-1 1,1 1-1,-1-1 0,1 0 1,-1 1-1,0-1 0,0 0 1,0 0-1,0 0 0,0 0 1,0-1-1,0 1 1,-3 0-1,-60 16 329,56-15-379,-28 5-1771</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39.997"/>
    </inkml:context>
    <inkml:brush xml:id="br0">
      <inkml:brushProperty name="width" value="0.025" units="cm"/>
      <inkml:brushProperty name="height" value="0.025" units="cm"/>
      <inkml:brushProperty name="color" value="#66CC00"/>
    </inkml:brush>
  </inkml:definitions>
  <inkml:trace contextRef="#ctx0" brushRef="#br0">115 1 15471,'0'0'10121,"-11"0"-9752,4 0-343,0 0 0,1 0 0,-1 0 0,0 1 0,0 0 1,-8 3-1,12-3-24,0 0 1,0 0-1,1 1 1,-1-1-1,0 1 1,1-1-1,-1 1 0,1 0 1,-1 0-1,1 0 1,0 1-1,0-1 1,0 0-1,0 1 1,0-1-1,1 1 1,-1 0-1,1 0 1,-1-1-1,-1 7 0,3-8-9,1 0 0,-1 0-1,0-1 1,0 1-1,1 0 1,-1 0-1,0-1 1,1 1-1,-1 0 1,1-1-1,-1 1 1,1 0-1,-1-1 1,1 1-1,-1-1 1,1 1-1,0-1 1,-1 1-1,1-1 1,0 1-1,-1-1 1,1 1-1,0-1 1,0 0-1,0 0 1,-1 1-1,1-1 1,0 0-1,0 0 1,0 0 0,-1 0-1,1 0 1,0 0-1,0 0 1,1 0-1,41 3-316,-33-3 181,5 2 32,0 0 1,0 1-1,-1 0 1,25 9-1,-35-10 104,-1-1-1,1 1 1,0 0-1,-1 0 0,1 1 1,-1-1-1,0 1 1,1 0-1,-1-1 0,3 5 1,-5-6 9,0 1 0,0 0 0,-1-1 0,1 1 0,0 0 0,0 0 0,-1-1 0,1 1 0,-1 0 0,0 0 0,1 0 0,-1 0 0,0 0 0,0 0 0,0-1 0,0 1 0,-1 0 0,1 0 0,0 0 0,-1 0 0,1 0 0,-1-1 0,-1 3 1,-1 0 65,0 0 0,0 0 1,0 0-1,-1 0 1,0 0-1,0-1 1,0 0-1,0 0 1,0 0-1,-1 0 0,1 0 1,-1-1-1,-8 3 1,2 0 263,-1-1 1,-1 0 0,1 0-1,-18 1 1,62-26 19,-7 7-704,11-5-1499,-1-1-1,-2-1 1,0-3-1,30-27 1,-67 76 8303,1 30-3851,3-50-2501,-1 1 1,1 0 0,1 0-1,-1-1 1,1 1-1,0 0 1,0-1 0,1 1-1,0-1 1,0 1-1,0-1 1,1 0 0,-1 0-1,1 0 1,0 0-1,1 0 1,6 6 0,-6-8-101,0 0 0,1-1 0,-1 0 1,1 0-1,0 0 0,-1-1 0,1 1 1,0-1-1,0 0 0,0-1 1,0 1-1,0-1 0,0 0 0,0 0 1,8-2-1,-10 2-156,-1-1 1,1 0-1,0 1 1,-1-1-1,1 0 1,-1 0-1,1-1 1,-1 1-1,0-1 1,1 1-1,-1-1 1,0 0 0,0 1-1,0-1 1,0 0-1,-1 0 1,1-1-1,0 1 1,-1 0-1,0-1 1,1 1-1,-1 0 1,0-1-1,0 0 1,0 1-1,-1-1 1,1 1-1,-1-1 1,1-4-1,-2-63-8028,-8 29 705</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0.372"/>
    </inkml:context>
    <inkml:brush xml:id="br0">
      <inkml:brushProperty name="width" value="0.025" units="cm"/>
      <inkml:brushProperty name="height" value="0.025" units="cm"/>
      <inkml:brushProperty name="color" value="#66CC00"/>
    </inkml:brush>
  </inkml:definitions>
  <inkml:trace contextRef="#ctx0" brushRef="#br0">1 2 14542,'0'0'10826,"59"-2"-13004,-36 7-1666,1-1-3202</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0.761"/>
    </inkml:context>
    <inkml:brush xml:id="br0">
      <inkml:brushProperty name="width" value="0.025" units="cm"/>
      <inkml:brushProperty name="height" value="0.025" units="cm"/>
      <inkml:brushProperty name="color" value="#66CC00"/>
    </inkml:brush>
  </inkml:definitions>
  <inkml:trace contextRef="#ctx0" brushRef="#br0">102 294 13581,'0'0'6700,"-8"9"-3903,-5 4-1787,-2 1 212,2 1-1,-17 23 0,27-35-1152,1 0-1,-1 1 0,1 0 0,0-1 0,0 1 0,0 0 0,1 0 0,0 0 0,-1 0 0,1 0 0,1 0 1,-1 1-1,0-1 0,1 0 0,0 0 0,0 1 0,1-1 0,0 6 0,0-7-63,1-1 0,-1 0 1,1 0-1,0 1 0,0-1 0,0 0 0,0-1 0,0 1 1,0 0-1,0 0 0,0-1 0,1 0 0,-1 1 0,1-1 0,-1 0 1,1 0-1,-1 0 0,1 0 0,0-1 0,-1 1 0,1-1 1,0 0-1,-1 1 0,1-1 0,0-1 0,3 1 0,3 0 7,1-1 1,0 0-1,-1 0 0,1-1 0,-1 0 0,13-5 0,-8 1-15,-1-1-1,-1-1 0,1 0 0,-1-1 0,-1 0 0,1-1 1,-2 0-1,1-1 0,-2 0 0,1 0 0,-2-1 1,1-1-1,-2 1 0,1-1 0,7-21 0,-5 11-58,-2-1-1,0-1 0,-2 1 1,0-1-1,-2 0 1,-1-1-1,-1 1 0,-1-30 1,-1 53 45,0 0 0,0 0 0,0 0 0,0 0 0,0 0 0,0 0 0,-1 0 0,1 0 0,-1 0 0,0 0 0,1 1 0,-1-1 0,0 0 0,0 0 0,0 1 0,0-1 0,0 0 0,-1 1 1,1-1-1,0 1 0,-1 0 0,1-1 0,-3 0 0,1 1 1,1 0 0,0 1-1,-1-1 1,1 1 0,-1-1 0,1 1 0,-1 0 0,0 0 0,1 0 0,-1 1 0,1-1 0,-1 0 0,1 1 0,0 0 0,-5 1 0,-4 3-10,-1 1 0,1-1 1,0 2-1,1 0 1,0 0-1,-11 10 0,11-8 40,1 1 0,0 0-1,0 1 1,1-1 0,0 1-1,1 1 1,-7 16 0,12-24-10,0 0 1,0 0 0,1 0 0,-1 1 0,1-1 0,0 0-1,0 1 1,1-1 0,0 1 0,-1-1 0,1 1 0,1-1-1,-1 1 1,1-1 0,0 0 0,0 1 0,0-1 0,0 0-1,1 1 1,0-1 0,-1 0 0,2 0 0,-1 0 0,0-1-1,6 7 1,2 0-457,1 0-1,1-1 1,-1 0-1,1-1 1,21 11 0,33 10-7436,-35-17-1700</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1.135"/>
    </inkml:context>
    <inkml:brush xml:id="br0">
      <inkml:brushProperty name="width" value="0.025" units="cm"/>
      <inkml:brushProperty name="height" value="0.025" units="cm"/>
      <inkml:brushProperty name="color" value="#66CC00"/>
    </inkml:brush>
  </inkml:definitions>
  <inkml:trace contextRef="#ctx0" brushRef="#br0">16 47 8136,'0'0'14173,"-3"11"-11600,1-1-2202,-1-2 52,1 0 1,0 0 0,1 0-1,0 1 1,0 13 0,1-20-388,0 0 1,0 0 0,0 0 0,1 0 0,-1 0 0,1 0 0,-1 0 0,1 0 0,0 0 0,0 0 0,0 0 0,0 0 0,0-1 0,0 1-1,1 0 1,-1-1 0,1 1 0,-1-1 0,1 1 0,-1-1 0,1 0 0,0 1 0,0-1 0,0 0 0,-1 0 0,1 0 0,0-1 0,0 1-1,0 0 1,4 0 0,3 0-152,-1 1-1,1-1 0,0-1 0,0 1 0,0-2 0,0 1 0,0-1 0,0-1 1,0 1-1,0-1 0,-1-1 0,1 0 0,-1 0 0,0-1 0,0 0 1,0 0-1,0-1 0,7-5 0,-2-1-620,0 0 0,-1-1 0,0 0 0,-1-1 1,0 0-1,-1-1 0,-1 0 0,13-26 0,-31 84 1542,-20 38 348,-22 72 941,46-134-1919,1 0-1,0 1 1,2-1 0,0 1-1,3 36 1,-1-57-238,0 0 0,0 1 0,0-1-1,0 1 1,0-1 0,0 1 0,0-1 0,0 1 0,0-1 0,0 1 0,0-1 0,1 0 0,-1 1 0,0-1-1,0 1 1,1-1 0,-1 0 0,0 1 0,0-1 0,1 0 0,-1 1 0,0-1 0,1 0 0,-1 1-1,0-1 1,1 0 0,-1 0 0,1 1 0,-1-1 0,0 0 0,1 0 0,-1 0 0,1 0 0,-1 0 0,1 1-1,-1-1 1,1 0 0,-1 0 0,1 0 0,-1 0 0,12-10-4636,-1-13-2552</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1.488"/>
    </inkml:context>
    <inkml:brush xml:id="br0">
      <inkml:brushProperty name="width" value="0.025" units="cm"/>
      <inkml:brushProperty name="height" value="0.025" units="cm"/>
      <inkml:brushProperty name="color" value="#66CC00"/>
    </inkml:brush>
  </inkml:definitions>
  <inkml:trace contextRef="#ctx0" brushRef="#br0">44 1 14638,'0'0'10986,"44"46"-10473,-44-3-33,-4 2-256,-6 0-128,2-4-63,3-2-1,-2-8-545,1-7-1313,0-8-800,-6-10-641,-1-6-2499,-4-5-3266</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1.873"/>
    </inkml:context>
    <inkml:brush xml:id="br0">
      <inkml:brushProperty name="width" value="0.025" units="cm"/>
      <inkml:brushProperty name="height" value="0.025" units="cm"/>
      <inkml:brushProperty name="color" value="#66CC00"/>
    </inkml:brush>
  </inkml:definitions>
  <inkml:trace contextRef="#ctx0" brushRef="#br0">0 67 12332,'0'0'2808,"3"-8"-390,-2 4-2241,0 1 0,0 0 0,0 0 0,1 0 0,-1 0 0,1 0 0,0 0 0,0 1 0,0-1 0,0 0 0,0 1 0,3-3-1,-1 3-5,-1 0-1,1 0 0,0 0 0,0 0 0,1 0 0,-1 1 0,0 0 0,0 0 0,1 0 0,-1 0 0,1 1 0,3 0 0,19-2 194,0 2 1,0 2-1,-1 0 1,1 1-1,50 14 1,-60-12-320,-1 1 1,1 1 0,-1 0 0,0 1 0,-1 0-1,0 2 1,0 0 0,-1 0 0,0 1 0,12 14-1,-22-22 48,0 1-1,-1 0 1,1 0-1,-1 0 0,0 0 1,0 0-1,-1 0 1,1 1-1,-1 0 1,0-1-1,-1 1 0,1 0 1,-1 0-1,1 0 1,-1 0-1,-1 0 0,1 0 1,-1 0-1,0 0 1,0 0-1,-1 0 1,1 0-1,-1 0 0,0 0 1,0 0-1,-1 0 1,0 0-1,1 0 0,-2-1 1,1 1-1,0-1 1,-1 1-1,0-1 0,0 0 1,0 0-1,-1 0 1,1-1-1,-1 1 1,0-1-1,0 0 0,0 0 1,0 0-1,-1 0 1,-8 3-1,-8 5 147,-1-2-1,0 0 1,0-1-1,0-2 1,-30 6-1,34-9-681,0-1 0,1-1 0,-1-1 0,-23-2-1,21-4-4318,10-12-4227</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2.696"/>
    </inkml:context>
    <inkml:brush xml:id="br0">
      <inkml:brushProperty name="width" value="0.025" units="cm"/>
      <inkml:brushProperty name="height" value="0.025" units="cm"/>
      <inkml:brushProperty name="color" value="#66CC00"/>
    </inkml:brush>
  </inkml:definitions>
  <inkml:trace contextRef="#ctx0" brushRef="#br0">20 0 13997,'0'0'3390,"-2"10"-1537,-3 12-1031,1-1 0,0 1 0,2 0 0,0-1 0,2 1 0,3 32 0,-3-52-806,0 0-1,1 0 0,-1-1 1,1 1-1,0 0 1,0 0-1,-1 0 0,1-1 1,0 1-1,0 0 1,1-1-1,-1 1 0,0-1 1,0 1-1,1-1 1,-1 0-1,1 1 0,-1-1 1,1 0-1,0 0 0,-1 0 1,1 0-1,2 0 1,0 0 0,-1 0 1,1-1-1,-1 0 0,1 0 1,-1 0-1,1 0 1,-1 0-1,1-1 1,-1 1-1,1-1 1,5-2-1,4-2 5,-1-1 0,0 0 1,0 0-1,-1-1 0,17-14 0,19-28-259,-38 39 164,0-1 0,0 2 0,1-1 0,18-12 0,-27 25 132,0 1 0,0-1 0,0 0 0,0 1 1,0-1-1,-1 1 0,0-1 0,0 1 0,0-1 0,0 7 1,0-8 5,-2 27 530,1 38 377,1-64-913,0 0 0,0 0 0,0 0 0,1-1 0,-1 1 1,1 0-1,0 0 0,0 0 0,0 0 0,0-1 0,1 1 0,-1-1 0,1 1 0,-1-1 0,1 1 0,4 3 0,-4-5-68,0 0 0,0 0 0,0-1 0,0 1 0,0 0 0,0-1-1,0 0 1,0 1 0,0-1 0,0 0 0,1 0 0,-1 0 0,0 0 0,0-1 0,0 1 0,0 0 0,0-1 0,0 0-1,0 1 1,0-1 0,0 0 0,0 0 0,0 0 0,0 0 0,-1-1 0,1 1 0,0 0 0,-1-1 0,1 1-1,-1-1 1,3-3 0,3-3-1521,0 0-1,0-1 0,0 0 1,8-18-1,-4 4-5306,-3-1-3988</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3.056"/>
    </inkml:context>
    <inkml:brush xml:id="br0">
      <inkml:brushProperty name="width" value="0.025" units="cm"/>
      <inkml:brushProperty name="height" value="0.025" units="cm"/>
      <inkml:brushProperty name="color" value="#66CC00"/>
    </inkml:brush>
  </inkml:definitions>
  <inkml:trace contextRef="#ctx0" brushRef="#br0">107 3 8392,'0'0'12513,"-9"4"-11515,3-2-868,0 1-1,0 0 1,1 0-1,-1 0 0,1 1 1,0-1-1,0 2 1,0-1-1,0 0 0,1 1 1,0 0-1,0 0 1,0 0-1,0 0 0,1 1 1,0 0-1,0-1 1,0 1-1,1 0 0,0 0 1,0 1-1,1-1 1,-1 0-1,1 8 0,0-12-100,1 1 0,0-1-1,-1 1 1,1-1-1,0 1 1,1-1 0,-1 1-1,0 0 1,1-1-1,-1 1 1,1-1 0,0 0-1,0 1 1,0-1-1,0 0 1,0 1 0,0-1-1,1 0 1,-1 0-1,1 0 1,3 3 0,-2-3-22,0-1 1,0 0 0,0 0 0,0 0-1,0 0 1,0 0 0,0-1 0,1 1-1,-1-1 1,0 0 0,0 0 0,1 0-1,-1 0 1,0-1 0,0 1 0,1-1-1,2-1 1,4-2-61,0-1-1,-1 1 1,0-2 0,0 1-1,0-1 1,-1-1 0,0 1-1,0-1 1,-1-1-1,0 0 1,0 0 0,0 0-1,-1-1 1,-1 1-1,1-2 1,-1 1 0,-1 0-1,0-1 1,0 0 0,-1 0-1,0 0 1,2-17-1,-7 28 94,1 0-1,-1-1 0,1 1 1,0 0-1,-1 0 1,1-1-1,0 1 0,0 0 1,0 0-1,0 1 0,0-1 1,0 0-1,0 0 1,0 0-1,-1 3 0,-2 3 5,0 1-1,0 0 1,1-1-1,1 1 1,-1 0-1,1 1 1,0-1-1,1 0 1,0 0-1,1 1 0,-1-1 1,1 1-1,3 15 1,-2-22-128,0-1 0,0 1 0,0-1 0,0 0-1,0 1 1,0-1 0,0 0 0,1 0 0,-1 0 0,1 0 0,-1 0 0,1 0 0,-1 0 0,1 0 0,-1 0 0,1-1 0,0 1-1,-1-1 1,1 1 0,0-1 0,-1 0 0,1 0 0,0 0 0,0 1 0,-1-2 0,3 1 0,1 0-612,1 0 0,-1-1 0,1 0 0,-1 0 1,1 0-1,-1-1 0,7-2 0,19-15-5053</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3.399"/>
    </inkml:context>
    <inkml:brush xml:id="br0">
      <inkml:brushProperty name="width" value="0.025" units="cm"/>
      <inkml:brushProperty name="height" value="0.025" units="cm"/>
      <inkml:brushProperty name="color" value="#66CC00"/>
    </inkml:brush>
  </inkml:definitions>
  <inkml:trace contextRef="#ctx0" brushRef="#br0">94 109 11883,'0'0'3027,"-8"10"-571,-1 1-1842,-43 64 3083,48-70-3347,1 0-1,0 1 0,1 0 0,-1 0 0,1 0 1,0 0-1,1 0 0,-1 0 0,1 0 0,0 1 0,1-1 1,0 13-1,0-18-331,0 0 0,1 0 0,-1 0 0,0 0-1,1 0 1,-1 0 0,1 0 0,-1 0 0,1-1 0,-1 1 0,1 0 0,0 0 0,0 0 0,-1-1 0,1 1 0,0 0 0,0 0 0,0-1-1,0 1 1,0-1 0,-1 1 0,1-1 0,0 1 0,1-1 0,33 3 135,-25-4-137,0-1 1,0 0-1,-1 0 1,17-7-1,-8 1-21,-1-2 0,-1 0 1,0-1-1,0 0 0,-1-1 0,-1-1 0,20-22 0,-27 28 2,-1 0-1,1-1 0,-2 0 1,1 0-1,-1 0 0,0-1 1,-1 0-1,0 0 0,-1 0 1,0 0-1,0-1 0,-1 1 0,0-1 1,0 0-1,-1 1 0,0-16 1,-2 24 1,1 0 0,0-1 0,0 1 1,0 0-1,-1 0 0,1 0 0,-1 0 0,1 0 1,-1-1-1,1 1 0,-1 0 0,1 0 1,-1 0-1,0 0 0,0 1 0,1-1 0,-1 0 1,0 0-1,0 0 0,0 1 0,0-1 1,0 0-1,0 1 0,0-1 0,0 1 0,0-1 1,-1 1-1,1 0 0,0-1 0,0 1 1,0 0-1,0 0 0,-1 0 0,1 0 0,0 0 1,0 0-1,0 0 0,-1 0 0,1 0 1,0 1-1,0-1 0,0 0 0,0 1 0,-2 0 1,-3 1-5,1 0 0,-1 0 0,1 1 0,0-1 0,0 1 0,0 0 0,-8 8 0,-43 48 555,51-54-425,0 1 0,1 0 0,0 0 0,1 1 0,-1-1-1,1 1 1,0-1 0,1 1 0,-2 8 0,3-14-128,1 1-1,0 0 1,0-1 0,1 1-1,-1 0 1,0-1 0,0 1-1,1-1 1,-1 1 0,1 0 0,0-1-1,-1 1 1,1-1 0,0 0-1,0 1 1,0-1 0,0 1-1,0-1 1,0 0 0,0 0-1,0 0 1,1 0 0,-1 0 0,0 0-1,1 0 1,-1 0 0,1 0-1,-1 0 1,3 0 0,56 17-1062,-37-12 227,35 14-2685,-5 8-3362,-31-10 832</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4.570"/>
    </inkml:context>
    <inkml:brush xml:id="br0">
      <inkml:brushProperty name="width" value="0.025" units="cm"/>
      <inkml:brushProperty name="height" value="0.025" units="cm"/>
      <inkml:brushProperty name="color" value="#66CC00"/>
    </inkml:brush>
  </inkml:definitions>
  <inkml:trace contextRef="#ctx0" brushRef="#br0">0 227 15246,'0'0'7608,"1"12"-6092,-1 36-395,-1-17-163,7 58 0,-6-88-945,0-1 0,0 1 0,0 0 0,0-1 1,0 1-1,0 0 0,0-1 0,0 1 0,0 0 0,1-1 0,-1 1 0,0-1 0,0 1 0,1 0 0,-1-1 0,0 1 0,1-1 0,-1 1 0,1-1 0,-1 1 0,1-1 0,-1 1 0,1-1 0,-1 0 0,1 1 0,-1-1 1,1 0-1,-1 1 0,1-1 0,0 0 0,-1 0 0,1 0 0,0 1 0,-1-1 0,1 0 0,0 0 0,-1 0 0,1 0 0,-1 0 0,1 0 0,0 0 0,-1 0 0,1 0 0,0-1 0,-1 1 0,1 0 0,0 0 1,0-1-1,1 0 34,0 0 0,0 0 0,-1-1 0,1 1 0,0 0 0,-1-1 0,1 1 0,-1-1 0,1 0-1,-1 1 1,0-1 0,0 0 0,2-3 0,1-9-13,-1 0 0,-1 0-1,0 0 1,-1 0-1,0-1 1,-2-26-1,0 6 5,-1 19-82,-2 19-65,-2 27 22,5-28 88,1 1 1,0 0 0,1 0-1,-1-1 1,0 1 0,1 0 0,0 0-1,-1-1 1,1 1 0,0-1-1,0 1 1,1-1 0,-1 1 0,0-1-1,1 0 1,0 1 0,-1-1-1,1 0 1,0 0 0,0 0 0,2 1-1,0-1-12,0 1-1,0-2 1,0 1-1,0 0 0,1-1 1,-1 0-1,0 0 1,0 0-1,1-1 1,-1 1-1,9-1 1,3-1-494,0-1 0,0-1 0,0 0 0,-1-1 0,1 0 0,15-8 0,54-31-5579,-32 10-2631,-33 21 3709,-18 11 5105,0 0 0,1 1 0,-1-1 0,0 1 1,1-1-1,-1 1 0,0 0 0,1 0 0,-1 0 0,1 0 1,-1 0-1,3 1 0,-2 0 96,0-1 0,-1 1 1,1-1-1,0 0 0,-1 0 0,1 0 1,0 0-1,-1-1 0,1 1 1,0-1-1,-1 0 0,4-1 0,5-7 4023,-17 7 1224,-9 5-1201,5 1-5020,2 1 1069,0 0-1,1 1 1,0 0 0,0 0 0,0 1-1,1 0 1,-7 9 0,10-12-159,0 0 1,1 0 0,-1 0 0,1 0-1,0 1 1,0-1 0,0 1 0,1-1-1,-1 1 1,1 0 0,0-1 0,0 1-1,1 0 1,0 0 0,0 7 0,1-11-116,0 1 0,0-1 1,0 0-1,0 1 1,0-1-1,1 0 0,-1 0 1,0 0-1,1 0 1,-1 0-1,1 0 1,-1 0-1,1 0 0,-1-1 1,1 1-1,0-1 1,-1 1-1,1-1 0,0 1 1,-1-1-1,1 0 1,0 0-1,-1 0 1,1 0-1,0 0 0,3-1 1,51-4 57,-31 0-290,-1-2-1,0 0 1,0-1-1,-1-2 1,0 0-1,35-23 1,-44 24 151,-1 1 1,0-2-1,-1 0 1,0-1-1,0 0 0,-1 0 1,-1-2-1,0 1 1,0-1-1,-2 0 1,12-23-1,-18 31 134,0 1 0,0 0-1,-1-1 1,0 1 0,0-1 0,0 0-1,0 1 1,-1-1 0,0 0-1,0 1 1,0-1 0,0 0 0,-3-8-1,2 11-54,0 0 1,0 0-1,0-1 0,0 1 1,-1 0-1,1 0 0,-1 0 0,1 0 1,-1 1-1,0-1 0,0 0 0,0 1 1,0-1-1,0 1 0,0 0 0,0 0 1,0-1-1,-1 1 0,1 1 0,0-1 1,-1 0-1,1 1 0,-1-1 1,1 1-1,0-1 0,-1 1 0,-2 0 1,-4 1-12,0 0 1,1 0 0,-1 0 0,1 1 0,-1 0 0,1 1 0,0 0 0,0 0 0,0 1 0,0 0 0,1 1 0,0-1 0,-10 9 0,12-10 62,0 1 0,0 0 1,1 0-1,-1 0 0,1 1 1,0-1-1,1 1 1,-1 0-1,1 0 0,0 0 1,0 1-1,0-1 0,1 1 1,-1-1-1,2 1 1,-1 0-1,1 0 0,-1 0 1,1 11-1,1-15-59,0-1 1,1 0-1,-1 1 0,1-1 0,-1 0 0,1 1 1,0-1-1,0 0 0,-1 0 0,1 0 1,0 0-1,0 1 0,0-1 0,0 0 0,0-1 1,0 1-1,1 0 0,-1 0 0,0 0 1,0-1-1,1 1 0,-1-1 0,0 1 0,1-1 1,-1 1-1,0-1 0,1 0 0,-1 1 1,3-1-1,49 1 79,-42-1-58,4-2-175,-1 0-1,1-1 1,0 0-1,-1-1 1,19-8 0,-20 7-42,0 0 0,0 1 0,1 1 0,-1 0 0,27-2 0,-39 6 200,-1-1-1,1 1 1,-1-1 0,1 1-1,0-1 1,-1 1-1,1-1 1,-1 1 0,0 0-1,1-1 1,-1 1-1,1 0 1,-1-1 0,0 1-1,0 0 1,1 0-1,-1 0 1,0-1 0,0 1-1,0 0 1,0 0-1,0-1 1,0 1 0,0 0-1,0 0 1,0 0 0,0-1-1,0 1 1,0 0-1,-1 0 1,1-1 0,0 1-1,-1 0 1,1 0-1,0-1 1,-2 2 0,-9 29 381,-2-7-161,9-19-271,0 1 0,1 0-1,0 0 1,0 0 0,0 0 0,1 1 0,0-1-1,0 1 1,-1 11 0,13-24-10167,3-6 1564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6.422"/>
    </inkml:context>
    <inkml:brush xml:id="br0">
      <inkml:brushProperty name="width" value="0.025" units="cm"/>
      <inkml:brushProperty name="height" value="0.025" units="cm"/>
    </inkml:brush>
  </inkml:definitions>
  <inkml:trace contextRef="#ctx0" brushRef="#br0">86 58 4388,'0'0'21738,"2"9"-20830,0 17-689,-1 0 1,0 0 0,-2 0 0,-1 0-1,-1 0 1,-7 26 0,-47 160 1370,46-182-1099,5-25-113,4-20-201,3-10-181,2 0 0,0 0 0,2 1 0,0 0 0,12-29 0,53-114-1269,-60 146 979,1 1 1,1 0-1,25-32 0,-32 46 282,0 1 1,0 0-1,1 0 0,-1 0 0,1 1 0,0 0 0,9-5 0,-12 8 8,0-1 0,0 1 1,1 0-1,-1 0 0,0 1 0,1-1 0,-1 1 1,0-1-1,1 1 0,-1 0 0,1 0 0,-1 0 1,1 1-1,-1 0 0,0-1 0,5 3 0,-6-2 4,0 0 0,1 0 0,-1 0 0,0 0 0,0 1 0,0-1 0,-1 1 0,1 0 0,0-1 0,-1 1 0,1 0 0,-1 0 0,1 0-1,-1 0 1,0 0 0,0 0 0,0 1 0,0-1 0,0 0 0,0 0 0,-1 1 0,1-1 0,-1 1 0,0-1 0,1 0 0,-1 1 0,0-1 0,-1 1 0,1-1-1,-1 3 1,1 0 18,-1 0-1,0 0 0,0 0 1,-1 0-1,1 0 0,-1 0 0,0 0 1,-1-1-1,1 1 0,-1-1 1,0 0-1,0 0 0,-4 5 1,-1-2 13,1 0 1,-1-1 0,0 0-1,0-1 1,-1 0 0,1 0 0,-1-1-1,0 0 1,-1-1 0,1 1-1,-1-2 1,1 1 0,-1-2 0,0 1-1,0-1 1,-12 0 0,21-2-176,1 1 0,-1 0 0,1 0 0,-1 0 0,1 0 1,-1 0-1,1-1 0,-1 1 0,1 0 0,-1-1 0,1 1 0,-1 0 0,1-1 1,0 1-1,-1 0 0,1-1 0,0 1 0,-1-1 0,1 1 0,0 0 0,-1-1 1,1 1-1,0-1 0,0 1 0,0-1 0,-1 1 0,1-1 0,0 1 0,0-1 1,0 0-1,0 1 0,0-1 0,0 1 0,0-1 0,0 1 0,0-1 0,0 1 1,0-1-1,1 0 0,-1-2-1089,0-17-7362</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4.943"/>
    </inkml:context>
    <inkml:brush xml:id="br0">
      <inkml:brushProperty name="width" value="0.025" units="cm"/>
      <inkml:brushProperty name="height" value="0.025" units="cm"/>
      <inkml:brushProperty name="color" value="#66CC00"/>
    </inkml:brush>
  </inkml:definitions>
  <inkml:trace contextRef="#ctx0" brushRef="#br0">176 1 15951,'0'0'7783,"-9"11"-6165,-7 11-1215,2 1-1,0 1 1,2 0 0,0 0 0,2 2-1,0-1 1,2 1 0,-6 33 0,13-48-387,-1-2-18,0 0 0,1 1 0,0-1 0,1 0 0,0 1 0,1-1 0,2 14 0,-4-23-46,1-1 1,0 1 0,0-1-1,0 1 1,0-1-1,0 1 1,0-1-1,1 1 1,-1-1 0,0 1-1,0-1 1,0 1-1,0-1 1,1 1 0,-1 0-1,0-1 1,0 1-1,1-1 1,-1 1-1,0-1 1,1 1 0,-1 0-1,0-1 1,1 1-1,-1 0 1,0 0 0,1-1-1,-1 1 1,1 0-1,-1 0 1,1-1-1,-1 1 1,1 0 0,-1 0-1,1 0 1,-1 0-1,1 0 1,-1 0 0,1 0-1,-1 0 1,1 0-1,-1 0 1,1 0-1,-1 0 1,1 0 0,-1 0-1,0 0 1,1 0-1,-1 1 1,1-1 0,-1 0-1,1 0 1,-1 1-1,1-1 1,-1 0-1,0 1 1,1-1 0,-1 0-1,0 1 1,1-1-1,-1 0 1,0 1 0,1-1-1,-1 1 1,0-1-1,0 0 1,1 2-1,-2-8-32,0-1-1,0 1 1,0 0-1,0 0 1,-1 1-1,0-1 1,-1 0-1,1 0 1,-1 1-1,0 0 1,0-1-1,-1 1 1,1 1-1,-9-9 1,-22-38 1666,34 50-1535,0 1 0,1-1-1,-1 0 1,0 1-1,1-1 1,-1 1 0,0-1-1,1 1 1,-1 0-1,0-1 1,1 1 0,-1-1-1,1 1 1,-1 0-1,1-1 1,-1 1 0,1 0-1,-1-1 1,1 1-1,-1 0 1,1 0 0,-1 0-1,1-1 1,0 1-1,-1 0 1,1 0 0,-1 0-1,1 0 1,0 0 0,-1 0-1,1 0 1,-1 0-1,1 0 1,-1 0 0,2 1-1,32-1-163,-28 0 230,56 1-1087,-32 0-2734,0 0-5838,-19-1-1829</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5.375"/>
    </inkml:context>
    <inkml:brush xml:id="br0">
      <inkml:brushProperty name="width" value="0.025" units="cm"/>
      <inkml:brushProperty name="height" value="0.025" units="cm"/>
      <inkml:brushProperty name="color" value="#66CC00"/>
    </inkml:brush>
  </inkml:definitions>
  <inkml:trace contextRef="#ctx0" brushRef="#br0">46 79 11851,'0'0'12156,"9"0"-11788,-7 1-342,0-1 0,0 0 0,0 1 0,0-1 0,1 0 0,-1 0 0,0 0 0,0-1 0,0 1 0,0 0 0,1-1 0,-1 0 0,0 1 0,0-1 0,0 0 0,0 0 0,0 0 0,-1 0 0,1 0 0,0-1 0,0 1 0,-1 0 0,1-1 0,-1 0 0,1 1 0,-1-1 0,0 0-1,1 0 1,-1 1 0,0-1 0,0 0 0,0 0 0,-1 0 0,1 0 0,0 0 0,-1-1 0,1 1 0,-1 0 0,0 0 0,0 0 0,0 0 0,0-1 0,0 1 0,-1-4 0,1 5-24,-1 0 0,1 0 0,-1 0 0,0 0 0,1 0-1,-1-1 1,0 1 0,0 0 0,0 1 0,1-1 0,-1 0 0,0 0 0,0 0-1,-1 0 1,1 1 0,0-1 0,0 0 0,0 1 0,0-1 0,0 1 0,-1 0-1,1-1 1,0 1 0,-1 0 0,1 0 0,0 0 0,0 0 0,-1 0 0,1 0-1,0 0 1,-1 0 0,1 0 0,0 0 0,0 1 0,-1-1 0,0 1 0,-2 0 8,0-1 1,0 1 0,0 0-1,1 0 1,-1 0 0,0 0-1,1 1 1,-1 0 0,1 0-1,-1 0 1,-4 4 0,5-3 64,0 1 0,0-1 0,1 1 0,0 0 0,0 0 0,0 0 0,0 0 0,0 1 0,1-1 1,0 0-1,0 1 0,0-1 0,0 1 0,1-1 0,0 1 0,0-1 0,0 1 0,0-1 0,1 1 0,2 7 1,-2-9-104,0 1-1,1-1 1,0 1 0,0-1 0,0 0 0,0 1 0,1-1 0,-1 0 0,1-1 0,0 1 0,0 0 0,0-1 0,0 0 0,0 1 0,0-1 0,1-1 0,-1 1 0,1 0 0,-1-1-1,1 1 1,0-1 0,-1 0 0,1-1 0,4 1 0,43 3-3416,-15-5-1669,13-4-7662</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6.050"/>
    </inkml:context>
    <inkml:brush xml:id="br0">
      <inkml:brushProperty name="width" value="0.025" units="cm"/>
      <inkml:brushProperty name="height" value="0.025" units="cm"/>
      <inkml:brushProperty name="color" value="#66CC00"/>
    </inkml:brush>
  </inkml:definitions>
  <inkml:trace contextRef="#ctx0" brushRef="#br0">152 9 13741,'0'0'11702,"-8"-3"-11366,4 2-317,1-1 0,-1 1-1,0 1 1,0-1 0,1 1-1,-1-1 1,0 1 0,0 0 0,0 1-1,1-1 1,-1 0 0,-5 2-1,0 1 83,1 0 0,0 1 0,-1 0 0,1 0 0,-10 8 0,16-12-87,1 1 0,-1 0 0,0 0 0,0 0 0,1 0 1,-1 0-1,1 1 0,-1-1 0,1 0 0,-1 1 0,1-1 0,0 1 1,0 0-1,0-1 0,-1 1 0,2 0 0,-1 0 0,0-1 0,0 1 0,1 0 1,-1 0-1,1 0 0,-1 0 0,1 2 0,1-2-20,0 0-1,0-1 1,1 1-1,-1-1 1,0 0-1,1 1 1,-1-1 0,1 0-1,0 0 1,-1 0-1,1 0 1,0 0-1,0 0 1,0 0-1,0-1 1,-1 1 0,1-1-1,0 1 1,0-1-1,0 0 1,0 0-1,0 0 1,0 0 0,3 0-1,25 1-447,-22-1 249,0 0-1,0 0 1,0 0-1,0 1 1,0 0-1,0 1 1,-1 0-1,1 0 1,0 1-1,-1-1 0,11 7 1,-17-8 211,0 0 1,0 0-1,0 0 0,0 0 1,0 0-1,-1 1 0,1-1 1,0 0-1,0 1 0,-1-1 1,1 1-1,-1-1 0,1 0 1,-1 1-1,0-1 0,0 1 1,1-1-1,-1 1 0,0-1 1,0 1-1,0-1 0,-1 1 1,1-1-1,0 1 0,-1-1 1,1 1-1,-1-1 0,1 1 1,-1-1-1,1 0 0,-1 1 1,0-1-1,0 0 0,0 0 1,0 1-1,0-1 0,0 0 1,-1 1-1,-5 6 164,0-1-1,-1 0 1,-16 12-1,23-18-171,-8 6-226,0 0-1,-1-1 0,0 0 0,0 0 0,0-1 0,-1-1 0,-11 4 0,21-7-522,-5-1-1094,5-6-4452,6-10-3798</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6.416"/>
    </inkml:context>
    <inkml:brush xml:id="br0">
      <inkml:brushProperty name="width" value="0.025" units="cm"/>
      <inkml:brushProperty name="height" value="0.025" units="cm"/>
      <inkml:brushProperty name="color" value="#66CC00"/>
    </inkml:brush>
  </inkml:definitions>
  <inkml:trace contextRef="#ctx0" brushRef="#br0">168 46 16720,'0'0'3673,"-10"1"-2232,2 0-1315,1-1 0,-1 2 0,1-1 0,-1 1 0,1 0 0,0 1 0,0-1-1,0 2 1,0-1 0,0 1 0,1 0 0,0 0 0,0 0 0,0 1 0,0 0 0,1 1 0,-1-1 0,1 1 0,1 0 0,-1 0 0,-4 8 0,7-10-51,0-1 1,1 0-1,-1 0 1,1 1-1,-1-1 1,1 1 0,0 0-1,1-1 1,-1 1-1,1 0 1,-1-1-1,1 1 1,0 0 0,0 0-1,1 5 1,0-8-40,-1 0 1,1 1 0,-1-1-1,1 0 1,0 0-1,0 0 1,-1 0 0,1 0-1,0-1 1,0 1-1,0 0 1,0 0 0,0 0-1,0-1 1,0 1-1,0 0 1,0-1 0,2 1-1,0 0 24,1 0 0,-1 0 0,0-1 0,0 0 0,1 1 0,-1-1 0,1 0 0,-1-1-1,5 0 1,3-2 3,-1 1-1,0-2 1,-1 0-1,1 0 1,-1-1-1,0 0 1,0 0-1,0-1 1,-1 0-1,1-1 1,11-12-1,-14 13-22,0 0 1,0 0-1,-1-1 0,0 1 0,-1-1 0,1 0 1,-1-1-1,-1 1 0,1-1 0,-1 1 1,0-1-1,-1 0 0,0 0 0,0-1 0,0-9 1,-2 17-30,0 0 1,0 1-1,0-1 1,0 0-1,0 0 0,0 0 1,0 1-1,0-1 1,0 0-1,-1 0 1,1 1-1,0-1 1,0 0-1,-1 0 1,1 1-1,-1-1 1,1 0-1,-1 1 1,1-1-1,-1 0 0,1 1 1,-1-1-1,1 1 1,-1-1-1,0 1 1,1-1-1,-1 1 1,0-1-1,1 1 1,-1 0-1,0-1 1,0 1-1,1 0 1,-1 0-1,0 0 0,0 0 1,0-1-1,1 1 1,-1 0-1,0 0 1,0 0-1,0 1 1,1-1-1,-1 0 1,0 0-1,0 0 1,0 0-1,0 1 1,-3 0 17,1 0 1,0 1 0,-1-1 0,1 1 0,0-1 0,0 1 0,0 0 0,0 0 0,1 0 0,-4 4 0,1 0-110,1 0 0,0 0-1,1 0 1,0 0 0,0 1 0,0 0-1,-3 11 1,6-17 45,-1 1 0,0-1 0,1 1 0,-1-1-1,1 1 1,0-1 0,0 1 0,-1 0 0,1-1 0,0 1 0,0-1-1,0 1 1,0 0 0,1-1 0,-1 1 0,0-1 0,1 1 0,-1-1-1,1 1 1,0-1 0,-1 1 0,1-1 0,0 1 0,0-1 0,0 0-1,0 1 1,0-1 0,0 0 0,0 0 0,0 0 0,1 0 0,-1 0-1,0 0 1,1 0 0,-1 0 0,0-1 0,1 1 0,2 1 0,1-2-606,0 1 0,0-1 0,0 0 0,1 0 0,-1 0 0,0-1 1,0 0-1,0 0 0,0 0 0,0-1 0,0 1 0,-1-1 0,1 0 1,0-1-1,-1 1 0,0-1 0,1 0 0,-1 0 0,0 0 0,4-5 1,22-19-7037</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6.789"/>
    </inkml:context>
    <inkml:brush xml:id="br0">
      <inkml:brushProperty name="width" value="0.025" units="cm"/>
      <inkml:brushProperty name="height" value="0.025" units="cm"/>
      <inkml:brushProperty name="color" value="#66CC00"/>
    </inkml:brush>
  </inkml:definitions>
  <inkml:trace contextRef="#ctx0" brushRef="#br0">170 1 14286,'0'0'7249,"-8"10"-4991,-4 5-1684,-57 78 2725,63-85-3114,1 0 0,0 1 1,1 0-1,0 0 0,0 0 0,1 0 0,0 1 0,1-1 0,0 1 1,-1 10-1,3-19-186,0 0 0,1 0-1,-1 0 1,0 0 0,0 0 0,0 0 0,1 0 0,-1 0 0,0 0 0,1 0-1,-1-1 1,1 1 0,-1 0 0,1 0 0,0 0 0,-1-1 0,1 1 0,0 0-1,-1-1 1,1 1 0,0 0 0,0-1 0,0 1 0,-1-1 0,1 1 0,2 0-1,33 4-351,35-14-1302,-64 8 1369,-1-1 109,0 0 0,0 1 0,1 0 0,-1 0 0,1 0 0,-1 1 0,0 0 0,1 1 0,7 0 0,-14 0 209,1-1 0,0 1 1,-1-1-1,1 1 0,-1-1 0,1 1 0,-1 0 0,1-1 0,-1 1 0,1 0 0,-1-1 1,1 1-1,-1 0 0,0-1 0,0 1 0,1 0 0,-1 0 0,0-1 0,0 1 0,0 0 0,0 0 1,0 0-1,0-1 0,0 1 0,0 0 0,0 0 0,0 0 0,0-1 0,0 1 0,-1 0 1,1 0-1,0-1 0,-1 1 0,1 0 0,-1 0 0,-14 26 1327,5-17-1186,-1 0 1,0 0 0,-1-1-1,0 0 1,0-1 0,-1-1-1,0 0 1,0 0 0,0-2-1,-1 1 1,0-2 0,0 0-1,0 0 1,-25 2 0,38-6-287,1 0 1,-1 0-1,1 0 1,-1 0-1,1 0 1,-1 0 0,1 0-1,-1 0 1,0 0-1,1-1 1,-1 1-1,1 0 1,-1 0-1,1 0 1,-1-1-1,1 1 1,0 0 0,-1 0-1,1-1 1,-1 1-1,1-1 1,-1 1-1,1 0 1,0-1-1,-1 1 1,1-1-1,0 1 1,-1 0 0,1-1-1,0 1 1,0-1-1,0 1 1,-1-1-1,1 0 1,0 1-1,0-1 1,0 1 0,0-1-1,0 1 1,0-1-1,0 1 1,0-1-1,0 1 1,0-1-1,0 1 1,0-1-1,0 1 1,1-1 0,-1 0-1,14-27-7274,9 2-2516</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47.220"/>
    </inkml:context>
    <inkml:brush xml:id="br0">
      <inkml:brushProperty name="width" value="0.025" units="cm"/>
      <inkml:brushProperty name="height" value="0.025" units="cm"/>
      <inkml:brushProperty name="color" value="#66CC00"/>
    </inkml:brush>
  </inkml:definitions>
  <inkml:trace contextRef="#ctx0" brushRef="#br0">16 9 15791,'0'0'13602,"9"6"-13575,32 17-107,-40-23 57,1 0-1,-1 0 1,1 0 0,-1 0 0,1-1-1,-1 1 1,1 0 0,-1-1 0,1 1-1,-1-1 1,1 1 0,-1-1 0,0 0 0,1 0-1,-1 1 1,0-1 0,0 0 0,1 0-1,-1 0 1,0 0 0,0-1 0,0 1-1,0 0 1,0 0 0,-1-1 0,1 1 0,0 0-1,-1-1 1,1 1 0,0-1 0,-1 1-1,0-1 1,1 1 0,-1-1 0,0 1-1,0-3 1,-1 4 14,-1-1 0,0 1 1,0 0-1,1 0 0,-1 0 0,0 0 0,1 0 0,-1 0 0,0 0 0,0 1 0,1-1 1,-1 0-1,0 1 0,-2 1 0,-2 0 77,1 1 0,0 0 0,0 1-1,0-1 1,0 1 0,0 0 0,1 0 0,0 1 0,0-1 0,0 1 0,0 0 0,1 0 0,0 0 0,0 0 0,0 1-1,0-1 1,-1 7 0,4-11-57,0 0 1,0 0-1,0 0 0,1-1 0,-1 1 0,0 0 1,0 0-1,1-1 0,-1 1 0,0 0 0,1 0 0,-1-1 1,1 1-1,-1-1 0,1 1 0,-1 0 0,1-1 0,0 1 1,-1-1-1,1 1 0,0-1 0,-1 1 0,1-1 1,0 0-1,-1 1 0,1-1 0,0 0 0,0 0 0,0 1 1,-1-1-1,1 0 0,0 0 0,0 0 0,0 0 1,-1 0-1,2 0 0,37-2 51,-33 2-36,17-4-39,-1-1-1,1 0 1,26-11 0,-32 9-77,2 1 0,-1 1 0,1 1 0,-1 1 0,28-2 1,-46 5 100,1 0 0,0 0 1,-1 1-1,1-1 1,0 0-1,-1 1 1,1-1-1,0 1 1,-1-1-1,1 1 0,-1-1 1,1 1-1,-1 0 1,1-1-1,-1 1 1,1-1-1,-1 1 0,0 0 1,1-1-1,-1 1 1,0 0-1,0 0 1,1-1-1,-1 1 1,0 0-1,0 0 0,0-1 1,0 1-1,0 0 1,0 0-1,0-1 1,0 1-1,0 0 0,-1 0 1,1-1-1,0 1 1,0 0-1,-1 0 1,1-1-1,0 1 1,-1 1-1,-14 39 618,13-36-559,1-4-48,0 0-1,1 0 0,-1 0 1,1 1-1,-1-1 1,1 0-1,0 0 0,-1 0 1,1 0-1,0 1 1,0-1-1,0 0 0,0 0 1,0 0-1,0 1 0,0-1 1,0 0-1,0 0 1,1 0-1,-1 1 0,0-1 1,1 0-1,-1 0 0,1 0 1,-1 0-1,1 0 1,0 0-1,1 2 0,-1-3-7,1 1-1,0 0 0,0-1 0,0 1 0,0-1 0,-1 0 1,1 0-1,0 0 0,0 0 0,0 0 0,0 0 1,0 0-1,0 0 0,0-1 0,3 0 0,11-5 6,0 1-1,29-16 1,-40 18-23,3-2-74,-1 1 0,1 0 0,0 1 0,0 0 0,0 0 1,0 1-1,1 0 0,14-2 0,-22 5 19,-1 0 0,1 0 0,0 0 0,-1 1 0,0-1 0,1 0 0,-1 0 0,0 0 0,1 1 0,-1-1 0,0 0 0,0 0 0,0 1 0,0-1 0,0 0 0,0 0 0,0 1 0,-1-1 0,1 1 0,-5 15-5909</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0.708"/>
    </inkml:context>
    <inkml:brush xml:id="br0">
      <inkml:brushProperty name="width" value="0.025" units="cm"/>
      <inkml:brushProperty name="height" value="0.025" units="cm"/>
      <inkml:brushProperty name="color" value="#66CC00"/>
    </inkml:brush>
  </inkml:definitions>
  <inkml:trace contextRef="#ctx0" brushRef="#br0">38 42 3203,'0'0'20505,"-6"4"-19672,4-3-760,-1 1 1,1 0-1,0 0 1,0 0-1,0 1 1,0-1-1,0 0 1,0 1 0,0-1-1,1 1 1,-1 0-1,1 0 1,0-1-1,0 1 1,0 0-1,0 0 1,0 0-1,1 0 1,-1 0 0,1 0-1,0 0 1,0 0-1,0 0 1,0 0-1,1 0 1,0 5-1,0-7-60,0 0-1,0 1 1,0-1-1,0 0 0,0 0 1,0 0-1,0 0 0,0 0 1,1 0-1,-1 0 0,0-1 1,0 1-1,1 0 0,-1-1 1,1 1-1,-1-1 1,1 1-1,-1-1 0,0 0 1,1 0-1,-1 1 0,1-1 1,0 0-1,-1 0 0,1-1 1,2 1-1,43-7 178,-32 1-186,0-1 0,0-1 1,0 0-1,-1-1 0,-1 0 1,1-1-1,-1-1 1,-1 0-1,0 0 0,15-21 1,-21 24-11,-12 17 125,1 1 0,1 1-1,-1-1 1,1 0-1,1 1 1,0 0 0,1 0-1,-3 20 1,5-30-107,1 0 0,-1 0 0,0 0 0,0 1 0,0-1 0,1 0 0,-1 0 0,0 0 0,1 0 1,-1 0-1,1 0 0,-1 0 0,1-1 0,-1 1 0,1 0 0,0 0 0,-1 0 0,1 0 0,0-1 0,0 1 0,0 0 0,0-1 0,0 1 0,-1-1 0,3 2 0,34 4 174,-22-6-145,-1-2 0,0 1-1,17-6 1,-14 2-39,0-1 1,24-13-1,-30 13-55,0 1 0,0 0 0,1 1 0,0 0 0,-1 0 0,1 1 0,13-1 1,-24 4 55,0 0 0,0 1 0,0-1 0,-1 0 0,1 1 0,0-1 0,-1 1 0,1-1 0,0 1 0,-1-1 0,1 1 0,0-1 0,-1 1 0,1-1 0,-1 1 0,1 0 0,-1-1 0,1 1 0,-1 0 0,0 0 0,1-1-1,-1 1 1,0 0 0,0 0 0,1-1 0,-1 1 0,0 0 0,0 0 0,0 0 0,0 0 0,0-1 0,0 3 0,-1 36 430,1-28-286,-1 9-56,1-15-57,-1 0 0,1 0 0,0 1 0,1-1 1,-1 0-1,1 0 0,2 9 0,-2-13-46,0 1 1,0-1-1,0 0 0,0 0 1,0 0-1,0 0 0,0 0 1,0 0-1,0 0 0,0 0 0,1 0 1,-1-1-1,0 1 0,1 0 1,-1-1-1,0 1 0,1-1 1,-1 0-1,1 1 0,-1-1 1,1 0-1,-1 0 0,1 0 0,-1 0 1,1 0-1,-1 0 0,1 0 1,-1 0-1,0-1 0,1 1 1,-1-1-1,2 0 0,7-2-1293,0-1 0,0 0 0,0 0 0,-1-1 0,0 0 0,15-12 0,-5 5-3183,9-7-4193</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1.035"/>
    </inkml:context>
    <inkml:brush xml:id="br0">
      <inkml:brushProperty name="width" value="0.025" units="cm"/>
      <inkml:brushProperty name="height" value="0.025" units="cm"/>
      <inkml:brushProperty name="color" value="#66CC00"/>
    </inkml:brush>
  </inkml:definitions>
  <inkml:trace contextRef="#ctx0" brushRef="#br0">100 123 12107,'0'0'9989,"-8"-2"-8094,3 1-1695,0 1 0,-1-1 0,1 1 0,0 0 0,0 0 0,-1 1 0,1-1 0,0 1 1,-8 2-1,11-2-177,1 0 0,-1-1 0,0 1 0,1 0 0,-1 0 0,0-1 0,1 2 0,-1-1 0,1 0 0,-1 0 0,1 0 0,0 0 0,0 1 1,-1-1-1,1 1 0,0-1 0,0 1 0,0-1 0,0 1 0,1 0 0,-1-1 0,0 1 0,1 0 0,-1 0 0,1 0 0,0-1 0,-1 1 0,1 0 1,0 0-1,0 0 0,0 0 0,0-1 0,1 1 0,-1 0 0,0 0 0,1 0 0,0 2 0,0-3-20,-1 0 1,1-1-1,-1 1 1,1 0-1,-1 0 0,1 0 1,0-1-1,0 1 0,-1 0 1,1 0-1,0-1 1,0 1-1,-1-1 0,1 1 1,0-1-1,0 1 0,0-1 1,0 0-1,0 1 1,0-1-1,0 0 0,0 0 1,0 1-1,1-1 0,30 1 58,-23-1-40,7-2-14,0 0 0,0-1 0,0-1 0,0-1 0,0 0 0,-1-1 0,0 0 0,0-1 0,0-1 0,-1 0 0,0-1 0,-1-1 0,0 0 0,-1-1 0,0 0 0,0-1 0,-1 0 0,17-26 0,-27 38 15,0-1 0,-1 0 0,1 0 0,0 0 0,-1 0 0,1 0 0,-1 0 0,1 0 0,-1 0 0,1 0 0,-1-1 1,0 1-1,0 0 0,1 0 0,-1 0 0,0 0 0,0 0 0,0-1 0,0 1 0,0 0 0,-1 0 0,1 0 0,0 0 0,-1-2 0,0 3 4,0 0 1,0 0-1,-1 0 1,1 1-1,0-1 1,0 0-1,0 0 1,0 1-1,0-1 0,0 1 1,0-1-1,0 1 1,0-1-1,0 1 1,0 0-1,1-1 1,-1 1-1,0 0 0,0 0 1,1 0-1,-1-1 1,0 1-1,1 0 1,-1 0-1,0 2 1,-6 6 72,0 0 0,1 1 0,0 0 1,1 0-1,0 1 0,1 0 1,0 0-1,-3 12 0,6-20-101,0 0-1,0 0 1,1 1 0,-1-1-1,1 0 1,0 0-1,0 1 1,0-1-1,0 0 1,1 0 0,-1 0-1,1 1 1,0-1-1,0 0 1,0 0-1,0 0 1,0 0 0,1 0-1,-1-1 1,1 1-1,0 0 1,0-1 0,0 1-1,0-1 1,1 1-1,-1-1 1,0 0-1,1 0 1,0 0 0,-1 0-1,1-1 1,0 1-1,3 1 1,4 0-641,1-1 0,-1 1 0,1-2 0,-1 1 1,1-1-1,10-1 0,28 0-5336</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2.280"/>
    </inkml:context>
    <inkml:brush xml:id="br0">
      <inkml:brushProperty name="width" value="0.025" units="cm"/>
      <inkml:brushProperty name="height" value="0.025" units="cm"/>
      <inkml:brushProperty name="color" value="#66CC00"/>
    </inkml:brush>
  </inkml:definitions>
  <inkml:trace contextRef="#ctx0" brushRef="#br0">1 157 14638,'0'0'2146,"4"-9"-134,1 2-1677,-1 0-1,1 0 0,0 0 1,1 1-1,0 0 0,0 0 1,0 0-1,1 1 0,-1-1 1,1 2-1,1-1 0,-1 1 1,1 0-1,-1 1 0,13-5 1,-10 5-242,0 0 0,-1 1 0,2 0 0,-1 0 0,0 1 0,14 1 0,-23 0-90,-1 0 0,1 0 1,-1 0-1,1 0 0,0 0 0,-1 0 1,1 0-1,-1 0 0,1 0 0,0 0 1,-1 1-1,1-1 0,-1 0 0,1 1 1,-1-1-1,1 0 0,-1 1 0,1-1 1,-1 0-1,1 1 0,-1-1 0,1 1 0,-1-1 1,0 1-1,1-1 0,-1 1 0,0-1 1,1 1-1,-1-1 0,0 1 0,0 0 1,1-1-1,-1 1 0,0 0 0,-6 27 141,-22 23 106,27-50-241,-5 6 23,1 1-1,0-1 1,0 1 0,0 0 0,1 0-1,1 0 1,-1 1 0,1-1-1,1 1 1,-2 10 0,4-18-18,0 0 0,1 0 0,-1 0 0,0 0 0,1 0 0,-1 0 0,1 0 0,-1 0 0,1 0 1,0-1-1,-1 1 0,1 0 0,0 0 0,0-1 0,-1 1 0,1 0 0,0-1 0,0 1 0,0-1 0,0 1 0,0-1 1,0 0-1,0 1 0,0-1 0,0 0 0,0 0 0,0 1 0,0-1 0,0 0 0,0 0 0,0 0 0,0 0 1,0 0-1,0-1 0,0 1 0,0 0 0,2-1 0,45-7 395,-25 0-365,-1 0 0,0-1 0,0-2 0,35-22-1,-45 25-29,0-1-1,0 0 0,-1 0 1,-1-1-1,1 0 0,-1-1 1,-1 0-1,0-1 1,7-13-1,-28 44 59,5-9 16,1-1 1,0 1-1,0 0 1,1 0-1,1 1 0,-1-1 1,-3 18-1,7-25-51,1-1-1,-1 1 0,1 0 1,-1-1-1,1 1 0,0 0 1,0 0-1,1 0 0,-1-1 1,0 1-1,1 0 0,0-1 1,-1 1-1,1 0 0,0-1 1,1 1-1,-1-1 0,0 1 1,1-1-1,-1 0 0,1 0 1,2 3-1,-1-3 2,1 0 0,0 0 0,0 0 0,0-1 0,1 0 0,-1 1 0,0-1-1,1-1 1,-1 1 0,0-1 0,1 1 0,-1-1 0,5-1 0,-1 1-19,-1-1 1,0 0-1,0-1 1,0 1-1,0-1 1,0-1-1,0 1 1,-1-1-1,1 0 1,-1-1-1,0 0 1,0 0-1,0 0 0,0 0 1,-1-1-1,7-8 1,-8 9-9,0 0 0,0 0 0,-1-1 0,0 1-1,0-1 1,0 0 0,-1 0 0,1 0 0,-1 0 0,-1-1 0,1 1 0,-1-1 0,1 1 0,-2-1 0,1 1 0,-1-1-1,1 0 1,-1 1 0,-1-1 0,1 1 0,-4-11 0,4 15-11,0 0 0,0 0 0,0 0-1,0 0 1,-1 0 0,1 1 0,0-1 0,-1 0-1,1 0 1,0 1 0,-1-1 0,1 0 0,-1 0 0,1 1-1,-1-1 1,0 0 0,1 1 0,-1-1 0,0 1-1,1-1 1,-1 1 0,0-1 0,0 1 0,1 0 0,-1-1-1,0 1 1,0 0 0,0-1 0,1 1 0,-1 0 0,0 0-1,0 0 1,0 0 0,0 0 0,0 0 0,1 0-1,-1 0 1,0 0 0,0 0 0,0 1 0,0-1 0,1 0-1,-1 1 1,-1-1 0,0 1 2,1 0-1,-1 0 1,1 0 0,-1 1 0,1-1-1,0 0 1,-1 1 0,1-1 0,0 0-1,0 1 1,0 0 0,0-1 0,0 1-1,0-1 1,0 1 0,1 0 0,-1 0-1,0 0 1,0 3 0,1-4 13,0 1 1,0-1-1,0 1 1,0-1-1,0 1 1,0-1 0,1 0-1,-1 1 1,0-1-1,1 0 1,-1 1-1,1-1 1,0 0-1,-1 1 1,1-1-1,0 0 1,0 0-1,-1 0 1,1 0 0,0 0-1,0 0 1,0 0-1,0 0 1,1 0-1,1 1 1,1 0 5,-1 0-1,1-1 1,0 0 0,0 0 0,-1 0 0,1 0 0,0-1-1,0 1 1,7-1 0,-3 0-2,1-1 0,0 0 0,0 0 1,-1-1-1,1 0 0,-1 0 0,1-1 0,13-6 1,12-17-19,-26 21-308,-17 25 84,4-9 218,4-8 7,-1 0 0,1-1 1,0 1-1,0 0 0,0 0 0,0 0 1,0 0-1,1 0 0,-1 0 0,1 0 1,0 0-1,0 0 0,0 0 1,0 0-1,2 5 0,-1-6 4,0-1-1,0 1 1,0-1-1,0 1 1,1-1 0,-1 0-1,1 0 1,-1 0-1,1 0 1,-1 0 0,1 0-1,-1 0 1,1 0-1,0 0 1,-1-1-1,1 1 1,0-1 0,0 1-1,0-1 1,-1 0-1,1 0 1,0 0-1,0 0 1,0 0 0,3 0-1,14 0 156,80-2-512,-61-1 410,-38 3-33,1 0 1,-1 0-1,0 0 1,1 0 0,-1 0-1,1 0 1,-1 0 0,1 0-1,-1 0 1,1-1 0,-1 1-1,1 0 1,-1 0-1,1 0 1,-1 0 0,0-1-1,1 1 1,-1 0 0,1 0-1,-1-1 1,0 1 0,1 0-1,-1-1 1,0 1-1,1 0 1,-1-1 0,0 1-1,0-1 1,1 1 0,-1 0-1,0-1 1,0 0 0,-4-12 28,1-1 0,0 1 0,1-1-1,0 0 1,1 1 0,0-1 0,1 0 0,1 0 0,3-16 0,-3 29-286,1 0-1,0 0 0,0 0 1,-1 1-1,1-1 1,0 0-1,0 1 0,0-1 1,0 1-1,0 0 0,0 0 1,0 0-1,0 0 0,0 0 1,0 0-1,0 0 0,0 0 1,2 1-1,24-2-9679,-16-10 2208</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2.637"/>
    </inkml:context>
    <inkml:brush xml:id="br0">
      <inkml:brushProperty name="width" value="0.025" units="cm"/>
      <inkml:brushProperty name="height" value="0.025" units="cm"/>
      <inkml:brushProperty name="color" value="#66CC00"/>
    </inkml:brush>
  </inkml:definitions>
  <inkml:trace contextRef="#ctx0" brushRef="#br0">0 1 13837,'0'0'6374,"65"16"-10218,-41-10-5925</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8:36.812"/>
    </inkml:context>
    <inkml:brush xml:id="br0">
      <inkml:brushProperty name="width" value="0.025" units="cm"/>
      <inkml:brushProperty name="height" value="0.025" units="cm"/>
    </inkml:brush>
  </inkml:definitions>
  <inkml:trace contextRef="#ctx0" brushRef="#br0">1 0 4388,'0'0'23639,"3"78"-22775,-3-43-351,0-3-417,0 0-96,0-6-673,0-4-1633,2-8-3716</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3.025"/>
    </inkml:context>
    <inkml:brush xml:id="br0">
      <inkml:brushProperty name="width" value="0.025" units="cm"/>
      <inkml:brushProperty name="height" value="0.025" units="cm"/>
      <inkml:brushProperty name="color" value="#66CC00"/>
    </inkml:brush>
  </inkml:definitions>
  <inkml:trace contextRef="#ctx0" brushRef="#br0">71 0 18257,'0'0'2397,"-3"9"-208,-11 25 749,-18 68 0,25-75-2751,2 1 0,1 0 0,1 0 0,1 1 0,1-1 0,4 31 0,-3-57-182,0-1-1,0 1 1,0 0-1,1 0 0,-1 0 1,0-1-1,1 1 1,-1 0-1,1 0 0,0-1 1,-1 1-1,1 0 1,0-1-1,0 1 0,0-1 1,0 1-1,0-1 1,1 1-1,-1-1 0,0 0 1,1 1-1,-1-1 1,1 0-1,-1 0 0,1 0 1,-1 0-1,1-1 1,0 1-1,-1 0 0,1-1 1,0 1-1,0-1 1,0 1-1,-1-1 0,1 0 1,0 0-1,0 0 1,0 0-1,0 0 0,-1 0 1,1-1-1,3 0 1,2-1 13,1 0 1,-1-1-1,0 0 0,0 0 1,-1-1-1,1 0 1,-1 0-1,0 0 1,7-7-1,12-12 220,39-45 1,-28 12-1307,-34 51 461,0 0 0,0 0 0,0-1 0,0 1 0,-1-1 0,0 0 0,0 1 0,0-8 0,-1 2-3738,-3 2-2045</inkml:trace>
  <inkml:trace contextRef="#ctx0" brushRef="#br0" timeOffset="1">172 292 6919,'0'0'11947,"-18"62"-9289,18-49-383,0-2-642,8-4-896,8 0-545,9-5-128,3-1-1730,5-1-1473,2 0-1569,1-10 384</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3.585"/>
    </inkml:context>
    <inkml:brush xml:id="br0">
      <inkml:brushProperty name="width" value="0.025" units="cm"/>
      <inkml:brushProperty name="height" value="0.025" units="cm"/>
      <inkml:brushProperty name="color" value="#66CC00"/>
    </inkml:brush>
  </inkml:definitions>
  <inkml:trace contextRef="#ctx0" brushRef="#br0">132 8 16496,'0'0'2978,"-10"0"-522,1 0-1945,0 0 0,-1 1 0,1 0 0,0 1 0,-14 4-1,20-6-410,0 1 0,1 0-1,-1 0 1,0 1-1,0-1 1,1 1-1,-1-1 1,1 1-1,-1 0 1,1 0-1,0 0 1,0 0-1,0 0 1,0 0 0,0 1-1,0-1 1,0 1-1,1-1 1,-1 1-1,1-1 1,0 1-1,0 0 1,0 0-1,0 0 1,0 4-1,1-7-89,0 1-1,0 0 0,0-1 0,0 1 0,0 0 0,0-1 0,0 1 0,1 0 1,-1-1-1,0 1 0,0 0 0,1-1 0,-1 1 0,0-1 0,1 1 1,-1 0-1,1-1 0,-1 1 0,1-1 0,-1 1 0,1-1 0,-1 1 0,1-1 1,-1 0-1,1 1 0,-1-1 0,1 0 0,0 1 0,-1-1 0,1 0 1,0 0-1,0 1 0,33 2 141,30-15-36,-2-19-174,-50 24 58,1 0 0,0 1-1,22-8 1,-34 15 32,-1-1-1,1 1 1,-1-1 0,1 1 0,-1-1-1,1 1 1,-1 0 0,1-1 0,-1 1 0,0 0-1,1-1 1,-1 1 0,0 0 0,1 0-1,-1-1 1,0 1 0,0 0 0,0 0-1,0 0 1,0-1 0,0 1 0,0 0-1,0 0 1,0 0 0,-1 0 0,2 33 445,-2-28-309,1-5-147,0 0 1,0 1 0,0-1 0,0 0-1,0 0 1,0 0 0,0 0 0,0 0-1,1 0 1,-1 0 0,0 0-1,1 0 1,-1 0 0,0 0 0,1 0-1,-1 0 1,1 0 0,0 0 0,-1 0-1,1 0 1,0 0 0,-1-1 0,1 1-1,0 0 1,0 0 0,1 0 0,31 0 157,-22-4-299,-1 0-1,0 0 1,0-1 0,0 0 0,0-1 0,0 0 0,14-10 0,25-12-1400,-41 28 1364,-8 12 4,-13 24-84,6-18 180,7-18 17,0 0 1,-1 0 0,1 0-1,0 0 1,-1 0 0,1 1 0,0-1-1,0 0 1,0 0 0,0 0-1,0 0 1,0 1 0,0-1-1,1 0 1,-1 0 0,0 0-1,1 0 1,-1 0 0,0 0 0,1 1-1,0-1 1,-1 0 0,1 0-1,1 1 1,-1-2-76,0 1 0,0-1 0,0 0 0,0 0 0,1 1 0,-1-1 0,0 0 0,0 0 0,0 0 0,1 0 0,-1-1 0,0 1-1,0 0 1,0 0 0,0-1 0,1 1 0,-1 0 0,0-1 0,1 0 0,7-4-758,-1 1 0,0-2 0,0 1 1,13-12-1,35-39-3726,-20 17 8089,-43 55 1228,0 18-3637,6-28-396,0-5-588,1 1 1,-1 0-1,1-1 1,-1 1-1,1 0 0,0 0 1,-1-1-1,1 1 0,0 0 1,0 0-1,0-1 0,1 1 1,-1 0-1,0-1 0,1 1 1,-1 0-1,1-1 0,-1 1 1,1 0-1,0-1 1,0 1-1,0-1 0,0 1 1,0-1-1,0 0 0,0 1 1,3 1-1,0-1-24,1-1 0,0 0 0,0 1 1,0-2-1,0 1 0,0-1 0,0 1 0,9-2 0,-4 0-125,1-1 0,-1 0 0,0 0 0,1-1 0,-1 0 0,-1-1 0,1 0 0,0-1 0,-1 0 0,9-7 0,-8 7 38,-10 8 119,1 0 0,-1 0 0,0 0-1,0 0 1,0 0 0,0 0 0,0 0-1,0 0 1,-1 0 0,0 0 0,-1 6-1,1-6 30,1-2-115,-1 0 0,1 0 0,0 0 0,0 0 0,0 0 0,0 0 0,0 0 0,0 1 0,0-1 0,0 0 0,1 0 0,-1 0 0,0 0 0,1 0 0,-1 0 0,0 0 0,1 0 0,-1 0 1,1 0-1,0 0 0,-1 0 0,1-1 0,0 1 0,-1 0 0,1 0 0,0 0 0,0-1 0,0 1 0,0-1 0,0 1 0,0 0 0,0-1 0,0 0 0,0 1 0,0-1 0,0 0 0,0 1 0,0-1 0,0 0 1,0 0-1,0 0 0,0 0 0,0 0 0,0 0 0,1 0 0,-1 0 0,0 0 0,0-1 0,1 1 0,3-1-455,0 0 0,-1 0 1,1 0-1,-1-1 0,1 1 0,-1-1 0,1 0 1,-1-1-1,0 1 0,7-6 0,3-5-3881,0-1-2745</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4.005"/>
    </inkml:context>
    <inkml:brush xml:id="br0">
      <inkml:brushProperty name="width" value="0.025" units="cm"/>
      <inkml:brushProperty name="height" value="0.025" units="cm"/>
      <inkml:brushProperty name="color" value="#66CC00"/>
    </inkml:brush>
  </inkml:definitions>
  <inkml:trace contextRef="#ctx0" brushRef="#br0">0 101 3011,'0'0'19661,"12"-3"-18561,5-2-711,0-1 0,29-14 0,-38 16-246,0-1 1,0 1-1,-1-1 0,1-1 0,-1 0 0,0 0 0,0 0 0,10-13 0,-17 19-126,0 0-1,-1 0 0,1 1 0,0-1 0,0 0 0,0 0 1,0 0-1,-1 0 0,1 0 0,0 0 0,0 0 0,0 0 0,-1 0 1,1 0-1,0 1 0,0-1 0,0 0 0,-1 0 0,1 0 0,0 0 1,0 0-1,0 0 0,-1 0 0,1-1 0,0 1 0,0 0 0,0 0 1,-1 0-1,1 0 0,0 0 0,0 0 0,0 0 0,0 0 1,-1 0-1,1-1 0,0 1 0,0 0 0,0 0 0,0 0 0,0 0 1,-1 0-1,1-1 0,0 1 0,0 0 0,0 0 0,0 0 0,0-1 1,0 1-1,0 0 0,0 0 0,0 0 0,0-1 0,0 1 0,0 0 1,0 0-1,0 0 0,0-1 0,0 1 0,0 0 0,0 0 1,0 0-1,0-1 0,0 1 0,0 0 0,0 0 0,0 0 0,0 0 1,1-1-1,-18 6 60,9-1 37,0 0 0,1 1 0,-1 0 0,1 1 0,0 0 1,1 0-1,-1 0 0,1 1 0,1 0 0,-1 0 0,1 0 0,0 1 0,1 0 0,0 0 1,-5 13-1,8-20-104,1-1 1,0 1 0,0-1 0,0 1-1,0 0 1,0-1 0,0 1 0,0 0-1,1-1 1,-1 1 0,0 0 0,0-1-1,0 1 1,1 0 0,-1-1-1,0 1 1,1-1 0,-1 1 0,0-1-1,1 1 1,-1-1 0,1 1 0,-1-1-1,1 1 1,-1-1 0,1 0 0,-1 1-1,1-1 1,-1 1 0,1-1 0,0 0-1,29 5 141,29-10-99,28-23-854,-70 21 582,-1 1-1,2 0 0,-1 2 1,34-6-1,-50 10 245,-1 0-1,0 0 1,1 1 0,-1-1-1,1 0 1,-1 0-1,1 0 1,-1 0 0,1 0-1,-1 1 1,1-1 0,-1 0-1,0 0 1,1 1-1,-1-1 1,0 0 0,1 0-1,-1 1 1,0-1 0,1 0-1,-1 1 1,0-1-1,1 1 1,-1-1 0,0 0-1,0 1 1,0-1 0,1 1-1,-1-1 1,0 1 0,0-1-1,0 1 1,0-1-1,0 1 1,0-1 0,0 1-1,0-1 1,0 0 0,0 1-1,0-1 1,0 1-1,0-1 1,0 1 0,-1-1-1,1 1 1,0-1 0,0 1-1,0-1 1,-1 1 0,-14 36 1400,5-9-812,13-27-682,0-1 1,0 1 0,0 0 0,0-1 0,0 1-1,1-1 1,-1 0 0,0 0 0,0-1-1,0 1 1,0-1 0,6-1 0,-7 2-146,0-1 1,0 0-1,-1 0 1,1 0-1,0 0 1,0 0-1,-1 0 1,1-1-1,0 1 1,-1-1-1,0 1 1,1-1-1,-1 1 1,0-1-1,0 0 1,2-2-1,-2 1-762,1-1 0,-1 1 0,0-1 0,0 1 1,0-1-1,-1 0 0,1 1 0,-1-7 0,0-16-8279</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4.331"/>
    </inkml:context>
    <inkml:brush xml:id="br0">
      <inkml:brushProperty name="width" value="0.025" units="cm"/>
      <inkml:brushProperty name="height" value="0.025" units="cm"/>
      <inkml:brushProperty name="color" value="#66CC00"/>
    </inkml:brush>
  </inkml:definitions>
  <inkml:trace contextRef="#ctx0" brushRef="#br0">1 26 17200,'0'0'6118,"77"-17"-5541,-14 16-289,14 1-224,7 0-160,4 0-3299,-1-8-9193</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5.586"/>
    </inkml:context>
    <inkml:brush xml:id="br0">
      <inkml:brushProperty name="width" value="0.025" units="cm"/>
      <inkml:brushProperty name="height" value="0.025" units="cm"/>
      <inkml:brushProperty name="color" value="#66CC00"/>
    </inkml:brush>
  </inkml:definitions>
  <inkml:trace contextRef="#ctx0" brushRef="#br0">193 164 12908,'0'0'5029,"-9"-2"-4127,5 0-847,1 1 0,-1 0-1,0 1 1,1-1 0,-1 1 0,1 0-1,-1-1 1,0 2 0,1-1-1,-1 0 1,0 1 0,-5 1 0,3 0-29,0 1 1,1 0-1,0 0 1,0 0-1,-1 1 1,2-1-1,-1 1 1,0 0 0,-4 6-1,1-3-22,1 2-1,0-1 1,0 1-1,0 0 1,1 0-1,0 1 1,1-1 0,0 2-1,1-1 1,0 0-1,-4 17 1,8-26-3,-1 0 0,1 0 0,0 0 0,0 1 0,0-1 0,0 0 0,0 0 0,1 0 0,-1 0 0,0 0 0,0 0 0,1 0 0,-1 0 0,0 0 0,1 0 0,-1 0 0,1 0 0,0 0 0,-1 0 0,1 0 0,0 0 0,-1 0 0,1 0 0,0-1 0,0 1 0,0 0 0,0-1 0,0 1 0,0 0 0,0-1 0,0 1 0,0-1 0,0 0 0,0 1 0,0-1 0,0 0 0,0 0 0,0 1 0,0-1 0,0 0 0,1 0 0,-1 0 0,2-1 0,4 1 14,-1 0 0,1-1 0,0 0 0,-1-1 0,1 0 0,9-3 0,8-7-17,0-2-1,-1 0 0,-1-2 1,0 0-1,-1-1 0,-1-2 1,0 0-1,-2-1 0,0 0 1,-1-2-1,23-39 0,-35 54 195,-1 0 0,0 0-1,-1-1 1,0 1-1,0-1 1,0 0 0,-1 0-1,0 0 1,1-14 0,-3 22-176,0 0 1,0 0-1,0-1 0,0 1 1,0 0-1,0 0 1,0-1-1,0 1 1,0 0-1,0 0 0,0-1 1,0 1-1,0 0 1,0 0-1,-1-1 1,1 1-1,0 0 0,0 0 1,0-1-1,0 1 1,0 0-1,-1 0 1,1 0-1,0 0 0,0-1 1,0 1-1,-1 0 1,1 0-1,0 0 1,0 0-1,-1 0 1,1 0-1,0-1 0,0 1 1,-1 0-1,1 0 1,0 0-1,0 0 1,-1 0-1,1 0 0,0 0 1,0 0-1,-1 0 1,1 0-1,0 0 1,0 0-1,-1 1 0,1-1 1,0 0-1,0 0 1,-1 0-1,1 0 1,0 0-1,0 0 0,-1 1 1,1-1-1,0 0 1,0 0-1,0 0 1,0 0-1,-1 1 0,1-1 1,0 0-1,0 0 1,0 1-1,0-1 1,0 0-1,-1 1 1,-13 15 146,2 4 100,1 1-1,1 1 1,1 0 0,1 0-1,1 1 1,1 0-1,1 0 1,1 0 0,-1 31-1,4-52-236,1 0-1,0 0 0,0 0 1,0 0-1,0 0 0,1 0 0,-1-1 1,0 1-1,1 0 0,-1 0 0,1 0 1,0 0-1,-1-1 0,1 1 1,0 0-1,0-1 0,0 1 0,0-1 1,1 1-1,-1-1 0,0 1 1,1-1-1,-1 0 0,1 0 0,-1 0 1,3 2-1,-1-2-9,1 0-1,0 0 1,0 0 0,0-1-1,0 1 1,0-1 0,-1 0-1,1 0 1,0 0 0,0-1-1,0 1 1,6-3 0,3-1-89,-1-1 1,1 0-1,-1-1 0,0-1 1,0 0-1,-1 0 1,0-1-1,0-1 1,0 0-1,-2 0 1,1-1-1,-1 0 1,0-1-1,-1 0 1,0 0-1,11-25 0,-23 70 209,0 0-1,3 40 0,1-72-131,0 1 0,0-1-1,0 0 1,1 1 0,-1-1-1,1 0 1,-1 0 0,1 1-1,0-1 1,0 0 0,0 0-1,0 0 1,0 0 0,1 0-1,-1 0 1,1-1 0,-1 1-1,1 0 1,0-1 0,3 3 0,-2-2 4,1 0 0,-1-1 0,0 1 0,1-1 0,0 0 0,-1 0 0,1-1 1,0 1-1,0-1 0,-1 0 0,8 0 0,-1-1 4,0 0 0,-1-1 0,1 0-1,-1 0 1,1-1 0,-1 0 0,0-1 0,0 0 0,11-8 0,-14 8-9,0-1 1,-1 1-1,1-2 1,-1 1-1,0-1 1,-1 1-1,1-1 1,-1-1-1,0 1 1,-1 0-1,1-1 1,-1 0-1,0 0 1,-1 0-1,0 0 0,0 0 1,-1-1-1,0 1 1,0 0-1,0-1 1,-1 1-1,-1-12 1,1 18 6,0 0 1,0 0-1,0 0 1,0 0 0,0 0-1,0 0 1,0 0-1,0 0 1,-1 0-1,1 0 1,0 0-1,0 1 1,-1-1 0,1 0-1,-1 0 1,1 0-1,-1 0 1,1 1-1,-1-1 1,0 0-1,1 0 1,-1 1 0,0-1-1,1 0 1,-1 1-1,0-1 1,0 1-1,0-1 1,0 1-1,1 0 1,-1-1 0,0 1-1,0 0 1,0-1-1,0 1 1,0 0-1,0 0 1,0 0-1,0 0 1,0 0 0,-1 0-1,-1 1 3,1-1-1,0 1 1,0 0-1,0-1 1,-1 1-1,1 0 1,0 0 0,0 1-1,0-1 1,1 0-1,-1 1 1,0-1-1,0 1 1,1-1-1,-1 1 1,-1 3-1,-3 5 93,0 0-1,1 0 0,1 0 0,0 1 0,0-1 0,1 1 0,0 0 0,1 0 0,0 1 0,1-1 1,0 22-1,1-31-97,0-1 1,0 1-1,1 0 1,-1 0-1,0-1 1,1 1-1,0 0 1,-1 0-1,1-1 1,0 1-1,0-1 0,0 1 1,0-1-1,0 1 1,0-1-1,0 1 1,0-1-1,1 0 1,-1 0-1,1 0 1,-1 1-1,4 0 1,-2 0 11,1-1 1,0 1-1,1-1 0,-1 0 1,0 0-1,0-1 1,0 1-1,1-1 0,6 0 1,-2 0-169,1-1 0,-1-1 1,0 1-1,0-1 1,0-1-1,0 0 0,0 0 1,13-8-1,-19 10-141,-1-1-1,1 0 0,-1 1 1,0-1-1,0 0 1,0-1-1,0 1 1,0 0-1,0-1 0,0 1 1,-1-1-1,0 1 1,1-1-1,1-4 1,-3 4-404,1 0 0,-1 0 0,1 0 1,-1 1-1,0-1 0,0 0 0,0 0 0,-1 0 1,1 0-1,-1-2 0,-8-17-7356</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5.927"/>
    </inkml:context>
    <inkml:brush xml:id="br0">
      <inkml:brushProperty name="width" value="0.025" units="cm"/>
      <inkml:brushProperty name="height" value="0.025" units="cm"/>
      <inkml:brushProperty name="color" value="#66CC00"/>
    </inkml:brush>
  </inkml:definitions>
  <inkml:trace contextRef="#ctx0" brushRef="#br0">0 1 15663,'0'0'5317</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6.823"/>
    </inkml:context>
    <inkml:brush xml:id="br0">
      <inkml:brushProperty name="width" value="0.025" units="cm"/>
      <inkml:brushProperty name="height" value="0.025" units="cm"/>
      <inkml:brushProperty name="color" value="#66CC00"/>
    </inkml:brush>
  </inkml:definitions>
  <inkml:trace contextRef="#ctx0" brushRef="#br0">151 33 12492,'0'0'11056,"0"12"-10635,-1 0-406,0-1 0,-1 0-1,0 1 1,-1-1 0,-1 0-1,1 0 1,-2 0 0,1-1-1,-2 1 1,1-1 0,-10 13 0,12-19-11,-17 26 92,-2-1 1,-32 35-1,57-79-518,52-84-5074,9-18-642,-56 98 6468,0 0 0,5-25 0,-12 42 1597,-12 23 1452,0 2-2912,1 1 0,1 0 0,1 1 0,2 0 1,0 0-1,1 1 0,2-1 0,1 1 0,0 35 0,2-59-464,0-1 1,0 1-1,1 0 1,-1 0-1,0 0 0,0 0 1,1 0-1,-1-1 0,1 1 1,0 0-1,0 0 0,-1-1 1,1 1-1,0 0 1,0-1-1,2 2 0,-2-2 4,0 0-1,-1-1 0,1 0 1,0 1-1,0-1 0,0 0 0,0 1 1,0-1-1,-1 0 0,1 0 1,0 0-1,0 1 0,0-1 1,0 0-1,0 0 0,0-1 1,0 1-1,0 0 0,0 0 1,-1 0-1,1-1 0,0 1 1,1-1-1,2-1 7,1 0 1,-1-1 0,0 1-1,0-1 1,0 0-1,-1-1 1,1 1-1,-1-1 1,0 1-1,4-6 1,-3 3 3,6-9-8,1 0 1,0 1-1,27-26 0,-35 37-13,0 1 0,0 0 0,0-1 0,0 2-1,0-1 1,1 0 0,-1 1 0,0-1-1,1 1 1,-1 0 0,7-1 0,-8 2 1,1 0 0,-1 0 0,0 0 0,0 0 0,0 1 1,0-1-1,0 1 0,0 0 0,0-1 0,0 1 0,0 0 1,0 0-1,0 0 0,0 1 0,0-1 0,-1 0 0,1 1 0,0-1 1,-1 1-1,0-1 0,3 4 0,0 1 21,-1 0 1,1 0-1,-2 1 0,1-1 0,0 1 1,-1 0-1,-1 0 0,1-1 1,0 14-1,-1-19 50,-1 1-1,1 0 1,-1 0 0,0 0-1,0 0 1,0 0 0,0 0-1,0-1 1,0 1 0,0 0-1,-1 0 1,1 0 0,-1 0-1,1-1 1,-1 1 0,0 0-1,1 0 1,-1-1 0,0 1-1,0-1 1,-1 1 0,1-1-1,0 1 1,0-1 0,-1 1-1,1-1 1,-1 0 0,1 0-1,-1 0 1,1 0 0,-1 0-1,0 0 1,1 0 0,-1-1-1,0 1 1,0-1 0,0 1 0,1-1-1,-1 0 1,-3 1-1,4-2-52,1 0-1,-1 0 0,0 0 0,1 0 1,-1 0-1,1 1 0,-1-1 0,1-1 0,0 1 1,-1 0-1,1 0 0,0 0 0,0 0 1,-1 0-1,1 0 0,0 0 0,0 0 0,0 0 1,1 0-1,-1-2 0,0-33-15,0 28 29,0-1-23,1 0 1,-1-1-1,1 1 1,1 0-1,0 0 0,5-14 1,-6 21-12,-1 2-101,-17 3-9870,6-3-113</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7.972"/>
    </inkml:context>
    <inkml:brush xml:id="br0">
      <inkml:brushProperty name="width" value="0.025" units="cm"/>
      <inkml:brushProperty name="height" value="0.025" units="cm"/>
      <inkml:brushProperty name="color" value="#66CC00"/>
    </inkml:brush>
  </inkml:definitions>
  <inkml:trace contextRef="#ctx0" brushRef="#br0">163 205 9545,'0'0'14638,"-11"-6"-13805,7 5-800,2-1-7,0 1 0,-1-1-1,1 1 1,-1 0 0,1-1 0,-1 1-1,1 0 1,-1 1 0,0-1 0,0 0 0,1 1-1,-1 0 1,0-1 0,0 1 0,0 0 0,0 1-1,1-1 1,-1 0 0,0 1 0,0-1 0,1 1-1,-1 0 1,0 0 0,1 0 0,-1 0 0,1 1-1,-1-1 1,1 1 0,0-1 0,-1 1-1,1 0 1,0 0 0,0 0 0,0 0 0,1 0-1,-4 5 1,-2 3 10,1 0-1,0 0 1,0 1 0,1 0-1,0 0 1,1 0-1,1 1 1,0-1 0,0 1-1,1 0 1,-1 14-1,3-25-32,0 0-1,1 0 0,-1 0 0,0 0 1,0 0-1,1 0 0,-1-1 0,0 1 0,1 0 1,-1 0-1,1-1 0,-1 1 0,1 0 1,-1 0-1,1-1 0,0 1 0,-1-1 1,1 1-1,0 0 0,0-1 0,-1 1 1,1-1-1,0 0 0,0 1 0,0-1 0,-1 0 1,1 1-1,0-1 0,0 0 0,0 0 1,0 0-1,0 0 0,0 0 0,0 0 1,0 0-1,-1 0 0,1 0 0,0 0 1,0 0-1,0-1 0,0 1 0,1-1 0,42-14 79,33-36-184,-28 16-248,-47 33 343,-1 1 1,1 0 0,-1 0-1,1 0 1,0 0 0,0 0-1,-1 1 1,1-1 0,0 1-1,0-1 1,0 1 0,0-1-1,0 1 1,0 0 0,0 0-1,0 0 1,1 0 0,-2 1 2,0-1 0,0 1 1,0-1-1,0 1 0,0 0 0,0-1 1,0 1-1,0 0 0,0-1 0,-1 1 1,1 0-1,0 0 0,-1 0 0,1 0 1,0 0-1,-1 0 0,1 0 0,-1 0 1,0 0-1,1 0 0,-1 2 0,2 7-4,-1 0 0,0 0 0,0 0 1,-1 0-1,-2 12 0,1-10 32,-4 33 221,-3 0 0,-2-1 1,-1 0-1,-3-1 0,-1-1 0,-2 0 0,-37 64 1,33-75 275,21-31-517,0 0 1,0 0-1,0 1 1,0-1-1,0 0 0,0 0 1,-1 0-1,1 0 1,0 0-1,0 0 1,0 0-1,0 0 0,0 0 1,-1 1-1,1-1 1,0 0-1,0 0 1,0 0-1,0 0 0,-1 0 1,1 0-1,0 0 1,0 0-1,0 0 1,0 0-1,-1 0 0,1 0 1,0 0-1,0-1 1,0 1-1,0 0 1,-1 0-1,1 0 0,0 0 1,0 0-1,0 0 1,0 0-1,0 0 1,-1 0-1,1-1 0,0 1 1,0 0-1,0 0 1,0 0-1,0 0 1,0 0-1,-1-1 0,-1-19 39,3-1-85,1 1 0,1-1 1,1 1-1,1 0 0,1 0 0,0 0 1,2 1-1,0 0 0,15-25 1,15-20-26,58-72 1,-71 102 63,-9 13-3,16-20-18,-2-2 0,-2 0 0,38-82 0,-64 121 9,-1 0 0,1 0-1,-1-1 1,0 1 0,0-1-1,-1 1 1,1-1 0,-1 0 0,0-4-1,0 9 13,0-1-1,-1 0 1,1 1-1,0-1 0,0 1 1,0-1-1,0 0 0,-1 1 1,1-1-1,0 1 1,-1-1-1,1 1 0,0-1 1,-1 1-1,1-1 1,-1 1-1,1 0 0,0-1 1,-1 1-1,1-1 1,-1 1-1,1 0 0,-1-1 1,0 1-1,1 0 1,-2-1-1,1 1-2,-1 0 0,0 0-1,0 1 1,1-1 0,-1 0 0,0 1 0,0-1-1,1 1 1,-1-1 0,0 1 0,1 0 0,-1 0-1,1-1 1,-3 3 0,-5 3-2,0 1-1,1 1 1,0-1-1,0 1 1,0 1-1,1 0 1,0 0-1,-10 18 1,4-4 5,2 1 0,-17 44 1,23-54 48,1 0 1,1 1-1,0-1 1,-2 30-1,5-41-39,0 0-1,0 0 1,0 0 0,0 0-1,0 0 1,1 0-1,-1 0 1,1 0-1,0 0 1,0 0 0,0 0-1,0 0 1,0-1-1,1 1 1,-1 0 0,1-1-1,0 1 1,-1-1-1,1 0 1,0 1-1,1-1 1,-1 0 0,0 0-1,1 0 1,-1-1-1,1 1 1,-1-1 0,1 1-1,0-1 1,3 1-1,3 0 5,0 0 0,1-1-1,-1 0 1,0-1 0,0 0-1,0-1 1,1 0 0,-1 0-1,0-1 1,0 0 0,0 0-1,0-1 1,-1-1 0,1 1-1,-1-1 1,0-1 0,9-5-1,-11 6-8,1-1 0,-1 0 0,0 1 0,0-2 0,-1 1 0,1-1-1,-1 0 1,-1 0 0,1 0 0,-1-1 0,0 0 0,0 0 0,-1 0-1,0 0 1,0 0 0,-1-1 0,0 1 0,0-1 0,-1 1 0,1-13-1,-2 20 0,0-1 0,0 1 0,0 0-1,0 0 1,0 0 0,0 0-1,0 0 1,0 0 0,0 0-1,0-1 1,0 1 0,0 0 0,0 0-1,0 0 1,0 0 0,0 0-1,0 0 1,0-1 0,0 1-1,0 0 1,0 0 0,0 0-1,0 0 1,0 0 0,0 0 0,0 0-1,0 0 1,0-1 0,0 1-1,0 0 1,0 0 0,-1 0-1,1 0 1,0 0 0,0 0 0,0 0-1,0 0 1,0 0 0,0 0-1,0 0 1,-1 0 0,1 0-1,0 0 1,0 0 0,0 0-1,0 0 1,0 0 0,0 0 0,0 0-1,-1 0 1,1 0 0,0 0-1,0 0 1,0 0 0,0 0-1,0 0 1,0 0 0,0 0 0,-1 0-1,1 0 1,0 0 0,0 0-1,0 0 1,0 0 0,0 0-1,0 0 1,0 0 0,0 1-1,-11 10-27,-6 18 45,12-16 95,1 0-1,0 0 1,1 0 0,0 1-1,1-1 1,1 1-1,0-1 1,2 18-1,-1-29-94,0 0 1,0-1-1,0 1 0,1-1 1,-1 1-1,1 0 0,-1-1 1,1 1-1,0-1 0,-1 1 1,1-1-1,0 0 0,0 1 1,0-1-1,0 0 0,0 0 1,0 1-1,1-1 0,-1 0 1,0 0-1,1 0 0,-1-1 1,2 2-1,1-1 0,-1 1 0,0-2 1,1 1-1,-1 0 0,1-1 0,0 1 0,-1-1 0,1 0 1,-1 0-1,6-1 0,0 0-4,0-1 0,0 0 0,0-1-1,-1 0 1,1 0 0,-1-1 0,0 0 0,9-5 0,-7 0-16,0-1-1,0 1 1,-1-2 0,0 1 0,-1-1 0,0 0-1,-1-1 1,0 0 0,-1 0 0,-1-1 0,1 1-1,-2-1 1,0 0 0,3-19 0,-21 80-76,8-32 147,1 1-1,0 0 1,1 0 0,1 0 0,1 0 0,0 1 0,2 29 0,0-47-72,0 1 0,0-1 0,0 1 0,0-1 0,0 0 0,0 1 0,0-1 0,0 1 0,0-1 0,0 1 1,0-1-1,1 0 0,-1 1 0,0-1 0,0 1 0,0-1 0,1 0 0,-1 1 0,0-1 0,1 0 0,-1 0 0,0 1 0,1-1 0,-1 0 0,0 1 0,1-1 0,-1 0 0,0 0 0,1 0 0,-1 0 0,1 1 0,-1-1 0,0 0 0,2 0 0,13-8-1321,9-21-2757,-18 14 1696,-1 0 1,0 0-1,3-20 1,1-55-3466,-13-1 4132,-10 9 4572,0 47 4196,14 35-6981,0 0 0,0 0 0,0 0-1,0 1 1,0-1 0,0 0 0,0 0-1,0 0 1,0 0 0,0 0 0,0 0-1,0 0 1,0 0 0,-1 0 0,1 0-1,0 0 1,0 1 0,0-1 0,0 0-1,0 0 1,0 0 0,0 0 0,0 0-1,0 0 1,0 0 0,0 0 0,0 0-1,-1 0 1,1 0 0,0 0 0,0 0-1,0 0 1,0 0 0,0 0 0,0 0-1,0 0 1,0 0 0,0 0 0,-1 0-1,1 0 1,0 0 0,0 0 0,0 0-1,0 0 1,0 0 0,0 0 0,0 0-1,0 0 1,0 0 0,0 0 0,-1 0-1,1 0 1,0 0 0,0-1 0,0 1-1,0 0 1,0 0 0,0 0 0,0 0-1,0 0 1,0 0 0,0 0 0,0 0-1,0 0 1,0 0 0,0-1 0,1 22 424,1-14-668,0 0 0,0 0 0,1 0 0,0 0 0,0-1 0,0 1 1,1-1-1,6 9 0,24 23-5032,-6-15-1027</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8.391"/>
    </inkml:context>
    <inkml:brush xml:id="br0">
      <inkml:brushProperty name="width" value="0.025" units="cm"/>
      <inkml:brushProperty name="height" value="0.025" units="cm"/>
      <inkml:brushProperty name="color" value="#66CC00"/>
    </inkml:brush>
  </inkml:definitions>
  <inkml:trace contextRef="#ctx0" brushRef="#br0">107 275 12364,'0'0'10153,"-10"10"-8642,6-6-1416,-11 10 639,1 1 1,-20 27-1,30-38-561,1 1-1,0-1 1,0 1 0,0 0-1,1 1 1,0-1-1,0 0 1,0 1-1,0-1 1,1 1-1,0-1 1,0 1 0,1 0-1,-1-1 1,1 1-1,1 10 1,0-14-162,0-1 0,0 1 0,1 0 0,-1-1 1,0 1-1,1-1 0,-1 0 0,1 1 0,-1-1 0,1 0 0,0 0 1,-1 0-1,1 0 0,0 0 0,0 0 0,0-1 0,0 1 1,0-1-1,-1 1 0,1-1 0,0 0 0,0 1 0,0-1 1,0 0-1,0 0 0,0-1 0,4 1 0,4-1-1,0 0 0,0 0 1,0-1-1,12-3 0,-10 0-60,0 0 0,-1 0 1,0-2-1,0 1 1,0-1-1,-1-1 1,0 0-1,0 0 0,-1-1 1,0 0-1,-1-1 1,0 1-1,0-2 0,-1 1 1,-1-1-1,8-16 1,-5 6 33,0 0 1,-2 0-1,-1 0 1,0-1-1,-2 0 1,0 0-1,-1 0 1,-1-33-1,-2 51 16,0-1 0,-1 1 0,1 0-1,-1-1 1,0 1 0,0 0 0,0-1-1,-1 1 1,0 0 0,1 0-1,-1 0 1,-1 0 0,1 0 0,-1 1-1,1-1 1,-1 1 0,-6-6 0,7 7-6,0 1 1,-1-1 0,1 1 0,0 0 0,-1 0-1,1 0 1,-1 0 0,0 0 0,1 1 0,-1-1 0,0 1-1,1 0 1,-1-1 0,0 1 0,1 0 0,-1 1-1,0-1 1,0 0 0,1 1 0,-1 0 0,1-1 0,-1 1-1,0 0 1,1 0 0,0 1 0,-1-1 0,1 0-1,0 1 1,-1 0 0,-1 2 0,-2 1-6,0 0 1,1 0-1,0 0 0,0 1 1,0 0-1,1 0 0,0 1 1,0-1-1,1 1 0,-4 7 1,6-12-23,0 1 0,0-1 0,0 1 0,0-1 0,1 1 0,-1 0 0,1-1 0,-1 1 1,1 0-1,0-1 0,0 1 0,0 0 0,1 0 0,-1-1 0,1 1 0,-1 0 0,1-1 0,0 1 1,0-1-1,0 1 0,0-1 0,0 1 0,1-1 0,-1 0 0,1 1 0,0-1 0,-1 0 1,1 0-1,0 0 0,3 2 0,61 33-899,-51-30 710,1 1 0,-1 1 0,-1 0 0,0 1 1,20 17-1,-31-24 251,0 1 0,0-1 0,-1 1 0,1 0 0,-1 0-1,1 0 1,-1 0 0,0 0 0,-1 0 0,1 1 0,-1-1 0,0 1 0,0-1 0,0 1 0,-1-1 0,0 1 0,1-1 0,-2 1 0,1 0 0,0-1-1,-1 1 1,0-1 0,0 1 0,0-1 0,-3 7 0,-15 27 61,2-18-3260,9-15-3177</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8.842"/>
    </inkml:context>
    <inkml:brush xml:id="br0">
      <inkml:brushProperty name="width" value="0.025" units="cm"/>
      <inkml:brushProperty name="height" value="0.025" units="cm"/>
      <inkml:brushProperty name="color" value="#66CC00"/>
    </inkml:brush>
  </inkml:definitions>
  <inkml:trace contextRef="#ctx0" brushRef="#br0">0 203 6790,'0'-10'-3112,"2"-22"2089,0 19 2947,0 0 0,0 1 0,7-19 0,-7 27-1003,-1-1 0,1 1 1,0-1-1,1 1 0,-1 0 1,1 0-1,0 0 0,0 0 0,6-6 1,-7 9-609,0-1 1,1 1-1,-1-1 0,0 1 1,1 0-1,-1 0 1,0 0-1,1 0 1,-1 0-1,1 1 1,0-1-1,-1 1 0,1-1 1,-1 1-1,1 0 1,0 0-1,-1 0 1,1 1-1,4 0 0,-3 1-105,1-1-1,-1 1 0,1 0 1,-1 1-1,0-1 0,0 1 0,0 0 1,0 0-1,-1 0 0,4 4 0,-3-4-109,0 1 0,0 0 0,0-1 0,1 0 0,-1 0-1,1 0 1,0-1 0,7 4 0,-6-5-77,0 0 0,0 0 0,0 0 0,0-1 1,0 1-1,0-1 0,0-1 0,0 1 0,0-1 0,-1 0 0,1-1 1,7-2-1,-10 3-22,0 0 0,-1 0 0,1 0 0,-1-1 1,1 1-1,-1-1 0,0 1 0,1-1 0,-1 0 0,0 0 0,0 0 0,0 0 1,-1-1-1,1 1 0,-1 0 0,1-1 0,-1 1 0,1-1 0,-1 0 1,0 1-1,0-1 0,-1 0 0,1 0 0,-1 1 0,1-1 0,-1 0 1,0-3-1,0 5 0,0 0-1,0 0 1,0 0 0,0 0 0,0 0 0,-1 0 0,1 0 0,0 0 0,-1 0 0,1 0-1,-1 1 1,1-1 0,-1 0 0,1 0 0,-1 0 0,0 1 0,1-1 0,-1 0 0,0 1-1,1-1 1,-1 1 0,0-1 0,0 1 0,0-1 0,0 1 0,-1-1 0,-33-5-24,25 7 28,1-1 0,0 1 0,0 1 0,0 0 0,-15 5-1,16-3 10,0 1 1,0 0-1,1 0 0,-1 1 0,1 0 0,1 0 0,-1 1 0,1 0 0,0 0 1,0 1-1,1-1 0,-5 10 0,8-14-13,0 0-1,0 1 1,0-1 0,1 1-1,-1 0 1,1-1 0,0 1 0,0 0-1,0 0 1,1 0 0,-1 0-1,1 0 1,0 0 0,0 0 0,0-1-1,1 1 1,-1 0 0,1 0-1,0 0 1,0 0 0,0-1-1,1 1 1,-1 0 0,1-1 0,0 1-1,0-1 1,0 0 0,0 1-1,1-1 1,4 4 0,-1-2-268,0-1 0,0 0 1,0 0-1,1 0 0,0-1 0,0 0 1,-1 0-1,11 2 0,35 4-5000,-2-8-2882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00.872"/>
    </inkml:context>
    <inkml:brush xml:id="br0">
      <inkml:brushProperty name="width" value="0.025" units="cm"/>
      <inkml:brushProperty name="height" value="0.025" units="cm"/>
    </inkml:brush>
  </inkml:definitions>
  <inkml:trace contextRef="#ctx0" brushRef="#br0">166 49 3908,'0'0'13671,"3"-8"-11946,8-24-434,-8 24-260,-4 32 357,-11 28-828,9-45-471,1-1 0,0 1 0,0 0 0,1 1 0,0-1 0,0 0 0,0 0 0,2 15 0,1-21-86,0 1 1,0 0-1,0-1 0,1 0 0,-1 0 1,1 1-1,-1-1 0,1-1 0,-1 1 0,1 0 1,-1-1-1,1 1 0,-1-1 0,4 1 1,12 3 11,-14-2-9,-1 0 0,1 1 0,-1-1-1,1 1 1,-1 0 0,0 0 0,0 0 0,0 0-1,0 1 1,-1-1 0,1 1 0,-1 0 0,0 0-1,0 0 1,-1 0 0,1 0 0,-1 0 0,0 0-1,0 0 1,0 0 0,0 1 0,-1-1 0,0 0-1,0 1 1,0-1 0,0 0 0,-1 1 0,-1 7-1,0-3 10,1 0 0,-1 1 0,-1-1 0,0-1 0,0 1 0,-1 0 0,0-1 0,0 0 0,-1 0 0,0 0 0,-1 0 0,-10 11 0,9-14 99,0 1 1,-1-1-1,0-1 0,0 0 1,0 0-1,-1 0 0,1-1 1,-1 0-1,0-1 0,0 0 0,0 0 1,0-1-1,0 0 0,0-1 1,0 0-1,-14-1 0,21 0-140,0 1-1,0 0 0,0 0 0,0-1 1,0 1-1,1-1 0,-1 0 1,0 0-1,0 1 0,1-1 0,-1 0 1,0 0-1,1-1 0,-1 1 0,1 0 1,-1 0-1,1-1 0,0 1 1,0-1-1,-1 1 0,0-4 0,0 1-299,0 0 0,0-1-1,1 1 1,0 0 0,0-1 0,0 1-1,1-1 1,-1 1 0,1-6-1,1-10-2637,1-1-1,1 1 1,6-24-1,-7 38 1800,5-31-5311</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6:59.809"/>
    </inkml:context>
    <inkml:brush xml:id="br0">
      <inkml:brushProperty name="width" value="0.025" units="cm"/>
      <inkml:brushProperty name="height" value="0.025" units="cm"/>
      <inkml:brushProperty name="color" value="#66CC00"/>
    </inkml:brush>
  </inkml:definitions>
  <inkml:trace contextRef="#ctx0" brushRef="#br0">152 49 12460,'0'0'2306,"8"-8"625,26-25-33,-23 26 932,-8 11-2721,-6 11-784,3-14-69,-8 18 185,-1 0 0,-1 0 0,0-1 0,-22 27 0,2 0-286,-3 2-32,22-32-86,0 1 1,0 0-1,2 1 0,0-1 1,-12 35-1,21-51-37,0-1 0,0 1 1,0 0-1,0 0 0,0 0 0,1 0 1,-1-1-1,0 1 0,0 0 0,0 0 1,0 0-1,1 0 0,-1 0 0,0 0 0,0 0 1,0 0-1,1-1 0,-1 1 0,0 0 1,0 0-1,0 0 0,1 0 0,-1 0 1,0 0-1,0 0 0,1 0 0,-1 0 1,0 0-1,0 0 0,0 0 0,1 1 0,-1-1 1,0 0-1,0 0 0,0 0 0,0 0 1,1 0-1,-1 0 0,0 0 0,0 0 1,0 1-1,0-1 0,1 0 0,-1 0 1,0 0-1,0 0 0,0 1 0,0-1 1,0 0-1,0 0 0,1 0 0,-1 1 0,0-1 1,0 0-1,0 0 0,0 0 0,0 1 1,0-1-1,0 0 0,0 0 0,0 0 1,0 1-1,0-1 0,0 0 0,0 1 1,15-13-12,2-5-163,-1-2 0,-1 1 0,-1-2-1,15-26 1,42-90-208,-67 127 391,-29 51-115,-3 2 322,2 1 0,2 2 0,-28 73 0,49-101-178,6-8 28,2-14-42,-5 3-18,10-8-65,0-1 0,0-1 0,-1 1 0,9-13 0,-12 14 19,0 0 0,0 1 1,1-1-1,0 1 0,0 1 1,1-1-1,0 2 0,0-1 1,0 1-1,15-7 1,-18 10 35,0 0 1,0 0-1,1 1 1,-1-1 0,0 1-1,1 1 1,-1-1 0,1 1-1,-1 0 1,1 0 0,-1 1-1,11 1 1,-14-1-1,1 0 1,-1 0-1,0 0 0,0 1 1,0-1-1,0 0 1,-1 1-1,1-1 1,0 1-1,0 0 0,-1 0 1,1 0-1,-1-1 1,0 1-1,0 0 1,1 1-1,-1-1 0,0 0 1,-1 0-1,1 0 1,0 1-1,-1-1 0,1 0 1,-1 1-1,0-1 1,0 0-1,1 1 1,-2-1-1,1 1 0,-1 3 1,0-1 10,0 1 1,0-1-1,-1 0 1,0 1-1,0-1 1,0 0-1,0 0 1,-1 0 0,-4 5-1,6-8 47,-1 1 0,0-1 1,1 1-1,-1-1 0,0 0 0,0 0 0,0 0 1,-1 0-1,1 0 0,0 0 0,-1-1 0,1 1 1,-1-1-1,0 0 0,1 1 0,-1-1 0,0 0 1,-5 0-1,7-4 13,1 0 0,-1 0 0,1 0 0,0-1 0,0 1 0,0 0 0,0 0 0,1-5 0,5-21-51,2 0 0,11-28-1,2-8 7,-21 65-24,0 0 1,0-1-1,0 1 0,0-1 0,0 1 0,0-1 0,1 1 0,-1-1 0,0 1 0,0-1 0,0 1 0,0 0 0,1-1 0,-1 1 0,0-1 0,0 1 0,1 0 0,-1-1 0,0 1 1,1 0-1,-1-1 0,0 1 0,1 0 0,-1 0 0,1-1 0,-1 1 0,0 0 0,1 0 0,-1 0 0,1-1 0,-1 1 0,1 0 0,-1 0 0,0 0 0,1 0 0,-1 0 0,1 0 1,-1 0-1,1 0 0,-1 0 0,1 0 0,-1 0 0,1 0 0,-1 0 0,0 0 0,1 1 0,-1-1 0,1 0 0,-1 0 0,1 0 0,-1 1 0,25 23-34,1 1 24,-23-23 4,1-1 0,0 1 0,0-1 1,0 0-1,0 0 0,0-1 0,0 1 0,0-1 0,0 1 1,0-1-1,0-1 0,0 1 0,0 0 0,0-1 0,0 0 1,7-2-1,-8 1-247,-1 1 0,1 0 0,-1 0 0,0-1 0,1 1 0,-1-1 0,0 0 0,0 0 0,0 0 0,3-4 0,-3 4-525,-1 0-1,0-1 0,0 1 0,1-1 0,-1 1 0,-1-1 0,1 1 0,0-1 0,-1 0 0,1 1 0,-1-1 0,0-4 0,0-1-6858</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0.771"/>
    </inkml:context>
    <inkml:brush xml:id="br0">
      <inkml:brushProperty name="width" value="0.025" units="cm"/>
      <inkml:brushProperty name="height" value="0.025" units="cm"/>
      <inkml:brushProperty name="color" value="#66CC00"/>
    </inkml:brush>
  </inkml:definitions>
  <inkml:trace contextRef="#ctx0" brushRef="#br0">176 36 15503,'0'0'5589,"3"-8"-3972,0-3-1553,2-6 1419,-21 46-622,9-14-798,-5 6 243,2 1-1,-13 38 0,21-54-287,0 0 0,1 1 0,0-1 0,0 1 0,0-1 0,1 1 0,0 0 0,0-1 0,1 1 0,0-1 0,0 1 0,0-1 0,1 1 0,4 10 0,3 0-180,-2-1 0,0 2 0,-1-1 0,-1 1 0,-1 0 0,4 29 0,-7-39 208,-1 1 0,0-1 0,-1 0 0,0 0-1,0 1 1,-1-1 0,0 0 0,-1-1 0,1 1-1,-1 0 1,-1-1 0,1 1 0,-1-1 0,-1 0-1,1 0 1,-1 0 0,-7 6 0,8-9 49,1 0 1,-2 0 0,1-1 0,0 1 0,-1-1-1,1 0 1,-1 0 0,0 0 0,0-1-1,0 0 1,0 0 0,-11 3 0,15-5-60,-1 0 0,0 0 1,1 0-1,-1 0 0,1 0 0,-1 0 1,0 0-1,1 0 0,-1-1 0,1 1 1,-1-1-1,0 1 0,1-1 1,0 0-1,-1 1 0,1-1 0,-1 0 1,-1-2-1,1 1-13,1 0 1,-1 0-1,0 0 0,1-1 1,0 1-1,0 0 0,-1-1 1,2 0-1,-1 1 1,0-1-1,0 1 0,1-1 1,-1 0-1,1-4 0,-1-11-122,2 0 0,0 0-1,1 0 1,0 0-1,2 0 1,0 1-1,1-1 1,1 1 0,0 0-1,2 1 1,0-1-1,0 1 1,14-17-1,-2 4-140,1 0 0,2 2-1,1 1 1,1 1-1,52-41 1,-69 59 258,-6 5 0,1 0 0,-1 0-1,1 0 1,-1 0 0,1 0 0,0 1-1,0-1 1,0 1 0,0 0 0,5-2-1,-9 44 245,0-39-248,1 1 0,0-1 0,0 1 0,0-1-1,0 1 1,0-1 0,1 0 0,-1 1 0,0-1 0,1 1 0,0-1 0,0 0 0,0 1 0,0-1 0,0 0-1,0 0 1,0 0 0,1 0 0,-1 0 0,1 0 0,2 2 0,0-2 14,0 0 1,1-1-1,-1 1 0,0-1 1,1 0-1,-1 0 0,0-1 1,1 1-1,-1-1 0,1 0 1,5-1-1,0 0 10,1-1-1,-1 1 1,0-2 0,0 0 0,0 0-1,-1 0 1,1-1 0,-1-1 0,13-8-1,-3 2-36,-1-2-1,-1 0 1,23-23-1,-46 45 116,-1 0 0,1 0 1,0 0-1,-7 17 0,10-21-33,1 0-1,-1 0 1,1 0-1,1 1 1,-1-1 0,1 0-1,0 1 1,0-1-1,0 1 1,1-1 0,0 1-1,1 9 1,0-13-58,0-1 0,0 0-1,0 0 1,0 0 0,1 0 0,-1 0 0,0 0 0,0 0 0,1 0 0,-1-1 0,0 1-1,1 0 1,-1-1 0,1 1 0,-1-1 0,1 0 0,-1 1 0,1-1 0,-1 0 0,1 0-1,0 0 1,-1 0 0,1 0 0,-1 0 0,1-1 0,-1 1 0,1 0 0,1-1 0,47-12 166,-24 2-318,0-2 0,-1 0 0,29-22 0,-27 16-252,53-25 0,-93 70 630,13-26-249,-8 10 135,0 1-1,0 0 0,1 0 0,0 0 0,1 1 1,0 0-1,1 0 0,1 1 0,0 0 0,-3 16 0,7-29-118,-1 1 0,1 0 0,0 0 0,0 0-1,0 0 1,1 0 0,-1 0 0,0-1-1,0 1 1,0 0 0,1 0 0,-1 0-1,0 0 1,1-1 0,-1 1 0,1 0 0,-1 0-1,1-1 1,-1 1 0,1 0 0,-1-1-1,1 1 1,0 0 0,-1-1 0,1 1-1,0-1 1,1 1 0,28 3 145,-21-6-152,-1 1 0,1-1 0,0-1 0,-1 0 0,10-4-1,70-47-484,-64 37 235,1 2 1,41-19-1,-66 33 243,1 1 0,-1 0-1,1 0 1,-1-1 0,1 1 0,-1 0 0,1 0-1,-1 0 1,1-1 0,-1 1 0,1 0-1,-1 0 1,1 0 0,0 0 0,-1 0 0,1 0-1,-1 0 1,1 0 0,-1 1 0,1-1 0,0 0-1,-1 0 1,1 0 0,-1 0 0,1 1-1,-1-1 1,1 0 0,-1 1 0,1-1 0,-1 0-1,0 1 1,1-1 0,-1 1 0,1-1 0,-1 1-1,2 25 318,-20 40 345,15-54-583,-2 11 411,7-14-2446,9-15-6172,1-11-6177</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1.129"/>
    </inkml:context>
    <inkml:brush xml:id="br0">
      <inkml:brushProperty name="width" value="0.025" units="cm"/>
      <inkml:brushProperty name="height" value="0.025" units="cm"/>
      <inkml:brushProperty name="color" value="#66CC00"/>
    </inkml:brush>
  </inkml:definitions>
  <inkml:trace contextRef="#ctx0" brushRef="#br0">1 1 7271</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2.481"/>
    </inkml:context>
    <inkml:brush xml:id="br0">
      <inkml:brushProperty name="width" value="0.025" units="cm"/>
      <inkml:brushProperty name="height" value="0.025" units="cm"/>
      <inkml:brushProperty name="color" value="#66CC00"/>
    </inkml:brush>
  </inkml:definitions>
  <inkml:trace contextRef="#ctx0" brushRef="#br0">0 412 10346,'0'0'8504,"1"-9"-6620,0 6-1762,-1 1 0,0-1 0,1 0 0,-1 0-1,1 1 1,0-1 0,0 0 0,0 1 0,0-1 0,0 1-1,1-1 1,-1 1 0,1 0 0,0-1 0,0 1 0,-1 0-1,1 0 1,1 0 0,-1 0 0,0 1 0,0-1 0,1 1-1,-1-1 1,1 1 0,-1 0 0,1 0 0,5-2 0,8-3 222,61-19-21,-76 26-322,-1 0 1,1 0-1,0 0 0,-1 1 1,1-1-1,0 0 1,-1 0-1,0 1 1,1-1-1,-1 0 0,0 0 1,0 1-1,1-1 1,-1 0-1,0 1 1,0-1-1,-1 0 0,1 1 1,-1 2-1,1-4 8,-3 36 347,1-25-197,1 0 0,0-1-1,0 1 1,1-1 0,2 12 0,-2-20-143,1 0 1,-1 0-1,1 0 0,0 0 0,-1 0 0,1 0 0,0 0 0,0 0 1,0 0-1,0 0 0,1 0 0,-1-1 0,0 1 0,1-1 1,-1 1-1,1-1 0,0 1 0,-1-1 0,1 0 0,0 0 0,0 0 1,0 0-1,0 0 0,0 0 0,0 0 0,0-1 0,0 1 1,0-1-1,4 1 0,5 0-4,0-1 0,-1-1 0,1 0 0,0 0 0,0-1 0,-1 0 0,1-1 1,-1 0-1,0 0 0,0-1 0,0-1 0,0 0 0,16-11 0,-15 8-327,1 0 1,-1-1-1,-1 0 0,13-15 0,-16 16-557,-1-1 1,0 1-1,0-1 0,0-1 0,7-17 0,-6 19-4092,13 1 4335,2-2 814,-13 3-155,1-1-1,-2 0 1,1 0-1,-1-1 1,0 0-1,0-1 0,-1 0 1,0 0-1,0-1 1,-1 1-1,-1-1 1,8-19-1,-6 11 1528,-2 1-1,0-1 1,4-32-1,-29 160-855,10-68-166,3 0 0,-3 53 1,10-18-905,0-77 369,0 0 0,0 0-1,0-1 1,1 1 0,-1 0 0,0 0-1,0 0 1,0-1 0,1 1-1,-1 0 1,0 0 0,0 0 0,1 0-1,-1 0 1,0 0 0,0 0 0,1 0-1,-1-1 1,0 1 0,0 0-1,1 0 1,-1 0 0,0 0 0,0 0-1,1 0 1,-1 0 0,0 0 0,0 1-1,1-1 1,-1 0 0,0 0-1,0 0 1,1 0 0,-1 0 0,0 0-1,0 0 1,0 1 0,1-1 0,-1 0-1,0 0 1,0 0 0,0 0-1,1 1 1,-1-1 0,0 0 0,0 0-1,0 0 1,0 1 0,0-1 0,1 0-1,-1 0 1,0 1 0,0-1-1,0 0 1,0 0 0,0 1 0,0-1-1,0 0 1,0 0 0,0 1 0,0-1-1,0 0 1,0 0 0,0 1-1,-1-1 1,14-18 66,-9 5 2,-1-1 0,0 0 0,-1 1 0,0-25 0,-1 35 3,-1 0 0,0-1 0,0 1 0,0-1 0,-1 1 0,1-1 0,-1 1 0,0 0 0,0-1 0,0 1 0,0 0 0,-1 0 0,1 0 0,-1 0 0,0 0 0,0 0 0,0 0 0,0 0 0,0 1 0,-1-1-1,1 1 1,-1 0 0,1-1 0,-5-1 0,7 4-60,0 0 0,0 1-1,1-1 1,-1 0 0,0 1 0,0-1-1,0 0 1,0 1 0,0-1 0,1 0-1,-1 1 1,0-1 0,0 0 0,0 1-1,0-1 1,0 0 0,0 1-1,0-1 1,0 0 0,0 1 0,-1-1-1,1 0 1,0 0 0,0 1 0,0-1-1,0 0 1,0 1 0,0-1 0,-1 0-1,1 1 1,0-1 0,0 0-1,0 0 1,-1 1 0,1-1 0,0 0-1,0 0 1,-1 0 0,1 1 0,0-1-1,-1 0 1,1 0 0,0 0-1,-1 0 1,1 0 0,0 0 0,-1 0-1,1 1 1,0-1 0,-1 0 0,1 0-1,0 0 1,-1 0 0,1 0 0,0 0-1,-1-1 1,1 1 0,0 0-1,-1 0 1,1 0 0,0 0 0,0 0-1,-1-1 1,16 26-143,-8-20-392,0 0-1,0-1 0,1 0 0,-1 0 1,1-1-1,0 0 0,0 0 0,0-1 1,0 0-1,1 0 0,-1-1 0,0 0 1,1 0-1,-1-1 0,1-1 0,11-1 1,-12 1 125,1 0 1,-1-1 0,0 0 0,0-1 0,0 0 0,-1 0 0,12-6-1,-15 6 545,1 0 0,-1 0 0,1-1 0,-1 0-1,0 1 1,-1-1 0,1 0 0,-1-1 0,1 1-1,-1-1 1,4-8 0,-6 12 53,0 0 0,-1-1 0,1 1 0,0-1 1,-1 1-1,1 0 0,-1-1 0,1 1 0,-1-1 0,0 0 0,0 1 0,0-1 0,0 1 1,0-1-1,0 1 0,0-1 0,0 1 0,-1-3 0,0 3-93,1 1 0,-1-1-1,1 1 1,-1-1 0,1 1 0,-1-1-1,0 1 1,1 0 0,-1-1 0,0 1-1,1 0 1,-1-1 0,0 1 0,0 0-1,1 0 1,-1 0 0,0 0 0,0 0-1,1 0 1,-1 0 0,0 0 0,0 0-1,1 0 1,-1 0 0,-1 0 0,-3 2 48,0-1 1,1 0-1,-1 1 1,1 0-1,-1 0 0,1 1 1,0-1-1,0 1 1,0 0-1,-4 4 1,1 0 86,1 1 0,0 0 1,1 0-1,0 1 0,-4 9 0,7-15-156,1 0 0,0-1 0,0 1 0,1 0 0,-1 0 0,1 0-1,-1-1 1,1 1 0,0 6 0,0-9-74,0 1 0,0 0 0,1 0-1,-1 0 1,0 0 0,1 0 0,-1 0 0,1-1 0,-1 1-1,1 0 1,-1 0 0,1-1 0,-1 1 0,1 0 0,0-1-1,-1 1 1,1-1 0,0 1 0,-1 0 0,1-1-1,0 0 1,0 1 0,0-1 0,0 1 0,-1-1 0,1 0-1,0 0 1,0 0 0,2 1 0,3 0-11,1-1 1,-1 1-1,1-1 0,-1 0 0,1-1 1,-1 1-1,1-2 0,-1 1 1,1 0-1,-1-1 0,0 0 0,0-1 1,0 0-1,0 1 0,7-6 1,3-4-226,0-1 1,0 0 0,20-23 0,8-8-859,-51 77 784,6-29 358,-1 1 1,0 0-1,1-1 0,0 1 1,0 0-1,0-1 1,1 1-1,-1 0 0,1 0 1,0 0-1,1 0 1,0 6-1,0-10-28,-1 0-1,1 0 1,-1 0 0,1 0-1,-1 0 1,1 0 0,-1 0-1,1 0 1,0 0-1,0 0 1,0 0 0,-1 0-1,1 0 1,0 0 0,0-1-1,0 1 1,0 0 0,0-1-1,0 1 1,2 0 0,0-1-8,-1 1 1,1-1-1,0 0 1,-1 0-1,1 0 1,0 0 0,-1 0-1,1-1 1,-1 1-1,1-1 1,-1 1-1,1-1 1,2-1-1,4-3 8,0 1-1,0-2 0,-1 1 0,0-1 0,0 0 0,0-1 0,-1 1 0,8-10 1,1-2-10,-1-1 1,17-27 0,-25 34-12,0 0 1,-1 0 0,0 0-1,-1-1 1,0 0 0,-2 0-1,1 0 1,-1 0 0,-1-1 0,1-25-1,-3 39-11,0 0 1,0 0-1,0-1 0,1 1 0,-1 0 1,0 0-1,0-1 0,0 1 0,0 0 1,0 0-1,0-1 0,0 1 0,0 0 0,0 0 1,0-1-1,0 1 0,0 0 0,0 0 1,-1-1-1,1 1 0,0 0 0,0 0 1,0-1-1,0 1 0,0 0 0,0 0 1,-1-1-1,1 1 0,0 0 0,0 0 0,0 0 1,0 0-1,-1-1 0,1 1 0,0 0 1,0 0-1,-1 0 0,1 0 0,0 0 1,0 0-1,-1 0 0,1 0 0,0-1 1,0 1-1,-1 0 0,1 0 0,0 0 1,-12 11-81,-8 19-37,11-6 186,1 1-1,1 0 1,1 0-1,2 1 0,0-1 1,2 1-1,1 46 0,1-70-65,-1 1 0,2-1 0,-1 1 0,0-1-1,0 1 1,1-1 0,-1 0 0,1 1 0,0-1-1,0 0 1,0 1 0,0-1 0,0 0-1,0 0 1,0 0 0,1 0 0,2 3 0,-2-4 27,-1 0 0,1 0 0,-1 0 0,1 0 0,-1-1 0,1 1 0,0-1 0,0 1 0,-1-1 0,1 1 1,0-1-1,0 0 0,-1 0 0,1 0 0,0 0 0,0 0 0,0 0 0,2-1 0,3-1 58,0-1 0,-1 1 1,1-1-1,-1 0 0,0 0 0,0-1 0,0 0 0,0 0 0,-1 0 0,9-10 0,-5 6-70,-1-1-1,-1-1 1,1 1-1,-2-1 1,1 0-1,-1-1 1,-1 0-1,0 0 1,-1 0-1,5-14 1,-12 17 77,-6 13-34,-8 14 10,15-16-60,1 1-1,-1-1 1,1 1-1,0-1 1,0 1 0,0 0-1,1 0 1,-1 0-1,1 0 1,0-1 0,0 1-1,0 0 1,1 0-1,-1 0 1,1 0-1,0-1 1,0 1 0,0 0-1,1-1 1,2 6-1,-2-6-1,1 0-1,-1-1 1,1 1-1,0-1 1,0 1-1,0-1 1,0 0-1,1 0 0,-1 0 1,0 0-1,1-1 1,-1 1-1,1-1 1,0 0-1,-1 0 0,1 0 1,0-1-1,0 1 1,0-1-1,4 0 1,0-1-27,0 0 1,0 0-1,-1-1 1,1 0-1,-1 0 1,1-1-1,-1 0 1,0 0-1,0-1 1,0 0-1,-1 0 1,1 0-1,-1-1 1,0 0-1,0 0 1,-1-1 0,1 0-1,-1 0 1,-1 0-1,1 0 1,-1-1-1,0 0 1,0 0-1,-1 0 1,3-8-1,-6 15 28,0 0 0,0 1-1,-1-1 1,1 0 0,0 0 0,0 0-1,0 0 1,0 0 0,-1 0 0,1 0-1,0 0 1,0 1 0,0-1 0,0 0-1,-1 0 1,1 0 0,0 0-1,0 0 1,0 0 0,-1 0 0,1 0-1,0 0 1,0 0 0,0 0 0,-1 0-1,1 0 1,0 0 0,0 0 0,0-1-1,-1 1 1,1 0 0,0 0 0,0 0-1,0 0 1,0 0 0,-1 0-1,1 0 1,0-1 0,0 1 0,0 0-1,0 0 1,0 0 0,-1 0 0,1 0-1,0-1 1,0 1 0,0 0 0,0 0-1,0 0 1,0-1 0,0 1-1,0 0 1,0 0 0,-14 15 181,9-7-139,0 1 1,0 1-1,1-1 0,0 1 0,0 0 1,1-1-1,1 2 0,-1-1 0,2 0 1,-1 0-1,2 1 0,-1-1 0,1 0 1,2 11-1,-2-20-87,0 0 0,0 0-1,0 0 1,1-1 0,-1 1 0,0 0 0,0 0-1,1-1 1,-1 1 0,0 0 0,1 0 0,-1-1 0,1 1-1,-1 0 1,1-1 0,-1 1 0,1 0 0,0-1-1,-1 1 1,1-1 0,0 1 0,-1-1 0,1 0 0,0 1-1,0-1 1,-1 0 0,1 1 0,0-1 0,0 0-1,0 0 1,-1 1 0,1-1 0,0 0 0,0 0 0,0 0-1,0 0 1,-1 0 0,1-1 0,0 1 0,0 0 0,0 0-1,-1 0 1,1-1 0,0 1 0,0 0 0,-1-1-1,1 1 1,0-1 0,0 1 0,-1-1 0,2 0-1,2-2-638,0 1 0,0-1 0,0 0 0,0 0 0,-1-1 0,1 1 0,4-8 0,11-22-5074,-1-5-3956</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2.873"/>
    </inkml:context>
    <inkml:brush xml:id="br0">
      <inkml:brushProperty name="width" value="0.025" units="cm"/>
      <inkml:brushProperty name="height" value="0.025" units="cm"/>
      <inkml:brushProperty name="color" value="#66CC00"/>
    </inkml:brush>
  </inkml:definitions>
  <inkml:trace contextRef="#ctx0" brushRef="#br0">25 3 11531,'-1'-1'267,"1"1"0,-1 0 0,1-1 0,-1 1 0,1 0 1,-1 0-1,1 0 0,-1 0 0,1 0 0,-1 0 0,0 0 0,1-1 0,-1 2 0,1-1 1,-1 0-1,1 0 0,-1 0 0,1 0 0,-1 0 0,0 0 0,1 0 0,-1 1 0,1-1 1,-1 0-1,1 1 0,-1-1 0,1 0 0,-1 1 0,1-1 0,0 0 0,-1 1 1,1-1-1,0 1 0,-1-1 0,0 1 0,-4 26 2453,4-20-2687,2 0 0,-1 1 0,1-1 0,0 0 0,1 0 0,2 7-1,-1-8-279,1 0-1,0 0 0,0 0 0,0-1 0,1 0 0,-1 0 0,1 0 0,1-1 0,-1 1 0,1-1 0,-1 0 0,1-1 0,0 0 0,1 0 0,-1 0 0,0 0 0,1-1 1,13 3-1,-16-5 338,1 1 1,0-1-1,-1 1 1,1-1-1,0-1 1,-1 1-1,1-1 0,0 0 1,-1 0-1,9-3 1,-13 9 3927,-11 14-2051,-20 37-1147,30-54-719,-1 1 0,1 0 0,0 0 0,0 0 1,0 0-1,0 0 0,0 1 0,1-1 0,-1 0 1,1 0-1,0 0 0,0 1 0,0-1 0,1 6 0,0-8-89,0 0 0,0 0 0,-1 0-1,1-1 1,0 1 0,0 0-1,0 0 1,0-1 0,0 1-1,0 0 1,0-1 0,0 1-1,0-1 1,0 1 0,1-1 0,-1 0-1,0 1 1,0-1 0,0 0-1,0 0 1,1 0 0,0 0-1,32-1 69,-28 1-76,15-4-370,1-2 0,-1 1 1,0-2-1,-1-1 0,0-1 0,0 0 1,28-19-1,-27 16 644,-37 40 3436,12-19-4080,1 0 0,0 0 0,1 1 0,-2 16 0,5-15-3707</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4.131"/>
    </inkml:context>
    <inkml:brush xml:id="br0">
      <inkml:brushProperty name="width" value="0.025" units="cm"/>
      <inkml:brushProperty name="height" value="0.025" units="cm"/>
      <inkml:brushProperty name="color" value="#66CC00"/>
    </inkml:brush>
  </inkml:definitions>
  <inkml:trace contextRef="#ctx0" brushRef="#br0">0 236 12940,'0'0'6999,"12"-10"-5296,1-1-1308,0 2 1,0-1-1,1 1 1,0 1-1,1 1 1,0 0-1,0 1 1,1 0-1,-1 1 1,1 1-1,24-3 1,-39 7-386,0-1-1,1 1 1,-1 0 0,0 0 0,0 0 0,0 0 0,1 0 0,-1 0 0,0 1 0,0-1 0,0 0 0,0 0-1,0 1 1,1-1 0,-1 1 0,0-1 0,0 1 0,0 0 0,0-1 0,0 1 0,0 0 0,-1-1 0,1 1 0,0 0-1,0 0 1,0 0 0,-1 0 0,1 0 0,0 1 0,-1 1 6,1-1 1,-1 0-1,0 0 1,0 1-1,-1-1 1,1 0-1,0 1 0,-1-1 1,1 0-1,-1 0 1,0 0-1,0 1 0,0-1 1,0 0-1,0 0 1,-2 2-1,-10 15 109,-12 18-58,24-35-65,0-1 0,0 1 1,0 0-1,0 0 0,1-1 0,-1 1 1,0 0-1,1 0 0,0 0 0,-1 0 0,1 0 1,0 0-1,0 0 0,0-1 0,0 1 1,1 4-1,0-5 11,0 0 1,0-1 0,1 1 0,-1 0-1,0 0 1,0-1 0,1 1 0,-1-1-1,0 1 1,1-1 0,-1 0 0,0 1 0,1-1-1,-1 0 1,1 0 0,-1 0 0,0 0-1,1 0 1,2-1 0,28-2 175,-16-1-173,-1-1-1,0-1 1,-1 0-1,1 0 1,-1-2-1,0 1 0,-1-2 1,14-10-1,-6 2-26,-1 0-1,0-1 0,-2-1 0,17-22 0,-32 37 7,0 1 8,0 0 0,-1 0 0,1 0 0,-1-1 0,0 1-1,0-1 1,-1 0 0,1 1 0,-1-1 0,2-7 0,-10 16-185,1 5 206,0-1 0,1 0 0,0 1 0,1 0 0,0 0 0,0 1-1,2-1 1,-1 1 0,1-1 0,0 1 0,1 0 0,1 0-1,-1 0 1,3 11 0,-2-20 15,0 0-1,0-1 1,0 1 0,0 0-1,1 0 1,-1 0 0,1 0-1,-1 0 1,1-1-1,0 1 1,0 0 0,0-1-1,0 1 1,0 0 0,0-1-1,0 1 1,1-1 0,-1 0-1,0 1 1,1-1-1,-1 0 1,4 2 0,-2-2 18,0 0 0,0 0 1,0 0-1,0-1 0,0 1 0,0-1 1,0 0-1,0 0 0,0 0 1,1 0-1,-1 0 0,5-2 1,2 0 5,0-1 0,0-1 1,0 0-1,-1 0 1,1-1-1,-1 0 0,13-9 1,-9 3-44,-1 0 0,0-1 0,-1 0 0,16-21 0,-23 28-14,-1 1-1,0-1 1,0 0 0,-1 0 0,0 0-1,1 0 1,-1 0 0,-1 0-1,1-1 1,-1 1 0,0 0-1,0-1 1,-1 0 0,0 1 0,0-1-1,0 1 1,-1-9 0,0 13-10,1 1 0,0-1 1,0 1-1,0-1 1,0 1-1,-1-1 1,1 1-1,0-1 0,0 1 1,-1-1-1,1 1 1,0 0-1,-1-1 1,1 1-1,-1 0 0,1-1 1,0 1-1,-1 0 1,1-1-1,-1 1 0,1 0 1,-1 0-1,1-1 1,-1 1-1,1 0 1,-1 0-1,1 0 0,-1 0 1,1 0-1,-1 0 1,1 0-1,-1 0 0,0 0 1,1 0-1,-1 0 1,1 0-1,-1 0 1,1 0-1,-1 0 0,1 0 1,-1 1-1,1-1 1,-1 0-1,1 0 0,0 1 1,-2 0-1,-17 16-57,18-14 61,-1 0 0,1 0 0,0 0 0,0 0-1,0 0 1,0 0 0,0 1 0,1-1 0,-1 0 0,1 1 0,0-1-1,0 0 1,0 0 0,0 1 0,1-1 0,-1 0 0,2 4 0,-1-5 15,1 1 0,-1-1 1,0 0-1,1 0 1,-1 0-1,1 0 1,0 0-1,0 0 0,0 0 1,0-1-1,0 1 1,0-1-1,0 1 0,0-1 1,1 0-1,-1 0 1,4 1-1,0 0 11,1 0 1,-1-1-1,1 1 0,0-2 0,0 1 0,-1-1 0,1 0 1,0 0-1,0-1 0,-1 0 0,1 0 0,0-1 1,-1 0-1,1 0 0,7-4 0,0-1-10,-1 0 1,-1-1-1,21-17 0,-28 21-6,-1 0 0,1-1-1,-1 1 1,0-1 0,0 0-1,0 0 1,-1 0 0,0-1 0,0 1-1,0-1 1,3-9 0,-7 16-12,1-1 0,0 0 0,0 0 0,0 0 0,-1 0 0,1 0 1,0 0-1,0 0 0,0 1 0,-1-1 0,1 0 0,0 0 0,0 0 1,0 0-1,-1 0 0,1 0 0,0 0 0,0 0 0,-1 0 0,1 0 1,0 0-1,0 0 0,0 0 0,-1-1 0,1 1 0,0 0 0,0 0 1,0 0-1,-1 0 0,1 0 0,0 0 0,0 0 0,0-1 0,0 1 1,-1 0-1,1 0 0,0 0 0,0 0 0,0-1 0,0 1 0,0 0 1,0 0-1,-1 0 0,1-1 0,0 1 0,0 0 0,0 0 0,0 0 1,0-1-1,0 1 0,0 0 0,0 0 0,0-1 0,0 1 0,0 0 1,0 0-1,0 0 0,0-1 0,0 1 0,0 0 0,1 0 0,-1-1 1,0 1-1,-15 12-34,12-6 36,-1 0 0,1 0 0,0 0 0,0 1-1,0-1 1,1 1 0,0-1 0,1 1 0,-1 0 0,1 0 0,0 0 0,1 9 0,0-13 7,0 0 0,0-1-1,0 1 1,0 0 0,1 0 0,-1-1 0,1 1 0,0 0-1,0-1 1,0 1 0,0 0 0,1-1 0,-1 0-1,0 1 1,1-1 0,0 0 0,0 0 0,-1 0 0,1 0-1,0 0 1,1 0 0,-1 0 0,0-1 0,0 1-1,1-1 1,-1 1 0,1-1 0,-1 0 0,1 0 0,0 0-1,-1-1 1,6 2 0,1-2 6,0 1-1,1-2 1,-1 1-1,0-1 1,0-1-1,0 1 1,0-2-1,0 1 1,-1-1-1,1 0 1,-1-1 0,0 0-1,0-1 1,14-9-1,-16 10-18,0 0 0,-1 0 0,0-1-1,1 0 1,-1 0 0,-1 0 0,1-1 0,-1 0-1,0 0 1,0 0 0,-1 0 0,0 0 0,0-1-1,0 1 1,-1-1 0,0 0 0,0 0-1,-1 0 1,2-10 0,-3 16 0,0 0-1,0 0 1,0 1 0,0-1-1,0 0 1,0 0-1,0 0 1,0 1 0,0-1-1,0 0 1,-1 0-1,1 1 1,0-1 0,0 0-1,-1 0 1,1 1 0,0-1-1,-1 0 1,1 1-1,-1-1 1,1 1 0,-1-1-1,1 0 1,-1 1-1,1-1 1,-1 1 0,1-1-1,-1 1 1,0 0 0,1-1-1,-1 1 1,0 0-1,0-1 1,1 1 0,-1 0-1,0 0 1,0 0-1,1-1 1,-1 1 0,0 0-1,0 0 1,1 0 0,-1 0-1,0 0 1,0 1-1,1-1 1,-1 0 0,0 0-1,0 0 1,1 1-1,-1-1 1,0 0 0,0 1-1,1-1 1,-1 1 0,-3 1-10,0 0 1,0 0-1,0 0 1,1 1-1,-1-1 1,1 1-1,0 0 1,-5 6 0,3-3 14,1 1 0,0 1 0,0-1 1,1 0-1,0 1 0,0 0 0,0 0 0,1 0 1,1 0-1,-1 0 0,1 0 0,0 9 1,1-14 4,0 1 0,1-1 0,-1 0 0,0 1 0,1-1 1,0 0-1,0 0 0,0 1 0,0-1 0,0 0 0,1 0 0,-1 0 1,1 0-1,0-1 0,0 1 0,0 0 0,0-1 0,1 1 0,-1-1 1,0 0-1,1 0 0,0 0 0,-1 0 0,1 0 0,0-1 1,0 1-1,0-1 0,0 0 0,1 0 0,-1 0 0,5 1 0,-1 0 9,1-1 0,0 0 0,1 0 0,-1-1 0,0 0-1,0 0 1,0-1 0,0 0 0,0-1 0,0 0-1,-1 0 1,1 0 0,0-1 0,7-4 0,-11 4-75,0 1-1,0 0 1,-1-1 0,0 0 0,1 0 0,-1 0 0,0 0-1,0-1 1,-1 1 0,1-1 0,-1 0 0,0 0 0,0 1 0,0-1-1,0-1 1,-1 1 0,1 0 0,-1 0 0,0 0 0,-1-1-1,1 1 1,-1-1 0,0 1 0,0 0 0,0-1 0,0 1-1,-2-6 1,1 6-230,0 0 0,0 0 0,-1 0 0,1 0 0,-1 0 0,0 0 0,0 0 0,-1 0 0,1 1 0,-1-1 0,1 1 0,-1 0 0,0 0 0,-1 0 0,1 0 0,-4-2 0,-38-21-9376,24 18 1692</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4.489"/>
    </inkml:context>
    <inkml:brush xml:id="br0">
      <inkml:brushProperty name="width" value="0.025" units="cm"/>
      <inkml:brushProperty name="height" value="0.025" units="cm"/>
      <inkml:brushProperty name="color" value="#66CC00"/>
    </inkml:brush>
  </inkml:definitions>
  <inkml:trace contextRef="#ctx0" brushRef="#br0">1 0 18770,'0'0'6214</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5.393"/>
    </inkml:context>
    <inkml:brush xml:id="br0">
      <inkml:brushProperty name="width" value="0.025" units="cm"/>
      <inkml:brushProperty name="height" value="0.025" units="cm"/>
      <inkml:brushProperty name="color" value="#66CC00"/>
    </inkml:brush>
  </inkml:definitions>
  <inkml:trace contextRef="#ctx0" brushRef="#br0">116 0 15535,'2'9'2226,"1"24"-1110,-2-1 1,-1 0 0,-1 1-1,-2-1 1,-9 42-1,10-64-839,0 1-52,0 0 0,1-1 1,0 1-1,0 16 0,1-25-213,0 0-1,0 0 1,1 0-1,-1 0 0,0-1 1,1 1-1,-1 0 0,1 0 1,0 0-1,0-1 1,0 1-1,0 0 0,0-1 1,0 1-1,0-1 0,0 1 1,0-1-1,1 0 1,-1 1-1,0-1 0,1 0 1,0 0-1,-1 0 0,1 0 1,-1 0-1,1 0 1,0-1-1,0 1 0,-1 0 1,1-1-1,4 1 0,5 0-128,0-1-1,1 0 1,-1-1-1,0 0 1,1-1-1,-1-1 1,0 1-1,12-6 1,-19 7-48,-26 32 229,-8 3 1099,18-19-613,-1-1 0,0 0 0,-1-1 0,-1 0 0,0-1 0,-23 14 0,36-24-578,0-1 1,0 0 0,0 0-1,0 0 1,0 0 0,0-1-1,0 1 1,0 0-1,0-1 1,0 1 0,0-1-1,0 0 1,-1 0 0,1 0-1,0 0 1,0 0-1,0 0 1,0-1 0,0 1-1,-1-1 1,1 1 0,0-1-1,0 0 1,0 0-1,0 0 1,1 0 0,-1 0-1,0 0 1,0-1 0,1 1-1,-1-1 1,-2-1-1,2-1-550,1 1-1,-1-1 1,0 1-1,1-1 1,0 1-1,0-1 1,0 0-1,0 0 0,1 0 1,-1 1-1,1-1 1,0 0-1,0 0 1,1 0-1,-1 0 1,1 0-1,2-7 0,9-17-6046</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5.827"/>
    </inkml:context>
    <inkml:brush xml:id="br0">
      <inkml:brushProperty name="width" value="0.025" units="cm"/>
      <inkml:brushProperty name="height" value="0.025" units="cm"/>
      <inkml:brushProperty name="color" value="#66CC00"/>
    </inkml:brush>
  </inkml:definitions>
  <inkml:trace contextRef="#ctx0" brushRef="#br0">1 66 8456,'9'4'4249,"9"4"-2426,1 0 0,-1-2 0,1 0 0,1-1-1,29 4 1,-45-9-1585,0 1 0,0-1 0,0 0 0,0 0 0,1 0 0,-1-1 0,0 0 0,0 0 0,0 0 0,0 0 0,0 0 0,0-1 0,0 0 0,-1 0 0,5-2 0,-6 1-205,0 1 0,0-1 0,0 1 0,0-1 0,0 0 0,-1 0 0,1 0 0,-1 0 0,0 0 0,0 0 0,0 0 0,0 0 0,-1 0 0,1 0 0,-1-1-1,0 1 1,0 0 0,0 0 0,0-1 0,0 1 0,-1 0 0,-1-6 0,2 8-31,-1-1 0,0 1-1,1 0 1,-1 0 0,0 0 0,1-1 0,-1 1-1,0 0 1,0 0 0,0 0 0,0 0 0,0 1-1,0-1 1,0 0 0,0 0 0,0 1 0,-1-1-1,1 0 1,0 1 0,0-1 0,-1 1 0,1 0 0,0-1-1,-1 1 1,1 0 0,0 0 0,-1 0 0,1 0-1,0 0 1,-1 0 0,-2 0 0,1 1-6,-1-1 0,0 0 0,0 1 0,1 0 0,-1 0 0,1 0 0,-1 0 0,1 0 0,-1 1 1,1-1-1,-4 3 0,4-1 2,-1 1 1,1-1 0,0 1-1,0 0 1,1 0-1,-1 0 1,1 0 0,0 0-1,0 0 1,0 1-1,1-1 1,-1 1 0,1-1-1,0 1 1,0-1-1,1 1 1,-1 8 0,1-10 6,0 0 0,0 0 0,1 0 1,-1 0-1,1-1 0,-1 1 1,1 0-1,0 0 0,0 0 0,0-1 1,0 1-1,1-1 0,-1 1 1,1-1-1,0 1 0,-1-1 0,1 0 1,0 0-1,0 0 0,1 0 1,-1 0-1,0 0 0,1 0 0,-1-1 1,1 1-1,-1-1 0,1 0 1,0 0-1,3 1 0,2 0 4,0 0 0,0-1-1,0 0 1,1 0 0,-1-1 0,0 0-1,0 0 1,1-1 0,-1 0 0,0 0-1,0-1 1,0 0 0,0-1 0,0 0-1,-1 0 1,1 0 0,8-6 0,-8 3-14,0 0 0,0-1 0,0 0 0,-1 0 1,0-1-1,0 0 0,-1 0 0,0 0 0,0-1 1,-1 0-1,0 0 0,-1-1 0,0 1 0,3-13 1,-13 43 25,1-1 1,-2 27-1,6-39-47,0 0 1,0 0-1,1 0 0,0-1 1,1 1-1,0 0 0,0 0 1,1-1-1,3 13 0,-4-19-192,0 1-1,0-1 0,0 0 1,0 0-1,0 1 1,0-1-1,0 0 0,0 0 1,0 0-1,0 0 0,0 0 1,1 0-1,-1-1 1,0 1-1,1 0 0,-1-1 1,3 2-1,-4-2-65,1 0 0,0 0-1,-1 0 1,1 0 0,0 0 0,-1 0 0,1 0 0,0 0-1,-1-1 1,1 1 0,0 0 0,-1 0 0,1 0-1,0-1 1,-1 1 0,1 0 0,-1-1 0,1 1-1,-1-1 1,1 1 0,-1-1 0,1 1 0,-1-1-1,1 1 1,-1-1 0,1 1 0,-1-1 0,1 0 0,6-18-8066</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6.170"/>
    </inkml:context>
    <inkml:brush xml:id="br0">
      <inkml:brushProperty name="width" value="0.025" units="cm"/>
      <inkml:brushProperty name="height" value="0.025" units="cm"/>
      <inkml:brushProperty name="color" value="#66CC00"/>
    </inkml:brush>
  </inkml:definitions>
  <inkml:trace contextRef="#ctx0" brushRef="#br0">0 0 12396,'0'0'9128,"18"56"-14060,4-28-4549</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01.229"/>
    </inkml:context>
    <inkml:brush xml:id="br0">
      <inkml:brushProperty name="width" value="0.025" units="cm"/>
      <inkml:brushProperty name="height" value="0.025" units="cm"/>
    </inkml:brush>
  </inkml:definitions>
  <inkml:trace contextRef="#ctx0" brushRef="#br0">0 90 6694,'0'0'12076,"58"-37"-10507,-30 29-512,2-1-672,5 0-289,0 0-160,1 5-1057,-6-2-897,-8 3-1858,-10-1-1954</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6.636"/>
    </inkml:context>
    <inkml:brush xml:id="br0">
      <inkml:brushProperty name="width" value="0.025" units="cm"/>
      <inkml:brushProperty name="height" value="0.025" units="cm"/>
      <inkml:brushProperty name="color" value="#66CC00"/>
    </inkml:brush>
  </inkml:definitions>
  <inkml:trace contextRef="#ctx0" brushRef="#br0">162 91 15535,'0'0'1948,"-12"-3"908,12 3-2850,-10-2 547,0 0 0,0 0 1,0 1-1,0 0 0,0 0 0,-14 2 1,21-1-459,0 1 1,0 0 0,0-1-1,0 1 1,0 0 0,0 0-1,0 1 1,1-1 0,-1 1-1,0-1 1,1 1 0,0 0-1,-1 0 1,1 0 0,0 0-1,0 0 1,0 1 0,0-1-1,0 1 1,0-1-1,1 1 1,0 0 0,-1-1-1,1 1 1,0 0 0,0 0-1,0 0 1,1 0 0,-1 0-1,0 4 1,1-4-16,-1-1 0,1 1 0,-1 0 1,1-1-1,0 1 0,0-1 0,0 1 0,0 0 0,1-1 0,-1 1 1,1-1-1,-1 1 0,1-1 0,0 1 0,0-1 0,0 0 0,0 1 1,0-1-1,1 0 0,-1 0 0,1 0 0,-1 0 0,3 2 0,0-1-47,0-1 0,1 0 0,-1 0-1,0-1 1,0 1 0,1-1 0,-1 0-1,1 0 1,0-1 0,-1 1-1,1-1 1,6 0 0,1-1-30,1 0 0,-1 0 1,0-1-1,-1-1 0,1 0 0,0-1 1,-1 0-1,0 0 0,0-1 1,0-1-1,0 0 0,-1 0 0,11-10 1,-13 10-13,0 0 1,-1-1 0,0 0-1,0 0 1,-1-1 0,0 0-1,0 0 1,-1 0 0,0-1-1,0 0 1,-1 0 0,0 0-1,-1 0 1,0-1 0,0 1-1,1-17 1,-4 26 6,1 0 1,-1 0 0,0-1-1,0 1 1,0 0 0,0 0-1,0 0 1,0 0 0,0 0-1,0 0 1,0-1 0,0 1-1,0 0 1,0 0-1,0 0 1,0 0 0,0 0-1,0 0 1,0-1 0,0 1-1,0 0 1,0 0 0,-1 0-1,1 0 1,0 0-1,0 0 1,0 0 0,0-1-1,0 1 1,0 0 0,0 0-1,0 0 1,0 0 0,0 0-1,-1 0 1,1 0-1,0 0 1,0 0 0,0 0-1,0 0 1,0 0 0,0 0-1,0-1 1,-1 1 0,1 0-1,0 0 1,0 0 0,0 0-1,0 0 1,0 0-1,-1 0 1,1 0 0,0 1-1,0-1 1,0 0 0,0 0-1,0 0 1,0 0 0,0 0-1,-1 0 1,1 0-1,0 0 1,0 0 0,0 0-1,-12 10-61,-8 15 1,12-11 61,2-1 0,0 2-1,1-1 1,-6 27-1,9-35 1,1 0 0,0 1-1,0-1 1,1 1-1,0-1 1,0 1-1,0-1 1,1 1 0,0-1-1,0 1 1,1-1-1,-1 0 1,6 12 0,-5-15 1,0 0 1,1 0 0,-1-1 0,0 1-1,1-1 1,0 1 0,0-1-1,-1 0 1,2 0 0,-1 0 0,0 0-1,0-1 1,0 1 0,1-1-1,-1 0 1,1 0 0,-1 0 0,1 0-1,-1 0 1,1-1 0,-1 0 0,1 0-1,0 0 1,-1 0 0,1 0-1,-1-1 1,1 0 0,0 0 0,-1 0-1,5-2 1,1 1-58,1-2 0,-1 1 0,-1-2 1,1 1-1,-1-1 0,1 0 0,-1-1 0,-1 1 0,1-2 0,7-8 0,-12 13 49,0-1-1,-1 0 0,1-1 0,-1 1 0,0 0 1,0-1-1,0 1 0,0-1 0,-1 0 0,1 1 1,-1-1-1,0 0 0,0 0 0,-1 0 1,1 0-1,0-5 0,-2 8 9,1 1 1,0 0-1,-1-1 0,1 1 1,0 0-1,-1-1 0,1 1 1,0 0-1,-1 0 1,1-1-1,-1 1 0,1 0 1,-1 0-1,1 0 0,-1 0 1,1-1-1,0 1 0,-1 0 1,1 0-1,-1 0 1,1 0-1,-1 0 0,1 0 1,-1 0-1,1 0 0,-1 0 1,1 0-1,-1 1 0,1-1 1,-1 0-1,1 0 1,0 0-1,-1 0 0,1 1 1,-1-1-1,1 0 0,0 1 1,-1-1-1,1 0 0,0 1 1,-1-1-1,1 0 1,0 1-1,-1 0 0,-17 14 27,17-13-32,0 0 1,-1 1 0,1-1-1,0 1 1,0-1 0,1 1-1,-1-1 1,0 1 0,1 0-1,0-1 1,-1 1 0,1 0-1,0-1 1,0 1 0,1 0-1,-1-1 1,1 1 0,-1-1-1,1 1 1,0 0 0,0-1-1,0 1 1,0-1 0,0 0-1,0 1 1,1-1 0,-1 0-1,1 0 1,0 0-1,0 0 1,-1 0 0,1 0-1,1-1 1,-1 1 0,0 0-1,0-1 1,0 0 0,1 1-1,4 0 1,3 3-17,0-2 0,0 1 0,1-1 0,-1-1 0,1 0 0,-1 0 0,1-1 0,20-1 0,-29 0 60,1-1 1,-1 1-1,1-1 1,-1 0-1,0 0 0,1 0 1,-1 0-1,0 0 1,0-1-1,0 1 1,0-1-1,0 1 1,0-1-1,0 0 1,0 1-1,-1-1 1,1 0-1,-1 0 1,1 0-1,-1-1 1,0 1-1,0 0 1,0 0-1,0-1 1,0 1-1,0 0 1,-1-1-1,1 1 1,-1-1-1,0-3 0,3-11 357,-2 0-1,0 0 0,-2-23 0,0 25-311,0 2-38,0 12-67,1 0 1,0 1-1,-1-1 1,1 0-1,0 1 1,0-1-1,0 0 1,-1 0-1,1 1 1,0-1-1,0 0 1,0 0-1,0 1 1,0-1 0,0 0-1,0 0 1,1 1-1,-1-1 1,0 0-1,0 0 1,0 1-1,1-1 1,-1 0-1,0 1 1,1-1-1,-1 0 1,1 1-1,-1-1 1,1 1-1,-1-1 1,1 1-1,-1-1 1,1 1-1,-1-1 1,1 1 0,0-1-1,-1 1 1,1 0-1,0-1 1,-1 1-1,1 0 1,0 0-1,0-1 1,-1 1-1,1 0 1,0 0-1,0 0 1,-1 0-1,1 0 1,1 0-1,83 1-7260,-66 0 4254,32-1-7741</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7.103"/>
    </inkml:context>
    <inkml:brush xml:id="br0">
      <inkml:brushProperty name="width" value="0.025" units="cm"/>
      <inkml:brushProperty name="height" value="0.025" units="cm"/>
      <inkml:brushProperty name="color" value="#66CC00"/>
    </inkml:brush>
  </inkml:definitions>
  <inkml:trace contextRef="#ctx0" brushRef="#br0">88 0 18674,'0'0'3299,"1"67"-1153,-11-25-1025,-1 5-160,-3-1-449,2 1-384,5-6-96,4-7-32,1-7-160,2-10-929,0-7-993,-11-10-6021,-7-18-4069</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7.491"/>
    </inkml:context>
    <inkml:brush xml:id="br0">
      <inkml:brushProperty name="width" value="0.025" units="cm"/>
      <inkml:brushProperty name="height" value="0.025" units="cm"/>
      <inkml:brushProperty name="color" value="#66CC00"/>
    </inkml:brush>
  </inkml:definitions>
  <inkml:trace contextRef="#ctx0" brushRef="#br0">1 73 12332,'0'0'5477,"75"-49"-3299,-29 38-705,6 3 97,7 3-417,0 5-737,-1 0-384,-7 0 0,-8 7-1185,-8-1-929,-14 2-929,-10-3-1473,-11 0-448</inkml:trace>
  <inkml:trace contextRef="#ctx0" brushRef="#br0" timeOffset="1">66 235 15022,'0'0'6566,"64"27"-5060,-8-30 256,12-10-738,5-1-703,2-2-257,-5 4-64,-9 4-1345,-14 2-1858,-16 3-1378,-12-1-3522</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7.835"/>
    </inkml:context>
    <inkml:brush xml:id="br0">
      <inkml:brushProperty name="width" value="0.025" units="cm"/>
      <inkml:brushProperty name="height" value="0.025" units="cm"/>
      <inkml:brushProperty name="color" value="#66CC00"/>
    </inkml:brush>
  </inkml:definitions>
  <inkml:trace contextRef="#ctx0" brushRef="#br0">102 1 12684,'0'0'6406,"-43"58"-4292,23-22 256,1 4-576,5-3-417,9-2-480,5-8-448,1-8-353,15-8-32,7-11-481,0 0-832,-1-15-1730,-5-10-1825,-5-10-3428</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8.205"/>
    </inkml:context>
    <inkml:brush xml:id="br0">
      <inkml:brushProperty name="width" value="0.025" units="cm"/>
      <inkml:brushProperty name="height" value="0.025" units="cm"/>
      <inkml:brushProperty name="color" value="#66CC00"/>
    </inkml:brush>
  </inkml:definitions>
  <inkml:trace contextRef="#ctx0" brushRef="#br0">0 0 11339,'0'0'9961,"17"55"-9865,-3-37-256,4-7-1698,2-3-2274,5-5-2402</inkml:trace>
  <inkml:trace contextRef="#ctx0" brushRef="#br0" timeOffset="0.99">229 138 13581,'0'0'7340,"-10"5"-5103,-19 7-1057,14-7-727,0 0 0,0 2-1,1 0 1,0 0 0,-25 18 0,39-25-458,-1 1 1,1-1-1,-1 1 0,0-1 1,1 1-1,-1 0 1,1-1-1,-1 1 0,1 0 1,0-1-1,-1 1 1,1 0-1,0-1 0,-1 1 1,1 0-1,0 0 1,0-1-1,0 1 0,0 0 1,-1 0-1,1 0 1,0-1-1,0 1 0,1 0 1,-1 0-1,0 0 1,0-1-1,0 1 0,0 0 1,1 0-1,-1-1 0,0 1 1,1 0-1,-1-1 1,1 1-1,-1 0 0,0-1 1,1 1-1,0 0 1,-1-1-1,1 1 0,-1-1 1,1 1-1,0-1 1,-1 0-1,1 1 0,0-1 1,-1 1-1,1-1 1,0 0-1,0 0 0,-1 1 1,1-1-1,0 0 1,0 0-1,-1 0 0,3 0 1,55 11-1512,-49-10 929,22 4-1162,63 12-1496,-85-15 3497,-1 1 1,1 0-1,-1 1 1,13 7-1,-20-11-111,0 1 0,0-1-1,0 1 1,1 0 0,-1-1-1,0 1 1,0 0 0,-1 0-1,1 0 1,0 0 0,0 0 0,0 0-1,-1 0 1,1 0 0,0 0-1,-1 0 1,1 0 0,-1 0-1,1 0 1,-1 0 0,0 1 0,1-1-1,-1 0 1,0 0 0,0 1-1,0 1 1,-1-1 17,1 0 0,-1 0 0,0 0 0,0-1 0,0 1 0,0 0 0,0 0 0,-1-1 0,1 1 0,-1-1 1,1 1-1,-1-1 0,1 1 0,-3 0 0,-7 6 300,-1-2 0,1 1 0,-21 7 0,23-11-402,-1 1 0,1-1 0,0-1 0,-1 0-1,1 0 1,-19 0 0,26-2-164,-1 0 0,1 0-1,0 0 1,0-1 0,-1 1 0,1-1 0,0 0 0,0 1-1,0-1 1,-1 0 0,1 0 0,0-1 0,1 1-1,-3-2 1,2 2-192,1-1 0,-1 0 0,1 0 0,0 0 1,-1 0-1,1 0 0,0 0 0,0 0 0,0-1 0,1 1 0,-1 0 0,1 0 0,-1-1 0,1 1 0,-1 0 0,1-4 0,0-27-4841,0-7-2188</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8.535"/>
    </inkml:context>
    <inkml:brush xml:id="br0">
      <inkml:brushProperty name="width" value="0.025" units="cm"/>
      <inkml:brushProperty name="height" value="0.025" units="cm"/>
      <inkml:brushProperty name="color" value="#66CC00"/>
    </inkml:brush>
  </inkml:definitions>
  <inkml:trace contextRef="#ctx0" brushRef="#br0">52 1 13869,'0'0'5269,"0"8"-3037,0 18-859,-2-1 1,0 0-1,-2-1 1,-13 49-1,9-48-1092,2 0 0,1 0 0,1 0 0,2 1 0,0-1 1,2 29-1,0-52-271,1-1 0,-1 1 1,0 0-1,1-1 0,-1 1 1,1-1-1,0 0 0,-1 1 1,1-1-1,0 1 0,0-1 1,0 0-1,0 0 0,0 0 0,0 1 1,0-1-1,0 0 0,1 0 1,-1 0-1,0-1 0,1 1 1,-1 0-1,0 0 0,1-1 1,-1 1-1,1-1 0,-1 1 1,1-1-1,0 0 0,-1 1 1,1-1-1,-1 0 0,1 0 1,-1 0-1,1 0 0,0-1 1,-1 1-1,1 0 0,2-1 1,3-1 14,0 1 1,-1-1 0,1-1 0,0 1 0,-1-1-1,1 0 1,10-7 0,4-5-30,-1-2-1,-1 0 1,0-1 0,-2-1-1,0 0 1,-1-1 0,-1-1 0,0-1-1,21-44 1,-63 81-8032,16-9 1328,-2 2-5037</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8.908"/>
    </inkml:context>
    <inkml:brush xml:id="br0">
      <inkml:brushProperty name="width" value="0.025" units="cm"/>
      <inkml:brushProperty name="height" value="0.025" units="cm"/>
      <inkml:brushProperty name="color" value="#66CC00"/>
    </inkml:brush>
  </inkml:definitions>
  <inkml:trace contextRef="#ctx0" brushRef="#br0">1 1 15054,'0'0'5125,"0"63"-3107,10-46-256,5 0-705,2-5-673,6-4-288,3-5-1217,4-3-1826,1 0-1633,0-13-4613</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9.234"/>
    </inkml:context>
    <inkml:brush xml:id="br0">
      <inkml:brushProperty name="width" value="0.025" units="cm"/>
      <inkml:brushProperty name="height" value="0.025" units="cm"/>
      <inkml:brushProperty name="color" value="#66CC00"/>
    </inkml:brush>
  </inkml:definitions>
  <inkml:trace contextRef="#ctx0" brushRef="#br0">128 228 13613,'0'0'4281,"-11"3"-1697,3 0-2190,0 0 0,-1 1 0,1 0 0,1 0 0,-1 0 0,1 1 0,-12 10 0,15-12-182,0 1-1,1 0 1,-1-1-1,1 1 1,0 1 0,0-1-1,1 0 1,-1 1 0,1-1-1,0 1 1,0-1 0,0 1-1,1 0 1,-1 0-1,1 0 1,1 0 0,-1 8-1,1-12-201,0 0-1,0 0 1,0-1-1,0 1 1,0 0 0,0 0-1,1 0 1,-1 0-1,0-1 1,0 1-1,1 0 1,-1 0-1,1-1 1,-1 1-1,1 0 1,-1-1-1,1 1 1,-1-1 0,1 1-1,-1 0 1,1-1-1,0 1 1,-1-1-1,1 0 1,0 1-1,0-1 1,0 1-1,29 2 112,-23-4-182,0 0 0,1 0 0,-1-1 0,0 0 0,13-5 0,-8 0-249,0 0 1,-1-1 0,1 0 0,-2-1-1,1 0 1,-1 0 0,-1-1 0,0-1-1,0 0 1,-1 0 0,0 0 0,-1-1-1,9-20 1,-18 34 233,-6 11 520,-1 1-1,-11 28 1,18-37-277,0 1 1,1-1 0,0 1-1,0-1 1,0 1 0,0-1-1,1 1 1,0 0 0,1-1-1,-1 1 1,3 9 0,-3-14-142,1 0 1,-1 1-1,1-1 1,0 0-1,-1 0 1,1 1-1,0-1 1,0 0-1,0 0 0,0 0 1,0 0-1,0 0 1,0 0-1,0 0 1,1-1-1,-1 1 1,0 0-1,0-1 1,2 2-1,0-2-19,0 1 1,0-1-1,1 1 1,-1-1-1,0 0 0,0 0 1,0-1-1,0 1 0,0 0 1,0-1-1,0 0 1,4-1-1,4-2 1,0-1 0,-1-1 0,1 1-1,-1-2 1,0 1 0,-1-1 0,16-15 0,0-3-66,30-38 0,-31 32-14,26-43 0,-44 64 35,0-1-1,-1 1 1,0-1-1,0 0 1,-1-1-1,-1 1 1,0-1-1,2-18 1,-5 30 36,0-1-1,0 1 1,0 0-1,0 0 1,0 0-1,0 0 1,0 0 0,0 0-1,0-1 1,0 1-1,0 0 1,0 0-1,0 0 1,0 0 0,0 0-1,0 0 1,0-1-1,0 1 1,0 0-1,0 0 1,0 0 0,0 0-1,0 0 1,-1 0-1,1 0 1,0-1-1,0 1 1,0 0-1,0 0 1,0 0 0,0 0-1,0 0 1,0 0-1,-1 0 1,1 0-1,0 0 1,0 0 0,0 0-1,0 0 1,0 0-1,0 0 1,-1 0-1,1 0 1,0 0 0,0 0-1,0 0 1,0 0-1,0 0 1,0 0-1,-1 0 1,1 0 0,0 0-1,0 0 1,0 0-1,0 0 1,0 0-1,0 0 1,-1 0 0,-10 9-21,-9 11 53,3 3 95,1 1 0,0 0 0,-21 49 0,32-62-21,1-1 0,1 1 0,0 0 0,0 0 0,1 0 0,0 0 0,1 0 0,0 1 0,1-1 0,0 0 0,1 0 0,4 22 0,-3-28-139,-1 0 1,1 0-1,1 0 0,-1-1 1,1 1-1,-1-1 1,1 1-1,0-1 1,1 0-1,-1 0 0,1 0 1,0 0-1,0-1 1,0 0-1,0 0 0,9 5 1,18 3-2735,3-9-3305,0-7-6808</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09.843"/>
    </inkml:context>
    <inkml:brush xml:id="br0">
      <inkml:brushProperty name="width" value="0.025" units="cm"/>
      <inkml:brushProperty name="height" value="0.025" units="cm"/>
      <inkml:brushProperty name="color" value="#66CC00"/>
    </inkml:brush>
  </inkml:definitions>
  <inkml:trace contextRef="#ctx0" brushRef="#br0">54 0 14606,'0'0'2461,"-4"9"-22,-6 18-1354,1 1 0,2 0-1,1 0 1,1 1-1,-2 33 1,1 158 1025,6-185-1861,0-30-203,2 31 219,-2-35-252,0 1 0,0-1 0,0 0 0,1 0 0,-1 0 0,0 0 0,0 0 0,1 0 0,-1 1 0,1-1 0,-1 0 0,1 0 0,-1 0 0,1 0 0,0 0 0,-1-1 0,1 1 0,0 0 0,0 0 0,0 0 0,-1-1 0,1 1 0,0 0 0,2 0 0,-1-3 9,0 0 1,-1 0-1,1 0 1,-1-1-1,1 1 1,-1-1-1,0 1 1,0-1-1,0 1 1,0-1-1,-1 0 0,1 1 1,-1-1-1,1-4 1,0 3-3,11-49-61,2 1 0,3 0 0,32-68 0,-42 105-7,0 0 1,1 1 0,1 0-1,0 1 1,1 0-1,0 0 1,1 1-1,0 0 1,1 1 0,1 1-1,-1 0 1,2 0-1,-1 1 1,1 1-1,26-11 1,-34 17 6,0 0 0,0 1 1,0 0-1,0 0 0,0 1 1,0-1-1,0 1 0,0 1 0,12 1 1,-16-2 22,-1 1 1,0-1 0,0 0-1,1 1 1,-1-1 0,0 1 0,0 0-1,0-1 1,0 1 0,1 0-1,-1 0 1,0-1 0,0 1 0,-1 0-1,1 0 1,0 0 0,0 0-1,0 1 1,-1-1 0,2 1 0,-2 0 7,0 0 1,1 0 0,-1-1 0,0 1 0,0 0-1,0 0 1,-1 0 0,1 0 0,0 0 0,-1-1 0,1 1-1,-1 0 1,0 0 0,1 0 0,-1-1 0,0 1-1,0-1 1,-2 4 0,-3 2 7,-1 1 1,1-1-1,-1 0 0,-1 0 0,1-1 1,-1 0-1,0-1 0,0 1 0,-18 7 1,-86 32 3,105-43-3,-10 4 6,0 0 1,0-1-1,-1-1 0,-31 3 1,49-7-22,0 0 0,0 0 1,-1 0-1,1 0 0,0 0 1,-1 0-1,1 1 1,0-1-1,0 0 0,-1 0 1,1 0-1,0 0 0,0 0 1,-1 0-1,1 0 0,0 0 1,-1 0-1,1 0 1,0 0-1,0 0 0,-1-1 1,1 1-1,0 0 0,-1 0 1,1 0-1,0 0 0,0 0 1,0-1-1,-1 1 0,1 0 1,0 0-1,0 0 1,-1-1-1,1 1 0,0 0 1,0 0-1,0 0 0,0-1 1,0 1-1,-1 0 0,1 0 1,0-1-1,0 1 1,0 0-1,0-1 0,0 1 1,0-1-1,12-12-1142,24-11-1834,47-20-6516,-37 22 1245</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0.512"/>
    </inkml:context>
    <inkml:brush xml:id="br0">
      <inkml:brushProperty name="width" value="0.025" units="cm"/>
      <inkml:brushProperty name="height" value="0.025" units="cm"/>
      <inkml:brushProperty name="color" value="#66CC00"/>
    </inkml:brush>
  </inkml:definitions>
  <inkml:trace contextRef="#ctx0" brushRef="#br0">38 238 12364,'0'0'8386,"-3"8"-6699,-7 19-590,4-15-592,1 0 0,1 0 1,-5 24-1,8-36-501,1 0-1,0 0 1,0 0 0,0 1-1,0-1 1,0 0 0,0 0 0,0 1-1,0-1 1,0 0 0,0 0-1,0 0 1,0 1 0,1-1 0,-1 0-1,0 0 1,0 1 0,0-1 0,0 0-1,0 0 1,0 0 0,0 0-1,1 1 1,-1-1 0,0 0 0,0 0-1,0 0 1,0 0 0,1 1-1,-1-1 1,0 0 0,0 0 0,0 0-1,1 0 1,-1 0 0,0 0 0,0 0-1,0 0 1,1 0 0,-1 0-1,0 0 1,1 0 0,13-3 70,12-11-15,-20 9-84,-1 1-1,0-1 0,1 0 0,-2-1 0,1 1 0,0-1 0,-1 0 0,0 0 0,-1 0 0,1 0 0,-1-1 0,-1 0 0,1 1 0,-1-1 1,0 0-1,0 0 0,-1 0 0,0 0 0,0-1 0,-1-10 0,0 18 23,0-1 1,0 1-1,0-1 0,0 0 1,0 1-1,-1-1 0,1 1 1,0-1-1,0 0 0,0 1 1,-1-1-1,1 1 0,0-1 1,0 1-1,-1-1 0,1 1 1,-1-1-1,1 1 0,0-1 1,-1 1-1,1-1 0,-1 1 1,1 0-1,-1-1 0,1 1 1,-1 0-1,1-1 0,-1 1 1,0 0-1,1 0 0,-1 0 1,1 0-1,-1-1 0,0 1 0,1 0 1,-1 0-1,1 0 0,-1 0 1,0 0-1,1 0 0,-1 0 1,1 1-1,-1-1 0,0 0 1,1 0-1,-1 0 0,1 1 1,-1-1-1,1 0 0,-1 1 1,1-1-1,-1 0 0,1 1 1,-1-1-1,1 0 0,-1 1 1,1-1-1,0 1 0,-1-1 1,1 1-1,0-1 0,-1 1 1,1 0-1,0-1 0,-1 1 1,0 3 35,1 0 1,-1 0-1,1 0 1,0 0-1,0 0 1,0 0-1,1-1 1,-1 1-1,1 0 1,0 0-1,0 0 1,0-1-1,0 1 1,1 0-1,0-1 1,-1 1-1,1-1 1,0 0-1,1 0 1,-1 0-1,1 0 1,-1 0-1,1 0 1,0 0-1,0-1 1,0 0 0,0 1-1,1-1 1,-1 0-1,6 2 1,-3-1 43,1-1 0,-1 1 0,0-1 0,0-1 1,1 1-1,-1-1 0,1 0 0,-1-1 1,1 1-1,0-1 0,-1 0 0,1-1 1,-1 0-1,1 0 0,-1 0 0,1-1 1,11-5-1,-5 0-56,-1-1 0,0 0 0,-1-1 0,0 0 0,0-1 0,-1 0 1,0 0-1,-1-1 0,0-1 0,-1 0 0,0 0 0,-1 0 0,0-1 0,-1 0 0,0-1 1,-1 1-1,-1-1 0,0 0 0,-1 0 0,-1 0 0,2-21 0,-4 34-23,0 1-1,1-1 1,-1 0-1,0 1 1,0-1-1,0 0 0,0 1 1,0-1-1,0 0 1,0 1-1,0-1 1,-1 0-1,1 1 1,0-1-1,0 0 1,0 1-1,-1-1 1,1 1-1,0-1 1,-1 0-1,1 1 0,-1-1 1,1 1-1,0-1 1,-1 1-1,1-1 1,-1 1-1,0-1 1,1 1-1,-1 0 1,1-1-1,-1 1 1,1 0-1,-1-1 1,0 1-1,1 0 1,-1 0-1,0 0 0,1 0 1,-1-1-1,0 1 1,1 0-1,-1 0 1,0 0-1,1 0 1,-1 1-1,0-1 1,1 0-1,-1 0 1,0 0-1,0 1 1,-2 0-8,0 0 1,1 0 0,-1 1 0,1-1 0,0 1 0,-1 0 0,1-1 0,0 1 0,0 0 0,0 0 0,-3 4 0,-4 10 71,0-1-1,0 1 1,2 1 0,0-1 0,1 1 0,0 1-1,2-1 1,0 1 0,1-1 0,1 1-1,0 0 1,1 0 0,2 19 0,0-35-54,0 0 0,-1-1 0,1 1-1,0 0 1,0-1 0,0 1 0,0-1 0,0 1 0,0-1 0,1 0 0,-1 0 0,0 1 0,1-1 0,-1 0 0,1 0-1,-1 0 1,1 0 0,-1 0 0,1-1 0,0 1 0,-1 0 0,1-1 0,0 0 0,0 1 0,-1-1 0,1 0-1,0 0 1,0 0 0,0 0 0,-1 0 0,1 0 0,0 0 0,3-1 0,4 0 4,1 0 0,-1-1 0,0 0 0,0 0 0,12-6 0,-9 3-39,0-2 0,-1 1 0,0-1 0,0-1 0,0 0 0,-1 0 0,-1-1 0,1-1 0,-1 1-1,-1-2 1,0 1 0,12-20 0,-24 35 34,-2 5 24,1 0 0,-1 1 0,2-1 0,-1 1-1,-4 21 1,8-25 49,0 0-1,0 1 0,1-1 0,0 0 1,0 1-1,2 12 0,-1-18-64,-1 0-1,1-1 1,0 1-1,-1 0 0,1 0 1,0-1-1,0 1 1,0 0-1,1-1 1,-1 1-1,0-1 0,0 1 1,1-1-1,-1 0 1,1 1-1,-1-1 0,1 0 1,0 0-1,-1 0 1,1 0-1,0 0 1,0-1-1,0 1 0,-1-1 1,1 1-1,0-1 1,0 1-1,0-1 0,3 0 1,0 0-64,0 1 0,-1-1 0,1-1 1,0 1-1,0 0 0,-1-1 0,1 0 1,8-3-1,5-11-2268,-11-10-3527,-7 10-957</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01.572"/>
    </inkml:context>
    <inkml:brush xml:id="br0">
      <inkml:brushProperty name="width" value="0.025" units="cm"/>
      <inkml:brushProperty name="height" value="0.025" units="cm"/>
    </inkml:brush>
  </inkml:definitions>
  <inkml:trace contextRef="#ctx0" brushRef="#br0">293 0 11659,'0'0'6459,"0"12"-4830,1 16-749,1 28-66,-2 0-1,-3 1 1,-2-1 0,-23 103-1,10-102-1043,-3-1 0,-47 92-1,49-114-1989,-2-2 0,-45 56 0,20-37-4810</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1.132"/>
    </inkml:context>
    <inkml:brush xml:id="br0">
      <inkml:brushProperty name="width" value="0.025" units="cm"/>
      <inkml:brushProperty name="height" value="0.025" units="cm"/>
      <inkml:brushProperty name="color" value="#66CC00"/>
    </inkml:brush>
  </inkml:definitions>
  <inkml:trace contextRef="#ctx0" brushRef="#br0">93 1 14253,'0'0'10165,"-2"10"-9204,-32 137 1531,18-89-1534,3 1 1,2 0-1,-5 98 1,20-142-857,5-19 4,7-22-47,-11 6-218,-2 0 1,0-1-1,-1 1 1,-1-1-1,-2-25 1,0 8-354,1 40 507,1 0 0,-1 0 0,1 0 0,0 0 1,0 0-1,-1 0 0,1 0 0,0 0 0,1 0 0,-1 0 0,0 0 1,0-1-1,1 1 0,-1 0 0,1-1 0,0 0 0,-1 1 0,1-1 0,0 0 1,0 0-1,0 0 0,0 0 0,0 0 0,0 0 0,0 0 0,4 0 1,2 2 8,1-1 1,0 0 0,0 0 0,17 0 0,-20-2-13,1-1 1,-1 1-1,0-1 0,1 0 0,-1-1 1,0 0-1,0 0 0,0 0 1,0 0-1,0-1 0,-1 0 0,1 0 1,-1-1-1,0 0 0,0 0 0,0 0 1,0 0-1,-1-1 0,0 0 0,0 0 1,0 0-1,0 0 0,-1 0 1,0-1-1,0 0 0,0 1 0,-1-1 1,3-8-1,-10 25-33,-4 13 142,1 0 0,1 1 1,0 0-1,2 0 0,-3 44 0,8-68-172,0 0 1,0 0 0,1 0-1,-1 0 1,0 0 0,0 0-1,1 0 1,-1 0 0,1 0-1,-1 0 1,1 0 0,-1 0-1,1 0 1,-1 0 0,1 0-1,0-1 1,0 1 0,-1 0-1,1 0 1,0-1 0,0 1-1,0-1 1,0 1 0,0-1-1,0 1 1,0-1 0,0 1-1,0-1 1,0 0 0,0 0-1,0 1 1,0-1 0,0 0-1,0 0 1,0 0 0,0 0-1,0 0 1,0 0 0,0-1-1,0 1 1,1 0 0,3-1-1182,-1 0 0,0 1 1,0-1-1,0-1 0,0 1 1,0 0-1,-1-1 0,1 0 1,5-4-1,13-11-10017</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1.690"/>
    </inkml:context>
    <inkml:brush xml:id="br0">
      <inkml:brushProperty name="width" value="0.025" units="cm"/>
      <inkml:brushProperty name="height" value="0.025" units="cm"/>
      <inkml:brushProperty name="color" value="#66CC00"/>
    </inkml:brush>
  </inkml:definitions>
  <inkml:trace contextRef="#ctx0" brushRef="#br0">71 0 14189,'0'0'8520,"-3"9"-7382,-13 38-241,3 2 1,1 0-1,3 0 1,1 1 0,3 0-1,2 61 1,2-109-894,1-1 1,0 1-1,0-1 1,0 0 0,0 1-1,0-1 1,0 1-1,0-1 1,1 0-1,-1 1 1,0-1-1,1 1 1,-1-1-1,1 0 1,-1 0 0,1 1-1,0-1 1,0 0-1,-1 0 1,1 0-1,0 0 1,0 0-1,0 0 1,0 0-1,0 0 1,1 0-1,-1 0 1,0 0 0,0-1-1,0 1 1,1 0-1,-1-1 1,0 1-1,1-1 1,-1 0-1,1 1 1,-1-1-1,0 0 1,1 0 0,-1 0-1,1 0 1,-1 0-1,0 0 1,1 0-1,-1-1 1,1 1-1,-1 0 1,0-1-1,1 1 1,-1-1 0,0 1-1,1-1 1,0-1-1,5-1-6,1-1 1,-1 0-1,-1 0 0,1-1 0,0 0 1,-1 0-1,0 0 0,6-8 0,5-10-85,-2-1 1,-1-1-1,0 0 0,-2 0 0,-1-1 0,10-35 0,-24 72-2167,2-5 1979,0 0 1,0-1-1,-1 1 1,0 0-1,0-1 1,0 1-1,-1-1 1,-5 9-1,-18 17-7436,1-3 2181,6 3 4105,10-8 3976,6 2 3655,3-20-5751,0 0-1,0-1 1,0 1 0,0-1 0,1 1 0,-1 0-1,1-1 1,0 1 0,1-1 0,-1 0 0,1 1 0,0-1-1,0 0 1,0 0 0,5 6 0,-2-5-224,0 0 0,1-1 0,-1 0 0,1 0 0,0 0 0,9 3 0,-12-6-410,-1 1 0,1 0 1,0-1-1,-1 1 0,1 0 1,-1 0-1,1 1 0,-1-1 1,0 0-1,0 1 0,3 4 1,2 20-9471</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2.034"/>
    </inkml:context>
    <inkml:brush xml:id="br0">
      <inkml:brushProperty name="width" value="0.025" units="cm"/>
      <inkml:brushProperty name="height" value="0.025" units="cm"/>
      <inkml:brushProperty name="color" value="#66CC00"/>
    </inkml:brush>
  </inkml:definitions>
  <inkml:trace contextRef="#ctx0" brushRef="#br0">14 73 13549,'0'0'6918,"-14"-60"-4227,14 51-1058,0 5-736,4 4-705,7 0-192,1 2-832,0 8-2019,2-2-2914</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2.732"/>
    </inkml:context>
    <inkml:brush xml:id="br0">
      <inkml:brushProperty name="width" value="0.025" units="cm"/>
      <inkml:brushProperty name="height" value="0.025" units="cm"/>
      <inkml:brushProperty name="color" value="#66CC00"/>
    </inkml:brush>
  </inkml:definitions>
  <inkml:trace contextRef="#ctx0" brushRef="#br0">159 60 11627,'0'0'2648,"0"-9"176,0 4-2506,0 3-170,0 1 0,0-1 0,1 0 0,-1 1 0,0-1 0,0 0 0,-1 1 0,1-1 0,0 1 0,-1-1 0,1 1 0,-1-1 0,1 0 0,-1 1 0,1 0 0,-1-1 0,0 1 0,0-1 0,0 1 1,0 0-1,0 0 0,0-1 0,0 1 0,0 0 0,-1 0 0,1 0 0,0 0 0,-1 0 0,1 1 0,-1-1 0,1 0 0,-1 1 0,1-1 0,-1 1 0,1-1 0,-1 1 0,1 0 0,-1-1 0,0 1 0,1 0 0,-1 0 0,-1 1 1,-2-1-55,1 0 1,-1 1 0,1 0-1,-1 0 1,1 1 0,0-1 0,0 1-1,-1 0 1,1 0 0,1 0-1,-1 0 1,0 1 0,0-1 0,1 1-1,0 0 1,-1 0 0,1 1-1,0-1 1,0 1 0,1-1 0,-1 1-1,-2 6 1,0-2-100,1 1 0,0 0 0,1 0 1,0 1-1,0-1 0,1 1 0,0-1 0,0 1 0,1 15 0,1-24 8,0 0-1,0 0 1,0 0-1,1 0 1,-1 0-1,0 0 0,1-1 1,-1 1-1,1 0 1,-1 0-1,1 0 1,0 0-1,-1 0 0,1-1 1,0 1-1,-1 0 1,1 0-1,0-1 1,0 1-1,0-1 0,0 1 1,0-1-1,-1 1 1,1-1-1,0 1 0,0-1 1,0 0-1,0 0 1,0 1-1,0-1 1,0 0-1,0 0 0,1 0 1,-1 0-1,0 0 1,0 0-1,0 0 1,0-1-1,0 1 0,0 0 1,1-1-1,3 0 13,0 0-1,1 0 1,-1-1 0,0 1-1,0-1 1,0 0 0,5-4-1,1-1-4,0-2-1,0 1 0,-1-1 0,-1-1 0,1 0 1,-2 0-1,1-1 0,-1 0 0,-1-1 1,10-19-1,-25 52-39,2 1 1,0-1 0,1 1-1,2 0 1,-3 35 0,6-56 60,0 0-1,0 0 1,0 0 0,0 0 0,1 0 0,-1 0 0,0 0 0,0 0 0,1 0 0,-1 1 0,0-1 0,1 0 0,-1 0-1,1 0 1,-1-1 0,1 1 0,0 0 0,-1 0 0,1 0 0,0 0 0,0-1 0,0 1 0,0 0 0,-1 0 0,1-1-1,0 1 1,0-1 0,0 1 0,0-1 0,2 1 0,0 0 65,1-1 1,-1 0-1,1 1 0,0-1 1,-1 0-1,1-1 1,-1 1-1,1-1 0,5-1 1,5-2 79,0-1 0,0 0 0,23-14 0,-17 8-156,-2-1 0,0-1 0,0-1-1,-2 0 1,1-2 0,25-30 0,-47 56 27,0 0 0,0 1 0,2 0 1,-1 0-1,-3 21 0,7-30-25,-1 0 1,1-1-1,0 1 0,-1 0 1,1 0-1,0 0 0,0-1 1,0 1-1,0 0 0,1 0 1,-1 0-1,0 0 0,1-1 1,-1 1-1,1 0 0,0 0 1,-1-1-1,1 1 0,0-1 1,0 1-1,0 0 1,0-1-1,3 3 0,-2-3 4,0 0-1,0 0 0,0 0 1,1 0-1,-1-1 1,0 1-1,0-1 0,1 1 1,-1-1-1,0 0 0,1 0 1,-1 0-1,0 0 1,1-1-1,-1 1 0,3-1 1,8-3 13,1 0 0,0-1 0,-1 0 0,24-14 1,-21 8-351,13-7-529,-12 13-4405,-17 18-12670</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3.524"/>
    </inkml:context>
    <inkml:brush xml:id="br0">
      <inkml:brushProperty name="width" value="0.025" units="cm"/>
      <inkml:brushProperty name="height" value="0.025" units="cm"/>
      <inkml:brushProperty name="color" value="#66CC00"/>
    </inkml:brush>
  </inkml:definitions>
  <inkml:trace contextRef="#ctx0" brushRef="#br0">1 90 8520,'0'0'4821,"3"-8"-1597,-2 2-2457,-1 4-509,0-1 0,1 0 0,-1 1 0,1-1 0,0 0 0,0 1-1,0-1 1,0 1 0,0 0 0,0-1 0,1 1 0,-1 0 0,4-4-1,-4 35 1767,-1 62 346,0-90-2343,0-1 0,0 1 0,0 0 0,0 0 0,0 0 0,1 0 0,-1 0-1,0 0 1,0 0 0,1 0 0,-1 0 0,0 0 0,1 0 0,-1-1 0,1 1 0,-1 0 0,1 0 0,-1 0 0,1-1 0,0 1 0,-1 0 0,1-1 0,0 1-1,-1-1 1,1 1 0,0-1 0,1 2 0,0-2 22,1 1 0,-1-1 0,0 0 0,0 0 0,1 1-1,-1-1 1,0-1 0,0 1 0,0 0 0,1 0 0,2-2 0,3 0 25,0-1 1,-1 0-1,1 0 1,-1-1 0,12-7-1,-13 6-58,1 0 0,-1-1-1,0 1 1,0-1 0,-1 0 0,0-1-1,0 1 1,0-1 0,-1 0 0,0 0-1,0-1 1,-1 1 0,1-1-1,-2 0 1,1 0 0,-1 0 0,1-8-1,-18 53-89,12-22 151,0 1 1,1-1 0,0 1 0,1-1 0,2 24 0,0-36-33,-1 0 0,0 0 1,1-1-1,-1 1 0,1 0 1,0 0-1,0-1 1,0 1-1,0-1 0,1 1 1,-1-1-1,1 1 0,-1-1 1,1 0-1,0 0 0,3 3 1,-3-4 19,0 0 0,0 0 0,0-1 0,0 1 0,1 0 0,-1-1 0,0 1 0,1-1-1,-1 0 1,0 0 0,1 0 0,-1 0 0,1 0 0,-1-1 0,0 1 0,1-1 0,-1 1 0,0-1 0,0 0 0,0 0 0,1 0 0,-1 0 0,2-2 0,4-2-28,0 0 0,-1-1 0,1-1 0,-2 1 0,1-1 0,-1 0 0,1 0 0,-2-1 1,1 0-1,5-12 0,21-47-1262,-32 73 1219,0 1 0,0 0 1,1 0-1,-1 0 0,2 0 0,-1-1 0,1 1 0,0 0 1,3 6-1,-3-10 7,0 0 0,0 0 1,0-1-1,1 1 0,-1 0 1,1-1-1,0 0 0,-1 1 1,1-1-1,0 0 0,0 0 0,1-1 1,-1 1-1,0-1 0,0 1 1,1-1-1,-1 0 0,1 0 1,4 0-1,0 0 6,1 1 0,-1-1-1,0-1 1,1 0 0,-1 0 0,0 0 0,1-1-1,-1-1 1,0 1 0,0-1 0,1-1 0,-2 1 0,1-1-1,0-1 1,12-7 0,-15 8-2,-1-1-1,0 1 1,1-1-1,-2 0 1,1 0 0,0 0-1,-1 0 1,0-1-1,0 1 1,0-1 0,-1 0-1,1 0 1,-1 0-1,-1 0 1,1 0 0,0-1-1,-1 1 1,0 0 0,-1-1-1,1 1 1,-1-1-1,0 1 1,0-1 0,-2-10-1,2 15-6,-1 0 0,1 0 0,0 0 0,0-1-1,-1 1 1,1 0 0,0 0 0,-1 0 0,1 0 0,-1 0-1,0 0 1,1 0 0,-1 0 0,0 0 0,1 0 0,-1 1-1,0-1 1,0 0 0,0 0 0,0 1 0,0-1 0,0 0 0,0 1-1,0-1 1,0 1 0,0-1 0,0 1 0,0 0 0,0-1-1,0 1 1,-1 0 0,1 0 0,0 0 0,0 0 0,0 0-1,0 0 1,-1 0 0,1 0 0,0 0 0,0 1 0,-2 0-1,-1 0-4,0 0-1,0 1 0,0-1 0,0 1 1,0 0-1,1 0 0,-1 0 0,1 1 1,-1-1-1,-3 5 0,-31 45 25,36-49 11,1 0 0,-1-1-1,1 1 1,-1 0-1,1 1 1,0-1-1,0 0 1,1 0-1,-1 0 1,1 0-1,-1 1 1,1-1-1,0 0 1,0 1-1,1-1 1,-1 0-1,2 6 1,-1-8-21,0 1 1,0-1-1,1 0 1,-1 1-1,0-1 1,1 0-1,-1 0 1,1 0-1,-1 0 1,1 0-1,0 0 1,-1-1 0,1 1-1,0 0 1,0-1-1,-1 1 1,1-1-1,0 0 1,0 0-1,0 1 1,2-2-1,46 0 84,-42 1-86,6-2-98,0-1 1,0 0-1,0-1 0,0-1 1,24-11-1,-23 9 26,1 1 1,0 0-1,22-4 1,-38 11 64,1-1 0,-1 1-1,0 0 1,1 0 0,-1-1 0,0 1-1,1 0 1,-1 0 0,0-1 0,0 1-1,0 0 1,0 0 0,0 0 0,0-1-1,0 1 1,0 0 0,0 0 0,0 0 0,0-1-1,0 1 1,0 0 0,-1 0 0,1 0-1,-1 0 1,1 0-98,-1 1 0,1-1-1,0 1 1,-1-1 0,1 0 0,0 1 0,0-1-1,0 1 1,0-1 0,0 0 0,0 1 0,0-1-1,0 1 1,1-1 0,-1 1 0,0-1 0,1 0-1,0 1 1,-1-1 0,1 0 0,0 0-1,-1 1 1,2 0 0,5-1-1359,-1 0-1,1-1 1,0 1 0,-1-2-1,1 1 1,0-1-1,11-2 1,13-9-5903</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3.883"/>
    </inkml:context>
    <inkml:brush xml:id="br0">
      <inkml:brushProperty name="width" value="0.025" units="cm"/>
      <inkml:brushProperty name="height" value="0.025" units="cm"/>
      <inkml:brushProperty name="color" value="#66CC00"/>
    </inkml:brush>
  </inkml:definitions>
  <inkml:trace contextRef="#ctx0" brushRef="#br0">107 144 16496,'0'0'4761,"-11"4"-3410,6-3-1239,-45 16 1338,47-16-1388,1 0 1,-1 0-1,1 0 1,-1 1-1,1-1 1,0 1-1,-1 0 1,1 0-1,0 0 1,0 0-1,0 0 1,0 0-1,1 0 1,-1 1-1,1-1 1,-1 1-1,1-1 1,-2 6-1,3-8-65,0 1-1,0-1 0,0 1 0,0-1 1,0 1-1,0-1 0,1 1 0,-1-1 0,0 1 1,0-1-1,1 1 0,-1-1 0,0 0 1,1 1-1,-1-1 0,0 1 0,1-1 1,-1 0-1,0 1 0,1-1 0,-1 0 1,1 1-1,-1-1 0,1 0 0,-1 0 1,1 0-1,-1 1 0,1-1 0,-1 0 0,1 0 1,-1 0-1,1 0 0,-1 0 0,1 0 1,-1 0-1,1 0 0,0 0 0,27 0-202,-21 0 134,1-1-13,1-1 0,0 1 1,0-1-1,-1-1 0,1 0 1,-1 0-1,0 0 1,0-1-1,0-1 0,0 1 1,-1-1-1,0 0 0,0-1 1,8-7-1,-2 0 72,0 0-1,0-1 1,-2 0-1,1-1 0,16-31 1,-18 13 826,-15 24 54,-10 17-460,4 2-221,2 1 0,-1 0 0,2 1 0,-1 0 0,2 0-1,0 1 1,0 0 0,1 0 0,1 1 0,0-1 0,0 1-1,2 0 1,0 1 0,0-1 0,0 24 0,3-36-174,0-1 1,0 1-1,0 0 0,0-1 1,1 1-1,-1 0 0,0-1 1,1 1-1,-1-1 1,1 1-1,0-1 0,-1 1 1,1-1-1,0 1 0,0-1 1,0 0-1,0 1 1,0-1-1,0 0 0,0 0 1,0 0-1,1 0 0,-1 0 1,3 1-1,-1 0-40,0-1-1,1 0 1,-1 0-1,0 0 0,1-1 1,-1 1-1,1-1 1,0 0-1,-1 0 1,1 0-1,3-1 1,3 0-460,-1-1 0,1 0 1,-1 0-1,1-1 0,-1-1 1,0 0-1,15-8 0,-14 4-1499,0 0 0,0-1 0,13-16 0,0-3-5936</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4.303"/>
    </inkml:context>
    <inkml:brush xml:id="br0">
      <inkml:brushProperty name="width" value="0.025" units="cm"/>
      <inkml:brushProperty name="height" value="0.025" units="cm"/>
      <inkml:brushProperty name="color" value="#66CC00"/>
    </inkml:brush>
  </inkml:definitions>
  <inkml:trace contextRef="#ctx0" brushRef="#br0">0 79 15919,'0'0'7858,"9"6"-6486,-5-3-1287,-1 0 0,1 0-1,0 0 1,0-1 0,1 0-1,-1 0 1,0 0 0,1 0-1,-1-1 1,1 0 0,-1 0-1,1 0 1,0 0 0,0-1-1,-1 1 1,1-1 0,0-1-1,-1 1 1,1-1 0,0 1 0,9-4-1,-4 0-46,1-1 0,-1-1 0,1 0 0,12-9 0,-21 13-21,1 1 0,-1-1 0,0 1-1,0-1 1,1 0 0,-1 0 0,-1 0 0,1 0-1,0-1 1,0 1 0,-1 0 0,0-1-1,1 1 1,-1-1 0,0 1 0,0-1-1,0 0 1,-1 1 0,1-1 0,0 0-1,-1 1 1,0-1 0,0-5 0,-1 7-17,1 1 1,-1-1-1,0 0 1,0 0 0,0 0-1,0 1 1,0-1-1,0 0 1,0 1-1,0-1 1,0 1-1,0-1 1,0 1 0,0 0-1,0-1 1,-1 1-1,1 0 1,0 0-1,0 0 1,0 0 0,0 0-1,-1 0 1,1 0-1,0 0 1,0 1-1,0-1 1,0 0-1,-2 1 1,-35 11-49,33-9 69,1 0 0,-1 0 1,1 0-1,0 1 1,0 0-1,1-1 0,-1 2 1,1-1-1,0 0 0,0 1 1,0-1-1,1 1 0,-1 0 1,1 0-1,0 0 0,1 0 1,-1 0-1,1 0 0,0 0 1,0 1-1,0 6 1,2-11-11,-1 1 1,1-1 0,0 1 0,0-1 0,-1 0 0,1 1 0,0-1 0,0 0 0,0 1 0,0-1-1,1 0 1,-1 0 0,0 0 0,0 0 0,1 0 0,-1 0 0,0-1 0,1 1 0,-1 0 0,1-1 0,-1 1-1,1-1 1,-1 1 0,1-1 0,0 0 0,-1 1 0,1-1 0,0 0 0,-1 0 0,1 0 0,2-1 0,56-3-20,-39-2-37,0-2 0,-1 0 0,0-1 0,-1-1 0,0-1 0,25-18 0,-41 26 131,-19 42 1873,14-33-1809,0 0 1,0 0 0,1 0-1,-1 1 1,1-1 0,1 0-1,-1 1 1,1-1 0,0 1-1,1-1 1,1 9 0,-2-13-273,1 1 0,0 0 0,0-1 0,0 0 0,0 1 0,0-1 0,1 0 0,-1 1 0,1-1 0,-1 0 0,1 0 0,3 3 0,-3-4-391,0 1-1,0-1 0,1 0 0,-1 1 0,0-1 1,1 0-1,-1 0 0,1-1 0,0 1 0,-1 0 1,1-1-1,-1 0 0,1 1 0,3-1 0,19 0-10744</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8.432"/>
    </inkml:context>
    <inkml:brush xml:id="br0">
      <inkml:brushProperty name="width" value="0.025" units="cm"/>
      <inkml:brushProperty name="height" value="0.025" units="cm"/>
      <inkml:brushProperty name="color" value="#66CC00"/>
    </inkml:brush>
  </inkml:definitions>
  <inkml:trace contextRef="#ctx0" brushRef="#br0">8 1 11563,'0'0'3651,"0"55"-3010,-2-15 832,-4 7-287,6 5-578,0-1-159,0-1-321,9-3-64,3-9-481,2-9-512,-2-7-640,-6-10-801,-16-21-4613</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8.787"/>
    </inkml:context>
    <inkml:brush xml:id="br0">
      <inkml:brushProperty name="width" value="0.025" units="cm"/>
      <inkml:brushProperty name="height" value="0.025" units="cm"/>
      <inkml:brushProperty name="color" value="#66CC00"/>
    </inkml:brush>
  </inkml:definitions>
  <inkml:trace contextRef="#ctx0" brushRef="#br0">65 273 6951,'-9'-17'856,"-33"-79"3482,39 87-3695,0-1 0,1 1 0,0-1 0,1 1 0,-1-1 0,2 0 0,-1 1 0,3-17 0,-2 23-566,1 0 1,0 1 0,0-1 0,1 0-1,-1 1 1,1-1 0,-1 1 0,1-1 0,0 1-1,-1 0 1,1 0 0,0 0 0,1 0-1,-1 0 1,0 0 0,1 0 0,-1 1-1,1-1 1,-1 1 0,1 0 0,0-1-1,-1 1 1,1 0 0,0 1 0,0-1 0,5 0-1,9-2 65,0 1 0,0 1 0,22 0 0,-29 1-33,14 1-33,0 0 0,0 1 0,0 2 0,0 0 0,-1 2 0,0 0 0,0 2 0,0 0 0,-1 1 0,0 2 0,29 19 0,-49-29-61,1 0 0,-1 1-1,0-1 1,0 1 0,0 0-1,0 0 1,-1 0 0,1 0-1,0 0 1,-1 0 0,0 0-1,1 0 1,-1 1 0,0-1-1,0 0 1,0 1 0,0-1-1,-1 1 1,1-1 0,0 4-1,-2-4 31,1 1 0,-1-1 1,1 0-1,-1 0 0,0 1 0,0-1 0,0 0 0,0 0 0,0 0 0,-1 0 0,1-1 0,0 1 0,-1 0 0,0 0 0,1-1 0,-1 1 0,-4 2 0,-7 4 154,0-1 0,-1 0-1,1 0 1,-2-2 0,-18 6 0,-26 5 337,28-8-97,-42 16 1,109-25-4894,-7 2-1806,8-6-2992</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9.353"/>
    </inkml:context>
    <inkml:brush xml:id="br0">
      <inkml:brushProperty name="width" value="0.025" units="cm"/>
      <inkml:brushProperty name="height" value="0.025" units="cm"/>
      <inkml:brushProperty name="color" value="#66CC00"/>
    </inkml:brush>
  </inkml:definitions>
  <inkml:trace contextRef="#ctx0" brushRef="#br0">54 1 14414,'-4'9'2413,"-5"10"-1439,1 1 0,1 0-1,1 0 1,0 1 0,2 0 0,0-1 0,1 2 0,1 35 0,2-55-963,0-1 0,0 1 0,1-1 0,-1 1 0,1-1 0,-1 1 0,1-1 0,0 1 0,-1-1 0,1 1-1,0-1 1,0 1 0,0-1 0,0 0 0,0 0 0,0 0 0,0 1 0,1-1 0,-1 0 0,0 0 0,1-1 0,-1 1 0,0 0 0,1 0-1,-1-1 1,1 1 0,-1-1 0,1 1 0,0-1 0,-1 0 0,1 1 0,-1-1 0,1 0 0,0 0 0,-1 0 0,1 0 0,2-1 0,0 1-2,-1-1 0,1 0 1,-1 1-1,1-1 1,0 0-1,-1-1 1,0 1-1,1-1 1,-1 0-1,0 1 1,0-1-1,0-1 1,0 1-1,0 0 1,0-1-1,2-2 1,0-4-13,-1 1 1,0-1-1,0 1 1,0-1-1,-2 0 1,1-1-1,-1 1 1,0 0-1,-1-1 1,0 1-1,0-1 1,-1 1-1,-1-1 1,-1-14-1,2 24 2,0 0 0,0-1 0,0 1-1,0 0 1,0-1 0,0 1-1,0-1 1,0 1 0,0 0 0,0-1-1,0 1 1,0 0 0,-1-1 0,1 1-1,0 0 1,0-1 0,0 1-1,0 0 1,-1-1 0,1 1 0,0 0-1,0 0 1,-1-1 0,1 1 0,0 0-1,-1 0 1,1-1 0,0 1-1,0 0 1,-1 0 0,1 0 0,0 0-1,-1-1 1,1 1 0,-1 0-1,1 0 1,0 0 0,-1 0 0,1 0-1,0 0 1,-1 0 0,1 0 0,0 0-1,-1 0 1,1 0 0,-1 0-1,1 0 1,0 1 0,-1-1 0,1 0-1,0 0 1,-1 0 0,1 0 0,0 1-1,0-1 1,-1 0 0,1 0-1,0 1 1,-1-1 0,-12 19-24,12-14 58,0-1 1,0 1-1,1-1 0,0 0 1,0 1-1,0-1 0,1 1 1,-1-1-1,1 0 1,0 1-1,0-1 0,0 0 1,1 0-1,0 1 0,0-1 1,0 0-1,0-1 0,0 1 1,1 0-1,0-1 1,0 1-1,0-1 0,5 4 1,-4-4-14,0 0 0,1 0 0,0-1 0,-1 0 0,1 1 0,0-2 0,0 1 0,0-1 0,0 1 0,0-2 1,0 1-1,1 0 0,-1-1 0,0 0 0,0 0 0,1-1 0,-1 1 0,0-1 0,0 0 0,6-2 0,-3-1-25,-1 0-1,0 0 0,0-1 0,0 1 0,-1-1 1,0-1-1,0 1 0,0-1 0,0 0 0,-1-1 0,0 1 1,0-1-1,-1 0 0,0 0 0,0-1 0,-1 1 0,0-1 1,0 0-1,-1 0 0,1 0 0,0-15 0,-17 31-74,9-1 117,1 0-1,-1 0 1,1 0-1,1 1 1,-1-1-1,1 1 1,0 0-1,1 0 1,0 0 0,0 0-1,1 0 1,0 0-1,0 0 1,1 1-1,0-1 1,1 0-1,-1 0 1,3 10-1,-2-16-23,0 0-1,0 0 1,1-1-1,-1 1 1,0 0-1,0-1 1,1 1-1,-1-1 1,1 1-1,-1-1 1,1 0-1,0 0 1,0 0-1,-1 0 1,1 0-1,0 0 1,0 0-1,0 0 1,0-1-1,0 1 1,0-1-1,0 1 1,0-1-1,0 0 1,0 0-1,0 0 1,0 0-1,0 0 1,0-1-1,1 1 1,-1 0-1,0-1 1,0 0-1,-1 1 1,1-1-1,2-1 1,5-1 3,-1-1 0,0 0 0,0 0 1,-1-1-1,1 0 0,-1 0 1,7-7-1,-3 1-86,0-1 1,-1 0 0,0-1-1,-1 0 1,0-1-1,-1 0 1,-1 0 0,10-27-1,-23 70 357,2 0-1,1 0 1,1 0-1,1 1 1,5 40-1,9-32 54,-13-37-447,1 0 1,-1 0 0,0 0-1,1-1 1,-1 1 0,1 0-1,-1 0 1,1-1 0,-1 1-1,1 0 1,-1 0 0,1-1-1,0 1 1,-1-1 0,1 1-1,0 0 1,-1-1 0,1 0-1,0 1 1,0-1 0,0 1-1,-1-1 1,1 0 0,0 1-1,0-1 1,0 0 0,0 0-1,0 0 1,0 0 0,0 0-1,-1 0 1,1 0 0,0 0-1,0 0 1,0 0 0,0-1-1,0 1 1,0 0 0,-1 0-1,1-1 1,1 0 0,4-9-4614,-3-12-3079</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6.298"/>
    </inkml:context>
    <inkml:brush xml:id="br0">
      <inkml:brushProperty name="width" value="0.025" units="cm"/>
      <inkml:brushProperty name="height" value="0.025" units="cm"/>
    </inkml:brush>
  </inkml:definitions>
  <inkml:trace contextRef="#ctx0" brushRef="#br0">0 82 11275,'0'0'8520,"60"-15"-7431,-28 3-288,1 2-385,0-2-320,0 2-32,-4 2-32,-6 2-801,-2 1-800,-7 3-1058,-7 1-2017</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5.676"/>
    </inkml:context>
    <inkml:brush xml:id="br0">
      <inkml:brushProperty name="width" value="0.025" units="cm"/>
      <inkml:brushProperty name="height" value="0.025" units="cm"/>
    </inkml:brush>
  </inkml:definitions>
  <inkml:trace contextRef="#ctx0" brushRef="#br0">0 1 15887,'0'0'9065,"26"47"-9001,-20-17-32,-2 2 0,0-1-513,0 0-736,-3-4-448,-1-4-385,0-6-417,-1-6-1729,-8-8-1377</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19.790"/>
    </inkml:context>
    <inkml:brush xml:id="br0">
      <inkml:brushProperty name="width" value="0.025" units="cm"/>
      <inkml:brushProperty name="height" value="0.025" units="cm"/>
      <inkml:brushProperty name="color" value="#66CC00"/>
    </inkml:brush>
  </inkml:definitions>
  <inkml:trace contextRef="#ctx0" brushRef="#br0">1 0 15535,'0'0'5957,"12"9"-5679,67 36-1764,-63-38-827,0 0 0,0-1-1,1-1 1,20 4 0,-24-7-2328,7 1 3379,1 5 8225,-20-8-6660,-1 1 1,1-1 0,-1 0-1,0 1 1,1-1 0,-1 1-1,0-1 1,0 1 0,1-1 0,-1 1-1,0-1 1,0 1 0,0-1-1,1 1 1,-1-1 0,0 1-1,0-1 1,0 1 0,0-1-1,0 1 1,0 0 0,0-1 0,0 1-1,0-1 1,-1 1 0,-13 22 3653,-21 25-676,34-46-3226,-1 1 0,1-1 0,-1 1 0,1 0 0,0-1 0,0 1 0,1 0 0,-1 0 0,0 0 0,1 0 0,0-1 0,-1 1 0,1 0 0,1 0 0,-1 0 0,0 0 0,2 5 0,-2-7-114,1 0 1,0 0-1,0 0 0,0 0 1,0 0-1,0 0 1,0 0-1,0 0 0,0 0 1,0 0-1,1-1 1,-1 1-1,0 0 0,0-1 1,1 1-1,-1-1 1,0 0-1,1 1 0,-1-1 1,1 0-1,1 0 1,37 3-1656,-25-3 1332,52 12-529,-65-12 955,0 1-1,1-1 1,-1 1-1,0 0 0,0-1 1,0 1-1,0 0 1,0 0-1,0 1 1,0-1-1,0 0 0,0 0 1,-1 1-1,1 0 1,0-1-1,-1 1 1,1 0-1,-1-1 0,0 1 1,1 0-1,-1 0 1,0 0-1,0 0 1,-1 0-1,1 1 0,1 2 1,-3-4 78,1 1 0,-1 0 0,0 0-1,0 0 1,1-1 0,-1 1 0,0 0 0,0-1 0,-1 1 0,1-1 0,0 1-1,0-1 1,-1 0 0,1 1 0,-1-1 0,1 0 0,-1 0 0,0 0-1,1 0 1,-1 0 0,0 0 0,0-1 0,-1 1 0,-49 16 624,47-15-600,-50 7 425,27-13-1561,27 4 803,0 0 0,0-1 1,0 1-1,1 0 0,-1-1 1,0 1-1,0-1 0,1 1 0,-1-1 1,0 1-1,1-1 0,-1 0 0,0 1 1,1-1-1,-1 0 0,1 0 0,-1 1 1,1-1-1,-1 0 0,1 0 1,0 0-1,-1-1 0,0-19-6246,1-4-5717</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0.132"/>
    </inkml:context>
    <inkml:brush xml:id="br0">
      <inkml:brushProperty name="width" value="0.025" units="cm"/>
      <inkml:brushProperty name="height" value="0.025" units="cm"/>
      <inkml:brushProperty name="color" value="#66CC00"/>
    </inkml:brush>
  </inkml:definitions>
  <inkml:trace contextRef="#ctx0" brushRef="#br0">0 88 17649,'0'0'1601,"9"0"679,8 1-1042,1-1 0,-1 0 0,31-6 0,-44 5-1202,0 1 1,1-1 0,-1 0 0,0 0 0,0-1-1,0 1 1,0-1 0,0 0 0,0 0 0,0 0-1,-1-1 1,1 1 0,-1-1 0,1 0-1,-1 0 1,0 0 0,0 0 0,-1-1 0,1 1-1,-1-1 1,1 0 0,-1 0 0,2-5 0,-4 8-41,0 0 0,0 0 1,0 1-1,0-1 0,0 0 1,0 0-1,0 1 0,0-1 1,-1 0-1,1 0 0,0 1 1,0-1-1,-1 0 0,1 1 0,-1-1 1,1 0-1,-1 1 0,1-1 1,-1 1-1,1-1 0,-1 1 1,1-1-1,-1 1 0,1-1 1,-1 1-1,0-1 0,1 1 1,-1 0-1,0-1 0,0 1 1,1 0-1,-1 0 0,0 0 1,0-1-1,1 1 0,-1 0 1,0 0-1,0 0 0,1 0 1,-1 0-1,0 0 0,0 1 1,1-1-1,-2 0 0,-37 3-1,39-3 5,-6 2 22,-1-1 1,1 2 0,-1-1-1,1 1 1,0-1 0,0 2-1,0-1 1,1 1 0,-1 0-1,1 0 1,0 0 0,0 1-1,0 0 1,0 0-1,1 0 1,0 0 0,0 1-1,1 0 1,-1 0 0,1 0-1,-4 11 1,5-12-8,1-1 0,-1 1 0,1 0 0,0-1 0,0 1 0,0 0-1,1 0 1,-1 0 0,1 0 0,1 0 0,-1 0 0,1-1 0,-1 1 0,1 0 0,1 0 0,-1-1 0,1 1 0,0 0 0,0-1-1,0 0 1,0 1 0,1-1 0,0 0 0,0 0 0,0-1 0,0 1 0,0-1 0,1 1 0,0-1 0,4 3 0,-1-2-277,0 0 1,0 0-1,0-1 1,0 0-1,1-1 1,-1 0-1,1 0 1,8 1-1,38 0-4650,-4-5-3133</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0.753"/>
    </inkml:context>
    <inkml:brush xml:id="br0">
      <inkml:brushProperty name="width" value="0.025" units="cm"/>
      <inkml:brushProperty name="height" value="0.025" units="cm"/>
      <inkml:brushProperty name="color" value="#66CC00"/>
    </inkml:brush>
  </inkml:definitions>
  <inkml:trace contextRef="#ctx0" brushRef="#br0">135 136 9769,'8'-10'2723,"-2"3"-2365,28-39 2730,-31 42-2465,-1 0-1,1-1 0,-1 1 0,-1 0 0,1 0 0,0-1 0,-1 1 0,0-1 0,0 0 0,0 1 0,0-10 0,-2 13-532,1 1 0,-1-1-1,1 0 1,-1 1-1,1-1 1,-1 0-1,0 1 1,1-1-1,-1 1 1,1-1-1,-1 1 1,0-1-1,0 1 1,1 0-1,-1-1 1,0 1-1,0 0 1,0-1 0,1 1-1,-1 0 1,0 0-1,0 0 1,0 0-1,0 0 1,1 0-1,-1 0 1,0 0-1,-1 0 1,-28 3 132,19 0-202,1 0-1,0 0 1,0 1-1,0 1 1,0 0 0,1 0-1,0 1 1,0 0-1,0 0 1,1 1-1,0 0 1,0 1 0,1 0-1,-12 16 1,19-24-38,-1 1 1,1-1-1,0 1 1,-1 0-1,1 0 0,0-1 1,-1 1-1,1 0 1,0 0-1,0-1 1,0 1-1,0 0 1,0 0-1,0-1 1,0 1-1,0 0 1,0 0-1,0 0 0,0-1 1,0 1-1,1 0 1,-1 0-1,0-1 1,0 1-1,1 0 1,-1-1-1,1 1 1,-1 0-1,1-1 0,-1 1 1,1-1-1,-1 1 1,1 0-1,-1-1 1,1 1-1,-1-1 1,1 0-1,0 1 1,0-1-1,-1 1 0,1-1 1,0 0-1,-1 0 1,1 1-1,0-1 1,0 0-1,0 0 1,49 7-1146,-31-5 814,-16-1 305,90 20-490,-87-19 530,1 0 0,-1 1 0,0-1 0,0 1 0,0 0 0,0 1 0,-1 0 0,0-1 1,1 2-1,-1-1 0,8 10 0,-12-13 37,0 1 0,0-1 0,-1 0 0,1 1 0,0-1 1,-1 1-1,1-1 0,-1 1 0,0-1 0,1 1 0,-1-1 0,0 1 0,0-1 0,0 1 1,0-1-1,0 1 0,0-1 0,-1 1 0,1-1 0,0 1 0,-1-1 0,1 1 1,-1-1-1,0 0 0,1 1 0,-1-1 0,0 0 0,0 1 0,0-1 0,0 0 0,0 0 1,0 0-1,0 0 0,0 0 0,-1 0 0,1 0 0,0 0 0,-3 1 0,-6 4 253,0 0 0,0-1 0,-22 8 0,26-11-265,0 1 20,-13 5 1,0-1 0,0-1 0,-1 0 0,1-2 0,-41 5 0,59-9-120,1 0-1,-1 0 0,1 0 1,0 0-1,-1 0 1,1 0-1,-1 0 1,1 0-1,-1 0 0,1 0 1,-1-1-1,1 1 1,0 0-1,-1 0 0,1 0 1,-1-1-1,1 1 1,0 0-1,-1-1 0,1 1 1,0 0-1,-1-1 1,1 1-1,0 0 1,0-1-1,-1 1 0,1 0 1,0-1-1,0 1 1,0-1-1,-1 1 0,1-1 1,0 1-1,0-1 1,0 1-1,0 0 0,0-1 1,0 1-1,0-1 1,0 1-1,0-1 1,0 1-1,0-1 0,0 1 1,0-1-1,0 1 1,1 0-1,-1-1 0,11-25-4106,-11 26 4160,24-36-7085</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1.404"/>
    </inkml:context>
    <inkml:brush xml:id="br0">
      <inkml:brushProperty name="width" value="0.025" units="cm"/>
      <inkml:brushProperty name="height" value="0.025" units="cm"/>
      <inkml:brushProperty name="color" value="#66CC00"/>
    </inkml:brush>
  </inkml:definitions>
  <inkml:trace contextRef="#ctx0" brushRef="#br0">33 1 15599,'0'0'3902,"-2"13"-1884,-6 33-721,0-9-244,2 1 0,1 0-1,2-1 1,3 73 0,2-105-1022,-1 0 0,1 0 0,0 0 0,0 0 1,0 0-1,1 0 0,-1-1 0,1 1 0,6 6 0,-8-10-27,-1 0 1,1 0-1,0 0 0,0 0 0,0 0 0,0 0 1,0 0-1,0-1 0,0 1 0,0 0 0,0-1 1,0 1-1,0-1 0,0 1 0,0-1 0,0 1 0,1-1 1,-1 0-1,0 0 0,0 1 0,0-1 0,1 0 1,-1 0-1,0 0 0,0 0 0,1-1 0,-1 1 1,0 0-1,0 0 0,0-1 0,0 1 0,1-1 1,-1 1-1,0-1 0,0 1 0,0-1 0,0 0 1,0 0-1,0 1 0,0-1 0,0 0 0,-1 0 0,1 0 1,0 0-1,0 0 0,-1 0 0,2-2 0,2-4-31,0 0 0,0-1 0,-1 0 0,0 0 0,0 0 0,-1 0 0,0 0-1,1-12 1,2-69-300,-7 85-95,-2 14 306,-1 21 115,5-28 2,0 1 0,0-1 1,1 0-1,-1 1 0,1-1 0,0 0 1,0 1-1,0-1 0,0 0 0,0 0 0,1 0 1,-1 0-1,1 0 0,0 0 0,0 0 1,0 0-1,0-1 0,0 1 0,1-1 0,-1 0 1,1 0-1,0 0 0,0 0 0,4 3 1,-2-3 6,0 0 0,0-1 0,0 1 0,1-1 0,-1 0 0,1 0 0,-1-1 0,1 1 0,-1-1 1,0 0-1,1-1 0,-1 0 0,1 1 0,-1-2 0,7-1 0,-6 0-3,1 0 0,-1 0 0,0 0 0,0-1 0,0 0-1,-1-1 1,1 1 0,-1-1 0,0 0 0,0 0 0,-1-1 0,0 1 0,0-1-1,0 0 1,0 0 0,-1-1 0,0 1 0,0-1 0,-1 1 0,0-1 0,0 0-1,2-13 1,-22 78-31,16-46 141,0 0 1,1-1 0,0 1-1,0 0 1,3 17 0,-2-26-95,0-1 1,1 1-1,-1-1 1,1 1-1,-1-1 1,1 1-1,0-1 1,0 0-1,0 1 1,0-1-1,1 0 1,-1 0-1,1 1 1,-1-1-1,1-1 1,0 1-1,-1 0 1,1 0 0,0-1-1,0 1 1,0-1-1,1 1 1,-1-1-1,0 0 1,0 0-1,1 0 1,-1 0-1,1 0 1,-1 0-1,5 0 1,0-1-10,-1 0 1,1 0-1,0-1 0,-1 0 1,1 0-1,0 0 0,-1-1 1,0 0-1,1 0 0,-1-1 1,0 0-1,0 0 0,0 0 1,-1-1-1,1 0 0,-1 0 1,0 0-1,0 0 0,0-1 1,-1 0-1,1 0 0,-1-1 1,4-5-1,-1 0-16,-1 0 0,0 0-1,0 0 1,-1-1 0,0 0 0,-1 0-1,0 0 1,-1-1 0,-1 1 0,0-1 0,1-17-1,-23 127 69,19-92-47,-1 15 102,1-1-1,0 1 0,2-1 1,3 26-1,-4-44-149,0 0 1,0 0-1,1 1 0,-1-1 1,1 0-1,-1 0 0,1 0 1,-1 0-1,1 0 0,0 0 1,-1 0-1,1 0 0,0 0 1,0 0-1,0 0 1,0-1-1,0 1 0,0 0 1,0-1-1,0 1 0,0 0 1,0-1-1,0 1 0,0-1 1,0 0-1,0 1 0,1-1 1,-1 0-1,2 0 0,-2 0-211,0 0 0,1 0-1,-1 0 1,0 0 0,1 0-1,-1-1 1,0 1 0,1-1 0,-1 1-1,0-1 1,0 1 0,1-1-1,-1 0 1,0 0 0,0 0-1,0 1 1,0-1 0,0 0 0,0 0-1,0 0 1,0-1 0,0 1-1,-1 0 1,2-2 0,8-23-5999,-2-7-4110</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1.762"/>
    </inkml:context>
    <inkml:brush xml:id="br0">
      <inkml:brushProperty name="width" value="0.025" units="cm"/>
      <inkml:brushProperty name="height" value="0.025" units="cm"/>
      <inkml:brushProperty name="color" value="#66CC00"/>
    </inkml:brush>
  </inkml:definitions>
  <inkml:trace contextRef="#ctx0" brushRef="#br0">9 1 10762,'0'0'11019,"-9"59"-10795,26-45-160,2 0-1538,1-6-2273,6-1-2851</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2.119"/>
    </inkml:context>
    <inkml:brush xml:id="br0">
      <inkml:brushProperty name="width" value="0.025" units="cm"/>
      <inkml:brushProperty name="height" value="0.025" units="cm"/>
      <inkml:brushProperty name="color" value="#66CC00"/>
    </inkml:brush>
  </inkml:definitions>
  <inkml:trace contextRef="#ctx0" brushRef="#br0">145 5 15375,'0'0'5696,"-11"5"-4367,8-4-1294,-3 2 130,1-1 0,0 0-1,-1 1 1,1 0 0,1 0 0,-1 1 0,0-1-1,1 1 1,0 0 0,0 0 0,0 0 0,0 1-1,0 0 1,1-1 0,0 1 0,0 0 0,1 1-1,-1-1 1,-3 11 0,5-10-113,1 0 0,-1-1-1,1 1 1,0 0 0,0 0 0,0-1 0,1 1 0,0 0-1,0-1 1,0 1 0,1 0 0,0-1 0,4 8 0,3 3-426,0 0 1,23 27 0,-24-34 206,0 1-1,-1 0 1,0 1 0,-1 0-1,0 0 1,0 0-1,-1 0 1,6 21 0,-10-28 276,0 0 0,0 0 0,-1 0 0,1 1 0,-1-1 1,0 0-1,0 0 0,0 1 0,-1-1 0,0 0 0,1 0 1,-1 0-1,-1 0 0,1 0 0,-1 0 0,1 0 0,-1 0 1,-3 4-1,2-5 63,0-1 1,0 1-1,0-1 1,-1 0 0,1 0-1,-1 0 1,1-1-1,-1 1 1,1-1-1,-1 1 1,0-1-1,0-1 1,0 1-1,1 0 1,-1-1 0,0 0-1,0 0 1,0 0-1,-7-1 1,8 0-134,-1 1-1,0-1 1,0 0 0,0-1 0,1 1-1,-1-1 1,1 1 0,-1-1 0,1 0-1,0 0 1,-1-1 0,1 1 0,0-1-1,1 0 1,-1 1 0,0-1 0,1 0 0,0 0-1,-1-1 1,1 1 0,0-1 0,1 1-1,-1-1 1,1 1 0,-1-1 0,1 0-1,0 0 1,1 1 0,-1-1 0,1 0-1,-1-4 1,0-1-183,0 0 0,1 0-1,0 0 1,0 1 0,1-1-1,0 0 1,1 0 0,0 1 0,0-1-1,1 1 1,0-1 0,8-14 0,-4 12-4,1 0 0,1 1 0,0 1 1,1-1-1,0 1 0,0 1 0,18-12 1,7-1 116,43-17 1,-41 20 45,38-23 1,-72 39 12,0 0 0,0 0 0,0 0 1,-1 0-1,1 0 0,-1-1 0,1 0 1,-1 1-1,0-1 0,0 0 0,0 0 1,3-6-1,-5 8-5,0 0-1,0 1 1,0-1-1,0 1 1,0-1 0,0 0-1,0 1 1,0-1 0,0 0-1,0 1 1,0-1 0,0 1-1,0-1 1,0 0-1,-1 1 1,1-1 0,0 1-1,0-1 1,-1 0 0,1 1-1,0-1 1,-1 1 0,1-1-1,-1 1 1,1 0 0,-1-2-1,-1 1 16,0 0 0,0 0-1,0 1 1,0-1 0,0 0-1,-1 1 1,1-1 0,0 1-1,0 0 1,0-1 0,-5 1-1,-1 0 30,1 0 0,-1 1-1,0 0 1,1 0 0,-1 0-1,0 1 1,1 0 0,0 1-1,-15 6 1,19-7-42,1-1-1,-1 1 1,0 1 0,0-1-1,1 0 1,-1 1 0,1-1-1,0 1 1,-1-1 0,1 1-1,1 0 1,-1 0 0,0 0-1,1 0 1,-1 1 0,1-1-1,0 0 1,0 0 0,0 1-1,1-1 1,-1 1 0,1-1-1,0 1 1,0-1 0,0 5-1,1-5-14,0 0-1,0 1 0,0-1 0,1 0 1,-1 1-1,1-1 0,0 0 0,0 0 1,0-1-1,0 1 0,0 0 1,1 0-1,-1-1 0,1 0 0,0 1 1,0-1-1,0 0 0,0 0 1,0-1-1,0 1 0,0-1 0,0 1 1,7 1-1,4 2-407,1-1 0,-1 0 0,1-1 0,19 1 0,21-2-3307,0-2-2717</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5.476"/>
    </inkml:context>
    <inkml:brush xml:id="br0">
      <inkml:brushProperty name="width" value="0.025" units="cm"/>
      <inkml:brushProperty name="height" value="0.025" units="cm"/>
      <inkml:brushProperty name="color" value="#66CC00"/>
    </inkml:brush>
  </inkml:definitions>
  <inkml:trace contextRef="#ctx0" brushRef="#br0">141 58 9417,'6'21'10555,"17"98"-8229,-18-76-1748,0-14-496,-2 0 1,-1 1-1,-3 53 1,1-83-148,0 1-1,0-1 1,0 1-1,0-1 1,0 1 0,0-1-1,-1 0 1,1 1 0,0-1-1,0 1 1,0-1-1,0 0 1,-1 1 0,1-1-1,0 0 1,0 1 0,0-1-1,-1 0 1,1 1-1,0-1 1,-1 0 0,1 0-1,0 1 1,-1-1 0,1 0-1,0 0 1,-1 1 0,1-1-1,0 0 1,-1 0-1,1 0 1,-1 0 0,1 0-1,0 0 1,-1 0 0,1 1-1,-1-1 1,1 0-1,-1 0 1,1-1 0,0 1-1,-1 0 1,1 0 0,-1 0-1,1 0 1,0 0-1,-1 0 1,1 0 0,0-1-1,-1 1 1,1 0 0,-1 0-1,1-1 1,0 1-1,0 0 1,-1-1 0,-18-17-3816,-20-52-3019,0-4 4231,20 34 4760,-24-72 0,42 109-1793,0-1 0,-1 1 0,2 0 0,-1-1 0,0 1 0,0-1 0,1 1 0,0-1 0,0 1 0,0-1 0,0 1 1,1-1-1,-1 0 0,1 1 0,0 0 0,0-1 0,0 1 0,0 0 0,1-1 0,-1 1 0,3-3 0,-1 3-106,0 0 1,1 1 0,-1-1 0,1 1-1,-1 0 1,1 0 0,0 1 0,0-1-1,0 1 1,0-1 0,0 1-1,0 1 1,0-1 0,0 0 0,0 1-1,1 0 1,5 0 0,1 1-19,0-1 1,0 1 0,0 1-1,-1 0 1,1 0 0,0 1-1,-1 0 1,1 1 0,-1 1-1,0-1 1,16 11-1,-21-11-131,0-1-1,-1 1 0,1 0 0,-1 0 0,1 1 0,-1-1 0,0 1 0,-1 0 0,1 0 1,-1 0-1,0 1 0,0-1 0,-1 1 0,0-1 0,0 1 0,0 0 0,0 0 0,-1 0 1,0 0-1,-1 0 0,1 0 0,-1 10 0,-1-12 35,0 0 1,0-1-1,0 1 0,-1-1 1,1 1-1,-1-1 1,0 0-1,0 0 0,0 0 1,0 0-1,0 0 0,-1 0 1,1 0-1,-1-1 0,-5 4 1,5-4-24,1 0 1,-1 1 0,1-1-1,0 0 1,-1 1-1,1-1 1,0 1 0,1 0-1,-1-1 1,0 1 0,1 0-1,-1 0 1,1 0-1,0 0 1,0 0 0,0 1-1,0 3 1,1-6-187,1 0 1,-1 0 0,1 0 0,-1 0-1,1 0 1,0 0 0,-1-1-1,1 1 1,0 0 0,-1 0-1,1 0 1,0-1 0,0 1-1,0 0 1,0-1 0,0 1-1,0-1 1,0 1 0,0-1-1,0 1 1,0-1 0,0 0-1,0 0 1,0 1 0,0-1-1,1 0 1,-1 0 0,0 0-1,0 0 1,1-1 0,39 0-6929,-19-5 2021</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5.805"/>
    </inkml:context>
    <inkml:brush xml:id="br0">
      <inkml:brushProperty name="width" value="0.025" units="cm"/>
      <inkml:brushProperty name="height" value="0.025" units="cm"/>
      <inkml:brushProperty name="color" value="#66CC00"/>
    </inkml:brush>
  </inkml:definitions>
  <inkml:trace contextRef="#ctx0" brushRef="#br0">29 61 5958,'0'0'16068,"10"7"-15913,-8-5-150,1 0-2,-1 0 1,0 0-1,1-1 0,-1 1 1,1 0-1,-1-1 0,1 0 1,0 1-1,0-1 0,0 0 1,-1-1-1,1 1 0,0 0 1,0-1-1,0 1 0,0-1 1,0 0-1,0 0 1,0-1-1,0 1 0,0 0 1,0-1-1,0 0 0,0 0 1,0 1-1,0-2 0,-1 1 1,1 0-1,0-1 0,-1 1 1,4-3-1,-2 1 14,-1-1 0,1 1 0,-1 0-1,0-1 1,0 0 0,0 0 0,-1 0 0,5-8 0,-7 11 23,1 1 1,-1-1 0,1 0 0,-1 0 0,0 0 0,1 0 0,-1 1-1,0-1 1,0 0 0,0 0 0,0 0 0,1 0 0,-1 0 0,0 0-1,-1 0 1,1 0 0,0 0 0,0 1 0,0-1 0,0 0-1,-1 0 1,1 0 0,0 0 0,-1 0 0,1 1 0,-1-1 0,1 0-1,-1 0 1,1 0 0,-1 1 0,0-1 0,1 0 0,-1 1 0,0-1-1,1 1 1,-1-1 0,0 1 0,0-1 0,0 1 0,1 0 0,-1-1-1,0 1 1,0 0 0,0-1 0,0 1 0,0 0 0,0 0 0,0 0-1,-1 0 1,-3 0 53,0-1 1,-1 2-1,1-1 0,0 1 0,0-1 0,0 1 0,0 1 1,0-1-1,0 1 0,0-1 0,1 2 0,-1-1 0,1 0 1,-1 1-1,1 0 0,0 0 0,0 0 0,0 1 1,0-1-1,-6 8 0,6-5-76,-1 0-1,1 0 1,0 1 0,0-1 0,1 1-1,-1 0 1,2 0 0,-1 0 0,1 0-1,0 1 1,0-1 0,1 1 0,-1 12-1,3-18-25,-1 0 1,0-1-1,1 1 0,-1-1 0,1 1 0,-1-1 0,1 1 0,0-1 1,0 0-1,0 1 0,-1-1 0,1 0 0,0 1 0,1-1 0,-1 0 1,0 0-1,0 0 0,0 0 0,1 0 0,-1 0 0,1 0 0,-1-1 1,1 1-1,-1 0 0,1-1 0,-1 1 0,1-1 0,-1 0 0,1 1 1,-1-1-1,1 0 0,0 0 0,1 0 0,63-1-3139,-59 1 2200,29-7-3495,2-9-2257</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6.480"/>
    </inkml:context>
    <inkml:brush xml:id="br0">
      <inkml:brushProperty name="width" value="0.025" units="cm"/>
      <inkml:brushProperty name="height" value="0.025" units="cm"/>
      <inkml:brushProperty name="color" value="#66CC00"/>
    </inkml:brush>
  </inkml:definitions>
  <inkml:trace contextRef="#ctx0" brushRef="#br0">135 275 11018,'0'0'7351,"-10"8"-5007,-6 3-1501,1 2 0,1 0 1,-19 22-1,28-30-650,0 1 0,1 0 0,0-1 0,0 2 0,0-1 0,1 0 0,0 1 0,0 0-1,1-1 1,-1 1 0,2 0 0,-1 0 0,1 1 0,-1 11 0,2-18-189,1 1-1,0-1 1,-1-1 0,1 1-1,0 0 1,-1 0 0,1 0-1,0 0 1,0 0-1,0-1 1,0 1 0,0 0-1,0-1 1,0 1 0,0-1-1,0 1 1,0-1-1,0 1 1,0-1 0,0 0-1,0 1 1,0-1 0,0 0-1,1 0 1,-1 0-1,0 0 1,0 0 0,0 0-1,0 0 1,0-1 0,1 1-1,-1 0 1,0-1-1,0 1 1,2-1 0,43-14-220,-38 11 101,-1-1 0,0 0 0,0 0 0,0 0 0,-1-1 0,0 0 0,0 0 1,0-1-1,-1 0 0,0 0 0,0 0 0,0 0 0,-1-1 0,-1 0 0,1 0 0,-1 0 0,0 0 1,-1 0-1,0-1 0,1-12 0,-20 43 1017,14-13-714,-1 0 0,1 1-1,0-1 1,1 1 0,0 0 0,1-1 0,0 1 0,0 0-1,1 0 1,1 10 0,-1-18-168,1-1 0,-1 1 0,1-1 0,0 0 0,-1 1 0,1-1 0,0 0 0,0 0 0,0 1 0,0-1 0,0 0 0,0 0 0,0 0 0,0 0 0,0 0 0,1-1 0,-1 1 0,0 0 0,1 0 0,-1-1 0,0 1 0,1-1 0,-1 1 0,1-1 0,-1 0 0,1 0 0,-1 1 0,1-1 0,-1 0 0,1 0 0,-1 0 0,1-1 0,-1 1 0,2-1 0,3 1-5,0-1-1,-1 0 1,1 0 0,0-1 0,-1 1-1,1-2 1,-1 1 0,6-3 0,4-6-89,1-1 0,-1-1 0,-1 0 0,-1 0 0,1-2 0,-2 0 0,0 0 0,-1-1 0,-1 0 0,0-1 0,7-18 0,-5 7 53,0-1 1,-3 0 0,0-1-1,-2 0 1,-1 0 0,3-37-1,-9 66 21,0 1-1,0-1 0,0 0 0,1 1 0,-1-1 0,0 1 0,0-1 0,0 1 1,0-1-1,0 0 0,0 1 0,0-1 0,0 1 0,0-1 0,0 1 0,0-1 1,-1 0-1,1 1 0,0-1 0,0 1 0,-1-1 0,1 1 0,0-1 0,0 1 1,-1-1-1,1 1 0,-1-1 0,1 1 0,0 0 0,-1-1 0,1 1 0,-1 0 1,1-1-1,-1 1 0,-17 11-39,-15 31 4,20-24 103,2 0 0,0 1 0,1 0 1,1 1-1,1 0 0,1 0 1,0 1-1,2 0 0,0 0 0,2 1 1,0-1-1,1 1 0,2-1 0,1 30 1,0-46-62,0-1 0,0 1 0,1-1 0,0 0 0,-1 1 0,1-1 0,0 0 0,1 0 0,-1 0 0,1-1 0,0 1 0,0 0 0,0-1 0,0 0 0,1 0 0,-1 0 0,1 0 0,0 0 0,0-1 0,0 0 0,0 0 0,0 0 0,0 0 0,1 0 0,-1-1 0,1 0 0,-1 0 0,1 0 0,-1-1 0,1 1 0,0-1 0,-1 0 0,1 0 0,-1-1 0,1 1 0,-1-1 0,1 0 0,-1-1 0,1 1 0,-1-1 0,0 1 0,1-1 0,-1-1 0,0 1 0,0-1 0,-1 1 0,5-5 0,0 1 4,0-1 0,0 0 0,-1-1 0,0 0 0,0 0 1,-1 0-1,0-1 0,-1 0 0,1 0 0,-2 0 0,1-1 0,-2 0 0,1 1 1,-1-1-1,-1-1 0,1 1 0,-2 0 0,1-17 0,-2 26-10,1 1-1,-1-1 1,0 0 0,0 0-1,-1 0 1,1 1 0,0-1-1,0 0 1,0 0-1,-1 0 1,1 1 0,0-1-1,0 0 1,-1 0 0,1 1-1,-1-1 1,1 0 0,-1 1-1,1-1 1,-1 0 0,1 1-1,-1-1 1,0 1-1,1-1 1,-1 1 0,0-1-1,1 1 1,-1 0 0,0-1-1,0 1 1,1 0 0,-1-1-1,0 1 1,0 0 0,0 0-1,1 0 1,-1 0-1,0 0 1,0 0 0,0 0-1,0 0 1,1 0 0,-1 0-1,0 0 1,0 1 0,0-1-1,1 0 1,-2 1-1,-2 0-7,0 1 0,0-1-1,1 1 1,-1 0 0,1 0-1,0 0 1,-1 0-1,1 0 1,-4 5 0,1 0 25,1-1 1,0 2 0,1-1 0,0 1-1,0-1 1,0 1 0,1 0-1,0 1 1,1-1 0,0 0 0,0 1-1,-1 14 1,3-20-31,-1 0 0,1 0 0,0 0 0,0 0 0,1 0 0,-1 0-1,1 0 1,-1 0 0,1 0 0,0 0 0,0 0 0,1 0 0,-1 0 0,0 0 0,1-1 0,0 1 0,-1-1 0,1 1-1,0-1 1,0 0 0,1 0 0,-1 1 0,0-1 0,1-1 0,-1 1 0,1 0 0,0-1 0,-1 1 0,1-1-1,0 0 1,0 0 0,0 0 0,0 0 0,0-1 0,0 1 0,0-1 0,5 1 0,-2-1-792,1 1 0,0-1 0,-1 0 1,1-1-1,-1 0 0,1 0 0,10-3 1,18-15-8181</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7.355"/>
    </inkml:context>
    <inkml:brush xml:id="br0">
      <inkml:brushProperty name="width" value="0.025" units="cm"/>
      <inkml:brushProperty name="height" value="0.025" units="cm"/>
      <inkml:brushProperty name="color" value="#66CC00"/>
    </inkml:brush>
  </inkml:definitions>
  <inkml:trace contextRef="#ctx0" brushRef="#br0">223 88 7976,'0'-3'503,"1"-4"762,0 1 1,0-1-1,-1 1 0,0-1 1,0 1-1,-2-12 1,1 16-1085,1 1 1,-1-1-1,0 1 0,0-1 1,1 1-1,-1-1 1,0 1-1,-1-1 0,1 1 1,0 0-1,0 0 1,0 0-1,-1 0 0,1 0 1,-1 0-1,1 0 1,-1 0-1,1 0 0,-1 0 1,1 1-1,-1-1 1,0 1-1,1-1 0,-1 1 1,0 0-1,0 0 1,1 0-1,-1-1 0,-3 2 1,0-1-32,-1 0 0,1 0 0,0 1 0,-1 0 0,1 0 0,0 0 1,0 1-1,0 0 0,0 0 0,0 0 0,0 0 0,0 1 0,1 0 0,-9 6 0,6-3-1,0 1 0,0 0 0,1 1 0,0 0 0,0 0-1,1 0 1,-8 16 0,6-8 83,0 0 0,1 0 0,1 1 0,1 0 0,0 0 0,1 1 0,1-1 0,0 33 0,3-46-227,-1 0-1,1 1 0,-1-1 0,1 0 0,0 0 0,0 0 1,1 0-1,0 0 0,-1 0 0,1 0 0,0 0 0,1-1 0,-1 1 1,1-1-1,-1 0 0,1 1 0,0-1 0,0-1 0,7 6 1,-5-5-7,1 0 1,-1 0 0,0-1 0,1 0 0,-1 0 0,1-1 0,0 1 0,-1-1 0,1 0 0,0-1 0,0 1 0,0-1 0,8-1 0,-9 1-2,1-1 0,-1 1 1,0-1-1,1 0 1,-1-1-1,0 1 1,0-1-1,0 0 1,0 0-1,0-1 0,0 1 1,-1-1-1,1 0 1,-1 0-1,0-1 1,0 1-1,0-1 1,0 0-1,0 0 1,-1 0-1,0-1 0,0 1 1,0-1-1,-1 0 1,1 0-1,-1 0 1,0 0-1,0 0 1,-1 0-1,0 0 0,0-1 1,1-6-1,-2 10 5,0 0 0,-1 0-1,1 0 1,0 1 0,-1-1 0,1 0-1,-1 0 1,1 0 0,-1 1-1,0-1 1,0 0 0,0 1-1,0-1 1,0 1 0,0-1-1,0 1 1,-1 0 0,1-1-1,0 1 1,-1 0 0,1 0 0,-1 0-1,1 0 1,-1 0 0,0 0-1,1 0 1,-1 1 0,0-1-1,0 1 1,1-1 0,-1 1-1,0-1 1,0 1 0,0 0-1,0 0 1,1 0 0,-4 1-1,0-1 6,0 0 0,0 0 0,0 1 0,0 0 0,0 0 0,0 0 0,0 1-1,0 0 1,0 0 0,1 0 0,-1 0 0,1 1 0,-5 3 0,4-2 8,1 0 0,0 1 1,0 0-1,1-1 0,-1 1 1,-5 11-1,9-15-13,-1 0-1,1 0 1,-1-1 0,1 1 0,-1 0-1,1 0 1,0 0 0,-1 0-1,1 0 1,0 0 0,0 0 0,0 0-1,0-1 1,0 1 0,0 0 0,0 0-1,0 0 1,0 0 0,0 0 0,0 0-1,0 0 1,1 0 0,-1 0 0,0 0-1,1 0 1,-1-1 0,1 1-1,-1 0 1,1 0 0,-1 0 0,1-1-1,-1 1 1,1 0 0,0-1 0,0 1-1,-1 0 1,1-1 0,0 1 0,0-1-1,-1 1 1,1-1 0,0 0 0,0 1-1,0-1 1,0 0 0,0 0-1,0 1 1,0-1 0,0 0 0,0 0-1,1 0 1,10 0-3,0 0 0,-1-1 0,1 0 0,-1 0 0,1-2 0,-1 1 0,0-1 0,0-1 0,0 0 0,0-1 0,14-8 0,-5 2-100,-2-2 0,1 0 0,-2-1-1,0 0 1,16-19 0,-32 40 116,-1 0 1,1 0-1,-2-1 0,1 1 1,-1 0-1,1 0 0,-3 6 1,-2 7 46,0-2-36,1 0 1,1 0-1,0 0 0,2 1 0,0-1 0,2 31 0,-1-49-71,1 1-1,-1-1 1,0 1 0,0-1-1,1 1 1,-1-1-1,0 0 1,1 1-1,-1-1 1,0 1 0,1-1-1,-1 0 1,1 1-1,-1-1 1,0 0-1,1 1 1,-1-1 0,1 0-1,-1 0 1,1 0-1,-1 1 1,1-1 0,-1 0-1,1 0 1,0 0-1,-1 0 1,1 0-1,-1 0 1,1 0 0,-1 0-1,1 0 1,-1 0-1,1 0 1,-1 0-1,1-1 1,-1 1 0,1 0-1,-1 0 1,1 0-1,0-1 1,21-10-2534,-13 4 880,-2 0 1,1-1-1,-1 0 1,0 0-1,6-10 1,10-22-7394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6.004"/>
    </inkml:context>
    <inkml:brush xml:id="br0">
      <inkml:brushProperty name="width" value="0.025" units="cm"/>
      <inkml:brushProperty name="height" value="0.025" units="cm"/>
    </inkml:brush>
  </inkml:definitions>
  <inkml:trace contextRef="#ctx0" brushRef="#br0">14 32 12556,'0'0'10853,"9"-6"-9689,-5 3-1090,0 0 0,0 0 0,1 1 0,-1-1 1,1 1-1,0 0 0,-1 1 0,1-1 1,0 1-1,0 0 0,0 0 0,0 0 1,0 1-1,0 0 0,1 0 0,-1 0 0,0 1 1,0-1-1,0 1 0,7 2 0,0 1-60,0 0-1,-1 1 0,1 0 0,-1 1 0,0 0 1,-1 0-1,1 1 0,14 14 0,-20-16-10,0 0 0,-1 0 1,0 1-1,0-1 0,0 1 0,0 0 0,-1 0 0,0 0 0,-1 1 0,1-1 0,-1 1 0,0 0 0,-1-1 0,0 1 0,0 0 0,0 14 0,-1-14 173,-1 1 0,0 0 0,0 0 0,0-1 0,-1 1-1,-1-1 1,1 1 0,-1-1 0,0 0 0,-1 0 0,0 0 0,0-1 0,0 1-1,-1-1 1,0 0 0,0 0 0,0-1 0,-1 1 0,0-1 0,-10 7-1,8-7-55,-1 0-1,1-1 1,-1 1-1,0-2 0,0 1 1,0-1-1,0-1 1,0 0-1,-1 0 0,1 0 1,-1-1-1,1-1 0,-1 0 1,1 0-1,-1-1 1,-14-3-1,20 3-133,0-1 0,1 1 0,-1-1 0,1 0 0,0-1 0,0 1 0,0 0 0,-5-5 0,8 7-76,-1-1 1,0 1 0,1-1 0,-1 1-1,1 0 1,-1-1 0,1 1-1,-1-1 1,1 1 0,-1-1-1,1 0 1,0 1 0,-1-1 0,1 1-1,0-1 1,-1 0 0,1 1-1,0-1 1,0 0 0,-1 1-1,1-1 1,0 0 0,0 1-1,0-1 1,0 0 0,0 0 0,0 1-1,0-1 1,0 0 0,1 1-1,-1-1 1,0 0 0,0 1-1,0-1 1,1 0 0,-1 1-1,0-1 1,1 0 0,-1 1 0,1-1-1,-1 1 1,0-1 0,1 1-1,-1-1 1,1 1 0,0-1-1,-1 1 1,1 0 0,-1-1 0,1 1-1,0 0 1,-1-1 0,2 1-1,47-12-7544,-17 6 1068</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8.411"/>
    </inkml:context>
    <inkml:brush xml:id="br0">
      <inkml:brushProperty name="width" value="0.025" units="cm"/>
      <inkml:brushProperty name="height" value="0.025" units="cm"/>
      <inkml:brushProperty name="color" value="#66CC00"/>
    </inkml:brush>
  </inkml:definitions>
  <inkml:trace contextRef="#ctx0" brushRef="#br0">97 191 9897,'0'0'4138,"-6"11"-2035,-9 16-1162,-34 66 4461,44-83-4841,1 1 0,0 0 0,1 0 0,0 1 0,0-1 0,1 0 0,0 14 1,2-16-227,0 1 0,1-1 0,0 0 0,4 12 1,-5-19-305,1 1 0,-1-1 1,1 0-1,0 0 0,0 0 1,0 1-1,0-1 0,0 0 1,1 0-1,-1 0 0,0 0 1,1-1-1,0 1 0,-1 0 1,1-1-1,0 1 0,0-1 1,0 1-1,0-1 0,0 0 1,0 0-1,3 1 0,-3-7 5,0 0-1,-1 0 1,0 0-1,0-1 0,-1 1 1,1 0-1,-1-9 0,0 13-24,1-30 20,1 13-23,-1 0 0,-1 0-1,0 0 1,-2 1 0,0-1 0,-5-21-1,7 40-107,0 1 94,0-1 1,0 0-1,0 0 0,0 1 0,0-1 0,1 0 0,-1 0 1,1 1-1,-1-1 0,1 0 0,-1 0 0,1 0 0,-1 0 1,1 0-1,0 0 0,0 0 0,0 0 0,0 0 0,0 0 1,0 0-1,0 0 0,0-1 0,1 2 0,8 3-390,-1-1 0,1 0 0,0 0 0,-1-1 0,2 0 1,-1-1-1,0 0 0,16 1 0,-5-2-1528,0-1 0,1 0 0,24-4 1,-42 3 1604,0 0 1,0 0 0,0 0 0,0-1 0,0 1 0,0-1-1,0 0 1,-1 0 0,1 0 0,-1 0 0,1-1 0,-1 1-1,0-1 1,0 0 0,0 0 0,-1 0 0,1 0 0,-1-1-1,3-3 1,-3 3 813,0 1 0,-1-1 0,1 0 0,-1 0-1,0 0 1,0 0 0,0 1 0,-1-1 0,1 0 0,-1 0-1,0 0 1,-1-6 0,1 10-393,0-1 0,-1 1 0,1-1 0,0 1 0,-1-1 0,1 1 0,0 0 1,-1-1-1,1 1 0,0 0 0,-1-1 0,1 1 0,-1 0 0,1-1 0,-1 1 0,1 0 0,-1 0 0,1-1 0,-1 1 0,1 0 0,-1 0 1,1 0-1,-1 0 0,1 0 0,-1 0 0,1 0 0,-1 0 0,1 0 0,-1 0 0,1 0 0,-1 0 0,1 0 0,-1 0 0,1 0 0,-1 1 0,1-1 1,-1 0-1,0 1 0,-21 8 887,18-4-735,-1-1 1,1 1-1,0-1 0,0 1 1,0 1-1,1-1 0,0 0 1,0 1-1,0-1 0,1 1 1,0 0-1,0 0 0,-2 12 1,4-17-242,1 0 0,-1 0 1,0-1-1,1 1 0,-1 0 1,1-1-1,-1 1 0,1 0 1,-1-1-1,1 1 1,-1 0-1,1-1 0,0 1 1,-1-1-1,1 1 0,0-1 1,0 0-1,-1 1 0,1-1 1,0 0-1,0 1 0,0-1 1,-1 0-1,1 0 0,0 0 1,0 0-1,0 0 0,0 0 1,-1 0-1,1 0 0,0 0 1,0 0-1,0 0 0,0-1 1,36-3 53,-21-1-315,1-1 1,-2 0 0,20-11-1,-24 10 54,0 1 0,1 1 0,-1 0 0,1 1 0,0 0 0,1 1 0,21-3 1,-33 5 191,-1 1 0,1 0 1,0 0-1,0 0 1,0 0-1,-1 1 1,1-1-1,0 0 1,0 0-1,0 0 0,-1 0 1,1 1-1,0-1 1,-1 0-1,1 1 1,0-1-1,0 1 1,-1-1-1,1 1 0,-1-1 1,1 1-1,0-1 1,-1 1-1,1 0 1,-1-1-1,0 1 1,1 0-1,0 0 1,0 26 623,-20 28 722,-92 150 1582,109-196-2661,10-15-336,12-18-395,-6-2 222,-1-2 0,-1 0 0,-1 0 0,-2-1 0,-1-1 0,5-32 0,-3 14 239,21-57 0,-26 91-39,1-1-1,1 1 0,0 0 1,1 1-1,1 0 0,0 0 1,0 1-1,12-12 0,-17 21 38,-1 0 0,1 0 0,-1 0 0,1 1 0,0-1 0,0 1 0,0 0-1,0 0 1,0 0 0,0 1 0,1-1 0,6 0 0,-10 1 5,1 1-1,-1 0 1,1 0-1,-1 0 1,1 1-1,-1-1 1,1 0-1,-1 1 1,1-1-1,-1 0 1,0 1-1,1 0 1,-1-1-1,1 1 1,-1 0-1,0 0 1,0 0-1,1 0 1,-1 0-1,0 0 1,0 0-1,0 0 1,0 0-1,0 0 1,-1 0-1,1 1 1,0-1-1,0 0 1,-1 1-1,1-1 1,-1 1-1,1-1 1,-1 1-1,0-1 1,1 1-1,-1-1 1,0 1-1,0-1 1,0 2-1,1 5 39,-1 0-1,1 0 1,-1-1 0,-1 1 0,0 0-1,0 0 1,0-1 0,-1 1 0,0-1-1,0 1 1,-1-1 0,0 0 0,-1 0-1,1 0 1,-1 0 0,0-1 0,-1 1-1,0-1 1,0 0 0,0-1 0,-1 1-1,-9 6 1,21-14-448,0 0 0,0 0 1,0 1-1,0-1 0,0 1 0,1 0 0,-1 1 0,0 0 1,0 0-1,0 0 0,12 3 0,-16-3 482,0 0-1,0 0 1,0 1-1,0-1 0,0 1 1,0-1-1,0 1 1,0 0-1,0 0 1,0 0-1,0 0 1,0 0-1,-1 0 1,1 1-1,0-1 1,-1 0-1,1 1 1,-1 0-1,0-1 1,1 1-1,-1 0 1,0 0-1,0-1 1,0 1-1,0 0 1,0 0-1,-1 0 1,1 0-1,-1 0 1,1 0-1,-1 0 1,1 1-1,-1-1 1,0 0-1,0 0 1,0 0-1,-1 0 1,1 0-1,0 0 1,-1 0-1,1 0 1,-1 1-1,-1 2 1,0-1 111,0 0 1,-1 0 0,1-1 0,-1 1-1,0 0 1,0-1 0,0 1 0,-1-1 0,1 0-1,-1 0 1,1-1 0,-1 1 0,0-1-1,0 1 1,-9 2 0,-2 1 239,0 0-1,0-1 1,-20 4 0,26-7-401,0 0 1,0-1 0,0 0 0,0 0 0,0-1 0,0 0-1,0-1 1,0 0 0,-12-2 0,20 2-142,1 1 1,-1 0-1,0-1 1,1 1-1,-1 0 0,1-1 1,-1 1-1,1-1 1,-1 1-1,1-1 0,-1 0 1,1 1-1,-1-1 1,1 1-1,0-1 1,-1 0-1,1 1 0,0-1 1,-1 0-1,1 1 1,0-1-1,0 0 0,0 1 1,0-1-1,0 0 1,0 0-1,0 1 1,0-1-1,0 0 0,0 0 1,0 1-1,0-1 1,0 0-1,1 1 0,-1-1 1,0 0-1,1 1 1,-1-1-1,0 0 1,1 1-1,-1-1 0,1 1 1,-1-1-1,1 1 1,-1-1-1,1 1 0,-1-1 1,1 1-1,-1-1 1,1 1-1,0 0 1,-1-1-1,2 1 0,34-23-9062,-7 12 380</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8.801"/>
    </inkml:context>
    <inkml:brush xml:id="br0">
      <inkml:brushProperty name="width" value="0.025" units="cm"/>
      <inkml:brushProperty name="height" value="0.025" units="cm"/>
      <inkml:brushProperty name="color" value="#66CC00"/>
    </inkml:brush>
  </inkml:definitions>
  <inkml:trace contextRef="#ctx0" brushRef="#br0">1 75 4388,'19'2'15415,"-1"4"-9051,-14-5-6273,-1 1 0,0-1-1,1 0 1,-1 0-1,0 0 1,1-1-1,-1 1 1,1-1-1,-1 0 1,1 0-1,-1 0 1,1-1-1,-1 1 1,1-1-1,-1 1 1,7-4-1,-4 1-125,0-1 0,0 0 0,0 0 0,-1 0 0,8-8-1,-12 11 24,0 0-1,0 0 0,0 0 1,1 0-1,-1 0 1,0 0-1,0 0 0,-1 0 1,1 0-1,0 0 0,0-1 1,-1 1-1,1 0 0,0-1 1,-1 1-1,1 0 0,-1-1 1,0 1-1,1-1 1,-1 1-1,0-1 0,0 1 1,0-1-1,0 1 0,0 0 1,0-1-1,-1 1 0,1-1 1,0 1-1,-1-1 1,1 1-1,-1 0 0,0-2 1,-1 2 6,1 0 1,-1 0-1,1 0 1,-1 0 0,1 1-1,-1-1 1,1 0-1,-1 1 1,0-1 0,1 1-1,-1 0 1,0 0-1,1-1 1,-1 1 0,0 0-1,0 0 1,1 1-1,-1-1 1,0 0 0,1 1-1,-1-1 1,0 1-1,1-1 1,-1 1 0,1 0-1,-1-1 1,1 1-1,-1 0 1,-1 2 0,-3 0 16,1 1 0,-1 0-1,1 0 1,0 0 0,0 1 0,-5 6 0,6-5 54,1 0-1,-1 0 1,1 0 0,0 1-1,0-1 1,1 1-1,0 0 1,-2 7-1,4-12-39,-1-1 0,1 1 0,0-1 0,-1 1 0,1 0 0,0-1 0,0 1 0,0 0 0,0-1 0,0 1 0,0-1 0,1 1 0,-1 0 0,1-1 0,-1 1 0,1-1 0,-1 1 0,1-1 0,0 1 0,0-1 0,-1 1 0,1-1 0,0 0 0,0 0 0,1 1 0,-1-1 0,0 0 0,0 0 0,1 0 0,-1 0 0,0 0 0,1-1 0,-1 1 0,1 0 0,-1-1-1,1 1 1,-1-1 0,1 1 0,1 0 0,14-1 0,0 0-1,0 0 1,0-2 0,0 0-1,0-1 1,-1 0-1,1-2 1,-1 0-1,29-13 1,-22 9-84,0 1 0,0 1 1,42-7-1,-63 13 0,0 1 1,-1-1-1,1 1 0,1 0 0,-1 0 1,0 0-1,0 0 0,0 0 1,0 0-1,0 1 0,-1-1 0,1 1 1,0-1-1,0 1 0,0 0 0,0 0 1,0 0-1,-1 0 0,1 0 1,0 0-1,-1 0 0,1 0 0,-1 1 1,1-1-1,-1 1 0,0-1 1,1 1-1,-1-1 0,0 1 0,0 0 1,0 0-1,0 0 0,0 2 0,-10-5-11157,9 1 10720,-17-5-9017</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9.159"/>
    </inkml:context>
    <inkml:brush xml:id="br0">
      <inkml:brushProperty name="width" value="0.025" units="cm"/>
      <inkml:brushProperty name="height" value="0.025" units="cm"/>
      <inkml:brushProperty name="color" value="#66CC00"/>
    </inkml:brush>
  </inkml:definitions>
  <inkml:trace contextRef="#ctx0" brushRef="#br0">1 0 13869,'0'0'7463,"49"7"-6758,16 2-289,6 1-288,5-4-448,0-4-2467,-2-2-6854</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29.674"/>
    </inkml:context>
    <inkml:brush xml:id="br0">
      <inkml:brushProperty name="width" value="0.025" units="cm"/>
      <inkml:brushProperty name="height" value="0.025" units="cm"/>
      <inkml:brushProperty name="color" value="#66CC00"/>
    </inkml:brush>
  </inkml:definitions>
  <inkml:trace contextRef="#ctx0" brushRef="#br0">190 1 15022,'0'0'2397,"-4"11"-1185,-14 44 669,7-28-1056,2 0 0,0 1 1,2 0-1,2 0 1,-5 48-1,11-75-815,-1 1 0,1-1-1,-1 0 1,1 1 0,0-1-1,-1 0 1,1 1 0,0-1 0,0 0-1,0 0 1,0 0 0,0 0-1,0 0 1,0 0 0,1 0 0,-1 0-1,0 0 1,0-1 0,1 1 0,-1 0-1,1-1 1,-1 1 0,0-1-1,1 0 1,-1 1 0,1-1 0,-1 0-1,1 0 1,-1 0 0,1 0-1,-1 0 1,1 0 0,-1 0 0,3-1-1,5 0-188,0 0 0,-1 0 0,1 0 0,14-6 0,-6 0-600,21-9-553,-37 15 1299,1 1 0,-1-1 0,1 0-1,0 1 1,-1 0 0,1-1 0,0 1 0,-1 0 0,1 0 0,0 0-1,0 0 1,-1 0 0,1 1 0,0-1 0,-1 0 0,4 2-1,-5-2 60,0 1-1,1-1 0,-1 1 1,0 0-1,1-1 0,-1 1 0,0 0 1,0-1-1,0 1 0,0 0 1,1 0-1,-1-1 0,0 1 0,0 0 1,0-1-1,-1 1 0,1 0 1,0 0-1,0-1 0,0 1 0,0 0 1,-1-1-1,1 1 0,0 0 1,-1-1-1,1 1 0,0-1 0,-1 1 1,1 0-1,-1-1 0,1 1 1,-1-1-1,1 1 0,-1-1 0,0 1 1,-20 19 1177,10-14-830,0 0 0,-1 0 0,0-1 0,-1-1 0,1 0 0,-1-1 0,0 0 0,-18 2 0,-8-2 7,-57-2-1,96-1-463,-1 0-1,1 0 1,-1 0-1,1 0 0,-1 0 1,1 0-1,-1 0 1,0 0-1,1 0 0,-1 0 1,1-1-1,-1 1 1,1 0-1,-1 0 0,1 0 1,0-1-1,-1 1 1,1 0-1,-1-1 1,1 1-1,0 0 0,-1-1 1,1 1-1,-1-1 1,1 1-1,0 0 0,0-1 1,-1 1-1,1-1 1,0 1-1,0-1 1,-1 1-1,1-1 0,0 1 1,0-1-1,0 1 1,0-1-1,0 1 0,0-1 1,0 0-1,0 0-364,0-1 0,1 1-1,-1-1 1,1 1 0,-1-1-1,1 1 1,0-1 0,-1 1-1,1 0 1,0 0 0,0-1-1,0 1 1,2-2 0,19-14-5957</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30"/>
    </inkml:context>
    <inkml:brush xml:id="br0">
      <inkml:brushProperty name="width" value="0.025" units="cm"/>
      <inkml:brushProperty name="height" value="0.025" units="cm"/>
      <inkml:brushProperty name="color" value="#66CC00"/>
    </inkml:brush>
  </inkml:definitions>
  <inkml:trace contextRef="#ctx0" brushRef="#br0">66 0 18802,'0'0'5637,"-10"80"-4260,-4-39-223,0 2-322,1 0-447,5-5-161,1-3-160,7-5 0,0-6-64,0-5-673,8-5-576,0-6-1281,-2-4-1762,0-4-2435,2 0-4547</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30.356"/>
    </inkml:context>
    <inkml:brush xml:id="br0">
      <inkml:brushProperty name="width" value="0.025" units="cm"/>
      <inkml:brushProperty name="height" value="0.025" units="cm"/>
      <inkml:brushProperty name="color" value="#66CC00"/>
    </inkml:brush>
  </inkml:definitions>
  <inkml:trace contextRef="#ctx0" brushRef="#br0">1 64 14542,'0'0'8184,"10"8"-7133,-1-2-933,1 0 0,0 0 1,0-1-1,0-1 0,0 0 0,20 5 0,-26-7-109,-1-1 1,1-1-1,-1 1 0,1 0 0,-1-1 0,1 0 0,-1 1 0,1-2 0,-1 1 1,1 0-1,-1-1 0,1 1 0,-1-1 0,1 0 0,-1 0 0,1 0 1,-1-1-1,0 1 0,0-1 0,0 0 0,0 0 0,0 0 0,0 0 1,-1 0-1,1-1 0,0 1 0,-1-1 0,0 0 0,0 0 0,4-5 1,-5 4 29,0 1 1,0 0 0,0 0-1,0-1 1,-1 1 0,1-1-1,-1 1 1,0-1 0,0 1-1,0 0 1,-1-1 0,1 1-1,-2-7 1,1 9-28,1 0 0,0 0 0,-1 0 0,1 0 0,-1 0 0,1 0 1,-1 0-1,0 0 0,1 0 0,-1 0 0,0 0 0,1 0 0,-1 0 0,0 1 0,0-1 0,0 0 0,0 1 0,0-1 0,0 1 0,0-1 0,0 1 0,0-1 0,0 1 1,0 0-1,0-1 0,0 1 0,0 0 0,-1 0 0,1 0 0,0 0 0,0 0 0,0 0 0,0 0 0,0 0 0,0 0 0,-1 1 0,1-1 0,0 0 0,0 1 1,0-1-1,0 1 0,0-1 0,0 1 0,0 0 0,-1 1 0,-2 0 8,0 2 1,1-1-1,-1 0 1,1 1-1,0-1 0,0 1 1,0 0-1,0 0 1,1 1-1,-1-1 0,1 0 1,0 1-1,1-1 1,-2 6-1,0-1 156,1 0 0,0 0 0,0 0 0,1 0 0,0 0-1,1 16 1,1-23-160,-1 0 0,1 0 1,0-1-1,0 1 0,-1 0 0,1-1 0,0 1 0,1-1 0,-1 1 0,0-1 0,0 1 0,1-1 0,-1 0 0,1 0 0,-1 0 0,1 1 0,-1-2 0,1 1 0,0 0 0,0 0 0,-1 0 0,1-1 0,0 1 0,0-1 0,0 1 0,0-1 0,-1 0 1,1 0-1,0 0 0,4 0 0,3 0 14,-1 0 0,1 0 0,0-1 0,0 0 0,14-4 0,-13 1-17,0 0 1,0-1-1,0 0 0,-1 0 0,0-1 0,0-1 0,0 1 0,-1-1 0,11-12 0,-3 1 17,0 0 0,-2-1 0,15-25 0,-36 63-50,1 0 0,1 1-1,0 0 1,-2 24 0,6-36 77,-1 37 291,2-44-339,0 0 0,0 0 0,0 0 0,0 0 1,1 0-1,-1 0 0,0 1 0,0-1 0,1 0 0,-1 0 0,0 0 0,1-1 1,-1 1-1,1 0 0,0 0 0,-1 0 0,1 0 0,0 0 0,-1-1 0,1 1 1,0 0-1,0 0 0,0-1 0,-1 1 0,1-1 0,0 1 0,0-1 0,0 1 1,0-1-1,0 0 0,0 1 0,0-1 0,2 0 0,0 1-103,-1-1 0,1 0-1,0 0 1,-1-1 0,1 1-1,-1-1 1,1 1 0,-1-1 0,1 0-1,-1 0 1,1 0 0,-1 0-1,0 0 1,1 0 0,-1-1 0,3-2-1,-1 0-1071,0-1 1,0 0-1,-1 0 0,1 0 0,-1 0 0,3-9 0,7-14-7130</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30.698"/>
    </inkml:context>
    <inkml:brush xml:id="br0">
      <inkml:brushProperty name="width" value="0.025" units="cm"/>
      <inkml:brushProperty name="height" value="0.025" units="cm"/>
      <inkml:brushProperty name="color" value="#66CC00"/>
    </inkml:brush>
  </inkml:definitions>
  <inkml:trace contextRef="#ctx0" brushRef="#br0">27 0 15791,'0'0'7047,"-27"59"-6631,31-38-352,11-2-480,5-4-1442,1-6-1377,4-7-2370,-3-2-705</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31.056"/>
    </inkml:context>
    <inkml:brush xml:id="br0">
      <inkml:brushProperty name="width" value="0.025" units="cm"/>
      <inkml:brushProperty name="height" value="0.025" units="cm"/>
      <inkml:brushProperty name="color" value="#66CC00"/>
    </inkml:brush>
  </inkml:definitions>
  <inkml:trace contextRef="#ctx0" brushRef="#br0">162 1 9065,'0'0'9283,"-2"12"-7778,-8 29-494,3-20-297,2 1-1,0 0 1,1 0-1,2 0 1,0 1 0,1 24-1,2-47-714,-1 1-1,0 0 1,1 0-1,-1-1 1,1 1 0,-1 0-1,1-1 1,-1 1-1,1 0 1,0-1-1,-1 1 1,1-1-1,0 1 1,-1-1 0,1 1-1,0-1 1,-1 1-1,1-1 1,0 0-1,0 1 1,0-1 0,-1 0-1,1 0 1,0 0-1,0 0 1,1 0-1,32 3-1425,-1 0-1020,-33-2 2483,1-1-1,0 0 1,0 0 0,0 1 0,-1-1-1,1 1 1,0-1 0,-1 1-1,1-1 1,0 1 0,-1 0-1,1-1 1,-1 1 0,1-1-1,-1 1 1,1 0 0,-1 0-1,1-1 1,-1 1 0,0 0 0,1 0-1,-1 0 1,0-1 0,0 1-1,1 0 1,-1 0 0,0 0-1,0 0 1,0 0 0,0-1-1,0 1 1,0 0 0,-1 0-1,1 0 1,0 0 0,0-1 0,0 1-1,-1 0 1,1 0 0,-1 0-1,1-1 1,0 1 0,-1 0-1,1-1 1,-1 1 0,0 0-1,1-1 1,-1 1 0,-1 0-1,-1 3 333,-1-1-1,0 0 1,0 0-1,0 0 0,0 0 1,-9 3-1,-1-1-146,0 0 1,-1-1-1,1-1 0,-1-1 0,1 0 1,-1 0-1,0-2 0,-23-1 0,37 1-325,0 0-1,0 0 0,0 0 1,0 0-1,0 0 0,0-1 0,0 1 1,0 0-1,0-1 0,0 1 0,0-1 1,0 1-1,0-1 0,0 1 0,1-1 1,-1 1-1,0-1 0,0 0 1,1 1-1,-1-1 0,0 0 0,1 0 1,-1 0-1,1 0 0,-1 1 0,1-1 1,-1 0-1,1 0 0,0 0 0,-1 0 1,1 0-1,0 0 0,0 0 1,0-1-1,0 0-407,0 0 1,0 0-1,0 1 1,0-1-1,1 0 1,-1 0-1,1 1 1,-1-1-1,1 1 1,0-1-1,0 0 1,0 1-1,0-1 1,0 1-1,0 0 1,0-1-1,0 1 1,0 0-1,3-2 1,17-11-7513</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31.397"/>
    </inkml:context>
    <inkml:brush xml:id="br0">
      <inkml:brushProperty name="width" value="0.025" units="cm"/>
      <inkml:brushProperty name="height" value="0.025" units="cm"/>
      <inkml:brushProperty name="color" value="#66CC00"/>
    </inkml:brush>
  </inkml:definitions>
  <inkml:trace contextRef="#ctx0" brushRef="#br0">0 94 224,'0'0'19298,"8"0"-16660,1 0-2019,0-1-1,0 1 1,-1-2 0,1 1 0,0-1 0,9-3 0,-15 4-608,-1 0 1,0 0-1,1 0 0,-1 0 0,0-1 1,0 1-1,0 0 0,0-1 0,0 1 1,0-1-1,0 0 0,0 0 0,-1 0 1,1 0-1,-1 0 0,1 0 0,-1 0 1,0 0-1,0-1 0,0 1 0,0 0 1,0-1-1,-1 1 0,1-1 0,-1 1 1,1-1-1,-1 1 0,0-1 0,0 1 1,0-1-1,-1-3 0,1 5-8,0 1 0,-1-1-1,1 0 1,0 0 0,0 0 0,-1 0 0,1 1-1,-1-1 1,1 0 0,-1 1 0,1-1 0,-1 0-1,1 1 1,-1-1 0,0 0 0,1 1 0,-1-1-1,0 1 1,1-1 0,-1 1 0,0-1 0,0 1-1,1 0 1,-1-1 0,0 1 0,0 0 0,0 0-1,0 0 1,1 0 0,-1-1 0,0 1 0,0 0-1,0 0 1,0 1 0,0-1 0,1 0 0,-1 0-1,0 0 1,0 0 0,0 1 0,0-1 0,-1 1-1,-1 0 36,-1 0 0,1 1-1,0-1 1,-1 1 0,1 0-1,0 0 1,0 0-1,0 0 1,-2 3 0,1 0 24,0 0 0,0 0 1,1 1-1,0-1 0,0 1 1,1 0-1,-1 0 0,1 0 1,-1 7-1,3-11-47,-1-1 1,1 1 0,0-1-1,-1 1 1,1-1-1,0 1 1,0-1-1,0 1 1,0-1-1,1 1 1,-1-1-1,0 1 1,1-1 0,-1 1-1,0-1 1,1 1-1,0-1 1,-1 0-1,1 1 1,0-1-1,0 0 1,0 0-1,0 1 1,0-1 0,0 0-1,0 0 1,0 0-1,0 0 1,1 0-1,-1 0 1,0-1-1,0 1 1,1 0 0,-1-1-1,1 1 1,-1-1-1,1 1 1,-1-1-1,1 0 1,-1 1-1,1-1 1,1 0-1,12 0-69,0-1 0,0 0-1,0 0 1,-1-2-1,1 0 1,0-1-1,-1 0 1,0-1-1,23-11 1,29-9-234,-65 24 297,-1 1 0,1 0 0,-1 0 1,1 0-1,-1-1 0,1 1 1,-1 0-1,1 0 0,0 0 0,-1 0 1,1 0-1,-1 0 0,1 0 0,0 1 1,-1-1-1,1 0 0,-1 0 1,1 0-1,-1 1 0,1-1 0,-1 0 1,1 0-1,-1 1 0,1-1 1,-1 0-1,1 1 0,-1-1 0,0 1 1,1-1-1,-1 0 0,1 1 0,-1-1 1,0 1-1,0-1 0,1 1 1,-1-1-1,0 1 0,0 0 0,0-1 1,1 1-1,-1-1 0,0 1 0,0-1 1,0 1-1,0 0 0,0-1 1,0 1-1,0-1 0,0 1 0,0-1 1,-1 1-1,1 0 0,0-1 0,0 2 1,-12 49 521,4-16 328,8-34-833,0 0 0,0 0 0,1 0 0,-1-1 0,0 1-1,0 0 1,0 0 0,1-1 0,-1 1 0,0 0 0,1-1 0,-1 1 0,1 0 0,-1-1-1,1 1 1,-1-1 0,1 1 0,-1-1 0,1 1 0,-1-1 0,1 1 0,0-1 0,-1 1-1,1-1 1,0 0 0,-1 1 0,1-1 0,1 1 0,29 2 265,30-15-271,-22-4-696,20-7-874,-21 17-4482,-43 9 944,2-1 3316,-10 5-4847</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32.483"/>
    </inkml:context>
    <inkml:brush xml:id="br0">
      <inkml:brushProperty name="width" value="0.025" units="cm"/>
      <inkml:brushProperty name="height" value="0.025" units="cm"/>
      <inkml:brushProperty name="color" value="#66CC00"/>
    </inkml:brush>
  </inkml:definitions>
  <inkml:trace contextRef="#ctx0" brushRef="#br0">160 149 15278,'0'0'7650,"-11"-4"-6320,9 3-1305,-1-1 25,0 0 0,-1 1 0,1 0 1,-1-1-1,1 1 0,-1 0 0,1 1 0,-1-1 0,0 1 0,1-1 0,-1 1 0,0 0 0,0 0 0,1 1 0,-1-1 0,0 1 0,1 0 0,-1 0 0,0 0 0,1 0 1,0 1-1,-1-1 0,1 1 0,0 0 0,0 0 0,-3 3 0,0-2-27,2 0-14,1-1 0,-1 0 0,1 1 0,-1 0 0,1 0 0,0 0-1,0 0 1,0 0 0,1 1 0,-1-1 0,1 1 0,-4 7 0,40-31-15,-25 13-19,-2 0-341,0 1 1,1 1-1,-1 0 1,18-9-1,-24 14 337,0-1-1,1 0 0,-1 1 0,1 0 0,-1-1 0,1 1 0,-1 0 1,1-1-1,-1 1 0,1 0 0,-1 0 0,1 0 0,0 0 1,-1 1-1,1-1 0,-1 0 0,1 1 0,-1-1 0,1 1 0,-1-1 1,0 1-1,1 0 0,-1 0 0,0-1 0,1 1 0,-1 0 0,0 0 1,0 0-1,0 1 0,0-1 0,0 0 0,0 0 0,0 0 0,0 1 1,0-1-1,0 3 0,7 12 141,-1 2 0,-1-1 1,-1 1-1,0 0 0,-1 0 0,1 20 1,2 112 1858,-7-135-1810,-2-1-1,1 0 1,-2 1-1,0-1 1,0 0 0,-2-1-1,1 1 1,-2-1-1,0 1 1,0-2-1,-2 1 1,1-1-1,-1 0 1,-1 0 0,0-1-1,-1-1 1,-13 13-1,22-22-135,0 0-1,0 0 0,0 0 1,0 0-1,0 0 0,-1-1 1,1 1-1,0 0 1,0 0-1,0-1 0,-1 1 1,1-1-1,0 1 0,-1-1 1,1 0-1,0 0 1,-1 1-1,1-1 0,-1 0 1,1 0-1,0 0 0,-1 0 1,1-1-1,0 1 0,-1 0 1,-1-1-1,2 0-3,0-1 0,-1 1-1,1 0 1,0-1 0,0 1 0,0-1-1,0 1 1,0-1 0,0 0 0,0 1-1,1-1 1,-1 0 0,0 0-1,1 0 1,0 1 0,-1-4 0,0-8-4,0 0 0,1 0 0,0 0 0,3-18 0,1 14-92,0-1 0,1 1 1,1 0-1,1 0 0,0 0 1,1 1-1,11-15 1,80-109-104,-46 70 114,-26 33 4,-10 15-44,-1 0 1,0-1-1,-2-1 0,0-1 1,17-44-1,-31 69 83,0-1 0,0 1 0,0 0 0,0 0 0,1-1 0,-1 1 0,0 0 0,0 0 0,0-1 0,0 1 0,0 0 0,0-1 0,0 1 0,0 0 0,0 0 0,0-1 0,0 1 0,0 0 0,0-1 0,0 1 0,0 0-1,0 0 1,0-1 0,-1 1 0,1 0 0,0 0 0,0-1 0,0 1 0,0 0 0,0 0 0,-1-1 0,1 1 0,0 0 0,0 0 0,0 0 0,-1 0 0,1-1 0,-12 5-263,-11 12 190,12-4 178,1 0-1,0 1 1,0 0 0,2 1 0,-1 0-1,2 0 1,0 0 0,1 1 0,0 0-1,1 0 1,1 1 0,0 0 0,1-1-1,1 1 1,0 30 0,2-44-77,0 0 0,0-1 1,0 1-1,1 0 0,-1 0 0,0-1 1,1 1-1,0 0 0,-1-1 1,1 1-1,0 0 0,0-1 0,0 1 1,0-1-1,0 0 0,0 1 0,0-1 1,0 0-1,1 1 0,-1-1 0,0 0 1,1 0-1,2 1 0,0 0 4,-1-1 0,0 0 0,1-1 0,-1 1 0,1 0 0,0-1 0,-1 0 0,1 0 0,-1 0 0,1 0 0,4-1 0,2-1 5,1-1 0,-2 0 0,1 0 0,0-1 0,0 0 0,-1 0 0,14-10 0,-10 5-32,0-2 1,-1 1-1,0-2 1,-1 0 0,-1 0-1,1-1 1,-2 0 0,0 0-1,-1-1 1,0-1-1,-1 1 1,0-1 0,-2 0-1,5-18 1,-13 51-215,-3 18 366,0 0 1,0 64 0,6-98-122,0 0 0,1-1 0,-1 1 0,0 0 0,0 0 0,1-1 0,-1 1 0,1 0-1,0-1 1,-1 1 0,1 0 0,0-1 0,0 1 0,0-1 0,0 1 0,0-1 0,1 0 0,-1 1 0,0-1 0,1 0 0,-1 0-1,0 0 1,1 0 0,0 0 0,-1 0 0,1 0 0,-1-1 0,1 1 0,0-1 0,0 1 0,-1-1 0,1 1 0,0-1 0,0 0-1,-1 0 1,1 0 0,0 0 0,0 0 0,0 0 0,-1-1 0,4 0 0,3 0 11,0-1-1,-1 0 1,0-1-1,1 1 1,-1-1 0,0-1-1,0 1 1,9-8-1,4-5-24,-1-1 0,-1-2 0,0 1 0,-1-2 0,26-40 0,-43 60-7,0 0 0,0 0 0,0 0 0,0 0 0,0 0 0,0 0 0,0 0 0,0 0 0,0 1 0,0-1 0,0 0 0,1 0 0,-1 0 0,0 0 0,0 0 0,0 0 0,0 0 0,0 0 0,0 0 0,0 0 0,0 0 0,0 0 0,1 0 0,-1 0 0,0 0 0,0 0 0,0 0 0,0 0 0,0 0 0,0 0-1,0 0 1,1 0 0,-1 0 0,0 0 0,0 0 0,0 0 0,0 0 0,0 0 0,0 0 0,0 0 0,0 0 0,1 0 0,-1 0 0,0 0 0,0 0 0,0 0 0,0 0 0,0 0 0,0-1 0,0 1 0,0 0 0,0 0 0,0 0 0,0 0 0,0 0 0,0 0 0,0 0 0,1-1 0,-2 19-104,-7 29 190,7-43-92,-2 11 64,0-6 53,1 1 0,0-1 1,1 1-1,0 0 1,0 0-1,1 0 0,0 0 1,1-1-1,3 17 1,-4-25-100,0 0 0,1-1 1,-1 1-1,1 0 1,-1-1-1,1 1 0,0 0 1,-1-1-1,1 1 1,0-1-1,-1 1 0,1-1 1,0 1-1,0-1 1,0 0-1,-1 1 1,1-1-1,0 0 0,0 1 1,0-1-1,0 0 1,-1 0-1,1 0 0,0 0 1,0 0-1,0 0 1,0 0-1,0 0 0,-1 0 1,1-1-1,0 1 1,0 0-1,0 0 1,0-1-1,-1 1 0,1 0 1,0-1-1,0 1 1,-1-1-1,1 1 0,0-1 1,-1 0-1,1 1 1,0-2-1,3-1-195,-1 1 0,0-1 0,0 0-1,-1 0 1,1-1 0,0 1 0,-1 0 0,2-5-1,-1-1-1223,-1 0-1,0 0 0,0 0 0,-1 0 0,0-1 0,-1 1 0,0-10 0,0 14 451,0-34-9329</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6.357"/>
    </inkml:context>
    <inkml:brush xml:id="br0">
      <inkml:brushProperty name="width" value="0.025" units="cm"/>
      <inkml:brushProperty name="height" value="0.025" units="cm"/>
    </inkml:brush>
  </inkml:definitions>
  <inkml:trace contextRef="#ctx0" brushRef="#br0">1 1 19282,'0'0'9802,"6"68"-9514,-4-45-256,3-5-32,0-1-353,5-7-736,-2-5-640,1-5-513,3-4 192,-3-15-449,2-5-1857,-3-5-3331</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32.831"/>
    </inkml:context>
    <inkml:brush xml:id="br0">
      <inkml:brushProperty name="width" value="0.025" units="cm"/>
      <inkml:brushProperty name="height" value="0.025" units="cm"/>
      <inkml:brushProperty name="color" value="#66CC00"/>
    </inkml:brush>
  </inkml:definitions>
  <inkml:trace contextRef="#ctx0" brushRef="#br0">0 0 10154,'0'0'7270,"3"55"-6725,11-40-449,4 1-833,1-3-3491,5 0-1793</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33.187"/>
    </inkml:context>
    <inkml:brush xml:id="br0">
      <inkml:brushProperty name="width" value="0.025" units="cm"/>
      <inkml:brushProperty name="height" value="0.025" units="cm"/>
      <inkml:brushProperty name="color" value="#66CC00"/>
    </inkml:brush>
  </inkml:definitions>
  <inkml:trace contextRef="#ctx0" brushRef="#br0">114 242 12684,'0'0'7009,"-8"6"-6149,-3 2-456,1 0 0,0 1 1,0 0-1,-15 20 0,20-24-108,1 1 0,0 0 0,0 0-1,1 0 1,-1 0 0,1 1 0,1-1 0,-1 1-1,1 0 1,1 0 0,-1 0 0,0 12 0,2-19-290,0 1 1,0-1 0,0 1-1,0-1 1,0 0 0,0 1 0,0-1-1,0 1 1,0-1 0,1 1-1,-1-1 1,0 1 0,0-1-1,1 0 1,-1 1 0,0-1-1,0 0 1,1 1 0,-1-1 0,0 0-1,1 1 1,-1-1 0,1 0-1,-1 1 1,0-1 0,1 0-1,-1 0 1,1 0 0,-1 1-1,1-1 1,-1 0 0,1 0 0,22-1 112,20-15-128,-27 6-189,-2-1 1,1-1 0,-2 0 0,1 0-1,-2-1 1,0-1 0,0 0 0,-1-1-1,11-21 1,-15 25 188,-1-1 0,0 0-1,-1-1 1,-1 1-1,1-1 1,-2 0 0,0 0-1,0 0 1,-2 0 0,1-1-1,-2 1 1,0 0 0,-2-19-1,2 30 7,0-1 1,-1 1-1,1-1 0,-1 1 0,0-1 0,0 1 0,0 0 1,0-1-1,0 1 0,-1 0 0,1 0 0,0 0 0,-1 0 1,0 0-1,0 0 0,1 0 0,-1 0 0,0 1 0,0-1 1,0 1-1,-1-1 0,1 1 0,0 0 0,0 0 0,-1 0 1,1 0-1,-1 0 0,1 1 0,-1-1 0,1 1 0,-1 0 1,1-1-1,-1 1 0,1 0 0,-1 1 0,0-1 0,-2 1 0,-3 0-10,0 1 0,0 0 0,0 0 0,0 1 0,1 0 0,-1 0 0,1 1 0,0-1 0,0 2 0,-10 7 0,14-10 0,-4 4 21,1 0-1,-1 1 1,1-1 0,-8 11 0,13-16-14,0 0 0,0 0 0,1 0 1,-1 1-1,0-1 0,1 0 1,-1 0-1,1 0 0,-1 0 1,1 1-1,-1-1 0,1 0 1,0 0-1,0 1 0,0-1 1,0 0-1,0 1 0,0-1 0,0 0 1,0 0-1,0 1 0,1-1 1,-1 0-1,0 1 0,1-1 1,-1 0-1,1 0 0,-1 0 1,1 0-1,0 0 0,-1 1 0,1-1 1,0 0-1,0-1 0,0 1 1,0 0-1,0 0 0,0 0 1,0 0-1,2 0 0,21 12-1134,48 18 0,23 11-883,-87-37 2028,0-1-1,0 2 1,0-1 0,-1 1 0,0 0 0,0 1 0,-1-1-1,10 13 1,-14-15 137,0 0 0,-1 0 0,1 1 0,0-1-1,-1 0 1,0 1 0,0-1 0,-1 1 0,1 0 0,-1-1 0,0 1-1,0-1 1,0 1 0,-1-1 0,0 1 0,0 0 0,0-1-1,0 0 1,-1 1 0,1-1 0,-1 0 0,0 0 0,-1 0 0,1 0-1,-1 0 1,0 0 0,1-1 0,-2 1 0,1-1 0,0 0 0,-1 0-1,1 0 1,-1 0 0,-6 3 0,8-6-922,5-8-4294,5-3 2282,-3 6 756,12-15-4424</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7:33.559"/>
    </inkml:context>
    <inkml:brush xml:id="br0">
      <inkml:brushProperty name="width" value="0.025" units="cm"/>
      <inkml:brushProperty name="height" value="0.025" units="cm"/>
      <inkml:brushProperty name="color" value="#66CC00"/>
    </inkml:brush>
  </inkml:definitions>
  <inkml:trace contextRef="#ctx0" brushRef="#br0">81 0 12684,'0'0'11883,"-18"67"-10986,8-27-352,-1 1-65,7-3-160,1-3-192,3-3-192,0-5-1761,0-7-2243,0-4-4452</inkml:trace>
  <inkml:trace contextRef="#ctx0" brushRef="#br0" timeOffset="1">38 549 18353,'0'0'7079,"-36"58"-5509,34-51-994,2-5-512,10-3-5637,1-17-5926</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9:09.914"/>
    </inkml:context>
    <inkml:brush xml:id="br0">
      <inkml:brushProperty name="width" value="0.025" units="cm"/>
      <inkml:brushProperty name="height" value="0.025" units="cm"/>
    </inkml:brush>
  </inkml:definitions>
  <inkml:trace contextRef="#ctx0" brushRef="#br0">59 0 22774,'0'0'-65,"-53"0"1,48 0-1057,5 7-961,23-1-640,2-6-3108</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9:11.447"/>
    </inkml:context>
    <inkml:brush xml:id="br0">
      <inkml:brushProperty name="width" value="0.025" units="cm"/>
      <inkml:brushProperty name="height" value="0.025" units="cm"/>
    </inkml:brush>
  </inkml:definitions>
  <inkml:trace contextRef="#ctx0" brushRef="#br0">0 1 5349,'0'0'7682,"8"1"-7404,33 8-151,-1 2 0,0 2 1,41 19-1,62 20-151,-73-34-343,1-4-1,133 11 0,151-15 1615,-159-8-547,706 45 508,-58-1-366,47-24-539,686 27 1946,-579-34-2047,-941-16-178,1-3-1,-1-2 1,0-2-1,88-25 1,-107 15 368,-37 17-302,1 0-1,-1 0 0,0 0 1,1 0-1,-1 0 0,0 0 1,0 0-1,1-1 0,-1 1 1,0-1-1,0 1 1,-1 0-1,1-1 0,0 1 1,0-1-1,-1 0 0,1 1 1,-1-1-1,1 0 0,-1-2 1,-12 4-6326,8 0 156</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9:14.483"/>
    </inkml:context>
    <inkml:brush xml:id="br0">
      <inkml:brushProperty name="width" value="0.025" units="cm"/>
      <inkml:brushProperty name="height" value="0.025" units="cm"/>
    </inkml:brush>
  </inkml:definitions>
  <inkml:trace contextRef="#ctx0" brushRef="#br0">111 148 5605,'-11'-3'5376,"2"2"-4476,1 0-376,0 0 0,0-1 0,0 0 0,0 0 0,1-1 0,-1 0 0,1 0-1,0 0 1,-12-9 0,18 12-476,1 0 0,0-1 0,0 1 0,0 0-1,-1-1 1,1 1 0,0 0 0,0-1 0,0 1 0,0 0 0,0-1-1,0 1 1,0 0 0,0-1 0,0 1 0,0-1 0,0 1 0,0 0-1,0-1 1,0 1 0,0 0 0,0-1 0,0 1 0,0 0 0,1-1 0,-1 1-1,0 0 1,0-1 0,0 1 0,0 0 0,1 0 0,-1-1 0,0 1-1,0 0 1,1 0 0,-1-1 0,0 1 0,1 0 0,-1 0 0,0 0-1,1-1 1,-1 1 0,0 0 0,1 0 0,-1 0 0,0 0 0,1 0-1,-1 0 1,0 0 0,1 0 0,-1 0 0,0 0 0,1 0 0,-1 0-1,0 0 1,1 0 0,50-9 600,0 2 1,69 0-1,-28 2-271,1762 2 1486,-927 18-539,-919-15-1312,168-13 415,-155 10-302,1 0 0,-2-2 0,1 0 0,-1-2 0,1 0 0,21-12 0,-25 6 794,-16 6-2903,-10 6-4799,-1 1-125</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41:25.202"/>
    </inkml:context>
    <inkml:brush xml:id="br0">
      <inkml:brushProperty name="width" value="0.025" units="cm"/>
      <inkml:brushProperty name="height" value="0.025" units="cm"/>
    </inkml:brush>
  </inkml:definitions>
  <inkml:trace contextRef="#ctx0" brushRef="#br0">73 252 10410,'0'0'459,"-9"-3"128,-3 1-371,9 1-121,-1 1 0,0-1 0,1 0 0,-1 0 0,1 0 1,0 0-1,-1-1 0,1 1 0,0-1 0,0 0 0,0 0 0,-5-4 0,8 5-82,-1 1 0,1-1 0,-1 0-1,1 1 1,0-1 0,-1 0 0,1 1 0,0-1-1,0 0 1,0 0 0,-1 1 0,1-1-1,0 0 1,0 1 0,0-1 0,0 0 0,0 0-1,1 1 1,-1-1 0,0 0 0,0 0 0,0 1-1,0-1 1,1 0 0,-1 1 0,0-1-1,1 0 1,-1 1 0,1-1 0,-1 1 0,1-1-1,-1 0 1,1 1 0,-1-1 0,1 1 0,-1 0-1,1-1 1,0 1 0,-1-1 0,1 1-1,0-1 1,32-20-21,-29 19 66,26-13-6,1 0-1,0 2 1,1 2-1,0 0 1,1 3-1,0 0 1,1 2-1,-1 2 0,1 1 1,45 2-1,154 10 89,-128-3-76,189-12-1,-199-4-40,296-24 36,-313 32-97,0 3 0,0 3 1,79 16-1,-133-16 18,164 32 14,347 20 0,194-82 99,-366 7-63,339-59 106,-536 54-112,-164 24-24,33-7 49,1 2 1,0 2-1,0 1 1,0 2 0,0 1-1,57 10 1,-50-4-353,-16-7-2918,-21 0-1642</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44:26.211"/>
    </inkml:context>
    <inkml:brush xml:id="br0">
      <inkml:brushProperty name="width" value="0.025" units="cm"/>
      <inkml:brushProperty name="height" value="0.025" units="cm"/>
    </inkml:brush>
  </inkml:definitions>
  <inkml:trace contextRef="#ctx0" brushRef="#br0">0 238 11243,'0'0'549,"11"-9"-431,36-25-33,-41 32-74,1 0-1,-1 0 0,1 0 0,-1 1 0,1 0 0,0 0 1,0 1-1,-1 0 0,1 0 0,0 1 0,-1-1 1,1 1-1,0 1 0,-1-1 0,1 1 0,11 6 1,-12-6 13,90 24 36,116 17 0,62 15 1907,-200-36-1593,1-3 0,1-3-1,1-3 1,127 4 0,-75-24-242,-2-6-1,203-46 1,137-16-79,-112 56 102,182-17 384,-285 3-375,212-20-79,-339 45-47,216 13 1,-127 16 13,241 11 371,-13-59 253,-4-35 302,92-9-7592,-414 61-1970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6.701"/>
    </inkml:context>
    <inkml:brush xml:id="br0">
      <inkml:brushProperty name="width" value="0.025" units="cm"/>
      <inkml:brushProperty name="height" value="0.025" units="cm"/>
    </inkml:brush>
  </inkml:definitions>
  <inkml:trace contextRef="#ctx0" brushRef="#br0">0 359 4773,'0'0'6406,"1"9"-2712,-1-4-3247,6 36 2056,-6-39-2348,0-1 0,1 1 1,-1 0-1,1-1 0,0 1 0,0-1 0,0 1 0,-1-1 0,1 1 0,1-1 0,-1 1 0,0-1 0,0 0 1,0 0-1,1 0 0,-1 0 0,0 1 0,1-2 0,-1 1 0,1 0 0,0 0 0,-1 0 0,1-1 0,3 2 1,2-2 36,0 0 0,1 0 0,-1 0 0,0-1 1,1 0-1,-1 0 0,0 0 0,0-1 0,0-1 0,0 1 1,0-1-1,-1 0 0,1-1 0,11-7 0,-9 5-22,0-1 0,0-1 0,0 1-1,-1-1 1,0-1 0,-1 0 0,0 0-1,0 0 1,5-11 0,-7 2 683,-14 14 190,6 4-951,1 1 0,-1-1 0,1 1 0,0 0 0,-1 0 0,1 0 0,0 1 0,-1-1 0,1 0 0,0 1 0,-3 2 0,-7 9 199,-1 0 0,2 1 0,0 0 0,-17 29-1,23-36-242,2 0-1,-1 0 1,1 0-1,0 0 1,1 0-1,0 1 1,0-1-1,0 1 1,1-1-1,0 1 1,1 0-1,-1-1 1,3 17-1,-2-23-43,1 1-1,0-1 0,0 1 0,0-1 1,0 0-1,0 1 0,0-1 0,0 0 1,0 1-1,0-1 0,0 0 0,1 0 0,-1 0 1,1 0-1,-1 0 0,0-1 0,1 1 1,0 0-1,-1-1 0,1 1 0,-1-1 1,1 1-1,0-1 0,-1 0 0,1 1 1,0-1-1,-1 0 0,1 0 0,0-1 1,0 1-1,-1 0 0,1 0 0,-1-1 0,4 0 1,1 0-143,0-1 1,0 1 0,0-1-1,0-1 1,0 1 0,0-1-1,0 0 1,5-4 0,-6 4-491,-1-2 1,1 1 0,-1-1-1,0 1 1,0-1 0,-1 0-1,1-1 1,4-9 0,-5 7-929,0 1 1,-1 0 0,0-1-1,0 0 1,-1 1 0,1-14 0,-2-21-8577</inkml:trace>
  <inkml:trace contextRef="#ctx0" brushRef="#br0" timeOffset="1">94 25 15951,'0'0'7655,"-49"-25"-4932,47 25-1314,2 13-512,2 3-545,16-2-320,5-6-480,4-5-3428,-3-3-7206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7.385"/>
    </inkml:context>
    <inkml:brush xml:id="br0">
      <inkml:brushProperty name="width" value="0.025" units="cm"/>
      <inkml:brushProperty name="height" value="0.025" units="cm"/>
    </inkml:brush>
  </inkml:definitions>
  <inkml:trace contextRef="#ctx0" brushRef="#br0">0 1 8712,'0'0'18722,"5"7"-17772,0 5-851,-1 1-1,0-1 1,0 1 0,-1-1-1,-1 1 1,0 0 0,-1 0-1,0 0 1,-3 26-1,2-22-83,-1 0 0,2 0 0,1 0-1,0 0 1,1-1 0,8 28-1,-11-43-12,1 0 0,-1 0 0,0 0 0,1 0 0,-1 0 0,1 0 0,0 0 0,-1 0 0,1 0 0,0 0 0,-1 0 0,1-1 0,0 1 0,0 0 0,0 0 1,0-1-1,0 1 0,0-1 0,0 1 0,0-1 0,0 1 0,0-1 0,0 0 0,0 1 0,0-1 0,0 0 0,0 0 0,0 0 0,0 0 0,1 0 0,-1 0 0,0 0 0,0 0 0,0 0 0,0 0 0,0-1 0,0 1 0,0 0 0,0-1 0,0 1 0,0-1 0,0 1 0,0-1 0,0 0 0,0 1 0,0-1 0,1-1 0,6-4 9,-1-1 0,0 1 0,0-1 0,6-9 0,-10 13-13,11-15 3,-10 12-29,0 0 0,0 1 0,1-1 0,0 1 1,0 0-1,1 0 0,-1 0 0,1 1 0,8-5 0,-13 9 18,-1 0 0,1 0 0,-1 0 0,1 0 0,-1 0 1,1 1-1,-1-1 0,1 0 0,-1 0 0,1 1 0,-1-1 0,0 0 0,1 1 0,-1-1 0,0 0 0,1 1 0,-1-1 0,0 1 0,1-1 1,-1 1-1,0-1 0,0 0 0,0 1 0,1-1 0,-1 1 0,0-1 0,0 1 0,0-1 0,0 1 0,0-1 0,0 1 0,0-1 0,0 1 0,0-1 1,0 1-1,0 0 0,0 0 0,0 29-77,0-24 7,-5 33-549,3-32-101,1-1 0,0 1 0,0 0 1,1 0-1,0 12 0,15-23-2729,27-35-2995,-15 14 838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7.759"/>
    </inkml:context>
    <inkml:brush xml:id="br0">
      <inkml:brushProperty name="width" value="0.025" units="cm"/>
      <inkml:brushProperty name="height" value="0.025" units="cm"/>
    </inkml:brush>
  </inkml:definitions>
  <inkml:trace contextRef="#ctx0" brushRef="#br0">77 21 10442,'0'0'11333,"-9"11"-9464,5-6-1652,-42 59 1400,44-61-1517,0 0 0,0 1 0,0-1 0,0 1 0,1-1 0,0 1 0,-1 0 0,1-1 0,1 1 0,-1 0 0,0 0 0,1 0 0,0-1 0,0 1 0,0 0 0,0 0 0,1 0 0,-1 0 0,1-1 0,1 5 0,0-7-83,-1 1 0,1-1 0,-1 0 0,1 0 0,-1 0 0,1 0 0,-1-1 1,1 1-1,0 0 0,-1-1 0,1 1 0,0-1 0,0 1 0,0-1 0,-1 0 0,1 0 0,0 0 0,0 0 0,0 0 0,0 0 0,-1-1 0,4 0 0,41-11 189,-38 8-81,-1-1-1,0 0 1,0 0-1,0-1 1,-1 0 0,0 0-1,0-1 1,8-11-1,-12 16-51,0-1-1,0 0 1,0 0 0,0 0-1,0 0 1,-1-1-1,1 1 1,-1 0 0,0-1-1,0 1 1,0-1-1,0 1 1,-1-1 0,0 1-1,1-1 1,-1 1-1,-1-1 1,1 1 0,0-1-1,-1 1 1,0-1-1,1 1 1,-1-1 0,-2-3-1,0 4-50,1 1-1,-1-1 0,0 1 1,0-1-1,0 1 1,0 0-1,0 0 0,0 0 1,-1 1-1,1-1 1,-1 1-1,1 0 0,-1-1 1,1 2-1,-1-1 1,0 0-1,1 1 1,-1 0-1,0 0 0,-7 0 1,7 0-41,1 0 0,-1 0-1,0 1 1,0-1 0,0 1 0,1 0 0,-1 0 0,0 0 0,1 0 0,-1 1-1,1-1 1,-1 1 0,1 0 0,0 0 0,0 0 0,0 1 0,0-1 0,0 1-1,0 0 1,-3 4 0,5-6-122,0 0 0,0 1 0,1 0 0,-1-1-1,0 1 1,0-1 0,1 1 0,-1 0 0,1-1 0,0 1 0,-1 0-1,1 0 1,0-1 0,0 1 0,0 0 0,0 0 0,0 0 0,0-1-1,1 1 1,-1 0 0,1 0 0,-1-1 0,2 4 0,0-4-310,-1 1 0,1-1-1,0 0 1,0 1 0,-1-1 0,1 0 0,0 0 0,0-1 0,0 1 0,0 0 0,0 0 0,0-1 0,0 0 0,1 1 0,-1-1-1,0 0 1,0 0 0,4 0 0,21 0-6740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8.182"/>
    </inkml:context>
    <inkml:brush xml:id="br0">
      <inkml:brushProperty name="width" value="0.025" units="cm"/>
      <inkml:brushProperty name="height" value="0.025" units="cm"/>
    </inkml:brush>
  </inkml:definitions>
  <inkml:trace contextRef="#ctx0" brushRef="#br0">31 0 11018,'0'0'12087,"0"11"-10326,-18 181 2827,10-125-4046,7-54-453,0-6-66,0 0 0,0 0 0,1 0 1,-1-1-1,2 1 0,1 13 0,-2-19-20,1-1-1,-1 0 1,0 1-1,1-1 0,-1 1 1,1-1-1,-1 1 1,0-1-1,1 0 1,-1 1-1,1-1 0,-1 0 1,1 0-1,-1 1 1,1-1-1,-1 0 1,1 0-1,-1 0 0,1 0 1,0 1-1,-1-1 1,1 0-1,-1 0 0,1 0 1,-1 0-1,1 0 1,-1-1-1,1 1 1,0 0-1,-1 0 0,1 0 1,-1 0-1,1 0 1,-1-1-1,1 1 1,-1 0-1,1-1 0,-1 1 1,1-1-1,20-12 77,7-19-38,-24 26-87,0 1 0,1-1 0,0 1 0,0 0 0,0 0 0,0 0-1,1 1 1,-1-1 0,1 1 0,0 1 0,12-6 0,-17 10 42,0 0 1,0 0-1,-1 0 0,1 0 1,-1 0-1,1 0 0,-1 0 1,1 0-1,-1 0 0,0 1 1,0-1-1,1 0 0,-1 0 1,0 0-1,0 1 0,0-1 1,0 0-1,-1 0 0,1 2 1,-1 28-47,-11 53-1802,13-83 1624,-1-1 0,1 0 1,-1 0-1,1 0 0,-1 0 0,0 0 1,1 0-1,-1 1 0,1-1 1,-1 0-1,1 0 0,-1 0 1,1 0-1,-1-1 0,0 1 0,1 0 1,-1 0-1,1 0 0,-1 0 1,1 0-1,-1-1 0,0 1 0,1 0 1,-1 0-1,1 0 0,-1-1 1,0 1-1,1 0 0,-1-1 0,0 1 1,0 0-1,1-1 0,-1 1 1,0 0-1,0-1 0,1 1 0,-1-1 1,0 1-1,16-16-6223,-4-1-484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8.898"/>
    </inkml:context>
    <inkml:brush xml:id="br0">
      <inkml:brushProperty name="width" value="0.025" units="cm"/>
      <inkml:brushProperty name="height" value="0.025" units="cm"/>
    </inkml:brush>
  </inkml:definitions>
  <inkml:trace contextRef="#ctx0" brushRef="#br0">1 30 9673,'0'0'16010,"3"8"-15188,14 24-256,-16-31-545,-1-1 0,1 1 0,-1 0 0,1 0 0,-1-1 0,1 1 0,0 0 1,-1-1-1,1 1 0,0-1 0,-1 1 0,1-1 0,0 1 0,0-1 0,0 1 0,0-1 0,-1 0 0,1 0 0,0 1 0,0-1 0,0 0 0,0 0 1,0 0-1,0 0 0,0 0 0,0 0 0,-1 0 0,1 0 0,0 0 0,0-1 0,0 1 0,0 0 0,0-1 0,0 1 0,-1 0 0,1-1 1,0 1-1,0-1 0,0 1 0,-1-1 0,1 1 0,0-2 0,22-24 301,-5-14-203,-18 40-119,0 0 1,0 1-1,0-1 0,0 0 1,0 0-1,0 0 0,-1 0 1,1 0-1,0 0 0,0 0 1,0 0-1,0 0 1,0 0-1,0 1 0,0-1 1,0 0-1,0 0 0,0 0 1,0 0-1,0 0 0,-1 0 1,1 0-1,0 0 1,0 0-1,0 0 0,0 0 1,0 0-1,0 0 0,0 0 1,0 0-1,-1 0 0,1 0 1,0 0-1,0 0 1,0 0-1,0 0 0,0 0 1,0 0-1,0 0 0,0 0 1,0 0-1,-1 0 0,1 0 1,0 0-1,0 0 1,0 0-1,0 0 0,0 0 1,0 0-1,0 0 0,0-1 1,0 1-1,0 0 0,0 0 1,-1 0-1,1 0 1,0 0-1,0 0 0,0 0 1,0 0-1,0 0 0,0-1 1,0 1-1,-16 22 18,10-12 47,1-4-40,1-1 0,1 1 0,-1 0 0,1 0 0,0 1 0,0-1 0,1 1 0,0-1 0,-2 8 0,39-24 98,-25 7-245,0 2 0,0-1 0,0 1 0,0 0 0,11 2 0,-12-1 103,0 0 1,1 0-1,-1-1 0,0 0 0,0-1 0,13-4 1,-19 5 19,-1 0 1,0 0 0,0-1 0,0 1 0,1-1 0,-1 1-1,-1-1 1,1 0 0,0 0 0,0 0 0,-1 0 0,1 0 0,-1 0-1,1 0 1,-1-1 0,0 1 0,0 0 0,0-1 0,0 1-1,-1-1 1,1 1 0,-1-1 0,1 0 0,-1 1 0,0-1 0,0 1-1,0-5 1,0 6 3,0 0 0,0 1 0,0-1 0,0 0 0,0 1 0,0-1 0,0 0 0,0 1 0,0-1 0,0 0 0,0 1 0,0-1 0,-1 1 0,1-1 0,0 0 0,0 1 0,-1-1 0,1 1 0,-1-1 0,1 0 0,0 1 0,-1-1-1,1 1 1,-1-1 0,1 1 0,-1 0 0,1-1 0,-1 1 0,1-1 0,-1 1 0,0 0 0,1 0 0,-1-1 0,1 1 0,-1 0 0,0 0 0,1 0 0,-1 0 0,0-1 0,1 1 0,-1 0 0,0 0 0,1 0 0,-1 1 0,0-1 0,1 0 0,-1 0 0,0 0 0,1 0 0,-1 1 0,0-1 0,1 0-1,-1 0 1,1 1 0,-1-1 0,1 1 0,-1-1 0,0 0 0,1 1 0,0-1 0,-1 1 0,-4 2 41,0 1 0,1-1 0,0 1 0,0-1 0,0 1 0,-6 8 0,4-4-16,1 0 0,0 1 0,0-1-1,1 1 1,0 0 0,1 0 0,0 0 0,0 0-1,1 1 1,0-1 0,0 17 0,2-25-26,0 0 0,1-1 0,-1 1 0,0 0 0,1 0 0,-1 0 1,1 0-1,0-1 0,-1 1 0,1 0 0,-1-1 0,1 1 0,0 0 0,0-1 0,-1 1 0,1-1 1,0 1-1,0-1 0,0 0 0,0 1 0,-1-1 0,1 0 0,0 1 0,0-1 0,0 0 0,0 0 1,0 0-1,0 0 0,0 0 0,0 0 0,0 0 0,0 0 0,-1 0 0,1 0 0,2-1 0,35-8 68,10-17-86,17-7-112,-61 32 119,1-1-1,-1 1 1,1 0 0,0 0-1,-1 0 1,1 0 0,0 1-1,-1 0 1,1 0 0,0 0-1,-1 0 1,7 2 0,-10-1 53,1 1 0,0-1-1,-1 1 1,0-1 0,1 1 0,-1-1 0,0 1 0,0 0 0,0-1-1,0 1 1,0 0 0,0 0 0,0 0 0,-1 0 0,1 0 0,-1 0 0,1 0-1,-1 0 1,0 0 0,0 0 0,0 4 0,9 28 631,-8-34-672,0 1-1,-1 0 1,1-1-1,0 1 1,0-1-1,0 1 0,-1-1 1,1 1-1,0-1 1,0 0-1,0 0 1,0 1-1,0-1 1,0 0-1,-1 0 1,1 0-1,0 0 1,0 0-1,0 0 0,0 0 1,0 0-1,0 0 1,0 0-1,0-1 1,0 1-1,-1 0 1,1-1-1,0 1 1,0 0-1,0-1 1,0 1-1,-1-1 1,1 0-1,0 1 0,1-2 1,31-27 67,12-8-51,-43 35-112,1 1-1,-1 0 1,0 0 0,1 0-1,-1 0 1,1 0-1,-1 1 1,1-1-1,-1 1 1,1-1 0,-1 1-1,1 0 1,-1 0-1,1 0 1,0 0 0,-1 1-1,1-1 1,-1 1-1,4 1 1,2 7-302,-7-4-1998,-19-9-15122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9.227"/>
    </inkml:context>
    <inkml:brush xml:id="br0">
      <inkml:brushProperty name="width" value="0.025" units="cm"/>
      <inkml:brushProperty name="height" value="0.025" units="cm"/>
    </inkml:brush>
  </inkml:definitions>
  <inkml:trace contextRef="#ctx0" brushRef="#br0">0 88 14446,'0'0'2818,"51"-27"-544,-10 14-224,12 1-1153,0 2-801,3-2-2114,-2-1-8071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19.679"/>
    </inkml:context>
    <inkml:brush xml:id="br0">
      <inkml:brushProperty name="width" value="0.025" units="cm"/>
      <inkml:brushProperty name="height" value="0.025" units="cm"/>
    </inkml:brush>
  </inkml:definitions>
  <inkml:trace contextRef="#ctx0" brushRef="#br0">13 0 13261,'0'0'10954,"5"62"-9865,-5-26-673,0 3-288,0 1-63,0-3-65,0-6-641,0-5-832,0-9-706,-6-9-1344,-5-7-3171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6.657"/>
    </inkml:context>
    <inkml:brush xml:id="br0">
      <inkml:brushProperty name="width" value="0.025" units="cm"/>
      <inkml:brushProperty name="height" value="0.025" units="cm"/>
    </inkml:brush>
  </inkml:definitions>
  <inkml:trace contextRef="#ctx0" brushRef="#br0">0 122 7976,'0'0'12011,"64"-13"-11050,-26-2-609,2-3-256,1 1-96,-2-1-801,-3 2-1601,-9 3-2883,-4 1-2947</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0.006"/>
    </inkml:context>
    <inkml:brush xml:id="br0">
      <inkml:brushProperty name="width" value="0.025" units="cm"/>
      <inkml:brushProperty name="height" value="0.025" units="cm"/>
    </inkml:brush>
  </inkml:definitions>
  <inkml:trace contextRef="#ctx0" brushRef="#br0">0 54 11339,'11'-6'3923,"2"-2"-2967,0 2 0,1-1-1,-1 2 1,1 0-1,0 0 1,0 2-1,30-5 1,-33 8-748,1 0 1,0 0-1,0 1 0,0 0 1,0 1-1,21 7 0,-31-8-199,1-1-1,-1 1 1,0 0-1,1 0 1,-1 0-1,0 0 1,0 1-1,0-1 1,0 1-1,0-1 1,-1 1-1,1-1 1,0 1-1,-1 0 1,1 0-1,-1 0 1,1 0-1,-1 0 1,0 0-1,0 0 1,0 1-1,0-1 1,-1 0-1,1 0 1,0 1-1,-1-1 1,0 1-1,1-1 1,-1 0-1,0 1 1,0-1-1,0 1 1,-1-1-1,1 0 1,-1 1-1,1-1 1,-1 0-1,0 1 1,0-1-1,0 0 1,-2 4-1,-1 0 178,0 0 1,0 0-1,-1 0 1,0-1-1,0 0 0,-1 0 1,0 0-1,1 0 1,-1-1-1,-1 0 0,-12 6 1,5-3 52,0 0 0,-1-1 0,1-1 0,-26 6 1,85-34-5819,57-1-7863,-68 18 7479</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0.519"/>
    </inkml:context>
    <inkml:brush xml:id="br0">
      <inkml:brushProperty name="width" value="0.025" units="cm"/>
      <inkml:brushProperty name="height" value="0.025" units="cm"/>
    </inkml:brush>
  </inkml:definitions>
  <inkml:trace contextRef="#ctx0" brushRef="#br0">0 60 4933,'0'0'8418,"2"8"-5012,-2 69 783,-2-19-1545,2-57-2610,0 0 0,0 0 0,0 0 0,1 0 0,-1 0-1,0 0 1,0 0 0,0 0 0,1 0 0,-1 0 0,1 0-1,-1 0 1,0-1 0,1 1 0,0 0 0,-1 0 0,1 0 0,-1-1-1,1 1 1,0 0 0,0-1 0,-1 1 0,1 0 0,0-1-1,0 1 1,0-1 0,0 1 0,0-1 0,-1 0 0,1 1 0,0-1-1,0 0 1,0 0 0,0 1 0,0-1 0,0 0 0,0 0-1,0 0 1,0 0 0,0 0 0,0-1 0,0 1 0,0 0 0,0 0-1,0-1 1,0 1 0,0 0 0,0-1 0,0 1 0,1-2 0,4 0 97,-1 0 1,1-1 0,0 0-1,-1-1 1,0 1-1,9-8 1,-2-1 20,0-1 0,-1 0 0,14-23 0,-20 29-138,-2 1 0,1-1 0,-1 0 0,0 0 1,0 0-1,-1-1 0,0 1 0,0-1 0,-1 1 0,1-11 1,-15 31 27,8-4 9,1 1-1,0-1 0,1 1 0,0-1 1,0 1-1,1 0 0,1 0 0,0 0 1,0 1-1,1-1 0,1 14 0,-1-22-31,0-1 0,1 1-1,-1-1 1,1 1-1,0-1 1,-1 0-1,1 1 1,0-1-1,0 0 1,0 1-1,0-1 1,0 0-1,0 0 1,0 0-1,0 0 1,0 0-1,0 0 1,1 0-1,-1 0 1,0-1-1,1 1 1,-1 0-1,1-1 1,-1 1-1,1-1 1,-1 1-1,1-1 1,-1 0-1,1 0 1,-1 0 0,1 0-1,-1 0 1,1 0-1,0 0 1,-1 0-1,1 0 1,-1-1-1,2 0 1,4 0 36,-1-1 0,1 1 0,-1-1 0,1-1 1,-1 1-1,0-1 0,10-6 0,-3-2-31,-1 0-1,0-1 1,-1 0 0,0-1-1,-1 0 1,0-1-1,-1 0 1,-1 0-1,0-1 1,-1 0 0,7-21-1,-21 55 79,0 1 0,1 0 0,1 0 1,1 0-1,1 0 0,1 1 0,1 38 0,1-58-88,0 0 0,0 0 0,1 0 0,-1 0 0,0 0 0,1-1 0,-1 1 1,1 0-1,-1 0 0,1-1 0,0 1 0,-1 0 0,1-1 0,0 1 0,-1-1 0,1 1 0,0-1 0,0 1 0,-1-1 0,1 1 1,0-1-1,0 0 0,0 1 0,0-1 0,0 0 0,-1 0 0,1 0 0,0 0 0,0 0 0,0 0 0,0 0 0,0 0 0,0 0 0,0 0 1,0 0-1,-1 0 0,1-1 0,0 1 0,0 0 0,0-1 0,0 1 0,1-1 0,36-19 112,-26 10-130,-1 1 0,-1-2 0,0 0 0,0 0 0,-1-1 0,0 0 0,-1 0-1,0-1 1,-1 0 0,-1-1 0,0 1 0,4-16 0,-10 27-146,-4 21-197,-18 36 233,16-43-83,0 0 0,1 1 1,0 0-1,1 0 0,1 0 0,0 0 1,1 0-1,0 1 0,0 14 1,15-33-5538,1-13-229,-2-8-3625</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0.876"/>
    </inkml:context>
    <inkml:brush xml:id="br0">
      <inkml:brushProperty name="width" value="0.025" units="cm"/>
      <inkml:brushProperty name="height" value="0.025" units="cm"/>
    </inkml:brush>
  </inkml:definitions>
  <inkml:trace contextRef="#ctx0" brushRef="#br0">0 0 11115,'0'0'12684,"53"59"-14062,-37-46-1985,6-2-3203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1.204"/>
    </inkml:context>
    <inkml:brush xml:id="br0">
      <inkml:brushProperty name="width" value="0.025" units="cm"/>
      <inkml:brushProperty name="height" value="0.025" units="cm"/>
    </inkml:brush>
  </inkml:definitions>
  <inkml:trace contextRef="#ctx0" brushRef="#br0">141 0 14990,'0'0'4031,"-10"4"-679,4-1-2784,-63 32 3245,64-33-3606,1 1 0,-1 0-1,1 0 1,-1 0 0,1 1-1,0-1 1,0 1 0,1 0-1,-1 0 1,1 0 0,0 1-1,-4 7 1,7-11-206,0-1 0,0 1 0,0-1 0,0 0 0,0 1 0,0-1 0,0 1-1,0-1 1,0 0 0,0 1 0,0-1 0,0 0 0,1 1 0,-1-1 0,0 0 0,0 1 0,0-1 0,1 0 0,-1 1-1,0-1 1,1 0 0,-1 0 0,0 1 0,0-1 0,1 0 0,-1 0 0,0 0 0,1 1 0,-1-1 0,1 0-1,-1 0 1,0 0 0,1 0 0,-1 0 0,0 0 0,1 0 0,-1 0 0,1 0 0,-1 0 0,1 0 0,21 1-140,-19-1 91,4 0-74,28 0-1156,54 7 0,-81-7 1118,0 2-1,0-1 1,0 1 0,-1 1-1,1-1 1,-1 1 0,1 0 0,-1 1-1,0 0 1,0 0 0,-1 0-1,1 1 1,6 6 0,-12-10 171,0 1 0,1-1 0,-1 0 0,0 1 0,0 0 0,0-1 1,0 1-1,0 0 0,0-1 0,0 1 0,0 0 0,-1 0 0,1 0 0,-1 0 1,1 0-1,-1 0 0,0 0 0,0-1 0,0 1 0,0 0 0,0 0 0,0 0 1,0 0-1,-1 0 0,-1 4 0,1-3 110,-1 0 0,-1 0-1,1 1 1,0-2 0,-1 1 0,1 0-1,-1 0 1,0-1 0,0 0 0,0 1 0,0-1-1,-6 3 1,0-1-7,1 0 0,0 0 0,-1-1 0,0 0 0,0-1-1,0 0 1,0 0 0,0-1 0,0 0 0,-16-1 0,24 0-226,0 0 0,-1 0 1,1-1-1,0 1 0,0-1 0,0 1 0,0-1 0,0 1 1,0-1-1,0 0 0,0 0 0,0 1 0,0-1 1,0 0-1,1 0 0,-1 0 0,0 0 0,1 0 1,-1 0-1,0 0 0,1 0 0,-1 0 0,1 0 0,0 0 1,-1 0-1,1-1 0,-1-1 0,0-21-5485,1 0-3324</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1.563"/>
    </inkml:context>
    <inkml:brush xml:id="br0">
      <inkml:brushProperty name="width" value="0.025" units="cm"/>
      <inkml:brushProperty name="height" value="0.025" units="cm"/>
    </inkml:brush>
  </inkml:definitions>
  <inkml:trace contextRef="#ctx0" brushRef="#br0">60 151 5349,'0'0'6209,"9"-3"-1341,-4 1-4224,1 0-1,-1 0 0,0 0 1,0 0-1,0-1 1,0 0-1,-1 0 0,1 0 1,-1-1-1,1 0 1,-1 1-1,-1-2 0,1 1 1,4-6-1,-6 6-548,0 0 0,-1 0 0,1 1 1,-1-1-1,0 0 0,0-1 0,0 1 0,-1 0 0,1-6 0,-1 8-76,1 0-1,-1 0 1,0 1-1,0-1 1,0 0-1,0 0 1,-1 0-1,1 1 1,0-1-1,-1 0 1,1 1-1,-1-1 1,0 0 0,1 1-1,-1-1 1,0 0-1,0 1 1,0-1-1,0 1 1,0 0-1,-1-1 1,1 1-1,0 0 1,0 0-1,-1 0 1,1 0-1,-1 0 1,1 0-1,-1 0 1,0 0-1,1 1 1,-1-1-1,0 0 1,1 1-1,-1 0 1,0-1 0,0 1-1,1 0 1,-1 0-1,-2 0 1,0 0 33,0 1 0,-1-1 0,1 1 0,0 0 0,0 1 0,0-1 0,0 1 0,0-1 0,1 1 0,-1 0 0,0 1 0,1-1 0,0 0 0,-1 1 0,1 0 0,-4 4 0,2 0-5,0 0 0,1 0 0,-1 0 0,2 0 0,-1 1-1,1-1 1,0 1 0,0 0 0,1 0 0,0 0 0,1 0-1,0 1 1,0 14 0,1-20-51,0 1-1,0-1 1,0 1 0,1-1-1,0 1 1,0-1 0,0 1-1,0-1 1,1 0-1,-1 1 1,1-1 0,-1 0-1,1 0 1,0 0 0,1 0-1,-1 0 1,0-1 0,1 1-1,0-1 1,-1 0-1,1 1 1,0-1 0,0 0-1,0-1 1,0 1 0,1 0-1,-1-1 1,0 0-1,1 0 1,-1 0 0,1 0-1,-1 0 1,6-1 0,5 2-1322,1-1 1,-1-1 0,27-3 0,8-8-6411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2.013"/>
    </inkml:context>
    <inkml:brush xml:id="br0">
      <inkml:brushProperty name="width" value="0.025" units="cm"/>
      <inkml:brushProperty name="height" value="0.025" units="cm"/>
    </inkml:brush>
  </inkml:definitions>
  <inkml:trace contextRef="#ctx0" brushRef="#br0">213 12 7399,'0'0'8990,"-8"-2"-6017,-9-1-1603,1 0 0,-1 1 0,-31 1 0,42 1-1271,0 0 0,0 0 0,0 1 0,0 0 0,0 0 0,0 1 0,0 0 1,1 0-1,-1 0 0,0 0 0,1 1 0,0 0 0,0 0 0,0 1 0,0-1 0,-6 7 0,11-10-98,-1 0-1,1 1 0,-1-1 1,1 1-1,0-1 0,-1 1 0,1-1 1,0 0-1,-1 1 0,1-1 0,0 1 1,0-1-1,0 1 0,-1 0 1,1-1-1,0 1 0,0-1 0,0 1 1,0-1-1,0 1 0,0-1 1,0 1-1,0 0 0,0-1 0,0 1 1,0-1-1,0 1 0,1-1 0,-1 1 1,0-1-1,0 1 0,0-1 1,1 1-1,-1-1 0,0 1 0,1-1 1,-1 1-1,0-1 0,1 0 1,-1 1-1,1-1 0,-1 0 0,0 1 1,1-1-1,-1 0 0,1 1 0,-1-1 1,1 0-1,0 0 0,-1 0 1,1 1-1,-1-1 0,1 0 0,-1 0 1,1 0-1,-1 0 0,1 0 1,-1 0-1,1 0 0,0 0 0,46 3 19,-35-3 4,-9 0-17,27 2-46,47 8 0,-69-8 26,0-1-1,-1 1 0,1 1 0,-1 0 1,1 0-1,-1 0 0,0 1 0,0 0 1,-1 0-1,1 1 0,8 7 0,-13-10 17,-1 0 0,1-1-1,0 1 1,-1 0 0,1 0-1,-1 0 1,0 0-1,0 0 1,0 0 0,0 1-1,0-1 1,0 0 0,0 0-1,-1 1 1,1-1 0,-1 0-1,0 1 1,0-1 0,0 1-1,0-1 1,0 0 0,-1 5-1,0-4 90,0 0 0,-1 1 0,0-1 0,0 0 0,0 0 0,0 0 0,0 0 0,0 0 0,-1-1 0,1 1 0,-1-1 0,0 0 0,-4 4 0,-3 0 265,0-1 0,0 1 0,0-2 0,0 1 0,-1-1 0,0-1 0,0 0 0,-17 3 1,22-6-274,0 1 0,0-1 1,0 0-1,0 0 1,0-1-1,0 0 1,0 0-1,0 0 1,0-1-1,-10-4 0,14 4-142,0 1 0,0 0-1,0-1 1,0 0-1,0 0 1,0 1-1,0-1 1,1 0-1,-1 0 1,1 0-1,0-1 1,-1 1 0,1 0-1,0-1 1,0 1-1,1 0 1,-1-1-1,0 1 1,1-1-1,-1 1 1,1-1 0,0 1-1,0-1 1,0 1-1,0-1 1,1 0-1,-1 1 1,1-3-1,0 2-285,0 0-1,0 0 0,0 0 1,0 0-1,0 0 1,1 1-1,-1-1 0,1 1 1,0-1-1,0 1 0,0-1 1,0 1-1,0 0 0,0 0 1,1 0-1,-1 0 0,5-2 1,48-22-9865,-22 15 1049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2.559"/>
    </inkml:context>
    <inkml:brush xml:id="br0">
      <inkml:brushProperty name="width" value="0.025" units="cm"/>
      <inkml:brushProperty name="height" value="0.025" units="cm"/>
    </inkml:brush>
  </inkml:definitions>
  <inkml:trace contextRef="#ctx0" brushRef="#br0">73 171 15791,'0'0'7031,"10"-5"-4544,-10 5-2474,5-2 63,-1 0 1,1 0 0,-1 0-1,0-1 1,0 1 0,0-1-1,0 0 1,0 0 0,-1-1-1,1 1 1,-1-1 0,0 0-1,0 1 1,0-2 0,-1 1-1,1 0 1,-1 0 0,0-1-1,0 1 1,0-1 0,-1 1-1,0-1 1,1-8 0,-1 10-65,-1-1 1,0 1 0,0-1 0,0 1 0,0 0-1,-1-1 1,1 1 0,-1 0 0,0 0-1,0-1 1,0 1 0,-1 0 0,1 0 0,-1 0-1,1 0 1,-1 0 0,-4-4 0,4 6 13,1 0 0,-1-1 0,0 1 0,0 0 0,0 0 1,0 1-1,0-1 0,0 0 0,0 1 0,0-1 0,-1 1 0,1 0 1,0-1-1,0 1 0,0 0 0,-1 0 0,1 1 0,0-1 0,0 0 1,0 1-1,0-1 0,0 1 0,0 0 0,0 0 0,0 0 0,0 0 1,0 0-1,0 0 0,-2 2 0,-2 2 38,0 0 1,0 0-1,0 1 0,1 0 0,-1 0 1,2 0-1,-1 1 0,1 0 1,0 0-1,0 0 0,0 0 0,1 1 1,1-1-1,-1 1 0,-2 15 1,4-17-51,0-1 1,1 0 0,-1 1 0,1-1 0,0 1 0,1-1-1,-1 0 1,1 1 0,0-1 0,1 0 0,1 6 0,-2-8-15,1 0 0,0 0 0,-1 0 0,1-1 0,0 1 0,0-1 0,0 1 0,0-1 0,1 0 0,-1 0 0,1 0-1,-1 0 1,1 0 0,0 0 0,0-1 0,0 1 0,0-1 0,0 0 0,4 1 0,2 0-19,0 0 0,1-1 0,-1 0 0,0-1 0,0 0 0,0 0 0,0-1 0,1 0 0,-1 0 0,0-1 0,-1-1 0,1 1 0,0-2 0,-1 1 0,1-1 0,-1 0 0,0-1 0,10-7 0,-4 1-77,0 0 0,-1-1-1,0 0 1,-1-1 0,-1 0-1,0-1 1,-1 0 0,14-27 0,-41 105 69,12-52 81,2-4 41,-1 0-1,1 0 1,1 0 0,-1 1-1,1-1 1,1 1 0,-1 9-1,2-17-78,1-1-1,-1 1 1,0-1-1,1 1 1,-1-1-1,1 0 1,-1 1-1,1-1 1,-1 0-1,1 1 1,-1-1-1,1 0 1,-1 0-1,1 0 1,0 1-1,-1-1 1,1 0-1,-1 0 1,1 0-1,0 0 1,-1 0-1,1 0 1,-1 0-1,1 0 1,-1 0-1,1 0 1,0-1-1,-1 1 1,1 0-1,-1 0 1,1 0-1,-1-1 1,1 1-1,-1 0 1,1-1-1,22-8 105,36-35-44,2-3-29,-56 44-46,-1 1 1,1-1-1,0 1 1,0 0-1,0 0 1,0 0-1,0 0 1,1 1-1,-1 0 1,9 0-1,-13 1-1,0 1-1,0 0 1,-1-1 0,1 1-1,0 0 1,-1 0 0,1-1-1,-1 1 1,1 0 0,-1 0-1,1 0 1,-1 0 0,1 0-1,-1 0 1,0 0 0,1 0-1,-1 0 1,0 0 0,0 0-1,0 0 1,0 0 0,0 0-1,0 0 1,0 0 0,0 0-1,-1 1 1,-1 33 14,-5-7 49,5-21-43,0 0 0,1 0 0,0 0-1,0 0 1,0 9 0,1-15-23,0-1-1,0 0 1,0 0-1,0 0 1,0 1-1,1-1 1,-1 0-1,0 0 1,0 1-1,0-1 1,0 0-1,0 0 1,0 0-1,0 1 1,1-1 0,-1 0-1,0 0 1,0 0-1,0 1 1,0-1-1,1 0 1,-1 0-1,0 0 1,0 0-1,0 0 1,1 0-1,-1 1 1,0-1 0,0 0-1,0 0 1,1 0-1,-1 0 1,0 0-1,0 0 1,1 0-1,-1 0 1,0 0-1,0 0 1,1 0-1,-1 0 1,0 0-1,1 0 1,14-7-459,11-11-1313,24-40-6433,-22 15-688,-7 6-820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2.945"/>
    </inkml:context>
    <inkml:brush xml:id="br0">
      <inkml:brushProperty name="width" value="0.025" units="cm"/>
      <inkml:brushProperty name="height" value="0.025" units="cm"/>
    </inkml:brush>
  </inkml:definitions>
  <inkml:trace contextRef="#ctx0" brushRef="#br0">80 1 10218,'0'0'13570,"-6"13"-11680,-9 21-1167,2 1 0,1 0 1,2 1-1,1 0 0,-4 45 1,12-70-673,1-7-36,0 0 1,-1 0-1,1 1 0,1-1 1,-1 0-1,1 0 1,1 9-1,-1-12-13,0 0 0,0 0-1,0 0 1,-1 1 0,1-1 0,0 0 0,0 0-1,1-1 1,-1 1 0,0 0 0,0 0-1,0 0 1,1-1 0,-1 1 0,0-1 0,1 1-1,-1-1 1,0 1 0,1-1 0,-1 0-1,1 1 1,-1-1 0,0 0 0,1 0 0,-1 0-1,1 0 1,2-1 0,3 0-2,-1-1 0,1 0 1,0 0-1,-1 0 0,1-1 0,-1 0 0,0 0 1,0 0-1,0-1 0,0 0 0,-1 0 0,0-1 1,1 1-1,-1-1 0,-1 0 0,5-7 0,7-7-25,-2-1 1,0 0-1,13-28 0,4-26-546,-30 72-364,-1 4 278,0 0 0,0 0-1,-1-1 1,1 1-1,-1 0 1,1-1-1,-1 1 1,1 0-1,-1-1 1,0 1-1,0-1 1,-2 3 0,1-1-528,-9 15-6706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3.273"/>
    </inkml:context>
    <inkml:brush xml:id="br0">
      <inkml:brushProperty name="width" value="0.025" units="cm"/>
      <inkml:brushProperty name="height" value="0.025" units="cm"/>
    </inkml:brush>
  </inkml:definitions>
  <inkml:trace contextRef="#ctx0" brushRef="#br0">15 1 8776,'0'0'11531,"-15"64"-8392,15-50-705,6-5-832,11-5-1090,2-4-447,5 0-962,1-7-1954,-4-8-2210,0-4-5381</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3.631"/>
    </inkml:context>
    <inkml:brush xml:id="br0">
      <inkml:brushProperty name="width" value="0.025" units="cm"/>
      <inkml:brushProperty name="height" value="0.025" units="cm"/>
    </inkml:brush>
  </inkml:definitions>
  <inkml:trace contextRef="#ctx0" brushRef="#br0">0 87 12908,'0'0'10965,"8"4"-10676,-5-3-283,0 1 0,-1-1 0,1 0 0,0-1 1,0 1-1,0 0 0,-1-1 0,1 1 0,0-1 1,0 0-1,0 0 0,0 0 0,0-1 0,0 1 1,0-1-1,-1 1 0,1-1 0,0 0 0,0 0 1,-1 0-1,1-1 0,0 1 0,-1 0 0,0-1 1,1 0-1,-1 0 0,0 1 0,0-1 1,0-1-1,0 1 0,0 0 0,0 0 0,0-1 1,-1 1-1,0-1 0,1 1 0,-1-1 0,0 0 1,0 1-1,0-1 0,0 0 0,0-5 0,0 6 92,-1 0-1,1 0 1,-1 0-1,1 0 1,-1 0-1,0-1 0,0 1 1,0 0-1,0 0 1,0 0-1,-1 0 1,1 0-1,-1-3 1,0 4-45,1 1 0,0-1 1,0 1-1,-1-1 1,1 1-1,-1 0 0,1-1 1,0 1-1,-1 0 1,1-1-1,-1 1 0,1 0 1,-1 0-1,1-1 1,-1 1-1,1 0 0,-1 0 1,1 0-1,-1 0 1,1 0-1,-1 0 0,1-1 1,-1 1-1,1 1 1,-1-1-1,0 0 0,1 0 1,-1 0-1,1 0 1,-1 0-1,0 1 0,-2 0 23,-1 1 0,1 0-1,0-1 1,0 1 0,0 1-1,0-1 1,0 0-1,0 1 1,1 0 0,-1-1-1,1 1 1,0 0 0,-3 5-1,2-2-64,-1 1 1,1 0-1,1 0 0,-1 0 0,1 1 0,0-1 0,1 0 0,0 1 0,0-1 1,1 1-1,0 8 0,0-15-11,0 0 0,0 0 1,0 0-1,0 0 0,1 0 0,-1 0 1,0 0-1,1 0 0,-1-1 0,1 1 1,-1 0-1,1 0 0,-1 0 1,1-1-1,-1 1 0,1 0 0,0-1 1,-1 1-1,1 0 0,0-1 0,0 1 1,-1-1-1,1 1 0,0-1 0,0 0 1,0 1-1,0-1 0,0 1 1,34-2-89,-23-1 26,-1-1 1,0-1 0,19-8-1,-20 6 15,-1 1 0,1 1 0,0-1 0,0 2 0,0-1 0,0 1 0,1 1 0,-1 0 0,19-1 0,-29 3 60,1 1-1,0-1 0,0 0 1,-1 1-1,1-1 1,0 1-1,-1-1 0,1 1 1,0 0-1,-1-1 0,1 1 1,-1 0-1,1-1 1,-1 1-1,1 0 0,-1-1 1,0 1-1,1 0 0,-1 0 1,0 0-1,0-1 0,1 1 1,-1 0-1,0 0 1,0 0-1,0 0 0,0-1 1,0 1-1,0 1 0,-1 36 633,1-26-454,0-12-176,0 1 0,1-1 0,-1 1 0,0-1 0,1 1 0,-1-1 1,1 0-1,-1 1 0,1-1 0,-1 1 0,1-1 0,-1 0 0,1 1 0,-1-1 0,1 0 0,-1 0 1,1 1-1,0-1 0,-1 0 0,1 0 0,-1 0 0,1 0 0,0 0 0,-1 0 0,1 0 0,-1 0 1,1 0-1,0 0 0,-1 0 0,1 0 0,-1 0 0,1 0 0,0-1 0,-1 1 0,1 0 0,-1 0 1,1-1-1,26-7 25,-2-4-86,-19 8-68,0 1 0,-1 0 0,1 0 0,0 1 0,1 0 0,-1 0 0,0 0 0,1 1 0,-1 0 0,0 0 0,1 0 0,0 1 0,-1 0-1,7 1 1,-12 0 12,0 0-1,0 0 1,0 0-1,-1 0 1,1 1-1,-1-1 1,1 0-1,-1 0 0,1 0 1,-1 1-1,0-1 1,1 0-1,-1 1 1,0-1-1,0 0 1,0 1-1,0-1 0,0 0 1,0 1-1,-1 1 1,0 8-3328,-1-5-1845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47"/>
    </inkml:context>
    <inkml:brush xml:id="br0">
      <inkml:brushProperty name="width" value="0.025" units="cm"/>
      <inkml:brushProperty name="height" value="0.025" units="cm"/>
    </inkml:brush>
  </inkml:definitions>
  <inkml:trace contextRef="#ctx0" brushRef="#br0">1 33 12043,'0'0'7447,"4"9"-6544,13 27-396,-17-35-493,1 0 0,0 0-1,0 0 1,0 0 0,1 0 0,-1 0 0,0-1 0,0 1 0,0 0 0,1 0 0,-1-1-1,0 1 1,1-1 0,-1 1 0,0-1 0,1 0 0,-1 1 0,1-1 0,-1 0-1,0 0 1,1 0 0,-1 0 0,1 0 0,-1-1 0,1 1 0,-1 0 0,0-1 0,1 1-1,-1 0 1,2-2 0,33-18-562,-16-7-911,-17 23 1290,0 0 1,-1 0-1,1 0 1,1 1-1,-1-1 1,0 1-1,1-1 1,0 1-1,5-4 1,-7 44 1620,-13 55 799,6-63-1948,-2 50-1,7-67-2411,-2-4-2546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4.722"/>
    </inkml:context>
    <inkml:brush xml:id="br0">
      <inkml:brushProperty name="width" value="0.025" units="cm"/>
      <inkml:brushProperty name="height" value="0.025" units="cm"/>
    </inkml:brush>
  </inkml:definitions>
  <inkml:trace contextRef="#ctx0" brushRef="#br0">48 350 4388,'0'0'8461,"8"-9"-4371,-2 3-3265,-2 3-512,-1 0 0,1 0-1,-1 0 1,0 0 0,-1 0 0,1-1 0,0 1 0,-1-1 0,0 0 0,0 1 0,0-1 0,0 0 0,0-1-1,-1 1 1,0 0 0,1-5 0,-2 9-274,0 0 1,0 0-1,-1-1 0,1 1 0,0 0 1,0-1-1,0 1 0,0 0 0,0 0 1,-1-1-1,1 1 0,0 0 0,0 0 1,0 0-1,-1-1 0,1 1 0,0 0 1,0 0-1,-1 0 0,1 0 1,0 0-1,-1-1 0,1 1 0,0 0 1,0 0-1,-1 0 0,1 0 0,0 0 1,-1 0-1,1 0 0,0 0 0,-1 0 1,1 0-1,0 0 0,0 0 0,-1 0 1,1 0-1,0 0 0,-1 1 0,1-1 1,0 0-1,0 0 0,-1 0 0,1 1 1,-15 6 67,6 0-48,1 0 0,1 1 0,0 0 0,0 0 0,-8 13 0,12-17 13,0 0 0,0 0-1,1 1 1,0-1 0,0 0 0,0 1 0,0-1-1,1 1 1,0 0 0,0-1 0,0 1-1,1 0 1,-1 0 0,1 7 0,1-11-67,0 0 1,0 0-1,-1 0 1,1 0-1,0-1 1,0 1 0,0 0-1,1 0 1,-1-1-1,0 1 1,0-1-1,0 1 1,0-1 0,0 1-1,1-1 1,-1 0-1,0 1 1,0-1-1,1 0 1,-1 0 0,0 0-1,1 0 1,-1 0-1,0 0 1,2-1-1,35-3 48,-21-2-84,-1 0 0,0-2-1,0 0 1,-1 0 0,0-1-1,0-1 1,-1-1 0,-1 0-1,0 0 1,0-2 0,-1 1-1,-1-2 1,0 0 0,14-22-1,-13 3 25,-17 33 28,-7 17 19,5-5 21,1 1-1,0 0 1,0 0 0,1 0 0,1 0 0,0 1 0,1 0 0,1 0-1,-2 24 1,4-37-51,0 0-1,0 0 0,1 0 0,-1 0 0,0 0 1,1 0-1,-1 0 0,1-1 0,-1 1 1,1 0-1,-1 0 0,1 0 0,-1 0 1,1-1-1,0 1 0,0 0 0,-1-1 0,1 1 1,0 0-1,0-1 0,0 1 0,0-1 1,0 0-1,0 1 0,0-1 0,-1 0 0,1 1 1,0-1-1,0 0 0,0 0 0,0 0 1,0 0-1,0 0 0,0 0 0,0 0 1,0 0-1,0 0 0,0 0 0,0-1 0,0 1 1,0 0-1,0-1 0,1 0 0,5-1 32,-1 0-1,0 0 0,-1 0 1,1-1-1,0 0 1,5-4-1,6-7 35,-2 0 0,1-1 0,-2 0 0,0-2 0,-1 1 0,-1-2 0,0 0 0,-1 0 0,-1-1 0,-1 0 0,-1-1 0,-1 1 0,0-2 0,-1 1 0,-2-1 0,0 0 0,-1 0 0,0-25 0,-3 46-75,0 0-1,0 0 1,0 0-1,0 0 1,0 0-1,0 0 1,0 0-1,0 0 1,0 0-1,0 0 0,-1 0 1,1 0-1,0 0 1,0 0-1,0 0 1,0 0-1,0 0 1,0 0-1,0 0 1,0 0-1,0 0 1,0 0-1,0 0 1,0 0-1,-1 0 0,1 0 1,0 0-1,0 0 1,0 0-1,0 0 1,0 0-1,0 0 1,0 0-1,0 0 1,0 0-1,0 0 1,0-1-1,0 1 1,0 0-1,0 0 0,0 0 1,0 0-1,0 0 1,0 0-1,0 0 1,0 0-1,0 0 1,0 0-1,0 0 1,0-1-1,-7 14 9,-4 17 43,10-28-52,-13 36 385,3 0 1,1 1 0,1 1-1,-5 73 1,14-110-367,0-1-1,0 1 0,0-1 1,1 1-1,-1-1 1,1 1-1,-1-1 1,1 1-1,0-1 0,0 1 1,0-1-1,0 0 1,1 1-1,-1-1 0,1 0 1,-1 0-1,1 0 1,0 0-1,0-1 1,0 1-1,0 0 0,0-1 1,0 1-1,0-1 1,0 1-1,1-1 0,-1 0 1,0 0-1,1 0 1,-1-1-1,1 1 1,-1-1-1,1 1 0,-1-1 1,1 0-1,0 0 1,-1 0-1,1 0 0,3-1 1,2 1-5,1-1 0,-1 0 0,0-1 0,0 0 0,0 0 1,0-1-1,0 0 0,0 0 0,-1 0 0,0-1 0,11-8 0,-13 8-7,0-1 1,0 0-1,0 0 0,-1 0 0,1 0 0,-1-1 0,-1 0 0,1 0 0,-1 0 0,0 0 0,0 0 1,-1-1-1,0 1 0,0-1 0,-1 0 0,1 1 0,-1-1 0,-1 0 0,1 0 0,-2-13 0,1 20 0,0-1 0,0 1-1,1-1 1,-1 1 0,0-1-1,0 1 1,0-1 0,0 1-1,0 0 1,0-1-1,0 1 1,0-1 0,0 1-1,0-1 1,0 1 0,0-1-1,0 1 1,-1-1 0,1 1-1,0 0 1,0-1-1,0 1 1,-1-1 0,1 1-1,0 0 1,-1-1 0,1 1-1,0 0 1,0-1 0,-1 1-1,1 0 1,-1-1 0,1 1-1,0 0 1,-1 0-1,1 0 1,-1-1 0,1 1-1,-1 0 1,1 0 0,0 0-1,-1 0 1,1 0 0,-1 0-1,1 0 1,-1 0-1,1 0 1,-1 0 0,1 0-1,-1 0 1,1 0 0,0 0-1,-1 0 1,1 0 0,-1 1-1,1-1 1,-1 0-1,1 0 1,-1 1 0,-1 0-5,1 0 1,0 0-1,-1 1 1,1-1 0,0 0-1,0 1 1,0-1-1,0 1 1,0-1-1,0 1 1,0 0-1,1-1 1,-1 1-1,0 0 1,1 1-1,-1 1 0,0-1-1,1 1 0,0-1 0,-1 1 0,2-1 0,-1 0 0,0 1 0,1-1 0,-1 1 0,1-1 0,0 0 0,0 1 0,0-1 0,1 0 0,-1 0 0,1 0 0,-1 0 0,1 0 0,0 0 0,0 0 0,1-1 0,-1 1 0,1-1 0,-1 1 0,1-1 1,3 2-1,0-1-2,1 0 1,-1 0 0,1-1-1,0 0 1,0 0 0,0-1-1,0 1 1,0-2 0,1 1-1,-1-1 1,0 0 0,8-1-1,-8 0 7,1-1-1,-1 1 0,0-1 0,1 0 0,-1-1 0,0 0 0,0 0 1,0-1-1,-1 1 0,1-1 0,-1-1 0,8-7 0,-10 9-5,-1 0 0,0 0-1,1 0 1,-1-1-1,-1 1 1,1-1-1,-1 0 1,1 0 0,-1 0-1,0 0 1,-1 0-1,1 0 1,-1-1 0,1 1-1,-1-1 1,-1 1-1,1-1 1,-1 1-1,1-1 1,-1 1 0,-1-1-1,0-4 1,1 7 0,0 1 0,-1 0 0,1 0 1,0 0-1,-1-1 0,0 1 0,1 0 0,-1 0 0,1 0 1,-1 0-1,0 0 0,0 0 0,0 0 0,0 0 1,0 1-1,0-1 0,0 0 0,0 0 0,0 1 1,0-1-1,0 1 0,0-1 0,0 1 0,0-1 0,-1 1 1,1-1-1,0 1 0,0 0 0,-1 0 0,1 0 1,0 0-1,0 0 0,-1 0 0,1 0 0,0 0 0,0 1 1,-1-1-1,1 0 0,0 1 0,-2 0 0,-2 0-1,1 1-1,-1 0 1,1 0-1,0 0 1,0 0-1,0 1 1,0-1-1,0 1 1,-6 6-1,5-2 4,0 0-1,1 0 1,0 0-1,0 0 1,0 1-1,1 0 1,-3 10-1,5-16 0,0 0 1,1-1-1,-1 1 0,0 0 1,1 0-1,0 0 0,-1 0 1,1 0-1,0 0 0,0 0 1,0 0-1,0 0 0,0 0 1,1 0-1,-1 0 0,1 0 1,-1-1-1,1 1 0,0 0 1,-1 0-1,1 0 0,0-1 1,0 1-1,0 0 0,1-1 1,-1 1-1,0-1 0,0 1 1,1-1-1,-1 0 0,1 0 1,0 1-1,-1-1 0,1 0 1,2 1-1,17 2-63,1 0 0,0-1 0,0-1 0,0-1 0,1-1 0,23-3 0,17 0-419,31 3 38,-94-3 565,-1 0 0,1-1-1,-1 1 1,0 0 0,0 0-1,0 0 1,-1-1 0,1 1-1,-3-4 1,0 1-80,-39-77 441,40 75-451,-1-1 1,1 1-1,1-1 0,0 0 1,0 0-1,1 0 1,-1-17-1,2 25-35,1 1 1,-1-1-1,1 0 0,0 1 0,0-1 1,-1 1-1,1-1 0,0 1 0,0-1 1,-1 1-1,1-1 0,0 1 0,0 0 1,0 0-1,0-1 0,0 1 0,0 0 1,-1 0-1,1 0 0,0 0 0,0 0 1,0 0-1,0 0 0,0 0 0,1 1 1,27 1-663,51 13-5137,-33-8-1052</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6.265"/>
    </inkml:context>
    <inkml:brush xml:id="br0">
      <inkml:brushProperty name="width" value="0.025" units="cm"/>
      <inkml:brushProperty name="height" value="0.025" units="cm"/>
    </inkml:brush>
  </inkml:definitions>
  <inkml:trace contextRef="#ctx0" brushRef="#br0">154 221 4708,'0'0'12236,"-9"-3"-9855,4 1-2211,2 0-1,0 1-1,-1-1 1,1 1 0,-1 0 0,0 0 0,0 0-1,1 0 1,-1 1 0,0-1 0,0 1 0,1 0 0,-1 0-1,0 1 1,0-1 0,0 1 0,1 0 0,-1 0-1,0 0 1,1 0 0,-1 1 0,1-1 0,-1 1-1,1 0 1,0 0 0,-5 4 0,4-3-46,1 1 1,-1 0 0,1 0-1,-1 0 1,1 0-1,1 0 1,-1 1-1,1-1 1,-1 1-1,1 0 1,0-1-1,1 1 1,-1 0 0,1 0-1,0 1 1,0-1-1,1 0 1,0 0-1,0 0 1,0 8-1,1-12-97,0 0 0,0 0 0,-1 0 0,1 0 0,0 0 0,0 0 0,0 0 0,0-1 0,0 1 0,1 0 0,-1 0 0,0-1 0,0 1 0,0-1 0,1 1 0,-1-1 0,0 1 0,0-1 0,1 0 0,-1 0 0,0 0 0,1 0 1,-1 0-1,0 0 0,1 0 0,-1 0 0,0 0 0,1 0 0,-1-1 0,0 1 0,2-1 0,3-1 58,0 1 1,0-1 0,-1 0 0,1 0-1,-1-1 1,6-3 0,6-7-23,0-1 1,-2-1-1,0 0 0,0-1 1,-2-1-1,0 0 0,-1 0 1,-1-2-1,0 1 1,-1-1-1,-2-1 0,0 0 1,0 0-1,-2 0 1,6-35-1,-14 46 312,-6 18-282,-5 19 35,7-10-46,2 0 0,0 0 1,1 0-1,0 1 1,2-1-1,0 0 0,4 36 1,-3-52-70,0 0 0,0 0 0,1 0 0,-1 0 0,1 0 0,-1 0 0,1-1 0,0 1 0,0 0 0,0 0 0,0-1 0,0 1 0,0-1 0,0 1 0,0-1 0,1 1 0,-1-1 0,1 0 0,-1 1 0,1-1 0,-1 0 0,1 0-1,0 0 1,-1 0 0,1-1 0,0 1 0,0 0 0,0-1 0,0 1 0,-1-1 0,1 0 0,0 1 0,0-1 0,0 0 0,0 0 0,0 0 0,0-1 0,3 0 0,2 0 41,0 0-1,-1-1 1,0 0-1,1-1 1,-1 1 0,0-1-1,0 0 1,0-1-1,10-7 1,-6 3-44,0-2 0,-1 1 0,0-1 0,0-1 0,-1 0 0,0 0 0,-1 0 0,-1-1 0,6-13 1,-35 110 2,22-77 10,-1-1 0,1 1 0,0-1 1,1 1-1,0-1 0,0 1 0,1-1 0,0 1 0,0-1 1,5 15-1,-5-20-13,1 1 1,-1-1-1,1 0 1,0 0 0,0 0-1,0 0 1,0 0-1,0 0 1,0-1-1,1 1 1,-1-1 0,0 1-1,1-1 1,-1 0-1,1 0 1,-1 0-1,1 0 1,0-1 0,-1 1-1,1-1 1,0 1-1,0-1 1,-1 0-1,1 0 1,0 0 0,0 0-1,-1-1 1,1 1-1,0-1 1,4-1-1,1 0 13,-1-1 0,1 1-1,-1-1 1,0 0-1,0-1 1,0 0-1,-1 0 1,1 0 0,10-10-1,-10 7-17,-1 0-1,-1-1 1,1 1 0,-1-1-1,0 0 1,-1 0-1,0-1 1,0 1-1,-1-1 1,0 0-1,0 0 1,-1 0 0,0 0-1,-1 0 1,0-1-1,-1 1 1,0-10-1,0 18-3,0 1 1,0-1-1,0 1 0,0-1 0,0 1 0,0-1 0,0 1 0,0-1 1,-1 1-1,1-1 0,0 1 0,0 0 0,0-1 0,-1 1 0,1-1 1,0 1-1,0-1 0,-1 1 0,1 0 0,-1-1 0,1 1 0,0 0 1,-1-1-1,1 1 0,-1 0 0,1 0 0,0-1 0,-1 1 0,1 0 0,-1 0 1,1 0-1,-1 0 0,1 0 0,-1-1 0,1 1 0,-1 0 0,1 0 1,-1 0-1,1 0 0,-1 0 0,1 1 0,-1-1 0,1 0 0,-1 0 1,1 0-1,-1 0 0,1 0 0,-1 1 0,1-1 0,0 0 0,-1 0 1,1 1-1,-1-1 0,1 0 0,0 1 0,-1-1 0,1 1 0,-23 21-8,18-12 26,1 0-1,0 0 0,0 0 0,1 0 1,1 1-1,-1-1 0,2 1 0,0 0 1,0 0-1,0-1 0,2 1 0,2 21 1,-2-29-7,0-1 1,1 1 0,-1 0 0,1-1 0,0 1 0,0-1-1,-1 0 1,2 1 0,-1-1 0,0 0 0,0 0 0,1-1-1,-1 1 1,1 0 0,-1-1 0,1 1 0,0-1 0,0 0-1,-1 0 1,1 0 0,0 0 0,0-1 0,0 1 0,0-1-1,0 0 1,0 0 0,0 0 0,0 0 0,4-1-1,1 1-156,-1-1-1,1 0 0,-1 0 0,0 0 0,1-1 0,-1 0 1,0-1-1,0 0 0,-1 0 0,13-7 0,-16 7-313,0 1 0,-1-1-1,1 1 1,-1-1-1,0 0 1,1 0 0,-1 0-1,0 0 1,-1 0-1,1 0 1,-1 0 0,2-5-1,3-27-8302,-5-4-7157</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6.606"/>
    </inkml:context>
    <inkml:brush xml:id="br0">
      <inkml:brushProperty name="width" value="0.025" units="cm"/>
      <inkml:brushProperty name="height" value="0.025" units="cm"/>
    </inkml:brush>
  </inkml:definitions>
  <inkml:trace contextRef="#ctx0" brushRef="#br0">1 0 17873,'0'0'11178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7.242"/>
    </inkml:context>
    <inkml:brush xml:id="br0">
      <inkml:brushProperty name="width" value="0.025" units="cm"/>
      <inkml:brushProperty name="height" value="0.025" units="cm"/>
    </inkml:brush>
  </inkml:definitions>
  <inkml:trace contextRef="#ctx0" brushRef="#br0">0 25 4484,'0'0'18903,"2"12"-17274,24 186 1809,-26-196-3425,1 0 0,-1 0 0,1 0 1,0 0-1,-1 0 0,1 0 0,0-1 0,0 1 1,0 0-1,0 0 0,0-1 0,3 3 1,-4-3 8,1-1 1,-1 1 0,1-1 0,-1 0 0,1 1 0,0-1 0,-1 0 0,1 0 0,-1 1 0,1-1 0,0 0 0,-1 0-1,1 0 1,0 0 0,-1 0 0,1 0 0,0 0 0,-1 0 0,1 0 0,0 0 0,-1 0 0,1 0 0,0-1 0,-1 1 0,2 0-1,0-2 31,0 0-1,0 1 0,0-1 0,0 0 0,0 0 0,0 0 1,0 0-1,-1 0 0,1 0 0,-1 0 0,0-1 1,1 1-1,-1-1 0,0 1 0,0-1 0,0-3 0,11-67 51,-12 67-96,0 0 1,0 0-1,0 1 0,-1-1 0,1 0 0,-2 0 0,1 1 1,0-1-1,-1 1 0,-4-8 0,6 12-8,0 1 0,0-1-1,0 0 1,0 1 0,-1-1 0,1 1 0,0-1-1,0 1 1,-1-1 0,1 1 0,-1-1-1,1 1 1,0-1 0,-1 1 0,1-1 0,-1 1-1,1 0 1,-1-1 0,1 1 0,-1 0 0,1-1-1,-1 1 1,0 0 0,1 0 0,-1 0 0,1-1-1,-1 1 1,0 0 0,1 0 0,-1 0 0,0 0-1,-6 17-70,6 29 12,1-41 59,1 0 0,0 0-1,0 0 1,1 0 0,0 0-1,0 0 1,0 0 0,0-1-1,1 1 1,-1-1 0,1 0-1,0 1 1,0-1 0,1-1 0,0 1-1,-1 0 1,1-1 0,0 0-1,0 0 1,1 0 0,-1 0-1,1-1 1,-1 0 0,1 0-1,0 0 1,0 0 0,0-1-1,0 0 1,0 0 0,0 0 0,8 0-1,-2 0 6,0-1 0,1 0 1,-1 0-1,0-1 0,0 0 0,0-1 0,0 0 0,-1-1 0,1-1 1,-1 1-1,1-2 0,-1 1 0,18-12 0,-21 10-2,-1 1-1,1-1 1,-1-1-1,0 1 1,-1-1-1,1 0 1,-1 0-1,-1-1 1,0 1-1,0-1 1,0 0-1,-1 0 1,0-1 0,0 1-1,-1-1 1,0 1-1,-1-1 1,0 0-1,0 1 1,-1-16-1,0 23 0,0 0-1,0 0 0,0 1 1,0-1-1,0 0 0,0 0 1,0 0-1,0 0 1,0 0-1,0 0 0,-1 1 1,1-1-1,0 0 1,-1 0-1,1 0 0,0 1 1,-1-1-1,1 0 0,-1 1 1,1-1-1,-1 0 1,0 1-1,1-1 0,-1 0 1,1 1-1,-1-1 0,0 1 1,0-1-1,1 1 1,-1 0-1,0-1 0,0 1 1,0 0-1,1-1 1,-1 1-1,0 0 0,0 0 1,0 0-1,0 0 0,0 0 1,-1 0-1,0 0-4,0 0 1,0 1-1,0-1 0,0 1 0,1 0 1,-1 0-1,0 0 0,0 0 0,0 0 1,0 0-1,1 0 0,-1 0 0,1 1 0,-1-1 1,1 1-1,-3 2 0,-5 9 43,1 1 1,0 0-1,-9 25 0,14-32 55,0-1-1,1 1 1,0 0-1,1 0 0,0 0 1,0 1-1,0-1 1,1 0-1,0 0 1,1 11-1,0-17-95,-1 0 0,1 0 0,0 0 0,-1 0 0,1 0 0,0 0-1,0 0 1,-1 0 0,1 0 0,0-1 0,0 1 0,0 0 0,0-1 0,0 1-1,0-1 1,0 1 0,0-1 0,0 1 0,1-1 0,-1 0 0,0 0 0,0 1-1,0-1 1,0 0 0,3 0 0,36 0-1001,-28 0 65,52-1-6707,-34 1 332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7.846"/>
    </inkml:context>
    <inkml:brush xml:id="br0">
      <inkml:brushProperty name="width" value="0.025" units="cm"/>
      <inkml:brushProperty name="height" value="0.025" units="cm"/>
    </inkml:brush>
  </inkml:definitions>
  <inkml:trace contextRef="#ctx0" brushRef="#br0">177 257 8680,'0'0'10613,"-2"-9"-8045,-9-29-999,10 37-1504,0 0 0,0 0-1,1-1 1,-1 1 0,0 0 0,-1 0-1,1 0 1,0 0 0,0 1 0,0-1 0,-1 0-1,1 0 1,0 1 0,-1-1 0,1 1-1,0-1 1,-1 1 0,1-1 0,-1 1-1,1 0 1,-1 0 0,1 0 0,-1 0-1,1 0 1,-1 0 0,1 0 0,-2 1-1,-35 11 926,30-7-789,1 2 0,0-1 1,0 1-1,0 0 0,1 0 1,0 1-1,1 0 0,0 0 0,0 0 1,0 1-1,1-1 0,1 1 1,0 0-1,0 0 0,0 1 0,-2 17 1,5-26-193,0 0-1,1 0 1,-1 0 0,0 0 0,0 0 0,1 0 0,-1 0 0,0 0 0,1 0-1,-1 0 1,1 0 0,-1 0 0,1 0 0,0-1 0,-1 1 0,1 0 0,0 0-1,0-1 1,-1 1 0,1 0 0,0-1 0,0 1 0,0-1 0,0 1 0,0-1-1,0 0 1,0 1 0,0-1 0,0 0 0,0 0 0,0 1 0,0-1 0,0 0-1,0 0 1,0 0 0,0 0 0,0 0 0,1-1 0,45-7 61,-38 4-80,-1-1-1,0 0 1,0 0-1,0 0 1,0-1-1,-1 0 1,0-1-1,0 0 1,-1 0-1,0 0 1,0-1-1,-1 0 1,5-9-1,-3 7 29,-2-1 0,1 0 0,-2 0 0,1 0 0,-1 0 0,4-23 0,-14 195 270,6-159-287,0 0 0,0 0 0,0 0 0,0 0-1,0 0 1,0 0 0,1 0 0,-1 0 0,1 0 0,-1 0 0,1-1 0,0 1-1,0 0 1,0 0 0,0-1 0,0 1 0,0 0 0,0-1 0,1 1 0,-1-1-1,0 1 1,1-1 0,1 2 0,0-3 1,-1 1 0,1 0 0,-1 0-1,1-1 1,-1 0 0,1 1 0,-1-1 0,1 0-1,-1 0 1,1-1 0,-1 1 0,1 0 0,-1-1-1,1 1 1,3-3 0,5-1 6,-1 0 0,1-1 0,-1-1 0,0 0 1,0 0-1,15-15 0,-4 1-36,0-2 0,-2-1 1,0 0-1,-2-2 0,0 0 1,-2 0-1,-1-2 1,-1 1-1,-1-2 0,11-41 1,-22 69 28,-1-1 0,0 1 0,1 0 0,-1-1 1,0 1-1,0 0 0,0-1 0,1 1 1,-1 0-1,0-1 0,0 1 0,0 0 1,0-1-1,0 1 0,0-1 0,0 1 1,0 0-1,0-1 0,0 1 0,0-1 0,0 1 1,0 0-1,0-1 0,0 1 0,0-1 1,0 1-1,0 0 0,0-1 0,-1 1 1,1 0-1,0-1 0,0 1 0,0 0 0,-1-1 1,1 1-1,0 0 0,0-1 0,-1 1 1,1 0-1,0 0 0,-1-1 0,1 1 1,-1 0-1,-16 12 46,-18 28 22,25-30 58,2 1-1,-1 0 0,2 1 0,0-1 0,0 1 1,1 1-1,0-1 0,1 1 0,0 0 1,1 0-1,1 1 0,0-1 0,-1 16 0,5-26-104,0 1 0,0-1 0,0 0 0,0 0 0,0 1 0,1-1 1,0 0-1,-1 0 0,1 0 0,0-1 0,0 1 0,1 0 0,-1-1 0,0 1 0,1-1 0,0 0 0,-1 0 0,1 0 0,0 0 0,0 0 0,0-1 0,0 1 0,1-1 0,4 2 0,14 5-253,0-1 0,33 7 0,-44-12-102,34 3-4487,-29-5-1624</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8.498"/>
    </inkml:context>
    <inkml:brush xml:id="br0">
      <inkml:brushProperty name="width" value="0.025" units="cm"/>
      <inkml:brushProperty name="height" value="0.025" units="cm"/>
    </inkml:brush>
  </inkml:definitions>
  <inkml:trace contextRef="#ctx0" brushRef="#br0">1 186 4388,'0'0'19517,"9"7"-18364,-4-3-998,-3-2-92,0 0 1,1-1 0,-1 1 0,1 0 0,-1-1 0,1 1 0,0-1 0,-1 0 0,1 0-1,0 0 1,0 0 0,0 0 0,0-1 0,0 1 0,0-1 0,0 0 0,0 0 0,-1 0-1,1 0 1,0 0 0,0-1 0,0 1 0,0-1 0,0 0 0,0 0 0,3-2-1,15-8 267,-1 0-1,0-2 0,33-28 0,-47 36-316,-1 1 0,1-2 0,-1 1-1,0 0 1,0-1 0,-1 0 0,0-1 0,0 1-1,0 0 1,-1-1 0,0 0 0,0 0 0,-1 0-1,1 0 1,1-15 0,-4 21-3,0 0 0,0 1 0,0-1 0,0 0 0,0 0 0,0 1 0,0-1 0,0 0 0,0 0 0,0 1 0,-1-1 0,1 0 0,0 1 0,-1-1 0,1 0 0,0 1 0,-1-1 0,1 0 0,-1 1 0,1-1 0,-1 1 0,1-1 0,-1 1 0,1-1 0,-1 1 1,0-1-1,1 1 0,-1 0 0,0-1 0,1 1 0,-2-1 0,-28 4 129,23-1-132,0 1 0,0 0 0,0 1 0,0 0 0,-12 8 0,13-7 41,1 0 0,0 0 0,0 1 0,0-1 0,0 1 0,1 0 0,0 1 0,1-1 0,-1 1 0,1 0 0,0-1 0,1 2 0,0-1 0,0 0 0,0 0 0,1 1 1,0-1-1,0 0 0,1 1 0,0-1 0,1 11 0,0-16-46,0 0 0,0 0 1,0 0-1,0 0 1,0 0-1,0-1 0,0 1 1,1 0-1,-1 0 1,1-1-1,-1 1 0,1-1 1,0 0-1,-1 1 0,1-1 1,0 0-1,0 0 1,0 0-1,0 0 0,0 0 1,0 0-1,0-1 0,0 1 1,4 0-1,58 2-811,-54-3 395,-1 0-434,0-1 1,1 0-1,-1 0 1,13-4-1,15-10-5468,11-13-8973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29.792"/>
    </inkml:context>
    <inkml:brush xml:id="br0">
      <inkml:brushProperty name="width" value="0.025" units="cm"/>
      <inkml:brushProperty name="height" value="0.025" units="cm"/>
    </inkml:brush>
  </inkml:definitions>
  <inkml:trace contextRef="#ctx0" brushRef="#br0">221 206 6662,'14'-16'2809,"-1"0"-1,20-34 1,-29 42-1935,0 0-1,0 0 1,-1 0 0,0 0 0,-1 0-1,0 0 1,0-1 0,-1 1-1,1-16 1,-2 23-783,0 0 0,0 0 0,0 0 0,0 0 0,0 0 1,0 0-1,0 0 0,-1 0 0,1 0 0,0 0 0,-1 0 0,1 0 0,0 0 0,-1 1 0,1-1 0,-1 0 0,1 0 0,-1 0 0,0 0 0,1 1 0,-1-1 0,0 0 0,0 0 0,1 1 0,-1-1 1,0 1-1,0-1 0,0 1 0,0-1 0,-1 0 0,-1 1 6,1 0 1,-1-1-1,0 1 1,0 0-1,0 1 1,1-1-1,-1 0 1,0 1-1,0-1 1,1 1-1,-4 1 0,-4 2 34,0 0-1,0 1 0,0 0 0,1 1 0,-10 7 0,-2 6 10,0 0 1,2 2-1,1 0 0,-21 30 1,29-36-63,1-1 1,1 2-1,0-1 1,1 1 0,0 0-1,2 1 1,0-1-1,-4 21 1,9-35-64,-1 1 1,1-1-1,-1 1 0,1-1 0,0 1 1,0-1-1,0 1 0,0 0 0,1-1 1,-1 1-1,1-1 0,-1 1 0,1-1 1,0 0-1,0 1 0,0-1 0,0 0 1,0 1-1,1-1 0,-1 0 0,1 0 1,-1 0-1,1 0 0,0 0 0,0-1 1,0 1-1,4 2 0,-1-2 2,0 0 0,1 0 0,-1-1-1,0 0 1,1 0 0,0 0 0,-1-1 0,1 1 0,-1-2-1,1 1 1,0 0 0,5-2 0,-1 0-10,-1-1 0,1 0 0,0 0 0,-1-1 0,0 0 0,0 0 0,0-1 0,0 0-1,-1-1 1,0 0 0,0 0 0,0-1 0,-1 0 0,0 0 0,-1-1 0,1 0 0,-1 0 0,-1-1 0,7-11 0,-12 19-5,1 0 1,-1 0-1,0 0 0,1 0 1,-1 0-1,0 1 0,1-1 1,-1 0-1,0 0 0,0 0 1,0 0-1,0 0 0,0 0 1,0 0-1,0 0 0,0 0 1,-1 0-1,1 0 1,0 0-1,-1 0 0,-12-1 11,-21 22-49,29-16 35,0 1 0,0-1-1,0 1 1,1 0-1,-1 0 1,1 1 0,0-1-1,1 1 1,-1 0-1,1 0 1,0 0-1,1 0 1,-1 1 0,-1 9-1,23-17 45,-9-6-47,1 1 0,-1-1 0,0-1 0,-1 0 0,0 0 0,0-1 0,0 0 1,-1 0-1,-1-1 0,10-16 0,29-32-225,-46 58 226,0 0 0,0 0 1,0-1-1,0 1 0,1 0 1,-1 0-1,0 0 1,0 0-1,0-1 0,0 1 1,0 0-1,0 0 0,1 0 1,-1 0-1,0 0 1,0 0-1,0 0 0,0 0 1,1 0-1,-1-1 0,0 1 1,0 0-1,0 0 1,1 0-1,-1 0 0,0 0 1,0 0-1,0 0 0,1 0 1,-1 0-1,0 0 1,0 0-1,0 1 0,0-1 1,1 0-1,-1 0 0,0 0 1,0 0-1,0 0 1,0 0-1,1 0 0,-1 0 1,0 0-1,0 1 0,0-1 1,0 0-1,0 0 0,1 0 1,-1 1-1,3 13-65,-2 27 31,-2-34 33,-15 157-12,32-174-5781,-6-9-316,2-6-4633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0.495"/>
    </inkml:context>
    <inkml:brush xml:id="br0">
      <inkml:brushProperty name="width" value="0.025" units="cm"/>
      <inkml:brushProperty name="height" value="0.025" units="cm"/>
    </inkml:brush>
  </inkml:definitions>
  <inkml:trace contextRef="#ctx0" brushRef="#br0">0 296 7015,'0'0'19228,"9"7"-18320,-6-4-849,0 1-1,0-1 1,0-1 0,0 1 0,1 0-1,0-1 1,-1 0 0,1 0 0,0 0-1,0 0 1,0-1 0,0 1-1,0-1 1,0 0 0,1 0 0,-1 0-1,0-1 1,0 0 0,1 0-1,-1 0 1,0 0 0,1-1 0,-1 1-1,0-1 1,0 0 0,1 0 0,-1-1-1,0 1 1,6-5 0,-3 3-57,-1-2 0,0 1 0,0-1 0,0 0 0,0 0 0,-1 0 1,0-1-1,0 0 0,-1 0 0,1 0 0,-1-1 0,-1 1 0,1-1 1,-1 0-1,0 0 0,-1 0 0,0 0 0,0-1 0,2-12 0,-4 20-1,0-1-1,0 0 1,0 1-1,0-1 1,0 0 0,0 1-1,0-1 1,0 0-1,0 1 1,-1-1-1,1 0 1,0 1-1,0-1 1,0 1-1,-1-1 1,1 0-1,0 1 1,-1-1-1,1 1 1,-1-1-1,1 1 1,-1-1-1,1 1 1,0-1-1,-1 1 1,0 0-1,1-1 1,-1 1-1,1 0 1,-1-1 0,1 1-1,-2 0 1,-22 5-10,19-2 8,-1 0 0,1 0-1,0 1 1,0 0 0,0 0 0,-7 7-1,5 0 21,0 0-1,1 0 1,1 0-1,0 0 1,0 1-1,1 0 1,1 0-1,0 0 1,0 1-1,1-1 1,1 1-1,0 16 1,1-27-7,0-1 1,-1 1 0,1 0 0,1 0 0,-1 0-1,0-1 1,0 1 0,1 0 0,-1 0-1,1-1 1,-1 1 0,1 0 0,0-1 0,0 1-1,0 0 1,0-1 0,0 1 0,0-1-1,0 0 1,0 1 0,1-1 0,-1 0 0,3 2-1,-2-2-3,1 0 0,-1 0 0,0-1-1,1 1 1,-1-1 0,1 0 0,0 1 0,-1-1-1,1 0 1,-1 0 0,1-1 0,-1 1-1,1-1 1,4 0 0,2-3 2,1 1 1,-1-1-1,0 0 0,0-1 0,0 0 1,0-1-1,10-9 0,7-11-5,-1-1 0,-2-1 0,-1-2 0,-1 0-1,-2-1 1,0-1 0,-3-1 0,0 0 0,17-59 0,-30 78 5,-7 12 22,-13 21 84,-23 40 224,27-37-278,-43 81 424,51-91-447,0-1 0,0 1 0,2 0 0,-1 0 0,2 0 0,-1 1 0,0 13 0,3-25-127,1 0 0,-1 1 0,0-1 0,0 0 0,0 0 0,1 0 1,-1 0-1,1 1 0,-1-1 0,1 0 0,-1 0 0,1 0 0,0 0 0,-1 0 0,1 0 0,0 0 1,0-1-1,0 1 0,0 0 0,0 0 0,0-1 0,0 1 0,0 0 0,0-1 0,0 1 0,0-1 1,0 1-1,0-1 0,0 0 0,0 1 0,1-1 0,-1 0 0,0 0 0,0 0 0,0 0 0,1 0 1,-1 0-1,0 0 0,0 0 0,0-1 0,0 1 0,1 0 0,0-1 0,6-1-1211,0 0 0,0 0 1,-1 0-1,0-1 0,12-6 0,15-10-8221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1.227"/>
    </inkml:context>
    <inkml:brush xml:id="br0">
      <inkml:brushProperty name="width" value="0.025" units="cm"/>
      <inkml:brushProperty name="height" value="0.025" units="cm"/>
    </inkml:brush>
  </inkml:definitions>
  <inkml:trace contextRef="#ctx0" brushRef="#br0">134 153 17424,'0'0'2574,"-10"4"95,0 0-2117,0 1 1,0 1-1,1 0 1,0 0-1,0 1 1,1 0-1,-9 8 1,13-11-409,0 0 0,1 0 0,-1 0 0,1 0 0,0 0 1,0 1-1,0-1 0,1 1 0,0 0 0,0 0 0,0 0 0,0 0 1,1 0-1,0 0 0,0 1 0,0-1 0,1 0 0,-1 0 1,2 9-1,-1-13-146,1 0 1,0 0-1,-1 1 1,1-1-1,0 0 1,0-1-1,0 1 1,0 0-1,0 0 1,-1 0-1,2 0 1,-1-1-1,0 1 1,0-1-1,0 1 1,0-1-1,0 1 1,0-1-1,1 1 1,-1-1-1,0 0 1,0 0-1,0 1 1,1-1-1,-1 0 1,0 0-1,0 0 1,1-1-1,-1 1 1,0 0-1,0 0 1,1-1-1,-1 1 1,2-1-1,3-1-66,0 1 0,0-1 0,0 0 0,0 0 0,0-1 0,5-3 0,1-3-46,-1-1 0,1 0-1,-2-1 1,1 0 0,-1 0-1,-1-1 1,0-1 0,-1 1 0,13-28-1,-11 16 100,0 0 1,-2-1-1,-1 0 0,8-49 0,-29 95 314,-23 46 0,30-53-245,0 0 1,2 0-1,-1 1 1,2 0-1,0 0 1,0 0-1,2 0 1,0 1-1,0 22 0,2-36-189,1 1-1,-1-1 0,1 0 1,0 0-1,0 1 0,0-1 1,0 0-1,0 0 0,0 0 1,1 0-1,-1-1 0,1 1 1,-1 0-1,1 0 0,0-1 1,0 1-1,-1-1 0,1 0 1,0 1-1,0-1 0,0 0 1,1 0-1,-1 0 0,0-1 1,0 1-1,0 0 0,1-1 1,-1 1-1,0-1 0,1 0 1,-1 0-1,0 0 0,1 0 1,-1 0-1,0-1 0,5 0 1,0 0-398,-1 0 0,0 0 0,0-1 1,0 0-1,0 0 0,0-1 0,8-4 1,11-14 610,-24 35 6538,11 3-5134,-10-15-1489,0 0 0,0 0 0,1 0 0,-1 0 0,0-1 0,1 1 0,-1-1 0,1 0 0,0 1 0,-1-1 0,1-1 0,0 1 0,0 0 0,0-1 0,2 1 0,4-2 11,0 0 0,0-1 0,0 0-1,0 0 1,-1-1 0,1 0 0,-1-1-1,0 0 1,0 0 0,0-1 0,10-7-1,-8 5-51,1 0-1,-1 1 1,2 0 0,-1 1-1,14-4 1,-25 9 46,1 0 1,-1 0 0,1-1-1,-1 1 1,1 0 0,-1 0-1,1 0 1,-1 0 0,1 0-1,-1 0 1,1 0 0,-1 0-1,1 0 1,-1 0 0,1 0-1,-1 1 1,1-1 0,-1 0-1,1 0 1,-1 0 0,1 1-1,-1-1 1,1 0 0,-1 1-1,1-1 1,-1 0 0,0 1-1,1-1 1,-1 0 0,0 1-1,1-1 1,-1 1 0,3 21 118,-16 35 304,8-42-280,5-14-126,0-1 0,0 1 0,-1 0 0,1 0 0,0-1-1,0 1 1,0 0 0,0 0 0,0-1 0,0 1 0,0 0 0,0 0 0,0-1 0,0 1 0,0 0 0,0 0 0,0-1-1,1 1 1,-1 0 0,0 0 0,1-1 0,-1 1 0,0 0 0,1-1 0,0 2 0,16-6 144,26-31-171,-36 29 6,-4 3-11,50-37-413,-50 38 389,0 0 0,0 0 0,1 0-1,-1 1 1,1-1 0,-1 1 0,1 0 0,-1 0 0,1 0-1,0 1 1,-1-1 0,1 1 0,0 0 0,-1 0 0,7 1-1,-9 0 58,0-1-1,-1 1 0,1 0 0,0 0 0,0 0 0,0-1 0,-1 1 0,1 0 0,0 0 0,-1 0 0,1 0 1,-1 0-1,1 0 0,-1 0 0,0 1 0,1-1 0,-1 0 0,0 0 0,0 0 0,0 0 0,1 0 0,-1 0 1,0 1-1,-1-1 0,1 0 0,0 0 0,0 0 0,-1 2 0,3 22 695,-2-25-680,1 1-1,-1 0 1,0-1-1,1 1 1,-1 0-1,0-1 1,1 1 0,-1-1-1,1 1 1,-1-1-1,1 1 1,0-1-1,-1 1 1,1-1-1,-1 1 1,1-1-1,0 0 1,-1 1-1,1-1 1,0 0 0,-1 1-1,1-1 1,0 0-1,0 0 1,-1 0-1,1 0 1,0 0-1,0 0 1,0 0-1,1 0-78,0 0-1,0 0 1,0 0 0,0-1-1,0 1 1,0 0-1,0-1 1,0 0-1,-1 1 1,1-1 0,0 0-1,0 0 1,-1 0-1,1 0 1,-1 0-1,3-2 1,10-19-7737,-9 7-2630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2.165"/>
    </inkml:context>
    <inkml:brush xml:id="br0">
      <inkml:brushProperty name="width" value="0.025" units="cm"/>
      <inkml:brushProperty name="height" value="0.025" units="cm"/>
    </inkml:brush>
  </inkml:definitions>
  <inkml:trace contextRef="#ctx0" brushRef="#br0">10 140 4260,'-1'1'572,"0"0"1,0 0-1,0 0 1,1 0-1,-1 0 1,0 1-1,0-1 1,1 0-1,-1 0 0,1 1 1,-1-1-1,1 1 1,0-1-1,-1 0 1,1 1-1,0-1 0,0 1 1,0-1-1,0 1 1,0-1-1,1 2 1,-1-2-337,1 0 0,0-1 0,0 1 0,-1-1 0,1 1 1,0-1-1,0 1 0,0-1 0,0 0 0,0 1 0,0-1 1,-1 0-1,1 0 0,0 0 0,0 0 0,0 0 0,0 0 1,0 0-1,0 0 0,0 0 0,0 0 0,0 0 0,1-1 1,5 0 75,1-1 1,-1 0 0,1-1 0,-1 1 0,0-2 0,11-5-1,-8 2-207,1 0-1,-2-1 1,1 0-1,-1 0 1,0-1-1,-1 0 1,0-1-1,0 0 1,-1 0-1,-1-1 1,1 0-1,-2 0 1,5-12-1,-10 13 18,-7 15-95,-7 14-48,8-8 47,0 0 1,1 0-1,1 0 0,-1 1 0,2 0 0,-1-1 1,2 1-1,0 1 0,0-1 0,0 17 0,3-27-17,-1-1 0,0 0 0,1 0 0,-1 0 0,1 0 0,-1 1 0,1-1 0,-1 0 0,1 0 0,0 0 0,0 0 0,-1 0 0,1 0 0,0-1 0,0 1 0,0 0 0,0 0-1,0-1 1,0 1 0,0 0 0,0-1 0,0 1 0,1-1 0,-1 1 0,0-1 0,0 0 0,0 0 0,1 1 0,-1-1 0,0 0 0,0 0 0,1 0 0,-1 0 0,0 0 0,0-1-1,2 1 1,5-1 9,0 0 0,0 0 0,0-1 0,-1 0-1,9-3 1,71-40 44,-73 36-68,0 0 0,1 1 1,0 1-1,0 0 1,1 1-1,-1 1 0,1 0 1,20-2-1,-35 7 5,1 0 0,-1 0 0,0 1 0,1-1 0,-1 0 0,1 1 0,-1-1 0,0 1 0,1 0 0,-1 0 1,0-1-1,1 1 0,-1 0 0,0 0 0,0 0 0,0 0 0,0 0 0,0 0 0,0 1 0,0-1 0,0 0 0,-1 0 0,1 1 0,0-1 0,-1 0 0,1 1 0,-1-1 1,1 1-1,-1-1 0,0 1 0,0-1 0,0 1 0,1-1 0,-1 1 0,-1 1 0,1 70 652,-1-51-94,1-22-533,0 1-1,0 0 1,0-1-1,0 1 1,0-1-1,0 1 0,0 0 1,0-1-1,0 1 1,0 0-1,0-1 1,0 1-1,0 0 1,1-1-1,-1 1 0,0-1 1,0 1-1,1 0 1,-1-1-1,0 1 1,1-1-1,-1 1 1,1-1-1,-1 1 0,1-1 1,-1 0-1,1 1 1,-1-1-1,1 1 1,-1-1-1,1 0 1,0 0-1,-1 1 0,1-1 1,-1 0-1,2 0 1,0 0 13,0 0 0,0 0 1,1-1-1,-1 0 0,0 1 1,0-1-1,0 0 0,0 0 1,0 0-1,0 0 0,2-2 1,51-41 167,-50 40-199,11-11-17,-9 7 0,1 1 0,-1 0 0,1 0 0,0 1 0,1 0 0,0 0-1,0 1 1,0 0 0,0 1 0,1 0 0,16-5 0,-25 9 6,-1 0 0,1 0 0,0 0 0,-1 0 0,1 0 0,-1 0 0,1 0 0,0 0 0,-1 0 0,1 0 0,-1 0 0,1 0 0,0 1 0,-1-1 0,1 0 0,-1 0 0,1 1 0,-1-1 0,1 0 0,-1 1 0,1-1 0,-1 0 0,1 1-1,-1-1 1,0 1 0,1-1 0,-1 1 0,1-1 0,-1 1 0,0-1 0,0 1 0,1-1 0,-1 1 0,0 0 0,0-1 0,0 1 0,1 0 0,-3 29-3,2-28 8,-1-1 1,1 1 0,-1 0 0,1 0-1,0 0 1,0 0 0,0 0 0,0-1-1,0 1 1,0 0 0,1 0-1,-1 0 1,1 0 0,-1-1 0,1 1-1,0 2 1,0-4 2,0 1 0,0-1 0,0 0 0,0 0 0,0 1 0,0-1 0,0 0 0,0 0 0,1 0 0,-1 0 0,0 0 0,0 0 0,0-1 0,0 1 0,0 0 0,0 0 0,0-1 0,0 1 0,0-1 0,0 1 0,-1-1 0,1 1 0,0-1 0,0 1 0,0-1 0,1-1 0,28-25 7,-21 18-10,17-4-187,-25 12 129,0 1 0,-1 0-1,1 0 1,0 0 0,-1 0-1,1 0 1,0 0-1,-1 0 1,1 0 0,-1 1-1,1-1 1,0 0 0,-1 0-1,1 0 1,-1 1-1,1-1 1,0 0 0,-1 1-1,1-1 1,-1 0 0,1 1-1,-1-1 1,1 1-1,0 0 1,2 18-3679,-12 7-3281,0-13-4956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50.656"/>
    </inkml:context>
    <inkml:brush xml:id="br0">
      <inkml:brushProperty name="width" value="0.025" units="cm"/>
      <inkml:brushProperty name="height" value="0.025" units="cm"/>
    </inkml:brush>
  </inkml:definitions>
  <inkml:trace contextRef="#ctx0" brushRef="#br0">18 111 3619,'0'0'5333,"-3"-10"-3982,2 5-1082,-13-49 1975,15 12 3710,0 43-5862,0-1-1,0 0 1,0 0 0,0 1 0,0-1 0,0 1-1,0-1 1,0 1 0,0-1 0,0 1 0,-1 0 0,1 0-1,0-1 1,0 1 0,-1 0 0,1 0 0,0 0 0,-1-1-1,2 3 1,20 32 78,-2 2 0,-1 0-1,-2 1 1,-2 1 0,-1 0 0,10 52 0,-11-25-294,-3 1 0,-4 1 1,-1 73-1,-5-138-97,0 0 0,0 0-1,-1 0 1,1 0 0,-1-1-1,1 1 1,-1 0 0,0 0-1,0-1 1,0 1 0,0 0-1,-3 3 1,-18 13-6495,6-10 839</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3.193"/>
    </inkml:context>
    <inkml:brush xml:id="br0">
      <inkml:brushProperty name="width" value="0.025" units="cm"/>
      <inkml:brushProperty name="height" value="0.025" units="cm"/>
    </inkml:brush>
  </inkml:definitions>
  <inkml:trace contextRef="#ctx0" brushRef="#br0">0 49 4901,'23'-26'1398,"1"3"10160,-24 26-6522,0 4-3668,-1 5-555,-18 32 1635,15-38-2291,1 0 1,0 1 0,0-1 0,0 1 0,1 0 0,0 0 0,0 0 0,0 0 0,1 0 0,1 0 0,-1 1 0,1 12 0,1-19-150,-1-1 1,1 1 0,-1 0 0,1-1-1,-1 1 1,1 0 0,0-1 0,-1 1-1,1-1 1,0 1 0,0-1 0,-1 1 0,1-1-1,0 0 1,0 1 0,0-1 0,-1 0-1,1 0 1,0 1 0,0-1 0,0 0-1,0 0 1,0 0 0,0 0 0,-1 0-1,1 0 1,0 0 0,0-1 0,0 1-1,0 0 1,0 0 0,-1-1 0,1 1 0,1-1-1,30-11 182,-1-6-13,53-41-1,-11 7-107,-73 51-58,1 0 0,0 1-1,-1-1 1,1 1 0,0-1 0,-1 0 0,1 1-1,0 0 1,-1-1 0,1 1 0,0-1 0,0 1 0,0 0-1,0-1 1,-1 1 0,1 0 0,0 0 0,0 0 0,0 0-1,0 0 1,0 0 0,0 0 0,-1 0 0,1 0 0,0 0-1,0 0 1,0 0 0,0 1 0,0-1 0,-1 0 0,1 1-1,0-1 1,0 1 0,-1-1 0,2 2 0,-1 0 12,0 0 0,-1 0 0,1 1 1,-1-1-1,1 0 0,-1 1 0,0-1 1,0 1-1,0-1 0,0 0 0,0 1 1,-2 3-1,-21 74 390,5-19-354,27-65 196,4-7-105,19-24 12,39-38-116,-66 68-47,1 1-1,-1-1 1,1 1 0,0 0-1,0 1 1,1 0 0,-1 0 0,1 0-1,-1 0 1,1 1 0,8-1 0,-15 3 0,1 0 0,0 0 0,-1 0 0,1 0 0,0 0 0,-1 0 0,1 0 0,-1 1 0,1-1 0,0 0 0,-1 0 0,1 1 0,-1-1 0,1 0 0,-1 1 0,1-1 0,-1 0 0,1 1 0,-1-1 0,1 1 0,-1-1 0,0 1 1,1-1-1,-1 1 0,0-1 0,1 1 0,-1-1 0,0 1 0,0 0 0,1 0 0,3 30 0,-10 28 64,-6-27-307,17-52-8241,3-1-2837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4.042"/>
    </inkml:context>
    <inkml:brush xml:id="br0">
      <inkml:brushProperty name="width" value="0.025" units="cm"/>
      <inkml:brushProperty name="height" value="0.025" units="cm"/>
    </inkml:brush>
  </inkml:definitions>
  <inkml:trace contextRef="#ctx0" brushRef="#br0">0 69 10218,'0'0'16239,"54"-5"-15983,-8 2-256,7-4-128,3-5-544,-4-2-642,-7 1-800,-8 3-288,-16 6-1089,-15 4-1922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4.384"/>
    </inkml:context>
    <inkml:brush xml:id="br0">
      <inkml:brushProperty name="width" value="0.025" units="cm"/>
      <inkml:brushProperty name="height" value="0.025" units="cm"/>
    </inkml:brush>
  </inkml:definitions>
  <inkml:trace contextRef="#ctx0" brushRef="#br0">1 135 12716,'0'0'6951,"51"-16"-4933,-8 2-801,5-6-865,7 0-352,0 2-737,-5 0-1793,-10 3-2659,-6 2-7335</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4.779"/>
    </inkml:context>
    <inkml:brush xml:id="br0">
      <inkml:brushProperty name="width" value="0.025" units="cm"/>
      <inkml:brushProperty name="height" value="0.025" units="cm"/>
    </inkml:brush>
  </inkml:definitions>
  <inkml:trace contextRef="#ctx0" brushRef="#br0">65 158 14862,'0'0'5819,"-7"8"-4746,1-1-852,0 0 1,0 0 0,1 1-1,0 0 1,1 0-1,-1 0 1,2 0-1,-1 1 1,1 0-1,0 0 1,1 0-1,0 0 1,0 0 0,1 0-1,0 12 1,1-21-208,1 1 1,-1-1 0,0 0 0,1 1 0,-1-1 0,0 0 0,1 1 0,-1-1 0,0 0 0,1 0-1,-1 1 1,0-1 0,1 0 0,-1 0 0,1 0 0,-1 0 0,0 0 0,1 0 0,-1 1-1,1-1 1,-1 0 0,1 0 0,-1 0 0,0 0 0,1-1 0,-1 1 0,1 0 0,-1 0-1,1 0 1,-1 0 0,0 0 0,1 0 0,-1-1 0,1 1 0,-1 0 0,1-1 0,16-6 96,-8-1-100,-1 0 1,-1 0 0,1 0 0,-1-1-1,-1 0 1,1 0 0,-2-1 0,1 1-1,4-14 1,-2 4-4,0 0-1,-2-1 0,0 0 1,2-22-1,-6 23 41,-29 106-74,25-77 46,0-3 48,0 0 0,1 0 0,-1 0 0,1 0 0,1 0 0,0 1 0,0-1 0,0 0 0,1 0 0,1 9 0,-1-15-36,-1-1-1,1 1 0,-1-1 0,1 1 1,0-1-1,-1 1 0,1-1 0,0 0 1,0 1-1,-1-1 0,1 0 1,0 1-1,0-1 0,0 0 0,-1 0 1,1 0-1,0 0 0,0 0 0,0 0 1,0 0-1,-1 0 0,1 0 0,0 0 1,0 0-1,0 0 0,-1-1 0,1 1 1,0 0-1,0-1 0,-1 1 0,2-1 1,23-14 430,-5-6-413,-1-1 1,-1-1-1,0 0 0,-2-1 1,-1-1-1,-1-1 0,15-38 1,-24 55-50,-3 47-123,-7-11 202,-1-1 0,-11 26 0,-10 48-1129,25-91-387,1 1 1,0 0-1,1 0 0,1 15 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5.120"/>
    </inkml:context>
    <inkml:brush xml:id="br0">
      <inkml:brushProperty name="width" value="0.025" units="cm"/>
      <inkml:brushProperty name="height" value="0.025" units="cm"/>
    </inkml:brush>
  </inkml:definitions>
  <inkml:trace contextRef="#ctx0" brushRef="#br0">1 62 7559,'0'0'17905,"50"-6"-16784,-9 0-192,1 0-224,5 0-321,-2 0-320,4 2-64,-7-2-544,-3 2-994,-5 0-1313,-8 0-640,-7 0-1954,-10-1-3075</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5.555"/>
    </inkml:context>
    <inkml:brush xml:id="br0">
      <inkml:brushProperty name="width" value="0.025" units="cm"/>
      <inkml:brushProperty name="height" value="0.025" units="cm"/>
    </inkml:brush>
  </inkml:definitions>
  <inkml:trace contextRef="#ctx0" brushRef="#br0">35 2 12268,'0'0'11274,"4"12"-10612,-4-11-657,3 6 76,-1 1 1,1 0-1,-1 0 0,-1 0 0,0 0 1,0 0-1,0 0 0,-1 0 0,0 0 1,-1 0-1,0 1 0,0-1 0,-3 8 1,-42 97 1194,46-112-1122,3-14-118,0 0-1,1 0 0,0 0 0,1 1 1,0-1-1,1 1 0,1 1 0,0-1 0,12-14 1,-11 14-36,1 1 0,0 0 0,0 1 1,2 0-1,14-12 0,-19 18-1,-1 0 1,1 0-1,1 0 1,-1 1-1,0 0 1,1 1-1,0-1 1,-1 1-1,1 0 1,0 1-1,0 0 1,13-1-1,-19 2 0,0 0 0,0 0-1,0 0 1,0 0 0,0 0-1,0 1 1,0-1 0,0 0-1,0 0 1,0 1 0,0-1-1,0 1 1,0-1 0,0 1-1,-1-1 1,1 1 0,0-1-1,0 1 1,0 0 0,-1 0-1,1-1 1,0 1 0,-1 0-1,1 0 1,0 0 0,-1 0 0,1 0-1,-1-1 1,0 1 0,1 0-1,-1 0 1,0 0 0,1 0-1,-1 0 1,0 1 0,0-1-1,0 0 1,0 0 0,0 0-1,0 0 1,0 0 0,0 0-1,-1 0 1,1 0 0,0 0-1,-1 0 1,0 1 0,0 2 41,0-1 0,0 1 1,-1-1-1,1 0 1,-1 0-1,0 0 0,1 0 1,-2 0-1,1 0 1,0 0-1,0-1 0,-1 1 1,-5 3-1,0-2 158,-1 1-1,0-2 1,0 0-1,0 0 1,0 0-1,-1-1 1,1 0-1,-1-1 1,1 0-1,-1-1 1,1 0-1,-1 0 1,-15-3-1,25 3-244,-1 0 0,0 0 0,1-1 0,-1 1 0,1 0-1,-1 0 1,1 0 0,-1 0 0,1 0 0,-1-1 0,1 1-1,-1 0 1,1-1 0,-1 1 0,1 0 0,-1-1 0,1 1-1,-1 0 1,1-1 0,0 1 0,-1-1 0,1 1 0,0 0-1,-1-1 1,1 1 0,0-1 0,0 1 0,0-1 0,-1 0-1,1 1 1,0-1 0,0 1 0,0-1 0,0 1 0,0-1-1,0 1 1,0-1 0,0 0 0,0 1 0,0-1 0,0 1-1,0-1 1,0 1 0,1-1 0,-1 1 0,0-1 0,0 1-1,1-1 1,-1 1 0,0-1 0,1 1 0,-1-1 0,0 1-1,1 0 1,-1-1 0,0 1 0,1-1 0,0 1 0,28-20-7725,-4 11 715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5.928"/>
    </inkml:context>
    <inkml:brush xml:id="br0">
      <inkml:brushProperty name="width" value="0.025" units="cm"/>
      <inkml:brushProperty name="height" value="0.025" units="cm"/>
    </inkml:brush>
  </inkml:definitions>
  <inkml:trace contextRef="#ctx0" brushRef="#br0">69 1 15631,'0'0'13170,"4"11"-12674,-2-5-459,0 0-1,0 0 1,0 0 0,-1 0-1,0 1 1,-1-1 0,1 1-1,-1-1 1,0 0 0,-1 1-1,1-1 1,-1 1 0,0-1-1,-3 6 1,-22 58-72,-14 47 475,37-103-2295,0 0 0,1 0 0,0 23 0</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9:36.257"/>
    </inkml:context>
    <inkml:brush xml:id="br0">
      <inkml:brushProperty name="width" value="0.025" units="cm"/>
      <inkml:brushProperty name="height" value="0.025" units="cm"/>
    </inkml:brush>
  </inkml:definitions>
  <inkml:trace contextRef="#ctx0" brushRef="#br0">1 54 13229,'0'0'5226,"0"10"-3171,3 23 520,12 60 0,-12-82-2206,-1-1-1,1 1 1,1 0-1,0-1 1,0 0-1,1 0 1,1 0-1,-1 0 1,2-1-1,10 13 0,-12-18-326,0 0-1,0-1 1,0 0-1,0 0 1,0-1-1,0 1 0,1-1 1,-1 0-1,1-1 1,0 1-1,-1-1 1,1 0-1,0-1 1,0 1-1,0-1 0,0-1 1,-1 1-1,1-1 1,0 1-1,7-3 1,2-1-29,0-1 1,0 0 0,0-1-1,-1-1 1,1 0 0,17-12 0,-10 2-324,0 0 1,-1-1-1,-1 0 1,0-2-1,20-28 1,37-62-9515,-52 71 82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2.587"/>
    </inkml:context>
    <inkml:brush xml:id="br0">
      <inkml:brushProperty name="width" value="0.025" units="cm"/>
      <inkml:brushProperty name="height" value="0.025" units="cm"/>
    </inkml:brush>
  </inkml:definitions>
  <inkml:trace contextRef="#ctx0" brushRef="#br0">216 11 4100,'0'0'16826,"-9"-3"-16121,6 1-649,0 1-1,-1 0 1,1 0 0,0 0-1,0 1 1,0-1-1,0 1 1,-1 0-1,1 0 1,0 0 0,0 0-1,-1 0 1,1 1-1,-4 1 1,3 0 62,0 0 0,0 0 1,0 1-1,1-1 0,-1 1 0,0 0 0,1 0 0,0 1 1,0-1-1,0 1 0,0 0 0,-4 7 0,-9 15 130,2 1-1,1 1 1,1 0-1,1 1 1,2 0-1,1 0 1,1 1-1,1 0 1,2 0-1,1 0 1,1 1-1,2-1 1,3 34-1,-1-57-235,0-1-1,0 0 1,0 0 0,1 0-1,0 0 1,0 0 0,1-1-1,-1 1 1,1-1 0,0 0-1,1 0 1,-1 0 0,1-1-1,0 1 1,0-1 0,0-1-1,1 1 1,0-1 0,-1 1-1,1-2 1,0 1 0,0-1-1,1 0 1,-1 0 0,0 0-1,1-1 1,8 1 0,-9-1 56,0 0 0,1 0 0,-1-1 0,0 0 0,1 0 0,-1 0 0,1-1 0,-1 0 0,0 0 0,0-1 0,0 0 0,1 0 0,-2 0 0,1-1 0,0 1 0,0-1 0,-1-1 0,0 1 0,1-1 0,-1 0 0,-1 0 0,1-1 0,-1 1 0,1-1 0,-1 0 0,-1 0 0,7-11 0,-9 14 12,0-1 0,1 1 0,-1-1 0,-1 0-1,1 1 1,0-1 0,-1 0 0,1 1 0,-1-1-1,0 0 1,0 0 0,0 1 0,0-1 0,0 0-1,-1 0 1,1 1 0,-1-1 0,0 0 0,0 1-1,0-1 1,-1-3 0,-1 3-24,1 0 0,-1 0 0,0 1 0,0-1 0,0 1 0,0-1 0,0 1 0,0 0 0,-1 0 0,1 0 0,-1 1 0,1-1 0,-6-1 0,-9-1-21,1 0 0,-1 1 0,0 1 0,0 0 0,-21 2 0,-2 7-40,39-7-12,0 1-1,1 0 0,-1-1 0,1 1 1,-1 0-1,1 0 0,0 0 0,-1 0 1,1 0-1,0 0 0,0 0 0,0 0 1,-1 1-1,1-1 0,0 0 0,1 1 0,-1-1 1,0 1-1,0-1 0,1 1 0,-2 2 1,3-3-95,0 0 0,0 0 1,0-1-1,0 1 0,0-1 1,0 1-1,0-1 0,0 1 0,0-1 1,0 0-1,0 0 0,1 1 1,-1-1-1,0 0 0,0 0 1,0 0-1,0 0 0,1 0 1,-1 0-1,2-1 0,29-1-1947,-18 0 497,-1-1 0,0-1-1,0 0 1,0 0 0,15-9-1,24-12-7485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2.989"/>
    </inkml:context>
    <inkml:brush xml:id="br0">
      <inkml:brushProperty name="width" value="0.025" units="cm"/>
      <inkml:brushProperty name="height" value="0.025" units="cm"/>
    </inkml:brush>
  </inkml:definitions>
  <inkml:trace contextRef="#ctx0" brushRef="#br0">130 1 13068,'0'0'4447,"10"5"-2525,4 1-1512,-1 2 0,-1 0 0,1 1 0,-1 0 0,-1 0 1,0 1-1,0 1 0,-1 0 0,0 1 0,13 21 0,-15-18-287,0 0 0,-1 1 1,-1 0-1,-1 0 0,0 1 0,-1-1 1,-1 1-1,0 0 0,-1 0 0,-1 0 1,-1 1-1,0-1 0,-1 0 0,-1 0 1,-6 25-1,1-18-72,0 0 1,-2 0 0,0-1-1,-2 0 1,0 0-1,-2-1 1,0-1 0,-1 0-1,-32 34 1,-27 17-657,66-66-45,-1 0-1,0 0 0,-1-1 1,1 1-1,-1-2 1,0 0-1,0 0 1,-9 3-1,-5-5-4975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8:20:55.145"/>
    </inkml:context>
    <inkml:brush xml:id="br0">
      <inkml:brushProperty name="width" value="0.025" units="cm"/>
      <inkml:brushProperty name="height" value="0.025" units="cm"/>
    </inkml:brush>
  </inkml:definitions>
  <inkml:trace contextRef="#ctx0" brushRef="#br0">0 1136 22389,'0'0'1570,"16"-67"-1570,37 4-32,28-30 96,29-29-64,25-24 0,22-12-545,11-7-896,-1 0-1154,-9 9-4676</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51.368"/>
    </inkml:context>
    <inkml:brush xml:id="br0">
      <inkml:brushProperty name="width" value="0.025" units="cm"/>
      <inkml:brushProperty name="height" value="0.025" units="cm"/>
    </inkml:brush>
  </inkml:definitions>
  <inkml:trace contextRef="#ctx0" brushRef="#br0">1 0 10474,'0'0'7890,"1"11"-7132,0 3-555,0 1-122,1 1 0,0-1 0,1 0 0,0 0-1,2 0 1,9 24 0,-14-38-77,0-1 1,1 1-1,-1 0 1,1 0-1,-1-1 1,1 1-1,-1 0 1,1-1-1,-1 1 1,1-1-1,0 1 0,-1-1 1,1 1-1,0-1 1,0 1-1,-1-1 1,1 1-1,0-1 1,0 0-1,-1 0 1,1 1-1,0-1 1,0 0-1,0 0 1,0 0-1,-1 0 1,1 0-1,0 0 0,1 0 1,0-1 13,0 0 0,0 0 0,0 0 0,0 0 0,-1 0-1,1 0 1,0 0 0,-1-1 0,1 1 0,-1 0 0,3-4 0,28-45-1205,-16-4-3737,-11 34 2359,-3 18 2805,-2 7 1606,-1 21-735,0-19-928,0 1 0,1-1 0,0 0 0,0 1 0,1-1 0,-1 0 0,1 1 0,1-1-1,0 0 1,4 13 0,-5-20-201,-1 1-1,1 0 1,-1 0 0,1-1-1,-1 1 1,1 0 0,-1-1-1,1 1 1,-1 0 0,1-1-1,0 1 1,0-1 0,-1 1-1,1-1 1,0 1-1,0-1 1,-1 0 0,1 1-1,0-1 1,0 0 0,0 0-1,0 1 1,-1-1 0,1 0-1,0 0 1,0 0-1,0 0 1,0 0 0,0 0-1,0 0 1,-1-1 0,1 1-1,0 0 1,0 0 0,0-1-1,-1 1 1,1 0-1,0-1 1,0 1 0,0-1-1,-1 1 1,1-1 0,0 1-1,-1-1 1,1 0 0,-1 1-1,2-2 1,1-2-471,0 0 0,0 0 0,-1 0 0,1 0 0,-1 0-1,0-1 1,2-5 0,6-24-3771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3.348"/>
    </inkml:context>
    <inkml:brush xml:id="br0">
      <inkml:brushProperty name="width" value="0.025" units="cm"/>
      <inkml:brushProperty name="height" value="0.025" units="cm"/>
    </inkml:brush>
  </inkml:definitions>
  <inkml:trace contextRef="#ctx0" brushRef="#br0">21 0 18866,'0'0'6438,"-8"58"-4997,3-26-704,1 6-545,1 0-128,3 2-320,0-1-1442,0-6-544,3-6-480,1-6-449,-1-11-1762,-3-4-32</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3.673"/>
    </inkml:context>
    <inkml:brush xml:id="br0">
      <inkml:brushProperty name="width" value="0.025" units="cm"/>
      <inkml:brushProperty name="height" value="0.025" units="cm"/>
    </inkml:brush>
  </inkml:definitions>
  <inkml:trace contextRef="#ctx0" brushRef="#br0">0 41 13389,'0'0'5044,"12"-7"-2807,-3 2-1986,1 0 0,-1 1 0,1 0 0,-1 1 0,1 0 0,0 0 0,0 1-1,0 0 1,1 1 0,-1 0 0,0 1 0,1 0 0,-1 0 0,11 3 0,5 2-107,0 2 0,0 0 0,-1 2 0,35 17 0,-47-20-146,0 1 0,-1 0 0,0 1 0,0 0 0,-1 1 0,0 0 0,0 1-1,-1 0 1,17 22 0,-24-27 18,0 0 0,0 0 0,-1 1 0,1-1-1,-1 1 1,0-1 0,-1 1 0,0 0 0,1 0 0,-2-1 0,1 1-1,-1 0 1,0 0 0,0 0 0,0 0 0,-1 0 0,-1 6 0,-1-4 221,0 1 1,0-1-1,-1 0 1,0 0-1,0 0 1,-1-1-1,0 1 0,0-1 1,0-1-1,-11 11 1,5-7 14,0 0 1,-1-1-1,1 0 1,-2-1-1,1-1 1,-1 0-1,0 0 1,-1-1-1,0-1 1,0 0-1,0-1 1,0-1-1,-23 3 1,30-6-248,0 0 0,0 0 0,0-1 1,0 0-1,0 0 0,0-1 0,-10-3 0,15 4-92,0 1-1,1-1 0,-1 1 0,1-1 0,-1 0 1,1 0-1,-1 0 0,1 0 0,0 0 1,0 0-1,-1-1 0,1 1 0,0 0 1,0-1-1,0 1 0,0 0 0,0-1 0,1 1 1,-1-1-1,0 0 0,1 1 0,-1-1 1,1 1-1,-1-1 0,1 0 0,0 1 1,0-1-1,0 0 0,0 0 0,0 1 0,0-1 1,0 0-1,0 1 0,1-1 0,-1 0 1,1 1-1,0-3 0,1 1-371,0 1 0,1-1 0,-1 1 0,0 0 0,1 0-1,-1 0 1,1 0 0,-1 0 0,1 1 0,0-1 0,0 1 0,0 0 0,0-1 0,0 1 0,0 1 0,0-1-1,5 0 1,1-2-1511,23-6-5658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4.031"/>
    </inkml:context>
    <inkml:brush xml:id="br0">
      <inkml:brushProperty name="width" value="0.025" units="cm"/>
      <inkml:brushProperty name="height" value="0.025" units="cm"/>
    </inkml:brush>
  </inkml:definitions>
  <inkml:trace contextRef="#ctx0" brushRef="#br0">11 0 21172,'0'0'8744,"-10"54"-8103,10-31-449,0 3-160,3-3-32,8-3-384,0-5-545,2-6-256,0-5-225,-3-4-672,-1-1-512,-3-15-449,0-4-3043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4.371"/>
    </inkml:context>
    <inkml:brush xml:id="br0">
      <inkml:brushProperty name="width" value="0.025" units="cm"/>
      <inkml:brushProperty name="height" value="0.025" units="cm"/>
    </inkml:brush>
  </inkml:definitions>
  <inkml:trace contextRef="#ctx0" brushRef="#br0">1 268 12812,'0'0'7805,"11"5"-6374,0-1-1166,1-1 0,1 0 1,-1 0-1,0-1 1,1-1-1,-1 0 1,18-1-1,-25 0-155,-1 0 0,1 0 0,-1-1 0,1 1 0,-1-1 0,0 0 0,1 0-1,-1-1 1,0 1 0,0-1 0,0 0 0,0 0 0,0 0 0,-1-1 0,1 0 0,-1 1 0,1-1 0,-1 0 0,0 0 0,0-1 0,0 1 0,0-1 0,-1 0-1,0 1 1,0-1 0,0 0 0,0 0 0,2-7 0,-3 9-63,-1 0 0,1 0 0,-1 1 0,1-1 0,-1 0 0,0 0 0,0 0 0,0 1 0,0-1 0,0 0 0,0 0 0,-1 0 0,1 1 0,0-1 0,-1 0 0,0 0 0,1 1 0,-1-1 0,-1-2 0,1 3-30,0 1-1,0-1 1,0 0-1,0 0 1,0 0-1,0 1 1,-1-1-1,1 1 1,0-1 0,0 1-1,-1-1 1,1 1-1,0 0 1,0 0-1,-1-1 1,1 1 0,0 0-1,-1 0 1,1 0-1,-2 1 1,-2 0-2,0 0 1,0 0 0,1 0-1,-1 1 1,0 0-1,1 0 1,-1 0-1,1 0 1,0 1-1,0 0 1,0-1 0,0 2-1,-4 3 1,1 1 95,1 0 1,0 1-1,0 0 1,1 0-1,0 0 1,-7 19-1,10-22-29,0 0-1,0 1 1,1-1 0,0 1-1,0-1 1,0 1 0,1-1-1,0 1 1,0-1-1,1 1 1,-1-1 0,4 10-1,-3-12-66,2-1-1,-1 0 1,0 0-1,1 0 1,-1 0-1,1 0 0,0 0 1,0-1-1,0 1 1,0-1-1,0 0 1,1 0-1,-1 0 1,1 0-1,-1-1 0,1 1 1,-1-1-1,1 0 1,0 0-1,0 0 1,0-1-1,0 1 1,0-1-1,-1 0 0,1 0 1,5-1-1,-1 1-312,1-1-1,-1 0 0,0 0 1,0-1-1,12-4 0,-16 5-225,0 0 0,-1-1 0,1 1-1,-1-1 1,0 0 0,1 0 0,-1-1 0,0 1-1,0-1 1,-1 1 0,4-5 0,6-17-5396,-7-7-3359</inkml:trace>
  <inkml:trace contextRef="#ctx0" brushRef="#br0" timeOffset="1">120 0 17072,'0'0'10506,"64"29"-10538,-29-15-2018,-2 3-2818,0-4-4870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4.745"/>
    </inkml:context>
    <inkml:brush xml:id="br0">
      <inkml:brushProperty name="width" value="0.025" units="cm"/>
      <inkml:brushProperty name="height" value="0.025" units="cm"/>
    </inkml:brush>
  </inkml:definitions>
  <inkml:trace contextRef="#ctx0" brushRef="#br0">110 0 13293,'0'0'11135,"-9"2"-9047,-30 7-914,38-9-1140,-1 1 0,1-1 0,-1 1-1,1-1 1,0 1 0,-1-1 0,1 1 0,0 0 0,0-1-1,0 1 1,-1 0 0,1 0 0,0 0 0,0 0-1,0 0 1,0 0 0,-1 2 0,2-2-63,0 0 0,0-1 0,0 1-1,0 0 1,0 0 0,0-1 0,0 1 0,0 0 0,0-1 0,0 1-1,0 0 1,1-1 0,-1 1 0,0 0 0,1-1 0,-1 1 0,0 0-1,1-1 1,-1 1 0,1-1 0,-1 1 0,1-1 0,-1 1 0,1 0-1,44 26-2733,-37-23 2203,-2 0 460,-1 0 0,1 0 0,-1 1 0,0 0 0,0 0 1,-1 0-1,1 0 0,-1 1 0,0 0 0,-1 0 0,0 0 0,0 0 0,0 0 0,2 8 1,-4-11 216,0 1 1,0-1 0,0 0 0,-1 1 0,1-1 0,-1 1 0,0-1 0,0 1 0,-1-1 0,1 1 0,-1-1 0,1 0-1,-1 1 1,0-1 0,0 0 0,-1 1 0,1-1 0,-1 0 0,1 0 0,-1 0 0,0 0 0,0 0 0,0-1 0,-1 1 0,1-1-1,-1 1 1,1-1 0,-1 0 0,-5 3 0,1-1-21,0 0 1,-1 0-1,1-1 0,-1 0 0,-9 2 0,14-4-362,0 0 1,0-1-1,-1 1 0,1-1 0,0 0 1,0 1-1,-1-2 0,1 1 0,0 0 0,0-1 1,-1 1-1,1-1 0,0 0 0,0 0 0,0 0 1,-4-2-1,-10-15-7465</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5.821"/>
    </inkml:context>
    <inkml:brush xml:id="br0">
      <inkml:brushProperty name="width" value="0.025" units="cm"/>
      <inkml:brushProperty name="height" value="0.025" units="cm"/>
    </inkml:brush>
  </inkml:definitions>
  <inkml:trace contextRef="#ctx0" brushRef="#br0">10 29 8168,'0'0'16623,"-2"10"-15923,-1 10-414,0 1 1,2-1 0,0 25-1,1-38-269,1 1 0,0-1 0,0 1 0,0-1 0,1 0-1,0 1 1,0-1 0,1 0 0,0 0 0,0-1 0,1 1 0,-1-1 0,9 11-1,-11-16 3,1 1 0,-1 0 0,1-1 0,-1 1 0,1-1 0,0 0 0,0 1 0,-1-1 0,1 0 0,0 0 0,0 0 0,0 0 0,0-1 0,0 1 0,0-1 0,1 1 0,-1-1-1,0 1 1,0-1 0,0 0 0,0 0 0,4-1 0,-3 0 56,0 0 0,0 0-1,0 0 1,0-1 0,0 0-1,0 1 1,-1-1 0,1 0-1,-1 0 1,1 0 0,-1-1-1,0 1 1,3-4 0,2-4 118,0 0 0,-1-1 1,0 1-1,-1-1 0,0 0 1,6-22-1,-8 23-97,0-1 0,-1 0 0,0 1 0,-1-1 1,0 0-1,-1 0 0,0 0 0,-1 1 0,-4-22 0,5 32-93,0-1 0,0 0 1,-1 1-1,1-1 0,0 0 0,-1 1 0,1-1 1,0 1-1,-1-1 0,1 0 0,-1 1 0,1-1 0,-1 1 1,1 0-1,-1-1 0,1 1 0,-1-1 0,0 1 1,1 0-1,-1-1 0,1 1 0,-1 0 0,0 0 1,1 0-1,-1-1 0,0 1 0,1 0 0,-1 0 1,0 0-1,0 0 0,1 0 0,-1 0 0,0 0 0,1 0 1,-1 0-1,0 1 0,1-1 0,-1 0 0,0 0 1,1 1-1,-1-1 0,1 0 0,-1 1 0,0 0 1,-1 0-5,0 0 1,0 1 0,1-1-1,-1 1 1,1 0-1,-1-1 1,1 1 0,0 0-1,0 0 1,0 0 0,0 0-1,0 0 1,-1 2 0,0 2-3,1 1 0,0-1 1,0 1-1,0-1 1,1 1-1,0 0 0,0-1 1,0 1-1,1 0 0,2 8 1,-2-12 2,0 0 0,0-1 0,0 1 1,1-1-1,-1 1 0,1-1 1,-1 1-1,1-1 0,0 0 0,0 0 1,0 0-1,0 0 0,0 0 1,0 0-1,1-1 0,-1 1 1,0-1-1,1 1 0,-1-1 0,1 0 1,0 0-1,-1 0 0,1-1 1,0 1-1,0 0 0,4-1 0,3 1 7,0-1 0,0 0 0,1-1 0,-1 0 0,0 0 0,0-1-1,0 0 1,0-1 0,-1-1 0,1 1 0,-1-1 0,12-7 0,-14 7-26,-1 0 0,0 0 0,0-1 0,0 1 0,-1-1 0,1 0 0,-1-1 0,0 1 1,-1-1-1,0 0 0,0 0 0,0-1 0,0 1 0,-1-1 0,0 0 0,-1 0 0,4-13 1,-8 6-99,-9 18 52,-13 19 12,13-8 50,1 1-1,-16 31 1,23-41 16,1-1 0,0 1-1,0 0 1,0-1-1,0 1 1,1 0 0,0 0-1,0 0 1,1 0 0,0 1-1,0-1 1,1 11-1,0-16-8,-1 0-1,1 0 0,0 0 0,-1 0 0,1-1 0,-1 1 0,1 0 0,0 0 0,0-1 0,-1 1 0,1-1 1,0 1-1,0-1 0,0 1 0,0-1 0,0 1 0,0-1 0,0 0 0,0 1 0,0-1 0,0 0 0,0 0 1,0 0-1,0 0 0,1 0 0,33 0 37,-23-1-32,106-10 0,-77 5 54,46 0 1,-87 6-16,1-1 0,-1 1 0,0-1 0,0 1 0,0 0 0,1-1 0,-1 1 0,0-1 0,0 1 1,0-1-1,0 1 0,0 0 0,0-1 0,0 1 0,0-1 0,0 1 0,0-1 0,0 1 0,0-1 0,0 1 0,0 0 0,0-1 0,0 1 0,0-1 0,-1 1 0,1-1 0,0 1 0,0 0 0,0-1 0,-1 1 0,1 0 0,0-1 1,-1 1-1,1 0 0,0-1 0,-1 1 0,0-1 0,-11-17 156,-23-24-139,-53-72-69,109 115-673,-21-1 670,109 23-5791,-82-19 79,55 2-1,-29-6-2169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6.178"/>
    </inkml:context>
    <inkml:brush xml:id="br0">
      <inkml:brushProperty name="width" value="0.025" units="cm"/>
      <inkml:brushProperty name="height" value="0.025" units="cm"/>
    </inkml:brush>
  </inkml:definitions>
  <inkml:trace contextRef="#ctx0" brushRef="#br0">154 32 224,'0'0'23521,"-10"-6"-21898,-36-18-422,44 23-1157,1 1 0,-1 0 0,0 0-1,0 0 1,0 0 0,1 0 0,-1 0-1,0 0 1,0 0 0,0 1 0,1-1 0,-1 1-1,0-1 1,0 1 0,1 0 0,-1 0 0,1-1-1,-1 1 1,1 0 0,-1 0 0,-1 2 0,-24 26 226,23-24-223,2-2-46,-1-1-1,0 1 0,1 0 1,0 0-1,0 1 0,0-1 0,0 0 1,0 1-1,1-1 0,-1 1 1,1-1-1,0 1 0,0 0 1,0-1-1,1 1 0,-1 0 0,1 6 1,2-9-55,0 0 1,0 0 0,0 0-1,0 0 1,1 0 0,-1 0 0,0-1-1,0 1 1,1-1 0,-1 0-1,0 0 1,1 0 0,-1 0-1,0 0 1,1 0 0,3-1 0,1 0-162,22 0-1959,53-10 0,-59 7 1235,1 0 0,0 2 0,32 1 0,-56 1 1032,0 0 0,1 0 0,-1 1 0,0-1 0,1 0 0,-1 1 0,0-1 0,0 0 0,1 1-1,-1-1 1,0 0 0,0 1 0,0-1 0,0 0 0,1 1 0,-1-1 0,0 1 0,0-1 0,0 0 0,0 1 0,0-1 0,0 1 0,0-1 0,0 1 0,0-1 0,0 0 0,-1 1 0,1-1 0,0 1-1,0-1 1,0 0 0,0 1 0,0-1 0,-1 0 0,1 1 0,0-1 0,0 0 0,-1 1 0,1-1 0,0 0 0,-1 1 0,1-1 0,-11 17 1606,-9 3 578,-41 32 0,52-45-2092,-1 0 0,0-1 0,0 0-1,0-1 1,-1 0 0,0 0 0,-14 3-1,25-7-244,-1-1-1,0 0 0,0 0 1,1 1-1,-1-1 1,0 0-1,0 0 0,0 0 1,1 0-1,-1 0 0,0 0 1,0 0-1,1 0 0,-1 0 1,0 0-1,0 0 0,0-1 1,1 1-1,-1 0 1,0-1-1,0 1 0,0-1 1,5-12-4434,28-14-6087,-5 14 1848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6.648"/>
    </inkml:context>
    <inkml:brush xml:id="br0">
      <inkml:brushProperty name="width" value="0.025" units="cm"/>
      <inkml:brushProperty name="height" value="0.025" units="cm"/>
    </inkml:brush>
  </inkml:definitions>
  <inkml:trace contextRef="#ctx0" brushRef="#br0">90 345 13068,'0'0'7015,"-8"0"-4858,3 1-1867,0 0 0,1 0 1,-1 0-1,1 0 1,-1 1-1,1 0 0,0 0 1,-1 0-1,1 0 0,-7 6 1,9-6-186,-1 0 0,1 0 0,0 0 0,1 0 1,-1 0-1,0 1 0,1-1 0,-1 1 0,1-1 0,0 1 0,-1-1 0,1 1 1,1 0-1,-1-1 0,0 1 0,1 0 0,-1 0 0,1 0 0,0 0 1,0-1-1,0 1 0,0 0 0,1 5 0,0-7-98,0 0 1,-1 1-1,1-1 0,0 0 0,0 0 0,0 0 1,0 1-1,0-1 0,0 0 0,0 0 0,0-1 0,1 1 1,-1 0-1,0 0 0,0 0 0,1-1 0,-1 1 1,0-1-1,1 1 0,-1-1 0,1 0 0,-1 1 1,1-1-1,-1 0 0,1 0 0,-1 0 0,1 0 1,-1 0-1,3-1 0,3 1 3,0-1 1,0 1-1,-1-2 0,1 1 0,9-3 1,-6-1-20,0 0 1,0-1-1,-1 0 1,0 0-1,0-1 1,-1 0-1,1-1 1,-2 0-1,1 0 1,-1-1-1,0 0 1,-1 0-1,0 0 1,0-1-1,-1 0 1,0 0-1,4-17 1,-2 9 70,-2-1-1,0 0 1,-1-1 0,-1 1-1,-1-1 1,-1 1 0,0-1 0,-2 1-1,-3-24 1,3 38-38,0 0 0,0 1 0,-1-1-1,1 1 1,-1-1 0,0 1 0,-1 0 0,1 0-1,-1 0 1,-3-4 0,5 6-16,0 1 1,0 0-1,-1-1 1,1 1-1,0 0 1,0 0-1,-1 0 0,1 0 1,-1 0-1,1 0 1,-1 0-1,0 1 1,1-1-1,-1 1 0,0-1 1,1 1-1,-1-1 1,0 1-1,1 0 1,-1 0-1,0 0 0,0 0 1,1 0-1,-1 0 1,0 1-1,0-1 1,1 0-1,-1 1 0,0-1 1,-2 3-1,-3 1 72,1 1 1,0 0-1,0 0 0,0 0 0,0 1 0,1 0 0,0 0 0,1 1 1,-7 10-1,-32 67 501,39-76-491,0 1 0,1 0 1,-1 0-1,2 0 0,-1 1 1,1-1-1,1 0 0,0 1 0,0-1 1,1 16-1,1-23-85,-1-1-1,0 1 1,1-1-1,-1 1 1,1-1 0,-1 1-1,1-1 1,0 0-1,0 1 1,0-1 0,-1 0-1,1 0 1,0 1-1,1-1 1,-1 0 0,0 0-1,0 0 1,0 0 0,1-1-1,-1 1 1,0 0-1,1 0 1,1 0 0,2 1-2,0-1 1,0 0-1,0 0 1,0 0-1,0-1 0,0 0 1,7 0-1,3-1-48,0-1-1,0-1 0,0 0 0,15-6 0,18-10-409,-32 11 321,0 2 0,0 0 0,1 0 0,0 2 0,0 0 0,30-2 0,-46 6 139,0 0-1,0 0 1,-1 0 0,1 0 0,0 0-1,0 0 1,-1 0 0,1 0 0,0 1 0,-1-1-1,1 0 1,0 1 0,-1-1 0,1 0-1,0 1 1,-1-1 0,1 1 0,-1-1 0,1 1-1,-1-1 1,1 1 0,-1 0 0,1-1-1,-1 1 1,1-1 0,-1 1 0,0 0 0,1 0-1,0 27 298,-16 25 96,3-33-384,9-15-77,0 0 0,0 1 0,1-1 0,-1 0 0,1 1 0,-2 8 0,13-22-5905,2-3 3170,5-13-4387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7.010"/>
    </inkml:context>
    <inkml:brush xml:id="br0">
      <inkml:brushProperty name="width" value="0.025" units="cm"/>
      <inkml:brushProperty name="height" value="0.025" units="cm"/>
    </inkml:brush>
  </inkml:definitions>
  <inkml:trace contextRef="#ctx0" brushRef="#br0">74 1 20115,'0'0'7079,"-39"67"-5286,23-36-511,4 1-450,6-1-383,6-2-353,0-9-32,2-3-288,10-9-705,0-8-865,-3 0-992,0-4-1346,-2-13-897,-2-1-3587</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7.355"/>
    </inkml:context>
    <inkml:brush xml:id="br0">
      <inkml:brushProperty name="width" value="0.025" units="cm"/>
      <inkml:brushProperty name="height" value="0.025" units="cm"/>
    </inkml:brush>
  </inkml:definitions>
  <inkml:trace contextRef="#ctx0" brushRef="#br0">0 400 17296,'0'0'8072,"11"0"-6513,11 3-1006,-5-1-501,-1 0 0,1 0 0,-1-2 1,1 0-1,0-1 0,23-4 0,-38 4-43,0 1 0,-1-1 0,1 0 0,-1 0 0,1 0 0,-1 0 0,1 0 0,-1 0 0,0 0 1,1 0-1,-1-1 0,0 1 0,0 0 0,0-1 0,0 1 0,0-1 0,0 1 0,0-1 0,-1 0 0,1 1 0,0-1 0,-1 0 0,0 1 0,1-1 0,-1 0 0,0 0 0,0 1 0,0-1 0,0 0 0,0 0 1,0 1-1,0-1 0,-1 0 0,1 0 0,-1 1 0,1-1 0,-1 0 0,0 1 0,1-1 0,-1 1 0,0-1 0,0 1 0,0-1 0,0 1 0,0 0 0,-1-1 0,1 1 0,0 0 0,-1 0 0,1 0 0,-1 0 1,1 0-1,-1 0 0,1 0 0,-1 1 0,0-1 0,1 0 0,-3 1 0,-1-1 34,0 1 0,0-1 0,-1 2 1,1-1-1,0 0 0,0 1 0,0 0 1,-1 1-1,1-1 0,0 1 0,1 0 0,-1 0 1,0 0-1,1 0 0,-1 1 0,1 0 0,-1 0 1,1 0-1,0 1 0,-5 6 0,4-5 40,1 0 0,0 1-1,0-1 1,0 1 0,1 0 0,0 0 0,0 1-1,1-1 1,0 0 0,0 1 0,0-1-1,1 1 1,0 0 0,0 0 0,0 11-1,1-16-72,1 0-1,-1 1 0,1-1 1,-1 1-1,1-1 0,0 0 1,0 1-1,0-1 0,0 0 0,0 0 1,0 0-1,1 0 0,-1 0 1,1 0-1,-1 0 0,1 0 1,0 0-1,0-1 0,0 1 1,0-1-1,0 1 0,0-1 1,0 0-1,0 0 0,0 0 1,1 0-1,-1 0 0,0-1 1,1 1-1,-1-1 0,1 1 1,-1-1-1,1 0 0,-1 0 1,0 0-1,1 0 0,3-1 0,1 1-168,1-1 0,-1 0 1,1 0-1,-1 0 0,0-1 0,1-1 0,-1 1 0,0-1 0,0 0 0,-1-1 0,9-4 0,-10 4-450,-1 0 0,0 0 0,0 0 0,0 0 0,0 0 0,-1-1 1,0 0-1,0 1 0,0-1 0,0 0 0,-1-1 0,0 1 0,0 0 0,0-1 0,-1 1 1,2-10-1,1-25-7271</inkml:trace>
  <inkml:trace contextRef="#ctx0" brushRef="#br0" timeOffset="1">71 1 14990,'0'0'13645,"32"49"-13805,-10-44-3267,-2-5-8745</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51.742"/>
    </inkml:context>
    <inkml:brush xml:id="br0">
      <inkml:brushProperty name="width" value="0.025" units="cm"/>
      <inkml:brushProperty name="height" value="0.025" units="cm"/>
    </inkml:brush>
  </inkml:definitions>
  <inkml:trace contextRef="#ctx0" brushRef="#br0">21 1 10410,'0'0'6091,"-3"9"-5461,1-3-529,-1 3 113,1 1-1,-1-1 1,1 0-1,1 1 1,-1 13 0,3-23-202,-1 1 0,1 0 1,-1 0-1,1 0 1,-1-1-1,1 1 1,0 0-1,-1 0 1,1-1-1,0 1 1,-1-1-1,1 1 1,0-1-1,0 1 1,0-1-1,0 1 1,-1-1-1,1 0 1,0 1-1,0-1 1,0 0-1,0 0 0,0 0 1,0 0-1,0 0 1,0 0-1,0 0 1,0 0-1,1 0 1,40 0 172,-30-1-115,-10 1-73,-1 0 0,1 0 0,0 0 0,0 0 0,0 0 0,0 0 0,0 0 0,0 1 0,0-1 0,0 1 0,-1-1 0,1 1 0,0 0 0,0 0 0,-1 0 0,1 0 0,0 0 0,-1 0 0,1 0 0,-1 0 0,0 1 0,1-1 0,-1 1 0,0-1 0,2 4 0,-1 1 81,0-1 1,-1 1-1,0 0 1,0 0 0,-1 0-1,1 0 1,-2 9-1,1-11 53,-1 0-1,0 1 0,1-1 1,-2 0-1,1 0 0,0 1 1,-1-1-1,0 0 1,0 0-1,0-1 0,0 1 1,-1 0-1,-5 6 0,6-8-110,1 0 0,-1 0 0,0-1-1,0 1 1,0 0 0,0-1 0,0 1-1,0-1 1,0 0 0,-1 0-1,1 0 1,0 0 0,-1 0 0,1 0-1,-1-1 1,1 1 0,-1-1 0,1 0-1,-1 1 1,1-1 0,-1-1 0,1 1-1,-1 0 1,1 0 0,-5-2 0,4 0-398,1 0 1,-1 0-1,1-1 1,-1 1-1,1-1 1,0 1 0,0-1-1,0 0 1,1 0-1,-1 0 1,1 0-1,-1 0 1,1 0 0,0 0-1,0-1 1,-1-5-1,0 2-1042,-7-28-4127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8.072"/>
    </inkml:context>
    <inkml:brush xml:id="br0">
      <inkml:brushProperty name="width" value="0.025" units="cm"/>
      <inkml:brushProperty name="height" value="0.025" units="cm"/>
    </inkml:brush>
  </inkml:definitions>
  <inkml:trace contextRef="#ctx0" brushRef="#br0">98 1 3876,'0'0'21209,"3"11"-19565,-1 8-1267,-1 1 0,0-1 0,-1 1 0,-6 34 0,5-43-365,0 1-1,0-1 1,1 1 0,2 18 0,-2-28-20,0-1-1,0 0 1,1 0-1,-1 1 0,0-1 1,1 0-1,-1 0 1,1 1-1,0-1 1,-1 0-1,1 0 1,0 0-1,-1 0 1,1 0-1,0 0 1,0 0-1,0 0 1,0-1-1,0 1 1,2 1-1,-1-1-11,0-1 0,0 0-1,-1 0 1,1 0 0,0 0 0,0-1 0,-1 1-1,1 0 1,0-1 0,0 1 0,-1-1-1,1 0 1,0 1 0,-1-1 0,1 0-1,-1 0 1,1 0 0,-1 0 0,1 0-1,1-2 1,12-10-171,-11 9 131,-1 1 1,1 0-1,-1 0 0,1 0 1,0 1-1,0-1 0,0 1 0,1 0 1,-1 0-1,1 0 0,8-1 1,-12 3 55,0 1 1,0-1-1,-1 1 1,1-1-1,0 1 1,-1-1 0,1 1-1,0 0 1,-1-1-1,1 1 1,-1 0-1,1-1 1,-1 1-1,1 0 1,-1 0 0,1 0-1,-1 0 1,0-1-1,0 1 1,1 0-1,-1 0 1,0 0-1,0 0 1,0 0 0,0 0-1,0 0 1,0 0-1,0-1 1,0 1-1,-1 0 1,1 0-1,-1 2 1,-5 34 159,3-30-44,0 0-1,0 0 1,0-1-1,-1 1 0,0-1 1,0 0-1,-1 0 0,0 0 1,0-1-1,0 0 0,0 0 1,-1 0-1,0-1 1,0 1-1,0-1 0,-1-1 1,0 1-1,1-1 0,-1 0 1,0-1-1,0 0 1,0 0-1,-1 0 0,1-1 1,0 0-1,-1 0 0,1-1 1,-15-1-1,19 0-148,1 1-1,0-1 1,-1 0 0,1 1 0,0-1-1,0 0 1,0-1 0,0 1-1,0 0 1,0-1 0,0 1-1,0-1 1,1 1 0,-1-1-1,0 0 1,1 0 0,0 0-1,-1 1 1,1-2 0,0 1-1,0 0 1,0 0 0,0 0-1,0 0 1,1-1 0,-1 1 0,1 0-1,-1-3 1,1 2-182,-1 1 0,1-1-1,0 1 1,0-1 0,1 0 0,-1 1 0,0-1 0,1 1 0,0-1 0,-1 1-1,1-1 1,0 1 0,0 0 0,0-1 0,1 1 0,-1 0 0,1 0-1,-1 0 1,1 0 0,0 0 0,-1 0 0,1 0 0,0 1 0,0-1-1,3-1 1,7-3-1517,-1 2 0,1-1-1,20-4 1,6 0-3762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8.432"/>
    </inkml:context>
    <inkml:brush xml:id="br0">
      <inkml:brushProperty name="width" value="0.025" units="cm"/>
      <inkml:brushProperty name="height" value="0.025" units="cm"/>
    </inkml:brush>
  </inkml:definitions>
  <inkml:trace contextRef="#ctx0" brushRef="#br0">113 1 6470,'0'0'17435,"-9"5"-15337,5-2-1992,0-1 0,0 1 0,1 0 1,-1 1-1,1-1 0,0 1 0,0-1 0,0 1 0,0 0 0,1 0 0,-1 1 0,1-1 0,0 0 0,0 1 0,1-1 0,-1 1 0,1-1 1,0 1-1,0 0 0,1 0 0,-1-1 0,1 11 0,-1 6-4,1 1 1,0 0 0,2 0-1,4 24 1,-5-41-183,0-1 1,0 1 0,0-1-1,0 0 1,1 1 0,0-1-1,0 0 1,0 0 0,0 0 0,0-1-1,1 1 1,0 0 0,0-1-1,0 0 1,0 1 0,0-1-1,1 0 1,-1-1 0,1 1-1,0-1 1,0 0 0,0 0-1,0 0 1,0 0 0,0 0-1,1-1 1,5 1 0,-9-2-25,-1 1 1,0-1 0,0 0 0,0 0 0,1 0 0,-1 0-1,0 0 1,0 0 0,0 0 0,1 0 0,-1 0 0,0 0-1,0 0 1,0 0 0,1 0 0,-1 0 0,0 0 0,0 0-1,0 0 1,0 0 0,1 0 0,-1 0 0,0-1 0,0 1-1,0 0 1,1 0 0,-1 0 0,0 0 0,0 0 0,0 0-1,0-1 1,0 1 0,1 0 0,-1 0 0,0 0 0,0 0-1,0-1 1,0 1 0,0 0 0,0 0 0,0 0 0,0-1-1,0 1 1,0 0 0,0 0 0,0 0 0,0-1 0,0 1-1,0 0 1,0 0 0,0-1 0,-7-13-1764,-14-13 915,-6-1 617,5 5 1445,1 0 0,-23-33 0,43 54-917,0 1 1,0 0 0,0-1 0,1 1 0,-1-1-1,0 1 1,1-1 0,-1 1 0,1-1 0,-1 0-1,1 1 1,0-1 0,0 1 0,0-1-1,0-2 1,0 3-98,0 1-1,0-1 1,1 0 0,-1 0-1,1 1 1,-1-1-1,1 0 1,-1 0 0,1 1-1,-1-1 1,1 0-1,-1 1 1,1-1 0,0 1-1,-1-1 1,1 1-1,0-1 1,-1 1-1,1 0 1,0-1 0,1 1-1,5-2 170,0 0-1,0 1 1,1 0-1,-1 1 1,12 0-1,-3 0-376,6-1-1,93-5-1375,-39-7-6771,-20-3-8087</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9.364"/>
    </inkml:context>
    <inkml:brush xml:id="br0">
      <inkml:brushProperty name="width" value="0.025" units="cm"/>
      <inkml:brushProperty name="height" value="0.025" units="cm"/>
    </inkml:brush>
  </inkml:definitions>
  <inkml:trace contextRef="#ctx0" brushRef="#br0">68 161 2787,'0'0'14376,"0"-9"-11830,2-26-309,-2 35-2153,0-1 0,1 1-1,-1-1 1,0 1 0,0-1-1,0 0 1,0 1 0,0-1 0,0 1-1,0-1 1,0 0 0,0 1 0,0-1-1,0 1 1,0-1 0,0 0-1,0 1 1,0-1 0,-1 1 0,1-1-1,0 1 1,0-1 0,-1 0 0,1 1-1,0-1 1,-1 1 0,1 0-1,-1-1 1,1 1 0,0-1 0,-1 1-1,1 0 1,-1-1 0,1 1 0,-1 0-1,1-1 1,-1 1 0,0 0-1,1 0 1,-1-1 0,1 1 0,-1 0-1,1 0 1,-1 0 0,0 0 0,1 0-1,-1 0 1,0 0 0,1 0-1,-1 0 1,1 0 0,-1 0 0,0 0-1,1 1 1,-1-1 0,1 0 0,-1 0-1,1 1 1,-1-1 0,1 0 0,-1 1-1,1-1 1,-1 1 0,-26 25 830,23-18-844,1 1 0,0-1 1,0 1-1,1 0 1,0 0-1,0 0 0,1 0 1,1 0-1,0 12 1,0-19-69,0 0 0,0 0 1,0 0-1,1-1 0,-1 1 1,1 0-1,-1 0 0,1 0 1,-1-1-1,1 1 0,0 0 1,0-1-1,0 1 0,0-1 1,0 1-1,1-1 0,-1 1 1,0-1-1,0 0 0,3 2 1,-2-2 2,0-1 0,1 1 1,-1-1-1,0 0 0,1 1 1,-1-1-1,1 0 0,-1-1 1,0 1-1,1 0 0,-1-1 1,0 1-1,1-1 0,-1 1 1,0-1-1,0 0 0,1 0 1,-1 0-1,0-1 0,3-2 1,5-2 4,-1-1 1,0 0-1,-1-1 1,0 0 0,0 0-1,0-1 1,-1 0 0,-1 0-1,1-1 1,8-17-1,-9 14 9,0 0-1,-1 0 1,0 0-1,-1 0 1,-1-1-1,0 0 1,-1 0-1,1-18 0,-6 26 15,-4 13-43,-6 12-29,6 1 70,0 1 0,2 0 0,0 0-1,1 0 1,1 1 0,1-1-1,2 36 1,0-55-20,-1 1-1,1-1 1,0 1-1,1 0 1,-1-1-1,0 1 1,1-1 0,-1 1-1,1-1 1,0 1-1,0-1 1,0 1 0,0-1-1,1 0 1,-1 0-1,0 1 1,1-1-1,0 0 1,-1 0 0,1-1-1,0 1 1,0 0-1,0 0 1,0-1-1,0 1 1,0-1 0,1 0-1,-1 0 1,1 0-1,-1 0 1,0 0 0,1 0-1,-1-1 1,1 1-1,0-1 1,-1 1-1,1-1 1,-1 0 0,1 0-1,0 0 1,3-1-1,2-1 36,0 0 0,0 0 0,0 0 0,-1-1 0,1 0 0,-1-1 0,1 1 0,-1-2-1,0 1 1,-1-1 0,1 0 0,6-6 0,-4 1-28,0 0-1,-1 0 1,-1-1-1,0 0 1,0-1 0,-1 1-1,0-1 1,-1 0 0,7-24-1,-16 55-33,1-5 13,0-1 0,1 1 0,1 0 0,0-1 0,1 20 0,1-30 3,-1-1 0,0 1 0,1-1 0,-1 0 1,1 1-1,0-1 0,0 0 0,0 1 0,0-1 1,0 0-1,1 0 0,-1 0 0,1 0 1,-1 0-1,1 0 0,-1 0 0,1-1 0,0 1 1,0-1-1,0 1 0,0-1 0,0 0 0,0 0 1,1 1-1,-1-2 0,0 1 0,1 0 1,-1 0-1,0-1 0,1 1 0,-1-1 0,1 0 1,-1 0-1,1 0 0,-1 0 0,5 0 0,2-2 8,0 0 0,0 0-1,0 0 1,0-1 0,0-1-1,-1 0 1,1 0 0,-1 0-1,0-1 1,0 0 0,-1-1-1,0 1 1,10-11 0,-11 11 3,0-1 1,-1 0 0,1 0-1,-1 0 1,0-1 0,-1 1-1,0-1 1,0 0 0,0-1-1,-1 1 1,0-1 0,0 0-1,-1 1 1,0-1-1,1-14 1,-3 21-7,0 1 0,0-1 0,1 1 0,-1-1 0,0 0 0,0 1 0,0-1 0,0 0 0,-1 1 0,1-1 0,0 0 0,0 1 1,0-1-1,0 1 0,-1-1 0,1 0 0,0 1 0,-1-1 0,1 1 0,0-1 0,-1 1 0,1-1 0,-1 1 0,1-1 0,-1 1 0,1 0 0,-1-1 0,1 1 0,-1 0 0,1-1 0,-1 1 0,1 0 0,-1 0 0,0-1 0,1 1 0,-1 0 0,1 0 0,-1 0 0,0 0 0,1 0 1,-1 0-1,0 0 0,1 0 0,-1 0 0,1 0 0,-1 0 0,0 0 0,1 0 0,-1 0 0,0 1 0,1-1 0,-1 0 0,1 1 0,-1-1 0,1 0 0,-1 1 0,1-1 0,-1 0 0,1 1 0,-1-1 0,0 2 0,-3 0-4,0 1-1,0 0 0,0 1 1,0-1-1,0 1 1,-4 6-1,3-2 15,1 0 0,0 1 0,0-1 0,1 1 0,0 0 0,-2 16 0,4-24-9,1 1-1,-1 0 1,1 0-1,-1 0 1,1 0-1,0 0 1,0 0-1,0-1 1,0 1-1,0 0 1,0 0-1,1 0 1,-1 0 0,0 0-1,1 0 1,0-1-1,-1 1 1,1 0-1,0 0 1,0-1-1,0 1 1,0 0-1,0-1 1,0 1-1,1-1 1,-1 0-1,1 1 1,-1-1-1,1 0 1,-1 0-1,1 0 1,-1 0-1,1 0 1,0 0-1,0 0 1,-1-1-1,4 2 1,2-2-90,0 1 0,0-1 0,0 0-1,1 0 1,-1-1 0,0 0 0,0 0 0,0-1 0,0 0 0,0 0-1,0 0 1,-1-1 0,1 0 0,9-6 0,-11 5-625,0 0 1,0 1 0,0-2-1,-1 1 1,1-1 0,-1 1-1,0-1 1,0-1 0,-1 1-1,5-10 1,5-18-5997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19.691"/>
    </inkml:context>
    <inkml:brush xml:id="br0">
      <inkml:brushProperty name="width" value="0.025" units="cm"/>
      <inkml:brushProperty name="height" value="0.025" units="cm"/>
    </inkml:brush>
  </inkml:definitions>
  <inkml:trace contextRef="#ctx0" brushRef="#br0">0 1 19154,'0'0'6566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0.078"/>
    </inkml:context>
    <inkml:brush xml:id="br0">
      <inkml:brushProperty name="width" value="0.025" units="cm"/>
      <inkml:brushProperty name="height" value="0.025" units="cm"/>
    </inkml:brush>
  </inkml:definitions>
  <inkml:trace contextRef="#ctx0" brushRef="#br0">41 0 7207,'0'0'20686,"2"13"-19399,1 26-685,-2 60 1,-2-84-580,0-1 0,-1 0 1,0 1-1,-1-1 0,0 0 0,-1-1 1,-1 1-1,-12 24 0,8-31 124,15-17 16,-1 5-145,1 1 0,0 0 0,0 0 0,0 1 0,0-1 0,1 1 0,0 1 0,-1-1 0,1 1 0,9-1 0,73-11 45,-44 15-159,7-1-2394,-23-6-6481,-20 0-483</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0.612"/>
    </inkml:context>
    <inkml:brush xml:id="br0">
      <inkml:brushProperty name="width" value="0.025" units="cm"/>
      <inkml:brushProperty name="height" value="0.025" units="cm"/>
    </inkml:brush>
  </inkml:definitions>
  <inkml:trace contextRef="#ctx0" brushRef="#br0">44 120 16976,'0'0'7533,"-2"11"-5985,-4 54-146,3 99 0,3-121-1185,13-77 43,-4 16-253,-1-3-42,-2-1-1,-1 0 1,0-1-1,-2 1 1,-1-1 0,0 1-1,-2-1 1,0 0-1,-2 0 1,-5-28-1,6 45 36,-1 1 0,0 0 0,0 0 0,-1 0 0,1 0 0,-1 0 0,0 0 0,-7-7 0,9 11 1,0 0 0,1 0 0,-1 1-1,0-1 1,0 0 0,0 1 0,1-1 0,-1 0 0,0 1 0,0-1 0,0 1 0,0 0 0,0-1 0,0 1 0,0 0 0,0 0 0,0-1 0,0 1 0,0 0 0,-2 0 0,2 1 2,0-1 0,0 1 0,-1 0 1,1 0-1,0-1 0,0 1 0,0 0 1,0 0-1,0 0 0,1 0 0,-1 0 1,0 0-1,0 0 0,1 0 0,-1 0 1,0 1-1,1-1 0,0 0 0,-1 0 1,1 1-1,-1 1 0,-1 3 29,0 1-1,0-1 1,1 1 0,0 0-1,0 0 1,0 0-1,1-1 1,0 1 0,1 0-1,-1 0 1,1 0-1,1 0 1,-1-1 0,1 1-1,4 9 1,-4-12-17,0 0 1,1 0-1,0-1 1,-1 1-1,1 0 0,1-1 1,-1 0-1,0 0 1,1 0-1,0 0 0,0 0 1,-1-1-1,2 1 1,-1-1-1,0 0 0,0-1 1,1 1-1,-1-1 1,1 1-1,-1-2 0,1 1 1,-1 0-1,7-1 1,-4 1 22,0-1 0,0-1 0,0 1 0,0-1 0,0-1 1,0 1-1,0-1 0,0 0 0,-1-1 0,1 0 0,-1 0 0,0 0 1,1-1-1,-2 1 0,1-1 0,0-1 0,-1 1 0,0-1 0,0 0 1,0-1-1,4-5 0,6-11 16,0-1 0,-2 0 1,0-1-1,9-28 0,-23 83-209,2-11 171,-16 89-21,9-76-34,2 1 1,1-1-1,2 57 0,1-89-67,0 1 0,0-1 0,0 1 0,0-1 0,1 1 0,-1-1 0,0 1 0,1-1 0,-1 1 0,1-1 0,0 0 0,0 1 0,-1-1 0,1 0 0,0 0 0,0 1 0,0-1 0,0 0 0,2 1 0,18 3-5386,-5-7-2383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1.717"/>
    </inkml:context>
    <inkml:brush xml:id="br0">
      <inkml:brushProperty name="width" value="0.025" units="cm"/>
      <inkml:brushProperty name="height" value="0.025" units="cm"/>
    </inkml:brush>
  </inkml:definitions>
  <inkml:trace contextRef="#ctx0" brushRef="#br0">2 14 4068,'-1'0'9705,"1"8"-7175,0-2-384,1 3-192,11-5-672,6-1-450,4-3-95,4 0-192,2 0-353,-1 0-160,-1-7-545,4 0-1216,-6-2-1090,-7-1-2338,-3 0-4004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2.076"/>
    </inkml:context>
    <inkml:brush xml:id="br0">
      <inkml:brushProperty name="width" value="0.025" units="cm"/>
      <inkml:brushProperty name="height" value="0.025" units="cm"/>
    </inkml:brush>
  </inkml:definitions>
  <inkml:trace contextRef="#ctx0" brushRef="#br0">40 1 16560,'0'0'5685,"-4"9"-4489,-5 19-967,2-1 0,0 2-1,2-1 1,1 0 0,2 1 0,0 0 0,4 40 0,-2-68-223,0-1 0,0 1-1,0 0 1,0-1 0,0 1 0,0 0-1,0-1 1,0 1 0,1 0 0,-1-1 0,0 1-1,0 0 1,1-1 0,-1 1 0,0 0 0,1-1-1,-1 1 1,0-1 0,1 1 0,-1-1 0,1 1-1,-1-1 1,1 1 0,-1-1 0,1 1 0,0-1-1,-1 0 1,1 1 0,-1-1 0,1 0 0,0 1-1,-1-1 1,2 0 0,25-8 482,20-29 146,-26 18-542,-1-2 0,-1 0 0,-1-2 1,-1 0-1,-1-1 0,23-44 0,-87 130-2638,25-25-2164,6-12-2559,6-10-702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3.366"/>
    </inkml:context>
    <inkml:brush xml:id="br0">
      <inkml:brushProperty name="width" value="0.025" units="cm"/>
      <inkml:brushProperty name="height" value="0.025" units="cm"/>
    </inkml:brush>
  </inkml:definitions>
  <inkml:trace contextRef="#ctx0" brushRef="#br0">1 125 5958,'0'0'3822,"1"10"-1500,-1-4-2163,1-1 235,-1 0 0,1 0 0,0-1 0,0 1 0,0 0 0,3 7 0,-3-10-282,0-1 0,0 1 1,0-1-1,0 1 0,0-1 0,0 1 0,1-1 0,-1 0 0,0 0 0,1 0 0,-1 0 0,1 0 0,-1 0 0,1 0 0,-1 0 0,1 0 0,0-1 0,-1 1 0,1-1 0,0 1 0,0-1 0,-1 0 0,1 1 0,0-1 0,0 0 0,-1 0 0,4-1 0,2 0 43,-1-1 1,1 0 0,0 0-1,-1-1 1,1 0 0,-1 0-1,0 0 1,0-1-1,0 0 1,0 0 0,-1-1-1,0 0 1,0 1-1,8-11 1,3-4 504,0-2 0,21-36-1,-26 38-414,-8 15 98,-4 6 80,-28 56 1086,24-46-1434,1 0 1,1 1-1,0-1 1,0 1-1,1-1 0,1 1 1,0 14-1,1-25-69,0-1-1,1 0 1,-1 0-1,0 0 1,1 0-1,-1 0 1,0 0-1,1 0 1,0 0-1,-1 0 0,1 0 1,-1 0-1,1 0 1,0 0-1,0-1 1,0 1-1,-1 0 1,1-1-1,0 1 1,0 0-1,0-1 1,0 1-1,0-1 1,0 1-1,0-1 1,0 0-1,0 1 1,1-1-1,-1 0 1,0 0-1,0 0 1,0 1-1,0-1 1,0-1-1,0 1 1,1 0-1,-1 0 0,0 0 1,0 0-1,0-1 1,0 1-1,2-2 1,2 1 11,0 0 0,0-1 1,0 0-1,0 0 0,0-1 0,-1 1 1,9-7-1,-2-1-14,-1-1 0,0 0 0,-1-1 0,0 0-1,-1-1 1,0 0 0,-1 0 0,0 0 0,-1-1 0,5-19 0,-37 125 34,18-74 98,5-12 102,0 0 0,0 0-1,1 0 1,0 0 0,1 0-1,-1 0 1,0 7 0,4-13-209,1 0 1,-1 0-1,0-1 1,0 1-1,0-1 1,0 1-1,0-1 1,0 0-1,0 0 1,0 1-1,3-4 1,17-16 1,-18 16-38,-1 1-1,1-1 1,-1 1 0,1-1-1,0 1 1,0 0-1,0 1 1,1-1-1,-1 1 1,1 0-1,-1 0 1,1 0-1,0 0 1,8-1-1,-12 3-23,-1-2 44,0 0 0,1-1 0,-1 1 0,1 0 0,-1 0 0,1 0 0,0-1 0,0 1 0,0 0 0,0 0 0,0 0 0,1 0 0,-1 1 0,0-1 0,1 0 0,0 1 0,-1-1 0,1 0 0,0 1 0,2-2 0,46-23 232,-28 16-286,-21 10 43,0-2 0,0 1 1,1 0-1,-1 1 1,1-1-1,-1 0 0,1 0 1,0 0-1,-1 1 0,1-1 1,0 1-1,0 0 0,-1-1 1,1 1-1,3 0 0,-4 2 1,0-1-1,-1 1 0,1 0 0,0 0 0,-1 0 0,1 0 0,-1 0 0,0-1 0,0 1 0,0 0 0,0 0 0,0 0 0,0 0 0,-1 3 1,1 4 24,-1 1 1,0 0 0,0-1 0,-1 1 0,-5 11 0,1 1 532,6-20-512,-1-1 0,1 0 1,-1 1-1,1-1 0,0 1 0,0-1 0,-1 1 0,1-1 0,0 0 0,1 1 1,-1-1-1,0 1 0,0-1 0,0 1 0,1-1 0,0 2 0,-1-3-38,1 1-1,-1-1 0,0 0 1,1 0-1,-1 1 1,1-1-1,-1 0 0,1 0 1,-1 1-1,0-1 1,1 0-1,-1 0 0,1 0 1,-1 0-1,1 0 1,-1 0-1,1 0 0,-1 0 1,1 0-1,-1 0 1,1 0-1,-1 0 0,1 0 1,-1 0-1,1 0 1,-1 0-1,1-1 0,-1 1 1,1 0-1,2-2 0,0 0 0,0 0-1,0 1 1,-1-2 0,1 1-1,0 0 1,-1 0 0,0-1 0,0 1-1,0-1 1,0 0 0,3-4-1,1-6 65,0-1-1,-1 1 1,-1-1-1,0 0 0,0 0 1,-2-1-1,3-26 1,-5 41 56,-1 0-127,0 0 0,0 1 1,0-1-1,1 1 0,-1-1 1,0 0-1,0 1 0,1-1 1,-1 1-1,0 0 0,1-1 1,-1 1-1,0 0 0,1-1 1,-1 1-1,1 0 0,-1 0 1,1-1-1,0 1 0,-1 0 1,1 0-1,0 0 0,-1 0 1,1-1-1,0 1 0,0 0 1,0 0-1,0 0 0,0 0 1,0 0-1,0 0 0,0 0 1,0-1-1,0 1 0,1 0 1,-1 0-1,0 0 0,0 0 1,1 0-1,-1-1 0,1 1 1,-1 0-1,1 0 0,-1-1 1,1 1-1,-1 0 0,1-1 1,0 1-1,-1-1 0,1 1 1,0 0-1,0-1 0,-1 1 1,1-1-1,0 0 0,0 1 1,0-1-1,-1 0 0,2 1 1,2-1-4,-1 1 1,0 0 0,1-1-1,-1 1 1,0 1-1,0-1 1,0 0-1,0 1 1,0 0 0,4 2-1,-4-1 1,0-1-1,1 0 1,-1 0-1,1-1 1,-1 1-1,1-1 1,0 1-1,-1-1 1,1 0-1,4 0 1,-3-1 0,1-1 0,-1 1 0,0-1 0,1 0 0,-1 0 0,0-1 0,0 0 0,0 1 0,0-2 0,0 1 0,5-4 0,48-38-17,-36 26 16,-12 5-5,-15 9-10,3 5 14,0-1 0,0 0 0,0 1 0,1-1 0,-1 1 0,0 0 1,0 0-1,0-1 0,1 1 0,-1 0 0,0 0 0,1 1 0,-4 1 1,-1 4 4,0-1 1,0 1 0,0-1-1,1 2 1,0-1 0,0 1-1,0-1 1,1 1 0,1 0-1,-1 1 1,1-1 0,1 1-1,-1-1 1,2 1 0,-2 10-1,3-17-2,0-1-1,0 0 1,0 0-1,0 0 1,0 0-1,1 1 1,-1-1-1,0 0 1,1 0-1,-1 0 1,1 0-1,-1 0 1,1 0-1,0 0 1,-1 0-1,1 0 1,0 0-1,0-1 1,-1 1-1,1 0 1,0 0-1,0-1 1,0 1-1,0 0 1,0-1-1,1 1 1,2 0-117,0 1-1,-1-1 1,1-1 0,0 1 0,-1-1 0,1 1 0,0-1 0,5 0 0,35-7-3165,-11-5-3419,2-7-5770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3.867"/>
    </inkml:context>
    <inkml:brush xml:id="br0">
      <inkml:brushProperty name="width" value="0.025" units="cm"/>
      <inkml:brushProperty name="height" value="0.025" units="cm"/>
    </inkml:brush>
  </inkml:definitions>
  <inkml:trace contextRef="#ctx0" brushRef="#br0">17 0 18514,'0'1'4732,"-1"7"-2968,-10 60 3151,8-46-4690,1 0 0,3 39 0,-1-61-223,0 1 1,0 0 0,0 0 0,0 0 0,0 0-1,0-1 1,0 1 0,0 0 0,1 0 0,-1-1-1,0 1 1,1 0 0,-1 0 0,1-1 0,-1 1-1,1 0 1,-1-1 0,1 1 0,-1 0 0,1-1-1,-1 1 1,1-1 0,0 1 0,-1-1 0,1 0-1,0 1 1,0-1 0,0 1 0,1-1 5,0 0 0,0 1 0,0-1 1,0-1-1,-1 1 0,1 0 0,0 0 1,0-1-1,0 1 0,-1-1 0,1 1 1,2-2-1,3-1 20,-1 0 0,1-1 1,-1 0-1,0 0 0,9-8 0,32-41-16,-35 37 9,0 1 0,25-22 0,-34 73 449,-10-3-392,5-28-76,0 0 1,0 1-1,1-1 0,0 1 1,0-1-1,1 1 1,-1-1-1,1 1 0,0-1 1,1 1-1,1 9 1,-1-14-16,-1-1 0,1 1 0,0-1 0,0 1 0,-1-1 0,1 0 0,0 1 0,0-1 0,0 0 0,0 0 1,0 1-1,-1-1 0,1 0 0,0 0 0,0 0 0,0 0 0,0 0 0,0 0 0,0 0 0,0-1 0,-1 1 1,1 0-1,0 0 0,0-1 0,0 1 0,0-1 0,-1 1 0,2-1 0,24-13-1833,11-17-4519,-13 9-2549,-6 4-5067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52.070"/>
    </inkml:context>
    <inkml:brush xml:id="br0">
      <inkml:brushProperty name="width" value="0.025" units="cm"/>
      <inkml:brushProperty name="height" value="0.025" units="cm"/>
    </inkml:brush>
  </inkml:definitions>
  <inkml:trace contextRef="#ctx0" brushRef="#br0">1 194 11179,'0'0'7046,"50"-21"-7142,-23 7-1377,2-4-1154,-2-3-832,-3-1-1025</inkml:trace>
  <inkml:trace contextRef="#ctx0" brushRef="#br0" timeOffset="1">207 13 6790,'0'0'9652,"-5"9"-8632,1 0-706,-1 0 0,1 0 0,1 0-1,-1 1 1,2 0 0,-1 0 0,2 0 0,-1 0 0,1 17 0,1-27-306,0 0 0,0 1 1,0-1-1,0 0 0,0 1 1,0-1-1,0 0 0,0 1 1,0-1-1,0 0 0,0 0 1,0 1-1,1-1 0,-1 0 0,0 1 1,0-1-1,0 0 0,1 0 1,-1 1-1,0-1 0,0 0 1,0 0-1,1 0 0,-1 1 1,0-1-1,1 0 0,-1 0 1,0 0-1,0 0 0,1 0 0,-1 0 1,0 1-1,1-1 0,-1 0 1,0 0-1,1 0 0,-1 0 1,0 0-1,1 0 0,-1 0 1,0 0-1,1-1 0,-1 1 0,0 0 1,1 0-1,-1 0 0,0 0 1,0 0-1,1 0 0,-1-1 1,0 1-1,1 0 0,-1 0 1,0 0-1,0-1 0,1 1 1,-1 0-1,0 0 0,0-1 0,0 1 1,0 0-1,1 0 0,-1-1 1,0 1-1,0-1 0,17-16 373,-12 9-332,0 0 1,-1 0-1,0-1 1,-1 1-1,0-1 1,0 1-1,-1-1 1,0 0-1,0 0 1,0-11-1,-3 19-43,1 0 0,-1 0 0,0 0 0,1 0 0,-1 0 1,0 0-1,0 0 0,0 1 0,0-1 0,1 0 0,-1 1 0,0-1 0,0 0 0,0 1 0,-1-1 0,1 1 0,0 0 0,0-1 0,0 1 0,0 0 0,0 0 0,0-1 0,-1 1 0,1 0 0,0 0 0,0 0 0,0 1 1,0-1-1,-1 0 0,1 0 0,0 1 0,-1-1 0,-42 9-24,13 9 319,19-4-1788,12-13 1243,-1-1 0,1 1 0,0-1 0,0 1 0,0-1 0,0 1 0,-1-1 0,1 1 0,0-1 0,0 1 0,0-1 0,0 1 1,0-1-1,0 1 0,0-1 0,0 1 0,1-1 0,-1 1 0,0-1 0,0 1 0,0-1 0,0 1 0,1-1 0,-1 1 0,0-1 0,1 1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4.226"/>
    </inkml:context>
    <inkml:brush xml:id="br0">
      <inkml:brushProperty name="width" value="0.025" units="cm"/>
      <inkml:brushProperty name="height" value="0.025" units="cm"/>
    </inkml:brush>
  </inkml:definitions>
  <inkml:trace contextRef="#ctx0" brushRef="#br0">84 10 17521,'0'0'8199,"-10"4"-6629,6-2-1466,-39 19 1072,41-20-1127,0 1 0,0 0 0,0 0 0,0 0 0,0 0 0,0 0 1,1 0-1,-1 0 0,1 1 0,0-1 0,-1 1 0,1-1 0,0 1 0,0-1 1,1 1-1,-1-1 0,0 1 0,1 0 0,0 0 0,-1 2 0,2-4-52,-1 0-1,0 0 1,1-1-1,-1 1 0,0 0 1,1-1-1,-1 1 1,1 0-1,-1-1 0,1 1 1,-1-1-1,1 1 1,0 0-1,-1-1 0,1 0 1,0 1-1,-1-1 1,1 1-1,0-1 0,0 0 1,-1 1-1,1-1 1,0 0-1,0 0 0,0 0 1,-1 0-1,1 1 1,0-1-1,0 0 0,0-1 1,0 1-1,-1 0 1,1 0-1,0 0 0,0 0 1,0-1-1,-1 1 1,1 0-1,0 0 0,1-1 1,33-13-442,-28 8 350,0 1 0,0-1-1,-1-1 1,0 1 0,0-1 0,-1 0 0,0 0 0,0-1 0,0 1 0,4-12-1,-35 51 299,20-22-131,1-1-1,-1 1 0,2 0 1,-1 0-1,1 1 0,1-1 1,0 1-1,1 0 0,0 0 1,-1 12-1,3-22-79,0-1 1,0 1-1,0 0 0,0-1 1,0 1-1,0-1 1,0 1-1,1 0 0,-1-1 1,0 1-1,0-1 0,0 1 1,1-1-1,-1 1 0,0-1 1,1 1-1,-1-1 0,0 1 1,1-1-1,-1 0 1,1 1-1,-1-1 0,1 0 1,-1 1-1,1-1 0,-1 0 1,1 1-1,-1-1 0,1 0 1,-1 0-1,1 0 0,-1 1 1,2-1-1,25-3-908,25-19-2718,-21 2-2281,40-35 0,-39 26 3118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4.554"/>
    </inkml:context>
    <inkml:brush xml:id="br0">
      <inkml:brushProperty name="width" value="0.025" units="cm"/>
      <inkml:brushProperty name="height" value="0.025" units="cm"/>
    </inkml:brush>
  </inkml:definitions>
  <inkml:trace contextRef="#ctx0" brushRef="#br0">90 163 7719,'0'0'14889,"-11"9"-13506,5-4-1246,-38 36 992,41-37-976,0-1 0,0 1 1,0 0-1,1 0 0,0 1 0,-1-1 0,2 0 1,-1 1-1,0-1 0,1 1 0,0-1 1,0 1-1,0 6 0,1-10-141,0-1 0,0 1 0,0 0-1,0 0 1,0 0 0,0-1 0,0 1 0,1 0 0,-1 0 0,0-1 0,0 1 0,1 0-1,-1-1 1,1 1 0,-1 0 0,1-1 0,-1 1 0,1-1 0,-1 1 0,1-1 0,-1 1 0,1-1-1,0 1 1,-1-1 0,1 1 0,0-1 0,-1 0 0,2 1 0,28 2 64,-21-4-114,-1 0 1,0-1 0,0 0 0,0 0 0,11-6-1,-8 2-60,0-1 0,0 0 0,0-1 0,-1-1 0,0 1-1,-1-2 1,0 1 0,-1-1 0,13-19 0,-16 21 100,0 0-1,0-1 1,-1 0 0,0 1 0,-1-1 0,0-1 0,0 1 0,-1 0 0,0-1-1,-1 1 1,0-1 0,-1 1 0,-1-20 0,1 28-1,0-1 1,0 0 0,0 0-1,-1 1 1,1-1-1,-1 0 1,0 0 0,1 1-1,-1-1 1,0 1-1,0-1 1,0 1 0,0-1-1,0 1 1,0-1-1,0 1 1,-1 0 0,1 0-1,0 0 1,-1 0-1,1 0 1,-4-2 0,3 2-2,-1 0 0,0 1 0,0-1 0,0 1 0,0-1 0,0 1 0,0 0 1,0 0-1,0 0 0,0 1 0,0-1 0,-5 2 0,1 0 3,-1 0-1,1 1 1,0 0-1,0 0 1,0 1 0,0-1-1,0 2 1,1-1-1,-10 9 1,14-11 14,0-1-1,1 1 1,-1 0-1,1 0 1,-1-1 0,1 1-1,0 0 1,0 0-1,0 0 1,0 0 0,0 0-1,0 1 1,0-1 0,1 0-1,-1 0 1,1 0-1,0 1 1,-1-1 0,1 0-1,0 1 1,0-1-1,1 2 1,0-1-11,0-1 0,1 0-1,-1 1 1,0-1 0,1 0-1,0 0 1,-1 0 0,1 0 0,0 0-1,0-1 1,0 1 0,0-1 0,1 1-1,-1-1 1,0 0 0,1 0 0,-1 0-1,4 2 1,11 3-186,-1 1 0,-1 0 0,0 2-1,0 0 1,25 19 0,-36-25 135,0 1 0,-1-1 0,1 1 0,-1 0 0,0 0 0,0 0 0,0 0 0,0 1 0,-1-1 1,1 1-1,-1 0 0,-1 0 0,1-1 0,0 1 0,-1 0 0,0 0 0,-1 1 0,1-1 0,-1 0 0,0 0 0,0 0 0,0 0 0,-1 0 0,-1 5 0,2-7-24,-1-1 0,0 0-1,0 0 1,0 0-1,0 1 1,0-1-1,0 0 1,-1 0 0,1-1-1,-1 1 1,1 0-1,-1 0 1,0-1 0,0 1-1,-2 1 1,-21 7-6177,6-9-5659</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5.599"/>
    </inkml:context>
    <inkml:brush xml:id="br0">
      <inkml:brushProperty name="width" value="0.025" units="cm"/>
      <inkml:brushProperty name="height" value="0.025" units="cm"/>
    </inkml:brush>
  </inkml:definitions>
  <inkml:trace contextRef="#ctx0" brushRef="#br0">46 1 8840,'0'0'10997,"-6"13"-9561,-3 14-888,2-1-1,0 1 0,1 1 0,2-1 0,-2 39 1,6-57-430,0-1 1,0 1-1,0-1 1,1 1-1,1-1 1,3 15-1,-4-21-103,0 1 1,1-1-1,-1 0 0,1 0 0,-1 0 0,1 0 0,-1-1 1,1 1-1,0 0 0,0-1 0,0 1 0,0-1 1,0 0-1,0 1 0,0-1 0,1 0 0,-1 0 0,0-1 1,1 1-1,-1 0 0,0-1 0,1 1 0,-1-1 0,1 0 1,-1 0-1,1 0 0,3 0 0,-1-1-3,1 1-1,-1-1 1,0 0-1,0 0 1,0-1-1,0 1 1,0-1-1,0 0 1,0-1-1,0 1 1,-1-1-1,7-4 1,49-47 53,-27 21-45,-32 32-22,0 0 1,0 0-1,0 0 0,0 0 1,0 0-1,0 1 0,1-1 1,-1 0-1,0 1 0,0-1 1,1 1-1,-1-1 0,0 1 1,1 0-1,-1-1 0,0 1 1,3 0-1,-3 0 7,-1 0 1,1 1-1,0-1 0,0 0 1,-1 1-1,1-1 0,0 1 1,-1-1-1,1 1 1,-1-1-1,1 1 0,-1-1 1,1 1-1,-1 0 0,1-1 1,-1 1-1,1 0 0,-1-1 1,0 1-1,1 0 0,-1 0 1,0 0-1,2 8 109,0-1 0,-1 0 0,0 1 0,-1 13 0,1-6 163,0 10 23,-1-16-209,0-1-1,0 1 1,1-1-1,1 1 1,-1-1 0,2 0-1,-1 1 1,7 14-1,-8-23-65,0 0-1,0 1 1,0-1-1,0 0 0,0 0 1,0 0-1,0 0 1,1 0-1,-1 0 0,0-1 1,1 1-1,-1 0 1,0-1-1,1 1 1,-1-1-1,1 1 0,-1-1 1,1 0-1,-1 1 1,1-1-1,-1 0 0,1 0 1,-1 0-1,1 0 1,-1 0-1,1-1 1,-1 1-1,1 0 0,-1-1 1,0 1-1,1-1 1,-1 1-1,1-1 1,-1 0-1,0 0 0,0 1 1,1-1-1,1-2 1,6-4 32,-1 1 1,0-1 0,14-16 0,-21 22-62,21-25 42,20-23-44,-39 46 5,0 0-1,0 0 1,0 0 0,0 1-1,1-1 1,-1 1 0,1 0-1,0 0 1,0 0 0,0 1-1,5-2 1,-8 3-1,1 0-1,-1 0 0,0 1 1,1-1-1,-1 1 1,0-1-1,0 1 1,0-1-1,1 1 1,-1-1-1,0 1 1,0 0-1,0 0 1,0 0-1,0 0 1,0-1-1,-1 1 1,1 0-1,0 1 1,0-1-1,-1 0 1,1 0-1,0 0 1,-1 0-1,1 0 0,-1 1 1,0-1-1,1 0 1,-1 1-1,0-1 1,0 0-1,0 3 1,7 52 160,-7-49-110,0-3-34,0-1 1,0 0-1,1 0 1,-1 1-1,1-1 1,0 0-1,0 0 1,0 1-1,3 5 1,8-5 54,8-17-267,27-22-4323,-14 14-2783,-10 8-1082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5.944"/>
    </inkml:context>
    <inkml:brush xml:id="br0">
      <inkml:brushProperty name="width" value="0.025" units="cm"/>
      <inkml:brushProperty name="height" value="0.025" units="cm"/>
    </inkml:brush>
  </inkml:definitions>
  <inkml:trace contextRef="#ctx0" brushRef="#br0">25 0 16720,'0'0'9561,"-4"14"-9075,-4 29-199,2 0 0,2 0 0,1 1 0,5 55 1,-2-97-283,0 0-1,0 0 1,0 1 0,0-1 0,1 0 0,-1 0 0,1 0 0,-1 0-1,1 0 1,0 0 0,0-1 0,0 1 0,0 0 0,0 0 0,0 0-1,0-1 1,3 3 0,-3-3 1,0-1-1,0 1 0,0-1 1,0 1-1,1-1 1,-1 1-1,0-1 1,0 0-1,0 0 0,1 0 1,-1 0-1,0 0 1,0 0-1,1 0 1,-1 0-1,0 0 0,0 0 1,1-1-1,-1 1 1,0 0-1,1-1 1,4-2 9,0 0 0,-1 0 0,0-1 0,0 1 0,0-1 0,0 0 0,-1-1 0,1 1 0,5-9 0,4-7-14,0-1 0,-2-1-1,-1 0 1,0 0 0,-2-1-1,0-1 1,5-26 0,-22 64-17485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6.269"/>
    </inkml:context>
    <inkml:brush xml:id="br0">
      <inkml:brushProperty name="width" value="0.025" units="cm"/>
      <inkml:brushProperty name="height" value="0.025" units="cm"/>
    </inkml:brush>
  </inkml:definitions>
  <inkml:trace contextRef="#ctx0" brushRef="#br0">1 1 10282,'0'0'8103,"10"59"-6117,7-41-672,1-3-674,2-4-416,4-2-224,-2-5-1697,0-4-3364,-1 0-3075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6.908"/>
    </inkml:context>
    <inkml:brush xml:id="br0">
      <inkml:brushProperty name="width" value="0.025" units="cm"/>
      <inkml:brushProperty name="height" value="0.025" units="cm"/>
    </inkml:brush>
  </inkml:definitions>
  <inkml:trace contextRef="#ctx0" brushRef="#br0">96 2 4228,'0'0'21722,"-10"-1"-21541,8 1-154,-36 1 156,37-1-179,0 0-1,-1 0 0,1 1 0,0-1 0,0 0 0,0 1 1,-1-1-1,1 1 0,0-1 0,0 1 0,0 0 1,0-1-1,0 1 0,0 0 0,0 0 0,0 0 0,0 0 1,0 0-1,1 0 0,-1 0 0,0 0 0,1 0 1,-1 0-1,0 0 0,1 0 0,-1 1 0,1-1 0,0 0 1,0 0-1,-1 0 0,1 1 0,0 1 0,0-2-3,1 0 0,-1 0-1,1 0 1,-1 0 0,1 0-1,-1 0 1,1 0 0,-1-1-1,1 1 1,0 0-1,0 0 1,-1 0 0,1-1-1,0 1 1,0-1 0,0 1-1,0 0 1,0-1 0,0 1-1,0-1 1,0 0-1,1 1 1,31 10-12,-25-9 11,15 4-80,38 12-340,-58-17 409,-1 0 1,0-1-1,0 1 0,0 0 1,0 0-1,0 0 0,0 0 1,0 1-1,-1-1 0,1 0 0,0 1 1,-1 0-1,1-1 0,-1 1 1,1 0-1,-1 0 0,0-1 1,0 1-1,0 0 0,2 4 1,-3-4 56,-1-1 0,1 1-1,0-1 1,-1 0 0,1 1 0,0-1 0,-1 0 0,0 1 0,1-1 0,-1 0 0,0 0 0,1 1 0,-1-1 0,0 0 0,0 0 0,0 0 0,0 0 0,0 0-1,0 0 1,-1 0 0,1-1 0,0 1 0,-3 1 0,-35 16 1061,32-16-931,-7 3-346,-1 0 1,0-2-1,1 0 0,-1 0 0,0-1 0,-27-1 0,41-6-7068,5-6-2209</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7.517"/>
    </inkml:context>
    <inkml:brush xml:id="br0">
      <inkml:brushProperty name="width" value="0.025" units="cm"/>
      <inkml:brushProperty name="height" value="0.025" units="cm"/>
    </inkml:brush>
  </inkml:definitions>
  <inkml:trace contextRef="#ctx0" brushRef="#br0">75 114 13805,'0'0'7655,"-8"1"-6491,5-1-1115,0 0 0,0 1 0,1-1 1,-1 1-1,0-1 0,0 1 0,1 0 0,-1 0 0,0 0 0,1 1 0,-1-1 0,1 0 1,0 1-1,-1 0 0,1 0 0,0-1 0,0 1 0,0 0 0,0 1 0,0-1 0,1 0 1,-1 0-1,1 1 0,-1-1 0,1 1 0,0-1 0,0 1 0,0 0 0,0 0 0,1-1 1,-1 1-1,1 0 0,-1 0 0,1 4 0,0-5 8,-1 1-1,1 0 1,0 0-1,0 0 1,0-1-1,0 1 1,0 0 0,1 0-1,-1 0 1,1-1-1,0 1 1,0 0-1,0-1 1,0 1 0,0-1-1,1 1 1,-1-1-1,1 0 1,-1 1-1,1-1 1,0 0-1,0 0 1,0 0 0,3 2-1,-2-2-29,1-1-1,-1 1 0,1-1 1,-1 0-1,1 0 1,-1 0-1,1-1 1,0 1-1,-1-1 1,1 0-1,0 0 0,0 0 1,-1 0-1,1-1 1,0 0-1,-1 1 1,1-1-1,5-3 1,-1 1 36,0-1 1,-1 0 0,1-1 0,-1 0-1,0 0 1,-1 0 0,1-1 0,-1 0 0,0 0-1,0-1 1,-1 1 0,0-1 0,5-8 0,-5 6 43,0 0 0,0-1 0,0 1 0,-2-1 0,1 0 0,-1 0 0,0 0 0,-1-1 1,-1 1-1,2-14 0,-3 22-91,0 0 1,0 0 0,0 1-1,-1-1 1,1 0 0,0 0-1,-1 1 1,1-1-1,-1 0 1,1 1 0,-1-1-1,0 1 1,0-1-1,0 0 1,0 1 0,0 0-1,0-1 1,0 1 0,0 0-1,0-1 1,-1 1-1,1 0 1,0 0 0,-1 0-1,1 0 1,-1 0 0,0 0-1,1 1 1,-1-1-1,0 1 1,-2-2 0,2 2-34,1 0 0,-1 0 1,1 1-1,-1-1 0,1 0 1,-1 0-1,1 1 0,-1-1 1,1 1-1,-1-1 0,1 1 0,-1 0 1,1-1-1,0 1 0,-1 0 1,1 0-1,0 0 0,0 0 1,0 0-1,0 0 0,0 0 1,0 1-1,0-1 0,0 0 1,0 1-1,0-1 0,1 0 1,-1 1-1,1-1 0,-1 1 0,1-1 1,-1 1-1,1-1 0,0 1 1,0-1-1,0 3 0,-1 0-277,1 1-1,-1-1 0,1 1 0,0-1 1,1 0-1,-1 1 0,1-1 1,0 1-1,2 6 0,-2-9-88,0 0-1,0 0 0,0 0 1,0 0-1,1-1 0,-1 1 1,0 0-1,1-1 1,-1 1-1,1-1 0,0 1 1,0-1-1,-1 0 1,1 0-1,0 0 0,0 0 1,0 0-1,0 0 0,0 0 1,0-1-1,4 1 1,14 1-5394</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7.874"/>
    </inkml:context>
    <inkml:brush xml:id="br0">
      <inkml:brushProperty name="width" value="0.025" units="cm"/>
      <inkml:brushProperty name="height" value="0.025" units="cm"/>
    </inkml:brush>
  </inkml:definitions>
  <inkml:trace contextRef="#ctx0" brushRef="#br0">75 1 14414,'0'0'3133,"-6"8"-1045,-4 10-1413,1 0 1,1 0 0,1 1 0,0 0 0,1 0 0,2 0-1,0 1 1,0 0 0,0 32 0,4-51-667,0 1 0,0-1 0,0 0 0,0 1 0,0-1 0,0 1 0,0-1 0,1 0 0,-1 1 0,0-1 0,1 0 0,-1 0 1,1 1-1,-1-1 0,1 0 0,0 0 0,-1 0 0,1 0 0,0 0 0,0 0 0,0 0 0,0 0 0,0 0 0,0 0 0,0 0 0,0 0 0,0-1 0,0 1 0,1 0 0,-1-1 0,0 1 0,0-1 0,1 0 0,-1 1 0,0-1 1,1 0-1,-1 0 0,0 1 0,1-1 0,-1 0 0,0-1 0,1 1 0,-1 0 0,3-1 0,9-2-27,-1 0 0,1-1 0,-1 0 0,14-8 1,12-3-611,-36 15 619,0-1-1,0 1 0,0 0 1,0-1-1,-1 1 1,1 0-1,0 0 0,0 0 1,0 0-1,0 0 1,0 1-1,0-1 0,0 1 1,-1-1-1,1 1 0,0 0 1,0-1-1,-1 1 1,1 0-1,0 0 0,-1 0 1,1 0-1,-1 1 0,1-1 1,-1 0-1,0 1 1,1-1-1,1 3 0,-2-1 67,0 0-1,0 0 1,-1 0-1,1 0 0,0 0 1,-1 1-1,0-1 1,0 0-1,0 0 1,0 0-1,0 0 0,-1 0 1,1 1-1,-1-1 1,0 0-1,0 0 1,-1 3-1,-1-1 63,1 0 0,-1 0 0,0-1 0,0 1-1,0-1 1,-1 0 0,0 0 0,0 0 0,0-1 0,0 1 0,0-1 0,-1 0 0,1 0 0,-1 0-1,0-1 1,-7 3 0,2-1 46,-1 0 0,0-1 0,1 0 0,-1-1 0,-1 0 0,-20 0 0,30-1-217,1-1-1,-1 0 1,0 0 0,1 0-1,-1-1 1,1 1-1,-1 0 1,0 0-1,1-1 1,-1 1-1,1-1 1,-1 0-1,1 1 1,0-1 0,-1 0-1,1 0 1,0 0-1,-1 0 1,1 0-1,0 0 1,0 0-1,0 0 1,0-1-1,0 1 1,0 0 0,0-1-1,0 1 1,1 0-1,-1-1 1,0 1-1,1-1 1,-1 0-1,1 1 1,0-1-1,-1 1 1,1-1 0,0 1-1,0-4 1,0 1-410,1 1 0,-1 0 1,1-1-1,0 1 1,0 0-1,0-1 1,0 1-1,0 0 0,1 0 1,0 0-1,-1 0 1,1 0-1,0 0 1,0 1-1,1-1 1,-1 1-1,0-1 0,4-1 1,21-11-5278,4 4-2418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8.327"/>
    </inkml:context>
    <inkml:brush xml:id="br0">
      <inkml:brushProperty name="width" value="0.025" units="cm"/>
      <inkml:brushProperty name="height" value="0.025" units="cm"/>
    </inkml:brush>
  </inkml:definitions>
  <inkml:trace contextRef="#ctx0" brushRef="#br0">30 162 11371,'0'0'4698,"10"-3"-865,-5 2-3634,0 0 1,-1-1 0,1 0 0,-1 0 0,0 0 0,0 0 0,1 0-1,-1-1 1,-1 0 0,1 0 0,0 0 0,-1 0 0,1-1 0,-1 1 0,0-1-1,0 0 1,-1 0 0,1 0 0,-1 0 0,0 0 0,0 0 0,0-1 0,0 1-1,-1-1 1,0 0 0,0 1 0,0-1 0,0 0 0,-1 1 0,0-1 0,0 0-1,0 0 1,-2-7 0,2 11-189,0-1-1,-1 1 0,1-1 1,0 1-1,-1 0 1,1-1-1,-1 1 0,0 0 1,1-1-1,-1 1 1,0 0-1,0 0 0,0 0 1,0 0-1,0-1 1,0 1-1,0 1 0,0-1 1,0 0-1,0 0 1,0 0-1,-1 1 0,1-1 1,0 0-1,-1 1 1,1-1-1,0 1 0,-1 0 1,1-1-1,-1 1 1,1 0-1,-1 0 0,1 0 1,-1 0-1,1 0 1,0 0-1,-1 0 0,1 1 1,-1-1-1,1 0 1,0 1-1,-1-1 0,-2 2 1,0 0 16,0 0 0,-1 0 1,1 0-1,0 1 0,0 0 0,0-1 0,1 1 1,-1 1-1,1-1 0,-1 0 0,1 1 0,-3 5 1,2-3 36,1 0 1,0 0 0,1 0 0,-1 1 0,1-1-1,1 1 1,-1 0 0,0 13 0,2-19-48,0 1 0,0 0 0,0 0 0,0 0 1,0-1-1,1 1 0,-1 0 0,1 0 0,0-1 0,-1 1 0,1 0 1,0-1-1,0 1 0,0-1 0,0 1 0,0-1 0,0 1 0,0-1 0,1 0 1,-1 0-1,0 1 0,1-1 0,-1 0 0,1 0 0,0-1 0,-1 1 1,1 0-1,0 0 0,-1-1 0,1 1 0,0-1 0,0 1 0,-1-1 0,1 0 1,0 0-1,3 0 0,6 0-32,-1 0 1,0-1 0,0-1-1,1 1 1,-1-2-1,0 1 1,-1-1 0,1-1-1,0 0 1,-1 0-1,0-1 1,10-6 0,-5 3-112,0 0 1,0 2 0,31-10-1,-44 16 137,0 0 0,0 0 0,0 0 0,0 0 0,0 0 0,0 0 0,0 1 0,0-1 0,0 0 0,0 1-1,0-1 1,-1 1 0,1-1 0,0 1 0,0-1 0,0 1 0,0 0 0,-1-1 0,1 1 0,0 0 0,-1 0 0,1-1 0,0 1 0,-1 0 0,1 0 0,-1 0-1,1 0 1,-1 0 0,0 0 0,1 0 0,-1 0 0,0 0 0,0 0 0,0 0 0,0 0 0,0 0 0,0 0 0,0 0 0,0 0 0,0 1 0,-1 59 897,1-42-685,-1-18-201,1 0-1,0 0 1,0 1-1,0-1 0,0 0 1,0 0-1,1 0 0,-1 1 1,0-1-1,1 0 1,-1 0-1,0 0 0,1 0 1,-1 1-1,1-1 1,0 0-1,-1 0 0,1 0 1,0 0-1,0 0 1,0-1-1,0 1 0,-1 0 1,1 0-1,0 0 0,0-1 1,2 2-1,0-1 0,0-1-1,-1 0 1,1 1 0,-1-1-1,1 0 1,0 0 0,-1-1-1,1 1 1,0 0-1,-1-1 1,1 0 0,3-1-1,11-5 6,0 0 0,0-2 0,15-10 0,-23 13 2,5-2-178,-1 0 0,1 0 0,0 1 0,1 1 0,0 1 0,0 0 0,0 0 0,1 2 0,28-4 0,-43 7 121,0 1 1,1-1 0,-1 0 0,0 0 0,0 1-1,0-1 1,0 1 0,0-1 0,0 1 0,0-1 0,0 1-1,0 0 1,0 0 0,0-1 0,0 1 0,0 0-1,-1 0 1,1 0 0,0 0 0,0 0 0,-1 0 0,1 0-1,-1 0 1,1 0 0,-1 0 0,1 0 0,-1 0-1,0 0 1,0 1 0,1-1 0,-1 0 0,0 0 0,0 0-1,0 1 1,0-1 0,0 0 0,-1 0 0,1 0-1,-1 2 1,1 0-326,0 0-1,-1-1 1,1 1-1,-1 0 1,0 0-1,1-1 1,-1 1-1,-1 0 1,1-1-1,0 1 1,-1-1 0,1 1-1,-1-1 1,0 0-1,0 0 1,-2 3-1,-8-1-5207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9.479"/>
    </inkml:context>
    <inkml:brush xml:id="br0">
      <inkml:brushProperty name="width" value="0.025" units="cm"/>
      <inkml:brushProperty name="height" value="0.025" units="cm"/>
    </inkml:brush>
  </inkml:definitions>
  <inkml:trace contextRef="#ctx0" brushRef="#br0">96 85 4965,'0'0'16517,"-9"-2"-16117,7 1-361,-1 0 0,1 1 1,-1-1-1,1 1 0,-1-1 0,0 1 0,1 0 0,-1 0 1,1 0-1,-1 1 0,0-1 0,1 0 0,-1 1 0,1 0 1,-1 0-1,1-1 0,-1 1 0,-1 2 0,1-1 13,0 1 0,0-1 0,1 1 0,-1 0 0,1 0 0,0 0 0,0 0 0,0 0-1,0 1 1,0-1 0,1 0 0,-1 1 0,1-1 0,0 1 0,-1 6 0,1-9-43,1 1 0,-1 0 0,1 0 0,-1 0 1,1-1-1,-1 1 0,1 0 0,0 0 0,0 0 0,0 0 0,0 0 0,0-1 1,1 1-1,-1 0 0,0 0 0,1 0 0,-1 0 0,1-1 0,0 1 1,0 0-1,0-1 0,0 1 0,0 0 0,0-1 0,0 1 0,0-1 0,0 0 1,1 1-1,-1-1 0,1 0 0,-1 0 0,1 0 0,-1 0 0,1 0 1,2 1-1,1-1 11,0 0-1,0 0 1,0-1 0,0 0 0,0 0 0,1 0 0,-1 0 0,0-1 0,0 0-1,-1 0 1,1 0 0,9-4 0,-4 0-14,0 1 1,-1-1-1,0-1 1,0 0-1,0 0 0,-1-1 1,0 0-1,9-10 1,-12 13 75,-1-1 0,0 0 0,0-1 1,0 1-1,-1-1 0,1 0 1,-2 1-1,1-1 0,0-1 1,-1 1-1,0 0 0,-1-1 0,1 1 1,0-11-1,-23 59 356,0 27 10,20-63-367,-1 0 0,1 0 0,1 0 1,-1 0-1,1 0 0,0 1 0,1-1 0,-1 0 0,3 8 1,-2-13-55,0 0 1,-1 0-1,1 0 1,0 0 0,0 0-1,0 0 1,0 0 0,0-1-1,0 1 1,0 0 0,0-1-1,0 1 1,0-1-1,1 1 1,-1-1 0,0 1-1,0-1 1,0 0 0,1 0-1,-1 0 1,0 0-1,0 0 1,1 0 0,-1 0-1,0 0 1,0 0 0,0 0-1,1-1 1,-1 1-1,0 0 1,0-1 0,0 1-1,2-2 1,38-17 314,-26 6-302,0-1-1,-1 0 1,-1-1 0,0 0 0,-1-2-1,0 1 1,-2-1 0,10-21-1,-29 107-71,8-62 8,-1 2 71,0-1 1,1 1-1,0 0 0,0 16 1,1-24-29,0 0 1,0 0-1,0 0 1,0 0-1,1 0 1,-1 0 0,0 0-1,0 0 1,1 0-1,-1 0 1,1 0-1,-1 0 1,1 0-1,-1 0 1,1 0-1,0 0 1,-1 0-1,1-1 1,0 1-1,0 0 1,0-1-1,0 1 1,-1 0-1,1-1 1,0 1-1,0-1 1,0 1 0,0-1-1,0 0 1,0 1-1,0-1 1,0 0-1,1 0 1,-1 0-1,0 0 1,0 0-1,0 0 1,0 0-1,0 0 1,0 0-1,0 0 1,0 0-1,0-1 1,0 1-1,0 0 1,0-1 0,0 1-1,1-1 1,5-3 23,0 1 1,0-1 0,0 0 0,-1 0 0,0-1 0,0 0-1,0 0 1,0-1 0,-1 1 0,6-8 0,43-65 29,-19 11 17,-48 157 108,12-82-205,-1-1-1,2 0 1,-1 1 0,1-1-1,0 0 1,0 1-1,3 11 1,-2-17-152,0 0 1,0 0-1,0-1 0,0 1 1,0 0-1,1-1 0,-1 1 1,0-1-1,1 0 0,0 1 0,-1-1 1,1 0-1,-1 0 0,1 0 1,0 0-1,0 0 0,0 0 1,0 0-1,0-1 0,0 1 1,0-1-1,0 1 0,0-1 1,0 0-1,0 0 0,0 0 0,0 0 1,0 0-1,0 0 0,0-1 1,0 1-1,2-2 0,23-5-4672,2-12-2402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3.993"/>
    </inkml:context>
    <inkml:brush xml:id="br0">
      <inkml:brushProperty name="width" value="0.025" units="cm"/>
      <inkml:brushProperty name="height" value="0.025" units="cm"/>
    </inkml:brush>
  </inkml:definitions>
  <inkml:trace contextRef="#ctx0" brushRef="#br0">8 929 4132,'0'0'10575,"-7"0"-8007,34-2-2295,0-2 0,-1-1 0,1 0 1,-1-2-1,49-20 0,42-11 58,266-56-75,-302 75-251,136-13 1,-134 19 34,0-4 1,-1-3-1,122-48 1,12-3-48,212-28 1,-107 17 300,-111 24-1,393-101 530,-455 110-719,8-2 123,-98 43 29,-57 8-326</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29.948"/>
    </inkml:context>
    <inkml:brush xml:id="br0">
      <inkml:brushProperty name="width" value="0.025" units="cm"/>
      <inkml:brushProperty name="height" value="0.025" units="cm"/>
    </inkml:brush>
  </inkml:definitions>
  <inkml:trace contextRef="#ctx0" brushRef="#br0">148 1 16239,'0'0'8339,"-2"12"-6860,-7 38-567,-4 24-115,2-1 1,-1 142-1,17-183-716,-5-31-78,0-1 1,0 1-1,0 0 1,1 0 0,-1 0-1,0 0 1,1 0-1,-1 0 1,1-1 0,-1 1-1,1 0 1,-1 0-1,1 0 1,-1-1 0,1 1-1,0 0 1,-1-1 0,1 1-1,0-1 1,0 1-1,0-1 1,-1 1 0,1-1-1,0 0 1,0 1-1,0-1 1,1 1 0,-1-2 2,0 1 1,-1-1 0,1 1-1,-1-1 1,1 1 0,-1-1 0,1 1-1,-1-1 1,1 1 0,-1-1-1,1 0 1,-1 1 0,0-1 0,1 0-1,-1 1 1,0-1 0,0 0-1,0 1 1,1-1 0,-1 0 0,0 0-1,0 1 1,0-1 0,0 0-1,0 0 1,0 1 0,0-1 0,-1-1-1,-1-24 35,-1 18-37,0 0 0,0 1 0,-1 0 1,0-1-1,0 2 0,-1-1 0,0 0 1,0 1-1,0 0 0,-1 0 0,0 0 1,-12-8-1,8 6 0,1-1 0,0 1-1,1-2 1,-9-11 0,16 20-2,1 1-1,-1 0 0,1-1 0,0 0 1,-1 1-1,1-1 0,0 1 0,0-1 1,-1 1-1,1-1 0,0 0 1,0 1-1,0-1 0,0 1 0,0-1 1,0 0-1,0 1 0,0-1 1,0 0-1,0 1 0,0-1 0,0 1 1,0-1-1,0 0 0,1 1 1,-1-1-1,0 1 0,0-1 0,1 1 1,-1-1-1,1 1 0,-1-1 1,0 1-1,1-1 0,-1 1 0,1-1 1,-1 1-1,1-1 0,-1 1 0,1 0 1,-1-1-1,1 1 0,-1 0 1,1 0-1,-1-1 0,1 1 0,0 0 1,0 0-1,37-7 87,-29 7-79,20-4-98,20-2-1999,53-14 0,-54 6-3896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0.495"/>
    </inkml:context>
    <inkml:brush xml:id="br0">
      <inkml:brushProperty name="width" value="0.025" units="cm"/>
      <inkml:brushProperty name="height" value="0.025" units="cm"/>
    </inkml:brush>
  </inkml:definitions>
  <inkml:trace contextRef="#ctx0" brushRef="#br0">1 1 5765,'0'0'21034,"4"10"-20127,1 6-743,0 0-1,-2 1 0,0 0 1,-1 0-1,0 0 0,-1 0 1,-1 0-1,-1 0 0,-4 23 1,-3 3-81,4-23-40,1 0 1,0 0-1,1 36 0,2-56-41,0 0 0,0 1-1,1-1 1,-1 0 0,0 0 0,0 1-1,0-1 1,0 0 0,1 0 0,-1 1-1,0-1 1,0 0 0,0 0 0,1 0 0,-1 1-1,0-1 1,0 0 0,1 0 0,-1 0-1,0 0 1,1 0 0,-1 0 0,0 1-1,0-1 1,1 0 0,-1 0 0,0 0 0,1 0-1,-1 0 1,0 0 0,1 0 0,-1 0-1,0 0 1,0-1 0,1 1 0,-1 0-1,0 0 1,1 0 0,-1 0 0,0 0 0,0 0-1,1-1 1,-1 1 0,0 0 0,1 0-1,13-8 105,17-16-69,-24 18-50,1 0 0,-1 0 0,1 0 0,0 1 0,0 0 0,0 1 0,1 0 0,-1 0 0,1 1 0,0 0 0,0 0 1,1 1-1,14-2 0,-4 12-2735,-3 0-5795,-9-8-1285</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1.100"/>
    </inkml:context>
    <inkml:brush xml:id="br0">
      <inkml:brushProperty name="width" value="0.025" units="cm"/>
      <inkml:brushProperty name="height" value="0.025" units="cm"/>
    </inkml:brush>
  </inkml:definitions>
  <inkml:trace contextRef="#ctx0" brushRef="#br0">42 34 15887,'0'0'9134,"-3"10"-8232,-10 55-165,2 0 0,-3 123-1,14-186-613,4-17 352,4-12-493,0 0-1,-2-1 1,-1 0 0,-1 0-1,-2 0 1,-1-1-1,-1 1 1,-4-32 0,4 59 16,0 0 0,0 0 1,-1 0-1,1-1 0,0 1 0,-1 0 1,1 0-1,0 0 0,-1 1 1,0-1-1,1 0 0,-1 0 0,1 0 1,-1 0-1,0 0 0,0 1 1,1-1-1,-1 0 0,0 1 0,0-1 1,0 0-1,-2 0 0,3 1 2,-1 0 0,1 0 0,-1 0 0,1 0 0,-1 0 0,1 0 1,-1 0-1,1 0 0,-1 0 0,1 0 0,-1 1 0,1-1 0,-1 0 0,1 0 0,-1 1 0,1-1 0,-1 0 0,1 0 0,0 1 0,-1-1 0,1 0 0,-1 1 0,1-1 0,0 1 0,-1-1 0,1 1 0,0-1 1,0 0-1,-1 1 0,1-1 0,0 1 0,0-1 0,0 1 0,0-1 0,-1 1 0,1-1 0,0 1 0,0 0 0,0-1 0,0 1 0,0-1 0,0 1 0,0-1 0,1 1 0,-2 1 1,1 0 0,0 0 0,0 0 0,0 0 0,0 0 0,0 0 0,1 0-1,-1 0 1,1-1 0,-1 1 0,1 0 0,-1 0 0,1 0 0,0-1 0,0 1 0,0 0-1,0-1 1,0 1 0,0 0 0,1-1 0,-1 0 0,0 1 0,2 0 0,0 0 0,0-1 0,-1 0 0,1 0 0,0 0 0,-1 0 0,1-1 0,0 1 0,0-1 0,-1 0 0,1 0 0,0 0 0,0 0 0,0 0 0,3-1 0,2 0 14,-1-1-1,0 0 0,1 0 0,-1-1 1,0 0-1,0 0 0,0 0 0,-1-1 1,1 0-1,-1-1 0,8-6 1,35-56 817,-45 119-357,-8 33-187,1-58-614,1 0 1,2 0-1,1 0 1,5 33-1,2-42-2618,4-12-7372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1.444"/>
    </inkml:context>
    <inkml:brush xml:id="br0">
      <inkml:brushProperty name="width" value="0.025" units="cm"/>
      <inkml:brushProperty name="height" value="0.025" units="cm"/>
    </inkml:brush>
  </inkml:definitions>
  <inkml:trace contextRef="#ctx0" brushRef="#br0">22 1 1441,'0'0'25272,"-21"64"-24055,20-35-352,1-2-352,0 0-353,8-2-128,2-5-384,-1-4-1794,0-8-3908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3.718"/>
    </inkml:context>
    <inkml:brush xml:id="br0">
      <inkml:brushProperty name="width" value="0.025" units="cm"/>
      <inkml:brushProperty name="height" value="0.025" units="cm"/>
    </inkml:brush>
  </inkml:definitions>
  <inkml:trace contextRef="#ctx0" brushRef="#br0">36 1 4292,'0'0'224,"-12"51"289,7-25-1,-2 1-480,2-1-416,-2 0-993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4.076"/>
    </inkml:context>
    <inkml:brush xml:id="br0">
      <inkml:brushProperty name="width" value="0.025" units="cm"/>
      <inkml:brushProperty name="height" value="0.025" units="cm"/>
    </inkml:brush>
  </inkml:definitions>
  <inkml:trace contextRef="#ctx0" brushRef="#br0">31 0 6118,'0'8'1858,"-5"184"532,0 15-3510,-6-142 2014,9-54-863,-1 0 1,1 1 0,1-1 0,0 0-1,1 1 1,0-1 0,3 19 0,1-1 196,1 47 0,-2-28-1458,-3-34 1931,0 1 1,-1-1-1,-3 16 1,-2 30-300,14 120 383,-5-112-801,-3-40-2872,-1-28 1292,-5 0-1015</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5.589"/>
    </inkml:context>
    <inkml:brush xml:id="br0">
      <inkml:brushProperty name="width" value="0.025" units="cm"/>
      <inkml:brushProperty name="height" value="0.025" units="cm"/>
    </inkml:brush>
  </inkml:definitions>
  <inkml:trace contextRef="#ctx0" brushRef="#br0">39 0 5445,'0'0'13864,"-2"12"-12989,-4 23-315,-15 100 290,18-112-824,2-1-1,0 1 1,2 0-1,3 25 1,6-27-755,-8-16-2354,-9-13-664,-7-10-1383</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5.948"/>
    </inkml:context>
    <inkml:brush xml:id="br0">
      <inkml:brushProperty name="width" value="0.025" units="cm"/>
      <inkml:brushProperty name="height" value="0.025" units="cm"/>
    </inkml:brush>
  </inkml:definitions>
  <inkml:trace contextRef="#ctx0" brushRef="#br0">1 16 6822,'0'0'14190,"71"14"-13005,-20-12-544,5-2-417,5 0-160,-1-3-513,-3-5-1312,-10-1-1955,-10-2-2434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6.305"/>
    </inkml:context>
    <inkml:brush xml:id="br0">
      <inkml:brushProperty name="width" value="0.025" units="cm"/>
      <inkml:brushProperty name="height" value="0.025" units="cm"/>
    </inkml:brush>
  </inkml:definitions>
  <inkml:trace contextRef="#ctx0" brushRef="#br0">377 0 12139,'0'0'9562,"-1"11"-8804,-3 2-651,-1 0 0,0-1 0,0 1 1,-1-1-1,-1-1 0,0 1 0,-1-1 1,0 0-1,0-1 0,-16 15 0,-98 97 468,-43 49-1005,163-168-4044,8-8 2693,11-11-399,7-14-2470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6.649"/>
    </inkml:context>
    <inkml:brush xml:id="br0">
      <inkml:brushProperty name="width" value="0.025" units="cm"/>
      <inkml:brushProperty name="height" value="0.025" units="cm"/>
    </inkml:brush>
  </inkml:definitions>
  <inkml:trace contextRef="#ctx0" brushRef="#br0">0 0 15567,'0'0'7922,"4"9"-6902,4 17-648,-1-1 1,-1 1 0,5 46-1,-7-38-319,2 0 0,15 52 0,-8-54-232,2 9-1440,-8-13-3875,-7-24 1325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5.538"/>
    </inkml:context>
    <inkml:brush xml:id="br0">
      <inkml:brushProperty name="width" value="0.025" units="cm"/>
      <inkml:brushProperty name="height" value="0.025" units="cm"/>
    </inkml:brush>
  </inkml:definitions>
  <inkml:trace contextRef="#ctx0" brushRef="#br0">1 7 5157,'0'0'18609,"7"11"-18155,0 0-349,1 0 0,0-1 0,1 0 0,18 17 0,-25-25-196,0 0 0,1 0 0,-1 0 0,1 0 0,-1 0 0,1-1 0,0 1 0,-1-1 0,1 0 0,0 0 0,0 0 0,0 0 0,0 0 0,0-1 1,0 1-1,0-1 0,0 0 0,0 0 0,0 0 0,0 0 0,1-1 0,-1 1 0,0-1 0,0 1 0,0-1 0,-1 0 0,1 0 0,0-1 0,0 1 0,0-1 0,-1 1 0,4-4 0,3-3-2350,0-1 0,0-1 1,-1 1-1,12-19 0,0-1 4823,-20 35 1794,-6 21-1818,-29 52 1073,27-65-3440,0 1 0,1 1 1,1-1-1,1 1 0,0 0 0,1 1 1,0-1-1,0 18 0,10-35-5286,1-8 474</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6.976"/>
    </inkml:context>
    <inkml:brush xml:id="br0">
      <inkml:brushProperty name="width" value="0.025" units="cm"/>
      <inkml:brushProperty name="height" value="0.025" units="cm"/>
    </inkml:brush>
  </inkml:definitions>
  <inkml:trace contextRef="#ctx0" brushRef="#br0">0 25 11723,'0'0'9545,"76"17"-7719,-22-17-673,5-8-673,2 0-287,-5 1-161,-2 3-161,-12 1-1088,-4 2-1121,-5-3-2242,-4-2-1986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3:57.318"/>
    </inkml:context>
    <inkml:brush xml:id="br0">
      <inkml:brushProperty name="width" value="0.025" units="cm"/>
      <inkml:brushProperty name="height" value="0.025" units="cm"/>
    </inkml:brush>
  </inkml:definitions>
  <inkml:trace contextRef="#ctx0" brushRef="#br0">383 71 12300,'0'0'2573,"-1"-10"347,1 7-2805,0 0 2,0 1-1,0 0 1,0 0 0,0 0 0,0 0 0,0-1 0,-1 1 0,1 0-1,-1 0 1,1 0 0,-1 0 0,0 0 0,0 0 0,0 0-1,0 0 1,0 0 0,0 1 0,-1-1 0,1 0 0,-1 1-1,1-1 1,-1 1 0,1-1 0,-1 1 0,0 0 0,0 0-1,0-1 1,0 1 0,0 1 0,0-1 0,0 0 0,0 0 0,0 1-1,0-1 1,0 1 0,0 0 0,0 0 0,-1-1 0,-2 2-1,-7-1-13,0 2-1,0 0 1,1 0-1,-1 1 1,0 0-1,1 1 0,0 0 1,0 1-1,0 0 1,0 1-1,1 0 1,0 1-1,0 0 0,-11 11 1,4-3-11,1 0-1,0 2 1,1 0-1,1 1 1,0 0 0,-18 34-1,28-45-52,0 1-1,1 0 1,0 0-1,0 0 1,0 1-1,1-1 1,1 0-1,-1 1 1,2 0-1,-1 16 1,1-22-6,1 1-1,0 0 1,0-1 0,0 1 0,0 0-1,0-1 1,1 1 0,0-1 0,-1 0-1,1 0 1,1 1 0,-1-1 0,0-1 0,1 1-1,-1 0 1,1 0 0,0-1 0,0 0-1,0 1 1,0-1 0,0 0 0,0-1-1,1 1 1,-1-1 0,1 1 0,4 0-1,9 3 94,-1-1-1,1-1 1,0 0-1,0-1 1,17-1 0,-28 0-107,0-1 1,0 0 0,0-1 0,0 0 0,0 1 0,0-2-1,-1 1 1,1-1 0,0 0 0,-1 0 0,1 0 0,-1-1 0,0 0-1,0 0 1,0 0 0,0-1 0,6-6 0,-9 9-10,-1 0 1,0 0-1,0 0 1,0 0 0,0-1-1,0 1 1,0-1-1,0 1 1,-1-1 0,1 1-1,0-1 1,-1 1-1,1-1 1,-1 1 0,0-1-1,1 0 1,-1 1-1,0-1 1,0 0-1,0 1 1,0-1 0,-1 0-1,1 1 1,0-1-1,-1-2 1,-1 2 24,1 0-1,-1 0 1,0 1-1,1-1 1,-1 1 0,0-1-1,0 1 1,0 0-1,0 0 1,0 0 0,0 0-1,-1 0 1,1 0-1,0 1 1,-4-2-1,-9 0 124,0 0 0,-1 1 0,1 0 0,-18 2-1,-11 10-170,42-11 11,0 1 1,0 0-1,0 0 1,0 0-1,0 0 1,0 1-1,0-1 1,1 0-1,-1 1 0,0-1 1,1 1-1,-1 0 1,1-1-1,0 1 1,0 0-1,-1 0 1,1 0-1,-1 2 1,2-3 0,0-1 0,0 1 0,0-1-1,0 1 1,0-1 0,0 1 0,0-1 0,0 1 0,0-1 0,0 1 0,0-1 0,1 1 0,-1-1 0,0 1 0,0-1 0,0 0 0,1 1 0,-1-1 0,0 1 0,0-1 0,1 1 0,-1-1 0,0 0 0,1 1 0,-1-1 0,1 0 0,-1 1 0,0-1 0,1 0 0,-1 0 0,1 1 0,-1-1 0,1 0 0,-1 0 0,1 0 0,-1 0 0,1 1 0,-1-1 0,1 0 0,0 0 0,25 1 71,-20-1-50,18-2-17,0 0 0,1-2 0,-1-1 0,0-1 1,-1 0-1,0-2 0,0-1 0,0-1 0,25-16 1,-43 29-181,-7 10 18,-5 11-2,-17 25 376,-13 36 139,35-78-430,0 0 1,0 0-1,0 1 0,1-1 1,0 0-1,1 1 1,-1-1-1,2 1 1,1 12-1,6-4-2699,9-9-3685,6-6-4927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7.403"/>
    </inkml:context>
    <inkml:brush xml:id="br0">
      <inkml:brushProperty name="width" value="0.025" units="cm"/>
      <inkml:brushProperty name="height" value="0.025" units="cm"/>
    </inkml:brush>
  </inkml:definitions>
  <inkml:trace contextRef="#ctx0" brushRef="#br0">48 65 8616,'0'0'6331,"4"-10"-3843,14-32-785,-9 29-157,-4 15-795,-2 16-389,-5 22-27,-2 1 0,-1-1 0,-2 0 0,-2-1 1,-16 42-1,1 5-184,23-83-207,-1 6 89,-1 0-1,2 1 1,-1-1 0,0 14-1,2-23-75,0 1 0,0 0-1,0 0 1,1 0 0,-1 0-1,0 0 1,0 0 0,0-1 0,1 1-1,-1 0 1,0 0 0,1 0-1,-1 0 1,1-1 0,-1 1-1,1 0 1,-1-1 0,1 1 0,-1 0-1,1-1 1,0 1 0,0 0-1,1 0-131,-1-1 0,1 0 0,-1 0-1,1 0 1,-1 0 0,1 0 0,-1 0 0,1 0-1,-1-1 1,1 1 0,-1 0 0,0-1 0,1 1-1,-1-1 1,0 1 0,1-1 0,-1 0 0,2-1-1,23-21-6299,1-9-5061</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7.777"/>
    </inkml:context>
    <inkml:brush xml:id="br0">
      <inkml:brushProperty name="width" value="0.025" units="cm"/>
      <inkml:brushProperty name="height" value="0.025" units="cm"/>
    </inkml:brush>
  </inkml:definitions>
  <inkml:trace contextRef="#ctx0" brushRef="#br0">158 1 17969,'0'0'1212,"-11"6"176,-5 3-976,0 1 0,1 1 1,-25 24-1,34-31-365,1 1 0,0 0-1,0 1 1,1-1 0,-1 1-1,1 0 1,0 0 0,1 0 0,0 1-1,0-1 1,0 1 0,1 0 0,-1 0-1,2 0 1,-3 11 0,5-18-43,-1 1 0,1 0-1,-1 0 1,1-1 0,-1 1 0,1 0 0,0-1 0,-1 1 0,1-1 0,0 1 0,-1-1 0,1 1 0,0-1-1,0 0 1,-1 1 0,1-1 0,0 0 0,0 1 0,0-1 0,-1 0 0,1 0 0,0 0 0,0 0-1,0 0 1,0 0 0,-1 0 0,3 0 0,34 0 96,-23-1-90,-8 2-12,1-1 1,0 1-1,0 0 1,-1 0 0,1 1-1,0-1 1,-1 2-1,1-1 1,11 7 0,-15-7 2,-1 0 1,1 0 0,-1 0 0,1 0-1,-1 1 1,0-1 0,0 1 0,0-1 0,0 1-1,0 0 1,0 0 0,-1 0 0,0 0-1,1 0 1,-1 0 0,0 0 0,0 0-1,-1 1 1,1-1 0,-1 0 0,0 1 0,0 3-1,1-3 127,-1 0 0,0 0 0,0-1-1,0 1 1,0 0 0,-1 0 0,0-1 0,0 1-1,0 0 1,0-1 0,0 1 0,-1-1 0,1 1-1,-1-1 1,0 0 0,0 0 0,0 1 0,-1-2-1,1 1 1,-1 0 0,1 0 0,-1-1 0,0 1-1,0-1 1,0 0 0,-1 0 0,1 0 0,0 0-1,-1-1 1,1 1 0,-1-1 0,-4 1 0,-73 9 2016,48-9-3206,29-2-1749,11-1-2187,14-3 370,5-3-2638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8.120"/>
    </inkml:context>
    <inkml:brush xml:id="br0">
      <inkml:brushProperty name="width" value="0.025" units="cm"/>
      <inkml:brushProperty name="height" value="0.025" units="cm"/>
    </inkml:brush>
  </inkml:definitions>
  <inkml:trace contextRef="#ctx0" brushRef="#br0">1 1 14862,'0'0'9929,"74"42"-10025,-47-42-2146,0-14-2338,-2-4-4389</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8.468"/>
    </inkml:context>
    <inkml:brush xml:id="br0">
      <inkml:brushProperty name="width" value="0.025" units="cm"/>
      <inkml:brushProperty name="height" value="0.025" units="cm"/>
    </inkml:brush>
  </inkml:definitions>
  <inkml:trace contextRef="#ctx0" brushRef="#br0">91 1 15759,'0'0'9155,"-2"10"-8450,-44 174-177,8-46-389,38-138-139,-1 4 3,0-1-1,0 1 0,1 0 1,-1-1-1,1 1 1,0 0-1,0 0 0,0 4 1,1-7-2,-1 0 1,1 0 0,-1-1 0,1 1 0,0 0-1,-1 0 1,1 0 0,0-1 0,0 1-1,0 0 1,0-1 0,-1 1 0,1 0 0,0-1-1,0 1 1,0-1 0,0 0 0,0 1-1,0-1 1,1 0 0,-1 0 0,0 1 0,0-1-1,0 0 1,0 0 0,0 0 0,0 0-1,0-1 1,2 1 0,14-1 18,0 0-1,0-1 1,-1-1-1,1-1 1,-1 0 0,22-9-1,18-12-6450,-47 20-536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29.496"/>
    </inkml:context>
    <inkml:brush xml:id="br0">
      <inkml:brushProperty name="width" value="0.025" units="cm"/>
      <inkml:brushProperty name="height" value="0.025" units="cm"/>
    </inkml:brush>
  </inkml:definitions>
  <inkml:trace contextRef="#ctx0" brushRef="#br0">38 29 13004,'0'0'8478,"1"9"-7806,-2 23-275,-1 0 0,-2-1 0,-7 35 0,3-27-291,2 1 0,0 42 0,6-86 102,1 0 0,0-1 0,1 1 0,-1-1 0,1 1 0,-1 0 0,6-8 0,2-6-78,6-22-104,-1 0 1,-1 0 0,-3-1 0,-1 0-1,4-56 1,-20 140 408,-4 28 4,10-66-402,1 1 0,0-1 0,0 0 0,0 0 0,1 1 0,0-1 0,0 0 0,0 0 0,1 0 0,2 7 0,-3-10-19,0-1 0,1 1-1,-1-1 1,0 1 0,0-1-1,1 0 1,-1 0 0,1 0 0,-1 1-1,1-1 1,0-1 0,-1 1-1,1 0 1,0 0 0,-1-1 0,1 1-1,0-1 1,0 1 0,0-1-1,0 0 1,-1 0 0,1 1 0,0-2-1,0 1 1,0 0 0,0 0 0,0 0-1,-1-1 1,1 1 0,0-1-1,0 0 1,1 0 0,4-1 27,-1-1 0,0 0 0,0 0 0,0 0 0,0-1 0,-1 0 0,8-6 0,0-4-16,-1-1 0,0 0 0,-2 0 0,0-1 0,10-20 0,-4 6-37,-17 84-558,-43 136-1183,31-135-4622,8-36-3900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2.272"/>
    </inkml:context>
    <inkml:brush xml:id="br0">
      <inkml:brushProperty name="width" value="0.025" units="cm"/>
      <inkml:brushProperty name="height" value="0.025" units="cm"/>
    </inkml:brush>
  </inkml:definitions>
  <inkml:trace contextRef="#ctx0" brushRef="#br0">0 0 6150,'0'0'14718,"5"37"-9647,0-34-4938,-1 0 0,1 0 0,0-1 0,0 1 0,0-1 1,0 0-1,1-1 0,-1 1 0,0-1 0,1 0 0,-1 0 0,1 0 0,-1-1 0,1 0 0,8-1 0,2 0-355,0 0 0,0-1 1,-1-1-1,21-6 0,-24 5-647,-8 3 118,0 0 0,1-1-1,-1 1 1,0-1 0,0 0 0,-1 0-1,1 0 1,0-1 0,4-2 0,0-6-5463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2.629"/>
    </inkml:context>
    <inkml:brush xml:id="br0">
      <inkml:brushProperty name="width" value="0.025" units="cm"/>
      <inkml:brushProperty name="height" value="0.025" units="cm"/>
    </inkml:brush>
  </inkml:definitions>
  <inkml:trace contextRef="#ctx0" brushRef="#br0">1 24 11851,'0'0'10538,"13"-4"-8979,15-2-1205,0 1 0,0 1 0,1 1-1,0 1 1,0 2 0,31 4 0,-58-4-355,-1 0 1,0 0-1,1 0 1,-1 0-1,0 0 1,1 0-1,-1 1 1,0-1-1,1 1 1,-1-1-1,0 1 1,1-1-1,-1 1 1,0 0-1,0-1 1,0 1-1,0 0 1,0 0-1,0 0 1,0 0-1,0 0 1,0 0-1,0 0 1,0 0-1,-1 0 1,1 1-1,0-1 1,-1 0-1,1 0 1,-1 1-1,1-1 1,-1 0-1,0 1 1,0-1-1,1 0 1,-1 1-1,0-1 1,0 1-1,0-1 1,0 0-1,-1 1 1,1-1-1,0 0 1,-1 1-1,1-1 1,-1 0-1,1 1 1,-1-1-1,1 0 1,-1 0-1,0 0 1,0 0 0,1 1-1,-1-1 1,-2 1-1,-4 8 19,0-1 0,-1-1 0,0 0 0,-1 0 0,-10 8 0,-38 21 462,42-29-736,1 0 0,0 1 0,1 1-1,0 0 1,0 1 0,1 0 0,-14 18 0,18-14-4085,4-2-3666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7.586"/>
    </inkml:context>
    <inkml:brush xml:id="br0">
      <inkml:brushProperty name="width" value="0.025" units="cm"/>
      <inkml:brushProperty name="height" value="0.025" units="cm"/>
    </inkml:brush>
  </inkml:definitions>
  <inkml:trace contextRef="#ctx0" brushRef="#br0">1 1 5125,'0'0'21199,"9"9"-20634,14 15-445,0 1-171,1-1-1,0-2 1,55 39 0,-77-60-341,0 0 1,0 0-1,0 0 1,1-1-1,-1 1 1,0 0-1,1-1 1,-1 1-1,0-1 1,1 0-1,2 0 1,-4 0-110,0 0 1,0-1-1,1 1 1,-1 0-1,0-1 1,0 1-1,0 0 1,0-1-1,0 1 1,0-1-1,0 0 0,0 1 1,0-1-1,0 0 1,0 0-1,1-1 1,9-14-7876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5.928"/>
    </inkml:context>
    <inkml:brush xml:id="br0">
      <inkml:brushProperty name="width" value="0.025" units="cm"/>
      <inkml:brushProperty name="height" value="0.025" units="cm"/>
    </inkml:brush>
  </inkml:definitions>
  <inkml:trace contextRef="#ctx0" brushRef="#br0">30 1 6983,'0'0'14221,"-14"70"-13997,8-38-160,0-1-64,2 1 32,4-8-96,0-6-544,0-6-513,0-6-289,0-26-13420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7.978"/>
    </inkml:context>
    <inkml:brush xml:id="br0">
      <inkml:brushProperty name="width" value="0.025" units="cm"/>
      <inkml:brushProperty name="height" value="0.025" units="cm"/>
    </inkml:brush>
  </inkml:definitions>
  <inkml:trace contextRef="#ctx0" brushRef="#br0">183 0 11243,'0'0'10698,"-53"62"-9001,32-26-576,0 5 65,0 5-610,2 1-384,3 1-128,2-2-64,4-6 32,5-4-288,3-7-417,2-10-480,0-9-736,0-8-1346,10-2-3139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8.556"/>
    </inkml:context>
    <inkml:brush xml:id="br0">
      <inkml:brushProperty name="width" value="0.025" units="cm"/>
      <inkml:brushProperty name="height" value="0.025" units="cm"/>
    </inkml:brush>
  </inkml:definitions>
  <inkml:trace contextRef="#ctx0" brushRef="#br0">0 54 13741,'0'0'11691,"13"-3"-10292,219-41 1049,-129 37-8580,-123 16-6445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8.930"/>
    </inkml:context>
    <inkml:brush xml:id="br0">
      <inkml:brushProperty name="width" value="0.025" units="cm"/>
      <inkml:brushProperty name="height" value="0.025" units="cm"/>
    </inkml:brush>
  </inkml:definitions>
  <inkml:trace contextRef="#ctx0" brushRef="#br0">1 18 12620,'0'0'9609,"61"18"-7879,-18-18-321,4 0-897,2-1-351,-3-6-129,-2 1-705,-6 2-1793,-9-2-1058,-7 1-2722,-7-1-4548</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9.254"/>
    </inkml:context>
    <inkml:brush xml:id="br0">
      <inkml:brushProperty name="width" value="0.025" units="cm"/>
      <inkml:brushProperty name="height" value="0.025" units="cm"/>
    </inkml:brush>
  </inkml:definitions>
  <inkml:trace contextRef="#ctx0" brushRef="#br0">30 4 15278,'0'0'9887,"-5"11"-8643,1-3-1050,0 1-1,0-1 1,1 1 0,0 0 0,1 0-1,-2 13 1,3-20-180,1 0 1,0 1-1,0-1 0,0 0 1,0 0-1,1 1 0,-1-1 1,0 0-1,1 0 0,0 1 1,-1-1-1,1 0 0,0 0 1,0 0-1,0 0 0,1 0 1,-1 0-1,0 0 0,1-1 1,-1 1-1,1 0 0,-1-1 1,1 1-1,0-1 0,0 1 1,0-1-1,0 0 0,0 0 0,0 0 1,0 0-1,0 0 0,0-1 1,0 1-1,1 0 0,-1-1 1,0 0-1,5 1 0,0 0-237,0-1-1,-1 0 0,1 0 0,0-1 1,0 1-1,0-1 0,0-1 0,-1 0 0,1 0 1,0 0-1,-1 0 0,0-1 0,0 0 1,1-1-1,-2 1 0,1-1 0,10-9 0,32-38-7591,-5-6 5793,-43 57 2202,0 13 3922,-5 19-1592,-11 15-259,2 0 1,-10 61-1,18-70-4961,0 64 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9.598"/>
    </inkml:context>
    <inkml:brush xml:id="br0">
      <inkml:brushProperty name="width" value="0.025" units="cm"/>
      <inkml:brushProperty name="height" value="0.025" units="cm"/>
    </inkml:brush>
  </inkml:definitions>
  <inkml:trace contextRef="#ctx0" brushRef="#br0">42 0 19314,'0'0'7816,"-19"51"-7144,14-21-383,2 0-225,3-1-96,0-2-673,0-4-768,0-6-1026,0-4-95,0-8-385,-2-3-1730,-10-2-1184</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29.942"/>
    </inkml:context>
    <inkml:brush xml:id="br0">
      <inkml:brushProperty name="width" value="0.025" units="cm"/>
      <inkml:brushProperty name="height" value="0.025" units="cm"/>
    </inkml:brush>
  </inkml:definitions>
  <inkml:trace contextRef="#ctx0" brushRef="#br0">1 38 8488,'0'0'10613,"13"-6"-9049,-2 1-1243,-4 1-133,1 0 1,0 1-1,0-1 0,1 2 1,-1 0-1,0 0 1,1 0-1,0 1 0,11 0 1,12 0 241,59 3 72,-84-1-496,-1 0-1,0 0 1,0 1-1,0-1 1,0 1-1,0 1 1,0-1-1,0 1 1,-1 0-1,1 0 0,8 8 1,-12-9 59,0 0 0,0 0-1,0 0 1,-1 0 0,1 0 0,-1 1 0,1-1 0,-1 1-1,0-1 1,0 1 0,0-1 0,0 1 0,0 0 0,-1 0-1,1-1 1,-1 1 0,0 0 0,0 0 0,0-1 0,0 1-1,0 0 1,-1 0 0,1 0 0,-1-1 0,0 1 0,0 0-1,0-1 1,0 1 0,0-1 0,0 1 0,-1-1 0,-2 4-1,-2 3 307,0 0 0,-1-1 0,0 0 0,-1 0-1,0 0 1,-17 12 0,5-7 254,1 0 1,-42 17-1,53-26-581,0-1 0,0 0 0,0-1 0,0 1-1,0-2 1,-1 1 0,1-1 0,-1 0 0,1-1 0,-1 0-1,-10-2 1,19 2-98,-1 0-1,1 0 0,0 0 0,-1-1 0,1 1 0,0 0 0,-1 0 1,1-1-1,0 1 0,-1 0 0,1 0 0,0-1 0,-1 1 1,1 0-1,0-1 0,0 1 0,0 0 0,-1-1 0,1 1 1,0-1-1,0 1 0,0 0 0,0-1 0,0 1 0,0 0 1,0-1-1,0 1 0,0-1 0,0 1 0,0 0 0,0-1 1,0 1-1,0-1 0,0 1 0,0 0 0,0-1 0,0 1 1,1-1-1,-1 1 0,0-1 0,10-16-3270,10-2-2659,6 0-4335</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0.268"/>
    </inkml:context>
    <inkml:brush xml:id="br0">
      <inkml:brushProperty name="width" value="0.025" units="cm"/>
      <inkml:brushProperty name="height" value="0.025" units="cm"/>
    </inkml:brush>
  </inkml:definitions>
  <inkml:trace contextRef="#ctx0" brushRef="#br0">0 1 18834,'0'0'6214,"70"7"-5414,-27-7 97,9 0-416,2 0-385,-2 0-64,-4 0-224,-9 0-865,-13 0-1153,-11 0-129,-12 0-703,-3 4-2276,-21 2-2721</inkml:trace>
  <inkml:trace contextRef="#ctx0" brushRef="#br0" timeOffset="1">80 126 13933,'0'0'8616,"85"8"-7399,-35-9-320,4-8-320,1 1-449,-4-4-96,-5 3-1025,-4-4-2562,-6-2-6951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0.782"/>
    </inkml:context>
    <inkml:brush xml:id="br0">
      <inkml:brushProperty name="width" value="0.025" units="cm"/>
      <inkml:brushProperty name="height" value="0.025" units="cm"/>
    </inkml:brush>
  </inkml:definitions>
  <inkml:trace contextRef="#ctx0" brushRef="#br0">153 10 13997,'0'0'9967,"-8"-4"-8814,4 3-1078,1 0 1,0 0-1,0 0 1,0 1-1,-1-1 1,1 1-1,0 0 0,-1-1 1,1 1-1,0 1 1,-1-1-1,1 0 0,0 1 1,-5 1-1,3 0-20,0 1-1,-1 0 1,2 0-1,-1 0 1,0 0-1,1 0 1,-1 1-1,1 0 1,-7 8-1,7-7-20,0 0 0,0 0 0,1 1-1,-1 0 1,1 0 0,1 0-1,-1 0 1,1 0 0,0 0 0,-2 11-1,3-15-21,1 1 1,-1 0-1,1-1 0,0 1 0,0 0 0,0-1 0,1 1 0,-1 0 0,0-1 0,1 1 0,0-1 0,-1 1 0,1-1 0,0 1 0,1-1 0,-1 1 0,0-1 0,1 0 0,-1 0 1,1 1-1,0-1 0,-1 0 0,1-1 0,0 1 0,0 0 0,0 0 0,1-1 0,1 2 0,6 1-264,-1 0 0,1 0-1,0-1 1,0 0 0,0-1 0,0 0 0,15 0-1,40 0-5646,-15-2-2487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1.142"/>
    </inkml:context>
    <inkml:brush xml:id="br0">
      <inkml:brushProperty name="width" value="0.025" units="cm"/>
      <inkml:brushProperty name="height" value="0.025" units="cm"/>
    </inkml:brush>
  </inkml:definitions>
  <inkml:trace contextRef="#ctx0" brushRef="#br0">75 0 16944,'0'0'5093,"-49"0"-2883,37 13-1313,4 5-609,3 1 160,5 4-255,0 3-129,3-1-32,7 2-32,5-1 64,0-2-288,1-4-865,-7-5-961,-1-4-641,-6-6-1889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1.469"/>
    </inkml:context>
    <inkml:brush xml:id="br0">
      <inkml:brushProperty name="width" value="0.025" units="cm"/>
      <inkml:brushProperty name="height" value="0.025" units="cm"/>
    </inkml:brush>
  </inkml:definitions>
  <inkml:trace contextRef="#ctx0" brushRef="#br0">0 154 9097,'0'0'14349,"54"0"-13228,-11 0-320,7 0-673,3 0-160,1 0-1858,-3 0-2338,-5-1-5957</inkml:trace>
  <inkml:trace contextRef="#ctx0" brushRef="#br0" timeOffset="1">582 0 4452,'0'0'19859,"-13"69"-18290,7-43-864,2 2-256,3-1-353,1 2-64,0-3-1057,1-3-1666,4-4-1281,2-5-4067</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6.256"/>
    </inkml:context>
    <inkml:brush xml:id="br0">
      <inkml:brushProperty name="width" value="0.025" units="cm"/>
      <inkml:brushProperty name="height" value="0.025" units="cm"/>
    </inkml:brush>
  </inkml:definitions>
  <inkml:trace contextRef="#ctx0" brushRef="#br0">0 34 4708,'0'0'17014,"12"-5"-16277,-2 0-667,0 0 0,1 1 0,0 1 0,0 0 0,0 0 0,0 1 0,0 0 0,14 1 0,-19 0-72,1 1 1,-1 1 0,0-1-1,0 1 1,1 0 0,-1 1 0,0-1-1,0 1 1,11 5 0,-15-6 22,-1 1 0,1-1 1,0 1-1,-1-1 1,1 1-1,-1 0 1,1 0-1,-1 0 0,0-1 1,1 1-1,-1 0 1,0 1-1,0-1 1,-1 0-1,1 0 0,0 0 1,-1 0-1,1 1 1,-1-1-1,0 0 1,0 0-1,0 1 0,0-1 1,0 0-1,0 1 1,-1-1-1,1 0 1,-1 0-1,0 0 0,-1 4 1,0-1 121,0 1 0,-1-1 1,0 1-1,-1-1 0,1 0 0,-1 0 1,0-1-1,0 1 0,0-1 0,-1 0 1,1 0-1,-7 4 0,-2 1 184,0 0 0,-1-1 1,-22 10-1,31-16-287,-1 0 1,1 0-1,-1-1 0,1 0 1,-1 0-1,-11 0 1,17-1-101,-1 0 0,1 0 1,0 0-1,0 0 1,-1-1-1,1 1 0,0 0 1,0 0-1,-1 0 0,1-1 1,0 1-1,0 0 1,-1 0-1,1 0 0,0-1 1,0 1-1,0 0 0,0-1 1,-1 1-1,1 0 1,0 0-1,0-1 0,0 1 1,0 0-1,0-1 0,0 1 1,0 0-1,0 0 0,0-1 1,0 1-1,0 0 1,0-1-1,0 1 0,0 0 1,0-1-1,0 1 0,0 0 1,0-1-1,0 1 1,1 0-1,-1 0 0,0-1 1,0 1-1,0 0 0,0 0 1,1-1-1,-1 1 1,0 0-1,0 0 0,1 0 1,-1-1-1,0 1 0,0 0 1,1 0-1,-1 0 1,1 0-1,10-15-4784,4 2-3281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1.827"/>
    </inkml:context>
    <inkml:brush xml:id="br0">
      <inkml:brushProperty name="width" value="0.025" units="cm"/>
      <inkml:brushProperty name="height" value="0.025" units="cm"/>
    </inkml:brush>
  </inkml:definitions>
  <inkml:trace contextRef="#ctx0" brushRef="#br0">0 64 12812,'0'0'11979,"65"-5"-10665,-24 0-610,4-4-191,6 4-417,-3-3-32,-5 3-641,-5 0-1216,-9-2-1410,-9 1-2050,-8-2-2787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2.172"/>
    </inkml:context>
    <inkml:brush xml:id="br0">
      <inkml:brushProperty name="width" value="0.025" units="cm"/>
      <inkml:brushProperty name="height" value="0.025" units="cm"/>
    </inkml:brush>
  </inkml:definitions>
  <inkml:trace contextRef="#ctx0" brushRef="#br0">1 37 14510,'0'0'7687,"61"-22"-6598,-17 20-64,10-1-416,2 3-481,1 0-128,-8 0-1570,-10 0-2081,-6 2-4165</inkml:trace>
  <inkml:trace contextRef="#ctx0" brushRef="#br0" timeOffset="1">757 1 18193,'0'0'4613,"-39"50"-2371,28-24-961,3 2-96,4 2-576,4 2-449,0-2-128,1 1-545,10-4-832,-1-2-1089,0-7-385,-1-4-352,-6-5-2050,-3-6-865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2.530"/>
    </inkml:context>
    <inkml:brush xml:id="br0">
      <inkml:brushProperty name="width" value="0.025" units="cm"/>
      <inkml:brushProperty name="height" value="0.025" units="cm"/>
    </inkml:brush>
  </inkml:definitions>
  <inkml:trace contextRef="#ctx0" brushRef="#br0">1 61 5733,'0'0'13517,"47"-40"-12620,-11 38-352,8-2-449,3 0-96,3 0-1217,-3 3-2339,0-4-3170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2.873"/>
    </inkml:context>
    <inkml:brush xml:id="br0">
      <inkml:brushProperty name="width" value="0.025" units="cm"/>
      <inkml:brushProperty name="height" value="0.025" units="cm"/>
    </inkml:brush>
  </inkml:definitions>
  <inkml:trace contextRef="#ctx0" brushRef="#br0">259 0 8904,'0'0'6716,"-13"2"-3193,2 0-3131,0 0 0,0 1 0,1 0 0,-1 1 0,1 0 0,-1 1 0,1 0 0,1 0 0,-1 1 0,1 1 0,-10 7 0,7-2 47,0 0 0,0 1 0,1 1 0,1-1 0,-17 31 1,22-35-282,1 0 1,0 1-1,0 0 1,1 0-1,0 0 1,1 0-1,0 0 1,1 0 0,0 1-1,0-1 1,2 12-1,-1-19-143,1 0-1,0 0 1,0-1-1,-1 1 1,2 0-1,-1-1 1,0 1-1,0-1 1,1 1-1,0-1 1,-1 0 0,1 0-1,0 0 1,0 0-1,0 0 1,0 0-1,0 0 1,1-1-1,-1 1 1,1-1-1,-1 1 1,1-1-1,-1 0 1,1 0-1,0 0 1,-1 0-1,5 0 1,7 2-94,-1-1 0,1-1-1,-1 0 1,18-1 0,-29 0 79,0 0 1,0 0-1,1 0 1,-1-1-1,0 1 0,0-1 1,0 0-1,0 0 1,0 1-1,0-1 1,0-1-1,-1 1 1,1 0-1,0 0 0,0-1 1,-1 1-1,1-1 1,-1 1-1,1-1 1,-1 1-1,0-1 0,0 0 1,0 0-1,0 0 1,0 0-1,0 0 1,0 0-1,0 0 1,-1 0-1,1 0 0,-1 0 1,0 0-1,1 0 1,-1-1-1,0 1 1,0 0-1,0 0 0,-1 0 1,1 0-1,-1 0 1,1-1-1,-1 1 1,1 0-1,-1 0 1,0 0-1,0 0 0,0 1 1,0-1-1,-1 0 1,1 0-1,0 1 1,-1-1-1,1 0 0,-1 1 1,1 0-1,-1-1 1,0 1-1,0 0 1,0 0-1,-3-2 1,-5 0 77,1 1 0,-1 0 0,0 0 1,0 1-1,0 0 0,0 1 1,0 0-1,-15 3 0,11 3 62,16 2-15,-1-6-115,0-1-1,0 0 0,1 0 1,-1 0-1,0 0 1,1-1-1,-1 1 0,1 0 1,-1-1-1,1 1 0,0 0 1,-1-1-1,1 0 1,2 1-1,26 0-565,1-2 0,-1-1 0,1-2 0,-1 0 0,0-2 0,54-18 0,-84 23 591,1 1 0,-1 0 0,0 0 0,1 0-1,-1-1 1,0 1 0,0 0 0,1 0 0,-1 0 0,0 0-1,1 0 1,-1 0 0,0 0 0,1 0 0,-1 0 0,0 0 0,1 0-1,-1 0 1,0 0 0,1 0 0,-1 0 0,0 0 0,1 0-1,-1 1 1,0-1 0,1 0 0,-1 0 0,0 0 0,0 0-1,1 1 1,-1-1 0,0 0 0,0 0 0,1 1 0,-1-1-1,0 0 1,1 1 0,-5 14 844,-22 24 82,21-32-746,-3 4-52,1 1-1,0 0 1,-9 22-1,10-2-4271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3.464"/>
    </inkml:context>
    <inkml:brush xml:id="br0">
      <inkml:brushProperty name="width" value="0.025" units="cm"/>
      <inkml:brushProperty name="height" value="0.025" units="cm"/>
    </inkml:brush>
  </inkml:definitions>
  <inkml:trace contextRef="#ctx0" brushRef="#br0">530 5 5830,'-15'-2'3961,"-3"1"-3515,-1-1 0,1 2 0,0 1 1,0 0-1,0 1 0,0 1 1,1 0-1,-1 2 0,-21 7 0,18-1 1,1 1-1,0 1 0,1 1 0,0 1 0,1 0 0,0 1 0,2 1 0,0 1 0,1 0 0,0 1 0,2 1 0,0 0 0,-18 40 0,20-35-155,1 1 0,1 0 0,2 0 0,0 1 0,1 0 0,2 0 0,1 0 0,1 1 0,2-1 1,0 1-1,8 48 0,-6-63-262,2 0 0,0 0 0,0 0 1,1 0-1,0-1 0,1 0 0,1 0 0,0 0 1,0-1-1,1 0 0,14 13 0,-8-9-7,1-2 1,1 0-1,0 0 0,1-2 0,0 0 0,37 17 0,-17-14-4,0-1 0,1-1-1,1-3 1,-1-1-1,1-1 1,1-3-1,50 0 1,-73-4 58,0 0 0,0-2 1,0 0-1,-1-1 0,1 0 1,-1-2-1,0 0 0,0 0 1,0-2-1,-1 0 0,0-1 0,0 0 1,-1-1-1,0-1 0,-1 0 1,0-1-1,0 0 0,-1-1 1,-1-1-1,0 1 0,0-2 1,-2 0-1,0 0 0,0 0 1,-1-1-1,10-28 0,-10 18 24,-1 0 0,0 0 0,-2 0 0,-2-1 0,0 0 0,-1 0 0,-2 1 0,0-1 0,-2 0-1,-1 0 1,-1 1 0,-1-1 0,-12-34 0,12 44-126,-1 1 1,0 0-1,-1 0 0,-1 1 0,0 0 0,-1 1 1,-1-1-1,0 2 0,0-1 0,-1 1 1,-1 1-1,0 0 0,-1 1 0,0 0 1,0 1-1,-1 0 0,0 1 0,-1 1 0,1 0 1,-1 1-1,-1 1 0,-21-5 0,14 6-435,-1 1 0,1 0 0,0 2 0,-1 1 0,1 1 0,-1 1 0,1 1 0,-28 7 0,19-1-1919,0 1-1,-55 27 1,-4 11-8068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4.349"/>
    </inkml:context>
    <inkml:brush xml:id="br0">
      <inkml:brushProperty name="width" value="0.025" units="cm"/>
      <inkml:brushProperty name="height" value="0.025" units="cm"/>
    </inkml:brush>
  </inkml:definitions>
  <inkml:trace contextRef="#ctx0" brushRef="#br0">43 0 8616,'0'0'12172,"-33"83"-11404,26-43-383,5 4-65,2-3-192,0-6-96,9-4-32,5-8-384,-2-5-513,-5-5-1281,-5-6-4100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5:34.689"/>
    </inkml:context>
    <inkml:brush xml:id="br0">
      <inkml:brushProperty name="width" value="0.025" units="cm"/>
      <inkml:brushProperty name="height" value="0.025" units="cm"/>
    </inkml:brush>
  </inkml:definitions>
  <inkml:trace contextRef="#ctx0" brushRef="#br0">1 428 16143,'0'0'4004,"0"-9"-2541,0 2-1415,0-1 1,0 1-1,1 0 0,0 0 1,1 0-1,-1 0 1,1 0-1,1 0 1,-1 1-1,1-1 0,1 1 1,-1 0-1,5-7 1,97-176-89,-44 75-75,-61 113 148,0 1 0,0-1 0,1 0 1,-1 0-1,0 1 0,1-1 0,-1 0 0,1 1 1,-1-1-1,1 0 0,-1 1 0,1-1 0,-1 1 1,1-1-1,0 1 0,-1-1 0,1 1 0,0-1 0,-1 1 1,1 0-1,0-1 0,0 1 0,5 13 766,-5 39 446,-2-41-1063,1 5-341,-1 7 441,2 1-1,0-1 0,2 0 0,5 27 0,-7-45-382,1-1 0,0 1 0,-1-1 0,1 1 0,1-1 0,-1 0 0,0 0 0,1 1 0,0-2 0,0 1 0,5 4 0,-5-6-164,-1 0-1,1 0 1,-1-1-1,1 1 1,0-1 0,0 0-1,0 0 1,0 0-1,0 0 1,0 0-1,0-1 1,0 1-1,0-1 1,0 0-1,0 0 1,0 0-1,1 0 1,-1-1 0,4 0-1,23-8-8243</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5.893"/>
    </inkml:context>
    <inkml:brush xml:id="br0">
      <inkml:brushProperty name="width" value="0.025" units="cm"/>
      <inkml:brushProperty name="height" value="0.025" units="cm"/>
    </inkml:brush>
  </inkml:definitions>
  <inkml:trace contextRef="#ctx0" brushRef="#br0">0 1 10666,'0'0'-2819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8.298"/>
    </inkml:context>
    <inkml:brush xml:id="br0">
      <inkml:brushProperty name="width" value="0.025" units="cm"/>
      <inkml:brushProperty name="height" value="0.025" units="cm"/>
    </inkml:brush>
  </inkml:definitions>
  <inkml:trace contextRef="#ctx0" brushRef="#br0">1 1 6758,'0'0'7645,"3"9"-6721,-3-5-817,1-1 0,1 1 1,-1 0-1,1 0 1,-1-1-1,1 1 1,0-1-1,0 0 0,1 1 1,-1-1-1,1 0 1,-1 0-1,1-1 1,0 1-1,0 0 0,0-1 1,0 0-1,1 0 1,-1 0-1,1 0 1,-1 0-1,1-1 0,4 2 1,32 12 434,-1 1 0,-1 1-1,0 3 1,-2 1 0,39 29 0,32 31-509,90 61 1024,-155-115-837,2-1 1,84 35-1,-33-19 400,110 67 1,-96-49-591,-37-25 130,81 26 1,11 5 639,20 17-710,386 191 103,-424-198-250,-55-30-22,95 63 1,15 16 108,-22-16-12,-102-61-17,125 56-1,93 20-54,-127-56 43,-96-38-127,248 115-893,0 13 872,-117-60 94,89 37 396,-232-112-425,159 71-784,-127-51 770,1-4 0,2-5 0,102 24 0,-116-32 11,0 3 1,77 41 0,-156-69 107,42 17 32,59 15 1,-57-19 107,54 23 1,144 81 654,-206-105-688,-26-9-53,-1 0 0,1 0 0,-1 1 0,20 13 0,-31-18-96,0 0 0,0 0 1,-1 0-1,1 0 0,0 0 0,0 0 0,-1 0 1,1 0-1,0 0 0,0 1 0,0-1 0,-1 0 1,1 0-1,0 0 0,0 0 0,0 1 1,-1-1-1,1 0 0,0 0 0,0 0 0,0 1 1,0-1-1,0 0 0,0 0 0,0 0 0,-1 1 1,1-1-1,0 0 0,0 0 0,0 1 1,0-1-1,0 0 0,0 0 0,0 1 0,0-1 1,0 0-1,0 0 0,0 1 0,0-1 0,0 0 1,1 0-1,-1 0 0,0 1 0,0-1 0,0 0 1,0 0-1,0 1 0,0-1 0,1 0 1,-1 0-1,0 0 0,0 0 0,0 1 0,0-1 1,1 0-1,-1 0 0,0 0 0,0 0 0,0 0 1,1 0-1,-1 1 0,0-1 0,0 0 1,1 0-1,-1 0 0,0 0 0,1 0 0,-25 0-4814,18 0 2741,-14 0-5957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9.435"/>
    </inkml:context>
    <inkml:brush xml:id="br0">
      <inkml:brushProperty name="width" value="0.025" units="cm"/>
      <inkml:brushProperty name="height" value="0.025" units="cm"/>
    </inkml:brush>
  </inkml:definitions>
  <inkml:trace contextRef="#ctx0" brushRef="#br0">64 0 17104,'0'0'3876,"-12"50"-2275,-2-8-448,0 8-544,2 7 32,4 2-257,5 0-320,3-5-32,0-5 0,3-9-705,7-6-1088,-1-14-834,1-11-1953,-1-9-3171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7.190"/>
    </inkml:context>
    <inkml:brush xml:id="br0">
      <inkml:brushProperty name="width" value="0.025" units="cm"/>
      <inkml:brushProperty name="height" value="0.025" units="cm"/>
    </inkml:brush>
  </inkml:definitions>
  <inkml:trace contextRef="#ctx0" brushRef="#br0">0 41 13645,'0'0'8488,"55"-9"-7879,-15 0-65,5 1-416,1 1-128,-1 2-128,-7 3-1057,-10 2-801,-9 0-1121,-10 3-1569,-9 6-1122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19.874"/>
    </inkml:context>
    <inkml:brush xml:id="br0">
      <inkml:brushProperty name="width" value="0.025" units="cm"/>
      <inkml:brushProperty name="height" value="0.025" units="cm"/>
    </inkml:brush>
  </inkml:definitions>
  <inkml:trace contextRef="#ctx0" brushRef="#br0">219 0 9801,'0'0'11366,"-11"2"-10966,4-1-337,0 0 0,0 1 0,0 0 0,1 1 0,-1-1 0,0 1 0,1 0 1,0 1-1,0 0 0,0 0 0,0 0 0,1 1 0,0-1 0,0 1 0,-6 8 0,2-3 41,-33 42 1118,39-48-1115,0 0 0,1 0 0,-1 0 0,1 0 0,1 1 0,-1-1 0,0 1 0,1 0 0,0-1 0,0 1 0,0 6 0,1-11-104,1 1 0,-1-1 0,0 1-1,1 0 1,-1-1 0,0 1 0,1-1-1,-1 0 1,1 1 0,-1-1 0,1 1-1,-1-1 1,1 0 0,-1 1 0,1-1-1,0 0 1,-1 1 0,1-1 0,-1 0-1,1 0 1,0 0 0,-1 0 0,1 0-1,0 0 1,-1 1 0,1-1 0,0-1-1,-1 1 1,2 0 0,26-1 65,-23 1-53,82-13-83,-72 9 3,0 0 0,1 2 0,0 0 0,0 1 0,-1 0 1,1 1-1,31 5 0,-45-5 66,1 1-1,-1 0 1,0 0 0,0 0 0,0 0-1,0 0 1,0 0 0,-1 1 0,1-1 0,0 1-1,-1-1 1,1 1 0,-1-1 0,1 1-1,-1 0 1,0 0 0,1 0 0,-1 0-1,0 0 1,0 0 0,-1 0 0,1 0 0,0 0-1,-1 0 1,1 1 0,-1-1 0,0 0-1,1 0 1,-1 1 0,0-1 0,-1 0 0,1 0-1,0 1 1,-1-1 0,0 4 0,-1 1 58,0 0 0,0 0 0,0 0 0,-1 0 0,0-1 0,0 1 0,0-1 0,-1 0 1,0 0-1,-5 6 0,-3-1 153,0 1 1,-1-2 0,0 0-1,0 0 1,-1-1 0,0-1-1,-1 0 1,0-1 0,0-1-1,-1 0 1,1-1-1,-1 0 1,0-2 0,-1 0-1,1-1 1,-1 0 0,-27-2-1,42 1-225,1-1-1,0 0 1,-1-1-1,1 1 1,-1 0-1,1 0 0,0 0 1,-1-1-1,1 1 1,0-1-1,-1 1 1,1-1-1,0 1 0,0-1 1,-1 0-1,1 0 1,0 0-1,-1-1 1,1 1-91,1 0 1,-1 1-1,1-1 1,0 0-1,-1 0 1,1 0 0,0 0-1,0 0 1,0 0-1,0 1 1,0-1 0,0 0-1,0 0 1,0 0-1,0 0 1,0 0-1,1 0 1,-1 0 0,0 1-1,0-1 1,1-1-1,2-3-691,-1 1-1,1 0 0,0 0 0,0 0 1,0 0-1,0 0 0,1 0 1,5-3-1,16-14-5423</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0.202"/>
    </inkml:context>
    <inkml:brush xml:id="br0">
      <inkml:brushProperty name="width" value="0.025" units="cm"/>
      <inkml:brushProperty name="height" value="0.025" units="cm"/>
    </inkml:brush>
  </inkml:definitions>
  <inkml:trace contextRef="#ctx0" brushRef="#br0">39 0 18962,'0'0'5093,"-13"53"-2947,8-16-993,-3 4-64,4 7-384,-4-1-513,7-3-160,1-5-160,0-7-1570,0-12-3363,0-11-8712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1.929"/>
    </inkml:context>
    <inkml:brush xml:id="br0">
      <inkml:brushProperty name="width" value="0.025" units="cm"/>
      <inkml:brushProperty name="height" value="0.025" units="cm"/>
    </inkml:brush>
  </inkml:definitions>
  <inkml:trace contextRef="#ctx0" brushRef="#br0">1 549 13453,'0'0'7463,"57"-54"-7047,-11 1-288,12-10-64,2-3-32,2-3-32,-3 6-32,-6 7-192,-12 12-192,-13 15-801,-12 7-1474,-12 5-2306,-4 4-4548</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2.254"/>
    </inkml:context>
    <inkml:brush xml:id="br0">
      <inkml:brushProperty name="width" value="0.025" units="cm"/>
      <inkml:brushProperty name="height" value="0.025" units="cm"/>
    </inkml:brush>
  </inkml:definitions>
  <inkml:trace contextRef="#ctx0" brushRef="#br0">57 233 13325,'0'0'886,"-9"-3"518,-29-9 544,38 12-1910,-1 1 0,1-1 0,0 0 0,-1-1 0,1 1-1,-1 0 1,1 0 0,0 0 0,-1 0 0,1 0 0,0 0 0,-1 0-1,1 0 1,0-1 0,-1 1 0,1 0 0,0 0 0,-1 0 0,1-1-1,0 1 1,0 0 0,-1 0 0,1-1 0,0 1 0,0 0-1,-1-1 1,1 1 0,0 0 0,0-1 0,0 1 0,0 0 0,0-1-1,-1 1 1,1 0 0,0-1 0,0 1 0,0-1 0,0 1 0,0 0-1,0-1 1,0 1 0,0 0 0,0-1 0,1 1 0,-1-1 0,0 1-1,0 0 1,0-1 0,0 1 0,0 0 0,1-1 0,-1 1 0,0 0-1,0-1 1,0 1 0,1 0 0,-1 0 0,0-1 0,1 1 0,-1 0-1,0 0 1,0 0 0,1-1 0,-1 1 0,1 0 0,24-13 54,-23 12 13,307-172 909,-280 160-972,-29 12-40,1 1-1,-1 0 1,1 0 0,-1 0-1,1 0 1,-1 0 0,1 0-1,-1 0 1,1 0 0,-1 0-1,1 0 1,-1 0 0,1 0-1,-1 1 1,1-1 0,-1 0-1,1 0 1,-1 0 0,1 1-1,-1-1 1,1 0 0,-1 0-1,0 1 1,1-1 0,-1 0-1,1 1 1,-1-1 0,1 1-1,0 3 31,-1 1 0,1-1-1,-1 0 1,1 0-1,-1 0 1,0 0 0,-1 1-1,1-1 1,-1 0 0,-2 8-1,-20 91 561,-11 57-91,32-139-681,0 0 1,0 0-1,2 0 1,1 0 0,5 31-1,-6-49-148,1 1 1,0 0-1,0-1 0,1 1 0,-1-1 1,1 1-1,-1-1 0,1 0 0,5 6 0,21 12-6750</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5.619"/>
    </inkml:context>
    <inkml:brush xml:id="br0">
      <inkml:brushProperty name="width" value="0.025" units="cm"/>
      <inkml:brushProperty name="height" value="0.025" units="cm"/>
    </inkml:brush>
  </inkml:definitions>
  <inkml:trace contextRef="#ctx0" brushRef="#br0">14 0 7271,'0'0'3491,"-13"65"-2626,13-45-192,0 3 127,9 4-223,0-1-449,3 0-64,-4 0-448,1-1-289,0 1-64,-6-4-256,-2 1-1088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5.977"/>
    </inkml:context>
    <inkml:brush xml:id="br0">
      <inkml:brushProperty name="width" value="0.025" units="cm"/>
      <inkml:brushProperty name="height" value="0.025" units="cm"/>
    </inkml:brush>
  </inkml:definitions>
  <inkml:trace contextRef="#ctx0" brushRef="#br0">6 1 7751,'0'0'769,"-2"75"-321,1-40-512,-2-1-3075</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6:26.322"/>
    </inkml:context>
    <inkml:brush xml:id="br0">
      <inkml:brushProperty name="width" value="0.025" units="cm"/>
      <inkml:brushProperty name="height" value="0.025" units="cm"/>
    </inkml:brush>
  </inkml:definitions>
  <inkml:trace contextRef="#ctx0" brushRef="#br0">1 0 3107,'1'15'3844,"9"129"-940,-6-83-3662,0-6-3348,5 412 7537,-6-130-1031,12-112-6928,-11-178 2622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5.859"/>
    </inkml:context>
    <inkml:brush xml:id="br0">
      <inkml:brushProperty name="width" value="0.025" units="cm"/>
      <inkml:brushProperty name="height" value="0.025" units="cm"/>
    </inkml:brush>
  </inkml:definitions>
  <inkml:trace contextRef="#ctx0" brushRef="#br0">8 5059 5894,'0'0'12983,"-3"-2"-12177,3 2-758,-1-1 1,1 1 0,-1-1 0,1 0 0,0 1 0,-1-1 0,1 1-1,0-1 1,-1 0 0,1 1 0,0-1 0,0 0 0,0 1 0,0-1-1,-1 0 1,1 1 0,0-1 0,0 0 0,0 1 0,0-1 0,0 0-1,1 1 1,-1-1 0,0 0 0,0 1 0,0-1 0,1 0 0,-1 1 0,1-2-1,18-25 591,43-29-492,-45 42-49,76-68 533,4 4 1,151-92 0,-221 151-587,0-1 0,-1-1 0,-1-2-1,35-39 1,-39 38-39,2 0-1,1 2 0,0 1 0,47-31 1,-27 27 4,-2-1 1,67-55 0,315-237-1,-256 198 6,43-30-5,-153 107 115,-2-1 1,85-90-1,-108 105-93,1 1 1,60-36-1,21-17 59,338-307 122,-128 101 699,-96 106-887,-103 84 86,133-114-14,89-68 7,7 9-89,139-117 11,-364 281-49,110-80-84,95-59-62,-117 82 170,151-71 319,-275 170-251,-71 47-46,1 0 0,1 1-1,27-12 1,-49 27-61,-18 1-6161,1-2-1532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6.621"/>
    </inkml:context>
    <inkml:brush xml:id="br0">
      <inkml:brushProperty name="width" value="0.025" units="cm"/>
      <inkml:brushProperty name="height" value="0.025" units="cm"/>
    </inkml:brush>
  </inkml:definitions>
  <inkml:trace contextRef="#ctx0" brushRef="#br0">0 120 5958,'0'0'4671,"8"-11"-1217,-3 2-2916,38-51 3926,-40 56-4048,-1 1 0,1 0-1,0 0 1,0 0 0,0 0 0,0 1-1,1-1 1,-1 1 0,1 0 0,-1 0-1,1 0 1,0 0 0,0 1 0,0-1-1,0 1 1,5-1 0,-8 3-382,0 0 1,0 0 0,0 0 0,0 0-1,0 0 1,0 0 0,0 0-1,-1 0 1,1 0 0,0 0-1,-1 1 1,1-1 0,-1 0-1,1 0 1,-1 1 0,0-1 0,1 0-1,-1 0 1,0 1 0,0-1-1,0 0 1,0 1 0,0-1-1,0 0 1,-1 3 0,-2 40 445,-1-24-387,-1-1-1,-1 0 1,-1-1 0,-1 0-1,-15 27 1,12-24 29,0 1 1,2-1 0,-10 34 0,19-55-99,0 1 0,0 0 0,0 0 0,0 0 0,-1-1-1,1 1 1,0 0 0,0 0 0,1 0 0,-1-1 0,0 1 0,0 0 0,0 0 0,0-1 0,1 1 0,-1 0 0,0 0 0,1-1 0,-1 1 0,1 0 0,-1-1 0,0 1 0,1-1 0,0 1 0,-1 0 0,1-1 0,-1 1 0,1-1 0,1 1 0,28 7 461,36-14 158,-37 1-663,0-2 0,53-21 1,-28 2-3584,-37 14-439,-9 1-1419,-2-3-3988</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7.168"/>
    </inkml:context>
    <inkml:brush xml:id="br0">
      <inkml:brushProperty name="width" value="0.025" units="cm"/>
      <inkml:brushProperty name="height" value="0.025" units="cm"/>
    </inkml:brush>
  </inkml:definitions>
  <inkml:trace contextRef="#ctx0" brushRef="#br0">53 37 3683,'0'0'18717,"1"9"-17954,-2 15-400,-2 0 0,0-1 0,-1 0-1,-2 0 1,0 0 0,-11 26 0,7-20-127,7-8 1124,16-40-795,20-43-344,-25 43-229,0 0 0,-2 0 0,0-1 0,-1 0 0,0 0 0,-2 0 0,1-34 0,-17 70-499,11-9 486,-1 1 0,1 0-1,1-1 1,-1 1 0,1 0 0,1 0-1,0 0 1,0 0 0,0 0 0,1 0 0,2 11-1,-2-17 28,-1 0 0,1 0-1,0 0 1,-1 0 0,1 0 0,0-1-1,0 1 1,0 0 0,1 0-1,-1-1 1,0 1 0,1-1-1,-1 1 1,1-1 0,-1 0-1,1 1 1,-1-1 0,1 0-1,3 1 1,-2-1 21,-1-1-1,1 1 1,0-1-1,0 0 1,0 0-1,0 0 1,0 0-1,0-1 1,0 1-1,0-1 1,-1 0-1,1 0 1,0 0-1,0 0 1,-1 0-1,1 0 1,4-4-1,4-2 12,-1-1 0,0 0 0,0-1-1,-1 0 1,0 0 0,-1-1 0,0 0-1,0 0 1,-1-1 0,0 0 0,-1 0-1,-1-1 1,8-19 0,-47 175-577,17-51 156,15-54-4797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7.517"/>
    </inkml:context>
    <inkml:brush xml:id="br0">
      <inkml:brushProperty name="width" value="0.025" units="cm"/>
      <inkml:brushProperty name="height" value="0.025" units="cm"/>
    </inkml:brush>
  </inkml:definitions>
  <inkml:trace contextRef="#ctx0" brushRef="#br0">0 49 11787,'0'0'7239,"82"8"-6823,-35-19-320,3-2-160,2 2-1793,-5-1-2980,-7 2-1921</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37.527"/>
    </inkml:context>
    <inkml:brush xml:id="br0">
      <inkml:brushProperty name="width" value="0.025" units="cm"/>
      <inkml:brushProperty name="height" value="0.025" units="cm"/>
    </inkml:brush>
  </inkml:definitions>
  <inkml:trace contextRef="#ctx0" brushRef="#br0">27 1 16400,'0'0'5541,"-10"82"-3716,2-37 97,4 3-737,-1-3-832,5-4-289,0-4-96,0-11-2563,5-14-4355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0.248"/>
    </inkml:context>
    <inkml:brush xml:id="br0">
      <inkml:brushProperty name="width" value="0.025" units="cm"/>
      <inkml:brushProperty name="height" value="0.025" units="cm"/>
    </inkml:brush>
  </inkml:definitions>
  <inkml:trace contextRef="#ctx0" brushRef="#br0">1 0 3876,'0'0'8173,"4"8"-8002,-4 2-102,5 90 4321,1-68-5553,4-4-3687,-7-27 1167</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0.591"/>
    </inkml:context>
    <inkml:brush xml:id="br0">
      <inkml:brushProperty name="width" value="0.025" units="cm"/>
      <inkml:brushProperty name="height" value="0.025" units="cm"/>
    </inkml:brush>
  </inkml:definitions>
  <inkml:trace contextRef="#ctx0" brushRef="#br0">0 1 6054,'0'0'1601</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0.935"/>
    </inkml:context>
    <inkml:brush xml:id="br0">
      <inkml:brushProperty name="width" value="0.025" units="cm"/>
      <inkml:brushProperty name="height" value="0.025" units="cm"/>
    </inkml:brush>
  </inkml:definitions>
  <inkml:trace contextRef="#ctx0" brushRef="#br0">1 1 9769,'0'0'6502,"0"58"-6245,0-46-193,0-1-64,1-3-353,0-2-672,-1-2-1313,0-1-2242</inkml:trace>
  <inkml:trace contextRef="#ctx0" brushRef="#br0" timeOffset="1">30 99 8136,'0'0'2178</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1.293"/>
    </inkml:context>
    <inkml:brush xml:id="br0">
      <inkml:brushProperty name="width" value="0.025" units="cm"/>
      <inkml:brushProperty name="height" value="0.025" units="cm"/>
    </inkml:brush>
  </inkml:definitions>
  <inkml:trace contextRef="#ctx0" brushRef="#br0">5 44 4869,'1'-43'1233,"-2"63"4312,0 8-3848,-2 53-2426,7-81-5314,-1 0 1329</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1.651"/>
    </inkml:context>
    <inkml:brush xml:id="br0">
      <inkml:brushProperty name="width" value="0.025" units="cm"/>
      <inkml:brushProperty name="height" value="0.025" units="cm"/>
    </inkml:brush>
  </inkml:definitions>
  <inkml:trace contextRef="#ctx0" brushRef="#br0">10 1 7655,'0'0'3652,"-9"52"-3556,9-42-64,0 1-32,0-1-224,0 2-385,0-1 257,0 2 288,0 3-129,0 0-255,0 2-481,0 0-480,1-1-1314</inkml:trace>
  <inkml:trace contextRef="#ctx0" brushRef="#br0" timeOffset="1">20 480 2114,'0'0'352</inkml:trace>
  <inkml:trace contextRef="#ctx0" brushRef="#br0" timeOffset="2">52 572 2947,'0'0'4900,"0"51"-4099,0-36-481,0-2-255,0-3-1,0-1-32,2-5 224,3-1-128,0-1-64,0 1-256,1 1-1986,-4 2-2723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2.010"/>
    </inkml:context>
    <inkml:brush xml:id="br0">
      <inkml:brushProperty name="width" value="0.025" units="cm"/>
      <inkml:brushProperty name="height" value="0.025" units="cm"/>
    </inkml:brush>
  </inkml:definitions>
  <inkml:trace contextRef="#ctx0" brushRef="#br0">44 1 3203,'0'0'2723,"-13"59"-2659,12-44-64,0-2 0,-2-3-96,3-1-1025</inkml:trace>
  <inkml:trace contextRef="#ctx0" brushRef="#br0" timeOffset="1">16 326 7719,'0'0'2627,"-15"51"-1602,15-41-673,0-4-384,0-1-32,0-2-993,3 1-1025,1-2-929</inkml:trace>
  <inkml:trace contextRef="#ctx0" brushRef="#br0" timeOffset="2">18 432 1185,'0'0'3235,"5"51"-3011,-5-34-224,3-3-736,-3 0-1026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2.354"/>
    </inkml:context>
    <inkml:brush xml:id="br0">
      <inkml:brushProperty name="width" value="0.025" units="cm"/>
      <inkml:brushProperty name="height" value="0.025" units="cm"/>
    </inkml:brush>
  </inkml:definitions>
  <inkml:trace contextRef="#ctx0" brushRef="#br0">19 0 801,'0'0'6278,"-1"60"-5510,1-49-415,0-2-289,0-1 32,0-2-96,0 2-256,0 1-321,0 2-160,0 1-95,0 1-1667</inkml:trace>
  <inkml:trace contextRef="#ctx0" brushRef="#br0" timeOffset="1">3 332 6919,'0'0'256,"-3"56"-1185,3-52-3203</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2.713"/>
    </inkml:context>
    <inkml:brush xml:id="br0">
      <inkml:brushProperty name="width" value="0.025" units="cm"/>
      <inkml:brushProperty name="height" value="0.025" units="cm"/>
    </inkml:brush>
  </inkml:definitions>
  <inkml:trace contextRef="#ctx0" brushRef="#br0">0 0 8072,'0'0'192</inkml:trace>
  <inkml:trace contextRef="#ctx0" brushRef="#br0" timeOffset="1">18 327 6887,'0'0'3331,"-15"56"-2659,14-41-480,1-4-192,0-1-128,0-4-192,0-1-321,0-1 161,0 3-161,0 2-896,0 2-2403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3.054"/>
    </inkml:context>
    <inkml:brush xml:id="br0">
      <inkml:brushProperty name="width" value="0.025" units="cm"/>
      <inkml:brushProperty name="height" value="0.025" units="cm"/>
    </inkml:brush>
  </inkml:definitions>
  <inkml:trace contextRef="#ctx0" brushRef="#br0">20 1 7623,'0'0'1249,"0"59"-192,-1-36-544,1-1-353,0 4-96,0-2-32,-1 0 32,0-4-32,0 2 0,1-6-32,0-2 0,0-2-160,0-1-705,0 0-992,1 1-1731</inkml:trace>
  <inkml:trace contextRef="#ctx0" brushRef="#br0" timeOffset="1">16 435 4965,'0'0'3171,"-12"69"-1762,11-45-800,-1 0-449,2 0-96,0 1-96,0-1-641,0 0-416,0 3 320,1-2 33,-1 0 191,0 1 97,0-3-673,0-1-3588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8.680"/>
    </inkml:context>
    <inkml:brush xml:id="br0">
      <inkml:brushProperty name="width" value="0.025" units="cm"/>
      <inkml:brushProperty name="height" value="0.025" units="cm"/>
    </inkml:brush>
  </inkml:definitions>
  <inkml:trace contextRef="#ctx0" brushRef="#br0">163 49 10410,'6'-5'892,"-2"2"86,0 0-1,-1 0 0,1 0 1,-1-1-1,1 1 0,-1-1 1,0 0-1,0 0 1,4-8-1,-31 17 1003,8 4-1963,1 0 0,0 0 0,1 2 0,0 0 0,1 0 0,0 1 0,-14 18 0,21-23 24,0 1 0,1-1 0,-1 1 0,2 0 0,-1 1 0,1-1 0,0 1-1,1 0 1,0 0 0,0 0 0,1 1 0,1-1 0,-1 0 0,1 1 0,1 9 0,0-16-34,1-1 1,0 0 0,0 0 0,-1 1-1,2-1 1,-1 0 0,0 0 0,0 0 0,1 0-1,-1 0 1,1-1 0,-1 1 0,1 0-1,0-1 1,-1 1 0,1-1 0,0 1 0,0-1-1,0 0 1,1 0 0,-1 0 0,0 0-1,0 0 1,0 0 0,1-1 0,-1 1 0,0-1-1,1 0 1,-1 1 0,1-1 0,2-1-1,10 2-669,0 0-1,0-2 0,26-3 0,-6-6-3282,-2-7-2952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3.393"/>
    </inkml:context>
    <inkml:brush xml:id="br0">
      <inkml:brushProperty name="width" value="0.025" units="cm"/>
      <inkml:brushProperty name="height" value="0.025" units="cm"/>
    </inkml:brush>
  </inkml:definitions>
  <inkml:trace contextRef="#ctx0" brushRef="#br0">18 0 4644,'0'0'513,"-6"69"-2819</inkml:trace>
  <inkml:trace contextRef="#ctx0" brushRef="#br0" timeOffset="1">12 146 2691,'0'0'1665,"1"50"-448,-1-23-32,0 3-384,0-3-352,0-3-97,0-2-224,0-1-32,-2-2 32,2 3 32,-2-3-64,2 3-63,-3 0-162,0-1-960,0-2-2466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0.410"/>
    </inkml:context>
    <inkml:brush xml:id="br0">
      <inkml:brushProperty name="width" value="0.025" units="cm"/>
      <inkml:brushProperty name="height" value="0.025" units="cm"/>
    </inkml:brush>
  </inkml:definitions>
  <inkml:trace contextRef="#ctx0" brushRef="#br0">1226 111 3844,'0'0'4110,"-7"-9"-4136,0 2-38,-45-46 80,48 49 326,-1 0-1,0 1 1,0-1 0,-1 1-1,1 1 1,-1-1-1,1 1 1,-1 0 0,0 0-1,0 1 1,-12-2-1,0 2 63,-1 1 0,1 2 0,-1 0 0,1 0 0,-30 9-1,-88 37-455,94-32 185,-12 6 106,0 1 1,1 4-1,2 1 1,1 3-1,-80 63 0,98-66-158,0 2 0,2 1-1,1 1 1,2 2 0,1 1-1,2 1 1,2 1-1,-28 60 1,27-44 61,3 1 0,-16 66 1,29-91 1,2-1 0,1 1 0,1 0 0,1 0 1,2 1-1,4 36 0,-2-54-115,0-1 1,1 1-1,0-1 0,1 0 0,0 0 1,0 0-1,2 0 0,-1-1 0,1 1 1,1-1-1,0-1 0,0 0 1,1 0-1,0 0 0,0-1 0,1 0 1,0 0-1,1-1 0,0-1 0,0 1 1,0-2-1,1 1 0,0-1 0,17 5 1,-11-5-9,1-1 0,-1 0 1,1-1-1,0-1 0,0 0 1,0-2-1,0 0 0,-1-1 1,1-1-1,0 0 0,0-2 1,-1 0-1,1-1 0,-1 0 1,26-14-1,2-6 193,-1-2 0,-1-1 0,-2-3 0,42-39 0,140-154 1138,-218 218-1356,17-17-47,49-52-851,99-135-1,-152 185 850,-1-1-1,-2-1 0,-1-1 1,-1 0-1,-1 0 1,-2-1-1,0-1 1,-3 1-1,9-62 1,-14 72 99,-1 1 1,-1 0-1,-1-1 1,0 1-1,-1 0 1,-1-1-1,-1 1 1,-8-21-1,10 33-31,-1 0 0,1 0 0,-2 0 1,1 0-1,-1 1 0,1 0 0,-2-1 0,1 2 0,0-1 1,-1 0-1,0 1 0,0 0 0,0 0 0,-1 0 0,1 1 1,-1 0-1,0 0 0,0 0 0,0 1 0,0-1 0,-1 2 0,1-1 1,0 1-1,-1 0 0,1 0 0,-10 0 0,9 1-78,0 1 0,0-1-1,0 1 1,1 0-1,-1 1 1,0-1 0,1 1-1,-1 1 1,1-1 0,0 1-1,-10 6 1,-2 3-992,0 2 1,-20 18-1,11-9-1379,-20 15-3817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8.077"/>
    </inkml:context>
    <inkml:brush xml:id="br0">
      <inkml:brushProperty name="width" value="0.025" units="cm"/>
      <inkml:brushProperty name="height" value="0.025" units="cm"/>
    </inkml:brush>
  </inkml:definitions>
  <inkml:trace contextRef="#ctx0" brushRef="#br0">50 1 16015,'0'0'6049,"-5"11"-4816,-5 19-450,1 0 1,1 1 0,2 0-1,-5 58 1,11-88-766,0 8 79,0 0 0,0 0 1,1 0-1,0-1 0,3 12 0,-4-19-82,0 0-1,0 0 1,1 0 0,-1 0 0,1 0 0,-1 0 0,1 0-1,-1-1 1,1 1 0,0 0 0,-1 0 0,1 0-1,0-1 1,-1 1 0,1 0 0,0-1 0,0 1 0,0-1-1,0 1 1,0-1 0,1 1 0,0-1 13,0 0 1,0 0 0,-1 0-1,1 0 1,0 0-1,0-1 1,-1 1 0,1-1-1,0 1 1,0-1-1,-1 0 1,1 0 0,-1 0-1,1 0 1,-1 0-1,1 0 1,1-2-1,3-2-12,0-1 0,0 0 0,0 0 0,-1-1 0,0 0 0,-1 0-1,1 0 1,-1 0 0,-1-1 0,1 1 0,-1-1 0,2-10-1,0 0-47,-1 1-1,-1-1 0,-1 0 1,1-29-1,-3 46 32,0 0-1,0 1 1,1-1-1,-1 0 1,0 0-1,0 1 1,0-1-1,0 0 1,0 0-1,0 1 1,-1-1-1,1 0 1,0 0 0,0 1-1,0-1 1,-1 0-1,1 1 1,0-1-1,-1 0 1,1 1-1,0-1 1,-1 0-1,1 1 1,-1-1-1,1 1 1,-1-1-1,1 1 1,-1-1-1,0 1 1,1-1-1,-1 1 1,0 0-1,1-1 1,-1 1 0,0 0-1,1 0 1,-2-1-1,1 2-2,0-1-1,0 0 1,0 1-1,0 0 1,0-1 0,0 1-1,0-1 1,0 1-1,0 0 1,0 0 0,1 0-1,-1-1 1,0 1-1,1 0 1,-1 0-1,1 0 1,-1 0 0,1 0-1,-1 0 1,1 0-1,0 0 1,-1 0 0,1 0-1,0 1 1,0 0-1,-1 0 4,0 1-1,0 0 0,1-1 0,0 1 1,-1-1-1,1 1 0,0 0 1,0-1-1,0 1 0,1 0 1,-1-1-1,1 1 0,-1-1 0,1 1 1,0-1-1,0 1 0,0-1 1,0 1-1,0-1 0,1 0 0,-1 0 1,1 1-1,0-1 0,-1 0 1,1-1-1,0 1 0,0 0 0,0 0 1,0-1-1,1 1 0,1 0 1,3 1-3,0-1 1,0 0 0,0 0-1,1-1 1,-1 0 0,0 0 0,1-1-1,-1 0 1,1 0 0,9-2 0,-9 1-196,0-1 0,0 1 0,0-2 0,0 1 0,-1-1 0,1 0 1,-1-1-1,0 1 0,0-1 0,13-10 0,-16 10 87,0 1 0,0 0 0,-1-1-1,1 0 1,-1 0 0,0 0 0,0 0 0,-1 0 0,1-1-1,-1 1 1,0-1 0,0 0 0,0 0 0,-1 1 0,0-1-1,0 0 1,0 0 0,0-8 0,-1 12 121,-1 1 1,1 0-1,0 0 1,-1-1-1,1 1 0,-1 0 1,1 0-1,-1 0 1,1 0-1,-1 0 1,1-1-1,-1 1 1,1 0-1,-1 0 0,1 0 1,-1 0-1,1 1 1,-1-1-1,1 0 1,-1 0-1,1 0 1,0 0-1,-1 0 1,1 1-1,-1-1 0,1 0 1,-1 0-1,1 1 1,0-1-1,-1 0 1,1 1-1,-1-1 1,1 0-1,0 1 0,0-1 1,-1 1-1,1-1 1,-1 1-1,-17 14 552,-15 18-230,24-25-319,0-1-1,1 1 1,0 1-1,0-1 1,1 1 0,1 1-1,-1-1 1,1 1 0,1 1-1,-5 10 1,10-21-121,0 1 0,0-1 0,-1 0 1,1 1-1,0-1 0,0 1 0,0-1 0,0 1 1,0-1-1,0 0 0,0 1 0,0-1 0,0 1 1,0-1-1,0 1 0,0-1 0,1 0 0,-1 1 1,0-1-1,0 1 0,0-1 0,0 0 1,1 1-1,-1-1 0,0 0 0,0 1 0,1-1 1,-1 0-1,0 1 0,1-1 0,-1 0 0,0 0 1,1 1-1,-1-1 0,1 0 0,-1 0 0,0 0 1,1 1-1,-1-1 0,1 0 0,-1 0 0,0 0 1,1 0-1,-1 0 0,1 0 0,-1 0 0,1 0 1,-1 0-1,1 0 0,20 1-5897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8.886"/>
    </inkml:context>
    <inkml:brush xml:id="br0">
      <inkml:brushProperty name="width" value="0.025" units="cm"/>
      <inkml:brushProperty name="height" value="0.025" units="cm"/>
    </inkml:brush>
  </inkml:definitions>
  <inkml:trace contextRef="#ctx0" brushRef="#br0">86 259 11787,'0'0'5333,"-8"-5"-5018,2 1-273,4 3-12,0-1 0,0 1 0,0 0 0,-1-1 0,1 1 1,-1 0-1,1 1 0,-1-1 0,1 0 0,-3 0 0,3 1 15,1 1-1,0-1 1,-1 0 0,1 1-1,0-1 1,-1 1 0,1-1-1,0 1 1,0 0 0,0-1-1,0 1 1,-1 0-1,1 0 1,0 0 0,0 0-1,0 0 1,1 0 0,-1 0-1,0 0 1,0 0 0,1 0-1,-1 1 1,0-1-1,1 0 1,-1 0 0,1 1-1,-1 1 1,-2 6 458,0 0 1,0 0-1,1 0 0,0 0 0,0 14 1,2-21-430,-1-1-1,1 1 1,0 0 0,0 0 0,0-1 0,0 1 0,0 0 0,1 0 0,-1-1 0,0 1 0,1 0-1,0-1 1,-1 1 0,1 0 0,0-1 0,0 1 0,-1-1 0,1 1 0,0-1 0,1 0 0,-1 1-1,0-1 1,0 0 0,1 0 0,-1 0 0,0 1 0,1-2 0,-1 1 0,1 0 0,-1 0 0,1 0-1,0-1 1,-1 1 0,1-1 0,2 1 0,6-1-43,1 0 0,-1-1 0,0 0 0,0 0 0,0-1 0,0-1 0,0 0 0,-1 0 0,1-1 0,-1 0 0,0 0 0,0-1 0,0-1 0,-1 1 0,0-1 0,0-1 0,0 0 0,-1 0 0,11-13 0,-8 9-35,0-1 0,-1 0 1,0-1-1,-1 0 0,-1 0 0,0-1 1,0 0-1,-2 0 0,0 0 1,0-1-1,-1 1 0,3-26 0,-7 32 14,1 0-2,-1 1 0,1 0 0,-2 0 1,1-1-1,-1 1 0,-2-8 0,3 14-11,-1-1 1,1 1-1,-1 0 0,1-1 1,-1 1-1,0 0 0,0 0 1,0-1-1,0 1 0,0 0 1,0 0-1,0 0 0,0 0 1,0 0-1,0 1 0,0-1 1,-1 0-1,1 0 0,0 1 1,-1-1-1,1 1 0,0-1 1,-1 1-1,1 0 0,-1-1 1,1 1-1,-1 0 0,1 0 1,-1 0-1,1 0 0,0 0 1,-1 0-1,1 1 0,-1-1 1,1 0-1,-3 2 0,-2 0-4,0 0 0,1 1 1,-1 0-1,0 0 0,1 0 0,0 1 0,0 0 0,0 0 0,0 0 0,1 1 0,-7 7 0,3-2 10,0-1 1,1 2-1,0-1 0,1 1 0,-5 11 0,10-19 25,0-1 0,0 0-1,0 1 1,0-1 0,1 0 0,-1 1-1,1-1 1,-1 1 0,1-1 0,0 1-1,0-1 1,0 1 0,1-1 0,-1 1-1,1 2 1,0-3-21,0-1-1,-1 0 0,1 1 1,0-1-1,0 0 1,0 1-1,0-1 1,0 0-1,1 0 1,-1 0-1,0 0 1,0 0-1,1 0 0,-1-1 1,0 1-1,1 0 1,-1-1-1,3 2 1,7 0-272,0 0-1,-1-1 1,1 0 0,0-1 0,20-2 0,6 2-1759,-32 0 1685,-1 0 0,1 0 0,0 1 0,-1 0 1,1 0-1,-1 0 0,1 1 0,-1-1 0,0 1 0,0 0 0,0 0 0,1 1 0,3 2 0,-7-3 345,1 0 1,-1 0-1,1-1 0,-1 1 0,0 0 0,0 0 0,0 0 0,0 0 0,0 0 0,0 1 0,0-1 0,-1 0 0,1 0 0,-1 1 0,0-1 0,0 0 0,1 0 0,-2 1 0,1-1 0,0 0 0,0 0 0,-1 1 0,1-1 0,-1 0 0,1 0 0,-1 0 0,0 1 0,-2 2 0,1 1-655,5-7-348,11-14-1719,17-29-3369,-23 25 5709,-1 0-1,-1-1 0,-1 1 1,4-24-1,2-30 6142,-7 46 4441,-28 102-9040,17-56-682,0 0 1,1 0-1,1 0 0,1 1 1,0 0-1,2 0 1,0 0-1,3 33 0,-1-50-466,2 0-1,-1 0 0,0 0 1,1 0-1,-1 0 0,1 0 1,0 0-1,0-1 0,0 1 1,0 0-1,0-1 0,5 4 1,-6-5-62,0 0 0,0 0-1,0 0 1,0 0 0,0-1 0,0 1 0,0 0 0,0 0 0,0-1 0,0 1-1,1-1 1,-1 1 0,0-1 0,0 0 0,0 1 0,1-1 0,-1 0 0,0 0 0,1 0-1,-1 0 1,0 0 0,0 0 0,1 0 0,-1 0 0,0 0 0,1-1 0,-1 1 0,0-1-1,0 1 1,0-1 0,1 1 0,-1-1 0,0 0 0,2-1 0,-2 0-70,0 1 0,0-1 1,0 0-1,0 0 0,0 0 0,-1-1 1,1 1-1,-1 0 0,1 0 1,-1 0-1,0 0 0,0-1 0,0 1 1,0 0-1,0 0 0,0 0 0,-1-1 1,1 1-1,-1 0 0,1 0 1,-1 0-1,-1-2 0,-22-45 317,16 37-53,6 9-101,-1 0-1,1 0 0,0 0 1,0-1-1,0 1 0,1-1 1,-1 1-1,1-1 1,0 1-1,0-1 0,0 0 1,0-4-1,2 7-248,-1 0 0,1 0 0,0 1 0,0-1 0,0 0 0,0 1 0,-1-1 0,1 0 0,0 1 0,0-1 0,0 1 0,0 0 0,0-1 0,0 1 0,1 0-1,-1 0 1,0-1 0,0 1 0,0 0 0,0 0 0,2 0 0,34-2-5596,-28 2 3293,16-2-3097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9.244"/>
    </inkml:context>
    <inkml:brush xml:id="br0">
      <inkml:brushProperty name="width" value="0.025" units="cm"/>
      <inkml:brushProperty name="height" value="0.025" units="cm"/>
    </inkml:brush>
  </inkml:definitions>
  <inkml:trace contextRef="#ctx0" brushRef="#br0">128 1 9545,'0'0'18343,"-4"6"-19384,3-5 981,1-1 0,-1 1 0,0 0 1,0 0-1,1 0 0,-1 0 0,0 0 0,1 0 1,-1 1-1,1-1 0,-1 0 0,1 0 0,0 0 1,-1 0-1,1 1 0,0-1 0,0 0 0,0 0 1,0 0-1,0 1 0,0-1 0,0 0 0,0 0 1,1 0-1,-1 1 0,0-1 0,1 0 0,-1 0 1,1 0-1,0 2 0,4 1-242,0 0 0,0-1 1,0 0-1,1 0 0,-1 0 0,11 3 0,-9-2 170,1-1 0,0 1 0,-1 0 0,0 1-1,9 7 1,-15-11 147,0 0 0,-1-1 0,1 1 0,0 0 0,0 0 0,-1 0 0,1 0 0,-1 0 0,1 0 0,-1 0 0,1 0 0,-1 0 0,1 0 0,-1 0 0,0 0 0,0 0 0,0 0 0,1 1 0,-1 1 0,-1-2 68,0 1 1,1-1-1,-1 1 0,0-1 1,1 0-1,-1 1 0,0-1 0,0 0 1,0 0-1,0 0 0,-1 1 0,1-1 1,0 0-1,0 0 0,-1-1 1,1 1-1,0 0 0,-4 1 0,-24 13 1803,-56 21-1,74-33-2139,0 0-1,0 0 0,0-1 0,-1 0 0,-12-1 0,15-2-4159,6-6-3962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1.347"/>
    </inkml:context>
    <inkml:brush xml:id="br0">
      <inkml:brushProperty name="width" value="0.025" units="cm"/>
      <inkml:brushProperty name="height" value="0.025" units="cm"/>
    </inkml:brush>
  </inkml:definitions>
  <inkml:trace contextRef="#ctx0" brushRef="#br0">1 0 7623,'0'0'12353,"4"9"-10575,-2-6-1666,-1 0 0,1 0 0,0 0 0,0 0-1,0 0 1,0 0 0,1 0 0,-1-1 0,1 1 0,-1-1 0,1 0 0,0 0 0,0 0 0,0 0 0,0 0-1,0-1 1,0 1 0,1-1 0,-1 0 0,0 0 0,1 0 0,-1-1 0,1 1 0,-1-1 0,1 1 0,4-2-1,140 1 338,-147 0-428,-1 0 1,1 0 0,0 0-1,0 0 1,-1 0-1,1 0 1,0 0 0,0 0-1,-1 0 1,1 1-1,0-1 1,0 0 0,-1 1-1,1-1 1,0 0-1,-1 1 1,1-1 0,0 1-1,-1-1 1,1 1-1,-1-1 1,1 1 0,-1 0-1,1-1 1,-1 1-1,1 0 1,-1-1 0,0 1-1,1 0 1,-1 0 0,-2 29 718,-25 36 342,23-58-1012,-6 12-67,1-2-151,0-1-1,1 2 1,0-1-1,2 1 1,0 1-1,1-1 1,-3 32-1,8-63-8787,0-3 2898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1.672"/>
    </inkml:context>
    <inkml:brush xml:id="br0">
      <inkml:brushProperty name="width" value="0.025" units="cm"/>
      <inkml:brushProperty name="height" value="0.025" units="cm"/>
    </inkml:brush>
  </inkml:definitions>
  <inkml:trace contextRef="#ctx0" brushRef="#br0">1 3 10602,'0'0'14670,"52"4"-13997,-14-1-257,6-2-288,1-1-96,0 0-801,-5 0-2402,-7-1-2114,-3-8-5765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2.015"/>
    </inkml:context>
    <inkml:brush xml:id="br0">
      <inkml:brushProperty name="width" value="0.025" units="cm"/>
      <inkml:brushProperty name="height" value="0.025" units="cm"/>
    </inkml:brush>
  </inkml:definitions>
  <inkml:trace contextRef="#ctx0" brushRef="#br0">180 1 4292,'0'0'16453,"7"12"-14590,11 16-1071,53 90 2174,-63-103-2804,-1 1 0,-1-1-1,0 1 1,-1 0 0,0 0-1,3 27 1,-7-28-140,0 1 0,-2 0 0,0-1 0,0 1 0,-1-1 0,-1 1 0,-1-1 0,-8 24-1,3-19-260,-1 0 0,-1 0-1,0-1 1,-2-1 0,-21 26 0,13-19-1458,-1-1 0,-2-2 1,0 0-1,-43 29 1,14-19-5511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5.271"/>
    </inkml:context>
    <inkml:brush xml:id="br0">
      <inkml:brushProperty name="width" value="0.025" units="cm"/>
      <inkml:brushProperty name="height" value="0.025" units="cm"/>
    </inkml:brush>
  </inkml:definitions>
  <inkml:trace contextRef="#ctx0" brushRef="#br0">14 0 8232,'0'0'11082,"2"50"-10473,-2-24-225,0 5-224,0 1-128,0-1 32,0-2-64,0-4-32,0-5-288,0-7-288,0-6-578,-5-7-5988,-5-8-1827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5.611"/>
    </inkml:context>
    <inkml:brush xml:id="br0">
      <inkml:brushProperty name="width" value="0.025" units="cm"/>
      <inkml:brushProperty name="height" value="0.025" units="cm"/>
    </inkml:brush>
  </inkml:definitions>
  <inkml:trace contextRef="#ctx0" brushRef="#br0">0 1 2402,'0'0'15044,"10"0"-13843,28 1-839,0 3 0,-1 0 0,0 3 0,0 1 1,67 24-1,-100-31-321,-1 0-1,0 1 1,1-1 0,-1 1 0,0 0 0,0 0 0,0 0 0,0 0 0,-1 0-1,1 1 1,0-1 0,-1 1 0,0 0 0,0 0 0,0-1 0,0 2-1,0-1 1,0 0 0,-1 0 0,1 0 0,-1 1 0,0-1 0,0 1 0,-1-1-1,1 1 1,-1-1 0,1 1 0,-1-1 0,0 1 0,0 0 0,-1-1-1,1 1 1,-1-1 0,0 1 0,0-1 0,-2 6 0,-1-1 258,0 1 1,-1-1 0,0 0-1,0 0 1,-1-1 0,0 0-1,0 0 1,-1 0 0,0 0-1,0-1 1,-1-1 0,-14 10-1,10-9 41,-1 0-1,0 0 0,0-1 0,-1-1 0,-20 4 0,30-7-317,0 0-1,0 0 1,0-1-1,0 1 1,0-1-1,0 0 1,-1 0-1,1-1 1,0 1 0,0-1-1,0 0 1,0 0-1,0 0 1,0 0-1,0-1 1,1 1 0,-1-1-1,0 0 1,1 0-1,-1-1 1,1 1-1,-5-6 1,7 7-163,0 0 0,0 0 1,0 0-1,0 0 0,0 0 0,1 0 0,-1 0 1,0-1-1,1 1 0,-1 0 0,1 0 1,0-1-1,-1 1 0,1 0 0,0-1 1,0 1-1,0 0 0,0-1 0,0 1 0,0-1 1,0 1-1,0 0 0,0-1 0,1 1 1,-1 0-1,1-1 0,-1 1 0,1 0 0,-1 0 1,1 0-1,0-1 0,-1 1 0,1 0 1,0 0-1,0 0 0,0 0 0,0 0 1,0 0-1,0 0 0,0 1 0,0-1 0,0 0 1,2 0-1,6-4-1818,0 1 1,0 1 0,0-1-1,18-3 1,-21 6 551,31-9-8100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0.830"/>
    </inkml:context>
    <inkml:brush xml:id="br0">
      <inkml:brushProperty name="width" value="0.025" units="cm"/>
      <inkml:brushProperty name="height" value="0.025" units="cm"/>
    </inkml:brush>
  </inkml:definitions>
  <inkml:trace contextRef="#ctx0" brushRef="#br0">1 1 15567,'0'0'3016,"8"0"-2803,-5 0-184,0 1-1,1-1 0,-1 1 0,0-1 0,0 1 1,0 0-1,0 0 0,0 1 0,0-1 0,0 1 0,-1-1 1,1 1-1,0 0 0,-1 0 0,4 3 0,36 49 276,-40-52-300,72 93-114,160 157 1,-140-155-2763,-83-87 1747,0 1-1,-1 1 1,0 0 0,-1 0 0,0 1 0,-1 0 0,7 17 0,-8-1-3647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9.057"/>
    </inkml:context>
    <inkml:brush xml:id="br0">
      <inkml:brushProperty name="width" value="0.025" units="cm"/>
      <inkml:brushProperty name="height" value="0.025" units="cm"/>
    </inkml:brush>
  </inkml:definitions>
  <inkml:trace contextRef="#ctx0" brushRef="#br0">1 0 15022,'0'0'9673,"0"59"-9288,0-36-289,0-1-64,4 0 0,2 0-256,0 0-929,1-5-961,-1-4-1346,-4-4-2145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5.952"/>
    </inkml:context>
    <inkml:brush xml:id="br0">
      <inkml:brushProperty name="width" value="0.025" units="cm"/>
      <inkml:brushProperty name="height" value="0.025" units="cm"/>
    </inkml:brush>
  </inkml:definitions>
  <inkml:trace contextRef="#ctx0" brushRef="#br0">1 0 17008,'0'0'8905,"0"56"-7624,0-31-577,0-2-575,1 0-97,8-6-32,1-4-833,2-4-1025,-1-8-833,-1-1-127,-5-5-609,-3-13-1730,0-4-3075</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6.312"/>
    </inkml:context>
    <inkml:brush xml:id="br0">
      <inkml:brushProperty name="width" value="0.025" units="cm"/>
      <inkml:brushProperty name="height" value="0.025" units="cm"/>
    </inkml:brush>
  </inkml:definitions>
  <inkml:trace contextRef="#ctx0" brushRef="#br0">0 197 9001,'0'0'7447,"1"9"-6177,-1-4-1134,0-3-61,0 0 0,-1 0 0,1 0-1,0-1 1,0 1 0,0 0 0,1 0 0,-1 0-1,0-1 1,1 1 0,-1 0 0,1 0 0,0-1 0,-1 1-1,1-1 1,0 1 0,0 0 0,0-1 0,0 0-1,0 1 1,1-1 0,-1 0 0,0 1 0,1-1-1,-1 0 1,0 0 0,1 0 0,0 0 0,-1 0 0,1 0-1,-1-1 1,1 1 0,0-1 0,0 1 0,-1-1-1,4 1 1,6 0-6,0-1-1,-1-1 1,1 0 0,0 0-1,0-1 1,-1 0 0,1-1-1,17-7 1,-22 8-28,-1-1 1,0 1-1,0-1 0,0 0 1,0 0-1,0-1 1,-1 1-1,1-1 0,-1 0 1,0 0-1,0 0 1,-1-1-1,1 0 0,-1 1 1,0-1-1,0 0 0,-1-1 1,4-7-1,-6 13 12,0-1 0,0 1 0,0-1 0,1 1 1,-1-1-1,0 1 0,0-1 0,0 1 0,0-1 0,0 1 0,0-1 0,0 1 0,0-1 0,0 1 0,0-1 0,0 1 1,0 0-1,0-1 0,0 1 0,0-1 0,-1 1 0,1-1 0,0 1 0,0-1 0,0 1 0,-1-1 0,1 1 0,0 0 0,-1-1 1,1 1-1,0 0 0,-1-1 0,1 1 0,-1 0 0,0-1 0,-19 3 873,-22 20 33,33-14-771,0 1 1,0 0-1,1 0 1,0 1-1,1 0 0,-8 13 1,13-18-141,-1-1 0,1 1 0,0 0 0,0 0 0,0 1 0,1-1 0,-1 0 0,1 0 0,1 1 0,-1-1 0,1 1 0,0-1 0,0 1 0,1-1 0,-1 0 0,3 10 0,-2-13-55,0 0-1,1 0 1,-1 0 0,0 0 0,1 0-1,-1-1 1,1 1 0,0 0-1,-1-1 1,1 1 0,0-1-1,0 1 1,0-1 0,0 0-1,0 0 1,0 0 0,1 0-1,-1 0 1,0-1 0,0 1-1,1-1 1,-1 1 0,0-1 0,1 0-1,-1 0 1,0 0 0,1 0-1,3-1 1,33-8-2309,-36 8 1730,0 0 1,-1-1-1,1 1 0,-1-1 0,1 1 0,-1-1 0,0 0 0,0 0 0,4-3 1,11-22-6302</inkml:trace>
  <inkml:trace contextRef="#ctx0" brushRef="#br0" timeOffset="1">125 0 13453,'0'0'9833,"67"36"-10730,-31-26-2018,1-4-3491,2-1-4420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6.656"/>
    </inkml:context>
    <inkml:brush xml:id="br0">
      <inkml:brushProperty name="width" value="0.025" units="cm"/>
      <inkml:brushProperty name="height" value="0.025" units="cm"/>
    </inkml:brush>
  </inkml:definitions>
  <inkml:trace contextRef="#ctx0" brushRef="#br0">165 0 14670,'0'0'8547,"-9"6"-6759,2-2-1581,-30 22 1289,35-24-1458,0 0 0,0 0 1,0 0-1,0 0 0,0 0 0,1 0 1,-1 1-1,1-1 0,0 0 0,-1 1 1,1 0-1,0-1 0,1 1 1,-1-1-1,0 1 0,1 0 0,-1 3 1,4-4-236,-1 0 0,1 0 1,-1 0-1,1 0 1,0-1-1,0 1 1,0-1-1,0 1 0,0-1 1,0 0-1,0 0 1,0-1-1,1 1 1,2 0-1,4 1-506,-5 0 482,0 0 0,0 0 0,0 0 0,-1 0 0,1 1 0,-1 0 0,1 0 0,-1 0 0,6 7 0,-9-9 266,0 0 0,-1 0-1,1 0 1,0 0 0,0 0 0,-1 0-1,1 0 1,-1 0 0,1 1-1,-1-1 1,1 0 0,-1 0-1,0 1 1,1-1 0,-1 0-1,0 1 1,0-1 0,0 0-1,0 1 1,0-1 0,-1 0-1,1 1 1,0-1 0,0 0 0,-1 1-1,1-1 1,-1 0 0,1 0-1,-1 0 1,0 0 0,0 1-1,1-1 1,-1 0 0,0 0-1,0 0 1,0 0 0,0-1-1,0 1 1,0 0 0,0 0-1,0 0 1,-2 0 0,-10 8 278,-1 0 0,0-1 0,0-1 0,0 0 0,-1-1 0,0 0 0,-1-1 0,1-1 0,-32 4 0,44-7-568,-3-2-295,4-5-2572,2-9-2734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7.918"/>
    </inkml:context>
    <inkml:brush xml:id="br0">
      <inkml:brushProperty name="width" value="0.025" units="cm"/>
      <inkml:brushProperty name="height" value="0.025" units="cm"/>
    </inkml:brush>
  </inkml:definitions>
  <inkml:trace contextRef="#ctx0" brushRef="#br0">1 7 6726,'0'0'17868,"1"9"-16854,2 53 181,-3-33-533,7 45 1,-7-73-624,0 1 0,0 0 0,0-1 0,1 1 0,-1 0 0,1-1-1,-1 1 1,1 0 0,-1-1 0,1 1 0,0-1 0,0 1 0,0-1 0,-1 1 0,2-1 0,-1 0 0,0 0 0,0 1 0,0-1 0,1 0-1,-1 0 1,0 0 0,1 0 0,-1 0 0,1 0 0,-1-1 0,1 1 0,-1 0 0,1-1 0,0 0 0,-1 1 0,1-1 0,0 0 0,2 1-1,0-2 11,-1 0 0,0 0-1,0 0 1,1 0-1,-1-1 1,0 1 0,0-1-1,0 0 1,-1 0-1,1 0 1,0 0 0,-1 0-1,1 0 1,-1-1-1,0 1 1,3-5 0,2-3-31,-1 0 0,0 0 0,0 0 0,-1-1 0,0 0 0,-1 0 0,-1 0 0,1 0 0,-2-1 0,0 1 0,0-1 1,0-16-1,-2 27-18,0 1 0,0 0 1,0-1-1,0 1 1,0-1-1,0 1 1,0 0-1,0-1 0,0 1 1,0-1-1,0 1 1,0 0-1,0-1 1,0 1-1,0-1 1,0 1-1,0 0 0,-1-1 1,1 1-1,0-1 1,0 1-1,0 0 1,-1-1-1,1 1 0,0 0 1,0 0-1,-1-1 1,1 1-1,0 0 1,-1 0-1,1-1 1,0 1-1,-1 0 0,1 0 1,0 0-1,-1-1 1,1 1-1,-1 0 1,1 0-1,0 0 0,-1 0 1,1 0-1,-1 0 1,1 0-1,0 0 1,-1 0-1,1 0 0,-1 0 1,1 0-1,-1 0 1,1 0-1,0 1 1,-1-1-1,1 0 1,0 0-1,-1 0 0,1 0 1,0 1-1,-1-1 1,1 0-1,-1 1 1,-1 0 0,1 0 1,-1 0 0,0 1 0,1-1-1,-1 1 1,1-1 0,0 1 0,-1-1-1,1 1 1,0 0 0,-2 3 0,2-3 0,0 1 1,0-1 0,0 1-1,1-1 1,-1 1 0,1-1-1,-1 1 1,1-1 0,0 1-1,0 0 1,0-1 0,0 1-1,0-1 1,1 1 0,-1-1-1,1 1 1,-1-1 0,1 1 0,0-1-1,0 1 1,0-1 0,1 0-1,-1 1 1,0-1 0,1 0-1,0 0 1,-1 0 0,1 0-1,0 0 1,0-1 0,0 1-1,0-1 1,0 1 0,0-1-1,1 0 1,2 2 0,4 0 12,-1-1 1,0 0 0,0 0 0,1-1-1,-1 0 1,1-1 0,-1 0 0,1 0-1,-1-1 1,12-2 0,-14 2-13,0 0 1,-1 0 0,1-1-1,-1 0 1,1 0-1,-1-1 1,0 1-1,1-1 1,-1 0-1,-1 0 1,1-1 0,0 0-1,-1 0 1,0 0-1,0 0 1,0 0-1,0-1 1,-1 0-1,0 0 1,0 0 0,0 0-1,0 0 1,-1-1-1,0 1 1,0-1-1,-1 1 1,1-1 0,-1 0-1,0-8 1,-1 14-5,1 0-1,-1 0 1,0 0 0,0-1 0,0 1 0,0 0 0,0 0 0,-1 0 0,1 0 0,0 0-1,0-1 1,0 1 0,0 0 0,0 0 0,0 0 0,0 0 0,0 0 0,0-1 0,0 1-1,0 0 1,0 0 0,-1 0 0,1 0 0,0 0 0,0 0 0,0 0 0,0-1 0,0 1-1,0 0 1,-1 0 0,1 0 0,0 0 0,0 0 0,0 0 0,0 0 0,0 0 0,-1 0-1,1 0 1,0 0 0,0 0 0,0 0 0,0 0 0,-1 0 0,1 0 0,0 0 0,0 0 0,0 0-1,0 0 1,-1 0 0,-10 6-80,-7 9-1,13-6 77,-1-1 1,2 1-1,-1 0 0,1 0 1,-3 11-1,6-18 4,0 0 1,0 0-1,1 0 0,-1 1 0,1-1 0,-1 0 0,1 0 0,0 1 0,0-1 0,0 0 0,0 0 1,0 1-1,1-1 0,-1 0 0,0 0 0,1 1 0,0-1 0,0 0 0,0 0 0,0 0 1,0 0-1,0 0 0,0 0 0,0 0 0,1 0 0,-1-1 0,1 1 0,1 1 0,19 9-331,0 0-1,0-2 1,1 0-1,0-2 1,0 0-1,36 6 1,-59-15 377,1 1 1,0 0-1,-1-1 0,1 1 1,0-1-1,-1 1 0,1-1 1,0 1-1,-1-1 0,1 0 1,-1 1-1,1-1 0,-1 0 1,1 1-1,-1-1 1,0 0-1,1 1 0,-1-1 1,0 0-1,0 0 0,1 0 1,-1 1-1,0-1 0,0 0 1,0 0-1,0 0 0,0 1 1,0-1-1,0 0 0,0 0 1,-1-1-1,1-38 709,0 32-578,-1-2-125,-1 0 1,1 0-1,-2 0 1,1 0-1,-1 0 1,-1 0-1,0 1 1,0-1-1,-1 1 1,0 0-1,0 0 1,-1 1-1,-8-9 0,6 10-115,9 11-431,19 15-1076,-10-15 96,-1 0 0,1-1-1,0 0 1,0-1-1,0 0 1,0 0 0,15-1-1,14 0-7839</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8.291"/>
    </inkml:context>
    <inkml:brush xml:id="br0">
      <inkml:brushProperty name="width" value="0.025" units="cm"/>
      <inkml:brushProperty name="height" value="0.025" units="cm"/>
    </inkml:brush>
  </inkml:definitions>
  <inkml:trace contextRef="#ctx0" brushRef="#br0">105 26 9577,'0'0'16031,"-8"-5"-15209,-27-15-507,33 20-310,1 0-1,0-1 0,-1 1 1,1 0-1,-1 0 1,1 1-1,-1-1 0,1 0 1,-1 0-1,1 1 1,-1-1-1,1 1 0,0-1 1,-1 1-1,1 0 1,0 0-1,0-1 0,-1 1 1,1 0-1,0 0 1,0 0-1,0 0 0,0 0 1,0 1-1,0-1 1,0 0-1,-1 2 0,-17 33 7,19-36-11,0 1 0,0 0 1,0 0-1,0 0 0,0-1 1,0 1-1,0 0 0,0 0 1,1-1-1,-1 1 0,0 0 0,0 0 1,1-1-1,-1 1 0,1 0 1,-1-1-1,1 1 0,-1-1 1,1 1-1,-1 0 0,1-1 1,-1 1-1,1-1 0,0 1 1,-1-1-1,1 0 0,0 1 0,-1-1 1,1 0-1,0 1 0,-1-1 1,1 0-1,0 0 0,0 0 1,1 1-1,35 4-456,-30-5 148,34 2-1514,-31-3 1318,0 1 0,0 0 0,0 1 0,0 0 0,0 1 0,-1 0 0,1 0 0,15 6 0,-25-8 573,1 1 0,-1-1-1,1 0 1,-1 1 0,1-1 0,-1 0-1,1 1 1,-1-1 0,1 0 0,-1 1-1,0-1 1,1 1 0,-1-1 0,0 1-1,1-1 1,-1 1 0,0-1 0,0 1-1,1-1 1,-1 1 0,0-1 0,0 1-1,0 0 1,0-1 0,0 1 0,0-1-1,0 1 1,0 0 0,0-1 0,0 1-1,0 0 1,-14 17 1742,-24 5 317,38-23-2128,-15 8 342,0-1 1,-1 0-1,1-2 0,-1 0 0,-1-1 1,1 0-1,0-1 0,-25 1 0,41-5-601,1-1-1,-1 1 0,1 0 1,-1 0-1,1 0 0,-1 0 1,1 0-1,0 0 0,0 0 0,-1 0 1,1 0-1,0 0 0,0 0 1,0 0-1,0 1 0,2-2 1,17-9-3868,5-1-2066</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8.712"/>
    </inkml:context>
    <inkml:brush xml:id="br0">
      <inkml:brushProperty name="width" value="0.025" units="cm"/>
      <inkml:brushProperty name="height" value="0.025" units="cm"/>
    </inkml:brush>
  </inkml:definitions>
  <inkml:trace contextRef="#ctx0" brushRef="#br0">158 230 10282,'0'0'12064,"-8"-5"-10398,4 2-1551,2 1-21,0 0 1,-1 0-1,1 1 0,-1-1 0,1 1 1,-1-1-1,0 1 0,1 0 0,-1 0 1,0 0-1,0 0 0,0 1 1,0-1-1,1 1 0,-1 0 0,0-1 1,0 2-1,0-1 0,0 0 0,0 0 1,0 1-1,0-1 0,0 1 1,1 0-1,-1 0 0,0 0 0,-5 3 1,2 2-2,0-1 0,0 1 0,1 0 0,0 0 0,0 0 0,0 1 0,1-1 0,-4 9 0,6-12-19,0 1-1,0 0 0,1-1 1,-1 1-1,1 0 0,0 0 1,0 0-1,1 0 0,-1-1 1,1 1-1,0 0 1,0 0-1,0 0 0,0 0 1,1 0-1,0 0 0,0 0 1,1 5-1,0-7-56,0 0 0,0 0 0,0 0 0,0 0 0,1 0 0,-1 0 0,0-1 0,1 1 0,-1-1-1,1 0 1,0 0 0,-1 0 0,1 0 0,0 0 0,-1-1 0,1 1 0,0-1 0,0 1 0,0-1 0,5-1 0,62-3 92,-58 1-114,1-1 0,-1 0 0,1-1 0,-1 0 0,0-1 0,-1 0 0,1-1 0,-2 0 0,1-1 0,-1 0 0,0 0 0,0-1 0,-1-1 0,0 1 0,-1-2 0,0 1 0,-1-1 0,0 0 0,0-1 0,-1 1 0,-1-1 0,0-1 0,-1 1 0,0-1 0,-1 1 0,0-1 0,-1 0 0,-1 0 0,0 0 0,-1-22 0,0 33 7,0-1 0,-1 0 0,1 1 0,-1-1 1,1 0-1,-1 1 0,0-1 0,0 1 0,0 0 0,-1-1 1,1 1-1,0 0 0,-1-1 0,0 1 0,1 0 0,-1 0 1,0 0-1,0 1 0,0-1 0,0 0 0,-1 1 0,1-1 1,0 1-1,-1 0 0,1 0 0,-1 0 0,1 0 0,-4-1 0,3 2 2,-1-1-1,1 1 1,-1 0-1,0-1 0,1 2 1,-1-1-1,0 0 0,1 1 1,-1-1-1,0 1 0,1 0 1,-1 1-1,1-1 1,0 0-1,-1 1 0,1 0 1,0 0-1,0 0 0,0 0 1,-3 3-1,0 0 6,0 1-1,0 1 1,1-1 0,0 1-1,0 0 1,0 0 0,-5 13-1,9-18 0,0 0 0,0 0 0,0 1 0,0-1-1,1 0 1,-1 1 0,1-1 0,0 0 0,0 1 0,0-1 0,0 1-1,0-1 1,0 0 0,0 1 0,1-1 0,-1 0 0,1 1 0,0-1-1,0 0 1,0 0 0,0 0 0,0 1 0,0-1 0,1 0 0,-1 0-1,1-1 1,-1 1 0,1 0 0,0 0 0,-1-1 0,4 2-1,2 2 16,0 1 0,0 0 0,-1 0 0,1 0 0,-1 0 0,-1 1 0,1 0 0,6 12 0,-10-15-146,0 1 1,0 0 0,-1 0-1,1 0 1,-1 0 0,0 0-1,-1 0 1,1 1 0,-1-1-1,0 0 1,0 0 0,-1 0-1,1 1 1,-1-1-1,0 0 1,-2 5 0,-6 9-3306,0-6-2807</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5.427"/>
    </inkml:context>
    <inkml:brush xml:id="br0">
      <inkml:brushProperty name="width" value="0.025" units="cm"/>
      <inkml:brushProperty name="height" value="0.025" units="cm"/>
    </inkml:brush>
  </inkml:definitions>
  <inkml:trace contextRef="#ctx0" brushRef="#br0">1 0 8776,'0'0'13405,"0"11"-12471,0 132 358,0-142-1337,0 0 0,0 0 0,0 0 0,0 0 0,0 0-1,0 0 1,0 0 0,1 0 0,-1 0 0,0 0 0,1 0 0,-1 0 0,0 0 0,1 0-1,-1 0 1,1 0 0,-1 0 0,1 0 0,0 0 0,-1-1 0,1 1 0,0 0 0,0 0 0,0-1-1,-1 1 1,1-1 0,0 1 0,0-1 0,0 1 0,0-1 0,0 1 0,0-1 0,0 0-1,0 1 1,0-1 0,0 0 0,2 0 0,-1 0-527,0-1 0,0 1 0,0-1 0,0 1 0,-1-1 0,1 0 0,0 0-1,0 0 1,0 0 0,-1 0 0,1-1 0,0 1 0,-1 0 0,1-1 0,-1 1 0,0-1 0,2-2 0,11-16-7404</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5.753"/>
    </inkml:context>
    <inkml:brush xml:id="br0">
      <inkml:brushProperty name="width" value="0.025" units="cm"/>
      <inkml:brushProperty name="height" value="0.025" units="cm"/>
    </inkml:brush>
  </inkml:definitions>
  <inkml:trace contextRef="#ctx0" brushRef="#br0">20 55 13132,'0'0'6839,"-4"9"-5617,-11 30-229,15-38-952,0 0-1,0 0 1,0 1 0,1-1-1,-1 0 1,0 0-1,1 0 1,-1 1 0,1-1-1,0 0 1,-1 0-1,1 0 1,0 0-1,-1 0 1,1 0 0,0 0-1,0 0 1,0-1-1,0 1 1,0 0 0,0 0-1,0-1 1,0 1-1,0 0 1,1-1-1,-1 0 1,0 1 0,0-1-1,0 0 1,1 1-1,-1-1 1,0 0-1,1 0 1,1 0 0,43 4 145,-42-4-178,1 0-1,-1-1 1,1 0 0,-1 0-1,1 0 1,-1 0 0,0 0-1,1-1 1,-1 0-1,0 0 1,0 0 0,0-1-1,-1 1 1,1-1 0,0 0-1,-1 0 1,0 0-1,1 0 1,-1-1 0,-1 1-1,1-1 1,0 0 0,-1 0-1,0 0 1,0 0-1,0 0 1,0 0 0,-1 0-1,0-1 1,0 1 0,0-1-1,0 1 1,-1-1-1,1-8 1,-1 12-2,0 1 0,0-1 0,0 0 1,0 0-1,0 0 0,0 0 0,0 0 0,-1 0 0,1 0 0,0 0 0,-1 0 0,1 0 0,0 0 1,-1 0-1,1 0 0,-1 1 0,1-1 0,-1 0 0,0 0 0,1 0 0,-1 1 0,0-1 0,1 1 1,-1-1-1,0 0 0,0 1 0,-1-1 0,0 0 24,1 1 0,-1 0 0,0-1 0,0 1 0,0 0 0,0 0 0,0 0 0,0 0 0,0 1 1,0-1-1,1 1 0,-1-1 0,-2 1 0,-2 2 47,0-1 1,0 1-1,0 0 1,0 0-1,1 1 1,0-1-1,-8 8 1,7-5 3,1 1 0,0 0 0,1 1-1,-1-1 1,1 1 0,1 0 0,-1 0 0,1 0 0,1 0 0,-3 13 0,4-19-58,1 1 1,-1-1 0,1 1 0,0-1-1,-1 1 1,1-1 0,1 1 0,-1 0-1,0-1 1,0 1 0,1-1-1,0 1 1,-1-1 0,1 0 0,0 1-1,0-1 1,0 0 0,0 1-1,1-1 1,-1 0 0,1 0 0,-1 0-1,1 0 1,0 0 0,0-1 0,0 1-1,0 0 1,0-1 0,0 0-1,0 1 1,0-1 0,1 0 0,-1 0-1,0 0 1,1 0 0,-1-1 0,1 1-1,3 0 1,6 1-53,1-1-1,-1 0 1,1 0 0,0-2-1,18-2 1,-26 3-383,0-1-1,-1 0 0,1-1 1,0 1-1,-1-1 1,1 0-1,-1 0 1,0 0-1,1 0 1,-1-1-1,0 0 0,-1 0 1,1 0-1,0 0 1,-1 0-1,0-1 1,4-5-1,5-15-5331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6.111"/>
    </inkml:context>
    <inkml:brush xml:id="br0">
      <inkml:brushProperty name="width" value="0.025" units="cm"/>
      <inkml:brushProperty name="height" value="0.025" units="cm"/>
    </inkml:brush>
  </inkml:definitions>
  <inkml:trace contextRef="#ctx0" brushRef="#br0">1 0 15182,'0'0'6214,"47"18"-8072,-26-15-4996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6.440"/>
    </inkml:context>
    <inkml:brush xml:id="br0">
      <inkml:brushProperty name="width" value="0.025" units="cm"/>
      <inkml:brushProperty name="height" value="0.025" units="cm"/>
    </inkml:brush>
  </inkml:definitions>
  <inkml:trace contextRef="#ctx0" brushRef="#br0">56 1 15407,'0'0'4281,"-2"12"-2589,-12 54-177,4-24-673,2 0 0,-3 61 0,11-100-822,0-1-1,0 0 0,1 0 0,-1 0 0,1 0 1,0 0-1,-1 0 0,1 0 0,0 0 0,0 0 0,0 0 1,0 0-1,1 0 0,-1-1 0,0 1 0,1 0 1,-1-1-1,1 1 0,0-1 0,-1 0 0,1 0 1,0 1-1,0-1 0,0 0 0,0 0 0,0-1 1,0 1-1,0 0 0,0-1 0,0 1 0,0-1 1,1 0-1,1 1 0,13 0-102,0 0 0,0 0 1,26-4-1,-9 1-810,-33 2 879,1 0 1,-1 0-1,1 0 0,-1 0 1,1 0-1,-1 1 0,1-1 0,-1 0 1,0 1-1,1-1 0,-1 1 1,1 0-1,-1-1 0,0 1 0,1 0 1,-1 0-1,0 0 0,0 0 0,0 0 1,0 0-1,0 0 0,0 0 1,0 0-1,0 0 0,0 1 0,0-1 1,-1 0-1,1 1 0,0-1 1,-1 0-1,1 1 0,-1-1 0,0 1 1,1-1-1,-1 1 0,0-1 1,0 1-1,0-1 0,0 1 0,0-1 1,0 1-1,-1-1 0,1 1 0,0-1 1,-1 1-1,0 1 0,-1 6 215,-1-1-1,0 1 1,0-1-1,-1 0 0,0 0 1,-9 13-1,4-10 175,0 0 0,0-1 0,0-1 0,-2 1 0,-13 9 0,21-17-288,0 1 1,1-1-1,-1 0 0,0-1 1,-1 1-1,1 0 1,0-1-1,0 0 0,-1 0 1,1 0-1,-1 0 1,1 0-1,-1-1 0,1 1 1,-1-1-1,0 0 0,1 0 1,-1 0-1,1-1 1,-1 1-1,1-1 0,-1 0 1,1 0-1,-1 0 0,-4-3 1,6 3-161,0-1 1,0 1-1,0-1 0,0 0 1,0 0-1,1 0 0,-1 0 1,1 0-1,-1 0 0,1 0 1,0-1-1,-1 1 0,1 0 1,0-1-1,1 1 0,-1-1 1,0 1-1,1-1 1,-1 1-1,1-1 0,0 1 1,0-1-1,0 1 0,0-1 1,0 0-1,1 1 0,0-5 1,15-29-4836,9 8-3840,0 10-1592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9.388"/>
    </inkml:context>
    <inkml:brush xml:id="br0">
      <inkml:brushProperty name="width" value="0.025" units="cm"/>
      <inkml:brushProperty name="height" value="0.025" units="cm"/>
    </inkml:brush>
  </inkml:definitions>
  <inkml:trace contextRef="#ctx0" brushRef="#br0">1 217 12844,'0'0'8456,"56"-29"-8007,-25 24-289,4-3-128,-2 0-288,2 1-1506,-2-3-2050,-4-3-2626</inkml:trace>
  <inkml:trace contextRef="#ctx0" brushRef="#br0" timeOffset="1">451 1 12460,'0'0'6310,"0"68"-5125,-3-41-512,0 3-257,1-1-320,2 0-64,0-2-128,0-5-641,2-1-544,2-7-288,1-5-674,-1-3-1184</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6.797"/>
    </inkml:context>
    <inkml:brush xml:id="br0">
      <inkml:brushProperty name="width" value="0.025" units="cm"/>
      <inkml:brushProperty name="height" value="0.025" units="cm"/>
    </inkml:brush>
  </inkml:definitions>
  <inkml:trace contextRef="#ctx0" brushRef="#br0">99 1 17168,'0'0'2360,"-1"9"-321,-13 164 3219,11-116-4952,3 1 0,12 102 1,-4-124-1118,-7-31-2123,-5-17 80,-1 0 1952,-32-72-3964,6 16 4165,6 0 5505,35 67-1136,17 8-3318,-25-6-92,14 4-199,0-1 1,0-1-1,23 2 0,22-2-5149,-20-3-5101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7.603"/>
    </inkml:context>
    <inkml:brush xml:id="br0">
      <inkml:brushProperty name="width" value="0.025" units="cm"/>
      <inkml:brushProperty name="height" value="0.025" units="cm"/>
    </inkml:brush>
  </inkml:definitions>
  <inkml:trace contextRef="#ctx0" brushRef="#br0">39 95 4805,'0'0'6219,"5"-9"-2909,-2 2-2610,0 3-298,-1 0-1,0 0 1,0 0 0,0 0 0,0 0 0,-1-1 0,1 1-1,-1-1 1,-1 1 0,1-1 0,0 1 0,-1-1 0,0-4 0,0 8-351,0 1 1,-1 0 0,1-1 0,0 1 0,0-1 0,0 1 0,-1-1 0,1 1-1,0 0 1,0-1 0,-1 1 0,1 0 0,0-1 0,-1 1 0,1 0 0,0-1-1,-1 1 1,1 0 0,0 0 0,-1-1 0,1 1 0,-1 0 0,1 0 0,0 0-1,-1 0 1,1-1 0,-1 1 0,1 0 0,-1 0 0,1 0 0,-1 0 0,1 0-1,-1 0 1,1 0 0,-1 0 0,1 0 0,0 1 0,-1-1 0,1 0 0,-1 0 0,1 0-1,-1 0 1,1 1 0,0-1 0,-1 0 0,1 0 0,0 1 0,-1-1 0,1 0-1,0 1 1,-1-1 0,1 0 0,0 1 0,-1-1 0,1 0 0,0 1 0,0 0-1,-21 21 336,17-13-311,0 0 0,0 0 1,1 0-1,1 0 1,-1 1-1,1 0 0,1-1 1,0 1-1,0 0 0,2 16 1,-1-23-58,0-1 1,1 1 0,-1 0-1,1 0 1,0-1-1,0 1 1,0 0-1,0-1 1,0 1 0,1-1-1,-1 1 1,1-1-1,-1 0 1,1 0-1,0 0 1,4 4 0,-3-5-4,-1 1 0,1-1 0,0 0 0,0 0 0,0 0 0,0 0 0,1 0 0,-1-1 0,0 1 1,0-1-1,0 0 0,0 0 0,1 0 0,-1 0 0,0-1 0,0 1 0,0-1 0,4-1 0,3-2 12,-1 0 0,0 0-1,0 0 1,0-1 0,-1-1-1,0 1 1,0-1 0,0-1-1,-1 1 1,0-1 0,8-10-1,-7 8-19,-1 0 0,0-1 0,-1 1 0,0-1 0,0-1 0,-1 1 0,-1-1 0,0 1 0,5-18 0,-9 28-8,0 0 1,0-1-1,1 1 1,-1 0 0,0-1-1,0 1 1,0 0-1,0-1 1,0 1 0,1-1-1,-1 1 1,0 0-1,0-1 1,0 1 0,0-1-1,0 1 1,0 0-1,0-1 1,0 1 0,0-1-1,-1 1 1,1 0-1,0-1 1,0 1 0,0 0-1,0-1 1,0 1-1,-1 0 1,1-1 0,0 1-1,0 0 1,-1-1-1,1 1 1,0 0 0,0 0-1,-1-1 1,-11 12 27,-10 25 7,18-28-39,0 0 0,1 0 0,0 0 0,0 1-1,1-1 1,0 1 0,1 0 0,0-1 0,0 1 0,1 0 0,0 0 0,2 13 0,-2-21-46,1 0 0,-1 0 1,1 0-1,0 0 0,-1 1 0,1-1 1,0 0-1,0 0 0,0 0 1,0-1-1,0 1 0,0 0 1,0 0-1,0 0 0,0-1 1,0 1-1,0 0 0,0-1 1,0 1-1,1-1 0,-1 0 1,0 1-1,0-1 0,1 0 1,-1 0-1,0 0 0,1 0 0,-1 0 1,0 0-1,1 0 0,-1 0 1,0 0-1,0 0 0,1-1 1,1 0-1,1 0-366,1 0-1,-1-1 1,1 0 0,-1 1-1,0-2 1,0 1-1,0 0 1,7-6 0,16-22-3988,-2-5-2120</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7.979"/>
    </inkml:context>
    <inkml:brush xml:id="br0">
      <inkml:brushProperty name="width" value="0.025" units="cm"/>
      <inkml:brushProperty name="height" value="0.025" units="cm"/>
    </inkml:brush>
  </inkml:definitions>
  <inkml:trace contextRef="#ctx0" brushRef="#br0">118 1 9673,'-3'8'4548,"-24"53"137,-10 23-1598,34-76-2642,0 0-1,0 1 1,1 0-1,1 0 1,0-1-1,0 1 1,0 15 0,2-22-412,0 0 1,-1 0 0,1 1 0,0-1-1,0 0 1,0-1 0,1 1 0,-1 0-1,0 0 1,1 0 0,-1-1 0,1 1-1,-1-1 1,1 1 0,0-1 0,0 1-1,-1-1 1,1 0 0,0 0 0,0 0-1,0 0 1,1-1 0,-1 1 0,0 0-1,0-1 1,0 1 0,0-1 0,1 0-1,-1 0 1,0 0 0,4 0 0,9 0-51,0 0 1,-1-1-1,24-5 1,-5-3-441,-27 7 131,1 0 0,0 0 0,0 0 0,-1 1 0,1 0 0,0 0 0,13 1 1,-20 0 324,1 1 1,-1-1-1,1 1 1,-1-1-1,0 0 1,1 1-1,-1-1 1,1 1-1,-1-1 1,0 1-1,0 0 1,1-1 0,-1 1-1,0-1 1,0 1-1,0-1 1,1 1-1,-1 0 1,0-1-1,0 1 1,0-1-1,0 1 1,0 0-1,0-1 1,0 1-1,-1-1 1,1 1 0,0 0-1,0-1 1,0 1-1,-1-1 1,1 1-1,0-1 1,0 1-1,-1 0 1,-10 22 716,1-8-109,-1 0 0,-1-1 1,0 0-1,-1-1 0,-27 21 0,32-28-433,0 0 0,-1 0-1,0 0 1,0-1 0,0-1 0,0 0-1,-1 0 1,0-1 0,0 0 0,0 0-1,-18 2 1,26-5-180,0 0-1,1-1 1,-1 1-1,0 0 1,1 0-1,-1-1 1,1 1 0,-1-1-1,1 1 1,-1-1-1,1 0 1,-1 0 0,1 1-1,-1-1 1,1 0-1,0 0 1,-1 0-1,1-1 1,0 1 0,0 0-1,0 0 1,0-1-1,0 1 1,0 0 0,0-1-1,1 1 1,-1-1-1,1 1 1,-1-1-1,1 0 1,-1 1 0,1-1-1,0 1 1,-1-1-1,1 0 1,0 1 0,0-1-1,0 0 1,1 1-1,-1-1 1,1-2 0,-1-2-579,1-1 0,1 1 0,-1-1 0,1 1 0,0 0 1,0 0-1,1 0 0,0 0 0,5-8 0,-5 9-613,1 1 0,-1 0 0,1 0 0,0 0 1,0 0-1,1 1 0,-1 0 0,1 0 0,6-4 0,19-4-8006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38.369"/>
    </inkml:context>
    <inkml:brush xml:id="br0">
      <inkml:brushProperty name="width" value="0.025" units="cm"/>
      <inkml:brushProperty name="height" value="0.025" units="cm"/>
    </inkml:brush>
  </inkml:definitions>
  <inkml:trace contextRef="#ctx0" brushRef="#br0">102 152 15054,'0'0'8419,"1"-8"-6636,0 6-1680,5-34 1167,-5 35-1245,-1 0-1,0 0 1,0 0 0,0 0 0,0 0 0,0 0-1,0 0 1,0 0 0,0 0 0,0 0-1,0 0 1,0 0 0,-1 0 0,1 0 0,0 0-1,-1 1 1,1-1 0,-1 0 0,1 0-1,-1 0 1,1 0 0,-1 0 0,0 1 0,1-1-1,-1 0 1,0 0 0,0 1 0,1-1-1,-1 1 1,0-1 0,0 1 0,0-1 0,-1 0-1,-3 1-21,1-1 0,-1 1 0,0 0 0,1 1-1,-1-1 1,0 1 0,1 0 0,-1 0 0,1 0 0,-1 1-1,-7 4 1,9-5 28,1 0 0,0 0 0,0 1 0,0-1-1,0 1 1,0-1 0,0 1 0,1 0 0,-1 0 0,0 0-1,1 0 1,0 0 0,-1 0 0,1 0 0,0 1 0,0-1-1,0 0 1,0 1 0,1-1 0,-1 1 0,1-1 0,-1 0 0,1 5-1,0-6-17,1 0 0,-1 0 0,0 0 0,1 0 0,-1-1-1,1 1 1,-1 0 0,1 0 0,-1 0 0,1 0 0,-1 0 0,1-1-1,0 1 1,0 0 0,-1-1 0,1 1 0,0 0 0,0-1-1,0 1 1,0-1 0,0 1 0,0-1 0,0 0 0,0 1-1,0-1 1,0 0 0,0 0 0,0 0 0,0 0 0,0 0 0,1 0-1,42 1 43,-34-1 3,46-1-112,-23-1-127,55 6-1,-87-4 215,0 0 0,0 1 0,0-1-1,0 0 1,0 1 0,0-1 0,-1 1 0,1-1-1,0 1 1,0-1 0,0 1 0,-1 0 0,1-1-1,0 1 1,0 0 0,-1 0 0,1-1 0,-1 1 0,1 0-1,-1 0 1,1 1 0,1-7 1356,-2 0-1354,0-148 179,0 153-232,0-1 1,1 0-1,-1 1 1,1-1-1,-1 0 0,1 1 1,-1-1-1,1 0 1,-1 1-1,1-1 1,0 1-1,-1 0 1,1-1-1,0 1 1,-1-1-1,1 1 1,0 0-1,0-1 0,-1 1 1,1 0-1,0 0 1,0 0-1,0 0 1,-1-1-1,1 1 1,0 0-1,0 1 1,1-1-1,33 0-1239,-22 0 423,38 0-3596,-15 0-1267,17 0-8412</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0.161"/>
    </inkml:context>
    <inkml:brush xml:id="br0">
      <inkml:brushProperty name="width" value="0.025" units="cm"/>
      <inkml:brushProperty name="height" value="0.025" units="cm"/>
    </inkml:brush>
  </inkml:definitions>
  <inkml:trace contextRef="#ctx0" brushRef="#br0">154 216 5157,'0'0'6331,"-9"-4"-3251,6 3-2952,-7-4 605,0 1 1,-1 0-1,1 1 1,-1 0-1,-13-1 1,22 3-640,-1 1 1,1 0-1,0 0 1,0 0-1,-1 0 1,1 0-1,0 0 1,-1 0-1,1 1 1,0-1-1,0 1 0,0 0 1,0 0-1,-1-1 1,1 1-1,0 1 1,0-1-1,1 0 1,-1 0-1,0 1 1,0-1-1,1 1 1,-1 0-1,0-1 0,1 1 1,0 0-1,-1 0 1,1 0-1,0 0 1,0 0-1,0 0 1,0 0-1,1 0 1,-1 0-1,0 1 1,0 3-1,1-4-27,-1 0-1,1 0 1,0 0-1,-1 0 1,1 0-1,0 0 1,0-1-1,0 1 1,0 0-1,1 0 1,-1 0-1,0 0 1,1 0-1,-1 0 1,1 0-1,0 0 1,0-1-1,0 1 1,0 0-1,0-1 1,0 1-1,2 2 1,-1-3-26,0 0 1,0 0 0,0 0 0,0 0 0,0-1-1,0 1 1,0-1 0,0 1 0,0-1 0,0 0-1,0 1 1,0-1 0,0-1 0,1 1-1,-1 0 1,0 0 0,2-1 0,6-2 17,0 0 0,0 0 0,-1-1 0,1 0 0,-1-1 0,0 0 1,13-10-1,-7 3-46,-1-1 0,0 0 0,-1-1 0,-1-1 0,15-21 0,-21 27 21,-1 1 1,0-1 0,-1 0-1,0 0 1,0 0 0,-1-1-1,0 1 1,-1-1 0,0 0-1,0 0 1,-1 0-1,0-10 1,-1 20-24,0 0 0,0-1-1,0 1 1,0 0 0,0 0-1,0-1 1,0 1 0,0 0 0,-1 0-1,1-1 1,0 1 0,0 0-1,0 0 1,0-1 0,0 1 0,0 0-1,-1 0 1,1-1 0,0 1-1,0 0 1,0 0 0,-1 0 0,1-1-1,0 1 1,0 0 0,0 0-1,-1 0 1,1 0 0,0 0 0,0-1-1,-1 1 1,1 0 0,0 0 0,-1 0-1,1 0 1,0 0 0,0 0-1,-1 0 1,1 0 0,0 0 0,0 0-1,-1 0 1,1 0 0,0 0-1,-1 0 1,1 0 0,0 0 0,0 1-1,-1-1 1,1 0 0,0 0-1,0 0 1,-1 0 0,1 0 0,0 1-1,0-1 1,0 0 0,-1 0-1,1 0 1,0 1 0,0-1 0,0 0-1,0 0 1,-1 1 0,1-1-1,-14 16 164,8-3-87,0 0 0,2 0 1,0 0-1,0 0 0,1 1 0,0 0 0,2 0 1,-1-1-1,2 1 0,0 0 0,2 20 0,-2-31-64,1 0 0,-1-1 0,0 1 0,1 0 0,0-1 0,-1 1 0,1-1 0,0 1 0,0-1 0,0 1 0,1-1 0,-1 0 0,1 1-1,-1-1 1,1 0 0,0 0 0,0 0 0,0 0 0,0 0 0,0-1 0,0 1 0,0-1 0,1 1 0,-1-1 0,0 0 0,1 0 0,-1 0 0,1 0 0,-1 0 0,1-1-1,0 1 1,-1-1 0,1 1 0,0-1 0,-1 0 0,1 0 0,0 0 0,0-1 0,3 0 0,1 0 17,-1-1-1,1 0 1,-1 0-1,0 0 1,0-1-1,0 0 1,0 0-1,0 0 1,-1-1-1,1 0 1,-1 0-1,0 0 1,0-1 0,8-9-1,5-26-60,-5 11-24,-9 33 27,-4 18 11,-2-3 35,1-12 20,1 0 0,-1 1 1,1-1-1,0 0 0,1 0 0,2 10 0,-3-15-37,1 0-1,0 0 1,0-1-1,0 1 1,0 0 0,0-1-1,0 1 1,0-1 0,0 1-1,0-1 1,1 1-1,-1-1 1,1 0 0,-1 0-1,1 0 1,-1 0 0,1 0-1,0 0 1,-1 0-1,1-1 1,0 1 0,0 0-1,0-1 1,0 0-1,-1 1 1,1-1 0,0 0-1,0 0 1,3 0 0,3 0 7,1-1 1,-1 0 0,0 0 0,0-1 0,0 0 0,0-1 0,0 1 0,0-1 0,0-1-1,-1 0 1,0 0 0,9-6 0,-11 7-30,-1 0-1,0-1 1,1 1-1,-2-1 1,1 0-1,0 0 1,-1 0-1,1-1 1,-1 1-1,0-1 1,-1 0-1,1 1 1,-1-1-1,0 0 1,0-1 0,0 1-1,-1 0 1,0 0-1,1-10 1,-2 14 9,0 0 1,0 0 0,0 1 0,0-1 0,0 0-1,0 0 1,0 0 0,0 1 0,0-1 0,-1 0-1,1 0 1,0 0 0,0 1 0,-1-1 0,1 0-1,-1 0 1,1 1 0,0-1 0,-1 0 0,0 1-1,1-1 1,-1 1 0,1-1 0,-1 0 0,0 1-1,1-1 1,-1 1 0,0 0 0,1-1 0,-1 1-1,0 0 1,0-1 0,0 1 0,1 0 0,-1 0-1,0-1 1,0 1 0,0 0 0,1 0 0,-1 0-1,0 0 1,0 0 0,0 0 0,0 1 0,1-1-1,-1 0 1,0 0 0,0 1 0,-1 0 0,-1 0 1,0 0 0,0 0 0,0 1 0,0-1 0,0 1 0,0 0 0,0 0 0,1 0 1,-1 0-1,1 0 0,-4 5 0,3-4 21,1 1 1,-1 1-1,1-1 1,0 0-1,0 0 0,0 1 1,0-1-1,1 1 1,0 0-1,0-1 0,0 1 1,1 0-1,-1-1 1,1 1-1,0 0 0,1 0 1,-1 0-1,1-1 1,0 1-1,2 5 0,-2-6-1,1-1 0,0 1 0,0-1 0,1 0 0,-1 0 1,1 0-1,-1 0 0,1 0 0,0-1 0,0 1 0,0-1 0,1 1 0,-1-1 0,0 0 0,1-1 0,-1 1 0,1-1 0,0 1 0,0-1 0,-1 0 0,1 0 0,0-1 0,0 1 0,5-1 0,5 2-53,0-2 0,0 0-1,0 0 1,0-1 0,17-4-1,-27 4-343,0 0 0,0 0 0,0-1-1,0 0 1,0 0 0,0 0-1,0 0 1,0-1 0,3-2-1,-5 3-379,0-1 0,0 1 1,0 0-1,0-1 0,0 1 0,-1-1 0,1 0 0,-1 1 0,1-1 0,-1 0 0,0 0 0,0 0 0,-1 0 1,2-4-1,-1-25-14378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0.503"/>
    </inkml:context>
    <inkml:brush xml:id="br0">
      <inkml:brushProperty name="width" value="0.025" units="cm"/>
      <inkml:brushProperty name="height" value="0.025" units="cm"/>
    </inkml:brush>
  </inkml:definitions>
  <inkml:trace contextRef="#ctx0" brushRef="#br0">0 0 19378,'0'0'6502,"51"21"-10890,-34-22-8840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1.094"/>
    </inkml:context>
    <inkml:brush xml:id="br0">
      <inkml:brushProperty name="width" value="0.025" units="cm"/>
      <inkml:brushProperty name="height" value="0.025" units="cm"/>
    </inkml:brush>
  </inkml:definitions>
  <inkml:trace contextRef="#ctx0" brushRef="#br0">137 1 14125,'0'0'8665,"-3"11"-7112,-14 29-1122,-36 63 0,-10 20-236,116-191-4039,36-69-8733,-59 76 12273,-51 116 10979,-3 18-8476,20-58-2192,1-1-1,0 1 0,1 0 0,0 0 0,1 0 0,1 1 0,0-1 0,5 25 0,-4-38 33,0 1 0,0-1 0,1 1 1,-1-1-1,1 0 0,0 0 0,0 1 0,-1-1 0,2 0 0,-1 0 0,0-1 0,0 1 0,0 0 0,1-1 0,3 3 0,-4-4-130,-1 1 1,0-1-1,0 1 1,0-1-1,0 0 1,0 1-1,0-1 1,1 0-1,-1 0 1,0 0-1,0 0 1,0 0-1,1 0 1,-1 0-1,2-1 0,-2 1-176,0-1 0,-1 1-1,1-1 1,0 1-1,-1-1 1,1 1-1,0-1 1,-1 0-1,1 1 1,-1-1-1,1 0 1,-1 1-1,1-1 1,-1 0 0,0 0-1,1 1 1,-1-1-1,0 0 1,0 0-1,0 0 1,1 1-1,-1-1 1,0 0-1,0 0 1,0-1-1,0-16-9074</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1.439"/>
    </inkml:context>
    <inkml:brush xml:id="br0">
      <inkml:brushProperty name="width" value="0.025" units="cm"/>
      <inkml:brushProperty name="height" value="0.025" units="cm"/>
    </inkml:brush>
  </inkml:definitions>
  <inkml:trace contextRef="#ctx0" brushRef="#br0">0 178 13613,'0'0'8007,"65"19"-7142,-26-19-576,7 0-225,10-1-193,-5-11-2049,-2-6-3555,-5-4-9065</inkml:trace>
  <inkml:trace contextRef="#ctx0" brushRef="#br0" timeOffset="1">490 0 15919,'0'0'1858,"-28"59"320,9-20-352,4 1-898,3 3 322,2-1-386,7-7-671,3-3-129,0-8-353,3-4-575,1-10-225,-1-5 96,-12-21-10378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1.796"/>
    </inkml:context>
    <inkml:brush xml:id="br0">
      <inkml:brushProperty name="width" value="0.025" units="cm"/>
      <inkml:brushProperty name="height" value="0.025" units="cm"/>
    </inkml:brush>
  </inkml:definitions>
  <inkml:trace contextRef="#ctx0" brushRef="#br0">1 2 10826,'0'0'5552,"9"-1"-3886,17 0-946,0 2 0,0 0-1,46 9 1,-58-7-640,1 0 0,-1 2 0,0-1 0,0 2-1,0-1 1,-1 2 0,0 0 0,22 16 0,-32-21-9,0 0-1,0 1 1,0 0 0,0 0 0,-1 0 0,1 0-1,-1 0 1,0 0 0,0 0 0,0 1 0,0-1-1,-1 1 1,1 0 0,-1-1 0,0 1 0,0 0-1,-1 0 1,1 0 0,-1 0 0,1 0 0,-1-1-1,0 1 1,-1 0 0,1 0 0,-1 0 0,0 0 0,0 0-1,0-1 1,0 1 0,0 0 0,-1-1 0,0 1-1,0-1 1,0 1 0,0-1 0,0 0 0,-5 5-1,-3 4 466,-1 0 0,-1 0 0,0-2 0,0 1 0,-1-1-1,0-1 1,-26 14 0,28-17-436,0-1 0,-1-1 0,1 0-1,-1 0 1,0-1 0,0-1 0,0 0 0,0 0 0,-17-1-1,27-1-204,1 0 1,0 0-1,-1 0 0,1 0 0,0 0 0,0-1 0,-1 1 0,1 0 0,0-1 0,-1 1 0,1-1 0,0 0 0,0 1 0,0-1 1,0 0-1,0 1 0,0-1 0,0 0 0,0 0 0,0 0 0,0 0 0,0 0 0,0 0 0,1 0 0,-2-3 0,1 1-396,0 0 0,0 0-1,0 0 1,1 0 0,0 0 0,-1 0-1,1 0 1,0 0 0,1 0-1,0-4 1,3-13-6076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2.275"/>
    </inkml:context>
    <inkml:brush xml:id="br0">
      <inkml:brushProperty name="width" value="0.025" units="cm"/>
      <inkml:brushProperty name="height" value="0.025" units="cm"/>
    </inkml:brush>
  </inkml:definitions>
  <inkml:trace contextRef="#ctx0" brushRef="#br0">1 18 9961,'0'0'13165,"64"25"-12300,-27-25-673,4-6-160,7-7-481,-5 3-2241,3-3-3748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09.760"/>
    </inkml:context>
    <inkml:brush xml:id="br0">
      <inkml:brushProperty name="width" value="0.025" units="cm"/>
      <inkml:brushProperty name="height" value="0.025" units="cm"/>
    </inkml:brush>
  </inkml:definitions>
  <inkml:trace contextRef="#ctx0" brushRef="#br0">84 328 8808,'0'0'13261,"72"-19"-13101,-43 8-96,-2-2-32,-2 3-128,-6 0-577,-3 1-928,-6 0-1282,-7-1-2370,-3 1-1954</inkml:trace>
  <inkml:trace contextRef="#ctx0" brushRef="#br0" timeOffset="1">1 75 12908,'0'0'9129,"58"-34"-8232,-22 27-481,0 2-288,2-1-96,-2 2-865,-4-1-1537,-4-2-2338,-3 1-3812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2.639"/>
    </inkml:context>
    <inkml:brush xml:id="br0">
      <inkml:brushProperty name="width" value="0.025" units="cm"/>
      <inkml:brushProperty name="height" value="0.025" units="cm"/>
    </inkml:brush>
  </inkml:definitions>
  <inkml:trace contextRef="#ctx0" brushRef="#br0">62 1 15471,'0'0'3624,"-6"9"-2230,-3 9-808,1 0 1,0 1 0,1 1-1,2-1 1,0 1-1,1 0 1,0 0 0,0 29-1,4-38-564,-1-1 260,0 0 1,1 0-1,0 0 0,4 20 1,-4-29-239,1 0-1,-1 1 1,0-1 0,1 0 0,-1 0-1,1 0 1,-1 0 0,1 0-1,-1 0 1,1-1 0,0 1 0,-1 0-1,1 0 1,0 0 0,0 0 0,0-1-1,0 1 1,-1 0 0,1-1 0,0 1-1,2 0 1,-1-1-5,-1 0-1,1 0 1,0 0 0,0 0-1,0 0 1,0-1-1,-1 1 1,1 0 0,0-1-1,0 1 1,-1-1 0,1 0-1,0 0 1,-1 0-1,1 0 1,-1 0 0,3-2-1,19-15 1,-2-1-1,0 0 1,-2-2 0,0-1-1,17-25 1,49-54 18,-85 103-498,1-1 1,-1 0-1,1 1 1,-1-1 0,0 0-1,1 1 1,-1-1-1,0 1 1,0-1-1,0 1 1,0-1 0,0 0-1,-1 1 1,1-1-1,0 1 1,-1-1 0,0 3-1,-6 5-6654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4.431"/>
    </inkml:context>
    <inkml:brush xml:id="br0">
      <inkml:brushProperty name="width" value="0.025" units="cm"/>
      <inkml:brushProperty name="height" value="0.025" units="cm"/>
    </inkml:brush>
  </inkml:definitions>
  <inkml:trace contextRef="#ctx0" brushRef="#br0">0 147 5990,'0'0'20270,"12"5"-19923,-7-3-444,1 0 1,0 1-1,0-2 1,1 1 0,-1-1-1,0 0 1,0 0-1,1-1 1,-1 0 0,1 0-1,-1 0 1,0-1-1,0 0 1,1 0 0,-1 0-1,0-1 1,9-4 0,1 0-1622,-2 0 0,26-16 0,-34 18 715,0-1-1,-1 1 1,1-1 0,-1 0-1,0-1 1,0 1-1,-1-1 1,6-8-1,-15 21 3200,-11 21 3033,-8 21-2391,22-44-2665,0 0 1,0 1-1,0 0 0,1-1 0,0 1 0,0 0 0,0 0 0,1-1 0,0 1 0,0 0 0,0 0 1,3 10-1,-2-14-155,0 0 0,0-1 0,0 1 0,0-1 0,0 1 0,1-1-1,-1 1 1,0-1 0,1 0 0,-1 0 0,1 1 0,0-1 0,-1 0 0,1 0 0,0-1 0,-1 1 0,1 0 0,0-1 0,0 1 0,0-1 0,0 1 0,0-1 0,0 0 0,0 0 0,0 0 0,-1 0 0,1 0 0,4-1 0,0 1-6,0-1 0,0 0 0,0 0 0,0 0 0,0-1 0,-1 0 0,1 0 0,7-4 1,-5 0-26,0 0 1,0-1-1,0 0 1,-1 0 0,0 0-1,0-1 1,-1 0 0,0-1-1,-1 0 1,0 1 0,0-2-1,0 1 1,-2 0-1,1-1 1,-1 0 0,0 0-1,-1 0 1,2-20 0,-8 29 947,-5 10-561,-6 8-18,11-10-164,0 1 0,1-1-1,0 1 1,1 0 0,-1-1-1,1 1 1,1 0 0,-1 1 0,1-1-1,1 10 1,0-17-175,0 0-1,0-1 1,0 1 0,0 0 0,1-1 0,-1 1-1,0-1 1,0 1 0,1 0 0,-1-1 0,0 1-1,1-1 1,-1 1 0,1-1 0,-1 1 0,1-1-1,-1 1 1,1-1 0,-1 1 0,1-1 0,-1 0-1,1 1 1,0-1 0,-1 0 0,1 1 0,0-1-1,0 0 1,29 4 141,-24-4-151,-1-1 0,1 1 0,0-1 0,-1 0 0,1 0-1,-1-1 1,11-4 0,-10 1 1,1-1 0,-1 0-1,-1 0 1,1-1-1,-1 0 1,0 0 0,-1 0-1,5-9 1,-5 9-1,0-1 0,0 1 1,1 0-1,0 1 0,0-1 0,1 1 0,0 0 0,7-5 1,-13 10 6,0 1 1,0 0 0,1 0 0,-1-1 0,0 1-1,0 0 1,0 0 0,1 0 0,-1 0-1,0-1 1,0 1 0,1 0 0,-1 0 0,0 0-1,0 0 1,1 0 0,-1 0 0,0 0 0,1 0-1,-1 0 1,0 0 0,0 0 0,1 0-1,-1 0 1,0 0 0,1 0 0,-1 0 0,0 0-1,0 0 1,1 0 0,-1 0 0,0 0-1,0 0 1,1 0 0,-1 1 0,0-1 0,0 0-1,1 0 1,-1 0 0,0 0 0,0 1-1,0-1 1,1 0 0,-1 0 0,0 1 0,0-1-1,0 0 1,1 1 0,-2 19 696,-9 20 176,2 0-91,7-38-785,1-1 0,0 1-1,0 0 1,0 0 0,0-1-1,1 1 1,-1 0-1,0-1 1,1 1 0,-1 0-1,1-1 1,-1 1-1,1 0 1,0-1 0,0 1-1,-1-1 1,1 1 0,0-1-1,3 3 1,-2 7 21,-2 1-27,7-6 196,-1 0-116,-11-4 99,4-2-147,1-3-24,0-18-56,1 0-1,0 0 0,6-28 1,-6 44 25,1 0 1,-1 0 0,1 0 0,-1 1-1,1-1 1,1 0 0,-1 1-1,1-1 1,0 1 0,0 0 0,0 0-1,0 0 1,1 0 0,-1 1 0,1-1-1,0 1 1,0 0 0,1 0-1,6-3 1,-8 4 4,0 1 0,1 0 0,-1 1 0,1-1-1,-1 0 1,1 1 0,-1 0 0,1 0 0,-1 0 0,1 0-1,-1 1 1,1-1 0,-1 1 0,1 0 0,-1 0 0,0 0-1,1 1 1,-1-1 0,0 1 0,0 0 0,0 0 0,0 0-1,0 0 1,-1 0 0,1 0 0,0 1 0,-1-1-1,0 1 1,0 0 0,2 3 0,1 0 2,0 1 1,-1 0 0,1 0-1,-2 0 1,1 1-1,-1-1 1,0 1-1,-1 0 1,0-1-1,0 1 1,-1 0-1,1 9 1,-2-14 14,0-1-1,0 1 1,0-1 0,0 1 0,1 0 0,-1-1 0,1 1-1,-1-1 1,1 1 0,0-1 0,0 1 0,0-1 0,0 0 0,0 1-1,1-1 1,1 2 0,-2-3-2,1 0 0,-1-1 0,1 1 0,-1-1 0,1 1 0,-1-1 0,1 0 0,0 1 0,-1-1 0,1 0 0,-1 0 0,1 0 0,0 0 0,-1-1 0,1 1 0,-1 0 0,1-1 0,0 1 0,-1-1 0,1 1 0,-1-1 0,0 0 0,1 0 0,-1 1 0,0-1 0,1 0-1,-1 0 1,2-3 0,3 0-3,1-1 0,-2 0 0,1-1 0,-1 1 0,0-1 0,0 0 0,0 0 0,-1-1 0,0 1 0,0-1 0,-1 0 0,0 0 0,0 0 0,0-1 0,-1 1 0,0-1 0,-1 1 0,0-1 0,0 1 0,0-14 0,-1 21 2,0-1 0,0 1 0,0 0 0,0 0 1,-1 0-1,1 0 0,0 0 0,0-1 0,0 1 0,0 0 0,0 0 0,0 0 0,0 0 0,-1 0 1,1 0-1,0 0 0,0-1 0,0 1 0,0 0 0,-1 0 0,1 0 0,0 0 0,0 0 0,0 0 0,0 0 1,-1 0-1,1 0 0,0 0 0,0 0 0,0 0 0,0 0 0,-1 0 0,1 0 0,0 0 0,0 0 0,0 0 1,0 0-1,-1 0 0,1 0 0,0 0 0,0 0 0,0 1 0,0-1 0,0 0 0,-1 0 0,1 0 1,0 0-1,0 0 0,0 0 0,0 1 0,0-1 0,0 0 0,0 0 0,-1 0 0,1 0 0,0 0 0,0 1 1,0-1-1,0 0 0,0 0 0,-8 13 82,8-12-78,0 1 1,0-1 0,0 0 0,0 1 0,1-1-1,-1 0 1,0 1 0,1-1 0,-1 0-1,1 0 1,-1 1 0,1-1 0,0 0 0,-1 0-1,1 0 1,0 0 0,0 0 0,0 0 0,0 0-1,0 0 1,0 0 0,0 0 0,0 0 0,0-1-1,2 2 1,1 0 2,1-1 1,-1 1-1,0-1 0,1 0 0,-1 0 1,1 0-1,-1-1 0,6 1 0,1-1-3,0 0-1,0-1 1,0-1-1,0 1 1,0-2-1,13-3 1,36-26-13,-57 30 8,0 0 1,0-1-1,0 1 1,0-1-1,0 1 1,0-1-1,0 0 1,-1 0 0,0 0-1,1-1 1,-1 1-1,-1 0 1,1-1-1,2-6 1,-4 10-2,1-1 1,-1 1-1,0 0 1,0-1 0,0 1-1,0 0 1,0-1-1,0 1 1,0-1-1,0 1 1,0 0-1,-1-1 1,1 1 0,0 0-1,0-1 1,0 1-1,0 0 1,0-1-1,0 1 1,-1 0-1,1-1 1,0 1 0,0 0-1,-1 0 1,1-1-1,0 1 1,0 0-1,-1 0 1,1-1-1,0 1 1,-1 0 0,1 0-1,0 0 1,-1 0-1,0-1 1,-16 1-12,-18 13 8,28-7 15,0-1-1,0 1 1,0 0 0,1 1 0,0-1-1,-8 12 1,12-15-2,0 0 0,0 0-1,0 0 1,1 0 0,-1 1 0,1-1 0,0 0-1,0 1 1,0-1 0,0 1 0,1 0-1,-1-1 1,1 1 0,0 0 0,0-1 0,0 1-1,1-1 1,-1 1 0,2 3 0,-1-4-54,1-1 1,-1 0-1,1 0 1,-1 1 0,1-1-1,0 0 1,0-1-1,0 1 1,0 0-1,0 0 1,0-1 0,0 1-1,1-1 1,-1 0-1,0 0 1,1 0-1,-1 0 1,1 0 0,0 0-1,-1-1 1,1 1-1,0-1 1,3 1-1,70 1-7378,-63-3 4376,38-1-11644</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5.566"/>
    </inkml:context>
    <inkml:brush xml:id="br0">
      <inkml:brushProperty name="width" value="0.025" units="cm"/>
      <inkml:brushProperty name="height" value="0.025" units="cm"/>
    </inkml:brush>
  </inkml:definitions>
  <inkml:trace contextRef="#ctx0" brushRef="#br0">112 43 4612,'1'-1'652,"0"0"0,0 0 0,0 0 0,0 0 0,-1 0 0,1-1 0,0 1 0,0 0 0,-1 0 0,1-1 0,-1 1 0,1-1 0,-1 1 0,0 0 0,0-1 0,1 1 0,-1-1 0,0 1-1,0-1 1,-1-1 0,1 2-423,-1 1-1,1-1 1,-1 0-1,1 1 0,-1-1 1,0 1-1,1-1 0,-1 1 1,0-1-1,0 1 1,1 0-1,-1-1 0,0 1 1,0 0-1,0-1 0,1 1 1,-1 0-1,0 0 1,0 0-1,0 0 0,0 0 1,1 0-1,-1 0 0,-1 0 1,-3 1-89,0-1 0,1 1 0,-1 0 0,0 0 0,1 1 0,-1-1 0,1 1 0,0 0 0,-1 0 1,1 1-1,-6 3 0,6-2-134,0 0-1,1 0 1,-1 1 0,1-1 0,-1 1 0,1-1 0,1 1-1,-1 0 1,1 0 0,0 0 0,0 0 0,0 1 0,1-1-1,-1 1 1,1-1 0,1 1 0,-1-1 0,1 1 0,0-1 0,1 9-1,0-13-2,-1 1-1,1-1 0,0 1 0,0-1 0,0 0 1,0 1-1,0-1 0,0 0 0,0 0 0,1 0 0,-1 1 1,0-1-1,1 0 0,-1-1 0,1 1 0,-1 0 1,1 0-1,-1-1 0,1 1 0,-1-1 0,1 1 0,0-1 1,-1 0-1,1 1 0,0-1 0,-1 0 0,1 0 1,0 0-1,-1 0 0,1-1 0,0 1 0,2-1 0,3 0 11,0 0 0,-1-1-1,1 0 1,-1 0-1,1 0 1,10-7 0,-2-1 12,-1 0 1,-1-2-1,0 0 1,0 0 0,-1-1-1,-1-1 1,0 0 0,-1 0-1,9-18 1,-27 45 215,0 0-1,1 1 1,0 0 0,1 1-1,1-1 1,0 1 0,1 0 0,0 0-1,2 1 1,-2 23 0,4-38-199,0 0 0,1 0 0,-1 1 0,1-1 1,-1 0-1,1 0 0,0 0 0,0 0 0,-1 0 0,1 0 1,0 0-1,0 0 0,0 0 0,0 0 0,0 0 0,0 0 1,0-1-1,0 1 0,1-1 0,-1 1 0,0-1 0,0 1 1,1-1-1,-1 1 0,0-1 0,0 0 0,1 0 1,-1 0-1,0 0 0,1 0 0,-1 0 0,0 0 0,1 0 1,-1 0-1,2-1 0,3 1-7,0-1-1,1 0 1,-1 0 0,0-1 0,0 0 0,8-3-1,-3-2-56,0 0-1,-1-1 0,-1 0 0,1-1 0,-1 0 0,-1 0 1,1-1-1,9-16 0,22-23-402,-39 59 375,1-1 0,-2 1 0,1 0 0,-2 12 0,1-16 49,1-5 15,-1 0 0,1-1 0,0 1-1,0 0 1,-1-1 0,1 1 0,0-1-1,0 1 1,0-1 0,0 1 0,-1-1-1,1 0 1,0 1 0,0-1 0,0 0-1,0 0 1,0 0 0,0 0 0,0 0-1,0 0 1,0 0 0,0 0 0,0 0-1,0 0 1,0 0 0,0 0 0,0-1-1,0 1 1,1-1 0,31-8 1,-14-2 19,-28 22 7,-15 17-597,22-29-11,0 0-1,0 0 0,0 0 1,0-1-1,1 1 0,-1-1 1,0 1-1,1-1 1,-1 0-1,1 1 0,-1-1 1,1 0-1,-1-3 0,1 5-48,-6-10-6585,2-2-5206</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6.266"/>
    </inkml:context>
    <inkml:brush xml:id="br0">
      <inkml:brushProperty name="width" value="0.025" units="cm"/>
      <inkml:brushProperty name="height" value="0.025" units="cm"/>
    </inkml:brush>
  </inkml:definitions>
  <inkml:trace contextRef="#ctx0" brushRef="#br0">67 0 9513,'0'0'15369,"-4"12"-14130,-11 28-572,5-19-268,2 0 1,1 1-1,0-1 1,2 2-1,-5 35 1,10-57-377,0-1 0,1 1 1,-1-1-1,0 1 0,1-1 0,-1 1 0,0 0 0,1-1 1,-1 1-1,1-1 0,-1 0 0,1 1 0,-1-1 1,1 1-1,-1-1 0,1 0 0,0 1 0,-1-1 0,1 0 1,-1 0-1,1 1 0,0-1 0,-1 0 0,1 0 1,0 0-1,-1 0 0,1 0 0,0 0 0,-1 0 0,1 0 1,0 0-1,-1 0 0,1 0 0,0-1 0,-1 1 1,1 0-1,-1 0 0,1-1 0,0 1 0,-1 0 1,1-1-1,-1 1 0,2-1 0,29-14 185,19-25-102,-28 21-76,0 1-1,2 1 1,42-23-1,-66 39-28,1 1 1,-1-1-1,1 1 0,-1 0 1,1-1-1,-1 1 1,1 0-1,-1 0 0,1 0 1,0-1-1,-1 1 1,1 0-1,-1 0 0,1 0 1,0 0-1,-1 0 0,1 0 1,-1 0-1,1 0 1,0 0-1,-1 0 0,1 0 1,-1 1-1,1-1 0,0 0 1,-1 0-1,1 0 1,-1 1-1,1-1 0,-1 0 1,1 1-1,-1-1 0,1 1 1,-1-1-1,1 1 1,0 23 138,-20 30 86,-2-15-198,13-26 181,0 1 1,2 0-1,-9 23 0,14-36-205,1-1 0,0 1 0,-1-1 0,1 1-1,0-1 1,0 1 0,0 0 0,0-1 0,-1 1-1,1-1 1,0 1 0,0 0 0,0-1 0,0 1 0,0-1-1,0 1 1,0 0 0,1-1 0,-1 1 0,0-1 0,0 1-1,0-1 1,1 1 0,-1 0 0,0-1 0,1 1 0,-1-1-1,0 1 1,1-1 0,-1 1 0,0-1 0,1 0 0,-1 1-1,1-1 1,-1 0 0,1 1 0,-1-1 0,1 0-1,0 1 1,-1-1 0,1 0 0,-1 0 0,1 0 0,-1 1-1,1-1 1,0 0 0,-1 0 0,1 0 0,-1 0 0,1 0-1,0 0 1,-1 0 0,1 0 0,-1-1 0,1 1 0,0 0-1,-1 0 1,1 0 0,-1-1 0,2 1 0,34-18-6185,-22 7 1110,0-1-2280</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6.720"/>
    </inkml:context>
    <inkml:brush xml:id="br0">
      <inkml:brushProperty name="width" value="0.025" units="cm"/>
      <inkml:brushProperty name="height" value="0.025" units="cm"/>
    </inkml:brush>
  </inkml:definitions>
  <inkml:trace contextRef="#ctx0" brushRef="#br0">140 109 7399,'0'0'7976,"8"-9"-6492,-3 3-1142,30-31 701,-33 35-561,1-1 0,-1 0 0,0-1 0,0 1 0,0 0 0,0-1 0,-1 1 0,1-1 0,-1 1 0,0-1 0,2-7 0,-4 10-339,0 1 0,1-1 0,-1 0 0,0 0 1,0 1-1,1-1 0,-1 1 0,0-1 0,0 1 0,0-1 0,0 1 0,0-1 0,0 1 0,0 0 1,0-1-1,0 1 0,0 0 0,0 0 0,0 0 0,0 0 0,0 0 0,0 0 0,0 0 0,0 0 0,0 0 1,0 0-1,-2 1 0,-33 4 895,27-1-942,-1 0 1,0 1-1,1 0 1,0 1-1,0 0 1,1 0-1,-1 1 1,-12 13-1,15-14-86,1-1 0,0 1 0,1 0 0,-1 0 0,1 0 0,0 1 0,1-1 0,-1 1 1,1 0-1,1 0 0,-1 0 0,1 1 0,-1 7 0,3-14-8,0 0 1,0 0-1,0 0 1,0 0-1,0 0 1,1 0-1,-1 0 1,0 0-1,0 0 1,1 0-1,-1 0 1,1 0-1,-1 0 1,1 0-1,-1 0 1,1 0-1,-1 0 1,1-1-1,0 1 0,0 0 1,-1-1-1,1 1 1,0 0-1,0-1 1,0 1-1,0-1 1,0 1-1,0-1 1,0 1-1,-1-1 1,1 0-1,0 0 1,0 1-1,1-1 1,-1 0-1,0 0 1,0 0-1,0 0 1,0 0-1,0 0 1,0 0-1,0-1 1,0 1-1,0 0 1,0 0-1,1-1 1,4 0 13,0-1 1,0 1 0,0-1 0,0 0 0,-1-1 0,10-4 0,1-4-103,0-1 0,-1-1 0,21-21 0,-29 27 6,-1-1-1,1 0 1,-1 0-1,-1 0 1,0-1-1,0 1 1,0-1-1,5-17 1,-10 26 78,0 0 1,-1 0-1,1 0 0,0 0 1,0 0-1,0 0 0,0 0 1,0 0-1,0 0 0,-1 0 1,1 0-1,0 0 0,0 0 1,0 0-1,0 0 0,0 0 1,0 0-1,-1 0 0,1 0 1,0 0-1,0 0 0,0 0 1,0 0-1,0 0 0,0 0 1,0 0-1,-1 0 0,1 0 1,0-1-1,0 1 0,0 0 1,0 0-1,0 0 0,0 0 1,0 0-1,0 0 1,0 0-1,0 0 0,0-1 1,-1 1-1,1 0 0,0 0 1,0 0-1,0 0 0,0 0 1,0 0-1,0-1 0,0 1 1,0 0-1,0 0 0,0 0 1,0 0-1,0 0 0,0 0 1,0-1-1,0 1 0,0 0 1,1 0-1,-1 0 0,0 0 1,0 0-1,0-1 0,-7 7-58,-1 4 57,0 0 1,1 1-1,0-1 1,1 2-1,0-1 1,1 1-1,0-1 1,1 1-1,0 1 1,1-1-1,0 0 1,-1 25-1,3-36-50,1 1 0,0-1-1,0 0 1,1 1 0,-1-1-1,0 0 1,0 0-1,1 1 1,-1-1 0,1 0-1,-1 0 1,1 1 0,-1-1-1,1 0 1,0 0-1,-1 0 1,1 0 0,0 0-1,0 0 1,0 0-1,0 0 1,0 0 0,0 0-1,0-1 1,2 2 0,-1-1-232,1 0 1,0 0-1,-1-1 1,1 1-1,0-1 1,0 0-1,0 1 1,-1-1-1,1 0 1,0-1-1,4 0 1,3-1-917,-1 0 0,1-1 0,-1 0 1,0-1-1,0 1 0,11-8 0,14-13-7308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47.159"/>
    </inkml:context>
    <inkml:brush xml:id="br0">
      <inkml:brushProperty name="width" value="0.025" units="cm"/>
      <inkml:brushProperty name="height" value="0.025" units="cm"/>
    </inkml:brush>
  </inkml:definitions>
  <inkml:trace contextRef="#ctx0" brushRef="#br0">128 235 13100,'0'0'3230,"-12"11"-892,0 0-1999,-52 49 2325,60-55-2369,0-1 0,0 1 0,1-1 0,0 1 0,-1 0 0,2 1 0,-1-1 0,1 0 0,-1 1 0,1-1 0,1 1-1,-1 0 1,0 9 0,2-14-285,1 0 0,0 0 0,-1 1 0,1-1 0,0 0 0,0 0 0,0 0 0,0 0 0,0 0 0,0 0 0,0 0 0,0 0 0,0 0 0,0 0 0,1-1 0,-1 1 0,0 0 0,0-1 0,1 1 0,-1-1 0,1 0 0,-1 1 0,0-1 0,1 0 0,-1 0 0,1 0 0,-1 0 0,0 0 0,1 0 0,2-1 0,50-2 49,-41 1-56,-1-2 1,1 0 0,-1 0-1,0-1 1,0 0-1,0-1 1,-1-1 0,0 0-1,0 0 1,-1-1-1,0 0 1,0-1-1,-1 0 1,0-1 0,0 0-1,10-17 1,-10 15-21,-1-2-1,-1 1 1,0-1 0,-1 0-1,0 0 1,-2 0 0,1-1-1,-2 0 1,0 0 0,0 0-1,-2 0 1,0-1 0,-1-27-1,0 41 34,-1-1 1,1 1-1,0 0 0,-1-1 0,1 1 0,-1 0 0,0 0 1,0 0-1,1-1 0,-2 1 0,1 0 0,0 0 1,0 0-1,-1 0 0,1 1 0,-1-1 0,1 0 0,-1 1 1,0-1-1,0 1 0,0-1 0,-2-1 0,0 2 4,0 0 0,1 0 0,-1 0 0,0 0 0,0 1 0,0-1 0,1 1 1,-1 0-1,0 0 0,0 0 0,0 1 0,-5 1 0,-4 1 23,1 1 0,-1 0 0,1 1 0,0 0 0,0 1 0,-21 14 0,-14 21 573,44-38-572,1-1 1,0 1-1,0 0 0,0 0 1,0 0-1,0 0 1,0 0-1,1 1 0,0-1 1,-1 0-1,1 1 1,0-1-1,1 1 0,-2 5 1,3-7-40,-1-1 0,0 0 0,1 0 0,-1 0 0,1 1 0,-1-1 0,1 0 0,-1 0 0,1 0 0,0 0 0,-1 0 0,1 0 0,0 0 0,0 0 0,0 0 0,0-1 0,0 1 0,0 0 0,0-1 0,0 1 0,0 0 0,0-1 0,0 1 0,1-1 0,-1 0 0,0 1 0,0-1 0,3 1 0,44 5-24,-32-4-102,9 0-366,0 2 0,0 1-1,-1 2 1,39 14 0,-58-19 486,0 0 0,-1 1 0,0-1 0,1 1 0,-1 0 0,0 0 0,0 0 0,-1 1 0,1 0 0,-1-1 0,1 1 0,-1 0 0,2 5 0,-3-5 76,-1-1 0,0 1 1,0 0-1,0-1 0,0 1 0,-1 0 1,0 0-1,1-1 0,-2 1 0,1 0 1,0 0-1,-1-1 0,1 1 0,-1 0 0,0-1 1,0 1-1,-1-1 0,1 1 0,-1-1 1,-2 4-1,-19 29-353,8-27-3726,8-8-4702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2.799"/>
    </inkml:context>
    <inkml:brush xml:id="br0">
      <inkml:brushProperty name="width" value="0.025" units="cm"/>
      <inkml:brushProperty name="height" value="0.025" units="cm"/>
    </inkml:brush>
  </inkml:definitions>
  <inkml:trace contextRef="#ctx0" brushRef="#br0">171 38 7815,'0'0'15268,"-8"-6"-14366,6 4-891,0 0 73,0 0 1,-1-1 0,0 1 0,1 0-1,-1 0 1,0 0 0,0 1 0,0-1 0,0 1-1,0-1 1,0 1 0,-1 0 0,1 0-1,0 1 1,-1-1 0,1 1 0,0-1 0,-1 1-1,1 0 1,0 0 0,-1 1 0,1-1 0,-1 1-1,1 0 1,0 0 0,0 0 0,-1 0-1,1 0 1,0 0 0,0 1 0,0 0 0,-5 4-1,3-1 36,-1 1-1,1 0 0,1 0 0,-1 0 0,1 1 1,0-1-1,0 1 0,1 0 0,0 0 0,-4 13 1,7-18-109,-1 0 1,0 0 0,1 0-1,-1 0 1,1 0 0,0 0 0,-1 0-1,1 0 1,0 0 0,0 0-1,0 0 1,1 0 0,-1 0 0,0 0-1,1 0 1,0 0 0,-1 0-1,1 0 1,0 0 0,0 0 0,0 0-1,0 0 1,0-1 0,0 1-1,1 0 1,-1-1 0,1 1 0,-1-1-1,1 0 1,-1 1 0,1-1 0,0 0-1,0 0 1,-1 0 0,1 0-1,0 0 1,0 0 0,0-1 0,0 1-1,0-1 1,0 1 0,3-1-1,3 1 7,-1-1-1,0 0 0,1 0 0,-1-1 1,0 0-1,0 0 0,1-1 1,-1 0-1,0 0 0,-1-1 0,1 0 1,0 0-1,-1 0 0,13-9 0,-15 8-12,1 1 0,0-1-1,-1 0 1,0 0 0,0 0-1,0 0 1,-1-1 0,1 1-1,-1-1 1,0 0 0,0 0-1,-1-1 1,0 1 0,0 0-1,0-1 1,0 1 0,-1-1-1,0 0 1,1-10 0,-2 16-5,-1-1 1,1 1-1,0-1 1,0 1 0,0-1-1,-1 1 1,1-1-1,0 1 1,-1-1 0,1 1-1,0-1 1,-1 1-1,1-1 1,-1 1-1,1 0 1,-1-1 0,1 1-1,-1 0 1,1-1-1,-1 1 1,1 0-1,-1 0 1,1-1 0,-1 1-1,0 0 1,1 0-1,-1 0 1,1 0 0,-1 0-1,0 0 1,1 0-1,-1 0 1,1 0-1,-1 0 1,1 0 0,-1 0-1,0 0 1,1 1-1,-1-1 1,1 0-1,-2 1 1,-26 10-47,23-7 49,0 0 1,0 0-1,1 0 0,0 1 0,-1-1 0,2 1 0,-1 0 0,0 0 0,1 1 0,0-1 0,0 1 0,1-1 1,0 1-1,0 0 0,0 0 0,0 0 0,1 0 0,0 7 0,1-12 1,1-1-1,-1 1 1,1 0-1,0 0 0,-1-1 1,1 1-1,0 0 1,0-1-1,0 1 1,-1-1-1,1 1 1,0-1-1,0 1 1,0-1-1,0 0 1,0 1-1,0-1 1,0 0-1,0 0 0,0 0 1,0 1-1,0-1 1,0 0-1,0-1 1,0 1-1,0 0 1,0 0-1,0 0 1,0 0-1,2-2 1,35-5 96,-25 1-106,-1 1-1,0-2 0,0 1 1,11-10-1,-18 13-8,-1 0 0,0 0 0,0-1-1,0 0 1,0 1 0,-1-1 0,1 0 0,-1-1 0,0 1-1,0-1 1,-1 1 0,1-1 0,2-7 0,-8 9 72,-6 9 13,-6 13 22,14-14-63,0 0 1,1 0 0,-1 0 0,1 1-1,1-1 1,-1 0 0,1 0 0,-1 0-1,1 0 1,1 0 0,-1 0 0,3 6-1,26 56 423,-29-66-429,0 1 0,-1-1 0,1 0 1,0 0-1,0 1 0,-1-1 0,1 0 1,0 0-1,0 0 0,0 0 0,1 0 1,-1 0-1,0 0 0,0-1 0,0 1 1,1 0-1,-1-1 0,0 1 0,1 0 1,-1-1-1,0 0 0,1 1 1,-1-1-1,4 0 0,-3 0-2,1-1 1,0 1-1,-1-1 1,1 0-1,-1 0 0,1 0 1,-1 0-1,1 0 1,-1-1-1,0 1 0,1-1 1,2-2-1,4-5 6,1 0 0,-1-1-1,-1 0 1,10-15 0,22-43 46,-38 64-69,1-1 0,-1 0-1,0 0 1,-1 0 0,1 0 0,-1 0 0,0 0-1,0 0 1,-1-1 0,1 1 0,-1 0 0,-1-9-1,-24 41-29,19-18 36,1 1 0,0-1 0,0 2 1,1-1-1,1 0 0,-1 1 0,2 0 1,0-1-1,0 1 0,1 0 0,0 12 1,1-22 0,0-1 1,0 1 0,0-1 0,0 1 0,0-1 0,1 0 0,-1 1 0,0-1-1,0 1 1,1-1 0,-1 1 0,0-1 0,1 0 0,-1 1 0,0-1-1,1 0 1,-1 1 0,0-1 0,1 0 0,-1 0 0,1 1 0,-1-1 0,1 0-1,-1 0 1,1 0 0,-1 1 0,0-1 0,1 0 0,-1 0 0,1 0 0,-1 0-1,1 0 1,-1 0 0,1 0 0,-1 0 0,2-1 0,23-2-1271,-14 2-9191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3.576"/>
    </inkml:context>
    <inkml:brush xml:id="br0">
      <inkml:brushProperty name="width" value="0.025" units="cm"/>
      <inkml:brushProperty name="height" value="0.025" units="cm"/>
    </inkml:brush>
  </inkml:definitions>
  <inkml:trace contextRef="#ctx0" brushRef="#br0">160 22 10858,'15'-21'10535,"-16"36"-6871,-18 52-3373,16-57 717,-15 58-423,3 1 0,2 1 0,4 0 0,0 112 0,11-166-495,5-15 77,-6-3-159,0 1 1,0 0-1,0-1 1,0 1-1,0-1 1,-1 1-1,1-1 1,0 1-1,-1-1 1,1 0-1,-1 1 1,0-1-1,1 0 1,-1-2-1,-1-14-78,0 1-1,-1 0 0,-1 0 0,-1 0 0,0 1 0,-2-1 1,1 1-1,-2 0 0,0 1 0,-1-1 0,-1 1 1,0 1-1,-1 0 0,-20-23 0,30 37 349,24 9 138,-10-5-629,0-1-1,0 0 1,0-2 0,0 0-1,1 0 1,-1-1 0,1-1-1,-1 0 1,16-4 0,-10 1-2469,0-1 0,-1-1 1,23-10-1,-3-3-7381</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3.906"/>
    </inkml:context>
    <inkml:brush xml:id="br0">
      <inkml:brushProperty name="width" value="0.025" units="cm"/>
      <inkml:brushProperty name="height" value="0.025" units="cm"/>
    </inkml:brush>
  </inkml:definitions>
  <inkml:trace contextRef="#ctx0" brushRef="#br0">178 1 15182,'0'0'9572,"-5"9"-8221,-9 12-966,0 0 0,-2-1 1,-24 25-1,-48 61 113,147-173-10678,-35 32 3363</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4.259"/>
    </inkml:context>
    <inkml:brush xml:id="br0">
      <inkml:brushProperty name="width" value="0.025" units="cm"/>
      <inkml:brushProperty name="height" value="0.025" units="cm"/>
    </inkml:brush>
  </inkml:definitions>
  <inkml:trace contextRef="#ctx0" brushRef="#br0">77 31 8648,'-15'-30'4474,"11"30"1129,-1 8-3845,-3 8-567,3-1-503,1-1 0,0 1 0,1 0 0,1 0 0,0 0 0,1 0-1,0 0 1,3 27 0,0-31-1095,0 0 1,1 0-1,0-1 0,0 1 0,1-1 0,0 0 0,12 18 0,-15-26-588,1 1-145</inkml:trace>
  <inkml:trace contextRef="#ctx0" brushRef="#br0" timeOffset="1">0 192 8392,'0'0'16271,"38"-46"-16239,-15 46-160,0 0-1762,2 0-2562,1-4-5381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10.088"/>
    </inkml:context>
    <inkml:brush xml:id="br0">
      <inkml:brushProperty name="width" value="0.025" units="cm"/>
      <inkml:brushProperty name="height" value="0.025" units="cm"/>
    </inkml:brush>
  </inkml:definitions>
  <inkml:trace contextRef="#ctx0" brushRef="#br0">0 1 12364,'0'0'7399,"0"66"-6214,0-43-256,0 2-609,0 0-256,5 1-32,1 1-929,1-5-832,0 0-642,-1-4-768,-2-4 32,-2-6-544</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4.647"/>
    </inkml:context>
    <inkml:brush xml:id="br0">
      <inkml:brushProperty name="width" value="0.025" units="cm"/>
      <inkml:brushProperty name="height" value="0.025" units="cm"/>
    </inkml:brush>
  </inkml:definitions>
  <inkml:trace contextRef="#ctx0" brushRef="#br0">152 1 14221,'0'0'10122,"-28"60"-8905,23-37-640,1 2-481,3 0-96,1-2-833,0-1-865,0-1-159,0-7-962,0-4-480,0-6-192</inkml:trace>
  <inkml:trace contextRef="#ctx0" brushRef="#br0" timeOffset="1">7 23 9705,'0'0'12268,"12"-3"-11612,-3 1-603,0 0 0,0 1-1,0 0 1,0 0-1,0 1 1,0 0-1,0 0 1,0 1-1,0 1 1,0-1 0,0 2-1,13 4 1,14 5 199,-27-11-72,0 2-1,0-1 0,0 1 0,0 1 0,-1 0 0,1 0 0,-1 0 0,0 1 1,0 1-1,-1-1 0,12 12 0,-18-16-101,0 0 0,0 1 0,0-1 0,-1 0 0,1 1 0,0-1 0,-1 1 0,1-1 0,-1 1 0,1-1 0,-1 1 0,0-1 0,0 1 0,0-1 0,0 1 0,0 0 0,0-1 0,0 1 1,0-1-1,-1 1 0,1-1 0,-1 1 0,1-1 0,-2 2 0,1 0 31,-2 0 1,1 0-1,0 0 1,0 0-1,-1-1 1,0 1-1,1-1 1,-1 0-1,0 0 1,-4 2-1,-6 3 254,-1 0 0,1-1 0,-1-1 0,-15 4 0,12-5-177,1 0 0,-1 0 1,0-2-1,0 0 0,-1-1 0,1-1 0,-30-3 0,46 3-240,0 0-1,0-1 1,0 1 0,0 0-1,0-1 1,0 1-1,0 0 1,0-1-1,0 1 1,0-1-1,0 0 1,0 1-1,1-1 1,-1 0-1,0 1 1,1-1-1,-1 0 1,0 0-1,1 1 1,-1-1-1,1 0 1,-2-2 0,2 2-286,0 0 1,0 0 0,0 0 0,0-1-1,0 1 1,0 0 0,0 0 0,0 0-1,1-1 1,-1 1 0,0 0 0,1 0-1,-1 0 1,1 0 0,-1 0 0,1 0 0,-1 0-1,1 0 1,0 0 0,0 0 0,-1 0-1,1 0 1,0 0 0,0 0 0,0 1-1,0-1 1,1-1 0,18-10-6350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04.991"/>
    </inkml:context>
    <inkml:brush xml:id="br0">
      <inkml:brushProperty name="width" value="0.025" units="cm"/>
      <inkml:brushProperty name="height" value="0.025" units="cm"/>
    </inkml:brush>
  </inkml:definitions>
  <inkml:trace contextRef="#ctx0" brushRef="#br0">32 0 15759,'0'0'2915,"-15"48"128,9-15-257,0 7-768,3 0-160,1-2-705,2-6-833,0-2-192,8-8-1057,2-7-2530,1-9-5862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50.307"/>
    </inkml:context>
    <inkml:brush xml:id="br0">
      <inkml:brushProperty name="width" value="0.025" units="cm"/>
      <inkml:brushProperty name="height" value="0.025" units="cm"/>
    </inkml:brush>
  </inkml:definitions>
  <inkml:trace contextRef="#ctx0" brushRef="#br0">224 71 9225,'0'0'5787,"-9"-4"-2745,3 1-2797,0 1 0,0 0 0,0 0-1,0 0 1,-1 0 0,1 1 0,0 0 0,-1 1-1,1-1 1,-1 1 0,1 1 0,-1-1-1,1 1 1,-1 0 0,1 0 0,0 1-1,0 0 1,0 0 0,-9 5 0,7-2-155,1 1-1,0-1 1,1 2 0,-1-1 0,1 1 0,0 0 0,1 0 0,-7 11-1,10-14-22,0 0 0,-1 1 0,2-1 0,-1 1 0,0-1 0,1 1 0,0 0-1,0 0 1,0-1 0,1 1 0,0 0 0,0 0 0,0 0 0,0 0 0,1-1 0,-1 1-1,3 6 1,-2-9-47,0-1 0,0 1 0,0-1-1,0 0 1,0 1 0,0-1 0,1 0-1,-1 0 1,0 0 0,1 0 0,-1 0-1,1 0 1,-1 0 0,1 0 0,-1 0-1,1-1 1,0 1 0,-1-1 0,1 1-1,0-1 1,0 0 0,-1 1 0,1-1-1,0 0 1,0 0 0,-1 0 0,1-1-1,2 1 1,3-1 5,0 0 0,-1 0 0,1-1 0,-1 1 0,0-1 0,10-5 0,-5 1-12,0-1 1,-1 0-1,0-1 0,0 0 1,-1-1-1,0 0 1,0-1-1,9-13 1,-14 17-5,1 0 0,-1 0 1,0-1-1,0 0 1,-1 0-1,0 0 1,0 0-1,-1 0 1,0 0-1,0-1 1,-1 1-1,0-1 1,0 0-1,-1 1 0,0-9 1,0 15-1,0 0-1,-1 0 1,1-1 0,0 1 0,-1 0 0,1 0-1,-1 0 1,1 0 0,-1 0 0,0 0 0,1 0-1,-1 0 1,0 0 0,0 0 0,1 0-1,-1 1 1,0-1 0,0 0 0,0 1 0,0-1-1,0 0 1,0 1 0,0-1 0,-1 1 0,1 0-1,0-1 1,0 1 0,0 0 0,0-1-1,-1 1 1,1 0 0,0 0 0,0 0 0,0 0-1,0 0 1,-1 1 0,1-1 0,-2 1 0,0-1 2,0 1 1,0 0 0,0 0 0,0 0-1,0 0 1,0 0 0,0 0 0,1 1-1,-1 0 1,0-1 0,1 1 0,-1 0-1,-1 3 1,2-3-6,0 1 0,0-1 0,0 1 0,0-1 0,1 1 1,0 0-1,-1-1 0,1 1 0,0 0 0,0 0 0,0 0 0,1 0 0,-1 0 0,1 0 0,0 0 0,0 0 1,0 0-1,0 1 0,1 3 0,-1-6-77,1 1 0,0 0 0,0 0 0,1-1 0,-1 1 0,0 0 0,1-1 0,-1 1 0,0-1 0,1 0 0,0 1 0,-1-1 0,1 0 0,0 0-1,0 0 1,0 0 0,-1 0 0,1-1 0,0 1 0,0 0 0,0-1 0,0 0 0,0 1 0,0-1 0,0 0 0,1 0 0,-1 0 0,3-1 0,1 1-526,0 0 0,-1-1 0,1 1-1,0-1 1,0-1 0,-1 1 0,1-1-1,-1 0 1,1 0 0,-1-1 0,0 0-1,0 0 1,0 0 0,0 0 0,7-8 0,15-18-5398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50.652"/>
    </inkml:context>
    <inkml:brush xml:id="br0">
      <inkml:brushProperty name="width" value="0.025" units="cm"/>
      <inkml:brushProperty name="height" value="0.025" units="cm"/>
    </inkml:brush>
  </inkml:definitions>
  <inkml:trace contextRef="#ctx0" brushRef="#br0">111 0 10666,'0'0'4741,"-5"13"-1592,-6 16-2018,-29 79 1448,36-98-2171,1 1-1,1 0 1,0 0-1,0 0 1,1 0-1,0 1 1,1-1-1,1 12 1,0-22-390,0 0 1,-1 1-1,1-1 1,0 0 0,0 1-1,0-1 1,0 0-1,0 0 1,0 0-1,0 0 1,0 0-1,0 0 1,0 0-1,1 0 1,-1-1-1,0 1 1,1 0-1,-1-1 1,0 1-1,1-1 1,-1 1-1,1-1 1,-1 0-1,1 0 1,-1 1 0,1-1-1,-1 0 1,1 0-1,-1-1 1,1 1-1,-1 0 1,2-1-1,51-10 11,-16-5-553,-28 12-97,0-1 0,1 1 1,-1 0-1,1 1 0,17-2 0,-27 5 621,0 0 0,0 0 0,0 0 0,0 0 0,-1 0 0,1 0 0,0 1 0,0-1 0,0 0 0,0 0 0,0 1 0,0-1 0,-1 1 0,1-1 0,0 1 0,0-1 0,-1 1 0,1 0 0,0-1 0,-1 1 0,1 0 0,-1-1 0,1 1 0,0 0 0,-1 0 0,0 0 0,1-1 0,-1 1 0,0 0 0,1 0 0,-1 0 0,0 0 0,0 0 0,0 0 0,1 0 0,-1 0 0,0-1 0,0 1 0,-1 0 0,1 0 0,0 0 0,0 0 0,0 0 0,-1 0 0,1 0 0,0 0 0,-1-1 0,0 3 0,-18 44 2098,12-36-1631,-1 0 1,-1 0-1,0 0 0,0-1 1,-1-1-1,0 0 0,-19 13 1,22-17-327,0-1 0,0 0 1,-1 0-1,1-1 0,-1 0 1,0 0-1,0-1 0,0 0 1,0 0-1,0-1 0,-1 0 1,1-1-1,-14 0 1,20 0-208,1 0 0,-1-1 1,0 1-1,0-1 0,0 1 1,0-1-1,0 0 1,1 0-1,-1 0 0,0 0 1,1 0-1,-1 0 1,0 0-1,1-1 0,0 1 1,-1 0-1,1-1 1,0 1-1,0-1 0,0 0 1,0 1-1,0-1 0,0 0 1,0 0-1,0 1 1,1-1-1,-1 0 0,1 0 1,-1 0-1,1 0 1,0 0-1,0 0 0,0 0 1,0 0-1,0 0 1,0 0-1,0 0 0,1 1 1,-1-1-1,2-2 0,-1-3-821,0 1 0,1-1 0,0 1 0,0 0 0,1 0 0,-1 0 0,1 0 0,1 0 0,-1 1-1,1-1 1,5-4 0,19-13-6629</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51.105"/>
    </inkml:context>
    <inkml:brush xml:id="br0">
      <inkml:brushProperty name="width" value="0.025" units="cm"/>
      <inkml:brushProperty name="height" value="0.025" units="cm"/>
    </inkml:brush>
  </inkml:definitions>
  <inkml:trace contextRef="#ctx0" brushRef="#br0">71 95 10378,'0'0'8584,"8"0"-5402,-5 0-2901,1 0 0,-1-1 0,0 1 0,0-1-1,1 0 1,-1 1 0,0-1 0,0-1 0,0 1 0,0 0 0,0-1 0,0 0 0,0 1 0,0-1 0,-1 0 0,1-1 0,-1 1 0,1 0 0,-1-1 0,0 1 0,2-4 0,-2 3-272,-1 1 0,-1-1-1,1 0 1,0 1 0,-1-1 0,1 0 0,-1 1-1,0-1 1,0 0 0,0 1 0,0-1 0,0 0-1,-2-4 1,2 6-9,-1-1 0,0 1-1,0 0 1,0 0 0,1 0 0,-1 0-1,0 0 1,0 0 0,-1 0-1,1 0 1,0 1 0,0-1-1,0 0 1,0 1 0,-1-1 0,1 1-1,0-1 1,-1 1 0,1-1-1,0 1 1,-1 0 0,1 0 0,-1 0-1,1 0 1,0 0 0,-1 0-1,1 0 1,0 0 0,-1 0 0,1 1-1,-3 0 1,-1 0-2,0 0 0,0 0-1,0 0 1,0 1 0,0-1 0,0 1 0,-7 5 0,6-2 8,0 2 0,1-1 0,0 0 0,-1 1 0,2 0 0,-1 0 0,1 1 0,1-1 0,-1 1 0,-4 15 0,7-19-1,0 1-1,0-1 1,0 1 0,1-1-1,-1 1 1,1-1-1,0 1 1,0-1 0,1 1-1,0 4 1,0-7-4,0 0 1,0 0-1,-1 0 1,1 0-1,0 0 1,1 0-1,-1 0 1,0 0 0,1 0-1,-1-1 1,1 1-1,-1 0 1,1-1-1,0 0 1,-1 1-1,1-1 1,0 0-1,0 0 1,0 0-1,4 2 1,1-1-5,0 0-1,1 0 1,0 0-1,-1-1 1,1-1-1,-1 1 1,1-1 0,0 0-1,0-1 1,-1 0-1,1 0 1,-1 0-1,1-1 1,-1 0 0,0-1-1,8-3 1,10-7-400,0 0 0,-1-2 0,24-19 0,6-3-735,-57 64 2686,-6-2-723,6-20-710,0 1 0,1-1 1,0 1-1,0 0 0,0 0 1,1 0-1,0 0 1,0 0-1,0 0 0,1 0 1,0 0-1,0 1 0,2 10 1,-1-16-106,0 0 0,0 0-1,0 0 1,0 0 0,0 0 0,1 0 0,-1 0 0,0-1 0,0 1-1,1-1 1,-1 1 0,0-1 0,1 1 0,-1-1 0,1 0 0,-1 1-1,1-1 1,-1 0 0,0 0 0,1 0 0,-1 0 0,1 0 0,-1-1-1,1 1 1,1-1 0,38-10 43,6-18-212,-40 24 47,0 0 0,0 0 1,0 1-1,0 0 0,1 0 1,0 1-1,-1 0 0,1 0 1,1 0-1,9 0 0,-18 2 109,0 1 0,1 0 0,-1 0 0,1 0 0,-1 0 0,1 0-1,-1 0 1,1 0 0,-1 1 0,0-1 0,1 0 0,-1 0 0,1 0-1,-1 0 1,0 1 0,1-1 0,-1 0 0,1 0 0,-1 0 0,0 1-1,1-1 1,-1 0 0,0 1 0,1-1 0,-1 0 0,0 1 0,0-1-1,1 0 1,-1 1 0,0-1 0,0 1 0,0-1 0,0 0-1,1 1 1,-1-1 0,0 1 0,0-1 0,0 1 0,-5 22 44,-18 20 62,19-38-229,-23 32-371,4-16-4395,6-11-3617</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3.200"/>
    </inkml:context>
    <inkml:brush xml:id="br0">
      <inkml:brushProperty name="width" value="0.025" units="cm"/>
      <inkml:brushProperty name="height" value="0.025" units="cm"/>
    </inkml:brush>
  </inkml:definitions>
  <inkml:trace contextRef="#ctx0" brushRef="#br0">84 1 15471,'0'0'5231,"-2"9"-3821,-4 23-512,-1-2 0,-16 41 1,-13 48 1203,33-105-1755,1 1 0,0-1 1,0 0-1,2 1 0,0-1 0,2 21 1,-1-34-341,-1 1 1,0-1 0,1 0-1,-1 1 1,1-1 0,-1 0-1,1 0 1,0 0 0,-1 0-1,1 0 1,0 0 0,0 0-1,0 0 1,0 0 0,0 0-1,0 0 1,0 0 0,0-1-1,0 1 1,0 0 0,0-1-1,2 2 1,36 4-581,-29-6-352,-1-1 0,0 0 0,0 0 1,0-1-1,0 0 0,11-4 0,11-11-4851,-1-3-3198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3.637"/>
    </inkml:context>
    <inkml:brush xml:id="br0">
      <inkml:brushProperty name="width" value="0.025" units="cm"/>
      <inkml:brushProperty name="height" value="0.025" units="cm"/>
    </inkml:brush>
  </inkml:definitions>
  <inkml:trace contextRef="#ctx0" brushRef="#br0">89 8 14734,'0'0'7628,"-8"-3"-6693,6 3-885,0-1 0,0 0 0,-1 0 0,1 1 0,0-1 1,0 1-1,0 0 0,0-1 0,0 1 0,-1 0 0,1 1 1,0-1-1,0 0 0,0 0 0,0 1 0,0-1 0,-1 1 1,1 0-1,0 0 0,0 0 0,1 0 0,-1 0 0,0 0 0,0 0 1,0 0-1,1 1 0,-1-1 0,0 1 0,1-1 0,0 1 1,-1 0-1,1 0 0,0-1 0,0 1 0,0 0 0,0 0 1,0 0-1,0 0 0,1 0 0,-1 1 0,1-1 0,-1 4 0,-6 46 1170,6-51-1201,1 0 1,0 1 0,0-1 0,0 1 0,0-1-1,0 0 1,0 1 0,0-1 0,0 1-1,0-1 1,1 0 0,-1 1 0,1-1 0,-1 0-1,1 1 1,0-1 0,-1 0 0,1 0 0,0 0-1,0 1 1,0-1 0,0 0 0,0 0 0,0 0-1,0 0 1,0-1 0,0 1 0,0 0-1,0 0 1,1-1 0,1 2 0,2-2-9,0 0 1,1 0 0,-1-1-1,0 0 1,0 1 0,0-2-1,0 1 1,0-1-1,-1 1 1,1-1 0,0-1-1,-1 1 1,1-1 0,-1 0-1,0 0 1,5-4 0,2-2-61,-1-1 1,0 0 0,-1-1 0,14-20 0,-27 42 387,0 1 0,1 0 0,0 0 0,1 0 0,-1 17 0,3-28-336,0 0 1,0-1-1,0 1 0,0-1 1,0 1-1,1 0 0,-1-1 1,0 1-1,0-1 0,1 1 1,-1-1-1,0 1 0,1-1 1,-1 1-1,0-1 0,1 1 0,-1-1 1,1 1-1,-1-1 0,0 0 1,1 1-1,-1-1 0,1 0 1,0 1-1,-1-1 0,1 0 1,-1 0-1,1 0 0,0 1 1,25 0 72,23-13-305,-4-15-789,-36 21 625,0 0 0,0 0 0,1 1 0,0 0 0,0 1 0,16-5 0,11 13-12409,-23-8 6983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4.026"/>
    </inkml:context>
    <inkml:brush xml:id="br0">
      <inkml:brushProperty name="width" value="0.025" units="cm"/>
      <inkml:brushProperty name="height" value="0.025" units="cm"/>
    </inkml:brush>
  </inkml:definitions>
  <inkml:trace contextRef="#ctx0" brushRef="#br0">102 1 10954,'0'0'10362,"-1"10"-9641,-3 77 246,11 134 0,-5-183-979,-1-20-12,1-5 141,-1 0 1,-1 0-1,-2 22 1,2-33-5,0 0 1,0-1-1,-1 1 0,1 0 1,0 0-1,-1-1 1,1 1-1,-1 0 1,0-1-1,0 1 0,1-1 1,-1 1-1,0-1 1,0 1-1,-1-1 1,1 1-1,0-1 0,0 0 1,-1 0-1,1 0 1,0 0-1,-1 0 1,1 0-1,-1 0 1,0 0-1,1 0 0,-1-1 1,0 1-1,1-1 1,-1 1-1,0-1 1,0 0-1,-2 1 0,1-2-50,0 1 0,1-1 0,-1 0-1,0 0 1,1 0 0,-1-1 0,1 1-1,-1-1 1,1 1 0,0-1 0,-1 0-1,1 0 1,0 0 0,0 0 0,0 0 0,1 0-1,-1-1 1,0 1 0,1 0 0,0-1-1,-1 1 1,1-1 0,0 0 0,0 1-1,-1-6 1,-1-3-33,0 0-1,0 0 1,1 0 0,1 0-1,-1-14 1,2 21-28,1 1 0,-1 0 0,1 0 0,0-1 0,0 1-1,0 0 1,1 0 0,-1 0 0,1 0 0,0 0 0,0 0 0,0 1 0,0-1 0,0 1 0,0-1-1,1 1 1,-1 0 0,6-4 0,64-37-381,-22 14-2908,-22 4-1896,-12 5-3044,-7 6-3651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4.926"/>
    </inkml:context>
    <inkml:brush xml:id="br0">
      <inkml:brushProperty name="width" value="0.025" units="cm"/>
      <inkml:brushProperty name="height" value="0.025" units="cm"/>
    </inkml:brush>
  </inkml:definitions>
  <inkml:trace contextRef="#ctx0" brushRef="#br0">124 1 9161,'0'0'16698,"-7"9"-15630,-3 9-713,0 0 0,1 1 0,1 1 0,1-1 0,0 1 0,2 0 0,-5 31 0,-41 285 1316,56-362-1490,1 0 1,1 1 0,11-27 0,-14 41-289,1 0 1,0-1 0,1 2-1,0-1 1,1 1 0,0 0-1,1 0 1,0 1 0,15-15-1,-22 23 89,0 0 0,0 0 0,0 1 0,0-1 0,1 0 0,-1 0 0,0 0-1,0 1 1,0-1 0,1 1 0,-1-1 0,0 1 0,1-1 0,-1 1 0,0 0 0,1 0-1,-1 0 1,0-1 0,1 1 0,-1 0 0,0 1 0,1-1 0,-1 0 0,0 0-1,3 1 1,-3 0-5,0 0 0,0 1 0,0-1 0,0 0-1,0 0 1,0 0 0,0 1 0,-1-1 0,1 0 0,-1 1-1,1-1 1,-1 1 0,1-1 0,-1 1 0,0-1-1,0 1 1,1-1 0,-1 1 0,0 1 0,0 1 11,0-1 1,0 1-1,-1 0 1,1 0-1,-1-1 1,1 1-1,-1 0 1,0-1-1,-1 1 1,1-1-1,-1 0 1,1 1-1,-1-1 1,0 0-1,0 0 1,0 0-1,-1 0 1,-4 5-1,7-9 21,-1 1-1,1 0 0,0 0 1,-1-1-1,1 1 0,0 0 0,-1-1 1,1 1-1,0 0 0,-1-1 1,1 1-1,0-1 0,0 1 1,0-1-1,-1 1 0,1 0 1,0-1-1,0 1 0,0-1 0,0 1 1,0-1-1,0 1 0,0-1 1,0 1-1,0 0 0,0-1 1,0 1-1,0-1 0,0 1 0,0-1 1,0 1-1,0-1 0,1 1 1,-1 0-1,0-1 0,1 0 1,4-23 30,35-90-23,-40 114 22,2 23 565,-2-22-592,0 0 0,0 0 0,0 0 0,0 0 0,0 0 0,0 0 0,0 0 0,0 0 0,0 1 0,0-1 0,1 0 0,-1 0-1,1 0 1,-1 0 0,1 0 0,-1 0 0,1 0 0,-1 0 0,1-1 0,0 1 0,-1 0 0,1 0 0,0 0 0,0-1 0,0 1 0,0 0 0,-1-1 0,1 1 0,0-1 0,0 1-1,0-1 1,0 1 0,0-1 0,1 0 0,-1 1 0,0-1 0,0 0 0,1 0 0,21 6-166,-1-1-1,28 2 1,-17-6-3304,-5-7-4537,-13-3-796</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5.328"/>
    </inkml:context>
    <inkml:brush xml:id="br0">
      <inkml:brushProperty name="width" value="0.025" units="cm"/>
      <inkml:brushProperty name="height" value="0.025" units="cm"/>
    </inkml:brush>
  </inkml:definitions>
  <inkml:trace contextRef="#ctx0" brushRef="#br0">56 1 12268,'0'0'7014,"0"9"-5930,-4 23 1636,-2-1 0,-17 57 0,4-17-390,16-49-1899,9-31-1239,10-35-3465,-9-20-4551,-6 26 2012</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10.429"/>
    </inkml:context>
    <inkml:brush xml:id="br0">
      <inkml:brushProperty name="width" value="0.025" units="cm"/>
      <inkml:brushProperty name="height" value="0.025" units="cm"/>
    </inkml:brush>
  </inkml:definitions>
  <inkml:trace contextRef="#ctx0" brushRef="#br0">0 37 11018,'0'0'8553,"60"-25"-8201,-30 22-288,0 2-641,0-3-2241,1 0-3588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5.669"/>
    </inkml:context>
    <inkml:brush xml:id="br0">
      <inkml:brushProperty name="width" value="0.025" units="cm"/>
      <inkml:brushProperty name="height" value="0.025" units="cm"/>
    </inkml:brush>
  </inkml:definitions>
  <inkml:trace contextRef="#ctx0" brushRef="#br0">10 4 9769,'0'0'19827,"-10"-3"-19795,16 10-192,1 0-1538,-2 1-2241,1 0-2564</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6.032"/>
    </inkml:context>
    <inkml:brush xml:id="br0">
      <inkml:brushProperty name="width" value="0.025" units="cm"/>
      <inkml:brushProperty name="height" value="0.025" units="cm"/>
    </inkml:brush>
  </inkml:definitions>
  <inkml:trace contextRef="#ctx0" brushRef="#br0">80 9 11211,'0'0'13725,"0"0"-13655,0 0 0,0 0 0,0-1 0,0 1 0,0 0 0,1 0 0,-1-1 0,0 1 1,0 0-1,0-1 0,0 1 0,-1 0 0,1 0 0,0-1 0,0 1 0,0 0 0,0 0 0,0-1 1,0 1-1,0 0 0,0 0 0,-1-1 0,1 1 0,0 0 0,0 0 0,0 0 0,0-1 0,-1 1 1,1 0-1,0 0 0,0 0 0,0-1 0,-1 1 0,1 0 0,0 0 0,0 0 0,-1 0 0,-3 1 19,1 0-1,0 1 0,0 0 1,0 0-1,0 0 0,0 0 1,0 0-1,0 0 0,0 1 1,1-1-1,0 1 0,-1 0 0,1 0 1,0 0-1,0 0 0,0 0 1,1 0-1,-1 1 0,1-1 1,0 0-1,0 1 0,0-1 0,-1 8 1,3-10-122,-1 0 0,0-1 0,1 1 0,-1 0-1,1 0 1,0 0 0,-1-1 0,1 1 0,0 0 0,-1-1 0,1 1 0,0-1 0,0 1 0,-1-1 0,1 1 0,0-1 0,0 1 0,0-1 0,0 0-1,-1 1 1,1-1 0,0 0 0,0 0 0,2 0 0,29 6-891,-24-5 523,2 1 37,0 0 0,-1 1 0,1 1-1,16 7 1,-24-10 391,-1-1 0,1 1 0,-1-1 0,1 1 0,-1 0 0,0-1 0,1 1 0,-1 0 0,0 0 0,0 0 0,1 0 0,-1 0 0,0 0 0,0 1 0,0-1 0,0 0 0,-1 0-1,1 1 1,0-1 0,-1 1 0,1-1 0,0 1 0,-1-1 0,0 0 0,1 1 0,-1 0 0,0-1 0,0 1 0,0-1 0,0 1 0,0-1 0,0 1 0,0-1 0,0 1 0,-1-1 0,1 1 0,-1-1 0,1 1 0,-1-1 0,1 1 0,-1-1-1,-1 2 1,-1 0 167,-1 1 0,0-1-1,0 0 1,0 0 0,0 0-1,0-1 1,-1 1 0,1-1-1,-1 0 1,1-1 0,-1 1-1,0-1 1,0 0 0,-8 1-1,-70 5 965,82-7-1182,1-1 0,-1 1 1,0 0-1,1 0 0,-1-1 0,1 1 1,-1 0-1,1 0 0,0-1 0,-1 1 1,1-1-1,-1 1 0,1 0 1,0-1-1,-1 1 0,1-1 0,0 1 1,-1-1-1,1 1 0,0-1 0,0 1 1,-1-1-1,1 0 0,0 1 0,0-1 1,0 1-1,0-1 0,0 1 0,0-1 1,0 0-1,0 1 0,0-1 0,0 1 1,0-1-1,0 1 0,1-1 0,-1 1 1,0-1-1,0 0 0,0 1 0,1-1 1,-1 1-1,0-1 0,1 1 0,-1 0 1,0-1-1,2 0 0,13-27-2439,55-66-10915,-42 55 5733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6.389"/>
    </inkml:context>
    <inkml:brush xml:id="br0">
      <inkml:brushProperty name="width" value="0.025" units="cm"/>
      <inkml:brushProperty name="height" value="0.025" units="cm"/>
    </inkml:brush>
  </inkml:definitions>
  <inkml:trace contextRef="#ctx0" brushRef="#br0">58 1 15471,'0'0'9475,"-3"9"-7441,2-6-1898,-39 121 3478,36-109-3488,0 1-1,2-1 1,0 1-1,1-1 1,0 1-1,3 30 1,-2-44-128,1-1 1,-1 0-1,0 1 1,0-1-1,0 0 1,1 0 0,-1 1-1,1-1 1,-1 0-1,1 0 1,-1 0 0,1 0-1,0 1 1,0-1-1,-1 0 1,1 0-1,0-1 1,0 1 0,0 0-1,0 0 1,0 0-1,0 0 1,0-1-1,1 1 1,-1-1 0,0 1-1,0-1 1,0 1-1,1-1 1,-1 0 0,0 1-1,0-1 1,1 0-1,-1 0 1,0 0-1,1 0 1,-1 0 0,0 0-1,0 0 1,1-1-1,-1 1 1,0 0-1,0-1 1,1 1 0,-1-1-1,0 1 1,2-2-1,1 0-47,1 0 0,-1-1 0,0 1 0,1-1 0,-1 0 0,-1 0 0,1-1 0,0 1 0,-1-1 0,0 0 0,4-4 0,-5 4 32,1 0 0,-1 0 0,0 0 0,0 0 0,-1 0 0,1 0 0,-1-1 0,0 1 0,0-1 0,0 1 0,-1-1 0,1 1 0,-1-1 0,0 1 0,-2-8 0,2 11 28,0 1 0,0 0 1,-1-1-1,1 1 0,0 0 1,-1 0-1,1 0 0,-1-1 1,1 1-1,0 0 0,-1 0 1,1 0-1,-1 0 0,1 0 1,0 0-1,-1 0 0,1 0 0,-1 0 1,1 0-1,-1 0 0,1 0 1,0 0-1,-1 0 0,1 0 1,-1 0-1,1 0 0,0 1 1,-1-1-1,1 0 0,0 0 1,-1 0-1,1 1 0,0-1 1,-1 0-1,1 1 0,0-1 1,-1 0-1,1 0 0,0 1 1,0-1-1,-1 0 0,1 1 1,0-1-1,0 1 0,0-1 0,0 0 1,-1 1-1,1-1 0,0 1 1,0-1-1,0 1 0,-11 20 228,10-18-226,1-1-1,-1 0 1,0 1 0,1-1-1,0 1 1,-1-1-1,1 1 1,0-1-1,0 0 1,1 1 0,-1-1-1,0 1 1,1-1-1,0 1 1,-1-1 0,1 0-1,0 1 1,0-1-1,0 0 1,1 0 0,-1 0-1,0 0 1,1 0-1,-1 0 1,1 0 0,0 0-1,4 2 1,-4-2-20,1-1 1,1 0-1,-1 0 1,0 0-1,0 0 0,0-1 1,0 1-1,1-1 1,-1 0-1,0 0 1,0 0-1,1 0 0,-1-1 1,0 1-1,0-1 1,0 0-1,1 0 1,-1 0-1,0 0 0,0 0 1,4-4-1,1 1-116,0-1 0,-1 0 0,1 0-1,-1-1 1,0 0 0,-1 0 0,0 0 0,0-1-1,0 0 1,-1 0 0,9-15 0,-21 37 325,1 0 0,0 1 0,2-1 0,0 1 1,0 0-1,2 0 0,-2 32 0,4-47-206,0-1 0,0 1 0,-1 0 1,1-1-1,0 1 0,0-1 0,1 1 0,-1 0 0,0-1 0,0 1 0,0 0 0,0-1 0,0 1 1,1-1-1,-1 1 0,0-1 0,1 1 0,-1-1 0,0 1 0,1-1 0,-1 1 0,0-1 0,1 1 1,-1-1-1,1 1 0,-1-1 0,1 0 0,-1 1 0,1-1 0,-1 0 0,1 1 0,-1-1 0,1 0 1,0 0-1,-1 0 0,1 0 0,-1 1 0,1-1 0,0 0 0,-1 0 0,1 0 0,0 0 1,-1 0-1,1 0 0,-1-1 0,1 1 0,0 0 0,1-1-156,0 1 0,0-1 0,0 0 0,0 0-1,0 0 1,0 0 0,0 0 0,0 0 0,-1-1 0,1 1 0,-1 0-1,3-3 1,1-3-1205,-1 1 0,0-1 0,-1 0 0,0 0 0,0 0 0,0 0 0,-1-1 0,0 1 0,1-9 0,3-21-8132</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6.748"/>
    </inkml:context>
    <inkml:brush xml:id="br0">
      <inkml:brushProperty name="width" value="0.025" units="cm"/>
      <inkml:brushProperty name="height" value="0.025" units="cm"/>
    </inkml:brush>
  </inkml:definitions>
  <inkml:trace contextRef="#ctx0" brushRef="#br0">24 1 13293,'0'0'12491,"-24"49"-12298,30-35-161,7 1-1346,3-3-1729,0-1-2818,3-3-6535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17.075"/>
    </inkml:context>
    <inkml:brush xml:id="br0">
      <inkml:brushProperty name="width" value="0.025" units="cm"/>
      <inkml:brushProperty name="height" value="0.025" units="cm"/>
    </inkml:brush>
  </inkml:definitions>
  <inkml:trace contextRef="#ctx0" brushRef="#br0">149 1 14221,'0'0'6780,"-3"10"-3950,-33 144 3996,29-82-6504,9-21-557,0 44 8,-3-88 236,1 0 1,-1-1-1,-1 1 1,1 0-1,-1-1 1,0 1-1,0-1 0,-1 0 1,0 0-1,-6 10 1,8-14 9,0-1-1,0 1 1,0-1-1,0 0 1,0 0-1,0 1 1,0-1-1,-1 0 1,1 0 0,0 0-1,-1 0 1,1 0-1,-1-1 1,1 1-1,-1 0 1,1-1 0,-1 1-1,0-1 1,-2 1-1,3-1 19,0 0 0,0-1-1,-1 1 1,1 0 0,0-1-1,0 1 1,0-1 0,-1 1-1,1-1 1,0 0 0,0 1 0,0-1-1,0 0 1,0 0 0,0 0-1,0 0 1,1 0 0,-1 0-1,-1-1 1,-2-4 93,1-1 0,0 1 0,0 0 1,1-1-1,0 1 0,0-1 0,-2-12 0,2 5-126,0-1-1,1 0 1,0 1 0,1-1 0,1 0-1,0 1 1,1-1 0,5-19-1,-4 28-10,-1 0-1,1 1 1,0-1-1,0 0 0,0 1 1,1 0-1,0-1 1,0 1-1,0 1 1,1-1-1,-1 1 0,1 0 1,0 0-1,0 0 1,1 0-1,-1 1 0,1 0 1,0 0-1,0 1 1,0 0-1,10-3 1,12-2-1014,19-7-4877,-19 3-983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3.085"/>
    </inkml:context>
    <inkml:brush xml:id="br0">
      <inkml:brushProperty name="width" value="0.025" units="cm"/>
      <inkml:brushProperty name="height" value="0.025" units="cm"/>
    </inkml:brush>
  </inkml:definitions>
  <inkml:trace contextRef="#ctx0" brushRef="#br0">44 183 7527,'0'0'7089,"-6"9"-5711,-22 27 42,19-18 2100,19-16-1827,17-15-532,5-15-713,-2-2 1,-1-1-1,46-61 0,-40 47-143,-35 44-271,1 1 0,-1 0 1,0-1-1,0 1 0,0-1 1,0 1-1,1 0 0,-1-1 1,0 1-1,0-1 0,1 1 1,-1 0-1,0-1 0,0 1 1,1 0-1,-1 0 0,0-1 1,1 1-1,-1 0 0,1 0 1,-1-1-1,0 1 0,1 0 1,-1 0-1,1 0 0,-1 0 1,1 0-1,-1 0 0,0-1 1,1 1-1,-1 0 0,1 0 1,-1 0-1,1 1 0,0-1 1,-2 18 278,-13 36-465,12-48 255,-3 12-167,-4 9-106,1 1 0,1 0 1,2 0-1,-3 45 0,8-73-53,0 1 1,1 0-1,-1-1 1,0 1-1,1-1 0,-1 1 1,0-1-1,1 1 0,-1-1 1,1 1-1,-1-1 0,1 1 1,-1-1-1,1 0 1,-1 1-1,1-1 0,0 0 1,-1 1-1,1-1 0,-1 0 1,1 0-1,0 1 0,-1-1 1,1 0-1,0 0 1,-1 0-1,1 0 0,0 0 1,-1 0-1,1 0 0,0 0 1,-1 0-1,1 0 0,0-1 1,-1 1-1,1 0 1,0 0-1,-1-1 0,1 1 1,-1 0-1,1-1 0,-1 1 1,2-1-1,14-11-7550</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3.521"/>
    </inkml:context>
    <inkml:brush xml:id="br0">
      <inkml:brushProperty name="width" value="0.025" units="cm"/>
      <inkml:brushProperty name="height" value="0.025" units="cm"/>
    </inkml:brush>
  </inkml:definitions>
  <inkml:trace contextRef="#ctx0" brushRef="#br0">124 82 7271,'0'0'3326,"1"-10"-598,2-34-33,-2 43-2585,-1-1-1,0 1 0,1-1 0,-1 1 1,1 0-1,0 0 0,-1-1 0,1 1 1,0 0-1,-1 0 0,1 0 0,0 0 0,0 0 1,0 0-1,0 0 0,0 0 0,0 0 1,1 0-1,-1 0 0,0 1 0,0-1 0,1 0 1,-1 1-1,0-1 0,1 1 0,-1 0 1,0-1-1,1 1 0,-1 0 0,0 0 0,1 0 1,-1 0-1,1 0 0,-1 0 0,0 0 1,1 1-1,-1-1 0,1 0 0,-1 1 1,0-1-1,1 1 0,1 0 0,3 2 52,1-1 0,-1 1 0,1 0 0,-1 1 1,0-1-1,8 8 0,-6-4-85,-1 1 0,0-1 1,0 2-1,-1-1 0,0 1 1,0 0-1,-1 0 1,0 0-1,0 1 0,-1 0 1,-1 0-1,0 0 0,0 0 1,-1 1-1,0-1 0,-1 1 1,0-1-1,0 1 0,-1-1 1,-3 20-1,-1-9 3,-1 1 0,0-1 0,-2 0-1,-1 0 1,0 0 0,-1-1 0,-2-1 0,0 0-1,-14 19 1,18-28-354,-80 107 1097,38-62-2789,-4-12-5773,34-33-4806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4.763"/>
    </inkml:context>
    <inkml:brush xml:id="br0">
      <inkml:brushProperty name="width" value="0.025" units="cm"/>
      <inkml:brushProperty name="height" value="0.025" units="cm"/>
    </inkml:brush>
  </inkml:definitions>
  <inkml:trace contextRef="#ctx0" brushRef="#br0">29 161 4773,'0'0'277,"10"-10"3887,-3 4-3800,53-57 4322,-53 55-3632,-1 0 0,0 0-1,0-1 1,-1 1 0,0-1-1,0-1 1,4-11-1,-13 21 1453,-7 11-2107,-13 17-624,10-9 323,0 1 0,2 1 0,0 0 0,1 1 0,1 0 0,1 1 0,1 0 0,2 0 0,0 1 0,1-1 0,1 1 0,1 0 0,1 36 0,3-55-79,-1 0-1,1 0 1,0 0 0,1 0-1,-1 0 1,1 0-1,0-1 1,0 1 0,0 0-1,1-1 1,0 0-1,-1 0 1,2 0-1,-1 0 1,0 0 0,1 0-1,0-1 1,-1 0-1,2 0 1,-1 0-1,6 4 1,-7-6 34,-1 0 0,0 0-1,1 0 1,-1-1 0,1 1 0,0-1 0,-1 1-1,1-1 1,-1 0 0,1 0 0,0 0 0,-1 0-1,1 0 1,-1-1 0,1 1 0,-1-1 0,4-1-1,-3 1 30,0-1 1,0 0-1,0 0 0,0 0 0,-1 0 0,1 0 0,-1-1 0,1 1 0,-1-1 0,0 0 0,0 1 0,0-1 1,-1 0-1,1 0 0,-1 0 0,2-6 0,-1 5-45,0-1 1,-1 1-1,0-1 1,0 1-1,0-1 1,0 0-1,-1 0 1,0 1-1,0-1 0,0 0 1,-1 0-1,-1-7 1,2 10-38,-1 1 0,0-1-1,1 1 1,-1-1 0,0 1 0,0 0 0,0-1 0,0 1-1,0 0 1,0-1 0,0 1 0,-1 0 0,1 0 0,0 0-1,-1 0 1,1 0 0,-1 0 0,1 1 0,-1-1 0,1 0-1,-1 1 1,0-1 0,1 1 0,-1 0 0,0 0 0,1-1-1,-1 1 1,0 0 0,1 0 0,-1 0 0,0 1 0,1-1-1,-1 0 1,0 1 0,1-1 0,-1 1 0,1-1 0,-3 2-1,2-1-13,-1 0-1,0 1 1,1-1-1,-1 1 0,1 0 1,0 0-1,-1-1 1,1 2-1,0-1 1,0 0-1,0 0 0,1 1 1,-1-1-1,0 1 1,1-1-1,0 1 1,0 0-1,-1-1 0,2 1 1,-1 0-1,0 0 1,0 0-1,1 0 0,0 0 1,-1 5-1,2-7 19,0-1-1,0 1 0,0-1 0,0 1 0,0 0 0,0-1 1,0 0-1,0 1 0,0-1 0,0 0 0,0 1 0,0-1 0,0 0 1,0 0-1,1 0 0,-1 0 0,0 0 0,0 0 0,0 0 1,0 0-1,0 0 0,0-1 0,2 0 0,27-5 98,-2-5-78,-1-2 0,0 0 1,-1-2-1,41-32 1,-34 25-83,-33 21 53,0 1-1,0 0 1,0 0 0,1-1-1,-1 1 1,0 0-1,0-1 1,1 1 0,-1 0-1,0 0 1,1 0 0,-1-1-1,0 1 1,1 0-1,-1 0 1,0 0 0,1 0-1,-1 0 1,1-1-1,-1 1 1,0 0 0,1 0-1,-1 0 1,1 0-1,-1 0 1,0 0 0,1 0-1,-1 1 1,0-1-1,1 0 1,-1 0 0,1 0-1,-1 0 1,0 0-1,1 0 1,-1 1 0,0-1-1,1 0 1,-1 0-1,0 1 1,1-1 0,-2 20-195,-16 28 128,16-46 92,-12 28 54,8-19-7,0 0 0,0 0-1,1 0 1,1 1-1,0-1 1,0 1-1,0 13 1,3-25-85,0 0 0,0 1 0,0-1 0,0 0 0,0 0 0,0 1 0,0-1 0,0 0 0,0 0 0,0 1 0,0-1 0,0 0 0,0 0 0,0 1 0,0-1 0,0 0 0,1 0 0,-1 1 0,0-1 0,0 0 0,0 0 0,0 0 0,1 0 0,-1 1 0,0-1-1,0 0 1,1 0 0,-1 0 0,0 0 0,0 0 0,1 1 0,-1-1 0,0 0 0,0 0 0,1 0 0,-1 0 0,0 0 0,0 0 0,1 0 0,-1 0 0,16-5-2132,9-13-5851,-12 0-1815</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5.188"/>
    </inkml:context>
    <inkml:brush xml:id="br0">
      <inkml:brushProperty name="width" value="0.025" units="cm"/>
      <inkml:brushProperty name="height" value="0.025" units="cm"/>
    </inkml:brush>
  </inkml:definitions>
  <inkml:trace contextRef="#ctx0" brushRef="#br0">116 0 15855,'0'0'10132,"-6"11"-9395,-19 39-19,-23 70-1,39-95-834,2 1 0,1 0-1,1 0 1,1 1 0,-1 36-1,5-63-1,0 1 0,0 0 0,0-1-1,0 1 1,0 0 0,1-1 0,-1 1-1,0 0 1,0-1 0,1 1 0,-1-1 0,0 1-1,1 0 1,-1-1 0,1 1 0,-1-1-1,1 1 1,-1-1 0,1 1 0,-1-1 0,1 0-1,0 1 1,0-1-49,-1 0 0,0 0-1,1 0 1,-1 0 0,0 0 0,0 0 0,1 0-1,-1 0 1,0 0 0,1 0 0,-1 0 0,0 0-1,1 0 1,-1 0 0,0 0 0,0 0 0,1 0-1,-1-1 1,0 1 0,0 0 0,1 0 0,-1 0-1,0-1 1,0 1 0,0 0 0,1 0 0,-1 0-1,0-1 1,0 1 0,0 0 0,0-1 0,1 1-1,-1 0 1,0 0 0,0-1 0,3-13-6318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05.562"/>
    </inkml:context>
    <inkml:brush xml:id="br0">
      <inkml:brushProperty name="width" value="0.025" units="cm"/>
      <inkml:brushProperty name="height" value="0.025" units="cm"/>
    </inkml:brush>
  </inkml:definitions>
  <inkml:trace contextRef="#ctx0" brushRef="#br0">1 275 17040,'0'0'9332,"11"-2"-8441,8-2-711,-1-1 0,-1-1-1,1 0 1,-1-1 0,0-1-1,0-1 1,-1 0 0,20-16 0,-7 1-59,-2-2 1,0-1-1,25-35 1,-12 14-64,-40 48-62,0-1 0,1 1-1,-1 0 1,0-1 0,0 1 0,1-1 0,-1 1-1,0 0 1,1-1 0,-1 1 0,0 0-1,1 0 1,-1-1 0,0 1 0,1 0 0,-1 0-1,1-1 1,-1 1 0,0 0 0,1 0-1,-1 0 1,1 0 0,-1 0 0,1-1 0,-1 1-1,1 0 1,-1 0 0,0 0 0,1 0-1,-1 0 1,1 1 0,-1-1 0,1 0-1,-1 0 1,1 0 0,-1 0 0,0 0 0,1 1-1,-1-1 1,1 0 0,-1 0 0,0 1-1,1-1 1,-1 0 0,0 0 0,1 1 0,-1-1-1,0 1 1,1-1 0,-1 0 0,0 1-1,0-1 1,0 0 0,1 1 0,-1-1-1,0 1 1,0-1 0,0 1 0,0-1 0,0 1-1,0-1 1,0 0 0,0 1 0,0-1-1,0 1 1,0-1 0,0 1 0,0-1 0,0 1-1,2 44-394,-2-36 368,0-8 9,1 32-506,7 43-1,-7-67-760,1 0 0,0-1 0,1 1 0,0-1 0,7 16-1,2-8-7769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10.790"/>
    </inkml:context>
    <inkml:brush xml:id="br0">
      <inkml:brushProperty name="width" value="0.025" units="cm"/>
      <inkml:brushProperty name="height" value="0.025" units="cm"/>
    </inkml:brush>
  </inkml:definitions>
  <inkml:trace contextRef="#ctx0" brushRef="#br0">189 1 11915,'0'0'6011,"-8"1"-4281,0 1-1518,-1 1 0,1 0 0,0 1 1,0-1-1,0 1 0,0 1 0,1 0 0,0 0 0,0 0 0,0 1 1,1 0-1,-1 0 0,1 1 0,1 0 0,-1 0 0,1 0 0,-6 12 1,4-7-7,1 0 1,-1 0 0,2 1-1,0 0 1,0 0 0,1 0 0,1 0-1,0 1 1,1 0 0,1-1 0,-1 20-1,3-30-198,-1 0-1,1 0 1,-1 0 0,1-1-1,0 1 1,0 0 0,0 0-1,1-1 1,-1 1 0,1 0-1,-1-1 1,1 1-1,0-1 1,0 0 0,0 0-1,0 0 1,0 0 0,5 3-1,-2-1-8,0-1-1,0 0 1,1-1-1,0 0 1,-1 1-1,1-2 1,0 1-1,0-1 1,8 1-1,-9-1-34,1 0-1,0 0 1,-1-1-1,1 0 1,0 0-1,0-1 1,-1 1-1,1-1 1,-1-1-1,1 1 1,-1-1-1,1 0 1,-1 0-1,0 0 1,0-1-1,0 0 1,0 0-1,0 0 1,-1 0 0,1-1-1,4-5 1,-8 8 37,0 0 0,0 0 1,0-1-1,0 1 0,0 0 1,0 0-1,-1-1 0,1 1 1,0-1-1,-1 1 1,1-1-1,-1 1 0,0-1 1,1 1-1,-1-1 0,0 1 1,0-1-1,0 1 0,0-1 1,0 1-1,0-1 0,-1 1 1,1-1-1,0 1 1,-1-1-1,1 1 0,-1-1 1,1 1-1,-1 0 0,0-1 1,0 1-1,0 0 0,0 0 1,0-1-1,0 1 1,0 0-1,0 0 0,0 0 1,0 0-1,0 0 0,-1 1 1,1-1-1,0 0 0,-1 0 1,1 1-1,-1-1 0,1 1 1,-1-1-1,1 1 1,-1 0-1,-1-1 0,2 1 33,-1-1-1,0 1 1,0-1-1,1 1 1,-1 0-1,0 0 1,0 0-1,0 0 1,1 0-1,-1 0 1,0 0-1,0 0 1,0 1-1,1-1 1,-1 1-1,0-1 1,0 1-1,1 0 1,-1 0-1,1 0 1,-1 0-1,1 0 1,-1 0-1,1 0 1,-1 0-1,1 0 1,0 1-1,0-1 1,0 1-1,-1-1 1,1 1-1,1-1 1,-1 1-1,0-1 1,0 1-1,1 0 1,-1 0-1,0 2 1,1-3-25,1 0 0,-1-1-1,1 1 1,-1 0 0,1-1 0,0 1 0,-1-1-1,1 1 1,-1 0 0,1-1 0,0 1 0,0-1 0,-1 0-1,1 1 1,0-1 0,0 0 0,-1 1 0,1-1-1,0 0 1,0 0 0,0 0 0,0 1 0,-1-1-1,1 0 1,0 0 0,0 0 0,1-1 0,35 1 22,-28-1-26,-2 1-185,0-1 0,0-1 0,0 1 1,0-1-1,0 0 0,0-1 0,0 0 0,-1 0 1,1 0-1,-1-1 0,0 0 0,8-7 0,31-16-1320,-45 29 1548,0 0 1,0 0 0,0 0 0,0 0 0,0 0-1,-1 0 1,1 0 0,-1 0 0,1-1 0,-1 1-1,1 0 1,-1 0 0,-2 2 0,-25 73 1647,27-72-1782,-1 1 0,1-1 0,0 1 0,1-1 0,-1 1 0,1 0-1,0-1 1,1 1 0,-1-1 0,1 1 0,0-1 0,3 9-1,8-1-4536,7-7-5221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6.374"/>
    </inkml:context>
    <inkml:brush xml:id="br0">
      <inkml:brushProperty name="width" value="0.025" units="cm"/>
      <inkml:brushProperty name="height" value="0.025" units="cm"/>
    </inkml:brush>
  </inkml:definitions>
  <inkml:trace contextRef="#ctx0" brushRef="#br0">1 0 5990,'0'0'19794,"4"14"-19308,1 7-287,-1 0-1,0 1 0,-2-1 1,0 1-1,-2 24 1,-1-30-58,-1 12 303,2-1 0,2 29 0,-2-55-425,0 0-1,0 0 1,0 0-1,0 0 0,1 0 1,-1 0-1,0 0 1,1 0-1,-1 0 1,0 0-1,1 0 1,-1 0-1,1 0 1,0 0-1,-1 0 1,1-1-1,0 1 1,-1 0-1,1 0 1,0-1-1,0 1 1,0-1-1,-1 1 1,1 0-1,0-1 1,0 1-1,2 0 1,-1-1 4,1 0 1,-1 0 0,0 0 0,1 0 0,-1 0-1,0-1 1,1 1 0,-1-1 0,0 1-1,0-1 1,5-2 0,2-1 13,0-1 0,-1 0 0,1-1 0,12-11 0,-11 8-11,-7 6-26,0 0 0,-1 0 0,1 0 0,0 0 0,1 1 0,-1-1 0,0 1 0,1 0 0,-1 0 0,1 0 0,0 1 0,-1-1 0,7-1 0,-9 6-7,0 0-1,0 0 1,0 0-1,-1 0 0,1 0 1,-1 1-1,0-1 1,0 0-1,0 0 1,-1 6-1,1-5 1,-15 112-709,15-116 672,0 0 0,0 1-1,0-1 1,0 0 0,0 1-1,1-1 1,-1 0 0,0 0-1,0 1 1,0-1 0,0 0 0,1 0-1,-1 1 1,0-1 0,0 0-1,0 0 1,1 0 0,-1 0-1,0 1 1,0-1 0,1 0 0,-1 0-1,0 0 1,0 0 0,1 0-1,-1 0 1,0 1 0,1-1-1,-1 0 1,0 0 0,0 0-1,1 0 1,-1 0 0,0 0 0,1 0-1,-1 0 1,0 0 0,0-1-1,1 1 1,-1 0 0,0 0-1,0 0 1,1 0 0,-1 0 0,0 0-1,0-1 1,1 1 0,-1 0-1,0 0 1,0 0 0,1-1-1,-1 1 1,16-10-1409,30-40-5508,-22 18-304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6.731"/>
    </inkml:context>
    <inkml:brush xml:id="br0">
      <inkml:brushProperty name="width" value="0.025" units="cm"/>
      <inkml:brushProperty name="height" value="0.025" units="cm"/>
    </inkml:brush>
  </inkml:definitions>
  <inkml:trace contextRef="#ctx0" brushRef="#br0">102 27 15278,'0'0'3353,"-12"7"-326,6-3-2542,-41 23 1388,44-25-1648,0 0 1,0 0-1,0 0 0,0 0 1,1 1-1,-1-1 1,1 1-1,0 0 0,0 0 1,0 0-1,0 0 0,0 0 1,1 0-1,-3 5 1,4-8-219,0 1 1,1-1 0,-1 1 0,0-1 0,0 0-1,0 1 1,1-1 0,-1 0 0,0 1 0,0-1-1,1 0 1,-1 1 0,0-1 0,0 0 0,1 1-1,-1-1 1,0 0 0,1 0 0,-1 1 0,1-1 0,-1 0-1,0 0 1,1 0 0,-1 0 0,1 0 0,-1 0-1,0 1 1,1-1 0,-1 0 0,1 0 0,-1 0-1,1 0 1,-1 0 0,0 0 0,1-1 0,-1 1-1,1 0 1,20-2 37,-12-1-56,0 0 0,0 0 1,0-1-1,0 0 0,-1-1 0,0 0 0,0 0 0,0-1 0,0 0 0,-1 0 1,0-1-1,6-7 0,34-28-99,-48 57 121,-19 48 169,13-44-118,0 1-1,2 0 1,0 0 0,1 1-1,-2 33 1,6-53-82,0 1 0,0 0 0,0-1 0,0 1 0,0 0 0,0-1 0,0 1 0,1-1 1,-1 1-1,1 0 0,-1-1 0,1 1 0,-1-1 0,1 1 0,0-1 0,0 0 0,0 1 0,0-1 0,0 0 0,0 1 0,0-1 0,0 0 1,1 0-1,-1 0 0,0 0 0,1 0 0,-1 0 0,1-1 0,-1 1 0,1 0 0,-1-1 0,1 1 0,-1-1 0,1 0 0,0 1 0,-1-1 1,1 0-1,0 0 0,-1 0 0,1 0 0,-1 0 0,1 0 0,0-1 0,2 0 0,2 0-435,0-1 0,0 1-1,0-1 1,0-1 0,0 1 0,0-1 0,-1 0-1,1-1 1,-1 1 0,9-8 0,-7 3-1131,1-1 1,-2 1-1,1-1 1,-1 0-1,8-17 1,6-18-4480</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7.070"/>
    </inkml:context>
    <inkml:brush xml:id="br0">
      <inkml:brushProperty name="width" value="0.025" units="cm"/>
      <inkml:brushProperty name="height" value="0.025" units="cm"/>
    </inkml:brush>
  </inkml:definitions>
  <inkml:trace contextRef="#ctx0" brushRef="#br0">80 0 9129,'0'0'11146,"-8"10"-8978,0 0-1705,0-1 0,1 2 0,0-1 0,1 1 0,0 0 0,0 1 0,1-1 0,1 1 1,0 0-1,1 0 0,-4 24 0,7-35-455,0 0 1,0 0-1,1 0 1,-1 0-1,0-1 1,1 1-1,-1 0 1,1 0-1,-1-1 1,1 1-1,-1 0 1,1-1-1,0 1 1,-1-1-1,1 1 1,0-1-1,-1 1 1,1-1-1,0 1 1,0-1-1,-1 1 1,1-1-1,0 0 1,0 0-1,0 1 1,0-1-1,0 0 1,-1 0-1,1 0 1,0 0-1,0 0 1,0 0-1,0 0 1,0 0-1,-1 0 1,1-1-1,1 1 1,38-8-49,-17-1-213,30-7-1024,-50 15 1185,0 1 0,0-1 0,0 1 0,0 0 0,1 0 0,-1 0 0,0 0 0,0 0 0,0 1-1,1 0 1,-1-1 0,0 1 0,5 2 0,-7-1 107,1-1-1,-1 0 1,0 1 0,0-1-1,1 1 1,-1-1 0,0 1-1,0 0 1,-1-1 0,1 1-1,0 0 1,-1 0 0,1-1-1,-1 1 1,1 0 0,-1 0 0,0 0-1,0 0 1,1 0 0,-2 0-1,1-1 1,0 1 0,0 0-1,-1 0 1,0 2 0,0 2 218,0-1 0,0 1 0,-1-1 1,0 0-1,0 0 0,0 0 0,-5 9 1,0-6 165,1 0 1,-1 0 0,-1-1 0,1 0 0,-18 12 0,21-16-267,0 0 0,-1-1 0,1 1 0,-1-1 0,0 0 0,1-1 0,-1 1 0,0-1-1,0 0 1,0 0 0,0 0 0,0-1 0,0 0 0,-7 0 0,11-1-177,-1 1 0,1-1-1,0 1 1,-1-1 0,1 0 0,0 1 0,0-1-1,0 0 1,-1 0 0,1 0 0,0 0 0,0 0-1,1 0 1,-1 0 0,0 0 0,0-1 0,0 1-1,1 0 1,-1 0 0,1-1 0,-1 1 0,1 0-1,-1-1 1,1 1 0,0-1 0,0 1-1,-1 0 1,1-1 0,0 1 0,1-4 0,-1 3-517,-1-1 0,2 0 1,-1 0-1,0 0 1,1 1-1,-1-1 0,1 0 1,0 1-1,0-1 0,0 0 1,0 1-1,0-1 0,0 1 1,1-1-1,2-2 1,13-8-4843,3 2-2311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7.480"/>
    </inkml:context>
    <inkml:brush xml:id="br0">
      <inkml:brushProperty name="width" value="0.025" units="cm"/>
      <inkml:brushProperty name="height" value="0.025" units="cm"/>
    </inkml:brush>
  </inkml:definitions>
  <inkml:trace contextRef="#ctx0" brushRef="#br0">1 84 15471,'0'0'8824,"11"1"-7084,0 0-1531,0-1 0,0 0 0,0 0-1,0-1 1,0 0 0,0-1 0,0-1 0,15-5-1,-6 1-149,31-16 43,-48 21-90,0 1 0,0-1 0,0 0 0,0 0-1,0 0 1,-1-1 0,1 1 0,-1 0 0,0-1 0,0 0 0,0 1 0,3-6-1,-7 2 221,-9 8-97,-11 11 48,11-2-20,0 1 1,0 1-1,1-1 0,-9 17 0,15-22-65,0 1-1,0-1 0,0 1 0,1-1 0,1 1 1,-1 0-1,1 0 0,0 1 0,-1 15 1,3-23-89,0 0 1,0 0 0,0 0-1,0 0 1,0 1 0,1-1-1,-1 0 1,0 0 0,0 0-1,1 0 1,-1 0 0,1 0-1,-1 0 1,0-1 0,1 1-1,0 0 1,-1 0-1,1 0 1,0 0 0,-1 0-1,1-1 1,0 1 0,0 0-1,0-1 1,-1 1 0,1-1-1,0 1 1,0-1 0,0 1-1,2 0 1,0-1 4,1 1 1,-1-1-1,1 0 0,-1 0 0,1 0 0,-1 0 1,0-1-1,1 0 0,5-1 0,6-3-1,-1 0-1,-1-1 0,21-12 1,-10 2-161,-19 11 81,1 1 0,-1 0-1,1 0 1,0 0 0,0 1-1,1 0 1,-1 1 0,1-1-1,-1 1 1,1 0 0,7-1-1,-13 4 71,-1 0 0,1 0 0,-1-1 0,1 1 0,0 0 0,-1 0 0,0 0 0,1 0 1,-1 0-1,1 0 0,-1 0 0,0 0 0,0 0 0,0 0 0,1 0 0,-1 0 0,0 0 0,0 0 0,0 0 0,-1 0 0,1 0 0,0 1 0,-3 30 291,3-30-268,0 0 2,-1 0-1,1 0 1,-1 0 0,1 0 0,0 0 0,0 0-1,0 0 1,0 0 0,0 0 0,1 0 0,-1 0 0,1 0-1,-1 0 1,1 0 0,0 0 0,0 0 0,0 0-1,0 0 1,0 0 0,0 0 0,0-1 0,0 1-1,3 2 1,-1-3 3,0 0 1,1 0-1,-1 0 0,0 0 1,1-1-1,-1 0 0,0 1 1,1-1-1,-1 0 0,1 0 1,-1-1-1,0 1 0,1-1 1,5-1-1,60-24-260,-59 22-220,0-1 0,0 1-1,0 0 1,1 1 0,-1 1 0,1-1 0,16 0 0,-27 3 389,1 0 1,-1 0-1,0 0 1,1 0-1,-1 0 1,0 0-1,1 0 1,-1 0-1,0 0 1,1 0-1,-1 0 1,0 0-1,1 0 1,-1 1-1,0-1 1,1 0-1,-1 0 1,0 0-1,0 0 1,1 1-1,-1-1 1,0 0-1,0 0 1,1 1-1,-1-1 1,0 0-1,0 1 1,0-1-1,1 0 1,-1 0-1,0 1 1,0-1-1,0 0 1,0 1-1,0-1 1,0 0-1,0 1 1,-5 16-464,-11 3-1966,5-14-2659,3-5-7210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8.353"/>
    </inkml:context>
    <inkml:brush xml:id="br0">
      <inkml:brushProperty name="width" value="0.025" units="cm"/>
      <inkml:brushProperty name="height" value="0.025" units="cm"/>
    </inkml:brush>
  </inkml:definitions>
  <inkml:trace contextRef="#ctx0" brushRef="#br0">168 34 12107,'0'0'10506,"-11"-6"-8584,-38-19-587,46 24-1259,0 0 1,0 1-1,0-1 1,1 1 0,-1 0-1,0 0 1,0 0-1,0 0 1,0 1-1,0-1 1,0 1-1,0 0 1,0 0 0,1 0-1,-1 0 1,0 0-1,1 0 1,-1 1-1,1 0 1,-1-1-1,1 1 1,-3 3-1,0-1-64,0 0 0,1 0 0,0 1 0,-1-1 0,2 1 0,-1 0 0,1 1 0,-4 6 0,6-11-11,1-1-1,0 1 0,0-1 0,0 1 1,0-1-1,0 1 0,0-1 0,0 1 1,0-1-1,0 1 0,0-1 0,0 1 1,0-1-1,0 1 0,0-1 1,1 1-1,-1-1 0,0 1 0,0-1 1,1 0-1,-1 1 0,0-1 0,0 1 1,1-1-1,-1 0 0,0 1 1,1-1-1,-1 0 0,1 1 0,-1-1 1,0 0-1,1 0 0,-1 1 0,1-1 1,-1 0-1,1 0 0,-1 0 0,1 0 1,-1 1-1,1-1 0,-1 0 1,2 0-1,27 3 17,-18-2-14,9 1-18,77 13-248,-91-13 246,1 0 0,0 0 0,-1 0 0,0 1 1,0 0-1,0 0 0,0 0 0,0 1 0,0 0 0,-1 0 1,9 8-1,-13-11 31,0 1-1,0-1 1,1 0 0,-1 0 0,0 1 0,-1-1 0,1 1-1,0-1 1,0 1 0,-1-1 0,1 1 0,0-1 0,-1 1-1,0 0 1,1-1 0,-1 1 0,0 0 0,0-1 0,0 1-1,0 0 1,0 0 0,0-1 0,-1 1 0,1 0 0,-1 2-1,-1-1 45,0-1 0,0 0 1,1 1-1,-1-1 0,-1 0 0,1 0 0,0 0 0,0 0 0,-1-1 0,1 1 0,-1-1 0,0 1 0,-3 1 0,-7 1 172,0 1 0,0-2 0,0 0 0,0 0 0,-16 0 0,28-2-218,1-1 1,-1 0 0,0 0 0,1 0-1,-1 1 1,1-1 0,-1 0 0,1 0-1,-1 0 1,1 0 0,-1 0 0,0 0-1,1 0 1,-1 0 0,1 0 0,-1-1-1,1 1 1,-1 0 0,1 0 0,-1 0-1,0-1 1,1 1 0,0 0 0,-1 0-1,1-1 1,-1 1 0,1 0 0,-1-1-1,1 1 1,0-1 0,-1 0 0,14-11-104,34-14-636,-45 26 693,28-14-529,90-48-2719,-107 54 3076,1-1-1,-1 0 1,-1-1-1,0 0 1,0-1 0,12-16-1,-28 41 3996,-3 7-3200,2 1-1,0-1 1,1 1-1,-2 24 1,6-45-594,0 0 0,1 1 0,-1-1 1,0 0-1,0 0 0,0 0 0,1 0 0,-1 0 1,0 0-1,1 0 0,-1 0 0,1 0 0,0 0 1,-1 0-1,1 0 0,0 0 0,-1 0 1,1 0-1,0 0 0,0-1 0,0 1 0,0 0 1,0-1-1,0 1 0,0 0 0,0-1 0,0 1 1,0-1-1,0 0 0,0 1 0,0-1 0,0 0 1,1 0-1,-1 0 0,0 0 0,0 0 0,0 0 1,0 0-1,0 0 0,1 0 0,-1 0 0,0 0 1,0-1-1,0 1 0,0-1 0,0 1 0,0-1 1,0 1-1,2-2 0,2 0-368,0 0 0,0-1-1,0 0 1,0 0 0,0 0 0,0 0 0,-1-1-1,0 0 1,5-4 0,-5 1-909,0 0 1,0 0-1,-1 0 0,1 0 1,-2-1-1,1 1 0,-1-1 1,0 1-1,-1-1 0,1-13 0,1-18-5978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8.713"/>
    </inkml:context>
    <inkml:brush xml:id="br0">
      <inkml:brushProperty name="width" value="0.025" units="cm"/>
      <inkml:brushProperty name="height" value="0.025" units="cm"/>
    </inkml:brush>
  </inkml:definitions>
  <inkml:trace contextRef="#ctx0" brushRef="#br0">0 0 9289,'0'0'15118,"47"58"-18353,-18-52-2659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9.057"/>
    </inkml:context>
    <inkml:brush xml:id="br0">
      <inkml:brushProperty name="width" value="0.025" units="cm"/>
      <inkml:brushProperty name="height" value="0.025" units="cm"/>
    </inkml:brush>
  </inkml:definitions>
  <inkml:trace contextRef="#ctx0" brushRef="#br0">103 182 16560,'0'0'3422,"-8"5"-743,-2 2-2072,-1 1 0,1 0 0,1 0 0,-16 18 0,22-23-502,0 0 1,1 1-1,-1-1 0,1 1 1,-1-1-1,1 1 1,0 0-1,1 0 0,-1 0 1,1 0-1,-1 0 1,1 0-1,1 0 0,-1 1 1,0-1-1,1 0 0,0 1 1,0-1-1,0 0 1,2 9-1,-1-11-101,0-1 0,0 1 1,1-1-1,-1 0 0,0 1 0,0-1 0,1 0 0,-1 0 0,1 0 1,-1 0-1,1 0 0,0 0 0,-1 0 0,1 0 0,0-1 0,-1 1 1,1-1-1,0 1 0,0-1 0,0 0 0,0 1 0,-1-1 0,1 0 1,0 0-1,0 0 0,0-1 0,2 1 0,4-1 7,-1 0 0,1 0 0,0 0 0,-1-1 0,11-4 0,-8 1-25,1 0 0,-1-1 1,-1-1-1,1 1 0,-1-1 1,0-1-1,-1 0 1,0 0-1,0-1 0,0 0 1,-2 0-1,1 0 0,-1-1 1,6-13-1,-6 10 6,0 0 0,-1-1 0,-1 0 0,0 0 0,-1 0-1,0 0 1,-1 0 0,-1-1 0,0 1 0,-3-28 0,3 40 8,-1 1-1,0 0 1,0 0-1,-1-1 1,1 1-1,0 0 1,0 0 0,-1-1-1,1 1 1,0 0-1,-1 0 1,1 0-1,-1 0 1,0-1 0,1 1-1,-1 0 1,0 0-1,1 0 1,-1 1-1,0-1 1,0 0 0,0 0-1,0 0 1,0 0-1,0 1 1,0-1 0,0 1-1,0-1 1,-1 1-1,1-1 1,0 1-1,0-1 1,0 1 0,-1 0-1,1 0 1,0 0-1,0 0 1,-1 0-1,1 0 1,0 0 0,0 0-1,-1 0 1,1 0-1,0 1 1,0-1-1,0 0 1,-1 1 0,1-1-1,0 1 1,0 0-1,0-1 1,-2 2 0,-4 2 10,0 1 0,0-1 0,0 1 0,1 0 0,0 0 0,-9 11 0,10-10 37,0 0 0,1 1-1,-1-1 1,2 1 0,-1 0 0,-4 13 0,8-18-44,-1-1 0,0 1 0,1 0 1,-1-1-1,1 1 0,0 0 0,0 0 1,-1 0-1,1 0 0,0-1 0,1 1 1,-1 0-1,0 0 0,0 0 0,1-1 1,-1 1-1,1 0 0,0-1 0,-1 1 0,1 0 1,0-1-1,0 1 0,0-1 0,0 1 1,0-1-1,0 1 0,1-1 0,-1 0 1,0 0-1,1 1 0,-1-1 0,1 0 0,2 1 1,58 17-1465,-54-18 428,0 1 0,0 0-1,0 1 1,0-1 0,0 1 0,0 1 0,-1-1 0,1 2-1,12 8 1,-18-11 627,-1 0-1,0 0 0,1-1 0,-1 1 1,0 0-1,0 0 0,0 1 0,0-1 1,0 0-1,-1 0 0,1 0 1,0 5-1,0-3 299,-1 1 0,0-1-1,0 1 1,0-1 0,-1 1 0,1-1 0,-1 0 0,0 1 0,-3 6 0,-2 3-1334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29.685"/>
    </inkml:context>
    <inkml:brush xml:id="br0">
      <inkml:brushProperty name="width" value="0.025" units="cm"/>
      <inkml:brushProperty name="height" value="0.025" units="cm"/>
    </inkml:brush>
  </inkml:definitions>
  <inkml:trace contextRef="#ctx0" brushRef="#br0">75 181 9353,'0'0'13864,"-9"-1"-12498,6 0-1289,1 1-1,-1 0 0,0-1 1,0 1-1,0 0 0,1 0 1,-1 1-1,0-1 0,0 1 1,0-1-1,1 1 0,-1 0 1,0 0-1,-3 2 0,4-1 1,0 0-1,0 0 0,1 0 1,-1 0-1,1 0 1,-1 0-1,1 1 0,0-1 1,0 0-1,0 1 1,0-1-1,0 1 0,0-1 1,1 1-1,0-1 1,-1 1-1,1 0 0,0-1 1,0 1-1,1 4 1,-1-6-46,-1 0 0,1 0 0,1 0 0,-1 1 1,0-1-1,0 0 0,0 0 0,1 0 0,-1 1 1,0-1-1,1 0 0,-1 0 0,1 0 1,0 0-1,-1 0 0,1 0 0,0 0 0,-1 0 1,1 0-1,0 0 0,0-1 0,0 1 0,0 0 1,0 0-1,0-1 0,2 2 0,0-1-7,-1-1 0,1 1 0,0 0 0,0-1 0,0 0 0,0 0 0,0 0 0,0 0 0,-1 0 0,1 0 0,3-2 0,2 1-11,0-1 0,0-1-1,0 0 1,0 0 0,-1 0 0,1-1 0,9-7 0,-7 2-21,0 0 1,-1-1-1,0 0 1,0-1 0,-1 0-1,-1 0 1,0-1-1,0 0 1,-1 0 0,-1-1-1,0 1 1,-1-1-1,0 0 1,-1-1-1,0 1 1,-1 0 0,1-28-1,-17 46 377,10 1-266,0 0 0,0 0 1,1 1-1,0-1 1,0 1-1,0 0 1,1-1-1,0 1 1,0 0-1,1 0 1,-1 9-1,1-6-15,0 0-1,0 0 1,1 0 0,0 0 0,1 0-1,0 0 1,5 16 0,-5-22-82,1 0 0,0-1 1,1 1-1,-1-1 0,0 1 1,1-1-1,0 0 0,-1 0 1,1 0-1,1-1 0,-1 1 1,0-1-1,1 1 0,-1-1 1,1 0-1,-1-1 0,1 1 1,0 0-1,0-1 0,0 0 0,0 0 1,0 0-1,0-1 0,0 1 1,0-1-1,0 0 0,1 0 1,4-1-1,1 0-42,1 0 0,0 0 0,-1-1 0,1 0 0,-1-1 0,0 0 0,0-1 0,0 0 1,16-10-1,-16 7-6,-1-1 0,0 0 1,-1 0-1,9-11 0,-20 25 15,-18 53 188,20-57-154,1-1 0,0 0 0,-1 0 0,1 1 0,0-1 0,-1 0 0,1 1 0,0-1 0,0 0 0,0 1 0,0-1 0,0 0 0,0 1 0,1-1 0,-1 0 0,0 0 0,1 1 0,-1-1 0,1 0 0,-1 0 1,1 0-1,0 1 0,-1-1 0,1 0 0,0 0 0,0 0 0,0 0 0,0 0 0,0 0 0,0-1 0,0 1 0,0 0 0,0 0 0,0-1 0,0 1 0,0 0 0,1-1 0,-1 0 0,0 1 0,2-1 0,3 1-17,0-1-1,0 0 1,0 0-1,1-1 0,-1 0 1,0 0-1,0-1 1,0 1-1,-1-1 1,1-1-1,0 1 1,-1-1-1,1 0 1,-1 0-1,0 0 1,0-1-1,0 0 0,0 0 1,-1 0-1,7-8 1,-6 5-65,1 0-1,-1 0 1,0 0 0,-1-1-1,0 0 1,0 0 0,-1 0-1,0 0 1,0 0 0,-1-1-1,0 1 1,0-1 0,0-16-1,-2 24 80,0 0 0,0 0 0,0 0 0,0 0-1,0 0 1,0 0 0,0 0 0,0 0 0,-1 0 0,1 0-1,0 0 1,-1 0 0,1 1 0,-1-1 0,1 0-1,-1 0 1,1 0 0,-1 1 0,1-1 0,-1 0 0,0 1-1,1-1 1,-1 0 0,0 1 0,0-1 0,0 1 0,1-1-1,-1 1 1,0-1 0,0 1 0,0 0 0,0 0 0,0-1-1,0 1 1,0 0 0,0 0 0,0 0 0,0 0 0,1 0-1,-1 0 1,0 0 0,0 0 0,0 0 0,0 1 0,-2-1-1,0 1 40,0 0-1,1 0 0,-1 0 1,0 0-1,0 0 0,1 1 1,-1-1-1,1 1 1,-1-1-1,1 1 0,0 0 1,-1 0-1,1 0 0,-2 3 1,1-1 15,1 0 0,-1 0 0,1 0 1,0 1-1,0-1 0,0 1 0,1-1 0,0 1 1,-1-1-1,2 1 0,-1 0 0,0 0 1,1-1-1,0 1 0,0 0 0,1 0 1,-1-1-1,1 1 0,2 9 0,-1-10-44,0-1-1,1 1 1,-1 0-1,1-1 1,-1 0 0,1 1-1,0-1 1,0 0-1,1 0 1,-1-1-1,0 1 1,1-1-1,0 0 1,0 0 0,-1 0-1,1 0 1,0 0-1,1-1 1,-1 0-1,0 0 1,8 1-1,7 1-239,-1 0-1,0-2 0,29-1 1,-40 0-191,-1-1 0,0 0 0,0 0 1,1-1-1,-1 0 0,6-3 0,-9 4-61,0 0 0,0-1-1,-1 0 1,1 0-1,0 0 1,-1 0-1,0 0 1,1 0 0,-1 0-1,0-1 1,0 1-1,0-1 1,1-3-1,8-21-5980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0.041"/>
    </inkml:context>
    <inkml:brush xml:id="br0">
      <inkml:brushProperty name="width" value="0.025" units="cm"/>
      <inkml:brushProperty name="height" value="0.025" units="cm"/>
    </inkml:brush>
  </inkml:definitions>
  <inkml:trace contextRef="#ctx0" brushRef="#br0">1 1 17392,'0'0'10795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0.429"/>
    </inkml:context>
    <inkml:brush xml:id="br0">
      <inkml:brushProperty name="width" value="0.025" units="cm"/>
      <inkml:brushProperty name="height" value="0.025" units="cm"/>
    </inkml:brush>
  </inkml:definitions>
  <inkml:trace contextRef="#ctx0" brushRef="#br0">23 0 9513,'0'0'12684,"14"66"-11403,-14-22 0,-1 5-416,-6 1-480,4 0-225,2-4-96,1-5-64,0-7-417,0-10-1248,0-9-577,0-11-865,-7-4-2210,-10-8-2659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3.930"/>
    </inkml:context>
    <inkml:brush xml:id="br0">
      <inkml:brushProperty name="width" value="0.025" units="cm"/>
      <inkml:brushProperty name="height" value="0.025" units="cm"/>
    </inkml:brush>
  </inkml:definitions>
  <inkml:trace contextRef="#ctx0" brushRef="#br0">24 0 10826,'0'15'2915,"-1"4"-2851,-5 4 128,0 5-160,3 2-32,1 5 0,0-3-32,1-1-288,-1-3-545,2-5 769,-1-4 160,1-5 160,0-3-160,0-1 0,0-2-320,0 0-1890,0 0-1826</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0.755"/>
    </inkml:context>
    <inkml:brush xml:id="br0">
      <inkml:brushProperty name="width" value="0.025" units="cm"/>
      <inkml:brushProperty name="height" value="0.025" units="cm"/>
    </inkml:brush>
  </inkml:definitions>
  <inkml:trace contextRef="#ctx0" brushRef="#br0">0 93 10826,'0'0'3465,"13"-11"-134,-4 3-2686,-2 2-300,-1 0 0,1 0-1,1 0 1,-1 1-1,1 1 1,0-1 0,0 1-1,0 0 1,0 1 0,16-4-1,11 0 1230,67-3 0,-85 10-1464,0 0 0,-1 1 0,1 1 0,0 0 0,-1 1 1,18 6-1,-31-8-107,0-1 0,0 1 0,-1 1 0,1-1 0,0 0 0,-1 1 0,1-1 0,-1 1 0,0 0 0,1 0 0,-1 0 0,0 0 0,0 0 0,0 0 0,0 1 0,-1-1 0,1 1 0,-1-1 0,1 1 0,-1-1 0,2 7 0,-3-7 5,0 1 0,0 0 0,0 0 0,0 0 0,0-1 0,-1 1 0,1 0 0,-1 0 0,0-1 0,0 1 0,0 0 0,0-1 0,0 1 0,-1-1 0,1 1 0,-1-1 0,0 0 0,1 0 0,-1 0 0,0 0 0,0 0 0,-5 3 0,-76 55 1155,62-47-669,1 1 1,0 0 0,1 2-1,-28 30 1,45-45-466,1 0 1,0 1 0,-1-1-1,1 1 1,0 0-1,0-1 1,0 1-1,0 0 1,0 0 0,0 0-1,1 0 1,-1 0-1,1 0 1,-1 0-1,1 0 1,0 0-1,0 0 1,0 0 0,0 4-1,1-5-15,-1 1-1,1-1 1,0 1-1,0-1 1,0 0-1,0 1 1,0-1-1,0 0 1,0 0-1,1 0 1,-1 1 0,0-1-1,1 0 1,-1-1-1,0 1 1,1 0-1,-1 0 1,4 0-1,6 3-34,1-1 0,-1-1-1,1 0 1,0 0 0,13-1 0,128 1-4829,-54-13-6129,-64 3 2790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1.095"/>
    </inkml:context>
    <inkml:brush xml:id="br0">
      <inkml:brushProperty name="width" value="0.025" units="cm"/>
      <inkml:brushProperty name="height" value="0.025" units="cm"/>
    </inkml:brush>
  </inkml:definitions>
  <inkml:trace contextRef="#ctx0" brushRef="#br0">144 12 12524,'0'0'4367,"-11"0"-1026,6-1-3127,0 1-1,0 0 0,-1 0 0,1 0 0,0 1 1,0 0-1,0 0 0,0 0 0,0 0 0,0 1 1,0 0-1,0 0 0,1 0 0,-1 1 0,1 0 1,-1-1-1,1 2 0,0-1 0,0 0 0,1 1 0,-1 0 1,1 0-1,-1 0 0,1 0 0,0 0 0,1 1 1,-1-1-1,1 1 0,0 0 0,-2 7 0,3-10-201,0 0-1,1 0 0,-1 0 1,1 1-1,0-1 0,0 0 0,-1 0 1,2 0-1,-1 1 0,0-1 1,0 0-1,1 0 0,-1 0 1,1 1-1,-1-1 0,1 0 0,0 0 1,0 0-1,0 0 0,0 0 1,0-1-1,1 1 0,-1 0 0,0 0 1,1-1-1,0 1 0,-1-1 1,1 1-1,0-1 0,0 0 1,-1 1-1,5 0 0,0 0-17,0 0 1,0-1-1,0 0 0,1 0 0,-1 0 1,0-1-1,1 0 0,-1 0 0,0-1 1,12-2-1,-11 1-18,0 0-1,-1 0 1,1-1-1,-1 0 1,1 0 0,-1-1-1,0 1 1,-1-1-1,1-1 1,-1 1 0,1-1-1,-1 0 1,-1 0-1,1-1 1,-1 1 0,0-1-1,0 0 1,0 0-1,-1 0 1,0-1 0,-1 1-1,1-1 1,-1 0-1,0 0 1,-1 0 0,1 1-1,-1-14 1,0 20 35,-1 0-1,0-1 1,0 1 0,0-1 0,0 1 0,0 0 0,0-1-1,0 1 1,0-1 0,0 1 0,0-1 0,0 1 0,0 0-1,0-1 1,0 1 0,-1-1 0,1 1 0,0 0 0,0-1-1,0 1 1,-1-1 0,1 1 0,0 0 0,0-1 0,-1 1-1,1 0 1,0-1 0,-1 1 0,1 0 0,0 0 0,-1-1-1,1 1 1,0 0 0,-1 0 0,1 0 0,-1-1 0,-14 10 200,-10 25 122,21-28-278,1 1 0,0 0 0,1 0 0,-1 0 0,1 1 0,1-1 0,-1 0 0,1 1 0,0-1 0,1 9 0,0-14-100,1 1-1,-1-1 1,1 1-1,-1-1 0,1 0 1,0 0-1,0 1 1,0-1-1,0 0 1,0 0-1,1 0 1,-1 0-1,1 0 1,-1 0-1,1-1 1,0 1-1,-1 0 1,1-1-1,0 1 1,0-1-1,0 0 1,0 0-1,0 1 1,1-1-1,-1-1 1,0 1-1,0 0 1,1-1-1,-1 1 1,1-1-1,-1 1 1,0-1-1,1 0 1,3 0-1,3 0-1109,0 1 0,0-1-1,1-1 1,16-2 0,7-10-4632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1.657"/>
    </inkml:context>
    <inkml:brush xml:id="br0">
      <inkml:brushProperty name="width" value="0.025" units="cm"/>
      <inkml:brushProperty name="height" value="0.025" units="cm"/>
    </inkml:brush>
  </inkml:definitions>
  <inkml:trace contextRef="#ctx0" brushRef="#br0">70 0 17649,'0'0'2130,"-8"11"85,-1 1-1532,1 0 0,1 1 0,0 0 0,1 0 1,1 1-1,-6 19 0,9-27-569,0 0-1,1 0 1,0 1 0,0-1 0,0 1-1,1-1 1,0 1 0,0-1 0,1 1 0,-1-1-1,2 0 1,-1 1 0,1-1 0,0 0 0,0 0-1,0 0 1,1 0 0,0 0 0,7 9-1,-9-12-105,1-1 0,0 1-1,1-1 1,-1 0 0,0 1-1,1-1 1,-1 0 0,1 0-1,-1-1 1,1 1 0,0-1-1,0 1 1,0-1 0,0 0-1,0 0 1,0 0 0,0 0-1,0-1 1,1 1 0,-1-1-1,0 0 1,0 0 0,0 0-1,1 0 1,5-2 0,-2 0-9,1-1-1,-1 0 1,0 0 0,0-1 0,-1 0-1,1-1 1,-1 1 0,0-1 0,8-7-1,4-1-237,-9 17 157,-6 33 215,-4-34-116,1 0-1,0 1 0,-1-1 1,1 1-1,0-1 0,1 0 1,-1 1-1,0-1 1,1 0-1,0 1 0,0-1 1,0 0-1,0 0 1,1 0-1,-1 0 0,1 0 1,3 5-1,-1-6-25,0 0 0,1-1 1,-1 1-1,1-1 0,0 0 0,-1 0 0,1-1 0,0 1 0,-1-1 0,1 0 1,0-1-1,0 1 0,-1-1 0,1 1 0,-1-1 0,1-1 0,0 1 1,-1-1-1,8-3 0,7-4-379,-1-1 1,33-23-1,-40 25 282,18-8 25,-28 16 105,-1 0 0,0 1 0,1-1 1,-1 1-1,0-1 0,1 1 0,-1-1 0,0 1 0,1-1 0,-1 1 0,0-1 0,0 1 0,0 0 0,0-1 0,0 1 0,0-1 0,1 1 0,-1-1 0,0 1 0,-1 0 0,1-1 0,0 1 0,0-1 0,0 1 0,0 0 0,0-1 0,-1 1 1,1-1-1,0 1 0,0-1 0,-1 1 0,1 0 0,-8 21 469,6-16-310,0-1 0,0 1 0,0-1 0,1 1 0,0-1 1,0 1-1,0 0 0,1 0 0,0 10 0,0-15-159,1 0 0,0 0 0,0-1-1,0 1 1,0 0 0,0-1 0,0 1 0,0-1 0,0 1-1,0-1 1,0 0 0,0 1 0,0-1 0,0 0 0,0 0 0,0 1-1,0-1 1,0 0 0,0 0 0,1 0 0,-1-1 0,0 1 0,0 0-1,0 0 1,2-1 0,31-6 23,39-30-162,-59 29-144,0 0-1,0 1 1,0 1 0,1 0 0,21-5-1,-36 11 258,0 1-1,1-1 0,-1 0 0,0 1 1,1-1-1,-1 1 0,0-1 1,0 1-1,1-1 0,-1 1 0,0-1 1,0 1-1,0-1 0,0 1 1,0-1-1,1 1 0,-1-1 0,0 1 1,0-1-1,-1 1 0,1-1 0,0 1 1,0-1-1,0 1 0,0-1 1,0 1-1,0-1 0,-1 1 0,1-1 1,0 1-1,0-1 0,-1 1 1,1-1-1,0 1 0,-1-1 0,1 0 1,0 1-1,-1 0 0,-11 22 232,7-16-112,3-4-43,0 0-1,0 0 1,0 0 0,1 0-1,-1 0 1,1 0 0,0 0 0,0 1-1,0-1 1,0 0 0,0 1-1,1-1 1,-1 0 0,1 5 0,3-7-54,0-1 1,0 1-1,-1 0 1,1-1-1,0 1 1,0-1-1,0 0 1,0 0-1,0 0 1,0 0-1,0-1 1,6-1 0,5-2-125,0-1 1,0 0-1,19-11 1,-24 10-297,1 1 1,-1 1-1,1 0 1,0 0-1,0 1 1,0 0-1,1 1 1,12-2-1,-24 8 61,1-1-1,-1 1 0,0-1 0,0 0 0,-1 0 0,1 0 0,-1 1 0,-2 3 0,3-5 100,-11 20-2048,9-6-2545,3-11-1071</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2.111"/>
    </inkml:context>
    <inkml:brush xml:id="br0">
      <inkml:brushProperty name="width" value="0.025" units="cm"/>
      <inkml:brushProperty name="height" value="0.025" units="cm"/>
    </inkml:brush>
  </inkml:definitions>
  <inkml:trace contextRef="#ctx0" brushRef="#br0">25 56 16400,'0'0'11306,"10"0"-11012,-8 0-276,54-4 89,-54 4-103,1-1 1,-1 0-1,0 1 0,0-1 1,0 0-1,0 0 1,0 0-1,0 0 0,0 0 1,0-1-1,3-2 1,-5 3-2,1 0 1,0 0 0,-1 0-1,1 0 1,-1 0 0,1 0 0,-1 0-1,0 0 1,1 0 0,-1 0-1,0 0 1,0 0 0,0-1-1,0 1 1,0 0 0,0 0-1,0 0 1,0 0 0,0 0 0,-1 0-1,1 0 1,0-1 0,-1 1-1,1 0 1,-1 0 0,0-1-1,0 1-3,0 1 0,0-1-1,0 0 1,0 0 0,0 1-1,0-1 1,0 1-1,0-1 1,-1 1 0,1-1-1,0 1 1,0 0 0,-1-1-1,1 1 1,0 0-1,0 0 1,-1 0 0,1 0-1,0 0 1,0 0 0,-1 1-1,1-1 1,0 0-1,-2 1 1,-31 11-17,28-7 58,1-1 0,0 1 0,1 0 0,0 1 1,-1-1-1,2 1 0,-1 0 0,0 0 0,1 0 0,1 0 1,-1 0-1,-3 13 0,6-17-28,-1 0 0,0 0 0,1 0 0,0 0 0,-1 1 0,1-1 0,0 0 0,0 0 0,0 1 0,1-1 0,-1 0 0,0 0 0,1 0 0,0 0 0,-1 0 0,1 1 0,0-1 0,0 0 0,0 0 0,0-1 0,0 1 0,1 0 0,-1 0 0,1-1 0,-1 1 0,1 0 0,-1-1 0,1 0 0,0 1 0,0-1 0,0 0 0,0 0 0,0 0 0,0 0 0,0 0 0,0 0 0,0-1 0,0 1 0,0-1 0,0 0 0,1 1 0,2-1 0,7 1-35,0 0 1,0-1-1,0-1 1,0 0-1,-1 0 0,1-1 1,0-1-1,19-7 0,1-3-261,51-28-1,-66 31 315,-15 9 54,-3 4 16,1 0-1,-1 0 1,0 0-1,0-1 1,0 1-1,0 0 1,-1-1-1,1 1 1,-1-1-1,0 0 1,-2 4-1,-12 23 653,15-28-734,1 0-1,-1 0 1,1 0-1,0 0 0,0 0 1,-1 1-1,1-1 1,0 0-1,0 0 1,0 0-1,0 0 0,0 1 1,0-1-1,0 0 1,1 0-1,-1 0 1,0 0-1,1 0 0,-1 0 1,1 0-1,-1 0 1,1 0-1,-1 0 1,1 0-1,0 0 0,-1 0 1,1 0-1,0 0 1,0 0-1,0-1 1,0 1-1,0 0 0,0-1 1,0 1-1,0-1 1,0 1-1,0-1 0,0 1 1,0-1-1,0 0 1,0 1-1,0-1 1,0 0-1,1 0 0,-1 0 1,0 0-1,0 0 1,0 0-1,0 0 1,1 0-1,-1 0 0,0-1 1,0 1-1,2-1 1,5-1-97,1-1 0,-1 1 1,0-1-1,0-1 0,0 1 1,9-7-1,23-18-2726,-14 7-6126,-19 16 170</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2.577"/>
    </inkml:context>
    <inkml:brush xml:id="br0">
      <inkml:brushProperty name="width" value="0.025" units="cm"/>
      <inkml:brushProperty name="height" value="0.025" units="cm"/>
    </inkml:brush>
  </inkml:definitions>
  <inkml:trace contextRef="#ctx0" brushRef="#br0">114 1 16047,'0'0'6267,"-5"11"-3982,-7 16-1453,2-1-1,1 2 0,2-1 0,0 1 1,2 0-1,-2 32 0,7-58-831,0-1-1,0 1 1,0 0 0,1 0 0,-1-1-1,0 1 1,1 0 0,0-1-1,-1 1 1,1 0 0,0-1-1,0 1 1,-1-1 0,1 1-1,1-1 1,-1 0 0,0 1-1,0-1 1,0 0 0,1 0-1,-1 0 1,0 0 0,1 0 0,-1 0-1,1 0 1,-1 0 0,1 0-1,0-1 1,-1 1 0,1-1-1,0 1 1,-1-1 0,1 0-1,0 0 1,2 0 0,9 1-486,0-1 1,0 0-1,27-5 1,-3 1-1432,-55 25 4453,6-13-2078,-2 1 0,1-1 0,-1-1 0,-19 6 0,26-10-432,0-1-1,-1 1 1,0-2 0,1 1-1,-1-1 1,0 0 0,0-1 0,0 0-1,0 0 1,-10-2 0,18 2-74,0 0 1,-1 0 0,1 0 0,-1 0-1,1 0 1,0 0 0,-1 0 0,1 0-1,-1 0 1,1-1 0,0 1 0,-1 0 0,1 0-1,0 0 1,-1 0 0,1-1 0,0 1-1,-1 0 1,1 0 0,0-1 0,0 1-1,-1 0 1,1-1 0,0 1 0,0 0-1,-1-1 1,1 1 0,0 0 0,0-1 0,0 1-1,0 0 1,0-1 0,0 1 0,-1-1-1,1 1 1,0 0 0,0-1 0,0 1-1,0-1 1,0 1 0,0 0 0,1-1-1,-1 1 1,0 0 0,0-1 0,0 1-1,0-1 1,0 1 0,0 0 0,1-1 0,16-13-3796,59 4-5690,-60 9 7386,22-1-2738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2.964"/>
    </inkml:context>
    <inkml:brush xml:id="br0">
      <inkml:brushProperty name="width" value="0.025" units="cm"/>
      <inkml:brushProperty name="height" value="0.025" units="cm"/>
    </inkml:brush>
  </inkml:definitions>
  <inkml:trace contextRef="#ctx0" brushRef="#br0">47 80 13164,'0'0'16923,"3"-2"-16752,-1 0-149,1 0 0,0 0-1,1 1 1,-1 0 0,0-1 0,0 1 0,1 0 0,5-1-1,30-11 98,-38 12-114,0 0 0,0 0 0,1 0 0,-1 0 0,0 0-1,0 0 1,0 0 0,0-1 0,0 1 0,0 0 0,-1-1 0,1 1 0,0-1-1,-1 1 1,1-1 0,-1 1 0,1-1 0,-1 0 0,0 1 0,0-1 0,0 1 0,1-1-1,-2-2 1,1 2-2,-1 1 0,0 0 0,0 0 0,1 0 0,-1 0 0,0 0 0,0 1 0,0-1-1,0 0 1,0 0 0,0 1 0,0-1 0,0 0 0,0 1 0,0-1 0,-1 1 0,1-1 0,0 1-1,0 0 1,0 0 0,-1-1 0,1 1 0,0 0 0,0 0 0,-1 0 0,1 0 0,0 0 0,-2 1-1,-39 3 101,38-2-78,0 0 0,0 0-1,0 0 1,0 1 0,1-1-1,-1 1 1,1 0 0,-1 0 0,1 0-1,0 1 1,1-1 0,-1 1 0,0-1-1,1 1 1,0 0 0,0 0-1,0 0 1,0 0 0,1 1 0,-1-1-1,1 0 1,0 1 0,1-1-1,-1 1 1,1-1 0,0 6 0,1-8-62,0 0 0,0-1 1,0 1-1,0 0 0,0-1 1,1 1-1,-1-1 0,0 0 1,1 1-1,-1-1 1,1 0-1,0 0 0,-1 0 1,1 0-1,0 0 0,0-1 1,0 1-1,-1 0 1,1-1-1,0 1 0,0-1 1,0 0-1,0 0 0,0 1 1,0-1-1,0 0 0,2-1 1,59-1-4930,-62 2 4824,34-7-5522,3-8-2840</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3.308"/>
    </inkml:context>
    <inkml:brush xml:id="br0">
      <inkml:brushProperty name="width" value="0.025" units="cm"/>
      <inkml:brushProperty name="height" value="0.025" units="cm"/>
    </inkml:brush>
  </inkml:definitions>
  <inkml:trace contextRef="#ctx0" brushRef="#br0">110 143 10442,'0'0'13042,"-10"0"-11820,6-1-1158,0 1 1,1 0-1,-1 0 0,0 0 1,0 1-1,0-1 0,1 1 1,-1 0-1,0 0 0,1 0 1,-1 1-1,1-1 0,-1 1 1,1 0-1,0 0 1,0 0-1,-1 0 0,1 1 1,1-1-1,-1 1 0,0-1 1,1 1-1,-1 0 0,1 0 1,0 1-1,0-1 0,0 0 1,1 1-1,-1-1 0,1 1 1,-1-1-1,1 1 0,0 0 1,1-1-1,-1 1 0,1 0 1,-1 5-1,1-8-40,0 1-1,0 0 1,0-1-1,-1 1 1,1 0-1,1-1 1,-1 1 0,0 0-1,0 0 1,1-1-1,-1 1 1,1-1-1,-1 1 1,1 0 0,0-1-1,-1 1 1,1-1-1,0 1 1,0-1-1,0 0 1,0 1 0,1-1-1,-1 0 1,0 0-1,2 1 1,-1-1-6,1 0 0,-1 0 0,1-1 0,-1 1 0,1-1 0,-1 0 0,1 0 0,-1 0 0,1 0 0,-1 0 0,1 0 0,-1-1 0,0 1 0,1-1 0,2 0 0,5-3 2,0 0 0,0-1 0,0 0 1,0 0-1,-1-1 0,0 0 0,8-8 0,-3 1-83,0-2-1,-1 0 1,-1 0-1,15-25 1,-22 31 36,0 0 1,0-1 0,-1 1-1,0-1 1,0 0-1,-2 0 1,1 0-1,-1 0 1,1-21-1,-3 31 41,0 0-1,0 0 1,0-1-1,0 1 1,0 0-1,0-1 0,0 1 1,0 0-1,0 0 1,0-1-1,0 1 1,0 0-1,-1 0 0,1-1 1,0 1-1,0 0 1,0 0-1,-1 0 1,1-1-1,0 1 0,0 0 1,0 0-1,-1 0 1,1 0-1,0 0 0,0-1 1,-1 1-1,1 0 1,0 0-1,0 0 1,-1 0-1,1 0 0,0 0 1,-1 0-1,1 0 1,0 0-1,0 0 1,-1 0-1,1 0 0,0 0 1,-1 0-1,1 0 1,0 0-1,0 0 1,-1 1-1,1-1 0,0 0 1,0 0-1,-1 0 1,1 0-1,0 0 0,0 1 1,0-1-1,-1 0 1,1 0-1,0 0 1,0 1-1,0-1 0,0 0 1,-1 0-1,1 1 1,-15 13 445,8-6-385,0 1-1,1 1 1,1-1-1,-1 1 1,1 0-1,1 0 1,0 1-1,0-1 1,1 1-1,1 0 1,0 0-1,0 0 1,1 0-1,0 0 1,1 0-1,2 21 1,-2-31-223,1 1 0,-1-1 1,1 1-1,-1-1 0,1 1 0,0-1 1,-1 0-1,1 1 0,0-1 1,0 0-1,0 0 0,0 1 1,0-1-1,0 0 0,0 0 1,1 0-1,-1 0 0,0-1 1,0 1-1,1 0 0,-1 0 1,1-1-1,1 1 0,37 3-8676,-37-4 8230,24 0-8966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3.679"/>
    </inkml:context>
    <inkml:brush xml:id="br0">
      <inkml:brushProperty name="width" value="0.025" units="cm"/>
      <inkml:brushProperty name="height" value="0.025" units="cm"/>
    </inkml:brush>
  </inkml:definitions>
  <inkml:trace contextRef="#ctx0" brushRef="#br0">5 1 18257,'0'0'8040,"-4"49"-6759,4-36-961,0-1-256,0-6-2178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4.285"/>
    </inkml:context>
    <inkml:brush xml:id="br0">
      <inkml:brushProperty name="width" value="0.025" units="cm"/>
      <inkml:brushProperty name="height" value="0.025" units="cm"/>
    </inkml:brush>
  </inkml:definitions>
  <inkml:trace contextRef="#ctx0" brushRef="#br0">136 48 15663,'0'0'8087,"-11"1"-7515,6-1-538,1 0 0,-1 0 0,1 1-1,-1-1 1,1 1 0,-1 0 0,1 0 0,0 1 0,-1 0 0,1-1 0,0 1 0,0 1 0,0-1 0,1 0 0,-1 1 0,0 0 0,1 0 0,0 0 0,-1 0 0,1 1 0,1-1 0,-1 1 0,0 0 0,-2 4-1,-16 44 266,20-49-264,0 0 0,0 0 1,0 1-1,0-1 0,1 0 0,0 1 1,0-1-1,-1 0 0,2 1 1,-1-1-1,0 0 0,1 1 0,0-1 1,0 4-1,0-7-22,0 1 0,0 0-1,0 0 1,-1 0 0,1-1 0,0 1 0,0-1 0,0 1 0,0 0-1,0-1 1,0 0 0,0 1 0,0-1 0,0 0 0,1 1-1,-1-1 1,0 0 0,0 0 0,0 0 0,0 0 0,0 0 0,0 0-1,1 0 1,-1 0 0,0-1 0,0 1 0,0 0 0,0-1-1,1 0 1,32-14 221,-24 8-221,0-1-1,-1 0 1,0 0-1,0-1 0,-1 0 1,0-1-1,0 0 1,-1 0-1,-1-1 1,0 1-1,0-1 1,-1-1-1,0 1 1,-1-1-1,-1 0 0,0 0 1,3-19-1,-21 51-86,10-4 78,-1 0 0,2 1 0,0 0 1,1 0-1,1 0 0,0 0 1,1 0-1,1 0 0,3 29 0,-2-45-74,-1 0 0,1 1 0,-1-1-1,0 0 1,1 0 0,0 1-1,-1-1 1,1 0 0,0 0 0,0 0-1,0 0 1,-1 0 0,1 0 0,0 0-1,0 0 1,0 0 0,1 0 0,-1-1-1,0 1 1,0 0 0,0-1-1,1 1 1,-1-1 0,0 1 0,0-1-1,1 0 1,-1 0 0,0 1 0,1-1-1,-1 0 1,1 0 0,-1 0-1,0 0 1,1 0 0,-1-1 0,0 1-1,1 0 1,-1-1 0,2 0 0,1 0-520,1-1 0,-1 0 0,1 0 0,-1 0 0,0-1 0,0 1 0,0-1 1,0 0-1,-1 0 0,4-4 0,16-22-5998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4.644"/>
    </inkml:context>
    <inkml:brush xml:id="br0">
      <inkml:brushProperty name="width" value="0.025" units="cm"/>
      <inkml:brushProperty name="height" value="0.025" units="cm"/>
    </inkml:brush>
  </inkml:definitions>
  <inkml:trace contextRef="#ctx0" brushRef="#br0">96 0 12716,'0'0'4196,"-5"11"-1121,-8 16-1860,-1-1-32,1 1-1,2 0 1,0 1 0,2 1 0,-11 57 0,20-85-1178,0-1 1,0 1 0,0 0-1,0 0 1,0 0 0,0 0 0,0 0-1,1 0 1,-1 0 0,0 0-1,1 0 1,-1 0 0,0 0-1,1 0 1,-1 0 0,1 0-1,-1 0 1,1-1 0,-1 1-1,1 0 1,0 0 0,0-1-1,-1 1 1,1 0 0,0-1-1,1 2 1,1-2 1,-1 1 0,0 0 0,1-1 0,-1 1 0,1-1 0,-1 0 0,1 1 0,-1-1 0,1-1 0,3 1 0,6-2-101,-1-1 1,0 0-1,19-8 1,-15 5-127,-6 1-49,0 0 0,1 1 0,-1 1 0,1-1 0,0 2 0,0-1 0,1 1-1,-1 1 1,0 0 0,1 0 0,11 2 0,-22-1 276,1 1-1,0-1 0,-1 1 1,1-1-1,0 1 1,-1-1-1,1 1 1,0 0-1,-1-1 1,1 1-1,-1 0 1,1 0-1,-1-1 1,0 1-1,1 0 0,-1 0 1,0 0-1,0-1 1,1 1-1,-1 0 1,0 0-1,0 0 1,0 0-1,0 0 1,0-1-1,0 1 1,0 0-1,0 0 1,0 0-1,-1 0 0,1 0 1,0-1-1,0 1 1,-1 1-1,-12 30 1151,10-26-984,-1 0 0,-1 0-1,1-1 1,-1 1 0,0-1 0,-1 0 0,1 0 0,-1-1 0,0 0 0,0 0 0,0 0 0,0-1 0,-1 0 0,1 0-1,-1 0 1,0-1 0,0 0 0,0 0 0,0-1 0,0 0 0,-1 0 0,-11-1 0,17 0-225,1 0 1,0-1 0,-1 1 0,1-1-1,-1 1 1,1-1 0,0 0 0,-1 1-1,1-1 1,0 0 0,0 0-1,-1 0 1,1 0 0,0 0 0,0 0-1,0 0 1,0-1 0,1 1-1,-1 0 1,0 0 0,0-1 0,1 1-1,-1 0 1,1-1 0,-1 1-1,1-1 1,-1 1 0,1-1 0,0 1-1,0-1 1,0 1 0,0-1-1,0 1 1,0-1 0,1-1 0,-1 0-529,0-1 0,0 1 0,1 0 0,0 0 0,-1-1 0,1 1 0,1 0 0,-1 0 0,0 0 0,1 0 0,-1 0 0,1 0 0,0 0 0,0 1 1,3-4-1,15-7-4882,2 4-9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4.350"/>
    </inkml:context>
    <inkml:brush xml:id="br0">
      <inkml:brushProperty name="width" value="0.025" units="cm"/>
      <inkml:brushProperty name="height" value="0.025" units="cm"/>
    </inkml:brush>
  </inkml:definitions>
  <inkml:trace contextRef="#ctx0" brushRef="#br0">137 0 5125,'-2'15'2391,"-10"65"-608,-3 100 0,19-77-4497,0 27-1970,-15-43 5041,-82 466 6375,82-364-1985,10-108-5274,1-75 263</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5.093"/>
    </inkml:context>
    <inkml:brush xml:id="br0">
      <inkml:brushProperty name="width" value="0.025" units="cm"/>
      <inkml:brushProperty name="height" value="0.025" units="cm"/>
    </inkml:brush>
  </inkml:definitions>
  <inkml:trace contextRef="#ctx0" brushRef="#br0">75 76 12460,'0'0'13832,"4"-6"-13501,-3 5-303,0-1 1,1 0 0,-1 0 0,0 0 0,-1 1-1,1-1 1,0 0 0,0 0 0,-1 0 0,1 0-1,-1-4 1,0 5-23,-1 0 0,1 0 0,-1 0 0,1 0-1,-1 0 1,0 0 0,0 0 0,1 0 0,-1 1 0,0-1 0,0 0 0,0 1-1,0-1 1,0 1 0,0-1 0,0 1 0,0-1 0,0 1 0,0-1-1,0 1 1,0 0 0,0 0 0,0 0 0,0-1 0,0 1 0,-1 0 0,1 0-1,0 1 1,0-1 0,0 0 0,0 0 0,-1 1 0,-1-1-7,1 1 1,-1 0-1,1 0 1,0-1-1,0 2 1,-1-1 0,1 0-1,0 0 1,0 1-1,0-1 1,0 1-1,1-1 1,-1 1-1,0 0 1,1 0 0,-1 0-1,1 0 1,-1 0-1,1 0 1,0 0-1,0 0 1,0 1-1,-1 3 1,-1-1 2,1 1 1,0 0-1,0 1 1,1-1-1,0 0 0,0 0 1,0 1-1,1 7 0,1-13 8,0 1 1,-1-1-1,1 1 0,0-1 0,0 1 0,1-1 0,-1 0 0,0 0 0,0 1 0,1-1 0,-1 0 0,1 0 1,-1 0-1,1 0 0,-1-1 0,1 1 0,-1 0 0,1-1 0,0 1 0,-1-1 0,1 1 0,0-1 0,0 0 0,-1 0 1,1 0-1,0 0 0,0 0 0,-1 0 0,3-1 0,57-3 24,-27-2-106,-5 1-47,57-3 0,-85 8 169,0 0 1,1 0-1,-1 0 0,0 0 1,0 0-1,0 1 0,0-1 1,0 0-1,0 1 0,0-1 1,0 1-1,0-1 0,0 1 0,0-1 1,0 1-1,0 0 0,0-1 1,0 1-1,0 0 0,-1 0 1,1 0-1,0 0 0,-1-1 1,1 1-1,0 0 0,-1 0 1,1 1-1,-1-1 0,0 0 1,1 0-1,-1 0 0,0 0 0,1 0 1,-1 0-1,0 0 0,0 0 1,0 1-1,0-1 0,-1 2 1,1-3 312,0-17 1094,0 7-1232,-2 0 1,1 0-1,-2 0 1,-5-18-1,5 20-253,0 0 0,1 0 0,0 0 0,0 0 0,1 0-1,0 0 1,1-13 0,40 19-4606,-9 2-346,5 0-3599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5.921"/>
    </inkml:context>
    <inkml:brush xml:id="br0">
      <inkml:brushProperty name="width" value="0.025" units="cm"/>
      <inkml:brushProperty name="height" value="0.025" units="cm"/>
    </inkml:brush>
  </inkml:definitions>
  <inkml:trace contextRef="#ctx0" brushRef="#br0">1 57 6054,'0'0'21604,"4"8"-21070,25 63-198,-28-70-333,-1 0 0,1 0 0,0 0 0,-1 0 0,1 0 0,0-1 0,0 1 0,0 0-1,0 0 1,0-1 0,-1 1 0,1 0 0,0-1 0,0 1 0,1-1 0,-1 1 0,0-1 0,0 1-1,0-1 1,0 0 0,0 0 0,0 1 0,1-1 0,-1 0 0,0 0 0,0 0 0,0 0 0,0 0-1,1-1 1,-1 1 0,0 0 0,0-1 0,0 1 0,0 0 0,0-1 0,0 1 0,0-1 0,0 0 0,0 1-1,0-1 1,0 0 0,1-1 0,43-35 126,-42 34-126,16-17-194,-12 12 43,1 0 0,-1 1 1,1 0-1,12-8 1,-20 15 142,0 0 0,1 1 0,-1-1 0,1 1 1,-1-1-1,0 0 0,1 1 0,-1-1 0,0 1 0,1-1 1,-1 1-1,0-1 0,0 1 0,0-1 0,1 1 1,-1-1-1,0 1 0,0-1 0,0 1 0,0-1 0,0 1 1,0 0-1,0-1 0,0 1 0,0-1 0,0 1 0,0-1 1,0 1-1,-1 0 0,0 22 107,0-11 9,-1-3-43,1-1 1,0 1-1,1 0 1,0 0-1,1-1 1,2 15-1,-3-21-47,1-1 0,-1 0 0,1 1 0,-1-1 0,1 0 0,0 0 0,-1 0 0,1 1 0,0-1 0,0 0 0,0 0 0,0 0 0,0 0 0,0 0 0,0-1 0,0 1 0,0 0 0,1 0 0,1 0 0,-1 0 33,1-1 0,0 1 0,-1-1 0,1 0 0,0 0 0,0 0 0,-1 0 0,1 0 1,0-1-1,-1 1 0,1-1 0,0 0 0,4-1 0,1-3-33,0 1 0,-1-1 0,1 0 0,-1-1 1,0 0-1,0 0 0,0 0 0,-1-1 0,0 0 0,-1-1 0,1 1 0,-2-1 1,1 0-1,-1 0 0,0 0 0,0-1 0,-1 1 0,0-1 0,-1 0 0,0 0 1,0 0-1,0-15 0,-15 118 32,13-84 22,0 0 1,1 0-1,0 0 0,0-1 0,5 16 0,-6-24-67,1 1 0,-1-1 0,1 1 0,0-1 0,-1 1 0,1-1-1,0 1 1,0-1 0,0 0 0,0 0 0,0 1 0,0-1 0,0 0 0,1 0 0,-1 0-1,0 0 1,1 0 0,-1-1 0,0 1 0,1 0 0,-1-1 0,1 1 0,-1-1 0,1 1-1,-1-1 1,1 1 0,0-1 0,-1 0 0,1 0 0,-1 0 0,1 0 0,0 0 0,-1 0-1,1-1 1,-1 1 0,1 0 0,-1-1 0,1 1 0,-1-1 0,1 0 0,-1 0 0,1 1-1,-1-1 1,3-2 0,-1 1-223,0 0-1,0-1 1,0 1 0,0-1-1,0 0 1,0 0-1,-1 0 1,1 0-1,-1 0 1,0 0-1,0-1 1,0 1 0,0-1-1,2-6 1,-2 2-1692,1-1 1,-1 0 0,0 0-1,-1 1 1,0-15-1,-1-14-10024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6.292"/>
    </inkml:context>
    <inkml:brush xml:id="br0">
      <inkml:brushProperty name="width" value="0.025" units="cm"/>
      <inkml:brushProperty name="height" value="0.025" units="cm"/>
    </inkml:brush>
  </inkml:definitions>
  <inkml:trace contextRef="#ctx0" brushRef="#br0">0 1 15118,'0'0'11179,"22"49"-11019,6-41-320,2 1-1762,3-1-1825,3-1-2660</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6.715"/>
    </inkml:context>
    <inkml:brush xml:id="br0">
      <inkml:brushProperty name="width" value="0.025" units="cm"/>
      <inkml:brushProperty name="height" value="0.025" units="cm"/>
    </inkml:brush>
  </inkml:definitions>
  <inkml:trace contextRef="#ctx0" brushRef="#br0">132 223 13549,'0'0'3459,"-9"1"-945,3-1-2236,0 1-1,0 0 1,1 0-1,-1 0 0,1 1 1,-1 0-1,1 0 1,0 1-1,-1-1 0,1 1 1,0 0-1,1 1 0,-1-1 1,1 1-1,-1 0 1,1 0-1,0 0 0,1 0 1,-1 1-1,1 0 0,0-1 1,0 1-1,0 0 1,-2 7-1,4-10-225,0 0 0,0 0 0,0 0 0,1-1 1,-1 1-1,1 0 0,-1 0 0,1 1 0,0-1 0,0 0 0,0 0 0,0 0 1,0 0-1,0 0 0,0 0 0,1 0 0,-1 0 0,1 0 0,-1 0 0,1 0 0,0 0 1,0 0-1,0-1 0,0 1 0,0 0 0,0 0 0,1-1 0,-1 1 0,0-1 1,1 1-1,0-1 0,-1 0 0,1 1 0,0-1 0,-1 0 0,1 0 0,0 0 0,2 0 1,4 1-40,1 0 1,-1 0-1,1-1 1,0-1-1,0 0 1,-1 0-1,18-2 1,-16 0-43,-1 0 0,0 0 1,0-1-1,0 0 0,-1 0 0,1-1 1,-1-1-1,0 1 0,0-1 1,0 0-1,0-1 0,-1 0 1,0 0-1,0-1 0,-1 1 0,7-11 1,-6 8 9,0-1-1,-1 0 1,0 0 0,-1-1 0,0 1 0,0-1 0,-1 0 0,-1-1 0,0 1-1,0-1 1,-2 1 0,2-17 0,-3 27 20,0 1-1,1-1 1,-1 0 0,0 0-1,0 1 1,0-1 0,0 0 0,0 0-1,0 1 1,0-1 0,0 0-1,0 1 1,0-1 0,-1 0-1,1 1 1,0-1 0,0 0-1,-1 1 1,1-1 0,0 0 0,-1 1-1,1-1 1,-1 1 0,1-1-1,-1 0 1,1 1 0,-1-1-1,-13 12 63,-9 30 58,19-31-23,1 0 0,0 1 1,0-1-1,1 1 0,1 0 0,0-1 0,1 22 1,0-29-78,0 0 1,0 0 0,1 0-1,-1 0 1,1-1 0,0 1-1,0 0 1,0 0-1,0-1 1,0 1 0,1-1-1,-1 1 1,1-1 0,0 0-1,0 1 1,0-1 0,0 0-1,0 0 1,0 0-1,0-1 1,1 1 0,-1 0-1,1-1 1,-1 0 0,1 1-1,-1-1 1,1 0 0,0 0-1,0-1 1,-1 1-1,1 0 1,0-1 0,5 0-1,-1 1-18,0-1-1,1-1 1,-1 1-1,0-1 0,0-1 1,1 1-1,-1-1 0,0 0 1,-1-1-1,1 0 1,0 0-1,11-7 0,-7 2-16,-1 0 0,0 0-1,0-1 1,-1 0 0,0-1-1,13-19 1,-10 11 14,0 0 1,-2-1 0,0 0-1,-2-1 1,0 0-1,-1-1 1,-1 1 0,5-33-1,-11 28-15,-8 31-49,-12 39 26,12-22 45,1 1-1,1-1 1,2 1 0,-3 30-1,6-45-1,0 1-1,1 0 1,0 0-1,1-1 1,0 1-1,0 0 1,1-1-1,0 1 1,1-1-1,0 0 0,1 1 1,0-2-1,6 13 1,-7-18-3,-1 0 0,1 0 0,0 0 0,0 0 0,0 0 0,1 0 0,-1-1 0,0 1 0,1-1 0,0 0 0,-1 0 0,1-1 0,0 1 0,6 1 0,0-1-202,0-1 1,0 0 0,0 0 0,17-1 0,-27 0 145,1 0 0,-1 0 0,1 0 0,-1 0 0,1 0 0,-1 0 0,0 0 0,1 0 0,-1 0 0,1 0 0,-1 0 0,1 0 0,-1-1 0,1 1 0,-1 0 0,0 0 0,1 0 0,-1-1 0,1 1 0,-1 0 0,0 0 0,1-1 1,-1 1-1,0 0 0,1-1 0,-1 1 0,0 0 0,1-1 0,-1 1 0,0-1 0,0 1 0,1-1 0,-8-12-1965,-22-11-43,-13 2 1702,22 12 668,0 0-1,1-1 1,1 0 0,0-2-1,1 0 1,-24-23 0,41 36-275,-1-1 0,1 1 1,-1-1-1,0 0 0,1 1 0,-1-1 1,1 1-1,-1-1 0,1 0 0,-1 1 1,1-1-1,0 0 0,-1 0 0,1 1 1,0-1-1,0 0 0,0 0 0,-1 1 1,1-1-1,0 0 0,0 0 0,0 0 1,0 1-1,0-1 0,0 0 0,0 0 1,1 0-1,-1 1 0,0-1 0,0 0 1,1 0-1,-1 1 0,0-1 0,1 0 1,-1 1-1,1-1 0,-1 0 1,1 1-1,-1-1 0,1 1 0,-1-1 1,1 0-1,-1 1 0,1 0 0,0-1 1,-1 1-1,1-1 0,0 1 0,0 0 1,-1-1-1,1 1 0,0 0 0,0 0 1,-1 0-1,1-1 0,0 1 0,0 0 1,1 0-1,59-6-86,-46 6 92,77-9-3557,-44-1-1601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7.869"/>
    </inkml:context>
    <inkml:brush xml:id="br0">
      <inkml:brushProperty name="width" value="0.025" units="cm"/>
      <inkml:brushProperty name="height" value="0.025" units="cm"/>
    </inkml:brush>
  </inkml:definitions>
  <inkml:trace contextRef="#ctx0" brushRef="#br0">132 113 4324,'0'0'21039,"-10"0"-20799,10 0-238,-8 1 11,1-1 0,0 1 0,0 0-1,0 0 1,0 1 0,0 0 0,1 0 0,-13 6-1,30-14-234,-6 3-76,-1 0 1,2 0-1,-1 0 0,0 1 1,0 0-1,11-3 0,-14 5 274,-1 0-1,1 0 1,0 0-1,0 0 1,-1 0-1,1 0 0,0 1 1,-1-1-1,1 0 1,0 1-1,-1 0 1,1-1-1,-1 1 0,1 0 1,-1 0-1,1 0 1,-1 0-1,1 0 1,-1 0-1,0 0 1,0 0-1,1 1 0,-1-1 1,0 0-1,0 1 1,-1-1-1,1 1 1,0-1-1,1 4 0,6 12 50,0 0-1,-1 1 1,-1 0-1,0 0 0,-2 0 1,4 26-1,-7-37 84,-1 1-1,0 0 1,0 0 0,0 0-1,-1 0 1,0 0 0,0 0-1,-1-1 1,0 1 0,-1-1-1,1 1 1,-1-1 0,-1 0-1,0 0 1,0 0 0,0 0-1,-9 9 1,7-9 45,0 0 0,-1 0 0,0 0 0,-1-1 0,1-1 0,-1 1-1,-1-1 1,1-1 0,0 1 0,-1-1 0,0-1 0,0 0 0,-16 4 0,24-7-151,0 0 0,1 1 0,-1-1 0,0 0 0,0 0 0,0 0 0,0 0-1,1 0 1,-1 0 0,0-1 0,0 1 0,0 0 0,0 0 0,1-1 0,-1 1 0,0 0 0,0-1 0,1 1 0,-1 0 0,0-1 0,1 1 0,-1-1 0,0 0 0,1 1 0,-1-1 0,1 1 0,-1-1 0,1 0 0,-1 0 0,1 1 0,-1-2 0,0 0 2,1-1 1,0 1-1,-1 0 1,1 0-1,0-1 1,1 1-1,-1 0 1,0-1 0,0 1-1,1 0 1,1-4-1,0-1 4,1-1 0,0 1-1,1 0 1,0 0-1,0 0 1,6-8 0,26-19-33,59-45 0,-68 59-13,-2 0 0,0-1 0,-1-1 0,-2-2 0,37-47 0,-56 66 15,0 0 1,0-1-1,0 1 1,-1-1-1,0 0 1,0 0-1,-1 1 0,1-1 1,-1 0-1,0 0 1,-1 0-1,0-12 0,0 17 25,0 0 0,0 0-1,0 0 1,0 0-1,-1 0 1,1 0 0,0 0-1,-1 0 1,1 0-1,0 0 1,-1 0-1,1 0 1,-1 1 0,1-1-1,-1 0 1,0 0-1,1 0 1,-1 1 0,0-1-1,0 0 1,1 1-1,-1-1 1,0 1-1,0-1 1,0 1 0,0-1-1,0 1 1,0 0-1,0-1 1,0 1 0,0 0-1,0 0 1,0 0-1,0 0 1,0 0-1,0 0 1,0 0 0,0 0-1,0 0 1,0 0-1,0 0 1,1 0 0,-1 1-1,0-1 1,0 1-1,0-1 1,0 0-1,0 1 1,0-1 0,-1 2-1,-3 0 35,1 0-1,-1 1 1,0-1-1,1 1 1,-1 0-1,1 1 1,0-1-1,-5 6 1,4-2 1,0 0 1,0 0-1,1 0 0,0 1 1,1-1-1,0 1 0,0 0 1,1 0-1,0 0 0,0 0 1,0 1-1,1-1 1,1 0-1,-1 1 0,2-1 1,0 9-1,0-15-13,0-1 0,0 1 0,0-1 0,0 1 0,0-1 0,1 1 0,-1-1 0,0 0 0,1 0-1,-1 0 1,1 0 0,-1 0 0,1 0 0,0 0 0,-1 0 0,1-1 0,0 1 0,0 0 0,-1-1 0,1 0 0,0 1 0,0-1 0,0 0 0,0 0-1,3 0 1,51-4 230,-44 2-244,-1 0 1,0-1-1,0-1 1,0 0-1,0-1 1,0 0 0,12-8-1,66-51-196,-79 57 170,-10 7 21,0 0 0,0-1 0,0 1 0,0 0 0,1 0-1,-1 0 1,0 0 0,0 0 0,0 0 0,0 0 0,0 0 0,0 0 0,1 0-1,-1 0 1,0 0 0,0 0 0,0 0 0,0 0 0,0-1 0,1 1 0,-1 0-1,0 1 1,0-1 0,0 0 0,0 0 0,0 0 0,1 0 0,-1 0 0,0 0-1,0 0 1,0 0 0,0 0 0,0 0 0,1 0 0,-1 0 0,0 0 0,0 0-1,0 0 1,0 1 0,0-1 0,0 0 0,0 0 0,0 0 0,0 0 0,1 0-1,-1 0 1,0 1 0,0-1 0,0 0 0,0 0 0,0 0 0,0 0 0,0 0-1,0 1 1,0-1 0,1 15 279,-6 16 264,-2-6-182,4-17-208,0 0 1,1 1-1,0 0 1,-1 15 0,3-24-149,0 0 1,0 1-1,0-1 1,0 0-1,0 1 0,0-1 1,0 0-1,0 1 1,1-1-1,-1 0 1,0 1-1,0-1 1,0 0-1,0 1 1,0-1-1,1 0 1,-1 0-1,0 1 1,0-1-1,0 0 1,1 0-1,-1 1 1,0-1-1,0 0 1,1 0-1,-1 0 1,0 0-1,1 1 0,-1-1 1,0 0-1,1 0 1,-1 0-1,0 0 1,0 0-1,1 0 1,-1 0-1,1 0 1,16-3 170,13-13-61,-11 1-213,32-34 1,16-12-1074,-72 93 926,-2-14-350,-6 19-1996,10-12-6217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8.741"/>
    </inkml:context>
    <inkml:brush xml:id="br0">
      <inkml:brushProperty name="width" value="0.025" units="cm"/>
      <inkml:brushProperty name="height" value="0.025" units="cm"/>
    </inkml:brush>
  </inkml:definitions>
  <inkml:trace contextRef="#ctx0" brushRef="#br0">162 89 7399,'0'0'5904,"8"-8"-2343,23-26-801,-30 34-2664,-1-1 0,1 1 1,-1 0-1,1-1 0,-1 1 0,1-1 1,-1 1-1,1 0 0,-1-1 0,1 1 1,-1-1-1,0 0 0,1 1 0,-1-1 1,0 1-1,1-1 0,-1 1 0,0-1 1,0 0-1,0 1 0,0-1 0,1 0 1,-1 1-1,0-1 0,0 0 0,0 1 1,0-1-1,0 0 0,-1 1 0,1-1 1,0 1-1,0-1 0,0 0 0,0 1 1,-1-1-1,1 0 0,0 1 0,-1-1 1,1 1-1,0-1 0,-1 1 0,1-1 1,-1 1-1,1-1 0,-1 1 0,1-1 1,-1 1-1,1 0 0,-1-1 0,1 1 1,-1 0-1,0-1 0,1 1 0,-1 0 1,1 0-1,-1 0 0,0 0 0,1-1 1,-1 1-1,0 0 0,0 0 0,-41 1 927,39-1-833,-3 2-143,-1 0 0,0 0-1,0 0 1,1 1 0,-1 0 0,1 0-1,0 0 1,0 1 0,0 0 0,0 0-1,1 1 1,-1-1 0,1 1 0,-9 11-1,9-9 51,-1 0 0,1 0 0,1 0 0,-1 1-1,1-1 1,1 1 0,-1 0 0,1 0 0,1 0-1,-1 1 1,-1 16 0,4-24-89,0 0-1,0 1 1,0-1 0,1 0 0,-1 0-1,0 0 1,1 1 0,-1-1-1,1 0 1,-1 0 0,1 0-1,0 0 1,-1 0 0,1 0-1,0 0 1,0 0 0,0 0-1,-1 0 1,1-1 0,0 1-1,0 0 1,0 0 0,0-1 0,1 1-1,-1-1 1,0 1 0,0-1-1,0 1 1,0-1 0,1 0-1,-1 0 1,0 1 0,0-1-1,0 0 1,1 0 0,-1 0-1,0 0 1,0-1 0,1 1-1,-1 0 1,0 0 0,1-1-1,6 0 8,0 0-1,-1-1 0,1 0 1,-1 0-1,12-5 1,-6 0-56,-1-1 0,0 1 0,0-2 0,-1 0 0,0 0 0,-1-1 1,11-12-1,-16 16 16,1-1 0,-2 1 1,1-1-1,-1 0 0,0 0 0,0-1 1,-1 1-1,0-1 0,0 0 1,0 1-1,-1-1 0,-1-1 1,2-12-1,-3 20 28,0 1 1,-1 0-1,1 0 0,0 0 1,0-1-1,0 1 0,-1 0 1,1 0-1,0 0 0,0-1 1,-1 1-1,1 0 1,0 0-1,-1 0 0,1 0 1,0 0-1,0 0 0,-1 0 1,1 0-1,0 0 0,-1 0 1,1 0-1,0 0 0,-1 0 1,1 0-1,0 0 1,-1 0-1,1 0 0,0 0 1,0 0-1,-1 0 0,1 0 1,0 0-1,-1 0 0,1 1 1,0-1-1,0 0 0,-1 0 1,1 0-1,0 1 1,0-1-1,0 0 0,-1 0 1,1 1-1,0-1 0,0 0 1,0 0-1,0 1 0,0-1 1,-1 0-1,1 0 0,0 1 1,-14 13 133,6-4 0,1 0-1,0 1 1,1-1 0,0 1 0,1 1-1,0-1 1,1 1 0,0 0 0,1 0-1,0 0 1,1 0 0,-1 23 0,3-34-131,0 0 1,0 0 0,0 0-1,0-1 1,1 1 0,-1 0-1,0 0 1,0-1 0,1 1-1,-1 0 1,1-1 0,-1 1 0,1 0-1,-1-1 1,1 1 0,-1-1-1,1 1 1,-1 0 0,1-1-1,0 0 1,-1 1 0,1-1 0,0 1-1,-1-1 1,1 0 0,0 1-1,0-1 1,1 0 0,30 1 191,-22-2-155,0-2 0,1 1 1,-2-1-1,12-5 0,34-25-392,-43 25 213,1 0-1,0 0 1,0 1 0,23-8 0,-35 17 154,-1 0-1,1 0 1,-1 0 0,0 0 0,0 0 0,0 0-1,0 0 1,0 0 0,0 0 0,0 0 0,-1 0-1,1 0 1,0 0 0,-2 3 0,-3 8 47,-5 26 206,13-38-237,0-1 1,0-1-1,0 1 1,1 0-1,-1-1 0,0 1 1,0-1-1,5-2 1,47-29-228,-46 26 54,0 0 1,1 0 0,-1 1 0,1 0 0,0 0-1,1 1 1,-1 0 0,1 1 0,0 1-1,14-3 1,-24 10-77,1 0 0,-1 0 1,0 1-1,0-1 0,0 0 0,-1 0 1,0 0-1,0 1 0,-2 8 0,2-6-2858,6-6-6984,7-2 186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9.424"/>
    </inkml:context>
    <inkml:brush xml:id="br0">
      <inkml:brushProperty name="width" value="0.025" units="cm"/>
      <inkml:brushProperty name="height" value="0.025" units="cm"/>
    </inkml:brush>
  </inkml:definitions>
  <inkml:trace contextRef="#ctx0" brushRef="#br0">115 87 11243,'0'0'8418,"-11"4"-5903,2-2-2156,1 1 0,0 1 1,0 0-1,0 0 0,0 0 0,-7 7 1,11-9-186,1 1-1,0 0 1,0 0 0,1 0 0,-1 0 0,0 0 0,1 0 0,0 1 0,0-1 0,0 1-1,0 0 1,0-1 0,1 1 0,0 0 0,0 0 0,0 0 0,0 0 0,0 8-1,1-12-162,0 1 0,0 0-1,0 0 1,0 0 0,0-1-1,0 1 1,0 0 0,1 0-1,-1-1 1,0 1 0,1 0-1,-1 0 1,0-1 0,1 1-1,-1 0 1,1-1 0,-1 1-1,1-1 1,-1 1 0,1 0-1,-1-1 1,1 1 0,0-1-1,-1 0 1,1 1-1,0-1 1,-1 1 0,1-1-1,1 1 1,29 0 50,-22-2-105,0-1 0,-1 0 1,0 0-1,1-1 0,9-4 0,-7 1 0,-1-1 0,1 1 0,-1-2 1,-1 0-1,1 0 0,-1-1 0,0 0 0,-1 0 0,0-1 1,-1 0-1,0 0 0,-1-1 0,0 0 0,0 0 0,-1-1 1,0 1-1,-1-1 0,3-18 0,-34 70 813,20-26-715,1-1 0,1 1 0,0 1 0,1-1-1,0 1 1,2-1 0,-1 1 0,2 0 0,0 22 0,1-35-48,0 0 0,1-1 0,-1 1 0,1 0 1,-1 0-1,1 0 0,0-1 0,0 1 0,0 0 0,0-1 0,0 1 0,0 0 0,0-1 0,1 0 1,-1 1-1,0-1 0,1 0 0,-1 1 0,1-1 0,0 0 0,-1 0 0,1 0 0,0-1 0,0 1 0,-1 0 1,1-1-1,0 1 0,0-1 0,0 1 0,0-1 0,0 0 0,0 0 0,-1 0 0,1 0 0,0 0 1,3-1-1,1 1 4,1-1 1,0 1-1,0-2 1,-1 1-1,1-1 1,-1 0-1,1 0 1,-1-1-1,8-4 1,40-33-244,-49 37 199,-1-1 1,0 0-1,-1 0 0,1 0 1,-1 0-1,1-1 0,-2 1 1,1-1-1,0 0 0,2-5 1,-6 10 32,1 0 0,0 0 0,0 0 0,0 0 1,-1 1-1,1-1 0,0 0 0,0 0 0,-1 0 0,1 0 1,0 0-1,0 0 0,0 0 0,-1 0 0,1 0 0,0 0 1,0 0-1,-1 0 0,1 0 0,0 0 0,0 0 0,-1 0 1,1 0-1,0 0 0,0 0 0,0-1 0,-1 1 0,1 0 1,0 0-1,0 0 0,0 0 0,-1 0 0,1-1 0,0 1 1,0 0-1,0 0 0,0 0 0,0 0 0,-1-1 0,1 1 1,0 0-1,0 0 0,0 0 0,0-1 0,0 1 0,0 0 1,0 0-1,0-1 0,0 1 0,0 0 0,0 0 0,0-1 1,0 1-1,0 0 0,0 0 0,0 0 0,0-1 0,0 1 1,0 0-1,0 0 0,0-1 0,0 1 0,1 0 0,-5 2 36,0 1 0,1 0 0,0-1 0,-1 1 1,1 1-1,0-1 0,1 0 0,-1 1 0,0 0 0,1-1 0,0 1 0,0 0 0,0 0 0,0 1 0,1-1 0,0 0 0,0 0 0,0 1 0,0-1 0,1 0 0,-1 1 0,1-1 0,0 1 0,1 5 0,0-9-28,0 1 0,0-1-1,0 0 1,0 1 0,1-1 0,-1 0 0,0 0 0,1 0 0,-1 0-1,1 0 1,-1 0 0,1 0 0,-1-1 0,1 1 0,-1-1 0,1 1-1,0-1 1,-1 1 0,1-1 0,0 0 0,-1 0 0,4 0-1,46 1-121,-37-2-66,-8 1 51,1 1 76,-1-1 0,1-1-1,-1 1 1,1-1 0,-1 0 0,12-3-1,-17 3 84,0 1-1,0-1 1,-1 1-1,1-1 1,0 1-1,0-1 1,0 1-1,-1-1 1,1 0-1,0 1 1,-1-1-1,1 0 1,-1 0-1,1 0 1,-1 1-1,1-1 1,-1 0-1,1 0 1,-1 0-1,1-1 1,-1-1 67,0 1 1,0 0-1,0 0 1,-1 0 0,1-1-1,0 1 1,-1 0 0,0 0-1,1 0 1,-1 0 0,0 0-1,0 0 1,-1-2-1,-24-39 460,19 32-499,0 0-1,0 0 1,1-1 0,0 0-1,1-1 1,1 1 0,-4-14-1,11 25-13,0 0 0,0 0 0,0 0-1,0 1 1,0-1 0,0 1-1,0 0 1,0 0 0,1 0 0,-1 0-1,0 0 1,3 2 0,96 9-1277,-34-11-4547,-66 0 5271,0 0-1,-1 0 1,1 0 0,-1-1-1,1 1 1,-1-1 0,1 1-1,-1-1 1,1 1-1,-1-1 1,0 0 0,1 1-1,-1-1 1,0 0 0,1 0-1,-1 0 1,0 0 0,0 0-1,1-2 1,4-9-9147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39.826"/>
    </inkml:context>
    <inkml:brush xml:id="br0">
      <inkml:brushProperty name="width" value="0.025" units="cm"/>
      <inkml:brushProperty name="height" value="0.025" units="cm"/>
    </inkml:brush>
  </inkml:definitions>
  <inkml:trace contextRef="#ctx0" brushRef="#br0">127 1 5701,'0'0'17606,"-3"9"-15193,-6 23-1247,2 0 0,1 1 0,-2 36 0,7-53-1267,1-1 0,1 1 0,0-1-1,0 1 1,2-1 0,0 0 0,1 0-1,0 0 1,9 20 0,-6-23-1844,-10-18-888,-11-22-28,-18-16 1393,21 32 1567,0-1-1,1-1 1,1 0 0,0 0 0,1-1-1,1 0 1,-8-22 0,15 36-30,-1 1 0,1-1-1,0 1 1,0-1 0,0 0 0,0 1 0,0-1 0,0 0 0,0 1 0,0-1 0,0 0 0,1 1 0,-1-1 0,0 0 0,0 1 0,0-1 0,1 1 0,-1-1 0,0 0 0,1 1 0,-1-1 0,1 1 0,-1-1 0,0 1 0,1-1 0,-1 1 0,1 0 0,0-1 0,23-6 929,35 9-482,-51-1-438,44 7-154,-6-1-6035,-34-6-2035</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0.155"/>
    </inkml:context>
    <inkml:brush xml:id="br0">
      <inkml:brushProperty name="width" value="0.025" units="cm"/>
      <inkml:brushProperty name="height" value="0.025" units="cm"/>
    </inkml:brush>
  </inkml:definitions>
  <inkml:trace contextRef="#ctx0" brushRef="#br0">1 5 14990,'0'0'8200,"49"-4"-6823,-7 4-192,12 0-320,5 0-673,7 5-160,2-1-1761,-4-4-3300,-2 0-12716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3.679"/>
    </inkml:context>
    <inkml:brush xml:id="br0">
      <inkml:brushProperty name="width" value="0.025" units="cm"/>
      <inkml:brushProperty name="height" value="0.025" units="cm"/>
    </inkml:brush>
  </inkml:definitions>
  <inkml:trace contextRef="#ctx0" brushRef="#br0">198 110 5093,'0'0'8915,"-2"-9"-5883,0 2-2626,2 5-262,-1 0-1,1 0 0,0 0 0,-1 0 1,1 0-1,-1 0 0,0 1 1,0-1-1,0 0 0,0 0 1,0 0-1,0 1 0,0-1 1,0 1-1,-1-1 0,1 1 1,-1-1-1,1 1 0,-1 0 1,1-1-1,-1 1 0,0 0 0,0 0 1,1 1-1,-1-1 0,0 0 1,0 0-1,0 1 0,0-1 1,0 1-1,0 0 0,-4-1 1,2 1-69,1 0 1,-1 0-1,1 1 1,-1-1-1,1 1 1,-1 0-1,1 0 1,-1 0-1,1 0 1,0 0 0,-1 1-1,1-1 1,0 1-1,0 0 1,0 0-1,0 0 1,0 1-1,1-1 1,-5 5-1,5-4-50,0 1 0,0 0 0,0 0 0,0 0-1,1 0 1,0 0 0,0 0 0,0 0 0,0 0-1,0 0 1,1 1 0,0-1 0,0 0 0,0 1 0,0-1-1,2 7 1,0-4-12,0 0 0,1 0 0,0-1-1,0 1 1,1-1 0,0 0 0,0 0 0,0 0-1,1 0 1,6 5 0,-4-3-3,-1-1 1,0 1-1,0 0 0,-1 1 1,5 9-1,-7-8-1,0 0-1,0-1 1,-1 1-1,-1 0 1,1 0-1,-2 0 1,1 1-1,-1-1 1,-1 0-1,0 0 1,0 0-1,-1 0 1,-1 0-1,1-1 1,-2 1-1,1-1 1,-1 1-1,-1-1 1,1 0-1,-2 0 1,1-1-1,-1 0 1,0 0-1,-1 0 1,0-1-1,-12 10 1,18-15 15,-1 0 0,0-1 0,0 0 1,0 1-1,0-1 0,0 0 1,0 0-1,0 0 0,0 0 1,0 0-1,0-1 0,0 1 1,-1-1-1,1 1 0,0-1 1,0 0-1,-1 0 0,1 0 0,0 0 1,-1 0-1,1 0 0,-3-1 1,3 0 13,0 0 0,1 0 0,-1-1 0,1 1 0,-1 0 0,1 0 0,-1-1 0,1 1 0,-1-1 0,1 1 0,0-1 0,0 0 1,0 1-1,0-1 0,0 0 0,0 0 0,1 0 0,-1 0 0,1 0 0,-1 0 0,1 0 0,-1 0 0,1 0 0,0-3 0,0-6-29,0-1 1,0 1-1,1-1 0,1 1 0,0 0 0,0 0 0,1-1 0,1 1 0,0 1 0,0-1 1,1 1-1,0-1 0,1 2 0,0-1 0,12-14 0,5-2-8,1 2 0,1 0-1,1 2 1,29-19 0,-46 35 2,-1-1 0,-1 1 0,1-1 0,-1 0 1,-1-1-1,11-13 0,-16 18 13,1 1-1,-1 0 1,0 0 0,0 0-1,0-1 1,0 1 0,0-1-1,-1 1 1,1 0 0,-1-1-1,0 1 1,1-1 0,-1 1-1,0-1 1,-1 1 0,1-1-1,0 1 1,-1-1 0,1 1-1,-1-1 1,0 1 0,0-1-1,0 1 1,0 0 0,0 0-1,0 0 1,-1-1 0,1 1-1,-1 0 1,1 0 0,-1 1-1,-2-3 1,-2-2 1,-1 0 1,0 1-1,0 0 0,-1 0 0,1 1 1,-1-1-1,0 2 0,0-1 0,-1 1 1,1 1-1,-1-1 0,1 1 0,-1 1 1,0-1-1,0 2 0,-16-1 1,25 2-215,0-1 1,1 0-1,-1 0 0,0 0 1,0 0-1,1 0 1,-1 1-1,0-1 1,0 0-1,0 0 1,1 0-1,-1 1 1,0-1-1,0 0 0,0 0 1,1 1-1,-1-1 1,0 0-1,0 0 1,0 1-1,0-1 1,0 0-1,0 0 1,0 1-1,0-1 1,0 0-1,0 1 0,0-1 1,0 0-1,0 1 1,0-1-1,0 0 1,0 0-1,0 1 1,0-1-1,0 0 1,0 1-1,0-1 1,0 0-1,0 0 0,-1 1 1,1-1-1,0 0 1,0 0-1,0 1 1,0-1-1,-1 0 1,1 0-1,17-1-5173,5-5-2179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5.627"/>
    </inkml:context>
    <inkml:brush xml:id="br0">
      <inkml:brushProperty name="width" value="0.025" units="cm"/>
      <inkml:brushProperty name="height" value="0.025" units="cm"/>
    </inkml:brush>
  </inkml:definitions>
  <inkml:trace contextRef="#ctx0" brushRef="#br0">0 1 5541,'0'0'7335,"64"39"-7431,-35-39 64,3 0-480,1-8-449,0-1-769,-4 0-928,-1 5-4229</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4.007"/>
    </inkml:context>
    <inkml:brush xml:id="br0">
      <inkml:brushProperty name="width" value="0.025" units="cm"/>
      <inkml:brushProperty name="height" value="0.025" units="cm"/>
    </inkml:brush>
  </inkml:definitions>
  <inkml:trace contextRef="#ctx0" brushRef="#br0">136 0 14350,'0'0'3747,"16"53"-2081,-2-18-577,3 4 96,1 6-352,-1 6-449,-4 7-288,-7 9-32,-6 7-32,-7 3 32,-21 3-64,-4 2 32,-8-2-480,-2-8-1314,-3-12-2113,3-15-5542</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6.600"/>
    </inkml:context>
    <inkml:brush xml:id="br0">
      <inkml:brushProperty name="width" value="0.025" units="cm"/>
      <inkml:brushProperty name="height" value="0.025" units="cm"/>
    </inkml:brush>
  </inkml:definitions>
  <inkml:trace contextRef="#ctx0" brushRef="#br0">130 144 7719,'0'0'4207,"-9"3"-2093,-1 0-1664,0 1 0,1 0 0,-1 0 0,1 1 0,0 1 0,-15 11 0,21-15-308,0 1 0,0-1 1,0 1-1,0 0 0,0 0 1,1 1-1,-1-1 0,1 0 1,0 1-1,0-1 1,0 1-1,0 0 0,1 0 1,0-1-1,0 1 0,0 0 1,0 0-1,0 0 0,1 0 1,-1 0-1,1 1 0,0-1 1,2 7-1,-2-9-81,1-1-1,0 1 0,0-1 1,0 0-1,0 1 1,0-1-1,0 1 0,1-1 1,-1 0-1,0 0 1,0 0-1,1 0 1,-1 0-1,1 0 0,-1 0 1,1 0-1,0-1 1,-1 1-1,1-1 0,0 1 1,-1-1-1,1 1 1,0-1-1,-1 0 1,1 0-1,0 0 0,0 0 1,1 0-1,5 0 32,0-1-1,-1 1 1,1-1-1,-1 0 1,11-4-1,-8 1-77,1 0 0,-1-2 0,0 1 0,0-1 0,-1-1 0,0 0 0,0 0 0,0 0 0,-1-1 0,0-1 0,-1 0-1,1 0 1,6-12 0,-6 9-4,-2 1-1,1-1 1,-2-1-1,1 1 0,-2-1 1,1 0-1,-2 0 1,0 0-1,0 0 1,0-26-1,-3 38 45,1 0-1,-1 0 1,0 0 0,0 0-1,0 0 1,0 0 0,0-1 0,-1 1-1,1 0 1,0 0 0,0 0-1,-1 0 1,1 0 0,0 0 0,-1 0-1,0 0 1,1 0 0,-1 0-1,1 0 1,-1 0 0,-1-1-1,1 2-17,0 0-1,1 0 0,-1 0 0,0 0 0,0 0 0,0 0 0,1 0 0,-1 0 1,0 0-1,0 1 0,1-1 0,-1 0 0,0 1 0,1-1 0,-1 0 0,0 1 0,1-1 1,-1 1-1,0-1 0,1 1 0,-1-1 0,0 2 0,-4 3 101,0 0-1,1 0 1,-1 1-1,1 0 1,-4 8 0,1 1 57,1 0 1,0 0-1,-6 32 0,10-39-158,1 0-1,0 0 0,0 0 0,1 1 0,0-1 1,0 0-1,1 0 0,0 0 0,5 15 0,-5-20-25,0 0 0,1 0 1,0-1-1,0 1 0,0-1 0,0 1 0,0-1 0,0 0 0,0 0 0,1 0 0,-1 0 0,1 0 0,0-1 0,-1 1 0,1-1 0,0 1 0,0-1 1,0 0-1,0 0 0,0-1 0,0 1 0,0 0 0,1-1 0,-1 0 0,0 0 0,0 0 0,0 0 0,0 0 0,0-1 0,0 1 0,5-2 1,1 0 8,1 0 1,-1-1-1,0 0 0,0-1 1,0 1-1,0-2 1,-1 1-1,1-1 1,8-7-1,-7 3-1,0-1 0,-1 0 0,14-19 0,-19 24 14,-1 1-1,0-1 1,0 0 0,0-1 0,-1 1 0,0 0 0,0-1 0,0 0 0,-1 1-1,0-1 1,1-6 0,-18 30 855,12-10-825,0 1-1,1-1 1,0 1-1,1 0 1,0 0-1,0 0 1,1 0-1,0 10 1,0-17-44,1 1 1,0-1-1,0 0 1,0 0-1,1 1 1,-1-1-1,0 0 1,1 0-1,-1 0 1,1 0-1,0 0 0,0 1 1,0-1-1,0 0 1,0-1-1,0 1 1,0 0-1,1 0 1,-1 0-1,1-1 1,-1 1-1,1-1 0,0 1 1,-1-1-1,1 0 1,0 0-1,0 1 1,0-1-1,0 0 1,0-1-1,0 1 1,0 0-1,1-1 0,-1 1 1,0-1-1,4 1 1,2-2 10,-1 1-1,1-1 1,-1-1 0,0 1 0,0-1-1,0-1 1,0 1 0,0-1 0,0 0-1,0-1 1,-1 1 0,0-1 0,0-1-1,0 1 1,7-8 0,-8 8-20,0-1-1,0 0 1,0 0 0,-1-1 0,1 0 0,-1 1-1,-1-1 1,1-1 0,-1 1 0,0 0 0,-1-1-1,1 1 1,-1-1 0,-1 0 0,1 0 0,0-10-1,-2 17-6,0 0 0,0-1 0,0 1-1,0 0 1,0 0 0,-1-1 0,1 1 0,0 0-1,0 0 1,0-1 0,0 1 0,-1 0-1,1 0 1,0 0 0,0-1 0,-1 1 0,1 0-1,0 0 1,0 0 0,-1 0 0,1-1-1,0 1 1,0 0 0,-1 0 0,1 0-1,0 0 1,0 0 0,-1 0 0,1 0 0,0 0-1,-1 0 1,1 0 0,0 0 0,0 0-1,-1 0 1,1 0 0,0 0 0,-1 0 0,1 1-1,0-1 1,0 0 0,-1 0 0,1 0-1,0 0 1,0 0 0,-1 1 0,1-1 0,0 0-1,0 0 1,0 0 0,-1 1 0,1-1-1,0 0 1,0 0 0,0 1 0,0-1-1,0 0 1,-1 1 0,-14 13-41,8-6 43,1 1 0,-1 0 0,2 0 0,0 1 0,0 0 0,0 0 0,1 0 0,1 0 0,0 1 0,0-1 0,1 1 0,1 0 0,-2 18 0,3-28-2,0 0-1,0 1 0,0-1 0,0 1 0,1-1 0,-1 0 0,0 0 0,1 1 0,-1-1 0,0 0 0,1 1 0,-1-1 1,1 0-1,0 0 0,0 0 0,-1 0 0,1 0 0,0 0 0,0 0 0,0 0 0,0 0 0,0 0 0,0 0 0,0 0 1,1 0-1,1 0-63,-1 0 1,0-1-1,0 1 1,1-1-1,-1 0 1,0 0-1,1 0 1,-1 0 0,0 0-1,1 0 1,-1 0-1,0-1 1,4 0-1,0-1-543,-1 0 0,0 0 0,1 0 0,-1-1-1,0 0 1,0 0 0,0 0 0,0 0 0,-1-1-1,1 0 1,5-6 0,8-24-6702,-3-7-3876</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6.944"/>
    </inkml:context>
    <inkml:brush xml:id="br0">
      <inkml:brushProperty name="width" value="0.025" units="cm"/>
      <inkml:brushProperty name="height" value="0.025" units="cm"/>
    </inkml:brush>
  </inkml:definitions>
  <inkml:trace contextRef="#ctx0" brushRef="#br0">60 6 9129,'0'0'14061,"-56"-5"-12716,52 23-512,4 2-160,0 1-481,14-1-512,7-6-2627,0-5-2627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7.286"/>
    </inkml:context>
    <inkml:brush xml:id="br0">
      <inkml:brushProperty name="width" value="0.025" units="cm"/>
      <inkml:brushProperty name="height" value="0.025" units="cm"/>
    </inkml:brush>
  </inkml:definitions>
  <inkml:trace contextRef="#ctx0" brushRef="#br0">266 73 2755,'0'0'23958,"7"70"-22741,-7-33-384,0 7-448,0-3-289,0 2-96,0-8 0,0-6-513,0-9-640,0-6-1057,0-9-609,-4-5-608,-10-3-2755,-4-15-6213</inkml:trace>
  <inkml:trace contextRef="#ctx0" brushRef="#br0" timeOffset="1">9 121 5061,'0'0'8376,"-2"-10"-4495,1 4-3234,0 4-501,0 0 0,0 0-1,1-1 1,-1 1 0,1 0 0,-1 0 0,1 0 0,0-1 0,0 1 0,0 0 0,0 0 0,0-1 0,0 1 0,1 0 0,-1 0 0,1 0 0,0-1 0,-1 1 0,1 0-1,0 0 1,0 0 0,0 0 0,1 0 0,-1 1 0,0-1 0,1 0 0,-1 0 0,3-1 0,9-3 251,0-1 0,1 2-1,0 0 1,0 0 0,0 1 0,1 1-1,-1 0 1,1 1 0,26 0 0,-27 2-374,-1 0 0,1 1 0,0 0 0,0 1 1,-1 1-1,1 0 0,-1 1 0,0 0 0,0 1 0,19 9 1,-29-12 3,0 0 0,0 0 1,0 0-1,-1 0 0,1 0 1,0 0-1,-1 1 0,0-1 1,1 1-1,-1 0 0,0 0 1,0 0-1,-1 0 0,1 0 1,-1 0-1,1 0 0,-1 0 1,0 1-1,0-1 0,0 1 1,-1-1-1,1 0 0,-1 1 1,0 3-1,-1-3 91,0 1 1,0-1-1,0 0 0,-1 0 0,1 1 1,-1-1-1,0-1 0,0 1 1,-1 0-1,1 0 0,-1-1 0,0 1 1,0-1-1,0 0 0,0 0 1,0 0-1,-1 0 0,-3 2 0,-2 1-85,-1 0 0,1-1 0,-1 0 0,0 0 0,0-1 0,0 0 0,0-1 0,-1 0 0,1-1 0,-1 0 0,-13 1-1,26-6-4748,12-9 683,6 1-2677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8.483"/>
    </inkml:context>
    <inkml:brush xml:id="br0">
      <inkml:brushProperty name="width" value="0.025" units="cm"/>
      <inkml:brushProperty name="height" value="0.025" units="cm"/>
    </inkml:brush>
  </inkml:definitions>
  <inkml:trace contextRef="#ctx0" brushRef="#br0">50 87 8360,'0'0'17718,"-3"12"-15844,2-10-1797,-22 87 2025,20-78-2000,1 0-1,1 0 0,0-1 0,1 1 1,0 0-1,0 0 0,4 18 0,-4-28-97,0-1-1,0 0 0,0 1 1,0-1-1,0 0 0,0 1 1,0-1-1,0 1 0,0-1 1,0 0-1,0 1 0,0-1 1,0 0-1,0 1 0,1-1 1,-1 0-1,0 0 0,0 1 1,0-1-1,1 0 0,-1 1 1,0-1-1,0 0 0,1 0 1,-1 0-1,0 1 0,1-1 1,-1 0-1,0 0 0,1 0 1,-1 0-1,0 1 0,1-1 1,-1 0-1,0 0 0,1 0 1,-1 0-1,0 0 0,1 0 1,-1 0-1,0 0 0,1 0 1,-1 0-1,0 0 0,1 0 1,-1-1-1,0 1 0,1 0 1,-1 0-1,0 0 0,1 0 1,-1 0-1,0-1 0,1 1 1,-1 0-1,0 0 0,0-1 1,1 1-1,-1 0 0,0 0 1,0-1-1,0 1 0,1 0 1,-1 0-1,0-1 0,0 0 1,12-22 151,-9 10-136,-1 0 0,0-1-1,-1 1 1,-1-18 0,0 26-14,0 0-1,-1 0 1,1 1 0,-1-1 0,0 0 0,0 1 0,-1-1-1,1 1 1,-1-1 0,0 1 0,0 0 0,-1 0 0,1 0-1,-1 0 1,-5-6 0,8 10-5,0-1 0,-1 1-1,1-1 1,0 1 0,-1-1-1,1 1 1,-1 0 0,1-1 0,-1 1-1,1 0 1,-1-1 0,1 1-1,-1 0 1,1-1 0,-1 1 0,1 0-1,-1 0 1,1 0 0,-1 0-1,0 0 1,1 0 0,-1 0 0,1 0-1,-1 0 1,0 0 0,1 0-1,-1 0 1,1 0 0,-1 0 0,1 0-1,-1 0 1,1 1 0,-1-1-1,0 0 1,1 0 0,-1 1 0,1-1-1,-1 0 1,1 1 0,0-1-1,-1 1 1,1-1 0,-1 0 0,1 1-1,0-1 1,-1 1 0,1-1-1,0 1 1,0-1 0,-1 2 0,1-1-7,-1 1 0,1-1 0,0 0 0,-1 1-1,1-1 1,0 1 0,0-1 0,0 1 0,0 0 0,0-1 0,1 0 0,-1 1 0,0-1 0,1 1 0,-1-1 0,1 1 0,-1-1 0,1 0 0,1 3 0,1-1-166,0-1-1,-1 0 1,1 1 0,0-1-1,1 0 1,-1 0-1,0-1 1,1 1-1,-1-1 1,0 1-1,1-1 1,0 0 0,-1-1-1,1 1 1,3 0-1,63 2-5962,-58-3 4664,0 0-90,-1-1 0,1 0 0,0-1 0,19-6-1,6-10 598,-35 17 1160,0-1 1,0 0-1,0 0 0,0 0 1,0 0-1,0 0 0,-1 0 0,1-1 1,-1 1-1,0 0 0,3-5 0,-4 6-28,0 1-1,0-1 0,1 0 0,-1 1 0,0-1 1,0 1-1,1-1 0,-1 0 0,0 1 0,0-1 1,0 0-1,0 1 0,0-1 0,0 0 0,0 1 1,0-1-1,0 0 0,0 1 0,-1-1 1,1 1-1,0-1 0,0 0 0,-1 1 0,1-1 1,0 1-1,-1-1 0,1 0 0,0 1 0,-1-1 1,1 1-1,-1-1 0,-21 0 2801,17 2-2691,0 1 0,1-1-1,-1 1 1,0 0 0,1 0 0,-1 1-1,1-1 1,-4 4 0,2 0-57,1 0 0,0 0 0,0 1-1,0-1 1,1 1 0,0 0 0,0 0 0,1 1 0,0-1 0,0 1 0,1 0-1,-1 0 1,2 0 0,-1 0 0,1 0 0,1 0 0,0 0 0,0 0 0,1 13-1,0-19-210,-1-1-1,1 0 1,-1 1-1,1-1 0,0 0 1,-1 0-1,1 1 1,0-1-1,0 0 0,0 0 1,-1 0-1,1 0 1,0 0-1,1 0 1,-1 0-1,0-1 0,0 1 1,0 0-1,0-1 1,1 1-1,-1 0 0,0-1 1,1 1-1,-1-1 1,0 0-1,1 0 0,-1 1 1,0-1-1,1 0 1,-1 0-1,1 0 1,-1 0-1,0-1 0,1 1 1,-1 0-1,0 0 1,1-1-1,-1 1 0,0-1 1,1 1-1,-1-1 1,1-1-1,4 0 9,-1-1-1,1 1 1,-1-1-1,0-1 1,-1 1 0,1-1-1,0 0 1,5-6-1,-6 5-33,0-1-1,-1 1 0,0-1 0,0 1 0,-1-1 0,1 0 0,-1 0 0,0 0 0,-1-1 0,2-11 0,-3 16-11,1 0 0,-1 0-1,0 1 1,0-1-1,0 0 1,-1 0 0,1 1-1,0-1 1,-1 0-1,1 0 1,-1 1 0,0-1-1,1 0 1,-1 1 0,0-1-1,0 1 1,0-1-1,0 1 1,0 0 0,0-1-1,-1 1 1,1 0 0,0 0-1,-1-1 1,1 1-1,-1 0 1,1 1 0,-1-1-1,0 0 1,1 0 0,-1 1-1,0-1 1,1 1-1,-1-1 1,0 1 0,0 0-1,1-1 1,-1 1 0,0 0-1,0 0 1,-1 1-1,-17 3-722,20 6-1212,1-8 1740,1-1-1,-1 1 1,0-1 0,1 0-1,-1 0 1,1 0-1,0 0 1,-1 0-1,1 0 1,0 0 0,0 0-1,-1-1 1,1 1-1,0 0 1,0-1 0,2 1-1,11 0-1053,0-1 0,0 0 0,-1 0 0,1-2 0,0 0 0,15-4-1,-25 4 1236,1 1 0,-1-1 0,-1 0 0,1-1 0,0 1 0,0-1 0,-1 0 0,0 0 0,5-4-1,-7 5 467,0 0-1,0-1 0,0 1 0,0-1 0,0 1 0,-1-1 0,0 0 0,1 0 0,-1 0 0,0 1 0,0-1 0,0 0 0,-1 0 0,1 0 0,-1 0 0,1-6 0,-2 8-241,0 0 0,-1 1-1,1-1 1,0 1 0,0-1-1,0 1 1,0-1 0,0 1-1,0 0 1,0 0 0,-1 0-1,1-1 1,0 1 0,0 0-1,0 0 1,-1 1 0,1-1-1,0 0 1,0 0 0,0 0-1,0 1 1,0-1 0,-1 1-1,1-1 1,-1 2 0,-4 3 46,0 0 1,1 0 0,0 1 0,0-1-1,0 1 1,1 1 0,-1-1 0,2 1-1,-1-1 1,1 1 0,0 0 0,0 0-1,1 0 1,0 1 0,0-1 0,1 1-1,0-1 1,0 1 0,0-1 0,2 11-1,-1-17-213,0 1 0,1-1-1,-1 0 1,0 1-1,1-1 1,-1 0-1,1 1 1,-1-1 0,1 0-1,0 0 1,-1 0-1,1 0 1,0 0 0,0 0-1,0 0 1,0 0-1,0 0 1,0 0-1,0 0 1,0 0 0,0-1-1,1 1 1,-1 0-1,0-1 1,0 1 0,1-1-1,-1 0 1,0 1-1,1-1 1,-1 0-1,0 0 1,1 1 0,-1-1-1,0 0 1,1-1-1,-1 1 1,0 0 0,1 0-1,-1-1 1,3 0-1,2 0 0,0 0-1,0-1 1,-1 0-1,1 0 1,0 0-1,-1-1 1,1 0-1,4-3 1,0-3-44,0 0 1,-1 0-1,0-1 1,0 0-1,-1 0 1,0-1 0,-1 0-1,-1 0 1,0-1-1,0 0 1,-1 0-1,0 0 1,-1-1-1,-1 0 1,0 0 0,0 0-1,0-24 1,-3 37 31,0 0 1,0 0-1,1-1 1,-1 1 0,0 0-1,0 0 1,0 0-1,0-1 1,0 1 0,0 0-1,0 0 1,0 0-1,0-1 1,0 1-1,0 0 1,0 0 0,0 0-1,0-1 1,0 1-1,-1 0 1,1 0-1,0 0 1,0 0 0,0-1-1,0 1 1,0 0-1,0 0 1,0 0-1,-1 0 1,1-1 0,0 1-1,0 0 1,0 0-1,0 0 1,0 0-1,-1 0 1,1 0 0,0 0-1,0 0 1,0 0-1,-1-1 1,1 1 0,0 0-1,0 0 1,0 0-1,-1 0 1,1 0-1,0 0 1,0 0 0,-1 0-1,-9 9 70,-8 16 76,14-15-80,0 0 0,1 0 0,0 1 0,1-1 0,0 1 0,1 0 0,0 0 0,0 11-1,1-19-46,0 0-1,0 0 1,1 0-1,-1 0 1,0 0-1,1 0 0,0-1 1,0 1-1,0 0 1,0 0-1,0 0 1,0-1-1,1 1 0,-1-1 1,1 1-1,0-1 1,0 1-1,0-1 1,0 0-1,0 0 0,0 0 1,1 0-1,-1 0 1,1-1-1,-1 1 0,1-1 1,-1 0-1,1 1 1,0-1-1,0 0 1,0-1-1,5 2 0,-1-2-26,1 0 0,-1 0 0,1 0-1,0-1 1,-1-1 0,1 1-1,-1-1 1,0 0 0,1-1-1,-1 0 1,0 0 0,-1-1 0,1 1-1,0-1 1,-1-1 0,0 1-1,0-1 1,0 0 0,-1-1-1,0 1 1,0-1 0,0 0-1,-1 0 1,0-1 0,0 1 0,4-10-1,-8 16 7,0 0-1,0 0 1,-1 0-1,1 0 0,0 0 1,0 0-1,0 0 1,0 0-1,-1 0 1,1 0-1,0 0 0,0 0 1,0-1-1,-1 1 1,1 0-1,0 0 1,0 0-1,0 0 1,0 0-1,0 0 0,-1 0 1,1 0-1,0-1 1,0 1-1,0 0 1,0 0-1,0 0 0,0 0 1,0 0-1,-1-1 1,1 1-1,0 0 1,0 0-1,0 0 0,0 0 1,0-1-1,0 1 1,0 0-1,0 0 1,0 0-1,0 0 1,0-1-1,0 1 0,0 0 1,0 0-1,0 0 1,0-1-1,0 1 1,-12 13-44,8-7 82,0-1 0,1 1 0,0-1 0,0 1-1,0 0 1,0 0 0,1 1 0,0-1 0,1 0-1,-1 1 1,1-1 0,1 1 0,-1-1 0,1 1-1,0-1 1,1 10 0,0-15-28,-1 0-1,1 0 1,0 0-1,0 0 1,-1 0-1,1 0 1,0 0 0,0 0-1,0 0 1,0 0-1,0 0 1,0 0-1,0-1 1,1 1 0,-1-1-1,0 1 1,0-1-1,0 1 1,1-1-1,-1 1 1,0-1 0,1 0-1,-1 0 1,0 0-1,0 0 1,1 0-1,-1 0 1,0 0 0,1 0-1,-1 0 1,0-1-1,1 1 1,-1 0 0,0-1-1,3-1 1,1 1 1,0-1 0,0 0 1,1 0-1,-1 0 0,-1-1 0,1 0 1,6-4-1,-1-3-68,-1 1 1,0-1-1,0-1 0,-1 0 0,-1 0 1,0-1-1,0 1 0,-1-2 0,7-18 1,-15 36 70,-2 7 124,1 1 0,0 0 0,-2 20 0,5-31-128,-1 0 0,1 0 1,0 1-1,0-1 0,0 0 1,0 0-1,0 0 0,0 0 0,0 0 1,1 0-1,-1 0 0,1 0 1,-1 0-1,1 0 0,0 0 0,0 0 1,0-1-1,0 1 0,0 0 0,0 0 1,1-1-1,-1 1 0,0-1 1,1 1-1,-1-1 0,1 0 0,0 1 1,-1-1-1,1 0 0,0 0 1,0 0-1,0 0 0,0-1 0,0 1 1,2 0-1,1 0-246,0-1 0,-1 0 0,1 0-1,0 0 1,0 0 0,0-1 0,6-1 0,-6 0-801,0 0 0,0 0 0,-1 0 1,1 0-1,-1-1 0,9-6 0,12-11-7561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9.201"/>
    </inkml:context>
    <inkml:brush xml:id="br0">
      <inkml:brushProperty name="width" value="0.025" units="cm"/>
      <inkml:brushProperty name="height" value="0.025" units="cm"/>
    </inkml:brush>
  </inkml:definitions>
  <inkml:trace contextRef="#ctx0" brushRef="#br0">11 15 3171,'-2'-15'14140,"2"22"-6496,0 43-4348,1 15-2250,-5-22-504,2-33-492,0 1 1,1 0-1,1 0 0,0-1 1,0 1-1,1 0 1,3 13-1,-3-23-45,-1 0 0,1 0-1,0 0 1,-1 0 0,1 0 0,0 0-1,0 0 1,0 0 0,0 0 0,0-1 0,0 1-1,0 0 1,0 0 0,0-1 0,0 1 0,0-1-1,0 1 1,1-1 0,-1 0 0,0 1-1,0-1 1,1 0 0,-1 0 0,0 0 0,0 0-1,1 0 1,-1 0 0,0 0 0,0 0-1,1 0 1,-1 0 0,0-1 0,0 1 0,1-1-1,-1 1 1,0-1 0,0 1 0,0-1 0,0 0-1,2-1 1,44-29 146,-27 12-130,0 0 1,-1-1-1,-1-1 0,-1-1 1,18-29-1,-33 47-2243,-3 7-24,-7 16-2465,-10 21-4944,10-19 4146</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9.539"/>
    </inkml:context>
    <inkml:brush xml:id="br0">
      <inkml:brushProperty name="width" value="0.025" units="cm"/>
      <inkml:brushProperty name="height" value="0.025" units="cm"/>
    </inkml:brush>
  </inkml:definitions>
  <inkml:trace contextRef="#ctx0" brushRef="#br0">0 0 7303,'0'0'4196,"18"56"-3299,-3-52 160,-1-4-353,1 0-543,-3-8-546,-1-8-2433,-3-3-4902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49.897"/>
    </inkml:context>
    <inkml:brush xml:id="br0">
      <inkml:brushProperty name="width" value="0.025" units="cm"/>
      <inkml:brushProperty name="height" value="0.025" units="cm"/>
    </inkml:brush>
  </inkml:definitions>
  <inkml:trace contextRef="#ctx0" brushRef="#br0">62 1 16432,'0'0'1409,"0"11"315,-3 31 475,-15 78 0,10-73-269,-6 93 1,16-172-2273,2-39-920,-4 66 1194,0 0-1,0 0 1,-1 0 0,0 0 0,0-1 0,0 1-1,-1 0 1,1 0 0,-1 1 0,-5-10-1,7 14 78,0 0 0,0 0 0,0 0 0,0 0 0,0 0-1,0 0 1,0-1 0,-1 1 0,1 0 0,0 0 0,0 0-1,0 0 1,0 0 0,0 0 0,0 0 0,0 0 0,0 0-1,0 0 1,-1-1 0,1 1 0,0 0 0,0 0-1,0 0 1,0 0 0,0 0 0,0 0 0,0 0 0,-1 0-1,1 0 1,0 0 0,0 0 0,0 0 0,0 0 0,0 0-1,0 0 1,-1 0 0,1 0 0,0 0 0,0 0 0,0 0-1,0 0 1,0 1 0,0-1 0,0 0 0,0 0 0,-1 0-1,1 0 1,0 0 0,0 0 0,0 0 0,0 0-1,0 0 1,0 0 0,0 1 0,0-1 0,0 0 0,0 0-1,0 0 1,0 0 0,0 0 0,0 0 0,-1 0 0,1 1-1,-2 13 248,2-11-235,0 0 0,0-1 0,0 1 0,0 0 0,1 0 0,-1 0 0,1-1 0,0 1 0,0 0 0,1 3 0,1-3-13,0 1 1,1-1-1,-1-1 1,0 1-1,1 0 0,0-1 1,-1 0-1,1 0 1,0 0-1,0 0 0,0 0 1,1-1-1,-1 0 1,0 0-1,0 0 0,1 0 1,-1-1-1,1 0 0,-1 0 1,0 0-1,1 0 1,-1-1-1,0 0 0,6-1 1,-1 0 1,0 0 0,-1 0 0,1-2 0,0 1 0,-1-1 0,0 0 0,0 0 0,0-1 0,0 0 0,10-10 0,33-50 391,-47 100 154,-14 12 40,7-33-442,0 0 0,0 1 0,2-1 0,-1 1 0,2-1 0,1 22 0,-1-36-147,1 1 0,-1 0 0,0 0 0,0 0 0,0-1 0,1 1 0,-1 0 0,1 0 1,-1-1-1,0 1 0,1 0 0,-1-1 0,1 1 0,-1-1 0,1 1 0,0 0 1,-1-1-1,1 1 0,-1-1 0,1 0 0,0 1 0,0-1 0,-1 1 0,1-1 1,0 0-1,-1 0 0,1 1 0,0-1 0,0 0 0,0 0 0,-1 0 0,1 0 0,0 0 1,0 0-1,0 0 0,-1 0 0,1 0 0,0 0 0,0-1 0,0 1 0,-1 0 1,1 0-1,0-1 0,0 1 0,-1-1 0,1 1 0,0 0 0,-1-1 0,2 0 0,2-1-85,0-1-1,-1 1 1,1-1-1,0 1 0,-1-1 1,1 0-1,3-5 1,-4 2-850,1 1 0,-1-1 0,0 0 0,0 0 0,-1 0 0,0-1 0,0 1 1,0 0-1,-1-1 0,1-12 0,-1-16-7095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0.223"/>
    </inkml:context>
    <inkml:brush xml:id="br0">
      <inkml:brushProperty name="width" value="0.025" units="cm"/>
      <inkml:brushProperty name="height" value="0.025" units="cm"/>
    </inkml:brush>
  </inkml:definitions>
  <inkml:trace contextRef="#ctx0" brushRef="#br0">6 1 16015,'0'0'7047,"-5"66"-6022,17-47-609,4 2-288,2-4-736,-1-3-2467,2-1-3876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0.554"/>
    </inkml:context>
    <inkml:brush xml:id="br0">
      <inkml:brushProperty name="width" value="0.025" units="cm"/>
      <inkml:brushProperty name="height" value="0.025" units="cm"/>
    </inkml:brush>
  </inkml:definitions>
  <inkml:trace contextRef="#ctx0" brushRef="#br0">121 1 8808,'0'0'7218,"-10"0"-3748,3 0-2911,0 0 1,0 1-1,0 0 1,1 0-1,-1 1 1,0-1-1,1 2 1,-10 3 0,14-5-364,-1 1 0,0-1 1,1 1-1,-1 0 0,1 0 1,-1 0-1,1 0 1,0 0-1,0 1 0,0-1 1,0 1-1,0-1 1,1 1-1,-1 0 0,1 0 1,0 0-1,-1-1 0,1 1 1,1 0-1,-1 0 1,0 1-1,1-1 0,-1 0 1,1 6-1,1-8-177,-1 0 1,0 0-1,1 0 0,-1 0 0,1 0 0,-1 1 1,1-1-1,-1 0 0,1 0 0,0 0 0,-1-1 1,1 1-1,0 0 0,0 0 0,0 0 0,0-1 1,0 1-1,0 0 0,0-1 0,0 1 0,0 0 1,0-1-1,0 0 0,0 1 0,0-1 1,1 0-1,-1 1 0,0-1 0,0 0 0,0 0 1,1 0-1,-1 0 0,1 0 0,49-2 62,-47 2-57,16-4-134,0 0-1,35-12 0,-37 10-210,0 1 0,0 0-1,34-3 1,-51 8 336,0 0 1,-1 0 0,1 0-1,0 0 1,0 1 0,0-1-1,0 0 1,0 0-1,0 1 1,-1-1 0,1 1-1,0-1 1,0 1 0,-1-1-1,1 1 1,0-1 0,-1 1-1,1-1 1,0 1-1,-1 0 1,1 0 0,-1-1-1,1 1 1,-1 0 0,1 0-1,-1-1 1,0 1-1,1 0 1,-1 0 0,0 0-1,0 0 1,0 0 0,1 0-1,-1-1 1,0 1 0,0 0-1,0 0 1,0 0-1,-1 0 1,1 0 0,0 0-1,0 0 1,-1-1 0,0 3-1,-13 48 1409,11-42-1250,2-7-141,0 0 1,0 0 0,1 0-1,-1 0 1,1 0 0,0 0-1,-1 0 1,1 0-1,0 0 1,0 0 0,0 0-1,0 0 1,1 1 0,-1-1-1,1 2 1,0-3-19,-1-1 0,1 1 0,-1 0 0,1-1 0,0 1 0,-1 0 0,1-1 0,0 1 0,-1-1 0,1 1 0,0-1 0,0 1 0,-1-1 0,1 0 0,0 0 0,0 1-1,0-1 1,-1 0 0,1 0 0,0 0 0,0 1 0,0-1 0,0 0 0,1-1 0,5 0-10,-1 0 0,0 0-1,1-1 1,-1 0 0,0-1 0,0 1 0,0-1-1,7-5 1,5-3-364,-12 6-34,1 1-1,-1 0 1,1 0-1,-1 1 1,1 0-1,0 0 1,0 0-1,1 1 1,-1 0-1,15-1 1,-22 3 239,1 0 1,0 1-1,-1-1 0,1 1 1,0-1-1,-1 1 1,1-1-1,0 1 0,-1-1 1,1 1-1,-1 0 0,1-1 1,-1 1-1,1 0 0,-1-1 1,0 1-1,1 0 0,-1 0 1,0-1-1,1 1 0,-1 0 1,0 0-1,0 0 1,0 0-1,0-1 0,0 1 1,0 0-1,0 0 0,0 0 1,0-1-1,0 1 0,0 0 1,-1 1-1,-5 8-6836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5.975"/>
    </inkml:context>
    <inkml:brush xml:id="br0">
      <inkml:brushProperty name="width" value="0.025" units="cm"/>
      <inkml:brushProperty name="height" value="0.025" units="cm"/>
    </inkml:brush>
  </inkml:definitions>
  <inkml:trace contextRef="#ctx0" brushRef="#br0">1 1 5445,'0'0'2306,"56"4"-1537,-33-2-513,4 1-192,3 2 0,5 1-352,-1 0-1217,-1-2-1955</inkml:trace>
  <inkml:trace contextRef="#ctx0" brushRef="#br0" timeOffset="1">653 55 8872,'0'0'1218,"63"-2"-1186,-38-6 64,1-1 0,2 3-96,4 1 32,-2 1-224,2 2-641,-4 2-897,5 0-1313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2.110"/>
    </inkml:context>
    <inkml:brush xml:id="br0">
      <inkml:brushProperty name="width" value="0.025" units="cm"/>
      <inkml:brushProperty name="height" value="0.025" units="cm"/>
    </inkml:brush>
  </inkml:definitions>
  <inkml:trace contextRef="#ctx0" brushRef="#br0">9 173 1569,'-9'-5'10877,"10"-7"-7064,13-11-1500,-4 15-1922,1 1 0,0 0 0,0 1 0,0 0 0,1 1 0,0 0 0,0 1 1,1 0-1,-1 1 0,1 1 0,22-2 0,-34 4-376,0 0 0,0 0 1,-1 0-1,1 1 1,0-1-1,-1 0 0,1 1 1,0-1-1,0 0 1,-1 1-1,1-1 0,-1 1 1,1-1-1,0 1 1,-1-1-1,1 1 0,-1 0 1,0-1-1,1 1 1,-1 0-1,1-1 0,-1 1 1,0 0-1,1-1 1,-1 1-1,0 0 0,0 0 1,0-1-1,0 1 0,0 0 1,0 0-1,0 0 1,0-1-1,0 1 0,0 0 1,0 0-1,0-1 1,0 1-1,0 0 0,-1 0 1,1-1-1,0 1 1,-1 0-1,-13 38 952,-9 0-205,15-27-614,1 0 0,0 1 0,0 0 0,2 0 0,-7 20-1,12-32-124,0-1-1,-1 1 0,1-1 0,0 1 0,0 0 1,0-1-1,0 1 0,0 0 0,0 0 0,0-1 1,0 1-1,0 0 0,0-1 0,0 1 0,0 0 0,1-1 1,-1 1-1,0-1 0,0 1 0,1 0 0,-1-1 1,0 1-1,1-1 0,-1 1 0,1-1 0,-1 1 1,0-1-1,1 1 0,0-1 0,-1 1 0,1-1 0,0 1 1,26 0 421,26-21-136,-27 4-319,0-1 0,29-25 0,-46 35-35,-1 0 0,0-1 0,-1 0 1,0 0-1,0 0 0,-1-1 0,0 0 0,0-1 0,7-17 0,-15 23 151,-6 10-20,-9 11 88,12-11-55,1 1 0,0 0 0,0 0 0,1 1 0,0-1-1,0 1 1,1-1 0,0 1 0,-2 15 0,4-21-97,0 0 1,-1 1-1,1-1 1,0 0 0,1 1-1,-1-1 1,0 0-1,1 0 1,-1 1-1,1-1 1,0 0-1,0 0 1,0 0-1,0 0 1,0 0-1,0 0 1,0 0-1,1 0 1,-1 0-1,1-1 1,-1 1-1,1 0 1,0-1 0,-1 1-1,1-1 1,0 0-1,0 0 1,0 0-1,0 0 1,0 0-1,1 0 1,-1 0-1,0-1 1,0 1-1,0-1 1,1 1-1,2-1 1,4 1 2,0 0 0,-1-1 0,1 0 0,0-1-1,0 0 1,0 0 0,-1-1 0,1 0 0,-1-1 0,1 0 0,-1 0 0,0 0 0,14-9-1,-18 8 6,1 1 0,0-1 0,-1 0-1,1 0 1,-1 0 0,0 0-1,0-1 1,-1 0 0,0 0 0,1 0-1,-2 0 1,1 0 0,-1 0-1,1-1 1,-1 0 0,-1 1 0,1-1-1,-1 0 1,0 0 0,0 0 0,-1-8-1,0 12-18,0 1 0,0-1 0,0 1-1,0-1 1,0 0 0,0 1 0,-1-1-1,1 1 1,0-1 0,-1 1 0,0-1 0,1 1-1,-1-1 1,0 1 0,0 0 0,1-1 0,-1 1-1,0 0 1,-1 0 0,1-1 0,0 1-1,0 0 1,0 0 0,-1 0 0,1 0 0,0 1-1,-1-1 1,1 0 0,-1 1 0,1-1-1,-1 1 1,1-1 0,-1 1 0,1-1 0,-1 1-1,0 0 1,1 0 0,-1 0 0,1 0 0,-1 0-1,0 0 1,-2 1 0,1 0-8,1-1 1,-1 1 0,0 0-1,1 0 1,-1 0 0,1 0-1,-1 0 1,1 1-1,0-1 1,0 1 0,-1-1-1,1 1 1,0 0-1,0 0 1,1 0 0,-1 0-1,0 0 1,1 1-1,-1-1 1,1 0 0,0 1-1,-1-1 1,1 1 0,0-1-1,1 1 1,-2 3-1,2-4 13,-1 0 1,1 0-1,0 0 0,-1 0 0,1 1 0,0-1 0,0 0 0,0 0 1,1 0-1,-1 0 0,1 0 0,-1 0 0,1 0 0,-1 0 0,1 0 0,0 0 1,0 0-1,0 0 0,0 0 0,0-1 0,1 1 0,-1 0 0,0-1 0,1 1 1,0-1-1,-1 0 0,1 1 0,0-1 0,1 1 0,3 0 0,0 0-1,0 0 0,0-1 1,1 0-1,-1 0 1,0-1-1,0 0 0,1 0 1,5-1-1,-4 0-21,-1 0-1,0-1 1,0-1-1,0 1 0,0-1 1,0 0-1,0-1 1,-1 0-1,1 0 1,-1 0-1,0-1 0,0 1 1,-1-1-1,0-1 1,1 1-1,-2-1 1,1 0-1,-1 0 1,0-1-1,0 1 0,0-1 1,-1 1-1,4-14 1,-37 72-121,29-49 135,0 0 1,0 0-1,0 0 1,0 0-1,1 0 1,-1 0-1,1 0 1,0 0-1,0 0 1,0 0-1,0 0 1,1 4-1,0-6-3,0 0 0,-1 0 0,1 0 0,0 0 0,0 0 0,0 0 0,0 0-1,1 0 1,-1-1 0,0 1 0,0 0 0,0 0 0,1-1 0,-1 1 0,0-1 0,1 1-1,-1-1 1,0 0 0,1 0 0,-1 1 0,1-1 0,-1 0 0,0 0 0,1 0 0,-1-1 0,2 1-1,112-10-1086,-113 10 1079,-1 0 1,1 1-1,-1-1 0,1 1 1,-1 0-1,1-1 1,-1 1-1,0 0 0,1 0 1,-1 0-1,0 0 0,0 0 1,0 0-1,1 0 1,-1 0-1,0 0 0,0 1 1,-1-1-1,1 0 1,0 1-1,0-1 0,-1 1 1,1-1-1,-1 1 1,1-1-1,-1 1 0,1-1 1,-1 1-1,0 2 0,1 0 67,0 1 0,-1 0-1,0-1 1,0 1 0,0-1-1,0 1 1,-1-1-1,0 1 1,-2 7 0,3-11-15,7-27 352,-1 9-366,-1 0 0,-1-1 0,3-17 0,-7 30-93,1 0 0,-1 0 0,0 0-1,0 1 1,0-1 0,0 0 0,-1 0 0,0 0-1,0 1 1,0-1 0,-1 0 0,0 1 0,1-1-1,-2 1 1,1 0 0,-4-6 0,10 8-3339,18-2 957,-22 4 2264,8-1-929,0-1 1,0 0 0,0 0 0,-1-1 0,10-5 0,14-13-6518,-13 2-224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2.468"/>
    </inkml:context>
    <inkml:brush xml:id="br0">
      <inkml:brushProperty name="width" value="0.025" units="cm"/>
      <inkml:brushProperty name="height" value="0.025" units="cm"/>
    </inkml:brush>
  </inkml:definitions>
  <inkml:trace contextRef="#ctx0" brushRef="#br0">1 0 13293,'0'0'10441,"24"53"-20146</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2.811"/>
    </inkml:context>
    <inkml:brush xml:id="br0">
      <inkml:brushProperty name="width" value="0.025" units="cm"/>
      <inkml:brushProperty name="height" value="0.025" units="cm"/>
    </inkml:brush>
  </inkml:definitions>
  <inkml:trace contextRef="#ctx0" brushRef="#br0">164 177 13677,'0'0'5595,"-11"0"-3807,4-1-1503,1 1 1,-1 0-1,0 0 1,1 0-1,-1 1 1,0 0-1,1 1 1,-1 0-1,1 0 1,0 0-1,0 0 0,0 1 1,0 0-1,0 1 1,0-1-1,1 1 1,-1 0-1,-7 7 1,10-6-42,0-1 1,0 0 0,0 0-1,1 1 1,0 0 0,0-1-1,0 1 1,-2 9 0,3-13-221,1 0 1,-1 1 0,1-1 0,0 0 0,0 0 0,0 0 0,0 1-1,0-1 1,0 0 0,0 0 0,0 0 0,0 1 0,1-1 0,-1 0-1,0 0 1,1 0 0,-1 0 0,1 0 0,-1 0 0,1 0 0,0 0-1,-1 0 1,1 0 0,0 0 0,0 0 0,0 0 0,0 0-1,-1-1 1,1 1 0,0 0 0,0-1 0,0 1 0,1 0 0,-1-1-1,0 0 1,0 1 0,0-1 0,0 1 0,0-1 0,1 0 0,1 0-1,7 1-45,0-1 0,0-1-1,1 0 1,-1 0-1,0-1 1,0 0-1,-1 0 1,1-2-1,0 1 1,-1-1 0,0 0-1,0-1 1,0 0-1,0 0 1,-1-1-1,0 0 1,0-1-1,0 0 1,-1 0 0,10-13-1,-5 6-3,-1-1-1,0 0 1,-1-1-1,-1 0 0,0-1 1,-1 0-1,-1 0 1,-1-1-1,0 0 1,4-26-1,-10 44 32,0-1 1,1 1-1,-1 0 0,0 0 1,0 0-1,0 0 0,0-1 1,0 1-1,0 0 0,0 0 1,0 0-1,0-1 0,0 1 1,0 0-1,0 0 0,0 0 1,0-1-1,0 1 1,0 0-1,0 0 0,0-1 1,0 1-1,0 0 0,0 0 1,0 0-1,0-1 0,0 1 1,0 0-1,0 0 0,0 0 1,0-1-1,-1 1 0,1 0 1,0 0-1,0 0 0,0 0 1,0 0-1,-1-1 0,1 1 1,0 0-1,0 0 0,0 0 1,0 0-1,-1 0 0,1 0 1,0 0-1,-1 0 0,-9 8 139,-9 18-7,12-10 28,1 0-1,0 1 1,2-1 0,-1 1-1,2 0 1,-2 24-1,5-36-290,-1 1 1,2 0-1,-1-1 0,1 1 0,-1 0 0,2-1 1,-1 1-1,0-1 0,1 1 0,4 7 0,-5-11-310,1 1-1,0-1 0,0 1 0,0-1 1,0 0-1,0 0 0,0 0 1,1 0-1,-1 0 0,1 0 1,-1-1-1,1 1 0,0-1 1,-1 0-1,1 0 0,0 0 1,0 0-1,0 0 0,0 0 0,6 0 1,18 0-12580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4.273"/>
    </inkml:context>
    <inkml:brush xml:id="br0">
      <inkml:brushProperty name="width" value="0.025" units="cm"/>
      <inkml:brushProperty name="height" value="0.025" units="cm"/>
    </inkml:brush>
  </inkml:definitions>
  <inkml:trace contextRef="#ctx0" brushRef="#br0">169 331 5765,'0'0'7266,"2"-8"-5163,-1 5-2015,0 1 159,0 0 0,-1-1 0,1 1-1,0 0 1,-1 0 0,0 0 0,0 0 0,0-1 0,0 1-1,0 0 1,-1-4 0,1 4-77,-1 1 0,0 0 0,0 0 0,0 0 0,0 0 0,0 0 0,0 0 0,-1 0 0,1 1 0,0-1 0,0 0 0,-1 1 0,1-1 0,0 0 0,-1 1 0,1 0 0,-1-1 0,1 1 0,-1 0 0,1 0 0,0 0 0,-1 0 0,1 0 0,-1 0 0,1 0 0,-2 1 0,-4-1 46,1 1 0,0 0 1,-1 1-1,1-1 0,0 1 1,0 0-1,0 1 1,0 0-1,0-1 0,0 2 1,1-1-1,0 1 0,-1 0 1,1 0-1,1 0 0,-1 1 1,1 0-1,-1 0 1,1 0-1,1 0 0,-1 1 1,1-1-1,0 1 0,0 0 1,1 0-1,-1 0 1,2 0-1,-1 0 0,0 1 1,1-1-1,0 8 0,1-13-206,0 1-1,0-1 0,0 0 1,0 1-1,0-1 0,1 0 1,-1 0-1,0 1 0,1-1 0,-1 0 1,1 0-1,0 1 0,-1-1 1,1 0-1,0 0 0,0 0 1,0 0-1,-1 0 0,1 0 0,0 0 1,0 0-1,1 0 0,-1-1 1,0 1-1,0 0 0,2 0 1,1 1 0,0-1 0,0 0 0,0 0 0,0-1 0,0 1 0,1-1 1,-1 0-1,0 0 0,4-1 0,4 0 0,-1-1 0,0 0-1,0-1 1,0 0 0,20-9 0,-20 6-42,1-1 1,-2-1 0,1 1 0,-1-2 0,17-17 0,-22 21 8,-2 0 1,1 0-1,0 0 1,-1 0 0,0 0-1,0 0 1,0-1-1,-1 0 1,0 1-1,0-1 1,-1 0 0,1 0-1,-1 0 1,0-9-1,-10 18-142,3 7 201,1 0 0,0 0-1,1 0 1,0 1 0,0-1 0,1 1 0,1 0 0,0 0-1,0 0 1,1 0 0,0 0 0,1 1 0,2 17 0,-2-27-23,1 0 1,-1-1 0,0 1 0,1 0 0,0-1 0,-1 1-1,1-1 1,0 1 0,-1-1 0,1 0 0,0 1 0,0-1-1,0 0 1,1 0 0,-1 1 0,0-1 0,0 0 0,1 0-1,-1 0 1,0 0 0,4 1 0,-2-1 13,1 0 0,-1 0 0,1 0 0,-1-1 0,1 1 1,-1-1-1,1 0 0,0 0 0,6-1 0,-1 0 27,0-1-1,-1 0 1,1-1-1,0 0 1,-1 0-1,0 0 1,13-9-1,-9 3-40,-1-1-1,1 0 1,-2 0 0,0-1-1,0-1 1,-1 0 0,0 0-1,-1-1 1,-1 0-1,11-25 1,-17 36-88,-2 5-47,-10 35 69,6-25 59,1 0 0,0 1 0,1 0 0,1 0 0,-2 16 1,5-30-4,-1 1 1,0 0 0,0-1 0,0 1 0,0 0 0,1 0 0,-1-1 0,0 1 0,1-1-1,-1 1 1,1 0 0,-1-1 0,1 1 0,-1-1 0,1 1 0,-1-1 0,1 1 0,-1-1-1,1 1 1,-1-1 0,1 1 0,0-1 0,-1 0 0,1 0 0,0 1 0,-1-1 0,1 0 0,0 0-1,0 0 1,-1 0 0,1 1 0,0-1 0,0 0 0,-1 0 0,1-1 0,0 1 0,-1 0-1,1 0 1,1-1 0,32-8 59,-24 3-76,0 0-1,0-1 1,-1 0-1,0 0 0,0-1 1,-1 0-1,13-18 1,-16 20-18,0-1 0,0 1 1,-1-1-1,0 0 0,-1 0 1,1 0-1,-2-1 1,1 1-1,-1-1 0,0 0 1,0 0-1,0-10 0,-18 44-225,13-20 253,-3 7 46,-1 1 1,2-1 0,0 1 0,0 0 0,2 1-1,0-1 1,-3 26 0,6-39-36,0 0 1,0 1-1,0-1 1,0 0-1,1 0 0,-1 0 1,0 0-1,0 0 1,1 1-1,-1-1 0,0 0 1,1 0-1,-1 0 1,1 0-1,0 0 0,-1 0 1,1 0-1,0-1 1,-1 1-1,1 0 1,0 0-1,0 0 0,0-1 1,0 1-1,0 0 1,0-1-1,2 2 0,0-2 2,0 1 1,0 0-1,0-1 0,0 0 0,0 0 0,0 0 0,0 0 0,0 0 0,0 0 0,5-2 0,1-1-11,0 1 0,0-2-1,0 1 1,0-1-1,0 0 1,9-8-1,-6 2-69,0-1 0,-1-1 0,0 0 0,-1-1-1,0 0 1,-1 0 0,-1-1 0,0 0 0,-1-1 0,0 0-1,-2 0 1,1 0 0,-2 0 0,0-1 0,-1 0-1,0 0 1,0-31 0,-3 45 2,-2 5 58,0 0 0,0 0 0,0 1 0,0-1 1,1 0-1,-1 1 0,1-1 0,0 1 0,-1 5 0,2-7 18,-8 29 143,7-26-24,4-23-60,11-53-354,-10 47 257,0 1 0,-2-2 1,0-32-1,-2 57 31,0 1 1,0-1 0,0 0-1,-1 0 1,1 0 0,0 1-1,0-1 1,0 0-1,0 0 1,0 0 0,0 0-1,0 1 1,-1-1-1,1 0 1,0 0 0,0 0-1,0 0 1,0 1-1,-1-1 1,1 0 0,0 0-1,0 0 1,0 0 0,-1 0-1,1 0 1,0 0-1,0 0 1,0 0 0,-1 0-1,1 0 1,0 0-1,0 0 1,0 0 0,-1 0-1,1 0 1,0 0 0,0 0-1,0 0 1,-1 0-1,1 0 1,0 0 0,0 0-1,0 0 1,-1 0-1,1-1 1,0 1 0,0 0-1,0 0 1,-1 0-1,1 0 1,0 0 0,0-1-1,0 1 1,0 0 0,0 0-1,0 0 1,-1 0-1,1-1 1,0 1 0,0 0-1,0 0 1,0 0-1,0-1 1,0 1 0,0 0-1,0 0 1,0 0-1,0-1 1,0 1 0,-12 14-7,3 3 149,0 2 0,1-1 1,1 1-1,0 1 0,2-1 0,0 1 0,-4 38 0,3 148 733,6-157-884,3 49 41,0-60 202,-2-1 0,-2 1-1,-1 0 1,-9 44-1,8-63-185,-7 16-55,9-36 6,-1-1 0,1 0 0,-1 0 0,1-1 0,0 1 0,-1 0 0,1 0 0,0-1 0,0 1 0,1 0 0,-1-1 0,0-3 0,-6-19-2,0-1 0,2 1 0,1-1 0,2 0 0,-1-31 0,3 50-6,1 0 0,-1-1-1,1 1 1,0 0 0,1 0 0,0 0 0,0 0 0,0 0-1,1 1 1,0-1 0,0 1 0,1 0 0,-1-1 0,2 2-1,-1-1 1,1 0 0,-1 1 0,1 0 0,1 0 0,-1 0-1,1 1 1,0 0 0,10-6 0,49-16-1711,-26 11-1595,-1-2-4273,-1-5-8028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4.759"/>
    </inkml:context>
    <inkml:brush xml:id="br0">
      <inkml:brushProperty name="width" value="0.025" units="cm"/>
      <inkml:brushProperty name="height" value="0.025" units="cm"/>
    </inkml:brush>
  </inkml:definitions>
  <inkml:trace contextRef="#ctx0" brushRef="#br0">0 1 8360,'4'4'14181,"8"5"-11418,-4-3-1311,29 32 2060,-27-26-3168,1-1 0,0-1 0,15 12 1,-21-19-353,1 0 0,-1 0 0,1 0 0,0 0 0,0-1 0,0 0 0,0 0 0,0-1 1,0 0-1,1 0 0,8 0 0,-9 0-445,0-1 0,0 0 0,1 0 0,-1-1 0,0 0 0,0 0 1,0 0-1,9-4 0,-11 3-473,-1 1-1,0-1 1,0 0 0,0-1 0,0 1 0,0 0-1,-1-1 1,1 0 0,-1 0 0,3-3 0,6-9-6431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5.085"/>
    </inkml:context>
    <inkml:brush xml:id="br0">
      <inkml:brushProperty name="width" value="0.025" units="cm"/>
      <inkml:brushProperty name="height" value="0.025" units="cm"/>
    </inkml:brush>
  </inkml:definitions>
  <inkml:trace contextRef="#ctx0" brushRef="#br0">126 1 2915,'0'0'14445,"-16"61"-11017,4-30-930,-4 4-640,3 1-449,-4 0-352,4-1-320,-2-3-353,4-5-256,4-4-96,2-7-384,4-6-1442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2:55.443"/>
    </inkml:context>
    <inkml:brush xml:id="br0">
      <inkml:brushProperty name="width" value="0.025" units="cm"/>
      <inkml:brushProperty name="height" value="0.025" units="cm"/>
    </inkml:brush>
  </inkml:definitions>
  <inkml:trace contextRef="#ctx0" brushRef="#br0">30 1 6534,'0'0'19117,"-2"8"-17275,1-4-1647,-7 26 709,1 0 0,2 1 0,-2 45 0,7-76-900,0 1 0,0-1-1,0 1 1,0-1-1,0 0 1,0 1 0,1-1-1,-1 1 1,0-1-1,0 0 1,0 1 0,0-1-1,1 0 1,-1 1-1,0-1 1,0 0 0,1 1-1,-1-1 1,0 0 0,0 1-1,1-1 1,-1 0-1,0 0 1,1 0 0,-1 1-1,0-1 1,1 0-1,-1 0 1,1 0 0,-1 0-1,0 1 1,1-1-1,-1 0 1,1 0 0,-1 0-1,21-4 66,13-14 5,12-26-179,-35 32-20,1 0 0,1 1 0,-1 0 0,2 1 0,22-13 0,-35 22 137,-1 1 0,0 0 0,1 0 0,-1 0 0,1-1 0,-1 1 0,1 0-1,-1 0 1,1 0 0,-1 0 0,1 0 0,-1 0 0,1 0 0,-1 0 0,1 0-1,0 0 1,-1 0 0,1 0 0,-1 0 0,1 0 0,-1 1 0,1-1 0,-1 0 0,0 0-1,1 1 1,-1-1 0,1 0 0,-1 1 0,1-1 0,-1 0 0,0 1 0,1-1-1,-1 0 1,0 1 0,1-1 0,-1 1 0,0-1 0,0 1 0,1-1 0,-1 1-1,0 0 1,5 32 450,-11 37-72,6-66-3115,0-9-3998,0 2 4421,2-11-11487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0.861"/>
    </inkml:context>
    <inkml:brush xml:id="br0">
      <inkml:brushProperty name="width" value="0.025" units="cm"/>
      <inkml:brushProperty name="height" value="0.025" units="cm"/>
    </inkml:brush>
  </inkml:definitions>
  <inkml:trace contextRef="#ctx0" brushRef="#br0">1 54 7976,'0'0'16153,"9"-5"-15806,-2 0-322,0 1 0,1 0-1,-1 1 1,1 0 0,0 0-1,0 0 1,0 1 0,1 1-1,-1-1 1,0 1 0,1 1-1,14 0 1,-22 0-20,0 0 0,0 0 1,0 0-1,0 1 0,0-1 1,0 0-1,0 1 0,0-1 0,0 0 1,0 1-1,-1-1 0,1 1 1,0 0-1,0-1 0,0 1 0,-1 0 1,1-1-1,0 1 0,-1 0 1,1 0-1,0 0 0,-1 0 1,1 0-1,-1-1 0,0 1 0,1 0 1,-1 2-1,1 0 40,0 1-1,-1-1 1,0 1 0,0 0 0,0-1-1,0 1 1,0-1 0,-2 5-1,-1 5 95,0-1 0,-1 0-1,-10 20 1,9-23-101,0-1 7,1 1 0,0-1 0,0 1-1,1 0 1,0 1 0,-3 11 0,7-20-28,-1-1-1,0 1 0,1 0 1,-1-1-1,1 1 1,-1-1-1,0 1 1,1-1-1,-1 1 1,1-1-1,-1 1 0,1-1 1,0 0-1,-1 1 1,1-1-1,-1 0 1,1 0-1,0 1 0,-1-1 1,1 0-1,0 0 1,-1 0-1,1 0 1,0 0-1,-1 1 0,1-1 1,0-1-1,-1 1 1,1 0-1,0 0 1,-1 0-1,1 0 0,0 0 1,-1-1-1,1 1 1,0 0-1,-1 0 1,2-1-1,30-10 219,-15 2-271,-1-2 0,1 0 0,-2-1 1,23-21-1,-30 26-13,0-2 0,0 1 0,-1-1 0,0-1 1,-1 1-1,1-1 0,-2 0 0,0 0 0,5-13 0,-24 39 407,-7 20-16,19-31-262,0 0 1,0 0-1,0 1 1,1-1-1,-1 0 1,1 1 0,0-1-1,1 8 1,0-11-64,0-1 1,0 1 0,1-1 0,-1 0 0,1 0 0,0 1-1,-1-1 1,1 0 0,0 0 0,0 0 0,0 1 0,-1-1-1,1 0 1,0 0 0,0 0 0,1-1 0,-1 1-1,0 0 1,0 0 0,0-1 0,1 1 0,-1 0 0,0-1-1,0 1 1,1-1 0,-1 0 0,1 1 0,-1-1 0,0 0-1,1 0 1,-1 0 0,1 0 0,-1 0 0,0 0-1,3-1 1,5 0-5,0 0 0,-1-1 0,1 0-1,-1 0 1,0-1 0,1 0-1,-1-1 1,-1 0 0,1 0 0,-1 0-1,1-1 1,7-7 0,-9 8-7,-1-1 1,1 1-1,-1-1 0,-1 0 1,1 0-1,0-1 0,-1 1 1,0-1-1,-1 0 0,1 0 1,-1 0-1,0-1 0,-1 1 1,0-1-1,3-12 0,-5 19-6,0 1 0,0-1 0,0 0-1,0 0 1,0 0 0,-1 0 0,1 1-1,0-1 1,0 0 0,0 0 0,0 0-1,-1 0 1,1 0 0,0 0 0,0 0-1,0 1 1,-1-1 0,1 0 0,0 0-1,0 0 1,0 0 0,-1 0 0,1 0-1,0 0 1,0 0 0,-1 0 0,1 0-1,0 0 1,0 0 0,0 0 0,-1 0 0,1-1-1,0 1 1,0 0 0,0 0 0,-1 0-1,1 0 1,0 0 0,0 0 0,0 0-1,0-1 1,-1 1 0,1 0 0,0 0-1,0 0 1,0 0 0,0-1 0,0 1-1,-1 0 1,1 0 0,0 0 0,0-1-1,0 1 1,0 0 0,0 0 0,0 0-1,0-1 1,0 1 0,0 0 0,0 0-1,0 0 1,0-1 0,0 1 0,0 0 0,0-1-1,-11 12 49,5-3 70,1 0 0,-1 1 0,1-1 0,1 1-1,-1 0 1,2 0 0,-1 0 0,1 1 0,0-1 0,1 1-1,1 0 1,-1 0 0,1 12 0,1-21-112,0 0 0,0 1 1,0-1-1,0 0 0,0 0 1,0 0-1,1 0 0,-1 0 1,0 0-1,1 0 0,-1 0 1,1 0-1,-1 0 0,1 0 1,0 0-1,-1 0 0,1 0 1,0 0-1,0 0 0,-1 0 1,1-1-1,0 1 0,0 0 1,0-1-1,0 1 0,0-1 1,0 1-1,2 0 0,0 0 8,1 0 0,0-1 0,0 1-1,-1-1 1,1 0 0,0 0 0,0 0-1,7-1 1,1-1-4,1-1 0,-1-1 0,0 1 0,18-9 0,10-12-136,-31 17 104,1 1-1,0 0 1,1 1 0,-1 0-1,1 0 1,16-4 0,-27 9 23,1 0-1,-1 0 1,0 0 0,0 0 0,1 0 0,-1 0 0,0 0 0,1 0 0,-1 0 0,0 0 0,0 0 0,1 1 0,-1-1 0,0 0 0,0 0 0,1 0 0,-1 0 0,0 0-1,0 0 1,0 1 0,1-1 0,-1 0 0,0 0 0,0 0 0,0 1 0,1-1 0,-1 0 0,0 0 0,0 1 0,0-1 0,0 0 0,0 0 0,0 1 0,0-1 0,0 0-1,1 0 1,-1 1 0,0-1 0,0 0 0,0 0 0,0 1 0,0-1 0,0 0 0,0 1 0,-1-1 0,1 0 0,0 0 0,0 1 0,0-1 0,0 0 0,0 0 0,0 1-1,0-1 1,-1 0 0,1 0 0,0 0 0,0 1 0,0-1 0,0 0 0,-1 0 0,1 0 0,0 0 0,-1 1 0,-1 3 89,7-12-80,-2 5-14,-1 0 1,1 0 0,0 1 0,0 0-1,0-1 1,0 1 0,0 0 0,1 0-1,-1 1 1,0-1 0,1 1-1,0 0 1,-1-1 0,1 2 0,-1-1-1,8 0 1,-10 0 0,1 1-1,0 0 1,0 0-1,-1 0 1,1 0-1,0 0 1,0 0-1,0 1 1,-1-1-1,1 0 1,0 1-1,0 0 1,-1-1-1,1 1 1,-1 0-1,1 0 1,-1 0-1,1 0 1,-1 0-1,1 0 1,-1 0-1,0 1 1,1-1-1,-1 0 1,0 1-1,0-1 1,0 1-1,0-1 1,-1 1-1,1 0 1,0-1-1,0 1 1,-1 0-1,1-1 1,-1 3-1,1 7 9,0 0-1,-1 0 1,-1 0 0,0 0-1,0-1 1,-1 1-1,-5 15 1,-1 9 396,8-35-225,0-5-108,1-1 1,1 0-1,-1 0 0,1 0 1,0 1-1,4-10 0,8-30-71,-13-59 94,-1 104-91,0 1-1,0-1 1,0 0-1,0 0 1,0 0-1,0 0 1,0 0 0,-1 1-1,1-1 1,0 0-1,0 0 1,0 0-1,0 0 1,-1 0 0,1 0-1,0 0 1,0 0-1,0 0 1,0 0 0,-1 0-1,1 0 1,0 0-1,0 0 1,0 0-1,-1 0 1,1 0 0,0 0-1,0 0 1,0 0-1,-1 0 1,1 0-1,0 0 1,0 0 0,0 0-1,0 0 1,-1 0-1,1 0 1,0 0-1,0-1 1,0 1 0,0 0-1,0 0 1,-1 0-1,1 0 1,0 0 0,0-1-1,0 1 1,0 0-1,0 0 1,0 0-1,0 0 1,0-1 0,0 1-1,0 0 1,0 0-1,-1 0 1,1 0-1,0-1 1,-7 19 20,7-17-19,0 1 1,0-1-1,0 1 1,0-1-1,1 0 1,-1 1-1,0-1 1,1 0-1,-1 1 1,1-1-1,-1 0 1,1 1 0,0-1-1,-1 0 1,1 0-1,0 0 1,0 0-1,0 0 1,0 0-1,0 0 1,0 0-1,2 1 1,1 0 0,-1 0 0,1 0 0,0-1-1,0 1 1,-1-1 0,1 0 0,0 0 0,5 0 0,5 0 10,0 0 1,0-1-1,27-4 0,-32 2-21,0-1 0,0 0 0,0 0-1,0-1 1,-1 0 0,1 0 0,-1-1 0,8-6-1,-12 9 5,-1-1 0,1 0 0,0 1 0,-1-1-1,0-1 1,0 1 0,0 0 0,0-1 0,0 0-1,-1 1 1,1-1 0,-1 0 0,0 0 0,0-1-1,-1 1 1,1 0 0,-1-1 0,1-6 0,-17 24-113,7-4 171,1 0-1,0 0 1,0 1 0,1 0-1,0 0 1,1 1-1,0 0 1,1 0 0,0 0-1,1 0 1,0 1 0,1-1-1,-2 18 1,4-28-48,0 0 0,0 0 0,1 0 0,-1 0 0,0 0 0,0 0 0,0 1 0,1-1 0,-1 0 0,1 0 0,-1 0 0,1 0 0,-1 0 0,1 0 0,-1 0-1,1-1 1,0 1 0,0 0 0,-1 0 0,1 0 0,0-1 0,0 1 0,0 0 0,0-1 0,0 1 0,1 0 0,1 0 4,0 0-1,0 0 1,0-1-1,1 1 1,-1-1 0,0 1-1,0-1 1,0 0-1,5-1 1,1 0 6,0-1 0,0 0 0,0 0 0,-1-1 0,1 0 0,11-6 0,-9 3-50,-1-1-1,0-1 1,0 0-1,0 0 1,-1-1-1,0 0 0,-1-1 1,0 0-1,0 0 1,-1 0-1,8-16 0,-15 26 33,0 0-1,0 0 0,-1 0 0,1 0 0,0 0 0,0 0 0,0 0 1,0 0-1,0 0 0,0 0 0,0 0 0,0 0 0,0 0 0,0-1 1,0 1-1,-1 0 0,1 0 0,0 0 0,0 0 0,0 0 1,0 0-1,0 0 0,0 0 0,0 0 0,0 0 0,0 0 0,0 0 1,0 0-1,0 0 0,0-1 0,0 1 0,0 0 0,0 0 0,0 0 1,0 0-1,0 0 0,0 0 0,-13 13-46,-14 22 70,24-30-124,0 0 0,1 0-1,-1 0 1,1 1 0,0-1-1,0 1 1,1-1 0,0 1 0,0 0-1,0 0 1,0-1 0,1 12-1,0-16-86,1 0 0,-1-1 0,0 1 0,1-1 0,-1 1 1,0 0-1,1-1 0,-1 1 0,1-1 0,-1 1 0,1-1 0,-1 1 0,1-1 0,-1 1 0,1-1 0,-1 1 0,1-1 0,0 0 0,-1 1 0,1-1 0,0 0 0,-1 0 0,1 0 0,0 1 0,-1-1 0,1 0 0,0 0 0,-1 0 0,1 0 0,0 0 0,0 0 0,25-2-6141,1-4-2802</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1.333"/>
    </inkml:context>
    <inkml:brush xml:id="br0">
      <inkml:brushProperty name="width" value="0.025" units="cm"/>
      <inkml:brushProperty name="height" value="0.025" units="cm"/>
    </inkml:brush>
  </inkml:definitions>
  <inkml:trace contextRef="#ctx0" brushRef="#br0">119 182 16047,'-6'1'802,"0"0"0,-1 1 0,1-1 0,0 1 0,0 0 0,0 1 0,0 0 0,1-1 0,-1 2 0,1-1-1,-9 7 1,11-7-608,-1 0 1,1 0-1,0 0 0,0 0 0,1 1 0,-1-1 0,1 1 0,-1-1 0,1 1 0,0 0 0,0 0 0,1 0 0,-1 0 0,1 0 0,0 0 0,0 1 1,0 7-1,1-10-209,1 0 0,-1 0 0,1 0 0,0 0 0,-1 0 0,1-1 0,0 1 0,0 0 0,0-1 0,0 1 0,1-1 0,-1 1 0,0-1 0,1 1 0,-1-1 0,1 0 0,-1 0 1,1 0-1,0 0 0,-1 0 0,1 0 0,0 0 0,0 0 0,0-1 0,0 1 0,-1-1 0,1 1 0,0-1 0,0 0 0,3 0 0,63 4-1107,-59-5 1045,-1 0 0,1 0-1,-1-1 1,0-1 0,0 1-1,0-2 1,0 1 0,0-1 0,-1 0-1,1 0 1,-1-1 0,0 0-1,0 0 1,-1-1 0,0 0 0,0 0-1,0 0 1,-1-1 0,0 0-1,5-9 1,-4 7 131,0 0 0,-1-1-1,0 0 1,-1 0 0,0-1-1,0 1 1,-2-1 0,1 0 0,-1 0-1,-1 0 1,0 0 0,0 0 0,-1 0-1,0 0 1,-3-15 0,2 23-9,1 1 1,-1-1-1,0 1 1,0-1-1,0 1 1,0 0-1,0-1 1,-1 1-1,1 0 1,-1 0-1,1 0 1,-1 0-1,0 0 1,0 0-1,1 0 1,-1 1-1,-1-1 1,1 1-1,0-1 1,0 1-1,-1 0 1,1 0-1,0 0 1,-1 0-1,1 0 1,-1 1-1,1-1 1,-1 1-1,0-1 1,1 1-1,-1 0 1,1 0-1,-1 0 1,0 1-1,-4 0 1,2 0-27,1 0 0,0 0 0,-1 0 0,1 1 0,0-1 1,-1 1-1,1 0 0,0 1 0,0-1 0,1 1 0,-1-1 0,0 1 0,1 0 0,0 1 0,0-1 0,0 0 1,0 1-1,0 0 0,1 0 0,-3 4 0,3-2-20,0 0-1,0 0 1,1 0 0,0 1 0,0-1 0,0 0-1,1 0 1,0 1 0,0-1 0,2 9-1,19 64-582,-15-62 70,-1 1-1,4 27 1,-9-43 507,0 0 0,0 0 0,1 0-1,-1 0 1,0 0 0,1 0 0,-1 0-1,1 0 1,0 0 0,0 0 0,0 0-1,0 0 1,0-1 0,0 1 0,0 0-1,0-1 1,1 1 0,-1-1 0,1 1 0,-1-1-1,1 0 1,0 1 0,2 0 0,1 0 15,0-1 1,0 0 0,1 0 0,-1 0-1,0-1 1,1 0 0,7 0 0,-2 0-7,1 0-79,50-3-1731,-25-9-2911,-33 5 694,-3 1-1997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1.695"/>
    </inkml:context>
    <inkml:brush xml:id="br0">
      <inkml:brushProperty name="width" value="0.025" units="cm"/>
      <inkml:brushProperty name="height" value="0.025" units="cm"/>
    </inkml:brush>
  </inkml:definitions>
  <inkml:trace contextRef="#ctx0" brushRef="#br0">1 1 14606,'0'0'10121,"75"0"-9736,-32 13-321,5 0-1313,4-2-2851,3 2-4965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2T08:21:31.175"/>
    </inkml:context>
    <inkml:brush xml:id="br0">
      <inkml:brushProperty name="width" value="0.025" units="cm"/>
      <inkml:brushProperty name="height" value="0.025" units="cm"/>
    </inkml:brush>
  </inkml:definitions>
  <inkml:trace contextRef="#ctx0" brushRef="#br0">116 979 12492,'0'0'1729,"-80"-36"1090,54 10-1281,17-7-385,9-12-449,15-11-447,23-13-129,13-13 32,17-12 0,9-4 0,8-1-96,1 4-64,-8 3-1473,-8 10-3492,-15 11-6950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6.302"/>
    </inkml:context>
    <inkml:brush xml:id="br0">
      <inkml:brushProperty name="width" value="0.025" units="cm"/>
      <inkml:brushProperty name="height" value="0.025" units="cm"/>
    </inkml:brush>
  </inkml:definitions>
  <inkml:trace contextRef="#ctx0" brushRef="#br0">1 20 3908,'0'0'1153,"65"0"-897,-41-6-288,-1 0-128,2 2 128,-2 1 128,0 3 0,0 0-32,-1 0-64,1 5-32,3 1-833,-1-3-576</inkml:trace>
  <inkml:trace contextRef="#ctx0" brushRef="#br0" timeOffset="1">491 42 4805,'0'0'3683,"53"3"-3683,-43-11-1826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2.069"/>
    </inkml:context>
    <inkml:brush xml:id="br0">
      <inkml:brushProperty name="width" value="0.025" units="cm"/>
      <inkml:brushProperty name="height" value="0.025" units="cm"/>
    </inkml:brush>
  </inkml:definitions>
  <inkml:trace contextRef="#ctx0" brushRef="#br0">155 0 15407,'0'0'11216,"-5"11"-10485,0-2-697,1 0 0,0 1 0,1-1 1,0 1-1,1-1 0,0 1 0,0 0 0,1 0 0,0 0 1,1 0-1,0 0 0,1 0 0,0 0 0,4 20 0,20 26-249,-19-45 217,0 1 0,0 0 0,-2 0 0,1 0 0,-1 1 0,-1-1 1,-1 1-1,0 0 0,0 0 0,-1 13 0,-1-23 15,-1 0-1,0 1 0,-1-1 1,1 0-1,-1 0 0,1 0 1,-1 0-1,0-1 0,0 1 1,0 0-1,0-1 0,-1 0 1,1 1-1,0-1 0,-1 0 1,0 0-1,0 0 1,1-1-1,-1 1 0,0 0 1,-1-1-1,1 0 0,0 0 1,0 0-1,0 0 0,-1-1 1,-4 1-1,4 0 71,-1 0 1,1 0-1,-1-1 0,0 1 1,1-1-1,-1 0 0,0-1 1,1 1-1,-1-1 1,0 0-1,1 0 0,-1-1 1,1 1-1,0-1 0,-1 0 1,1 0-1,0 0 0,0-1 1,-4-2-1,5 1-97,0 1 0,0-1 0,0 1 1,0-1-1,1 0 0,-1 0 0,1 0 0,0 0 0,0-1 0,1 1 1,-1 0-1,1-1 0,0 1 0,0-1 0,1 0 0,-1 1 1,1-1-1,0 0 0,0 1 0,1-1 0,1-7 0,0 7-37,-1 0-1,2-1 1,-1 1-1,1 0 0,-1 0 1,1 1-1,1-1 1,-1 1-1,1-1 1,0 1-1,0 0 0,0 0 1,0 1-1,1-1 1,-1 1-1,1 0 1,7-4-1,80-33-56,-71 33 105,0-1 1,-1-1 0,0-1-1,0 0 1,-1-2 0,-1 0-1,28-25 1,-44 35 13,0 1-1,0-1 1,0 0-1,-1 0 1,1 0-1,-1-1 1,1 1-1,-1 0 0,0-1 1,0 1-1,0 0 1,0-1-1,0 0 1,-1 1-1,1-1 1,-1 1-1,0-1 1,0 0-1,1 1 1,-2-1-1,1-2 1,-1 3 4,0 0 0,1 0 0,-1 1 1,0-1-1,0 1 0,-1-1 0,1 1 0,0-1 1,0 1-1,-1 0 0,1-1 0,-1 1 0,1 0 1,-1 0-1,1 0 0,-1 0 0,0 0 0,1 1 1,-1-1-1,0 0 0,0 1 0,0-1 0,0 1 1,1 0-1,-1 0 0,0-1 0,0 1 0,-3 1 1,0-1 15,0 0 1,0 0 0,0 1-1,0 0 1,0 0 0,0 0 0,0 1-1,0-1 1,0 1 0,0 0-1,1 1 1,-1-1 0,1 1 0,0 0-1,-5 4 1,6-5 8,1 1-1,-1-1 1,1 1-1,0-1 1,0 1 0,0 0-1,0 0 1,1 0-1,-1 0 1,1 1 0,-1-1-1,1 0 1,0 1-1,1-1 1,-1 0-1,0 1 1,1-1 0,0 1-1,0-1 1,0 1-1,0-1 1,1 1 0,0 5-1,1-6-58,-1 0 1,1 0-1,0-1 0,0 1 1,0 0-1,0-1 0,0 0 0,0 1 1,1-1-1,-1 0 0,1 0 1,-1-1-1,1 1 0,0 0 0,0-1 1,0 0-1,0 1 0,0-1 0,0 0 1,0-1-1,0 1 0,0-1 1,0 1-1,6-1 0,3 1-728,0 0 0,0 0 0,0-2 0,0 0 0,19-3 0,-24 2-176,0 0-1,0-1 0,0 0 0,0 0 1,8-5-1,30-27-8141,-17 5 429</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2.446"/>
    </inkml:context>
    <inkml:brush xml:id="br0">
      <inkml:brushProperty name="width" value="0.025" units="cm"/>
      <inkml:brushProperty name="height" value="0.025" units="cm"/>
    </inkml:brush>
  </inkml:definitions>
  <inkml:trace contextRef="#ctx0" brushRef="#br0">130 1 11723,'0'0'4618,"-9"1"-694,4-1-3615,1 1 0,0 0 1,-1 0-1,1 0 0,0 1 1,-1-1-1,1 1 1,0 0-1,0 0 0,0 1 1,1-1-1,-1 1 1,1 0-1,-1 0 0,1 0 1,0 0-1,0 1 1,0-1-1,1 1 0,-1 0 1,1 0-1,-4 6 1,1 2 83,-1-1 1,2 1-1,0 0 1,0 1 0,1-1-1,0 0 1,1 1-1,0 18 1,1-28-376,1 0 0,0 1 0,0-1 0,0 0 0,0 0 0,1 1 0,-1-1 0,1 0 0,0 0 0,0 0-1,0 0 1,0 0 0,1 0 0,-1 0 0,1 0 0,0 0 0,0-1 0,0 1 0,0-1 0,0 1 0,0-1 0,1 0 0,-1 0 0,1 0 0,0 0 0,-1 0 0,1-1 0,0 1 0,0-1 0,0 1 0,0-1-1,0 0 1,1-1 0,-1 1 0,0 0 0,7-1 0,1 1-110,0-2 0,1 0 0,-1 0 0,0-1 0,0 0 0,0-1 0,0 0 0,0-1 0,12-6 1,10-3-324,-33 13 426,0 0 0,1-1 0,-1 1 0,0 0 0,1 0 0,-1 0 1,0 0-1,1 0 0,-1-1 0,0 1 0,1 0 0,-1 0 0,0 0 1,1 0-1,-1 0 0,0 0 0,1 0 0,-1 0 0,1 0 0,-1 0 0,0 0 1,1 0-1,-1 1 0,0-1 0,1 0 0,-1 0 0,0 0 0,1 0 1,-1 1-1,0-1 0,0 0 0,1 0 0,-1 0 0,0 1 0,0-1 1,1 0-1,-1 1 0,0-1 0,0 0 0,0 0 0,1 1 0,-1-1 0,0 0 1,0 1-1,-3 21 488,-16 21 134,15-36-657,0-1-1,1 1 1,0-1-1,0 1 0,0 0 1,1 0-1,0 1 1,1-1-1,-2 12 1,7-17-4502,5-10 1288,5-7-2307,-1-6-3274</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2.836"/>
    </inkml:context>
    <inkml:brush xml:id="br0">
      <inkml:brushProperty name="width" value="0.025" units="cm"/>
      <inkml:brushProperty name="height" value="0.025" units="cm"/>
    </inkml:brush>
  </inkml:definitions>
  <inkml:trace contextRef="#ctx0" brushRef="#br0">5 74 10858,'0'0'11793,"-1"9"-8975,1-7-2732,-1-1-5,1 1-1,-1-1 1,1 1 0,0-1 0,-1 1 0,1-1 0,0 1 0,0-1-1,0 1 1,0 0 0,0-1 0,0 1 0,0-1 0,1 1 0,-1-1-1,0 1 1,1-1 0,0 0 0,-1 1 0,1-1 0,0 1 0,-1-1-1,1 0 1,0 0 0,0 1 0,0-1 0,0 0 0,0 0 0,1 0-1,-1 0 1,0 0 0,0 0 0,1-1 0,-1 1 0,0 0 0,1-1-1,-1 1 1,1-1 0,-1 1 0,1-1 0,-1 0 0,1 1 0,-1-1-1,1 0 1,-1 0 0,1 0 0,2-1 0,5 2-60,0-1 0,0 0 1,0 0-1,0-1 0,0-1 0,0 1 1,0-1-1,0-1 0,-1 0 1,16-7-1,-20 8-41,-1 0 0,1-1 0,-1 0 1,0 1-1,1-1 0,-1-1 0,-1 1 0,1 0 0,0-1 1,-1 1-1,0-1 0,0 0 0,0 0 0,0 0 0,0 0 1,-1 0-1,0 0 0,0 0 0,0-1 0,0 1 1,-1 0-1,0-1 0,1 1 0,-2-6 0,1 9 18,0 0 0,0 0-1,-1 0 1,1 1 0,0-1-1,0 0 1,-1 1 0,1-1-1,0 0 1,-1 1 0,1-1-1,-1 0 1,1 1 0,-1-1-1,1 1 1,-1-1 0,1 1-1,-1-1 1,1 1 0,-1-1-1,0 1 1,1-1-1,-1 1 1,0 0 0,1-1-1,-1 1 1,0 0 0,0 0-1,1 0 1,-1 0 0,0-1-1,0 1 1,1 0 0,-1 0-1,0 0 1,0 1 0,1-1-1,-1 0 1,0 0 0,0 0-1,1 0 1,-1 1 0,0-1-1,0 0 1,1 1 0,-1-1-1,1 0 1,-2 1 0,-34 20 106,23-9 35,1 0 0,0 1 0,-16 24 0,23-30-38,1-1 0,1 1 0,-1-1 0,1 1-1,0 0 1,1 0 0,0 1 0,0-1 0,0 0-1,0 16 1,2-22-93,0 0-1,1 0 1,-1 1-1,1-1 1,0 0 0,-1 0-1,1 0 1,0 0-1,-1 0 1,1 0-1,0 0 1,0 0 0,0 0-1,0-1 1,0 1-1,0 0 1,0-1-1,0 1 1,0 0 0,0-1-1,1 1 1,-1-1-1,0 0 1,0 1-1,0-1 1,1 0 0,-1 0-1,0 0 1,0 0-1,1 0 1,-1 0-1,0 0 1,0 0 0,3-1-1,46-8-154,-40 5 30,0-1 0,0-1 0,0 0 0,-1 0 0,0-1 0,0 0 0,-1 0 0,0-1 0,8-10 1,-16 17 217,-3 3-8,-1 0 0,0 0 0,0 0 0,1 0 0,-1 1 0,1-1 0,0 1 0,0 0 0,0 0 0,-4 5 0,-7 5 208,11-10 955,-2 0-5432,7-10-3901,3-2-374</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3.439"/>
    </inkml:context>
    <inkml:brush xml:id="br0">
      <inkml:brushProperty name="width" value="0.025" units="cm"/>
      <inkml:brushProperty name="height" value="0.025" units="cm"/>
    </inkml:brush>
  </inkml:definitions>
  <inkml:trace contextRef="#ctx0" brushRef="#br0">23 0 10218,'0'0'14835,"3"5"-13319,-2-2-1408,0-1-1,0 0 1,0 1 0,0-1-1,-1 1 1,1-1-1,-1 1 1,0-1 0,0 1-1,1-1 1,-2 1-1,1-1 1,0 1 0,0 0-1,-1-1 1,1 1 0,-1-1-1,0 0 1,0 1-1,0-1 1,0 0 0,0 1-1,-1-1 1,-1 3-1,-12 30 935,14-34-1015,1 0 0,-1 0 0,1 1 0,-1-1 0,1 0 0,-1 0 0,1 1 1,0-1-1,0 0 0,0 0 0,0 1 0,0-1 0,0 0 0,0 0 0,0 1 0,0-1 1,0 0-1,1 0 0,-1 1 0,0-1 0,1 0 0,-1 0 0,1 0 0,0 0 0,-1 0 0,1 0 1,0 0-1,0 0 0,-1 0 0,3 2 0,-1-3-11,1 1-1,-1 0 1,1-1 0,-1 1 0,1-1-1,-1 0 1,1 0 0,-1 0-1,1 0 1,-1 0 0,1 0-1,-1-1 1,1 1 0,2-2 0,10-2-242,0-1 0,0-1 0,0-1 0,14-8 0,-8 0-456,-16 11 614,0 0 1,1 0 0,-1 0-1,1 1 1,0 0 0,0 0-1,0 0 1,0 1 0,7-2-1,-19 28 1392,-11 3-614,13-23-725,1 0 1,0 1 0,0-1 0,0 1 0,1 0-1,-1 0 1,1 0 0,0 0 0,1 0 0,-1 0 0,0 8-1,2-13-95,0 0 0,0 0 0,0 1 0,0-1-1,0 0 1,0 0 0,0 0 0,0 0-1,0 1 1,0-1 0,0 0 0,0 0-1,0 0 1,0 0 0,0 0 0,0 1 0,0-1-1,0 0 1,0 0 0,1 0 0,-1 0-1,0 0 1,0 1 0,0-1 0,0 0 0,0 0-1,0 0 1,1 0 0,-1 0 0,0 0-1,0 0 1,0 0 0,0 0 0,0 0-1,1 1 1,-1-1 0,0 0 0,0 0 0,0 0-1,0 0 1,0 0 0,1 0 0,-1 0-1,0 0 1,0 0 0,0 0 0,0 0 0,1-1-1,-1 1 1,0 0 0,1 0-813,8 0-7080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4.706"/>
    </inkml:context>
    <inkml:brush xml:id="br0">
      <inkml:brushProperty name="width" value="0.025" units="cm"/>
      <inkml:brushProperty name="height" value="0.025" units="cm"/>
    </inkml:brush>
  </inkml:definitions>
  <inkml:trace contextRef="#ctx0" brushRef="#br0">35 313 5125,'0'0'3117,"8"-3"-2924,-6 2 63,3 0-235,-1 0 0,1-1-1,-1 0 1,0 0 0,1 0 0,-1-1 0,0 1 0,0-1 0,-1 0 0,1 0 0,0 0-1,3-5 1,-6 6 654,1 0-1,-1-1 0,0 1 1,0 0-1,0 0 0,0-1 1,-1 1-1,1-1 0,-1 1 1,1-1-1,-1 1 0,0-4 1,-6 4 2491,-19 5-1971,19-1-1027,1 1-1,0-1 1,-1 1-1,1 0 1,0 1 0,0-1-1,1 1 1,-1 0-1,1 0 1,0 1-1,0-1 1,0 1 0,0 0-1,1 0 1,0 0-1,0 0 1,-3 8-1,7-13-155,-1 1-1,0 0 0,0-1 0,1 1 0,-1-1 0,0 1 1,1 0-1,-1-1 0,1 1 0,-1-1 0,1 1 1,-1-1-1,1 0 0,-1 1 0,1-1 0,-1 1 0,1-1 1,-1 0-1,1 1 0,0-1 0,-1 0 0,1 0 1,0 0-1,-1 1 0,1-1 0,0 0 0,-1 0 0,1 0 1,0 0-1,-1 0 0,1 0 0,0 0 0,-1-1 1,1 1-1,0 0 0,-1 0 0,1 0 0,0-1 0,-1 1 1,2-1-1,31-9 139,-16 1-122,-1-1 1,-1-1-1,0 0 1,0-1-1,-1-1 1,-1 0-1,19-24 0,4-10 35,32-54-1,-49 64 88,-10 20 453,-16 35-165,-8 16-54,4-10-200,0 1 1,2 0 0,0 1-1,2 0 1,1 1-1,-4 32 1,10-57-174,0 0 0,0-1-1,-1 1 1,1 0 0,0 0-1,1 0 1,-1-1 0,0 1 0,0 0-1,1 0 1,-1-1 0,1 1 0,0 0-1,-1-1 1,1 1 0,0-1-1,0 1 1,0-1 0,0 1 0,0-1-1,0 1 1,0-1 0,1 0 0,-1 0-1,0 0 1,1 0 0,-1 0-1,1 0 1,-1 0 0,1 0 0,0 0-1,-1-1 1,1 1 0,0-1 0,-1 1-1,1-1 1,0 0 0,0 1 0,-1-1-1,1 0 1,0 0 0,0-1-1,-1 1 1,1 0 0,0 0 0,0-1-1,-1 1 1,1-1 0,2 0 0,6-2 45,1-1 0,-1 1 0,0-2 0,0 1 0,0-1 0,15-12 0,-11 6-112,-1 0 0,0-1 1,0-1-1,15-21 0,-23 27 35,0 0 0,-1 1 0,0-1 1,0-1-1,0 1 0,-1 0 0,0-1 0,-1 0 0,1 0 1,-2 0-1,1 0 0,0-8 0,-27 51 309,15-16-117,3-9-42,1 0 0,1 1 1,0-1-1,0 1 0,1 0 0,1 0 0,-1 1 1,2-1-1,-2 18 0,4-28-117,0-1-1,0 1 1,0 0 0,0 0-1,0 0 1,0 0-1,1 0 1,-1 0 0,0-1-1,1 1 1,-1 0 0,0 0-1,1-1 1,-1 1-1,1 0 1,0 0 0,-1-1-1,1 1 1,-1 0 0,1-1-1,0 1 1,0-1-1,-1 1 1,1-1 0,0 1-1,0-1 1,-1 0 0,2 1-1,33 2 110,-25-5-110,0 1 0,0-2 0,-1 1 0,19-8 0,-12 2-134,-1-1 0,0 0 0,0-1 0,15-14 1,-23 18 91,0 0 0,-1-1 0,0 0 0,0 0 0,0-1 0,-1 1 0,0-1 0,-1 0 0,7-15 0,-12 23 34,0 0 0,0 0-1,0 0 1,0 0 0,0 0 0,0 0 0,0 1-1,0-1 1,0 0 0,0 1 0,0-1 0,1 1-1,-1-1 1,0 1 0,0-1 0,0 1 0,1-1-1,-1 1 1,0 0 0,0 1 0,-7 6 76,0 1 0,1 0 1,0 1-1,1-1 0,0 1 1,0 1-1,1-1 0,1 1 1,-1 0-1,2 0 0,0 0 0,0 1 1,-1 12-1,4-23-73,1 1 1,-1-1-1,1 0 0,-1 0 1,1 0-1,-1 0 1,1 0-1,-1 0 0,1 0 1,0-1-1,0 1 0,0 0 1,-1 0-1,1 0 0,0-1 1,0 1-1,0 0 0,0-1 1,0 1-1,0-1 0,0 1 1,0-1-1,0 0 0,1 1 1,-1-1-1,0 0 0,0 0 1,0 0-1,0 0 0,0 0 1,1 0-1,-1 0 0,1 0 1,44-3 12,-39 1-270,-1 1 0,1-1 0,0-1 0,-1 1 0,1-1 0,-1 0 0,0-1 0,0 1 0,0-1 0,0-1 0,-1 1 0,0-1 0,0 0 0,6-6 0,-8 6-711,1 0-1,-1 0 1,0 0-1,0 0 0,-1 0 1,1 0-1,-1-1 1,-1 1-1,1-1 0,-1 0 1,1-7-1,0-25-9372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5.036"/>
    </inkml:context>
    <inkml:brush xml:id="br0">
      <inkml:brushProperty name="width" value="0.025" units="cm"/>
      <inkml:brushProperty name="height" value="0.025" units="cm"/>
    </inkml:brush>
  </inkml:definitions>
  <inkml:trace contextRef="#ctx0" brushRef="#br0">0 1 17585,'0'0'9641</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7.085"/>
    </inkml:context>
    <inkml:brush xml:id="br0">
      <inkml:brushProperty name="width" value="0.025" units="cm"/>
      <inkml:brushProperty name="height" value="0.025" units="cm"/>
    </inkml:brush>
  </inkml:definitions>
  <inkml:trace contextRef="#ctx0" brushRef="#br0">26 7 7207,'0'-1'285,"0"1"-1,-1-1 1,1 1 0,0-1 0,-1 1-1,1 0 1,-1-1 0,1 1 0,0 0 0,-1-1-1,1 1 1,-1 0 0,1 0 0,-1-1-1,1 1 1,-1 0 0,1 0 0,-1 0 0,1 0-1,-1-1 1,1 1 0,-1 0 0,0 0-1,1 0 1,-1 0 0,1 0 0,-1 0 0,1 1-1,-1-1 1,1 0 0,-1 0 0,-7 16 3148,6 31-2481,2-42-197,0-2-689,0-1-1,0 1 1,0 0-1,0 0 1,0 0 0,1 0-1,-1-1 1,1 1-1,0 0 1,0 0-1,0-1 1,0 1-1,0-1 1,1 1-1,-1-1 1,1 1 0,0-1-1,-1 0 1,1 0-1,0 0 1,0 0-1,1 0 1,-1 0-1,0 0 1,1-1-1,-1 1 1,1-1 0,-1 0-1,1 0 1,-1 0-1,1 0 1,0 0-1,0-1 1,0 1-1,-1-1 1,1 1-1,0-1 1,0 0-1,0 0 1,0-1 0,-1 1-1,1 0 1,0-1-1,0 0 1,0 1-1,-1-1 1,1-1-1,-1 1 1,1 0-1,-1 0 1,1-1 0,-1 0-1,3-1 1,2-4-33,0 1 1,-1-1-1,0 0 0,0 0 1,6-10-1,19-22 50,-31 76 701,-1-23-601,1-10-67,-1 0 0,1 0-1,0-1 1,0 1 0,0 0-1,1 0 1,0 0 0,1 5 0,-2-8-93,1 0 1,0-1-1,0 1 1,-1 0 0,1-1-1,0 1 1,0 0-1,0-1 1,0 1 0,0-1-1,0 1 1,0-1 0,0 1-1,0-1 1,0 0-1,0 0 1,0 1 0,0-1-1,0 0 1,0 0-1,0 0 1,1 0 0,-1 0-1,0 0 1,0-1 0,0 1-1,0 0 1,0-1-1,0 1 1,0 0 0,0-1-1,0 1 1,0-1-1,0 1 1,0-1 0,1-1-1,5-2 11,0 0 0,0-1 0,0 0 0,-1 0 0,1-1 0,4-6-1,-5 7-27,-1-1 0,1 1 0,-1 1-1,1-1 1,1 1 0,-1 0 0,11-5-1,-17 9-10,0 0 0,1 0 0,-1 0 0,0 0 0,1 0 0,-1-1 0,0 2 0,0-1 0,1 0 0,-1 0 0,0 0 0,1 0 0,-1 0 0,0 0 0,1 0 0,-1 0 0,0 0 0,0 0 0,1 1 0,-1-1 0,0 0 0,0 0 0,1 0 0,-1 0 0,0 1 0,0-1 0,0 0 0,1 0 0,-1 1 0,0-1 0,0 0 0,0 0 0,0 1 0,0-1 0,1 0 0,-1 1 0,0-1 0,3 20 37,-5 26-401,2-40 63,0-6 174,0 1 0,0-1 0,0 1 0,-1-1-1,1 1 1,0 0 0,0-1 0,0 1-1,1-1 1,-1 1 0,0 0 0,0-1-1,0 1 1,0-1 0,0 1 0,1 0 0,-1-1-1,0 1 1,1-1 0,-1 1 0,0-1-1,1 1 1,-1-1 0,0 0 0,1 1-1,-1-1 1,1 1 0,-1-1 0,1 0 0,-1 1-1,1-1 1,-1 0 0,1 0 0,-1 1-1,1-1 1,0 0 0,0 0 0,28-7-3764,26-27-5243,-27 12 864</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7.462"/>
    </inkml:context>
    <inkml:brush xml:id="br0">
      <inkml:brushProperty name="width" value="0.025" units="cm"/>
      <inkml:brushProperty name="height" value="0.025" units="cm"/>
    </inkml:brush>
  </inkml:definitions>
  <inkml:trace contextRef="#ctx0" brushRef="#br0">110 127 7239,'0'0'12582,"-9"1"-11621,5-2-884,-1 1-1,1 0 1,0 1-1,0-1 1,0 1-1,0 0 1,0 0-1,0 0 1,0 0 0,0 1-1,0 0 1,0 0-1,1 0 1,-1 0-1,0 0 1,1 1-1,0 0 1,0-1-1,0 1 1,0 0-1,0 1 1,1-1-1,-1 0 1,1 1-1,0-1 1,0 1-1,0 0 1,0 0-1,-1 6 1,3-9-60,0-1 0,-1 1-1,1-1 1,0 1 0,0-1 0,0 1 0,0-1 0,0 0 0,0 1-1,1-1 1,-1 1 0,0-1 0,0 1 0,0-1 0,0 1 0,0-1-1,1 1 1,-1-1 0,0 0 0,0 1 0,1-1 0,-1 1 0,0-1-1,1 0 1,-1 1 0,0-1 0,1 0 0,-1 1 0,1-1 0,-1 0 0,0 0-1,1 0 1,-1 1 0,1-1 0,-1 0 0,1 0 0,-1 0 0,1 0-1,26-1 372,25-17-83,-30 6-271,-1-2 0,0 0-1,28-26 1,-42 34-12,0 0 0,0-1 0,-1 0 0,0 0 0,0-1 0,-1 0 0,0 0 1,0 0-1,-1 0 0,0-1 0,-1 0 0,4-13 0,-30 55 1041,15-20-966,1 0 0,1 0 1,0 1-1,1-1 1,0 1-1,1 0 0,0 1 1,2-1-1,-1 1 1,2 0-1,0 15 1,1-28-207,0 1 0,1-1 0,-1 0 0,1 0 0,-1 0 0,1 0 0,0 1 0,0-1 0,0 0 0,0 0 0,0-1 0,1 1 0,-1 0 0,1 0 0,-1 0 0,1-1 0,-1 1 0,1-1 0,0 0 0,0 1 0,0-1 0,0 0 0,0 0 0,0 0 0,0 0 0,0 0 0,0-1 0,0 1 0,1-1 0,-1 1 0,0-1 0,0 0 0,0 0 0,1 0 0,3 0 0,28 1-5080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7.961"/>
    </inkml:context>
    <inkml:brush xml:id="br0">
      <inkml:brushProperty name="width" value="0.025" units="cm"/>
      <inkml:brushProperty name="height" value="0.025" units="cm"/>
    </inkml:brush>
  </inkml:definitions>
  <inkml:trace contextRef="#ctx0" brushRef="#br0">55 1 1505,'0'0'21669,"-3"10"-20185,-4 23-722,2 0 0,-3 64 1,9 22-2489,-1-119 1555,0 0 1,0 1 0,0-1 0,0 1 0,0-1 0,0 0-1,0 1 1,0-1 0,0 0 0,-1 1 0,1-1 0,0 1-1,0-1 1,0 0 0,0 1 0,0-1 0,-1 0 0,1 1 0,0-1-1,0 0 1,-1 0 0,1 1 0,0-1 0,0 0 0,-1 0-1,1 1 1,0-1 0,-1 0 0,1 0 0,0 0 0,-1 0 0,1 1-1,0-1 1,-1 0 0,1 0 0,-1 0 0,1 0 0,0 0-1,-1 0 1,1 0 0,0 0 0,-1 0 0,1 0 0,-1 0-1,1 0 1,0 0 0,-1 0 0,1 0 0,0-1 0,-1 1 0,1 0-1,-1-1 1,-1 1 60,-15-4-5955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8.287"/>
    </inkml:context>
    <inkml:brush xml:id="br0">
      <inkml:brushProperty name="width" value="0.025" units="cm"/>
      <inkml:brushProperty name="height" value="0.025" units="cm"/>
    </inkml:brush>
  </inkml:definitions>
  <inkml:trace contextRef="#ctx0" brushRef="#br0">1 118 9737,'3'-10'2253,"-1"4"-1871,1 1 1,0-1-1,0 0 1,1 1-1,-1-1 1,1 1-1,0 0 0,1 0 1,-1 1-1,1-1 1,0 1-1,0 0 0,0 0 1,1 1-1,-1-1 1,1 1-1,0 0 1,0 1-1,0 0 0,0 0 1,12-3-1,2 1 349,0 1 0,32-2 0,-43 4-635,-1 1 0,1 0 0,-1 1 1,1 0-1,-1 0 0,0 1 1,1 0-1,13 5 0,-20-6-82,-1 0-1,1-1 0,0 1 1,0 0-1,-1 0 0,1 0 1,-1 0-1,1 0 1,-1 1-1,0-1 0,1 0 1,-1 1-1,0-1 1,0 1-1,0-1 0,0 1 1,0 0-1,0-1 0,0 1 1,0 0-1,-1 0 1,1-1-1,-1 1 0,0 0 1,1 0-1,-1 0 0,0 0 1,0 0-1,0 0 1,0-1-1,0 1 0,-1 0 1,1 0-1,0 0 0,-1 0 1,0-1-1,1 1 1,-1 0-1,0 0 0,0-1 1,0 1-1,0 0 0,0-1 1,0 1-1,-2 1 1,-5 6 231,1 0 0,-2-1 1,1 0-1,-1 0 0,-18 11 0,-116 53 1741,143-72-2001,0 0 0,0 0 0,0 0 0,0 0 0,-1 0 0,1 0 0,0 0 0,0 0 0,0 0 0,0 0 0,0 0 0,0 0 0,0 0-1,0 0 1,0 0 0,0 0 0,-1 0 0,1 0 0,0 0 0,0 0 0,0 0 0,0 1 0,0-1 0,0 0 0,0 0 0,0 0 0,0 0 0,0 0 0,0 0-1,0 0 1,0 0 0,0 0 0,0 1 0,0-1 0,0 0 0,0 0 0,0 0 0,0 0 0,0 0 0,0 0 0,0 0 0,0 0 0,0 0 0,0 1 0,0-1-1,0 0 1,0 0 0,0 0 0,0 0 0,0 0 0,0 0 0,0 0 0,0 0 0,1 0 0,-1 0 0,0 0 0,0 1 0,0-1 0,0 0 0,0 0-1,0 0 1,0 0 0,0 0 0,0 0 0,0 0 0,1 0 0,-1 0 0,12 2-961,17-3-963,52-20-5156,-37 7 1196</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9.040"/>
    </inkml:context>
    <inkml:brush xml:id="br0">
      <inkml:brushProperty name="width" value="0.025" units="cm"/>
      <inkml:brushProperty name="height" value="0.025" units="cm"/>
    </inkml:brush>
  </inkml:definitions>
  <inkml:trace contextRef="#ctx0" brushRef="#br0">0 1 8040,'0'0'10506,"0"49"-10122,0-30 224,2 0-447,6-3-129,7-2 0,3-9-32,6-4-321,5-1-511,2-3-642,1-9-928,-1-2-705,0-1-64,-7 2-2498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8.789"/>
    </inkml:context>
    <inkml:brush xml:id="br0">
      <inkml:brushProperty name="width" value="0.025" units="cm"/>
      <inkml:brushProperty name="height" value="0.025" units="cm"/>
    </inkml:brush>
  </inkml:definitions>
  <inkml:trace contextRef="#ctx0" brushRef="#br0">63 54 7239,'0'0'8749,"-2"12"-5407,-2 8-1784,-1 1-1,-1-1 1,-17 35-1,19-47-1033,2-4-406,0 0 0,-1-1 0,1 1 0,1 0 1,-1 0-1,0 1 0,1-1 0,0 0 0,0 0 1,0 1-1,1-1 0,-1 0 0,1 5 0,1-8-111,0-1-1,-1 0 0,1 0 1,0 1-1,-1-1 1,1 0-1,0 0 0,-1 0 1,1 0-1,0 0 0,0 0 1,-1 0-1,1 0 1,0 0-1,-1 0 0,1 0 1,0 0-1,0 0 1,-1-1-1,1 1 0,0 0 1,-1 0-1,1-1 1,-1 1-1,1-1 0,0 1 1,-1 0-1,1-1 0,-1 1 1,1-2-1,18-13 74,-13 8-124,0 0 0,0-1 0,0 1 0,-1-1 0,-1-1 0,1 1 0,-1-1 0,0 0 0,-1 0 0,0 0 0,-1 0 0,0 0 0,0-1 0,-1 1 0,0-1 0,-1-12 0,-2 16 56,-3 13 21,-3 15 67,8-20-91,0 0 0,0 0 0,1 0 1,-1 0-1,1 0 0,0-1 1,-1 1-1,1 0 0,0 0 0,0-1 1,0 1-1,0 0 0,0-1 0,1 1 1,-1-1-1,0 0 0,1 1 0,-1-1 1,1 0-1,-1 0 0,1 0 1,0 0-1,-1 0 0,1 0 0,0 0 1,0-1-1,-1 1 0,1-1 0,0 1 1,0-1-1,0 0 0,0 0 1,0 1-1,0-1 0,0-1 0,3 1 1,3 0 3,0 0 1,1-1 0,-1 0 0,0 0 0,0-1 0,1 0 0,13-6-1,-11 3-12,-1-1-1,0 0 1,0-1-1,-1 0 1,1-1-1,-2 0 0,1 0 1,-1-1-1,0 0 1,-1-1-1,9-15 1,-13 17-23,-26 75 115,18-57 56,1 1 1,0 0-1,0 0 0,1 0 0,1 1 0,0-1 1,-1 17-1,3-26-128,0-1 1,0 0-1,0 1 1,0-1-1,0 1 0,1-1 1,-1 0-1,0 1 1,1-1-1,-1 0 0,1 1 1,-1-1-1,1 0 1,-1 1-1,1-1 0,0 0 1,0 0-1,0 0 1,0 0-1,0 0 0,0 0 1,0 0-1,0 0 1,0 0-1,0-1 0,2 2 1,0-1 6,0 0 1,-1-1-1,1 1 1,0-1-1,0 1 1,0-1-1,0 0 0,0 0 1,0-1-1,0 1 1,6-2-1,1 0 6,0-1-1,-1-1 0,1 1 1,-1-2-1,0 1 1,15-11-1,-12 5-84,1-1-1,-2 0 1,1-1-1,15-22 1,-23 27 22,1 1 0,-1-1 0,0 0 0,0 0 1,-1 0-1,0-1 0,0 1 0,-1-1 0,0 0 0,0 1 1,0-12-1,-20 48 87,11-14 125,1 1 0,1-1 0,0 1 0,1 0 0,1 0 0,0 0-1,-1 31 1,4-46-200,0 0-1,0 1 0,0-1 0,0 0 1,0 0-1,0 0 0,0 0 1,1 0-1,-1 0 0,0 0 1,1 0-1,-1 0 0,1 0 1,-1 0-1,1 0 0,-1 0 0,1 0 1,0 0-1,-1 0 0,1 0 1,0 0-1,0-1 0,0 1 1,0 0-1,0-1 0,0 1 1,-1 0-1,1-1 0,1 0 0,-1 1 1,0-1-1,0 1 0,0-1 1,0 0-1,0 0 0,0 0 1,2 1-1,-1-2-303,-1 1 0,1 0 0,0 0 0,-1-1 0,1 1 0,0-1 0,-1 1 0,1-1 0,0 0 0,-1 0 0,1 0 0,-1 0 0,1 0 1,-1 0-1,0 0 0,1 0 0,-1 0 0,0-1 0,0 1 0,0 0 0,0-1 0,0 1 0,0-1 0,1-2 0,7-23-6144</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19.223"/>
    </inkml:context>
    <inkml:brush xml:id="br0">
      <inkml:brushProperty name="width" value="0.025" units="cm"/>
      <inkml:brushProperty name="height" value="0.025" units="cm"/>
    </inkml:brush>
  </inkml:definitions>
  <inkml:trace contextRef="#ctx0" brushRef="#br0">12 1 16528,'0'0'9764,"-3"8"-8489,2-4-1185,0-3-83,0 1 0,0-1 0,0 1 0,1-1 0,-1 1 0,1 0 0,-1-1 0,1 1 0,-1-1 0,1 1 0,0 0 0,0 0 0,0-1 0,0 1 0,0 0 0,0-1 0,0 1 0,1 0 0,-1-1 0,1 1 0,-1 0 0,1-1 0,0 1 1,-1-1-1,1 1 0,0-1 0,0 1 0,0-1 0,0 1 0,0-1 0,0 0 0,1 0 0,-1 0 0,0 0 0,1 0 0,-1 0 0,1 0 0,-1 0 0,1 0 0,-1-1 0,3 2 0,10 1-1048,1 0-1,0-1 1,0 0 0,1-2 0,17 0 0,-20-1 245,0 1 0,0 0 0,0 1 0,0 1 0,0 0 0,0 0 0,19 8 0,-30-10 969,-1 1 1,0-1-1,0 1 0,1 0 0,-1-1 1,0 1-1,0 0 0,0 0 1,0 0-1,0 0 0,0 0 0,0 0 1,0 0-1,0 0 0,-1 0 0,1 0 1,0 1-1,-1-1 0,1 0 0,-1 0 1,1 1-1,-1-1 0,0 0 0,0 1 1,1-1-1,-1 0 0,0 1 0,0-1 1,0 1-1,0-1 0,-1 0 1,1 1-1,0-1 0,0 0 0,-1 1 1,1-1-1,-1 0 0,1 0 0,-1 1 1,0-1-1,0 0 0,0 1 0,-4 6 552,0-1 0,0 0-1,0-1 1,-1 1-1,-7 5 1,-19 15 597,21-18-651,0 0 1,0 0 0,-16 21 0,54-31-901,-9-3-752,-8 1 479,-1 1 0,1 0 0,0 0 1,0 1-1,18 0 0,-26 1 496,1 1 1,-1-1 0,0 0 0,0 1 0,0 0-1,0-1 1,0 1 0,0 0 0,0 0 0,0 0-1,0 0 1,-1 0 0,1 1 0,0-1-1,-1 1 1,1-1 0,-1 1 0,1-1 0,-1 1-1,0 0 1,0 0 0,1 0 0,-1-1-1,-1 1 1,1 0 0,0 0 0,0 0 0,-1 1-1,1-1 1,-1 0 0,0 0 0,1 0 0,-1 3-1,0-2 111,0 0-1,0 1 1,0-1-1,-1 0 1,1 0-1,-1 1 0,0-1 1,1 0-1,-2 0 1,1 0-1,0 0 1,-1 0-1,1 0 1,-1 0-1,0 0 0,-3 3 1,0 0 33,0-1-1,-1 0 1,1 0-1,-1 0 1,0-1 0,-1 1-1,-7 2 1,2-1-328,0 0-1,-1-1 1,1-1 0,-1 0-1,0-1 1,-1 0 0,1-1-1,-15 1 1,16-4-3920,6-2-3706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0.156"/>
    </inkml:context>
    <inkml:brush xml:id="br0">
      <inkml:brushProperty name="width" value="0.025" units="cm"/>
      <inkml:brushProperty name="height" value="0.025" units="cm"/>
    </inkml:brush>
  </inkml:definitions>
  <inkml:trace contextRef="#ctx0" brushRef="#br0">130 53 4452,'0'0'918,"-4"-5"-176,3 4-631,0 0-1,1 0 1,-1 0-1,0 0 1,0 0-1,0 0 1,-1 0-1,1 1 0,0-1 1,0 0-1,0 1 1,-1-1-1,1 1 1,0-1-1,0 1 0,-1-1 1,1 1-1,0 0 1,-1 0-1,1 0 1,0 0-1,-1 0 1,1 0-1,-1 0 0,0 0 1,-4 3 421,1-1-1,0 1 1,0-1-1,1 2 1,-1-1 0,-6 6-1,-29 31 3927,39-38-4189,-1 0-1,1 0 1,0 0 0,-1 0 0,1 0 0,0 1 0,1-1 0,-1 0-1,0 0 1,0 1 0,1-1 0,0 0 0,-1 1 0,1-1 0,0 1 0,0-1-1,0 0 1,1 1 0,-1-1 0,0 1 0,2 2 0,-1-3-148,1-1 1,-1 1-1,1-1 1,-1 0-1,1 0 0,0 0 1,-1 0-1,1 0 1,0 0-1,0 0 0,0 0 1,0-1-1,0 1 1,0-1-1,0 0 1,0 1-1,0-1 0,0 0 1,0 0-1,3-1 1,49-1 573,-48 1-582,14-1-91,0-2-1,0 0 1,-1-1 0,1-1 0,-2-1 0,1 0 0,-1-2 0,0 0 0,33-23 0,-48 30-35,-1 0 0,1 0 0,-1-1 1,1 1-1,-1 0 0,0-1 0,0 0 1,0 1-1,-1-1 0,1 0 0,-1 0 1,1 0-1,-1 0 0,0 0 0,1-6 1,-2 7 8,0 1 0,0-1 0,0 1 0,-1 0 0,1-1 0,0 1 0,-1 0 0,1-1 0,-1 1 0,0 0 0,1 0 0,-1-1 0,0 1 0,0 0 0,0 0 1,1 0-1,-1 0 0,0 0 0,-1 0 0,1 0 0,0 0 0,0 1 0,0-1 0,0 0 0,-1 1 0,1-1 0,0 1 0,-1-1 0,1 1 0,0 0 0,-1-1 0,1 1 1,-1 0-1,1 0 0,0 0 0,-1 0 0,1 0 0,-2 1 0,-12-2 3,1 2 0,-1 0 1,1 1-1,-1 0 0,1 1 0,0 1 1,0 0-1,0 1 0,1 0 0,0 1 1,0 1-1,0 0 0,1 0 0,0 2 0,0-1 1,1 2-1,0-1 0,1 1 0,0 1 1,-9 12-1,16-20 20,1-1 0,0 1 0,0-1 1,1 1-1,-1 0 0,0-1 0,1 1 0,0 0 1,0 0-1,-1 0 0,2 0 0,-1 0 0,0 1 0,1-1 1,-1 0-1,1 0 0,0 0 0,0 1 0,1 3 1,0-5-8,0 1 1,0 0-1,1-1 1,-1 1 0,1 0-1,-1-1 1,1 0-1,0 1 1,0-1 0,0 0-1,1 0 1,-1 0 0,0 0-1,1-1 1,-1 1-1,5 2 1,12 4-4,0-1-1,1-1 1,-1 0 0,38 5-1,-34-7-46,20 3-1657,75 5 0,-34-12-3766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1.369"/>
    </inkml:context>
    <inkml:brush xml:id="br0">
      <inkml:brushProperty name="width" value="0.025" units="cm"/>
      <inkml:brushProperty name="height" value="0.025" units="cm"/>
    </inkml:brush>
  </inkml:definitions>
  <inkml:trace contextRef="#ctx0" brushRef="#br0">0 64 2723,'0'0'18801,"9"-4"-17269,30-11-357,-38 14-1128,0 1 0,0 0 0,0 0 0,0 0-1,1-1 1,-1 1 0,0 0 0,0 1 0,0-1 0,1 0 0,-1 0 0,0 1 0,0-1-1,0 0 1,0 1 0,0-1 0,1 1 0,-1-1 0,0 1 0,0 0 0,0-1 0,-1 1 0,1 0-1,0 0 1,1 1 0,14 30 407,0-2-163,-16-29-267,1 0-1,0-1 1,0 1-1,-1-1 1,1 1-1,0-1 1,0 0 0,0 1-1,0-1 1,0 0-1,-1 1 1,1-1-1,0 0 1,0 0-1,0 0 1,0 0-1,0 0 1,0 0-1,0 0 1,0 0-1,0 0 1,-1 0-1,1-1 1,0 1-1,0 0 1,0-1 0,0 1-1,0 0 1,-1-1-1,1 1 1,1-2-1,8-5 44,-1 0 1,0 0-1,-1-1 1,0 0-1,8-10 0,-9 9-116,0 1 0,1 0-1,0 1 1,0 0 0,1 0-1,11-7 1,-20 14 56,0 0 0,1 0 0,-1-1 0,0 1 0,0 0 0,1 0 0,-1 0 0,0 0 0,1 0 1,-1 0-1,0 0 0,1 0 0,-1 0 0,0-1 0,1 1 0,-1 0 0,0 0 0,1 1 0,-1-1 0,0 0 0,1 0 0,-1 0 0,0 0 0,0 0 1,1 0-1,-1 0 0,0 0 0,1 1 0,-1-1 0,0 0 0,0 0 0,1 0 0,-1 1 0,0-1 0,0 0 0,1 0 0,-1 1 0,0-1 0,3 17 411,-8 23 410,5-38-769,-5 17 315,3-12-337,0-1 1,1 0-1,0 1 0,0-1 1,0 1-1,1-1 0,0 1 1,0 0-1,0-1 0,1 1 1,2 6-1,-3-12-36,1-1 1,-1 1-1,1-1 0,0 1 0,0-1 1,-1 1-1,1-1 0,0 0 0,0 1 0,-1-1 1,1 0-1,0 1 0,0-1 0,0 0 1,0 0-1,-1 0 0,1 0 0,0 0 0,0 0 1,0 0-1,0 0 0,0 0 0,-1-1 1,1 1-1,0 0 0,0 0 0,0-1 0,-1 1 1,1-1-1,0 1 0,0 0 0,-1-1 1,1 1-1,0-1 0,-1 0 0,1 1 0,0-2 1,26-20-561,10-17-2240,-3 2-2016,2 1-4740,-20 22 1126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1.726"/>
    </inkml:context>
    <inkml:brush xml:id="br0">
      <inkml:brushProperty name="width" value="0.025" units="cm"/>
      <inkml:brushProperty name="height" value="0.025" units="cm"/>
    </inkml:brush>
  </inkml:definitions>
  <inkml:trace contextRef="#ctx0" brushRef="#br0">56 14 7271,'0'0'11798,"-6"10"-9551,-1-2-1800,2-2-48,0 0-1,1 1 1,-1-1 0,1 1-1,1 0 1,-1 0-1,1 0 1,0 0-1,1 0 1,-3 10-1,6-17-383,-1 1-1,0 0 1,1 0-1,-1-1 0,1 1 1,-1 0-1,1-1 0,0 1 1,-1 0-1,1-1 1,0 1-1,-1-1 0,1 1 1,0-1-1,-1 1 1,1-1-1,0 0 0,0 1 1,0-1-1,-1 0 0,1 0 1,0 0-1,0 1 1,0-1-1,0 0 0,0 0 1,-1 0-1,1 0 0,0 0 1,0-1-1,1 1 1,29-2 32,-26 1 2,-1 0 0,1-1 0,0 1 1,-1-1-1,0 0 0,1 0 1,-1 0-1,0 0 0,0-1 0,0 0 1,0 0-1,-1 0 0,1 0 1,-1 0-1,0-1 0,0 0 1,0 1-1,0-1 0,-1 0 0,1 0 1,-1-1-1,0 1 0,0 0 1,-1-1-1,1 1 0,-1-1 0,0 0 1,0 1-1,0-9 0,-1 12-10,-1 0 0,1 0-1,0 0 1,-1 0-1,1 0 1,-1 0 0,1 0-1,-1 0 1,0 0 0,1 0-1,-1 0 1,0 1-1,0-1 1,1 0 0,-1 1-1,0-1 1,0 0 0,0 1-1,0-1 1,0 1 0,0-1-1,0 1 1,0 0-1,0-1 1,0 1 0,0 0-1,0 0 1,0 0 0,0 0-1,0-1 1,0 2-1,-1-1 1,1 0 0,0 0-1,0 0 1,0 0 0,0 1-1,-2 0 1,0-1-38,0 1 1,0-1-1,1 1 0,-1 0 1,0 0-1,0 0 0,0 0 1,1 0-1,-1 0 0,1 1 1,-1 0-1,1-1 0,0 1 1,-4 3-1,5-4-112,0 0 0,1 0-1,-1 0 1,0 0 0,0 0 0,1 0 0,-1 0-1,0 0 1,1 0 0,-1 1 0,1-1 0,-1 0-1,1 0 1,0 1 0,0-1 0,0 0 0,-1 0-1,1 1 1,0-1 0,0 0 0,1 0 0,-1 1-1,0-1 1,0 0 0,1 1 0,-1-1 0,1 0-1,-1 0 1,1 0 0,-1 0 0,1 1 0,0-1-1,-1 0 1,1 0 0,0 0 0,1 1-1,1-1-1078,1 1 0,0-1 0,-1 1 0,1-1 0,0 0 0,0 0 0,0-1 0,0 1 0,-1-1 0,9 0-1,20 0-8028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2.163"/>
    </inkml:context>
    <inkml:brush xml:id="br0">
      <inkml:brushProperty name="width" value="0.025" units="cm"/>
      <inkml:brushProperty name="height" value="0.025" units="cm"/>
    </inkml:brush>
  </inkml:definitions>
  <inkml:trace contextRef="#ctx0" brushRef="#br0">184 201 10250,'0'0'4281,"-11"3"-1473,-3 1-1899,0 1 0,0 1 0,0 0 0,1 1 1,-20 12-1,28-15-697,0-1 1,0 1 0,0 0-1,0 0 1,0 1 0,1 0 0,0-1-1,0 1 1,0 1 0,0-1-1,1 0 1,0 1 0,0 0 0,1 0-1,0 0 1,0 0 0,-3 12 0,5-16-200,0-1 0,0 1 1,0-1-1,0 1 0,0 0 1,0-1-1,0 1 0,0-1 1,1 1-1,-1-1 0,1 1 1,-1-1-1,1 1 1,-1-1-1,1 0 0,0 1 1,0-1-1,0 0 0,0 1 1,0-1-1,0 0 0,0 0 1,0 0-1,0 0 0,3 2 1,-1-2-3,0 0-1,1 1 1,-1-1 0,1 0 0,-1-1-1,1 1 1,-1-1 0,1 1 0,0-1-1,-1 0 1,5-1 0,2 0-7,0 0 1,1-1-1,-1 0 1,0-1-1,0 0 1,0-1-1,12-6 1,-9 1-3,0-1 0,0-1 1,-1 0-1,-1-1 0,0 0 0,0 0 0,-1-2 0,-1 1 1,0-1-1,-1 0 0,0-1 0,-1 0 0,-1 0 1,0 0-1,-2-1 0,1 0 0,-2 0 0,0 0 0,-1 0 1,0-1-1,-2-28 0,0 43 4,0 1 0,0-1 0,-1 1 0,1-1 0,0 1 0,-1-1 0,1 1 0,0-1 1,-1 1-1,0-1 0,1 1 0,-1-1 0,0 1 0,0 0 0,0 0 0,0-1 0,0 1 0,0 0 0,0 0 0,0 0 0,0 0 0,-1 0 0,1 0 0,0 1 0,0-1 0,-1 0 1,1 0-1,-1 1 0,1-1 0,-1 1 0,1 0 0,-1-1 0,1 1 0,-1 0 0,1 0 0,-1 0 0,1 0 0,-1 0 0,1 0 0,-3 1 0,0 0 5,0 0-1,1 0 1,-1 0-1,1 1 1,-1-1-1,1 1 1,-1 0-1,1 0 1,0 0-1,0 0 1,0 1-1,0 0 1,0-1-1,1 1 1,-4 4-1,1 5 65,0 0-1,0 1 0,1-1 1,0 1-1,1 0 0,1 1 1,0-1-1,1 0 0,0 0 0,3 25 1,-2-31-44,0-6-11,0 1 0,0-1 0,0 0-1,0 1 1,1-1 0,-1 0 0,0 0-1,1 1 1,-1-1 0,1 0 0,-1 0-1,1 0 1,0 0 0,-1 1 0,1-1-1,0 0 1,0 0 0,0-1 0,0 1-1,0 0 1,0 0 0,0 0 0,0 0-1,2 0 1,0 1 5,1-1-1,0 0 1,0 1 0,0-2-1,0 1 1,0 0-1,0-1 1,5 1 0,9-2-132,0 0 0,30-7 0,-37 6-106,49-7-483,-58 9 691,-1-1 1,1 1-1,-1 0 1,1 0 0,-1 0-1,1 0 1,-1 0-1,0 0 1,1 0-1,-1 1 1,1-1 0,-1 0-1,1 1 1,-1-1-1,0 1 1,1-1-1,-1 1 1,0 0-1,1 0 1,-1 0 0,0 0-1,0-1 1,0 1-1,0 1 1,0-1-1,0 0 1,0 0-1,0 0 1,0 0 0,-1 1-1,2 1 1,-2 4 180,1-1 0,-1 1 0,0 0 1,-1 0-1,0 0 0,0-1 0,0 1 1,-1 0-1,0-1 0,0 1 1,-5 8-1,-7 23-284,14-36-592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3.621"/>
    </inkml:context>
    <inkml:brush xml:id="br0">
      <inkml:brushProperty name="width" value="0.025" units="cm"/>
      <inkml:brushProperty name="height" value="0.025" units="cm"/>
    </inkml:brush>
  </inkml:definitions>
  <inkml:trace contextRef="#ctx0" brushRef="#br0">0 0 4901,'0'0'18978,"2"11"-18594,-1-2-324,-2-1-37,2 0 0,-1-1 0,1 1 0,0 0 1,1-1-1,-1 1 0,2-1 0,-1 0 1,1 1-1,4 6 0,-6-13 5,1 0 0,0 0 0,0 1 1,0-2-1,0 1 0,0 0 0,0 0 0,0 0 1,0-1-1,0 1 0,0-1 0,0 0 0,0 0 1,0 1-1,0-2 0,1 1 0,-1 0 0,0 0 0,4-1 1,40-13 330,0-9-240,-34 16-139,-1 1 1,1 1-1,0 0 1,0 0-1,1 1 1,-1 0 0,19-2-1,-30 6 27,0 1 0,0-1 0,-1 0-1,1 0 1,0 1 0,0-1 0,0 0 0,-1 1-1,1-1 1,0 0 0,0 1 0,-1-1 0,1 1-1,0 0 1,-1-1 0,1 1 0,-1-1 0,1 1 0,-1 0-1,1 0 1,-1-1 0,1 1 0,-1 0 0,1 0-1,-1-1 1,0 1 0,0 0 0,1 0 0,-1 0-1,0 0 1,0 0 0,0-1 0,0 1 0,0 0 0,0 0-1,0 0 1,0 0 0,-1 0 0,1-1 0,0 1-1,0 0 1,-1 1 0,-10 40 997,1-18-458,7-16-434,-1 0 1,1 0 0,0 0 0,1 1-1,0-1 1,-1 13 0,3-21-105,1 0 0,0 1 0,0-1 0,-1 0 0,1 0 0,0 0 0,0 1 0,0-1 0,-1 0 0,1 0 0,0 0 0,0 0 0,-1-1 0,1 1 0,0 0 0,0 0 0,0 0 0,-1-1 0,1 1 0,0 0 0,1-1 0,12-7-54,0-1 0,-1 0 0,1-1 0,-2 0-1,13-13 1,-15 12-209,1 1 0,1 0 0,0 1 0,0 0 0,1 1 0,0 1 0,20-10 0,-33 17 243,1 0-1,0-1 1,0 1 0,-1 0-1,1 0 1,0-1-1,0 1 1,0 0 0,-1 0-1,1 0 1,0 0-1,0 0 1,0 0-1,0 0 1,-1 0 0,1 1-1,0-1 1,0 0-1,0 0 1,-1 1 0,1-1-1,0 0 1,0 1-1,-1-1 1,1 1 0,0-1-1,-1 1 1,1-1-1,-1 1 1,2 1-1,-1 0 14,0 0-1,0 0 0,-1 0 0,1 0 1,0 0-1,-1 0 0,0 1 0,1-1 1,-1 0-1,0 0 0,0 4 0,-1 5 175,-1 1-1,1-1 0,-7 19 0,3-14 10,2-7-51,0-1 0,0 1 0,1 0 0,1 0 0,-1 10 0,2-18-117,1-1-1,-1 0 1,0 0-1,1 0 0,-1 0 1,1 0-1,-1 1 1,1-1-1,-1 0 0,1 0 1,-1 0-1,1 0 1,-1 0-1,1 0 1,-1-1-1,1 1 0,-1 0 1,1 0-1,-1 0 1,1 0-1,-1-1 0,0 1 1,1 0-1,-1 0 1,1-1-1,-1 1 0,0 0 1,1-1-1,-1 1 1,0 0-1,1-1 0,15-10 5,27-32-1221,-32 31-525,1 0-1,0 1 1,0 0-1,17-11 1,-28 22 1626,-1 0 0,0 0 1,0-1-1,1 1 0,-1 0 1,0 0-1,0 0 0,1-1 1,-1 1-1,0 0 1,0 0-1,1 0 0,-1 0 1,0 0-1,1 0 0,-1 0 1,0 0-1,1 0 0,-1 0 1,0 0-1,1 0 0,-1 0 1,0 0-1,1 0 0,-1 0 1,0 0-1,1 0 0,-1 0 1,0 0-1,1 0 1,-1 0-1,0 1 0,0-1 1,1 0-1,-1 0 0,0 0 1,0 1-1,1-1 0,-1 0 1,0 0-1,0 1 0,0-1 1,1 0-1,-1 0 0,0 1 1,0-1-1,0 0 1,0 1-1,1-1 0,-2 26-369,0-21 280,-1 1-1,1 0 1,-1-1 0,0 1-1,0-1 1,0 0-1,-6 9 1,5-13-2768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4.540"/>
    </inkml:context>
    <inkml:brush xml:id="br0">
      <inkml:brushProperty name="width" value="0.025" units="cm"/>
      <inkml:brushProperty name="height" value="0.025" units="cm"/>
    </inkml:brush>
  </inkml:definitions>
  <inkml:trace contextRef="#ctx0" brushRef="#br0">152 197 2306,'0'0'18161,"-8"-1"-16602,3 0-1471,1 1-1,-1-1 0,1 1 1,-1 0-1,1 1 0,-1-1 1,1 1-1,0 0 0,-1 0 1,1 0-1,0 1 0,-1-1 1,1 1-1,0 0 0,0 0 1,0 1-1,1-1 0,-1 1 1,1 0-1,-1 0 0,1 0 1,0 0-1,0 1 0,-5 6 1,-21 33 789,28-41-809,-1 0 1,1 0-1,0-1 0,0 1 0,0 0 0,1 1 0,-1-1 0,1 0 0,-1 0 0,1 0 0,-1 0 0,1 0 0,0 0 0,0 1 1,0-1-1,0 0 0,1 0 0,-1 0 0,0 0 0,1 0 0,1 3 0,1-3-45,0-1 0,1 0 1,-1 0-1,1 0 0,-1-1 0,1 1 0,0-1 0,-1 0 0,1 0 0,-1 0 1,1-1-1,-1 1 0,1-1 0,3-1 0,7-3-50,0 0-1,-1-1 1,0 0-1,0-2 1,-1 1-1,0-1 1,0-1 0,-1 0-1,0-1 1,0 0-1,-1-1 1,-1 0-1,12-18 1,-23 34 372,-7 14-99,0 1 0,1 1 0,2 0-1,0 0 1,-6 36 0,12-56-231,0-1 0,0 1 0,0 0 0,0-1 0,0 1 0,0 0 0,0 0 0,1-1 0,-1 1 0,0 0 0,0-1 0,1 1 0,-1 0-1,0-1 1,1 1 0,-1-1 0,1 1 0,-1 0 0,0-1 0,1 1 0,-1-1 0,1 1 0,0-1 0,-1 0 0,1 1 0,-1-1 0,1 0 0,0 1 0,-1-1 0,1 0 0,1 1 0,27-4 150,25-22-222,-35 11-72,0-1 0,-1-1 0,-1 0 0,-1-2-1,0 0 1,21-32 0,-17 19 146,-1-1-1,-2-1 1,21-53-1,-37 85-13,-1 0-1,1-1 0,0 1 1,-1 0-1,1 0 1,-1-1-1,0 1 1,1 0-1,-1-1 0,0 1 1,0 0-1,0-1 1,0 1-1,0 0 0,0-1 1,0 1-1,0 0 1,-1-2-1,0 3 5,0 0 0,1 0-1,-1 0 1,0 0 0,0 0 0,1 0 0,-1 0 0,0 1-1,1-1 1,-1 0 0,0 0 0,1 1 0,-1-1-1,0 1 1,1-1 0,-1 0 0,0 1 0,1-1 0,-1 1-1,1-1 1,-2 2 0,-36 40 118,13-9-71,-34 58 1,52-79 142,1 0-1,0 0 1,1 0 0,1 1 0,0 0-1,0 0 1,1 0 0,1 0-1,-1 15 1,3-27-187,0 0 0,1 0-1,-1-1 1,0 1-1,0 0 1,0 0 0,1-1-1,-1 1 1,0 0 0,1-1-1,-1 1 1,1 0 0,-1-1-1,1 1 1,-1 0 0,1-1-1,-1 1 1,1-1 0,0 1-1,-1-1 1,1 1 0,-1-1-1,1 0 1,0 1 0,0-1-1,-1 0 1,2 1 0,31 3-559,-23-4-619,1-1 1,-1 0-1,21-5 1,-24 3-699,0 0 0,0 0 0,0 0 0,-1-1 1,8-5-1,5-7-7572</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4.898"/>
    </inkml:context>
    <inkml:brush xml:id="br0">
      <inkml:brushProperty name="width" value="0.025" units="cm"/>
      <inkml:brushProperty name="height" value="0.025" units="cm"/>
    </inkml:brush>
  </inkml:definitions>
  <inkml:trace contextRef="#ctx0" brushRef="#br0">159 1 14446,'0'0'6486,"-10"0"-3961,1 1-2178,1 0 0,-1 0 0,1 1 0,-1 0 0,1 1 0,0 0 0,0 0 0,0 0 0,0 1 0,0 1 0,1-1 0,0 1 0,0 0 0,0 1 0,1 0 0,0 0 0,-9 11 0,14-17-341,1 1 1,0-1-1,0 0 1,0 0-1,0 1 1,-1-1-1,1 0 1,0 1-1,0-1 1,0 0-1,0 1 1,0-1-1,0 0 1,0 1-1,0-1 1,0 0-1,0 1 1,0-1-1,0 0 1,0 0-1,0 1 1,0-1-1,0 0 0,1 1 1,-1-1-1,0 0 1,0 1-1,0-1 1,0 0-1,1 0 1,-1 1-1,0-1 1,0 0-1,0 0 1,1 1-1,-1-1 1,0 0-1,0 0 1,1 1-1,19 4-23,33-5-724,-41-1 290,4 1-83,-8-1 243,0 1 1,1 0-1,-1 1 0,0 0 0,14 3 0,-21-4 302,0 0 1,1 1-1,-1-1 0,0 1 0,1 0 0,-1-1 0,0 1 0,0 0 0,0 0 0,0 0 0,0 0 0,0 0 0,0 0 0,0 0 0,0 0 0,0 0 0,0 1 0,-1-1 0,1 0 0,0 0 0,-1 1 0,1-1 0,-1 0 0,0 1 0,1-1 1,-1 1-1,0-1 0,0 0 0,0 1 0,0-1 0,0 1 0,0-1 0,0 0 0,-1 1 0,1-1 0,0 1 0,-1-1 0,1 0 0,-2 3 0,0 1 114,-1 0 0,0-1-1,0 1 1,0 0 0,-1-1-1,1 0 1,-1 0 0,0 0 0,-1 0-1,1-1 1,-1 1 0,-5 2-1,2-1-165,0 0-1,0-1 0,0 0 1,0 0-1,0-1 0,-18 5 0,24-8-104,-12 1-1927,5-4-2493,-1-9-5331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6.420"/>
    </inkml:context>
    <inkml:brush xml:id="br0">
      <inkml:brushProperty name="width" value="0.025" units="cm"/>
      <inkml:brushProperty name="height" value="0.025" units="cm"/>
    </inkml:brush>
  </inkml:definitions>
  <inkml:trace contextRef="#ctx0" brushRef="#br0">37 0 5317,'0'0'18471,"-2"14"-17660,-8 31-349,2-12 76,1 1 1,-3 54-1,10-87-530,0-1-1,0 1 1,0 0-1,0-1 1,0 1-1,1 0 1,-1-1 0,0 1-1,0 0 1,1-1-1,-1 1 1,0 0 0,1-1-1,-1 1 1,0 0-1,1-1 1,-1 1-1,1-1 1,-1 1 0,1-1-1,0 1 1,-1-1-1,1 0 1,-1 1 0,1-1-1,0 0 1,-1 1-1,2-1 1,25 2 89,32-14-179,-56 11 60,-1 0-2,8-2-85,0 1 0,-1-1 0,1 1-1,0 1 1,15 0 0,-23 1 108,0 0 0,-1 0-1,1 0 1,0 0 0,-1 1 0,1-1-1,0 1 1,-1 0 0,1-1 0,0 1 0,-1 0-1,1 0 1,-1 0 0,0 0 0,1 0-1,-1 0 1,0 0 0,1 0 0,-1 1 0,0-1-1,0 0 1,0 1 0,0-1 0,0 1-1,-1-1 1,1 1 0,0 0 0,-1-1-1,1 1 1,-1 0 0,1-1 0,-1 1 0,0 0-1,0 0 1,0-1 0,0 1 0,0 3-1,-1 3 205,0-1 0,0 1 0,-1-1-1,0 0 1,0 1 0,-1-1-1,1 0 1,-2 0 0,1 0 0,-1-1-1,0 1 1,-9 10 0,10-14-144,1 0 1,0 0-1,-1 0 1,1-1-1,-1 1 1,0-1-1,0 0 1,0 0 0,0 0-1,0 0 1,-1 0-1,1-1 1,-1 1-1,1-1 1,-1 0-1,1 0 1,-1 0-1,0-1 1,1 1-1,-1-1 1,0 0-1,1 0 1,-1 0-1,0-1 1,1 1-1,-1-1 1,0 0-1,-6-2 1,6 1-143,1 0-1,-1-1 1,1 1 0,0-1 0,0 0 0,0 0-1,0 0 1,0 0 0,1 0 0,-1 0 0,1-1-1,0 0 1,0 1 0,0-1 0,1 0 0,-3-5-1,2 2-1043,1 1 0,-1-1-1,1 1 1,0-1 0,0-10-1,1 17 843,0-1 0,0 0-1,0 0 1,0 0-1,0 0 1,0 1-1,1-1 1,-1 0 0,0 0-1,0 0 1,1 1-1,-1-1 1,0 0-1,1 0 1,-1 1-1,1-1 1,-1 0 0,1 1-1,0-1 1,-1 1-1,1-1 1,0 1-1,-1-1 1,1 1 0,0-1-1,-1 1 1,1 0-1,0-1 1,0 1-1,-1 0 1,2-1-1,15-6-6936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9.385"/>
    </inkml:context>
    <inkml:brush xml:id="br0">
      <inkml:brushProperty name="width" value="0.025" units="cm"/>
      <inkml:brushProperty name="height" value="0.025" units="cm"/>
    </inkml:brush>
  </inkml:definitions>
  <inkml:trace contextRef="#ctx0" brushRef="#br0">183 0 8712,'0'0'9609,"-44"83"-8424,19-40-160,0 4-64,1 0-352,2-5-289,4-3-256,5-11 0,6-6-64,3-8-224,3-10-865,1-8-6886,5-16-1186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6.888"/>
    </inkml:context>
    <inkml:brush xml:id="br0">
      <inkml:brushProperty name="width" value="0.025" units="cm"/>
      <inkml:brushProperty name="height" value="0.025" units="cm"/>
    </inkml:brush>
  </inkml:definitions>
  <inkml:trace contextRef="#ctx0" brushRef="#br0">0 165 13837,'0'0'6566,"11"-2"-4281,1-2-1932,1 0 1,-1-1-1,0 0 0,-1-1 0,1 0 1,13-11-1,-19 13-327,0 0 1,0-1 0,0 0-1,-1 0 1,1 0 0,-1-1-1,-1 1 1,1-1-1,-1 0 1,0-1 0,0 1-1,-1-1 1,0 0 0,4-12-1,-7 19-21,1-1 0,-1 0 0,0 1 0,0-1-1,1 0 1,-1 1 0,0-1 0,0 0 0,0 0 0,0 1-1,0-1 1,0 0 0,0 1 0,0-1 0,-1 0 0,1 0 0,0 1-1,0-1 1,-1 0 0,1 1 0,0-1 0,-1 0 0,1 1-1,0-1 1,-2 0 0,-13 4 235,-18 24 190,25-16-290,1-1 1,0 1 0,0 1 0,1-1 0,1 1 0,0 0 0,0 0-1,1 1 1,1-1 0,0 1 0,1 0 0,-2 24 0,4-35-128,0-1 0,0 1 1,0 0-1,0 0 1,1 0-1,-1-1 0,0 1 1,1 0-1,-1 0 0,1-1 1,-1 1-1,1 0 1,0-1-1,0 1 0,0-1 1,0 1-1,0-1 0,0 1 1,0-1-1,1 0 1,-1 0-1,0 1 0,1-1 1,2 2-1,-1-2-1,0 0 0,1 0 1,-1-1-1,0 1 0,0 0 0,1-1 0,-1 0 0,1 0 0,-1 0 1,0 0-1,1-1 0,4 0 0,5-2-14,-1-1 0,1 0 0,-1-1 0,1-1 0,20-12 0,-22 11-70,0 0 0,-1-1-1,0 0 1,0-1 0,-1 0 0,0-1-1,-1 0 1,0 0 0,0 0 0,-1-1-1,-1 0 1,0-1 0,0 0 0,4-15-1,-9 22 373,-3 7-81,-6 13 51,-8 27 89,16-40-349,-4 10 169,2 0 0,0 1 1,0-1-1,1 17 0,1-28-162,0 1 0,0 0-1,0 0 1,0 0 0,0 0 0,1-1-1,-1 1 1,0 0 0,1 0 0,0-1 0,-1 1-1,1 0 1,0-1 0,0 1 0,0-1-1,0 1 1,0-1 0,0 1 0,0-1-1,1 0 1,-1 1 0,0-1 0,1 0-1,-1 0 1,1 0 0,-1 0 0,1 0-1,0 0 1,-1-1 0,1 1 0,0-1-1,-1 1 1,1-1 0,0 1 0,0-1-1,0 0 1,2 0 0,2 0-124,0 0-1,1 0 1,-1-1 0,0 0-1,0 0 1,0 0 0,0-1-1,9-3 1,-13 4-168,0-1-1,0 1 0,0 0 1,0-1-1,-1 1 1,1-1-1,0 1 0,-1-1 1,1 0-1,1-3 1,-1 2-356,-1 0 0,0 1-1,0-1 1,0 0 0,0 0 0,0 0 0,-1 0 0,1 0 0,-1-6 0,0-16-6608,0-5-5488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7.261"/>
    </inkml:context>
    <inkml:brush xml:id="br0">
      <inkml:brushProperty name="width" value="0.025" units="cm"/>
      <inkml:brushProperty name="height" value="0.025" units="cm"/>
    </inkml:brush>
  </inkml:definitions>
  <inkml:trace contextRef="#ctx0" brushRef="#br0">1 1 15054,'0'0'8552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8.286"/>
    </inkml:context>
    <inkml:brush xml:id="br0">
      <inkml:brushProperty name="width" value="0.025" units="cm"/>
      <inkml:brushProperty name="height" value="0.025" units="cm"/>
    </inkml:brush>
  </inkml:definitions>
  <inkml:trace contextRef="#ctx0" brushRef="#br0">0 170 11275,'0'0'10628,"8"0"-9298,3-2-1228,1 0 0,-1-1 0,0 0 0,0-1-1,-1 0 1,1-1 0,-1-1 0,0 1 0,0-1 0,-1-1 0,0 0 0,0 0 0,0-1 0,-1 0 0,-1 0 0,1-1 0,-1 0 0,0-1 0,6-12 0,-12 21-100,-1 1 0,1-1 0,0 0 0,-1 0 0,1 1 0,-1-1 0,0 0 0,1 0 0,-1 0 0,0 1 0,1-1 0,-1 0 0,0 0 0,0 0 0,0 0 0,0 0 0,0 0 0,0 0 0,0 1 0,0-1 0,0 0 0,0 0 0,0 0 0,-1 0 0,1 0 0,0 1 0,-1-1 0,1 0 0,-1 0 0,1 0 0,0 1 0,-1-1 0,0 0 0,1 1 0,-1-1 0,1 0 0,-1 1 0,0-1 0,0 1 0,1-1 0,-1 1 0,0-1 0,-1 0 0,0 1 2,0 0 1,-1 0 0,1 0-1,-1 0 1,1 0-1,0 0 1,-1 1-1,1-1 1,0 1-1,-1 0 1,1-1-1,0 1 1,0 0-1,0 1 1,-3 0-1,-4 5-2,1 0-1,0 0 1,0 1 0,0 0-1,1 0 1,0 1-1,1-1 1,-10 18 0,13-20 1,-1-1 0,2 1 0,-1 0 1,1 0-1,0-1 0,0 1 0,0 1 0,1-1 1,0 0-1,0 0 0,0 0 0,1 1 1,0-1-1,1 0 0,-1 1 0,3 10 0,-2-16 8,1 1-1,-1-1 1,1 1-1,-1-1 1,1 1-1,-1-1 1,1 0-1,0 0 1,-1 0-1,1 0 1,0 0 0,0 0-1,0 0 1,0 0-1,0-1 1,0 1-1,0-1 1,0 0-1,0 1 1,0-1-1,0 0 1,0 0-1,0 0 1,0-1-1,0 1 1,3-1-1,5 0 17,-1 0-1,1-1 1,0-1-1,11-3 1,-2-2-35,0-2 1,-1 1-1,0-2 1,31-25-1,-39 29-11,-1-1 1,0-1-1,-1 1 1,0-1-1,0-1 0,-1 0 1,0 0-1,-1 0 0,9-20 1,-47 67 274,29-33-225,-31 62 726,32-61-594,0 0 0,0-1 0,1 1 0,-1 0 1,1 0-1,1 0 0,-1 0 0,1 0 0,-1 0 1,1 0-1,1 0 0,0 7 0,0-10-136,-1-1 0,1 0 0,0 0 0,0-1 0,0 1 0,-1 0-1,1 0 1,0 0 0,0 0 0,0-1 0,0 1 0,0 0 0,0-1-1,1 1 1,-1-1 0,0 0 0,0 1 0,0-1 0,0 0 0,1 1 0,-1-1-1,0 0 1,0 0 0,0 0 0,1 0 0,0-1 0,34-2 101,-23-1-155,-1 0 0,0-1-1,-1 0 1,1-1 0,-1-1-1,0 0 1,-1 0 0,1-1-1,-2 0 1,1-1-1,-1 0 1,0 0 0,-1-1-1,0 0 1,12-21 0,-19 28 14,-3 5-8,-9 14-33,-14 26-18,20-32-558,0 1 1,1 1 0,1-1-1,-1 0 1,2 1 0,-1 0 0,0 16-1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9.203"/>
    </inkml:context>
    <inkml:brush xml:id="br0">
      <inkml:brushProperty name="width" value="0.025" units="cm"/>
      <inkml:brushProperty name="height" value="0.025" units="cm"/>
    </inkml:brush>
  </inkml:definitions>
  <inkml:trace contextRef="#ctx0" brushRef="#br0">1 30 7399,'0'0'5926,"10"-2"-2793,32-6-666,-41 8-2352,0 0-1,0 0 1,0 0 0,0 0 0,0 0 0,0 1 0,-1-1 0,1 0 0,0 0 0,0 1 0,0-1 0,0 1 0,-1-1 0,1 0 0,0 1 0,-1-1 0,1 1 0,0 0 0,-1-1 0,1 1 0,0 0 0,-1-1 0,1 1 0,-1 0 0,1 0 0,-1-1 0,0 1 0,1 0 0,-1 0-1,0 0 1,0 0 0,1-1 0,-1 1 0,0 0 0,0 0 0,0 0 0,0 0 0,0 2 0,-3 30 1583,0-26-1578,0-1-1,-1 1 1,1-1-1,-1 1 0,0-1 1,-1 0-1,0-1 1,1 1-1,-2-1 0,-9 8 1,36-40 371,-4 11-601,-10 7-93,1 1 0,0 1 0,0 0 0,1 0 0,0 0 0,0 1 0,1 1 0,-1-1-1,1 2 1,16-7 0,-25 12 203,-1-1-1,1 0 1,-1 0 0,1 1-1,-1-1 1,1 0-1,-1 1 1,1-1-1,-1 1 1,1-1 0,-1 0-1,1 1 1,-1-1-1,1 1 1,-1-1 0,0 1-1,1 0 1,-1-1-1,0 1 1,0-1-1,1 1 1,-1-1 0,0 1-1,0 0 1,0-1-1,0 1 1,0 0 0,0-1-1,0 1 1,0 0-1,0-1 1,0 1-1,0-1 1,0 1 0,0 0-1,-1-1 1,1 2-1,-4 28 284,-8 9 153,9-32-340,1 1-1,-1-1 1,1 1 0,1 0 0,-1 0-1,2 0 1,-1 0 0,1 1 0,0 8-1,1-16-71,-1 0-1,1 0 0,-1 0 0,1 0 1,-1 0-1,1-1 0,0 1 0,-1 0 1,1 0-1,0 0 0,0-1 0,0 1 1,-1-1-1,1 1 0,0 0 0,0-1 1,0 0-1,0 1 0,0-1 0,0 1 1,0-1-1,0 0 0,0 0 0,0 0 1,0 1-1,0-1 0,0 0 0,0 0 0,1-1 1,-1 1-1,1 0 0,37-8 104,-27 2-175,-1 0 0,0 0 0,0-1 0,0-1 0,-1 0 0,0 0 0,13-15 0,-17 18-1,-1 0-1,-1-1 1,1 0-1,-1 0 1,0 0-1,0 0 0,0-1 1,-1 1-1,0-1 1,-1 0-1,1 0 1,-1 0-1,-1 0 1,2-11-1,-3 18 55,0-1-1,-1 1 1,1 0-1,0-1 1,-1 1-1,1 0 1,0-1-1,-1 1 1,1 0-1,0-1 0,-1 1 1,1 0-1,-1 0 1,1-1-1,0 1 1,-1 0-1,1 0 1,-1 0-1,1 0 1,-1 0-1,1 0 1,-1 0-1,1 0 1,0 0-1,-1 0 1,1 0-1,-1 0 1,1 0-1,-1 0 0,1 0 1,-1 0-1,1 0 1,0 0-1,-1 1 1,1-1-1,-1 0 1,1 0-1,0 0 1,-1 1-1,1-1 1,-1 0-1,1 1 1,0-1-1,0 0 1,-1 1-1,-20 12 196,18-10-132,-1 0 0,1 1 0,0 0 0,0-1 0,0 1 0,1 0 0,-1 0 0,1 1 0,0-1 0,0 0 0,0 1 0,1-1 0,-1 1 0,0 5 0,6-9-63,-1 0 0,0 0 1,1 0-1,-1 0 1,0 0-1,1-1 0,-1 0 1,1 1-1,-1-1 0,1-1 1,4 0-1,4 1-123,62 11-723,-69-10 809,-1 0 0,1 1 0,0-1-1,0 1 1,-1 0 0,1 0 0,-1 0 0,1 1-1,-1-1 1,0 1 0,0 0 0,5 6-1,-9-9 418,-3-53 1009,1 40-1445,1-1 1,0 1 0,1-1-1,3-19 1,-3 32 38,0 1 0,0-1-1,0 0 1,0 0 0,1 1-1,-1-1 1,0 0 0,1 1-1,-1-1 1,0 1 0,1-1-1,-1 0 1,1 1 0,-1-1-1,1 1 1,-1-1 0,1 1 0,0-1-1,-1 1 1,1-1 0,-1 1-1,1 0 1,0-1 0,-1 1-1,1 0 1,0 0 0,0-1-1,-1 1 1,1 0 0,0 0-1,-1 0 1,1 0 0,0 0 0,0 0-1,-1 0 1,1 0 0,0 0-1,0 0 1,0 1 0,0-1-294,0 0 0,-1 0 0,1 1 0,0-1 0,0 0 1,-1 0-1,1 0 0,0-1 0,0 1 0,-1 0 0,1 0 0,0 0 1,-1 0-1,1-1 0,0 1 0,0 0 0,-1-1 0,1 1 0,-1 0 1,1-1-1,0 1 0,0-1 0,0-6-6100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29.561"/>
    </inkml:context>
    <inkml:brush xml:id="br0">
      <inkml:brushProperty name="width" value="0.025" units="cm"/>
      <inkml:brushProperty name="height" value="0.025" units="cm"/>
    </inkml:brush>
  </inkml:definitions>
  <inkml:trace contextRef="#ctx0" brushRef="#br0">0 0 14958,'0'0'3299,"49"9"-3939,-29 0-3300,3 0-4868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0.199"/>
    </inkml:context>
    <inkml:brush xml:id="br0">
      <inkml:brushProperty name="width" value="0.025" units="cm"/>
      <inkml:brushProperty name="height" value="0.025" units="cm"/>
    </inkml:brush>
  </inkml:definitions>
  <inkml:trace contextRef="#ctx0" brushRef="#br0">20 0 10122,'0'0'15598,"-4"8"-14557,-9 31-4,11-12-197,2-26-816,0 0 0,0-1 0,0 1-1,0 0 1,1-1 0,-1 1 0,0 0 0,0-1 0,1 1 0,-1 0 0,0-1 0,1 1 0,-1-1 0,1 1 0,-1-1 0,0 1 0,1-1 0,-1 1 0,1-1-1,0 1 1,-1-1 0,1 0 0,-1 1 0,1-1 0,-1 0 0,1 0 0,0 1 0,-1-1 0,2 0 0,8 1-41,0-1 0,-1 0-1,1-1 1,0 0 0,0-1 0,-1 0 0,1 0 0,-1-1 0,0 0 0,0-1 0,0 0-1,0-1 1,0 1 0,8-8 0,10-3-249,-27 15 271,0 0 1,1 0 0,-1 0 0,0-1 0,0 1 0,1 0 0,-1 0-1,0 0 1,1 0 0,-1 0 0,0 0 0,0 0 0,1 0-1,-1 0 1,0 0 0,1 0 0,-1 0 0,0 0 0,1 0 0,-1 0-1,0 0 1,0 0 0,1 0 0,-1 0 0,0 0 0,1 0-1,-1 1 1,0-1 0,0 0 0,1 0 0,-1 0 0,0 1 0,0-1-1,0 0 1,1 0 0,-1 0 0,0 1 0,0-1 0,1 1 0,2 17 245,-8 37 191,2-28-280,3-26-198,0 0 0,0 0-1,1-1 1,-1 1 0,0 0 0,0-1 0,1 1 0,-1 0 0,1-1 0,-1 1 0,0 0 0,1-1 0,-1 1 0,1-1 0,-1 1 0,1-1 0,-1 1 0,1-1 0,0 1 0,-1-1-1,1 0 1,0 1 0,-1-1 0,1 0 0,0 1 0,-1-1 0,1 0 0,0 0 0,0 0 0,-1 0 0,1 0 0,0 0 0,0 0 0,-1 0 0,1 0 0,0 0 0,0 0 0,-1 0-1,1 0 1,0 0 0,-1-1 0,1 1 0,0 0 0,-1-1 0,1 1 0,0-1 0,0 1 0,35-18-5574,1-13-4330,-18 14 3481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0.539"/>
    </inkml:context>
    <inkml:brush xml:id="br0">
      <inkml:brushProperty name="width" value="0.025" units="cm"/>
      <inkml:brushProperty name="height" value="0.025" units="cm"/>
    </inkml:brush>
  </inkml:definitions>
  <inkml:trace contextRef="#ctx0" brushRef="#br0">19 8 9865,'0'0'13277,"-1"0"-13202,0 0-1,0 0 1,1 1 0,-1-1 0,0 0-1,0 1 1,0-1 0,0 0 0,1 1-1,-1-1 1,0 1 0,0 0-1,1-1 1,-1 1 0,0 0 0,1-1-1,-2 2 1,1 2 127,0-1 1,1 1-1,-1 0 0,1-1 0,-1 1 1,1 0-1,0 0 0,1-1 0,0 8 1,0-10-163,-1-1 0,0 1 0,0 0 0,1-1 0,-1 1 0,0-1 0,1 1 0,-1-1 0,1 1 0,-1-1 0,1 1 0,-1-1 0,1 1 0,-1-1 0,1 0 0,0 1 0,-1-1 0,1 0 0,-1 1 0,1-1 0,0 0 0,0 0 0,25-4 119,-22 2-220,1 0 1,-1-1 0,0 0 0,0 1-1,0-2 1,-1 1 0,1 0-1,-1-1 1,0 1 0,0-1 0,0 0-1,0 0 1,0 0 0,-1-1-1,0 1 1,3-7 0,-6 11 60,1 0 1,0-1 0,0 1-1,-1 0 1,1 0-1,0 0 1,-1 0-1,1-1 1,0 1 0,0 0-1,-1 0 1,1 0-1,0 0 1,-1 0-1,1 0 1,0 0 0,-1 0-1,1 0 1,0 0-1,-1 0 1,1 0-1,0 0 1,-1 0 0,1 1-1,0-1 1,0 0-1,-1 0 1,1 0 0,0 0-1,0 0 1,-1 1-1,1-1 1,0 0-1,0 0 1,-1 0 0,1 1-1,0-1 1,0 0-1,0 0 1,-1 1-1,1-1 1,0 0 0,0 1-1,0-1 1,0 1-1,-14 11 203,11-6-137,0-1-1,0 1 1,0 0-1,1 0 0,0 0 1,0 0-1,0 0 1,1 1-1,0-1 0,0 0 1,0 11-1,1-17-90,1 1 0,-1 0 0,1 0 0,0 0 0,-1-1 0,1 1 0,-1 0 0,1-1 0,0 1 0,0 0 0,-1-1 0,1 1 0,0-1 0,0 1 0,0-1 0,-1 1 0,1-1 0,0 0 0,0 1 0,0-1 0,0 0 0,0 0 0,0 0 0,0 0 0,0 0 0,0 0 0,0 0 0,0 0 0,0 0 0,0 0 0,0 0 0,-1-1 0,1 1 0,2-1 0,36-9-3365,11-19-4821,-23 10 1469</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0.945"/>
    </inkml:context>
    <inkml:brush xml:id="br0">
      <inkml:brushProperty name="width" value="0.025" units="cm"/>
      <inkml:brushProperty name="height" value="0.025" units="cm"/>
    </inkml:brush>
  </inkml:definitions>
  <inkml:trace contextRef="#ctx0" brushRef="#br0">97 138 12460,'0'0'7506,"-11"5"-5275,7-3-2093,-5 2 353,1 0 1,-1 1-1,1 0 0,-11 10 1,16-13-365,1 0 0,0 0 1,-1 0-1,1 1 0,0-1 1,0 1-1,1 0 1,-1-1-1,1 1 0,-1 0 1,1 0-1,0 0 1,0 0-1,0 0 0,0 0 1,1 1-1,-1-1 1,1 0-1,0 0 0,0 0 1,0 5-1,1-6-98,0 0 1,0 0-1,1 0 0,-1 0 0,0 0 1,1 0-1,-1-1 0,1 1 0,0-1 0,-1 1 1,1-1-1,0 0 0,0 1 0,0-1 1,0 0-1,0 0 0,0 0 0,0-1 1,0 1-1,1 0 0,-1-1 0,0 1 1,0-1-1,1 0 0,-1 0 0,0 0 0,4 0 1,8 0-16,-1 0 0,0 0 0,20-4 1,-20 1-89,0-1 0,0 0 0,-1-1 0,1-1 0,-1 0 0,0 0 0,-1-1-1,1-1 1,-1 0 0,18-17 0,-22 18 36,0 0-1,0 0 1,-1-1-1,0 0 1,0 0-1,-1 0 1,0-1-1,-1 0 1,0 0-1,0 0 1,-1 0-1,0-1 1,0 1-1,-1-1 0,1-12 1,-3 20 38,0 1 0,0-1 0,0 1 1,0-1-1,0 1 0,0-1 0,0 1 0,0 0 0,-1-1 0,1 1 1,-1-1-1,1 1 0,-1 0 0,1-1 0,-1 1 0,0 0 0,0-1 1,0 1-1,1 0 0,-1 0 0,0 0 0,0 0 0,-1 0 1,1 0-1,0 0 0,0 0 0,-2 0 0,0 0 6,0 0 0,0 0 0,0 1 0,0-1 0,0 1 0,0 0 1,0 0-1,0 0 0,0 0 0,0 1 0,0-1 0,-4 2 0,-3 1 57,0 0 0,0 1 0,0 0-1,0 0 1,1 1 0,-16 11 0,21-13 14,0 1 1,0-1-1,1 0 0,-1 1 1,1 0-1,0-1 1,-4 9-1,6-11-67,1-1 0,0 1 1,0 0-1,-1-1 0,1 1 0,0 0 1,0-1-1,0 1 0,0 0 0,0-1 1,0 1-1,0 0 0,0 0 0,0-1 1,0 1-1,1 0 0,-1-1 0,0 1 1,0 0-1,0-1 0,1 1 0,0 0 0,0 1-6,0-1-1,0 0 1,1 0-1,-1 0 1,0 0-1,1 0 0,-1 0 1,1-1-1,-1 1 1,1 0-1,-1-1 0,1 1 1,2 0-1,12 2-89,-1 2-1,0-1 1,0 2 0,-1 0-1,1 1 1,-1 1-1,17 12 1,-27-18 65,-1 1 0,0-1 1,0 1-1,0 0 0,0 0 0,-1 0 0,1 1 1,-1-1-1,0 1 0,0-1 0,0 1 0,0 0 0,-1-1 1,1 1-1,-1 0 0,0 0 0,0 0 0,-1 0 1,1 0-1,-1 0 0,0 1 0,0-1 0,0 0 1,0 0-1,-1 0 0,0 0 0,0 0 0,0 0 1,0 0-1,-1 0 0,1-1 0,-1 1 0,-4 6 1,5-7 13,0-1-313,0-1 0,0 1 0,0 0 1,0 0-1,0-1 0,0 1 1,0-1-1,-1 1 0,1-1 0,-1 0 1,-2 2-1,-2-1-7239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2.008"/>
    </inkml:context>
    <inkml:brush xml:id="br0">
      <inkml:brushProperty name="width" value="0.025" units="cm"/>
      <inkml:brushProperty name="height" value="0.025" units="cm"/>
    </inkml:brush>
  </inkml:definitions>
  <inkml:trace contextRef="#ctx0" brushRef="#br0">135 83 6854,'0'0'13752,"-8"-5"-12684,6 3-1010,0 1 1,0-1-1,-1 1 1,1 0-1,0 0 1,0 0-1,-1 0 1,1 1-1,0-1 1,-1 0-1,1 1 1,-1 0-1,1-1 0,0 1 1,-1 0-1,1 0 1,-4 1-1,3 1 3,-1-1 0,1 1 0,0 0 0,-1 0-1,1 0 1,0 0 0,0 0 0,1 1 0,-1 0-1,0-1 1,1 1 0,0 0 0,-1 0 0,-1 4-1,-1 1 113,0-1 0,1 1-1,0 0 1,1 0-1,0 0 1,0 0 0,0 0-1,1 1 1,0-1-1,1 1 1,-1 15 0,2-22-162,0-1 0,1 0 0,-1 0 0,0 1 0,0-1 1,1 0-1,-1 0 0,1 0 0,-1 1 0,1-1 0,0 0 0,-1 0 1,1 0-1,0 0 0,0 0 0,0 0 0,0 0 0,0 0 0,0-1 1,0 1-1,0 0 0,0 0 0,0-1 0,0 1 0,0-1 0,0 1 1,1-1-1,-1 0 0,0 1 0,0-1 0,1 0 0,-1 0 0,0 0 1,1 1-1,-1-2 0,0 1 0,0 0 0,1 0 0,-1 0 1,0 0-1,0-1 0,1 1 0,1-2 0,3 1 15,1-1-1,0 0 0,-1 0 1,1 0-1,-1-1 1,1 0-1,6-5 1,-1-1-35,-1-1 1,1 0 0,-2 0-1,0-1 1,0 0 0,-1-1-1,0 0 1,-1-1 0,-1 1-1,0-1 1,0-1 0,-1 0-1,-1 0 1,-1 0 0,6-25-1,-10 39 10,0 0 0,-1 1 0,1-1-1,0 0 1,0 0 0,0 0 0,0 1-1,0-1 1,-1 0 0,1 0 0,0 0 0,0 1-1,0-1 1,0 0 0,-1 0 0,1 0 0,0 0-1,0 1 1,-1-1 0,1 0 0,0 0 0,0 0-1,-1 0 1,1 0 0,0 0 0,0 0-1,-1 0 1,1 0 0,0 0 0,0 0 0,-1 0-1,1 0 1,0 0 0,0 0 0,-1 0 0,1 0-1,0 0 1,0 0 0,-1 0 0,1-1-1,0 1 1,0 0 0,-1 0 0,1 0 0,0 0-1,0 0 1,0-1 0,0 1 0,-1 0 0,1 0-1,0 0 1,0-1 0,0 1 0,0 0-1,0 0 1,-1-1 0,1 1 0,0 0 0,0 0-1,0-1 1,-6 12 52,0 0-1,1 0 1,0 0 0,1 1-1,0 0 1,1 0 0,0 0-1,1 0 1,0 0-1,1 1 1,0-1 0,1 1-1,2 14 1,-1-25-68,-1-1 0,0 0 0,1 0 0,-1 0 0,1 1 0,0-1 0,-1 0 0,1 0 0,0 0 0,0 0 0,0 0 1,0 0-1,-1 0 0,1-1 0,1 1 0,-1 0 0,0 0 0,0-1 0,0 1 0,0-1 0,0 1 0,1-1 0,-1 1 0,0-1 0,0 0 0,1 1 0,-1-1 0,0 0 0,0 0 0,1 0 0,-1 0 1,0 0-1,1 0 0,-1-1 0,0 1 0,0 0 0,1-1 0,-1 1 0,0-1 0,0 1 0,0-1 0,2-1 0,3 0-561,1-1 0,-1 0-1,0 0 1,-1 0 0,1-1 0,10-8-1,-9 4-1558,0-1 0,0 1-1,0-1 1,10-19 0,-1-9-5435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2.379"/>
    </inkml:context>
    <inkml:brush xml:id="br0">
      <inkml:brushProperty name="width" value="0.025" units="cm"/>
      <inkml:brushProperty name="height" value="0.025" units="cm"/>
    </inkml:brush>
  </inkml:definitions>
  <inkml:trace contextRef="#ctx0" brushRef="#br0">30 1 12844,'0'0'7618,"-1"13"-6000,-10 45 250,5-30-546,1 0 0,-2 36 0,7-62-1309,0-1 0,1 1 0,-1 0 0,1-1 0,-1 1 0,1 0 0,-1-1 0,1 1 0,0-1 0,0 1 0,0-1 0,0 1 0,0-1 0,0 0 0,0 1 0,1-1 0,-1 0 0,0 0 0,1 0 0,-1 0 0,0 0 0,1 0 0,0 0 0,-1-1 0,1 1 0,-1 0 0,1-1 0,0 1 0,-1-1 0,1 0 0,0 0 0,0 1 0,1-1 0,13 1-38,-1 0 1,0-1 0,16-2 0,-4 0-390,-23 2 353,-1 0 0,0 0 0,0 0-1,1 0 1,-1 1 0,0-1 0,0 1 0,1 0 0,-1 0 0,0 0 0,0 0-1,0 0 1,0 1 0,0-1 0,-1 1 0,1 0 0,0 0 0,2 2-1,-3-1 94,-1 0-1,0 0 0,1 0 0,-1 0 0,0 0 0,0 0 0,0 0 0,-1 0 1,1 1-1,-1-1 0,0 0 0,0 0 0,0 0 0,0 1 0,0-1 0,-1 0 0,0 0 1,1 0-1,-3 5 0,1-4 77,1 1 1,-2 0 0,1-1-1,0 1 1,-1-1 0,0 0-1,0 0 1,0 0 0,-1 0-1,1 0 1,-1-1 0,0 0-1,0 0 1,0 0-1,0 0 1,-1 0 0,1-1-1,-1 0 1,-4 2 0,0 0-32,-1-1 1,1 0 0,0-1-1,-1 0 1,0 0 0,1-1 0,-1 0-1,-19-1 1,28 0-160,1 0-1,-1 0 1,0 0-1,1 0 1,-1 0 0,1 0-1,-1 0 1,0 0-1,1 0 1,-1-1 0,1 1-1,-1 0 1,0 0 0,1 0-1,-1-1 1,1 1-1,-1 0 1,1-1 0,-1 1-1,1-1 1,-1 1 0,1 0-1,-1-1 1,1 1-1,0-1 1,-1 1 0,1-1-1,0 1 1,-1-1-1,1 0 1,0 1 0,0-1-1,0 1 1,-1-1 0,1 0-1,0 1 1,0-1-1,0 1 1,0-1 0,0 0-1,0 1 1,0-1 0,1-1-1,-1 1-298,1 0-1,-1-1 1,1 1 0,-1 0-1,1-1 1,0 1-1,0 0 1,0 0 0,0 0-1,0-1 1,0 1-1,0 0 1,0 1 0,0-1-1,1 0 1,-1 0-1,2 0 1,19-8-5918,-1 0-2958</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3:39.823"/>
    </inkml:context>
    <inkml:brush xml:id="br0">
      <inkml:brushProperty name="width" value="0.025" units="cm"/>
      <inkml:brushProperty name="height" value="0.025" units="cm"/>
    </inkml:brush>
  </inkml:definitions>
  <inkml:trace contextRef="#ctx0" brushRef="#br0">226 1 13100,'0'0'9588,"-5"8"-9348,-93 156 591,43-75-498,97-177 177,-13 24-1564,-5 17 749,-23 79-287,-5 5 654,2-19 71,0-1 0,1 0-1,1 1 1,4 33 0,-4-50-108,0 1 0,1 0 0,-1-1 0,1 1 0,-1-1 0,1 1 1,0-1-1,0 1 0,0-1 0,0 0 0,0 1 0,0-1 0,0 0 0,0 0 0,0 0 0,1 0 1,-1 0-1,0 0 0,1 0 0,-1 0 0,1-1 0,-1 1 0,1 0 0,-1-1 0,1 1 1,-1-1-1,1 0 0,-1 1 0,1-1 0,0 0 0,-1 0 0,1 0 0,0 0 0,-1 0 0,1 0 1,1-1-1,-2 0-11,0 1 0,0-1 1,-1 0-1,1 1 0,0-1 1,0 0-1,-1 0 1,1 1-1,-1-1 0,1 0 1,-1 0-1,1 0 0,-1 0 1,1 0-1,-1 0 0,0 0 1,0 0-1,1 0 1,-1 0-1,0 0 0,0 0 1,0 0-1,0 0 0,0 0 1,0 0-1,0 0 0,-1 0 1,1 0-1,0 0 1,0 0-1,-1 0 0,1 0 1,-1 0-1,1 1 0,-1-1 1,0-1-1,-20-34 154,-56-38-123,69 67-58,0 1-1,-1 0 0,0 0 1,-1 1-1,1 0 0,-1 0 1,-19-5-1,12 9-46,13 7 87,5-4-27,-1-1 0,1 0 1,0 0-1,-1 0 0,1 0 1,0 0-1,0 0 0,0 0 1,0 0-1,0 0 0,0 0 1,0-1-1,0 1 0,0 0 1,0-1-1,1 1 0,-1 0 1,0-1-1,2 1 0,21 4-78,0 0 0,0-2 0,1 0 0,-1-2 0,50-3 0,-40 0-890,19-1-2566,-4-7-4142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2.705"/>
    </inkml:context>
    <inkml:brush xml:id="br0">
      <inkml:brushProperty name="width" value="0.025" units="cm"/>
      <inkml:brushProperty name="height" value="0.025" units="cm"/>
    </inkml:brush>
  </inkml:definitions>
  <inkml:trace contextRef="#ctx0" brushRef="#br0">1 101 13581,'0'0'9406,"9"3"-7292,-6-1-2011,2 0 206,1 0 0,-1-1-1,1 1 1,0-1 0,-1 0 0,11 1 0,-13-3-264,-1 1 1,1 0-1,0-1 1,-1 1 0,1-1-1,0 0 1,-1 0-1,1 0 1,-1 0-1,1-1 1,-1 1 0,0-1-1,1 1 1,-1-1-1,0 0 1,0 0 0,0 0-1,0 0 1,2-4-1,17-34-134,-20 38 84,0 0 0,-1 0 0,1 0 0,0 0-1,-1 0 1,0 0 0,1 0 0,-1-1 0,0 1 0,0 0 0,0 0-1,0 0 1,0 0 0,-1 0 0,1-1 0,-1 1 0,1 0 0,-2-2 0,1 3 5,1 1 1,-1-1 0,1 1-1,-1 0 1,0-1 0,1 1-1,-1-1 1,0 1 0,1 0 0,-1 0-1,0-1 1,0 1 0,1 0-1,-1 0 1,0 0 0,0 0-1,1 0 1,-1 0 0,0 0 0,0 0-1,0 0 1,1 0 0,-1 0-1,0 1 1,0-1 0,1 0-1,-1 0 1,0 1 0,1-1 0,-1 1-1,0-1 1,1 0 0,-1 1-1,1-1 1,-1 1 0,0 0-1,1-1 1,-1 1 0,0 1 0,-20 24 115,18-19-27,0 0 0,0 0 0,1 0 1,0 1-1,0-1 0,1 1 0,-1-1 1,2 1-1,-1 14 0,1-19-66,1-1-1,-1 1 1,1-1-1,-1 0 1,1 1-1,0-1 1,-1 0-1,1 0 1,0 1 0,1-1-1,-1 0 1,0 0-1,1 0 1,-1 0-1,1-1 1,-1 1-1,1 0 1,0-1 0,0 1-1,0-1 1,0 1-1,0-1 1,0 0-1,0 0 1,0 0-1,0 0 1,1 0-1,-1 0 1,0-1 0,1 1-1,-1-1 1,0 0-1,1 0 1,2 0-1,9 0-21,1-1 0,-1 0 0,1-2 0,-1 1 0,0-2 0,0 0 0,0-1 0,-1 0 0,18-9 0,52-18-427,-82 31 427,0 1 1,0-1-1,0 1 1,1-1-1,-1 1 0,0 0 1,0 0-1,0-1 1,0 1-1,0 0 1,0 0-1,0 0 1,1 0-1,-1 0 0,0 1 1,0-1-1,0 0 1,0 0-1,0 1 1,0-1-1,0 0 0,0 1 1,0-1-1,0 1 1,0 0-1,0-1 1,0 1-1,0 0 0,0-1 1,-1 1-1,1 0 1,0 0-1,0 0 1,-1 0-1,1 0 0,-1 0 1,1 0-1,-1 0 1,1 0-1,0 1 1,-1 3 59,1 0 1,-1-1 0,0 1 0,0 0 0,-1-1 0,0 1 0,1 0 0,-1-1 0,-2 6 0,0 14 444,3-23-499,0-1 1,0 1 0,0-1-1,0 1 1,0-1 0,1 1-1,-1-1 1,0 1 0,0-1-1,0 1 1,1-1 0,-1 0-1,0 1 1,1-1-1,-1 1 1,0-1 0,1 0-1,-1 1 1,1-1 0,-1 0-1,0 1 1,1-1 0,-1 0-1,1 0 1,0 1 0,2-1-241,-1 0 1,1-1-1,-1 1 1,1 0 0,0-1-1,-1 0 1,1 1-1,-1-1 1,1 0 0,-1 0-1,0 0 1,1-1-1,-1 1 1,3-3 0,17-12-5043,0-5-3170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3.810"/>
    </inkml:context>
    <inkml:brush xml:id="br0">
      <inkml:brushProperty name="width" value="0.025" units="cm"/>
      <inkml:brushProperty name="height" value="0.025" units="cm"/>
    </inkml:brush>
  </inkml:definitions>
  <inkml:trace contextRef="#ctx0" brushRef="#br0">1 51 5830,'0'0'20755,"3"9"-20296,0 4-383,0-2 82,0 0 1,0 0 0,1 0-1,1-1 1,8 16 0,-12-24-143,0-1 1,0 1-1,1 0 1,-1-1-1,0 1 1,1-1-1,-1 0 1,1 1-1,-1-1 0,1 0 1,-1 0-1,1 0 1,0 0-1,0 0 1,0 0-1,-1-1 1,1 1-1,0-1 0,0 1 1,0-1-1,0 0 1,0 1-1,0-1 1,0 0-1,0 0 1,0-1-1,0 1 1,0 0-1,0-1 0,0 1 1,0-1-1,-1 1 1,1-1-1,0 0 1,0 0-1,0 0 1,-1 0-1,1 0 0,-1 0 1,1-1-1,-1 1 1,3-3-1,1 0-1,0-1-1,-1 0 0,1 0 1,-1 0-1,0-1 0,0 0 1,-1 1-1,1-1 0,-1-1 1,-1 1-1,1 0 0,-1-1 1,0 1-1,0-1 0,-1 0 1,0 1-1,0-1 0,-1-9 0,-2 14 244,-2 11-137,-3 15 34,6-18-125,0 0 0,1 0 0,0 0 0,0 0 0,1-1-1,0 1 1,0 0 0,0 0 0,0 0 0,1-1 0,5 11-1,-5-13-20,0 0 0,0 0 0,0-1 0,1 0-1,-1 1 1,1-1 0,-1 0 0,1 0 0,0 0-1,0 0 1,0-1 0,0 1 0,0-1 0,1 0-1,-1 0 1,0 0 0,1 0 0,-1-1 0,0 1-1,1-1 1,-1 0 0,5 0 0,-2 0-3,0 1 0,0-1-1,0-1 1,0 1 0,-1-1 0,1 0 0,0-1 0,0 1 0,-1-1-1,1 0 1,-1 0 0,1-1 0,-1 0 0,0 0 0,0 0 0,0 0-1,0-1 1,-1 0 0,1 0 0,-1 0 0,0 0 0,-1-1 0,1 0-1,-1 0 1,1 0 0,-2 0 0,1 0 0,0 0 0,-1-1 0,0 0-1,0 1 1,-1-1 0,0 0 0,0 0 0,0 0 0,0 1 0,-1-1 0,0 0-1,-1 0 1,-1-10 0,2 15-9,0 0-1,0 0 1,0 0 0,0 0-1,0 0 1,-1 0 0,1 0 0,-1 0-1,1 0 1,0 1 0,-1-1-1,1 0 1,-1 0 0,0 0-1,1 0 1,-1 1 0,0-1-1,1 0 1,-1 1 0,0-1-1,0 0 1,0 1 0,1-1-1,-1 1 1,0 0 0,0-1-1,0 1 1,0-1 0,0 1 0,0 0-1,0 0 1,0 0 0,0 0-1,0 0 1,0 0 0,0 0-1,0 0 1,0 0 0,-2 0-1,1 1-2,-1 0 0,0 0 0,1 0 0,-1 0 0,1 1-1,-1-1 1,1 0 0,-1 1 0,1 0 0,0 0 0,0 0 0,0 0-1,-2 2 1,-1 3 6,-1-1 8,0 2 0,1-1 0,-1 1 0,1 0 0,1 0 0,0 0 0,0 0 0,1 1 0,-1 0 0,2 0 0,-3 10 0,6-19-3,-1 1-1,1 0 0,-1 0 0,1 0 0,0 0 0,-1 0 1,1-1-1,0 1 0,0 0 0,-1 0 0,1-1 1,0 1-1,0-1 0,0 1 0,0-1 0,0 1 1,0-1-1,0 1 0,0-1 0,0 0 0,0 0 1,0 1-1,0-1 0,0 0 0,0 0 0,0 0 1,0 0-1,0 0 0,2-1 0,44 1 108,-34 0-99,42-2-171,-36 0 47,0 1 0,0 1 0,0 1 0,0 0 0,0 2 0,-1 0 0,24 7 0,-40-10 146,0 1-1,-1-1 1,1 1 0,0 0 0,-1 0 0,1-1-1,-1 1 1,1 0 0,-1 0 0,0 0 0,1 1-1,-1-1 1,0 0 0,0 0 0,0 1 0,0-1-1,0 1 1,0-1 0,0 1 0,0-1 0,0 1-1,-1-1 1,1 1 0,-1 0 0,1-1-1,-1 1 1,0 0 0,1 2 395,-1-27 413,0 8-817,-4-55 100,4 65-158,-1 0 0,0 1 0,0-1-1,-1 0 1,0 1 0,0-1 0,0 0-1,0 1 1,0 0 0,-1 0 0,-5-7-1,8 11-28,0 0 1,0-1-1,0 1 0,0 0 0,0 0 0,0 0 0,-1-1 0,1 1 0,0 0 0,0 0 0,0 0 0,0-1 0,0 1 0,0 0 0,0 0 0,-1 0 0,1 0 0,0 0 0,0-1 0,0 1 0,0 0 0,-1 0 0,1 0 0,0 0 0,0 0 0,0 0 0,-1 0 0,1 0 0,0 0 0,0-1 0,0 1 0,-1 0 0,1 0 0,0 0 0,0 0 0,0 0 1,-1 0-1,1 1 0,0-1 0,0 0 0,-1 0 0,1 0 0,0 0 0,0 0 0,0 0 0,0 0 0,-1 0 0,1 0 0,0 0 0,0 1 0,0-1 0,0 0 0,-1 0 0,1 0 0,0 0 0,0 1 0,0-1 0,0 0 0,-1 0 0,7 14-4358,-2-12 3397,-1 1-1,1-1 0,0 0 0,0-1 0,0 1 0,0-1 0,0 1 0,0-1 0,0 0 0,0-1 0,0 1 0,9-1 1,14 1-3158</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4.152"/>
    </inkml:context>
    <inkml:brush xml:id="br0">
      <inkml:brushProperty name="width" value="0.025" units="cm"/>
      <inkml:brushProperty name="height" value="0.025" units="cm"/>
    </inkml:brush>
  </inkml:definitions>
  <inkml:trace contextRef="#ctx0" brushRef="#br0">200 21 8776,'0'0'13074,"-10"-4"-11109,-2 0-1608,0 1 1,-1 0-1,1 1 1,-1 0 0,-15-1-1,23 3-316,0 0 0,0 0 0,0 1 0,0-1 0,0 1-1,0 0 1,1 0 0,-1 0 0,0 1 0,1 0 0,-1 0 0,1 0-1,0 0 1,-1 1 0,1 0 0,0 0 0,1 0 0,-1 0-1,-5 6 1,9-8-38,-1-1-1,1 1 0,-1-1 1,1 1-1,0-1 0,0 1 1,-1-1-1,1 1 0,0-1 1,0 1-1,-1-1 1,1 1-1,0 0 0,0-1 1,0 1-1,0-1 0,0 1 1,0 0-1,0-1 0,0 1 1,0-1-1,0 1 0,0 0 1,1-1-1,-1 1 0,0-1 1,0 1-1,1-1 0,-1 1 1,0-1-1,0 1 1,1-1-1,-1 1 0,1-1 1,-1 1-1,0-1 0,1 0 1,-1 1-1,1-1 0,-1 1 1,1-1-1,-1 0 0,1 0 1,-1 1-1,1-1 0,0 0 1,-1 0-1,1 0 0,-1 0 1,1 1-1,-1-1 1,1 0-1,0 0 0,-1 0 1,1 0-1,1-1 0,44 5-197,-38-4 27,9 0 39,3 0-131,1 0 0,0 2 0,-1 0 0,0 2 0,1 0 0,19 7 0,-39-11 274,-1 0 0,1 1-1,0-1 1,0 0 0,0 1-1,0-1 1,-1 1 0,1-1-1,0 1 1,-1-1 0,1 1-1,0-1 1,-1 1 0,1 0-1,0-1 1,-1 1 0,1 0-1,-1-1 1,1 1 0,-1 0-1,0 0 1,1 0 0,-1-1-1,0 1 1,1 0 0,-1 0-1,0 1 1,0 0 45,-1-1 0,1 1 0,-1-1 0,1 1 0,-1-1 0,0 0 1,0 1-1,1-1 0,-1 0 0,0 0 0,0 1 0,0-1 0,0 0 0,-3 1 0,-48 31 1655,47-30-1606,-6 3 14,5-3-161,1 1-1,0-2 1,-1 1-1,0 0 1,0-1 0,0 0-1,0-1 1,0 1-1,-6 0 1,25-23-9971,4 5 738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4.637"/>
    </inkml:context>
    <inkml:brush xml:id="br0">
      <inkml:brushProperty name="width" value="0.025" units="cm"/>
      <inkml:brushProperty name="height" value="0.025" units="cm"/>
    </inkml:brush>
  </inkml:definitions>
  <inkml:trace contextRef="#ctx0" brushRef="#br0">139 247 14157,'0'0'6513,"-10"-2"-4490,3 1-1725,-1 0-1,0 1 0,0 0 0,0 0 1,1 1-1,-1 0 0,-13 3 0,18-3-205,0 0-1,0 0 1,0 0-1,0 1 1,1-1-1,-1 1 1,0 0-1,1 0 1,-1 0-1,1 0 0,0 0 1,0 0-1,0 0 1,0 1-1,0-1 1,0 1-1,0 0 1,1 0-1,0-1 1,-1 1-1,1 0 0,0 0 1,0 0-1,1 0 1,-1 0-1,0 5 1,1-7-73,0 1 0,0-1 1,0 1-1,0-1 1,0 1-1,0-1 0,0 1 1,0-1-1,1 0 1,-1 1-1,1-1 0,-1 1 1,1-1-1,-1 0 0,1 1 1,0-1-1,0 0 1,-1 0-1,1 0 0,0 0 1,0 1-1,0-1 0,2 1 1,0-1 26,-1 1 1,1 0 0,0-1-1,0 0 1,0 0 0,0 0-1,1 0 1,-1 0 0,0-1-1,4 1 1,4 0 51,1-1-1,-1-1 1,0 1 0,1-2-1,14-3 1,-14 1-158,-1 0-1,1-1 1,-1 0 0,0-1 0,0-1-1,-1 1 1,1-2 0,-1 1 0,-1-1-1,0-1 1,0 0 0,-1 0 0,13-18-1,-13 15-15,1-1-1,-2 0 0,0 0 1,0-1-1,-1 0 0,-1 0 1,-1 0-1,0-1 0,0 1 1,2-30-1,-6 42 88,0 0 0,1 0-1,-1 0 1,0 0 0,0 0 0,0 0 0,0 0-1,-1 0 1,1 0 0,-1 0 0,1 0-1,-1 0 1,1 0 0,-1 0 0,0 0 0,0 1-1,0-1 1,0 0 0,0 0 0,-1 1 0,1-1-1,0 1 1,-1-1 0,1 1 0,-1 0 0,1-1-1,-1 1 1,0 0 0,0 0 0,1 0 0,-1 0-1,0 1 1,0-1 0,0 0 0,0 1 0,0 0-1,0-1 1,0 1 0,0 0 0,0 0 0,0 0-1,0 0 1,0 0 0,-4 1 0,-1 0 42,-1 1 0,1 0-1,-1 0 1,1 1 0,0-1 0,0 2 0,0-1 0,0 1 0,1 0 0,-12 9 0,-12 21 411,28-32-425,1 0 0,0 0 0,-1 0 0,1 0 0,0 0-1,0 0 1,1 0 0,-1 0 0,0 1 0,1-1 0,0 0 0,-1 0 0,1 1 0,0-1 0,0 0 0,0 5 0,1-6-33,0 0 1,0 0-1,0 0 0,0 0 0,0-1 1,0 1-1,0 0 0,0 0 1,0-1-1,0 1 0,0-1 0,0 1 1,0-1-1,1 1 0,-1-1 1,0 1-1,0-1 0,0 0 0,1 0 1,-1 0-1,0 0 0,1 0 1,0 0-1,41-1 2,-30 1-50,20-1-316,-21-1 164,1 2 1,-1 0-1,1 0 0,-1 1 0,14 3 1,-23-3 208,-1-1 0,0 1 0,1 0 0,-1 0 0,0 0 1,0 0-1,0 0 0,0 0 0,0 1 0,0-1 0,0 1 1,0-1-1,-1 1 0,1 0 0,0 0 0,-1 0 0,1 0 1,-1 0-1,0 0 0,0 0 0,0 0 0,0 0 0,0 1 1,0-1-1,-1 0 0,1 1 0,-1-1 0,1 0 0,-1 1 0,0-1 1,0 4-1,-19 106 577,19-112-803,0 1 1,0-1-1,0 1 0,0-1 0,0 1 0,1-1 0,-1 1 0,0-1 0,0 1 0,0-1 1,0 0-1,1 1 0,-1-1 0,0 1 0,1-1 0,-1 0 0,0 1 0,0-1 0,1 0 0,-1 1 1,1-1-1,-1 0 0,0 0 0,1 1 0,-1-1 0,1 0 0,-1 0 0,1 0 0,-1 0 1,0 1-1,1-1 0,-1 0 0,1 0 0,-1 0 0,1 0 0,-1 0 0,1 0 0,-1 0 1,1 0-1,-1 0 0,1 0 0,-1-1 0,0 1 0,2 0 0,2 0-1488,12 0-6244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4.995"/>
    </inkml:context>
    <inkml:brush xml:id="br0">
      <inkml:brushProperty name="width" value="0.025" units="cm"/>
      <inkml:brushProperty name="height" value="0.025" units="cm"/>
    </inkml:brush>
  </inkml:definitions>
  <inkml:trace contextRef="#ctx0" brushRef="#br0">78 101 14414,'0'0'12929,"-9"-3"-12294,6 2-595,0-1 0,1 1-1,-1 1 1,0-1 0,0 0-1,0 1 1,0-1 0,0 1-1,0 0 1,-6 0 0,7 1-1,1 0 0,-1 0 0,0-1 0,1 1 0,-1 0 0,1 1 0,-1-1 0,1 0 0,0 0 0,0 1 0,-1-1 0,1 1 1,0-1-1,0 1 0,0-1 0,0 1 0,1 0 0,-1-1 0,0 1 0,1 0 0,-1 0 0,1-1 0,0 1 0,-1 0 0,1 3 1,-1-2 6,0 0 0,1 0 0,-1 0 0,1 0 1,0 0-1,-1 0 0,1 0 0,1 0 0,-1 0 0,0 1 1,1-1-1,0 0 0,-1 0 0,1 0 0,0-1 1,1 1-1,-1 0 0,0 0 0,1 0 0,0-1 1,0 1-1,-1-1 0,5 4 0,-2-4-41,-1 0-1,0 0 1,1-1 0,-1 1-1,1-1 1,0 0 0,0 0-1,-1-1 1,1 1-1,0-1 1,0 0 0,0 0-1,-1 0 1,1 0 0,0-1-1,0 1 1,-1-1-1,1 0 1,6-3 0,-4 2-34,-1 0 1,0 0-1,0-1 0,0 1 1,-1-2-1,1 1 1,-1 0-1,1-1 1,-1 0-1,0 0 1,-1 0-1,1 0 1,-1 0-1,1-1 0,-1 0 1,3-8-1,-2 6 18,-1 0 0,-1 0 0,1 0 0,-1-1 0,0 0-1,-1 1 1,0-1 0,0 0 0,0 0 0,-1 1 0,-2-12-1,2 17 14,-1 0 0,1 0 0,-1 0-1,0 0 1,0 0 0,1 0 0,-1 0 0,-1 0-1,1 1 1,0-1 0,0 0 0,-1 1-1,1-1 1,-1 1 0,1 0 0,-1-1-1,0 1 1,0 0 0,1 0 0,-1 0-1,0 0 1,0 0 0,0 0 0,0 1-1,-3-2 1,3 2-4,1-1-1,-1 1 0,0 0 1,1 0-1,-1 0 1,1 0-1,-1 0 0,0 0 1,1 0-1,-1 0 1,1 1-1,-1-1 0,1 0 1,-1 1-1,1 0 1,-1-1-1,1 1 0,0 0 1,-1 0-1,1-1 1,0 1-1,-1 0 0,1 0 1,0 1-1,0-1 1,0 0-1,0 0 0,0 0 1,0 1-1,0-1 0,1 1 1,-1-1-1,0 3 1,-1-2-120,2 1 0,-1 0 0,0-1 1,0 1-1,1 0 0,0 0 1,-1 0-1,1-1 0,0 1 0,0 0 1,1 0-1,-1 0 0,1 0 0,-1-1 1,1 1-1,0 0 0,0-1 0,0 1 1,0 0-1,1-1 0,1 3 1,-1-2-394,0-1 1,1 0 0,-1 0 0,1 0-1,-1 0 1,1-1 0,0 1-1,0-1 1,0 1 0,0-1 0,0 0-1,0 0 1,0 0 0,0-1 0,0 1-1,0-1 1,1 0 0,3 0 0,18 0-5957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5.336"/>
    </inkml:context>
    <inkml:brush xml:id="br0">
      <inkml:brushProperty name="width" value="0.025" units="cm"/>
      <inkml:brushProperty name="height" value="0.025" units="cm"/>
    </inkml:brush>
  </inkml:definitions>
  <inkml:trace contextRef="#ctx0" brushRef="#br0">63 1 12812,'0'0'13864,"-9"11"-13026,-27 37-192,34-46-605,0 1 1,0 0-1,0-1 0,1 1 1,-1 0-1,1 0 0,0 0 1,0 0-1,0 0 0,0 0 1,1 0-1,-1 1 0,1-1 1,0 0-1,-1 0 0,2 0 1,-1 1-1,0-1 0,1 0 0,-1 0 1,1 0-1,0 0 0,0 0 1,0 0-1,3 5 0,-2-5-34,0-1 0,1 1 0,-1-1 0,1 1 0,0-1 0,0 0-1,0 0 1,0 0 0,0-1 0,0 1 0,0-1 0,0 1 0,1-1 0,-1 0-1,0-1 1,1 1 0,-1 0 0,1-1 0,6 0 0,-2 0-91,0 0 0,0 0 1,-1 1-1,1 0 0,0 0 0,-1 1 1,9 2-1,-14-3 128,0 0 1,0 0-1,-1 0 0,1 1 0,0-1 1,-1 0-1,1 1 0,-1-1 1,0 1-1,1-1 0,-1 1 0,0-1 1,0 1-1,0 0 0,0 0 1,0 0-1,-1 0 0,1-1 0,0 1 1,-1 0-1,1 0 0,-1 0 1,0 0-1,0 0 0,0 0 0,0 0 1,0 1-1,0-1 0,0 0 1,-1 0-1,0 3 0,0-2 54,-1 1-1,1-1 1,-1 0 0,1 1-1,-1-1 1,0 0-1,-1-1 1,1 1 0,0 0-1,-1 0 1,1-1-1,-1 0 1,0 1 0,0-1-1,0 0 1,0 0-1,0-1 1,0 1 0,-1 0-1,-3 0 1,2 0-68,-1 0 1,1 0-1,-1 0 0,1-1 1,-1 0-1,1 0 1,-1-1-1,0 1 1,1-1-1,-1 0 0,0-1 1,-6-1-1,10 2-159,1-1 0,-1 0 0,1 0-1,-1 0 1,1 0 0,0 0 0,0 0-1,0 0 1,0 0 0,0-1 0,0 1 0,0 0-1,0-1 1,0 1 0,0-1 0,1 1 0,-1-1-1,0 1 1,1-1 0,-1 1 0,1-1 0,0-2-1,-1 1-791,1 1 0,-1-1 0,1 0 0,0 0-1,0 0 1,0 1 0,1-1 0,-1 0-1,1 0 1,-1 1 0,1-1 0,2-4 0,10-7-8464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5.831"/>
    </inkml:context>
    <inkml:brush xml:id="br0">
      <inkml:brushProperty name="width" value="0.025" units="cm"/>
      <inkml:brushProperty name="height" value="0.025" units="cm"/>
    </inkml:brush>
  </inkml:definitions>
  <inkml:trace contextRef="#ctx0" brushRef="#br0">1 101 8776,'0'0'8259,"11"0"-4923,5 1-1944,0 0 1,1-2-1,-1 0 0,28-6 0,-39 6-1154,1-1 1,0 1-1,-1-1 0,0-1 1,0 1-1,0-1 1,0 0-1,9-7 0,-11 8-265,-1 0-1,0 0 1,0-1-1,0 1 1,0-1 0,-1 1-1,1-1 1,-1 0-1,1 0 1,-1 0-1,0 0 1,0 0-1,0 0 1,-1 0-1,1 0 1,-1 0-1,1 0 1,-1-4-1,0 7 28,0-1-1,0 1 1,0-1-1,-1 1 1,1-1-1,0 1 1,0-1-1,0 1 1,0 0-1,-1-1 1,1 1-1,0-1 1,0 1-1,-1-1 1,1 1-1,0 0 0,-1-1 1,1 1-1,0 0 1,-1-1-1,1 1 1,-1 0-1,1 0 1,0-1-1,-1 1 1,1 0-1,-1 0 1,1 0-1,-1 0 1,1-1-1,-1 1 1,1 0-1,-1 0 1,1 0-1,-1 0 0,1 0 1,-1 0-1,1 0 1,-1 0-1,1 1 1,-1-1-1,1 0 1,0 0-1,-1 0 1,1 0-1,-1 1 1,1-1-1,-1 0 1,1 0-1,0 1 1,-1-1-1,1 0 1,0 1-1,-1-1 1,1 0-1,-1 1 0,-24 18-27,21-13 37,0-1-1,1 0 1,0 1 0,0 0 0,0 0 0,0 0 0,1 0 0,0 0 0,0 0 0,1 1 0,0-1-1,0 1 1,0-1 0,1 12 0,1-17 1,-1 0-1,1 0 1,-1 1-1,1-1 1,0 0 0,-1 0-1,1-1 1,0 1-1,0 0 1,0 0-1,0 0 1,-1 0 0,1-1-1,1 1 1,-1 0-1,0-1 1,0 1-1,0-1 1,0 1 0,0-1-1,0 0 1,0 1-1,1-1 1,-1 0 0,0 0-1,0 0 1,1 0-1,0 0 1,39-2 46,-38 2-48,10-2-187,0-2 0,-1 1 1,1-2-1,-1 0 0,0 0 0,0-1 0,16-11 1,43-19-917,-71 36 1128,1 0 1,-1 0-1,0 0 1,1 0 0,-1 0-1,0 0 1,0 1-1,1-1 1,-1 0 0,0 0-1,0 0 1,1 0-1,-1 0 1,0 1 0,0-1-1,0 0 1,1 0-1,-1 1 1,0-1-1,0 0 1,0 0 0,1 0-1,-1 1 1,0-1-1,0 0 1,0 1 0,0-1-1,0 0 1,0 0-1,0 1 1,0-1 0,0 0-1,0 1 1,0-1-1,0 0 1,0 0 0,0 1-1,0-1 1,0 0-1,0 1 1,0-1-1,0 0 1,0 0 0,0 1-1,0-1 1,-1 0-1,1 0 1,0 1 0,0-1-1,-1 1 1,-4 16 655,-1-2-295,4-10-222,-1 1 1,1 0-1,0 0 1,0 0-1,1 0 1,-2 12 0,4-17-153,0 0 1,-1-1 0,1 1-1,0 0 1,0-1-1,0 1 1,-1 0 0,1-1-1,0 0 1,0 1 0,0-1-1,0 1 1,0-1 0,0 0-1,0 1 1,0-1 0,0 0-1,0 0 1,0 0 0,0 0-1,0 0 1,0 0 0,0 0-1,0 0 1,0-1 0,0 1-1,0 0 1,0-1 0,1 1-1,34-8 17,-21 1-231,1-1 1,-1-1-1,20-15 1,-22 15-45,0 0 0,0 1 0,1 1 0,21-10 0,-34 17 252,-1 0 1,0 0-1,0 0 0,1 0 1,-1 0-1,0-1 1,1 1-1,-1 0 1,0 0-1,0 0 1,1 0-1,-1 0 0,0 0 1,1 0-1,-1 0 1,0 0-1,1 0 1,-1 0-1,0 0 1,0 1-1,1-1 0,-1 0 1,0 0-1,0 0 1,1 0-1,-1 0 1,0 0-1,0 1 1,1-1-1,-1 0 0,0 0 1,0 0-1,0 1 1,1-1-1,-1 0 1,0 0-1,0 1 1,0-1-1,0 15 432,-12 15 71,6-18-348,2-6-134,1 0 1,0 0 0,0 0-1,1 0 1,-1 1 0,1-1-1,-2 14 1,4-19-157,1-1-1,-1 0 1,0 1 0,0-1-1,1 0 1,-1 1-1,0-1 1,1 0-1,-1 0 1,0 0 0,1 1-1,-1-1 1,0 0-1,1 0 1,-1 0 0,1 0-1,-1 0 1,0 1-1,1-1 1,-1 0 0,1 0-1,-1 0 1,0 0-1,1 0 1,-1 0-1,1 0 1,-1-1 0,0 1-1,1 0 1,-1 0-1,1 0 1,-1 0 0,0 0-1,1-1 1,-1 1-1,0 0 1,1 0-1,-1-1 1,0 1 0,1 0-1,-1 0 1,0-1-1,1 1 1,16-11-5091,1-6-2176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6.321"/>
    </inkml:context>
    <inkml:brush xml:id="br0">
      <inkml:brushProperty name="width" value="0.025" units="cm"/>
      <inkml:brushProperty name="height" value="0.025" units="cm"/>
    </inkml:brush>
  </inkml:definitions>
  <inkml:trace contextRef="#ctx0" brushRef="#br0">1 51 12716,'0'0'15647,"1"8"-14702,0-4-884,-1-2-46,0 0-1,0-1 1,0 1 0,0 0 0,0 0-1,1-1 1,-1 1 0,1 0-1,-1-1 1,1 1 0,0-1 0,0 1-1,-1-1 1,1 1 0,0-1-1,0 1 1,1-1 0,-1 0 0,0 1-1,0-1 1,0 0 0,1 0-1,-1 0 1,1 0 0,-1 0 0,1 0-1,-1-1 1,1 1 0,0 0-1,-1-1 1,1 1 0,0-1 0,-1 0-1,1 1 1,0-1 0,0 0 0,-1 0-1,4 0 1,2-1-25,0 0 0,-1 0-1,1 0 1,0-1 0,-1 0 0,1 0 0,-1-1-1,0 0 1,1 0 0,7-6 0,-11 8 5,-1-1 0,0 1 0,1-1 1,-1 0-1,0 1 0,0-1 0,0 0 1,0 0-1,0 0 0,-1-1 0,1 1 0,-1 0 1,1-1-1,-1 1 0,0-1 0,0 1 1,0-1-1,0 0 0,0 1 0,-1-1 0,1 0 1,-1 0-1,0 1 0,0-1 0,0 0 0,0 0 1,0 0-1,-1-3 0,0 5 5,1 1 0,0-1 0,-1 1 0,1-1-1,-1 1 1,1-1 0,-1 1 0,1 0 0,-1-1 0,1 1 0,-1 0-1,1-1 1,-1 1 0,1 0 0,-1 0 0,0 0 0,1 0-1,-1-1 1,1 1 0,-1 0 0,0 0 0,1 0 0,-1 0 0,1 0-1,-1 0 1,0 0 0,1 1 0,-1-1 0,1 0 0,-1 0 0,0 0-1,1 1 1,-1-1 0,-21 10-22,15-4 41,0 1-1,1-1 1,0 1-1,0 0 1,1 1-1,-1-1 1,-5 13-1,9-16 48,0 1 0,-1 0 0,1-1 0,1 1 0,-1 0-1,1 0 1,0 0 0,0 0 0,0 0 0,1 0-1,0 0 1,0 0 0,0 0 0,0 0 0,2 7 0,-1-11-51,0 1 0,0-1 0,0 0 0,1 1 1,-1-1-1,0 0 0,1 0 0,-1 0 1,1 0-1,-1 0 0,1 0 0,-1 0 1,1-1-1,0 1 0,-1 0 0,1-1 0,0 1 1,0-1-1,-1 0 0,1 0 0,0 0 1,0 0-1,3 0 0,44-4 31,-33 0-221,-1-1 1,1-1 0,-1-1 0,-1 0-1,22-14 1,-22 13 41,0 0 1,1 0-1,0 1 0,0 1 1,19-5-1,-33 11 159,0-1 1,-1 1-1,1 0 1,0 0 0,-1 0-1,1 0 1,0 0-1,-1 0 1,1 1-1,0-1 1,-1 0-1,1 0 1,0 0-1,-1 1 1,1-1 0,-1 0-1,1 1 1,-1-1-1,1 0 1,0 1-1,-1-1 1,0 1-1,1-1 1,-1 1 0,1-1-1,-1 1 1,1-1-1,-1 1 1,0-1-1,1 1 1,-1-1-1,0 1 1,0 0-1,0-1 1,1 1 0,-1 0-1,0-1 1,0 1-1,0 0 1,0-1-1,0 1 1,0 0-1,0-1 1,0 1-1,0 0 1,0-1 0,-1 1-1,1 1 1,-10 45 1026,5-25-562,4-22-478,1 1-1,0 0 1,0 0-1,0 0 1,0 0-1,0 0 1,0 0-1,0 0 1,0 0-1,1 0 1,-1 0-1,0-1 0,1 1 1,-1 0-1,0 0 1,1 0-1,-1 0 1,1-1-1,-1 1 1,1 0-1,-1 0 1,1-1-1,0 1 1,-1 0-1,1-1 1,0 1-1,0-1 1,-1 1-1,3 0 1,-1 0-17,1-1 1,0 1 0,-1-1-1,1 0 1,-1 1 0,1-1-1,0 0 1,-1-1-1,1 1 1,4-1 0,7-3-255,-1 0 0,0-1 0,16-7 0,-4 0-408,-18 7 446,0 1 0,1 0 0,0 1 0,0 0-1,0 0 1,0 1 0,0 0 0,16-2-1,-24 4 82,1 1-1,0-1 0,-1 1 0,1-1 0,-1 1 0,1 0 1,-1-1-1,1 1 0,-1 0 0,0 0 0,1-1 1,-1 1-1,0 0 0,1 0 0,-1-1 0,0 1 0,0 0 1,0 0-1,1 0 0,-1-1 0,0 1 0,0 0 1,-1 0-1,1 0 0,0-1 0,0 1 0,0 0 0,0 0 1,-1 1-1,1 3-3091,0 0-5022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6.880"/>
    </inkml:context>
    <inkml:brush xml:id="br0">
      <inkml:brushProperty name="width" value="0.025" units="cm"/>
      <inkml:brushProperty name="height" value="0.025" units="cm"/>
    </inkml:brush>
  </inkml:definitions>
  <inkml:trace contextRef="#ctx0" brushRef="#br0">175 0 4805,'0'0'17878,"-5"10"-16122,-22 38-974,-3-1 0,-2-1 0,-49 53 0,139-158-6960,-3 2-2271,-21 20 2492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7.206"/>
    </inkml:context>
    <inkml:brush xml:id="br0">
      <inkml:brushProperty name="width" value="0.025" units="cm"/>
      <inkml:brushProperty name="height" value="0.025" units="cm"/>
    </inkml:brush>
  </inkml:definitions>
  <inkml:trace contextRef="#ctx0" brushRef="#br0">148 0 6566,'-10'12'9238,"-3"8"-4207,-4 10-2978,-26 65 0,39-81-1679,0 0 0,1 1 1,0-1-1,-1 28 0,4-37-416,0-1-1,1 0 1,-1 0-1,1 0 1,0 0-1,-1 0 1,2 0 0,-1 0-1,4 7 1,-4-9-97,0-1 0,0 1 0,0-1 0,0 1 1,1-1-1,-1 0 0,0 0 0,1 0 0,-1 0 1,1 0-1,-1 0 0,1 0 0,-1 0 0,1 0 1,0-1-1,0 1 0,-1-1 0,1 1 0,0-1 1,0 0-1,-1 1 0,1-1 0,2 0 0,-2 0-428,-2 0 402,0 0-1,1 0 1,-1 0-1,0 0 1,0 0-1,1 0 1,-1 0-1,0 0 1,0 0-1,0 0 1,1 0 0,-1 0-1,0 0 1,0 0-1,1 0 1,-1 0-1,0-1 1,0 1-1,0 0 1,1 0-1,-1 0 1,0 0 0,0 0-1,0 0 1,0-1-1,1 1 1,-1 0-1,0 0 1,0 0-1,0-1 1,0 1-1,0 0 1,0 0 0,1 0-1,-1-1 1,0 1-1,0 0 1,0 0-1,0 0 1,0-1-1,0 1 1,0 0-1,0 0 1,0-1-1,0 1 1,0 0 0,0-1-1,0-12-7719</inkml:trace>
  <inkml:trace contextRef="#ctx0" brushRef="#br0" timeOffset="1">0 189 8712,'0'0'15855,"54"-29"-15823,-21 24-416,3-2-1186,-4-1-1665,1-4-3939</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2.637"/>
    </inkml:context>
    <inkml:brush xml:id="br0">
      <inkml:brushProperty name="width" value="0.025" units="cm"/>
      <inkml:brushProperty name="height" value="0.025" units="cm"/>
    </inkml:brush>
  </inkml:definitions>
  <inkml:trace contextRef="#ctx0" brushRef="#br0">103 1 7783,'0'0'9679,"0"12"-9028,-29 499 2197,9-253-2130,-20 1349 2031,42-1405-2500,-7 356 1723,-4-298-999,8-199-9697,1-93-1141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7.553"/>
    </inkml:context>
    <inkml:brush xml:id="br0">
      <inkml:brushProperty name="width" value="0.025" units="cm"/>
      <inkml:brushProperty name="height" value="0.025" units="cm"/>
    </inkml:brush>
  </inkml:definitions>
  <inkml:trace contextRef="#ctx0" brushRef="#br0">129 1 11563,'0'0'11291,"-9"4"-10144,-5 2-673,0 1 0,1 1 0,-14 10 0,23-15-393,0-1 0,0 1 1,0 0-1,1 1 0,-1-1 0,1 1 1,0-1-1,0 1 0,0 0 1,0 0-1,1 1 0,0-1 1,-1 0-1,2 1 0,-1-1 1,-1 8-1,3-11-96,0 0 1,0 1-1,1-1 0,-1 0 0,0 0 0,1 0 1,-1 0-1,1 0 0,-1 0 0,1 0 1,0 0-1,-1 0 0,1-1 0,0 1 1,0 0-1,0 0 0,0 0 0,-1-1 0,1 1 1,0-1-1,0 1 0,0 0 0,0-1 1,1 0-1,-1 1 0,1-1 0,36 12-729,-28-10 526,5 2-192,58 20-1141,-68-22 1521,0 0-1,0 0 0,0 1 1,0 0-1,-1 0 1,1 0-1,-1 0 1,0 1-1,0 0 0,0 0 1,4 6-1,-8-10 87,1 1 0,0 0 0,-1 0 0,1 0-1,-1 0 1,1 0 0,-1 0 0,0 0 0,1 0-1,-1 0 1,0 0 0,0 0 0,1 0 0,-1 0-1,0 0 1,0 0 0,0 0 0,0 0 0,-1 0-1,1 0 1,0 0 0,0 0 0,0 0 0,-1 0-1,1 0 1,-1 0 0,1 0 0,-1 0 0,1-1 0,-1 1-1,1 0 1,-1 0 0,0 0 0,1-1 0,-1 1-1,0 0 1,0-1 0,0 1 0,0 0 0,1-1-1,-1 1 1,0-1 0,0 0 0,0 1 0,0-1-1,0 0 1,-2 1 0,-53 10 1521,50-11-1626,-5 1 43,1 1-192,0-1 1,0 0-1,0-1 1,0 0 0,0 0-1,-18-4 1,28 4-10,-1-1 0,1 1 0,-1-1 0,1 1 0,-1-1 0,1 1 0,-1-1 0,1 1 0,-1-1 0,1 0 1,0 1-1,-1-1 0,1 0 0,0 1 0,-1-1 0,1 0 0,0 1 0,0-1 0,0 0 0,0 0 0,0 1 0,0-1 0,0 0 0,0 0 0,0 1 0,0-1 0,0 0 0,0 1 0,1-2 0,4-14-6348</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7.893"/>
    </inkml:context>
    <inkml:brush xml:id="br0">
      <inkml:brushProperty name="width" value="0.025" units="cm"/>
      <inkml:brushProperty name="height" value="0.025" units="cm"/>
    </inkml:brush>
  </inkml:definitions>
  <inkml:trace contextRef="#ctx0" brushRef="#br0">1 24 18610,'0'0'5637,"51"3"-3395,-25-2-833,2-1-736,0 0-609,2 0-993,-2-12-2914,-3-4-6599</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8.406"/>
    </inkml:context>
    <inkml:brush xml:id="br0">
      <inkml:brushProperty name="width" value="0.025" units="cm"/>
      <inkml:brushProperty name="height" value="0.025" units="cm"/>
    </inkml:brush>
  </inkml:definitions>
  <inkml:trace contextRef="#ctx0" brushRef="#br0">51 0 6150,'0'0'14654,"-2"9"-13362,-5 22-323,-6 18-32,3 1 1,2 0-1,-2 54 1,10-103-908,0-1-1,0 1 1,0 0 0,0 0 0,0-1 0,0 1 0,0 0 0,0 0 0,0 0 0,1-1-1,-1 1 1,0 0 0,1-1 0,-1 1 0,0 0 0,1 0 0,-1-1 0,1 1 0,-1-1-1,1 1 1,-1 0 0,1-1 0,-1 1 0,1-1 0,0 1 0,-1-1 0,1 0-1,0 1 1,-1-1 0,1 0 0,1 1 0,0-1 25,1 1 0,-1-1 0,1 0 0,-1 0 0,1-1 0,-1 1 0,0 0 0,1-1 0,-1 0 0,4-1 0,3-1 43,1-2 0,-1 1-1,0-1 1,11-8 0,9-10 65,-1-2 1,-1-1-1,-1 0 1,-1-2-1,-2-1 1,0-1-1,28-52 1,-48 72-795,-8 11-1032,-13 15-3381,11-11 2367,-11 8-4957</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39.778"/>
    </inkml:context>
    <inkml:brush xml:id="br0">
      <inkml:brushProperty name="width" value="0.025" units="cm"/>
      <inkml:brushProperty name="height" value="0.025" units="cm"/>
    </inkml:brush>
  </inkml:definitions>
  <inkml:trace contextRef="#ctx0" brushRef="#br0">1 265 13485,'0'0'11856,"8"7"-10462,-5-4-1353,0 0 1,0-1 0,0 0 0,0 1 0,0-1-1,0 0 1,1-1 0,-1 1 0,0 0-1,1-1 1,0 0 0,-1 0 0,1 0 0,0 0-1,-1-1 1,1 1 0,0-1 0,0 0 0,0 0-1,-1-1 1,1 1 0,0-1 0,0 1-1,-1-1 1,1 0 0,0-1 0,-1 1 0,4-3-1,10-4-53,-1-2-1,0 0 1,-1 0-1,15-14 1,-24 18-2,1 0 1,-1 0 0,0-1 0,-1 0 0,1 0-1,-1-1 1,-1 1 0,0-1 0,0 0-1,5-14 1,-24 67 253,9-31-178,1 1 0,0-1-1,1 1 1,1 0 0,0 0 0,1 1-1,0-1 1,2 27 0,0-41-54,1 0 0,-1 1 0,1-1 0,-1 0 1,1 0-1,-1 1 0,1-1 0,0 0 0,0 0 1,-1 0-1,1 0 0,0 0 0,0 0 0,0 0 1,0 0-1,0 0 0,1 0 0,-1 0 0,0-1 1,0 1-1,0 0 0,1-1 0,-1 1 0,0-1 1,1 0-1,-1 1 0,0-1 0,1 0 0,-1 0 1,1 0-1,-1 0 0,0 0 0,1 0 0,-1 0 1,1 0-1,-1 0 0,0-1 0,1 1 0,1-2 1,3 1 9,0-1 0,0 0 1,0 0-1,0-1 1,0 1-1,0-1 0,8-6 1,-2-2-16,0 1-1,-1-2 1,0 1 0,-1-1 0,0-1 0,-1 0 0,-1 0 0,0-1-1,0 0 1,-2-1 0,0 1 0,0-1 0,-1 0 0,5-32-1,-10 47-2,0 0 0,0 0 0,1-1 0,-1 1 0,0 0 0,0 0 0,0 0-1,0-1 1,0 1 0,0 0 0,0 0 0,0 0 0,0-1 0,0 1 0,0 0-1,0 0 1,0 0 0,0-1 0,0 1 0,0 0 0,0 0 0,0 0 0,0-1-1,0 1 1,0 0 0,-1 0 0,1 0 0,0-1 0,0 1 0,0 0 0,0 0-1,0 0 1,0 0 0,-1 0 0,1-1 0,0 1 0,0 0 0,0 0 0,0 0-1,-1 0 1,1 0 0,0 0 0,0 0 0,0 0 0,-1 0 0,1 0 0,0-1-1,0 1 1,0 0 0,-1 0 0,1 0 0,0 0 0,0 0 0,-1 1-1,-12 9-12,-10 20 17,9-7 25,8-15 155,0 0-1,1 1 1,0 0-1,0 0 1,1 0-1,0 1 0,1 0 1,0-1-1,-2 15 1,46-21-40,-41-3-144,4 0 0,0 1 0,0-1 0,1 0 1,-1 0-1,0 0 0,0-1 0,0 1 1,0-1-1,0 0 0,1 0 0,-1-1 1,-1 1-1,1-1 0,0 0 0,0 0 1,-1 0-1,1 0 0,-1-1 0,1 1 1,-1-1-1,4-4 0,8-9-4,51-47-54,-61 58 53,1 0 0,0 1 0,1-1 0,-1 2 0,1-1 0,0 1 0,0 0 0,0 0 0,9-2 0,-15 5 3,-1 0 1,1 0-1,-1 0 1,1 0-1,-1 0 1,1 0-1,-1 0 1,1 0-1,-1 0 1,1 0-1,-1 0 1,1 0-1,-1 1 1,0-1-1,1 0 1,-1 0-1,1 0 0,-1 1 1,1-1-1,-1 0 1,0 1-1,1-1 1,-1 0-1,0 1 1,1-1-1,-1 0 1,0 1-1,0-1 1,1 1-1,-1-1 1,0 0-1,0 1 1,0-1-1,1 1 0,-1-1 1,0 1-1,0 26-24,-12 25 45,-26 27 134,19-43 639,20-34-265,7-7-421,10-10-115,-14 6 16,1 1 0,-1-1 0,0 0-1,-1 0 1,0-1 0,0 1 0,-1 0-1,0-1 1,-1 0 0,0-11 0,0-16 22,-5-47 1,1 81-62,15 9 0,4-4-26,1 0 1,32-1-1,-36-1 13,0 0 0,0 0 0,0 1 0,0 1 0,24 6 0,-35-7 41,-1-1 1,1 1 0,-1-1 0,0 1-1,1 0 1,-1 0 0,0 0 0,0 0-1,1 0 1,-1 0 0,0 0 0,0 0-1,0 0 1,0 1 0,0-1 0,-1 0-1,1 1 1,0-1 0,-1 0-1,1 1 1,-1-1 0,1 1 0,-1-1-1,1 1 1,-1-1 0,0 1 0,0-1-1,0 1 1,0-1 0,0 1 0,0-1-1,-1 1 1,0 2 0,-1 7 8,-1-1-1,-1 0 1,0 0 0,-6 11 0,-4 12 55,13-32-50,1 0 0,0 0 0,-1-1 0,1 1 0,0 0 0,-1 0 0,1 0-1,0 0 1,0 0 0,0 0 0,0 0 0,0 0 0,0 0 0,0 0 0,0 0 0,0 0 0,0-1 0,1 1 0,-1 0 0,0 0 0,1 0 0,-1 0-1,0 0 1,1 0 0,-1-1 0,1 1 0,-1 0 0,1 0 0,0-1 0,-1 1 0,2 0 0,0-1-5,-1 1 1,1-1-1,0-1 1,-1 1-1,1 0 1,0 0-1,-1-1 1,1 1-1,0-1 1,-1 1-1,1-1 1,-1 0-1,1 1 1,-1-1-1,3-1 1,7-6-41,0 0 0,0 0 1,13-14-1,-16 14 7,-1-1 0,0 0 0,-1 0 0,1 0 0,-2-1 0,0 0 0,0 0 0,0 0 0,-1-1 0,-1 1 0,4-21 0,-7 37 51,0 1 1,0-1-1,1 1 1,-1 0 0,1-1-1,1 1 1,3 11-1,-4-16-13,1 0-1,-1 0 0,1 0 0,0 0 1,-1 0-1,1 0 0,0 0 0,0 0 1,0-1-1,0 1 0,1-1 0,-1 1 1,0-1-1,0 0 0,1 0 1,-1 0-1,1 0 0,-1-1 0,1 1 1,0-1-1,-1 1 0,1-1 0,3 0 1,5 1 0,-1-2 0,0 1 0,0-1 0,0-1 0,0 0 0,0 0 0,-1-1 1,1 0-1,-1-1 0,1 0 0,14-9 0,-19 11-14,-1-1 0,1 0 1,-1 0-1,0 0 0,0 0 0,0-1 1,0 0-1,0 0 0,-1 0 0,0 0 0,0 0 1,0-1-1,0 1 0,-1-1 0,0 0 0,0 0 1,0 0-1,-1 0 0,1 0 0,-1 0 0,0-1 1,-1 1-1,1 0 0,-1-6 0,0 10 3,0 0-1,0 0 1,0 0 0,-1 0-1,1 0 1,0 0-1,0 0 1,-1 1-1,1-1 1,-1 0 0,1 0-1,0 0 1,-1 1-1,0-1 1,1 0-1,-1 1 1,1-1 0,-1 0-1,0 1 1,1-1-1,-1 1 1,0-1-1,0 1 1,0-1 0,1 1-1,-3-1 1,-27 1-37,24 1 29,-1 1 1,1 0-1,0 0 1,0 1 0,0 0-1,0 0 1,-6 4-1,5-1 11,1 0-1,0 1 0,0-1 1,0 1-1,1 0 0,0 0 1,0 1-1,1 0 0,0-1 1,0 1-1,1 1 1,0-1-1,-2 11 0,4-14-9,0-1-1,1 1 1,-1 0 0,1-1-1,1 1 1,-1 0-1,0-1 1,1 1 0,0-1-1,0 1 1,1 0-1,-1-1 1,1 0-1,0 1 1,0-1 0,0 0-1,1 0 1,-1 0-1,1 0 1,0-1 0,0 1-1,0-1 1,1 0-1,-1 0 1,1 0-1,4 3 1,1 0-695,1 0 0,-1-1 0,20 7 0,12-3-5715,-7-8-3821</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1.050"/>
    </inkml:context>
    <inkml:brush xml:id="br0">
      <inkml:brushProperty name="width" value="0.025" units="cm"/>
      <inkml:brushProperty name="height" value="0.025" units="cm"/>
    </inkml:brush>
  </inkml:definitions>
  <inkml:trace contextRef="#ctx0" brushRef="#br0">141 52 6758,'0'0'9279,"-5"-9"-7230,3 6-1838,0 0 0,0-1 0,-1 1 0,1 0-1,-1 0 1,0 0 0,0 1 0,0-1 0,0 0-1,0 1 1,-1 0 0,-6-3 0,8 4-142,0 0 1,0 1-1,-1-1 1,1 1-1,0 0 1,0-1-1,0 1 1,0 0-1,-1 0 1,1 1-1,0-1 1,0 0-1,0 1 1,0-1-1,0 1 1,0 0-1,-1 0 1,2 0-1,-1 0 1,0 0-1,0 0 1,0 0-1,0 1 1,1-1-1,-1 0 1,1 1 0,-1 0-1,1-1 1,-1 1-1,1 0 1,0 0-1,-1 2 1,-2 2 103,0 1 1,0 0 0,1 0-1,0 0 1,1 0 0,0 1-1,0-1 1,0 1 0,1-1-1,0 1 1,0-1 0,1 1-1,0 0 1,2 13 0,-1-20-165,-1 1-1,1-1 1,0 0 0,0 1 0,-1-1 0,1 0 0,0 0 0,0 0-1,0 0 1,1 0 0,-1 0 0,0 0 0,0 0 0,0 0-1,1-1 1,-1 1 0,1 0 0,-1-1 0,0 1 0,1-1 0,-1 1-1,1-1 1,-1 0 0,1 0 0,-1 0 0,1 0 0,-1 0 0,1 0-1,-1 0 1,1 0 0,2-1 0,2 1 8,1-1-1,-1 0 1,1-1 0,-1 0 0,0 0-1,7-3 1,28-24-109,-35 24 23,1 0 0,0 0-1,0 0 1,0 1 0,10-5 0,-16 16 125,-1 0 0,1 0 0,-1 0 0,0-1 0,-2 15 0,1-14 47,-2 16 658,1-1 0,2 43 0,0-64-725,0 0-1,0 0 1,0 0-1,0 0 1,0 0-1,1 0 1,-1 0-1,0 0 1,1-1-1,-1 1 1,1 0-1,-1 0 1,1 0-1,-1-1 1,1 1-1,-1 0 1,1 0-1,0-1 0,-1 1 1,1-1-1,0 1 1,0 0-1,0-1 1,-1 1-1,1-1 1,0 0-1,0 1 1,1-1-1,1 1 20,0-1 1,-1 0-1,1 0 0,0 0 0,0 0 1,0 0-1,-1 0 0,1-1 0,4-1 1,4-1-2,-1-1 0,0 0 0,-1 0 1,12-8-1,-1-3-140,37-34-1,-39 31-213,38-26-1,-56 44 299,0-1-1,0 1 1,0 0 0,0 0-1,1 0 1,-1 0 0,0 0 0,0 0-1,0 0 1,1 0 0,-1-1 0,0 1-1,0 0 1,0 0 0,0 0-1,1 0 1,-1 0 0,0 0 0,0 0-1,0 0 1,1 0 0,-1 0-1,0 0 1,0 0 0,0 0 0,1 0-1,-1 1 1,0-1 0,0 0 0,0 0-1,0 0 1,1 0 0,-1 0-1,0 0 1,0 0 0,0 0 0,0 1-1,1-1 1,-1 0 0,0 0-1,0 0 1,0 0 0,0 1 0,0-1-1,0 0 1,0 0 0,1 1 0,0 13 60,-5 19 217,-15 40-8,19-72-282,0-1 1,0 0-1,0 0 1,0 0-1,0 0 1,0 1-1,0-1 1,0 0-1,0 0 1,0 0-1,0 0 1,0 1-1,0-1 1,0 0-1,0 0 1,0 0-1,0 0 1,0 1-1,0-1 1,0 0-1,0 0 1,0 0-1,0 0 0,0 0 1,1 1-1,-1-1 1,0 0-1,0 0 1,0 0-1,0 0 1,0 0-1,0 0 1,1 1-1,-1-1 1,0 0-1,0 0 1,0 0-1,0 0 1,1 0-1,-1 0 1,0 0-1,0 0 1,0 0-1,0 0 1,1 0-1,-1 0 0,11-4-875,6-7-1519,1-6-2209,0-3-2311</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1.406"/>
    </inkml:context>
    <inkml:brush xml:id="br0">
      <inkml:brushProperty name="width" value="0.025" units="cm"/>
      <inkml:brushProperty name="height" value="0.025" units="cm"/>
    </inkml:brush>
  </inkml:definitions>
  <inkml:trace contextRef="#ctx0" brushRef="#br0">134 1 16432,'0'0'6208,"-9"0"-3848,9 0-2330,-62 2 1880,58-2-1878,0 1 0,0 0 0,1-1 0,-1 1 0,0 1-1,0-1 1,1 0 0,-1 1 0,1 0 0,-1 0 0,1 0 0,0 0 0,0 0-1,0 1 1,0 0 0,-3 3 0,6-6-39,0 1 1,0-1-1,0 1 0,0-1 0,0 0 1,0 1-1,0-1 0,0 1 1,0-1-1,1 1 0,-1-1 0,0 0 1,0 1-1,0-1 0,1 0 0,-1 1 1,0-1-1,0 0 0,1 1 1,-1-1-1,0 0 0,1 1 0,-1-1 1,0 0-1,1 0 0,-1 1 0,1-1 1,-1 0-1,0 0 0,1 0 1,-1 0-1,1 0 0,-1 0 0,1 1 1,-1-1-1,0 0 0,1 0 1,-1 0-1,1 0 0,-1 0 0,1-1 1,-1 1-1,1 0 0,-1 0 0,0 0 1,1 0-1,0-1 0,33 2-458,-27-1 260,-4 0 141,87 4-1346,-84-3 1419,1 0-1,-1 1 1,1-1-1,-1 1 1,1 0-1,-1 1 1,0 0-1,0 0 1,0 0-1,0 1 1,6 4-1,-11-7 68,0 0-1,0-1 1,-1 1-1,1 0 1,0 0-1,0 0 1,-1 0 0,1 0-1,0 0 1,-1-1-1,1 1 1,-1 0-1,0 1 1,1-1 0,-1 0-1,0 0 1,1 0-1,-1 0 1,0 0-1,0 0 1,0 0 0,0 0-1,0 1 1,0-1-1,-1 2 1,0-1 41,1 0 1,-2-1-1,1 1 0,0 0 1,0 0-1,-1-1 1,1 1-1,-1-1 0,1 1 1,-1-1-1,1 0 1,-4 3-1,-7 2 310,0 0 0,0 0-1,-18 5 1,26-10-356,-13 5 78,1-1-1,-1-1 1,0 0-1,-1-1 1,-27 0 0,45-3-225,0 1 0,-1-1 0,1 0 0,0 0 0,0 0 0,-1 0 0,1 0 0,0 0 1,0 0-1,-1 0 0,1 0 0,0 0 0,-1 0 0,1 0 0,0 0 0,0-1 0,-1 1 1,1 0-1,0 0 0,0 0 0,-1 0 0,1 0 0,0 0 0,0-1 0,0 1 0,-1 0 1,1 0-1,0 0 0,0-1 0,0 1 0,-1 0 0,1 0 0,0-1 0,0 1 1,0 0-1,0 0 0,0-1 0,0 1 0,0 0 0,0 0 0,0-1 0,-1 0 0,9-12-3614,18-11-5153,-3 8-1033</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2.482"/>
    </inkml:context>
    <inkml:brush xml:id="br0">
      <inkml:brushProperty name="width" value="0.025" units="cm"/>
      <inkml:brushProperty name="height" value="0.025" units="cm"/>
    </inkml:brush>
  </inkml:definitions>
  <inkml:trace contextRef="#ctx0" brushRef="#br0">0 79 10698,'3'-9'2552,"-1"0"-1529,8-28 1542,3 14 2335,-12 28-1627,1 23-2516,-22 319 4069,24-331-4285,7-18-290,10-22-167,-17 14-182,0-1 0,0 1 0,-1-1 0,3-21 1,-5 28 45,0 1 1,-1-1 0,1 0 0,-1 0 0,0 0 0,0 0 0,-1 0 0,1 1 0,-1-1-1,0 0 1,0 0 0,0 0 0,0 1 0,-1-1 0,1 1 0,-1-1 0,-2-3-1,3 6 42,1 1 0,-1-1 0,1 0 0,-1 1-1,1-1 1,-1 1 0,0-1 0,1 1-1,-1-1 1,0 1 0,1-1 0,-1 1 0,0-1-1,1 1 1,-1 0 0,0 0 0,0-1-1,0 1 1,1 0 0,-1 0 0,0 0 0,0 0-1,0 0 1,1 0 0,-1 0 0,0 0-1,0 0 1,-1 0 0,1 1 2,0 0 0,1 0 0,-1 0 0,0 0 0,0 0 0,0 0 0,1 0 1,-1 0-1,1 0 0,-1 0 0,1 0 0,-1 1 0,1-1 0,-1 0 0,1 0 0,0 2 0,-1 3-6,0 1-1,0-1 1,1 1-1,0-1 1,2 14 0,-1-17 18,1 1 0,-1-1 0,1 0 0,0 0 0,0-1 0,1 1 0,-1 0 0,1-1 0,-1 1 0,1-1 0,0 0 0,-1 0 0,1 0 0,0 0 0,1 0 0,-1-1 0,0 1 0,0-1 0,1 0 0,-1 0 0,1 0 0,-1 0 0,1-1 0,-1 1 0,6-1 0,1 1 7,-1-1 0,0 1 0,0-1 0,1-1-1,-1 0 1,0 0 0,0-1 0,0 0 0,9-4 0,-12 3-1,0 0 0,0-1-1,0 0 1,-1 0 0,1 0 0,-1-1-1,0 0 1,0 0 0,-1 0 0,0 0-1,1-1 1,-2 0 0,1 0 0,-1 0-1,0 0 1,0 0 0,0-1 0,-1 1-1,0-1 1,-1 0 0,1 1 0,0-13-1,-22 53 162,17-21-55,0 1-1,0-1 1,2 1 0,-1 0-1,2 14 1,-1-25-93,1-1 0,0 1 0,0 0 0,1-1 1,-1 1-1,0 0 0,1-1 0,0 1 0,-1 0 0,1-1 0,0 1 1,0-1-1,1 0 0,-1 1 0,0-1 0,1 0 0,0 0 0,-1 0 1,1 0-1,0 0 0,0 0 0,0 0 0,0 0 0,0-1 0,1 1 1,-1-1-1,0 0 0,1 0 0,-1 0 0,1 0 0,-1 0 0,4 1 1,1-2-14,0 0 1,0 0-1,0-1 1,0 1-1,0-2 1,0 1-1,0-1 1,0 0-1,0 0 1,-1-1-1,1 0 1,-1 0-1,0 0 1,0-1-1,0 0 1,0 0-1,-1-1 1,8-7-1,-2 1-34,0 0 0,-1-1-1,-1 0 1,0-1 0,-1 0 0,0 0-1,9-22 1,-21 64 197,-1 54 1,5-81-163,0 0 0,1 0 0,-1 0 1,0-1-1,1 1 0,0 0 0,-1 0 0,1 0 1,0-1-1,0 1 0,0 0 0,0-1 0,0 1 0,0-1 1,1 1-1,-1-1 0,0 0 0,1 1 0,-1-1 1,1 0-1,-1 0 0,1 0 0,0 0 0,2 1 0,-3-2-101,0 1-1,0-1 0,0 0 0,0 0 0,0 1 0,1-1 0,-1 0 0,0 0 1,0 0-1,0 0 0,0 0 0,0 0 0,0-1 0,0 1 0,1 0 0,-1-1 1,1 0-1,-1 1-216,0-1 1,0 0 0,0 0 0,0 1 0,0-1-1,0 0 1,0 0 0,-1 0 0,1 0-1,0 0 1,-1 0 0,1-1 0,0 1-1,-1 0 1,0 0 0,1 0 0,-1-1-1,1-1 1,0-18-5726,-1-4-2825</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2.839"/>
    </inkml:context>
    <inkml:brush xml:id="br0">
      <inkml:brushProperty name="width" value="0.025" units="cm"/>
      <inkml:brushProperty name="height" value="0.025" units="cm"/>
    </inkml:brush>
  </inkml:definitions>
  <inkml:trace contextRef="#ctx0" brushRef="#br0">1 0 15246,'0'0'8520,"-1"53"-8968,19-36-1922,1-2-2371,0-2-3619</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3.241"/>
    </inkml:context>
    <inkml:brush xml:id="br0">
      <inkml:brushProperty name="width" value="0.025" units="cm"/>
      <inkml:brushProperty name="height" value="0.025" units="cm"/>
    </inkml:brush>
  </inkml:definitions>
  <inkml:trace contextRef="#ctx0" brushRef="#br0">108 42 10250,'0'0'7698,"-3"-8"-5851,-10-26-486,13 35-1308,0-1-1,0 1 1,0-1-1,-1 1 1,1-1-1,0 1 1,0-1-1,0 1 1,-1-1-1,1 1 1,0-1-1,-1 1 1,1-1 0,0 0-1,-1 1 1,1-1-1,0 0 1,-1 1-1,1-1 1,-1 0-1,1 1 1,-1-1-1,1 0 1,-1 0-1,1 1 1,-1-1 0,1 0-1,-1 0 1,1 0-1,-1 0 1,1 0-1,-1 0 1,1 0-1,-1 0 1,1 0-1,-1 0 1,1 0-1,-1 0 1,1 0 0,-1 0-1,1 0 1,-1 0-1,1-1 1,-1 1-1,1 0 1,-1 0-1,1-1 1,-1 1-1,1 0 1,0-1-1,-1 1 1,1 0 0,-1-1-1,1 1 1,0-1-1,-1 1 1,1-1-1,0 1 1,0-1-1,-1 1 1,1-1-1,0 1 1,0-1-1,0 1 1,0-2-1,-10 38 1339,8-22-1165,1 0 0,0 0 0,1-1 0,1 1 0,0 0 0,1 0 0,0-1 0,1 1 0,1-1 0,0 0 0,8 16 0,-4-9-219,-1 1 1,0 1-1,3 22 1,-8-35-1,-1 1 0,0-1 0,0 0 0,-1 1 1,-1-1-1,1 1 0,-1-1 0,-1 0 0,-4 17 0,5-24 36,1 1 1,-1-1-1,0 0 0,0 0 0,0 0 0,0 0 1,0 0-1,0 0 0,-1 0 0,1 0 0,-1 0 1,1-1-1,-1 1 0,0-1 0,1 1 0,-1-1 0,0 0 1,0 1-1,0-1 0,0 0 0,0 0 0,0 0 1,-1-1-1,1 1 0,0-1 0,0 1 0,-1-1 1,1 1-1,-3-1 0,2-1-21,1 1-1,0-1 1,-1 0-1,1 0 1,0 0 0,-1 0-1,1-1 1,0 1-1,0-1 1,0 1 0,0-1-1,0 1 1,0-1 0,1 0-1,-1 0 1,0 0-1,1 0 1,0 0 0,-1-1-1,1 1 1,0 0 0,0 0-1,0-1 1,0 1-1,0-5 1,-2-5-141,0 0 0,1 0-1,0 0 1,1 1 0,1-1 0,0-1 0,0 1-1,1 1 1,6-25 0,-5 29 73,0 0 1,1 0-1,0 1 1,0-1-1,1 1 0,-1 0 1,2 0-1,-1 0 1,1 0-1,-1 1 1,1 0-1,1 0 0,-1 0 1,1 0-1,0 1 1,0 0-1,11-5 0,10-4 54,-15 8-12,-1 0 1,0-1 0,-1-1-1,16-11 1,-23 16 7,0-1 1,-1 0-1,1 0 1,-1 0-1,1 0 0,-1-1 1,0 1-1,0-1 1,-1 1-1,1-1 1,-1 1-1,1-1 1,-1 0-1,0 0 0,-1 0 1,1 0-1,-1 0 1,0-5-1,1 8 3,-1 0 0,-1 1 0,1-1 0,0 1 0,0-1 0,0 0 0,0 1 0,0-1 0,0 1 0,-1-1 0,1 1 0,0-1 0,0 1 0,-1-1 0,1 1 0,-1-1 0,1 1 0,0-1 0,-1 1 0,1-1 0,-1 1 0,1 0 0,-1-1 0,1 1 0,-1 0 0,1-1 0,-1 1 0,1 0 0,-1 0 0,1 0 0,-1-1 0,0 1 0,1 0 0,-1 0 0,1 0 0,-1 0 0,0 0 0,1 0 0,-1 0 0,1 0 0,-1 0 0,1 0 0,-1 1 0,0-1 0,1 0 0,-1 0 0,1 0 0,-1 1 0,1-1 0,-1 0 0,1 1 0,-1-1 0,1 0 0,-1 1 0,-2 1 21,0-1 0,0 1-1,1-1 1,-1 1 0,1 0-1,-1 0 1,1 0 0,0 0-1,-4 5 1,-4 33 775,9-38-776,1-1 1,0 0-1,0 0 1,0 0-1,-1 1 1,2-1-1,-1 0 1,0 0-1,0 0 1,0 1-1,0-1 1,1 0-1,-1 0 1,0 0-1,1 0 1,-1 0 0,1 0-1,0 1 1,-1-1-1,1 0 1,0-1-1,0 1 1,-1 0-1,1 0 1,0 0-1,0 0 1,0-1-1,0 1 1,1 0-1,6 1-73,-1 0 1,0 1-1,-1 0 0,1 0 0,0 0 0,-1 1 0,0 0 0,0 0 0,9 8 0,-7-9-5191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4.487"/>
    </inkml:context>
    <inkml:brush xml:id="br0">
      <inkml:brushProperty name="width" value="0.025" units="cm"/>
      <inkml:brushProperty name="height" value="0.025" units="cm"/>
    </inkml:brush>
  </inkml:definitions>
  <inkml:trace contextRef="#ctx0" brushRef="#br0">0 20 10090,'0'0'15363,"6"10"-14823,17 32-124,-22-41-389,0 1 0,0-1 0,0 0 0,0 1 0,0-1 0,0 0 0,0 0 0,0 0 0,1 0 0,-1 0-1,0 0 1,1 0 0,-1 0 0,1 0 0,-1 0 0,1-1 0,-1 1 0,1-1 0,-1 1 0,1-1 0,0 0 0,-1 1 0,1-1 0,0 0 0,-1 0 0,1 0 0,0 0 0,-1-1 0,1 1 0,-1 0 0,1-1-1,0 1 1,1-2 0,4-1 8,1 0-1,-1-1 0,0 0 0,0-1 0,7-5 1,-5 4 7,2-1-25,-3 0-11,1 1 0,1 0 0,-1 1-1,1 0 1,0 0 0,0 1 0,17-5 0,-26 9 10,-1 0 0,1 0 0,-1 0 0,1 0 0,0 1 1,-1-1-1,1 0 0,-1 0 0,1 0 0,-1 0 0,1 0 0,-1 1 1,1-1-1,-1 0 0,1 0 0,-1 1 0,0-1 0,1 0 0,-1 1 0,1-1 1,-1 1-1,0-1 0,1 0 0,-1 1 0,0-1 0,0 1 0,1-1 0,-1 1 1,0-1-1,1 2 0,3 23 599,-6 31 407,2-53-954,-1 4-326,-1 24 592,6-22-3398,9-13-4988,-3-8-4664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3.665"/>
    </inkml:context>
    <inkml:brush xml:id="br0">
      <inkml:brushProperty name="width" value="0.025" units="cm"/>
      <inkml:brushProperty name="height" value="0.025" units="cm"/>
    </inkml:brush>
  </inkml:definitions>
  <inkml:trace contextRef="#ctx0" brushRef="#br0">0 75 8968,'0'0'2910,"13"-7"-1821,5-4-674,1 2 0,1 0 0,-1 2 0,1 0 0,1 1 0,-1 0 0,42-3 0,67 6 332,198 21-1,16 2-493,355-37 2012,-1-1-1039,-495 18-491,623 5-220,-549 7-549,171 0 180,-298-24-448,-100 7 709,0 1-1,87 5 1,-135-1-543,11 1-1576,-5-3-2798,-4-3-2046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4.848"/>
    </inkml:context>
    <inkml:brush xml:id="br0">
      <inkml:brushProperty name="width" value="0.025" units="cm"/>
      <inkml:brushProperty name="height" value="0.025" units="cm"/>
    </inkml:brush>
  </inkml:definitions>
  <inkml:trace contextRef="#ctx0" brushRef="#br0">133 69 17296,'0'0'1282,"1"-10"260,3-48 2558,-14 60-1132,3 4-2826,0 0 0,1 1 0,-1 0 0,1 0 0,1 0 0,0 1 0,0 0-1,-7 15 1,-27 74 669,33-79-633,0 1 0,1 0 1,1 0-1,-2 24 1,6-40-173,-1 1 0,1-1 0,0 0 0,0 1 0,0-1 1,0 1-1,1-1 0,0 0 0,-1 1 0,1-1 0,0 0 1,0 0-1,1 1 0,-1-1 0,1 0 0,0 0 0,-1-1 1,1 1-1,0 0 0,1 0 0,-1-1 0,0 0 0,1 1 0,0-1 1,-1 0-1,1 0 0,0 0 0,0-1 0,0 1 0,0-1 1,6 3-1,5-1-494,0-1 1,0 0-1,0-1 1,0 0-1,21-3 1,33-10-9021,-26-3-5253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5.810"/>
    </inkml:context>
    <inkml:brush xml:id="br0">
      <inkml:brushProperty name="width" value="0.025" units="cm"/>
      <inkml:brushProperty name="height" value="0.025" units="cm"/>
    </inkml:brush>
  </inkml:definitions>
  <inkml:trace contextRef="#ctx0" brushRef="#br0">47 0 13485,'0'0'7041,"-2"10"-6197,-13 57 1538,3 1 1,-5 102 0,17-169-2378,0-1 1,0 0-1,0 0 1,0 1-1,0-1 1,0 0-1,0 0 1,0 1 0,0-1-1,0 0 1,0 1-1,0-1 1,0 0-1,0 0 1,0 1-1,0-1 1,0 0-1,0 0 1,0 1 0,1-1-1,-1 0 1,0 0-1,0 1 1,0-1-1,0 0 1,0 0-1,1 0 1,-1 1 0,0-1-1,0 0 1,1 0-1,-1 0 1,0 0-1,0 1 1,1-1-1,-1 0 1,0 0-1,0 0 1,1 0 0,-1 0-1,0 0 1,0 0-1,1 0 1,12-8 98,10-20-52,-8-2-40,-1 0 1,13-37-1,12-29-6,-39 95-8,1-1 0,0 1 0,-1 0 0,1-1 0,0 1 1,0 0-1,0 0 0,0 0 0,0 0 0,0 0 0,0 0 0,0 0 1,1 0-1,-1 0 0,0 1 0,0-1 0,1 0 0,-1 1 0,0-1 0,1 1 1,-1 0-1,1-1 0,-1 1 0,1 0 0,-1 0 0,1 0 0,-1 0 1,0 0-1,1 0 0,-1 0 0,1 0 0,-1 1 0,1-1 0,-1 1 1,0-1-1,1 1 0,-1-1 0,0 1 0,1 0 0,-1 0 0,2 1 0,4 3-62,0 0 0,0 0-1,0 1 1,-1 0 0,11 13-1,-16-18 59,0 0-1,-1 0 0,1 0 1,0 0-1,-1 0 1,1 0-1,-1 0 0,1 0 1,-1 0-1,0 0 0,1 0 1,-1 0-1,0 0 0,0 1 1,0-1-1,0 0 1,0 0-1,0 0 0,0 0 1,0 1-1,0-1 0,-1 0 1,1 0-1,0 0 1,-1 0-1,1 0 0,-1 2 1,-2 0 38,1 0-1,0 0 1,-1 0 0,1-1 0,-1 1 0,0-1-1,0 1 1,-6 3 0,-4 2 112,-1-1 1,0 0-1,-17 5 0,20-9-95,1-1 0,-1 1 0,0-2 0,0 1 0,-17-1 0,26-1-49,0 0 0,0-1-1,0 1 1,-1 0 0,1-1-1,0 1 1,0-1 0,0 0-1,0 1 1,0-1 0,0 0-1,0 0 1,0 0 0,1-1-1,-3 0 1,3 0-25,0 1 0,1 0 0,-1 0 0,1-1-1,-1 1 1,1 0 0,-1-1 0,1 1 0,0-1 0,0 1 0,-1 0-1,1-1 1,0 1 0,0-1 0,1 1 0,-1 0 0,0-1 0,0 1 0,1-1-1,-1 1 1,1 0 0,-1-1 0,1 1 0,-1 0 0,1 0 0,1-2 0,1 0-567,-1 1 0,1 0 0,0 0 0,0 0 0,0 0 0,0 1 0,0-1 0,1 1 0,-1 0 0,0-1 1,1 1-1,-1 1 0,0-1 0,1 1 0,-1-1 0,8 1 0,-2-1-2142,16-2-5983</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6.215"/>
    </inkml:context>
    <inkml:brush xml:id="br0">
      <inkml:brushProperty name="width" value="0.025" units="cm"/>
      <inkml:brushProperty name="height" value="0.025" units="cm"/>
    </inkml:brush>
  </inkml:definitions>
  <inkml:trace contextRef="#ctx0" brushRef="#br0">25 0 10634,'0'0'14371,"-2"13"-12850,-3 7-1027,0-1-166,1 1 0,1-1 0,0 1 0,1 0 0,2 21-1,0-41-329,0 1-1,1-1 0,-1 1 0,0 0 0,1-1 0,-1 1 0,1-1 0,-1 1 0,1-1 1,-1 1-1,1-1 0,-1 1 0,1-1 0,-1 0 0,1 1 0,0-1 0,-1 0 0,1 1 1,0-1-1,-1 0 0,1 0 0,0 0 0,-1 1 0,1-1 0,0 0 0,0 0 0,-1 0 1,1 0-1,0 0 0,-1 0 0,1-1 0,0 1 0,-1 0 0,1 0 0,0 0 1,-1-1-1,1 1 0,0 0 0,-1-1 0,1 1 0,0-1 0,29-15-650,-21 8 96,0-2-1,0 1 0,-1-1 0,0-1 0,-1 1 0,0-1 0,-1 0 0,0-1 1,-1 0-1,0 0 0,6-21 0,-24 85 3760,8-35-2763,1 0 0,0 0 0,1 1 0,0 18 0,5-29-1394,5-9-3546,0-6-3538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7.121"/>
    </inkml:context>
    <inkml:brush xml:id="br0">
      <inkml:brushProperty name="width" value="0.025" units="cm"/>
      <inkml:brushProperty name="height" value="0.025" units="cm"/>
    </inkml:brush>
  </inkml:definitions>
  <inkml:trace contextRef="#ctx0" brushRef="#br0">13 0 12139,'0'0'10800,"-1"10"-9828,-1 5-632,-2 2-27,2 0 0,0 0 0,1-1 1,1 1-1,0 0 0,1 0 0,6 26 0,-6-41-287,0 0 1,0 1-1,1-1 0,-1 0 0,1 1 1,-1-1-1,1 0 0,0 0 1,0 0-1,0 0 0,0-1 0,0 1 1,0-1-1,1 1 0,-1-1 1,0 0-1,1 1 0,-1-1 0,1-1 1,0 1-1,-1 0 0,1 0 0,-1-1 1,1 0-1,0 1 0,0-1 1,-1 0-1,1-1 0,0 1 0,-1 0 1,1-1-1,0 1 0,-1-1 1,4-1-1,1 0-12,1-1 1,-1 1-1,1-2 1,-1 1-1,0-1 0,0 0 1,-1 0-1,1-1 1,-1 0-1,8-8 0,-9 9 2,-1-1 0,0 0 0,-1 0 0,1 0 0,-1 0 0,0 0 0,0-1 0,0 1 0,-1-1 0,0 0 1,2-7-1,-4 11 48,-3 40 523,3-37-538,0 0 0,0 0 0,0 0 0,0 0 0,0 0 0,0 0 0,0 0 0,0 0 0,1 0 0,-1 0 0,0 0 0,0 0 0,1 0 0,-1 0 0,1 0 0,-1 0 0,1 0 0,-1 0 0,1 0 0,0-1 0,-1 1 0,1 0 0,0 0 0,-1-1 0,1 1 0,0-1 0,2 2 0,-1-1 2,1 0 0,0 0-1,0-1 1,0 1 0,0-1 0,-1 1 0,1-1 0,0 0-1,0 0 1,4-1 0,10-2-30,1-1 0,27-9 0,-36 10 3,3-1-176,0 1 0,0 0 0,0 1 1,0 0-1,0 1 0,18 0 0,-28 2 99,-1-1 0,1 1 0,0 0 0,-1 0 0,1-1 0,-1 1 0,1 0 0,-1 0-1,1 0 1,-1 0 0,0 1 0,0-1 0,1 0 0,-1 1 0,0-1 0,0 1 0,0-1 0,0 1-1,0-1 1,-1 1 0,1-1 0,0 1 0,-1 0 0,1-1 0,-1 1 0,0 0 0,0 0 0,1 2-1,8 22-3543,-8-25 3195,-1 0 0,1 0-1,0 0 1,-1-1 0,1 1-1,0 0 1,-1 0 0,1-1 0,0 1-1,0-1 1,0 1 0,0-1-1,0 1 1,-1-1 0,1 1-1,0-1 1,0 0 0,0 0-1,0 1 1,0-1 0,0 0-1,0 0 1,1 0 0,13 0-6079</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7.527"/>
    </inkml:context>
    <inkml:brush xml:id="br0">
      <inkml:brushProperty name="width" value="0.025" units="cm"/>
      <inkml:brushProperty name="height" value="0.025" units="cm"/>
    </inkml:brush>
  </inkml:definitions>
  <inkml:trace contextRef="#ctx0" brushRef="#br0">124 136 12236,'0'0'10783,"-11"2"-10180,1-1-470,0 2 0,1-1-1,-1 2 1,-15 6 0,22-8-38,-1-1 0,1 1 0,0 0 0,0 0 0,0 1-1,0-1 1,1 1 0,-1-1 0,0 1 0,1 0 0,0 0 0,0 0 0,0 0 0,0 0 0,0 0 0,1 1 0,-1-1 0,1 0 0,-2 8 0,3-10-82,0 0-1,1-1 1,-1 1 0,0 0 0,0 0-1,1 0 1,-1-1 0,0 1 0,1 0-1,-1-1 1,1 1 0,-1 0 0,1-1-1,-1 1 1,1 0 0,-1-1 0,1 1-1,-1-1 1,1 1 0,0-1 0,0 0-1,-1 1 1,1-1 0,0 1 0,-1-1-1,1 0 1,0 0 0,0 1 0,0-1-1,-1 0 1,1 0 0,0 0 0,0 0-1,0 0 1,-1 0 0,1 0 0,0 0-1,0-1 1,1 1 0,37-5 53,-24-1-133,0 1-1,-1-2 1,0 0 0,0 0-1,-1-2 1,0 1-1,-1-2 1,1 0-1,-2 0 1,1-1 0,-2 0-1,1-1 1,-2 0-1,1-1 1,-2 0-1,0 0 1,0-1 0,7-20-1,-12 16 428,-8 20 136,-13 29 47,-20 70 543,35-91-958,0 0 0,1 0 1,1 1-1,-1-1 1,2 0-1,0 1 1,0-1-1,2 15 1,-1-24-154,0 1 1,-1 0-1,1-1 1,0 1-1,0-1 0,1 1 1,-1-1-1,0 0 1,0 1-1,1-1 1,-1 0-1,1 0 0,-1 0 1,1 0-1,-1 0 1,1 0-1,-1 0 1,1-1-1,0 1 0,0-1 1,-1 1-1,1-1 1,0 0-1,0 1 1,0-1-1,-1 0 1,1 0-1,0 0 0,0 0 1,0-1-1,3 0 1,3 0-729,0 0 1,0 0-1,0-1 1,0 0-1,-1 0 1,9-4-1,19-16-5541,2-8-4137</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7.869"/>
    </inkml:context>
    <inkml:brush xml:id="br0">
      <inkml:brushProperty name="width" value="0.025" units="cm"/>
      <inkml:brushProperty name="height" value="0.025" units="cm"/>
    </inkml:brush>
  </inkml:definitions>
  <inkml:trace contextRef="#ctx0" brushRef="#br0">202 0 15246,'0'0'1100,"-5"8"1137,-42 88 2651,30-57-3320,-36 59 0,-26 11 140,79-107-2520,10-20-4430,7-8 0,5-10-3129</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8.225"/>
    </inkml:context>
    <inkml:brush xml:id="br0">
      <inkml:brushProperty name="width" value="0.025" units="cm"/>
      <inkml:brushProperty name="height" value="0.025" units="cm"/>
    </inkml:brush>
  </inkml:definitions>
  <inkml:trace contextRef="#ctx0" brushRef="#br0">167 1 14350,'0'0'4820,"-6"10"-3080,-1 6-1032,0 0-1,1 0 0,0 0 1,2 1-1,0 0 0,0-1 1,0 21-1,3-17-270,1 0 0,1-1 1,1 1-1,8 36 0,9-1-3167,-31-63-13350,-2-6 8441</inkml:trace>
  <inkml:trace contextRef="#ctx0" brushRef="#br0" timeOffset="1">1 215 3171,'0'0'20820,"71"-21"-20308,-42 21-448,4 0-96,-3 0-769,-2 0-1601,-1-10-4260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8.553"/>
    </inkml:context>
    <inkml:brush xml:id="br0">
      <inkml:brushProperty name="width" value="0.025" units="cm"/>
      <inkml:brushProperty name="height" value="0.025" units="cm"/>
    </inkml:brush>
  </inkml:definitions>
  <inkml:trace contextRef="#ctx0" brushRef="#br0">24 0 14798,'0'0'13602,"-3"10"-12940,2-9-636,-15 42 490,16-42-519,-1 1 0,1-1 0,-1 1 0,1-1 0,-1 1 0,1-1 0,0 1 0,0-1 0,0 1 0,0 0 1,0-1-1,0 1 0,0-1 0,0 1 0,1-1 0,-1 1 0,0-1 0,1 1 0,0-1 0,-1 1 0,1-1 0,0 1 0,0-1 0,-1 0 1,1 1-1,0-1 0,0 0 0,1 0 0,0 1 0,0-1-230,-1 0-1,1 0 1,0 0 0,0-1-1,-1 1 1,1-1-1,0 1 1,0-1 0,0 0-1,0 0 1,-1 0 0,1 0-1,0 0 1,0 0 0,0 0-1,0-1 1,0 1 0,-1-1-1,1 1 1,0-1 0,0 0-1,-1 1 1,1-1 0,-1 0-1,1 0 1,-1 0 0,1-1-1,-1 1 1,1 0 0,-1 0-1,2-3 1,-1 0-682,1 1 0,-1-1 0,0 0 0,-1 0 0,1 0 0,-1 0 0,1 0 0,-1-1 0,-1 1 0,1 0 0,0-1 0,-1-5 0,-3 4-2224,-1 6-385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9.219"/>
    </inkml:context>
    <inkml:brush xml:id="br0">
      <inkml:brushProperty name="width" value="0.025" units="cm"/>
      <inkml:brushProperty name="height" value="0.025" units="cm"/>
    </inkml:brush>
  </inkml:definitions>
  <inkml:trace contextRef="#ctx0" brushRef="#br0">161 17 5221,'0'0'21418,"-4"-4"-20361,3 2-1002,0 1 0,0 0 0,0 0 0,0 0 0,0 1 0,0-1 0,-1 0 0,1 0 0,0 1 0,-1-1 0,1 0 0,0 1 0,-1-1 0,1 1 0,0 0 0,-1 0 0,1-1 0,-1 1 0,1 0 0,-1 0 0,1 0 0,-1 0 0,1 1 0,0-1 0,-1 0 0,-2 1 0,0 2 45,-1-1 0,1 1-1,0-1 1,-1 1 0,1 0-1,1 1 1,-1-1 0,0 1-1,-2 4 1,3-5-31,0 0 0,1 0 0,-1 0 0,1 1 0,0-1 0,0 1 1,0 0-1,0-1 0,1 1 0,-1 0 0,1 0 0,-1 7 0,2-9-51,0 0 1,0-1-1,1 1 0,-1-1 0,0 1 0,1 0 0,-1-1 1,1 1-1,0-1 0,-1 1 0,1-1 0,0 0 0,0 1 1,0-1-1,0 0 0,0 1 0,0-1 0,0 0 0,1 0 1,-1 0-1,0 0 0,1 0 0,-1 0 0,1-1 0,-1 1 1,1 0-1,-1-1 0,1 1 0,-1-1 0,1 1 0,-1-1 1,1 0-1,2 0 0,47 7-3,-30-5-15,0 1 1,29 8-1,-47-10 0,1 0 0,0 0 1,0 0-1,-1 1 0,1 0 1,-1-1-1,1 2 0,-1-1 0,0 0 1,0 0-1,0 1 0,0 0 1,0-1-1,0 1 0,-1 0 0,0 1 1,1-1-1,2 6 0,-4-6 8,1 1 0,-1 0 0,0-1 0,0 1 1,0 0-1,0 0 0,-1-1 0,0 1 0,0 0 0,0 0 0,0 0 0,0 0 0,-1-1 0,1 1 0,-1 0 0,0 0 0,-1-1 0,1 1 0,0 0 0,-3 3 0,0-2 22,1-1 0,-1 1 0,0-1 0,-1 1 1,1-1-1,-1 0 0,0-1 0,1 1 0,-2-1 0,1 0 0,-10 4 0,2-2 18,0 0-1,0-1 0,0-1 1,0 0-1,-1 0 1,1-2-1,-1 1 1,0-2-1,1 0 1,-22-3-1,32 2-62,0 1 0,0-1 0,0 0 0,0 0-1,0-1 1,1 1 0,-1 0 0,0-1 0,1 0 0,-1 1 0,1-1 0,0 0 0,0 0 0,-1-1-1,1 1 1,1 0 0,-1-1 0,0 1 0,1-1 0,-1 0 0,-1-3 0,3 4-32,-1 0 1,0-1-1,1 1 1,0 0-1,-1 0 1,1-1-1,0 1 0,0 0 1,1-1-1,-1 1 1,0 0-1,1 0 1,-1-1-1,1 1 1,0 0-1,0 0 1,-1 0-1,2 0 1,-1 0-1,0 0 1,0 0-1,1 0 1,-1 0-1,1 1 1,-1-1-1,1 0 0,0 1 1,2-3-1,75-47-11574,-51 31 4681</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49.579"/>
    </inkml:context>
    <inkml:brush xml:id="br0">
      <inkml:brushProperty name="width" value="0.025" units="cm"/>
      <inkml:brushProperty name="height" value="0.025" units="cm"/>
    </inkml:brush>
  </inkml:definitions>
  <inkml:trace contextRef="#ctx0" brushRef="#br0">2 23 14061,'0'0'13779,"0"12"-12680,-1 109 647,1-120-1740,0-1 1,0 1-1,0 0 0,0 0 1,0 0-1,0-1 0,0 1 0,0 0 1,1 0-1,-1-1 0,0 1 1,0 0-1,1 0 0,-1-1 1,0 1-1,1 0 0,-1-1 0,1 1 1,-1-1-1,1 1 0,-1 0 1,1-1-1,-1 1 0,1-1 0,0 1 1,-1-1-1,1 0 0,0 1 1,0 0-1,25-4-376,-19 0-162,0-1 0,0 1-1,0-1 1,0 0 0,6-6 0,-6 3-700,0-1-1,0 1 1,0-2-1,-1 1 1,-1-1-1,1 0 1,-1 0-1,-1 0 1,5-13-1,-1-24-1176,-8 44 4865,0 10 2651,-7 26-2351,1-12-1412,-6 47-1,12-61-2157,-1 0 1,1 0 0,1 0-1,-1 0 1,4 12-1,0-13-8485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4.008"/>
    </inkml:context>
    <inkml:brush xml:id="br0">
      <inkml:brushProperty name="width" value="0.025" units="cm"/>
      <inkml:brushProperty name="height" value="0.025" units="cm"/>
    </inkml:brush>
  </inkml:definitions>
  <inkml:trace contextRef="#ctx0" brushRef="#br0">2 28 8360,'0'0'15294,"11"-6"-14546,-5 3-658,-2 0-69,-1 1 0,1 0 0,-1 0 0,1 1 0,0-1 0,-1 1 1,1-1-1,0 1 0,0 1 0,0-1 0,0 0 0,0 1 0,0 0 0,0 0 1,0 0-1,0 0 0,0 1 0,0 0 0,5 1 0,30 11 26,-12-5 8,-1 1-1,0 2 1,0 0 0,44 28 0,-68-38-11,0 0 1,-1 0 0,1 0 0,-1 0 0,1 0 0,-1 1 0,1-1 0,-1 1 0,1-1 0,-1 1 0,0-1 0,0 1 0,0 0 0,0-1 0,0 1-1,0 0 1,-1 0 0,1 0 0,-1 0 0,1-1 0,-1 1 0,0 0 0,1 0 0,-1 0 0,0 0 0,0 0 0,0 0 0,-1 0 0,1 0-1,0 0 1,-1 0 0,0 0 0,1 0 0,-1 0 0,0-1 0,0 1 0,0 0 0,0-1 0,0 1 0,0 0 0,0-1 0,-1 1 0,1-1-1,0 0 1,-1 1 0,-1 0 0,-10 8 391,1 0 0,-2 0 1,0-2-1,-21 11 0,21-12-234,-27 14 55,-60 35 704,92-50-1357,1 0 1,-1 0-1,1 1 0,0 0 1,1 0-1,0 0 0,0 1 1,-6 11-1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0.123"/>
    </inkml:context>
    <inkml:brush xml:id="br0">
      <inkml:brushProperty name="width" value="0.025" units="cm"/>
      <inkml:brushProperty name="height" value="0.025" units="cm"/>
    </inkml:brush>
  </inkml:definitions>
  <inkml:trace contextRef="#ctx0" brushRef="#br0">120 0 10666,'0'0'12268,"64"26"-10379,-41 6-511,-1 6-193,-2 7-224,-5 6-481,-7 6-127,-8 4 63,0 3-192,-20 2-96,-10-1-64,-13 2-32,-9-5-768,-8-6-2403,-7-12-3972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0.561"/>
    </inkml:context>
    <inkml:brush xml:id="br0">
      <inkml:brushProperty name="width" value="0.025" units="cm"/>
      <inkml:brushProperty name="height" value="0.025" units="cm"/>
    </inkml:brush>
  </inkml:definitions>
  <inkml:trace contextRef="#ctx0" brushRef="#br0">155 47 2787,'0'0'6144,"10"-7"-1521,1-2-3336,-7 5-834,0 1 0,0-1 1,0 1-1,0 0 0,1 1 0,-1-1 0,1 1 1,0 0-1,7-2 0,-12 4-380,1-1 0,-1 1-1,1 0 1,-1 0 0,1 0 0,-1 0 0,1 0 0,-1 0-1,1 0 1,-1 0 0,1 1 0,-1-1 0,1 0-1,-1 0 1,1 0 0,-1 0 0,1 1 0,-1-1 0,0 0-1,1 0 1,-1 1 0,1-1 0,-1 0 0,0 1-1,1-1 1,-1 1 0,0-1 0,1 0 0,-1 1 0,0-1-1,0 1 1,1-1 0,-1 1 0,0-1 0,0 1 0,0-1-1,0 1 1,0-1 0,1 1 0,-1-1 0,0 1-1,0-1 1,0 1 0,0-1 0,-1 1 0,1-1 0,0 1-1,0-1 1,0 1 0,0-1 0,0 1 0,-1-1-1,1 0 1,0 1 0,0-1 0,-1 1 0,-10 32 1050,-22 32 272,-43 61 0,-3 5-795,74-121-710,-22 41 436,20-37-644,13-22-994,9-16 724,129-214-16283,-95 131 16393,-42 81 10790,-14 45-5784,2 1-5633,2 1 1260,1 1 0,0-1-1,2 1 1,1-1 0,3 27-1,-2-38-231,-1 0-1,1-1 1,1 1 0,0 0-1,0-1 1,1 0 0,0 0-1,1 0 1,0 0 0,0-1-1,1 0 1,0 0 0,10 11-1,-15-18-336,5 3-456,-2-3-3728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0.904"/>
    </inkml:context>
    <inkml:brush xml:id="br0">
      <inkml:brushProperty name="width" value="0.025" units="cm"/>
      <inkml:brushProperty name="height" value="0.025" units="cm"/>
    </inkml:brush>
  </inkml:definitions>
  <inkml:trace contextRef="#ctx0" brushRef="#br0">1 86 8104,'0'0'14798,"52"-26"-14702,-5 20-64,1-5-353,5-2-1696,-5-2-1987,-4 0-2434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1.259"/>
    </inkml:context>
    <inkml:brush xml:id="br0">
      <inkml:brushProperty name="width" value="0.025" units="cm"/>
      <inkml:brushProperty name="height" value="0.025" units="cm"/>
    </inkml:brush>
  </inkml:definitions>
  <inkml:trace contextRef="#ctx0" brushRef="#br0">148 31 4901,'0'0'14189,"0"-7"-11803,-4-13-1159,4 19-1193,0 1 0,0 0 0,0 0 0,0 0 0,-1-1 0,1 1 0,0 0 0,0 0-1,0 0 1,-1 0 0,1-1 0,0 1 0,0 0 0,-1 0 0,1 0 0,0 0 0,0 0 0,-1 0 0,1 0 0,0 0 0,0 0 0,-1 0 0,1 0 0,0 0 0,-1 0 0,1 0-1,0 0 1,0 0 0,-1 0 0,1 0 0,0 0 0,0 0 0,-1 0 0,1 0 0,0 1 0,0-1 0,-1 0 0,-30 33 1837,21-21-1710,-10 10 92,14-16-191,-1 0 0,1 1 0,0 0 0,1 0-1,0 0 1,0 1 0,0 0 0,1 0 0,0 0 0,-4 13 0,8-20-69,1 0-1,-1 0 1,1 0 0,-1 0 0,1 0 0,-1-1 0,1 1-1,-1 0 1,1 0 0,0-1 0,-1 1 0,1 0-1,0-1 1,0 1 0,0-1 0,-1 1 0,1-1 0,0 1-1,0-1 1,0 1 0,0-1 0,0 0 0,0 0-1,0 1 1,0-1 0,0 0 0,0 0 0,1 0-1,40 6-363,-29-5 246,-7 0 102,0 1-1,0-1 1,0 1-1,-1 1 0,1-1 1,-1 1-1,0-1 1,0 2-1,0-1 1,0 0-1,0 1 1,0 0-1,6 8 1,-9-10 49,0 1 0,0-1 0,0 1 0,-1 0 0,1-1 0,-1 1 0,0 0 0,0 0 1,0 0-1,0 0 0,0 0 0,-1 0 0,1 0 0,-1 0 0,0 0 0,0 0 0,0 0 1,0 0-1,0 0 0,-1 0 0,1 0 0,-1 0 0,0 0 0,0 0 0,0 0 0,0 0 1,-1 0-1,1-1 0,-3 4 0,1-2 113,-1 0 0,1-1 0,-1 1-1,0-1 1,0 1 0,-1-1 0,1 0 0,0-1 0,-1 1 0,0-1-1,0 0 1,0 0 0,1 0 0,-11 1 0,3 0 41,0-1 1,1-1-1,-1 0 1,0-1-1,-19-1 1,30 1-210,1 0-1,-1 0 1,1 0 0,-1 0 0,1 0 0,0 0 0,-1 0 0,1 0 0,-1 0-1,1 0 1,-1 0 0,1-1 0,-1 1 0,1 0 0,0 0 0,-1 0 0,1-1 0,-1 1-1,1 0 1,0-1 0,-1 1 0,1 0 0,0-1 0,-1 1 0,1 0 0,0-1 0,0 1-1,-1 0 1,1-1 0,0 1 0,0-1 0,0 1 0,-1-1 0,10-13-2764,20-10-5105,-5 10-782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2.446"/>
    </inkml:context>
    <inkml:brush xml:id="br0">
      <inkml:brushProperty name="width" value="0.025" units="cm"/>
      <inkml:brushProperty name="height" value="0.025" units="cm"/>
    </inkml:brush>
  </inkml:definitions>
  <inkml:trace contextRef="#ctx0" brushRef="#br0">1 15 9993,'0'-2'10955,"7"2"-9610,4 4-256,3 0-384,3 0-289,4-3-288,0-1-96,5 0-224,0 0-1634,-5-10-2338,0-5-5252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3.038"/>
    </inkml:context>
    <inkml:brush xml:id="br0">
      <inkml:brushProperty name="width" value="0.025" units="cm"/>
      <inkml:brushProperty name="height" value="0.025" units="cm"/>
    </inkml:brush>
  </inkml:definitions>
  <inkml:trace contextRef="#ctx0" brushRef="#br0">177 0 13645,'0'0'8146,"-6"11"-7783,-87 140-161,15-28-105,136-222-9530,-33 56 4004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3.413"/>
    </inkml:context>
    <inkml:brush xml:id="br0">
      <inkml:brushProperty name="width" value="0.025" units="cm"/>
      <inkml:brushProperty name="height" value="0.025" units="cm"/>
    </inkml:brush>
  </inkml:definitions>
  <inkml:trace contextRef="#ctx0" brushRef="#br0">123 13 9385,'-10'-13'7431,"10"30"-5125,-4 11-704,-2 7-577,0 3-32,1 1-161,5 1-287,0-6 31,0-4-191,11-7-225,3-8-96,-1-6 0,0-5-32,-2-4-737,-5 0-1184,-4-9-1250,-2-2-3620</inkml:trace>
  <inkml:trace contextRef="#ctx0" brushRef="#br0" timeOffset="1">1 204 12716,'0'0'9065,"76"-29"-8649,-43 22-384,0 1 0,-2 3-1153,-4-1-1826,-3-2-3235</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3.739"/>
    </inkml:context>
    <inkml:brush xml:id="br0">
      <inkml:brushProperty name="width" value="0.025" units="cm"/>
      <inkml:brushProperty name="height" value="0.025" units="cm"/>
    </inkml:brush>
  </inkml:definitions>
  <inkml:trace contextRef="#ctx0" brushRef="#br0">36 1 6406,'0'0'16944,"13"60"-16335,-13-27-417,0-3-128,-3-2 32,0-3-256,1-6-513,-1-6-512,-2-7-577,-3-4-640,-3-2-1313,-3-6-1570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04:34.068"/>
    </inkml:context>
    <inkml:brush xml:id="br0">
      <inkml:brushProperty name="width" value="0.025" units="cm"/>
      <inkml:brushProperty name="height" value="0.025" units="cm"/>
    </inkml:brush>
  </inkml:definitions>
  <inkml:trace contextRef="#ctx0" brushRef="#br0">66 26 10730,'0'0'3342,"10"-4"-347,4-1-2437,-1 1 0,1 0 0,0 1 0,0 1 0,0 0 1,1 1-1,-1 0 0,0 1 0,19 3 0,-27-2-486,0 0 0,-1 0 0,1 1 0,-1 0 0,1 0 0,-1 0 0,0 1 0,1 0 0,-1 0 0,-1 0 0,1 1 0,0-1 0,-1 1 0,0 0 0,0 0 0,0 1 0,0-1 0,-1 1 0,1 0-1,-1 0 1,-1 0 0,1 0 0,-1 1 0,0-1 0,0 1 0,0-1 0,1 10 0,-1-6 30,-1 0 1,0 0-1,0 1 0,-1-1 0,-1 0 0,1 1 0,-1-1 1,-1 0-1,0 0 0,0 0 0,-1 0 0,0 0 0,0 0 0,-1-1 1,0 0-1,-1 1 0,1-2 0,-2 1 0,-8 10 0,5-8-24,-1 0 1,0-1-1,-1 0 0,0 0 0,0-1 0,-1-1 0,0 0 1,0-1-1,-1 0 0,0-1 0,0 0 0,-23 5 0,26-8-162,0 0 0,0-1-1,0 0 1,-20 0 0,-1-11-2112,29 8 1823,1 1 0,-1 0 0,1 0 0,-1-1 0,1 1 1,-1-1-1,1 0 0,0 1 0,-1-1 0,1 0 0,0 0 0,0 0 1,1 0-1,-2-2 0,-4-28-9210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7.603"/>
    </inkml:context>
    <inkml:brush xml:id="br0">
      <inkml:brushProperty name="width" value="0.025" units="cm"/>
      <inkml:brushProperty name="height" value="0.025" units="cm"/>
    </inkml:brush>
  </inkml:definitions>
  <inkml:trace contextRef="#ctx0" brushRef="#br0">442 29 2434,'9'-2'246,"50"-9"1352,-4 0 4416,-47 6 6604,-18 6-8955,-4 3-4670,-38 17 1322,0-3 0,-2-3 0,-91 16 0,24-7-75,84-13-656,23-7-115,0 0 0,0-1 1,0-1-1,-18 1 0,36-12-4898,13-8 496,8-5-1174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4.770"/>
    </inkml:context>
    <inkml:brush xml:id="br0">
      <inkml:brushProperty name="width" value="0.025" units="cm"/>
      <inkml:brushProperty name="height" value="0.025" units="cm"/>
    </inkml:brush>
  </inkml:definitions>
  <inkml:trace contextRef="#ctx0" brushRef="#br0">0 376 7527,'0'0'15716,"0"-9"-14813,0 4-833,1 1 0,-1-1 0,1 0 1,0 0-1,0 1 0,1-1 0,-1 1 1,1-1-1,0 1 0,0 0 1,4-6-1,45-51 453,156-178 128,-207 239-642,0-1 0,1 1 0,-1-1 0,0 1 0,1 0 0,-1-1 0,0 1-1,1-1 1,-1 1 0,1 0 0,-1-1 0,1 1 0,-1 0 0,1 0 0,-1-1 0,1 1-1,-1 0 1,1 0 0,-1 0 0,1-1 0,-1 1 0,1 0 0,-1 0 0,1 0 0,0 0-1,-1 0 1,1 0 0,-1 0 0,1 0 0,-1 1 0,1-1 0,-1 0 0,1 0-1,-1 0 1,1 1 0,-1-1 0,1 0 0,-1 0 0,1 1 0,-1-1 0,1 0 0,-1 1-1,1-1 1,-1 1 0,0-1 0,1 0 0,-1 1 0,0-1 0,0 1 0,1-1 0,-1 1-1,0-1 1,0 1 0,1-1 0,-1 1 0,0 0 0,0-1 0,0 1 0,0 0-1,15 49 395,-9-28-159,-1-8-133,1 1 0,0-1 0,1 0 0,1 0-1,0-1 1,1 0 0,13 14 0,-17-21-277,1 0 1,0-1-1,0 0 1,1 0-1,0-1 1,-1 0-1,1 0 1,1 0-1,-1-1 1,1 0-1,-1 0 1,1-1-1,0 0 1,0-1-1,14 2 1,13-2-4587,-2-1-3266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7.975"/>
    </inkml:context>
    <inkml:brush xml:id="br0">
      <inkml:brushProperty name="width" value="0.025" units="cm"/>
      <inkml:brushProperty name="height" value="0.025" units="cm"/>
    </inkml:brush>
  </inkml:definitions>
  <inkml:trace contextRef="#ctx0" brushRef="#br0">283 3 10090,'0'0'10730,"-6"-1"-10634,2 0-91,-1 1 0,0 0 0,0 0 1,1 0-1,-1 1 0,0-1 0,1 1 0,-1 0 1,0 1-1,1-1 0,-1 1 0,-7 4 0,-65 38 98,37-20 170,22-14 35,9-6-11,0 1 0,0 0-1,0 1 1,0 0 0,1 0 0,-10 10 0,18-16-281,0 1 0,-1-1 1,1 0-1,0 0 0,0 1 0,-1-1 0,1 0 0,0 0 1,0 1-1,0-1 0,0 0 0,0 1 0,0-1 0,-1 0 1,1 1-1,0-1 0,0 0 0,0 0 0,0 1 0,0-1 1,0 0-1,0 1 0,0-1 0,0 0 0,0 1 0,0-1 1,1 0-1,-1 1 0,0-1 0,0 0 0,0 1 0,0-1 0,0 0 1,1 0-1,-1 1 0,0-1 0,0 0 0,0 0 0,1 1 1,-1-1-1,0 0 0,1 0 0,18 7 286,34-4-190,-44-2-57,-4-1-123,30 1 174,1 2 0,53 11-1,-77-11-367,-1 0-1,1 1 1,-1 1-1,19 10 1,-25-12-236,1 1 0,-1 0 0,1 0 0,-1 0 0,-1 1 0,1 0 0,-1 0 0,1 0 0,4 10 0,-1-1-4243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8.912"/>
    </inkml:context>
    <inkml:brush xml:id="br0">
      <inkml:brushProperty name="width" value="0.025" units="cm"/>
      <inkml:brushProperty name="height" value="0.025" units="cm"/>
    </inkml:brush>
  </inkml:definitions>
  <inkml:trace contextRef="#ctx0" brushRef="#br0">4 0 6919,'0'0'19287,"0"11"-16746,-1 22-1965,-1-22-402,1 0 1,1 1 0,0-1-1,1 0 1,0 0 0,1 1-1,0-1 1,0 0 0,9 21-1,-10-31-301,-1 0 0,1 0-1,0 0 1,0 0-1,0 0 1,0 0-1,0 0 1,0 0-1,0 0 1,0 0 0,0-1-1,1 1 1,-1 0-1,0-1 1,0 1-1,1-1 1,-1 1-1,0-1 1,1 0 0,-1 0-1,1 1 1,-1-1-1,0 0 1,1 0-1,-1 0 1,1 0 0,-1-1-1,0 1 1,1 0-1,-1-1 1,0 1-1,1-1 1,-1 1-1,0-1 1,0 1 0,0-1-1,1 0 1,-1 0-1,0 0 1,0 1-1,0-1 1,0 0-1,0 0 1,1-2 0,5-3-1826,0-1 1,0 0-1,-1-1 1,10-14-1,0-3-7501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9.238"/>
    </inkml:context>
    <inkml:brush xml:id="br0">
      <inkml:brushProperty name="width" value="0.025" units="cm"/>
      <inkml:brushProperty name="height" value="0.025" units="cm"/>
    </inkml:brush>
  </inkml:definitions>
  <inkml:trace contextRef="#ctx0" brushRef="#br0">153 1 11979,'0'0'6182,"-31"52"-3459,16-24-898,-2 7 129,-4 5-384,3 4-673,1 3-481,3-5-320,4-4-96,3-9 32,4-7-128,3-11-352,0-9-513,10-14-3940,1-11-256,2-8-4132</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0:49.611"/>
    </inkml:context>
    <inkml:brush xml:id="br0">
      <inkml:brushProperty name="width" value="0.025" units="cm"/>
      <inkml:brushProperty name="height" value="0.025" units="cm"/>
    </inkml:brush>
  </inkml:definitions>
  <inkml:trace contextRef="#ctx0" brushRef="#br0">21 0 13773,'0'0'14830,"3"52"-14125,-3-25-385,-5 4-192,-1 0-96,0 0-32,2-2 0,1-4-32,3-5-833,0-10-1249,9-9-11114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9.322"/>
    </inkml:context>
    <inkml:brush xml:id="br0">
      <inkml:brushProperty name="width" value="0.025" units="cm"/>
      <inkml:brushProperty name="height" value="0.025" units="cm"/>
    </inkml:brush>
  </inkml:definitions>
  <inkml:trace contextRef="#ctx0" brushRef="#br0">0 0 1986,'0'0'608</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09.695"/>
    </inkml:context>
    <inkml:brush xml:id="br0">
      <inkml:brushProperty name="width" value="0.025" units="cm"/>
      <inkml:brushProperty name="height" value="0.025" units="cm"/>
    </inkml:brush>
  </inkml:definitions>
  <inkml:trace contextRef="#ctx0" brushRef="#br0">26 0 4869,'-26'33'-257,"26"-24"289,0 3 3588,0 2-3044,0 0 289,0 2-384,1 0-417,1 2-224,1-1-129,-3 1-159,0 3 31,0-2 129,0 1-192,0 1-161,0 1-224,0-2-480,0 2-2082</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0.040"/>
    </inkml:context>
    <inkml:brush xml:id="br0">
      <inkml:brushProperty name="width" value="0.025" units="cm"/>
      <inkml:brushProperty name="height" value="0.025" units="cm"/>
    </inkml:brush>
  </inkml:definitions>
  <inkml:trace contextRef="#ctx0" brushRef="#br0">47 0 1089,'0'0'-577</inkml:trace>
  <inkml:trace contextRef="#ctx0" brushRef="#br0" timeOffset="1">37 75 448,'-3'27'1121,"1"-1"-288,1 0 448,1 3-576,0-1-353,0 2-159,0 0 31,-2 2 192,-1 1 33,0 4-353,1-3-64,-2 4-32,0-1 96,-1-5 0,2-1-96,-1-4-1249</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1.764"/>
    </inkml:context>
    <inkml:brush xml:id="br0">
      <inkml:brushProperty name="width" value="0.025" units="cm"/>
      <inkml:brushProperty name="height" value="0.025" units="cm"/>
    </inkml:brush>
  </inkml:definitions>
  <inkml:trace contextRef="#ctx0" brushRef="#br0">17 1 5669,'0'0'2531,"3"74"-2563,-3-43-225,0-1-896,0-2-1249,0-2-160,0 1 2498,-2-1 192,-2 1 897,1 1 256,0-2-672,0 4-577,1-4 0,0 1-1986</inkml:trace>
  <inkml:trace contextRef="#ctx0" brushRef="#br0" timeOffset="1">8 713 6662,'0'0'225,"1"85"-642,-1-42 321,0-1-352,0 1 63,0-4 609,0-1 673,-1-3-352,-1-4-257,1 1-256,-2-5-1217</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8.496"/>
    </inkml:context>
    <inkml:brush xml:id="br0">
      <inkml:brushProperty name="width" value="0.025" units="cm"/>
      <inkml:brushProperty name="height" value="0.025" units="cm"/>
    </inkml:brush>
  </inkml:definitions>
  <inkml:trace contextRef="#ctx0" brushRef="#br0">13 35 4132,'0'0'9988,"-4"-8"-8958,2 3-982,-4-17 1004,7 22-993,1 0 0,-1 0-1,1 0 1,-1 1 0,1-1 0,-1 0-1,1 0 1,-1 1 0,1-1-1,-1 1 1,1-1 0,-1 1 0,1 0-1,-1 0 1,0-1 0,0 1-1,1 0 1,-1 0 0,1 2-1,73 48 1836,-55-36-1669,1 0-1,1-2 1,43 21-1,-24-15 369,-1 3-1,-2 1 0,64 49 0,18 12-564,-17-20 411,19 15-94,3-6 0,193 82 0,-213-107 38,-1 4 1,122 83-1,-144-84-135,146 112 259,-11-7 150,-139-103-516,81 75 0,42 30 68,-65-79-6,-73-44-123,238 141 235,21 10-155,51 25-5,-299-169-145,2-3-1,1-4 0,131 41 1,-161-60 4,-1 1 1,0 3 0,56 32-1,-37-9 7,-46-28 20,1-2 1,0-1 0,26 12-1,124 64 15,-27-12-69,-3 2 57,-3-2-51,182 84 13,-183-85-3,16 6 10,-41-22-19,-65-33-4,69 28-1,-83-43 3,-15-5-6,-1 0 1,1 1 0,-1 0-1,0 1 1,-1 1 0,16 13-1,-17-12-105,-1-1 1,1 0-1,1 0 0,0-1 0,0-1 0,23 7 0,-66-17-11279,12-4 5088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9.772"/>
    </inkml:context>
    <inkml:brush xml:id="br0">
      <inkml:brushProperty name="width" value="0.025" units="cm"/>
      <inkml:brushProperty name="height" value="0.025" units="cm"/>
    </inkml:brush>
  </inkml:definitions>
  <inkml:trace contextRef="#ctx0" brushRef="#br0">373 1 14382,'0'0'7831,"-9"9"-7009,-168 179 3924,8 22-3780,151-184-1576,18-26 504,0 0 0,1 0 0,-1 0 0,0 0 0,0 0 1,0 0-1,0 0 0,0 0 0,0 0 0,0 0 0,0 0 1,0 0-1,0 0 0,1 0 0,-1 0 0,0 0 0,0 0 0,0 0 1,0 0-1,0 0 0,0 0 0,0 1-423,0-1 423,0 0 0,34-40-5369,-2-6 254,4-4-2007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4.450"/>
    </inkml:context>
    <inkml:brush xml:id="br0">
      <inkml:brushProperty name="width" value="0.025" units="cm"/>
      <inkml:brushProperty name="height" value="0.025" units="cm"/>
    </inkml:brush>
  </inkml:definitions>
  <inkml:trace contextRef="#ctx0" brushRef="#br0">14 1 17617,'0'0'4484,"-14"65"-3523,14-37 64,0 4-353,0-1-351,18-8-289,6-4 0,9-12-417,8-7-928,4-6-641,-1-19-224,-5-6-1729,-4-7-1539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0.145"/>
    </inkml:context>
    <inkml:brush xml:id="br0">
      <inkml:brushProperty name="width" value="0.025" units="cm"/>
      <inkml:brushProperty name="height" value="0.025" units="cm"/>
    </inkml:brush>
  </inkml:definitions>
  <inkml:trace contextRef="#ctx0" brushRef="#br0">140 0 13773,'0'0'9193,"3"9"-7490,2 5-1339,-1 1 1,0 0-1,-1 0 1,-1 1-1,0 21 1,-3 93-460,-1-50-342,2-73 136,-3 15-3169,-9-15-4664,1-6 537</inkml:trace>
  <inkml:trace contextRef="#ctx0" brushRef="#br0" timeOffset="1">1 277 11819,'0'0'11595,"68"-49"-10826,-36 44-609,2 2-352,-3 0-2178,-1-3-2595,-5 0-5989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0.470"/>
    </inkml:context>
    <inkml:brush xml:id="br0">
      <inkml:brushProperty name="width" value="0.025" units="cm"/>
      <inkml:brushProperty name="height" value="0.025" units="cm"/>
    </inkml:brush>
  </inkml:definitions>
  <inkml:trace contextRef="#ctx0" brushRef="#br0">33 1 10634,'0'0'12780,"-10"55"-12107,2-20-417,1 3-192,2 4-32,5 0-128,-2-3-256,2-4-161,0-7-832,0-9-1250,0-12-1152</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0.845"/>
    </inkml:context>
    <inkml:brush xml:id="br0">
      <inkml:brushProperty name="width" value="0.025" units="cm"/>
      <inkml:brushProperty name="height" value="0.025" units="cm"/>
    </inkml:brush>
  </inkml:definitions>
  <inkml:trace contextRef="#ctx0" brushRef="#br0">1 48 16720,'0'0'4505,"8"-6"-2706,4 0-1472,-1 0-1,1 1 0,0 0 0,0 0 0,0 2 0,1-1 0,-1 2 0,1-1 0,0 2 0,0 0 0,14 0 0,-15 1-300,0 0-1,-1 1 0,1 1 0,0 0 0,0 0 0,-1 1 0,0 1 0,1-1 0,19 12 0,-25-12-21,-1 0 0,0 1 0,0 0 0,0 0 0,0 1 0,-1-1 0,0 1 0,0 0 0,0 0 0,0 1 0,-1-1 0,0 1 0,0-1 0,0 1 0,-1 0 0,0 0 0,0 0 0,0 1 0,1 11 0,-3-12 68,1 0 0,-1 0-1,0 1 1,0-1 0,-1 0-1,1 0 1,-1 0 0,-1-1-1,1 1 1,-1 0-1,0 0 1,-1-1 0,1 1-1,-1-1 1,0 0 0,-5 8-1,1-6 70,1 0-1,-1 0 0,-1 0 1,1-1-1,-1 0 1,0-1-1,0 0 0,-1 0 1,-13 5-1,1-1-131,-1-2-1,0-1 0,0-1 0,-1 0 0,1-2 1,-1-1-1,0 0 0,-25-3 0,37-3-1930,11 3 1663,-1 1 0,1 0 0,0-1 0,0 1 0,0-1 0,0 1 0,-1 0-1,1-1 1,0 1 0,0-1 0,0 1 0,0-1 0,0 1 0,0 0 0,0-1 0,0 1-1,0-1 1,0 1 0,1-1 0,-1 1 0,0 0 0,0-1 0,0 1 0,0-1 0,1 1-1,-1 0 1,0-1 0,0 1 0,1 0 0,-1-1 0,0 1 0,1 0 0,-1-1 0,0 1-1,1 0 1,-1 0 0,0-1 0,1 1 0,15-9-7909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21.172"/>
    </inkml:context>
    <inkml:brush xml:id="br0">
      <inkml:brushProperty name="width" value="0.025" units="cm"/>
      <inkml:brushProperty name="height" value="0.025" units="cm"/>
    </inkml:brush>
  </inkml:definitions>
  <inkml:trace contextRef="#ctx0" brushRef="#br0">20 0 20339,'0'0'5958,"-7"78"-4741,7-41 96,-3 4-416,3 3-545,0-1-255,0-1-97,0-4-577,-3-8-3299,-4-4-7815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2.162"/>
    </inkml:context>
    <inkml:brush xml:id="br0">
      <inkml:brushProperty name="width" value="0.025" units="cm"/>
      <inkml:brushProperty name="height" value="0.025" units="cm"/>
    </inkml:brush>
  </inkml:definitions>
  <inkml:trace contextRef="#ctx0" brushRef="#br0">1 0 10378,'0'0'10954,"67"59"-10601,-44-43-33,-1 1-192,-3 3-64,-3 3-256,-4-1-609,-6-1-961,-6-2-960,0-8-2179,-6-4-1281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2.491"/>
    </inkml:context>
    <inkml:brush xml:id="br0">
      <inkml:brushProperty name="width" value="0.025" units="cm"/>
      <inkml:brushProperty name="height" value="0.025" units="cm"/>
    </inkml:brush>
  </inkml:definitions>
  <inkml:trace contextRef="#ctx0" brushRef="#br0">1 351 11979,'0'0'3043,"0"8"-123,-1 28-672,1-35-2165,1 0 0,-1 0 0,1 0 0,-1 0 0,1 0 0,-1 0 1,1 0-1,0 0 0,-1 0 0,1 0 0,0 0 0,0 0 0,0 0 0,0-1 0,0 1 1,0 0-1,0-1 0,0 1 0,0-1 0,0 1 0,0-1 0,0 1 0,0-1 0,0 0 1,0 1-1,1-1 0,-1 0 0,0 0 0,0 0 0,0 0 0,0 0 0,1 0 0,-1 0 1,0 0-1,2-1 0,2 0 111,-1 1 1,1-1-1,0 0 1,-1-1-1,1 1 1,0-1 0,4-2-1,-1-2-27,-1 0-1,0 0 0,-1-1 1,1 0-1,-1 0 1,-1 0-1,1-1 1,-1 0-1,-1 0 0,1 0 1,-1-1-1,-1 1 1,1-1-1,-2 0 1,4-14-1,-1-3-47,-1-1-1,-1 0 1,-1 0 0,-2-30-1,0 57-117,-5-56 98,5 53-92,0 1 0,-1-1-1,1 0 1,-1 1-1,0-1 1,0 1 0,0-1-1,0 1 1,0-1 0,0 1-1,-1 0 1,1 0-1,-1-1 1,0 1 0,0 0-1,0 1 1,-3-4-1,4 12-46,0 0 0,1-1 0,0 1 0,0 0 0,2 12 0,2-3-391,1 0-1,1-1 1,12 25-1,14 12-8332,-14-33-6060</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3.365"/>
    </inkml:context>
    <inkml:brush xml:id="br0">
      <inkml:brushProperty name="width" value="0.025" units="cm"/>
      <inkml:brushProperty name="height" value="0.025" units="cm"/>
    </inkml:brush>
  </inkml:definitions>
  <inkml:trace contextRef="#ctx0" brushRef="#br0">1 148 10122,'0'0'12689,"8"0"-11627,-4 0-1001,0 0 0,0 0 0,0-1 0,0 0 0,0 0 1,0 0-1,0-1 0,0 1 0,0-1 0,0 0 0,-1 0 0,1 0 0,-1 0 0,5-5 0,5-4 2,-1 0 0,19-25 0,17-29-20,-48 65-422,-9 18-6427,3-10 981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3.693"/>
    </inkml:context>
    <inkml:brush xml:id="br0">
      <inkml:brushProperty name="width" value="0.025" units="cm"/>
      <inkml:brushProperty name="height" value="0.025" units="cm"/>
    </inkml:brush>
  </inkml:definitions>
  <inkml:trace contextRef="#ctx0" brushRef="#br0">0 66 9097,'0'0'10858,"6"-8"-9267,-4 5-1504,0 0 59,1 0-1,-1-1 0,1 1 1,-1 0-1,1 0 0,0 1 1,0-1-1,0 1 1,1-1-1,-1 1 0,1 0 1,-1 0-1,1 0 0,-1 1 1,1 0-1,0-1 0,0 1 1,0 0-1,4 0 1,16-2 305,-12 0-418,-1 1 1,0 1 0,0 0-1,1 1 1,-1 0 0,0 1 0,17 2-1,-27-2-60,0 0 0,0 0 0,1 0 0,-1 0 0,0 0 0,0 0 0,0 1 0,0-1 0,0 0 0,0 0 0,-1 1 0,1-1 0,0 1 0,-1-1 0,1 0 0,-1 1 0,1-1 0,-1 1 0,0-1 0,0 1 0,1 0-1,-1-1 1,-1 3 0,0 44-178,1-40 88,-3 20-1787,-2 0 0,-7 27 0,6-31-3285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5.842"/>
    </inkml:context>
    <inkml:brush xml:id="br0">
      <inkml:brushProperty name="width" value="0.025" units="cm"/>
      <inkml:brushProperty name="height" value="0.025" units="cm"/>
    </inkml:brush>
  </inkml:definitions>
  <inkml:trace contextRef="#ctx0" brushRef="#br0">1 0 96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8.124"/>
    </inkml:context>
    <inkml:brush xml:id="br0">
      <inkml:brushProperty name="width" value="0.025" units="cm"/>
      <inkml:brushProperty name="height" value="0.025" units="cm"/>
    </inkml:brush>
  </inkml:definitions>
  <inkml:trace contextRef="#ctx0" brushRef="#br0">69 3247 5509,'0'0'438,"-8"7"-219,-2 3-113,7-7-51,0 0 0,0 0 0,0 0 0,-1 0 0,1 0 0,-1-1 0,0 1 0,1-1 0,-7 2 0,-1 2 5966,19-7-2993,19-10-2046,210-128 1346,-202 122-2307,295-152 315,-317 162-330,267-139 101,-207 112 186,148-45 1,-158 57-133,0-2-1,101-56 1,-100 46-21,2 3 0,71-23 0,43-19 14,-127 49-55,109-35 0,43-10 524,-94 28-552,350-98 92,-383 117-155,-29 7 3,0-1 0,-1-3-1,60-32 1,-4-11 29,-44 24 16,2 4 0,78-32 0,191-94-13,-284 135-22,149-86-27,-97 52-7,178-77 0,78-34 66,-133 58-42,71-34 32,33-15-75,139-52 26,-72 14-599,-209 100 410,-142 81 168,1 1 1,0 2 0,1 3-1,1 1 1,77-8-1,-94 15 26,19-7 111,-35 8-578,-1 0-1,1 0 1,0 2 0,14-1-1,-25 2-26,5-1-670,-3-2-2914,-3-5-2492</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2:14.807"/>
    </inkml:context>
    <inkml:brush xml:id="br0">
      <inkml:brushProperty name="width" value="0.025" units="cm"/>
      <inkml:brushProperty name="height" value="0.025" units="cm"/>
    </inkml:brush>
  </inkml:definitions>
  <inkml:trace contextRef="#ctx0" brushRef="#br0">269 0 15535,'0'0'2594,"-48"85"-640,15-24-513,-4 5-512,-1 3 96,4 1-128,3-7-481,10-8-319,7-6-546,7-16-2113,1-14-3652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9.246"/>
    </inkml:context>
    <inkml:brush xml:id="br0">
      <inkml:brushProperty name="width" value="0.025" units="cm"/>
      <inkml:brushProperty name="height" value="0.025" units="cm"/>
    </inkml:brush>
  </inkml:definitions>
  <inkml:trace contextRef="#ctx0" brushRef="#br0">340 46 10314,'0'0'6865,"8"-8"-4500,29-22-491,-36 30-1740,-1-1 0,1 0 0,-1 1 1,1-1-1,-1 1 0,1-1 0,0 1 1,-1-1-1,1 1 0,0 0 0,-1-1 1,1 1-1,0 0 0,-1 0 0,1-1 1,0 1-1,0 0 0,0 0 0,-1 0 1,1 0-1,0 0 0,1 0 0,0 13 760,-13 19-461,-37 53 153,-4-3 1,-90 111-1,122-168-578,3-2-235,-47 58-377,20-32-2942,39-48-821,5-7-2669</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9.589"/>
    </inkml:context>
    <inkml:brush xml:id="br0">
      <inkml:brushProperty name="width" value="0.025" units="cm"/>
      <inkml:brushProperty name="height" value="0.025" units="cm"/>
    </inkml:brush>
  </inkml:definitions>
  <inkml:trace contextRef="#ctx0" brushRef="#br0">80 0 11082,'0'0'11211,"-8"13"-9828,-3 5-1157,1 0 0,2 1 0,-1 0 0,2 0 0,1 1 0,0 0 0,1 0 0,-2 23 0,5-19-135,1 1 1,4 41 0,-2-59-266,0 0-1,1 0 1,-1 0 0,1 0 0,1 0 0,-1-1 0,1 1 0,0-1 0,1 1 0,-1-1 0,1 0 0,1-1 0,8 11 0,-5-10-1801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3:59.947"/>
    </inkml:context>
    <inkml:brush xml:id="br0">
      <inkml:brushProperty name="width" value="0.025" units="cm"/>
      <inkml:brushProperty name="height" value="0.025" units="cm"/>
    </inkml:brush>
  </inkml:definitions>
  <inkml:trace contextRef="#ctx0" brushRef="#br0">0 72 13100,'0'0'11403,"80"-9"-11307,-44-1-64,2-4-1217,0 0-2050,-3 1-2434,-2 1-3172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0.291"/>
    </inkml:context>
    <inkml:brush xml:id="br0">
      <inkml:brushProperty name="width" value="0.025" units="cm"/>
      <inkml:brushProperty name="height" value="0.025" units="cm"/>
    </inkml:brush>
  </inkml:definitions>
  <inkml:trace contextRef="#ctx0" brushRef="#br0">271 18 5990,'0'0'13532,"-10"-4"-11087,4 1-1992,4 1-344,0 1 0,0 0-1,0 0 1,0 0 0,-1 0 0,1 0 0,0 1-1,-1-1 1,1 1 0,0-1 0,-1 1-1,1 0 1,0 0 0,-1 0 0,1 0 0,-1 0-1,1 0 1,0 1 0,-1-1 0,1 1 0,0 0-1,0 0 1,-1 0 0,1 0 0,0 0 0,-3 2-1,4-2-52,-62 57 1840,59-54-1842,1 0 0,-1 0 1,1 0-1,0 0 0,0 0 0,1 1 1,-1 0-1,1-1 0,0 1 0,1 0 1,-1 0-1,1 0 0,-1 0 0,1 6 1,1-10-53,1 0 0,-1-1 0,1 1 0,-1 0 0,1 0 0,0-1 1,-1 1-1,1 0 0,0 0 0,-1-1 0,1 1 0,0-1 0,0 1 1,-1-1-1,1 1 0,0-1 0,0 0 0,0 1 0,0-1 0,0 0 0,0 0 1,0 1-1,0-1 0,0 0 0,0 0 0,0 0 0,-1 0 0,3-1 1,39 1-84,-32 0 4,15-1-248,-11 1 173,-1-1 1,0 1-1,0 1 0,0 1 1,0 0-1,14 3 0,-25-4 160,1 0 0,-1 0 0,0 1 0,1-1 0,-1 0 0,0 1 0,0-1 0,0 1 0,0 0 1,0 0-1,0 0 0,-1 0 0,1 0 0,0 0 0,-1 0 0,0 0 0,1 1 0,-1-1 0,0 0 0,0 1 0,-1-1 0,1 1 0,0-1 0,-1 1 0,1 0 0,-1-1 0,0 1 0,0-1 0,0 1 0,0 0 0,-1-1 0,1 1 0,-1-1 0,1 1 0,-1 0 0,-2 4 0,1-3 44,0 0-1,0 0 0,0-1 0,-1 1 0,1 0 1,-1-1-1,0 0 0,0 1 0,0-1 0,-1 0 1,1-1-1,-1 1 0,0-1 0,1 1 0,-6 1 0,-66 30 700,66-30-602,-13 6-197,0-2-1,-1 0 0,-1-1 0,1-1 0,-1-2 1,-24 3-1,48-7-105,-1 0-1,1 0 1,-1 0 0,1 0 0,0 0 0,-1 0 0,1-1-1,-1 1 1,1 0 0,0 0 0,-1 0 0,1 0 0,0-1-1,-1 1 1,1 0 0,0 0 0,-1 0 0,1-1 0,0 1-1,-1 0 1,1-1 0,0 1 0,0 0 0,-1-1 0,1 1-1,0 0 1,0-1 0,0 1 0,0 0 0,-1-1 0,1 1-1,0-1 1,0 1 0,0 0 0,0-1 0,0 1 0,0-1-1,0 1 1,0-1 0,0 1 0,0 0 0,0-1 0,0 1-1,0-1 1,1 1 0,-1 0 0,0-1 0,0 1 0,1-1-1,-1-2-1804,4-22-11787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1.131"/>
    </inkml:context>
    <inkml:brush xml:id="br0">
      <inkml:brushProperty name="width" value="0.025" units="cm"/>
      <inkml:brushProperty name="height" value="0.025" units="cm"/>
    </inkml:brush>
  </inkml:definitions>
  <inkml:trace contextRef="#ctx0" brushRef="#br0">0 99 1473,'0'0'3267,"5"-11"-1676,-1 1-363,16-39 2349,1 20 3929,-20 46-1961,1 21-3980,-8 30-311,4-53-1331,0-1 0,1 1-1,0-1 1,1 1 0,3 18-1,-3-32 39,1-1-1,-1 0 1,0 0-1,0 0 0,0 0 1,0 1-1,1-1 0,-1 0 1,0 0-1,0 0 0,0 0 1,1 0-1,-1 0 0,0 1 1,0-1-1,1 0 0,-1 0 1,0 0-1,0 0 1,1 0-1,-1 0 0,0 0 1,0 0-1,1 0 0,-1 0 1,0 0-1,0 0 0,1 0 1,-1-1-1,0 1 0,0 0 1,0 0-1,1 0 1,-1 0-1,0 0 0,0 0 1,0-1-1,1 1 0,-1 0 1,0 0-1,0 0 0,0 0 1,0-1-1,1 1 0,-1 0 1,0 0-1,0-1 0,0 1 1,0 0-1,0 0 1,0 0-1,0-1 0,10-11-1184,4-12-2825,-1-1 0,17-46 1,-14 17 8757,-16 61-1265,-2 22-1619,-7 17-134,-1 12-778,7-18-6197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5.829"/>
    </inkml:context>
    <inkml:brush xml:id="br0">
      <inkml:brushProperty name="width" value="0.025" units="cm"/>
      <inkml:brushProperty name="height" value="0.025" units="cm"/>
    </inkml:brush>
  </inkml:definitions>
  <inkml:trace contextRef="#ctx0" brushRef="#br0">41 105 6758,'0'0'1586,"0"-11"720,-1 6-1678,-1-46 1305,2 48-1402,0 1 1,0 0 0,0-1 0,1 1 0,-1-1-1,1 1 1,0 0 0,-1-1 0,1 1-1,0 0 1,2-3 0,-2 12 2593,1 27-2348,-1 78 719,-8 210-120,4-312-1239,0-12 329,-3-17 325,1-38-430,6-103 0,0 139-369,2 0 0,0 0 0,1 1 0,1 0 0,0 0 1,2 0-1,1 0 0,13-25 0,-18 42-9,-1-1 1,1 1 0,0-1-1,0 1 1,1 0-1,-1 0 1,0 1 0,1-1-1,0 1 1,0 0-1,0 0 1,0 0 0,0 0-1,0 1 1,0-1-1,0 1 1,1 0 0,-1 0-1,6 0 1,-6 1 3,0 0-1,-1 0 1,1 0 0,0 0 0,-1 0 0,1 1 0,0 0 0,-1 0 0,1 0 0,-1 0-1,1 0 1,-1 1 0,1-1 0,-1 1 0,0 0 0,0 0 0,0 0 0,0 1-1,0-1 1,-1 1 0,1-1 0,4 7 0,-6-8 10,0 1 1,0-1-1,-1 0 0,1 1 1,0-1-1,-1 1 0,1-1 1,0 1-1,-1 0 0,0-1 1,1 1-1,-1 0 0,0-1 1,0 1-1,0-1 0,0 1 1,0 0-1,-1-1 0,1 1 1,0 0-1,-1-1 0,1 1 1,-1-1-1,0 3 0,-1-2 10,0 1 0,0-1 0,0 1 0,-1-1-1,1 0 1,-1 0 0,1 0 0,-1 0 0,0 0 0,0-1-1,-5 3 1,-9 3 45,0-2-1,0 0 1,-28 4-1,36-7-53,-10 1 33,1 0-1,-1-2 1,-27 0 0,46-1-75,0 0 1,0 0-1,0 0 1,-1 0-1,1 0 1,0 0-1,0 0 1,-1 0-1,1 0 1,0 0-1,0 0 1,0 0-1,-1 0 1,1 0-1,0 0 1,0-1-1,0 1 1,-1 0-1,1 0 1,0 0-1,0 0 1,0 0-1,0-1 1,-1 1-1,1 0 1,0 0-1,0 0 1,0 0-1,0-1 1,0 1-1,0 0 1,0 0-1,0 0 1,-1-1-1,1 1 1,0 0-1,0 0 1,0-1-1,0 1 1,0 0-1,0 0 1,0 0-1,0-1 1,0 1-1,0 0 1,0 0-1,1-1 1,-1 1-1,0 0 1,0 0-1,0 0 1,0-1-1,0 1 1,0 0-1,0 0 1,1 0-1,-1 0 1,0-1-1,0 1 1,0 0-1,0 0 1,0 0-1,1 0 1,-1 0-1,0-1 1,13-10-2702,38-17-6363,-19 10 1955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6.157"/>
    </inkml:context>
    <inkml:brush xml:id="br0">
      <inkml:brushProperty name="width" value="0.025" units="cm"/>
      <inkml:brushProperty name="height" value="0.025" units="cm"/>
    </inkml:brush>
  </inkml:definitions>
  <inkml:trace contextRef="#ctx0" brushRef="#br0">62 22 16367,'0'0'5643,"-7"12"-5056,4-8-524,-31 55 1004,31-53-990,0 0 0,1 0-1,0 0 1,0 0 0,0 1 0,1-1 0,0 0 0,0 1 0,1-1 0,0 13 0,1-19-73,-1 1 0,0-1 1,1 0-1,-1 1 0,0-1 1,1 1-1,-1-1 1,1 1-1,-1-1 0,0 0 1,1 1-1,-1-1 1,1 0-1,0 1 0,-1-1 1,1 0-1,-1 0 0,1 0 1,-1 1-1,1-1 1,-1 0-1,1 0 0,0 0 1,-1 0-1,1 0 0,-1 0 1,1 0-1,0 0 1,-1 0-1,1-1 0,-1 1 1,1 0-1,-1 0 0,1 0 1,-1-1-1,1 1 1,-1 0-1,2-1 0,21-9 157,-8-3-455,0 0 0,0 0 1,-2-2-1,0 1 1,0-2-1,-1 0 0,-1 0 1,-1-1-1,10-22 0,-22 48 460,-1 0 0,1 1 0,0-1-1,0 11 1,-1 3-2,-5 47 793,13-34-1044,-5-35-3,1 0 1,-1 0 0,0 0 0,1-1 0,-1 1-1,1 0 1,-1 0 0,1 0 0,0 0-1,-1-1 1,1 1 0,0 0 0,0 0 0,-1-1-1,1 1 1,0-1 0,0 1 0,0-1-1,0 1 1,0-1 0,0 1 0,0-1 0,0 0-1,1 1 1,12-1-4278</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0.368"/>
    </inkml:context>
    <inkml:brush xml:id="br0">
      <inkml:brushProperty name="width" value="0.025" units="cm"/>
      <inkml:brushProperty name="height" value="0.025" units="cm"/>
    </inkml:brush>
  </inkml:definitions>
  <inkml:trace contextRef="#ctx0" brushRef="#br0">43 0 5990,'0'0'2850,"-17"63"-1857,8-32 289,4 0-386,1 0-511,1-3-97,0-3-224,1-2 0,2-5 32,0-4-96,0-1 32,0-6-64,0 0-897,3-1-832,0 0-1891</inkml:trace>
  <inkml:trace contextRef="#ctx0" brushRef="#br0" timeOffset="1">76 728 4933,'0'0'-385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1.079"/>
    </inkml:context>
    <inkml:brush xml:id="br0">
      <inkml:brushProperty name="width" value="0.025" units="cm"/>
      <inkml:brushProperty name="height" value="0.025" units="cm"/>
    </inkml:brush>
  </inkml:definitions>
  <inkml:trace contextRef="#ctx0" brushRef="#br0">28 1 4773,'0'0'3203,"0"47"-1666,-1-21-480,-5 5-320,1 2 320,0 5 224,1-3 32,0 0-128,2-2-544,2-2-353,0-5-192,0-1-64,0-4-32,5-3-1473,0-1-1762,-2-2-1346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1:11.407"/>
    </inkml:context>
    <inkml:brush xml:id="br0">
      <inkml:brushProperty name="width" value="0.025" units="cm"/>
      <inkml:brushProperty name="height" value="0.025" units="cm"/>
    </inkml:brush>
  </inkml:definitions>
  <inkml:trace contextRef="#ctx0" brushRef="#br0">1 1 8840,'0'0'1153,"0"65"-448,0-33-256,0-1-417,0-3-64,2-1-641,1-5-736,-1-4 288,1-3 832,-1-8-287,-2 1-1442</inkml:trace>
  <inkml:trace contextRef="#ctx0" brushRef="#br0" timeOffset="1">24 523 8200,'0'0'256,"1"89"-64,0-48 32,1-6-192,-1-5-32,1-4 64,0-8-64,-2-4 65,1-2-65,-1-1-673,0 3-1345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186"/>
    </inkml:context>
    <inkml:brush xml:id="br0">
      <inkml:brushProperty name="width" value="0.025" units="cm"/>
      <inkml:brushProperty name="height" value="0.025" units="cm"/>
    </inkml:brush>
  </inkml:definitions>
  <inkml:trace contextRef="#ctx0" brushRef="#br0">1 1 18129,'0'0'1249,"4"61"-1249,3-21 0,7 2 32,7-2 0,8 0-64,2-4-512,5-1-65,2 0-127,0 0-450,-2 2-287,-10-5-1474,-12 2-3106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5.595"/>
    </inkml:context>
    <inkml:brush xml:id="br0">
      <inkml:brushProperty name="width" value="0.025" units="cm"/>
      <inkml:brushProperty name="height" value="0.025" units="cm"/>
    </inkml:brush>
  </inkml:definitions>
  <inkml:trace contextRef="#ctx0" brushRef="#br0">122 117 4484,'0'0'7463,"5"-9"-3897,-2 5-3374,3-3 676,-1-1 0,0 0 1,-1 0-1,0 0 0,0 0 0,-1-1 1,0 1-1,0-1 0,-1 0 1,2-12-1,-7 21-640,0 0 1,-1 0 0,1 0-1,0 0 1,0 1-1,-1-1 1,1 1 0,0 0-1,0 0 1,-4 2-1,-4 2 161,-26 19 1043,37-24-1358,-10 19 1070,-5 19-1156,0 12 220,0-4-138,-15 90-1,56-169-11296,-19 26 8542,10-10-5162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4.447"/>
    </inkml:context>
    <inkml:brush xml:id="br0">
      <inkml:brushProperty name="width" value="0.025" units="cm"/>
      <inkml:brushProperty name="height" value="0.025" units="cm"/>
    </inkml:brush>
  </inkml:definitions>
  <inkml:trace contextRef="#ctx0" brushRef="#br0">0 32 6951,'0'0'12571,"12"1"-11994,157 0 302,100-16-6909,-106 4 2495,103 15 7516,-82 3-9179,60-16-126,-121 2 5773,0 4 4859,131 23-6688,-102-4-889,-50-12 3676,119 7-4972,-112 4 6022,2 7 3674,-6-3-7900,2-6-3690,-60-7 975</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4.789"/>
    </inkml:context>
    <inkml:brush xml:id="br0">
      <inkml:brushProperty name="width" value="0.025" units="cm"/>
      <inkml:brushProperty name="height" value="0.025" units="cm"/>
    </inkml:brush>
  </inkml:definitions>
  <inkml:trace contextRef="#ctx0" brushRef="#br0">1 0 3171,'8'1'2135,"159"21"4351,214 1 1,-360-22-5998,0 1 0,41 10 0,-39-7-208,0 0 1,26 0-1,-38-6-1893,-3-2-2824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7.339"/>
    </inkml:context>
    <inkml:brush xml:id="br0">
      <inkml:brushProperty name="width" value="0.025" units="cm"/>
      <inkml:brushProperty name="height" value="0.025" units="cm"/>
    </inkml:brush>
  </inkml:definitions>
  <inkml:trace contextRef="#ctx0" brushRef="#br0">1 14 6438,'0'0'13907,"7"0"-13785,91 5-1929,-70-5-1258,1-1 0,0-1 1,42-8-1,-49 4-2087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7.728"/>
    </inkml:context>
    <inkml:brush xml:id="br0">
      <inkml:brushProperty name="width" value="0.025" units="cm"/>
      <inkml:brushProperty name="height" value="0.025" units="cm"/>
    </inkml:brush>
  </inkml:definitions>
  <inkml:trace contextRef="#ctx0" brushRef="#br0">1 0 8712,'0'0'7143,"51"29"-6983,-32-28-320,4-1-865,3 0-384,7 0-225,-2 0-320,-1-1-800,0-1-1250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8.069"/>
    </inkml:context>
    <inkml:brush xml:id="br0">
      <inkml:brushProperty name="width" value="0.025" units="cm"/>
      <inkml:brushProperty name="height" value="0.025" units="cm"/>
    </inkml:brush>
  </inkml:definitions>
  <inkml:trace contextRef="#ctx0" brushRef="#br0">1 1 2434,'0'0'5520,"11"1"-4516,68 3 507,-50-4-1360,0 1 0,0 1 1,0 2-1,0 1 0,32 10 0,-35-8-383,-1-1 0,1-2-1,0 0 1,0-2 0,1 0 0,-1-2-1,29-4 1,18 2-616,139 8-2462,-84-2 2252,-44-2 5532,87 10-3891,-1 1-2116,-136-13-624</inkml:trace>
  <inkml:trace contextRef="#ctx0" brushRef="#br0" timeOffset="1">1585 89 7303,'0'0'6438,"48"8"-5797,-31-8 95,4 0-576,5 0-128,7 0-544,0 0-1602,2-3-929,4-2-6598</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8.598"/>
    </inkml:context>
    <inkml:brush xml:id="br0">
      <inkml:brushProperty name="width" value="0.025" units="cm"/>
      <inkml:brushProperty name="height" value="0.025" units="cm"/>
    </inkml:brush>
  </inkml:definitions>
  <inkml:trace contextRef="#ctx0" brushRef="#br0">1 21 13581,'0'0'4383,"10"0"-3871,40 0 9,77 0-2359,146 18 0,-149-9-2029,172-23 7967,-212 8-4957,7 0 2765,111 7 1,-51-1-860,-66-2-321,-83 2-1096,0 0 0,0 0 0,0 0 0,0 0 1,0-1-1,0 1 0,0-1 0,0 1 0,0-1 0,0 0 0,0 0 0,2-1 0,13-11-6107</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09.939"/>
    </inkml:context>
    <inkml:brush xml:id="br0">
      <inkml:brushProperty name="width" value="0.025" units="cm"/>
      <inkml:brushProperty name="height" value="0.025" units="cm"/>
    </inkml:brush>
  </inkml:definitions>
  <inkml:trace contextRef="#ctx0" brushRef="#br0">16 1 3651,'0'0'8803,"7"0"-7772,20-1 223,-26 1-1143,-1 1 1,1-1-1,-1 0 0,0 0 0,1 0 0,-1 0 0,0 0 0,1 0 0,-1 0 0,0 1 1,1-1-1,-1 0 0,0 0 0,1 0 0,-1 1 0,0-1 0,0 0 0,1 0 1,-1 1-1,0-1 0,0 0 0,1 1 0,-1-1 0,0 0 0,0 1 0,0-1 0,0 0 1,0 1-1,1-1 0,-1 0 0,0 1 0,0-1 0,0 0 0,0 1 0,0-1 1,0 1-1,0-1 0,0 0 0,0 1 0,0-1 0,-1 0 0,1 1 0,0-1 1,0 0-1,0 1 0,0-1 0,0 0 0,-1 1 0,-7 18 494,8-19-291,-9 23 333,1-1-1,2 1 1,0 0 0,2 0 0,-4 37 0,2 63 4002,5-169-4466,2-60-158,0 98-73,0 0 0,0 0 0,1 0 0,0 0 0,0 1 0,1-1 0,0 1 0,0-1 0,1 1 0,6-9 0,-8 13 25,1 1-1,0 0 0,0-1 1,0 1-1,0 1 1,0-1-1,0 0 1,0 1-1,0 0 0,1-1 1,-1 1-1,1 1 1,-1-1-1,0 0 1,1 1-1,0 0 1,-1-1-1,1 2 0,-1-1 1,1 0-1,-1 1 1,1-1-1,-1 1 1,0 0-1,1 0 1,-1 0-1,5 3 0,-5-3 18,-1 0-1,1 0 1,-1 0-1,1 0 1,-1 0-1,0 1 1,0-1-1,0 1 0,1 0 1,-1-1-1,-1 1 1,1 0-1,0 0 1,0 0-1,-1 0 1,1 0-1,-1 1 0,0-1 1,0 0-1,0 1 1,0-1-1,0 1 1,0-1-1,0 1 1,-1 0-1,0-1 0,1 1 1,-1-1-1,0 1 1,0 0-1,0-1 1,-1 1-1,1 0 1,-1-1-1,1 1 0,-2 3 1,-1-3 26,1 0 0,0-1 0,-1 0 0,1 1 0,-1-1 0,0 0 0,0 0 0,0 0 0,0-1 0,0 1-1,0-1 1,0 1 0,-6 0 0,7-1 2,0 0-1,-1 0 1,1 0 0,-1-1-1,1 1 1,-1-1-1,1 1 1,-1-1-1,1 0 1,-1 0-1,1 0 1,-1 0-1,1-1 1,-1 1-1,1-1 1,-1 0-1,1 1 1,-5-3 0,6 2-166,1 1 1,0 0 0,-1-1 0,1 1 0,0-1 0,-1 1 0,1-1 0,0 1 0,0-1 0,-1 1 0,1-1 0,0 0 0,0 1 0,0-1 0,0 1 0,0-1 0,0 1 0,0-1 0,0 1 0,0-1 0,0 0 0,0 1-1,0-1 1,0 1 0,0-1 0,1 1 0,-1-1 0,0 1 0,0-1 0,1 1 0,-1-1 0,0 1 0,1-1 0,-1 1 0,0-1 0,1 1 0,-1 0 0,1-1 0,-1 1 0,1-1 0,22-16-8741,-19 14 6694,16-10-8177</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10.311"/>
    </inkml:context>
    <inkml:brush xml:id="br0">
      <inkml:brushProperty name="width" value="0.025" units="cm"/>
      <inkml:brushProperty name="height" value="0.025" units="cm"/>
    </inkml:brush>
  </inkml:definitions>
  <inkml:trace contextRef="#ctx0" brushRef="#br0">5 1 16560,'0'0'8167,"-4"70"-8071,4-51-63,0 3-1,0-4-609,12-9-1729,-1-7-4196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5.727"/>
    </inkml:context>
    <inkml:brush xml:id="br0">
      <inkml:brushProperty name="width" value="0.025" units="cm"/>
      <inkml:brushProperty name="height" value="0.025" units="cm"/>
    </inkml:brush>
  </inkml:definitions>
  <inkml:trace contextRef="#ctx0" brushRef="#br0">313 0 13229,'0'0'1948,"-5"10"-998,-12 28-356,2 1 0,1 1 0,2 0 0,-7 49 0,-22 185 1465,34-214-1947,-71 901 759,60 3-92,31-622-356,-2-102-1172,-11-238 785,1 7-446,-1 0 1,0 1 0,-1-1-1,-3 18 1,4-26 319,0 0 0,0-1 0,-1 1 0,1-1-1,0 1 1,0 0 0,-1-1 0,1 1 0,0-1 0,-1 1 0,1-1 0,-1 1 0,1-1-1,0 1 1,-1-1 0,1 1 0,-1-1 0,0 0 0,1 1 0,-1-1 0,1 0 0,-1 1-1,1-1 1,-1 0 0,0 0 0,1 0 0,-1 1 0,0-1 0,0 0 0,-1-1-145,0 1 0,0-1 0,-1 0 0,1 0 0,1 0 1,-1 0-1,0 0 0,0-1 0,0 1 0,0-1 0,1 1 0,-1-1 1,-2-3-1,-25-30-3417,-5-10-207</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6.070"/>
    </inkml:context>
    <inkml:brush xml:id="br0">
      <inkml:brushProperty name="width" value="0.025" units="cm"/>
      <inkml:brushProperty name="height" value="0.025" units="cm"/>
    </inkml:brush>
  </inkml:definitions>
  <inkml:trace contextRef="#ctx0" brushRef="#br0">25 139 5029,'-3'-10'704,"2"3"-469,-5-16 1420,0 0 0,2 0 0,0-24 0,4 47-1601,0-1 0,0 1 0,0 0 0,0-1 0,0 1 0,0 0 0,1 0 0,-1-1 0,0 1 0,0 0 0,0 0 0,1-1 0,-1 1 0,0 0 0,0 0 0,1-1 0,-1 1 0,0 0 0,0 0 0,1 0 0,-1 0 0,0 0 0,1-1 0,-1 1 0,0 0 0,1 0 0,-1 0 0,0 0 0,0 0 0,1 0-1,-1 0 1,0 0 0,1 0 0,-1 0 0,0 0 0,1 0 0,-1 0 0,0 1 0,1-1 0,-1 0 0,0 0 0,1 0 0,-1 0 0,0 0 0,0 1 0,1-1 0,-1 0 0,0 0 0,0 1 0,0-1 0,1 0 0,-1 0 0,0 1 0,0-1 0,0 0 0,1 0 0,-1 1 0,0-1 0,0 0 0,0 1 0,0-1 0,7 12 217,0-1 0,0 1 0,-2 0 0,1 0 0,-2 0 0,1 1-1,-2 0 1,3 17 0,2 0 24,62 270 1245,22 78-42,-91-372-1484,3 7 47,0 0 0,0 0-1,1-1 1,1 0 0,9 17 0,-14-28-62,-1 0 1,0-1-1,0 1 1,0-1-1,1 1 1,-1 0-1,0-1 1,1 1-1,-1-1 1,1 1-1,-1-1 0,1 1 1,-1-1-1,0 1 1,1-1-1,0 0 1,-1 1-1,1-1 1,-1 0-1,1 1 1,-1-1-1,1 0 1,0 0-1,-1 0 0,1 1 1,0-1-1,-1 0 1,1 0-1,-1 0 1,1 0-1,0 0 1,-1 0-1,1 0 1,0 0-1,-1-1 1,1 1-1,0 0 0,-1 0 1,1 0-1,-1-1 1,1 1-1,0 0 1,-1-1-1,1 1 1,-1 0-1,1-1 1,-1 1-1,1-1 1,-1 1-1,0-1 1,1 1-1,-1-1 0,1 1 1,-1-1-1,0 1 1,1-1-1,-1 0 1,0 0-1,13-41 54,-13 39-37,25-120 178,0-13-1027,78-238-1,-64 273-3896,-4 10-5520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5.987"/>
    </inkml:context>
    <inkml:brush xml:id="br0">
      <inkml:brushProperty name="width" value="0.025" units="cm"/>
      <inkml:brushProperty name="height" value="0.025" units="cm"/>
    </inkml:brush>
  </inkml:definitions>
  <inkml:trace contextRef="#ctx0" brushRef="#br0">91 0 13837,'0'0'12508,"-9"3"-12428,7-2-80,-38 17 81,38-17-81,1 1 1,-1-1-1,1 0 1,-1 0 0,1 1-1,-1-1 1,1 1-1,0-1 1,0 1-1,0-1 1,0 1 0,0 0-1,0-1 1,0 1-1,0 0 1,1 0-1,-1 0 1,1 0 0,0 0-1,-1 0 1,1 0-1,0 0 1,0-1-1,0 1 1,0 0 0,1 2-1,1-1-1,0-1 1,0 0-1,1 0 0,-1 0 0,1 0 1,-1 0-1,1 0 0,0-1 1,-1 0-1,1 1 0,0-1 0,0 0 1,0 0-1,0 0 0,5 0 0,4 2 2,0 2 75,-1 0 0,1 1 0,-1 0 0,21 15-1,-30-20-51,0 0-1,-1 0 0,1 1 0,0-1 1,0 1-1,-1-1 0,1 1 0,-1-1 1,1 1-1,-1 0 0,1 0 0,-1 0 0,0 0 1,0 0-1,0 0 0,0 0 0,-1 0 1,1 0-1,0 1 0,-1-1 0,0 0 1,1 0-1,-1 1 0,0-1 0,0 0 0,0 0 1,-1 1-1,1-1 0,0 0 0,-1 0 1,1 0-1,-1 1 0,0-1 0,0 0 0,0 0 1,-2 3-1,-1-2 190,1 0 1,-1 0-1,0 0 1,0-1-1,0 0 0,0 1 1,0-1-1,-1-1 1,1 1-1,-1-1 0,1 0 1,-1 0-1,1 0 1,-9 0-1,6 0-146,-1 0-1,1-1 0,0 0 1,-1 0-1,1-1 0,0 0 1,0 0-1,0-1 1,-8-2-1,14 3-173,-1 1 1,1-1-1,0 0 0,-1 1 0,1-1 1,0 0-1,0 0 0,0 0 1,-1 0-1,1 0 0,0 0 1,0 0-1,0 0 0,1 0 0,-1 0 1,0-1-1,0 1 0,1 0 1,-1-1-1,1 1 0,-1 0 1,1-1-1,-1 1 0,1-1 1,0 1-1,0-1 0,0 1 0,-1-1 1,2 1-1,-1-3 0,0 2-425,1 0 0,0 0-1,0 0 1,0 0 0,0 0-1,0 0 1,0 0 0,1 0-1,-1 1 1,1-1 0,-1 0-1,1 1 1,-1-1-1,1 1 1,0-1 0,0 1-1,0 0 1,0 0 0,2-1-1,21-8-6460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7.084"/>
    </inkml:context>
    <inkml:brush xml:id="br0">
      <inkml:brushProperty name="width" value="0.025" units="cm"/>
      <inkml:brushProperty name="height" value="0.025" units="cm"/>
    </inkml:brush>
  </inkml:definitions>
  <inkml:trace contextRef="#ctx0" brushRef="#br0">336 1 15407,'0'0'7217,"-6"13"-6309,-37 61 309,-3-1 0,-3-3 0,-90 101 0,136-169-1201,-6 8 31,1 0 0,0 1 0,0 0 0,-9 17 0,32-38-965,24-32-3041,-2-2-1,45-71 1,-36 45-2351</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7.628"/>
    </inkml:context>
    <inkml:brush xml:id="br0">
      <inkml:brushProperty name="width" value="0.025" units="cm"/>
      <inkml:brushProperty name="height" value="0.025" units="cm"/>
    </inkml:brush>
  </inkml:definitions>
  <inkml:trace contextRef="#ctx0" brushRef="#br0">139 0 2018,'0'0'15748,"-4"10"-13693,-24 51 158,-29 95 0,51-133-2088,0 1 0,1-1 0,1 1 1,1 0-1,1 0 0,1 0 0,2 0 0,3 25 0,-4-46-128,1 0 0,0 0 0,0 0 0,0 0 0,1 0 0,-1-1 0,1 1 0,-1 0 0,1-1 0,0 1 0,0-1 0,0 0 0,0 0 0,0 0 0,1 0 0,-1 0 0,1 0 0,-1 0 0,1-1 0,0 0 0,0 1 0,5 1 0,-6-3-64,-1 1 1,1-1 0,0 0 0,-1 1-1,1-1 1,0 0 0,0 0 0,-1 0-1,1 0 1,0-1 0,-1 1 0,1 0-1,0-1 1,-1 1 0,1-1-1,-1 0 1,1 1 0,-1-1 0,1 0-1,-1 0 1,1 0 0,-1 0 0,0 0-1,1 0 1,-1 0 0,0-1-1,0 1 1,0 0 0,0-1 0,0 1-1,0-1 1,0 1 0,-1-1 0,1 1-1,0-1 1,-1 0 0,1 1 0,-1-1-1,0 0 1,1-2 0,-1-4-198,1 0 1,-1 1-1,0-1 1,-1 1-1,1-1 1,-2 0-1,1 1 1,-1-1-1,0 1 1,-1 0-1,1 0 1,-2 0-1,-3-8 1,4 11 395,1-1 0,-1 1 0,0-1 0,0 1 1,-1 0-1,1 0 0,-1 0 0,0 1 0,0-1 0,-1 1 0,1 0 0,0 0 1,-1 0-1,0 1 0,0-1 0,0 1 0,0 1 0,0-1 0,-8-1 0,12 3-52,1 0 0,-1 0 0,1 0-1,-1 0 1,0 0 0,1 0-1,-1 0 1,1 0 0,-1 0-1,1 0 1,-1 0 0,1 0 0,-1 0-1,0 1 1,1-1 0,-1 0-1,1 1 1,0-1 0,-1 0 0,1 1-1,-1-1 1,1 0 0,-1 1-1,1-1 1,0 1 0,-1-1 0,1 0-1,0 1 1,-1-1 0,1 1-1,0-1 1,0 1 0,0 0 0,-1-1-1,1 1 1,0-1 0,0 1-1,0-1 1,0 1 0,0-1 0,0 1-1,0 0 1,0-1 0,0 1-1,0-1 1,0 1 0,1 0 0,-1 1-23,0-1 1,1 1 0,-1-1 0,1 1 0,-1-1 0,1 1 0,0-1 0,-1 0 0,1 1 0,0-1 0,0 0-1,0 0 1,0 0 0,0 1 0,0-1 0,0 0 0,3 1 0,1 0 12,1 0 0,0 0 0,0-1 0,0 0 0,0 0 0,0-1 0,0 1 0,1-1 0,-1-1 0,0 1 0,0-1 0,0 0 0,0 0 0,0-1 0,9-4 0,11-4-30,0-1 1,27-18-1,-20 11-48,-16 8-47,42-19-196,-56 28 239,1-1 0,0 1 0,-1 0 0,1 0-1,0 0 1,0 0 0,0 1 0,-1-1 0,1 1-1,0 0 1,0 0 0,7 2 0,-10-2 24,0 1-1,-1 0 1,1 0 0,0 0 0,0 0 0,0 0-1,-1 0 1,1 0 0,0 0 0,-1 0 0,1 0-1,-1 0 1,1 0 0,-1 0 0,1 0 0,-1 1-1,0-1 1,0 0 0,0 0 0,0 1 0,0-1-1,0 0 1,0 0 0,0 2 0,-3 32 670,-21 37 771,3-4-579,26-79-777,1 1 1,1 0-1,0 0 0,14-15 0,-4 4-161,-7 8-82,41-46-606,-48 56 731,0 0 0,1 0 0,0 0 0,-1 1 0,1-1 1,0 1-1,0 0 0,1 0 0,-1 0 0,0 1 0,0 0 0,1 0 0,-1 0 0,7-1 0,-9 2 20,-1 1-1,0-1 1,1 0-1,-1 1 1,0-1-1,1 1 1,-1 0-1,0-1 1,0 1 0,1 0-1,-1 0 1,0-1-1,0 1 1,0 0-1,0 0 1,0 0-1,0 0 1,0 1-1,-1-1 1,1 0 0,0 0-1,-1 0 1,1 1-1,0-1 1,-1 0-1,0 1 1,1-1-1,-1 0 1,0 1-1,0-1 1,0 1 0,1-1-1,-2 3 1,0 56 249,0-54-191,0 6-226,-1 0 0,0 0-1,-1 0 1,0 0 0,-1 0 0,-10 20-1,8-25-2093,1-7-4223</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8.779"/>
    </inkml:context>
    <inkml:brush xml:id="br0">
      <inkml:brushProperty name="width" value="0.025" units="cm"/>
      <inkml:brushProperty name="height" value="0.025" units="cm"/>
    </inkml:brush>
  </inkml:definitions>
  <inkml:trace contextRef="#ctx0" brushRef="#br0">217 52 5862,'0'0'16837,"-1"-7"-15908,1 5-855,-1 0 1,1 0-1,-1 0 1,1 0-1,-1 1 0,0-1 1,0 0-1,0 0 1,0 1-1,0-1 1,0 1-1,0-1 1,0 1-1,-1-1 1,1 1-1,-1 0 0,1 0 1,-1-1-1,1 1 1,-1 0-1,-3-1 1,2 1 14,0 0 1,0 1 0,0-1-1,-1 1 1,1 0-1,0 0 1,0 0 0,0 0-1,0 0 1,-1 1-1,1-1 1,0 1 0,0 0-1,0 0 1,0 0 0,0 1-1,-4 1 1,1 1-19,-1 0-1,1 0 1,0 1 0,0 0 0,1 0 0,-1 0 0,1 1 0,0-1-1,0 1 1,1 0 0,0 1 0,0-1 0,1 1 0,-1 0 0,1 0-1,1 0 1,-1 0 0,1 0 0,1 1 0,-1-1 0,0 9 0,2-15-68,0-1 0,0 1 1,0-1-1,0 1 1,1 0-1,-1-1 0,0 1 1,0-1-1,0 1 1,1-1-1,-1 1 1,0-1-1,0 1 0,1-1 1,-1 1-1,0-1 1,1 1-1,-1-1 0,1 1 1,-1-1-1,1 0 1,-1 1-1,1-1 1,-1 0-1,1 1 0,-1-1 1,1 0-1,-1 0 1,1 1-1,-1-1 0,1 0 1,0 0-1,26-2 29,22-19-43,-33 8-250,-1-1 0,0-1 1,-1 0-1,19-26 0,9-9-165,-40 78 576,-23 145 1102,3-35-892,15-94-333,-18 126 483,18-154-460,-1 0 1,0 0 0,-1-1-1,-1 0 1,0 0 0,-1-1 0,-1 1-1,-11 15 1,18-28-48,0-1 0,0 1 1,0-1-1,0 1 0,-1-1 0,1 1 0,0-1 1,-1 0-1,1 0 0,-1 1 0,1-1 0,-1 0 1,0 0-1,1-1 0,-1 1 0,0 0 0,0-1 1,0 1-1,1-1 0,-1 1 0,0-1 0,0 0 0,0 0 1,0 0-1,-3 0 0,2-1 6,0 0 1,0-1-1,1 1 1,-1-1-1,1 0 1,-1 1-1,1-1 0,0 0 1,-1 0-1,1-1 1,0 1-1,1 0 0,-1-1 1,-2-3-1,-4-9 30,0 0-1,2 0 1,-1 0-1,-5-28 0,7 25-472,1 0-1,1 0 0,1-1 0,1 1 0,1-29 0,0 40 208,1 1 0,0-1 0,0 0 0,1 1 0,0 0 0,0-1 0,1 1 0,-1 0-1,1 0 1,1 0 0,-1 0 0,1 1 0,0 0 0,0-1 0,0 1 0,1 1 0,0-1 0,9-6 0,14-7-4039,3 0-2257</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9.421"/>
    </inkml:context>
    <inkml:brush xml:id="br0">
      <inkml:brushProperty name="width" value="0.025" units="cm"/>
      <inkml:brushProperty name="height" value="0.025" units="cm"/>
    </inkml:brush>
  </inkml:definitions>
  <inkml:trace contextRef="#ctx0" brushRef="#br0">79 108 2819,'0'0'17883,"9"-2"-16255,-6 2-1549,1 0-1,-1-1 1,1 0-1,-1 1 1,0-1-1,1-1 1,-1 1-1,0 0 1,0-1-1,0 0 1,0 1-1,0-1 1,0 0-1,0-1 1,0 1-1,-1 0 1,1-1-1,-1 0 1,0 1-1,0-1 1,0 0-1,0 0 1,0 0-1,-1 0 1,1-1-1,-1 1 1,0 0-1,0-1 1,0 1-1,-1-1 1,1 1-1,-1-1 1,1 1-1,-1-1 1,0 1-1,-1-4 1,0 6-56,1 0 1,-1 0-1,1 0 1,-1 0 0,1 0-1,-1 0 1,0 1 0,0-1-1,1 0 1,-1 0 0,0 1-1,0-1 1,0 1 0,0-1-1,0 1 1,0-1 0,0 1-1,0-1 1,0 1-1,0 0 1,0 0 0,0-1-1,0 1 1,0 0 0,0 0-1,0 0 1,0 0 0,0 0-1,-1 0 1,-1 1 0,-34 7 390,29-4-285,2 0 1,-1 1-1,0 0 0,1 0 0,0 1 0,0 0 1,1 0-1,0 0 0,0 1 0,0 0 0,1 0 1,0 0-1,0 0 0,1 1 0,0-1 0,0 1 1,0 0-1,1 0 0,1 0 0,-1 0 0,1 0 0,1 0 1,-1 1-1,2 12 0,0-18-120,0-1 0,0 1 0,0-1 0,0 0 0,0 1 0,1-1 0,-1 0 0,0 0 0,1 0 0,0 0 0,0 0 0,-1 0 0,1 0 0,0-1 0,0 1 0,1-1 0,-1 1 0,0-1 0,0 0 0,1 0 0,-1 0 0,0 0 0,1 0 0,-1-1 0,1 1 0,0-1 0,-1 1 0,1-1 0,-1 0 0,1 0 0,-1 0 0,5-1 0,3 0-267,0 0 0,0 0 0,-1-1 0,1 0 0,-1 0 0,1-1 0,11-6 0,48-33-5559,-28 7-2321,-13 5-2357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29.794"/>
    </inkml:context>
    <inkml:brush xml:id="br0">
      <inkml:brushProperty name="width" value="0.025" units="cm"/>
      <inkml:brushProperty name="height" value="0.025" units="cm"/>
    </inkml:brush>
  </inkml:definitions>
  <inkml:trace contextRef="#ctx0" brushRef="#br0">61 0 14382,'0'0'10554,"-5"11"-9012,-6 18-996,1 0-1,1 1 0,1 1 0,2-1 1,1 1-1,-1 39 0,6-69-559,0 0 0,0 0 0,0 0 0,0 0 0,0-1 0,0 1 0,0 0 0,0 0 0,0 0 0,0 0 0,0 0-1,1 0 1,-1 0 0,0 0 0,1 0 0,-1 0 0,1 0 0,-1 0 0,1-1 0,-1 1 0,1 0 0,-1 0 0,1-1 0,0 1 0,0 0-1,-1-1 1,1 1 0,0-1 0,0 1 0,0-1 0,0 1 0,-1-1 0,1 1 0,0-1 0,0 0 0,0 0 0,0 1 0,0-1 0,0 0-1,0 0 1,0 0 0,0 0 0,0 0 0,0 0 0,0 0 0,0-1 0,0 1 0,0 0 0,0 0 0,1-1 0,7-3-357,1 0 0,-1 0 0,0-1 0,10-6 0,-1 0-382,-15 10 732,1-1 1,-1 1 0,1-1-1,-1 1 1,1 0 0,0 1 0,0-1-1,0 1 1,-1-1 0,1 1 0,0 0-1,0 0 1,0 1 0,4 0-1,-7-1 60,0 1-1,-1-1 0,1 1 0,0-1 0,0 1 1,0-1-1,0 1 0,0-1 0,-1 1 0,1-1 1,0 1-1,-1 0 0,1 0 0,0-1 0,-1 1 1,1 0-1,-1 0 0,1 0 0,-1 0 0,1 0 1,-1 1-1,1 0 61,-1 1 0,0-1 0,0 0 0,0 1 0,0-1 0,-1 0 0,1 0-1,-1 1 1,1-1 0,-1 0 0,0 0 0,0 0 0,-1 3 0,-2 1-28,1-1 0,-1 0-1,0 1 1,0-2-1,-1 1 1,0 0 0,0-1-1,0 0 1,0 0-1,0-1 1,-1 1 0,0-1-1,0 0 1,0 0 0,0-1-1,0 0 1,0 0-1,0-1 1,-1 1 0,1-1-1,-8 0 1,13-1-166,0 0-1,1 0 1,-1 0 0,0-1 0,1 1-1,-1 0 1,0 0 0,1 0 0,-1-1 0,0 1-1,1 0 1,-1-1 0,0 1 0,1 0 0,-1-1-1,1 1 1,-1-1 0,0 1 0,1-1-1,0 1 1,-1-1 0,1 1 0,-1-1 0,1 0-1,0 1 1,-1-1 0,1 0 0,0 1-1,-1-1 1,1 0 0,0 1 0,0-1 0,0 0-1,0 0 1,0 1 0,0-1 0,0 0-1,0 0 1,0 1 0,0-1 0,1-1 0,-1 0-569,0-1 1,1 1-1,-1 0 0,1 0 1,0 0-1,0 0 1,-1-1-1,2 1 1,-1 0-1,0 0 1,0 1-1,3-4 1,15-9-6555,5 1-3192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0.452"/>
    </inkml:context>
    <inkml:brush xml:id="br0">
      <inkml:brushProperty name="width" value="0.025" units="cm"/>
      <inkml:brushProperty name="height" value="0.025" units="cm"/>
    </inkml:brush>
  </inkml:definitions>
  <inkml:trace contextRef="#ctx0" brushRef="#br0">26 331 12460,'0'0'11659,"-3"8"-11606,-2 2 48,1 1 0,1 0-1,0 0 1,0 0 0,1 1-1,0 14 1,2-25-88,0-1 0,0 1 1,0-1-1,0 1 0,0-1 1,0 1-1,0-1 0,0 1 1,1-1-1,-1 1 0,0-1 0,0 1 1,1-1-1,-1 1 0,0-1 1,0 1-1,1-1 0,-1 1 1,1-1-1,-1 0 0,0 1 1,1-1-1,-1 0 0,1 1 0,-1-1 1,1 0-1,-1 0 0,1 1 1,-1-1-1,1 0 0,-1 0 1,1 0-1,24-1 207,21-17-137,-28 7-274,-1-1-1,-1-1 1,0 0-1,0-1 1,17-21-1,-27 28 396,-1 0 0,1 0-1,-1-1 1,-1 0 0,1 0-1,-1 0 1,-1 0 0,1-1 0,-1 1-1,-1-1 1,0 0 0,0 0-1,1-15 1,-3 27-195,0 0 1,0 0 0,1 0-1,-1 0 1,1 0 0,0 1-1,0-1 1,0-1 0,0 1-1,0 0 1,1 0-1,1 3 1,-2-5-11,0 0 0,0-1-1,0 1 1,0 0 0,-1-1 0,1 1 0,0-1-1,0 1 1,0-1 0,1 1 0,-1-1 0,0 0-1,0 0 1,0 1 0,0-1 0,0 0 0,0 0-1,0 0 1,0 0 0,1 0 0,-1 0 0,0-1-1,0 1 1,0 0 0,0-1 0,0 1 0,0 0-1,0-1 1,0 1 0,0-1 0,0 0 0,0 1-1,0-1 1,0 0 0,-1 1 0,1-1 0,0 0-1,0 0 1,-1 0 0,1 0 0,0-1 0,8-9-22,0 0 0,-1-1 1,-1 0-1,0 0 0,0 0 0,-2-1 1,1 0-1,-2 0 0,1-1 1,-2 0-1,0 1 0,-1-1 1,0 0-1,-1 0 0,0-20 1,-4 26-9,-3 19 15,-4 20 105,-5 23 823,3 0-1,2 0 1,-5 103-1,15-156-904,-1 1 0,2 0-1,-1-1 1,0 1 0,0 0-1,0-1 1,1 1-1,-1 0 1,1-1 0,0 1-1,-1-1 1,1 1-1,0-1 1,0 1 0,0-1-1,0 1 1,0-1 0,0 0-1,0 0 1,0 1-1,1-1 1,-1 0 0,0 0-1,1 0 1,1 0 0,-2 0-5,0-1 1,0 0-1,0 0 1,1 0-1,-1 0 1,0 0 0,0 0-1,0 0 1,0-1-1,0 1 1,0 0-1,0 0 1,0-1-1,0 1 1,0-1 0,0 1-1,0-1 1,0 1-1,0-1 1,0 0-1,0 0 1,0 1 0,-1-1-1,1 0 1,0 0-1,-1 0 1,1 0-1,0 0 1,-1 0 0,1 0-1,-1 0 1,0 0-1,1 0 1,-1 0-1,0 0 1,1 0 0,-1 0-1,0-2 1,2-7-25,-1 1 0,1-1 0,-2 0 0,0 0 0,0 0 0,-1 0 0,0 0 0,-4-18 0,4 24 14,1 1 0,-1-1 0,0 1 0,0 0 1,0-1-1,0 1 0,-1 0 0,0 0 0,1 0 0,-1 0 0,0 0 0,0 0 0,0 0 0,-1 1 0,1-1 0,-1 1 1,1 0-1,-1-1 0,0 1 0,0 0 0,0 1 0,0-1 0,0 0 0,0 1 0,-1 0 0,1 0 0,0 0 1,-4-1-1,5 3 9,0-1 1,1 0 0,-1 1 0,1-1 0,-1 1 0,0 0-1,1-1 1,-1 1 0,1 0 0,0 0 0,-1 0 0,1 0-1,0 0 1,-1 0 0,1 0 0,0 0 0,0 1 0,0-1 0,0 0-1,0 1 1,0-1 0,1 1 0,-1-1 0,0 1 0,1-1-1,-1 1 1,1 0 0,-1-1 0,1 1 0,0-1 0,0 1-1,0 0 1,0-1 0,0 1 0,0 0 0,0-1 0,0 1-1,1 0 1,-1-1 0,1 1 0,-1-1 0,1 1 0,0 0-1,-1-1 1,1 0 0,0 1 0,0-1 0,0 1 0,0-1-1,0 0 1,1 0 0,-1 0 0,0 0 0,0 0 0,1 0 0,-1 0-1,1 0 1,-1 0 0,1 0 0,1 0 0,78 5-834,-25-7-3009,-7 0-4144,-29 1 2471,0-3-748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0.811"/>
    </inkml:context>
    <inkml:brush xml:id="br0">
      <inkml:brushProperty name="width" value="0.025" units="cm"/>
      <inkml:brushProperty name="height" value="0.025" units="cm"/>
    </inkml:brush>
  </inkml:definitions>
  <inkml:trace contextRef="#ctx0" brushRef="#br0">177 7 8072,'0'0'14162,"-11"-3"-12213,6 2-1760,0 0 1,0 0-1,-1 1 0,1-1 1,0 1-1,-1 0 0,1 1 1,0-1-1,-1 1 1,1 0-1,0 0 0,0 1 1,0 0-1,0 0 0,0 0 1,0 0-1,0 1 1,-6 4-1,7-4-55,-34 25 892,36-27-1001,1 0-1,-1 0 1,1 0-1,0 0 1,0 0 0,0 0-1,0 0 1,0 1 0,0-1-1,0 0 1,0 1-1,0-1 1,0 0 0,1 1-1,-1-1 1,1 1 0,-1-1-1,1 1 1,-1 0-1,1-1 1,0 1 0,0-1-1,0 3 1,3-3-57,0 0-1,1-1 1,-1 1-1,1-1 1,-1 1-1,0-1 1,1 0 0,-1-1-1,4 0 1,0 1-114,197-8-2336,-203 8 2491,-1-1 0,1 1 1,-1 0-1,1 0 0,-1 0 1,1 0-1,-1 0 0,1 0 1,0 0-1,-1 1 0,1-1 1,-1 0-1,1 0 0,-1 0 1,1 0-1,-1 1 0,0-1 1,1 0-1,-1 0 0,1 1 1,-1-1-1,1 0 0,-1 1 1,0-1-1,1 1 0,-1-1 1,0 0-1,1 1 0,-1-1 1,0 1-1,0-1 0,1 1 1,-1-1-1,0 1 0,0-1 1,0 1-1,0-1 0,0 1 1,1-1-1,-1 1 0,0-1 1,0 1-1,0 0 0,-1-1 1,1 1-1,0-1 0,0 1 1,0-1-1,0 1 0,0-1 1,-1 1-1,1-1 0,0 1 1,0-1-1,-1 0 0,1 1 1,0-1-1,-1 1 0,1-1 1,0 0-1,-1 1 0,0 0 1,-24 26 977,8-15-834,0-2 1,0 1-1,-1-2 1,0-1-1,-1 0 1,0-1-1,-24 5 0,41-11-798,-5-2-694,5-4-5981,1-10-8050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1.776"/>
    </inkml:context>
    <inkml:brush xml:id="br0">
      <inkml:brushProperty name="width" value="0.025" units="cm"/>
      <inkml:brushProperty name="height" value="0.025" units="cm"/>
    </inkml:brush>
  </inkml:definitions>
  <inkml:trace contextRef="#ctx0" brushRef="#br0">119 99 12716,'0'0'4196,"-5"-9"-2013,-13-30-496,18 38-1558,-1-1 0,0 0 0,0 1-1,0-1 1,0 1 0,0-1-1,0 1 1,0-1 0,-1 1 0,1 0-1,0 0 1,-1-1 0,1 1 0,-1 0-1,1 0 1,-1 1 0,0-1 0,1 0-1,-1 0 1,0 1 0,1-1-1,-1 1 1,0 0 0,0-1 0,0 1-1,0 0 1,1 0 0,-1 0 0,0 0-1,0 0 1,0 1 0,0-1-1,1 0 1,-1 1 0,0 0 0,-2 0-1,2 0-80,-1 0 0,1 1 0,0-1-1,-1 1 1,1-1 0,0 1 0,0 0-1,0 0 1,0 0 0,0 0-1,0 0 1,1 0 0,-1 0 0,1 1-1,0-1 1,-1 1 0,1-1 0,0 1-1,0-1 1,-1 6 0,3-7-42,-1 1 0,0 0 0,0 0 0,1-1 0,-1 1 0,1-1 0,0 1 0,-1 0 0,1-1 0,0 1 0,0-1 0,0 0 0,0 1-1,0-1 1,0 0 0,0 1 0,1-1 0,-1 0 0,0 0 0,1 0 0,-1 0 0,1 0 0,-1 0 0,1-1 0,-1 1 0,1 0 0,1 0 0,61 17-211,-24-7 40,-37-10 175,-1 0 1,1 0-1,0 0 1,-1 1-1,1-1 1,-1 1-1,0 0 0,1-1 1,-1 1-1,0 0 1,0 0-1,0 0 1,0 1-1,0-1 0,-1 0 1,1 1-1,-1-1 1,1 1-1,-1 0 1,0-1-1,0 1 0,1 4 1,-2-5 53,0 0 0,-1 1 0,1-1 0,-1 1 0,1-1 0,-1 1 0,0-1 0,0 0 0,0 0 1,0 1-1,0-1 0,-1 0 0,1 0 0,0 0 0,-1 0 0,0 0 0,1-1 0,-1 1 0,0 0 0,0-1 0,0 1 0,0-1 0,0 0 1,0 0-1,-1 0 0,-2 1 0,-4 3 170,-1-2 1,0 1-1,0-1 0,-1-1 1,1 0-1,-1 0 0,1-1 1,-1 0-1,-19-2 0,30 1-229,-1 0-1,1 0 0,-1 0 0,1 0 1,-1 0-1,1 0 0,-1 0 1,1 0-1,-1 0 0,1 0 0,-1 0 1,1 0-1,-1 0 0,1 0 0,-1-1 1,1 1-1,-1 0 0,1 0 1,-1-1-1,1 1 0,0 0 0,-1-1 1,1 1-1,0 0 0,-1-1 0,1 1 1,0-1-1,-1 1 0,1 0 1,0-1-1,0 1 0,-1-1 0,1 1 1,0-1-1,0 1 0,0-1 1,0 1-1,0-1 0,0 1 0,-1-1 1,1 1-1,0-1 0,1 1 0,-1-1 1,0 1-1,0-1 0,0 1 1,0-1-1,0 1 0,1-1 0,-1-1-12,1 1 0,0-1 0,0 1 1,0-1-1,0 1 0,0-1 0,0 1 0,1 0 0,-1 0 0,0-1 0,1 1 0,-1 0 0,4-1 0,15-6-504,0 1-1,0 1 1,1 1-1,28-4 1,-33 8 80,0-2 0,0 0 0,0-1 0,0 0 0,-1-2 1,1 1-1,-1-2 0,0 0 0,13-10 0,-25 14 463,0 0 0,0 0 1,0 0-1,0-1 0,-1 1 1,1-1-1,-1 1 0,0-1 0,0 0 1,1-4-1,-1-7 4232,4 54-3119,-6-32-1057,1-1 1,0 1 0,0 0-1,0-1 1,0 1-1,1-1 1,0 0 0,1 1-1,0-1 1,-1 0-1,2-1 1,-1 1 0,8 9-1,-10-14-88,-1 0 0,1 0 0,0 0-1,0 0 1,0-1 0,0 1 0,0 0-1,0-1 1,0 1 0,0 0 0,0-1 0,1 1-1,-1-1 1,0 0 0,0 1 0,0-1-1,1 0 1,-1 0 0,0 0 0,0 0-1,0 0 1,1 0 0,-1 0 0,0 0 0,0 0-1,2-1 1,-1 0-108,-1 0 0,1-1 0,-1 1 0,1 0-1,-1-1 1,0 1 0,1-1 0,-1 1 0,0-1 0,0 0 0,0 1-1,-1-1 1,1 0 0,1-3 0,1-6-1319,-1 0 1,0 0-1,0 0 0,0-17 1,-3 17-289,1 0-1,-1 1 1,-1-1 0,0 1-1,-5-18 1,-10-17-4370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2.148"/>
    </inkml:context>
    <inkml:brush xml:id="br0">
      <inkml:brushProperty name="width" value="0.025" units="cm"/>
      <inkml:brushProperty name="height" value="0.025" units="cm"/>
    </inkml:brush>
  </inkml:definitions>
  <inkml:trace contextRef="#ctx0" brushRef="#br0">1 1 4068,'0'0'21652,"21"55"-21459,0-45-161,5-4-1314,4-2-1825,2-4-2530,-1 0-3011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2.598"/>
    </inkml:context>
    <inkml:brush xml:id="br0">
      <inkml:brushProperty name="width" value="0.025" units="cm"/>
      <inkml:brushProperty name="height" value="0.025" units="cm"/>
    </inkml:brush>
  </inkml:definitions>
  <inkml:trace contextRef="#ctx0" brushRef="#br0">63 249 4292,'0'0'18594,"-7"12"-17516,3-5-960,-35 68 1620,37-70-1618,-1 0 0,2 0 0,-1 1 0,1-1 0,-1 1 0,1-1 0,1 1 0,-1 0 0,1-1 0,0 1 1,1-1-1,-1 1 0,1 0 0,2 7 0,-2-12-125,0 1 0,0-1 1,0 0-1,1 0 0,-1 0 0,0 0 1,1 0-1,-1 0 0,1 0 1,-1 0-1,1 0 0,0-1 0,-1 1 1,1 0-1,0-1 0,-1 0 0,1 1 1,0-1-1,0 0 0,-1 0 0,1 0 1,0 0-1,0 0 0,-1 0 1,4-1-1,2 0-60,0 0 0,-1 0 0,1-1 0,-1 1 0,12-6 0,-9 1-5,1 0-1,-1-1 0,0 0 1,-1 0-1,0-1 0,0 0 1,-1 0-1,0-1 0,0 0 1,-1 0-1,0-1 0,-1 1 1,0-1-1,0-1 0,-1 1 0,5-20 1,-1-1 72,-2-1 0,-1 0 0,-1 0 1,-2-49-1,-1 80 6,-1-1 0,0 0 0,0 0 0,0 0 0,0 0 0,-1 0 0,1 0-1,-1 0 1,1 0 0,-1 1 0,1-1 0,-1 0 0,0 0 0,0 1 0,-1-3 0,1 4 0,1-1 0,-1 1 0,1 0 0,-1 0 0,1-1 0,-1 1 0,0 0 0,1 0 0,-1 0 0,1 0 0,-1 0 0,0 0 0,1 0 0,-1 0 0,0 0 0,1 0 0,-1 0 0,1 0 0,-1 0 0,0 0 0,1 0 0,-1 1 0,1-1 0,-1 0 0,0 0 0,1 1 0,-1-1 0,0 1 0,-5 4 15,1-1-1,0 1 1,0 0 0,0 0-1,1 1 1,-6 8 0,-11 17 274,-25 52 1,42-75-250,0 1 0,0 0 1,1 1-1,1-1 0,-1 1 1,1-1-1,1 1 0,0 0 0,0-1 1,1 1-1,1 14 0,-1-22-66,1-1 0,0 1 0,0-1-1,-1 1 1,1 0 0,0-1 0,0 0 0,0 1-1,1-1 1,-1 1 0,0-1 0,0 0 0,1 0 0,-1 0-1,1 0 1,-1 0 0,1 0 0,-1 0 0,1-1-1,0 1 1,-1 0 0,1-1 0,0 1 0,-1-1 0,1 0-1,0 0 1,2 1 0,59 0-921,-44-2 647,-8 1-77,1 0 1,-1 0 0,0-1-1,0-1 1,0 0 0,17-5-1,-23 4 410,1 0 0,-1 0 0,1 0 0,-1-1-1,0 1 1,0-1 0,0 0 0,-1-1 0,0 1-1,1-1 1,-2 0 0,1 0 0,4-8 0,8-17 332,-1 0 1,-2-1 0,19-65 0,-5 12 1056,-23 114-681,-2 23-703,-7 60 222,1-61-20,4 76 0,0-126-386,0 0 1,0 1-1,1-1 1,-1 0-1,1 0 0,-1 0 1,1 0-1,0 0 1,0-1-1,0 1 1,0 0-1,2 3 0,0-7-1235,-8-13 446,-3-1 604,-2 1 1,1 0 0,-2 1 0,0 0 0,-16-14 0,11 10 861,-27-37 0,42 54-398,0-1-1,0 1 0,0-1 1,0 0-1,0 1 0,0-1 1,1 0-1,-1 1 0,1-1 1,-1 0-1,1 0 0,0 0 1,-1 0-1,1 1 0,0-1 1,1-3-1,-1 4-82,0 0 1,1 0-1,-1 0 0,1 0 1,-1 0-1,1 0 0,0 0 1,-1 1-1,1-1 0,0 0 1,0 0-1,0 1 0,-1-1 1,1 1-1,0-1 1,0 0-1,0 1 0,0 0 1,0-1-1,0 1 0,2-1 1,6-1-6,1 1 0,-1 0 1,1 1-1,-1 0 1,13 1-1,-2 0-332,0-1-355,49-2-5752,-19-8-5797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6.345"/>
    </inkml:context>
    <inkml:brush xml:id="br0">
      <inkml:brushProperty name="width" value="0.025" units="cm"/>
      <inkml:brushProperty name="height" value="0.025" units="cm"/>
    </inkml:brush>
  </inkml:definitions>
  <inkml:trace contextRef="#ctx0" brushRef="#br0">0 18 13293,'0'0'10730,"51"0"-9225,-36 0-832,2 0-545,2 0-96,1-1-513,1-4-1504,-1 0-1475,-5-2-2978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3.823"/>
    </inkml:context>
    <inkml:brush xml:id="br0">
      <inkml:brushProperty name="width" value="0.025" units="cm"/>
      <inkml:brushProperty name="height" value="0.025" units="cm"/>
    </inkml:brush>
  </inkml:definitions>
  <inkml:trace contextRef="#ctx0" brushRef="#br0">0 186 12107,'0'-3'670,"0"0"-1,1 0 0,-1-1 0,0 1 0,1 0 0,0 0 0,0 0 0,0 0 1,0 0-1,1 0 0,1-4 0,-1 4-352,0 0 1,0 1-1,1 0 1,-1-1-1,0 1 1,1 0 0,-1 0-1,1 0 1,0 1-1,3-3 1,1 1-59,1 0 0,0 1 0,0 0 0,0 0 0,0 1 0,0 0 0,1 0 0,10 1 0,-18 0-250,1 0 1,0 0 0,-1 0-1,1 0 1,-1 0 0,1 1-1,-1-1 1,1 1 0,-1-1-1,0 1 1,1-1 0,-1 1-1,0 0 1,1 0 0,-1-1-1,0 1 1,0 0 0,1 0-1,-1 0 1,0 1 0,0-1-1,0 0 1,0 0 0,0 2-1,1 1 1,-1 0 0,1-1-1,-1 1 1,0 0 0,-1 0-1,1 0 1,-1 0-1,0-1 1,0 8 0,-2 10 14,-1 0 1,-10 40-1,9-47 18,3-8-44,-1 1 20,0 0 0,0-1 0,1 2 1,1-1-1,-1 14 0,1-20-3,1 0 0,-1 0-1,0 1 1,0-1 0,1 0 0,-1 0 0,1 0 0,-1 0 0,1 0 0,0 0-1,-1 0 1,1 0 0,0 0 0,0 0 0,0 0 0,0 0 0,0 0 0,-1-1-1,1 1 1,1 0 0,-1-1 0,0 1 0,0-1 0,0 1 0,0-1 0,0 1 0,0-1-1,1 0 1,-1 1 0,0-1 0,0 0 0,1 0 0,-1 0 0,0 0 0,0 0-1,0 0 1,1-1 0,-1 1 0,0 0 0,0-1 0,2 0 0,5-1 6,0 0 1,0-1-1,1 0 1,-2-1-1,1 0 1,0 0 0,-1-1-1,0 0 1,0 0-1,0-1 1,-1 1-1,1-2 1,-2 1-1,1-1 1,-1 1 0,8-13-1,-6 8-9,-1 1 0,0-2 0,0 1-1,-1-1 1,-1 0 0,0 0 0,-1 0 0,0 0-1,0-1 1,0-22 0,-5 31 435,-3 13-324,-2 16-74,6-18-36,-2 8 123,2 0 0,0 0 0,0 1 0,2-1 0,1 17 0,-1-29-92,-1-1 0,1 1 0,-1-1 1,1 1-1,0-1 0,0 0 0,0 1 0,0-1 1,0 0-1,0 0 0,1 1 0,-1-1 0,1 0 0,-1 0 1,1-1-1,0 1 0,0 0 0,0-1 0,0 1 1,0-1-1,0 1 0,0-1 0,1 0 0,-1 0 1,0 0-1,1 0 0,-1 0 0,1-1 0,-1 1 0,1-1 1,-1 0-1,1 1 0,-1-1 0,1 0 0,-1 0 1,1-1-1,0 1 0,2-1 0,1-1-9,-1 1-1,0-1 1,0 0 0,0 0-1,0-1 1,0 1-1,-1-1 1,1 0 0,-1-1-1,0 1 1,1-1-1,-2 0 1,1 0 0,0 0-1,-1 0 1,0 0-1,0-1 1,0 0 0,0 1-1,-1-1 1,3-8-1,0 0-24,0-1-1,-1 0 1,0 0-1,-1 0 1,-1 0-1,1-29 1,-7 17-7,4 26-4,-1 0 0,1 0 1,0 0-1,0 0 0,-1 0 1,1 0-1,0 0 0,-1 0 0,1-1 1,0 1-1,0 0 0,-1 0 1,1 0-1,0 0 0,-1 0 0,1 0 1,0 1-1,0-1 0,-1 0 0,1 0 1,0 0-1,0 0 0,-1 0 1,1 0-1,0 0 0,0 1 0,-1-1 1,1 0-1,0 0 0,0 0 1,0 0-1,-1 1 0,1-1 0,0 0 1,0 0-1,0 1 0,0-1 1,-1 0-1,1 0 0,0 1 0,0-1 1,-3 5-9,0 0 1,1-1 0,0 1-1,-1 0 1,2 1 0,-3 7-1,2-7 13,1 1 0,0 0-1,0-1 1,1 1 0,0 0 0,0-1-1,2 14 1,-2-19 1,1 1 0,-1 0-1,1-1 1,0 1 0,0-1 0,0 1-1,0-1 1,0 1 0,0-1 0,0 0 0,0 0-1,0 1 1,1-1 0,-1 0 0,0 0-1,1 0 1,-1 0 0,1 0 0,-1-1 0,1 1-1,0 0 1,-1-1 0,1 1 0,0-1-1,-1 0 1,1 1 0,0-1 0,0 0 0,-1 0-1,1 0 1,0 0 0,0 0 0,2-1-1,3-1 3,0 0-1,-1 0 0,1 0 1,-1-1-1,0 0 0,0 0 1,0-1-1,0 1 0,0-1 0,-1-1 1,0 1-1,1-1 0,-2 0 1,1 0-1,-1 0 0,1 0 1,3-9-1,0 4-1,-1-1 0,-1-1 0,0 1 1,-1-1-1,0 0 0,0-1 0,-1 1 0,2-17 1,-19 88 25,7-39 100,2 1-1,0 0 0,0-1 1,1 30-1,3-49-128,0 1 1,0-1-1,0 0 1,0 0-1,0 0 1,0 0-1,1 0 1,-1 1 0,0-1-1,1 0 1,-1 0-1,1 0 1,-1 0-1,1 0 1,-1 0-1,1 0 1,0 0-1,0 0 1,-1-1-1,1 1 1,0 0-1,0 0 1,0-1-1,0 1 1,0 0-1,0-1 1,0 1-1,0-1 1,0 1 0,0-1-1,0 0 1,1 1-1,-1-1 1,0 0-1,0 0 1,0 0-1,0 0 1,0 0-1,1 0 1,-1 0-1,0 0 1,0 0-1,0-1 1,0 1-1,2-1 1,2 0 4,1-1-1,-1 0 1,0 0 0,0 0-1,0-1 1,0 0 0,0 0-1,5-4 1,3-5-49,0-1 1,-2 0-1,1 0 1,-1-1-1,11-21 0,-16 26 17,-1 0-1,0-1 0,-1 0 0,0 0 1,0 0-1,-1 0 0,-1-1 0,0 1 1,2-21-1,-6 44 10,0 0-1,-1 0 1,0 0-1,-8 19 1,-6 24 103,14-39 12,1 1 0,0 0-1,2 33 1,0-50-98,1 1-1,-1-1 1,0 0-1,0 1 1,1-1-1,-1 0 0,1 1 1,0-1-1,-1 0 1,1 1-1,0-1 1,0 0-1,-1 0 1,1 0-1,0 0 1,0 0-1,0 0 1,0 0-1,1 0 1,-1 0-1,0 0 0,0-1 1,0 1-1,1 0 1,-1-1-1,0 1 1,1-1-1,-1 0 1,1 1-1,-1-1 1,0 0-1,1 0 1,-1 0-1,1 0 1,-1 0-1,1 0 0,-1 0 1,0 0-1,1-1 1,-1 1-1,0-1 1,2 0-1,2 0-257,0 0 0,-1 0 0,1-1 0,-1 1 0,1-1 0,-1-1 0,0 1 0,0 0 0,0-1 0,0 0 0,7-6 0,-8 4-909,1-1 0,-1 1-1,-1-1 1,1 1 0,-1-1 0,0 0-1,0 0 1,0 0 0,-1 0 0,0 0-1,0-1 1,-1-10 0,0-23-8400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4.238"/>
    </inkml:context>
    <inkml:brush xml:id="br0">
      <inkml:brushProperty name="width" value="0.025" units="cm"/>
      <inkml:brushProperty name="height" value="0.025" units="cm"/>
    </inkml:brush>
  </inkml:definitions>
  <inkml:trace contextRef="#ctx0" brushRef="#br0">0 0 10378,'0'0'15791,"0"9"-14259,0-3-1425,0 0-1,1 1 1,-1-1 0,1 0-1,0 1 1,1-1 0,-1 0 0,1 0-1,4 7 1,-5-10-387,1 0 0,0 0 0,1 0 1,-1 0-1,1 0 0,-1-1 0,1 1 0,0-1 0,0 1 1,0-1-1,0 0 0,0 0 0,5 2 0,6 0-3294,1 0 0,0 0 0,0-2-1,25 2 1,-20-2 2744,-5-1 3349,-3-1 14848,-18 2-16910,1 0 0,0 1-1,0-1 1,0 1 0,0 0-1,0 0 1,-4 4 0,7-5-402,-1-1 0,2 1 1,-1 0-1,0 0 0,0 0 1,0 0-1,1 0 0,-1 0 1,1 0-1,0 1 1,0-1-1,0 1 0,0-1 1,0 0-1,0 1 0,0 0 1,0 3-1,2-5-144,-1 1-1,1-1 1,0 0-1,-1 0 1,1 0 0,0 0-1,0 0 1,0 0-1,0 0 1,0-1 0,0 1-1,0 0 1,0 0-1,0-1 1,0 1 0,0-1-1,0 1 1,1-1-1,1 1 1,32 12-1533,-22-8 1092,-7-3 231,6 3 138,0 0-1,0 0 1,0 2 0,13 8 0,-24-14 195,0 0 0,1-1 1,-1 1-1,0 0 0,0 0 1,0 0-1,0 0 0,0 0 1,0 0-1,-1 0 1,1 0-1,0 0 0,0 0 1,-1 0-1,1 0 0,-1 1 1,1-1-1,-1 0 0,1 1 1,-1-1-1,0 0 0,0 1 1,0-1-1,0 0 1,0 1-1,0-1 0,0 0 1,0 1-1,0-1 0,0 0 1,-1 1-1,1-1 0,-1 0 1,1 0-1,-1 1 1,1-1-1,-1 0 0,0 0 1,1 0-1,-1 0 0,0 0 1,0 0-1,0 0 0,0 0 1,0 0-1,0 0 0,0 0 1,0-1-1,0 1 1,-1 0-1,1-1 0,-3 2 1,-7 5 267,0-1 1,-1 0 0,-18 7-1,25-11-347,0 0 0,1-1-1,-1 0 1,-1 0 0,1 0 0,0-1-1,0 1 1,0-1 0,0 0-1,0-1 1,-10-1 0,15 1-173,-1 1 0,0 0 1,0-1-1,1 1 0,-1-1 0,0 1 0,0-1 1,1 0-1,-1 1 0,1-1 0,-1 1 0,1-1 1,-1 0-1,1 0 0,-1 1 0,1-1 0,0 0 1,-1 0-1,1 0 0,0 1 0,0-1 1,-1 0-1,1 0 0,0 0 0,0 0 0,0-1 1,3-14-7436,9-1-4187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4.596"/>
    </inkml:context>
    <inkml:brush xml:id="br0">
      <inkml:brushProperty name="width" value="0.025" units="cm"/>
      <inkml:brushProperty name="height" value="0.025" units="cm"/>
    </inkml:brush>
  </inkml:definitions>
  <inkml:trace contextRef="#ctx0" brushRef="#br0">99 110 16976,'0'0'9187,"10"1"-7553,-2-2-1490,0 1 1,1-1-1,-1 0 1,0-1-1,0 0 1,14-5-1,-20 6-150,0 0-1,0 1 0,0-1 0,0 0 0,0-1 0,0 1 0,0 0 0,0 0 0,-1-1 0,1 1 0,0-1 0,-1 1 0,0-1 0,1 0 0,-1 0 0,0 1 0,0-1 0,0 0 0,0 0 0,0 0 0,0 0 1,0-1-1,-1 1 0,1 0 0,-1 0 0,0 0 0,0 0 0,1-1 0,-1 1 0,-1 0 0,1 0 0,0 0 0,0 0 0,-1-1 0,1 1 0,-1 0 0,-1-3 0,0 3 7,1 0 0,-1 0 0,1 0-1,-1 0 1,0 0 0,0 1-1,0-1 1,0 1 0,0-1 0,0 1-1,0 0 1,0 0 0,0 0-1,-1 0 1,1 0 0,0 0 0,-1 1-1,1-1 1,-1 1 0,1 0 0,-1-1-1,1 1 1,-4 1 0,-1-2 0,-1 1 0,1 1 0,0-1 0,-1 1 1,1 1-1,-14 4 0,15-3 32,-1 1-1,1-1 1,0 2-1,0-1 0,0 1 1,1 0-1,-1 0 1,1 0-1,1 1 1,-1 0-1,1 0 1,0 0-1,0 0 1,-4 11-1,6-14-20,1 0 0,-1 1-1,1-1 1,0 0-1,0 1 1,0 0 0,0-1-1,1 1 1,-1-1-1,1 1 1,0 0 0,0-1-1,1 1 1,-1 0-1,1-1 1,-1 1 0,1-1-1,0 1 1,1-1-1,-1 1 1,0-1-1,1 0 1,0 1 0,0-1-1,0 0 1,0 0-1,0-1 1,1 1 0,-1 0-1,6 3 1,-2-2-349,-1 0 0,2-1 0,-1 1 0,0-1 0,0-1 0,9 3 0,25 2-6638,-6-6-5527</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5.757"/>
    </inkml:context>
    <inkml:brush xml:id="br0">
      <inkml:brushProperty name="width" value="0.025" units="cm"/>
      <inkml:brushProperty name="height" value="0.025" units="cm"/>
    </inkml:brush>
  </inkml:definitions>
  <inkml:trace contextRef="#ctx0" brushRef="#br0">156 229 5573,'0'0'11531,"-9"-1"-8835,-33-4-411,39 5-2118,-1 0-1,1 1 1,0 0 0,0 0 0,-1 0-1,1 0 1,0 0 0,0 0 0,0 1-1,0 0 1,1-1 0,-1 1 0,0 0-1,1 0 1,-1 1 0,1-1-1,0 0 1,-1 1 0,1 0 0,-1 3-1,-32 54 790,33-57-861,1 0-1,-1 1 1,1-1-1,0 1 1,0-1-1,1 1 1,-1 0 0,0 6-1,2-9-85,-1-1 0,0 1 0,0 0 0,0 0 1,0-1-1,1 1 0,-1 0 0,0-1 0,0 1 0,1-1 0,-1 1 0,1 0 1,-1-1-1,1 1 0,-1-1 0,1 1 0,-1-1 0,1 1 0,-1-1 0,1 0 0,-1 1 1,1-1-1,0 1 0,-1-1 0,1 0 0,0 0 0,-1 1 0,1-1 0,0 0 0,-1 0 1,1 0-1,0 0 0,-1 0 0,1 0 0,0 0 0,0 0 0,-1 0 0,1 0 0,0 0 1,-1-1-1,1 1 0,0 0 0,-1 0 0,1-1 0,0 1 0,-1 0 0,1-1 1,0 0-1,8-3 7,-1 0 1,1-1 0,-1 0-1,-1 0 1,1-1 0,-1 0-1,0 0 1,0-1 0,-1 0-1,6-8 1,54-79 51,-59 81-51,5-5 12,-9 19-34,-3 12-26,-7 41 45,4-40 49,1 1 0,0-1 0,2 0-1,-1 1 1,2 0 0,2 19 0,-3-32-39,0 0 1,1 0-1,-1 0 0,1 0 0,0 0 1,0 0-1,-1 0 0,1-1 0,0 1 1,1 0-1,-1-1 0,0 1 0,0 0 1,1-1-1,-1 1 0,1-1 0,-1 0 1,1 0-1,-1 1 0,1-1 0,0 0 1,0 0-1,0-1 0,-1 1 0,1 0 1,0-1-1,0 1 0,0-1 0,0 1 1,0-1-1,0 0 0,0 0 0,0 0 1,0 0-1,0 0 0,0 0 0,0-1 1,0 1-1,0-1 0,0 1 0,0-1 1,0 0-1,0 0 0,2-1 0,4-1 33,1-2 1,-1 1-1,1-1 0,-1 0 0,0-1 0,-1 0 0,14-13 0,-14 10-46,0 1-1,0-2 1,-1 1 0,-1-1 0,1 0-1,-2 0 1,1 0 0,-1-1-1,-1 1 1,0-1 0,-1 0-1,0 0 1,0 0 0,-1 0-1,-1-18 1,1 29-12,-1-1 0,0 1 0,0 0 0,0 0 0,0 0-1,0-1 1,0 1 0,0 0 0,0 0 0,0-1 0,0 1 0,0 0 0,0 0 0,0 0 0,0-1-1,0 1 1,0 0 0,0 0 0,0-1 0,0 1 0,0 0 0,0 0 0,-1 0 0,1-1 0,0 1 0,0 0-1,0 0 1,0 0 0,0 0 0,0-1 0,-1 1 0,1 0 0,0 0 0,0 0 0,0 0 0,-1 0 0,1 0-1,0-1 1,0 1 0,0 0 0,-1 0 0,1 0 0,0 0 0,0 0 0,0 0 0,-1 0 0,1 0-1,0 0 1,0 0 0,-1 0 0,1 0 0,0 0 0,0 0 0,0 0 0,-1 0 0,1 0 0,0 1 0,0-1-1,-1 0 1,1 0 0,0 0 0,0 0 0,0 0 0,0 0 0,-1 1 0,1-1 0,0 0 0,-11 14-75,4 4 83,2 0 0,0 0 0,1 0 0,1 0 0,1 1 0,0 28 0,2-47-3,-1 1 1,1 0 0,0 0 0,0 0 0,0 0-1,0 0 1,0 0 0,1 0 0,-1 0-1,0 0 1,0 0 0,1 0 0,-1-1 0,0 1-1,1 0 1,-1 0 0,1 0 0,-1-1 0,1 1-1,-1 0 1,1 0 0,-1-1 0,1 1 0,0 0-1,0-1 1,-1 1 0,1-1 0,0 1 0,0-1-1,0 1 1,-1-1 0,1 0 0,0 1 0,0-1-1,0 0 1,0 0 0,0 0 0,0 1-1,0-1 1,0 0 0,-1 0 0,1 0 0,0 0-1,0-1 1,0 1 0,0 0 0,0 0 0,0-1-1,0 1 1,1-1 0,3-1 16,0 0 1,0 0-1,-1 0 1,1-1-1,-1 0 1,1 0-1,6-6 1,2-6-37,0-1 0,-1 1-1,-1-2 1,13-24 0,10-15-598,-35 60 584,1 0 0,-1 0 0,1 0 0,0 0-1,0 0 1,0 0 0,2 6 0,-1 6 27,-1 1-25,-1-11 69,1 0 0,0 0-1,0 1 1,1-1-1,-1 0 1,1 0-1,3 10 1,-3-15-27,0 1 0,0-1 0,0 0 0,0 1 0,0-1 0,1 0 0,-1 0 0,0 0 0,1 0 0,-1 0 0,0 0 0,1 0 0,-1 0 0,1 0 0,-1-1 0,1 1 0,0-1 1,-1 1-1,1-1 0,0 0 0,-1 1 0,1-1 0,0 0 0,-1 0 0,1 0 0,0 0 0,-1-1 0,1 1 0,0 0 0,-1-1 0,1 1 0,-1-1 0,4-1 0,2 0 0,-1-1 0,1-1-1,0 1 1,-1-1 0,0 0-1,0-1 1,0 1 0,0-1 0,-1 0-1,0-1 1,0 1 0,0-1-1,-1 0 1,0 0 0,0-1 0,4-9-1,0 1 4,0-2 0,-2 1 0,0-1 0,-1 0 0,6-31 0,-10 38-4,1 1-8,-1 1 0,0-1 1,0 1-1,-1-1 0,0 0 0,-1 1 1,-1-10-1,-12 65-70,7-19 41,-7 31 72,2 0 1,3 0-1,2 1 1,1 63-1,8-109-44,0-1 0,0 1 1,2-1-1,0 0 0,0 0 0,1 0 0,10 17 0,-8-14-55,1 1 0,-2-1-1,6 24 1,-12-18 46,-1-22 14,1 1 0,0-1 0,-1 0 0,1 0 0,-1 0 0,1 0 1,0 0-1,-1 0 0,1 0 0,-1 0 0,1 0 0,0 0 0,-1 0 1,1 0-1,-1 0 0,1 0 0,0-1 0,-1 1 0,1 0 0,-1 0 1,1 0-1,0 0 0,-1-1 0,1 1 0,0 0 0,-1 0 0,1-1 1,0 1-1,-1-1 0,-26-32 517,19 21-515,2-1 0,-1-1 0,1 1 0,1-1-1,1 0 1,0 0 0,0 0 0,2 0 0,0-1 0,0 0-1,1 1 1,1-1 0,3-27 0,-1 37-39,-1 1 0,1-1 0,0 1 1,0 0-1,0-1 0,1 1 0,-1 0 0,1 1 0,0-1 1,0 0-1,1 1 0,-1 0 0,1 0 0,-1 0 1,1 0-1,0 0 0,8-3 0,7-4-964,1 2 0,36-11-1,-17 6-2326,10-6-3034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6.848"/>
    </inkml:context>
    <inkml:brush xml:id="br0">
      <inkml:brushProperty name="width" value="0.025" units="cm"/>
      <inkml:brushProperty name="height" value="0.025" units="cm"/>
    </inkml:brush>
  </inkml:definitions>
  <inkml:trace contextRef="#ctx0" brushRef="#br0">112 211 4644,'2'-8'6828,"-2"5"-6511,3-10 1389,-1 1 1,-1 0-1,0-1 1,-1-13-1,0 24-1447,0 0-1,0 1 1,0-1 0,0 0 0,-1 1-1,1-1 1,-1 0 0,1 1-1,-1-1 1,0 0 0,1 1 0,-1-1-1,0 1 1,0 0 0,0-1 0,0 1-1,-3-3 1,3 4-169,-1-1 1,0 1-1,1-1 0,-1 1 1,0 0-1,1 0 0,-1 0 1,0 0-1,1 0 0,-1 0 0,0 0 1,1 0-1,-1 1 0,0-1 1,1 0-1,-1 1 0,1 0 1,-1-1-1,1 1 0,-1 0 1,1 0-1,-1 0 0,-1 1 1,-2 2-26,-1 1 0,1-1 0,0 1 0,0 0 0,0 1 0,0-1 0,1 1 0,0 0 0,-4 8 0,6-10-44,0-1 0,0 1 0,0 0 0,1 0 0,-1 0 0,1 0 1,0 0-1,0 0 0,1 0 0,-1 0 0,1 0 0,0 0 0,0 0 0,0 0 1,0 0-1,1 0 0,2 8 0,-2-10-17,-1-1-1,1 0 1,0 0 0,0 0 0,0 0-1,0 0 1,0 0 0,1 0 0,-1 0-1,0 0 1,0-1 0,1 1 0,-1 0-1,0-1 1,1 1 0,-1-1 0,0 1-1,1-1 1,-1 0 0,1 0 0,-1 1-1,1-1 1,-1 0 0,1 0 0,-1-1-1,0 1 1,1 0 0,-1 0 0,1-1-1,-1 1 1,3-2 0,1 1 6,0-1 1,1 0-1,-1 0 0,0-1 1,0 1-1,0-1 0,5-5 1,4-4-26,-1 0 0,0-2 0,-1 0 0,-1 0 0,12-20 0,-17 25 16,-1 0 1,0-1 0,0 1 0,-1-1 0,-1 0 0,0 0 0,0-1 0,-1 1 0,0-1 0,0-13-1,-2 23 2,0 1 0,0 0-1,0 0 1,1 0 0,-1 0-1,0 0 1,0 0-1,0-1 1,0 1 0,0 0-1,0 0 1,0 0 0,0 0-1,0 0 1,0-1-1,0 1 1,0 0 0,0 0-1,0 0 1,0 0 0,0 0-1,0 0 1,0-1-1,0 1 1,0 0 0,0 0-1,0 0 1,0 0 0,-1 0-1,1-1 1,0 1 0,0 0-1,0 0 1,0 0-1,0 0 1,0 0 0,0 0-1,0 0 1,0 0 0,-1 0-1,1-1 1,0 1-1,0 0 1,0 0 0,0 0-1,0 0 1,-1 0 0,1 0-1,0 0 1,0 0-1,0 0 1,0 0 0,0 0-1,-1 0 1,1 0 0,0 0-1,0 0 1,0 0-1,-8 10 113,-5 18 203,10-14-214,0 0 0,1 0 1,1 0-1,0 0 0,1 0 1,1 0-1,0 0 0,5 26 0,-5-37-91,0 1-1,0-1 0,0 1 0,0-1 0,1 0 0,-1 1 1,1-1-1,0 0 0,0 0 0,0 0 0,0 0 0,0-1 1,1 1-1,-1-1 0,1 1 0,0-1 0,-1 0 0,1 0 1,0 0-1,1 0 0,-1-1 0,0 1 0,0-1 0,1 0 1,-1 0-1,1 0 0,-1 0 0,1 0 0,-1-1 0,1 0 1,-1 0-1,1 0 0,-1 0 0,1 0 0,-1-1 0,1 1 1,-1-1-1,1 0 0,6-3 0,-1 0-34,-1 0-1,0-1 1,1 0 0,-2-1-1,1 1 1,0-1 0,-1-1-1,0 0 1,-1 0 0,0 0-1,0-1 1,0 1 0,-1-1-1,0-1 1,-1 1 0,1-1 0,-2 0-1,1 0 1,-1 0 0,-1 0-1,3-13 1,-24 56-74,17-24 129,-1 0 1,2 0-1,0 0 1,0 0 0,1 0-1,1 20 1,-1-28-26,1 0 0,-1 0 0,1 0 0,-1 0 0,1 0 0,0 0 0,0 0 0,0 0 0,0 0 0,0 0 0,0 0 0,0 0 0,1-1 0,-1 1 0,1-1 0,-1 1 0,1-1 0,0 1 0,-1-1 0,1 0 0,0 0 0,0 0 0,0 0 0,0 0 0,0 0 0,0 0 0,0-1 0,0 1 0,0-1 0,1 1 0,-1-1 0,0 0 0,0 0 0,0 0 0,0 0 0,1-1 0,1 1 0,3-2 1,-1 1 0,1-1 0,-1 0 0,0-1 0,0 1 0,0-1-1,0-1 1,-1 1 0,1-1 0,-1 0 0,0 0 0,0 0 0,0-1 0,-1 0 0,1 0 0,-1 0 0,0 0 0,6-11-1,-4 6 4,-1-1-1,0 1 1,0-1-1,-1 0 0,-1 0 1,0 0-1,0-1 0,-1 1 1,1-23-1,-6 24-24,-5 20-17,-4 24-13,10-23 87,0 0 0,1 0 0,1 0 0,0 0-1,0 0 1,1 0 0,4 18 0,-5-27-54,1 1 0,0-1 0,0 1 0,1-1 0,-1 0 0,0 1 1,1-1-1,0 0 0,-1 0 0,1 0 0,0 0 0,0 0 0,0-1 0,0 1 0,0-1 0,1 1 1,-1-1-1,0 0 0,1 1 0,-1-1 0,1 0 0,-1-1 0,1 1 0,-1 0 0,1-1 0,0 0 1,-1 1-1,1-1 0,0 0 0,-1 0 0,1-1 0,0 1 0,-1 0 0,1-1 0,-1 0 0,4-1 0,-3 2-274,0-1-1,0 0 0,-1 0 0,1 0 0,0 0 1,-1-1-1,1 1 0,-1-1 0,1 1 0,3-5 0,-4 4-356,0 0-1,0 0 1,0 0-1,0-1 0,-1 1 1,1-1-1,-1 1 0,1-1 1,-1 0-1,1-5 1,2-17-6940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7.192"/>
    </inkml:context>
    <inkml:brush xml:id="br0">
      <inkml:brushProperty name="width" value="0.025" units="cm"/>
      <inkml:brushProperty name="height" value="0.025" units="cm"/>
    </inkml:brush>
  </inkml:definitions>
  <inkml:trace contextRef="#ctx0" brushRef="#br0">0 0 14478,'0'0'9513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7.999"/>
    </inkml:context>
    <inkml:brush xml:id="br0">
      <inkml:brushProperty name="width" value="0.025" units="cm"/>
      <inkml:brushProperty name="height" value="0.025" units="cm"/>
    </inkml:brush>
  </inkml:definitions>
  <inkml:trace contextRef="#ctx0" brushRef="#br0">1 255 3619,'0'0'887,"6"-9"-551,29-52 3166,-22 23 3326,-8-2 3987,-7 86-9634,2 48-545,1-85-616,0 0 0,0 0-1,1 0 1,0-1 0,0 1 0,1 0 0,7 14-1,-8-21-11,-1 1 0,1 0 0,-1-1 0,1 1 0,0-1 0,0 1 0,0-1 0,0 0 0,0 0 0,1 0 0,-1 0 0,1-1 0,-1 1 0,1 0 0,0-1 0,-1 0 0,1 0 0,0 0 0,0 0 0,0 0 0,0 0 0,0-1 0,0 0 0,0 1 0,0-1 0,0 0-1,0 0 1,0-1 0,0 1 0,0-1 0,0 1 0,0-1 0,0 0 0,0 0 0,0 0 0,-1-1 0,1 1 0,0-1 0,-1 1 0,3-3 0,7-4 23,-1 0-1,0 0 1,-1-2-1,0 1 1,0-1-1,-1 0 1,12-18 0,-13 16-9,-1 0 0,0-1 0,0 0 1,-1-1-1,-1 1 0,0-1 0,-1 0 1,-1 0-1,0 0 0,-1 0 0,1-21 1,-14 83 126,10-33-101,0 0 0,2 0 1,-1 0-1,2 0 0,0 0 0,8 28 0,-9-39-12,1 0-1,-1 0 1,1-1-1,0 1 1,0-1-1,0 1 1,0-1-1,1 0 1,-1 0-1,1 0 1,0 0-1,0 0 1,0-1-1,0 1 1,1-1-1,-1 0 1,1 0-1,-1 0 1,1-1-1,-1 1 1,1-1-1,0 1 1,0-1-1,0-1 1,0 1-1,0 0 1,0-1-1,0 0 1,0 0-1,0 0 1,5-1-1,-2-1-1,-1 1-1,0-1 0,0 0 0,0 0 0,0 0 0,0-1 0,-1 0 0,1 0 1,-1-1-1,0 1 0,0-1 0,0 0 0,0-1 0,-1 1 0,1-1 0,-1 0 0,-1 0 1,1 0-1,-1-1 0,1 1 0,-1-1 0,3-9 0,0 1-24,-1 0-1,-1 0 1,0 0-1,0-1 1,-2 0-1,0 1 1,0-1-1,-2-24 1,-1 34-30,0 0 0,0 1 0,0-1 1,0 1-1,-1 0 0,0-1 0,0 1 1,0 0-1,0 0 0,-1 0 0,0 0 1,0 1-1,0-1 0,-6-5 1,8 8-47,0 0 0,0 0 0,-1 0 0,1 0 1,0 0-1,0 0 0,-1 0 0,1 1 1,0-1-1,-1 1 0,1-1 0,-1 1 1,1-1-1,-1 1 0,1 0 0,-1 0 1,1 0-1,0-1 0,-1 2 0,1-1 1,-1 0-1,1 0 0,-1 0 0,1 1 1,-1-1-1,1 1 0,-1-1 0,1 1 1,0-1-1,-1 1 0,1 0 0,0 0 1,0 0-1,-1-1 0,1 1 0,0 0 1,0 1-1,0-1 0,0 0 0,0 0 1,1 0-1,-1 1 0,0-1 0,0 0 1,1 1-1,-2 1 0,-1 5-654,-1 1 0,1-1 1,1 0-1,-1 1 0,2 0 0,-2 8 1,0 31-5456,3-22 410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9.055"/>
    </inkml:context>
    <inkml:brush xml:id="br0">
      <inkml:brushProperty name="width" value="0.025" units="cm"/>
      <inkml:brushProperty name="height" value="0.025" units="cm"/>
    </inkml:brush>
  </inkml:definitions>
  <inkml:trace contextRef="#ctx0" brushRef="#br0">57 402 6502,'0'0'19037,"-5"-8"-18765,-14-23-32,19 31-176,0 0 0,0 0-1,0 0 1,0-1 0,0 1 0,-1 0-1,1 0 1,0 0 0,0-1-1,0 1 1,0 0 0,-1 0 0,1 0-1,0 0 1,0-1 0,0 1-1,-1 0 1,1 0 0,0 0 0,0 0-1,-1 0 1,1 0 0,0 0-1,0 0 1,-1 0 0,1 0 0,0 0-1,0 0 1,-1 0 0,1 0-1,0 0 1,0 0 0,-1 0 0,1 0-1,0 0 1,0 0 0,-1 0-1,1 0 1,0 0 0,0 0 0,0 0-1,-1 1 1,1-1 0,0 0-1,0 0 1,-1 1 0,-9 14 1105,-1 22-315,10-33-801,1-1 0,0 1 0,0 0 0,0 0 0,1-1 0,-1 1 0,1 0 0,0-1 0,0 1 0,0-1 0,0 1-1,1-1 1,-1 1 0,1-1 0,0 0 0,4 6 0,-4-7-47,0 0 1,1-1-1,-1 1 0,0 0 1,1-1-1,-1 0 0,1 0 1,0 1-1,-1-1 0,1-1 1,0 1-1,-1 0 0,1-1 1,0 1-1,0-1 0,0 0 1,0 0-1,-1 0 0,1 0 1,0-1-1,0 1 0,0-1 1,3-1-1,-2 1-1,1-1-1,0 0 1,-1-1 0,1 1-1,-1-1 1,0 1 0,0-1-1,0-1 1,0 1 0,0-1-1,-1 1 1,5-6 0,37-58 6,-23 33-115,-18 28 75,21-23-150,-25 29 177,1 0-1,-1 0 1,0 0-1,1 0 1,-1-1-1,1 1 1,-1 0-1,0 0 1,1 0-1,-1 0 1,1 0-1,-1 0 1,0 0-1,1 0 1,-1 0-1,1 0 1,-1 0-1,0 0 1,1 1-1,-1-1 1,0 0-1,1 0 1,-1 0-1,1 0 1,-1 1-1,0-1 1,1 0-1,-1 0 1,1 1-1,8 21-50,12 98 10,-21-119 43,0-1 1,0 0-1,0 1 0,0-1 0,0 0 0,0 1 1,0-1-1,0 0 0,1 0 0,-1 1 1,0-1-1,0 0 0,0 0 0,0 1 1,0-1-1,1 0 0,-1 0 0,0 1 1,0-1-1,0 0 0,1 0 0,-1 0 1,0 1-1,0-1 0,1 0 0,-1 0 1,0 0-1,1 0 0,-1 0 0,0 0 1,0 1-1,1-1 0,-1 0 0,0 0 1,1 0-1,-1 0 0,0 0 0,0 0 1,1 0-1,13-9 22,7-14 10,-17 17-52,0 0 0,0 0 0,-1-1-1,0 0 1,0 0 0,3-11 0,-1-1-20,-1 15-286,-1-1 1,0 1-1,1 0 1,0 0-1,0 1 1,0-1-1,0 1 1,0-1 0,1 2-1,0-1 1,7-3-1,14-11-2559,-19 12 2018,-1 0-1,-1 0 1,1-1-1,-1 0 1,0 0 0,0 0-1,-1-1 1,0 0-1,0 0 1,0 0-1,-1 0 1,0-1-1,0 1 1,1-9 0,4-44-2111,-6-2 3919,0-9 6788,-20 200-1973,9-68-3634,-3 61-1,11-95-1861,-1-17-194,1 0 1,1 0-1,0 0 0,0-1 1,1 1-1,0 0 1,0 0-1,1 0 1,1-1-1,0 1 1,6 13-1,-9-22-66,0-1 0,0 1-1,0-1 1,0 1 0,0-1 0,1 1 0,-1-1 0,0 1-1,0-1 1,1 0 0,-1 1 0,0-1 0,1 1-1,-1-1 1,0 0 0,1 1 0,-1-1 0,0 0 0,1 0-1,-1 1 1,1-1 0,-1 0 0,1 0 0,-1 1-1,0-1 1,1 0 0,-1 0 0,1 0 0,-1 0-1,1 0 1,-1 0 0,1 0 0,-1 0 0,1 0 0,-1 0-1,1 0 1,-1 0 0,1 0 0,0 0 0,5-21-20,-9-32-38,-2 39 146,0 0 1,0 1-1,-2 0 1,0 0 0,0 1-1,-1-1 1,-1 1 0,0 1-1,-14-14 1,59 25 647,92 4-10660,-102-4 3225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9.446"/>
    </inkml:context>
    <inkml:brush xml:id="br0">
      <inkml:brushProperty name="width" value="0.025" units="cm"/>
      <inkml:brushProperty name="height" value="0.025" units="cm"/>
    </inkml:brush>
  </inkml:definitions>
  <inkml:trace contextRef="#ctx0" brushRef="#br0">110 12 9545,'0'0'298,"0"-1"1,0 1-1,0 0 0,0-1 1,0 1-1,0-1 0,0 1 1,0 0-1,0-1 0,0 1 1,0 0-1,0-1 0,0 1 1,0 0-1,0-1 0,0 1 1,0-1-1,0 1 0,0 0 1,-1-1-1,1 1 0,0 0 1,0 0-1,0-1 0,-1 1 1,1 0-1,0-1 0,0 1 1,-1 0-1,1 0 0,0 0 1,-1-1-1,1 1 0,0 0 1,-1 0-1,1 0 0,0 0 1,-1-1-1,0 1 0,-18 5 3415,-17 17-1999,34-21-1590,-2 2 39,0 0-1,0 0 1,0 0-1,1 1 0,-1-1 1,1 1-1,0 0 0,0 0 1,1 0-1,-1 0 0,1 0 1,0 1-1,-2 5 0,7-9-275,1 0-1,-1-1 0,1 1 1,-1-1-1,1 1 0,-1-1 0,1 0 1,0-1-1,6 0 0,23-4-1009,0 1 1,37 2-1,-70 2 1163,1 0 0,-1 0 1,0 0-1,1 0 0,-1 0 0,0 0 1,1 0-1,-1 0 0,0 0 0,1 0 1,-1 0-1,0 0 0,1 0 0,-1 1 0,0-1 1,0 0-1,1 0 0,-1 0 0,0 1 1,1-1-1,-1 0 0,0 0 0,0 0 1,1 1-1,-1-1 0,0 0 0,0 1 1,0-1-1,0 0 0,1 0 0,-1 1 1,0-1-1,0 0 0,0 1 0,0-1 1,0 0-1,0 1 0,0-1 0,0 0 1,0 1-1,0-1 0,0 1 0,0-1 1,0 0-1,0 1 0,0-1 0,0 0 1,0 1-1,0-1 0,-1 0 0,1 0 1,0 1-1,0-1 0,0 0 0,-1 1 1,1-1-1,0 0 0,0 0 0,0 1 1,-1-1-1,1 0 0,0 0 0,-1 0 1,1 1-1,0-1 0,0 0 0,-1 0 1,1 0-1,-1 0 0,-20 20 522,19-19-550,-9 9-35,-1-1 1,-1-1-1,1 0 1,-1-1-1,0 0 1,-1-1-1,0 0 1,0-2-1,-16 5 0,20-12-3476,16-7 669,16-9-1992,6 1-1675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39.867"/>
    </inkml:context>
    <inkml:brush xml:id="br0">
      <inkml:brushProperty name="width" value="0.025" units="cm"/>
      <inkml:brushProperty name="height" value="0.025" units="cm"/>
    </inkml:brush>
  </inkml:definitions>
  <inkml:trace contextRef="#ctx0" brushRef="#br0">34 365 10954,'0'0'14745,"-5"11"-14382,2-6-241,-16 35 227,18-37-256,0-1 1,0 1-1,0 0 1,0-1-1,1 1 1,-1-1-1,1 1 1,0 0-1,0 0 1,0-1-1,0 1 1,0 0-1,0-1 1,1 1 0,0 0-1,0 2 1,1-3-68,-1-1 0,0 0 0,1 1 0,-1-1 0,1 0 0,0 0 0,-1 0 0,1-1 0,0 1 0,0 0 1,-1 0-1,1-1 0,0 1 0,0-1 0,0 0 0,0 0 0,0 1 0,-1-1 0,1 0 0,0-1 0,0 1 0,0 0 1,0 0-1,0-1 0,0 1 0,2-2 0,5 0-13,-1-1 0,0 0 0,0 0-1,12-7 1,-6 0-30,-1 0 0,-1 0 0,0-1 0,0-1 0,-1 0 0,-1-1-1,0 0 1,-1 0 0,0-1 0,-1 0 0,-1 0 0,0-1 0,-1 0 0,0-1-1,-1 1 1,-1-1 0,-1 0 0,0 0 0,-1 0 0,0 0 0,-2-1 0,0 1-1,-3-20 1,3 30 21,-1 0 0,0 0-1,-1 1 1,1-1 0,-1 0 0,0 1-1,0-1 1,-1 1 0,0 0 0,0 0-1,0 0 1,-1 0 0,1 1 0,-9-9-1,10 11 5,0 1 0,0-1 0,0 1-1,-1 0 1,1-1 0,0 1 0,-1 0 0,1 0-1,-1 1 1,1-1 0,-1 0 0,1 1-1,-1 0 1,1-1 0,-1 1 0,0 0 0,1 0-1,-1 0 1,1 1 0,-1-1 0,0 1 0,1-1-1,-1 1 1,1 0 0,0 0 0,-1 0 0,1 0-1,0 1 1,-1-1 0,1 1 0,0-1-1,0 1 1,0 0 0,0-1 0,-2 5 0,-7 5 56,1 0 0,1 1 1,0 0-1,0 1 1,-8 16-1,14-23 38,0 0 1,0 0-1,1 0 0,0 0 1,0 1-1,0-1 1,1 1-1,0 0 0,0-1 1,1 1-1,-1 0 0,1-1 1,1 1-1,1 10 0,-1-15-96,0 0 0,1 1 0,-1-1-1,1 0 1,-1 0 0,1 0 0,-1-1-1,1 1 1,0 0 0,0-1 0,0 1-1,0-1 1,0 1 0,0-1 0,1 0-1,-1 0 1,0 0 0,1 0 0,-1 0-1,0-1 1,1 1 0,-1-1 0,6 1-1,67 2-148,-59-4-28,-5 1 46,0 0-209,0 0 1,-1 0-1,1 1 1,0 0-1,19 6 1,-27-6 290,-1 0 1,1 0-1,-1 0 0,0 1 1,1-1-1,-1 1 0,0-1 1,0 1-1,0 0 0,0 0 1,0 0-1,-1 0 0,1 0 1,0 0-1,-1 1 1,0-1-1,0 0 0,1 1 1,-1-1-1,-1 1 0,1-1 1,0 1-1,-1 0 0,1-1 1,-1 1-1,0 0 0,1-1 1,-2 6-1,-4 69-1606,6-76 1103,1 0 1,0-1 0,-1 0 0,1 0 0,0 1 0,0-1 0,0 0-1,-1 0 1,1 0 0,0-1 0,0 1 0,-1 0 0,1-1-1,0 1 1,-1-1 0,4-1 0,14-9-5514,1-5-865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6.672"/>
    </inkml:context>
    <inkml:brush xml:id="br0">
      <inkml:brushProperty name="width" value="0.025" units="cm"/>
      <inkml:brushProperty name="height" value="0.025" units="cm"/>
    </inkml:brush>
  </inkml:definitions>
  <inkml:trace contextRef="#ctx0" brushRef="#br0">43 0 10410,'0'0'12540,"3"12"-11291,1 0-1040,-2-1 0,0 1 0,0-1 0,-1 1 0,0-1 0,-1 1 1,-1 0-1,0-1 0,0 1 0,-1 0 0,-4 12 0,-8 11 49,8-24-44,1 1 1,0 0 0,1 0 0,0 1 0,1-1 0,-3 23 0,7-35-197,0 1 0,-1 0 1,1-1-1,0 1 1,0-1-1,-1 1 0,1-1 1,0 1-1,0-1 1,0 1-1,0-1 1,0 0-1,0 1 0,-1-1 1,1 0-1,0 0 1,0 0-1,0 0 0,0 0 1,0 0-1,0 0 1,0 0-1,0 0 0,1 0 1,28-2 119,-18 0-623,0 0 1,0-1 0,0 0 0,0-1 0,15-8 0,26-17-7101,-28 10-423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40.674"/>
    </inkml:context>
    <inkml:brush xml:id="br0">
      <inkml:brushProperty name="width" value="0.025" units="cm"/>
      <inkml:brushProperty name="height" value="0.025" units="cm"/>
    </inkml:brush>
  </inkml:definitions>
  <inkml:trace contextRef="#ctx0" brushRef="#br0">83 290 6438,'0'0'6203,"2"-9"-832,6-28-1464,-7 37-3820,-1-1 0,0 1-1,0-1 1,0 1-1,0-1 1,0 1-1,0-1 1,0 1 0,0-1-1,0 1 1,0-1-1,0 1 1,0-1-1,0 1 1,0-1 0,0 1-1,0-1 1,-1 1-1,1-1 1,0 1-1,0 0 1,-1-1 0,1 1-1,0-1 1,-1 1-1,1 0 1,0-1-1,-1 1 1,1-1 0,-1 1-1,1 0 1,0 0-1,-1-1 1,1 1-1,-1 0 1,1 0 0,-1 0-1,1-1 1,-1 1-1,1 0 1,-1 0-1,1 0 1,-1 0 0,1 0-1,-1 0 1,1 0-1,-1 0 1,1 0 0,-1 0-1,1 0 1,-1 0-1,1 1 1,-1-1-1,1 0 1,-1 0 0,0 1-1,-26 12 916,22-7-888,0-1-1,0 2 1,1-1 0,0 1 0,0-1 0,0 1 0,1 0 0,0 0 0,0 1 0,1-1-1,0 0 1,0 1 0,1 0 0,-1 12 0,2-19-107,0 0 0,0-1 0,0 1 1,0 0-1,0 0 0,0 0 0,0 0 0,1 0 0,-1-1 0,0 1 1,0 0-1,1 0 0,-1 0 0,1-1 0,-1 1 0,0 0 0,1 0 1,-1-1-1,1 1 0,0 0 0,-1-1 0,1 1 0,0-1 0,-1 1 1,1-1-1,0 1 0,-1-1 0,1 1 0,1-1 0,0 1 2,0-1 0,1 0-1,-1 1 1,0-1-1,0 0 1,1-1 0,-1 1-1,0 0 1,0-1 0,0 1-1,4-2 1,0 0-76,0-1 1,1 0 0,-1 0-1,0 0 1,0-1-1,-1 0 1,7-5-1,-2-2-271,-1-1 0,0 0 0,-1-1 0,0 1 0,-1-1 0,0-1 0,-1 1 0,7-26 0,-18 57 600,0 0 0,2 1 1,0-1-1,1 1 0,0 0 1,2 20-1,0-38-259,0 0 0,1 0 0,-1 0 1,0 0-1,0 0 0,1 0 0,-1 0 0,0 0 0,1-1 0,-1 1 1,1 0-1,-1 0 0,1 0 0,-1-1 0,1 1 0,0 0 0,-1-1 1,1 1-1,0 0 0,0-1 0,-1 1 0,1-1 0,0 1 0,0-1 1,0 0-1,0 1 0,0-1 0,-1 0 0,1 0 0,0 1 0,0-1 1,0 0-1,0 0 0,0 0 0,0 0 0,0 0 0,0 0 0,0-1 1,0 1-1,0 0 0,0 0 0,-1-1 0,1 1 0,0 0 0,0-1 1,0 1-1,0-1 0,-1 1 0,1-1 0,1 0 0,3-2-21,0 0 0,0 0-1,0 0 1,0-1 0,-1 0-1,8-7 1,3-10-308,0 0 1,-2-1-1,0 0 0,-1-1 1,-2-1-1,0 0 1,-2 0-1,9-38 0,-71 210 1554,46-116-631,1 0 0,1 0 0,2 1-1,1 36 1,2-67-590,1-1-1,0 1 0,0-1 1,0 1-1,0-1 0,1 1 1,-1-1-1,0 1 1,1-1-1,-1 1 0,1-1 1,-1 0-1,1 1 0,-1-1 1,1 0-1,0 1 1,0-1-1,0 0 0,0 0 1,1 2-1,-1-3-11,0 1-1,0-1 1,1 1 0,-1-1-1,0 0 1,0 0 0,0 1-1,0-1 1,1 0 0,-1 0-1,0 0 1,0 0-1,0 0 1,0-1 0,1 1-1,-1 0 1,0-1 0,0 1-1,2-1 1,2-2-37,0 1 0,0-1-1,0 0 1,-1-1 0,1 1 0,-1-1 0,0 0 0,0 0-1,4-6 1,12-23-22,-2-1-1,-1-1 1,-2-1-1,-1 0 0,11-47 1,32-80 339,-57 162-252,0 0 0,0 1 0,0-1 0,1 0 0,-1 0 0,0 1 0,1-1 1,-1 0-1,0 0 0,1 1 0,-1-1 0,1 0 0,-1 1 0,1-1 0,-1 0 0,1 1 0,-1-1 0,1 1 0,-1-1 0,1 1 0,0-1 0,0 1 0,0-1 0,1 19 217,-10 35 3,-1-17-198,0 0 1,3 1 0,1 0 0,1 0-1,3 0 1,3 56 0,-1-88-16,0-1 0,0 1-1,0-1 1,1 1 0,0-1 0,-1 0-1,6 7 1,-6-9-19,0 0 0,0-1 0,0 1 0,0-1 0,0 1 0,1-1 0,-1 0 0,1 0 0,-1 1 0,1-1 0,-1 0 0,1 0 0,0 0 0,-1-1 0,1 1 0,0 0 0,0-1 0,0 1 0,-1-1 0,1 0 0,3 1 0,-5-1-13,1-1 0,-1 1 0,1 0-1,-1-1 1,1 1 0,-1-1-1,1 1 1,-1-1 0,0 1-1,1-1 1,-1 1 0,0-1-1,1 1 1,-1-1 0,0 1-1,1-1 1,-1 0 0,0 1 0,0-1-1,0 0 1,0 1 0,0-1-1,0 1 1,0-1 0,0 0-1,0 1 1,0-1 0,0 0-1,0 1 1,0-1 0,0 1-1,0-1 1,-1 0 0,1 1 0,-1-1-1,-7-27-277,-4 8 185,-2 1 0,0 0 0,-1 1 0,-1 1 0,-1 1-1,0 0 1,-36-25 0,-34-33 280,86 73-176,1 1-1,-1 0 1,0 0 0,1-1 0,-1 1-1,1-1 1,-1 1 0,1-1 0,-1 1-1,1 0 1,0-1 0,-1 0 0,1 1-1,0-1 1,-1 1 0,1-1-1,0 1 1,-1-1 0,1 0 0,0 1-1,0-1 1,0 0 0,0 1 0,0-1-1,0 1 1,0-1 0,0 0 0,0 1-1,0-1 1,0 0 0,0 1 0,0-1-1,0 0 1,1 1 0,-1-1 0,0 1-1,0-1 1,1 0 0,-1 1 0,0-1-1,1 1 1,-1-1 0,1 1-1,-1-1 1,1 1 0,-1-1 0,1 1-1,-1 0 1,1-1 0,-1 1 0,1 0-1,-1-1 1,1 1 0,0 0 0,-1 0-1,1 0 1,-1-1 0,1 1 0,0 0-1,-1 0 1,1 0 0,0 0 0,-1 0-1,1 0 1,0 0 0,56-3 98,-49 3-118,99 0-334,-28 1-2163,-1-3-5177,-33 0-2784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4:41.252"/>
    </inkml:context>
    <inkml:brush xml:id="br0">
      <inkml:brushProperty name="width" value="0.025" units="cm"/>
      <inkml:brushProperty name="height" value="0.025" units="cm"/>
    </inkml:brush>
  </inkml:definitions>
  <inkml:trace contextRef="#ctx0" brushRef="#br0">0 420 14189,'585'-26'8634,"-3"-34"-7573,-455 46-1040,-37 5 79,592-73-1794,-7-39 4505,-516 76 108,-91 23-2187,91-15 0,-159 37-812,34-3 77,-17 4-1523,-8 6-3677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09.294"/>
    </inkml:context>
    <inkml:brush xml:id="br0">
      <inkml:brushProperty name="width" value="0.025" units="cm"/>
      <inkml:brushProperty name="height" value="0.025" units="cm"/>
    </inkml:brush>
  </inkml:definitions>
  <inkml:trace contextRef="#ctx0" brushRef="#br0">1246 117 6118,'-9'1'2557,"-2"-1"-2087,7 1-380,0 0 1,0 0-1,0-1 1,-1 0-1,1 0 1,0 0-1,0 0 1,-1-1-1,1 0 1,0 1-1,0-2 1,0 1 0,0 0-1,0-1 1,0 0-1,0 0 1,0 0-1,1 0 1,-1 0-1,1-1 1,0 0-1,0 0 1,-4-4-1,2 0-48,0 0-1,-1 1 0,1 0 0,-1 0 1,0 0-1,0 1 0,-1-1 0,0 2 0,0-1 1,0 1-1,0 0 0,-1 0 0,0 1 1,1 0-1,-1 0 0,0 1 0,0 0 0,-1 1 1,1 0-1,0 0 0,-16 0 0,-9 4 344,0 1-1,0 2 1,1 1-1,-43 15 1,-47 9 490,79-23-737,0 1-1,1 3 1,0 1-1,1 2 1,-63 33-1,74-32-36,1 2 0,1 1 0,1 1 0,1 2 0,0 1 1,2 0-1,-39 49 0,55-60-101,0 0 0,1 1 0,1-1 0,0 1 0,1 1 0,0-1 0,1 1 0,1 0 0,0-1 0,-1 17 0,0 19 0,4 77 0,1-101 0,1-4 23,1 0-1,1 0 1,0 0 0,2 0 0,1-1 0,0 0 0,1 0 0,1 0-1,1-1 1,1-1 0,1 0 0,0 0 0,1-2 0,1 1 0,19 16-1,8 6 68,1-3-1,2-1 0,2-2 0,80 44 0,-69-48-61,2-1 0,0-3-1,1-3 1,2-3 0,0-2 0,0-3 0,2-3-1,-1-2 1,126 0 0,6-13 4,269-40 0,-428 39-42,0-2 0,0-2 0,-1-2 1,0 0-1,-1-3 0,0-1 0,-1-1 1,49-33-1,-64 36 5,0-1 1,-1 0-1,0-2 1,-2 0-1,1 0 1,-2-2-1,0 0 1,-2 0-1,0-1 1,0-1-1,-2 0 1,-1-1-1,0 0 1,-2 0-1,7-27 1,-10 29 11,-1 0-1,0 0 1,-1 0 0,-1-1 0,-1 1 0,-1-1 0,-1 1 0,-4-24 0,2 28 0,-1 0 0,0 1 0,-1-1 0,0 1 0,-1 0 0,-1 0 0,0 1 0,-1 0 0,0 1 0,-19-19-1,1 5 49,-2 1 0,0 2 0,-2 0 0,-1 3 0,-48-25 0,-180-69 43,165 77-109,-2 5 0,-1 4 1,-1 4-1,-1 5 0,0 4 1,-171-4-1,190 20-11,0 3-1,-114 21 1,127-11-1551,-94 33-1,108-29-2275,7-7-1783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0:50.956"/>
    </inkml:context>
    <inkml:brush xml:id="br0">
      <inkml:brushProperty name="width" value="0.025" units="cm"/>
      <inkml:brushProperty name="height" value="0.025" units="cm"/>
      <inkml:brushProperty name="color" value="#E71224"/>
    </inkml:brush>
  </inkml:definitions>
  <inkml:trace contextRef="#ctx0" brushRef="#br0">1440 118 7207,'-12'-13'833,"5"4"-725,1 1-42,0 0 1,-1 1-1,0 0 1,0 1-1,-1-1 0,1 1 1,-1 1-1,0-1 1,-1 2-1,1-1 0,-1 1 1,-11-4-1,-3 3-16,-1 1 0,1 1 0,-1 1-1,0 2 1,0 0 0,0 1 0,0 1 0,0 1 0,-36 10-1,-4 6-31,1 2-1,-72 34 0,81-30 124,1 3 0,2 1 0,0 3 1,-86 73-1,101-72-41,1 1-1,2 2 1,2 2 0,1 0 0,2 2-1,-33 63 1,32-46-63,2 2 1,3 1-1,3 1 1,2 1-1,3 0 0,2 1 1,4 1-1,2 0 0,3 0 1,4 77-1,3-116-51,2 0 0,0-1 0,2 0-1,1 0 1,0-1 0,2 1 0,1-2 0,1 1 0,1-1-1,0-1 1,2 0 0,0-1 0,2-1 0,0 0-1,1-1 1,1 0 0,0-2 0,2 0 0,-1-1 0,2-1-1,0-1 1,1-1 0,0-1 0,0-1 0,2-1 0,-1-1-1,1-1 1,25 5 0,-8-6 38,0-1 0,0-2 0,1-2 0,-1-2 0,0-1 0,0-3 0,0-1 0,0-2 0,-1-2 0,0-1-1,56-25 1,-19 2 114,-2-3 0,-2-4 0,-1-3 0,110-88 0,-122 82 123,-1-3-1,-3-1 1,-3-4-1,-1-1 1,55-86 0,-80 103-210,-2-2 0,-2 0 1,-2-1-1,-2-1 0,-2-1 0,-2-1 1,-2 0-1,-2-1 0,6-70 1,-15 92-38,-1 0 1,-1 1 0,-1-1 0,-2 1 0,-1-1 0,-1 1 0,-1 0 0,-16-44 0,15 55-10,0-1 0,-1 1 1,-1 0-1,0 1 0,-1 0 0,-1 1 1,0 0-1,0 0 0,-1 1 1,-1 1-1,0 0 0,-1 1 1,0 0-1,-27-13 0,14 11-30,-1 1 1,-1 1-1,0 2 0,0 0 1,0 2-1,-1 2 0,0 0 0,0 2 1,-36 2-1,-35 7-547,-140 28-1,21-2-822,125-28 248,21-6-1207</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0:52.420"/>
    </inkml:context>
    <inkml:brush xml:id="br0">
      <inkml:brushProperty name="width" value="0.025" units="cm"/>
      <inkml:brushProperty name="height" value="0.025" units="cm"/>
      <inkml:brushProperty name="color" value="#E71224"/>
    </inkml:brush>
  </inkml:definitions>
  <inkml:trace contextRef="#ctx0" brushRef="#br0">65 422 5093,'0'0'3053,"-10"5"-1884,1 1-800,6-4-224,0 0 1,0 0 0,-1 0-1,1 0 1,-1 0-1,1-1 1,-1 0 0,0 0-1,1 0 1,-7 1-1,10-3-63,0 1 0,0-1-1,-1 1 1,1-1 0,0 1-1,0-1 1,0 0-1,0 1 1,0-1 0,0 1-1,0-1 1,0 1 0,0-1-1,0 0 1,0 1 0,0-1-1,0 1 1,0-1 0,1 1-1,-1-1 1,0 0-1,0 1 1,1-1 0,-1 1-1,0-1 1,1 1 0,-1-1-1,1 0 1,9-19 188,35-46 358,3 3 1,3 1 0,2 2 0,120-102 0,-211 197-565,1 2 0,2 1 0,2 1 0,-33 53 0,64-90-95,0 1-1,0-1-1,1 0 0,-1 1 1,1-1-1,-1 1 0,1-1 0,0 1 1,0-1-1,0 1 0,0 0 1,0 0-1,0 0 0,1 0 1,0-1-1,-1 1 0,1 0 1,1 4-1,11-4-4724,-4-3 657</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12T10:30:52.823"/>
    </inkml:context>
    <inkml:brush xml:id="br0">
      <inkml:brushProperty name="width" value="0.025" units="cm"/>
      <inkml:brushProperty name="height" value="0.025" units="cm"/>
      <inkml:brushProperty name="color" value="#E71224"/>
    </inkml:brush>
  </inkml:definitions>
  <inkml:trace contextRef="#ctx0" brushRef="#br0">1 185 8200,'0'0'2103,"0"-12"-1089,0 7-872,0 0 0,0 0 0,0 0-1,1 0 1,0 0 0,0 0-1,1 0 1,-1 0 0,1 0-1,0 0 1,0 0 0,1 1 0,-1-1-1,1 1 1,0 0 0,0 0-1,0 0 1,1 0 0,0 0 0,0 1-1,5-5 1,3-1-25,-1 1 0,1 0 0,1 1 0,-1 0 0,1 1 0,0 1 0,1 0 0,17-4 0,-26 8-114,-1 0 1,1 0-1,0 0 1,-1 1 0,1 0-1,0 0 1,-1 0 0,1 0-1,0 1 1,-1 0 0,1 0-1,-1 0 1,1 1 0,-1-1-1,1 1 1,-1 0 0,0 0-1,0 1 1,0-1 0,0 1-1,0 0 1,-1 0 0,1 0-1,-1 0 1,0 1-1,0-1 1,0 1 0,3 5-1,1 4 12,-1 1 0,0 0 0,-1 0-1,-1 1 1,0 0 0,0 0 0,-2 0-1,0 0 1,-1 0 0,0 0 0,-1 0-1,-1 1 1,-4 21 0,-1-1-938,-2 0 0,-1 0-1,-2-1 1,-21 46 0,16-49-4431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38.807"/>
    </inkml:context>
    <inkml:brush xml:id="br0">
      <inkml:brushProperty name="width" value="0.025" units="cm"/>
      <inkml:brushProperty name="height" value="0.025" units="cm"/>
    </inkml:brush>
  </inkml:definitions>
  <inkml:trace contextRef="#ctx0" brushRef="#br0">54 10 8008,'0'0'2722,"-9"-2"-1985,-1 0-458,-25-3 2794,42 23-2042,4-6-957,0-1 0,0 0 0,0-1 0,2-1 1,-1 0-1,1 0 0,0-1 0,1-1 0,0 0 0,0-1 1,1 0-1,-1-1 0,1-1 0,0 0 0,30 2 1,16 0 158,0-3 0,99-8 0,-157 5-214,258-21 924,157-5-722,19 52-173,-170-6 38,349-13 3072,-158-8-2307,-278 2-2367,-179-1 229,-10-7-6464,-5-4-3348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6.169"/>
    </inkml:context>
    <inkml:brush xml:id="br0">
      <inkml:brushProperty name="width" value="0.025" units="cm"/>
      <inkml:brushProperty name="height" value="0.025" units="cm"/>
    </inkml:brush>
  </inkml:definitions>
  <inkml:trace contextRef="#ctx0" brushRef="#br0">1 269 7111,'0'0'15524,"11"-9"-14270,237-244 2841,-248 253-4059,0 0 0,0-1 0,0 1 0,0 0-1,0-1 1,1 1 0,-1 0 0,0-1 0,0 1 0,0 0 0,1 0 0,-1-1 0,0 1 0,0 0 0,1 0 0,-1-1 0,0 1 0,1 0-1,-1 0 1,0 0 0,1-1 0,-1 1 0,0 0 0,1 0 0,-1 0 0,0 0 0,1 0 0,-1 0 0,0 0 0,1 0 0,-1 0 0,1 0 0,-1 0-1,0 0 1,1 0 0,-1 0 0,0 0 0,1 0 0,-1 0 0,0 0 0,1 1 0,-1-1 0,0 0 0,1 0 0,-1 0 0,0 1 0,1-1-1,-1 0 1,0 0 0,1 1 0,2 26 459,-9 38-249,-10 5-133,10-44-227,0 0 1,2 0-1,-2 35 0,6-61 44,0 1 0,0-1 1,0 0-1,0 1 0,0-1 0,0 1 0,0-1 0,0 1 0,0-1 0,0 1 0,0-1 0,0 1 0,1-1 1,-1 1-1,0-1 0,0 1 0,0-1 0,1 0 0,-1 1 0,0-1 0,1 1 0,-1-1 0,0 0 0,1 1 1,-1-1-1,0 0 0,1 0 0,-1 1 0,1-1 0,-1 0 0,0 0 0,1 1 0,-1-1 0,1 0 0,0 0 1,18-6-2384,16-23-3511,-16 0-602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6.529"/>
    </inkml:context>
    <inkml:brush xml:id="br0">
      <inkml:brushProperty name="width" value="0.025" units="cm"/>
      <inkml:brushProperty name="height" value="0.025" units="cm"/>
    </inkml:brush>
  </inkml:definitions>
  <inkml:trace contextRef="#ctx0" brushRef="#br0">102 0 4837,'0'0'19095,"9"8"-18091,3 3-857,-1 1 0,0 1 0,-1 0 0,-1 0 0,0 1 0,0 0 0,-2 0 0,0 1 0,0 0 0,4 17 0,-7-15-112,-1 0 0,0 0 0,-2 1-1,0-1 1,-1 0 0,0 1 0,-2-1 0,0 0-1,-1 1 1,-1-1 0,0-1 0,-1 1 0,-1-1-1,-1 0 1,0 0 0,-1 0 0,0-1 0,-2 0-1,1-1 1,-2 0 0,0-1 0,-1 0 0,0-1-1,-28 22 1,11-18-2970,10-11-2874,2-5-6624</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7.429"/>
    </inkml:context>
    <inkml:brush xml:id="br0">
      <inkml:brushProperty name="width" value="0.025" units="cm"/>
      <inkml:brushProperty name="height" value="0.025" units="cm"/>
    </inkml:brush>
  </inkml:definitions>
  <inkml:trace contextRef="#ctx0" brushRef="#br0">0 151 8520,'0'0'16837,"5"13"-16479,1 5-209,-1 1 1,-1 1-1,0-1 1,0 39-1,-4 12 1287,0-69-854,6-40 1580,4-179-1986,-9 219-173,-1 1 0,0 0 0,1-1 0,-1 1 0,1-1 0,-1 1 0,1-1 0,0 1 0,0-1 0,0 1 0,0-1-1,0 0 1,0 1 0,0-1 0,0 0 0,0 0 0,0 0 0,1 0 0,-1 0 0,1 0 0,-1 0 0,0 0-1,3 0 1,-1 0 11,0-1-1,0 1 0,0-1 0,0 0 1,0 0-1,0 0 0,0 0 0,0-1 1,0 1-1,0-1 0,0 0 0,3-1 1,4-2 43,0 0 1,-1-1 0,1 0-1,-1-1 1,0 0 0,9-7-1,-2-4 27,0 1-1,21-31 1,-25 31-36,-12 16-45,0 0-1,0 1 1,0-1-1,0 0 1,0 0-1,0 0 1,0 1-1,1-1 1,-1 0-1,0 0 1,0 1 0,0-1-1,0 0 1,0 0-1,0 0 1,0 1-1,1-1 1,-1 0-1,0 0 1,0 0-1,0 0 1,0 0-1,1 1 1,-1-1-1,0 0 1,0 0-1,0 0 1,1 0-1,-1 0 1,0 0-1,0 0 1,0 0-1,1 0 1,-1 1-1,0-1 1,0 0-1,1 0 1,-1 0-1,0 0 1,0 0-1,0-1 1,1 1-1,-1 0 1,0 0-1,0 0 1,0 0-1,1 0 1,-1 0-1,0 0 1,0 0-1,0 0 1,1-1-1,-1 1 1,0 0-1,0 0 1,0 0-1,0 0 1,1 0-1,-1-1 1,0 1-1,0 0 1,0 0 0,0 0-1,0-1 1,0 1-1,1 0 1,0 22-96,-1-18 108,-1 119 275,2 66-153,-1-187-138,1 0 0,-1 1 0,1-1 0,0 0 0,-1 1 0,1-1 0,0 0 0,0 0 0,1 0 0,-1 0 0,0 0 0,1 0 0,-1 0 0,1 0 0,-1 0 0,5 2-1,14 3-2719,-19-7 2204,0-1 0,1 1-1,-1 0 1,0-1 0,1 1 0,-1-1 0,0 1 0,0-1-1,0 1 1,0-1 0,1 0 0,-1 0 0,0 0 0,0 1 0,0-1-1,1-2 1,9-13-10592</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7.094"/>
    </inkml:context>
    <inkml:brush xml:id="br0">
      <inkml:brushProperty name="width" value="0.025" units="cm"/>
      <inkml:brushProperty name="height" value="0.025" units="cm"/>
    </inkml:brush>
  </inkml:definitions>
  <inkml:trace contextRef="#ctx0" brushRef="#br0">67 22 17457,'0'0'1670,"-6"9"306,-2 3-1554,0 1 1,1 0 0,1 0-1,0 0 1,1 1-1,0 0 1,1 0 0,1 0-1,0 1 1,1-1-1,0 18 1,1-31-420,1 0 0,0 0 0,0 0 0,0 0 0,0 0 0,0 0 0,0 0 0,0 0 0,0 0 0,0 0-1,0 0 1,0 0 0,1 0 0,-1-1 0,0 1 0,1 0 0,-1 0 0,1 0 0,-1 0 0,1 0 0,-1-1 0,1 1 0,0 1 0,13-15 189,9-38-145,-9-2-429,8-65 0,-25 135 384,-2 9 443,-4 46 0,9-70-437,1-1 0,-1 1 1,0 0-1,1-1 0,-1 1 1,1-1-1,-1 1 0,1-1 0,0 1 1,0-1-1,-1 0 0,1 1 1,0-1-1,0 0 0,1 1 0,-1-1 1,0 0-1,0 0 0,0 0 1,1 0-1,-1 0 0,1-1 0,-1 1 1,1 0-1,-1 0 0,1-1 1,-1 1-1,1-1 0,-1 0 0,1 1 1,0-1-1,-1 0 0,1 0 1,-1 0-1,1 0 0,0 0 0,-1 0 1,4-1-1,1 0 19,0 1 1,0-1-1,1 0 1,-1-1-1,0 0 1,0 0-1,0 0 1,-1 0-1,8-5 1,-5 1-6,0-1 0,0 0 0,-1-1 0,0 0 0,0 0 0,6-10 1,12-14 83,-23 70-357,-3 0 440,0-20-385,0 0-1,5 36 1,4-37-2516,5-7-3075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8.256"/>
    </inkml:context>
    <inkml:brush xml:id="br0">
      <inkml:brushProperty name="width" value="0.025" units="cm"/>
      <inkml:brushProperty name="height" value="0.025" units="cm"/>
    </inkml:brush>
  </inkml:definitions>
  <inkml:trace contextRef="#ctx0" brushRef="#br0">0 26 10474,'4'-4'1277,"17"-17"10165,-15 24-7176,-4 17-3501,-9 96 595,3-70-1335,2 56-1,2-101-75,0-1-1,0 1 1,0-1-1,0 0 1,0 1-1,1-1 1,-1 1 0,0-1-1,0 0 1,0 1-1,0-1 1,1 1-1,-1-1 1,0 0-1,0 1 1,1-1-1,-1 0 1,0 0-1,0 1 1,1-1-1,-1 0 1,0 0-1,1 1 1,-1-1-1,1 0 1,-1 0-1,0 0 1,1 0-1,-1 1 1,0-1 0,1 0-1,-1 0 1,1 0-1,-1 0 1,0 0-1,1 0 1,-1 0-1,1 0 1,0 0-1,-1 0-273,1-1 0,0 1 0,0 0 0,0 0-1,0 0 1,0-1 0,-1 1 0,1-1 0,0 1 0,0 0-1,-1-1 1,1 1 0,0-1 0,-1 0 0,1 1 0,0-1 0,-1 0-1,2 0 1,5-16-6465</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5:58.647"/>
    </inkml:context>
    <inkml:brush xml:id="br0">
      <inkml:brushProperty name="width" value="0.025" units="cm"/>
      <inkml:brushProperty name="height" value="0.025" units="cm"/>
    </inkml:brush>
  </inkml:definitions>
  <inkml:trace contextRef="#ctx0" brushRef="#br0">1 276 13229,'0'0'15273,"9"-5"-14473,8-5-637,-1 0 0,0-1 0,0-1 0,-1-1-1,0 0 1,-1-1 0,-1-1 0,0 0 0,-1 0 0,-1-1-1,0-1 1,-1 0 0,-1 0 0,0-1 0,10-36 0,-19 54-162,0 0 0,0 0 1,0 0-1,1-1 1,-1 1-1,0 0 0,0 0 1,0 0-1,0 0 1,0-1-1,0 1 0,0 0 1,0 0-1,0 0 1,0 0-1,0-1 0,1 1 1,-1 0-1,0 0 1,0 0-1,0 0 0,0 0 1,0 0-1,0 0 1,1 0-1,-1-1 0,0 1 1,0 0-1,0 0 1,0 0-1,1 0 1,-1 0-1,0 0 0,0 0 1,0 0-1,1 0 1,-1 0-1,0 0 0,0 0 1,0 0-1,0 0 1,1 0-1,-1 0 0,0 0 1,0 0-1,0 1 1,0-1-1,1 0 0,-1 0 1,0 0-1,10 12-59,10 28-119,-14-27 212,4 7-195,2-1-1,1 0 1,0-1-1,16 17 1,5-3-2723,2-7-3281,-7-10-3210</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1.494"/>
    </inkml:context>
    <inkml:brush xml:id="br0">
      <inkml:brushProperty name="width" value="0.025" units="cm"/>
      <inkml:brushProperty name="height" value="0.025" units="cm"/>
    </inkml:brush>
  </inkml:definitions>
  <inkml:trace contextRef="#ctx0" brushRef="#br0">3 20 6919,'0'-20'10631,"2"32"-5594,-2 36-2998,-3-25-1297,1-1 0,2 34 0,0-55-730,0 0-1,0-1 1,0 1 0,1 0-1,-1-1 1,0 1 0,0 0-1,0-1 1,1 1-1,-1 0 1,0-1 0,1 1-1,-1 0 1,0-1 0,1 1-1,-1-1 1,1 1 0,-1-1-1,1 1 1,-1-1 0,1 1-1,-1-1 1,1 0-1,-1 1 1,1-1 0,0 0-1,-1 1 1,1-1 0,0 0-1,-1 0 1,2 1 0,24-6 239,21-23 54,-6-8-222,-24 21-52,1 0 0,36-24 0,-54 39-31,1-1 1,-1 1-1,1 0 1,-1-1-1,1 1 0,0 0 1,-1-1-1,1 1 1,-1 0-1,1 0 0,0 0 1,-1 0-1,1 0 0,0 0 1,-1 0-1,1 0 1,0 0-1,-1 0 0,1 0 1,-1 0-1,1 0 0,0 0 1,-1 1-1,1-1 1,-1 0-1,1 0 0,0 1 1,-1-1-1,1 1 1,8 20 185,-9 38 253,0-45-398,-2 33 130,22-57-2760,20-24-6230,-17 12-1180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1.838"/>
    </inkml:context>
    <inkml:brush xml:id="br0">
      <inkml:brushProperty name="width" value="0.025" units="cm"/>
      <inkml:brushProperty name="height" value="0.025" units="cm"/>
    </inkml:brush>
  </inkml:definitions>
  <inkml:trace contextRef="#ctx0" brushRef="#br0">134 6 19090,'-10'0'1559,"-6"-2"-795,6 1-282,-1-1 0,0 2 0,0 0-1,0 0 1,0 1 0,-12 2 0,21-2-485,1 0 0,-1 1 0,1-1 0,0 0-1,-1 1 1,1-1 0,0 1 0,0-1 0,0 1 0,0-1 0,0 1 0,0 0-1,1 0 1,-1-1 0,0 1 0,1 0 0,-1 0 0,1 0 0,0 0-1,0-1 1,0 1 0,0 0 0,0 0 0,0 0 0,0 0 0,1 2 0,-1-1 2,0-1 1,1 1 0,-1-1 0,0 0 0,1 1 0,0-1 0,-1 0 0,1 0 0,0 0 0,0 1 0,0-1 0,0 0 0,1 0 0,-1 0 0,1-1 0,-1 1 0,1 0 0,-1 0 0,1-1 0,0 1 0,3 1 0,-2-2 18,1 0 1,-1 0-1,0 0 1,1-1-1,-1 1 0,1-1 1,-1 0-1,1 0 1,-1 0-1,1 0 1,-1-1-1,0 1 1,1-1-1,-1 0 0,0 0 1,1 0-1,-1-1 1,5-2-1,0-2 41,0 0-1,0 0 1,-1-1 0,0 0-1,6-8 1,10-9 354,-31 53 105,5-19-478,0 0-1,0-1 0,0 1 0,1 0 1,0 13-1,1-21-75,1 0 1,0 0 0,0 0-1,0 0 1,0 0-1,0 0 1,0-1 0,1 1-1,-1 0 1,0 0-1,1 0 1,0 0 0,-1 0-1,1-1 1,0 1-1,0 0 1,0-1 0,0 1-1,0 0 1,1-1-1,-1 0 1,0 1 0,1-1-1,-1 0 1,1 1-1,-1-1 1,1 0-1,0 0 1,-1 0 0,1-1-1,0 1 1,0 0-1,-1 0 1,4 0 0,2-1-376,0 1 0,-1-1-1,1 0 1,0-1 0,-1 1 0,1-1 0,0-1 0,-1 1 0,1-1 0,-1 0 0,1-1 0,7-3 0,41-30-6817,-19 5-1239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2.197"/>
    </inkml:context>
    <inkml:brush xml:id="br0">
      <inkml:brushProperty name="width" value="0.025" units="cm"/>
      <inkml:brushProperty name="height" value="0.025" units="cm"/>
    </inkml:brush>
  </inkml:definitions>
  <inkml:trace contextRef="#ctx0" brushRef="#br0">118 147 11211,'0'0'7324,"-10"7"-6070,-4 4-461,0 0 0,-22 26 0,31-32-517,1 0 1,-1 1-1,1 0 1,1 0 0,-1 0-1,1 0 1,0 1-1,0-1 1,1 1-1,-1 0 1,2 0-1,-2 8 1,3-14-266,0 0 0,0 0-1,0 0 1,0 0 0,0 0 0,0 0-1,1-1 1,-1 1 0,0 0 0,1 0-1,-1 0 1,1 0 0,-1-1 0,0 1-1,1 0 1,0 0 0,-1-1 0,1 1-1,0 0 1,-1-1 0,1 1 0,0-1-1,-1 1 1,1-1 0,0 1 0,0-1-1,0 0 1,0 1 0,-1-1 0,1 0-1,0 1 1,0-1 0,0 0 0,0 0-1,0 0 1,0 0 0,0 0 0,0 0 0,-1 0-1,3-1 1,41-7 263,-31 3-278,0-1 0,-1 0 0,0-1-1,0 0 1,0-1 0,-1-1-1,0 0 1,-1 0 0,0-1 0,-1 0-1,1-1 1,-2 0 0,0 0 0,0-1-1,-1 0 1,0 0 0,-1-1 0,-1 0-1,0 0 1,-1 0 0,0 0-1,-1-1 1,0 0 0,1-24 0,-4 37-2,0 0 0,0 0 1,0-1-1,-1 1 0,1 0 1,0 0-1,0 0 0,0 0 1,-1 0-1,1 0 0,-1 0 1,1 0-1,-1 0 0,1 0 1,-1 0-1,0 0 0,1 0 1,-1 0-1,0 0 0,0 1 1,1-1-1,-1 0 0,0 0 1,0 1-1,0-1 0,0 1 1,0-1-1,0 1 0,0-1 1,0 1-1,0 0 0,0-1 1,0 1-1,-1 0 1,1 0-1,0 0 0,0 0 1,0 0-1,0 0 0,0 0 1,0 0-1,-1 0 0,1 0 1,0 1-1,0-1 0,0 0 1,0 1-1,-2 0 0,-4 2-25,0-1 0,1 1-1,-1 0 1,0 0 0,1 1-1,-8 6 1,11-8 15,-68 61 183,67-59-131,0 0-1,0 1 1,0 0-1,1 0 1,-1 0 0,1 0-1,0 0 1,0 1 0,1-1-1,0 1 1,0 0-1,-2 12 1,4-17-60,0 0 0,0 0 1,0 1-1,1-1 0,-1 0 0,0 0 0,1 0 0,-1 0 0,1 1 1,0-1-1,-1 0 0,1 0 0,0 0 0,-1 0 0,1 0 1,0 0-1,0-1 0,0 1 0,0 0 0,0 0 0,0-1 0,0 1 1,0 0-1,0-1 0,2 1 0,35 13-1509,-23-10 526,48 25-6131,-33-14-341</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3.007"/>
    </inkml:context>
    <inkml:brush xml:id="br0">
      <inkml:brushProperty name="width" value="0.025" units="cm"/>
      <inkml:brushProperty name="height" value="0.025" units="cm"/>
    </inkml:brush>
  </inkml:definitions>
  <inkml:trace contextRef="#ctx0" brushRef="#br0">55 72 19250,'0'0'6241,"-8"9"-5755,3-3-411,0 1 0,0-1 1,1 1-1,0 1 1,0-1-1,0 0 1,1 1-1,0 0 1,1 0-1,0 0 1,0 0-1,1 0 0,0 0 1,0 15-1,1-21-39,2 29 311,5-23 185,7-18 529,-10 4-958,1-1 0,-1 1 0,-1-1 0,1 0 0,-1 0 0,-1 0 0,1-1 0,-1 1 0,-1-1 0,2-10 0,2-80 84,-5 93-157,0 13-196,0-1 97,0 0 1,0 0 0,0 0 0,1 0-1,0 0 1,4 13 0,-3-17 69,-1-1 1,0 0-1,1 0 1,-1 0-1,1 0 1,0 0-1,-1 0 1,1 0-1,0 0 1,0-1-1,0 1 1,1-1-1,-1 0 1,0 1-1,0-1 1,1 0-1,-1 0 1,1 0-1,-1-1 1,1 1-1,-1-1 1,1 1-1,3-1 1,4 1 2,0-1 0,0 0 0,0-1 0,0 0 0,-1-1 0,1 1 0,0-2 0,-1 0 1,1 0-1,-1-1 0,0 0 0,0 0 0,0-1 0,-1 0 0,1-1 0,-1 1 0,-1-2 0,1 1 1,-1-1-1,0 0 0,0-1 0,-1 0 0,0 0 0,-1 0 0,8-14 0,-5 0-166,-8 22 154,-1 0 0,1 0 0,0 0 0,0-1 0,0 1-1,0 0 1,0 0 0,0 0 0,0 0 0,-1 0 0,1-1 0,0 1-1,0 0 1,0 0 0,0 0 0,0 0 0,-1 0 0,1 0-1,0 0 1,0 0 0,0 0 0,0 0 0,-1 0 0,1 0 0,0 0-1,0 0 1,0 0 0,0 0 0,-1 0 0,1 0 0,0 0 0,0 0-1,0 0 1,0 0 0,-1 0 0,1 0 0,0 0 0,0 0-1,0 0 1,0 0 0,-1 0 0,1 1 0,0-1 0,0 0 0,0 0-1,0 0 1,0 0 0,0 0 0,-1 0 0,1 1 0,0-1-1,-28 30-376,6 3 314,13-21 49,0 1 0,0 1 0,1 0 1,1 0-1,0 1 0,1 0 0,1 0 1,-5 20-1,10-34-67,0-1-1,0 1 1,0 0 0,0-1-1,0 1 1,0-1 0,0 1-1,0 0 1,0-1 0,0 1 0,1-1-1,-1 1 1,0-1 0,0 1-1,1-1 1,-1 1 0,0-1 0,1 1-1,-1-1 1,0 1 0,1-1-1,-1 1 1,1-1 0,-1 0 0,1 1-1,-1-1 1,1 0 0,-1 1-1,1-1 1,-1 0 0,2 1-1,23 1-2231,26-14-2462,-7-8-1361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3.414"/>
    </inkml:context>
    <inkml:brush xml:id="br0">
      <inkml:brushProperty name="width" value="0.025" units="cm"/>
      <inkml:brushProperty name="height" value="0.025" units="cm"/>
    </inkml:brush>
  </inkml:definitions>
  <inkml:trace contextRef="#ctx0" brushRef="#br0">173 236 10442,'-10'6'4703,"-2"2"-3797,-75 54 3428,81-57-4098,0 0 0,0 0 0,1 0 0,0 0 0,0 1-1,0 0 1,1 0 0,0 1 0,0-1 0,1 1 0,-1-1 0,-2 11 0,6-17-233,0 1 0,0 0 0,0 0 0,0-1 0,-1 1 1,1 0-1,1 0 0,-1-1 0,0 1 0,0 0 1,0-1-1,0 1 0,0 0 0,1 0 0,-1-1 0,0 1 1,1 0-1,-1-1 0,0 1 0,1-1 0,-1 1 1,1 0-1,-1-1 0,1 1 0,-1-1 0,1 1 0,0-1 1,-1 0-1,1 1 0,-1-1 0,1 0 0,0 1 1,0-1-1,33 4 51,-22-5-39,0-1 1,0 0-1,21-7 1,-16 2-54,-1-1 0,0 0 0,0-2 1,-1 0-1,0 0 0,-1-1 0,0-1 0,-1-1 1,0 0-1,-1 0 0,11-17 0,-14 17 94,0 0 0,-1-1-1,-1 1 1,0-1 0,-1-1-1,0 1 1,-1-1-1,-1 0 1,-1 0 0,0-1-1,-1 1 1,0-1 0,-1-17-1,-1 32-39,0-1 0,1 1 0,-1-1 0,0 1-1,-1-1 1,1 1 0,0-1 0,0 1-1,-1-1 1,1 1 0,0-1 0,-1 1 0,0-1-1,1 1 1,-1 0 0,0-1 0,0 1 0,1 0-1,-1 0 1,0-1 0,0 1 0,-1 0 0,1 0-1,0 0 1,0 0 0,0 0 0,-1 1-1,1-1 1,0 0 0,-1 1 0,1-1 0,-1 1-1,1-1 1,-1 1 0,1-1 0,-1 1 0,1 0-1,-1 0 1,1 0 0,-1 0 0,1 0-1,-1 0 1,1 0 0,-1 1 0,1-1 0,-1 0-1,-1 2 1,-4 0 22,0 0-1,1 1 0,-1 0 1,1 1-1,0-1 1,0 1-1,0 0 0,-10 10 1,-56 66 891,66-73-765,1 0 0,0 1 1,0 0-1,1 0 1,0 0-1,1 0 1,0 1-1,0-1 0,-3 17 1,6-24-165,0 1 0,0 0 0,0 0 0,0-1 1,0 1-1,1 0 0,-1-1 0,0 1 0,1 0 0,0-1 0,-1 1 1,1-1-1,0 1 0,0 0 0,0-1 0,0 0 0,0 1 1,0-1-1,0 0 0,0 1 0,1-1 0,-1 0 0,0 0 0,1 0 1,-1 0-1,1 0 0,-1-1 0,1 1 0,0 0 0,-1-1 0,1 1 1,0-1-1,1 1 0,11 2-184,-1-1 0,1 0-1,21 0 1,0 1-1054,-29-2 744,0 0 1,0 0-1,0 1 0,-1-1 0,1 2 1,0-1-1,-1 0 0,0 1 0,1 0 1,-1 1-1,0-1 0,5 6 0,-8-7 230,0 1 0,0-1-1,0 1 1,-1 0-1,1-1 1,-1 1 0,0 0-1,0 0 1,0 0 0,0 0-1,0 0 1,0 0-1,-1 1 1,0-1 0,0 0-1,0 0 1,0 0-1,0 0 1,0 0 0,-1 1-1,0-1 1,1 0 0,-1 0-1,0 0 1,-2 3-1,-5 12-3237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3.879"/>
    </inkml:context>
    <inkml:brush xml:id="br0">
      <inkml:brushProperty name="width" value="0.025" units="cm"/>
      <inkml:brushProperty name="height" value="0.025" units="cm"/>
    </inkml:brush>
  </inkml:definitions>
  <inkml:trace contextRef="#ctx0" brushRef="#br0">121 0 18866,'0'0'5990,"-7"9"-5067,-2 5-615,0 2 0,1-1 0,1 1 0,0 0 0,2 1 0,-1-1 0,2 1 0,0 0 0,-1 26 0,0-5 196,1 62 0,4-91-775,1 1 0,0-1 1,0 1-1,0-1 0,1 0 0,1 0 0,0 0 0,0 0 0,0 0 0,1-1 0,1 1 0,6 10 0,-17-46-14623,-20-12 11610,-6-9 4816,30 44-630,0 0-1,0-1 0,0 1 0,1 0 0,-1-1 0,1 1 1,0 0-1,0-1 0,0-5 0,2 10-786,-1-1 0,0 0 0,1 1 0,-1-1 0,0 0 0,1 1 0,-1-1 1,1 1-1,-1-1 0,1 0 0,-1 1 0,1-1 0,-1 1 0,1-1 0,-1 1 0,1 0 0,0-1 0,-1 1 0,1 0 0,0-1 0,-1 1 0,1 0 1,0 0-1,0-1 0,-1 1 0,1 0 0,0 0 0,-1 0 0,1 0 0,1 0 0,28-1 110,-24 1-35,15 0-252,34 0-1942,0-4-4700,-19 0-653</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4.208"/>
    </inkml:context>
    <inkml:brush xml:id="br0">
      <inkml:brushProperty name="width" value="0.025" units="cm"/>
      <inkml:brushProperty name="height" value="0.025" units="cm"/>
    </inkml:brush>
  </inkml:definitions>
  <inkml:trace contextRef="#ctx0" brushRef="#br0">163 1 13997,'0'0'7116,"-10"1"-5044,-1 0-1493,0 1 1,0 0 0,1 1 0,-16 5 0,23-6-511,-1-1 1,1 0-1,-1 1 0,1 0 1,0 0-1,0 0 1,-1 0-1,1 0 0,1 0 1,-1 1-1,0 0 0,1-1 1,-1 1-1,1 0 0,0 0 1,0 1-1,0-1 1,0 0-1,-2 7 0,4-9-108,0 0-1,0 0 0,0-1 0,1 1 0,-1 0 1,0 0-1,0-1 0,1 1 0,-1 0 0,0-1 1,1 1-1,-1 0 0,1-1 0,-1 1 0,1-1 1,-1 1-1,1-1 0,-1 1 0,1-1 0,0 1 1,-1-1-1,1 0 0,0 1 0,-1-1 0,1 0 1,0 1-1,-1-1 0,1 0 0,0 0 0,0 0 1,-1 0-1,1 0 0,0 1 0,1-2 0,35 5-1069,-27-4 558,1 2 122,0-1-1,0 1 1,1 1 0,17 6 0,-27-8 465,-1-1 0,1 1 1,0-1-1,-1 1 1,1-1-1,0 1 0,-1 0 1,0 0-1,1 0 0,-1 0 1,1 0-1,-1 0 0,0 0 1,0 0-1,1 1 0,-1-1 1,0 0-1,0 1 0,0-1 1,-1 1-1,1-1 0,0 1 1,0 0-1,-1-1 1,1 1-1,-1-1 0,0 1 1,1 0-1,-1 0 0,0-1 1,0 1-1,0 0 0,0-1 1,0 1-1,-1 0 0,1 0 1,0-1-1,-1 1 0,1 0 1,-1-1-1,-1 3 1,-1 1 72,0-1 0,-1-1 1,1 1-1,-1 0 1,0-1-1,0 0 0,0 0 1,0 0-1,0-1 1,-1 1-1,0-1 0,1 0 1,-7 2-1,0 0-393,-1 0 0,0-1 0,-1 0 1,-15 1-1,-2-3-4991,3-2-6763</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4.847"/>
    </inkml:context>
    <inkml:brush xml:id="br0">
      <inkml:brushProperty name="width" value="0.025" units="cm"/>
      <inkml:brushProperty name="height" value="0.025" units="cm"/>
    </inkml:brush>
  </inkml:definitions>
  <inkml:trace contextRef="#ctx0" brushRef="#br0">39 1 5317,'0'0'10255,"-4"9"-7911,-22 56 417,24-58-2526,0-1 1,0 1 0,1 0 0,0 0 0,1 0 0,-1 0 0,1-1-1,0 1 1,3 13 0,-2-18-211,-1 0 0,1-1-1,1 1 1,-1-1 0,0 1 0,0-1-1,0 0 1,1 1 0,-1-1 0,1 0-1,-1 0 1,1 0 0,-1 0-1,1 0 1,0 0 0,-1 0 0,1-1-1,0 1 1,0 0 0,-1-1 0,1 0-1,0 1 1,0-1 0,0 0 0,3 0-1,4 0 103,-1 0-1,0 0 1,0-1-1,14-2 1,-10-1-25,0 0 1,-1-1-1,0-1 0,0 0 0,-1 0 1,1-1-1,17-15 0,-15 11 3,0 2 0,0 0 0,23-12 1,-35 21-99,0 0 0,-1 0 0,1 0 0,0 0 0,-1 0 0,1 0 0,0 0 0,-1 0 0,1 0 0,0 0 1,-1 0-1,1 1 0,0-1 0,-1 0 0,1 0 0,-1 1 0,1-1 0,-1 0 0,1 1 0,0-1 1,-1 1-1,0-1 0,1 0 0,-1 1 0,1-1 0,-1 1 0,1 0 0,-1-1 0,0 1 0,1-1 0,-1 1 1,0 0-1,0-1 0,0 1 0,1-1 0,-1 1 0,0 0 0,0-1 0,0 1 0,0 0 0,0-1 1,0 1-1,0 1 0,4 44 341,-3-25-202,-1-18-149,1 0 1,-1 0-1,1-1 1,0 1-1,0 0 1,0 0-1,0-1 1,0 1-1,1-1 1,-1 1-1,1-1 1,0 0-1,-1 1 1,1-1-1,0 0 1,0 0-1,0 0 1,1-1-1,-1 1 0,0 0 1,1-1-1,-1 1 1,1-1-1,0 0 1,-1 0-1,1 0 1,0 0-1,-1-1 1,1 1-1,0-1 1,0 1-1,0-1 1,0 0-1,0 0 1,-1 0-1,1-1 1,4 0-1,12-2-1134,-1-1 0,1-1-1,-1-1 1,28-13 0,-22 10-2071,23-10-3876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7.578"/>
    </inkml:context>
    <inkml:brush xml:id="br0">
      <inkml:brushProperty name="width" value="0.025" units="cm"/>
      <inkml:brushProperty name="height" value="0.025" units="cm"/>
    </inkml:brush>
  </inkml:definitions>
  <inkml:trace contextRef="#ctx0" brushRef="#br0">1 21 6566,'0'0'20948,"50"6"-21140,-13-6-1410,3 0-1793,4-9-1730,-6-9-5957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5.222"/>
    </inkml:context>
    <inkml:brush xml:id="br0">
      <inkml:brushProperty name="width" value="0.025" units="cm"/>
      <inkml:brushProperty name="height" value="0.025" units="cm"/>
    </inkml:brush>
  </inkml:definitions>
  <inkml:trace contextRef="#ctx0" brushRef="#br0">131 242 14125,'0'0'2920,"-11"4"-528,9-3-2332,-60 25 3104,57-24-2954,1 1-1,0-1 0,0 0 1,0 1-1,1 0 0,-1 0 0,1 0 1,-1 0-1,1 1 0,0-1 0,0 1 1,1 0-1,-1 0 0,-3 7 0,6-11-207,0 1-1,0-1 1,0 0-1,-1 1 1,1-1-1,0 0 1,0 1 0,0-1-1,0 0 1,0 1-1,0-1 1,0 0-1,0 1 1,0-1-1,1 0 1,-1 1-1,0-1 1,0 0-1,0 1 1,0-1-1,0 0 1,1 1-1,-1-1 1,0 0-1,0 1 1,0-1-1,1 0 1,-1 0-1,0 1 1,0-1-1,1 0 1,-1 0-1,0 0 1,1 1-1,-1-1 1,1 0-1,17 1 22,19-10 21,-22 2-35,0-1 0,-1 0 1,0-2-1,0 1 0,-1-2 0,-1 0 0,1 0 0,-2-1 1,1-1-1,17-25 0,-8 5 145,-2 0-1,-1 0 1,22-60 0,-49 141 75,-13 10-104,-19 56 955,37-100-923,1-1-1,1 1 1,0 0-1,0 0 1,1 0-1,2 19 1,-1-30-163,1-1-1,0 0 1,0 0-1,-1 0 1,1 0 0,1 0-1,-1 0 1,0 0-1,0 0 1,1 0 0,-1-1-1,1 1 1,-1 0 0,1-1-1,0 1 1,0-1-1,0 0 1,0 1 0,3 0-1,14 13-2593,-18-14 2128,0 0-1,0 0 1,0 0 0,-1 0 0,1 0-1,0 0 1,-1 1 0,1-1-1,-1 0 1,1 0 0,-1 0 0,0 1-1,1-1 1,-1 0 0,0 0-1,0 2 1,-1 0-5048</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6.409"/>
    </inkml:context>
    <inkml:brush xml:id="br0">
      <inkml:brushProperty name="width" value="0.025" units="cm"/>
      <inkml:brushProperty name="height" value="0.025" units="cm"/>
    </inkml:brush>
  </inkml:definitions>
  <inkml:trace contextRef="#ctx0" brushRef="#br0">1 85 6406,'39'3'9618,"-29"-2"-8195,0 0 1,0 0-1,1-1 0,-1-1 1,0 0-1,14-2 0,-22 2-1352,0 0 0,0 0 0,-1 0 0,1-1 0,0 1-1,0 0 1,-1-1 0,1 1 0,0-1 0,-1 1 0,0-1 0,1 0-1,-1 0 1,0 0 0,0 0 0,0 0 0,0 0 0,0 0 0,0 0-1,-1 0 1,1 0 0,-1 0 0,0 0 0,1-3 0,-1 3-64,0 1-1,0-1 1,0 1 0,0-1 0,0 1 0,0-1 0,0 1-1,-1-1 1,1 1 0,0-1 0,-1 1 0,1-1 0,-1 1 0,0 0-1,0-1 1,1 1 0,-1 0 0,0 0 0,0-1 0,0 1-1,0 0 1,0 0 0,0 0 0,-1 0 0,1 0 0,0 1 0,0-1-1,-1 0 1,1 0 0,0 1 0,-1-1 0,1 1 0,-1-1-1,1 1 1,-3 0 0,1-1-14,-1 1-1,0 0 0,1 1 1,-1-1-1,1 1 0,-1 0 1,1-1-1,-1 2 1,1-1-1,-1 0 0,1 1 1,0-1-1,-1 1 1,1 0-1,0 0 0,0 0 1,1 1-1,-1-1 1,0 1-1,1-1 0,0 1 1,-4 5-1,2-2 41,0-1 0,1 1 0,0 0-1,0 0 1,1 0 0,-1 0 0,1 0 0,1 1 0,-1-1-1,1 1 1,-1 11 0,2-16-16,0-1-1,1 0 1,-1 0 0,0 1-1,0-1 1,1 0 0,-1 0-1,1 1 1,-1-1 0,1 0-1,-1 0 1,1 0 0,0 0-1,-1 0 1,1 0 0,0 0-1,0 0 1,0 0 0,0 0-1,0 0 1,0 0 0,0-1-1,2 2 1,1 0 17,0 0-1,0-1 0,0 0 1,1 0-1,-1 0 1,0 0-1,7 0 1,7 0 59,1-2 0,27-3 0,-46 4-90,22-4-44,0-1-1,39-14 0,-44 12-2,1 1-1,0 0 1,1 2 0,29-4-1,-47 9 56,0-1-1,-1 1 0,1 0 0,0-1 0,0 1 1,0 0-1,-1-1 0,1 1 0,0 0 1,-1 0-1,1 0 0,-1-1 0,1 1 1,-1 0-1,0 0 0,1 0 0,-1 0 1,0 0-1,1 0 0,-1 0 0,0 0 1,0 0-1,0 0 0,0 0 0,0 0 1,0 0-1,0 0 0,0 1 0,-1 42 460,1-34-377,0-9-74,0 0 0,0-1 0,0 1 0,0 0 0,0 0 0,0 0 0,0 0 0,0 0 0,0-1-1,1 1 1,-1 0 0,0 0 0,1-1 0,-1 1 0,0 0 0,1 0 0,-1-1 0,1 1 0,-1 0 0,1-1 0,0 1 0,-1-1 0,1 1 0,0 0 0,-1-1 0,1 0 0,0 1 0,1 0 0,0-1 23,1 1-1,-1-1 1,0 0 0,0 0 0,1 0-1,-1 0 1,0 0 0,1 0-1,-1-1 1,0 1 0,3-2 0,64-28 463,-56 24-556,-12 5 51,7-4-43,0 1 0,1 0 1,-1 1-1,1 0 0,-1 0 1,1 1-1,0 0 0,0 0 1,17 0-1,-25 3 29,0-1-1,0 1 0,0 0 1,0 0-1,0-1 1,0 1-1,0 0 0,0 0 1,0 0-1,0 0 1,-1 0-1,1 0 1,0 1-1,-1-1 0,1 0 1,0 0-1,-1 0 1,0 1-1,1-1 0,-1 0 1,0 0-1,0 1 1,0-1-1,1 0 1,-1 1-1,-1-1 0,1 0 1,0 0-1,0 1 1,0-1-1,-1 3 0,-9 42-975,0-27-1534,0-8-2495,-1-7-4254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3.453"/>
    </inkml:context>
    <inkml:brush xml:id="br0">
      <inkml:brushProperty name="width" value="0.025" units="cm"/>
      <inkml:brushProperty name="height" value="0.025" units="cm"/>
    </inkml:brush>
  </inkml:definitions>
  <inkml:trace contextRef="#ctx0" brushRef="#br0">1 77 13036,'0'0'5568,"4"-8"-3747,-3 4-1688,1 0 0,0 0 0,1 1 0,-1-1 0,1 1 0,0-1 0,0 1 0,0 0 0,0 0 0,0 1 0,0-1 0,1 1 0,5-4 0,-1 2 49,0 1 1,0 1-1,0-1 0,0 1 0,0 0 1,0 1-1,14-1 0,-18 2-133,2-1 0,1 0 1,-1 1-1,1 0 1,-1 1-1,0-1 1,12 4-1,-16-4-33,-1 1 0,0 0-1,0-1 1,1 1-1,-1 0 1,0 0-1,0 0 1,0 0 0,0 0-1,0 0 1,0 0-1,0 0 1,0 0 0,-1 0-1,1 1 1,0-1-1,-1 0 1,1 1 0,-1-1-1,1 0 1,-1 1-1,0-1 1,1 0-1,-1 1 1,0-1 0,0 1-1,0-1 1,0 0-1,0 1 1,0-1 0,-1 1-1,1-1 1,0 0-1,-1 1 1,1-1 0,-1 0-1,-1 3 1,-5 11 187,-1 0 0,0-1 0,-2 0 0,1 0 0,-2-1 0,0 0 0,0-1 0,-18 14 0,-2 6 281,20-21-336,7-7-79,-1 0-1,1 0 1,0 1 0,0-1-1,0 1 1,1 0 0,0 0-1,0 1 1,0-1 0,0 0-1,-3 12 1,6-16-69,1 0 0,-1 1 1,0-1-1,0 0 0,0 0 0,1 0 1,-1 0-1,1 0 0,-1 0 1,1 0-1,-1 0 0,1 0 0,-1 0 1,1-1-1,0 1 0,-1 0 0,1 0 1,0 0-1,0-1 0,0 1 1,0-1-1,0 1 0,0 0 0,0-1 1,-1 1-1,2-1 0,-1 0 0,0 1 1,0-1-1,0 0 0,2 1 0,40 5 16,-39-6-29,105 4-2851,-38-13-3561,-30-6-1102</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3.809"/>
    </inkml:context>
    <inkml:brush xml:id="br0">
      <inkml:brushProperty name="width" value="0.025" units="cm"/>
      <inkml:brushProperty name="height" value="0.025" units="cm"/>
    </inkml:brush>
  </inkml:definitions>
  <inkml:trace contextRef="#ctx0" brushRef="#br0">164 1 16752,'0'0'1794,"-1"71"-353,16-30-64,2 4-192,1 6 97,-2-1-257,-9 1-513,-4 2-384,-3 3 32,-15 2-128,-15 1 32,-8 0-192,-10-9-1185,-7-11-2274,2-17-5094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4.677"/>
    </inkml:context>
    <inkml:brush xml:id="br0">
      <inkml:brushProperty name="width" value="0.025" units="cm"/>
      <inkml:brushProperty name="height" value="0.025" units="cm"/>
    </inkml:brush>
  </inkml:definitions>
  <inkml:trace contextRef="#ctx0" brushRef="#br0">48 1 13100,'0'0'12028,"7"9"-11233,-7-8-779,3 3 52,0 0-1,0 0 1,-1 1-1,1-1 1,-1 1 0,0-1-1,0 1 1,-1 0 0,1 0-1,-1 0 1,0 0 0,-1 0-1,1 0 1,-1 0-1,0 0 1,0 0 0,-1 6-1,-6 15 217,-1-1-1,-15 37 0,14-42-172,1 0 0,1 0 0,1 1-1,-6 35 1,12-55-101,1 1 0,-1-1 0,0 1-1,0-1 1,1 0 0,-1 1 0,1-1 0,-1 0-1,1 1 1,0-1 0,0 0 0,-1 0 0,1 0-1,0 0 1,0 1 0,0-1 0,0 0 0,0-1-1,0 1 1,1 0 0,-1 0 0,0 0-1,0-1 1,1 1 0,-1 0 0,0-1 0,1 0-1,-1 1 1,0-1 0,1 0 0,-1 1 0,1-1-1,-1 0 1,0 0 0,3 0 0,64 0 97,-51-1-129,-1 0-459,1 0 0,-1-2 0,0 1 0,0-2 0,19-7 0,37-22-6813,-34 7-1402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5.171"/>
    </inkml:context>
    <inkml:brush xml:id="br0">
      <inkml:brushProperty name="width" value="0.025" units="cm"/>
      <inkml:brushProperty name="height" value="0.025" units="cm"/>
    </inkml:brush>
  </inkml:definitions>
  <inkml:trace contextRef="#ctx0" brushRef="#br0">115 34 17681,'0'0'2199,"-9"12"-891,-3 3-866,1 2 1,1-1-1,0 1 0,1 1 1,1 0-1,-6 20 0,5-3 131,1-1-1,2 1 1,-3 66-1,35-139 1564,-15 8-2186,-2 0 0,0-1 0,-3 0 0,0 0 0,-2 0 0,-1-1-1,-2-44 1,-4 74-270,-4 9 164,-4 10 115,9-13 66,1 0 0,-1 0 1,1 0-1,0 0 1,1 0-1,-1 0 0,1 0 1,-1 0-1,1 0 0,1 0 1,0 7-1,-1-10-7,1 0-1,0 1 0,0-1 1,0 0-1,-1 0 0,1 1 1,0-1-1,1 0 0,-1 0 1,0 0-1,0 0 0,0-1 1,1 1-1,-1 0 0,0 0 1,1-1-1,-1 1 0,1-1 1,-1 1-1,0-1 0,1 1 1,-1-1-1,1 0 0,0 0 1,-1 0-1,1 0 0,-1 0 1,1 0-1,-1 0 0,1 0 1,1-1-1,4 0 15,-1 0-1,0-1 1,0 1-1,1-1 1,-1 0-1,-1-1 1,1 1 0,0-1-1,-1 0 1,1-1-1,5-4 1,50-51 419,-50 47-385,0 0 0,1 0 0,24-17 0,-35 30-75,-1 0-1,1-1 1,0 1-1,-1 0 1,1-1-1,-1 1 0,1 0 1,-1 0-1,1-1 1,-1 1-1,0 0 0,1 0 1,-1 0-1,0 0 1,1 0-1,-1 0 0,0 0 1,0-1-1,0 1 1,0 0-1,0 0 1,0 0-1,0 0 0,0 0 1,-1 0-1,1 1 1,0 32-202,-13 85 564,7-78-914,-2 55 0,10-73-2279,6-13-2936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6.383"/>
    </inkml:context>
    <inkml:brush xml:id="br0">
      <inkml:brushProperty name="width" value="0.025" units="cm"/>
      <inkml:brushProperty name="height" value="0.025" units="cm"/>
    </inkml:brush>
  </inkml:definitions>
  <inkml:trace contextRef="#ctx0" brushRef="#br0">0 156 4644,'0'0'6876,"3"-10"-4297,0-1-1873,0 1 1,1 0-1,0-1 1,11-16 0,-13 24-480,0-1 1,0 1-1,0 0 0,0 0 1,1 0-1,-1 1 1,1-1-1,0 0 0,0 1 1,0 0-1,0 0 1,0 0-1,0 0 0,0 0 1,1 0-1,-1 1 1,1 0-1,-1 0 1,1 0-1,0 0 0,4 0 1,-7 1-195,0 1 1,-1-1 0,1 1-1,0-1 1,0 1-1,-1 0 1,1-1 0,0 1-1,-1 0 1,1-1-1,0 1 1,-1 0 0,1 0-1,-1 0 1,0 0-1,1-1 1,-1 1-1,0 0 1,1 0 0,-1 0-1,0 0 1,0 0-1,0 0 1,0 0 0,0 0-1,0 0 1,0 0-1,0 1 1,0 39 540,-1-31-419,1 5-20,-1-2-108,1-1 0,1 1 0,0-1 0,1 0 0,3 14 0,-5-24-15,1 1 0,0-1 0,0 1 0,0-1 0,0 0 0,1 0 0,-1 1 0,1-1 0,-1 0 0,1 0-1,0 0 1,-1 0 0,1-1 0,0 1 0,0 0 0,0-1 0,1 1 0,-1-1 0,0 0 0,1 0 0,-1 0 0,0 0 0,1 0 0,-1 0-1,1-1 1,-1 1 0,1-1 0,0 0 0,-1 0 0,4 0 0,4-1 72,0 0 0,0-1 0,0 0 0,0-1 0,-1 0 0,1-1 0,-1 0 0,1 0 0,-1-1 0,0 0 0,-1-1 0,0 0 0,1 0 0,-2-1 0,1 0 0,-1 0 0,0-1 0,-1 1 0,0-2 0,0 1 0,0-1 0,5-13 0,-8 0 233,-3 22-306,0 0-1,0-1 0,0 1 1,0 0-1,-1-1 0,1 1 1,0 0-1,0-1 0,0 1 1,-1 0-1,1-1 0,0 1 1,0 0-1,-1 0 0,1 0 1,0-1-1,0 1 0,-1 0 1,1 0-1,0 0 0,-1-1 1,1 1-1,0 0 0,-1 0 1,1 0-1,0 0 0,-1 0 1,1 0-1,0 0 0,-1 0 1,0 0-1,0 0-5,0 1 0,0-1 1,0 1-1,0-1 0,0 1 1,0 0-1,0 0 0,0-1 0,0 1 1,0 0-1,0 0 0,0 0 1,0 0-1,1 0 0,-1 0 1,0 0-1,1 0 0,-1 0 0,1 0 1,-1 0-1,1 1 0,-1-1 1,1 0-1,0 0 0,0 1 0,0-1 1,-1 0-1,1 2 0,0-3 0,0 1-1,0 0 0,0-1 0,1 1 1,-1 0-1,0 0 0,0-1 1,0 1-1,0 0 0,1-1 1,-1 1-1,0 0 0,1-1 0,-1 1 1,0-1-1,1 1 0,-1 0 1,1-1-1,-1 1 0,1-1 1,-1 1-1,1-1 0,-1 1 0,1-1 1,-1 0-1,1 1 0,0-1 1,-1 0-1,2 1 0,27 3 121,33-13 59,-49 4-168,1 1 1,-2-2-1,1 0 1,21-14-1,-31 18-9,1 0 1,0-1-1,-1 1 0,0-1 1,0 0-1,0 0 1,0 0-1,0 0 0,0-1 1,-1 1-1,1-1 0,-1 1 1,0-1-1,-1 0 1,1 0-1,0 0 0,-1 0 1,0 0-1,1-8 1,-2 12-10,0-1 0,0 0 0,-1 0 1,1 1-1,0-1 0,-1 0 0,1 1 1,0-1-1,-1 0 0,1 1 0,-1-1 1,1 1-1,-1-1 0,1 0 1,-1 1-1,0-1 0,1 1 0,-1 0 1,0-1-1,1 1 0,-1 0 0,0-1 1,1 1-1,-1 0 0,0-1 1,0 1-1,1 0 0,-1 0 0,0 0 1,0 0-1,1 0 0,-1 0 0,0 0 1,0 0-1,0 0 0,1 0 0,-1 1 1,0-1-1,0 0 0,1 0 1,-1 1-1,-1 0 0,-32 13-73,-8 28 150,40-40-72,0 1-1,0 0 1,0-1 0,0 1-1,1 0 1,-1 0 0,1 0-1,0 0 1,0 0 0,0 0-1,0 0 1,0 1 0,1-1-1,0 0 1,-1 6 0,3-7-7,0-1 1,0 1-1,0-1 1,0 0-1,1 1 1,-1-1-1,0 0 1,0 0-1,1-1 1,-1 1 0,1 0-1,-1-1 1,0 1-1,1-1 1,-1 0-1,1 0 1,-1 0-1,4-1 1,1 2 10,18 2 1,6 0-184,50 11 0,-71-11 189,0 0 0,-1 1 1,1 0-1,-1 0 0,1 1 1,-1 0-1,-1 0 0,17 14 1,-25-19 10,0 0 1,0 0 0,0 1 0,0-1-1,1 0 1,-1 0 0,0 0 0,0 0 0,0 0-1,1 0 1,-1 0 0,0 1 0,0-1-1,0 0 1,1 0 0,-1 0 0,0 0 0,0 0-1,0 0 1,1 0 0,-1 0 0,0 0-1,0 0 1,1 0 0,-1 0 0,0 0-1,0 0 1,0 0 0,1-1 0,-1 1 0,0 0-1,0 0 1,0 0 0,1 0 0,-1 0-1,0 0 1,0-1 0,0 1 0,0 0 0,0 0-1,1 0 1,-1 0 0,0-1 0,0 1-1,0 0 1,0 0 0,0 0 0,0-1 0,0 1-1,5-19 619,-3-19-234,-1 12-296,-1-33 149,0 55-257,0 1 1,-1-1 0,0 1-1,1 0 1,-1-1-1,0 1 1,-1 0 0,1 0-1,-1 0 1,1-1 0,-1 1-1,0 1 1,-3-5 0,5 7-199,26 22-5305,-21-19 4108,0-1-1,1 0 1,-1 0 0,1 0-1,0-1 1,5 1 0,15-1-8385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6.721"/>
    </inkml:context>
    <inkml:brush xml:id="br0">
      <inkml:brushProperty name="width" value="0.025" units="cm"/>
      <inkml:brushProperty name="height" value="0.025" units="cm"/>
    </inkml:brush>
  </inkml:definitions>
  <inkml:trace contextRef="#ctx0" brushRef="#br0">126 1 8552,'0'0'13378,"-10"0"-12316,4 0-934,0 0 1,-1 0-1,1 1 0,0 0 0,0 0 0,0 0 0,0 1 0,-8 3 0,10-3-94,1-1 0,-1 1 0,1 0 0,0 0 0,0 0 0,0 0 0,0 1 0,0-1 0,0 1 0,0 0 0,1-1 0,0 1 0,-1 1 0,1-1 0,0 0 0,0 0 0,1 1 0,-3 5 0,38-7-1026,1-3-46,48 1-3392,-77 1 4266,-1-1 0,0 1 0,0 0 1,0 0-1,0 1 0,0-1 0,0 1 1,0 0-1,-1 1 0,1-1 0,-1 1 1,8 6-1,-11-8 310,1 0 0,-1 0 1,1 1-1,-1-1 0,0 1 0,0-1 0,0 1 1,0 0-1,0-1 0,0 1 0,0 0 0,0 0 1,-1 0-1,1-1 0,-1 1 0,1 0 0,-1 0 1,0 0-1,0 0 0,0 0 0,0 0 0,0 0 1,0 0-1,-1 0 0,1 2 0,-2-1 153,0 1 1,1-1-1,-1 0 0,0 1 0,-1-1 0,1 0 0,-1 0 1,1 0-1,-1-1 0,0 1 0,0 0 0,-3 1 0,-2 1 81,1 1 0,-1-2 0,0 1-1,-1-1 1,1-1 0,-1 1-1,1-2 1,-1 1 0,0-1 0,-10 1-1,2-8-2475,17 4 1768,-1 1 1,1-1-1,0 1 0,-1-1 0,1 0 1,0 1-1,-1-1 0,1 0 0,0 1 1,0-1-1,0 0 0,0 1 1,-1-1-1,1 0 0,0 1 0,0-1 1,0 0-1,0 1 0,1-1 0,-1 0 1,0 1-1,0-1 0,0 1 0,0-1 1,1 0-1,-1 1 0,0-1 0,1 0 1,-1 1-1,0-1 0,1 1 0,-1-1 1,1 1-1,-1-1 0,1 1 0,-1-1 1,1 1-1,0-1 0,12-10-8827</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7.234"/>
    </inkml:context>
    <inkml:brush xml:id="br0">
      <inkml:brushProperty name="width" value="0.025" units="cm"/>
      <inkml:brushProperty name="height" value="0.025" units="cm"/>
    </inkml:brush>
  </inkml:definitions>
  <inkml:trace contextRef="#ctx0" brushRef="#br0">245 256 10570,'0'0'6673,"-13"0"-4431,-2-1-1772,-8 0 140,0 0 0,0 2 0,0 0 0,-24 6 0,42-6-496,0 0 0,0 0 0,0 1 1,0 0-1,0 0 0,0 0 0,1 1 1,0 0-1,-1 0 0,1 0 0,-5 4 1,7-5-78,1 1-1,-1-1 1,0 1 0,1-1 0,-1 1 0,1-1 0,0 1 0,0 0-1,0 0 1,0-1 0,0 1 0,1 0 0,0 0 0,-1 0 0,1 0-1,0 0 1,0 0 0,0 0 0,1 0 0,-1 0 0,2 4 0,-1-5-30,0 0 1,1 0-1,-1 0 1,0 0-1,1 0 1,0 0-1,-1 0 1,1-1-1,0 1 1,0-1-1,0 1 1,0-1-1,0 0 1,0 1-1,1-1 1,-1 0-1,0-1 1,1 1-1,-1 0 1,0-1-1,1 1 1,-1-1-1,1 0 1,-1 1-1,1-1 1,2-1-1,5 2-92,1-1-1,-1 0 1,1-1 0,19-4-1,-20 2 11,-1-1 0,1 0-1,-1-1 1,0 0-1,0 0 1,-1-1 0,0 0-1,0-1 1,0 0 0,-1 0-1,0 0 1,0-1-1,-1 0 1,0 0 0,0-1-1,-1 0 1,8-18-1,-5 8 82,0 0-1,-1-1 1,-2 1-1,0-2 1,0 1-1,-2 0 1,1-39-1,-4 57 10,1 1 1,-1-1-1,0 0 0,0 0 0,0 1 0,0-1 1,0 0-1,0 0 0,-1 0 0,1 1 1,-1-1-1,1 0 0,-1 1 0,1-1 1,-1 0-1,0 1 0,0-1 0,0 1 1,0-1-1,0 1 0,0-1 0,0 1 1,0 0-1,-1 0 0,1 0 0,-1-1 1,1 1-1,0 0 0,-1 1 0,0-1 1,1 0-1,-1 0 0,0 1 0,1-1 0,-1 1 1,0-1-1,1 1 0,-1 0 0,0 0 1,0 0-1,0 0 0,1 0 0,-1 0 1,0 0-1,0 0 0,1 1 0,-4 0 1,-3 2 55,0-1 1,0 1 0,0 1 0,0 0-1,0 0 1,1 0 0,0 1 0,-12 10-1,15-12-33,0 0-1,1 0 0,-1 1 1,1 0-1,-1 0 1,1 0-1,0 0 0,0 0 1,1 0-1,-1 1 0,1-1 1,0 1-1,0 0 0,-1 8 1,3-12-37,0-1-1,0 1 1,1-1-1,-1 1 1,0 0 0,1-1-1,-1 1 1,1-1 0,-1 1-1,1-1 1,-1 0 0,0 1-1,1-1 1,0 1 0,-1-1-1,1 0 1,-1 1 0,1-1-1,-1 0 1,1 0 0,0 1-1,-1-1 1,1 0 0,0 0-1,-1 0 1,1 0-1,-1 0 1,2 0 0,25 1 16,-21-1-16,-1 1-3,18-1-245,0 2 1,0 0-1,0 2 1,30 8-1,-49-11 209,1 0 0,0 1 0,0 0 0,-1 0 0,1 0 0,-1 1 0,0-1 0,0 1 0,0 0-1,0 0 1,0 1 0,-1-1 0,1 1 0,-1 0 0,0 0 0,0 0 0,0 0 0,-1 0 0,1 1-1,-1-1 1,0 1 0,0-1 0,-1 1 0,0 0 0,1 0 0,-1 7 0,0 1 143,-1 0 1,0-1 0,-1 1-1,0-1 1,-1 1-1,-1-1 1,0 0-1,-6 16 1,7-22-619,5-7-831,6-11-2662,-9 11 3436,14-21-4912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7.578"/>
    </inkml:context>
    <inkml:brush xml:id="br0">
      <inkml:brushProperty name="width" value="0.025" units="cm"/>
      <inkml:brushProperty name="height" value="0.025" units="cm"/>
    </inkml:brush>
  </inkml:definitions>
  <inkml:trace contextRef="#ctx0" brushRef="#br0">47 1 10378,'0'0'15214,"-37"69"-14125,32-47-544,0 3-449,5-4-96,0-1-961,3-6-1025,9-5-801,3-6-1344,1-3-4101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8.059"/>
    </inkml:context>
    <inkml:brush xml:id="br0">
      <inkml:brushProperty name="width" value="0.025" units="cm"/>
      <inkml:brushProperty name="height" value="0.025" units="cm"/>
    </inkml:brush>
  </inkml:definitions>
  <inkml:trace contextRef="#ctx0" brushRef="#br0">55 72 13869,'0'0'2659,"-5"8"-615,-3 7-1640,1 0-1,1 0 1,0 1 0,0 0-1,2 0 1,0 0-1,1 0 1,1 1-1,-1 21 1,9-70 3381,3-26-3715,3-60-1,-12 118-83,1 32 25,-1-30-9,0 0 1,1-1-1,-1 1 0,1-1 0,-1 1 0,1-1 0,0 1 0,0-1 0,-1 1 0,1-1 1,0 0-1,0 1 0,0-1 0,1 0 0,-1 0 0,0 0 0,0 0 0,1 0 0,-1 0 1,0 0-1,1 0 0,-1-1 0,1 1 0,-1 0 0,1-1 0,-1 1 0,1-1 0,2 1 0,3-1 18,-1 0-1,1-1 1,0 1-1,0-1 0,0 0 1,-1-1-1,1 0 1,0 0-1,-1 0 0,0-1 1,0 0-1,1 0 1,-2-1-1,11-7 0,-12 9-7,0-1 0,0-1 0,0 1 0,0 0 0,-1-1 0,1 0 0,-1 0 0,0 0 0,0 0 0,0 0 1,-1-1-1,1 1 0,-1-1 0,0 0 0,0 0 0,-1 1 0,2-10 0,-8 90-17,-1 4-1184,10-29-3420,1-40 7,6-6-2578</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7.908"/>
    </inkml:context>
    <inkml:brush xml:id="br0">
      <inkml:brushProperty name="width" value="0.025" units="cm"/>
      <inkml:brushProperty name="height" value="0.025" units="cm"/>
    </inkml:brush>
  </inkml:definitions>
  <inkml:trace contextRef="#ctx0" brushRef="#br0">0 292 16752,'0'0'5845,"13"6"-5172,-3-1-579,-7-2-79,1-1 0,-1 0 0,1 0 1,0 0-1,0 0 0,0-1 0,0 1 0,0-1 0,0 0 0,1 0 0,-1-1 0,0 1 0,0-1 0,1 0 1,-1 0-1,0 0 0,0-1 0,1 0 0,-1 0 0,4-1 0,3-2-84,0-1 1,-1-1-1,0 0 0,14-9 1,-22 13 80,0 0 0,1 0 1,-1 1-1,0-1 0,0-1 1,0 1-1,0 0 0,-1 0 0,1-1 1,-1 1-1,1-1 0,-1 1 1,0-1-1,0 0 0,0 1 1,0-1-1,0 0 0,-1 0 0,1 0 1,-1 0-1,0 1 0,0-1 1,0-4-1,-1 6 12,0-1 0,1 1 0,-1 0 0,0 0 1,0 0-1,0 0 0,0-1 0,0 1 0,0 0 0,0 1 0,0-1 0,-1 0 0,1 0 0,0 0 0,-1 1 1,1-1-1,0 1 0,-1-1 0,1 1 0,0-1 0,-1 1 0,1 0 0,-1 0 0,1 0 0,-1-1 1,1 2-1,-1-1 0,1 0 0,-1 0 0,1 0 0,-1 1 0,0 0 0,-4-1-8,0 1-1,1 0 0,-1 1 1,1-1-1,-1 1 1,1 0-1,-8 4 0,6-1 57,0 1 0,0 0 1,1 1-1,-1-1 0,1 1 0,1 0 0,-1 1 0,-4 8 0,7-12 25,1 1 0,0 0 0,-1-1 0,2 1 0,-1 0 0,0 0 0,1 0-1,0 0 1,0 0 0,1 1 0,0-1 0,-1 0 0,2 0 0,-1 0 0,2 9 0,-1-11-77,0-1 0,0 1-1,1-1 1,-1 0 0,1 1 0,-1-1 0,1 0 0,0 0 0,0 0 0,0 0 0,0 0 0,0-1 0,0 1 0,1-1 0,-1 1 0,0-1 0,1 0 0,-1 0 0,1 0 0,0 0 0,-1 0 0,1-1-1,0 1 1,3 0 0,9 1-170,1-1-1,32-1 0,-34 0-333,-8 0-110,-1 0 1,1 0-1,0-1 1,-1 0-1,1 0 1,-1 0-1,1-1 1,-1 0-1,0 0 1,10-5-1,12-12-5513</inkml:trace>
  <inkml:trace contextRef="#ctx0" brushRef="#br0" timeOffset="1">207 0 17617,'0'0'3171,"77"34"-4741,-45-32-3362,-3-2-4549</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8.251"/>
    </inkml:context>
    <inkml:brush xml:id="br0">
      <inkml:brushProperty name="width" value="0.025" units="cm"/>
      <inkml:brushProperty name="height" value="0.025" units="cm"/>
    </inkml:brush>
  </inkml:definitions>
  <inkml:trace contextRef="#ctx0" brushRef="#br0">113 0 12684,'0'0'3006,"-5"11"-423,-6 10-1910,-35 78 3802,42-89-4105,0 0 0,0 0 0,2 0 0,-1 1 0,1 0 0,1-1 0,0 1 0,0 12 0,2-22-370,-1 0 0,1 0 0,-1 0 0,1-1 0,0 1 0,0 0 0,-1 0 0,1 0 0,0-1-1,0 1 1,0 0 0,0-1 0,0 1 0,0-1 0,0 1 0,0-1 0,0 1 0,0-1 0,0 0 0,0 1 0,0-1 0,0 0 0,0 0 0,0 0 0,0 0 0,0 0 0,1 0 0,-1 0 0,0 0 0,1-1 0,39-4-907,-8-3-929,-26 5 1209,1 1 1,0 0 0,0 0-1,0 1 1,0 0-1,0 1 1,0-1 0,14 3-1,-21-2 667,0 0 0,-1 0 0,1 0 0,-1 0 0,1 1 0,-1-1 0,1 0 0,-1 0 0,1 1 0,-1-1 0,1 0 0,-1 1 0,1-1 0,-1 0 0,1 1 0,-1-1 0,0 1 0,1-1 0,-1 1 0,0-1 0,1 1 0,-1-1 0,0 1 0,0-1 0,0 1 0,1 0 0,-1-1 0,0 1 0,0-1 0,0 2 0,-5 21 2259,-19 16 1396,14-29-3154,0-1 1,-1 0 0,0 0-1,0-1 1,-17 9-1,21-13-456,1-1 0,0 0 1,-1-1-1,1 1 0,-1-1 0,0-1 0,1 1 0,-1-1 0,0 0 1,0-1-1,0 0 0,-12-1 0,18 1-189,0 0 0,0-1-1,0 1 1,0 0 0,0-1 0,0 1 0,0-1 0,0 1-1,0-1 1,0 0 0,0 0 0,0 1 0,1-1 0,-1 0-1,0 0 1,0 0 0,1 0 0,-1 0 0,1 0 0,-1 0-1,1 0 1,-1 0 0,1 0 0,-1 0 0,1 0-1,0 0 1,0 0 0,0 0 0,-1 0 0,1 0 0,0-1-1,0 1 1,0 0 0,1 0 0,-1 0 0,0 0 0,0 0-1,1 0 1,-1 0 0,1-1 0,-1 1 0,1-1 0,1-3-915,0 0 0,0 0 0,0 0 0,1 0 0,0 0 0,0 1 0,6-8 0,18-13-5419</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8.592"/>
    </inkml:context>
    <inkml:brush xml:id="br0">
      <inkml:brushProperty name="width" value="0.025" units="cm"/>
      <inkml:brushProperty name="height" value="0.025" units="cm"/>
    </inkml:brush>
  </inkml:definitions>
  <inkml:trace contextRef="#ctx0" brushRef="#br0">189 0 18065,'0'0'8648,"-36"61"-7463,24-28-448,4 3-160,3 2-353,2 2-192,3-1 0,0-1-641,3-2-896,3-6-609,0-5-1409,-3-8-1250,-3-8-1761</inkml:trace>
  <inkml:trace contextRef="#ctx0" brushRef="#br0" timeOffset="1">1 213 13261,'0'0'10602,"19"-52"-9097,16 47-1185,9 1-288,7 1-128,2 0-2018,3-5-3043,0-6-12427</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9.420"/>
    </inkml:context>
    <inkml:brush xml:id="br0">
      <inkml:brushProperty name="width" value="0.025" units="cm"/>
      <inkml:brushProperty name="height" value="0.025" units="cm"/>
    </inkml:brush>
  </inkml:definitions>
  <inkml:trace contextRef="#ctx0" brushRef="#br0">131 13 8840,'0'0'12492,"-8"-3"-11809,5 2-654,1-1-5,0 1 0,0 0 0,0 1 0,0-1-1,0 0 1,0 0 0,0 1 0,-1 0 0,1-1-1,0 1 1,0 0 0,0 0 0,0 0-1,-1 0 1,1 0 0,0 0 0,0 1 0,0-1-1,0 1 1,0 0 0,0 0 0,0-1-1,0 1 1,0 0 0,0 1 0,0-1 0,0 0-1,1 0 1,-1 1 0,0-1 0,-2 4 0,-5 5 206,0 0 1,1 0-1,0 1 1,-11 20 0,70-28 292,-26-4-596,-14 1-12,1-1 0,0 2 0,-1-1 1,1 2-1,18 3 0,-28-4 77,1 0 0,-1 0 0,1 0 0,-1 0 0,1 1 0,-1-1 1,1 1-1,-1-1 0,0 1 0,0 0 0,0 0 0,0 0 0,0 0 0,-1 0 0,1 1 0,0-1 0,-1 0 0,0 1 1,0-1-1,1 1 0,-1 0 0,-1-1 0,1 1 0,0 0 0,-1-1 0,1 1 0,-1 0 0,0 5 0,0 0 153,0 0-1,-1 0 1,1 0-1,-2 1 1,1-1-1,-1-1 0,0 1 1,-1 0-1,0 0 1,0-1-1,-1 0 1,0 1-1,0-1 0,-1-1 1,1 1-1,-1-1 1,-12 11-1,17-16 64,2-7-284,1 0-1,0 0 1,0 1-1,0-1 0,1 1 1,0-1-1,0 1 0,0 1 1,1-1-1,-1 0 1,10-6-1,-9 7-125,114-109-1212,-119 113 1825,-9 33 785,7-28-1159,0-1 1,0 0 0,0 0 0,1 1-1,0-1 1,0 1 0,0 0 0,0-1 0,1 1-1,-1-1 1,1 1 0,1 8 0,3-12-50,-1 0 1,1 0-1,0 0 1,-1 0 0,1-1-1,0 1 1,-1-1 0,1 0-1,0 0 1,0-1-1,-1 1 1,1-1 0,0 0-1,4-1 1,-6 1-170,0 0-1,1 0 1,-1-1 0,0 1 0,0 0 0,-1-1 0,1 0 0,0 1-1,0-1 1,-1 0 0,1 0 0,-1 0 0,1 0 0,-1 0-1,0 0 1,2-4 0,-2 1-637,1 0 0,-1 0 0,0-1-1,0 1 1,-1 0 0,0 0 0,0-6 0,-1-18-4312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6:59.778"/>
    </inkml:context>
    <inkml:brush xml:id="br0">
      <inkml:brushProperty name="width" value="0.025" units="cm"/>
      <inkml:brushProperty name="height" value="0.025" units="cm"/>
    </inkml:brush>
  </inkml:definitions>
  <inkml:trace contextRef="#ctx0" brushRef="#br0">0 0 8712,'0'0'1954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0.195"/>
    </inkml:context>
    <inkml:brush xml:id="br0">
      <inkml:brushProperty name="width" value="0.025" units="cm"/>
      <inkml:brushProperty name="height" value="0.025" units="cm"/>
    </inkml:brush>
  </inkml:definitions>
  <inkml:trace contextRef="#ctx0" brushRef="#br0">148 357 12396,'2'-8'4137,"-1"1"-3641,2-5 979,-1 0 1,0 0-1,-1-1 0,0-23 1,-1 34-1408,0 1 1,0-1-1,-1 0 0,1 0 1,0 1-1,-1-1 1,1 0-1,-1 1 1,1-1-1,-1 0 0,0 1 1,0-1-1,1 1 1,-1-1-1,0 1 1,0-1-1,-1 1 0,1 0 1,0 0-1,0-1 1,-1 1-1,1 0 1,-1 0-1,1 0 0,-1 0 1,1 1-1,-1-1 1,1 0-1,-1 1 1,0-1-1,1 1 0,-1-1 1,0 1-1,0 0 1,1 0-1,-1 0 0,0 0 1,0 0-1,1 0 1,-1 0-1,0 0 1,0 1-1,1-1 0,-1 1 1,0-1-1,1 1 1,-3 1-1,-1 0-78,0 1 0,0 0 0,0 0-1,0 0 1,0 1 0,1-1 0,0 1 0,-1 0-1,2 0 1,-1 1 0,0-1 0,1 1 0,0 0 0,0 0-1,-4 7 1,2-2 32,1 1 0,0-1-1,0 1 1,1-1 0,0 1-1,1 0 1,-1 12 0,3-21-11,-1 1-1,1 0 1,0-1 0,0 1 0,1-1-1,-1 1 1,1 0 0,-1-1-1,1 1 1,0-1 0,0 1 0,0-1-1,0 0 1,0 1 0,0-1 0,1 0-1,-1 0 1,1 0 0,0 0 0,-1 0-1,1 0 1,0 0 0,0 0 0,0-1-1,1 1 1,-1-1 0,0 0-1,0 1 1,1-1 0,-1 0 0,1 0-1,-1-1 1,1 1 0,-1-1 0,1 1-1,0-1 1,4 1 0,3-1 18,-1 0 0,1-1 0,0 1 0,0-2 1,0 1-1,-1-2 0,1 1 0,-1-1 0,12-5 0,-3-1 0,0-1 0,0-1 0,-1 0 0,0-2 0,-1 0-1,0 0 1,-1-2 0,-1 0 0,23-30 0,-29 34-10,0 0 0,-1-1-1,-1 0 1,0 0 0,0 0 0,-1-1 0,-1 0-1,0 0 1,-1 0 0,0 0 0,-1 0 0,-1-1 0,0 1-1,-1-1 1,0 1 0,-2-15 0,2 26-26,-1 0 0,1-1 1,0 1-1,-1 0 0,0 0 0,1 0 1,-1 0-1,0 0 0,0 0 0,0 0 1,0 0-1,0 0 0,-1 0 1,1 0-1,0 1 0,-1-1 0,1 0 1,-1 1-1,0-1 0,0 1 0,1 0 1,-1 0-1,0 0 0,0 0 0,0 0 1,0 0-1,-1 0 0,1 0 1,0 1-1,0-1 0,0 1 0,0 0 1,-1 0-1,1-1 0,0 1 0,0 1 1,-4-1-1,-1 2-29,0-1 1,0 1 0,1 0-1,-1 1 1,1-1-1,-1 1 1,1 1-1,0-1 1,0 1-1,-9 8 1,-35 37-14,47-45 48,-1 1 1,1-1-1,0 1 1,0 0 0,0 0-1,0 0 1,1 0 0,0 0-1,0 1 1,-1 7-1,3-12 2,0 0 0,1 0-1,-1 0 1,0 0 0,1-1-1,-1 1 1,1 0-1,-1 0 1,1-1 0,-1 1-1,1 0 1,0 0-1,-1-1 1,1 1 0,0-1-1,0 1 1,-1-1-1,1 1 1,0-1 0,0 1-1,0-1 1,-1 0-1,1 1 1,0-1 0,0 0-1,0 0 1,0 0 0,0 1-1,1-1 1,37 5 27,-31-4-48,8 1-263,-1 0 0,0 1 0,-1 1 1,1 0-1,-1 1 0,18 9 0,-28-12 172,1 1 1,-1-1-1,0 1 1,0 0-1,-1 1 0,1-1 1,-1 0-1,1 1 1,-1 0-1,0 0 1,0 0-1,-1 0 1,1 0-1,-1 1 0,0-1 1,0 1-1,-1 0 1,1-1-1,-1 1 1,0 0-1,0 0 1,0 0-1,-1 5 0,0-3-123,0 53-1775,-10-22-3462,-3-16-4495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7.964"/>
    </inkml:context>
    <inkml:brush xml:id="br0">
      <inkml:brushProperty name="width" value="0.025" units="cm"/>
      <inkml:brushProperty name="height" value="0.025" units="cm"/>
    </inkml:brush>
  </inkml:definitions>
  <inkml:trace contextRef="#ctx0" brushRef="#br0">154 190 7783,'0'0'7100,"-9"-2"-3971,8 1-3090,-5-1 303,-1 1 0,1-1 1,-1 1-1,0 0 1,1 1-1,-14 0 0,17 0-282,0 1 1,0 0-1,0 0 0,0 0 0,0 0 0,0 0 1,1 1-1,-1-1 0,0 1 0,1 0 0,-1 0 1,1 0-1,0 0 0,0 0 0,-1 0 0,1 1 0,1-1 1,-1 1-1,0-1 0,-2 6 0,-2 3 4,2 0-1,-1 1 0,2-1 1,-1 1-1,1 0 0,1-1 1,0 1-1,1 0 0,0 0 1,1 0-1,0 1 0,1-1 1,1 0-1,3 14 0,-5-23-47,1-1 0,0 1 0,0-1 0,0 0 0,1 1 0,-1-1 0,0 0 0,1 0 0,0 0 0,-1 0 0,1 0 0,0 0 0,0 0 0,0-1-1,0 1 1,0-1 0,1 1 0,-1-1 0,0 0 0,1 0 0,-1 0 0,1 0 0,-1 0 0,1-1 0,-1 1 0,1-1 0,0 1 0,-1-1 0,1 0-1,-1 0 1,1 0 0,0-1 0,-1 1 0,1-1 0,-1 1 0,1-1 0,-1 0 0,4-1 0,4-2 51,-1 0-1,0-1 1,0 1 0,-1-2 0,1 1 0,-1-1-1,0 0 1,12-14 0,-10 11 10,-1-1 0,-1-1-1,0 0 1,0 0 0,-1 0 0,0-1-1,-1 0 1,0 0 0,-1-1 0,-1 1 0,0-1-1,5-25 1,-12 24 592,-6 14-357,-10 21-332,14-9 42,0 1 1,0 0-1,2 0 0,-1 0 1,2 0-1,0 0 0,0 1 1,1-1-1,1 1 0,1 15 1,-1-28-9,0 1 1,0-1-1,0 1 1,1-1-1,-1 1 1,0-1-1,1 1 1,-1-1-1,1 1 1,-1-1-1,1 1 1,0-1-1,0 0 1,-1 0-1,1 1 1,0-1-1,0 0 1,0 0-1,0 0 1,1 0-1,-1 0 1,0 0-1,0 0 1,1 0-1,2 1 1,-2-2 31,1 1-1,0-1 1,0 0-1,0 0 1,-1 0 0,1 0-1,0 0 1,0 0 0,0-1-1,-1 0 1,1 1-1,5-3 1,2-1 80,-1-1 0,1 0 0,-1 0 0,-1-1 0,1 0 0,12-11 0,-10 5-75,0 0 0,-1-1 0,0 0 0,-1-1 0,0 0 0,-1 0 0,-1-1 0,8-22 0,-24 71-207,2 0 0,1 0 0,-3 55 0,9-88 168,0 0 1,0 0 0,0 0 0,0-1 0,0 1-1,0 0 1,0 0 0,0 0 0,0 0 0,0 0-1,0 0 1,0 0 0,1-1 0,-1 1 0,0 0-1,1 0 1,-1 0 0,1-1 0,-1 1 0,1 0-1,-1 0 1,1-1 0,-1 1 0,1 0-1,0-1 1,-1 1 0,2 0 0,-1-1 8,0 0 0,0 0 0,0 0 1,1 0-1,-1 0 0,0-1 0,0 1 0,0 0 0,0-1 1,0 1-1,1-1 0,-1 1 0,0-1 0,0 1 1,0-1-1,0 0 0,1 0 0,38-39 403,-25 21-449,-2-1-1,0-1 1,-1 0-1,18-44 0,-32 201 21,2-135 16,0 0 0,0 0 0,0 0 0,0 0 0,0 0 0,0 0 0,0 0 0,0 0 0,0 0 0,0 0 0,1 0 0,-1 0 0,0 0 0,1 0 0,-1 0 0,1 0 0,-1 0 0,1 0 0,-1 0 0,1 0 0,-1-1 0,1 1 0,0 0 0,0 0 0,-1-1 0,1 1 0,0-1 0,0 1 0,0 0 0,0-1 0,0 0 0,0 1 0,0-1 0,0 1 0,0-1 0,0 0 0,0 0 0,0 0 0,0 0 0,0 1 0,0-1 0,0 0 0,0-1 0,0 1 0,1 0 0,2-1 19,0 0 0,-1 0 1,1-1-1,0 1 1,-1-1-1,1 0 0,-1 0 1,0 0-1,0 0 0,1-1 1,2-3-1,9-10-53,0-2 1,-1 0-1,-1-1 1,-1 0-1,0-1 0,-2-1 1,0 1-1,-1-1 1,-1-1-1,-2 0 0,0 0 1,-1 0-1,-1-1 1,-1 0-1,-1 1 0,-1-32 1,-3 73-131,0 0 1,-1 0-1,-9 30 1,-4 23 239,12-27-52,2 1 1,2-1 0,2 1 0,2-1 0,2 1 0,20 74-1,-20-99-3,-1 0 1,-1 1-1,-1 0 0,0 0 0,-2 0 0,0 0 0,-5 32 0,4-53-16,0 0-1,0 0 1,0 1 0,-1-1 0,1 0 0,0 0 0,-1 1 0,1-1 0,-1 0 0,1 0-1,-1 0 1,0 0 0,0 0 0,1 0 0,-1 0 0,0 0 0,0 0 0,0 0 0,0 0-1,0 0 1,0-1 0,0 1 0,0 0 0,0-1 0,-1 1 0,1-1 0,0 1 0,0-1-1,0 0 1,-1 1 0,1-1 0,0 0 0,-1 0 0,1 0 0,0 0 0,0 0 0,-1 0-1,1 0 1,0 0 0,-1-1 0,1 1 0,0 0 0,0-1 0,0 1 0,-2-2 0,-2 0 30,1 0 1,-1-1-1,1 0 1,-1 1 0,1-1-1,0-1 1,1 1 0,-1-1-1,0 1 1,-2-6 0,-2-2-34,1 0 0,1-1 0,0 0 0,1 0 0,0-1 0,1 0 0,0 0 0,1 0 0,1 0 0,-3-24 0,5 30-118,0 0 1,0 0-1,1 0 1,0 0 0,0 1-1,1-1 1,-1 0-1,1 1 1,1-1 0,-1 1-1,1 0 1,0 0-1,1 0 1,0 0 0,0 0-1,0 1 1,0-1-1,1 1 1,0 0 0,0 1-1,0-1 1,8-4-1,52-26-5149,-41 23 958,5-3-3717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8.291"/>
    </inkml:context>
    <inkml:brush xml:id="br0">
      <inkml:brushProperty name="width" value="0.025" units="cm"/>
      <inkml:brushProperty name="height" value="0.025" units="cm"/>
    </inkml:brush>
  </inkml:definitions>
  <inkml:trace contextRef="#ctx0" brushRef="#br0">87 1 7944,'0'0'16388,"-10"8"-15395,4-2-758,0 0 0,0 0 0,0 0 0,1 1 0,0 0 0,0 1 0,1-1-1,0 1 1,0-1 0,0 1 0,1 0 0,1 1 0,-1-1 0,1 0 0,-1 10 0,-5 127 672,8-144-899,0 0 0,1 1 1,-1-1-1,0 0 0,1 1 0,-1-1 0,1 0 0,0 0 1,-1 0-1,1 1 0,0-1 0,0 0 0,-1 0 0,1 0 1,0 0-1,0 0 0,0-1 0,1 1 0,-1 0 0,0 0 1,0-1-1,0 1 0,0 0 0,1-1 0,-1 0 0,0 1 1,1-1-1,-1 0 0,0 1 0,1-1 0,1 0 0,50 3 311,-42-4-264,36 1-560,48-6 0,-48-3-3237,-2-5-4409,-19 3-3230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9.006"/>
    </inkml:context>
    <inkml:brush xml:id="br0">
      <inkml:brushProperty name="width" value="0.025" units="cm"/>
      <inkml:brushProperty name="height" value="0.025" units="cm"/>
    </inkml:brush>
  </inkml:definitions>
  <inkml:trace contextRef="#ctx0" brushRef="#br0">6 48 17489,'0'0'12038,"3"12"-11713,1 4-215,-1-1 0,-1 1 1,-1 0-1,0-1 0,-1 1 0,-1 0 0,-3 21 0,3-30-75,-4 21 99,1 1 0,-1 28 1,28-88 569,-14 11-716,-2 0 0,0 0 0,-2 0 0,0-1 0,-1 0 0,-1 0 0,-1-1-1,-1 1 1,-1 0 0,-3-31 0,-5 30-132,4 24-134,2 11 81,1-10 204,1 0 1,0 0 0,0 0 0,0 0-1,0 0 1,0 0 0,1 0-1,-1-1 1,1 1 0,0 0-1,0 0 1,0 0 0,0 0 0,1-1-1,-1 1 1,0-1 0,1 1-1,0-1 1,0 1 0,0-1-1,0 0 1,0 0 0,0 0 0,1 0-1,-1 0 1,0-1 0,1 1-1,0-1 1,-1 1 0,1-1-1,0 0 1,0 0 0,-1 0-1,1 0 1,0-1 0,0 1 0,0-1-1,0 0 1,0 0 0,0 0-1,0 0 1,3-1 0,4 0-1,-1 0 1,1 0 0,-1-1-1,0-1 1,0 0 0,0 0-1,0 0 1,-1-1-1,1-1 1,-1 1 0,0-1-1,0-1 1,-1 0 0,1 0-1,-1 0 1,-1-1-1,1 0 1,-1 0 0,0 0-1,8-16 1,-15 62-1247,-24 55 1149,1-11-2237,18-27-4582</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09.379"/>
    </inkml:context>
    <inkml:brush xml:id="br0">
      <inkml:brushProperty name="width" value="0.025" units="cm"/>
      <inkml:brushProperty name="height" value="0.025" units="cm"/>
    </inkml:brush>
  </inkml:definitions>
  <inkml:trace contextRef="#ctx0" brushRef="#br0">50 1 19603,'0'0'2434,"-18"55"-320,5-19-865,2 3-96,4-3 256,7-4-736,0-6-609,8-3-865,7-10-3138,3-9-5222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8.389"/>
    </inkml:context>
    <inkml:brush xml:id="br0">
      <inkml:brushProperty name="width" value="0.025" units="cm"/>
      <inkml:brushProperty name="height" value="0.025" units="cm"/>
    </inkml:brush>
  </inkml:definitions>
  <inkml:trace contextRef="#ctx0" brushRef="#br0">60 1 13549,'0'0'4943,"-8"10"-3219,-27 35-773,33-42-877,0-1 1,1 1 0,-1-1 0,1 1-1,-1 0 1,1 0 0,0-1 0,0 1-1,0 0 1,0 0 0,0 0 0,1 0-1,-1 0 1,1 0 0,0 0 0,0 0-1,0 1 1,1-1 0,-1 0 0,1 0-1,-1 0 1,1 0 0,0 0 0,2 3-1,-2-4-68,1 0-1,0 0 0,-1 0 1,1 0-1,0 0 0,0-1 1,1 1-1,-1-1 0,0 1 1,0-1-1,1 0 0,-1 0 1,1 0-1,-1 0 0,1 0 1,-1-1-1,1 1 0,0-1 1,-1 1-1,1-1 0,-1 0 1,1 0-1,5-1 0,-7 1 3,0 0 0,1-1-1,-1 1 1,1-1 0,-1 1-1,0-1 1,0 1 0,1-1-1,-1 0 1,0 1 0,0-1-1,0 0 1,0 0 0,0 0-1,0 0 1,0 0 0,0 0-1,0 0 1,0 0 0,0 0 0,-1-1-1,2-1 1,0-1 27,-1 0-1,0 0 1,0 0 0,0-1-1,0 1 1,0 0 0,-1-8 0,0 6-58,0-1 0,0 1 0,-1 0 0,0-1 0,0 1 0,-1 0 1,1 0-1,-1 0 0,-1 0 0,-4-9 0,6 14-81,1 0-1,-1 0 0,1 1 1,-1-1-1,0 0 1,1 1-1,-1-1 0,0 1 1,1-1-1,-1 1 0,0-1 1,1 1-1,-1 0 1,0-1-1,0 1 0,0 0 1,0-1-1,1 1 1,-1 0-1,0 0 0,0 0 1,0 0-1,0 0 1,-1 0-1,2 0-55,0 0 1,0 1-1,-1-1 0,1 0 1,0 1-1,0-1 1,0 0-1,0 1 0,-1-1 1,1 0-1,0 1 0,0-1 1,0 0-1,0 1 0,0-1 1,0 0-1,0 1 0,0-1 1,0 0-1,0 1 0,0-1 1,0 0-1,0 1 0,1-1 1,-1 0-1,0 1 0,0-1 1,0 0-1,0 1 0,0-1 1,1 0-1,-1 1 1,0-1-1,0 0 0,1 0 1,-1 1-1,0-1 0,0 0 1,1 0-1,-1 0 0,0 1 1,1-1-1,-1 0 0,0 0 1,1 0-1,-1 0 0,0 0 1,1 0-1,-1 1 0,0-1 1,1 0-1,15 7-4281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52.353"/>
    </inkml:context>
    <inkml:brush xml:id="br0">
      <inkml:brushProperty name="width" value="0.025" units="cm"/>
      <inkml:brushProperty name="height" value="0.025" units="cm"/>
    </inkml:brush>
  </inkml:definitions>
  <inkml:trace contextRef="#ctx0" brushRef="#br0">5 172 7143,'0'0'11947,"-5"-6"-10217,51-66-1154,-46 72-489,0 0-1,1 0 0,-1 0 0,1 0 1,-1 0-1,1 0 0,-1 0 0,0 1 1,1-1-1,-1 0 0,1 0 1,-1 0-1,0 1 0,1-1 0,-1 0 1,0 0-1,1 1 0,-1-1 0,0 0 1,1 1-1,-1-1 0,0 1 1,0-1-1,0 0 0,1 1 0,-1-1 1,0 0-1,0 1 0,1 2 365,-8-14-398,5 21 155,-3 20-173,6-29-36,-1 0 0,0 0 0,0-1 0,1 1 0,-1 0 0,0-1 0,1 1 0,-1 0 0,1-1 1,-1 1-1,1 0 0,-1-1 0,1 1 0,-1-1 0,1 1 0,0-1 0,-1 1 0,1-1 0,0 0 0,-1 1 0,1-1 0,0 0 0,0 1 0,-1-1 0,1 0 0,0 0 0,0 0 0,-1 0 0,1 0 0,0 0 0,0 0 0,0 0 0,-1 0 0,1 0 0,0 0 0,0 0 0,-1-1 1,1 1-1,0 0 0,0 0 0,0-1 0,1 0 18,0 0 0,0 0 1,0-1-1,0 1 0,0 0 0,-1-1 1,1 1-1,0-1 0,-1 0 1,1 1-1,-1-1 0,0 0 0,1 0 1,-1 0-1,0 0 0,0 0 1,0 0-1,-1 0 0,1-1 1,0 1-1,0-4 0,7-49 761,-8 55-776,-1-35 480,0 34-470,1 1 1,0-1-1,0 0 1,0 1 0,0-1-1,-1 1 1,1-1-1,0 1 1,0-1 0,-1 1-1,1-1 1,0 1-1,-1-1 1,1 1-1,0-1 1,-1 1 0,1 0-1,-1-1 1,1 1-1,-1 0 1,1-1 0,-1 1-1,1 0 1,-1 0-1,1-1 1,-1 1 0,1 0-1,-1 0 1,0 0-1,1 0 1,-1 0-1,1 0 1,-1 0 0,0 0-1,1 0 1,-1 0-1,1 0 1,-1 0 0,1 0-1,-1 0 1,0 0-1,1 1 1,-1-1 0,1 0-1,-1 0 1,1 1-1,-1-1 1,1 0-1,-1 1 1,1-1 0,0 1-1,-1-1 1,1 0-1,-1 1 1,1-1 0,-1 2-1,-5 5-6,0 0 0,0 0 0,1 1 1,-1 0-1,2 0 0,-1 1 0,1-1 0,0 1 0,1 0 0,0 0 0,1 0 0,0 1 0,-1 10 1,20-109-301,-21 70-544,-6 29 487,1 13-1889,4-3-4266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1:04.826"/>
    </inkml:context>
    <inkml:brush xml:id="br0">
      <inkml:brushProperty name="width" value="0.025" units="cm"/>
      <inkml:brushProperty name="height" value="0.025" units="cm"/>
    </inkml:brush>
  </inkml:definitions>
  <inkml:trace contextRef="#ctx0" brushRef="#br0">1 1 7495,'0'0'3748</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4.966"/>
    </inkml:context>
    <inkml:brush xml:id="br0">
      <inkml:brushProperty name="width" value="0.025" units="cm"/>
      <inkml:brushProperty name="height" value="0.025" units="cm"/>
    </inkml:brush>
  </inkml:definitions>
  <inkml:trace contextRef="#ctx0" brushRef="#br0">276 1 7431,'0'0'15658,"-13"12"-15242,-249 240 2120,334-325-16720,-39 34 8445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5.306"/>
    </inkml:context>
    <inkml:brush xml:id="br0">
      <inkml:brushProperty name="width" value="0.025" units="cm"/>
      <inkml:brushProperty name="height" value="0.025" units="cm"/>
    </inkml:brush>
  </inkml:definitions>
  <inkml:trace contextRef="#ctx0" brushRef="#br0">143 1 9385,'0'0'12065,"2"8"-10325,-1 4-1411,0 0 1,-1 0-1,0 1 0,-1-1 1,0 0-1,-1 0 0,-5 19 1,-7 56 633,14-77-943,1 69 298,-1-75-359,0 0-1,1-1 1,0 1-1,0 0 1,0 0-1,0 0 0,1-1 1,-1 1-1,1-1 1,0 1-1,0-1 1,0 0-1,0 1 0,1-1 1,-1 0-1,7 5 1,-9-9-185,0 1 0,0 0 0,0 0 0,0 0 0,0 0 0,0-1 0,0 1 0,0 0 0,0 0 0,0 0 0,0 0 0,0-1 0,0 1 0,0 0 0,0 0 0,0 0 0,0 0 0,0 0 0,0-1 0,1 1 0,-1 0 0,0 0 0,1-1-1582,-1 1 1582,0 0 0,0 0 0,0 0 0,1 0 0,-1 0 0,0 0 0,0 0 0,0 0 0,0 0 0,1 0 0,-1 0 0,-11-17-5276,-9 0-317</inkml:trace>
  <inkml:trace contextRef="#ctx0" brushRef="#br0" timeOffset="1">1 216 9737,'0'0'12076,"63"-29"-11820,-29 25-192,6-1-192,5-2-1314,3 1-2401,1-6-3844</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5.662"/>
    </inkml:context>
    <inkml:brush xml:id="br0">
      <inkml:brushProperty name="width" value="0.025" units="cm"/>
      <inkml:brushProperty name="height" value="0.025" units="cm"/>
    </inkml:brush>
  </inkml:definitions>
  <inkml:trace contextRef="#ctx0" brushRef="#br0">269 0 14253,'0'0'5141,"-11"6"-3673,-3 2-1107,0 0-1,0 1 0,-17 14 0,27-19-281,0-1 0,0 1-1,0-1 1,0 1-1,1 1 1,0-1 0,-1 0-1,1 1 1,1-1-1,-1 1 1,1 0 0,0 0-1,0 0 1,0 0 0,1 1-1,0-1 1,-1 6-1,2-10-69,0 0 0,1 0 0,-1 0-1,0 0 1,1 0 0,-1 0 0,1-1-1,-1 1 1,1 0 0,0 0 0,-1 0-1,1-1 1,0 1 0,0 0 0,-1 0-1,1-1 1,0 1 0,0-1 0,0 1-1,0-1 1,0 1 0,0-1 0,1 1-1,30 9 126,-19-6-88,11 4-37,53 21-519,-72-27 474,-1 0 0,1 0 1,-1 1-1,1 0 0,-1 0 0,0 0 1,0 0-1,-1 1 0,1-1 0,-1 1 0,1 0 1,3 6-1,-7-9 59,1 1 1,0-1 0,-1 0-1,1 1 1,-1-1-1,0 1 1,1-1-1,-1 1 1,0-1-1,0 0 1,0 1-1,0-1 1,0 1 0,0-1-1,0 1 1,-1-1-1,1 1 1,-1-1-1,1 0 1,-1 1-1,1-1 1,-2 3-1,0-1 76,-1 0-1,1-1 0,-1 1 1,1 0-1,-1-1 0,0 0 1,0 1-1,0-1 0,-4 1 1,-8 5 295,-1-1 1,0-1 0,-18 5-1,27-9-363,-15 5 34,0 0 0,0-2 1,-1 0-1,0-2 1,0 0-1,0-2 0,-35-1 1,43-8-2789,12-8-2583</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1.401"/>
    </inkml:context>
    <inkml:brush xml:id="br0">
      <inkml:brushProperty name="width" value="0.025" units="cm"/>
      <inkml:brushProperty name="height" value="0.025" units="cm"/>
    </inkml:brush>
  </inkml:definitions>
  <inkml:trace contextRef="#ctx0" brushRef="#br0">82 42 14029,'0'0'6849,"-10"11"-5717,3-5-1018,1 0 1,0 1-1,0-1 0,0 1 0,1 1 0,0-1 0,1 1 1,0 0-1,0 0 0,0 0 0,1 0 0,0 1 1,1 0-1,0-1 0,0 1 0,1 0 0,0 10 0,1-17-89,0 0-1,0-1 0,1 1 0,-1 0 1,1 0-1,0 0 0,-1-1 0,1 1 1,0 0-1,0-1 0,0 1 0,0-1 0,0 1 1,0-1-1,1 1 0,-1-1 0,0 0 1,1 0-1,-1 0 0,1 0 0,0 0 1,-1 0-1,1 0 0,0 0 0,-1 0 0,1-1 1,0 1-1,0-1 0,-1 1 0,1-1 1,0 0-1,0 0 0,0 0 0,0 0 1,0 0-1,-1 0 0,1 0 0,2-1 0,5 0 8,-1 0-1,1 0 0,-1-1 1,0 0-1,0-1 1,0 1-1,12-7 0,-3-1-11,-1 0 0,0-1 1,-1-1-1,18-17 0,-28 24-11,0 0-1,0 0 1,-1 0 0,1-1-1,-1 1 1,-1-1 0,1 0 0,-1 0-1,0-1 1,0 1 0,-1 0 0,0-1-1,0 0 1,0 1 0,0-11-1,-2 17-4,0-1 0,0 1-1,0 0 1,0 0-1,0-1 1,0 1 0,0 0-1,0 0 1,0 0-1,0-1 1,-1 1 0,1 0-1,0 0 1,0 0-1,0-1 1,0 1-1,0 0 1,-1 0 0,1 0-1,0-1 1,0 1-1,0 0 1,0 0 0,-1 0-1,1 0 1,0 0-1,0 0 1,-1 0 0,1-1-1,0 1 1,0 0-1,-1 0 1,1 0-1,0 0 1,0 0 0,0 0-1,-1 0 1,1 0-1,0 0 1,0 0 0,-1 0-1,1 0 1,0 0-1,0 1 1,-1-1-1,1 0 1,0 0 0,0 0-1,0 0 1,-1 0-1,1 0 1,0 0 0,0 1-1,0-1 1,-1 0-1,1 0 1,0 0 0,0 1-1,0-1 1,0 0-1,0 0 1,0 0-1,-1 1 1,1-1 0,0 0-1,-13 14 97,9-6-52,-1-1-1,2 1 1,-1 0 0,1 1 0,1-1 0,-1 1 0,1-1 0,-1 16 0,3-22-30,0 0 0,-1 1 0,1-1 1,0 0-1,0 0 0,1 0 1,-1 0-1,0 0 0,1 0 1,-1 1-1,1-1 0,0 0 1,0 0-1,0 0 0,0-1 1,0 1-1,0 0 0,0 0 1,0 0-1,1-1 0,-1 1 1,1-1-1,-1 1 0,1-1 1,0 0-1,-1 1 0,1-1 1,0 0-1,0 0 0,0 0 1,0-1-1,0 1 0,0 0 1,0-1-1,0 1 0,0-1 1,1 0-1,-1 0 0,3 0 1,2 0 8,-1 0 0,0 0 0,0-1 1,1 0-1,-1-1 0,0 0 1,0 1-1,0-2 0,0 1 0,0-1 1,-1 0-1,1 0 0,-1 0 1,0-1-1,0 0 0,0 0 0,0 0 1,-1-1-1,0 0 0,6-6 1,-5 2-3,1 1 1,-1 0 0,-1-1 0,1 0-1,-2 0 1,1-1 0,-1 1-1,0-1 1,-1 1 0,0-1 0,-1 0-1,0-14 1,-4 18 138,-5 14-121,-6 13-15,11-15-10,0-1 1,1 1-1,-1 0 1,1 0-1,0 0 1,1 0-1,0 0 1,0 0-1,0 1 1,0-1-1,1 0 1,1 12-1,0-17-11,0 0-1,-1 0 1,1 0 0,0 0-1,0 0 1,0 0-1,0-1 1,0 1 0,0 0-1,0 0 1,1-1-1,-1 1 1,0-1 0,0 1-1,0-1 1,1 0-1,-1 1 1,0-1 0,0 0-1,1 0 1,-1 0-1,0 0 1,1 0 0,-1 0-1,0 0 1,0 0-1,1 0 1,-1-1 0,2 0-1,39-13 133,-33 7-179,1 0 1,-2-1 0,1-1 0,-1 1-1,0-1 1,-1-1 0,0 1 0,0-1-1,9-20 1,-16 29 15,-7 13 33,0 1 1,1-1-1,0 1 0,1 1 0,0-1 0,1 1 1,1-1-1,0 1 0,1 0 0,0 16 1,2-29-4,0 0 0,0 0 0,0 0 0,0-1 0,0 1 0,1 0 0,-1 0 0,0 0 0,1 0 0,-1 0 0,1-1 1,-1 1-1,1 0 0,-1 0 0,1-1 0,0 1 0,-1 0 0,1-1 0,0 1 0,-1 0 0,1-1 0,0 1 0,0-1 1,0 1-1,1 0 0,29 2 79,-22-4-72,0 0 0,0-1-1,-1 0 1,1-1 0,8-3 0,35-25-175,12-5-279,-91 82 537,26-41-43,24-32-118,-6 9-1333,-16 16 740,1-1 0,-1 1-1,0-1 1,0 0 0,0 0 0,-1 1-1,1-1 1,-1 0 0,1 0-1,-1 0 1,0 0 0,0 1 0,-1-6-1,1 5-38,-2-18-7327</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1.744"/>
    </inkml:context>
    <inkml:brush xml:id="br0">
      <inkml:brushProperty name="width" value="0.025" units="cm"/>
      <inkml:brushProperty name="height" value="0.025" units="cm"/>
    </inkml:brush>
  </inkml:definitions>
  <inkml:trace contextRef="#ctx0" brushRef="#br0">1 1 15150,'0'0'3556,"69"39"-3172,-35-26-320,1-4-1505,0-3-6086</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2.072"/>
    </inkml:context>
    <inkml:brush xml:id="br0">
      <inkml:brushProperty name="width" value="0.025" units="cm"/>
      <inkml:brushProperty name="height" value="0.025" units="cm"/>
    </inkml:brush>
  </inkml:definitions>
  <inkml:trace contextRef="#ctx0" brushRef="#br0">68 111 15535,'0'0'2082,"-9"8"-177,-29 24-292,36-31-1509,0 1 1,0-1-1,1 1 1,-1-1-1,1 1 1,-1 0-1,1 0 1,0 0-1,0 0 1,0 0-1,0 0 1,0 0-1,0 0 1,0 0-1,0 4 1,1-5-80,0-1 0,0 1 0,1 0 0,-1 0 0,0 0 0,0 0 0,1-1 0,-1 1 0,1 0 0,-1 0 0,1 0 0,-1-1 0,1 1 0,-1 0 0,1-1 0,-1 1 0,1-1 0,0 1 0,-1 0 0,1-1 0,0 1 0,0-1 1,-1 0-1,1 1 0,1-1 0,4 2-30,-1 0 1,1-1 0,-1 0 0,1 0-1,-1-1 1,1 1 0,-1-1 0,11-2-1,-10 1-98,1 0 0,-1-1 0,1 0 0,-1-1 0,0 1 0,0-1 0,0 0-1,-1-1 1,1 0 0,-1 1 0,1-2 0,-1 1 0,0-1 0,-1 1-1,1-1 1,-1-1 0,0 1 0,4-8 0,-3 4 203,1-1 0,-2 1 0,1-1 0,-2 0 0,1-1 0,-1 1 0,-1 0 0,0-1 0,0 0 0,-1-15 0,-1 26-69,0 0-1,0 1 1,0-1-1,0 0 1,-1 1-1,1-1 1,0 0-1,0 0 1,-1 1-1,1-1 1,0 0-1,0 0 1,-1 0-1,1 1 1,0-1-1,-1 0 1,1 0-1,0 0 1,-1 0-1,1 0 1,0 0-1,-1 0 1,1 1-1,0-1 1,-1 0-1,1 0 1,0 0-1,-1 0 1,1-1-1,0 1 1,-1 0-1,1 0 1,0 0-1,-1 0 1,1 0-1,0 0 1,-1 0-1,1-1 1,0 1-1,-1 0 1,1 0-1,0 0 1,0-1-1,-1 1 1,1 0-1,0 0 1,0-1-1,-1 1 1,1 0-1,0-1 1,0 1-1,0 0 1,0-1-1,-1 1 1,1 0-1,0-1 1,0 1-1,0 0 1,0-1-1,0 1 1,0 0-1,0-1 1,0 1-1,-18 25 447,12-8-233,0 0 1,1 0-1,1 1 1,0 0 0,1 0-1,0 28 1,3-40-310,0 0 0,1 0 0,-1 1 0,2-1 1,-1 0-1,0 0 0,1 0 0,0 0 1,1 0-1,3 6 0,-5-10-245,1 1 1,1 0-1,-1-1 0,0 1 1,1-1-1,-1 1 0,1-1 1,-1 0-1,1 0 0,0 0 1,0-1-1,0 1 0,0-1 1,0 0-1,1 1 0,-1-1 1,0-1-1,1 1 0,5 0 1,31 1-9941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3.128"/>
    </inkml:context>
    <inkml:brush xml:id="br0">
      <inkml:brushProperty name="width" value="0.025" units="cm"/>
      <inkml:brushProperty name="height" value="0.025" units="cm"/>
    </inkml:brush>
  </inkml:definitions>
  <inkml:trace contextRef="#ctx0" brushRef="#br0">106 110 12364,'0'0'1569,"1"-10"1095,3-29-107,-4 38-2473,0 0 1,0 1-1,0-1 0,0 0 1,0 0-1,-1 0 0,1 0 1,0 1-1,0-1 0,-1 0 1,1 0-1,0 1 0,-1-1 0,1 0 1,0 0-1,-1 1 0,1-1 1,-1 0-1,0 1 0,1-1 1,-1 1-1,1-1 0,-1 1 1,0-1-1,1 1 0,-1-1 0,0 1 1,0 0-1,1-1 0,-1 1 1,0 0-1,0 0 0,0-1 1,1 1-1,-1 0 0,0 0 1,0 0-1,0 0 0,1 0 0,-1 0 1,0 0-1,0 0 0,0 1 1,0-1-1,1 0 0,-1 0 1,0 1-1,0-1 0,-1 1 1,-36 13 466,50-20-419,35-17-644,-46 23 498,0-1 1,0 1-1,0-1 1,0 1-1,1 0 1,-1 0-1,0-1 0,0 1 1,1 0-1,-1 0 1,0 0-1,0 0 1,1 0-1,-1 0 1,0 1-1,0-1 1,0 0-1,1 1 0,-1-1 1,0 1-1,0-1 1,0 1-1,0-1 1,0 1-1,0 0 1,0 0-1,0 0 1,0-1-1,0 1 0,0 0 1,0 0-1,1 2 1,6 15 41,-1 1 1,-1 1-1,0-1 1,-2 1-1,4 32 1,0 103 638,-8-136-451,-1 0 0,-1 0 1,-1 0-1,0 0 0,-1 0 0,-13 31 0,14-40-42,-2-1 0,1 1-1,-2-1 1,1 0 0,-1-1 0,0 1-1,-1-1 1,0 0 0,0-1-1,-1 0 1,0 0 0,0-1-1,-18 11 1,25-16-163,0 0-1,0 0 0,0-1 1,0 1-1,0 0 1,0-1-1,-1 1 1,1-1-1,0 1 1,-1-1-1,1 0 1,0 1-1,-1-1 0,1 0 1,0 0-1,-1 0 1,1 0-1,0 0 1,-1 0-1,1-1 1,0 1-1,-1 0 1,1-1-1,0 1 0,-1-1 1,1 1-1,0-1 1,0 0-1,-2 0 1,2-2 2,-1 1 1,1 0-1,0 0 0,0-1 1,0 1-1,0-1 1,0 1-1,0-1 0,1 1 1,-1-1-1,1 0 1,0 1-1,0-1 0,0-2 1,0-9-38,1 1 1,1 0-1,0 0 1,0 0-1,6-15 1,1 7-93,0 2 0,1-1 0,1 1 1,1 1-1,15-19 0,79-80 87,-76 87-286,-2 0 1,-1-2 0,-1-1-1,21-38 1,-34 33-397,-17 26 534,3 12 180,0 0-1,0 0 0,1-1 1,-1 1-1,0 0 0,0 0 1,0 0-1,0 0 0,0 1 1,0-1-1,0 0 0,0 0 1,0 0-1,0 1 0,0-1 1,1 1-1,-1-1 0,-1 1 1,-3 2 21,0 1 1,0-1-1,1 1 1,0 0-1,0 0 1,0 0-1,0 1 1,1-1-1,-1 1 1,-2 6-1,4-8 23,0 1-1,0-1 1,0 1-1,0 0 1,1-1 0,0 1-1,-1 0 1,1 0-1,1 0 1,-1 0-1,1 0 1,-1 0-1,1 0 1,0 0-1,2 6 1,-2-9-37,1 0 0,-1 0 1,1 0-1,0-1 0,-1 1 0,1 0 1,0-1-1,0 1 0,0 0 0,-1-1 1,1 1-1,0-1 0,0 1 0,0-1 0,0 1 1,0-1-1,0 0 0,0 0 0,0 1 1,0-1-1,0 0 0,0 0 0,0 0 1,2 0-1,29-2 139,-28 2-132,15-4 8,0 0 1,0-2-1,0 0 1,18-8 0,-22 7-31,0 1 1,1 1-1,0 0 0,0 1 1,0 0-1,26-1 1,-41 6 8,0-1 0,0 1 0,0-1 0,0 1 0,0-1 0,0 1 0,0 0 0,0 0 0,0-1 1,-1 1-1,1 0 0,0 0 0,0 0 0,-1 0 0,1 0 0,-1 0 0,1 0 0,-1 0 0,1 0 0,-1 0 0,0 0 0,1 0 0,-1 0 0,0 0 0,0 0 1,0 0-1,0 0 0,0 1 0,0-1 0,0 2 0,-2 44 591,2-40-494,-1-5-79,1 0 0,0 0 1,-1 1-1,1-1 0,0 0 0,0 0 0,1 0 1,-1 0-1,0 0 0,1 1 0,-1-1 0,1 0 1,0 0-1,-1 0 0,1 0 0,0 0 1,0-1-1,1 1 0,-1 0 0,0 0 0,0-1 1,2 3-1,0-4 2,-1 1-1,1 0 1,-1-1 0,1 0 0,0 1 0,-1-1 0,1 0 0,-1 0-1,1-1 1,-1 1 0,1 0 0,-1-1 0,1 0 0,-1 1-1,1-1 1,-1 0 0,1 0 0,-1-1 0,3-1 0,69-44 26,-14 7-522,-59 39 451,1 0 0,-1 1-1,0-1 1,1 0 0,-1 1 0,0-1 0,1 1 0,-1-1 0,1 1 0,-1 0 0,1 0-1,-1 0 1,1 0 0,1 0 0,-2 0 17,-1 0 1,1 0-1,-1 1 0,1-1 0,-1 0 1,1 1-1,-1-1 0,1 0 1,-1 1-1,1-1 0,-1 0 0,0 1 1,1-1-1,-1 1 0,0-1 0,1 1 1,-1-1-1,0 1 0,0-1 1,1 1-1,-1-1 0,0 1 0,0 0 1,0 0-1,1 5 31,-1 1 0,0-1 0,0 0 0,-1 1 0,-2 9 0,0 13 82,5-29-88,0 0 0,0 1 0,-1-1 0,1 0 0,0 0 0,0 0 0,-1 0 0,1 0 0,0-1 0,0 1 0,0 0 0,-1-1 0,1 1 0,0-1 0,2-1 0,41-27 89,-39 24-218,0 0-1,0 1 0,1 0 1,-1 0-1,1 0 0,0 1 1,0 0-1,0 1 0,1-1 1,-1 1-1,0 1 0,10-2 1,-16 3 94,0 0 0,-1 0 1,1 1-1,0-1 0,-1 0 1,1 0-1,0 1 0,-1-1 1,1 0-1,-1 1 0,1-1 1,-1 1-1,1-1 0,-1 1 1,1-1-1,-1 1 0,1-1 1,-1 1-1,1-1 0,-1 1 1,0 0-1,0-1 0,1 1 1,-1-1-1,0 1 1,0 0-1,1-1 0,-1 1 1,0 0-1,0-1 0,0 1 1,0 0-1,0 0 0,0-1 1,0 1-1,0 0 0,-1-1 1,1 1-1,0 0 0,-8 39-33,4-20-2135,13-24-4187,3-9-106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3.937"/>
    </inkml:context>
    <inkml:brush xml:id="br0">
      <inkml:brushProperty name="width" value="0.025" units="cm"/>
      <inkml:brushProperty name="height" value="0.025" units="cm"/>
    </inkml:brush>
  </inkml:definitions>
  <inkml:trace contextRef="#ctx0" brushRef="#br0">83 220 4356,'0'0'15513,"-9"0"-13874,-27-1-608,34 1-988,0 0 0,1 0 0,-1 1 1,1-1-1,-1 0 0,1 1 0,-1-1 1,1 1-1,0 0 0,-1-1 0,1 1 1,-1 0-1,1 0 0,0 0 0,0 0 1,0 0-1,0 0 0,-1 0 0,1 0 1,1 0-1,-1 1 0,0-1 0,0 0 1,0 1-1,1-1 0,-1 1 0,1-1 1,-1 1-1,1-1 0,-1 1 0,1 2 1,-1-3-30,1 0-1,0 0 1,-1 1 0,1-1 0,0 0 0,0 0 0,0 0-1,0 1 1,0-1 0,0 0 0,0 0 0,1 1 0,-1-1-1,0 0 1,1 0 0,-1 0 0,1 0 0,-1 0 0,1 1 0,-1-1-1,1 0 1,0 0 0,0 0 0,-1 0 0,1-1 0,0 1-1,0 0 1,0 0 0,0 0 0,0-1 0,0 1 0,0 0-1,0-1 1,2 1 0,6-1-120,-1 0 0,1-1 0,-1 0 0,0-1 0,1 0-1,-1 0 1,0-1 0,0 1 0,0-2 0,-1 1 0,1-1 0,-1-1 0,0 1 0,0-1 0,0 0-1,-1-1 1,0 0 0,0 0 0,0 0 0,-1-1 0,1 1 0,-2-1 0,9-15 0,-59 107 1845,-8 16-526,48-83-1054,0 0 0,1 1-1,-2 19 1,2-10-394,4-24 243,-1 0-1,1 0 1,0 0-1,-1 0 1,0 0 0,0 0-1,0-1 1,0 1-1,0-1 1,-1 1-1,-5 5 1,19-35 1348,69-127-1127,-43 78-541,76-113 0,-103 174 249,1-1 0,25-22 0,-34 35 57,0-1 0,1 1-1,0-1 1,-1 1 0,1 0 0,0 0 0,0 1 0,0-1-1,0 0 1,0 1 0,0 0 0,1 0 0,-1 0-1,0 0 1,1 0 0,-1 1 0,0-1 0,1 1 0,-1 0-1,1 0 1,-1 0 0,6 2 0,-8-2 2,0 1 0,-1 0 1,1-1-1,0 1 0,-1 0 0,1 0 0,0-1 1,-1 1-1,1 0 0,-1 0 0,0 0 1,1 0-1,-1 0 0,1 0 0,-1 0 1,0 0-1,0 0 0,0 0 0,0 0 0,0 0 1,0 0-1,0 0 0,0 0 0,0 0 1,0 0-1,0 0 0,-1 0 0,1 0 0,0 0 1,-1 1-1,-13 29 51,-17 2 54,25-28 51,0 0 1,1 1-1,0 0 0,0 0 1,-7 10-1,16-14-185,-1-1 0,1 0 0,-1 0 0,1 0-1,-1 0 1,1 0 0,0-1 0,-1 0 0,6 0 0,0 1-346,5 1 1,0 1 1,-1 0 0,1 1-1,-1 1 1,16 7 0,-28-12 411,1 1 0,0-1 0,-1 1 0,1 0 0,0 0 0,-1 0 0,1 0 0,-1 0 0,1 0 0,-1 0 0,0 0 0,1 1 0,-1-1 1,0 0-1,0 1 0,0-1 0,0 1 0,0-1 0,0 1 0,-1 0 0,1-1 0,0 1 0,-1 0 0,1-1 0,-1 1 0,0 0 0,0 0 0,1 0 0,-1-1 0,0 1 0,0 0 1,-1 0-1,1 0 0,0-1 0,-1 1 0,1 0 0,-1 0 0,1-1 0,-1 1 0,0 0 0,0-1 0,0 1 0,0-1 0,0 1 0,0-1 0,0 1 0,0-1 0,-1 0 0,1 0 1,0 0-1,-1 1 0,-1-1 0,-7 9 473,-1-2 0,0 0 0,-1 0 0,0-1 0,-20 9-1,26-13-380,0 0 0,0-1 0,0 0-1,0 0 1,0 0 0,0-1-1,-1 0 1,1 0 0,-1-1-1,1 0 1,-1 0 0,1 0 0,0-1-1,-7-1 1,12 1-367,0 0-1,0 0 1,1 0 0,-1 0 0,1 0-1,-1 0 1,1 0 0,-1 0-1,1-1 1,0 1 0,-1 0 0,1 0-1,0-1 1,0 1 0,0 0-1,0 0 1,0 0 0,0-1 0,0 1-1,0 0 1,1 0 0,-1-2 0,1 1-968,1-12-5021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8.775"/>
    </inkml:context>
    <inkml:brush xml:id="br0">
      <inkml:brushProperty name="width" value="0.025" units="cm"/>
      <inkml:brushProperty name="height" value="0.025" units="cm"/>
    </inkml:brush>
  </inkml:definitions>
  <inkml:trace contextRef="#ctx0" brushRef="#br0">125 183 11082,'0'0'2312,"-11"6"469,-3 2-1700,-1 1-1,-24 20 0,35-26-894,1 1 1,-1-1-1,0 0 0,1 1 0,0 0 1,0 0-1,0 0 0,0 0 0,1 1 0,0-1 1,0 1-1,0-1 0,0 1 0,0 0 1,1-1-1,0 1 0,0 6 0,1-11-185,-1 1 0,1-1 0,0 1 0,0-1 0,1 1 0,-1-1 1,0 1-1,0-1 0,0 1 0,0-1 0,0 1 0,1-1 0,-1 1 0,0-1 0,0 1 0,1-1 0,-1 1 0,0-1 0,1 0 0,-1 1 0,0-1 0,1 1 0,-1-1 0,1 0 0,-1 0 0,0 1 0,1-1 0,-1 0 1,1 0-1,-1 1 0,1-1 0,0 0 0,21-3 18,17-17-46,-29 9-79,0 1-1,-1-2 1,0 0 0,-1 0-1,0 0 1,0-1 0,-2 0-1,0 0 1,6-20 0,2-14 383,12-68 0,-26 112-243,-22 87 3288,16-66-3149,0 0-1,2 0 1,0 0 0,1 0-1,1 1 1,0-1-1,2 27 1,0-42-234,1 0 0,-1-1 0,1 1 0,0 0 0,0 0 1,0 0-1,0-1 0,0 1 0,0 0 0,1-1 0,0 1 0,-1-1 0,1 0 0,0 1 0,0-1 1,3 3-1,-4-4-227,1 0 0,0-1 0,-1 1 1,1 0-1,-1 0 0,1-1 1,0 1-1,-1-1 0,1 1 0,0-1 1,0 0-1,0 1 0,-1-1 0,1 0 1,0 0-1,0-1 0,0 1 0,2-1 1,10-4-4859</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4.279"/>
    </inkml:context>
    <inkml:brush xml:id="br0">
      <inkml:brushProperty name="width" value="0.025" units="cm"/>
      <inkml:brushProperty name="height" value="0.025" units="cm"/>
    </inkml:brush>
  </inkml:definitions>
  <inkml:trace contextRef="#ctx0" brushRef="#br0">1 44 16560,'0'0'6694,"65"-10"-4868,-18 4-961,5 1-801,4 0-513,-5-1-2786,-6-5-4740</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1.173"/>
    </inkml:context>
    <inkml:brush xml:id="br0">
      <inkml:brushProperty name="width" value="0.025" units="cm"/>
      <inkml:brushProperty name="height" value="0.025" units="cm"/>
    </inkml:brush>
  </inkml:definitions>
  <inkml:trace contextRef="#ctx0" brushRef="#br0">47 47 16143,'0'0'8729,"11"-7"-7977,45-23-219,-51 28-512,0 0 0,0 0 0,0 1 0,0 0 0,1 0 0,-1 1 0,0-1 0,1 1 0,-1 0 0,0 1 1,1-1-1,-1 1 0,10 3 0,-13-4-17,-1 1 0,1-1 1,-1 1-1,0 0 0,1 0 0,-1-1 1,1 1-1,-1 0 0,0 0 1,0 0-1,1 0 0,-1 1 1,0-1-1,0 0 0,0 0 0,0 1 1,-1-1-1,1 0 0,0 1 1,0-1-1,-1 1 0,1-1 1,-1 1-1,0-1 0,1 1 0,-1 0 1,0-1-1,0 1 0,0-1 1,0 1-1,0 0 0,0-1 0,0 1 1,0-1-1,-1 1 0,1-1 1,-1 1-1,1-1 0,-1 1 1,0-1-1,-1 3 0,-2 5 63,-1-1 0,0 0 0,0-1 0,-1 1 0,-11 11 0,-16 9 60,26-24-106,1 1 1,0 0-1,0 0 1,0 1-1,0 0 1,1 0-1,0 0 0,-5 9 1,10-15-23,0 1 0,0-1 0,0 1 1,0-1-1,0 1 0,0-1 0,1 1 1,-1-1-1,0 1 0,0-1 0,0 1 0,1-1 1,-1 1-1,0-1 0,1 1 0,-1-1 0,0 0 1,1 1-1,-1-1 0,0 0 0,1 1 0,-1-1 1,1 0-1,-1 1 0,1-1 0,-1 0 0,1 0 1,-1 0-1,1 1 0,-1-1 0,1 0 0,-1 0 1,1 0-1,-1 0 0,1 0 0,0 0 0,31 6-72,-18-4 16,-5 1 5,0-1 0,-1 1 0,0 1 0,1 0 0,-1 0 0,-1 0 0,1 1 1,-1 1-1,1-1 0,-1 1 0,-1 0 0,1 1 0,-1-1 0,6 9 0,-9-10 46,0 0 0,0 1 0,0-1 0,-1 0 0,0 1 0,0 0 0,0 0 0,0-1 0,-1 1 0,0 0-1,0 0 1,-1 0 0,0 0 0,0 0 0,0 0 0,-1 0 0,0 0 0,0 0 0,0 0 0,-1 0 0,0-1 0,-4 9 0,3-8 89,-1-1 0,1 1 0,-2-1 1,1 0-1,0 0 0,-1-1 1,0 1-1,0-1 0,0 0 0,-1-1 1,1 1-1,-1-1 0,0 0 1,0 0-1,0-1 0,0 0 1,-1 0-1,-8 1 0,1 1 102,-1-2 1,0 0-1,1 0 0,-1-2 0,0 0 0,0 0 1,-16-4-1,29 4-231,1 0 0,-1 0 0,1 0 0,-1-1 0,1 1 0,-1 0 0,1-1 0,0 0 0,-1 1 0,1-1 0,0 0 0,-1 1 0,1-1 0,0 0 0,0 0 0,0 0 0,0 0 0,0 0 0,0 0 0,0 0 0,0-1 0,0 1 0,0 0 0,1 0 0,-1-1 0,0 1 0,1 0 0,-1-1 0,1 1 0,0-1 0,-1 1 0,1-1 0,0 1 0,0-1 0,0 1 0,0-1 0,0 1 0,0-1 0,0 1 0,1 0 0,-1-1 0,1-1 0,1-4-1185,1 0-1,0 0 1,0 0 0,1 0 0,0 1-1,8-12 1,13-14-5853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1.503"/>
    </inkml:context>
    <inkml:brush xml:id="br0">
      <inkml:brushProperty name="width" value="0.025" units="cm"/>
      <inkml:brushProperty name="height" value="0.025" units="cm"/>
    </inkml:brush>
  </inkml:definitions>
  <inkml:trace contextRef="#ctx0" brushRef="#br0">32 1 11723,'0'0'7751,"65"48"-5989,-41-14-481,-3 7-416,0 5 480,-6 3-704,-8 7-449,-7 4-96,0 4 0,-17-1-64,-11-1 32,-3-4-96,-7-7-1281,2-14-1281,1-14-3684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4.174"/>
    </inkml:context>
    <inkml:brush xml:id="br0">
      <inkml:brushProperty name="width" value="0.025" units="cm"/>
      <inkml:brushProperty name="height" value="0.025" units="cm"/>
    </inkml:brush>
  </inkml:definitions>
  <inkml:trace contextRef="#ctx0" brushRef="#br0">45 75 4388,'-17'3'8801,"3"5"-3905,13-7-4714,-1 0 1,1 0-1,0 0 0,0 1 0,0-1 1,0 0-1,1 1 0,-1-1 0,0 0 1,0 1-1,1-1 0,-1 1 0,1-1 0,0 1 1,-1-1-1,1 1 0,0 0 0,0-1 1,0 1-1,0-1 0,0 1 0,0 0 1,0-1-1,1 1 0,-1-1 0,0 1 1,1-1-1,-1 1 0,1-1 0,1 2 0,-1-2-117,-1 0-1,1 0 0,0-1 1,0 1-1,0-1 0,0 1 1,0 0-1,0-1 0,0 0 1,0 1-1,1-1 0,-1 0 1,0 1-1,0-1 0,0 0 1,0 0-1,0 0 0,1 0 1,-1 0-1,0 0 0,0 0 1,0 0-1,0-1 0,0 1 1,2-1-1,30-10 511,-25 6-526,0 0-1,0-1 1,-1-1-1,1 1 1,-1-1 0,6-8-1,-10 13-31,-1-1 0,1 0 0,-1 0 0,0 0 0,0-1 0,0 1 0,-1 0 0,1-1 0,-1 1-1,0-1 1,0 1 0,0-1 0,0 0 0,-1 1 0,1-1 0,-1 0 0,0 1 0,0-7 0,-2 9-17,1 0 0,-1 1 0,1-1 0,-1 0 0,1 1 0,-1 0 0,0-1 0,1 1 0,-1 0 0,1 0 0,-1 0 0,0 0 0,1 0 0,-1 0 0,1 1 0,-1-1 0,0 0 0,1 1 0,-1-1 0,1 1 0,-2 1 0,-5 3 5,1 0 1,1 1 0,-1 0-1,1 0 1,0 0 0,1 1-1,-1 0 1,1 0-1,0 1 1,1-1 0,0 1-1,0 0 1,1 0 0,0 0-1,0 1 1,1-1-1,0 1 1,-1 12 0,4-20 1,0 0 1,0 0-1,-1 0 1,1 0 0,0 0-1,0 0 1,0 0-1,0 0 1,1-1 0,-1 1-1,0 0 1,0-1-1,0 1 1,0-1-1,1 1 1,-1-1 0,0 0-1,1 0 1,-1 1-1,0-1 1,1 0 0,-1 0-1,0 0 1,0 0-1,1 0 1,-1-1 0,0 1-1,2-1 1,43-4 87,-5-4-35,-22 5-178,-1 0 0,1 0 1,-1 2-1,1 0 0,0 2 1,22 1-1,-39 0 115,1-1 0,-1 1-1,0 0 1,0 0 0,1 0-1,-1 0 1,0 1 0,0-1-1,0 1 1,0-1 0,-1 1-1,1 0 1,0-1 0,-1 1 0,1 0-1,-1 0 1,0 0 0,1 0-1,-1 0 1,0 1 0,0-1-1,0 0 1,-1 0 0,1 1-1,-1-1 1,1 1 0,-1-1 0,0 0-1,1 1 1,-1-1 0,-1 4-1,1 1 97,0-1 0,0 1 1,-1 0-1,0 0 0,0 0 0,0-1 0,-1 1 0,0 0 0,-1-1 0,-3 7 0,2-69 2379,2 11-2409,1 28-56,1-1 0,0 1 0,4-29 0,-2 44-200,0 1 1,0 0-1,0 0 1,1 1 0,-1-1-1,0 0 1,0 1-1,0-1 1,1 1-1,-1 0 1,0 0-1,0 0 1,1 0 0,-1 0-1,0 0 1,1 0-1,3 2 1,2-1-663,6-1-680,-4 1-455,0 0 1,0-1-1,0-1 1,19-3-1,-2-7-4592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4.517"/>
    </inkml:context>
    <inkml:brush xml:id="br0">
      <inkml:brushProperty name="width" value="0.025" units="cm"/>
      <inkml:brushProperty name="height" value="0.025" units="cm"/>
    </inkml:brush>
  </inkml:definitions>
  <inkml:trace contextRef="#ctx0" brushRef="#br0">55 1 7527,'0'0'14131,"-4"12"-12909,-33 99 1536,33-98-2605,1 1 0,1-1 0,0 1 1,0-1-1,2 1 0,0-1 0,2 26 0,-1-37-146,0-1 0,0 1 1,-1-1-1,1 1 1,0-1-1,0 0 0,0 0 1,0 1-1,1-1 0,-1 0 1,0 0-1,0 0 1,1 0-1,-1 0 0,1-1 1,-1 1-1,0 0 0,1-1 1,0 1-1,-1-1 1,1 1-1,-1-1 0,1 0 1,-1 1-1,1-1 0,2 0 1,52 0-1,-39-1-240,-15 1 212,0-1 0,0 1-1,-1 0 1,1 1 0,0-1 0,0 0-1,0 0 1,-1 1 0,1-1-1,0 1 1,0 0 0,-1-1 0,1 1-1,0 0 1,-1 0 0,1 0 0,-1 0-1,0 0 1,1 0 0,-1 1 0,0-1-1,1 0 1,-1 1 0,0-1 0,0 1-1,0-1 1,0 1 0,0-1 0,-1 1-1,2 2 1,-1 3 19,0-1 1,0 1-1,-1-1 0,0 1 1,0-1-1,-1 1 0,-1 9 0,-6 15-375,5-20-4300,10-27-3252,4-7-4386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4.859"/>
    </inkml:context>
    <inkml:brush xml:id="br0">
      <inkml:brushProperty name="width" value="0.025" units="cm"/>
      <inkml:brushProperty name="height" value="0.025" units="cm"/>
    </inkml:brush>
  </inkml:definitions>
  <inkml:trace contextRef="#ctx0" brushRef="#br0">46 1 11147,'0'0'8509,"-5"10"-7239,4-8-1220,-5 9 211,0-1 0,1 1 0,1 0 0,0 1 0,0-1 0,1 1-1,1-1 1,0 1 0,-1 19 0,3-30-253,0 0 1,0 0 0,0 0-1,0 1 1,1-1-1,-1 0 1,1 0-1,-1 0 1,0 0-1,1 1 1,0-1-1,-1 0 1,1 0-1,0 0 1,-1 0-1,1 0 1,0-1-1,0 1 1,0 0-1,0 0 1,0 0-1,0-1 1,0 1-1,0-1 1,2 2-1,0-1 8,0-1 1,0 1-1,0-1 0,0 0 1,0 1-1,-1-1 0,1 0 1,0-1-1,0 1 0,6-2 0,-4 1 0,0 0 0,0-1-1,-1 0 1,1 0-1,0 0 1,0 0 0,-1-1-1,0 0 1,1 0-1,-1 0 1,0 0 0,6-7-1,-7 3 11,1 0 0,-2-1 0,1 1-1,-1-1 1,0 0 0,-1 1 0,1-1 0,-2 0-1,1 0 1,-1 0 0,-1-8 0,1 16-26,0-1 17,1 1 1,-1-1-1,0 1 0,0-1 1,0 0-1,0 1 0,0-1 1,0 1-1,0-1 0,0 1 1,-1-1-1,1 0 1,0 1-1,0-1 0,0 1 1,-1-1-1,1 1 0,0-1 1,0 1-1,-1-1 1,1 1-1,0 0 0,-1-1 1,1 1-1,-1-1 0,1 1 1,-1 0-1,1-1 0,-1 1 1,1 0-1,-1 0 1,1-1-1,-1 1 0,1 0 1,-1 0-1,1 0 0,-1-1 1,1 1-1,-1 0 0,1 0 1,-1 0-1,0 0 1,1 0-1,-1 0 0,1 0 1,-1 0-1,1 1 0,-1-1 1,1 0-1,-1 0 0,1 0 1,-1 1-1,0-1 1,-1 1-13,0 0 1,1 0 0,-1 0 0,0 0-1,1 0 1,-1 0 0,1 0 0,-1 1 0,1-1-1,0 0 1,-1 1 0,1-1 0,0 1 0,0 0-1,-1 1 1,2-2-10,-1 1 0,1-1-1,-1 0 1,1 0 0,-1 1 0,1-1 0,0 0-1,0 1 1,0-1 0,0 0 0,0 1-1,0-1 1,0 0 0,0 1 0,0-1 0,1 0-1,-1 1 1,0-1 0,1 0 0,-1 0-1,1 1 1,0-1 0,-1 0 0,1 0 0,1 1-1,0 0-142,0-1 0,-1 0 0,1 1 0,0-1 0,0 0 0,0 0 0,1-1 0,-1 1 0,0 0 0,0-1 0,0 1 0,1-1 0,3 0 0,3 1-1204,0-2 0,0 1-1,1-1 1,-1-1 0,0 1-1,15-6 1,6-8-3923,-2-5-1880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5.204"/>
    </inkml:context>
    <inkml:brush xml:id="br0">
      <inkml:brushProperty name="width" value="0.025" units="cm"/>
      <inkml:brushProperty name="height" value="0.025" units="cm"/>
    </inkml:brush>
  </inkml:definitions>
  <inkml:trace contextRef="#ctx0" brushRef="#br0">132 0 6662,'0'0'6919,"-9"2"-3684,3-1-2910,0 1 0,0 0 0,1 0 1,-1 0-1,1 1 0,-1 0 0,1 0 0,0 0 0,0 1 0,0 0 1,1-1-1,-1 2 0,1-1 0,0 0 0,0 1 0,1 0 1,-1 0-1,1 0 0,0 0 0,0 1 0,-3 10 0,2-8-69,1 1-1,0-1 1,0 1-1,1-1 1,1 1-1,-1 0 1,1 0-1,1 11 0,0-18-245,0 1 0,0-1 0,1 1 0,-1-1 0,1 0 0,-1 1 0,1-1 0,0 0 0,0 0 0,0 0 0,0 0 0,1 0 0,-1 0 0,0 0 0,1 0 0,-1 0 0,1 0 0,0-1 0,0 1 0,0-1 0,0 1 0,0-1 0,0 0 0,0 0 0,0 0-1,0 0 1,0 0 0,1 0 0,-1 0 0,0-1 0,1 1 0,-1-1 0,0 0 0,4 0 0,4 1-140,-1-2-1,1 1 0,-1-1 1,0-1-1,1 1 0,11-5 1,20-4-899,-40 10 1021,-1 0 1,1 0-1,-1 0 0,1 0 1,-1 0-1,1 0 0,-1 0 1,1 0-1,-1 0 0,1 0 1,-1 1-1,1-1 0,-1 0 1,1 0-1,-1 0 0,1 1 1,-1-1-1,1 0 0,-1 1 1,0-1-1,1 0 0,-1 1 0,1-1 1,-1 0-1,0 1 0,1-1 1,-1 1-1,0-1 0,0 1 1,1-1-1,-1 1 0,0-1 1,0 1-1,0-1 0,0 2 1,1 27 12,-14 28 213,9-44-192,2-8-22,0-1 0,0 1 0,1 0 0,0 0-1,0 0 1,-1 7 0,25-18-3570,-18 2 2017,0 0 0,-1 0 0,0-1 0,0 1 0,5-10 0,-7 12 1058,16-26-7821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5.561"/>
    </inkml:context>
    <inkml:brush xml:id="br0">
      <inkml:brushProperty name="width" value="0.025" units="cm"/>
      <inkml:brushProperty name="height" value="0.025" units="cm"/>
    </inkml:brush>
  </inkml:definitions>
  <inkml:trace contextRef="#ctx0" brushRef="#br0">132 1 15182,'0'0'4378,"-5"11"-3118,-6 15-282,0 0-1,2 1 1,1 0 0,1 0 0,-4 39 0,9-46-1143,1 0 0,1-1 0,1 1 1,0 0-1,2 0 0,7 29 0,-6-45-1908,-3-17 1217,-4-22-96,-2 20 643,0 0-1,-2 0 1,1 1-1,-11-17 0,10 20 616,0 0 0,1-1 0,1 0 0,0 0-1,1-1 1,-5-22 0,9 34-262,0 0-1,0 1 1,0-1-1,0 0 1,1 0-1,-1 0 1,0 1-1,1-1 1,-1 0-1,0 0 1,1 1-1,-1-1 1,1 0-1,-1 1 1,1-1-1,-1 1 1,1-1-1,0 0 1,-1 1-1,1-1 1,0 1-1,-1 0 1,1-1-1,0 1 1,0 0-1,-1-1 1,1 1-1,0 0 1,0 0-1,0-1 1,-1 1-1,1 0 1,0 0-1,0 0 1,1 0-1,39 0-181,-30 1 194,29 1-408,-20 0-2310,0-1-6677</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5.888"/>
    </inkml:context>
    <inkml:brush xml:id="br0">
      <inkml:brushProperty name="width" value="0.025" units="cm"/>
      <inkml:brushProperty name="height" value="0.025" units="cm"/>
    </inkml:brush>
  </inkml:definitions>
  <inkml:trace contextRef="#ctx0" brushRef="#br0">1 39 10314,'0'0'9128,"59"-6"-7750,-16-1-1058,8 0-288,4-2-1537,-4-1-5382</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6.325"/>
    </inkml:context>
    <inkml:brush xml:id="br0">
      <inkml:brushProperty name="width" value="0.025" units="cm"/>
      <inkml:brushProperty name="height" value="0.025" units="cm"/>
    </inkml:brush>
  </inkml:definitions>
  <inkml:trace contextRef="#ctx0" brushRef="#br0">1 0 128,'0'0'3588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39.230"/>
    </inkml:context>
    <inkml:brush xml:id="br0">
      <inkml:brushProperty name="width" value="0.025" units="cm"/>
      <inkml:brushProperty name="height" value="0.025" units="cm"/>
    </inkml:brush>
  </inkml:definitions>
  <inkml:trace contextRef="#ctx0" brushRef="#br0">0 315 15887,'0'0'6828,"9"1"-5931,6-2-693,-1 1 0,1-2 1,-1 0-1,0-1 1,27-8-1,-32 8-194,0 0 1,1-1-1,-1 0 0,0-1 1,-1 1-1,1-2 0,-1 1 1,0-2-1,0 1 0,10-12 1,-17 17-8,1-1 0,-1 1 0,1-1 0,-1 0 0,0 0 0,0 1 0,0-1 1,0 0-1,0 0 0,0 0 0,-1 0 0,1 0 0,-1 0 0,1 0 0,-1-1 1,0-2-1,0 4-2,0 0 1,-1 0-1,1 0 1,0 1-1,-1-1 1,1 0-1,-1 0 0,1 1 1,-1-1-1,0 0 1,1 1-1,-1-1 1,1 0-1,-1 1 1,0-1-1,0 1 1,1-1-1,-1 1 1,0-1-1,0 1 1,0 0-1,0-1 1,1 1-1,-1 0 1,0 0-1,-1 0 1,-2-1-2,0 1 1,-1 0-1,1 0 1,0 0-1,0 0 1,0 1-1,0 0 1,0 0-1,0 0 1,0 0-1,0 1 1,0-1-1,0 1 1,1 0 0,-6 4-1,-4 4 21,0 1-1,1 1 1,1 0-1,-16 21 1,23-29 77,1 1 1,0-1-1,0 1 1,0 0-1,1-1 1,-1 1 0,1 0-1,0 0 1,1 1-1,-1-1 1,1 0-1,0 0 1,1 1-1,-1-1 1,1 1 0,0-1-1,0 1 1,2 5-1,-1-9-66,0 0-1,0-1 0,0 1 0,0-1 1,0 1-1,1-1 0,-1 0 1,0 1-1,1-1 0,-1 0 1,1 0-1,0 0 0,-1 0 1,1 0-1,0-1 0,0 1 1,0 0-1,-1-1 0,1 1 1,0-1-1,0 0 0,0 0 0,0 1 1,3-2-1,52-1 70,-54 2-88,13-3-30,0-1 1,0 0-1,0-1 1,-1-1-1,0-1 1,0 0-1,-1 0 0,0-2 1,0 0-1,0 0 1,-2-1-1,18-17 0,-5 3 315,-2-2-1,-1 0 0,0-1 0,32-57 1,-50 79-224,2-6 39,0 1 0,-1-1 0,0 0 0,0 0 0,5-22 0,-10 32-111,0 1-1,0-1 0,0 1 0,0 0 1,0-1-1,1 1 0,-1-1 1,0 1-1,0 0 0,0-1 0,0 1 1,0-1-1,-1 1 0,1-1 0,0 1 1,0 0-1,0-1 0,0 1 1,0-1-1,0 1 0,-1 0 0,1-1 1,0 1-1,0 0 0,-1-1 1,1 1-1,0 0 0,0-1 0,-1 1 1,1 0-1,0 0 0,-1-1 0,1 1 1,-1 0-1,-16 3-31,-15 16-38,11-3 67,1 2 1,1 0-1,-28 33 0,42-44 2,0 0 0,0 1 0,0 0 0,1-1 0,0 1 0,0 1 0,1-1-1,0 1 1,1-1 0,0 1 0,0 0 0,1 0 0,0-1 0,0 16 0,2-21-54,-1 1 0,1 0 0,0-1 0,0 1 1,1 0-1,-1-1 0,1 0 0,0 1 1,0-1-1,0 0 0,0 0 0,0 0 0,1 0 1,-1 0-1,1 0 0,0-1 0,0 1 0,0-1 1,0 0-1,0 0 0,0 0 0,1 0 0,-1-1 1,1 0-1,-1 1 0,8 1 0,4 0-547,0 1-1,0-2 1,1 0-1,-1-1 0,23 0 1,7-4-5251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7.601"/>
    </inkml:context>
    <inkml:brush xml:id="br0">
      <inkml:brushProperty name="width" value="0.025" units="cm"/>
      <inkml:brushProperty name="height" value="0.025" units="cm"/>
    </inkml:brush>
  </inkml:definitions>
  <inkml:trace contextRef="#ctx0" brushRef="#br0">42 199 4452,'-34'-29'7591,"34"28"-7212,-1 0-1,0 1 1,1-1-1,-1 0 1,0 0-1,1 1 1,-1-1-1,1 0 1,-1 0-1,1 0 1,0 0 0,-1 0-1,1 0 1,0 0-1,0 1 1,-1-1-1,1 0 1,0-2-1,8-13 2271,20-7-1962,-24 20 97,4-3-413,-4 3-278,-1 0 0,1 1 0,0-1 1,0 1-1,1 0 0,-1-1 0,0 2 0,1-1 1,6-1-1,-11 5-79,0 1 0,0-1-1,0 1 1,0-1 0,0 1 0,0-1 0,-1 0-1,1 1 1,-1-1 0,1 0 0,-2 4-1,-24 48 260,20-45-191,1 0 0,0 1 1,1-1-1,0 1 0,0 0 0,1 0 0,0 1 1,1-1-1,-1 13 0,3-22-56,0 0 0,0 0 1,1 0-1,-1 0 0,0-1 0,0 1 1,1 0-1,-1 0 0,1 0 0,-1-1 1,1 1-1,-1 0 0,1 0 0,-1-1 1,1 1-1,0 0 0,-1-1 1,1 1-1,0-1 0,-1 1 0,1-1 1,0 1-1,0-1 0,0 0 0,-1 1 1,1-1-1,0 0 0,0 0 0,0 1 1,0-1-1,0 0 0,0 0 0,-1 0 1,1 0-1,0 0 0,0 0 0,0 0 1,0-1-1,0 1 0,1-1 1,40-9 545,-17-2-521,-1 0-1,0-2 1,0 0-1,-2-2 1,0 0-1,0-2 0,-2 0 1,34-39-1,-46 46-59,-17 19-23,-15 22-18,-14 47 148,35-71-78,1 0-1,0 0 1,1 1 0,-1-1 0,1 1 0,1-1-1,-1 1 1,1-1 0,0 1 0,2 12-1,-2-18 7,1 1 0,0-1 0,0 1 0,-1-1 0,1 0-1,0 1 1,0-1 0,0 0 0,1 0 0,-1 0-1,0 1 1,0-1 0,1 0 0,-1-1 0,0 1 0,1 0-1,-1 0 1,1-1 0,-1 1 0,1 0 0,-1-1 0,1 0-1,0 1 1,-1-1 0,1 0 0,0 0 0,-1 0 0,1 0-1,-1 0 1,3 0 0,3-1 73,1 1 0,-1-1-1,0 0 1,0-1 0,11-3 0,-7 0-61,-1 1 0,1-2 1,-1 1-1,-1-1 0,1-1 1,-1 0-1,0 0 0,-1-1 1,0 0-1,10-11 0,-13 12-23,-1 1 0,1-1-1,-1 0 1,0 0 0,-1 0-1,0 0 1,0-1 0,0 1-1,-1-1 1,0 0 0,0 0 0,-1 0-1,0 0 1,-1 0 0,0-10-1,0 17-13,0 0-1,0 1 0,0-1 1,0 0-1,-1 1 0,1-1 1,0 0-1,0 1 0,-1-1 1,1 0-1,0 1 0,-1-1 1,1 1-1,0-1 0,-1 1 1,1-1-1,-1 0 0,1 1 1,-1 0-1,1-1 0,-1 1 1,0-1-1,1 1 0,-1 0 1,1-1-1,-1 1 0,0 0 1,1-1-1,-1 1 0,0 0 1,0 0-1,1 0 0,-1 0 0,0 0 1,1 0-1,-1 0 0,0 0 1,1 0-1,-1 0 0,-1 0 1,1 1-8,-1-1 1,0 1-1,0-1 0,0 1 1,0-1-1,1 1 1,-1 0-1,0 0 0,1 0 1,-1 0-1,0 0 1,1 1-1,0-1 1,-3 2-1,1 2 12,0 0 1,0 0-1,0 0 1,0 1-1,1-1 1,0 1-1,0-1 1,1 1-1,-1 0 1,1 0-1,0-1 1,1 1-1,0 7 1,-1-11 4,2 0-1,-1 0 1,0 1 0,0-1 0,1 0-1,-1 0 1,1 0 0,0 1-1,0-1 1,-1 0 0,1 0 0,1 0-1,-1 0 1,0-1 0,0 1 0,1 0-1,-1 0 1,1-1 0,-1 1-1,1-1 1,0 1 0,0-1 0,0 0-1,0 1 1,0-1 0,0 0-1,0-1 1,0 1 0,0 0 0,0 0-1,0-1 1,0 1 0,1-1 0,-1 0-1,4 0 1,2 1 1,0-1 0,-1 0 0,1-1 0,0 0 0,0 0 0,-1 0 0,1-1 0,-1 0 0,1-1 0,-1 0 0,0 0 0,0 0 0,0-1 0,-1 0 0,1 0 0,-1-1 0,0 0-1,0 0 1,0 0 0,-1-1 0,0 0 0,0 0 0,0 0 0,-1 0 0,0-1 0,0 0 0,-1 0 0,1 0 0,-2 0 0,1-1 0,-1 1 0,0-1 0,-1 1 0,1-1 0,-1-13 0,-1 20-12,0 1 0,1 0 0,-1 0 0,0-1 0,0 1 0,0-1 0,0 1 0,0 0 0,0-1 0,0 1 0,0 0 0,0-1-1,0 1 1,0 0 0,0-1 0,0 1 0,-1 0 0,1-1 0,0 1 0,0 0 0,0 0 0,0-1 0,0 1 0,-1 0 0,1-1 0,0 1 0,0 0 0,-1 0 0,1-1 0,0 1 0,0 0 0,-1 0 0,1 0 0,0-1 0,-1 1 0,1 0 0,0 0-1,-1 0 1,1 0 0,-13 9-47,-6 24 26,18-33 23,1 1 0,0-1 0,0 1-1,-1-1 1,1 1 0,0 0 0,0-1 0,0 1 0,0-1 0,0 1 0,0-1-1,0 1 1,0 0 0,0-1 0,0 1 0,0-1 0,0 1 0,1-1 0,-1 1-1,0 0 1,0-1 0,1 1 0,-1-1 0,0 1 0,1-1 0,-1 1 0,0-1-1,1 0 1,-1 1 0,1-1 0,-1 1 0,1-1 0,-1 0 0,1 1 0,0-1 2,1 0 0,-1 1 0,1-1 0,-1 0 0,0 0 0,1 0 0,-1 0 1,1-1-1,-1 1 0,0 0 0,1-1 0,-1 1 0,0 0 0,3-2 0,-2 1 0,0 0 0,0 0 0,0 0-1,0 0 1,0 0 0,0 0 0,0-1 0,0 1-1,0-1 1,-1 0 0,1 1 0,-1-1 0,1 0-1,-1 0 1,1 0 0,-1 0 0,0 0 0,0 0-1,0 0 1,0-1 0,0-3 0,-3 7-11,-1-1 1,1 1-1,-1-1 0,1 1 1,-1 0-1,1 0 1,0 0-1,-1 0 1,1 0-1,0 1 1,-3 1-1,1 1 18,1-1 0,0 0 0,-1 1 0,1 0 0,1 0 0,-1-1-1,1 2 1,-1-1 0,1 0 0,0 0 0,1 1 0,-1-1 0,1 1 0,0 0 0,-1 6 0,0 5 31,1 0 1,1-1 0,3 22 0,-3-35-41,0 0 0,0 0 1,0 0-1,1 0 1,-1 0-1,1 0 1,-1 0-1,1 0 0,0 0 1,-1-1-1,1 1 1,0 0-1,0-1 1,1 1-1,-1 0 0,0-1 1,0 1-1,1-1 1,-1 0-1,1 1 1,-1-1-1,1 0 0,0 0 1,-1 0-1,1 0 1,0 0-1,0-1 1,-1 1-1,1 0 0,0-1 1,0 1-1,0-1 1,0 0-1,0 0 1,0 1-1,0-1 0,0-1 1,0 1-1,0 0 1,0 0-1,0-1 0,0 1 1,2-2-1,5 0 8,0-1 0,0 0 0,0 0 0,0-1 0,-1-1-1,0 1 1,14-11 0,0-3 9,0-1 1,38-43-1,-54 55-9,0 0 0,-1 0 0,0-1 0,0 0 0,-1 0 0,0 0 0,0 0 0,-1-1 0,0 1 0,-1-1 0,0 0 0,0 0 1,1-13-1,-3 22-10,0-1 0,0 1 1,0 0-1,0-1 0,0 1 1,0 0-1,0-1 1,0 1-1,0 0 0,0-1 1,0 1-1,0 0 0,0-1 1,0 1-1,0 0 1,0-1-1,-1 1 0,1 0 1,0-1-1,0 1 0,0 0 1,0 0-1,-1-1 0,1 1 1,0 0-1,0 0 1,-1-1-1,1 1 0,0 0 1,-1 0-1,1 0 0,0-1 1,0 1-1,-1 0 1,1 0-1,0 0 0,-1 0 1,1 0-1,0 0 0,-1 0 1,0 0-1,-15 8-54,-12 18 14,22-17 48,0-1 0,0 1 0,1 0 1,0 0-1,0 0 0,-6 20 0,10-26 3,0 0-1,0 0 0,1 1 0,-1-1 0,1 0 0,0 0 0,0 1 1,0-1-1,0 0 0,1 1 0,-1-1 0,1 0 0,0 0 0,-1 0 1,2 0-1,-1 0 0,0 0 0,1 0 0,-1 0 0,1 0 0,0 0 0,0-1 1,0 1-1,0-1 0,5 5 0,-2-3-142,1 1 0,0-1 0,0 0 1,0 0-1,1-1 0,-1 0 0,1 0 0,0 0 0,0-1 0,0 0 1,0-1-1,0 1 0,1-1 0,-1-1 0,0 1 0,0-1 0,11-2 0,-17 2-85,0 0 0,0 0 0,0-1-1,0 1 1,0 0 0,0-1 0,0 1-1,0-1 1,0 0 0,0 1-1,0-1 1,0 0 0,0 1 0,-1-1-1,1 0 1,0 0 0,0 0 0,-1 0-1,1 0 1,-1 1 0,1-1-1,-1 0 1,1-1 0,-1 1 0,1-2-1,2-30-8282,-3 29 6988,0-23-6254</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7.944"/>
    </inkml:context>
    <inkml:brush xml:id="br0">
      <inkml:brushProperty name="width" value="0.025" units="cm"/>
      <inkml:brushProperty name="height" value="0.025" units="cm"/>
    </inkml:brush>
  </inkml:definitions>
  <inkml:trace contextRef="#ctx0" brushRef="#br0">27 19 4100,'-10'-7'12139,"0"1"-9224,4 1 2338,9 17-5253,10 2-608,2 3-1859,1-2-2465,2 3-3685</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28.504"/>
    </inkml:context>
    <inkml:brush xml:id="br0">
      <inkml:brushProperty name="width" value="0.025" units="cm"/>
      <inkml:brushProperty name="height" value="0.025" units="cm"/>
    </inkml:brush>
  </inkml:definitions>
  <inkml:trace contextRef="#ctx0" brushRef="#br0">129 196 18546,'0'0'1286,"-8"-3"262,2 2-1343,4 0-46,-1-1-1,0 1 0,1 1 1,-1-1-1,0 0 1,1 1-1,-1-1 0,0 1 1,1 0-1,-1 0 0,0 0 1,0 0-1,0 0 0,1 1 1,-1-1-1,0 1 0,1 0 1,-1 0-1,1 0 0,-1 0 1,1 0-1,-1 1 0,1-1 1,-4 4-1,1 0 12,0 0 0,1 1-1,0-1 1,0 1 0,1 0-1,-1 0 1,1 1 0,1-1 0,-1 1-1,1-1 1,0 1 0,1 0-1,0 0 1,0-1 0,0 1-1,1 0 1,0 0 0,1 9 0,-1-14-162,1-1 0,-1 0 1,1 1-1,-1-1 0,1 0 1,0 1-1,0-1 1,0 0-1,0 0 0,0 0 1,0 0-1,0 0 0,0 0 1,0 0-1,0 0 0,0 0 1,1-1-1,-1 1 1,0 0-1,1-1 0,-1 1 1,2 0-1,2 0 7,-1 0 0,0-1 0,1 1 0,-1-1 0,1 0 0,-1 0 0,8-2 0,-2 1-2,0-1 0,-1-1 1,1 0-1,0 0 0,-1-1 1,10-5-1,-5 0-23,-1 0 0,0-1 0,-1 0 0,0-1-1,0-1 1,-1 0 0,-1 0 0,0-1 0,-1-1 0,0 1-1,-1-1 1,-1-1 0,0 0 0,-1 0 0,0 0 0,-2 0-1,1-1 1,-2 0 0,0 0 0,1-28 0,-4 43 8,0 0 1,0 1-1,1-1 1,-1 0 0,0 0-1,0 1 1,0-1-1,0 0 1,0 1-1,0-1 1,0 0-1,0 0 1,-1 1 0,1-1-1,0 0 1,0 1-1,-1-1 1,1 0-1,0 1 1,-1-1-1,1 0 1,0 1-1,-1-1 1,1 1 0,-1-1-1,1 1 1,-1-1-1,1 1 1,-1-1-1,1 1 1,-1-1-1,0 1 1,1 0 0,-1-1-1,0 1 1,0 0-1,-1 0-5,0 1 0,0-1 0,0 1 1,1 0-1,-1 0 0,0 0 0,0 0 0,1 0 0,-1 0 0,1 0 0,-1 1 0,-2 2 0,-40 49-68,34-38 143,0 0 0,0 1 0,2 1 0,0-1 0,0 1 0,2 1-1,0-1 1,1 1 0,1 0 0,-2 25 0,5-41-63,1 0-1,1 0 0,-1 0 1,0 0-1,0-1 0,1 1 1,-1 0-1,1 0 1,-1 0-1,1-1 0,0 1 1,0 0-1,0-1 0,0 1 1,0-1-1,0 1 1,0-1-1,1 1 0,-1-1 1,0 0-1,1 1 0,-1-1 1,2 1-1,2 0 11,0 1 1,0-1-1,-1 0 1,1-1-1,0 1 0,1-1 1,-1 0-1,7 0 0,8 0-122,0-1-1,0 0 1,30-6-1,-35 4-76,-1-1 0,1-1 0,-1 0 0,0-1 0,25-11 0,-36 14 183,1 0 0,0 0 0,-1 0-1,1-1 1,-1 1 0,0-1 0,1 0 0,-1 0 0,-1 0 0,1 0 0,0-1 0,-1 1 0,0-1 0,0 1-1,0-1 1,0 0 0,0 0 0,-1 0 0,0 0 0,0 0 0,0 0 0,0 0 0,0 0 0,-1-7 0,0 10 13,0 0 0,-1 0 1,1 0-1,0 0 1,-1 0-1,1 0 0,-1 0 1,1 0-1,-1 0 1,0 0-1,1 0 0,-1 0 1,0 0-1,0 1 1,1-1-1,-1 0 0,0 0 1,0 1-1,0-1 0,0 1 1,0-1-1,0 1 1,0-1-1,0 1 0,0 0 1,0-1-1,0 1 1,0 0-1,-1 0 0,1 0 1,0 0-1,0 0 1,0 0-1,0 0 0,0 0 1,-2 1-1,-1-1 30,0 0 0,0 1-1,0 0 1,0-1 0,0 2-1,1-1 1,-1 0 0,0 1-1,-5 2 1,4 1 60,0-1 1,1 0-1,-1 1 0,1 0 0,0 0 1,0 1-1,-4 8 0,6-12-77,0 1 1,1 0-1,0 0 1,-1 1-1,1-1 0,0 0 1,1 0-1,-1 0 0,0 1 1,1-1-1,0 0 0,0 1 1,0-1-1,0 0 1,0 1-1,2 4 0,-1-6-23,0-1 1,0 1-1,0-1 0,0 0 0,1 1 0,-1-1 0,0 0 0,1 1 0,-1-1 1,1 0-1,-1 0 0,1 0 0,-1 0 0,1-1 0,0 1 0,-1 0 0,1-1 1,0 1-1,0-1 0,0 0 0,2 1 0,46 2-51,-42-3-13,44-1-684,-38-1 639,1 1 1,-1 1 0,1 0-1,0 1 1,-1 0 0,0 2-1,1-1 1,-1 2 0,20 7 0,-19-5 1075,-16-16 681,-6-13-1611,2-3 30,0 7-62,0-1-1,2 0 1,1-1-1,0-39 0,2 60-45,1-1 0,0 0 0,-1 1 0,1-1 0,0 0-1,-1 1 1,1-1 0,0 1 0,0-1 0,0 1 0,0 0-1,-1-1 1,1 1 0,0 0 0,0 0 0,0 0-1,0-1 1,0 1 0,0 0 0,0 0 0,0 0 0,0 0-1,0 1 1,0-1 0,-1 0 0,1 0 0,1 1 0,33 4-1963,-33-4 1604,40 6-4532,-13-5-1159,15-1-9264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31.554"/>
    </inkml:context>
    <inkml:brush xml:id="br0">
      <inkml:brushProperty name="width" value="0.025" units="cm"/>
      <inkml:brushProperty name="height" value="0.025" units="cm"/>
    </inkml:brush>
  </inkml:definitions>
  <inkml:trace contextRef="#ctx0" brushRef="#br0">0 1 10602,'0'0'6233,"3"10"-4816,45 51 5193,-9-14-4946,-30-34-1697,4 5 247,1 0-1,22 22 1,-33-36-353,1-1-1,-1 0 1,1 0 0,0 0-1,0 0 1,0 0 0,0-1-1,0 0 1,1 0 0,-1 0-1,1 0 1,-1-1 0,1 0-1,0 0 1,-1 0 0,1-1-1,7 1 1,-10-2-363,1 1 0,-1-1 1,1 0-1,-1 0 0,0-1 0,0 1 1,1 0-1,-1-1 0,0 1 0,0-1 1,0 0-1,-1 0 0,1 0 0,0 0 1,-1 0-1,1 0 0,-1 0 0,0 0 1,1 0-1,-1-1 0,1-3 0,0 3-615,11-24-7413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31.911"/>
    </inkml:context>
    <inkml:brush xml:id="br0">
      <inkml:brushProperty name="width" value="0.025" units="cm"/>
      <inkml:brushProperty name="height" value="0.025" units="cm"/>
    </inkml:brush>
  </inkml:definitions>
  <inkml:trace contextRef="#ctx0" brushRef="#br0">246 0 16303,'0'0'4036,"-36"76"-2146,15-31-128,-2 8-129,-3 4-159,-1 5-802,0 1-480,0 1-127,4-1-33,6-5-257,6-10-1248,4-11-1954,7-14-2371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0.137"/>
    </inkml:context>
    <inkml:brush xml:id="br0">
      <inkml:brushProperty name="width" value="0.025" units="cm"/>
      <inkml:brushProperty name="height" value="0.025" units="cm"/>
    </inkml:brush>
  </inkml:definitions>
  <inkml:trace contextRef="#ctx0" brushRef="#br0">49 1 5349,'0'0'18076,"2"11"-16464,-1-4-1368,0-1-84,0 0-1,0 0 0,-1 0 1,0 0-1,0 0 1,0 0-1,-1 0 0,1 0 1,-2 0-1,1 0 0,-4 10 1,-4 5 268,2-7-225,1 0 1,1 0-1,0 1 1,1 0-1,0 0 1,-1 18-1,5-32-193,0 0 0,0 0 1,0 0-1,1-1 0,-1 1 0,0 0 0,1 0 0,-1 0 1,0-1-1,1 1 0,-1 0 0,1-1 0,-1 1 0,1 0 1,0-1-1,-1 1 0,1-1 0,0 1 0,-1-1 0,1 1 1,0-1-1,0 1 0,-1-1 0,1 0 0,0 1 0,0-1 1,0 0-1,0 0 0,-1 0 0,1 0 0,0 1 0,0-1 0,0 0 1,0 0-1,0-1 0,-1 1 0,3 0 0,36-6 234,-14-2-499,0-1-1,28-13 1,9-13-5027,-39 16-1754,-17 3-2632,-6 6 3385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0.495"/>
    </inkml:context>
    <inkml:brush xml:id="br0">
      <inkml:brushProperty name="width" value="0.025" units="cm"/>
      <inkml:brushProperty name="height" value="0.025" units="cm"/>
    </inkml:brush>
  </inkml:definitions>
  <inkml:trace contextRef="#ctx0" brushRef="#br0">86 0 2723,'0'0'18705,"-47"56"-17071,39-20-609,-2 2-481,3 3-319,-2 0-161,5-5-64,4-4-609,0-8-1601,0-12-2210,5-12-3940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0.854"/>
    </inkml:context>
    <inkml:brush xml:id="br0">
      <inkml:brushProperty name="width" value="0.025" units="cm"/>
      <inkml:brushProperty name="height" value="0.025" units="cm"/>
    </inkml:brush>
  </inkml:definitions>
  <inkml:trace contextRef="#ctx0" brushRef="#br0">157 1 256,'0'0'17104,"0"67"-15150,0-32-128,4 2-673,7 4-32,0 3-96,-2 1-641,-3 2-127,-5 2 191,-1 1-192,-5 0-63,-15-4-97,-8 0-32,-5-6-64,-3-7-1249,-4-14-2147,3-10-4227</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1.195"/>
    </inkml:context>
    <inkml:brush xml:id="br0">
      <inkml:brushProperty name="width" value="0.025" units="cm"/>
      <inkml:brushProperty name="height" value="0.025" units="cm"/>
    </inkml:brush>
  </inkml:definitions>
  <inkml:trace contextRef="#ctx0" brushRef="#br0">1 0 9897,'0'0'10666,"10"77"-8936,-10-42-1089,0 3-481,0 2-64,0-3-96,0-2-32,0-6-833,0-5-288,0-7-288,0-7-257,0-7-1793,-7-3-1666</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1.536"/>
    </inkml:context>
    <inkml:brush xml:id="br0">
      <inkml:brushProperty name="width" value="0.025" units="cm"/>
      <inkml:brushProperty name="height" value="0.025" units="cm"/>
    </inkml:brush>
  </inkml:definitions>
  <inkml:trace contextRef="#ctx0" brushRef="#br0">1 95 7399,'0'0'3411,"3"-9"-218,-1 4-2900,0 1 1,0-1-1,1 1 1,-1 0 0,1-1-1,0 1 1,0 0-1,0 1 1,0-1 0,1 1-1,0-1 1,-1 1 0,1 0-1,1 1 1,-1-1-1,0 1 1,0-1 0,1 1-1,0 0 1,6-1-1,7-1-2,0 0 0,0 1 0,0 2 0,0 0-1,1 0 1,-1 2 0,0 0 0,0 1 0,22 6-1,-32-6-304,1 1-1,-1 0 0,0 0 0,-1 0 0,1 1 0,-1 1 1,1-1-1,-1 1 0,10 9 0,-13-10 16,0 0 0,0 1 0,-1 0 0,1-1 0,-1 1 0,-1 0 0,1 1 0,0-1 0,-1 0 0,0 1 0,-1-1 0,1 1 0,-1 0 0,0-1 0,0 9 0,0-4 192,-2 0-1,0 0 0,0 0 0,0 0 0,-1 0 0,-1 0 0,0-1 1,0 1-1,-1-1 0,0 0 0,0 0 0,-1 0 0,0 0 1,-1-1-1,0 0 0,0 0 0,-1-1 0,0 0 0,-15 12 1,14-12-31,-1 0 1,-1-1 0,1 0 0,-1-1 0,0 1 0,0-2-1,-1 0 1,1 0 0,-1-1 0,0 0 0,0-1 0,0 0 0,0-1-1,-1 0 1,1-1 0,0 0 0,-20-3 0,29 2-211,0 1 0,0-1 0,0 1 0,1-1 0,-1 0 0,0 0-1,0 1 1,1-1 0,-1-1 0,0 1 0,1 0 0,-1 0 0,1-1 0,0 1 0,-1 0 0,1-1 0,0 1 0,0-1 0,0 0 0,0 1 0,0-1 0,0 0 0,1 0 0,-1 0 0,1 1 0,-1-1 0,1 0 0,-1 0 0,1 0 0,0 0-1,0-3 1,0 3-367,0-1-1,0 0 0,1 1 1,-1-1-1,1 1 0,-1-1 0,1 1 1,0-1-1,0 1 0,0 0 0,0-1 1,1 1-1,-1 0 0,1 0 0,-1 0 1,1 0-1,0 0 0,-1 0 1,1 0-1,0 0 0,0 1 0,0-1 1,3 0-1,17-7-5873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24T08:21:34.543"/>
    </inkml:context>
    <inkml:brush xml:id="br0">
      <inkml:brushProperty name="width" value="0.025" units="cm"/>
      <inkml:brushProperty name="height" value="0.025" units="cm"/>
    </inkml:brush>
  </inkml:definitions>
  <inkml:trace contextRef="#ctx0" brushRef="#br0">0 623 14606,'0'0'3715,"15"-53"-2433,29 15-450,16-14 33,15-10-160,12-9-353,6-1-256,1 0-192,-5 5-865,-11-1-2978,-11 0-7176</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0.041"/>
    </inkml:context>
    <inkml:brush xml:id="br0">
      <inkml:brushProperty name="width" value="0.025" units="cm"/>
      <inkml:brushProperty name="height" value="0.025" units="cm"/>
    </inkml:brush>
  </inkml:definitions>
  <inkml:trace contextRef="#ctx0" brushRef="#br0">32 1 6598,'0'0'18113,"-1"10"-17782,-11 48-41,7-41-259,1 0-1,0 0 1,2 0-1,0 1 1,1-1-1,0 1 1,3 22-1,-1-39-11,-1 0 0,1 0 0,-1 1 0,1-1 0,0 0 0,-1 0 0,1 0-1,0 0 1,0 0 0,0 0 0,0 0 0,0 0 0,0-1 0,0 1 0,0 0 0,0 0 0,0-1-1,1 1 1,-1-1 0,0 1 0,0-1 0,1 0 0,-1 1 0,0-1 0,1 0 0,-1 0 0,0 0-1,1 0 1,-1 0 0,0 0 0,1 0 0,-1 0 0,0-1 0,0 1 0,1 0 0,-1-1 0,0 1 0,2-2-1,2 0-42,0 1-1,0-1 1,-1-1-1,1 1 0,-1-1 1,1 1-1,-1-1 1,0 0-1,4-4 0,-5 2-391,1 1 0,-1-1 0,0 0 0,-1 1-1,1-2 1,-1 1 0,0 0 0,0 0-1,1-9 1,2-30-6002,-4-1-4649</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1.896"/>
    </inkml:context>
    <inkml:brush xml:id="br0">
      <inkml:brushProperty name="width" value="0.025" units="cm"/>
      <inkml:brushProperty name="height" value="0.025" units="cm"/>
    </inkml:brush>
  </inkml:definitions>
  <inkml:trace contextRef="#ctx0" brushRef="#br0">0 1 15503,'0'0'11434,"8"76"-11145,-12-44-225,1 0-96,3-5 32,0-6-160,0-7-577,3-9-865,8-5-544,3-9-128,-4-13-1153,4-5-3171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2.221"/>
    </inkml:context>
    <inkml:brush xml:id="br0">
      <inkml:brushProperty name="width" value="0.025" units="cm"/>
      <inkml:brushProperty name="height" value="0.025" units="cm"/>
    </inkml:brush>
  </inkml:definitions>
  <inkml:trace contextRef="#ctx0" brushRef="#br0">6 235 10794,'0'0'7154,"4"9"-6145,-2-4-940,-2-3 24,1 1 0,0 0 0,0 0 0,0-1 0,1 1 0,-1 0 0,1-1 0,-1 0 0,1 1-1,0-1 1,0 0 0,0 0 0,0 0 0,0 0 0,0 0 0,1 0 0,-1-1 0,1 1 0,-1-1 0,1 1 0,0-1-1,-1 0 1,1 0 0,0 0 0,0-1 0,4 1 0,0 0-27,0-1 0,0-1 0,-1 1 0,1-1 0,0 0 1,0-1-1,-1 0 0,1 0 0,-1 0 0,0 0 0,11-7 0,-14 7 69,1 0 0,-1-1 0,0 1 0,0-1 0,-1 1 0,1-1 0,0 0 0,-1 0 0,0 0 0,0-1 0,0 1 0,0-1-1,0 1 1,-1-1 0,1 1 0,-1-1 0,0 0 0,0 0 0,0 1 0,-1-1 0,1 0 0,-1-4 0,0 7-88,-1 0 0,1 1 0,0-1 0,0 0 0,-1 1 0,1-1 0,0 0 0,-1 1 0,1-1 0,-1 0 0,1 1 0,-1-1 0,1 1 0,-1-1 0,1 1 0,-1 0 0,0-1 0,1 1 0,-1-1 0,0 1 0,1 0 0,-1 0 0,0-1 0,1 1 0,-1 0 0,0 0 0,0 0 0,1 0 0,-1 0 0,0 0 0,0 0 0,1 0 0,-1 0 0,0 0 0,0 0 0,1 0 0,-1 1 0,0-1 0,0 1 0,-33 10 358,27-6-339,0 0-1,1 1 1,0 0 0,0 0-1,0 0 1,1 1 0,0 0-1,0 0 1,1 0 0,0 1-1,0-1 1,1 1 0,0 0-1,0 0 1,1 1-1,0-1 1,0 0 0,1 1-1,-1 15 1,2-22-59,0-1-1,0 1 1,1-1 0,-1 1-1,0-1 1,1 1-1,-1-1 1,1 0 0,-1 1-1,1-1 1,0 0-1,-1 1 1,1-1 0,0 0-1,0 0 1,0 1-1,0-1 1,0 0 0,0 0-1,0 0 1,1 0-1,-1-1 1,0 1 0,2 1-1,1-1 16,0 1 0,0-1-1,0 0 1,0 0 0,0 0 0,0-1 0,0 0-1,0 1 1,6-2 0,40-9-1712,-46 9 1072,-1 0 1,1-1-1,-1 1 1,1-1-1,-1 0 1,0 0-1,0 0 1,5-5-1,6-16-6103,-7-5-4431</inkml:trace>
  <inkml:trace contextRef="#ctx0" brushRef="#br0" timeOffset="1">55 9 192,'0'0'20564,"-52"-9"-18226,49 9-1409,3 3-929,10-3-1314,8 0-3906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3.264"/>
    </inkml:context>
    <inkml:brush xml:id="br0">
      <inkml:brushProperty name="width" value="0.025" units="cm"/>
      <inkml:brushProperty name="height" value="0.025" units="cm"/>
    </inkml:brush>
  </inkml:definitions>
  <inkml:trace contextRef="#ctx0" brushRef="#br0">1 134 4452,'0'0'13175,"10"-1"-11344,5 0-1098,0-2 0,0 0-1,-1-1 1,1 0 0,15-8-1,-25 11-664,0-1 0,-1 0-1,0-1 1,1 1 0,-1-1-1,0 0 1,0 0 0,0 0-1,0 0 1,-1-1 0,0 1-1,1-1 1,-1 0 0,0 0-1,-1-1 1,1 1 0,-1 0-1,0-1 1,0 1 0,0-1-1,-1 0 1,2-6 0,-3 11-64,0-1 1,0 0-1,0 1 1,1-1 0,-1 0-1,0 1 1,0-1-1,0 0 1,-1 1 0,1-1-1,0 0 1,0 1-1,0-1 1,0 0 0,-1 1-1,1-1 1,0 1-1,-1-1 1,1 0-1,0 1 1,-1-1 0,1 1-1,0-1 1,-1 1-1,1-1 1,-1 1 0,1 0-1,-1-1 1,0 1-1,1 0 1,-2-1-1,-21 3 22,17 0-29,0 0 1,1 0-1,-1 1 1,1 0-1,0 0 1,-7 6 0,3 1 9,1-1 1,0 2 0,0-1-1,-11 23 1,16-29-2,1 1-1,0-1 1,0 0 0,0 1-1,1 0 1,0-1-1,-1 1 1,2 0-1,-1 0 1,0 0 0,1-1-1,0 1 1,0 0-1,1 0 1,-1 0-1,2 5 1,-1-9 7,0 0-1,0 0 1,0 0 0,0 0 0,0 0-1,0-1 1,1 1 0,-1 0 0,0-1-1,0 1 1,1-1 0,-1 1-1,0-1 1,0 0 0,1 1 0,-1-1-1,0 0 1,1 0 0,-1 0 0,0 0-1,1 0 1,-1 0 0,0-1 0,3 0-1,34-6 252,-8-3-132,49-23 0,-61 24-187,1 0 1,1 1-1,0 1 1,0 1-1,0 1 1,31-5-1,-49 10 51,0 0 0,-1 0 0,1 0-1,0 0 1,0 0 0,-1 0 0,1 1-1,0-1 1,-1 1 0,1-1 0,0 1-1,-1-1 1,1 1 0,-1 0-1,1 0 1,-1 0 0,1 0 0,-1 0-1,0 0 1,1 0 0,-1 0 0,0 0-1,0 1 1,0-1 0,0 1 0,2 1-1,-2 2 11,1-1 1,-1 0-1,0 0 0,0 1 0,0-1 0,-1 1 0,1-1 1,-1 1-1,0-1 0,-1 7 0,-1 3 312,0 1-1,-1 0 1,-1-1-1,0 0 1,-10 23-1,30-98 1963,-7 38-2315,-1-1 1,-1 0 0,-2 0-1,0-1 1,-2 0 0,1-36-1,-3 62-90,-1 1 0,0-1 0,1 0 0,-1 1 0,1-1 0,0 0 0,-1 1 0,1-1 0,0 0 0,0 0 0,0 0 0,0 0-1,0 1 1,0-1 0,0 0 0,0-1 0,0 1 0,1 0 0,-1 0 0,0 0 0,0-1 0,1 1 0,-1-1 0,1 1 0,-1-1 0,0 0-1,1 1 1,-1-1 0,1 0 0,-1 0 0,3 0 0,47 0-4158,-22-8 408,0-7-2494</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3.607"/>
    </inkml:context>
    <inkml:brush xml:id="br0">
      <inkml:brushProperty name="width" value="0.025" units="cm"/>
      <inkml:brushProperty name="height" value="0.025" units="cm"/>
    </inkml:brush>
  </inkml:definitions>
  <inkml:trace contextRef="#ctx0" brushRef="#br0">88 1 11050,'0'0'8120,"-7"12"-6657,-7 16-620,1 2-1,2-1 1,1 2 0,1-1-1,1 1 1,-4 40 0,11-63-635,0-1-70,0 0 0,0 1 0,1-1 0,0 1 0,1-1 1,1 12-1,-1-17-128,-1-1 0,1 1 0,0 0 0,0-1 1,0 1-1,-1-1 0,1 0 0,1 1 0,-1-1 1,0 0-1,0 1 0,0-1 0,1 0 0,-1 0 1,1 0-1,-1 0 0,1 0 0,-1-1 0,1 1 1,-1 0-1,1-1 0,0 1 0,-1-1 0,1 1 0,0-1 1,-1 0-1,1 0 0,0 0 0,0 0 0,-1 0 1,1 0-1,0 0 0,2-1 0,4-1-62,0 1 0,-1-1 0,1-1 0,0 0 0,-1 0 0,1 0 0,-1-1 0,0 0 0,7-5 0,-7 4-141,0 0 0,0 1-1,1 0 1,0 0 0,0 1 0,0 0-1,16-3 1,-23 6 191,0 0 0,0 1 1,-1-1-1,1 1 0,0-1 0,-1 1 0,1-1 0,0 1 0,-1-1 0,1 1 0,-1 0 0,1-1 0,-1 1 1,1 0-1,-1-1 0,0 1 0,1 0 0,-1 0 0,0 0 0,0-1 0,1 1 0,-1 0 0,0 0 0,0 0 1,0-1-1,0 1 0,0 0 0,0 0 0,0 0 0,0 0 0,0-1 0,-1 2 0,-2 32 268,-10 5 18,10-34-401,1 1-1,-1 0 0,1 0 1,1 0-1,-1 0 1,1 0-1,-1 7 0,11-21-5652,5-12-1,3-7-3929</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3.965"/>
    </inkml:context>
    <inkml:brush xml:id="br0">
      <inkml:brushProperty name="width" value="0.025" units="cm"/>
      <inkml:brushProperty name="height" value="0.025" units="cm"/>
    </inkml:brush>
  </inkml:definitions>
  <inkml:trace contextRef="#ctx0" brushRef="#br0">104 21 14574,'0'0'3315,"-10"11"-843,3-3-2229,-46 56 3107,48-59-3051,1 1-1,1 1 0,-1-1 1,1 1-1,0-1 0,0 1 1,1 0-1,0 0 1,0 0-1,-1 11 0,3-17-300,0 0-1,1 0 1,-1 0-1,0-1 1,1 1-1,-1 0 1,0 0-1,1-1 1,-1 1-1,1 0 1,-1-1-1,1 1 1,-1-1-1,1 1 1,-1-1-1,1 1 1,0-1-1,-1 1 1,1-1-1,0 1 1,-1-1-1,1 0 1,0 1-1,0-1 1,-1 0-1,1 0 1,0 1-1,0-1 1,0 0-1,-1 0 1,1 0-1,0 0 1,0 0-1,0 0 1,-1 0-1,1 0 1,1-1-1,34-6-270,-26 1 263,0 1 1,-1-1-1,0 0 0,0-1 0,0 0 1,-1-1-1,0 0 0,0 0 0,-1 0 1,0-1-1,-1 0 0,0-1 1,0 1-1,-1-1 0,0 0 0,4-13 1,-10 23 6,1 0-1,0 1 1,0-1 0,0 0 0,0 0 0,0 0 0,0 0 0,-1 0 0,1 0 0,0 0 0,0 0-1,0 0 1,0 0 0,-1 0 0,1 0 0,0 0 0,0 0 0,0 0 0,0 0 0,-1 0 0,1 0 0,0 0-1,0 0 1,0 0 0,0 0 0,-1 0 0,1 0 0,0 0 0,0 0 0,0 0 0,0 0 0,0 0 0,-1 0-1,1 0 1,0 0 0,0-1 0,0 1 0,0 0 0,0 0 0,0 0 0,-1 0 0,1 0 0,0 0-1,0-1 1,0 1 0,0 0 0,0 0 0,0 0 0,0 0 0,0-1 0,0 1 0,0 0 0,0 0 0,0 0-1,-12 11-34,-12 26 14,23-35 34,0 0 0,0 0 0,0 0 0,0 1 0,0-1 0,1 0-1,-1 0 1,1 0 0,-1 0 0,1 1 0,0-1 0,0 0 0,0 0 0,0 1 0,0-1 0,1 0 0,0 3 0,1-4 3,1-1 0,0 1 0,-1-1 0,1 1 0,0-1 0,0 0 0,-1 0 0,1 0 0,0-1 0,-1 1 0,1-1 0,0 1 0,5-3 0,1-1-311,1-1 0,0-1 1,-1 0-1,0 0 0,-1-1 1,1 0-1,8-9 1,-10 9-1326,-1-1 0,0 0 0,0 0 0,8-14 0,-5 1-4687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4.606"/>
    </inkml:context>
    <inkml:brush xml:id="br0">
      <inkml:brushProperty name="width" value="0.025" units="cm"/>
      <inkml:brushProperty name="height" value="0.025" units="cm"/>
    </inkml:brush>
  </inkml:definitions>
  <inkml:trace contextRef="#ctx0" brushRef="#br0">156 17 14061,'0'0'5029,"-6"9"-4052,-18 26 435,2 0 0,-24 50 0,35-61-832,1-1-1,1 2 1,1-1 0,1 1-1,-5 36 1,12-60-575,0 0 0,0 0 0,-1 0 0,1 0 0,0 1 0,0-1 0,0 0 0,0 0 0,0 0 0,1 0 0,-1 0 0,0 0 1,0 0-1,1 0 0,-1 0 0,1 0 0,-1 0 0,1 0 0,-1 0 0,1 0 0,-1-1 0,1 1 0,0 0 0,0 0 0,-1 0 0,1-1 0,0 1 0,2 1 0,-1-2-10,0 1 0,0-1 0,0 0 0,1 1 0,-1-1 0,0 0 0,0 0 0,0-1 0,1 1 0,-1 0 0,0-1 0,0 1 0,3-2 0,8-3-238,1-1 0,-1 0 0,14-10 0,-25 15 141,11-7-322,-8 4 315,1 1 1,0-1-1,-1 1 0,1 0 1,0 1-1,1-1 0,-1 1 0,0 0 1,8 0-1,-14 2 109,1 1 1,0-1-1,0 1 0,0 0 0,-1-1 1,1 1-1,0 0 0,-1 0 1,1-1-1,-1 1 0,1 0 1,-1 0-1,1 0 0,-1 0 0,0 0 1,1 0-1,-1 0 0,0 0 1,0 0-1,1 0 0,-1 0 1,0 0-1,0 0 0,0 0 1,0 0-1,-1 0 0,1 1 0,-1 37 324,1-36-293,-6 48 22,7-51-81,-1 0-1,0 1 0,0-1 1,0 1-1,1-1 0,-1 0 0,0 1 1,0-1-1,1 0 0,-1 0 1,0 1-1,0-1 0,1 0 1,-1 0-1,0 1 0,1-1 1,-1 0-1,0 0 0,1 0 0,-1 0 1,1 1-1,-1-1 0,0 0 1,1 0-1,-1 0 0,1 0 1,-1 0-1,0 0 0,1 0 1,-1 0-1,1 0 0,-1 0 1,0 0-1,1-1 0,-1 1 0,0 0 1,1 0-1,-1 0 0,1 0 1,-1 0-1,1-1 0,18-7-1200,-7-2 689,0-1 0,-1 0 1,0-1-1,-1 0 0,0-1 0,-1 0 0,0 0 0,-1-1 1,-1 0-1,8-20 0,6-22 666,18-77 0,-38 129-104,2-8-245,14-50 2571,-13 53-658,-9 38-647,-15 66 331,10-51-605,1 1 1,3 0-1,-2 50 1,8-84-823,-1-2 103,1-1-1,1 0 0,-1 1 1,4 12-1,-4-19-85,1-1 0,-1 1-1,1-1 1,-1 1 0,1-1 0,0 1 0,-1-1-1,1 1 1,0-1 0,0 0 0,0 0-1,0 1 1,0-1 0,0 0 0,0 0 0,1 0-1,-1 0 1,0 0 0,1-1 0,-1 1-1,0 0 1,1 0 0,-1-1 0,1 1 0,-1-1-1,1 0 1,-1 1 0,1-1 0,-1 0-1,4 0 1,-5 0-43,1 0 0,-1 0 0,1-1 0,-1 1 0,1 0 0,-1-1 1,0 1-1,1-1 0,-1 1 0,1 0 0,-1-1 0,0 1 0,1-1 0,-1 1 0,0-1 0,0 1 0,1-1 0,-1 1 0,0-1 0,0 1 0,0-1 0,0 1 0,0-1 0,0 1 0,0-1 0,0 0 0,0 1 0,0-1 0,0 1 0,0-1 0,0 1 0,0-1 0,0 1 1,0-1-1,-1 1 0,1-1 0,0 1 0,0-1 0,-1 0 0,-9-25-831,-3 8 541,-1 0 0,-22-24-1,22 27 571,1 0 0,0 0 0,-18-31 0,31 45-169,-1 0-1,0 0 0,1 0 1,-1 0-1,1 0 1,0 0-1,-1 0 1,1 0-1,0 0 0,0 0 1,-1 0-1,1 0 1,0 0-1,0-1 1,0 1-1,0 0 0,0 0 1,1 0-1,-1 0 1,0 0-1,0 0 1,1 0-1,-1 0 0,1 0 1,-1 0-1,1 0 1,-1 0-1,1 0 1,0 0-1,-1 1 0,1-1 1,0 0-1,0 0 1,-1 1-1,1-1 1,0 0-1,0 1 0,0-1 1,0 1-1,0-1 1,0 1-1,0-1 1,0 1-1,0 0 0,0-1 1,0 1-1,0 0 1,0 0-1,0 0 1,2 0-1,9-2 419,1 1 0,-1 0 0,21 2 0,-19-1-308,1 1-598,-10 0-31,1 0 1,-1-1-1,0 0 1,0 0-1,1 0 0,-1 0 1,0-1-1,0 0 1,0 0-1,6-2 1,-11-4-5232,-4-3-3672</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4.979"/>
    </inkml:context>
    <inkml:brush xml:id="br0">
      <inkml:brushProperty name="width" value="0.025" units="cm"/>
      <inkml:brushProperty name="height" value="0.025" units="cm"/>
    </inkml:brush>
  </inkml:definitions>
  <inkml:trace contextRef="#ctx0" brushRef="#br0">1 25 4965,'0'0'17456,"59"-22"-17328,-14 21-576,9 1-3396,-1-2-7591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5.414"/>
    </inkml:context>
    <inkml:brush xml:id="br0">
      <inkml:brushProperty name="width" value="0.025" units="cm"/>
      <inkml:brushProperty name="height" value="0.025" units="cm"/>
    </inkml:brush>
  </inkml:definitions>
  <inkml:trace contextRef="#ctx0" brushRef="#br0">0 99 6854,'0'0'9807,"11"-2"-7170,5-1-1596,2 1 48,0-1 0,34-11 0,-49 13-1048,0 0-1,0 0 1,0 0 0,0 0 0,0 0 0,-1-1 0,1 1 0,0-1 0,-1 0 0,1 0 0,-1 0 0,0 0 0,0 0 0,0 0 0,0 0 0,0-1 0,0 1 0,0-1 0,-1 0 0,1 1 0,-1-1 0,0 0 0,0 0 0,0 0-1,0 0 1,0-4 0,-1 7-16,0-1 0,0 1-1,0-1 1,0 0-1,0 1 1,0-1-1,0 1 1,0-1-1,0 1 1,-1-1 0,1 0-1,0 1 1,0-1-1,-1 1 1,1-1-1,0 1 1,0-1 0,-1 1-1,1 0 1,-1-1-1,1 1 1,-1-1-1,1 1 1,0 0 0,-1-1-1,1 1 1,-1 0-1,0-1 1,1 1-1,-1 0 1,1 0-1,-1 0 1,0-1 0,-24 5 386,18-2-333,1 1 0,0-1 0,0 1-1,0 1 1,-9 6 0,7-1 38,1 0 1,-1 1-1,2 0 0,0 0 1,0 0-1,0 1 0,1 0 1,-4 16-1,7-22-86,1 0-1,0 0 1,0 0 0,0 0 0,1 0-1,-1 0 1,1 1 0,1-1 0,1 10-1,-2-12-29,1-1 0,0 0 0,0 1 0,0-1 0,0 0 1,0 0-1,1 1 0,-1-1 0,1 0 0,-1 0 0,1-1 0,0 1 0,0 0 0,0 0 0,0-1 0,0 1 0,0-1 0,0 0 0,0 0 0,1 0 0,2 1 0,4 1-186,0 0 1,1-1-1,0-1 0,-1 0 0,1 0 1,0 0-1,0-2 0,0 1 0,-1-1 0,13-3 1,-8 1-1038,0 0 0,-1-1 0,22-10 1,22-14-5361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5.961"/>
    </inkml:context>
    <inkml:brush xml:id="br0">
      <inkml:brushProperty name="width" value="0.025" units="cm"/>
      <inkml:brushProperty name="height" value="0.025" units="cm"/>
    </inkml:brush>
  </inkml:definitions>
  <inkml:trace contextRef="#ctx0" brushRef="#br0">50 26 16784,'0'0'4949,"-5"10"-3332,-3 13-1123,0 0-1,1 1 1,2 0-1,-5 41 1,3 53-2321,30-163 834,-10 2-893,-2-2-1,6-48 1,-2 6 2089,-19 133 4213,0 10-3366,1-41-896,-10 80 816,13-90-900,-1 0-1,1 0 1,0 0-1,1 0 1,-1 0-1,1 0 1,0-1 0,0 1-1,0 0 1,1 0-1,0 0 1,0-1-1,0 1 1,0-1 0,4 6-1,-3-8-52,-1 0-1,1 0 0,-1 0 1,1 0-1,0 0 1,0-1-1,0 1 1,0-1-1,0 0 0,0 0 1,0 0-1,0 0 1,0 0-1,1-1 1,-1 1-1,0-1 0,0 0 1,1 0-1,-1 0 1,0 0-1,0-1 1,1 1-1,-1-1 0,0 0 1,0 0-1,0 0 1,0-1-1,0 1 0,0-1 1,0 1-1,0-1 1,-1 0-1,1 0 1,3-4-1,4-1 26,-1-2 1,0 1-1,-1-1 0,0-1 1,0 1-1,-1-1 0,0-1 0,5-10 1,-5 3 117,0 0 0,-2 0 0,0 0 0,0-1 1,-2 1-1,0-1 0,-2 0 0,0-22 0,-1 40-145,0 1 0,0 0 0,0 0 1,0 0-1,0 0 0,0-1 0,0 1 0,0 0 0,0 0 0,0 0 0,-1 0 0,1 0 0,0-1 0,0 1 1,0 0-1,0 0 0,0 0 0,0 0 0,0 0 0,-1 0 0,1 0 0,0 0 0,0-1 0,0 1 0,0 0 1,-1 0-1,1 0 0,0 0 0,0 0 0,0 0 0,0 0 0,-1 0 0,1 0 0,0 0 0,0 0 1,0 0-1,0 0 0,-1 0 0,1 0 0,0 0 0,0 0 0,0 0 0,0 0 0,-1 1 0,1-1 0,0 0 1,0 0-1,0 0 0,0 0 0,0 0 0,-1 0 0,1 0 0,0 1 0,0-1 0,0 0 0,0 0 0,0 0 1,0 0-1,0 0 0,0 1 0,0-1 0,-1 0 0,-7 9 75,4 0-95,0-1 1,1 1-1,0 0 0,0 0 0,1 0 0,0 0 1,1 1-1,0-1 0,1 17 0,0-25-50,0-1 0,0 0 0,0 0 0,0 1-1,0-1 1,0 0 0,0 1 0,0-1 0,0 0 0,0 1 0,0-1 0,0 0-1,0 0 1,0 1 0,0-1 0,0 0 0,0 1 0,0-1 0,0 0 0,1 0-1,-1 1 1,0-1 0,0 0 0,0 0 0,1 1 0,-1-1 0,0 0 0,0 0-1,0 0 1,1 0 0,-1 1 0,0-1 0,0 0 0,1 0 0,-1 0 0,0 0-1,1 0 1,10-6-2308,9-15-4288,-11 6-721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6.319"/>
    </inkml:context>
    <inkml:brush xml:id="br0">
      <inkml:brushProperty name="width" value="0.025" units="cm"/>
      <inkml:brushProperty name="height" value="0.025" units="cm"/>
    </inkml:brush>
  </inkml:definitions>
  <inkml:trace contextRef="#ctx0" brushRef="#br0">101 6 15791,'0'0'11771,"-10"-2"-11669,7 2-77,0-1 0,0 0 1,-1 1-1,1 0 1,0 0-1,0 0 1,0 0-1,0 0 0,0 1 1,0-1-1,0 1 1,0 0-1,0 0 1,0 0-1,0 0 1,-5 4-1,5-3 26,0 1 1,1 0-1,-1 0 0,1 0 1,0 0-1,-1 0 0,1 0 0,1 1 1,-1-1-1,0 1 0,1-1 1,0 1-1,0 0 0,0-1 1,0 1-1,1 0 0,-1 5 0,0-7-35,1 0 0,0 0 0,-1-1-1,1 1 1,0 0 0,0 0-1,0 0 1,0-1 0,0 1-1,1 0 1,-1 0 0,0 0 0,1-1-1,-1 1 1,1 0 0,0 0-1,0-1 1,-1 1 0,1-1-1,0 1 1,1-1 0,-1 1 0,0-1-1,0 0 1,0 1 0,1-1-1,-1 0 1,1 0 0,-1 0-1,1 0 1,-1 0 0,4 1-1,1-1 3,0 0 0,1 0 0,-1 0 0,1-1-1,-1 0 1,0 0 0,1-1 0,8-1-1,-7 0-74,0 0 0,0-1 0,0 0-1,-1 0 1,1-1 0,-1 1-1,0-2 1,0 1 0,0-1-1,6-6 1,-8 8-246,-1-1-1,0 1 1,-1-1 0,1 0-1,-1 0 1,0 0 0,0-1-1,0 1 1,0-1-1,-1 0 1,0 1 0,0-1-1,0 0 1,0 0-1,-1-1 1,0 1 0,0-5-1,-5 27-1885,-3 13-979,7-29 2929,0-1 0,0 1 1,0 0-1,0-1 1,0 1-1,0 0 0,0-1 1,1 1-1,-1-1 1,0 1-1,0 0 0,1-1 1,-1 1-1,0-1 1,1 1-1,-1-1 0,1 1 1,-1-1-1,0 1 1,1-1-1,-1 0 0,1 1 1,-1-1-1,2 1 1,11 2-3654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0.366"/>
    </inkml:context>
    <inkml:brush xml:id="br0">
      <inkml:brushProperty name="width" value="0.025" units="cm"/>
      <inkml:brushProperty name="height" value="0.025" units="cm"/>
    </inkml:brush>
  </inkml:definitions>
  <inkml:trace contextRef="#ctx0" brushRef="#br0">0 9 18738,'0'0'8648,"17"-8"-19474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6.680"/>
    </inkml:context>
    <inkml:brush xml:id="br0">
      <inkml:brushProperty name="width" value="0.025" units="cm"/>
      <inkml:brushProperty name="height" value="0.025" units="cm"/>
    </inkml:brush>
  </inkml:definitions>
  <inkml:trace contextRef="#ctx0" brushRef="#br0">39 207 9385,'0'0'7244,"-4"11"-4852,2-8-2041,-21 42 1220,21-43-1345,1 1 1,0 0-1,0-1 1,0 1-1,0 0 1,0 0-1,0 0 1,1-1-1,0 1 1,-1 0 0,1 0-1,0 0 1,1 0-1,-1 0 1,1 5-1,0-7-203,0-1 0,0 1 0,0-1 0,-1 1-1,1-1 1,0 1 0,0-1 0,0 0 0,0 1 0,0-1-1,0 0 1,0 0 0,0 0 0,0 0 0,0 1 0,0-1 0,0-1-1,0 1 1,0 0 0,0 0 0,0 0 0,0 0 0,1-1-1,25-9 130,-19 4-152,0 1 1,0-2 0,0 1 0,0-1 0,-1 0 0,-1-1 0,1 1 0,-1-1-1,0-1 1,-1 1 0,0-1 0,0 0 0,5-14 0,-4 6-53,-1 0 0,0-1 0,-1 0-1,-1 0 1,-1 0 0,1-29 0,-3 45 38,0 1 0,0-1 0,0 0 0,0 0 0,0 0 0,0 0 0,-1 1 0,1-1 0,-1 0 0,1 0 0,-1 1-1,1-1 1,-1 0 0,0 1 0,0-1 0,0 1 0,0-1 0,-2-2 0,2 4 10,0-1 1,0 1-1,0 0 1,0-1-1,0 1 1,0 0-1,0-1 0,0 1 1,-1 0-1,1 0 1,0 0-1,0 0 1,0 0-1,0 0 1,0 0-1,0 1 0,0-1 1,0 0-1,0 1 1,0-1-1,0 0 1,-1 2-1,-5 1 16,1 1-1,0 0 1,0 0 0,1 0-1,0 1 1,-1 0-1,-6 9 1,6-7 93,0-1-1,1 1 1,0 0 0,0 1 0,1 0-1,0-1 1,0 1 0,1 0-1,-1 1 1,2-1 0,0 1 0,-3 17-1,5-25-104,1 0-1,-1 1 1,1-1-1,-1 0 1,1 1 0,0-1-1,-1 0 1,1 0-1,0 0 1,0 1-1,0-1 1,0 0-1,0 0 1,0 0 0,0-1-1,0 1 1,1 0-1,-1 0 1,0 0-1,0-1 1,1 1-1,-1-1 1,0 1 0,3 0-1,45 11-1153,-30-7-142,33 14-3703,-18-3-1255,-12-2 1092</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7.192"/>
    </inkml:context>
    <inkml:brush xml:id="br0">
      <inkml:brushProperty name="width" value="0.025" units="cm"/>
      <inkml:brushProperty name="height" value="0.025" units="cm"/>
    </inkml:brush>
  </inkml:definitions>
  <inkml:trace contextRef="#ctx0" brushRef="#br0">104 0 11499,'0'0'8066,"-1"9"-7409,-8 85 1078,-4-1 0,-5 0 0,-36 114 0,45-157-363,23-63-1073,4-16-579,-2 0 0,22-49 1,-23 43-869,34-54 1,-48 87 1093,1-1 0,-1 1 0,1-1 0,0 1 0,0 0 0,1-1 0,-1 1 0,0 0 0,1 0 0,-1 1 1,1-1-1,-1 0 0,1 1 0,5-2 0,-8 3 21,1 0 0,0-1 1,-1 1-1,1 0 0,-1 0 0,1 1 1,0-1-1,-1 0 0,1 0 1,-1 0-1,1 0 0,0 0 0,-1 1 1,1-1-1,-1 0 0,1 0 1,-1 1-1,1-1 0,-1 0 1,1 1-1,-1-1 0,1 1 0,-1-1 1,0 1-1,1-1 0,-1 1 1,6 27-507,-10-2 1210,1-24 736,2-15-736,4-2-712,0 1 0,1 0 1,1 0-1,0 0 0,1 1 1,0-1-1,13-17 0,-19 31 43,1-1 0,-1 1 0,0 0 0,1 0 0,-1 0 0,0 0 0,1 0 0,-1 0 0,0 0 0,1 0 0,-1 0 0,0 0 0,1 0 0,-1 0 0,0 0 0,1 0 0,-1 1 0,0-1 0,1 0 0,-1 0 0,0 0 0,1 0 0,-1 1 0,0-1 0,1 0 0,-1 0 0,0 1 0,0-1 0,1 0 0,-1 0 0,0 1 0,0-1 0,0 0-1,1 1 1,-1-1 0,0 1 0,16 18 61,-4-4-226,-9-13-199,1 1 0,-1-1 0,0 0 0,1 0 0,-1 0 0,1-1 0,0 1 0,-1-1 0,8 1 0,36 2-7340,-20-4 2321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7.781"/>
    </inkml:context>
    <inkml:brush xml:id="br0">
      <inkml:brushProperty name="width" value="0.025" units="cm"/>
      <inkml:brushProperty name="height" value="0.025" units="cm"/>
    </inkml:brush>
  </inkml:definitions>
  <inkml:trace contextRef="#ctx0" brushRef="#br0">62 71 11627,'0'0'8349,"-8"5"-6961,5-3-1220,-29 18 873,31-19-961,0 0 1,-1 0-1,1 0 1,0 0-1,-1 0 1,1 0-1,0 0 0,0 1 1,0-1-1,0 1 1,0-1-1,1 0 1,-1 1-1,0-1 1,0 1-1,1 0 0,-1-1 1,1 1-1,0 0 1,-1-1-1,1 1 1,0 2-1,3-4-166,-1 1-1,1-1 1,-1 1 0,1-1-1,-1 0 1,1 0-1,-1 0 1,1 0 0,0 0-1,4-2 1,-2 0-149,0 0 1,-1-1 0,1 1-1,0-1 1,-1 0 0,1-1-1,-1 1 1,0-1-1,0 0 1,-1 0 0,7-8-1,-7 8 77,1-1 0,0 1-1,-1 0 1,1 0 0,1 1 0,-1-1-1,1 1 1,-1 0 0,1 0 0,6-3-1,-11 29 602,-12 36 800,7-40-550,1 0 0,0 1 0,0 25 0,5-18-646,9 51-1,-7-60-154,0 1 0,-1-1 0,-1 1 1,0-1-1,-1 1 0,-4 21 0,3-36 154,0-1 1,-1 0-1,1 0 0,-1 0 1,0 0-1,1 0 0,-1-1 1,0 1-1,-1 0 0,1-1 1,0 1-1,-1-1 0,0 0 1,1 0-1,-1 0 0,-4 2 1,6-3-8,0-1 1,0 1 0,0-1 0,0 1 0,0-1-1,0 0 1,0 1 0,0-1 0,0 0-1,0 1 1,0-1 0,0 0 0,0 0-1,-1 0 1,1 0 0,0 0 0,0 0-1,0-1 1,0 1 0,0 0 0,0 0-1,0-1 1,0 1 0,0-1 0,0 1 0,0-1-1,0 1 1,0-1 0,0 0 0,0 1-1,0-1 1,1 0 0,-1 0 0,0 0-1,0 1 1,1-1 0,-1 0 0,1 0-1,-1 0 1,1 0 0,-1 0 0,1 0-1,0 0 1,-1 0 0,1 0 0,0-1 0,0 1-1,0 0 1,0-2 0,-1-5-23,0 1-1,1-1 1,0 1 0,1-1 0,-1 0 0,1 1-1,1-1 1,0 1 0,0-1 0,0 1-1,1 0 1,0 0 0,0 0 0,1 0 0,0 1-1,0-1 1,7-7 0,9-9-100,1 1-1,1 1 1,26-20 0,-13 11 2,0-1 57,-15 17-45,-2-2-1,0-1 0,-1 0 0,0-1 0,-2-1 0,27-40 0,-41 58 63,-1-1-1,1 1 0,0-1 1,0 1-1,0-1 1,-1 0-1,1 1 0,-1-1 1,1 0-1,-1 1 0,0-1 1,0 0-1,0 0 1,0 1-1,0-1 0,0 0 1,0 0-1,0 1 1,-2-4-1,2 4 6,-1 1 0,0-1 0,1 0 0,-1 1-1,0-1 1,0 1 0,0-1 0,0 1 0,0 0 0,0-1 0,1 1 0,-1 0 0,0-1 0,0 1 0,0 0-1,0 0 1,0 0 0,0 0 0,0 0 0,0 0 0,0 0 0,0 0 0,0 1 0,-1-1 0,-5 2 40,1 0 1,0 0 0,0 0 0,0 0-1,0 1 1,0 0 0,1 1 0,-9 6-1,7-4 71,0 2-1,0-1 0,1 1 0,0 0 1,1 0-1,0 0 0,-5 11 0,8-15-72,0 0 0,1 0-1,-1 1 1,1-1-1,0 0 1,0 1 0,0-1-1,1 1 1,-1-1 0,1 1-1,0-1 1,1 1-1,-1-1 1,1 1 0,0-1-1,0 0 1,0 1 0,2 4-1,-2-8-105,0 1 0,0-1 0,0 1-1,0-1 1,1 1 0,-1-1 0,0 0 0,1 0-1,-1 0 1,1 1 0,-1-1 0,1-1 0,-1 1-1,1 0 1,0 0 0,0-1 0,-1 1 0,1-1 0,0 1-1,2-1 1,26 2-4627,2-2-4955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8.328"/>
    </inkml:context>
    <inkml:brush xml:id="br0">
      <inkml:brushProperty name="width" value="0.025" units="cm"/>
      <inkml:brushProperty name="height" value="0.025" units="cm"/>
    </inkml:brush>
  </inkml:definitions>
  <inkml:trace contextRef="#ctx0" brushRef="#br0">1 1 13581,'0'0'11659,"24"58"-10602,-12-35-288,0 3-129,5-5-319,-1-5-257,5-7-32,-1-9-833,7 0-1313,-1-9-1377,2-14-1730,-3-4-1922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48.657"/>
    </inkml:context>
    <inkml:brush xml:id="br0">
      <inkml:brushProperty name="width" value="0.025" units="cm"/>
      <inkml:brushProperty name="height" value="0.025" units="cm"/>
    </inkml:brush>
  </inkml:definitions>
  <inkml:trace contextRef="#ctx0" brushRef="#br0">148 0 11275,'0'0'3747,"-20"67"-1312,2-21-321,-2 3-609,1 3-320,0 0 288,-1-3-448,5-4-832,6-8-450,2-12-3234,7-11-7431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8.029"/>
    </inkml:context>
    <inkml:brush xml:id="br0">
      <inkml:brushProperty name="width" value="0.025" units="cm"/>
      <inkml:brushProperty name="height" value="0.025" units="cm"/>
    </inkml:brush>
  </inkml:definitions>
  <inkml:trace contextRef="#ctx0" brushRef="#br0">103 167 4484,'0'0'2798,"-9"0"-1069,-24-3 66,-9-14 3521,40 16-5015,1 1-1,0-1 1,0 1 0,0-1 0,0 0 0,0 1-1,0-1 1,0 0 0,0 0 0,0 0 0,1 0-1,-1 0 1,0 0 0,0 0 0,1 0 0,-1 0-1,1 0 1,-1 0 0,1 0 0,-1-1 0,0 0-1,2 0-196,0 1 0,-1 0 1,1 0-1,-1 0 0,1-1 0,0 1 0,0 0 0,0 0 0,0 0 0,0 0 0,0 0 0,0 1 0,0-1 0,0 0 0,0 0 1,0 1-1,0-1 0,1 1 0,-1-1 0,3 0 0,3-3 38,2 1 1,-1 0 0,0 1-1,0 0 1,1 0-1,12-1 1,-19 3-139,0 0 0,-1 0 0,1-1-1,0 2 1,0-1 0,0 0 0,-1 0 0,1 0 0,0 1 0,0-1 0,-1 1 0,1 0 0,0-1 0,-1 1-1,1 0 1,0 0 0,-1 0 0,1 0 0,-1 0 0,0 0 0,1 1 0,-1-1 0,0 0 0,0 1-1,0-1 1,0 1 0,0-1 0,0 1 0,0 0 0,0-1 0,-1 1 0,1 0 0,-1-1 0,1 1 0,-1 0-1,1 3 1,-1 12 12,0 0 0,-1 0 0,0 0 0,-2 0 0,-5 21 0,-5 49 22,13-86-38,0-1 1,-1 1-1,1 0 1,0-1-1,0 1 0,0 0 1,0-1-1,0 1 1,0 0-1,0-1 1,1 1-1,-1 0 0,0-1 1,0 1-1,0 0 1,1-1-1,-1 1 1,0-1-1,1 1 0,-1 0 1,0-1-1,1 1 1,-1-1-1,1 1 1,-1-1-1,1 0 1,-1 1-1,1-1 0,-1 1 1,1-1-1,0 0 1,-1 1-1,1-1 1,-1 0-1,1 0 0,0 1 1,2-1 0,-1 0 0,1-1 1,-1 1-1,0 0 0,1-1 1,-1 0-1,0 1 0,0-1 1,0 0-1,4-2 0,49-35 33,48-58-130,-94 87 50,-1-1 0,0 0 1,0-1-1,-1 1 0,0-2 1,-1 1-1,0-1 0,7-20 1,-13 32 43,0 0 1,-1 0-1,1 0 1,0 0-1,0 0 0,0 0 1,0 0-1,-1 0 1,1 0-1,0 0 1,0 0-1,0 0 1,0 0-1,0 0 1,-1 0-1,1 0 0,0-1 1,0 1-1,0 0 1,0 0-1,0 0 1,0 0-1,-1 0 1,1 0-1,0 0 1,0 0-1,0-1 0,0 1 1,0 0-1,0 0 1,0 0-1,0 0 1,0 0-1,-1-1 1,1 1-1,0 0 1,0 0-1,0 0 0,0 0 1,0 0-1,0-1 1,0 1-1,0 0 1,0 0-1,0 0 1,0 0-1,0-1 1,0 1-1,0 0 0,0 0 1,1 0-1,-1 0 1,0 0-1,0-1 1,0 1-1,0 0 1,0 0-1,-7 7-31,-2 6 79,1 1 0,1-1 0,0 1 0,1 0 0,1 1 1,0-1-1,1 1 0,0 0 0,1 1 0,-1 22 0,4-37-36,0 1 0,-1 0 0,1 0-1,0-1 1,0 1 0,1 0 0,-1 0 0,0-1 0,1 1 0,-1 0-1,1-1 1,-1 1 0,1 0 0,0-1 0,-1 1 0,1-1 0,0 1-1,0-1 1,0 1 0,1-1 0,-1 0 0,0 0 0,0 1 0,1-1-1,-1 0 1,0 0 0,1 0 0,-1 0 0,1-1 0,0 1 0,-1 0-1,1-1 1,0 1 0,-1-1 0,1 1 0,0-1 0,-1 0 0,1 0-1,0 0 1,0 0 0,-1 0 0,4 0 0,3-1 16,-1 0 1,0-1-1,0 1 1,0-2-1,-1 1 1,1 0-1,0-1 1,-1-1-1,10-5 1,3-5-16,0-1 0,-1 0 1,19-22-1,-31 32-11,-1-1 0,-1 0 0,1 0-1,-1 0 1,0-1 0,0 1 0,-1-1 0,0 0-1,0 0 1,0 0 0,-1 0 0,0-1 0,-1 1 0,1-9-1,-1 15 0,-1 1 0,0-1 0,0 1 0,0-1 0,1 1 0,-1-1 0,0 0 0,0 1 0,0-1 0,0 1-1,0-1 1,0 1 0,0-1 0,0 1 0,0-1 0,-1 1 0,1-1 0,0 1 0,0-1 0,0 1-1,-1-1 1,1 1 0,0-1 0,0 1 0,-1-1 0,1 1 0,-1-1 0,1 1 0,0 0 0,-1-1 0,1 1-1,-1 0 1,1-1 0,-1 1 0,1 0 0,0-1 0,-1 1 0,0 0 0,1 0 0,-1 0 0,1 0 0,-1 0-1,1-1 1,-1 1 0,1 0 0,-1 0 0,1 0 0,-1 0 0,1 0 0,-1 1 0,0-1 0,1 0 0,-1 0-1,1 0 1,-1 0 0,1 1 0,-1-1 0,1 0 0,-1 0 0,1 1 0,0-1 0,-1 0 0,1 1 0,-1-1-1,0 1 1,-2 2-10,0-1 0,0 1 0,0 0 0,0 0 0,0 0 0,1 0 0,-4 6 0,2-2 8,1 1 0,0 0 0,1 0 0,-1 0 0,1 0 0,1 0 1,0 1-1,-1 14 0,2-23 5,0 0 1,0 1 0,0-1 0,0 0-1,0 1 1,0-1 0,0 0 0,0 1 0,0-1-1,0 0 1,0 1 0,1-1 0,-1 0 0,0 1-1,0-1 1,0 0 0,0 1 0,0-1-1,1 0 1,-1 1 0,0-1 0,0 0 0,1 0-1,-1 1 1,0-1 0,0 0 0,1 0-1,-1 0 1,0 1 0,1-1 0,-1 0 0,0 0-1,1 0 1,-1 0 0,0 0 0,1 0-1,-1 0 1,0 0 0,1 0 0,-1 0 0,1 0-1,18-7 180,15-19 96,34-54-144,-63 73-126,0 0 0,0 0 0,-1 0-1,0-1 1,0 0 0,-1 1-1,0-1 1,-1-1 0,0 1-1,2-11 1,-18 105-87,9-60 264,0-1-1,-1 41 1,6-65-126,0 1 1,0-1-1,0 1 1,0-1-1,0 1 0,0-1 1,0 1-1,1-1 0,-1 1 1,1-1-1,-1 1 0,1-1 1,-1 1-1,1-1 0,0 0 1,-1 1-1,1-1 0,0 0 1,0 0-1,0 0 0,2 2 1,-1-2-33,0-1 0,-1 1 1,1-1-1,0 0 0,0 0 1,0 0-1,-1 0 0,1 0 1,0 0-1,0 0 1,0 0-1,-1-1 0,1 1 1,0-1-1,0 1 0,-1-1 1,1 0-1,0 0 0,2-1 1,32-27-17,-32 24-110,0 1-1,1 0 1,0 0 0,-1 0 0,2 1-1,5-4 1,-8 26-39,1 10 9,-1-30 131,0 1 0,0-1 0,1 0 0,-1 0 0,0-1 0,-1 1 0,1-1 0,0 1 0,0-1 0,-1 0 0,1 0-1,-1 0 1,1 0 0,-1-1 0,0 1 0,2-3 0,35-48 35,-33 44-37,5-7 4,27-42 3,-37 55-1,1 0 0,-1 1 0,0-1-1,0 0 1,0 0 0,0 0 0,0 1 0,-1-1 0,1 0 0,-1 0 0,0 0-1,0 0 1,0 0 0,0 0 0,0 0 0,-1 0 0,0 0 0,-1-5-1,1 8-7,-1-1-1,0 0 1,0 1-1,0-1 1,0 1-1,0 0 1,0-1-1,0 1 1,0 0-1,0 0 0,0 0 1,0 0-1,0 1 1,0-1-1,0 1 1,0-1-1,0 1 1,1 0-1,-1-1 0,0 1 1,0 0-1,-2 2 1,-5 4 13,1 0 0,0 1 0,0 0 1,1 0-1,0 1 0,0-1 0,1 2 0,0-1 1,-6 16-1,8-18 48,1 1 1,0-1-1,0 1 1,1 0-1,0 0 1,0 0-1,1 0 1,0 0-1,0 0 1,1 0-1,0 0 1,1 0-1,2 14 1,-2-19-53,1 0 1,0-1-1,0 1 1,0-1 0,0 1-1,0-1 1,0 0-1,1 0 1,-1 0-1,1 0 1,0 0 0,-1-1-1,1 1 1,0-1-1,0 1 1,0-1 0,0 0-1,0-1 1,0 1-1,0 0 1,0-1-1,0 1 1,1-1 0,-1 0-1,0 0 1,0-1-1,4 0 1,-2 1-357,0 0 0,0 0 0,0 0-1,0-1 1,0 0 0,0 0 0,0-1 0,-1 1 0,1-1 0,0 0 0,-1 0-1,1-1 1,-1 1 0,0-1 0,0 0 0,7-7 0,-9 7-568,0-1 0,0 0 0,-1 1 0,1-1 1,-1 0-1,0 0 0,0 0 0,0 0 0,-1 0 0,0 0 0,1-5 1,-1-22-10087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8.376"/>
    </inkml:context>
    <inkml:brush xml:id="br0">
      <inkml:brushProperty name="width" value="0.025" units="cm"/>
      <inkml:brushProperty name="height" value="0.025" units="cm"/>
    </inkml:brush>
  </inkml:definitions>
  <inkml:trace contextRef="#ctx0" brushRef="#br0">29 8 14990,'-14'-6'2499,"3"4"-385,8 2-577,6 9-1633,12 4-96,5 1-1922,4 2-3267,0-2-7143</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8.782"/>
    </inkml:context>
    <inkml:brush xml:id="br0">
      <inkml:brushProperty name="width" value="0.025" units="cm"/>
      <inkml:brushProperty name="height" value="0.025" units="cm"/>
    </inkml:brush>
  </inkml:definitions>
  <inkml:trace contextRef="#ctx0" brushRef="#br0">112 117 14286,'0'0'5664,"-10"3"-4709,4-1-756,0 1-1,0-1 1,0 1-1,1 0 1,-1 0 0,1 1-1,0 0 1,0 0-1,1 0 1,-1 0 0,1 1-1,-1-1 1,2 1-1,-1 0 1,0 1 0,1-1-1,0 0 1,0 1-1,1 0 1,0 0-1,-1 0 1,2 0 0,-1 0-1,0 9 1,2-14-183,-1 0 0,1 0 0,0 0 1,0 0-1,0 0 0,0 0 0,0 0 1,0 0-1,0 0 0,0 0 0,0 0 1,1 0-1,-1 0 0,0 0 0,1 0 0,-1 0 1,0 0-1,1 0 0,0 0 0,-1 0 1,1 0-1,-1-1 0,1 1 0,0 0 0,0 0 1,-1-1-1,1 1 0,0 0 0,0-1 1,0 1-1,0-1 0,0 1 0,0-1 0,0 0 1,0 1-1,0-1 0,0 0 0,0 0 1,0 1-1,0-1 0,0 0 0,0 0 0,0 0 1,0 0-1,0 0 0,0-1 0,0 1 1,0 0-1,0 0 0,0-1 0,0 1 0,2-1 1,3-1 2,1 0 1,0-1 0,-1 0 0,0 0 0,0 0-1,11-7 1,-6 1-45,0-1 1,-1 0-1,0 0 1,-1-1-1,0 0 0,0-1 1,-1 0-1,-1 0 1,0-1-1,-1 0 0,0 0 1,-1-1-1,0 1 0,-1-1 1,-1 0-1,0 0 1,1-25-1,-10 44 56,-2 7 7,1 6 44,2 1 0,0-1-1,1 1 1,1 0-1,1-1 1,0 31 0,2-47-75,0 1 1,0-1-1,0 0 1,1 0-1,-1 0 1,0 0-1,1 1 1,0-1-1,-1 0 1,1 0 0,0 0-1,0 0 1,0 0-1,0 0 1,0-1-1,1 1 1,-1 0-1,0 0 1,1-1-1,0 1 1,-1-1-1,1 0 1,0 1 0,3 1-1,-1-2 3,0 1 1,0-1-1,0 0 0,0 0 0,0-1 0,0 1 1,1-1-1,-1 0 0,0 0 0,0-1 0,1 1 1,3-2-1,4 0-90,-1-1-1,1 0 1,-1-1 0,0-1 0,0 0 0,-1 0 0,1-1-1,14-11 1,-13 4-140,-6 5 103,-7 13 118,-6 9 126,0 1 0,1-1 0,1 1 0,0 1 0,1-1 0,1 1-1,0 0 1,-1 26 0,4-41-122,0 0-1,0 0 0,0 0 0,0 0 1,0 0-1,0 0 0,1 0 0,-1 0 0,0 0 1,1 0-1,-1 0 0,0 0 0,1 0 1,-1-1-1,1 1 0,-1 0 0,1 0 1,0 0-1,-1-1 0,1 1 0,0 0 1,0-1-1,-1 1 0,1 0 0,0-1 1,0 1-1,0-1 0,0 0 0,0 1 0,0-1 1,0 0-1,0 1 0,-1-1 0,1 0 1,0 0-1,0 0 0,0 0 0,0 0 1,0 0-1,0 0 0,0 0 0,0 0 1,0 0-1,0-1 0,0 1 0,2-1 1,1 0 5,0 0 1,-1-1-1,1 1 1,0-1-1,-1 1 1,1-1-1,-1-1 1,0 1-1,1 0 1,-1-1-1,3-2 1,-3 1-15,-1 1 1,1-1-1,0 0 0,-1 0 0,0 0 1,0 0-1,0 0 0,-1 0 0,1-1 1,-1 1-1,0-1 0,0 1 0,-1-1 1,1 1-1,-1-1 0,0 1 0,0-1 1,0 1-1,-1-1 0,0 1 1,0-1-1,0 1 0,0-1 0,-1 1 1,1 0-1,-1 0 0,0 0 0,-1 0 1,1 0-1,-1 0 0,1 0 0,-1 1 1,0-1-1,0 1 0,-1 0 0,1 0 1,-1 0-1,0 1 0,-3-3 0,99-1 480,4-3-2364,-33-7-3746,-5-5-5390</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7:59.730"/>
    </inkml:context>
    <inkml:brush xml:id="br0">
      <inkml:brushProperty name="width" value="0.025" units="cm"/>
      <inkml:brushProperty name="height" value="0.025" units="cm"/>
    </inkml:brush>
  </inkml:definitions>
  <inkml:trace contextRef="#ctx0" brushRef="#br0">49 1 16592,'0'0'5327,"-3"11"-3773,0 2-1238,-30 147 1977,29-133-2198,1 1 1,1 0-1,2 0 0,3 30 0,-3-57-87,0 0 0,0 1 0,0-1-1,0 0 1,0 0 0,0 0-1,0 0 1,0 0 0,1 0-1,-1 0 1,0-1 0,1 1-1,-1 0 1,1 0 0,-1 0 0,1 0-1,-1 0 1,1 0 0,0-1-1,-1 1 1,1 0 0,0-1-1,0 1 1,0 0 0,-1-1-1,1 1 1,0-1 0,0 1 0,2 0-1,-2-2 6,-1 1 0,1 0 0,0-1 0,0 1 0,0-1 0,0 0 0,0 1 0,-1-1 0,1 0 0,0 1 0,0-1 0,-1 0 0,1 0 0,-1 1-1,1-1 1,-1 0 0,1 0 0,-1 0 0,1 0 0,-1 0 0,0 0 0,0 0 0,1 0 0,-1 0 0,0 0 0,0 0 0,0 0 0,0 0 0,0-1 0,2-36 94,-6-62 1,2 50-425,2 55 331,1 0 0,0 1 0,0-1-1,0 0 1,1 1 0,-1-1 0,1 0-1,1 0 1,-1 0 0,1 0 0,0-1-1,0 1 1,0-1 0,0 0 0,1 0-1,0 0 1,0 0 0,0 0 0,0-1 0,0 0-1,1 0 1,0 0 0,-1 0 0,1-1-1,0 0 1,0 0 0,0 0 0,1-1-1,-1 1 1,0-1 0,1 0 0,-1-1-1,1 0 1,-1 1 0,1-2 0,-1 1-1,0-1 1,1 1 0,-1-1 0,0-1 0,1 1-1,-1-1 1,0 0 0,8-4 0,-6 1 16,1 0 0,-1 0 1,0 0-1,0-1 1,-1 0-1,0-1 1,0 1-1,0-1 0,-1 0 1,0-1-1,0 1 1,-1-1-1,0 0 1,0 0-1,-1 0 0,0 0 1,0-1-1,-1 0 1,1-11-1,-15 29-217,7-2 177,1 0-1,0 0 0,1 0 1,0 0-1,0 1 0,1-1 1,-1 1-1,-1 15 0,-2 65 65,6-86-48,-1 0 0,1 0 0,0 0 0,0 0 0,0 0 0,0-1 1,1 1-1,-1 0 0,0 0 0,1 0 0,-1 0 0,1-1 0,0 1 1,-1 0-1,1-1 0,0 1 0,0 0 0,0-1 0,0 1 0,1-1 1,-1 0-1,0 1 0,1-1 0,-1 0 0,1 0 0,-1 0 0,1 0 1,-1 0-1,1 0 0,0 0 0,-1 0 0,1-1 0,0 1 0,0 0 1,0-1-1,-1 0 0,1 1 0,0-1 0,0 0 0,0 0 0,0 0 1,0 0-1,-1-1 0,1 1 0,3-1 0,3-1 18,0 0 0,-1-1 0,1 0 0,0 0 0,-1 0 1,0-1-1,0 0 0,0-1 0,9-7 0,-2-1 2,0-1 0,-1-1 1,18-25-1,-25 32-17,-1-1 0,0 1 0,0-1 0,-1 0 0,0 0 0,-1-1 0,0 1 1,4-20-1,-12 66-32,2-17-3,1 0-1,1 0 1,0 0-1,4 28 1,-3-47 7,0 0 0,0 0 0,1 1 1,-1-1-1,0 0 0,1 0 0,-1 1 1,1-1-1,-1 0 0,1 0 0,0 0 0,-1 0 1,1 0-1,0 0 0,0 0 0,0 0 1,0 0-1,0 0 0,0-1 0,0 1 0,0 0 1,0 0-1,0-1 0,0 1 0,0-1 1,1 1-1,-1-1 0,0 0 0,0 1 0,0-1 1,1 0-1,-1 0 0,0 0 0,1 0 1,-1 0-1,0 0 0,0 0 0,2-1 0,0 1-333,-1-1 0,0 1 0,1-1-1,-1 0 1,0 0 0,0 0-1,0 0 1,0 0 0,0-1 0,0 1-1,0-1 1,0 1 0,0-1-1,0 0 1,-1 1 0,1-1 0,-1 0-1,0 0 1,3-4 0,2-18-6263,-2-6-3586</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0.115"/>
    </inkml:context>
    <inkml:brush xml:id="br0">
      <inkml:brushProperty name="width" value="0.025" units="cm"/>
      <inkml:brushProperty name="height" value="0.025" units="cm"/>
    </inkml:brush>
  </inkml:definitions>
  <inkml:trace contextRef="#ctx0" brushRef="#br0">14 0 12268,'0'0'9481,"-14"54"-9385,26-33-64,2-4-1217,1-2-2339,0-3-3747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8.551"/>
    </inkml:context>
    <inkml:brush xml:id="br0">
      <inkml:brushProperty name="width" value="0.025" units="cm"/>
      <inkml:brushProperty name="height" value="0.025" units="cm"/>
    </inkml:brush>
  </inkml:definitions>
  <inkml:trace contextRef="#ctx0" brushRef="#br0">0 92 9065,'0'0'11018,"78"-22"-9961,-33 4-288,9-3-545,2 4-160,1 5-32,-3 11-32,-3 1-480,-8 6-994,-8 12-992,-9 2-2979,-9-6-4293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1.210"/>
    </inkml:context>
    <inkml:brush xml:id="br0">
      <inkml:brushProperty name="width" value="0.025" units="cm"/>
      <inkml:brushProperty name="height" value="0.025" units="cm"/>
    </inkml:brush>
  </inkml:definitions>
  <inkml:trace contextRef="#ctx0" brushRef="#br0">76 1 12812,'0'0'10325,"-5"9"-8681,-6 14-1165,0 1-1,1 0 1,1 0 0,2 1 0,0 1 0,2-1 0,1 1 0,1 0-1,0 49 1,3-72-475,0 0 0,0 0 0,1 0 0,-1 0 0,1-1-1,0 1 1,0 0 0,0 0 0,0-1 0,0 1 0,1 0-1,-1-1 1,1 0 0,-1 1 0,1-1 0,0 0 0,0 0-1,0 0 1,0 0 0,1 0 0,-1 0 0,0-1 0,1 1-1,-1-1 1,1 1 0,0-1 0,-1 0 0,1 0 0,0 0-1,3 0 1,-1-1 0,-1 1 0,1-1-1,-1-1 1,1 1 0,-1-1-1,0 1 1,1-1 0,-1 0-1,0-1 1,0 1 0,0-1-1,0 0 1,0 0 0,0 0-1,0 0 1,-1-1-1,1 0 1,-1 1 0,5-6-1,3-4-86,0 0 0,-1-1 0,0 0-1,-1-1 1,-1 0 0,0 0 0,0-1-1,-2 0 1,6-18 0,-46 90-456,8 14 546,24-66 28,1 0-1,0 0 0,0 0 1,0 0-1,1 0 0,0 1 1,0-1-1,0 0 0,0 0 0,1 0 1,0 1-1,2 6 0,-2-11-24,0 1 0,0-1 0,1 0 0,-1 1 0,1-1 0,-1 0 0,1 0 0,-1 0 0,1 0 0,0 0 0,-1 0 0,1 0 0,0 0 0,0-1 0,0 1 0,-1-1 0,1 0 0,0 1 0,0-1 0,0 0 0,0 0 0,0 0 0,0 0 0,0 0 0,0-1 0,-1 1-1,1 0 1,0-1 0,0 0 0,3-1 0,3 0 5,0-1-1,0 0 0,0-1 1,0 1-1,11-9 0,-2-1-21,-1-1-1,0-1 0,14-17 1,-25 26 3,1 0 1,-1-1 0,-1 1 0,1-1 0,-1 0-1,-1 0 1,1-1 0,-1 1 0,-1-1-1,1 0 1,1-9 0,-22 35-77,12-8 96,0 0 0,0 0 0,1 0 0,1 0 0,0 1 0,0 0 0,1 0 0,0 0 0,1 0 0,0 0 0,1 1 0,0-1 0,1 1 0,2 19 0,-1-30-12,-1 1 0,1 0 1,-1 0-1,1 0 0,0-1 0,0 1 0,0-1 0,0 1 0,0 0 1,0-1-1,1 0 0,-1 1 0,0-1 0,1 0 0,-1 0 1,1 1-1,-1-1 0,1 0 0,-1-1 0,1 1 0,0 0 0,0 0 1,-1-1-1,1 1 0,0-1 0,0 1 0,0-1 0,0 0 1,0 0-1,-1 0 0,1 0 0,0 0 0,0 0 0,0 0 0,0-1 1,2 0-1,2 0 10,0 0 1,1-1-1,-1 0 1,0 0-1,0 0 1,0-1-1,-1 0 1,1 0 0,7-6-1,-5 3-1,0-1-1,-1 1 1,0-1-1,-1-1 1,0 1-1,0-1 1,0 0 0,-1-1-1,-1 1 1,1-1-1,-1 0 1,-1 0-1,1 0 1,-2-1-1,1 1 1,0-11 0,-2 20-12,-1-1 1,0 0-1,0 1 1,0-1 0,0 1-1,0-1 1,0 0 0,0 1-1,0-1 1,0 1 0,-1-1-1,1 0 1,0 1 0,0-1-1,0 1 1,-1-1-1,1 1 1,0-1 0,-1 1-1,1-1 1,0 1 0,-1-1-1,1 1 1,-1-1 0,1 1-1,-1 0 1,1-1-1,-1 1 1,1 0 0,-1-1-1,1 1 1,-1 0 0,1 0-1,-1-1 1,0 1 0,1 0-1,-1 0 1,1 0-1,-1 0 1,0 0 0,1 0-1,-1 0 1,1 0 0,-1 0-1,0 0 1,1 0 0,-1 0-1,1 0 1,-1 1-1,1-1 1,-1 0 0,-1 1-1,-1 0 2,0 0-1,0 1 1,1-1 0,-1 1-1,0 0 1,0 0-1,1 0 1,-1 0-1,-1 3 1,1-2 5,1 0 1,-1 0-1,1 0 1,0 1-1,0-1 1,0 1-1,1-1 1,-1 1-1,1 0 1,0-1-1,0 1 0,0 0 1,1 0-1,-1 0 1,1 0-1,0 7 1,1-9 0,-1-1 0,0 0-1,1 1 1,-1-1 0,1 0 0,-1 1 0,1-1 0,0 0 0,0 0-1,-1 0 1,1 0 0,0 1 0,0-1 0,0 0 0,0 0 0,0-1-1,0 1 1,3 2 0,-2-2-2,1 0 0,-1-1 0,1 1 0,-1 0 0,1-1 0,0 0 0,-1 1 0,1-1 0,0 0 1,-1 0-1,1 0 0,0-1 0,3 0 0,-2 0 1,1-1 0,-1 0 1,0 0-1,0 0 0,1 0 0,-1-1 1,-1 1-1,1-1 0,0 0 1,-1 0-1,0 0 0,1-1 0,-1 1 1,0-1-1,-1 0 0,1 0 1,-1 0-1,3-7 0,-1 5-8,-2 0 0,1-1-1,-1 1 1,0-1 0,0 1 0,-1-1 0,1 0 0,-2 0-1,1 0 1,-1 1 0,0-1 0,-1-7 0,1 13-5,-1 1 1,1-1 0,0 1 0,-1-1 0,1 1 0,-1-1 0,1 1 0,-1 0 0,1-1-1,-1 1 1,1 0 0,-1 0 0,0-1 0,1 1 0,-1 0 0,1 0 0,-1 0 0,0 0 0,1 0-1,-1 0 1,1 0 0,-1 0 0,0 0 0,1 0 0,-1 0 0,0 0 0,1 0 0,-1 0-1,1 1 1,-1-1 0,1 0 0,-1 0 0,0 1 0,1-1 0,-1 0 0,1 1 0,0-1-1,-1 1 1,1-1 0,-1 0 0,1 1 0,-1-1 0,1 1 0,0-1 0,-1 1 0,1-1 0,0 1-1,0 0 1,-1-1 0,1 1 0,0 1 0,-1-1 2,1 1 0,-1 0-1,1-1 1,0 1 0,0 0 0,0 0 0,0 0-1,0-1 1,0 1 0,0 0 0,1 0 0,-1-1-1,0 1 1,1 0 0,0-1 0,-1 1 0,2 2-1,-1-4 0,-1 1-1,1-1 0,-1 0 0,1 1 0,-1-1 0,1 0 0,0 0 1,-1 1-1,1-1 0,0 0 0,-1 0 0,1 0 0,0 0 1,-1 0-1,1 1 0,0-1 0,-1-1 0,1 1 0,0 0 0,0 0 1,-1 0-1,1 0 0,0 0 0,-1-1 0,1 1 0,-1 0 0,1 0 1,1-1-1,0-1-33,1 0 1,0 0 0,-1 0-1,1 0 1,-1 0-1,0 0 1,1-1 0,-1 1-1,0-1 1,0 0 0,-1 1-1,1-1 1,-1 0-1,1 0 1,-1 0 0,0 0-1,1-5 1,-32 50-183,26-32 292,0 0 0,0 0 0,1 0-1,0 0 1,0 0 0,2 1 0,-2 19 0,3-27-54,0 1-1,0-1 1,1 0 0,-1 0 0,1 0 0,0 0 0,0 1-1,0-1 1,0 0 0,1-1 0,-1 1 0,1 0 0,0 0-1,0-1 1,0 1 0,0-1 0,0 1 0,0-1 0,1 0-1,-1 0 1,1 0 0,0 0 0,0 0 0,-1-1 0,1 1-1,0-1 1,0 0 0,0 0 0,4 1 0,-1 0-17,1 0 0,0 0 0,0 0 0,0-1 0,0 0 0,0 0 0,0-1 0,0 0 0,0 0 0,0-1 0,0 0 0,12-3 0,-14 2-6,-1 0-1,1 0 0,-1-1 0,0 0 1,1 0-1,-1 0 0,-1 0 0,1-1 0,0 1 1,-1-1-1,0 0 0,1 0 0,-2 0 1,1 0-1,0-1 0,-1 1 0,0-1 0,2-5 1,14-35-237,20-78 1,-38 110 207,-9 22-40,-10 25-34,15-19 276,1 1-1,0-1 1,1 1 0,1 0 0,1 0 0,0-1 0,4 28-1,-4-41-175,0 0 0,1-1 0,-1 1-1,0 0 1,1-1 0,-1 1 0,1-1-1,0 1 1,0-1 0,-1 1 0,1-1-1,0 1 1,0-1 0,0 0 0,1 1-1,-1-1 1,0 0 0,0 0 0,1 0-1,-1 0 1,0 0 0,1 0 0,-1 0-1,1-1 1,-1 1 0,1-1 0,0 1-1,-1-1 1,1 1 0,0-1 0,-1 0-1,1 0 1,0 0 0,-1 0 0,1 0-1,0 0 1,-1 0 0,1 0 0,0-1-1,2 0 1,-2 0-155,0 0 0,0 0 1,0 0-1,-1 0 0,1 0 0,0-1 0,-1 1 0,1 0 0,-1-1 1,0 1-1,1-1 0,-1 0 0,0 1 0,0-1 0,0 0 1,0 0-1,0 0 0,-1 0 0,1 0 0,0 0 0,-1 0 0,1-3 1,1-11-1979,-1 0 0,-1-1 0,0 1 0,-2 0 1,-5-29-1,-3 1-2766</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1.614"/>
    </inkml:context>
    <inkml:brush xml:id="br0">
      <inkml:brushProperty name="width" value="0.025" units="cm"/>
      <inkml:brushProperty name="height" value="0.025" units="cm"/>
    </inkml:brush>
  </inkml:definitions>
  <inkml:trace contextRef="#ctx0" brushRef="#br0">1 3 8712,'0'-3'9802,"0"8"-8073,0 6-512,0 3-672,8 1-417,5-1-64,5 0-641,2-1-1152,6-4-705,-1-2-1666,-2-2-769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1.941"/>
    </inkml:context>
    <inkml:brush xml:id="br0">
      <inkml:brushProperty name="width" value="0.025" units="cm"/>
      <inkml:brushProperty name="height" value="0.025" units="cm"/>
    </inkml:brush>
  </inkml:definitions>
  <inkml:trace contextRef="#ctx0" brushRef="#br0">78 1 9033,'0'0'17002,"-10"3"-16270,8-2-703,-1-1-3,-1 1 0,1 0 0,0 0 1,0 0-1,0 0 0,0 1 0,0-1 1,0 1-1,0 0 0,0 0 0,0 0 1,1 0-1,-1 0 0,1 0 0,0 1 1,-1-1-1,1 1 0,0 0 0,1-1 1,-1 1-1,0 0 0,1 0 0,0 0 1,-1 0-1,1 1 0,0-1 0,1 0 0,-2 6 1,3-8-67,-1 0 0,0 0 0,1 0 0,-1 0 0,1 0 0,-1 0 0,1 0 1,-1 0-1,1-1 0,-1 1 0,1 0 0,0 0 0,0-1 0,-1 1 0,1-1 0,0 1 1,0 0-1,0-1 0,-1 1 0,1-1 0,0 0 0,0 1 0,0-1 0,0 0 0,0 0 0,1 1 1,33 6-861,-24-6 539,0 1 276,1 0 0,-1 1 1,0 0-1,0 1 1,0 0-1,-1 1 0,0 0 1,1 1-1,-2 0 1,1 0-1,-1 1 0,15 14 1,-23-20 191,0 0-1,0 0 1,0 0 0,0 1 0,-1-1 0,1 0-1,0 0 1,-1 1 0,1-1 0,-1 1 0,0-1 0,1 0-1,-1 1 1,0-1 0,0 1 0,0-1 0,0 1-1,0-1 1,0 1 0,0-1 0,0 1 0,-1-1-1,1 0 1,-1 2 0,0 0 4,-1-1 1,1 0-1,-1 1 0,0-1 0,0 0 1,0 0-1,0 0 0,0-1 0,0 1 1,0 0-1,-1-1 0,-2 2 0,-8 3 158,-1 0 0,0-1 0,-25 6 0,36-10-235,-4 1-379,-41 9 939,23-11-2789,8-7-4550,8-8-6510</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2.487"/>
    </inkml:context>
    <inkml:brush xml:id="br0">
      <inkml:brushProperty name="width" value="0.025" units="cm"/>
      <inkml:brushProperty name="height" value="0.025" units="cm"/>
    </inkml:brush>
  </inkml:definitions>
  <inkml:trace contextRef="#ctx0" brushRef="#br0">35 115 9577,'0'0'5952,"9"-1"-3405,-3 1-2294,0 0 274,0 0 0,0-1-1,0 0 1,0 0 0,0 0-1,10-4 1,-14 4-456,0 0-1,0 0 1,0-1 0,0 1 0,0-1-1,0 1 1,-1-1 0,1 0-1,0 1 1,-1-1 0,1 0 0,-1 0-1,0 0 1,0 0 0,0 0-1,0-1 1,0 1 0,0 0 0,0 0-1,-1-1 1,1 1 0,-1 0-1,1-6 1,-1 6-31,0 0-1,1 0 1,-1 0-1,0 0 1,0-1 0,-1 1-1,1 0 1,0 0-1,-1 0 1,1 0 0,-1-1-1,0 1 1,0 0-1,0 0 1,0 0 0,0 1-1,0-1 1,0 0-1,0 0 1,-1 1 0,1-1-1,-1 0 1,1 1-1,-4-3 1,3 3-26,-1 1 1,1-1-1,0 1 0,0-1 1,0 1-1,0 0 0,-1 0 1,1 0-1,0 0 0,0 0 1,0 0-1,0 1 0,-1-1 1,1 1-1,0 0 1,0-1-1,0 1 0,0 0 1,0 0-1,0 0 0,1 1 1,-1-1-1,0 0 0,1 1 1,-1-1-1,-2 3 0,-2 4 49,0 0 0,0 1 0,1-1 0,0 1 0,0 0 0,1 0 0,0 1 0,1-1 0,0 1 0,1 0 0,0 0 0,0 0 0,1 0 0,0 0 0,1 0 0,0 0 0,1 0 0,0 0 0,3 15 0,-3-22-55,0 0-1,0 0 0,0 0 1,0 0-1,1 0 1,-1 0-1,1 0 0,0 0 1,0-1-1,0 1 1,0-1-1,1 1 0,-1-1 1,0 0-1,1 0 1,0 0-1,-1 0 0,6 2 1,-2-1 22,0-1 1,1 0-1,-1 0 1,1 0-1,-1-1 0,1 0 1,0-1-1,11 1 1,0-2-615,0-1 1,0 0 0,0-2-1,-1 0 1,34-12 0,-11-2-4158,-9-2-3629</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3.020"/>
    </inkml:context>
    <inkml:brush xml:id="br0">
      <inkml:brushProperty name="width" value="0.025" units="cm"/>
      <inkml:brushProperty name="height" value="0.025" units="cm"/>
    </inkml:brush>
  </inkml:definitions>
  <inkml:trace contextRef="#ctx0" brushRef="#br0">176 274 6598,'0'0'4244,"2"-9"-678,-1 2-3256,0 3 285,0 0 0,0-1 0,0 1 0,-1 0 0,1-1 0,-1 1 0,0-1 0,-2-7 0,2 11-457,-1-1 0,0 1 0,0-1 0,1 1 1,-1 0-1,0-1 0,-1 1 0,1 0 0,0 0 0,0 0 0,0 0 0,-1 0 1,1 0-1,0 0 0,-1 0 0,1 0 0,-1 1 0,1-1 0,-1 1 1,1-1-1,-1 1 0,0-1 0,1 1 0,-1 0 0,1 0 0,-1 0 1,0 0-1,1 0 0,-1 0 0,0 0 0,1 1 0,-3 0 0,-2 0-67,0 0 1,0 1-1,0 0 0,1 0 0,-1 1 0,1-1 1,-1 1-1,1 0 0,0 1 0,0-1 0,0 1 1,0 0-1,1 1 0,0-1 0,-8 10 0,7-7-53,0 0 1,0 0-1,1 0 0,-1 0 0,2 1 0,-1 0 0,1 0 0,0 0 0,1 0 0,0 0 0,-1 9 0,3-16-11,0 0-1,0 0 0,0 0 0,0 0 1,0 0-1,0 0 0,0 0 0,1 0 1,-1 0-1,0 0 0,1 0 1,-1 0-1,1 0 0,-1 0 0,1 0 1,0-1-1,-1 1 0,1 0 0,0 0 1,-1-1-1,1 1 0,0 0 1,0-1-1,0 1 0,-1-1 0,1 1 1,0-1-1,0 1 0,0-1 0,0 0 1,0 1-1,0-1 0,0 0 1,0 0-1,0 0 0,0 1 0,0-1 1,0 0-1,0-1 0,0 1 0,0 0 1,2 0-1,4-1 30,0 0 0,-1 0 0,1-1 0,0 0 0,9-3 0,3-5-20,1 0 1,-2-2-1,1 0 0,-1 0 0,-1-2 1,-1 0-1,0-1 0,0-1 1,-2 0-1,0-1 0,-1-1 0,-1 0 1,0-1-1,-2 0 0,0 0 1,-1-1-1,-1-1 0,0 1 0,4-27 1,-11 38 371,-5 8-135,-9 18-30,-13 30-62,14-21-16,1 0 1,0 1 0,3 1-1,0 0 1,1 0 0,-4 52-1,11-78-139,0 0 0,0 0 0,0 0 0,1 0 0,-1 0 0,1 0 0,-1 0 0,1 0 0,0 0 0,0 0 0,-1 0 0,2-1 0,-1 1 0,0 0 0,0-1 0,0 1 0,1-1 0,-1 1 0,1-1 0,-1 0 0,1 0 0,0 1 0,-1-1 0,1 0 0,0 0 0,0-1-1,0 1 1,-1 0 0,1-1 0,0 1 0,0-1 0,0 1 0,4-1 0,8 2-1155,0-2 0,0 1 0,27-4-1,-26 2-1871,4-2-3225</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3.749"/>
    </inkml:context>
    <inkml:brush xml:id="br0">
      <inkml:brushProperty name="width" value="0.025" units="cm"/>
      <inkml:brushProperty name="height" value="0.025" units="cm"/>
    </inkml:brush>
  </inkml:definitions>
  <inkml:trace contextRef="#ctx0" brushRef="#br0">20 112 9961,'0'0'2744,"3"-10"774,3-5-2093,5-14 311,-9-1 3100,-6 34-2225,-12 19-2382,-2 28 30,17-47-247,0 0 0,1 0 0,-1-1 0,1 1 0,0 0 1,0 0-1,0 0 0,0 0 0,0-1 0,1 1 0,0 0 0,1 4 1,-1-6-9,0-1 1,1 0 0,-1 0 0,0 0-1,0 0 1,1 0 0,-1 0 0,1 0 0,-1 0-1,1-1 1,-1 1 0,1-1 0,-1 1-1,1-1 1,0 1 0,-1-1 0,1 0-1,0 0 1,-1 0 0,1 0 0,-1 0 0,1 0-1,3-1 1,39-9 110,-33 5-161,0-1-1,0-1 1,0 1 0,-1-2-1,0 1 1,-1-2-1,0 1 1,0-1 0,-1 0-1,0-1 1,0 0-1,8-15 1,-17 25 43,1 0 0,0 0 0,0 0 1,0 0-1,0 0 0,0 0 0,0 0 0,-1 1 0,1-1 0,0 0 0,0 0 1,0 0-1,0 0 0,-1 0 0,1 0 0,0 0 0,0 0 0,0 0 1,0 0-1,-1 0 0,1 0 0,0 0 0,0 0 0,0 0 0,0 0 0,-1-1 1,1 1-1,0 0 0,0 0 0,0 0 0,0 0 0,0 0 0,-1 0 0,1 0 1,0 0-1,0-1 0,0 1 0,0 0 0,0 0 0,0 0 0,0 0 1,0 0-1,0-1 0,-1 1 0,1 0 0,0 0 0,0 0 0,0 0 0,0 0 1,0-1-1,0 1 0,0 0 0,0 0 0,-6 7 49,0 1 0,0 0 1,1 0-1,0 0 0,0 1 0,1 0 0,0 0 0,1 0 0,0 0 1,0 1-1,1-1 0,0 1 0,-1 18 0,3-27-27,0 0-1,0 0 1,1 0-1,-1 0 1,0-1-1,0 1 1,1 0-1,-1 0 1,1-1-1,-1 1 1,0 0-1,1-1 1,0 1-1,-1 0 1,1-1-1,-1 1 1,1-1-1,0 1 1,-1-1-1,1 1 1,0-1-1,-1 1 1,1-1-1,0 0 1,0 1-1,0-1 1,1 1-1,31 0 184,30-17-110,-43 7-76,-9 4-50,-1 0 0,1 1 0,0 1-1,-1-1 1,2 2 0,-1-1 0,22 0 0,-33 3 31,1 0-1,0 1 1,0-1-1,-1 1 1,1-1-1,0 1 1,-1 0-1,1-1 1,-1 1-1,1-1 1,-1 1-1,1 0 1,-1 0-1,1-1 1,-1 1-1,0 0 1,1 0-1,-1 0 1,0-1-1,0 1 1,1 0-1,-1 0 1,0 0-1,0 0 1,0-1-1,0 1 1,0 0-1,0 1 1,-1 35 148,1-25-66,14-24 765,-9-2-780,1 0 1,-1 0 0,-1-1 0,-1 1 0,0-1 0,-1 0 0,0 0 0,-1 0 0,-1 0-1,-1-16 1,1 14-74,0 16-41,0 0-1,0 1 1,0-1-1,1 1 1,-1-1-1,0 1 1,1-1-1,-1 1 1,1-1 0,-1 1-1,1-1 1,-1 1-1,0-1 1,1 1-1,-1 0 1,1-1-1,0 1 1,-1 0-1,1 0 1,-1-1-1,1 1 1,-1 0 0,1 0-1,0 0 1,-1 0-1,1 0 1,0-1-1,-1 1 1,1 0-1,-1 1 1,1-1-1,0 0 1,-1 0-1,1 0 1,-1 0-1,1 0 1,0 1 0,0-1-1,29 8-3691,-28-7 3420,24 6-4915,5-3-3897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4.713"/>
    </inkml:context>
    <inkml:brush xml:id="br0">
      <inkml:brushProperty name="width" value="0.025" units="cm"/>
      <inkml:brushProperty name="height" value="0.025" units="cm"/>
    </inkml:brush>
  </inkml:definitions>
  <inkml:trace contextRef="#ctx0" brushRef="#br0">244 52 12236,'0'0'5237,"6"-8"-4196,15-24 261,-20 31-1260,-1 1 1,0 0-1,0 0 0,0 0 0,1-1 1,-1 1-1,0 0 0,0 0 0,0-1 1,0 1-1,0 0 0,0 0 0,1-1 1,-1 1-1,0 0 0,0 0 0,0-1 1,0 1-1,0 0 0,0-1 0,0 1 1,0 0-1,0 0 0,0-1 0,0 1 1,0 0-1,0 0 0,-1-1 0,1 1 1,0 0-1,0 0 0,0-1 0,0 1 1,0 0-1,-1 0 0,1-1 1,0 1-1,0 0 0,0 0 0,0 0 1,-1-1-1,1 1 0,0 0 0,0 0 1,-1 0-1,1 0 0,0 0 0,0 0 1,-1 0-1,1-1 0,0 1 0,0 0 1,-1 0-1,1 0 0,-1 0 0,-17 0 612,13 1-289,-5-1-80,-1 2 0,1 0 0,-1 0-1,1 1 1,0 0 0,0 1 0,0 0 0,0 0 0,1 1 0,-16 11 0,11-6-162,-1 0-1,2 1 1,0 1 0,0 0-1,-19 25 1,30-35-107,0 1 0,0-1 1,1 0-1,-1 1 0,1-1 0,-1 1 0,1 0 1,0 0-1,0-1 0,0 1 0,1 0 0,-1 0 0,1 0 1,-1 0-1,1 0 0,0 0 0,0 4 0,1-5-5,0-1-1,0 1 0,0 0 0,0-1 0,0 0 1,0 1-1,0-1 0,0 0 0,0 1 0,1-1 1,-1 0-1,0 0 0,1 0 0,-1 0 0,1 0 1,-1 0-1,1-1 0,0 1 0,-1 0 0,1-1 1,0 1-1,-1-1 0,1 0 0,0 0 0,0 1 1,-1-1-1,1 0 0,3-1 0,18 2-154,1-2 0,-1 0-1,1-2 1,-1 0 0,31-10 0,0-7-3361,-3-8-4024,-31 12-639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5.097"/>
    </inkml:context>
    <inkml:brush xml:id="br0">
      <inkml:brushProperty name="width" value="0.025" units="cm"/>
      <inkml:brushProperty name="height" value="0.025" units="cm"/>
    </inkml:brush>
  </inkml:definitions>
  <inkml:trace contextRef="#ctx0" brushRef="#br0">125 1 11050,'0'0'12492,"-11"7"-11595,3 0-667,-1 0 0,1 1 0,0 0 0,0 0 0,1 1 0,0 0 0,1 0 0,0 1 0,0-1 0,1 1 0,-6 16 0,10-23-156,-4 12 490,0 1-1,-6 31 1,11-45-538,-1 0 0,0 0 0,1 0 0,0 0 0,0 0 0,-1 0 0,1 0 0,0 0-1,0 0 1,1 0 0,-1 1 0,0-1 0,1 0 0,0 0 0,-1 0 0,1 0 0,0-1 0,0 1 0,0 0 0,0 0 0,0 0 0,0-1 0,0 1 0,1 0 0,-1-1 0,1 1 0,-1-1 0,1 0 0,0 1 0,-1-1 0,1 0 0,0 0 0,2 1 0,3-1-11,-1 0 0,1 0 0,-1 0 0,1-1 0,0 0 0,-1 0 0,1-1 0,0 0 0,-1 0 0,12-3 0,-1-2-83,-1-1-1,25-15 0,-27 14-51,0 1-1,1 0 0,30-10 1,-45 18 117,1-1 1,-1 0-1,1 0 0,-1 1 1,0-1-1,1 0 0,-1 1 1,0-1-1,1 1 1,-1-1-1,0 0 0,1 1 1,-1-1-1,0 1 1,0-1-1,0 1 0,0-1 1,1 1-1,-1-1 0,0 1 1,0-1-1,0 1 1,0-1-1,0 1 0,0-1 1,0 1-1,0-1 1,0 0-1,0 1 0,0-1 1,-1 2-1,0 18 103,-17 39 367,14-48-761,0 0 0,1 0 0,1 0 0,-1 0 0,0 21 0,11-33-9396,-1-14-2705</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6.231"/>
    </inkml:context>
    <inkml:brush xml:id="br0">
      <inkml:brushProperty name="width" value="0.025" units="cm"/>
      <inkml:brushProperty name="height" value="0.025" units="cm"/>
    </inkml:brush>
  </inkml:definitions>
  <inkml:trace contextRef="#ctx0" brushRef="#br0">109 0 5317,'0'0'17099,"-1"12"-16026,-9 48 601,-29 99 0,21-100-635,4 0 0,-11 86 0,25-145-1030,0 0 1,0 0 0,-1 1-1,1-1 1,0 0 0,0 1-1,0-1 1,0 0 0,0 1-1,0-1 1,-1 0 0,1 1-1,0-1 1,0 0-1,0 1 1,0-1 0,0 0-1,0 1 1,0-1 0,0 1-1,1-1 1,-1 0 0,0 1-1,0-1 1,0 0 0,0 1-1,0-1 1,1 0 0,-1 1-1,0-1 1,0 0 0,0 0-1,1 1 1,-1-1 0,0 0-1,0 0 1,1 1-1,-1-1 1,0 0 0,1 0-1,-1 0 1,0 0 0,1 1-1,-1-1 1,0 0 0,1 0-1,-1 0 1,0 0 0,1 0-1,17-17 175,15-34-119,30-72-29,-36 66-28,3 1-1,57-82 1,-82 131-9,0 1-1,0 0 1,1 1 0,0-1 0,0 1-1,8-5 1,-12 9-1,1-1 0,-1 1-1,0 0 1,1 0 0,-1 0 0,1 0-1,0 0 1,-1 0 0,1 1-1,0-1 1,-1 1 0,1 0 0,0 0-1,0 0 1,-1 0 0,1 0-1,0 1 1,-1-1 0,1 1 0,0-1-1,2 2 1,-3-1-4,-1 0 1,1 0-1,-1 0 1,0 0-1,0 0 1,1 0-1,-1 0 1,0 0-1,0 1 0,0-1 1,0 0-1,-1 1 1,1-1-1,0 1 1,0-1-1,-1 1 1,1-1-1,-1 1 0,1-1 1,-1 1-1,0-1 1,0 1-1,0 0 1,1-1-1,-2 1 0,1-1 1,0 1-1,0 0 1,0-1-1,-1 1 1,1-1-1,-1 1 1,1-1-1,-1 1 0,-1 2 1,0 1-16,-1 0 1,1 0-1,-1 0 1,0 0 0,0-1-1,-1 1 1,1-1-1,-9 8 1,-2-2 76,0 1 1,0-2-1,-1 0 1,0-1-1,-1-1 1,0 0-1,0-1 1,0 0-1,-1-2 1,0 0-1,-26 3 1,41-7-511,36-11-8814,-9 5 1373,4 0-5467</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6.575"/>
    </inkml:context>
    <inkml:brush xml:id="br0">
      <inkml:brushProperty name="width" value="0.025" units="cm"/>
      <inkml:brushProperty name="height" value="0.025" units="cm"/>
    </inkml:brush>
  </inkml:definitions>
  <inkml:trace contextRef="#ctx0" brushRef="#br0">23 1 12812,'0'0'15738,"7"10"-15354,-2-4-330,-3-3-40,1 1 0,-1-1 0,1 0 0,-1 1 0,0-1 1,0 1-1,0 0 0,-1 0 0,0-1 0,1 1 0,-1 0 0,-1 0 0,1 1 1,0-1-1,-1 0 0,0 0 0,0 0 0,0 0 0,-1 4 0,-33 108-67,17-68-2493,12-38 549,2-9-1187</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9.592"/>
    </inkml:context>
    <inkml:brush xml:id="br0">
      <inkml:brushProperty name="width" value="0.025" units="cm"/>
      <inkml:brushProperty name="height" value="0.025" units="cm"/>
    </inkml:brush>
  </inkml:definitions>
  <inkml:trace contextRef="#ctx0" brushRef="#br0">0 0 10346,'0'0'10922,"10"50"-9288,1-33-577,4 1-193,1-1-255,3 0-481,2-2-64,1-3-32,3-5 0,3-5-544,0-2-833,2-5-801,-1-11-1506,-6-6-2946</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06.948"/>
    </inkml:context>
    <inkml:brush xml:id="br0">
      <inkml:brushProperty name="width" value="0.025" units="cm"/>
      <inkml:brushProperty name="height" value="0.025" units="cm"/>
    </inkml:brush>
  </inkml:definitions>
  <inkml:trace contextRef="#ctx0" brushRef="#br0">0 237 11115,'0'0'11643,"3"-9"-9941,0 2-1460,0 1 0,0-1 0,0 1 0,1 0 0,0 0-1,0 1 1,0-1 0,1 1 0,8-8 0,1-2 144,0-1 0,14-20 1,-19 23-357,1 0 1,0 0 0,1 1 0,24-20 0,-34 31-32,1 0 0,-1 0 0,0 0 1,1 0-1,-1 0 0,0 0 0,1 1 0,-1-1 0,1 1 1,-1-1-1,1 1 0,-1-1 0,1 1 0,-1 0 0,1 0 0,-1 0 1,1 0-1,0 0 0,-1 0 0,1 0 0,-1 0 0,1 1 1,2 0-1,-2 0-3,0 1 1,0-1-1,-1 1 1,1-1-1,0 1 1,-1 0-1,1-1 1,-1 1-1,1 0 0,-1 0 1,0 0-1,0 0 1,0 1-1,1 1 1,3 11-15,-1 1-1,0-1 1,3 29 0,-6-33 25,3 30-189,6 35-1126,7-33-5476,-3-27-3610</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0.655"/>
    </inkml:context>
    <inkml:brush xml:id="br0">
      <inkml:brushProperty name="width" value="0.025" units="cm"/>
      <inkml:brushProperty name="height" value="0.025" units="cm"/>
    </inkml:brush>
  </inkml:definitions>
  <inkml:trace contextRef="#ctx0" brushRef="#br0">162 96 11659,'0'0'5253,"6"-10"-3603,20-34-294,-25 43-1288,-1 1 0,1-1 1,-1 0-1,1 0 0,0 0 1,-1 1-1,1-1 1,-1 0-1,0 0 0,1 0 1,-1 0-1,0 0 1,1 0-1,-1 0 0,0 0 1,0 0-1,0 0 0,0 0 1,0 0-1,0 0 1,0 0-1,0 0 0,0 0 1,-1 0-1,1 0 1,0 0-1,-1 0 0,1 0 1,0 0-1,-1 0 1,1 1-1,-1-1 0,0 0 1,1 0-1,-1 0 0,0 1 1,1-1-1,-1 0 1,0 1-1,0-1 0,0 0 1,1 1-1,-1-1 1,0 1-1,0 0 0,0-1 1,0 1-1,0 0 0,-2-1 1,-1 1 68,-1-1 0,1 1 1,-1 0-1,1 0 0,-1 1 1,1-1-1,-1 1 0,-5 2 1,2 0-93,1 0 0,0 1 0,0 1 1,1-1-1,-1 1 0,1 0 1,0 0-1,0 1 0,1 0 1,-1 0-1,1 0 0,1 1 1,-8 12-1,5-8 38,1 0 0,1 1 0,0 0 0,0 0 1,2 0-1,-1 0 0,1 0 0,-1 15 0,4-26-72,0 1 1,-1-1-1,1 1 0,0-1 0,0 1 0,1-1 1,-1 1-1,0-1 0,0 1 0,1-1 0,-1 1 0,1-1 1,-1 1-1,1-1 0,-1 1 0,1-1 0,0 0 1,0 1-1,0-1 0,0 0 0,0 0 0,0 0 1,0 0-1,0 0 0,0 0 0,1 0 0,1 1 0,0-1 6,0 0 0,1 0-1,-1 0 1,1-1-1,-1 1 1,1-1-1,-1 0 1,0 0-1,1 0 1,-1 0-1,7-2 1,4-1 17,-1-1 0,0 0 0,0-1 0,-1-1 0,19-10 0,-5-1-104,0-2 1,34-32 0,-51 42 29,1 0 1,-1-1 0,-1 0 0,0-1 0,-1 0 0,0 0-1,0-1 1,8-19 0,-53 93 28,16-4 94,21-54-267,0 0 1,0 0-1,0 1 0,1-1 0,0 0 1,-1 0-1,1 0 0,1 0 0,-1 1 0,0-1 1,1 0-1,2 6 0,-2-9-30,-1 0-1,1 0 0,0-1 0,0 1 1,0 0-1,0 0 0,0-1 1,0 1-1,1-1 0,-1 1 1,0-1-1,0 1 0,0-1 1,1 1-1,-1-1 0,0 0 1,0 0-1,1 0 0,-1 0 1,0 0-1,0 0 0,1 0 1,-1 0-1,0 0 0,0-1 1,1 1-1,1-1 0,22-9-5460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1.011"/>
    </inkml:context>
    <inkml:brush xml:id="br0">
      <inkml:brushProperty name="width" value="0.025" units="cm"/>
      <inkml:brushProperty name="height" value="0.025" units="cm"/>
    </inkml:brush>
  </inkml:definitions>
  <inkml:trace contextRef="#ctx0" brushRef="#br0">96 1 11275,'0'0'4062,"-3"8"-2055,-18 42-48,9-24-1287,1 1 0,1-1 0,1 2-1,1 0 1,-3 28 0,11-54-656,0-1-1,-1 1 1,1-1 0,1 1-1,-1 0 1,0-1-1,0 1 1,0 0 0,1-1-1,-1 1 1,1-1-1,0 1 1,-1-1 0,1 1-1,0-1 1,0 1-1,0-1 1,0 0 0,0 1-1,0-1 1,0 0-1,0 0 1,0 0 0,1 0-1,-1 0 1,0 0-1,1 0 1,-1 0 0,1 0-1,-1-1 1,1 1-1,0-1 1,-1 1 0,1-1-1,-1 0 1,1 1-1,0-1 1,-1 0 0,1 0-1,0 0 1,1 0 0,13-1-142,0 0 1,-1-1 0,29-7-1,0 1-925,-42 8 1054,0 0-1,-1 0 0,1 0 1,0 0-1,0 0 1,-1 0-1,1 0 0,0 1 1,-1-1-1,1 1 1,-1-1-1,1 1 0,0-1 1,-1 1-1,1 0 1,-1 0-1,0 0 0,1 0 1,-1 0-1,0 0 0,0 0 1,1 1-1,-1-1 1,1 3-1,-1-2 110,0 0-1,-1 0 1,1 0-1,-1 0 1,1 1-1,-1-1 1,0 0-1,0 0 1,0 1-1,-1-1 1,1 0 0,0 0-1,-1 1 1,1-1-1,-1 0 1,0 0-1,0 0 1,0 0-1,0 0 1,-1 2 0,-2 1 47,0 1 1,0-1 0,0-1 0,-1 1 0,0-1 0,0 0 0,0 0 0,0 0 0,-1-1 0,1 1 0,-1-1 0,0-1 0,0 1 0,0-1 0,-9 2 0,6-1-48,-1-1 0,0 0 0,0 0-1,0-1 1,-1 0 0,1-1 0,0 0 0,0-1 0,-12-2 0,21 3-168,1 0 1,-1 0 0,0 0 0,0 0 0,1 0 0,-1 0-1,0-1 1,0 1 0,1 0 0,-1 0 0,0-1 0,0 1-1,1 0 1,-1-1 0,0 1 0,1 0 0,-1-1 0,1 1-1,-1-1 1,1 1 0,-1-1 0,1 0 0,-1 1 0,1-1-1,-1 1 1,1-1 0,-1 0 0,1 1 0,0-1 0,0 0-1,-1 0 1,1 1 0,0-1 0,0 0 0,0 0 0,0 1-1,0-1 1,0 0 0,0 0 0,0 1 0,0-1 0,0 0-1,0 0 1,0 1 0,1-1 0,-1 0 0,0 0 0,0 1-1,1-1 1,-1 0 0,1 0 0,2-3-791,-1 1 1,0 0-1,1 1 0,0-1 1,0 0-1,0 1 1,0-1-1,6-2 0,17-8-5821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1.354"/>
    </inkml:context>
    <inkml:brush xml:id="br0">
      <inkml:brushProperty name="width" value="0.025" units="cm"/>
      <inkml:brushProperty name="height" value="0.025" units="cm"/>
    </inkml:brush>
  </inkml:definitions>
  <inkml:trace contextRef="#ctx0" brushRef="#br0">128 15 16976,'0'0'6166,"-11"-4"-4799,-36-7-401,44 11-944,0 0 0,0 0 1,0 1-1,0-1 0,0 0 0,0 1 0,0 0 1,1 0-1,-1 0 0,0 0 0,1 0 1,-1 1-1,0-1 0,1 1 0,-1-1 1,1 1-1,0 0 0,0 0 0,0 0 1,0 0-1,0 0 0,0 1 0,0-1 1,1 1-1,-1-1 0,1 1 0,0 0 1,-1-1-1,0 4 0,45-2-161,-29-2-70,1 0-1,-1 1 1,0 0-1,25 11 1,-36-14 201,0 2 1,0-1-1,0 0 0,0 0 0,-1 1 1,1 0-1,0-1 0,-1 1 1,1 0-1,-1 0 0,0 0 1,0 1-1,1-1 0,-1 1 1,-1-1-1,1 1 0,0 0 0,-1-1 1,1 1-1,-1 0 0,0 0 1,0 0-1,0 0 0,0 0 1,-1 0-1,1 0 0,-1 0 0,0 4 1,0-4 68,-1-1 0,0 0 0,0 0 1,0 1-1,-1-1 0,1 0 0,0 0 0,-1 0 1,0-1-1,1 1 0,-1 0 0,0 0 0,0-1 1,0 1-1,0-1 0,0 0 0,0 0 0,0 1 1,0-1-1,0-1 0,-1 1 0,1 0 1,0 0-1,-1-1 0,1 1 0,-5-1 0,-68 6 1249,71-6-1235,3 0-56,0 0 0,-1 0 0,1 0 0,-1 0-1,1 0 1,0-1 0,-1 1 0,1 0 0,-1-1-1,1 1 1,0-1 0,-1 1 0,1-1 0,-2-1 0,2 2-74,1-1 0,0 1 0,0 0 0,-1-1 0,1 1 0,0-1 0,0 1 0,0-1 0,0 1 0,-1 0 0,1-1 1,0 1-1,0-1 0,0 1 0,0-1 0,0 1 0,0-1 0,0 1 0,0-1 0,1 1 0,-1 0 0,0-1 1,0 1-1,0-1 0,0 1 0,1-1 0,-1 1 0,0-1 0,2-2-566,0 1-1,0-1 1,1 1-1,-1 0 1,0-1-1,1 1 1,-1 0-1,1 1 1,0-1-1,4-2 1,18-7-5572,3 2-2626</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1.810"/>
    </inkml:context>
    <inkml:brush xml:id="br0">
      <inkml:brushProperty name="width" value="0.025" units="cm"/>
      <inkml:brushProperty name="height" value="0.025" units="cm"/>
    </inkml:brush>
  </inkml:definitions>
  <inkml:trace contextRef="#ctx0" brushRef="#br0">101 62 10282,'0'0'11611,"-8"-1"-10992,4 1-492,1 0 1,-1 0-1,0 1 1,0-1-1,0 1 1,0 0-1,1 0 1,-1 0-1,0 1 1,1-1-1,-1 1 1,1 0-1,-1 0 1,1 0-1,0 1 1,0-1-1,0 1 1,0-1-1,1 1 0,-1 0 1,1 0-1,-1 0 1,1 1-1,0-1 1,0 0-1,1 1 1,-1-1-1,1 1 1,-1 0-1,1 0 1,0-1-1,0 8 1,1-10-115,0-1 0,0 0 0,0 1 0,1-1 0,-1 1 0,0-1 0,1 1 0,-1-1 0,0 0 1,0 1-1,1-1 0,-1 0 0,1 1 0,-1-1 0,0 0 0,1 1 0,-1-1 0,1 0 0,-1 0 0,1 1 1,-1-1-1,0 0 0,1 0 0,-1 0 0,1 0 0,-1 0 0,1 0 0,-1 0 0,1 0 0,-1 0 1,1 0-1,-1 0 0,1 0 0,0 0 0,22-2 69,-21 2-62,96-22-316,-76 15 13,0 1 1,1 1 0,38-3 0,-56 8 301,0-1 1,-1 1-1,1 0 1,0 1-1,-1-1 1,1 1-1,0 0 1,-1 0 0,6 2-1,-9-2 53,1 0 1,-1 1-1,1-1 1,-1 1-1,0-1 0,0 1 1,1-1-1,-1 1 1,-1 0-1,1 0 0,0-1 1,0 1-1,0 0 0,-1 0 1,1 0-1,-1 0 1,0 0-1,1 0 0,-1 0 1,0 0-1,0 0 0,0 0 1,-1 3-1,0 17 1586,7-57-1042,-2 22-608,0 1-1,-1-1 0,-1 0 0,0 0 0,-1 0 0,0 0 0,-1 0 0,-2-21 0,3 35-179,0 0-1,0 0 1,0 0-1,0 0 0,0 0 1,1-1-1,-1 1 0,0 0 1,0 0-1,1-1 0,-1 1 1,0-1-1,1 1 0,-1-1 1,1 0-1,-1 1 0,0-1 1,3 0-1,35 5-1981,-32-5 1311,42 3-4540,-16-3-1737,-9 0-1053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2.157"/>
    </inkml:context>
    <inkml:brush xml:id="br0">
      <inkml:brushProperty name="width" value="0.025" units="cm"/>
      <inkml:brushProperty name="height" value="0.025" units="cm"/>
    </inkml:brush>
  </inkml:definitions>
  <inkml:trace contextRef="#ctx0" brushRef="#br0">140 0 16367,'0'0'4634,"-10"11"-2509,1 1-1426,-1 0 1,2 0 0,-11 18-1,16-24-504,0 1 0,1-1 0,-1 0 0,1 0 0,1 1 0,-1 0 0,1-1 0,0 1 0,0 0 0,1-1 0,0 1 0,1 11 0,0-16-191,-1 0-1,1-1 1,-1 1 0,1-1 0,0 1 0,0-1-1,0 0 1,0 1 0,0-1 0,0 0 0,0 0-1,0 1 1,0-1 0,0 0 0,1 0-1,-1 0 1,1 0 0,-1-1 0,0 1 0,1 0-1,0 0 1,-1-1 0,1 1 0,-1-1-1,1 0 1,1 1 0,54 4-378,-26-4-443,-29 0 795,1-1 0,-1 1 0,1 0 0,-1 0 0,1 0 0,-1 0 0,0 0 0,0 0 0,0 0 0,0 1 1,0-1-1,0 1 0,0 0 0,0 0 0,0-1 0,-1 1 0,1 0 0,-1 0 0,1 1 0,-1-1 0,0 0 0,0 0 0,0 1 0,0-1 0,0 0 0,-1 1 1,1-1-1,-1 1 0,1 3 0,-1-3 109,0 0-1,0 0 1,0 1 0,0-1 0,-1 0 0,1 0 0,-1 1 0,0-1 0,0 0-1,0 0 1,0 0 0,-1 0 0,1 0 0,-1-1 0,0 1 0,0 0 0,0-1-1,0 1 1,0-1 0,0 0 0,-1 1 0,-3 2 0,-4 0 5,-1-1 0,1 0 0,-1 0-1,0-1 1,0 0 0,0-1 0,0 0 0,0-1 0,0 0 0,-1-1 0,1 0 0,0-1-1,-18-3 1,28 4-124,0 0-1,-1 0 1,1 0 0,0 0-1,-1 0 1,1-1-1,0 1 1,0 0-1,-1-1 1,1 1 0,0 0-1,0-1 1,0 0-1,0 1 1,0-1-1,0 0 1,0 1-1,0-1 1,0 0 0,0 0-1,0 0 1,0 0-1,0 0 1,1 0-1,-1 0 1,0 0-1,1 0 1,-1 0 0,1-1-1,-1 1 1,1 0-1,-1 0 1,1 0-1,0-1 1,0 1 0,0 0-1,0-1 1,0 1-1,0-2 1,1 1-357,0 0 1,0 0 0,0 0-1,0-1 1,1 1 0,-1 0-1,1 1 1,0-1 0,-1 0-1,1 0 1,0 1 0,0-1-1,0 1 1,0-1 0,0 1-1,1 0 1,-1 0 0,0 0-1,4-1 1,23-7-5105,2 1-1650</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2.528"/>
    </inkml:context>
    <inkml:brush xml:id="br0">
      <inkml:brushProperty name="width" value="0.025" units="cm"/>
      <inkml:brushProperty name="height" value="0.025" units="cm"/>
    </inkml:brush>
  </inkml:definitions>
  <inkml:trace contextRef="#ctx0" brushRef="#br0">1 1 8552,'0'0'21903,"5"8"-21401,-3-4-469,0 0-1,0 0 1,0 0 0,0 0-1,-1 0 1,0 0-1,1 1 1,-2-1-1,1 1 1,0-1-1,-1 0 1,0 1 0,0-1-1,0 1 1,-1-1-1,1 0 1,-1 1-1,0-1 1,-2 5 0,2-5-159,0 0 1,1-1 0,0 1 0,-1 0 0,1 0 0,1 0 0,-1 0-1,2 6 1,-2-9 41,0-1-1,0 0 0,0 0 1,0 1-1,0-1 0,0 0 1,0 0-1,0 1 0,0-1 1,0 0-1,1 0 1,-1 0-1,0 1 0,0-1 1,0 0-1,0 0 0,1 0 1,-1 0-1,0 1 0,0-1 1,0 0-1,1 0 1,-1 0-1,0 0 0,0 0 1,1 0-1,-1 0 0,0 0 1,0 1-1,1-1 0,-1 0 1,0 0-1,0 0 1,1 0-1,-1 0 0,0 0 1,0 0-1,1-1 0,-1 1 1,0 0-1,0 0 0,1 0 1,14-19-5171,-5 1 574,1-2-2104</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3.149"/>
    </inkml:context>
    <inkml:brush xml:id="br0">
      <inkml:brushProperty name="width" value="0.025" units="cm"/>
      <inkml:brushProperty name="height" value="0.025" units="cm"/>
    </inkml:brush>
  </inkml:definitions>
  <inkml:trace contextRef="#ctx0" brushRef="#br0">1 240 12268,'0'0'11845,"10"6"-10942,-4-2-827,0-1 1,1 0 0,0 0-1,-1-1 1,1 1 0,0-1-1,0-1 1,8 2 0,-11-3-68,-1 0 0,1-1 1,-1 1-1,1-1 1,0 1-1,-1-1 0,1 0 1,-1 0-1,1-1 1,-1 1-1,0-1 0,1 1 1,-1-1-1,0 0 1,0 0-1,0-1 0,-1 1 1,1 0-1,0-1 1,-1 0-1,4-5 1,-5 7-9,1-1 1,-1 0 0,0 0-1,0 0 1,0 0 0,0 0-1,0 0 1,0 0 0,0 0-1,-1 0 1,1 0 0,-1-1 0,1 1-1,-1 0 1,0 0 0,0 0-1,0-1 1,0 1 0,-1 0-1,1 0 1,-1-3 0,1 4-2,-1 1 1,1-1 0,0 1-1,-1-1 1,1 1 0,0-1 0,-1 1-1,1-1 1,-1 1 0,1-1-1,-1 1 1,1-1 0,-1 1-1,0 0 1,1-1 0,-1 1-1,1 0 1,-1 0 0,0-1-1,1 1 1,-1 0 0,0 0-1,1 0 1,-1 0 0,0 0-1,-1 0-2,0 0-1,0 1 1,0-1-1,0 1 0,0-1 1,0 1-1,0 0 1,0 0-1,0 0 1,1 0-1,-1 0 0,-2 2 1,-5 4 104,1 0 0,0 0 1,0 1-1,1 0 0,0 0 0,0 1 1,1-1-1,0 1 0,1 1 0,0-1 1,0 1-1,-5 18 0,10-28-83,0 1 0,1 0 0,-1 0 0,0 0 0,0 0 0,1 0 0,-1-1 0,0 1 0,1 0 0,-1 0 0,1-1 0,-1 1-1,1 0 1,-1-1 0,1 1 0,-1 0 0,1-1 0,0 1 0,-1-1 0,1 1 0,0-1 0,-1 1 0,1-1 0,0 1 0,0-1 0,0 0 0,-1 0 0,1 1 0,0-1 0,0 0 0,0 0 0,0 0-1,-1 0 1,1 0 0,0 0 0,0 0 0,0 0 0,0 0 0,0 0 0,-1 0 0,1-1 0,1 1 0,42-8-231,1-14-1335,-39 18 1273,1 0 0,-1 0 0,1 1 0,0 0 0,0 1 0,0-1 1,0 1-1,1 0 0,8 0 0,-14 17 444,-2-14-162,0 0 0,0 1 0,0-1-1,0 0 1,0 0 0,0 1-1,0-1 1,0 0 0,0 1 0,0-1-1,1 0 1,-1 0 0,1 1-1,-1-1 1,1 0 0,-1 0 0,2 2-1,2-2-6,0-1-1,-1 1 1,1-1-1,0 0 1,0 0-1,-1 0 1,1-1-1,0 1 1,0-1-1,-1 0 1,1 0-1,0 0 1,-1 0-1,1-1 1,-1 0-1,0 1 1,1-1-1,-1 0 1,0-1-1,0 1 1,0 0-1,-1-1 1,4-4-1,9-8-197,-2 0-1,22-33 1,-34 47 185,15-24-92,-1 0 1,-1-1 0,-1-1 0,-2 0 0,13-44-1,-27 82 184,-12 46 1247,-9 81 0,21 0-1392,3-102-1813,-18-47 36,1-8 1841,1 0 0,1-1 0,1-1 0,1 0-1,0-1 1,2 0 0,0-1 0,2 0 0,-10-36 0,19 58 97,-1 0 0,1 1 0,0-1 1,0 0-1,-1 0 0,1 0 0,0 0 0,0 0 0,0 0 0,0 0 0,0 0 0,0 0 1,0 0-1,1 1 0,-1-1 0,0 0 0,0 0 0,1 0 0,-1 0 0,0 0 1,1 0-1,-1 1 0,1-1 0,-1 0 0,1 0 0,0 1 0,1-2 0,-1 1-32,1 0 0,0 1 0,-1-1 0,1 1 0,0 0 0,0-1 0,-1 1 0,1 0 0,0 0 0,0 0 0,-1 0 0,1 0 0,3 1 0,10 3-172,0 1 0,27 11-1,-29-11 210,-1 0-545,18 6-1310,-10-7-4317,-15-4-2823</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13.474"/>
    </inkml:context>
    <inkml:brush xml:id="br0">
      <inkml:brushProperty name="width" value="0.025" units="cm"/>
      <inkml:brushProperty name="height" value="0.025" units="cm"/>
    </inkml:brush>
  </inkml:definitions>
  <inkml:trace contextRef="#ctx0" brushRef="#br0">0 1 18802,'0'0'6438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20.577"/>
    </inkml:context>
    <inkml:brush xml:id="br0">
      <inkml:brushProperty name="width" value="0.025" units="cm"/>
      <inkml:brushProperty name="height" value="0.025" units="cm"/>
    </inkml:brush>
  </inkml:definitions>
  <inkml:trace contextRef="#ctx0" brushRef="#br0">68 0 13325,'0'0'10644,"-1"13"-10222,-5 21-233,2-12 69,0-1 1,2 1-1,-1 29 1,4-49-251,-1-1 1,1 0 0,-1 0 0,1 0 0,0 0 0,0 0 0,-1 0 0,1 0 0,0 0 0,0 0 0,0-1 0,0 1 0,0 0 0,0-1 0,0 1-1,0 0 1,0-1 0,1 1 0,-1-1 0,0 1 0,0-1 0,0 0 0,1 0 0,-1 0 0,0 1 0,0-1 0,1 0 0,-1 0 0,0-1-1,0 1 1,1 0 0,-1 0 0,0 0 0,1-1 0,47-9 127,-28 3-102,-12 4-29,1 0 0,0 0-1,-1 1 1,1 0 0,16-1 0,-24 3-7,-1 0 0,1 0 0,0 0 0,-1 1 0,1-1 0,0 1 0,0-1 0,-1 1-1,1-1 1,-1 1 0,1 0 0,-1 0 0,1 0 0,-1 0 0,1 0 0,-1 0 0,0 0 0,1 0 0,-1 0 0,0 1-1,0-1 1,0 1 0,0-1 0,0 1 0,0-1 0,-1 1 0,1-1 0,0 1 0,-1 0 0,1-1 0,-1 1-1,0 0 1,1-1 0,-1 1 0,0 0 0,0 0 0,0 2 0,-1 6 16,1 0 0,-1-1-1,-1 1 1,0-1 0,0 1 0,-1-1 0,0 0 0,-1 0-1,0 0 1,0-1 0,-1 1 0,0-1 0,-10 13-1,11-16 5,0 0 1,0 0-1,0-1 0,0 1 0,-1-1 0,0 0 0,0-1 0,0 1 0,0-1 0,-1 0 0,1 0 0,-1-1 0,0 0 0,0 0 0,0 0 0,0 0 0,0-1 0,0 0 0,0 0 0,0-1 0,0 0 0,-11-1 1,14 0-193,-1 0 1,1 0 0,0 0 0,0-1 0,0 1 0,0-1 0,0 0-1,0 0 1,0 0 0,1 0 0,-1 0 0,1-1 0,0 1 0,-1-1 0,1 0-1,0 1 1,1-1 0,-1 0 0,0 0 0,-1-4 0,-2-5-2278,0-2 1,1 1 0,-5-21 0,1-12-6540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49.940"/>
    </inkml:context>
    <inkml:brush xml:id="br0">
      <inkml:brushProperty name="width" value="0.025" units="cm"/>
      <inkml:brushProperty name="height" value="0.025" units="cm"/>
    </inkml:brush>
  </inkml:definitions>
  <inkml:trace contextRef="#ctx0" brushRef="#br0">222 1 11179,'0'0'6342,"-61"77"-3684,33-36-448,-1 7-384,0 0-609,3 1-480,3-3-481,7-8-224,8-6-64,7-12-1281,1-8-2147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20.907"/>
    </inkml:context>
    <inkml:brush xml:id="br0">
      <inkml:brushProperty name="width" value="0.025" units="cm"/>
      <inkml:brushProperty name="height" value="0.025" units="cm"/>
    </inkml:brush>
  </inkml:definitions>
  <inkml:trace contextRef="#ctx0" brushRef="#br0">0 36 14798,'0'0'8488,"52"-5"-7431,-10 5-480,9 0-513,8-3-160,1-3-1730,4-3-1794,-14-3-2626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8:21.279"/>
    </inkml:context>
    <inkml:brush xml:id="br0">
      <inkml:brushProperty name="width" value="0.025" units="cm"/>
      <inkml:brushProperty name="height" value="0.025" units="cm"/>
    </inkml:brush>
  </inkml:definitions>
  <inkml:trace contextRef="#ctx0" brushRef="#br0">179 0 12844,'0'0'8008,"22"67"-6663,-8-31-96,-4 9-288,-3 7-384,-7 10-193,0 5-192,-11 9-96,-13 6 0,-8 1-64,-6-1-64,-2-6-864,-3-16-1699,0-18-3331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6.907"/>
    </inkml:context>
    <inkml:brush xml:id="br0">
      <inkml:brushProperty name="width" value="0.025" units="cm"/>
      <inkml:brushProperty name="height" value="0.025" units="cm"/>
    </inkml:brush>
  </inkml:definitions>
  <inkml:trace contextRef="#ctx0" brushRef="#br0">38 1 12043,'0'0'11115,"-38"76"-11019,38-43-64,0 3-32,0 0 0,0-1-96,3-7-737,2-2-929,-1-9-480,-1-6-1281,-1-8-961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7.252"/>
    </inkml:context>
    <inkml:brush xml:id="br0">
      <inkml:brushProperty name="width" value="0.025" units="cm"/>
      <inkml:brushProperty name="height" value="0.025" units="cm"/>
    </inkml:brush>
  </inkml:definitions>
  <inkml:trace contextRef="#ctx0" brushRef="#br0">34 97 6919,'-5'-11'3379,"2"5"-2442,-18-34 1382,20 38-1858,0-1 0,0 1 0,1 0 0,-1-1 0,1 1 0,-1-1 0,1 1 0,0-1 0,0 1 1,1-5-1,-1 6-352,1 1 1,0-1-1,-1 0 1,1 1-1,-1-1 1,1 1-1,0-1 1,0 1 0,-1-1-1,1 1 1,0-1-1,0 1 1,0 0-1,-1-1 1,1 1-1,0 0 1,0 0-1,0 0 1,0-1 0,0 1-1,0 0 1,-1 0-1,2 1 1,28-1 233,-23 0-112,16 0-186,0 1 0,0 0 0,0 2 0,0 1 0,0 1 0,-1 1 1,0 1-1,0 0 0,0 2 0,24 14 0,-43-22-13,-1 1 0,0-1 1,0 1-1,1-1 0,-1 1 0,0 0 0,-1 0 1,1 0-1,0 0 0,-1 0 0,1 1 0,-1-1 0,1 0 1,-1 1-1,0-1 0,0 1 0,0-1 0,0 1 1,-1 0-1,1-1 0,-1 4 0,0-2 75,0-1 0,-1 1 0,0-1 0,0 1 0,0-1 0,0 0 0,-1 0 0,1 1 0,-1-1 0,0 0 0,0 0 0,0 0 0,0-1 0,-3 4 0,-7 6 357,0-1 0,-1 0 1,0-1-1,-1-1 0,-22 12 0,6-3 193,-2-2 0,0-1-1,0-2 1,-56 16-1,104-35-3468,1 0-1,-1 0 0,30-18 0,-27 13-504,28-14-6319</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7.610"/>
    </inkml:context>
    <inkml:brush xml:id="br0">
      <inkml:brushProperty name="width" value="0.025" units="cm"/>
      <inkml:brushProperty name="height" value="0.025" units="cm"/>
    </inkml:brush>
  </inkml:definitions>
  <inkml:trace contextRef="#ctx0" brushRef="#br0">62 0 17745,'0'0'3972,"-42"68"-2275,31-41-768,4-2-352,5-5-289,2-5-224,5-5-32,11-7-577,0-3-736,2 0-833,-3-6-1761,-1-4-3044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7.940"/>
    </inkml:context>
    <inkml:brush xml:id="br0">
      <inkml:brushProperty name="width" value="0.025" units="cm"/>
      <inkml:brushProperty name="height" value="0.025" units="cm"/>
    </inkml:brush>
  </inkml:definitions>
  <inkml:trace contextRef="#ctx0" brushRef="#br0">1 212 14958,'0'0'7367,"11"4"-6860,-4-1-457,-2 0-30,1-1 1,0 0-1,0 0 1,0 0-1,0 0 1,0-1 0,0 0-1,1-1 1,-1 1-1,0-1 1,0 0-1,1-1 1,-1 0-1,11-2 1,-4-2 40,-1 0 0,0-1 0,16-10 1,-25 14-48,-1 1 0,0-1 0,1 1 0,-1-1 0,0 0 0,0 0 0,0 0 0,0 0 0,0 0 0,-1 0 0,1 0 0,0-1 0,-1 1 0,0-1 0,0 1 0,0-1 0,0 0 1,0 1-1,0-1 0,-1 0 0,1 1 0,-1-1 0,1-3 0,-2 5 19,1 0-1,-1 1 1,0-1 0,1 0-1,-1 1 1,0-1 0,1 0-1,-1 1 1,0-1 0,0 1 0,0-1-1,1 1 1,-1-1 0,0 1-1,0 0 1,0 0 0,0-1-1,0 1 1,0 0 0,0 0 0,0 0-1,0 0 1,1 0 0,-1 0-1,0 0 1,-1 0 0,-27 4 787,23-1-712,0 1 1,1-1-1,-1 2 1,1-1-1,0 0 1,0 1-1,1 0 1,-1 0-1,1 0 1,0 1-1,1-1 1,-5 8 0,5-8-18,1 0 0,-1 0 0,1 0 0,0 1 0,0-1 0,0 0 0,1 1 0,0-1 0,0 1 0,0 0 0,1-1 0,0 1 0,0 0 0,1 10 0,0-15-82,0 1 0,0-1-1,0 1 1,1-1 0,-1 0 0,0 1 0,1-1 0,-1 0 0,0 0 0,1 0 0,0 0 0,-1 0-1,1-1 1,-1 1 0,1 0 0,0-1 0,0 1 0,-1-1 0,1 1 0,0-1 0,0 0 0,-1 0-1,1 0 1,2 0 0,47-3-407,-46 1 40,0 1 0,0-1 0,0 0 0,0 0 1,0 0-1,-1-1 0,1 0 0,7-6 0,15-20-5048,-12 2-1454</inkml:trace>
  <inkml:trace contextRef="#ctx0" brushRef="#br0" timeOffset="1">183 0 17392,'0'0'6919,"48"28"-8905,-18-26-3779</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8.294"/>
    </inkml:context>
    <inkml:brush xml:id="br0">
      <inkml:brushProperty name="width" value="0.025" units="cm"/>
      <inkml:brushProperty name="height" value="0.025" units="cm"/>
    </inkml:brush>
  </inkml:definitions>
  <inkml:trace contextRef="#ctx0" brushRef="#br0">26 1 16400,'0'0'8637,"-5"9"-7890,-14 27-512,18-36-262,1 1 0,0-1-1,0 0 1,0 1 0,0-1 0,0 0-1,-1 1 1,1-1 0,0 0-1,0 1 1,0-1 0,0 0-1,0 1 1,0-1 0,0 1 0,0-1-1,1 0 1,-1 1 0,0-1-1,0 0 1,0 1 0,0-1 0,0 0-1,0 1 1,1-1 0,-1 0-1,0 0 1,0 1 0,1-1 0,-1 0-1,0 1 1,0-1 0,1 0-1,-1 0 1,0 0 0,0 1-1,1-1 1,-1 0 0,0 0 0,1 0-1,-1 0 1,0 0 0,1 0-1,-1 1 1,1-1 0,-1 0 0,0 0-1,1 0 1,0 0 0,22 1-1362,-18-1 955,1 0 313,-1 1 0,1 1-1,-1-1 1,1 1 0,-1 0-1,1 0 1,-1 1 0,0-1-1,0 1 1,0 1 0,-1-1-1,1 0 1,-1 1-1,0 0 1,7 7 0,-8-7 276,0 0 1,0 0-1,-1 0 1,1 0 0,-1 1-1,0-1 1,0 1-1,-1-1 1,1 1-1,-1 0 1,0-1 0,0 1-1,0 0 1,-1 0-1,0 0 1,0 0-1,0 0 1,-2 8 0,1-10-10,0 0 0,-1-1 1,0 1-1,1 0 0,-1-1 0,0 1 1,0-1-1,-1 1 0,1-1 1,0 0-1,-1 0 0,1 0 1,-1 0-1,0-1 0,0 1 1,0-1-1,1 1 0,-1-1 1,-1 0-1,1 0 0,0 0 1,0-1-1,0 1 0,-4-1 1,2 1-199,0-1 0,0 1 1,0-1-1,0 0 1,1-1-1,-1 1 0,-7-3 1,10 3-297,0-1 1,0 1 0,0-1 0,0 0-1,0 0 1,0 0 0,0 0 0,1 0-1,-1-1 1,0 1 0,1 0-1,-1-1 1,1 1 0,-1-1 0,1 0-1,-2-1 1,-5-17-9214</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9.150"/>
    </inkml:context>
    <inkml:brush xml:id="br0">
      <inkml:brushProperty name="width" value="0.025" units="cm"/>
      <inkml:brushProperty name="height" value="0.025" units="cm"/>
    </inkml:brush>
  </inkml:definitions>
  <inkml:trace contextRef="#ctx0" brushRef="#br0">174 36 13805,'0'0'10623,"-12"-8"-9774,-39-19-411,48 27-419,0 0 1,-1-1-1,1 1 0,0 1 1,0-1-1,0 0 0,0 1 0,0-1 1,0 1-1,0 0 0,0 0 1,0 0-1,0 1 0,0-1 1,1 1-1,-6 3 0,-35 28 235,43-32-252,0-1 0,0 0 0,0 0 0,-1 0 0,1 0 0,0 0 0,0 1 0,0-1 0,0 0 0,0 0 0,0 0 0,0 0 0,-1 1 0,1-1 0,0 0 0,0 0 0,0 0 0,0 1 0,0-1 0,0 0 0,0 0 0,0 0 0,0 1 0,0-1 0,0 0 0,0 0 0,0 0 0,0 1 0,0-1 0,0 0 0,1 0 0,-1 0 0,0 1 0,0-1 0,0 0 0,0 0 0,0 0 0,0 0 0,0 1 1,1-1-1,-1 0 0,0 0 0,0 0 0,0 0 0,1 0 0,14 7 42,35 4-32,-22-6-1,-22-3-16,1 1 1,-1-1-1,0 1 0,0 0 1,0 0-1,0 1 1,0 0-1,-1 0 0,1 0 1,-1 1-1,0 0 0,-1 0 1,7 8-1,-9-10 38,0 1-1,0-1 1,0 1 0,-1-1-1,1 1 1,-1-1 0,0 1-1,0 0 1,-1-1 0,1 1-1,-1 0 1,1 0 0,-1 0-1,0-1 1,-1 1 0,1 0-1,-1 0 1,0-1 0,0 1-1,0 0 1,0-1 0,0 1-1,-1-1 1,0 1 0,1-1-1,-4 4 1,0 0 99,0-1 0,0 0 0,-1 0 0,0-1-1,0 1 1,0-1 0,0 0 0,-1-1 0,0 0 0,0 0 0,0 0 0,-1-1 0,1 0 0,-1 0 0,0-1 0,1 0 0,-1-1 0,0 1 0,0-1-1,-11-1 1,17 0-175,1 1-1,0-1 0,-1-1 0,1 1 0,0 0 1,-1 0-1,1 0 0,-1-1 0,1 1 0,0-1 1,0 1-1,-1-1 0,1 1 0,0-1 1,0 0-1,0 1 0,0-1 0,0 0 0,0 0 1,0 0-1,0 0 0,0 0 0,0 0 0,0 0 1,0 0-1,1-1 0,-1 1 0,0 0 0,1 0 1,-1-1-1,1 1 0,0 0 0,-1-1 0,1 1 1,0 0-1,0-1 0,0 1 0,0 0 0,0-1 1,0 1-1,0-1 0,0 1 0,1 0 1,-1-1-1,0 1 0,1 0 0,0-2 0,1-3-670,0 1 0,0-1 0,0 1 0,1 0 0,-1 0 0,1 0 0,1 0 0,-1 1 0,1-1 0,5-4 0,20-13-4875,5 4-710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39.550"/>
    </inkml:context>
    <inkml:brush xml:id="br0">
      <inkml:brushProperty name="width" value="0.025" units="cm"/>
      <inkml:brushProperty name="height" value="0.025" units="cm"/>
    </inkml:brush>
  </inkml:definitions>
  <inkml:trace contextRef="#ctx0" brushRef="#br0">0 135 9033,'0'0'8706,"9"-1"-6773,-5 0-1758,0 1 1,0-1-1,0 0 1,0 0-1,0-1 1,0 1-1,0-1 1,-1 0-1,1 0 1,-1 0-1,4-3 1,-5 3-101,0 1 0,-1-1 0,1 0 1,-1 1-1,1-1 0,-1 0 0,0 0 1,0 0-1,0 0 0,0 0 0,0 0 0,0 0 1,-1-1-1,1 1 0,-1 0 0,1 0 1,-1 0-1,0-1 0,0 1 0,0 0 0,0 0 1,0-1-1,-1 1 0,1 0 0,0 0 1,-1-1-1,-2-3 0,3 6-46,0-1 0,0 1-1,0 0 1,0-1 0,0 1 0,0 0-1,-1-1 1,1 1 0,0 0 0,0-1 0,-1 1-1,1 0 1,0 0 0,0-1 0,-1 1-1,1 0 1,0 0 0,-1-1 0,1 1 0,0 0-1,-1 0 1,1 0 0,0 0 0,-1 0 0,1 0-1,0-1 1,-1 1 0,1 0 0,-1 0-1,1 0 1,0 0 0,-1 0 0,1 0 0,0 0-1,-1 0 1,1 1 0,-1-1 0,1 0 0,0 0-1,-1 0 1,1 0 0,0 0 0,-1 1-1,1-1 1,0 0 0,-1 0 0,1 1 0,0-1-1,0 0 1,-1 0 0,1 1 0,0-1 0,0 0-1,-1 1 1,-11 16 368,10-12-368,1-1-1,0 0 1,0 0-1,0 0 0,0 1 1,1-1-1,0 0 0,0 1 1,0-1-1,0 1 1,1-1-1,1 8 0,-1-10-19,0 0-1,0 0 1,0 0-1,1 0 1,-1 0-1,0 0 1,1 0-1,-1-1 1,1 1-1,0-1 1,-1 1-1,1-1 1,0 1-1,0-1 1,0 0-1,0 0 1,0 0-1,0 0 0,0 0 1,1-1-1,-1 1 1,0 0-1,0-1 1,1 0-1,-1 0 1,3 1-1,9-1-18,0-1-1,-1 0 0,1-1 0,0 0 1,-1-1-1,1-1 0,-1 0 1,0-1-1,0 0 0,0-1 0,13-8 1,31-13-833,-56 26 839,-1 1-1,1 0 1,-1 0 0,0 0 0,1-1-1,-1 1 1,1 0 0,-1 0 0,1 0-1,-1 0 1,0 0 0,1 0 0,-1 0-1,1 0 1,-1 0 0,1 0 0,-1 0-1,1 1 1,-1-1 0,0 0 0,1 0-1,-1 0 1,1 0 0,-1 1 0,0-1 0,1 0-1,-1 0 1,0 1 0,1-1 0,-1 0-1,0 1 1,1-1 0,-1 0 0,1 1-1,4 22 302,-9 39 689,3-40-770,1-22-209,0 1 0,1-1 0,-1 0 0,0 0 1,1 1-1,-1-1 0,0 0 0,1 0 0,-1 0 0,1 1 0,-1-1 0,1 0 0,-1 0 0,0 0 0,1 0 0,-1 0 0,1 0 0,-1 0 0,1 0 0,-1 0 0,0 0 0,1 0 0,-1-1 0,1 1 0,-1 0 0,0 0 0,1 0 0,-1 0 0,1-1 0,-1 1 0,0 0 0,1 0 0,-1-1 0,1 1 0,15-8 89,2-7-1002,0 0-1,-1 0 1,29-36 0,9-23-11527,-40 51 5760</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0.189"/>
    </inkml:context>
    <inkml:brush xml:id="br0">
      <inkml:brushProperty name="width" value="0.025" units="cm"/>
      <inkml:brushProperty name="height" value="0.025" units="cm"/>
    </inkml:brush>
  </inkml:definitions>
  <inkml:trace contextRef="#ctx0" brushRef="#br0">18 35 7719,'0'0'10650,"2"12"-10319,1 5-82,-2 0 1,0 0-1,-1 0 0,0 1 0,-6 32 0,0-29 78,2 0 0,0 1 0,0 29 0,4-50-313,0-1 0,0 1 0,0 0 0,0-1 0,0 1 0,0 0 0,0-1 0,0 1 0,0 0 0,1 0 0,-1-1-1,0 1 1,0-1 0,1 1 0,-1 0 0,1-1 0,-1 1 0,0-1 0,1 1 0,-1-1 0,1 1 0,-1-1 0,1 1 0,0-1 0,-1 1 0,1-1 0,-1 0 0,1 1 0,1-1 0,24-1 149,-19-1-168,0 0-1,-1-1 1,1 0 0,-1 0-1,11-7 1,-5-1-200,1 0-1,-2 0 1,1-2-1,-2 1 1,0-1 0,16-28-1,38-92 74,-49 98 351,-7 24 207,-7 27-267,-7 27 142,-1-19 102,2 1 1,1 0-1,1-1 0,1 1 0,1 37 0,1-59-348,1-1 1,0 0-1,-1 0 1,1 0 0,0 0-1,0 0 1,0 0-1,0 0 1,0 0-1,0 0 1,1-1 0,-1 1-1,1 0 1,-1-1-1,1 1 1,-1-1-1,1 0 1,0 1 0,0-1-1,0 0 1,0 0-1,0 0 1,4 1-1,-5-2-30,0 1 0,0-1 0,0 0 0,0 0 0,0 1 0,0-1 0,0 0 0,0 0-1,0 0 1,0 0 0,1 0 0,-1-1 0,0 1 0,0 0 0,0 0 0,0-1 0,0 1-1,0 0 1,0-1 0,0 1 0,0-1 0,0 0 0,0 1 0,0-1 0,-1 0 0,1 1 0,0-1-1,0 0 1,-1 0 0,1 0 0,0 0 0,-1 0 0,1 0 0,-1 0 0,1 0 0,-1 0 0,0 0-1,1 0 1,-1 0 0,0 0 0,0 0 0,1 0 0,-1 0 0,0 0 0,0 0 0,-1-2-1,1 0-24,0 0-1,0 0 0,0 0 1,-1 0-1,1 0 1,-1 0-1,0 0 0,0 0 1,0 1-1,0-1 0,-2-3 1,0 2-648,-1-1 0,1 0 1,-1 1-1,0 0 1,0 0-1,0 0 0,-1 0 1,-9-5-1,-46-21-2931,22 17 9311,50 13-3853,17 0-1101,-9 1-797,0-1 0,0 0 0,0-2 0,0 0 1,-1-1-1,31-10 0,-34 4-3013,-3-3-2376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4.126"/>
    </inkml:context>
    <inkml:brush xml:id="br0">
      <inkml:brushProperty name="width" value="0.025" units="cm"/>
      <inkml:brushProperty name="height" value="0.025" units="cm"/>
    </inkml:brush>
  </inkml:definitions>
  <inkml:trace contextRef="#ctx0" brushRef="#br0">0 314 4644,'0'0'6401,"10"0"-5926,508-37 4532,7-44-3577,334-33-1253,-119 108 599,-174 7 365,-532-1-1093,-1-3 0,0 0 0,0-3 0,0 0 0,-1-2 0,0-2 0,0 0 0,30-17 0,-62 27-65,0 0-1,0 0 0,0 0 0,-1 0 1,1 0-1,0 0 0,0 0 0,0 0 1,0 0-1,0 0 0,0 0 0,0 0 1,0-1-1,0 1 0,0 0 0,0 0 0,0 0 1,0 0-1,0 0 0,0 0 0,0 0 1,0 0-1,0-1 0,0 1 0,0 0 1,0 0-1,0 0 0,0 0 0,0 0 1,0 0-1,0 0 0,0 0 0,0 0 1,0-1-1,0 1 0,0 0 0,0 0 1,0 0-1,0 0 0,0 0 0,0 0 0,1 0 1,-1 0-1,0 0 0,0 0 0,-16 0-2662,6 0-10,-11 0-4848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1.545"/>
    </inkml:context>
    <inkml:brush xml:id="br0">
      <inkml:brushProperty name="width" value="0.025" units="cm"/>
      <inkml:brushProperty name="height" value="0.025" units="cm"/>
    </inkml:brush>
  </inkml:definitions>
  <inkml:trace contextRef="#ctx0" brushRef="#br0">0 139 13677,'1'-3'4495,"10"-16"-1997,-3 13-2030,0-1 0,0 1 0,1 1 0,0-1 0,0 1 0,1 1 0,-1 0 0,11-3 0,-19 7-466,-1 1-1,1-1 0,0 0 1,-1 0-1,1 1 1,-1-1-1,1 0 0,-1 1 1,1-1-1,-1 0 0,1 1 1,-1-1-1,0 1 1,1-1-1,-1 1 0,0-1 1,1 1-1,-1-1 1,0 1-1,1 0 0,-1-1 1,0 1-1,0-1 1,0 1-1,0 0 0,0-1 1,1 1-1,-1-1 0,0 1 1,0 0-1,-1-1 1,1 1-1,0-1 0,0 1 1,0 0-1,-1 29 47,0-28-44,-3 26 22,2-22-26,1 0 0,0 0 0,0 0 0,1 0 0,-1 0 0,1 0 0,1 0 0,-1 0 0,2 8 0,-1-13 1,0 0 0,0 0-1,0 0 1,0 0 0,0 0-1,0 0 1,0 0-1,0-1 1,0 1 0,0 0-1,0-1 1,1 1 0,-1 0-1,0-1 1,0 0 0,1 1-1,-1-1 1,0 0-1,1 1 1,-1-1 0,0 0-1,1 0 1,-1 0 0,1 0-1,-1 0 1,0-1 0,1 1-1,-1 0 1,2-2-1,42-12 77,-21-1-45,0-1-1,-2-1 1,0 0-1,0-2 0,-2 0 1,0-2-1,17-23 0,-44 84-63,1-24 194,1 0 0,1 1-1,1-1 1,0 1 0,1-1-1,1 25 1,1-40-127,0 1-1,0 0 1,0-1 0,0 1 0,0 0-1,0 0 1,1-1 0,-1 1 0,1-1-1,0 1 1,-1 0 0,1-1 0,0 1-1,0-1 1,0 0 0,0 1-1,0-1 1,0 0 0,0 1 0,0-1-1,1 0 1,-1 0 0,0 0 0,1 0-1,-1 0 1,1 0 0,-1-1 0,1 1-1,-1 0 1,1-1 0,0 1-1,-1-1 1,1 0 0,0 1 0,-1-1-1,1 0 1,0 0 0,0 0 0,-1 0-1,1 0 1,0-1 0,-1 1-1,1 0 1,0-1 0,-1 1 0,3-2-1,4 0 39,0-1 0,-1 1 0,1-1-1,-1-1 1,0 0 0,0 0-1,0 0 1,-1-1 0,7-5 0,-6 3-46,0-1 0,-1 0 0,0 0 0,0-1 0,-1 0 0,0 0 0,-1 0 0,0 0-1,0-1 1,-1 0 0,0 0 0,-1 0 0,0 0 0,-1 0 0,0 0 0,0 0 0,-2-15 0,-3 7 12,-5 15-73,7 4 31,1 0 0,0 0 0,0 0-1,-1 0 1,1 0 0,0 0 0,0 0-1,0 1 1,0-1 0,0 0 0,0 0-1,0 1 1,1-1 0,-1 1 0,0-1-1,1 1 1,-2 2 0,0 4 18,0-1 0,1 1 0,0-1 0,0 1 0,0 12 0,1-18-6,0-1 0,1 1 0,-1-1 0,0 0 0,0 1 0,1-1 0,-1 1 0,1-1 0,-1 0 0,1 1-1,-1-1 1,1 0 0,0 0 0,0 0 0,-1 1 0,1-1 0,0 0 0,0 0 0,0 0 0,0 0 0,1 0 0,-1-1 0,0 1 0,0 0 0,0 0 0,1-1 0,-1 1 0,0-1 0,1 1 0,-1-1 0,1 0 0,-1 1 0,0-1 0,1 0 0,-1 0 0,2 0 0,4 0 10,-1 0-1,0-1 1,0 1 0,0-1 0,0-1 0,0 1 0,0-1 0,0 0 0,0 0-1,-1-1 1,1 0 0,-1 0 0,0 0 0,9-7 0,-6 3-50,1-2 1,-1 1-1,-1-1 1,0-1-1,0 1 1,10-19-1,-22 39 25,0 1 0,2 0 0,-1 0 0,2 1 0,-1-1 0,0 25-1,3-36 16,1 1 1,-1-1-1,0 0 0,1 1 0,-1-1 0,1 1 0,-1-1 0,1 0 0,0 1 0,0-1 0,0 0 0,-1 0 0,1 0 0,0 0 0,0 0 0,1 0 0,-1 0 0,0 0 0,0 0 0,0 0 0,1 0 0,-1-1 0,0 1 0,1 0 0,-1-1 1,0 1-1,1-1 0,-1 0 0,1 0 0,-1 1 0,1-1 0,-1 0 0,1 0 0,-1 0 0,1 0 0,-1-1 0,1 1 0,2-1 0,3 1 3,0-1 0,0-1 0,0 1 0,0-1 0,-1 0 0,1 0 0,7-4 0,-8 3-23,0-1 1,0 1-1,0-1 0,0-1 0,-1 1 1,0-1-1,0 1 0,0-2 1,0 1-1,-1 0 0,0-1 1,0 0-1,0 0 0,-1 0 1,0 0-1,0-1 0,-1 1 1,0-1-1,0 0 0,0 1 1,1-14-1,-3 20 9,0-1 0,0 1 0,0 0 0,0-1-1,1 1 1,-1 0 0,0 0 0,0-1 0,0 1 0,0 0 0,0-1 0,0 1-1,0 0 1,-1-1 0,1 1 0,0 0 0,0 0 0,0-1 0,0 1 0,0 0 0,0 0-1,0-1 1,-1 1 0,1 0 0,0 0 0,0-1 0,0 1 0,-1 0 0,1 0-1,0 0 1,0-1 0,0 1 0,-1 0 0,1 0 0,0 0 0,-1 0 0,1 0 0,0 0-1,0-1 1,-1 1 0,1 0 0,-1 0 0,-11 9-79,-10 18 39,17-22 74,1 0-1,0 1 0,1-1 0,-1 1 1,1 0-1,0 0 0,1 0 1,0 0-1,0 1 0,0-1 0,0 1 1,1-1-1,0 9 0,9 6-20,-6-19-58,-1 0 1,0 0-1,0 0 0,0 1 1,0-1-1,0 1 1,0-1-1,-1 1 1,1-1-1,-1 6 0,2-8-810,0 0-1,0 1 0,0-1 1,0 0-1,0 0 0,0 0 0,0 0 1,-1 0-1,1 0 0,0-1 1,0 1-1,0-1 0,0 1 1,0-1-1,-1 0 0,1 0 0,3-2 1,3-6-6259</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1.886"/>
    </inkml:context>
    <inkml:brush xml:id="br0">
      <inkml:brushProperty name="width" value="0.025" units="cm"/>
      <inkml:brushProperty name="height" value="0.025" units="cm"/>
    </inkml:brush>
  </inkml:definitions>
  <inkml:trace contextRef="#ctx0" brushRef="#br0">0 6 13645,'0'0'9705,"54"-6"-23510</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2.367"/>
    </inkml:context>
    <inkml:brush xml:id="br0">
      <inkml:brushProperty name="width" value="0.025" units="cm"/>
      <inkml:brushProperty name="height" value="0.025" units="cm"/>
    </inkml:brush>
  </inkml:definitions>
  <inkml:trace contextRef="#ctx0" brushRef="#br0">139 89 10122,'0'0'11621,"-11"-2"-10105,8 0-1431,-1 1 0,0 0-1,1 0 1,-1 1-1,0-1 1,0 1 0,1 0-1,-1 0 1,0 0-1,0 0 1,0 1 0,1 0-1,-1 0 1,0 0-1,1 0 1,-1 0 0,1 0-1,-1 1 1,1 0-1,0 0 1,-1 0 0,1 0-1,0 0 1,0 1-1,1-1 1,-1 1 0,0 0-1,1 0 1,0 0-1,0 0 1,-1 0 0,-1 6-1,1-4 6,0 0 1,1 1-1,0-1 0,0 0 0,1 1 0,-1-1 0,0 11 0,1-15-80,1 1 1,0-1-1,0 0 0,0 1 0,0-1 1,1 0-1,-1 0 0,0 1 0,1-1 1,-1 0-1,0 1 0,1-1 0,0 0 1,-1 0-1,1 0 0,0 1 0,-1-1 1,1 0-1,0 0 0,0 0 0,0 0 1,0 0-1,0-1 0,0 1 0,0 0 1,0 0-1,0-1 0,0 1 0,1 0 1,-1-1-1,0 0 0,0 1 0,1-1 1,-1 0-1,0 1 0,1-1 0,1 0 1,6 0 1,0 0 1,0 0-1,0-1 1,0 0-1,-1-1 0,1 0 1,-1 0-1,1-1 1,-1 0-1,0 0 1,0-1-1,0 0 1,0-1-1,-1 0 1,0 0-1,0 0 1,11-11-1,-11 9-13,0 0 1,-1-1-1,0 1 1,0-1-1,0-1 0,-1 1 1,-1-1-1,1 1 0,-1-2 1,-1 1-1,0 0 0,0 0 1,-1-1-1,0 0 1,0 1-1,0-12 0,-25 58-207,20-29 208,-1 1 11,0 0 0,0 1-1,1-1 1,0 1 0,0 0-1,1 0 1,1 0 0,0 0-1,0 0 1,1 19-1,1-27-6,-1-1-1,1 0 0,0 1 0,0-1 1,-1 0-1,1 0 0,0 0 0,0 0 1,0 0-1,0 0 0,0 0 0,0 0 1,1 0-1,-1 0 0,0-1 0,0 1 1,1 0-1,-1-1 0,0 1 0,1-1 0,-1 0 1,0 1-1,1-1 0,-1 0 0,1 0 1,2 0-1,43 0 81,-39 0-79,4-2-277,-1 1 0,0-1 0,0-1 1,19-6-1,-24 7 159,-1 0 0,0 0 0,0-1-1,-1 1 1,1-1 0,0 0 0,-1 0 0,0-1 0,0 1 0,0-1 0,0 0-1,3-5 1,-5 4 183,-10 11 239,-11 15 412,-1 25 164,18-21-606,2-25-273,0 1 1,0 0 0,1-1 0,-1 1 0,0-1-1,0 1 1,1 0 0,-1-1 0,0 1-1,1-1 1,-1 1 0,1-1 0,-1 1-1,0-1 1,1 0 0,-1 1 0,1-1-1,-1 1 1,1-1 0,0 0 0,-1 1 0,1-1-1,-1 0 1,1 0 0,-1 1 0,1-1-1,0 0 1,-1 0 0,2 0 0,6 1-81,-1-1 0,1-1 0,0 1 0,-1-1 0,1 0 1,0-1-1,-1 0 0,1 0 0,-1-1 0,0 1 0,0-2 0,0 1 1,0-1-1,0 0 0,-1 0 0,0-1 0,9-7 0,-15 11 100,1 1-1,0-1 1,-1 0-1,1 1 0,-1-1 1,1 1-1,-1-1 1,1 0-1,-1 1 1,1-1-1,-1 0 0,0 0 1,1 1-1,-1-1 1,0 0-1,0 0 1,0 1-1,1-1 0,-1 0 1,0 0-1,0 0 1,0 0-1,0 1 1,0-1-1,-1 0 0,1 0 1,0 0-1,0 1 1,0-1-1,-1 0 0,1 0 1,0 1-1,-1-1 1,1 0-1,-1 0 1,1 1-1,-1-1 0,1 1 1,-1-1-1,0 0 1,-34-19 798,18 11-726,19 8-200,0 0 0,0 0-1,0 0 1,0 0 0,1 0 0,-1 1 0,0-1 0,1 1-1,-1-1 1,0 1 0,1 0 0,3 0 0,-4 0-33,67-10-6607,-24-1-1639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3.318"/>
    </inkml:context>
    <inkml:brush xml:id="br0">
      <inkml:brushProperty name="width" value="0.025" units="cm"/>
      <inkml:brushProperty name="height" value="0.025" units="cm"/>
    </inkml:brush>
  </inkml:definitions>
  <inkml:trace contextRef="#ctx0" brushRef="#br0">72 195 11371,'0'0'12337,"-9"-3"-11729,7 1-589,0 1-1,0 0 0,0 0 0,0 1 0,-1-1 1,1 0-1,0 1 0,0-1 0,-1 1 1,1 0-1,0 0 0,-1 0 0,1 0 0,0 0 1,-1 0-1,-2 1 0,3 1-8,0-1 0,1 1-1,-1-1 1,1 1 0,-1 0 0,1 0-1,-1 0 1,1 0 0,0 0 0,0 0-1,0 0 1,0 0 0,0 0-1,0 0 1,1 1 0,-1-1 0,1 0-1,0 0 1,-1 1 0,1-1 0,0 0-1,1 3 1,-2-4-6,1 0 0,0 0 1,0 0-1,0 0 0,0 0 0,0 0 0,0 0 0,0 0 0,1 0 0,-1 0 1,0-1-1,0 1 0,1 0 0,-1 0 0,1 0 0,-1 0 0,0 0 0,1-1 1,0 1-1,-1 0 0,1 0 0,-1-1 0,1 1 0,0-1 0,0 1 0,-1 0 1,1-1-1,0 1 0,0-1 0,0 0 0,-1 1 0,1-1 0,0 0 0,0 1 1,0-1-1,0 0 0,0 0 0,0 0 0,0 0 0,0 0 0,0 0 0,0 0 1,-1 0-1,1 0 0,0 0 0,0 0 0,0-1 0,0 1 0,0 0 0,0-1 1,0 1-1,-1-1 0,3 0 0,4-2 22,0 0 0,0 0 0,0 0 0,0-1 0,9-7 0,-2 0-12,0-1 0,0-1-1,-1 0 1,-1-1 0,0 0 0,-1-1-1,-1 0 1,0-1 0,-1 0-1,-1-1 1,0 1 0,-1-2 0,5-20-1,-53 128 3,36-73 207,0 1 0,1-1 0,0 1 0,2 0 0,0 0 0,1 0 0,2 25-1,-1-40-184,1-1-1,-1 0 0,1 0 0,0 0 0,0 0 0,0 0 0,0-1 0,0 1 1,0 0-1,0 0 0,1-1 0,-1 1 0,1 0 0,-1-1 0,1 0 0,0 1 1,-1-1-1,1 0 0,0 0 0,0 0 0,0 0 0,0 0 0,0 0 0,0-1 1,0 1-1,0 0 0,0-1 0,0 0 0,0 0 0,1 1 0,-1-1 0,0 0 1,0-1-1,4 0 0,2 1 7,1-1 1,-1-1-1,1 1 1,-1-1-1,0-1 0,0 1 1,12-7-1,-8 2-23,-2 0-1,1 0 0,-1-1 0,0 0 0,14-15 0,-19 17-23,-1 1-1,1-1 0,-1 0 0,0 0 0,0 0 0,-1 0 0,0-1 0,0 1 1,-1-1-1,0 0 0,3-10 0,-5 17 3,0-1-1,0 1 1,0 0-1,0 0 1,0 0-1,0 0 1,0 0-1,0 0 1,0 0-1,0-1 1,0 1-1,0 0 1,0 0-1,0 0 1,0 0 0,0 0-1,0-1 1,0 1-1,0 0 1,0 0-1,0 0 1,0 0-1,0 0 1,0 0-1,0-1 1,0 1-1,0 0 1,0 0-1,0 0 1,0 0 0,0 0-1,0 0 1,0-1-1,-1 1 1,1 0-1,0 0 1,0 0-1,0 0 1,0 0-1,0 0 1,0 0-1,0 0 1,-1 0-1,1 0 1,0 0-1,0 0 1,0 0 0,0 0-1,0 0 1,-1 0-1,1 0 1,0 0-1,0 0 1,0 0-1,0 0 1,0 0-1,-1 0 1,-9 7-55,-8 15 37,13-15 100,1 1 1,0 0-1,0 0 1,1 1 0,0-1-1,0 1 1,1 0-1,0-1 1,0 1-1,0 17 1,3-25-65,-1 1 0,1 0 0,-1-1 0,1 1 0,0-1 0,-1 0 0,1 1 1,0-1-1,0 1 0,0-1 0,0 0 0,0 0 0,0 0 0,1 0 0,-1 0 0,0 0 1,1 0-1,-1 0 0,0 0 0,1 0 0,-1-1 0,1 1 0,-1 0 0,1-1 0,-1 0 0,1 1 1,0-1-1,-1 0 0,1 0 0,0 0 0,-1 0 0,2 0 0,57-3 118,-48 0-120,-1 0 0,0 0 0,1-1 0,-1 0-1,-1-1 1,1-1 0,-1 1 0,12-9 0,-18 11-19,0 0-1,0 1 1,-1-1 0,1-1 0,-1 1 0,1 0 0,-1-1-1,0 0 1,0 1 0,-1-1 0,1-1 0,-1 1-1,0 0 1,0 0 0,0-1 0,-1 1 0,1-1-1,-1 0 1,0 1 0,-1-1 0,1 0 0,-1-6-1,0 10-1,0 0 0,0 0-1,0 0 1,-1 0 0,1 0-1,0 0 1,-1 1 0,1-1-1,0 0 1,-1 0 0,1 0-1,-1 0 1,0 1 0,1-1-1,-1 0 1,1 1 0,-1-1-1,0 0 1,0 1-1,1-1 1,-1 1 0,0-1-1,0 1 1,0-1 0,0 1-1,0 0 1,0-1 0,0 1-1,1 0 1,-1 0 0,0 0-1,0 0 1,0 0 0,0 0-1,0 0 1,0 0 0,0 0-1,0 0 1,0 0-1,0 0 1,0 1 0,0-1-1,0 0 1,-1 2 0,-1-1-12,-1 0 1,1 0 0,0 1 0,0 0 0,0-1-1,0 1 1,0 0 0,0 1 0,0-1 0,-4 5-1,3-2 18,1 0-1,0 1 1,0-1 0,0 0-1,1 1 1,0 0-1,0 0 1,0 0-1,1 0 1,0 0-1,0 0 1,0 0 0,1 7-1,0-11 14,0 1 0,1-1 0,-1 1 0,1-1 0,0 1 0,0-1-1,0 0 1,0 1 0,0-1 0,0 0 0,1 0 0,-1 0 0,1 0 0,-1 0 0,1 0 0,0 0-1,0 0 1,0-1 0,0 1 0,0 0 0,0-1 0,0 0 0,1 0 0,-1 0 0,0 0 0,1 0-1,-1 0 1,0 0 0,1-1 0,0 1 0,-1-1 0,1 0 0,2 0 0,15 2-143,0 0 1,1-2-1,30-3 0,-43 2-528,-1 0-1,0-1 0,1 0 0,-1-1 1,11-4-1,-15 5-240,1 0 0,-1 0 0,1-1 1,-1 1-1,0-1 0,0 0 0,0 0 0,0 0 0,-1 0 0,1 0 0,2-5 1,4-17-12496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3.662"/>
    </inkml:context>
    <inkml:brush xml:id="br0">
      <inkml:brushProperty name="width" value="0.025" units="cm"/>
      <inkml:brushProperty name="height" value="0.025" units="cm"/>
    </inkml:brush>
  </inkml:definitions>
  <inkml:trace contextRef="#ctx0" brushRef="#br0">0 0 14478,'0'0'7559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4.204"/>
    </inkml:context>
    <inkml:brush xml:id="br0">
      <inkml:brushProperty name="width" value="0.025" units="cm"/>
      <inkml:brushProperty name="height" value="0.025" units="cm"/>
    </inkml:brush>
  </inkml:definitions>
  <inkml:trace contextRef="#ctx0" brushRef="#br0">1 44 14926,'0'0'7517,"0"11"-6124,0 187 977,0-198-2356,0 0 0,0 0 0,0 0 0,0-1 0,1 1 1,-1 0-1,0 0 0,0 0 0,0 0 0,1 0 0,-1 0 0,0-1 0,0 1 0,0 0 0,1 0 0,-1 0 0,0 0 0,0 0 0,0 0 0,1 0 1,-1 0-1,0 0 0,0 0 0,1 0 0,-1 0 0,0 0 0,0 0 0,0 0 0,1 0 0,-1 0 0,0 1 0,0-1 0,1 0 0,-1 0 1,0 0-1,0 0 0,0 0 0,0 0 0,1 1 0,-1-1 0,0 0 0,0 0 0,0 0 0,0 0 0,0 1 0,1-1 0,-1 0 0,0 0 0,0 1 1,0-1-1,0 0 0,0 1 0,11-21 484,-5-5-414,-1-1 1,-2 1 0,0-1-1,-1 1 1,-4-50-1,-1 60-108,0 21-17,-1 26-17,4-29 51,0 0 0,0 0 0,0 0-1,0 0 1,1 0 0,-1 0-1,1 0 1,0 0 0,0 0 0,0 0-1,0 0 1,1 0 0,-1-1-1,1 1 1,-1 0 0,1-1 0,0 1-1,0-1 1,0 0 0,4 3 0,-3-3-24,1 0 0,0 0 0,0 0 0,0 0 0,0-1 0,1 0 1,-1 0-1,0 0 0,1 0 0,-1 0 0,0-1 0,8 0 0,4-2-140,0 0-1,-1 0 0,0-1 0,1-1 1,-1-1-1,28-13 0,-33 13-692,1 0-1,-2-1 1,1-1-1,0 1 1,13-15 0,14-25-8171,-37 45 8474,-16 25-37,0 0-325,12-16-2414</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4.562"/>
    </inkml:context>
    <inkml:brush xml:id="br0">
      <inkml:brushProperty name="width" value="0.025" units="cm"/>
      <inkml:brushProperty name="height" value="0.025" units="cm"/>
    </inkml:brush>
  </inkml:definitions>
  <inkml:trace contextRef="#ctx0" brushRef="#br0">254 63 11307,'0'0'3817,"-9"-8"-689,2 2-2590,-1 0 1,0 0-1,-1 0 0,1 1 0,-1 0 1,0 0-1,-11-3 0,15 7-438,0-1-1,0 1 1,0-1 0,0 2-1,-1-1 1,1 0-1,0 1 1,-1 0-1,1 0 1,0 1-1,0-1 1,-1 1-1,1 0 1,0 1 0,0-1-1,0 1 1,0 0-1,-6 4 1,5-2-77,0 0-1,0 1 1,1 0 0,-1 0 0,1 0 0,0 1 0,1 0-1,-8 11 1,11-16-40,0 0 0,1 1-1,-1-1 1,0 0 0,1 0 0,-1 0-1,0 1 1,1-1 0,0 0 0,-1 1-1,1-1 1,0 1 0,0-1-1,-1 0 1,1 1 0,0-1 0,1 1-1,-1-1 1,0 0 0,0 1 0,1-1-1,-1 0 1,0 1 0,1-1-1,-1 0 1,1 1 0,0-1 0,-1 0-1,1 0 1,0 0 0,0 0 0,0 0-1,0 0 1,0 0 0,0 0-1,0 0 1,0 0 0,0 0 0,0 0-1,1-1 1,-1 1 0,0-1 0,0 1-1,1-1 1,-1 1 0,0-1-1,1 0 1,-1 1 0,1-1 0,-1 0-1,0 0 1,3 0 0,29 3-2972,-11-6-2745,-8-5-282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4.922"/>
    </inkml:context>
    <inkml:brush xml:id="br0">
      <inkml:brushProperty name="width" value="0.025" units="cm"/>
      <inkml:brushProperty name="height" value="0.025" units="cm"/>
    </inkml:brush>
  </inkml:definitions>
  <inkml:trace contextRef="#ctx0" brushRef="#br0">0 106 12460,'0'0'11904,"9"0"-10804,13 0-739,0-2 0,-1 0 0,39-9-1,-52 9-346,0 0 0,0-1 0,0 0 0,0 0 0,0-1 0,0 0 0,-1 0 0,0-1 0,0 0 0,0 0 0,-1-1 0,0 1 0,11-14 0,-16 19-9,-1-1-1,1 1 1,-1-1 0,1 1 0,-1-1-1,1 1 1,-1-1 0,1 0 0,-1 1-1,0-1 1,1 0 0,-1 1 0,0-1-1,0 0 1,1 1 0,-1-1 0,0 0-1,0 1 1,0-1 0,0 0 0,0 0-1,0 1 1,0-1 0,0 0 0,0 0-1,0 1 1,-1-1 0,1 0 0,-1-1-1,-19 2 71,-28 20 87,41-15-129,-75 57 620,75-56-479,0 0 1,1 1-1,0-1 0,0 1 0,0 0 0,1 1 0,0-1 0,-7 17 0,11-23-163,1 0-1,-1 0 1,1 0 0,0 0-1,0 0 1,-1 0 0,1 0 0,0 1-1,0-1 1,0 0 0,0 0 0,0 0-1,0 0 1,1 0 0,-1 0 0,0 0-1,1 0 1,-1 0 0,0 0 0,1 0-1,-1 0 1,1 0 0,0 0 0,-1 0-1,2 1 1,0 0 0,0-1 0,0 1 1,0-1-1,1 1 0,-1-1 0,0 0 0,1 0 0,-1 0 1,1 0-1,4 0 0,8 2-200,0-2 1,1 0 0,16 0-1,-19-1-324,-12 0 486,60 0-3296,0-1-3828,-27-2-328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5.406"/>
    </inkml:context>
    <inkml:brush xml:id="br0">
      <inkml:brushProperty name="width" value="0.025" units="cm"/>
      <inkml:brushProperty name="height" value="0.025" units="cm"/>
    </inkml:brush>
  </inkml:definitions>
  <inkml:trace contextRef="#ctx0" brushRef="#br0">156 248 11115,'0'0'8888,"-12"-4"-7393,8 2-1394,1 0-46,0 1 0,-1 0 0,1-1 0,0 1-1,0 0 1,0 0 0,-1 1 0,1-1 0,-1 1-1,1-1 1,0 1 0,-1 0 0,1 0 0,0 1-1,-1-1 1,1 1 0,0 0 0,-1 0 0,1 0-1,0 0 1,0 0 0,0 1 0,0-1 0,0 1-1,0 0 1,0 0 0,0 0 0,1 0 0,-5 5-1,3-2 165,-1 1-1,1-1 1,0 1-1,0 0 0,1 0 1,0 1-1,0-1 1,0 1-1,1 0 1,0-1-1,-2 13 0,4-18-191,1 0 0,-1 0 0,0 0 0,0 0 0,1 0 0,-1-1 0,1 1 0,-1 0 0,1 0 0,-1 0 0,1-1 0,-1 1-1,1 0 1,-1-1 0,1 1 0,0 0 0,-1-1 0,1 1 0,0-1 0,0 1 0,0-1 0,-1 1 0,1-1 0,0 0-1,0 0 1,0 1 0,0-1 0,0 0 0,0 0 0,-1 0 0,1 0 0,0 0 0,0 0 0,0 0 0,0 0 0,0 0 0,0 0-1,0 0 1,1-1 0,41-7 114,-30 3-163,0-1 1,0-1 0,0 0-1,-1 0 1,0-2 0,-1 1-1,0-1 1,0-1-1,-1 0 1,0-1 0,0 0-1,-2 0 1,1-1 0,-1 0-1,-1-1 1,8-17 0,-32 65-91,5-12 427,-18 45-1,28-63-234,1-1-1,0 1 1,0-1-1,0 1 1,0-1-1,1 1 1,0 0-1,0-1 1,0 1-1,1 6 1,0-10-63,0 1 1,-1-1 0,1 1-1,0-1 1,0 0 0,0 0-1,0 0 1,0 0 0,0 1-1,1-1 1,-1-1 0,0 1-1,1 0 1,-1 0 0,0 0-1,1-1 1,-1 1 0,1-1-1,-1 1 1,1-1 0,-1 1-1,1-1 1,-1 0 0,1 0-1,0 0 1,-1 0 0,1 0-1,-1 0 1,1 0 0,-1 0-1,1-1 1,2 0 0,4-1-6,1 0 1,-1-1-1,1 0 1,-1 0-1,0-1 0,0 0 1,-1 0-1,1-1 1,-1 0-1,0 0 1,0-1-1,-1 1 0,9-11 1,-1 1-110,-1-1 0,0-1 1,-2 0-1,17-30 0,-20 30 89,0 0 0,-1-1-1,-1 0 1,0 0 0,-2-1-1,0 1 1,-1-1 0,1-26-1,-4 45 7,0-1-1,0 1 1,0-1-1,0 1 0,-1 0 1,1-1-1,0 1 1,0 0-1,0-1 0,0 1 1,0 0-1,0-1 1,0 1-1,-1 0 0,1 0 1,0-1-1,0 1 0,-1 0 1,1-1-1,0 1 1,0 0-1,-1 0 0,1 0 1,0-1-1,0 1 1,-1 0-1,1 0 0,0 0 1,-1 0-1,1-1 1,0 1-1,-1 0 0,1 0 1,0 0-1,-1 0 1,1 0-1,-1 0 0,1 0 1,0 0-1,-1 0 0,1 0 1,0 0-1,-1 0 1,1 0-1,0 1 0,-1-1 1,1 0-1,0 0 1,-1 0-1,1 0 0,0 0 1,0 1-1,-1-1 1,1 0-1,0 0 0,-1 1 1,1-1-1,0 1 0,-20 13 19,3 5 156,0 1 0,1 0 1,-18 29-1,29-41-53,1-1 0,-1 1 0,1 0 0,1 1 0,0-1 0,0 1 0,0 0 0,1-1 0,0 1 0,1 0 0,0 0 0,1 18 0,0-25-108,1-1-1,-1 1 0,1-1 1,0 1-1,0-1 0,-1 1 0,1-1 1,0 0-1,0 1 0,0-1 1,1 0-1,-1 0 0,0 0 0,0 0 1,1 0-1,-1 0 0,0 0 1,1 0-1,-1-1 0,1 1 0,-1 0 1,1-1-1,-1 1 0,1-1 1,0 0-1,-1 0 0,3 1 0,53 1 40,-43-3-89,8 2-274,35-2-2352,-21-4-2983,-6-3-4068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6.008"/>
    </inkml:context>
    <inkml:brush xml:id="br0">
      <inkml:brushProperty name="width" value="0.025" units="cm"/>
      <inkml:brushProperty name="height" value="0.025" units="cm"/>
    </inkml:brush>
  </inkml:definitions>
  <inkml:trace contextRef="#ctx0" brushRef="#br0">45 162 16271,'0'0'9161,"10"-3"-8350,4-1-706,0-1-1,0-1 0,0 0 1,19-12-1,-29 16-97,0 0 1,-1-1-1,1 1 1,0-1-1,-1 0 1,1 0-1,-1 0 1,0 0-1,0-1 1,-1 1-1,1-1 1,-1 0-1,1 0 1,-1 0-1,0 0 1,-1 0-1,1 0 1,-1-1-1,0 1 1,0-1-1,0 1 1,0-7-1,-1 9-2,-1 1-1,0-1 0,0 0 0,0 0 0,0 1 0,0-1 1,0 1-1,0-1 0,0 1 0,0-1 0,-1 1 1,1 0-1,-1-1 0,1 1 0,-1 0 0,1 0 0,-1 0 1,0 0-1,1 0 0,-1 1 0,0-1 0,0 0 0,1 1 1,-1 0-1,0-1 0,0 1 0,0 0 0,0 0 0,0 0 1,0 0-1,0 0 0,-2 1 0,-3-2 17,-1 2 0,1-1 0,-1 1-1,1 0 1,-1 1 0,1-1 0,-10 5 0,11-3 29,0 1 0,1-1 1,0 1-1,0 1 0,0-1 1,0 1-1,1-1 0,-1 1 0,1 1 1,1-1-1,-1 1 0,1-1 1,0 1-1,0 0 0,0 0 1,1 0-1,0 1 0,0-1 0,1 0 1,-2 9-1,3-11-40,-1 0 0,1 0-1,0 0 1,0 0 0,0 0-1,0 0 1,1 1 0,0-1 0,0 0-1,0 0 1,0-1 0,0 1 0,1 0-1,0 0 1,0-1 0,0 1-1,0-1 1,0 1 0,1-1 0,0 0-1,-1 0 1,1 0 0,0 0 0,1-1-1,-1 1 1,0-1 0,1 0-1,-1 0 1,1 0 0,0 0 0,-1 0-1,9 1 1,10 1-714,0 0 1,1-2-1,0-1 0,0 0 0,44-6 0,1-7-4538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5.328"/>
    </inkml:context>
    <inkml:brush xml:id="br0">
      <inkml:brushProperty name="width" value="0.025" units="cm"/>
      <inkml:brushProperty name="height" value="0.025" units="cm"/>
    </inkml:brush>
  </inkml:definitions>
  <inkml:trace contextRef="#ctx0" brushRef="#br0">1 372 12204,'0'0'5167,"11"0"-4254,31-7-124,0-1 0,-1-3 0,66-24 0,-31 9-496,-48 17-243,513-151 285,-409 127-581,3 7 0,153-11 0,-261 38-261,-252 46 1788,-372 30 1,305-42-1205,227-23-69,0 3 0,-88 32 0,135-37-57,30-8-137,36-7 85,353-81 267,-189 35-300,-65 18-153,309-57-1572,-809 171 2843,149-28-383,188-49-591,-66 16-86,-1-4-1,-145 11 1,223-27-153,-1 1 1,1-1-1,0-1 0,0 1 0,0-1 1,-8-2-1,11 2-68,0 0 1,0-1 0,0 1 0,0 0-1,0-1 1,1 0 0,-1 1-1,1-1 1,-1 0 0,1 0 0,-2-3-1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6.975"/>
    </inkml:context>
    <inkml:brush xml:id="br0">
      <inkml:brushProperty name="width" value="0.025" units="cm"/>
      <inkml:brushProperty name="height" value="0.025" units="cm"/>
    </inkml:brush>
  </inkml:definitions>
  <inkml:trace contextRef="#ctx0" brushRef="#br0">318 134 9449,'4'-10'2322,"-2"4"-2103,1-3 693,0 0-1,0 0 0,-1 0 0,1-11 0,-3 18-694,1 0-1,-1 0 0,0 0 0,0 0 0,0 0 1,0 0-1,0 0 0,0 0 0,-1 0 0,1 1 1,-1-1-1,1 0 0,-1 0 0,0 0 0,0 0 1,0 1-1,0-1 0,0 0 0,0 1 0,0-1 1,0 1-1,-1-1 0,1 1 0,0 0 0,-1-1 1,0 1-1,1 0 0,-1 0 0,0 0 0,-1-1 1,-4 0-2,0 0 1,0 1 0,0-1-1,0 1 1,0 0 0,0 1-1,0 0 1,-1 0 0,1 1 0,0 0-1,0 0 1,0 0 0,0 1-1,-11 4 1,7-1-138,0 0 0,0 1 1,1 0-1,0 1 0,0 0 0,1 1 1,-1 0-1,-10 12 0,10-9-46,1 0 1,0 0-1,1 0 1,0 1-1,1 0 0,0 1 1,1 0-1,1 0 0,0 0 1,0 0-1,2 1 1,-1 0-1,2 0 0,0 0 1,0 22-1,2-34-21,0 0 0,0 0-1,1 0 1,-1 0 0,1 0 0,-1 0-1,1 0 1,0 0 0,0 0 0,0 0-1,0 0 1,0 0 0,1 0-1,-1-1 1,0 1 0,1 0 0,-1-1-1,1 1 1,0-1 0,-1 0 0,3 2-1,0-1 0,0-1-1,0 1 1,1 0-1,-1-1 1,0 0-1,1 0 1,-1 0-1,0-1 0,9 1 1,-3-2-1,0 1 1,0-1-1,0-1 1,-1 0 0,1 0-1,-1-1 1,1 0-1,15-8 1,-16 5 1,0 0 0,0 0 1,-1-1-1,10-11 0,-16 17-1,0 0 0,-1-1 1,1 1-1,-1-1 0,1 0 0,-1 1 0,0-1 0,0 0 0,0 0 0,0 0 0,0 0 0,0 0 0,0 0 0,-1 0 0,1 0 0,-1 0 0,1 0 0,-1 0 0,0 0 0,0 0 0,0-1 0,0 1 0,0 0 0,0 0 0,-1 0 0,1 0 0,-1 0 0,0 0 0,0-3 0,-1 4 12,1 0-1,0 0 1,0 0-1,-1 1 1,1-1-1,-1 0 0,1 0 1,-1 1-1,1-1 1,-1 1-1,1-1 1,-1 1-1,1 0 1,-1 0-1,0-1 1,1 1-1,-1 0 0,1 0 1,-1 1-1,0-1 1,1 0-1,-1 0 1,1 1-1,-4 0 1,1 1-6,0-1 0,-1 0 1,1 1-1,0 0 1,0 0-1,0 0 0,-6 5 1,7-5-6,0 1 0,0 0 1,0 0-1,0 0 1,0 0-1,1 1 1,-1-1-1,1 1 1,0 0-1,0-1 0,0 1 1,0 0-1,-1 7 1,3-11-10,0 1 0,0-1 0,0 1-1,0-1 1,0 1 0,0-1 0,1 1 0,-1-1 0,0 1 0,0-1 0,0 1 0,1-1 0,-1 1 0,0-1 0,0 0 0,1 1 0,-1-1 0,0 1-1,1-1 1,-1 0 0,1 1 0,-1-1 0,0 0 0,1 0 0,-1 1 0,1-1 0,-1 0 0,1 0 0,-1 0 0,1 0 0,-1 1 0,1-1 0,-1 0-1,1 0 1,-1 0 0,1 0 0,-1 0 0,1 0 0,-1 0 0,1 0 0,24-2 74,-10-2-59,-1-1 0,1 0 0,-1-1 1,0-1-1,0 0 0,-1-1 0,20-15 0,37-19 11,-70 41-28,1 1 0,-1-1 0,1 1 0,-1 0-1,1-1 1,-1 1 0,1 0 0,-1 0 0,1-1 0,-1 1 0,1 0 0,0 0-1,-1 0 1,1 0 0,-1 0 0,1 0 0,-1 0 0,1 0 0,0 0 0,-1 0-1,1 0 1,-1 0 0,1 0 0,0 0 0,-1 0 0,1 0 0,-1 1 0,1-1-1,-1 0 1,1 1 0,-1-1 0,1 0 0,-1 1 0,1-1 0,-1 0 0,0 1-1,1 0 1,-1 25-10,-20 35-7,19-59 17,-13 29-57,9-23-54,1 0-1,1 0 0,-1 0 1,1 0-1,1 0 0,0 1 0,-3 15 1,5-24 16,0 0 1,1 1-1,-1-1 0,0 0 1,0 0-1,0 0 1,0 1-1,0-1 0,0 0 1,0 0-1,1 0 1,-1 0-1,0 1 1,0-1-1,0 0 0,0 0 1,1 0-1,-1 0 1,0 0-1,0 0 0,0 1 1,1-1-1,-1 0 1,0 0-1,0 0 0,1 0 1,-1 0-1,0 0 1,0 0-1,0 0 1,1 0-1,-1 0 0,0 0 1,0 0-1,1 0 1,-1 0-1,0 0 0,0 0 1,0 0-1,1-1 1,-1 1-1,0 0 0,0 0 1,0 0-1,1 0 1,-1 0-1,0 0 0,0-1 1,0 1-1,0 0 1,0 0-1,1-1 1,11-7-3045,5-13-3299,1-5-3614</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7.304"/>
    </inkml:context>
    <inkml:brush xml:id="br0">
      <inkml:brushProperty name="width" value="0.025" units="cm"/>
      <inkml:brushProperty name="height" value="0.025" units="cm"/>
    </inkml:brush>
  </inkml:definitions>
  <inkml:trace contextRef="#ctx0" brushRef="#br0">0 32 14446,'0'0'5856,"0"9"-3998,1-7-1832,-1 4 212,0-1 0,0 0 0,1 0-1,0 0 1,0 0 0,1 0 0,2 7-1,-3-10-149,0 0 0,1 0-1,-1 0 1,1 0-1,-1 0 1,1 0-1,0-1 1,-1 1 0,1-1-1,0 1 1,0-1-1,0 0 1,1 1-1,-1-1 1,0 0 0,0-1-1,1 1 1,-1 0-1,0-1 1,1 1-1,-1-1 1,0 1 0,4-1-1,7 0-7,0 1-1,1-2 0,-1 0 1,0 0-1,0-2 1,23-6-1,-30 8-71,0-1 1,0-1-1,-1 1 0,1-1 0,-1 0 1,0 0-1,0 0 0,0-1 0,0 0 1,0 0-1,-1 0 0,1 0 0,-1-1 1,-1 0-1,1 0 0,-1 0 1,4-6-1,-7 10-6,1 0 1,0 0-1,-1 0 1,1 0-1,-1 0 1,1-1-1,-1 1 1,0 0-1,0 0 0,1 0 1,-1-1-1,0 1 1,0 0-1,0 0 1,0 0-1,0-1 1,-1 1-1,1 0 1,0 0-1,0 0 1,-1-1-1,0-1 1,0 2-4,0 1 1,0-1 0,0 0 0,0 1 0,0-1 0,0 1 0,0-1 0,0 1 0,0-1 0,0 1 0,0 0 0,0 0 0,0-1 0,-1 1 0,1 0-1,0 0 1,0 0 0,0 0 0,-2 1 0,-3-1-7,1 1-1,-1 0 1,0 1 0,1 0-1,-1-1 1,1 2 0,-1-1-1,-5 4 1,-3 4 2,1 0 0,0 1 0,1 1-1,-14 16 1,20-21 50,1-1 0,0 1 0,0 0 1,1 1-1,0-1 0,0 1 0,1 0 0,0 0 0,0 0 0,-1 11 0,3-18-33,1 0-1,0 0 1,0 0 0,0 1 0,0-1-1,0 0 1,0 0 0,1 0 0,-1 0-1,0 0 1,0 0 0,1 0 0,-1 0-1,1 0 1,-1 0 0,1 0 0,0 0-1,-1 0 1,1 0 0,0 0-1,-1 0 1,1 0 0,0-1 0,0 1-1,1 1 1,1-1-9,0 1 0,0-1 0,0 0 0,0 0-1,0 0 1,0 0 0,1 0 0,-1-1 0,4 1 0,9 0-603,0-2 1,29-3-1,-42 4 362,52-12-4374,3-7-3583</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7.758"/>
    </inkml:context>
    <inkml:brush xml:id="br0">
      <inkml:brushProperty name="width" value="0.025" units="cm"/>
      <inkml:brushProperty name="height" value="0.025" units="cm"/>
    </inkml:brush>
  </inkml:definitions>
  <inkml:trace contextRef="#ctx0" brushRef="#br0">69 0 13549,'0'0'12951,"-4"13"-11729,-13 45-780,2 1 0,3 0 0,3 1 0,-2 60 0,11-116-615,0-1-1,0 1 0,1-1 1,-1 1-1,1 0 0,0-1 1,0 1-1,1-1 0,-1 0 1,1 1-1,-1-1 0,5 6 1,-5-8-90,0 0 0,0 0 0,0 0 0,1 0 0,-1 0 0,0 0 0,1 0 0,-1 0 0,0 0 0,1-1 0,-1 1 0,1-1 0,-1 1 0,1-1 0,-1 1 0,1-1 0,-1 0 0,1 0 0,-1 0 0,1 0 0,-1 0 0,1 0 0,-1 0 0,1-1 1,-1 1-1,1 0 0,-1-1 0,1 1 0,-1-1 0,1 0 0,-1 1 0,0-1 0,1 0 0,0-1 0,18-15-6773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8.524"/>
    </inkml:context>
    <inkml:brush xml:id="br0">
      <inkml:brushProperty name="width" value="0.025" units="cm"/>
      <inkml:brushProperty name="height" value="0.025" units="cm"/>
    </inkml:brush>
  </inkml:definitions>
  <inkml:trace contextRef="#ctx0" brushRef="#br0">119 225 16752,'0'0'2568,"-9"-1"-17,0 0-2193,3 0 4,-1 0 1,0 0-1,1 1 0,-1 0 1,0 0-1,-7 2 1,12-1-315,-1-1 0,1 1 0,0 0 0,0 0 0,0 0 0,-1 0 0,1 0 0,0 1 0,1-1 0,-1 0 0,0 1 0,0 0 0,1-1 0,-1 1 0,0 0 0,1 0 0,0 0 0,-1 0 0,1 0 0,0 0 0,0 0 0,0 0 0,1 1 0,-2 2 0,1-3 11,0 1 1,1-1-1,-1 1 1,0-1-1,1 1 0,0-1 1,-1 1-1,1-1 1,0 1-1,0-1 0,0 1 1,1 0-1,-1-1 1,1 1-1,-1-1 0,1 1 1,0-1-1,0 0 1,0 1-1,0-1 0,2 3 1,-1-4-27,0 1 1,-1-1-1,1 0 1,0 1-1,1-1 1,-1 0-1,0 0 0,0 0 1,0 0-1,1-1 1,-1 1-1,0-1 1,1 1-1,-1-1 1,0 0-1,1 0 1,-1 0-1,3 0 1,5-1-7,0-1 1,-1 1 0,1-2 0,-1 1 0,0-1-1,0-1 1,0 0 0,0 0 0,16-11 0,-13 5-60,0 0 1,0-1-1,-1-1 1,-1 0-1,0-1 1,-1 1 0,0-2-1,0 1 1,-2-1-1,0-1 1,0 1-1,-2-1 1,0 0 0,0-1-1,-1 1 1,-1-1-1,2-29 1,-5 44 34,0 0-1,0 0 1,1 0 0,-1 0-1,0 0 1,0 1 0,0-1-1,0 0 1,0 0 0,0 0 0,0 0-1,0 0 1,-1 0 0,1 0-1,0 0 1,0 1 0,-1-1 0,1 0-1,-1 0 1,1 0 0,-1 0-1,1 1 1,-1-1 0,1 0-1,-2 0 1,1 1 7,0 0-1,0 1 0,0-1 1,0 0-1,1 1 0,-1-1 1,0 1-1,0-1 0,0 1 1,0-1-1,0 1 1,1 0-1,-1-1 0,0 1 1,1 0-1,-1 0 0,-1 1 1,-28 45 365,22-34-234,1 1 1,0 0-1,1 0 1,1 1-1,0-1 1,1 1-1,0 0 0,1 0 1,1 1-1,1-1 1,0 26-1,1-39-132,1 0 0,-1 1-1,1-1 1,0 0 0,-1 0 0,1 1-1,0-1 1,0 0 0,1 0 0,-1 0-1,0 0 1,1 0 0,-1-1-1,1 1 1,0 0 0,-1-1 0,1 1-1,0-1 1,0 0 0,0 1-1,0-1 1,0 0 0,0 0 0,1 0-1,-1-1 1,0 1 0,0 0 0,1-1-1,-1 0 1,0 1 0,1-1-1,-1 0 1,0 0 0,1 0 0,-1-1-1,4 0 1,3 1-18,-1-2 0,1 1 0,0-1-1,-1-1 1,1 1 0,-1-1 0,0-1 0,13-7 0,-6 0-161,-1-1 0,0 0 0,-1 0 0,14-18 1,8-8 62,-38 75 758,2-33-579,-10 39 198,11-42-256,-1 0 1,1 0-1,0 0 0,-1 0 1,1 0-1,0 0 0,0 0 1,0 0-1,0 0 0,0 0 1,0 0-1,0 0 0,0 0 1,0 0-1,1 0 0,-1 0 1,0 0-1,0 0 0,1 0 1,-1-1-1,1 1 0,-1 0 1,1 0-1,0 0 0,-1 0 1,1-1-1,0 1 0,-1 0 1,1 0-1,0-1 0,0 1 1,-1-1-1,1 1 0,2 0 1,7-1-1,0-1-1,0 0 1,0-1 0,-1 0 0,1 0-1,0-1 1,-1 0 0,0-1 0,0 0 0,0-1-1,0 0 1,0 0 0,11-10 0,-5 5-165,0 1 0,1 0 0,18-6 0,-33 14 151,-1 1 0,1 0 0,-1 0 0,1-1 0,-1 1 0,1 0 0,0 0 0,-1 0 0,1 0 0,-1 0 1,1 0-1,0 0 0,-1 0 0,1 0 0,-1 0 0,1 0 0,-1 0 0,1 0 0,0 0 0,-1 1 0,1-1 0,-1 0 0,1 0 1,-1 1-1,1-1 0,-1 0 0,1 1 0,-1-1 0,1 0 0,-1 1 0,0-1 0,1 1 0,-1-1 0,1 1 0,-1-1 0,0 1 1,0-1-1,1 1 0,-1-1 0,0 1 0,0-1 0,0 1 0,1 0 0,-1-1 0,0 1 0,0-1 0,0 1 0,0 0 0,0-1 1,0 1-1,0-1 0,0 1 0,-1-1 0,1 1 0,0 0 0,0-1 0,0 1 0,-1-1 0,1 2 0,-15 45 313,11-35-278,3-9-13,0 0 0,0 1 0,0-1 1,0 1-1,1-1 0,-1 1 0,1-1 0,0 1 0,1 6 1,-1-9-13,1 0 1,-1 0 0,1 0 0,-1 0-1,1 0 1,0 0 0,-1 0 0,1 0-1,0-1 1,0 1 0,0 0 0,0 0-1,0-1 1,0 1 0,0-1 0,0 1-1,0-1 1,0 1 0,0-1 0,0 0 0,0 1-1,0-1 1,0 0 0,0 0 0,0 0-1,1 0 1,-1 0 0,0 0 0,0 0-1,0 0 1,2-1 0,9-1-40,-1 0 1,0-1-1,1-1 0,-2 0 1,1-1-1,0 0 1,-1 0-1,0-1 0,0 0 1,13-12-1,-12 10-260,0 0 0,1 1 0,0 0 0,0 0 0,0 2 0,1-1 0,17-4 0,-29 10 285,-1 0 0,1 0 0,0-1-1,-1 1 1,1 0 0,-1 0 0,1 0-1,0 0 1,-1 0 0,1 0 0,-1 0-1,1 0 1,0 0 0,-1 0 0,1 1-1,-1-1 1,1 0 0,-1 0 0,1 0-1,0 1 1,-1-1 0,1 0 0,-1 1-1,1-1 1,-1 0 0,0 1 0,1-1-1,-1 1 1,1-1 0,-1 1 0,0-1-1,1 2 1,-2 22 139,-22 32 294,19-49-410,-1 17-460,5-24 302,0 1 1,0-1-1,0 1 1,0-1 0,0 0-1,0 1 1,1-1-1,-1 1 1,0-1 0,0 0-1,1 1 1,-1-1-1,0 0 1,0 1 0,1-1-1,-1 0 1,0 0-1,1 1 1,-1-1 0,0 0-1,1 0 1,-1 0-1,1 1 1,-1-1 0,0 0-1,1 0 1,-1 0-1,1 0 1,-1 0 0,0 0-1,1 0 1,-1 0-1,1 0 1,-1 0 0,1 0-1,-1 0 1,0 0-1,1 0 1,-1 0 0,1 0-1,-1 0 1,0-1-1,1 1 1,-1 0-1,1 0 1,-1-1 0,0 1-1,1 0 1,-1 0-1,1-1 1,16-12-7912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49.456"/>
    </inkml:context>
    <inkml:brush xml:id="br0">
      <inkml:brushProperty name="width" value="0.025" units="cm"/>
      <inkml:brushProperty name="height" value="0.025" units="cm"/>
    </inkml:brush>
  </inkml:definitions>
  <inkml:trace contextRef="#ctx0" brushRef="#br0">62 33 20435,'0'0'9396,"-1"-1"-11080,1 0 1632,-1 0 0,1 1 0,-1-1 0,1 0 0,-1 1 0,0-1 0,1 1 0,-1-1 0,0 1 0,0 0 0,1-1 0,-1 1 1,0-1-1,0 1 0,0 0 0,1 0 0,-1 0 0,0-1 0,0 1 0,0 0 0,0 0 0,0 0 0,-1 0 0,-2 4 63,0 0-1,1 0 1,-1 0 0,1 1 0,0-1-1,0 1 1,0 0 0,1-1-1,-1 1 1,1 1 0,0-1-1,1 0 1,0 0 0,-1 1-1,1-1 1,1 0 0,-1 9-1,2-13-1,-1 0-1,1 0 0,-1 0 1,1 0-1,0 1 0,-1-1 0,1 0 1,0 0-1,0 0 0,0-1 1,0 1-1,0 0 0,0 0 1,0 0-1,0-1 0,0 1 1,0 0-1,0-1 0,1 1 1,-1-1-1,0 0 0,0 1 1,1-1-1,-1 0 0,0 0 0,0 1 1,1-1-1,-1 0 0,0 0 1,2-1-1,44-2 55,-31 0-197,0-2 1,-1 0 0,1-1 0,-1 0-1,-1-2 1,16-8 0,-13 6 189,0 1-1,1 1 1,31-11 0,-48 19-18,-1 0 1,1 0-1,0 0 1,-1-1-1,1 1 1,-1 0 0,1 0-1,-1 0 1,1 0-1,0 0 1,-1 0-1,1 0 1,-1 1 0,1-1-1,-1 0 1,1 0-1,0 0 1,-1 1-1,1-1 1,-1 0 0,1 0-1,-1 1 1,1-1-1,-1 0 1,0 1-1,1-1 1,-1 1 0,1-1-1,-1 1 1,0-1-1,1 1 1,-1-1-1,0 1 1,1-1 0,-1 1-1,0-1 1,0 1-1,0-1 1,0 1-1,1-1 1,-1 1 0,0 0-1,0-1 1,0 1-1,0-1 1,0 1-1,0 0 1,0-1 0,-1 1-1,1-1 1,0 1-1,0-1 1,-1 2-1,-11 44 575,5-23-335,7-21-262,-1 0 1,1-1-1,0 1 0,0-1 1,0 1-1,0 0 1,0-1-1,0 1 0,0 0 1,0-1-1,0 1 0,1 0 1,-1-1-1,1 1 0,-1-1 1,1 1-1,0-1 0,0 1 1,0-1-1,-1 1 0,1-1 1,0 0-1,1 0 1,-1 1-1,0-1 0,0 0 1,0 0-1,1 0 0,-1 0 1,3 1-1,0-1-9,0 0-1,0 0 1,0-1 0,0 1-1,0-1 1,0 0 0,0 0 0,0-1-1,0 1 1,0-1 0,8-2-1,-3 1-231,0-2 0,0 1 0,-1-1 0,1 0 0,-1-1 0,0 0-1,0 0 1,-1-1 0,8-7 0,23-25-4420,-6-2-7890,-32 39 12332,18 11 5530,30-20-5903,-67 40 4729,13-21-3717,1-1 0,0 1 0,1 0 1,0 1-1,0-1 0,1 1 0,-4 18 0,-4 76 452,10-81-939,-1 0 0,0 0 0,-2 0-1,-8 25 1,-21 29 1772,31-72-1481,0-1-1,-1 0 1,0 0 0,1 0 0,-1 0 0,-1 0-1,1 0 1,-1-1 0,1 0 0,-1 0-1,0 0 1,0 0 0,0 0 0,-7 2-1,11-4-226,0-1 0,-1 0 0,1 0 0,0 0-1,-1 0 1,1 0 0,0 0 0,-1 0 0,1 0 0,0 0-1,-1 0 1,1 0 0,0 0 0,-1 0 0,1 0-1,0 0 1,-1 0 0,1 0 0,0 0 0,-1 0 0,1-1-1,0 1 1,-1 0 0,1 0 0,0 0 0,0 0-1,-1-1 1,1 1 0,0 0 0,0 0 0,-1-1-1,1 1 1,0 0 0,0-1 0,0 1 0,-1 0 0,1 0-1,0-1 1,0 1 0,0 0 0,0-1 0,1-21 29,12-20-436,-1 19 113,2 2 0,0 0-1,1 0 1,1 2-1,24-23 1,97-75-111,-18 17 380,-117 99 13,2-3 29,1 1-1,-1-1 1,0 0-1,0 0 0,0-1 1,0 1-1,-1-1 1,0 0-1,0 0 1,0 0-1,0 0 0,-1-1 1,0 1-1,3-10 1,-5 14-12,-1-1 1,1 1 0,0 0-1,-1 0 1,1-1-1,0 1 1,-1 0 0,1 0-1,-1 0 1,0 0-1,1 0 1,-1 0 0,0 0-1,0 0 1,0 0-1,1 0 1,-1 0 0,0 0-1,0 0 1,0 1-1,0-1 1,-1 0 0,1 1-1,0-1 1,0 1 0,0-1-1,0 1 1,-1 0-1,1-1 1,0 1 0,0 0-1,-1 0 1,1 0-1,0 0 1,0 0 0,-3 0-1,-4 0 78,0 0 0,-1 0 1,1 1-1,-14 3 0,14-2-34,-1 1 0,1 0 1,0 1-1,0-1 0,0 2 0,1-1 1,0 1-1,-1 0 0,2 1 0,-10 8 1,12-10-8,0 0 1,0 1 0,0-1 0,1 1 0,0 0-1,0 0 1,0 0 0,0 0 0,1 0 0,0 0 0,0 1-1,0-1 1,1 1 0,0 0 0,0-1 0,0 12-1,1-14-79,1 0 0,0-1 0,-1 1 0,1 0 0,0-1-1,1 1 1,-1-1 0,0 1 0,1-1 0,-1 1 0,1-1-1,0 0 1,0 0 0,0 0 0,0 0 0,0 0 0,0 0-1,0-1 1,1 1 0,-1-1 0,1 1 0,-1-1 0,1 0-1,4 1 1,2 2-1355,1-2 0,-1 1 0,1-1 1,0 0-1,18 0 0,12-2-10318</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0.515"/>
    </inkml:context>
    <inkml:brush xml:id="br0">
      <inkml:brushProperty name="width" value="0.025" units="cm"/>
      <inkml:brushProperty name="height" value="0.025" units="cm"/>
    </inkml:brush>
  </inkml:definitions>
  <inkml:trace contextRef="#ctx0" brushRef="#br0">31 166 14894,'0'0'4052,"-2"11"-2050,-9 46 688,-5 105 1,16-162-2680,-1 0 0,1 1 0,0-1-1,0 1 1,0-1 0,0 1 0,0-1 0,0 1 0,0-1 0,0 1 0,0-1-1,0 1 1,0-1 0,0 1 0,0-1 0,0 1 0,1-1 0,-1 1 0,0-1-1,0 1 1,0-1 0,1 0 0,-1 1 0,0-1 0,1 1 0,-1-1 0,0 0-1,1 1 1,-1-1 0,0 0 0,1 1 0,-1-1 0,1 0 0,-1 0 0,1 1-1,-1-1 1,0 0 0,1 0 0,-1 0 0,1 0 0,-1 0 0,1 0 0,-1 1-1,1-1 1,-1 0 0,1 0 0,-1-1 0,1 1 0,-1 0 0,1 0 0,-1 0-1,1 0 1,-1 0 0,1 0 0,-1-1 0,1 1 0,-1 0 0,1-1 0,23-20 468,-17 8-501,1-1 0,-2 1 1,0-2-1,-1 1 0,0-1 1,-1 0-1,0 0 0,-2 0 0,0 0 1,0 0-1,-1-1 0,-1 1 0,-3-22 1,3 34 12,-1 0 1,1 1-1,-1-1 0,0 1 1,0-1-1,0 0 1,0 1-1,-1 0 1,1-1-1,0 1 0,-1 0 1,0 0-1,0 0 1,-2-2-1,4 3 5,-1 1 1,1-1-1,-1 1 1,1 0-1,-1-1 0,1 1 1,-1 0-1,1 0 0,-1-1 1,1 1-1,-1 0 1,0 0-1,1 0 0,-1 0 1,1 0-1,-1 0 0,0 0 1,1 0-1,-1 0 1,1 0-1,-1 0 0,0 0 1,0 1-1,0-1-1,0 1 0,0 0 0,0 0 1,0-1-1,0 1 0,1 0 0,-1 0 0,0 0 0,0 0 0,1 0 0,-1 0 0,1 0 0,-1 0 0,1 1 1,-1-1-1,1 2 0,-3 6 33,1 0-1,1 1 1,-1-1 0,2 0 0,-1 1-1,1-1 1,1 1 0,1 11 0,-2-20-7,1 1 1,-1-1-1,0 1 1,1-1-1,-1 1 1,1-1-1,-1 0 1,1 1-1,0-1 0,0 1 1,0-1-1,0 0 1,-1 0-1,2 0 1,-1 1-1,0-1 1,0 0-1,0 0 1,0-1-1,1 1 0,-1 0 1,2 1-1,-1-2 18,1 0 0,-1 0-1,0 0 1,1-1-1,-1 1 1,1 0 0,-1-1-1,0 0 1,0 1 0,1-1-1,-1 0 1,0 0-1,0 0 1,0-1 0,0 1-1,0 0 1,0-1 0,0 1-1,2-4 1,17-15 73,-1 0 0,-1-2 0,-1-1 0,-1 0 0,24-44 0,2-1-74,-44 99-297,2-18 240,-8 76-8,4-60-96,0 0 1,2 0-1,4 42 0,-2-67-63,-1 0-1,1 0 1,0 0-1,1 0 1,-1 0-1,1 0 0,0 0 1,0-1-1,0 1 1,5 6-1,5 2-4011,3-3-5209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0.858"/>
    </inkml:context>
    <inkml:brush xml:id="br0">
      <inkml:brushProperty name="width" value="0.025" units="cm"/>
      <inkml:brushProperty name="height" value="0.025" units="cm"/>
    </inkml:brush>
  </inkml:definitions>
  <inkml:trace contextRef="#ctx0" brushRef="#br0">0 46 5157,'0'0'16560,"92"19"-15311,-33-21-160,1-8-288,8 1-417,-3 1-256,-4-1-352,-10 5-1602,-8-3-1217,-15 1-2082,-13-4-4836</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1.246"/>
    </inkml:context>
    <inkml:brush xml:id="br0">
      <inkml:brushProperty name="width" value="0.025" units="cm"/>
      <inkml:brushProperty name="height" value="0.025" units="cm"/>
    </inkml:brush>
  </inkml:definitions>
  <inkml:trace contextRef="#ctx0" brushRef="#br0">19 0 11371,'0'0'3934,"0"12"-1361,13 181 4082,1 25-5751,-13-206-892,-2 34 313,1-44-300,0-1 0,0 0 0,0 0-1,0 0 1,0 0 0,0 0 0,0 1 0,-1-1 0,1 0 0,0 0 0,-1 0 0,1 0 0,-1 0 0,0 0-1,1 0 1,-1 0 0,0 0 0,1 0 0,-1 0 0,0-1 0,0 1 0,0 0 0,0 0 0,0-1 0,0 1-1,0-1 1,0 1 0,0-1 0,-1 1 0,0-1-12,1-1-1,0 0 1,0 1-1,0-1 0,-1 0 1,1 0-1,0 0 1,0 0-1,0 0 1,0 0-1,1-1 1,-1 1-1,0 0 1,0 0-1,1-1 1,-1 1-1,1 0 1,-1-1-1,1 1 1,-1-1-1,1 1 0,0 0 1,0-1-1,0 1 1,0-1-1,0-1 1,-1-1 2,-2-20-8,0-1-1,2 0 0,0 0 0,2 1 0,1-1 0,8-42 1,-6 51-19,0 0 1,1 0 0,0 1 0,1 0 0,1 0 0,1 0-1,0 1 1,0 0 0,2 0 0,0 1 0,12-13 0,-16 20-40,0 1 0,1 0 0,-1 0 0,1 1 0,0-1 0,0 2 0,1-1 0,-1 1 0,1 0 0,0 0 0,-1 1 0,1 0 0,0 1 0,0-1 0,0 2 0,1-1 0,-1 1 0,0 0 0,10 2 0,-16-2 42,-1 1 1,0-1-1,1 1 0,-1-1 0,1 1 1,-1 0-1,0-1 0,1 1 0,-1 0 1,0 0-1,0 0 0,0 0 0,0 0 1,0 0-1,0 0 0,0 0 0,0 0 1,0 1-1,0-1 0,-1 0 0,1 1 1,0-1-1,-1 0 0,1 1 0,-1-1 1,0 1-1,1-1 0,-1 1 1,0-1-1,0 1 0,0-1 0,0 1 1,0-1-1,0 1 0,0-1 0,-1 1 1,1-1-1,0 0 0,-1 1 0,1-1 1,-1 1-1,0-1 0,1 0 0,-1 1 1,-1 1-1,-3 5 58,1-1 0,-1 1 0,0-1 0,0 0 0,-1 0 0,-8 7 0,-2 1 246,-1-1-1,-1-1 0,-23 13 0,34-22-297,-1 0-1,0 0 1,0 0-1,0-1 0,-1-1 1,1 0-1,0 0 0,-1 0 1,0-1-1,-17 0 0,26-1-117,-1 0-1,1 0 0,-1 0 1,1-1-1,-1 1 0,1 0 1,-1 0-1,1-1 0,-1 1 1,1 0-1,-1-1 0,1 1 1,-1 0-1,1-1 0,0 1 1,-1-1-1,1 1 0,0 0 1,-1-1-1,1 1 1,0-1-1,0 1 0,0-1 1,-1 1-1,1-1 0,0 0 1,0 1-1,0-1 0,0 1 1,0-1-1,0 1 0,0-1 1,0 1-1,0-1 0,0 0 1,0 1-1,0-1 0,0 1 1,1-1-1,-1 1 0,1-2 1,-1 0-807,5-21-7192</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2.213"/>
    </inkml:context>
    <inkml:brush xml:id="br0">
      <inkml:brushProperty name="width" value="0.025" units="cm"/>
      <inkml:brushProperty name="height" value="0.025" units="cm"/>
    </inkml:brush>
  </inkml:definitions>
  <inkml:trace contextRef="#ctx0" brushRef="#br0">53 1 15535,'0'0'5979,"-2"8"-5296,-3 14-402,1 0 1,1 0-1,0 0 0,2 1 1,3 35-1,-1-34-591,0 0-1,-2-1 0,0 1 1,-2-1-1,-1 0 1,-6 26-1,10-49 121,-1 0-1,1 1 0,0-1 1,0 0-1,0 1 1,0-1-1,0 0 0,-1 0 1,1 1-1,0-1 0,0 0 1,-1 1-1,1-1 1,0 0-1,0 0 0,-1 0 1,1 1-1,0-1 1,-1 0-1,1 0 0,0 0 1,-1 0-1,1 1 1,0-1-1,-1 0 0,1 0 1,0 0-1,-1 0 1,1 0-1,0 0 0,-1 0 1,1 0-1,0 0 0,-1 0 1,0 0-164,-8 0-4659</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2.556"/>
    </inkml:context>
    <inkml:brush xml:id="br0">
      <inkml:brushProperty name="width" value="0.025" units="cm"/>
      <inkml:brushProperty name="height" value="0.025" units="cm"/>
    </inkml:brush>
  </inkml:definitions>
  <inkml:trace contextRef="#ctx0" brushRef="#br0">3 31 10442,'0'0'7335,"-3"66"-5798,18-43-95,6 4-65,2-1 0,1 0-96,7-9-320,2-8-224,2-9-224,2-2-33,3-22-256,2-10-128,-3-2-64,-3-5-993,-5-1-2017,-9-3-3557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4:58.395"/>
    </inkml:context>
    <inkml:brush xml:id="br0">
      <inkml:brushProperty name="width" value="0.025" units="cm"/>
      <inkml:brushProperty name="height" value="0.025" units="cm"/>
    </inkml:brush>
  </inkml:definitions>
  <inkml:trace contextRef="#ctx0" brushRef="#br0">0 0 4068,'0'0'16682,"1"10"-16185,0-4-438,0 0 1,0 0 0,1 0-1,0-1 1,0 1 0,0 0-1,0-1 1,1 1 0,0-1-1,0 0 1,1 0 0,-1 0-1,1-1 1,0 1 0,0-1-1,7 6 1,372 367 1841,104 89-1362,138 119-230,-93-54 1699,-479-475-1443,-71-60-7190,-1-8 241</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5.274"/>
    </inkml:context>
    <inkml:brush xml:id="br0">
      <inkml:brushProperty name="width" value="0.025" units="cm"/>
      <inkml:brushProperty name="height" value="0.025" units="cm"/>
    </inkml:brush>
  </inkml:definitions>
  <inkml:trace contextRef="#ctx0" brushRef="#br0">293 84 9929,'2'-9'1757,"0"5"-1814,11-45 3590,-13 48-3399,0 0 1,0 0-1,0 1 0,0-1 0,0 0 0,0 0 0,0 0 0,0 0 1,-1 0-1,1 0 0,0 0 0,-1 0 0,1 0 0,0 1 1,-1-1-1,1 0 0,-1 0 0,1 0 0,-1 1 0,0-2 0,-1 2-13,1-1-1,0 1 0,0-1 0,0 1 1,-1 0-1,1 0 0,0 0 0,0 0 1,-1 0-1,1 0 0,0 0 0,0 0 1,-1 0-1,1 0 0,0 1 0,0-1 1,0 0-1,0 1 0,-1-1 0,-1 2 1,-8 4 155,0 0 0,0 1 1,1 0-1,0 1 1,0 0-1,-14 14 0,-50 63 320,57-63-325,1 0 0,1 1 1,-19 38-1,28-48-179,1 0 1,0 0-1,1 1 0,0-1 1,1 1-1,1 0 1,0 0-1,0 24 1,2-34-75,0 0 1,0-1-1,1 1 1,-1-1-1,1 0 1,0 1-1,0-1 1,0 1 0,0-1-1,0 0 1,1 0-1,-1 0 1,1 0-1,0 0 1,0 0-1,0 0 1,1 0 0,-1-1-1,1 1 1,3 2-1,-1-2 14,-1-1-1,0 0 0,1 0 0,-1-1 1,1 1-1,0-1 0,0 0 0,-1 0 1,1-1-1,0 1 0,0-1 1,0 0-1,6-1 0,2-1 62,0 0-1,0-1 1,0-1 0,0 0 0,0-1-1,-1 0 1,0 0 0,0-2-1,0 1 1,11-10 0,-17 11-12,1-1 0,-1 0 0,0-1 0,0 1 0,-1-1 0,0 0 0,0-1 0,7-15 0,-11 21-50,0 0 0,0 1 0,0-1 0,-1 0 0,1 0 0,-1 0 0,0 0 1,1 0-1,-1 0 0,0 0 0,0 0 0,0 0 0,-1 0 0,1 0 0,0 0 0,-1 0 0,1 0 0,-1 0 1,0 0-1,1 0 0,-1 0 0,0 0 0,0 1 0,0-1 0,-1 0 0,1 1 0,0-1 0,-1 1 0,1-1 0,-1 1 1,1 0-1,-1-1 0,0 1 0,1 0 0,-1 0 0,0 0 0,0 0 0,0 1 0,0-1 0,0 0 0,1 1 1,-5-1-1,-3-1 3,0 0 1,1 1 0,-1 0-1,0 1 1,1 0 0,-1 0-1,0 0 1,0 1-1,1 1 1,-11 2 0,15-3-102,1 0 1,-1 0-1,1 0 1,-1 1-1,1-1 1,-1 1-1,1 0 1,0 0-1,0 0 1,0 0-1,0 0 1,0 1-1,0 0 1,1-1-1,0 1 1,-1 0-1,1 0 1,0 0-1,0 1 1,0-1-1,1 0 1,-1 1-1,1-1 1,0 1-1,0-1 0,-1 5 1,2-7-70,0 0 1,0 0-1,0-1 0,0 1 1,1 0-1,-1 0 0,0 0 1,0 0-1,0 0 0,1 0 1,-1-1-1,1 1 0,-1 0 0,0 0 1,1-1-1,0 1 0,-1 0 1,1 0-1,-1-1 0,1 1 1,0-1-1,-1 1 0,1 0 1,0-1-1,0 1 0,-1-1 1,1 0-1,0 1 0,0-1 1,0 0-1,0 1 0,-1-1 1,1 0-1,0 0 0,0 0 1,0 0-1,0 0 0,0 0 1,0 0-1,0 0 0,0 0 1,1 0-1,42-10-5449,-7-9-933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5.617"/>
    </inkml:context>
    <inkml:brush xml:id="br0">
      <inkml:brushProperty name="width" value="0.025" units="cm"/>
      <inkml:brushProperty name="height" value="0.025" units="cm"/>
    </inkml:brush>
  </inkml:definitions>
  <inkml:trace contextRef="#ctx0" brushRef="#br0">195 1 11819,'0'0'7025,"-1"9"-5508,0-4-1373,1 0 0,0 0 1,0 1-1,1-1 1,-1 0-1,1 0 0,0 0 1,1 0-1,-1 0 0,1 0 1,0 0-1,0-1 1,0 1-1,1-1 0,0 1 1,0-1-1,0 0 1,0 0-1,1 0 0,6 6 1,2 2 10,-1 1 1,-1 0 0,0 1-1,-1 0 1,0 0 0,-1 1-1,9 23 1,-14-30-141,-1-1 0,0 1 0,-1 0 0,0 0 0,0-1 0,-1 1 1,0 0-1,0 0 0,-1 0 0,0 0 0,0-1 0,-1 1 0,0 0 0,0-1 0,-1 1 1,0-1-1,0 0 0,-7 9 0,-7 11-196,-1 0 0,-1-2 0,-2 0 0,0-2 0,-2 0 0,-1-2 1,0 0-1,-44 27 0,29-28-3161,9-13-3192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6.239"/>
    </inkml:context>
    <inkml:brush xml:id="br0">
      <inkml:brushProperty name="width" value="0.025" units="cm"/>
      <inkml:brushProperty name="height" value="0.025" units="cm"/>
    </inkml:brush>
  </inkml:definitions>
  <inkml:trace contextRef="#ctx0" brushRef="#br0">26 1 16271,'0'0'6727,"13"70"-6215,-11-31-320,-2-1-128,0 0-31,0-3-130,0-5-575,0-2-161,0-5-32,0-4-576,-8-5-769,-7-5-2595,-2-6-3363</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6.599"/>
    </inkml:context>
    <inkml:brush xml:id="br0">
      <inkml:brushProperty name="width" value="0.025" units="cm"/>
      <inkml:brushProperty name="height" value="0.025" units="cm"/>
    </inkml:brush>
  </inkml:definitions>
  <inkml:trace contextRef="#ctx0" brushRef="#br0">7 75 11627,'0'0'2963,"0"-9"26,0 5-2754,-1 2-147,1 0 0,0 0 0,0 0 0,-1 1 0,1-1 0,0 0 0,1 0 0,-1 0-1,0 0 1,0 0 0,1 0 0,-1 0 0,1 1 0,0-1 0,-1 0 0,1 0 0,0 1 0,0-1 0,0 0 0,0 1 0,1-1 0,-1 1 0,0 0 0,1-1 0,-1 1 0,0 0 0,1 0 0,0 0 0,-1 0 0,1 0 0,0 0 0,-1 0-1,1 0 1,0 1 0,0-1 0,0 1 0,-1-1 0,1 1 0,3 0 0,37-4 162,-1 1-1,46 4 1,-22 1-358,-63-3 98,0 1-1,0 0 1,0 0 0,0 0 0,0 1 0,0-1-1,-1 0 1,1 1 0,0-1 0,0 1-1,0-1 1,0 1 0,0 0 0,-1 0 0,1 0-1,0 0 1,-1 0 0,1 0 0,-1 1 0,1-1-1,-1 0 1,0 1 0,1-1 0,-1 1-1,0 0 1,1 1 0,-1 1 90,0-1 1,0 1-1,0 0 1,-1 0-1,0-1 0,1 1 1,-1 0-1,-1 0 1,1 0-1,0-1 1,-1 1-1,-2 6 0,-2 7 515,-2 0-1,0 0 1,0 0-1,-16 23 1,16-30-424,-1 0 1,0-1-1,0-1 0,0 1 0,-1-1 1,-1 0-1,1-1 0,-1 0 1,0-1-1,-1 0 0,-16 6 0,22-9-141,0-1 0,0 0-1,0-1 1,0 1 0,0-1-1,0 0 1,0 0 0,-1-1-1,1 1 1,0-1-1,-1 0 1,1-1 0,0 1-1,0-1 1,-1 0 0,1-1-1,0 1 1,0-1-1,0 0 1,0 0 0,1 0-1,-1-1 1,1 0 0,-1 0-1,1 0 1,0 0-1,0-1 1,-4-3 0,8 6-134,-1 1 0,0-1 0,1 1 0,-1-1 0,1 1 1,-1-1-1,0 1 0,1-1 0,-1 1 0,1-1 0,0 0 0,-1 1 1,1-1-1,0 0 0,-1 1 0,1-1 0,0 0 0,0 0 0,-1 1 1,1-1-1,0 0 0,0 0 0,0 1 0,0-1 0,0 0 0,0 0 1,0 1-1,0-1 0,1 0 0,-1 0 0,0 1 0,0-1 0,1 0 1,-1 0-1,0 1 0,1-1 0,-1 0 0,0 1 0,1-1 0,-1 1 0,1-1 1,-1 0-1,1 1 0,0-1 0,-1 1 0,1 0 0,-1-1 0,1 1 1,0-1-1,0 1 0,-1 0 0,1 0 0,0-1 0,-1 1 0,1 0 1,0 0-1,0 0 0,-1 0 0,1 0 0,0 0 0,0 0 0,-1 0 1,2 0-1,66 0-5907,-49 1 3700,21-1-2819,0 4-2664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7.795"/>
    </inkml:context>
    <inkml:brush xml:id="br0">
      <inkml:brushProperty name="width" value="0.025" units="cm"/>
      <inkml:brushProperty name="height" value="0.025" units="cm"/>
    </inkml:brush>
  </inkml:definitions>
  <inkml:trace contextRef="#ctx0" brushRef="#br0">160 336 11115,'0'0'10009,"-11"-7"-8552,4 2-1141,6 3-245,-1 0-1,0 1 1,0-1 0,0 0-1,0 1 1,0-1-1,0 1 1,0 0-1,-1 0 1,1-1 0,0 2-1,-1-1 1,1 0-1,-1 0 1,1 1-1,-1-1 1,1 1 0,-1 0-1,1 0 1,-1 0-1,0 0 1,1 0-1,-1 1 1,1-1 0,-1 1-1,1-1 1,-1 1-1,1 0 1,0 0 0,-4 2-1,1 1 58,0 0 0,-1 0 0,2 1-1,-1 0 1,0 0 0,1 0 0,0 0 0,0 1 0,0 0-1,1 0 1,0 0 0,0 0 0,1 0 0,-1 0 0,2 1 0,-1-1-1,0 1 1,0 8 0,3-14-121,-1 0-1,0 0 1,1 0-1,-1 0 1,1 0-1,-1 0 1,1 0-1,-1 0 1,1 0-1,0-1 1,-1 1 0,1 0-1,0 0 1,0 0-1,0-1 1,0 1-1,-1 0 1,1-1-1,0 1 1,0-1-1,0 1 1,0-1-1,0 0 1,1 1 0,-1-1-1,0 0 1,0 0-1,0 1 1,0-1-1,0 0 1,0 0-1,0 0 1,0-1-1,2 1 1,42-8 47,-28 1-201,-2-1 1,1-1-1,-1-1 0,0 0 1,-1 0-1,16-17 1,21-14-590,-51 41 735,0-1-1,1 1 1,-1 0 0,0-1-1,0 1 1,1 0-1,-1 0 1,0-1-1,1 1 1,-1 0-1,0 0 1,1 0 0,-1 0-1,0-1 1,1 1-1,-1 0 1,0 0-1,1 0 1,-1 0 0,0 0-1,1 0 1,-1 0-1,1 0 1,-1 0-1,0 0 1,1 0-1,-1 0 1,0 0 0,1 0-1,-1 0 1,0 0-1,1 1 1,-1-1-1,0 0 1,1 0-1,-1 0 1,0 0 0,1 1-1,-1-1 1,0 0-1,1 1 1,1 19 155,-13 32 357,10-48-448,-2 9 196,0-1-1,1 1 1,-1 23 0,3-35-242,0-1 0,0 1 0,0 0-1,0-1 1,0 1 0,1-1 0,-1 1-1,0 0 1,0-1 0,1 1 0,-1-1-1,0 1 1,1-1 0,-1 1 0,0-1-1,1 1 1,-1-1 0,1 1 0,-1-1 0,1 0-1,-1 1 1,1-1 0,-1 0 0,1 1-1,-1-1 1,1 0 0,-1 0 0,1 1-1,0-1 1,-1 0 0,1 0 0,0 0-1,-1 0 1,1 0 0,-1 0 0,1 0-1,0 0 1,-1 0 0,1 0 0,-1 0 0,1 0-1,0-1 1,-1 1 0,1 0 0,-1 0-1,1-1 1,0 1 0,-1 0 0,1-1-1,0 0 1,32-17 148,26-40-69,-43 41-112,0 1 0,2 0 0,21-15 0,-38 31 14,-1-1-1,0 0 1,1 1-1,-1-1 1,1 1-1,-1-1 1,1 1 0,0 0-1,-1-1 1,1 1-1,-1-1 1,1 1 0,0 0-1,-1 0 1,1-1-1,0 1 1,-1 0 0,1 0-1,0 0 1,-1 0-1,1 0 1,0 0 0,0 0-1,-1 0 1,1 0-1,0 0 1,-1 0 0,1 0-1,0 0 1,-1 1-1,1-1 1,0 0 0,-1 0-1,1 1 1,0-1-1,-1 1 1,1-1 0,-1 0-1,1 1 1,-1-1-1,1 1 1,-1-1 0,1 1-1,-1 0 1,1-1-1,-1 1 1,0-1 0,1 1-1,-1 0 1,0-1-1,0 1 1,1 0-1,-1-1 1,0 1 0,0 0-1,0 0 1,0-1-1,0 1 1,0 0 0,0-1-1,0 2 1,-6 60 34,2-35-33,30-45 130,-4-8-95,-16 17-127,1 0 1,0 1 0,0 0-1,1 0 1,1 1 0,-1 0-1,15-9 1,-22 15 86,-1 1 0,0 0 0,0 0 0,1 0 0,-1 0 0,0 0 0,0 0 0,1 0 0,-1 0 0,0 0 0,1-1 0,-1 1 0,0 0 0,0 0 0,1 1 0,-1-1 1,0 0-1,0 0 0,1 0 0,-1 0 0,0 0 0,0 0 0,1 0 0,-1 0 0,0 0 0,0 1 0,1-1 0,-1 0 0,0 0 0,0 0 0,0 0 0,1 1 0,-1-1 0,0 0 0,0 0 0,0 1 0,0-1 0,1 0 0,-1 0 0,0 0 0,0 1 0,0-1 0,2 19-7,-9 28 344,5-38-216,2-8-105,-1 0 0,1 0 1,0 0-1,0 0 0,-1 1 0,1-1 0,0 0 0,0 0 0,0 0 1,0 1-1,0-1 0,0 0 0,1 0 0,-1 0 0,0 1 0,1-1 1,-1 0-1,0 0 0,1 0 0,0 0 0,-1 0 0,1 0 0,0 0 1,-1 0-1,1 0 0,0 0 0,0 0 0,0-1 0,1 2 0,0-1 1,0-1-1,0 0 1,0 0-1,0-1 0,0 1 1,-1 0-1,1-1 1,0 1-1,0-1 0,0 1 1,-1-1-1,1 0 1,0 0-1,-1 0 1,1 0-1,0 0 0,-1 0 1,0 0-1,3-3 1,52-50-1094,-42 39 633,1 1 0,0 0 0,21-14 0,-36 29 475,1 1-1,-1-1 1,1 0 0,-1 1 0,0-1 0,0 1-1,0-1 1,1 1 0,-1-1 0,0 1 0,-1-1 0,1 1-1,0-1 1,0 1 0,-1-1 0,0 3 0,-17 40 635,15-36-507,-1-1 0,1 1 0,0 0 0,1 0 0,-1 0 0,2 0 0,-2 13 0,3-20-144,1 0 0,-1-1 0,1 0 1,-1 1-1,1-1 0,0 1 0,-1-1 0,1 0 0,-1 1 0,1-1 0,0 0 1,-1 1-1,1-1 0,0 0 0,-1 0 0,1 0 0,0 0 0,0 0 1,-1 0-1,1 0 0,0 0 0,-1 0 0,1 0 0,0 0 0,-1 0 0,1-1 1,0 1-1,-1 0 0,1 0 0,0-1 0,-1 1 0,1 0 0,0-1 1,25-9-43,32-16-1914,-17 13-2272,-39 12 4097,0 0 0,0 0 0,0 0-1,0 0 1,0 0 0,0-1 0,-1 1 0,1-1 0,0 1 0,-1-1 0,1 0 0,-1 1 0,0-1 0,0 0 0,1 0 0,-1 0 0,1-2-1,15-42-266,-13 32 296,11-35 187,10-59 0,6-21 3807,-32 195-2620,-30 66 333,22-99-1138,0 0 0,2 0 0,2 0 0,-1 38-1,5-70-470,1 0-1,0 0 0,0-1 1,0 1-1,0 0 0,0 0 0,0-1 1,0 1-1,0 0 0,0 0 1,0-1-1,0 1 0,0 0 0,0 0 1,1-1-1,-1 1 0,0 0 1,1-1-1,-1 1 0,0 0 0,1-1 1,-1 1-1,1-1 0,-1 1 1,1-1-1,-1 1 0,1-1 0,0 1 1,-1-1-1,1 1 0,0-1 1,-1 0-1,1 1 0,0-1 0,-1 0 1,1 1-1,0-1 0,-1 0 1,1 0-1,1 0 0,0 0-20,-1-1 1,0 1-1,0-1 0,1 1 0,-1-1 1,0 0-1,0 1 0,0-1 0,1 0 1,-1 0-1,0 0 0,0 0 0,0 0 1,-1 0-1,1 0 0,0 0 0,0-1 1,-1 1-1,1 0 0,0 0 0,0-3 1,1-2-100,0 0 0,-1-1 1,0 1-1,0 0 1,0-1-1,-1 0 1,1 1-1,-2-1 0,1 1 1,-1-1-1,0 1 1,0-1-1,-1 1 0,0 0 1,-4-11-1,1 7 53,-1 0 0,1 1 0,-1-1 0,-1 1 0,0 1 0,0-1 0,-1 1 0,-13-11 0,20 18 105,33 9 404,58 6 1,-78-13-914,0-1 0,0 0-1,0-1 1,19-3 0,-30 4 297,-1 0 0,1 0 1,0-1-1,-1 1 0,1 0 1,-1 0-1,1-1 0,-1 1 1,1 0-1,-1-1 0,1 1 1,-1 0-1,1-1 0,-1 1 1,0-1-1,1 1 0,-1-1 1,1 1-1,-1-1 0,0 1 1,0-1-1,1 1 0,-1-1 1,0 1-1,0-1 0,0 0 1,1 1-1,-1-1 0,0 1 1,0-1-1,0 0 0,0 1 1,0-1-1,0 1 0,0-1 1,-1-1-1,1-14-6114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8.138"/>
    </inkml:context>
    <inkml:brush xml:id="br0">
      <inkml:brushProperty name="width" value="0.025" units="cm"/>
      <inkml:brushProperty name="height" value="0.025" units="cm"/>
    </inkml:brush>
  </inkml:definitions>
  <inkml:trace contextRef="#ctx0" brushRef="#br0">14 4 14830,'-11'-3'2947,"8"2"1601,13 1-3491,10 0 96,6 0-576,3 3-513,-3-1-1698,-2-2-3843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9.041"/>
    </inkml:context>
    <inkml:brush xml:id="br0">
      <inkml:brushProperty name="width" value="0.025" units="cm"/>
      <inkml:brushProperty name="height" value="0.025" units="cm"/>
    </inkml:brush>
  </inkml:definitions>
  <inkml:trace contextRef="#ctx0" brushRef="#br0">19 68 5765,'0'0'18685,"-3"11"-18338,-1 3-293,0 1 1,1 0 0,1 0-1,0 0 1,1 0-1,1 0 1,1 1-1,2 16 1,-3-30-34,1-1 1,-1 1-1,1-1 0,-1 1 1,1-1-1,0 1 0,0-1 1,-1 1-1,1-1 0,0 0 1,0 0-1,1 1 0,-1-1 1,0 0-1,0 0 0,0 0 1,1 0-1,-1-1 0,1 1 1,-1 0-1,0 0 0,1-1 1,-1 1-1,1-1 0,0 1 1,-1-1-1,1 0 0,-1 0 1,1 1-1,0-1 0,-1 0 1,1-1-1,-1 1 0,1 0 1,2-1-1,0 0 95,1 0 0,-1 0 1,0-1-1,0 1 0,0-1 0,0 0 0,0-1 0,-1 1 1,1 0-1,0-1 0,4-5 0,1-1-20,-2-1 1,1 0-1,-1-1 1,-1 1-1,1-1 1,-2 0-1,0-1 1,0 1-1,-1-1 0,-1 0 1,0 0-1,0-1 1,-1 1-1,0-17 1,-2 30-88,0-1 1,0 0-1,-1 0 1,1 0-1,0 1 1,0-1-1,-1 0 1,1 0-1,0 0 1,0 0-1,-1 0 1,1 0-1,0 0 1,-1 1-1,1-1 1,0 0-1,0 0 1,-1 0 0,1 0-1,0 0 1,-1 0-1,1 0 1,0-1-1,-1 1 1,1 0-1,0 0 1,0 0-1,-1 0 1,1 0-1,0 0 1,0 0-1,-1-1 1,1 1-1,0 0 1,0 0-1,-1 0 1,1-1-1,0 1 1,0 0-1,0 0 1,-1-1-1,1 1 1,0 0 0,0 0-1,0-1 1,0 1-1,0 0 1,0-1-1,0 1 1,-1 0-1,1 0 1,0-1-1,0 1 1,0 0-1,0-1 1,0 1-1,0 0 1,0-1-1,1 1 1,-15 23-37,12-17 28,1 0 0,0-1 0,0 1 0,0 0 0,1 0-1,0-1 1,0 1 0,0 0 0,1 0 0,0 0 0,2 9 0,-2-12-1,1-1 1,-1 0-1,1 1 0,-1-1 1,1 0-1,0 0 1,0 0-1,0 0 0,0 0 1,0-1-1,0 1 1,1 0-1,-1-1 0,0 0 1,1 1-1,-1-1 1,1 0-1,0-1 0,-1 1 1,1 0-1,0-1 1,-1 1-1,1-1 0,0 0 1,0 0-1,3 0 1,4 0 7,1-1 1,0 0-1,0 0 1,0-1-1,-1-1 1,1 0-1,-1 0 1,0-1 0,0 0-1,0-1 1,18-11-1,-23 12-3,1 0-1,-1 0 1,0 0-1,0 0 1,0-1-1,0 0 1,-1 0-1,0 0 1,0-1-1,0 1 1,-1-1-1,0 0 1,0 0-1,0 0 1,-1 0 0,0 0-1,0-1 1,-1 1-1,0-1 1,1-10-1,-2 17-5,0-1 0,0 1 1,1 0-1,-1-1 0,0 1 0,0 0 0,0-1 1,0 1-1,-1-1 0,1 1 0,0 0 0,0-1 0,0 1 1,0 0-1,0-1 0,0 1 0,0 0 0,-1-1 0,1 1 1,0 0-1,0 0 0,0-1 0,-1 1 0,1 0 1,0 0-1,0-1 0,-1 1 0,1 0 0,0 0 0,-1 0 1,1-1-1,0 1 0,-1 0 0,1 0 0,0 0 1,-1 0-1,-14 5-68,-11 18-45,11-2 98,1 0 1,-14 26 0,23-38 43,1 0-1,0 1 1,1-1 0,0 1-1,0-1 1,1 1-1,0 0 1,0 13-1,2-22-21,0 0 0,1-1 0,-1 1 0,0 0 0,1 0 0,-1-1 0,1 1-1,-1 0 1,1-1 0,-1 1 0,1-1 0,-1 1 0,1-1 0,0 1 0,-1-1-1,1 1 1,0-1 0,0 1 0,-1-1 0,1 0 0,0 1 0,0-1 0,-1 0 0,1 0-1,0 0 1,0 0 0,0 0 0,0 0 0,-1 0 0,1 0 0,0 0 0,0 0-1,1 0 1,32-4 61,-18-1-72,0 0-1,0-1 1,-1-1-1,18-9 1,-22 9-53,0 1 0,1 1 0,0 0 0,0 0 0,0 1 0,0 0 0,1 2-1,23-4 1,-36 6 58,1 1 0,-1-1 0,1 0 0,-1 1 0,0-1 0,1 0-1,-1 1 1,0-1 0,1 0 0,-1 1 0,0-1 0,0 0 0,1 1 0,-1-1-1,0 1 1,0-1 0,0 1 0,1-1 0,-1 1 0,0-1 0,0 0-1,0 1 1,0-1 0,0 1 0,0-1 0,0 1 0,0-1 0,0 1-1,0-1 1,0 1 0,-1-1 0,1 1 0,0-1 0,0 1 0,0-1-1,-1 0 1,1 2 0,-11 16 491,10-17-442,0-1 0,0 1 0,0-1-1,0 0 1,1 0 0,-1 1 0,0-1-1,0 0 1,0 0 0,0 0 0,0 0-1,0 0 1,0 0 0,0 0 0,0-1-1,0 1 1,0 0 0,1 0 0,-1-1-1,0 1 1,0 0 0,0-1 0,0 1 0,1-1-1,-1 1 1,0-1 0,0 0 0,1 1-1,-2-2 1,0-1 4,0 1 1,1-1-1,-1 0 0,1 0 0,0 0 1,-1 0-1,1 0 0,-1-6 0,-4-64-73,6 72-54,0-1 0,0 1 0,0 0 1,0 0-1,0 0 0,0 0 0,0 0 0,0-1 0,0 1 0,0 0 1,1 0-1,-1 0 0,1 0 0,-1 0 0,1 0 0,-1 0 0,1 0 1,-1 0-1,1 0 0,0 0 0,-1 0 0,1 0 0,0 1 0,0-1 1,0 0-1,0 0 0,0 1 0,2-2 0,0 2-565,1-1-1,0 1 0,0 0 1,0 0-1,-1 0 1,1 0-1,7 2 0,-8-1 324,19 2-4163,4 0-2429</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19:59.822"/>
    </inkml:context>
    <inkml:brush xml:id="br0">
      <inkml:brushProperty name="width" value="0.025" units="cm"/>
      <inkml:brushProperty name="height" value="0.025" units="cm"/>
    </inkml:brush>
  </inkml:definitions>
  <inkml:trace contextRef="#ctx0" brushRef="#br0">176 255 12364,'0'0'5274,"-9"-3"-1564,-2-1-3027,1 0-1,-1 1 0,0 1 0,0 0 1,0 1-1,-14-1 0,23 2-643,-1-1 0,0 1 0,0 0 0,0 0-1,0 0 1,0 1 0,0-1 0,0 1-1,1-1 1,-1 1 0,0 0 0,0 0 0,1 0-1,-1 1 1,1-1 0,-1 1 0,1-1 0,-1 1-1,1 0 1,0 0 0,0 0 0,0 0 0,0 0-1,0 0 1,0 1 0,1-1 0,-1 1-1,1-1 1,0 1 0,0-1 0,0 1 0,0 0-1,0 0 1,0 3 0,1-5-44,0-1 0,0 1-1,1 0 1,-1 0 0,0 0 0,1 0-1,-1 0 1,1 0 0,-1-1 0,1 1-1,0 0 1,-1 0 0,1-1 0,0 1-1,-1 0 1,1-1 0,0 1 0,0-1-1,-1 1 1,1-1 0,0 1 0,0-1-1,0 1 1,0-1 0,0 0 0,0 0 0,0 1-1,0-1 1,0 0 0,0 0 0,0 0-1,0 0 1,0 0 0,1-1 0,50 1-487,-36-1 259,8 1 20,-13-1 106,0 1 1,0 0-1,0 0 1,0 1-1,16 4 1,-24-4 105,-1 0-1,0-1 1,0 1 0,0 0 0,0 0 0,0 0 0,0 1-1,-1-1 1,1 0 0,0 1 0,-1-1 0,1 1-1,-1 0 1,1-1 0,-1 1 0,0 0 0,1 0 0,-1 0-1,0 0 1,0 0 0,-1 0 0,1 0 0,0 0 0,-1 0-1,1 0 1,-1 1 0,0-1 0,1 0 0,-1 0-1,0 1 1,0-1 0,-1 4 0,0-3 41,0 0 1,0 0-1,0 0 1,0-1 0,-1 1-1,1 0 1,-1-1-1,1 1 1,-1-1-1,0 0 1,0 1-1,0-1 1,0 0-1,-1 0 1,1 0-1,-1-1 1,1 1-1,-1 0 1,1-1-1,-1 0 1,0 0-1,0 1 1,-3-1-1,0 2 34,-1-1 0,0 0 0,-1 0 0,1-1 1,0 0-1,0 0 0,-1-1 0,-10 0 0,18 0-116,-1 0 0,0-1 0,0 1 0,0 0 0,1 0 0,-1-1 0,0 1 0,0-1 0,1 1 1,-1 0-1,0-1 0,1 1 0,-1-1 0,0 1 0,1-1 0,-1 0 0,1 1 0,-1-1 0,1 0 0,-1 1 0,1-1 0,0 0 0,-1 0 0,1 1 1,0-1-1,0 0 0,-1 0 0,1 0 0,0 1 0,0-1 0,0 0 0,0 0 0,0 0 0,0 1 0,0-1 0,0 0 0,0 0 0,0 0 0,1 1 1,-1-1-1,0 0 0,1 0 0,-1 1 0,0-1 0,1 0 0,-1 0 0,1 1 0,0-2 0,1-2-629,0 0 1,1 0-1,-1 0 0,1 0 1,0 0-1,0 0 0,5-3 1,9-5-1571,0 0 0,1 2 0,0 0 0,29-10 0,-3 7 4172,-4 8 6173,-43 13-3493,-8 14-4484,9-18 298,0 1-367,0 0 0,1 0 0,-1 0 0,1 0 0,0 0 0,0 1 0,0-1 0,1 10 0,0-13-37,0-1 0,0 1-1,0-1 1,0 1-1,1-1 1,-1 1 0,0-1-1,1 1 1,-1-1-1,1 0 1,0 1 0,-1-1-1,1 0 1,0 1-1,0-1 1,0 0 0,0 0-1,0 0 1,0 0-1,0 0 1,0 0 0,1 0-1,-1 0 1,0 0-1,0-1 1,1 1 0,-1 0-1,1-1 1,-1 1-1,1-1 1,-1 1 0,1-1-1,-1 0 1,2 0-1,12 0 9,0 0 0,0-1 0,-1-1 0,1-1 0,-1 0 0,1-1 0,-1 0 0,0-1 0,0-1 0,-1 0-1,0-1 1,0 0 0,0-1 0,-1-1 0,0 0 0,16-16 0,-16 14-46,-1 0 0,0 0 0,-1-1 0,0-1 0,-1 0 0,0 0 0,-1 0 0,-1-1 0,0-1 0,-1 1-1,0-1 1,-1 0 0,-1 0 0,-1 0 0,3-24 0,-5 36 10,-1 0 0,0 0 0,0 0-1,0 0 1,-1 1 0,1-1-1,-1 0 1,1 0 0,-1 1 0,0-1-1,0 0 1,0 1 0,0-1 0,-1 1-1,1-1 1,-1 1 0,1-1-1,-1 1 1,0 0 0,0 0 0,0 0-1,0 0 1,-4-3 0,2 4 13,1 0-1,0 0 1,-1 0 0,1 0 0,-1 0 0,1 0-1,-1 1 1,1 0 0,-1 0 0,0 0 0,1 0-1,-1 1 1,1-1 0,-1 1 0,1 0-1,-1 0 1,1 0 0,0 0 0,-4 2 0,-6 4 176,1 1 0,0 0 1,0 0-1,1 1 1,0 0-1,1 1 1,0 0-1,0 1 1,1 0-1,0 1 1,1 0-1,1 0 0,0 1 1,0-1-1,2 1 1,-8 22-1,13-33-167,0-1 0,0 1 0,0-1 1,0 1-1,0 0 0,0-1 0,1 1 0,-1-1 0,0 1 0,1-1 0,-1 1 0,1-1 0,0 0 1,0 1-1,-1-1 0,1 1 0,0-1 0,0 0 0,0 0 0,0 0 0,0 0 0,0 0 0,1 0 0,-1 0 1,0 0-1,1 0 0,-1 0 0,0 0 0,1-1 0,-1 1 0,1-1 0,-1 1 0,1-1 0,-1 0 1,1 1-1,-1-1 0,1 0 0,2 0 0,11 1-38,0 0 1,-1-1-1,21-2 0,-13 0-58,-1 1-90,36 0-836,-55 1 984,-1 0 0,1 0 0,-1 0 1,1 0-1,-1 0 0,0 1 0,1-1 0,-1 1 0,1-1 1,-1 1-1,0-1 0,1 1 0,-1 0 0,0 0 0,0 0 0,1 0 1,-1-1-1,0 2 0,0-1 0,0 0 0,0 0 0,0 0 0,-1 0 1,1 1-1,0-1 0,0 0 0,-1 1 0,1-1 0,0 2 1,-1 4 70,0-1 1,0 0 0,0 0-1,-1 1 1,0-1 0,0 0-1,-1 0 1,1 0 0,-1 0-1,-6 10 1,5-9-148,1-1 0,-1 1 0,1 0 0,0 0 0,1-1 0,0 1 0,-1 8 0,20-27-12222,-3-6 2653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0.195"/>
    </inkml:context>
    <inkml:brush xml:id="br0">
      <inkml:brushProperty name="width" value="0.025" units="cm"/>
      <inkml:brushProperty name="height" value="0.025" units="cm"/>
    </inkml:brush>
  </inkml:definitions>
  <inkml:trace contextRef="#ctx0" brushRef="#br0">78 0 15631,'0'0'7687,"-39"54"-6182,22-27-95,7 1-225,2 0-384,5-5-385,3-9-288,1-3-64,14-11-448,1 0-865,1-9-769,-2-8-1377,-5-7-962,-1-4-3426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0.566"/>
    </inkml:context>
    <inkml:brush xml:id="br0">
      <inkml:brushProperty name="width" value="0.025" units="cm"/>
      <inkml:brushProperty name="height" value="0.025" units="cm"/>
    </inkml:brush>
  </inkml:definitions>
  <inkml:trace contextRef="#ctx0" brushRef="#br0">0 274 9993,'5'15'800,"6"29"3018,-11-43-3660,1 0-1,0 0 1,0 0-1,0 0 0,-1 0 1,1 0-1,0 0 1,0 0-1,0 0 1,1-1-1,-1 1 1,0 0-1,0-1 1,0 1-1,0-1 0,1 1 1,-1-1-1,0 1 1,0-1-1,1 0 1,-1 0-1,0 0 1,1 0-1,-1 0 1,0 0-1,1 0 0,-1 0 1,0 0-1,2-1 1,42-8 1321,15-24-788,-57 30-616,1 1-1,0-1 1,-1 0-1,1 0 1,-1-1 0,0 1-1,0-1 1,0 1-1,-1-1 1,1 0-1,-1 0 1,3-6 0,-5 9-33,-1 1 1,1 0-1,0-1 1,0 1-1,0 0 1,-1 0-1,1-1 1,0 1-1,0 0 1,0 0-1,-1 0 1,1 0-1,0-1 1,-1 1-1,1 0 1,0 0-1,0 0 1,-1 0-1,1 0 1,0 0-1,-1 0 1,1 0-1,0-1 1,-1 1-1,1 0 1,0 0-1,-1 1 1,1-1-1,0 0 1,-1 0-1,1 0 1,0 0 0,0 0-1,-1 0 1,1 0-1,0 0 1,-1 1-1,1-1 1,0 0-1,0 0 1,-1 1-1,-15 4 580,10 1-445,-1-1-1,1 1 1,0 1-1,0-1 0,1 1 1,0 0-1,0 0 1,1 0-1,0 1 1,0 0-1,0 0 0,1 0 1,1 0-1,-1 0 1,1 0-1,1 1 1,-1-1-1,1 1 0,1 9 1,0-16-160,0 0-1,0 0 1,1 0-1,-1 0 1,0 0 0,1-1-1,0 1 1,-1 0-1,1 0 1,0-1 0,0 1-1,0 0 1,0-1 0,0 1-1,1-1 1,-1 1-1,0-1 1,1 0 0,-1 0-1,1 1 1,-1-1-1,1 0 1,-1 0 0,1-1-1,0 1 1,0 0 0,-1 0-1,1-1 1,0 1-1,0-1 1,0 0 0,0 1-1,0-1 1,0 0 0,-1 0-1,1 0 1,0 0-1,3-1 1,1 1-48,1-1-1,-1 0 1,0 0 0,1 0 0,-1-1-1,0 1 1,0-2 0,0 1 0,0-1-1,9-5 1,-9 4-422,0-2 0,0 1 0,0-1 0,9-11 0,-11 11-491,1 0 0,-2 0 1,1-1-1,-1 0 0,4-10 1,4-23-5175</inkml:trace>
  <inkml:trace contextRef="#ctx0" brushRef="#br0" timeOffset="1">182 0 16015,'0'0'4741,"-2"54"-3556,22-37-801,4-3-256,6-6-288,0-6-2178,1-2-3428,-7 0-5829</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0.360"/>
    </inkml:context>
    <inkml:brush xml:id="br0">
      <inkml:brushProperty name="width" value="0.025" units="cm"/>
      <inkml:brushProperty name="height" value="0.025" units="cm"/>
    </inkml:brush>
  </inkml:definitions>
  <inkml:trace contextRef="#ctx0" brushRef="#br0">183 11 5701,'4'-7'8642,"-5"3"-3653,-15 4-1906,-21 13-3119,27-6 185,1 0 0,0 0 1,1 1-1,0 1 1,0-1-1,-11 17 1,16-21-101,0 0 0,1 1 1,-1-1-1,1 1 0,0-1 0,0 1 0,0 0 1,1 0-1,-1 0 0,1 0 0,1 0 1,-1 0-1,1 0 0,-1 0 0,1 1 1,1-1-1,0 6 0,0-9-48,0-1 1,-1 0-1,1 0 0,0 0 1,0 0-1,0 0 0,0 0 1,0 0-1,0 0 1,0 0-1,1 0 0,-1-1 1,0 1-1,0 0 0,1-1 1,-1 1-1,0-1 0,1 1 1,0-1-1,35 8 38,-23-5-36,-11-3-9,0 1 0,1 0 0,-1 0 0,0 1 0,0-1-1,0 0 1,-1 1 0,1 0 0,0 0 0,-1 0 0,1 0 0,-1 0-1,1 0 1,-1 1 0,0-1 0,0 1 0,0-1 0,-1 1-1,4 5 1,-5-6 54,1 0 0,-1 0 0,1 0 0,-1 0 0,0 0 0,0 0-1,0 1 1,0-1 0,0 0 0,0 0 0,-1 0 0,1 0 0,-1 0 0,0 0 0,1 0-1,-1 0 1,0 0 0,0 0 0,0 0 0,0 0 0,-1 0 0,1-1 0,0 1 0,-1 0-1,1-1 1,-1 1 0,1-1 0,-1 0 0,0 0 0,-3 2 0,-5 4 242,0-1 1,-1-1 0,0 0-1,0 0 1,0-1 0,-1 0 0,1-1-1,-1 0 1,0-1 0,-19 1-1,31-3-685,22-7-5989,-4-4 1819,2-4-3037</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0.895"/>
    </inkml:context>
    <inkml:brush xml:id="br0">
      <inkml:brushProperty name="width" value="0.025" units="cm"/>
      <inkml:brushProperty name="height" value="0.025" units="cm"/>
    </inkml:brush>
  </inkml:definitions>
  <inkml:trace contextRef="#ctx0" brushRef="#br0">134 0 12332,'0'0'4447,"-6"13"-1282,-3 6-2451,1 1 1,1-1-1,1 1 0,1 1 1,0-1-1,1 1 0,2-1 0,0 1 1,1 27-1,1-46-711,0-1-1,1 1 1,-1-1 0,0 1-1,0-1 1,1 0 0,-1 1 0,1-1-1,-1 1 1,1-1 0,0 0-1,-1 0 1,1 1 0,0-1-1,0 0 1,0 0 0,0 0 0,0 0-1,0 0 1,0 0 0,0 0-1,0 0 1,1-1 0,-1 1-1,2 1 1,34-1-606,-34-2 384,0 1 0,0-1 0,0 1 0,0 0 1,0 0-1,0 0 0,0 1 0,0-1 0,0 1 0,0-1 0,0 1 0,4 2 0,-6-2 218,-1-1-1,1 1 1,-1 0 0,1 0 0,-1 0-1,1 0 1,-1 0 0,0-1 0,1 1 0,-1 0-1,0 0 1,0 0 0,0 0 0,1 0-1,-1 0 1,0 0 0,-1 0 0,1 0 0,0 0-1,0 0 1,0 0 0,0 0 0,-1 0 0,1 0-1,0 0 1,-1 0 0,1 0 0,-1 0-1,1 0 1,-1-1 0,-1 2 0,-19 27 958,15-22-731,0-1 0,-1 0 0,0-1-1,0 1 1,0-1 0,-1-1 0,0 1 0,0-1 0,0-1 0,0 1 0,-1-1 0,1-1-1,-1 0 1,0 0 0,-13 1 0,21-3-309,0-1 0,0 1 1,0 0-1,0 0 0,0-1 0,0 1 1,0-1-1,1 1 0,-1-1 0,0 1 0,0-1 1,0 1-1,0-1 0,1 0 0,-1 1 1,0-1-1,1 0 0,-1 0 0,0 0 0,1 0 1,-1 1-1,1-1 0,-1 0 0,1 0 1,0 0-1,-1 0 0,1 0 0,0 0 0,0 0 1,0 0-1,0 0 0,0 0 0,0 0 1,0 0-1,0 0 0,0 0 0,0 0 0,0 0 1,1 0-1,-1 0 0,0 0 0,1 0 1,-1 0-1,1-1 0,1-5-1162,0 1 0,0-1 0,1 0 0,-1 1 0,7-10 0,15-15-5486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1.226"/>
    </inkml:context>
    <inkml:brush xml:id="br0">
      <inkml:brushProperty name="width" value="0.025" units="cm"/>
      <inkml:brushProperty name="height" value="0.025" units="cm"/>
    </inkml:brush>
  </inkml:definitions>
  <inkml:trace contextRef="#ctx0" brushRef="#br0">228 1 18129,'-6'9'3080,"-11"20"-1372,0 0-1,2 1 1,-12 35-1,22-49-1471,0 0 0,1 0 0,0 0-1,2 1 1,0 0 0,0-1 0,2 1 0,3 32 0,-3-45-265,1 1-1,1-1 1,-1 0-1,1 0 1,-1 0 0,1 0-1,3 4 1,-4-6-176,-1-1 1,1 0-1,0 0 1,-1 0-1,1 0 1,0 0-1,0 0 0,0 0 1,0 0-1,0 0 1,0-1-1,0 1 1,0 0-1,0-1 0,0 1 1,0 0-1,1-1 1,-1 0-1,0 1 0,0-1 1,1 0-1,-1 1 1,0-1-1,0 0 1,1 0-1,-1 0 0,3 0 1,-4-2-227,0 0-1,0 0 1,0 1 0,0-1 0,0 0 0,0 0-1,0 1 1,0-1 0,-1 0 0,1 0-1,-1 1 1,1-1 0,-1 0 0,0 1 0,0-1-1,1 1 1,-3-3 0,-5-5 33,0-1 0,-1 1 1,-1 0-1,1 1 0,-22-14 0,21 16 1156,1 0-1,1 0 1,-1-1-1,1-1 1,0 1-1,1-1 1,0 0-1,-11-16 1,18 23-621,-1 0-1,1 1 1,-1-1 0,1 0 0,0 0-1,0 1 1,-1-1 0,1 0 0,0 0 0,0 1-1,0-1 1,0 0 0,0 0 0,0 0-1,0 0 1,0 1 0,0-1 0,0 0 0,0 0-1,0 0 1,1 1 0,-1-1 0,0 0-1,1 0 1,-1 1 0,0-1 0,2-1 0,21-9 1455,42 8-1247,-53 4-128,28-1-234,38 0-1708,-27-5-5603,-7-6-8020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2.112"/>
    </inkml:context>
    <inkml:brush xml:id="br0">
      <inkml:brushProperty name="width" value="0.025" units="cm"/>
      <inkml:brushProperty name="height" value="0.025" units="cm"/>
    </inkml:brush>
  </inkml:definitions>
  <inkml:trace contextRef="#ctx0" brushRef="#br0">263 33 6182,'0'0'14691,"-11"-6"-13196,6 2-1389,0 1 0,0 0 0,0 0 0,-1 1 0,1 0 0,-1 0 0,0 0 0,1 0 0,-1 1 0,0 0-1,0 0 1,0 1 0,0 0 0,0 0 0,0 0 0,0 1 0,0-1 0,0 2 0,-9 2 0,-1 3-66,0 0-1,-26 17 1,37-20-36,0-1 0,0 1 1,0 0-1,1 0 0,-1 0 1,1 1-1,0-1 1,0 1-1,1 0 0,-1 0 1,-3 8-1,43-12 65,8-9-15,-29 4-53,0 1 1,1 0-1,-1 1 0,0 1 1,1 1-1,-1 0 0,19 3 0,-32-3-5,0 1-1,1-1 0,-1 1 1,1 0-1,-1 0 0,0 0 1,1 0-1,-1 0 0,0 0 1,0 1-1,0-1 0,0 1 1,0 0-1,0-1 0,-1 1 1,1 0-1,0 0 0,-1 0 1,0 0-1,1 1 0,1 3 0,-2-2 55,1 1 0,-1 0 0,-1-1 0,1 1 0,-1-1 0,0 1 0,0 0 0,0-1 0,0 1 0,-1 0 0,-1 5 0,0-1 46,0 0 1,-1-1-1,0 0 0,-1 1 0,0-1 0,0 0 0,0-1 0,-1 1 0,0-1 0,-1 0 0,0 0 0,-7 7 0,8-11 30,0 0 1,0 0-1,-1 0 0,1-1 1,-1 1-1,0-1 0,0-1 1,0 1-1,1-1 1,-1 0-1,0 0 0,-1-1 1,1 0-1,0 0 0,0 0 1,0-1-1,-6-1 0,11 2-120,0 0 0,0-1 0,1 1 0,-1 0-1,0-1 1,0 1 0,1-1 0,-1 1 0,0-1 0,1 1 0,-1-1-1,0 0 1,1 1 0,-1-1 0,1 0 0,-1 1 0,1-1-1,0 0 1,-1 0 0,1 1 0,-1-1 0,1 0 0,0 0-1,0 0 1,0 0 0,-1 1 0,1-1 0,0 0 0,0 0 0,0 0-1,0 0 1,1 0 0,-1 1 0,0-1 0,0 0 0,0 0-1,1 0 1,-1 0 0,0 1 0,1-2 0,1-1-37,-1-1 0,1 1 0,-1 1 1,1-1-1,0 0 0,0 0 0,0 1 1,5-5-1,15-8-544,0 1 1,0 1-1,34-13 0,-38 19 262,0-1-1,-1 0 0,0-2 0,-1 0 0,0 0 0,-1-2 0,28-26 0,-41 36 356,0 0 0,-1 1 0,1-1 0,-1-1 0,0 1 0,0 0 0,1 0 0,-1 0 0,-1-1 0,1 1 0,0-1 0,0 1 1,-1-1-1,0 1 0,1-5 0,-2 8 74,-1 0 0,1-1 0,0 1 0,0 0 0,0-1 0,-1 1 0,1 0 1,0 0-1,0 0 0,0 0 0,0 0 0,1 0 0,-1 0 0,0 1 0,-1 1 0,-3 12 138,0 1 0,1-1-1,1 1 1,1 0-1,0 0 1,1 0-1,0 0 1,1 0 0,4 23-1,-4-38-241,0 1 0,1 0 0,-1 0-1,1 0 1,-1 0 0,1 0 0,0-1 0,0 1 0,-1 0-1,1-1 1,1 1 0,-1 0 0,0-1 0,0 1 0,0-1-1,1 0 1,-1 1 0,1-1 0,-1 0 0,1 0 0,-1 0-1,1 0 1,0 0 0,0 0 0,-1-1 0,1 1 0,0-1-1,0 1 1,0-1 0,0 1 0,0-1 0,-1 0 0,1 0-1,0 0 1,0 0 0,4-1 0,-3 1-223,0-1-1,1 0 0,-1 0 1,0 0-1,0 0 1,1 0-1,-1-1 1,0 1-1,0-1 1,0 0-1,-1 0 1,1 0-1,0 0 1,-1 0-1,1-1 1,-1 1-1,0-1 1,0 0-1,0 0 1,2-3-1,5-23-4694,-5-6-2626</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2.441"/>
    </inkml:context>
    <inkml:brush xml:id="br0">
      <inkml:brushProperty name="width" value="0.025" units="cm"/>
      <inkml:brushProperty name="height" value="0.025" units="cm"/>
    </inkml:brush>
  </inkml:definitions>
  <inkml:trace contextRef="#ctx0" brushRef="#br0">15 1 16303,'0'0'5766,"-14"55"-5318,17-32-256,20-3-95,3 0-418,5-7-1825,3 0-2883,3-5-4996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2.814"/>
    </inkml:context>
    <inkml:brush xml:id="br0">
      <inkml:brushProperty name="width" value="0.025" units="cm"/>
      <inkml:brushProperty name="height" value="0.025" units="cm"/>
    </inkml:brush>
  </inkml:definitions>
  <inkml:trace contextRef="#ctx0" brushRef="#br0">79 272 13677,'0'0'2979,"-8"5"-177,0 0-2300,1 1 0,0-1-1,0 1 1,0 1 0,-7 8-1,12-13-310,0 1 0,0 0-1,0 0 1,0 0 0,1 0-1,-1 0 1,1 0 0,-1 0 0,1 0-1,0 1 1,1-1 0,-1 1-1,0-1 1,1 0 0,0 1 0,0-1-1,0 1 1,0-1 0,1 1-1,0 4 1,0-6-164,0-1-1,0 0 1,-1 0-1,1 0 0,0 0 1,0 0-1,0 0 1,0 0-1,0 0 1,1 0-1,-1-1 1,0 1-1,0 0 1,1-1-1,-1 1 1,0-1-1,1 1 1,-1-1-1,0 0 1,1 1-1,-1-1 1,0 0-1,1 0 1,-1 0-1,3 0 1,36-4 63,-27 0-88,0-1-1,0 0 0,-1 0 0,0-1 0,0-1 1,0 0-1,-1-1 0,0 0 0,18-18 0,-15 11-5,0 0-1,0 0 0,-2-1 1,0-1-1,19-35 0,-25 39 16,-1-1 0,0 0-1,-1 0 1,-1-1 0,0 1-1,-1-1 1,0 1 0,-1-1 0,-2-21-1,1 35-11,0 0-1,1 0 1,-1 0-1,0 0 1,0 0-1,0 0 1,0 0-1,0 0 1,-1 0-1,1 0 1,0 0-1,0 0 1,-1 0-1,1 0 1,0 0-1,-1 0 1,1 0-1,-1 0 1,0 0-1,1 0 1,-1 1-1,1-1 1,-1 0-1,0 0 1,0 1-1,0-1 1,1 0-1,-1 1 1,0-1-1,0 1 1,0-1-1,0 1 1,0-1-1,0 1 1,0 0-1,0 0 1,0-1-1,0 1 1,0 0-1,0 0 1,0 0-1,0 0 1,0 0-1,0 0 1,0 0-1,0 1 1,0-1-1,0 0 1,0 0-1,0 1 1,0-1-1,0 1 1,0-1-1,-1 2 0,-5 1-12,0 1 0,1 0 0,0 1 0,0-1 0,0 1 0,-6 7 0,3-2 29,-55 65 618,57-67-523,1 1 0,0 0 1,1 0-1,0 1 0,1-1 0,-7 21 1,10-29-99,1 0 1,0 0 0,0 0 0,-1 1-1,1-1 1,0 0 0,0 0 0,0 0-1,0 0 1,0 1 0,0-1 0,0 0-1,1 0 1,-1 0 0,0 0 0,1 1 0,-1-1-1,1 0 1,-1 0 0,1 0 0,-1 0-1,1 0 1,0 0 0,0 0 0,-1 0-1,1-1 1,0 1 0,0 0 0,0 0-1,0-1 1,0 1 0,0 0 0,0-1-1,0 1 1,0-1 0,0 1 0,0-1-1,0 0 1,1 0 0,1 1 0,6 0-27,0 0 1,0-1 0,0 0-1,15-1 1,-2-1-80,-11 2-268,1 0 0,0 1 0,-1 0 0,1 0 0,-1 1-1,1 1 1,12 5 0,-21-7 215,0 1-1,1-1 0,-1 1 1,0 0-1,0 1 0,-1-1 1,1 0-1,0 1 0,-1 0 0,0-1 1,1 1-1,-1 0 0,0 0 1,-1 0-1,1 0 0,0 1 1,-1-1-1,0 0 0,0 1 0,0-1 1,0 1-1,0-1 0,-1 1 1,1 0-1,-1-1 0,0 7 1,0-4 76,-1-1 1,1 0 0,-1 1-1,1-1 1,-1 0 0,-1 0-1,1 0 1,-5 10 0,-8 5-2542,1-9-3021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3.953"/>
    </inkml:context>
    <inkml:brush xml:id="br0">
      <inkml:brushProperty name="width" value="0.025" units="cm"/>
      <inkml:brushProperty name="height" value="0.025" units="cm"/>
    </inkml:brush>
  </inkml:definitions>
  <inkml:trace contextRef="#ctx0" brushRef="#br0">121 259 7143,'0'0'785,"5"-11"474,0 2-750,15-35 1184,-15 5 2538,-5 38-4100,-1 0 1,1 0-1,-1 1 0,1-1 0,-1 0 0,1 0 1,-1 0-1,1 1 0,-1-1 0,0 0 0,0 1 1,1-1-1,-1 0 0,0 1 0,0-1 0,1 1 1,-1-1-1,0 1 0,0 0 0,0-1 1,0 1-1,0 0 0,0 0 0,0-1 0,0 1 1,0 0-1,0 0 0,0 0 0,0 0 0,0 0 1,0 0-1,0 1 0,1-1 0,-3 1 0,-36 10 1667,31-6-1585,0 1 0,1 0 0,0 1 0,0-1 0,0 1 1,1 1-1,-8 11 0,11-15-163,0-1 0,1 1 1,0 0-1,-1 0 0,1 1 1,1-1-1,-1 0 0,1 1 1,-1-1-1,1 1 0,1-1 1,-1 1-1,1 0 0,-1-1 1,1 1-1,0-1 0,2 8 1,-2-11-45,1 0 1,0 0 0,-1 0 0,1 0 0,0 0-1,0 0 1,0 0 0,-1-1 0,1 1 0,0 0-1,0-1 1,0 1 0,0-1 0,0 1-1,0-1 1,0 1 0,0-1 0,1 1 0,-1-1-1,0 0 1,0 0 0,0 0 0,0 0 0,0 0-1,1 0 1,-1 0 0,0 0 0,0 0-1,0 0 1,0-1 0,2 0 0,39-12 128,-22 1-109,-1 1 0,0-2 0,-1-1-1,0 0 1,-1-1 0,0-1 0,-2-1 0,0 0 0,-1-1 0,0-1 0,-2 0-1,20-38 1,-30 51 10,0 0 0,-1 0 0,0 0 0,0 0 0,1-11 0,-2 16-27,0 1 0,0-1 0,0 1 0,0-1 0,0 1 0,0-1 0,0 1 0,0-1 0,0 1 0,0-1 0,0 1 1,-1-1-1,1 1 0,0-1 0,0 1 0,0-1 0,-1 1 0,1 0 0,0-1 0,-1 1 0,1-1 0,0 1 0,-1 0 0,1-1 0,-1 1 0,1 0 0,-1-1 1,0 1-1,-1 0 1,1 1-1,0-1 1,0 0-1,0 1 1,0-1-1,0 1 1,-1 0-1,1-1 1,0 1-1,0 0 1,0-1-1,0 1 1,1 0-1,-1 0 1,0 0-1,-1 2 1,-6 6 63,0 1 1,1 1-1,1-1 1,0 1-1,0 0 0,1 1 1,0-1-1,-5 23 1,4-11 101,2 0 0,0 0 0,-1 42 0,4-61-137,1-1 0,0 1 0,0-1 0,0 1 0,1-1 0,-1 0 0,1 1 0,0-1 0,0 1 1,0-1-1,0 0 0,1 0 0,-1 1 0,1-1 0,0 0 0,0-1 0,0 1 0,0 0 0,4 3 0,-3-4-22,0-1 0,0 1 0,0-1-1,0 0 1,0 0 0,1 0 0,-1-1 0,0 1 0,1-1 0,-1 1 0,1-1 0,-1 0-1,0 0 1,1-1 0,-1 1 0,0-1 0,1 0 0,-1 1 0,0-2 0,6-1 0,1-2-31,-1 0 1,1 0 0,-1-1-1,0-1 1,0 1 0,0-2-1,-1 1 1,0-1 0,-1 0-1,0-1 1,0 1 0,-1-2-1,0 1 1,0-1 0,-1 1-1,0-1 1,-1-1 0,6-20-1,-22 69-265,5-21 319,2 0 1,0 1-1,-3 22 0,8-37-31,-1 3 55,0-1 0,1 1-1,0-1 1,0 1 0,1-1-1,1 9 1,-2-13-44,1 0-1,-1 1 0,1-1 1,0 0-1,0 0 0,-1 0 1,1 1-1,0-1 1,0 0-1,0 0 0,0 0 1,0 0-1,0-1 1,0 1-1,1 0 0,-1 0 1,0-1-1,0 1 1,1 0-1,-1-1 0,0 1 1,1-1-1,-1 0 0,1 0 1,-1 1-1,0-1 1,1 0-1,-1 0 0,3 0 1,5-2 3,0 1-1,0-1 1,-1 0 0,1-1 0,0 0 0,-1 0 0,0-1 0,0 0-1,0 0 1,0-1 0,-1 0 0,1 0 0,-1-1 0,-1 0 0,8-8-1,-5 5 1,0 0 0,0-1-1,-1 0 1,-1-1-1,0 0 1,0 0 0,-1 0-1,-1-1 1,1 1-1,3-17 1,-8 25-25,0 1 1,-1-1-1,0 1 1,1-1-1,-1 0 1,0 1-1,0-1 1,0 1-1,-1-1 1,0-3-1,1 6 1,0-1 1,0 1-1,-1-1 0,1 1 0,0 0 0,0-1 1,-1 1-1,1-1 0,0 1 0,0 0 0,-1-1 1,1 1-1,0 0 0,-1 0 0,1-1 0,-1 1 0,1 0 1,0 0-1,-1-1 0,1 1 0,-1 0 0,1 0 1,-1 0-1,1 0 0,0 0 0,-1 0 0,1 0 0,-1 0 1,1 0-1,-1 0 0,1 0 0,-1 0 0,0 0 1,-2 1-6,1 1 1,-1-1-1,0 1 1,0-1-1,1 1 1,-1 0-1,1 0 1,0 0-1,-1 0 1,1 1-1,0-1 1,0 0-1,1 1 1,-4 4-1,-3 7 97,-1 0 0,2 0 1,0 1-1,0 0 0,1 0 0,1 1 0,1 0 0,-5 30 1,9-44-69,0-1 0,1 0 0,-1 1 0,0-1 0,1 1 0,-1-1 0,1 0 0,-1 1 0,1-1 0,-1 0 0,1 0 0,0 0 0,0 1 0,0-1 0,-1 0 0,1 0 0,0 0 0,1 0 0,-1 0 0,0-1 0,0 1 0,0 0 0,0 0 0,1-1 0,-1 1 0,0-1 0,1 1 0,-1-1 0,0 1 0,1-1 0,-1 0 0,0 0 0,1 0 0,-1 0 0,1 0 0,-1 0 0,0 0 0,1 0 0,-1 0 0,3-1 0,4 0-37,1 0 0,-1-1-1,0 0 1,0 0 0,14-6 0,-14 5-447,-1-1 1,0 0-1,0-1 0,0 1 0,-1-1 1,1 0-1,-1-1 0,5-6 0,-7 8-673,-1-1-1,0 1 1,0-1-1,-1 1 0,1-1 1,-1 0-1,0 0 0,1-7 1,5-24-12030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4.295"/>
    </inkml:context>
    <inkml:brush xml:id="br0">
      <inkml:brushProperty name="width" value="0.025" units="cm"/>
      <inkml:brushProperty name="height" value="0.025" units="cm"/>
    </inkml:brush>
  </inkml:definitions>
  <inkml:trace contextRef="#ctx0" brushRef="#br0">0 1 18225,'0'0'4581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6.474"/>
    </inkml:context>
    <inkml:brush xml:id="br0">
      <inkml:brushProperty name="width" value="0.025" units="cm"/>
      <inkml:brushProperty name="height" value="0.025" units="cm"/>
    </inkml:brush>
  </inkml:definitions>
  <inkml:trace contextRef="#ctx0" brushRef="#br0">123 0 10282,'0'0'12193,"-3"14"-11281,-53 155 524,1-6-149,54-157-1219,-1-2 114,1 1-1,-1-1 0,1 1 1,1 0-1,-1-1 1,1 10-1,0-13-155,0 0 0,0-1 0,1 1-1,-1 0 1,1 0 0,-1 0 0,1 0 0,-1 0 0,1 0-1,-1-1 1,1 1 0,0 0 0,0 0 0,-1-1 0,1 1-1,0 0 1,0-1 0,0 1 0,-1-1 0,1 1 0,0-1-1,0 0 1,0 1 0,0-1 0,0 0 0,0 1 0,0-1-1,0 0 1,0 0 0,0 0 0,0 0 0,0 0 0,0 0-1,2-1 1,128-5 779,1 0-3558,-130 6 2273,-1 0 209,-1 0 1,1 0-1,-1 0 1,1 1-1,-1-1 1,0 0-1,1-1 1,-1 1-1,1 0 1,-1 0-1,1 0 1,-1 0-1,1 0 1,-1 0-1,0 0 1,1-1-1,-1 1 1,1 0-1,-1 0 1,0-1-1,1 1 1,-1 0-1,0-1 1,1 1-1,-1 0 1,0-1-1,0 1 1,1 0-1,-1-1 1,3-8-8154</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7.043"/>
    </inkml:context>
    <inkml:brush xml:id="br0">
      <inkml:brushProperty name="width" value="0.025" units="cm"/>
      <inkml:brushProperty name="height" value="0.025" units="cm"/>
    </inkml:brush>
  </inkml:definitions>
  <inkml:trace contextRef="#ctx0" brushRef="#br0">81 48 10474,'0'0'13848,"1"9"-12215,-1 2-1378,1 0-1,-2 0 1,1 0-1,-1 0 1,-1 0-1,-4 16 1,-28 74 477,22-67-486,-14 59 0,40-119 170,23-52 1,-27 45-459,-1 0 0,-2-1 0,-1 0 0,-1 0 0,0-57 1,-9 84 6,-3 16-22,-6 16-12,11-17 84,1-1-1,-1 1 0,1-1 0,1 1 0,-1 0 0,1 0 0,1-1 1,-1 1-1,1 0 0,4 14 0,-4-20-5,0 1 1,1-1-1,-1 1 0,1-1 1,-1 1-1,1-1 0,0 0 1,0 1-1,0-1 0,0 0 0,0 0 1,0-1-1,1 1 0,-1 0 1,1-1-1,-1 0 0,1 1 1,-1-1-1,1 0 0,0 0 1,0 0-1,-1-1 0,1 1 1,0-1-1,0 0 0,0 1 1,0-1-1,0 0 0,0-1 1,-1 1-1,6-1 0,-3 0 19,1-1-1,-1 1 1,1-1-1,-1 0 1,0 0 0,0 0-1,0-1 1,0 1-1,0-1 1,-1-1-1,1 1 1,-1-1 0,0 1-1,7-9 1,3-6 11,0 0 0,15-29 0,5-5 17,-37 98-242,-22 37-542,17-62 182,1 1 0,1 0 0,1 0 0,1 0 0,-2 30 0,11-60-4812,-1 1 3472,6-16-5124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7.387"/>
    </inkml:context>
    <inkml:brush xml:id="br0">
      <inkml:brushProperty name="width" value="0.025" units="cm"/>
      <inkml:brushProperty name="height" value="0.025" units="cm"/>
    </inkml:brush>
  </inkml:definitions>
  <inkml:trace contextRef="#ctx0" brushRef="#br0">19 0 10154,'0'0'17168,"-3"66"-16976,-3-26-128,2-3-64,2-2 32,-1-5-769,3-9-2081,0-11-3204</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09:25:01.077"/>
    </inkml:context>
    <inkml:brush xml:id="br0">
      <inkml:brushProperty name="width" value="0.025" units="cm"/>
      <inkml:brushProperty name="height" value="0.025" units="cm"/>
    </inkml:brush>
  </inkml:definitions>
  <inkml:trace contextRef="#ctx0" brushRef="#br0">39 0 8296,'0'0'14093,"-2"9"-13452,-28 143 634,27-128-1217,1-1 0,1 1-1,1-1 1,6 47 0,7-38-838,-12-31 348,0 0-1,-1 0 1,1 0 0,0 0-1,0 0 1,0 0-1,1 0 1,-1 0 0,0 0-1,0-1 1,0 1 0,1 0-1,-1-1 1,3 1-1,6 0-9144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8.055"/>
    </inkml:context>
    <inkml:brush xml:id="br0">
      <inkml:brushProperty name="width" value="0.025" units="cm"/>
      <inkml:brushProperty name="height" value="0.025" units="cm"/>
    </inkml:brush>
  </inkml:definitions>
  <inkml:trace contextRef="#ctx0" brushRef="#br0">1 43 6150,'0'0'17713,"52"16"-16753,-21-16-383,4 0-417,3-5-128,1-6-640,-2-1-1602,-6-3-1634,-5-1-3459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08.412"/>
    </inkml:context>
    <inkml:brush xml:id="br0">
      <inkml:brushProperty name="width" value="0.025" units="cm"/>
      <inkml:brushProperty name="height" value="0.025" units="cm"/>
    </inkml:brush>
  </inkml:definitions>
  <inkml:trace contextRef="#ctx0" brushRef="#br0">87 0 13741,'0'0'8371,"-8"9"-7389,0 0-815,1 0 1,0 1 0,0 0-1,1 0 1,0 0 0,1 1-1,0 0 1,1 0-1,-6 22 1,5-8 291,1 1 0,2-1 0,0 46 1,2-70-443,0 1 0,0-1 1,0 1-1,0-1 0,1 0 1,-1 1-1,0-1 1,1 1-1,-1-1 0,1 0 1,-1 1-1,1-1 0,0 0 1,0 0-1,0 1 1,-1-1-1,1 0 0,0 0 1,0 0-1,1 0 0,-1 0 1,0 0-1,0 0 1,0-1-1,1 1 0,-1 0 1,0-1-1,1 1 0,-1-1 1,0 1-1,1-1 1,-1 1-1,1-1 0,-1 0 1,1 0-1,-1 0 0,0 0 1,1 0-1,-1 0 1,1 0-1,-1-1 0,3 1 1,2-2 13,1 1-1,-1-1 1,1 0 0,-1 0 0,0-1 0,1 0 0,-1 0 0,6-5-1,12-8-12,-1-2 0,-1-1 0,-1 0 0,0-2 0,-2 0 0,0-2 0,-2 0 0,0 0 0,-2-2 0,20-42 0,-32 59-732,-13 25-1247,-10 18-6137,10-23 1612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0.533"/>
    </inkml:context>
    <inkml:brush xml:id="br0">
      <inkml:brushProperty name="width" value="0.025" units="cm"/>
      <inkml:brushProperty name="height" value="0.025" units="cm"/>
    </inkml:brush>
  </inkml:definitions>
  <inkml:trace contextRef="#ctx0" brushRef="#br0">19 195 12204,'0'0'2525,"-3"8"283,-2 2-1891,4-6-550,-1 0-1,1-1 1,-1 1 0,1 0 0,0 0 0,0 0 0,1 0 0,-1 0-1,1 6 1,1-10-239,-1 1 0,1 0 0,0-1-1,-1 1 1,1-1 0,0 1 0,0-1-1,-1 1 1,1-1 0,0 1 0,0-1-1,0 0 1,0 1 0,0-1 0,-1 0-1,1 0 1,0 0 0,0 0 0,0 0-1,0 0 1,0 0 0,0 0 0,0 0-1,0 0 1,0 0 0,0-1 0,-1 1-1,3-1 1,30-6 305,-14-1-659,-1-1 1,-1-1 0,1 0 0,-2-1 0,1-1-1,-2-1 1,1 0 0,-2-1 0,0-1 0,23-30 0,-32 30-287,-19 35 693,8-7 96,0-1 1,1 1-1,0 0 1,1 0 0,1 1-1,0-1 1,1 1-1,-1 20 1,3-33-268,0 0 1,0-1-1,0 1 1,0 0-1,0-1 1,0 1-1,0-1 1,1 1-1,-1 0 1,0-1-1,0 1 1,1-1-1,-1 1 1,0-1-1,1 1 1,-1-1-1,0 1 1,1-1-1,-1 1 1,1-1 0,-1 1-1,1-1 1,-1 0-1,1 1 1,-1-1-1,1 0 1,0 1-1,-1-1 1,1 0-1,-1 0 1,1 0-1,1 1 1,27-3 173,24-18-26,-40 12-156,0-1 1,-1-1-1,0 0 1,0 0 0,12-16-1,-20 21-3,1 0 1,-1-1-1,0 0 0,0 0 0,-1 0 1,1 0-1,-1-1 0,-1 1 1,1-1-1,-1 0 0,0 1 0,-1-1 1,2-11-1,-3 18 11,0-1 1,-1 1-1,1 0 0,0 0 1,0-1-1,0 1 0,0 0 1,-1 0-1,1 0 0,0-1 1,0 1-1,0 0 0,-1 0 1,1 0-1,0 0 0,0-1 1,-1 1-1,1 0 0,0 0 1,0 0-1,-1 0 1,1 0-1,0 0 0,-1 0 1,1 0-1,0 0 0,0 0 1,-1 0-1,1 0 0,0 0 1,-1 0-1,1 0 0,0 0 1,0 0-1,-1 0 0,1 0 1,0 0-1,0 1 0,-1-1 1,1 0-1,0 0 0,0 0 1,-1 0-1,1 1 0,0-1 1,0 0-1,0 0 1,-1 0-1,1 1 0,0-1 1,0 0-1,0 0 0,0 1 1,0-1-1,-1 0 0,1 0 1,0 1-1,0-1 0,-15 15 218,3 2 131,1 0 0,-15 33 0,23-43-299,0 0-1,1 0 0,-1 0 0,1 1 1,1-1-1,0 1 0,0-1 1,0 1-1,1-1 0,1 15 1,0-21-57,-1 0 0,1 0 0,0 1 0,-1-1 1,1 0-1,0 0 0,0 0 0,0 0 0,0-1 1,0 1-1,0 0 0,0 0 0,0 0 0,1-1 1,-1 1-1,0-1 0,0 1 0,1-1 0,-1 1 1,0-1-1,1 0 0,-1 0 0,0 1 0,1-1 0,-1 0 1,0 0-1,1 0 0,-1 0 0,0-1 0,1 1 1,-1 0-1,2-1 0,2 0 7,0 0 0,0 1 1,0-2-1,-1 1 0,1-1 0,0 1 0,7-5 0,-2-3-1,1-1-1,-1-1 0,-1 1 0,0-1 0,-1-1 0,0 0 0,9-18 0,19-26-3,-45 66-30,5-6 74,-1 0 0,1 1-1,1-1 1,-1 1-1,0 0 1,1 0 0,0 0-1,0 0 1,1 0-1,0 1 1,-1-1 0,2 1-1,-1 0 1,-1 10 0,3-15 196,0-1-261,-2 0 16,2 0 86,18-38 36,-16 34-119,0-1 0,0 1 0,0 0 0,1 0 0,0 0 0,-1 0 0,1 0 0,1 1-1,-1-1 1,7-5 0,-10 9-13,0 0-22,0 1 31,0-1 1,-1 1-1,1 0 1,0 0-1,-1-1 1,1 1-1,0 0 1,-1-1-1,1 1 1,-1-1-1,1 1 1,-1-1-1,1 1 1,-1-1-1,1 1 1,-1-1-1,0 1 1,1-1-1,-1 0 1,0 1-1,1-1 1,-1 0-1,0 1 1,0-1-1,1 0 1,-1 0-1,0 0 1,0 0-1,1 0 1,-1 0-1,-1 0 1,-3-4 59,19-7-49,-12 9-12,0 1 0,0 0 0,0 0 0,0 0 0,0 0 0,1 0 1,-1 0-1,0 0 0,1 1 0,-1-1 0,0 1 0,1 0 0,-1 0 0,0 0 0,1 0 0,-1 0 0,0 0 0,1 1 0,-1-1 1,0 1-1,1-1 0,-1 1 0,0 0 0,4 2 0,-4-1-1,1 1 1,-1 0-1,0-1 0,-1 1 1,1 0-1,0 0 0,-1 0 1,1 0-1,-1 0 0,0 0 1,0 0-1,-1 0 0,1 1 1,0-1-1,-1 0 0,0 1 1,0 5-1,0-3 90,-1 0 0,1 0 1,-1 0-1,0 0 0,-1 0 0,1 0 1,-1 0-1,0 0 0,-1-1 0,1 1 1,-1-1-1,-1 0 0,1 1 0,-5 4 1,-8 14 130,28-49-149,-2 0 1,0-1-1,-2-1 1,8-44-1,-12 51-123,-4 21 54,0-1 0,0 0 0,-1 1-1,1-1 1,0 1 0,0-1-1,0 0 1,0 1 0,0-1 0,0 1-1,0-1 1,0 0 0,0 1 0,1-1-1,-1 1 1,0-1 0,0 0 0,0 1-1,0-1 1,0 0 0,1 1 0,-1-1-1,0 0 1,0 1 0,1-1-1,-1 0 1,0 1 0,0-1 0,1 0-1,-1 0 1,0 0 0,1 1 0,-1-1-1,1 0 1,18 1 3,33-16-42,-33 9-55,-8 3-1,0 1-1,0 0 1,0 0-1,0 2 1,0-1-1,0 1 1,0 1-1,0 0 0,15 4 1,-25-5 92,1 1 0,-1 0 0,0 0 0,0 0 0,0 1 1,0-1-1,0 0 0,0 0 0,-1 0 0,1 1 0,0-1 0,-1 0 0,1 1 0,0-1 1,-1 1-1,0-1 0,1 1 0,-1-1 0,0 1 0,0-1 0,0 1 0,0-1 0,0 1 0,0-1 1,0 1-1,-1-1 0,1 1 0,0-1 0,-1 0 0,1 1 0,-1-1 0,1 1 0,-1-1 1,-1 2-1,-29 50-45,28-49 47,-3 5 16,-20 32 145,25-40-152,0 1 0,0 0 0,0 0 1,0 0-1,0 0 0,0 0 0,1 0 0,-1 0 0,1 0 0,-1 0 0,1 0 0,0 0 0,0 0 0,0 0 0,0 1 1,0-1-1,1 3 0,2-4 8,0 0 0,0 0 1,0 0-1,0 0 1,0-1-1,0 1 0,0-1 1,0 0-1,0 0 0,0 0 1,0-1-1,0 1 1,-1-1-1,6 0 0,3-3-17,0 0-1,0-1 0,0 0 0,-1-1 1,0 0-1,0 0 0,0-1 0,-1 0 1,0-1-1,10-11 0,-13 13 1,0 0-1,0 0 1,-1-1-1,0 0 0,-1 0 1,0-1-1,0 1 1,0-1-1,-1 0 0,0 0 1,0 0-1,-1 0 1,0 0-1,1-16 1,-3 23 0,0 0 0,0 0 0,0 0 0,0 0 0,0 1 1,0-1-1,0 0 0,0 0 0,0 0 0,-1 1 0,1-1 1,0 0-1,-1 0 0,1 1 0,0-1 0,-1 0 0,1 0 1,-1 1-1,1-1 0,-1 1 0,1-1 0,-1 0 0,0 1 1,1-1-1,-1 1 0,0-1 0,1 1 0,-1 0 0,0-1 1,0 1-1,1 0 0,-1-1 0,0 1 0,0 0 0,1 0 1,-1 0-1,0 0 0,0-1 0,0 1 0,0 0 0,1 1 1,-1-1-1,0 0 0,0 0 0,0 0 0,-1 1 0,0-1-4,0 1 1,-1 0-1,1 0 0,0 0 0,0 0 0,0 0 0,0 0 0,0 1 0,0-1 0,0 0 0,1 1 0,-1 0 0,0-1 1,1 1-1,-1 0 0,0 2 0,0-2 15,1 0 1,0-1-1,0 1 1,0 0-1,0 0 1,0 1-1,1-1 1,-1 0-1,0 0 1,1 0-1,0 0 1,-1 0-1,1 1 0,0-1 1,0 0-1,1 0 1,-1 1-1,0-1 1,1 0-1,-1 0 1,1 0-1,-1 0 1,1 0-1,0 0 1,0 0-1,0 0 1,0 0-1,1 0 1,-1 0-1,0-1 1,1 1-1,-1 0 1,1-1-1,0 1 0,-1-1 1,1 0-1,0 1 1,0-1-1,0 0 1,0 0-1,0 0 1,0-1-1,0 1 1,0 0-1,0-1 1,1 1-1,-1-1 1,0 0-1,0 0 1,0 0-1,1 0 1,2 0-1,9 0 2,0-1-1,0 0 1,0-1 0,0 0 0,-1-1-1,1 0 1,23-10 0,-29 9-5,-1 1-1,0-1 1,0 0 0,0 0 0,0-1 0,0 0 0,-1 0 0,0 0 0,0-1 0,-1 0 0,1 0 0,-1-1 0,-1 0 0,8-12 0,-12 18-5,1 0 0,0 0 0,-1 0 0,1 0 0,-1 0 0,1 0 0,-1 0 0,1 0 0,-1 0 0,0 0 0,0 0 0,0 0 0,1 0 0,-1-1 0,0 1 0,0 0 0,0 0 0,-1 0 0,1 0 0,0 0 0,0 0 0,-1 0 0,1 0 0,0-1 0,-1 1 0,1 0 0,-1 0 0,0 0 0,0 0-2,-1 0-1,1 1 1,-1-1-1,1 1 1,-1-1 0,1 1-1,-1 0 1,1 0 0,-1-1-1,0 1 1,1 0 0,-1 1-1,1-1 1,-1 0 0,1 0-1,-4 1 1,-3 1-7,1 1 0,-1 0 1,0 0-1,1 0 0,0 1 1,-11 7-1,11-5 30,1 1 1,0-1-1,0 1 0,1 1 1,0-1-1,0 1 0,1 0 1,0 0-1,-4 10 0,7-16-15,0 1-1,0-1 0,0 1 0,1 0 0,-1-1 0,1 1 0,-1 0 0,1 0 0,0-1 0,0 1 1,0 0-1,0 0 0,1 0 0,-1-1 0,1 1 0,0 0 0,-1-1 0,1 1 0,1 0 1,-1-1-1,0 0 0,0 1 0,1-1 0,0 0 0,-1 1 0,1-1 0,0 0 0,0 0 0,0 0 1,0-1-1,0 1 0,1 0 0,3 1 0,5 2-696,0-1 1,1-1-1,-1 0 0,1-1 1,0 0-1,-1 0 0,1-2 1,0 1-1,22-3 0,7-2-6934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1.870"/>
    </inkml:context>
    <inkml:brush xml:id="br0">
      <inkml:brushProperty name="width" value="0.025" units="cm"/>
      <inkml:brushProperty name="height" value="0.025" units="cm"/>
    </inkml:brush>
  </inkml:definitions>
  <inkml:trace contextRef="#ctx0" brushRef="#br0">0 206 10474,'16'-19'2061,"0"1"-1,1 0 1,21-15 0,-31 27-1606,2 0 0,-1 0 1,0 1-1,1 0 0,0 0 1,0 1-1,1 0 0,-1 1 1,20-4-1,-28 6-427,-1 1 0,0 0 0,1 0 0,-1 0-1,1 0 1,-1 0 0,0 0 0,1 0 0,-1 0 0,0 0 0,1 0 0,-1 0 0,0 0 0,1 0-1,-1 0 1,1 0 0,-1 0 0,0 0 0,1 1 0,-1-1 0,0 0 0,1 0 0,-1 0-1,0 0 1,0 1 0,1-1 0,-1 0 0,0 0 0,1 1 0,-1-1 0,0 0 0,0 1 0,0-1-1,1 0 1,-1 1 0,0-1 0,0 0 0,0 1 0,0-1 0,-5 18 594,-17 16 48,-17 11-141,27-33-422,1 0-1,0 1 1,0 0 0,2 1-1,0 0 1,0 1 0,-7 17-1,16-31-96,-1-1 1,1 1-1,0-1 0,0 1 0,-1-1 1,1 1-1,0-1 0,0 1 0,0 0 0,0-1 1,0 1-1,0-1 0,0 1 0,0-1 1,0 1-1,0 0 0,0-1 0,0 1 0,0-1 1,0 1-1,1-1 0,-1 1 0,0-1 1,0 1-1,1 0 0,-1-1 0,0 0 0,1 1 1,-1-1-1,0 1 0,1 0 0,19-2 215,21-18 56,0-6-106,44-35 1,-70 49-157,-1-2 0,0 1 1,-1-2-1,-1 0 0,0 0 1,12-19-1,-13 1 76,-13 26-66,-10 18-100,4 0 145,0 1-1,1 0 1,0 1-1,1-1 1,0 1-1,2 1 1,-1-1-1,2 0 1,0 1-1,0 0 1,2 0-1,-1 19 1,2-33-47,0 1 0,0-1 0,1 0 0,-1 0-1,0 1 1,1-1 0,-1 0 0,0 0 0,1 0 0,0 1 0,-1-1 0,1 0 0,0 0 0,-1 0 0,1 0 0,0 0 0,0 0 0,0 0 0,0-1-1,0 1 1,0 0 0,0 0 0,0-1 0,0 1 0,0 0 0,2 0 0,0-1 23,0 1 0,0-1 0,0 1 0,0-1-1,0 0 1,0 0 0,1-1 0,-1 1 0,0 0 0,5-3 0,2 0 40,0 0-1,0-1 1,0-1 0,-1 0 0,14-8 0,-10 3-58,-1-1 0,0 0 1,-1 0-1,0-1 0,0-1 0,16-26 0,-23 32-21,1-1-1,-1 0 0,-1 0 0,0 0 1,0 0-1,0 0 0,-1-1 0,0 1 0,-1-1 1,0 0-1,0 0 0,-1 1 0,0-1 1,-1-11-1,-4 17-23,-4 10-15,-3 9-22,8-7 60,0-1 0,1 0 0,-1 1 0,2 0-1,-1-1 1,1 1 0,1 0 0,-1 0 0,2 0 0,-1 0 0,1 1-1,2 16 1,-1-25-5,0 0 0,0 0 0,0 0 0,0 1 0,0-1 0,0 0 0,0 0 0,0-1 0,0 1 0,0 0 0,1 0 0,-1 0 0,0-1 0,1 1 0,-1-1 0,0 1 0,1-1 0,-1 0 0,1 1 0,-1-1 0,0 0 0,1 0 0,-1 0 0,1 0 0,-1 0 0,1 0 0,-1 0-1,2-1 1,42-10 124,-35 5-117,0 1 0,0-2 0,-1 1 0,1-1 0,-1-1 0,-1 0 0,0 0 0,0 0 0,0-1 0,-1 0 0,0-1 0,-1 0 0,0 0 0,-1 0 0,5-12 0,-12 28-32,-1 1 0,0-1 0,-1 0 0,1 0 0,-8 9 0,-7 13 22,10-12 5,3-9 1,0 1 0,1 0 1,0 0-1,0 1 0,1-1 0,0 1 0,1-1 0,0 1 0,0 0 0,0 11 0,2-19-3,1-1 0,-1 1 0,1-1 0,-1 1 0,1-1 0,-1 1 0,1-1 0,0 0 0,-1 1 0,1-1 0,-1 0 0,1 0 0,0 1 0,-1-1 0,1 0 0,0 0 0,-1 0 0,1 0 0,0 0 0,-1 0 0,1 0 0,0 0 0,-1 0 0,1 0 0,0 0 0,-1-1 0,1 1 0,0 0 1,-1 0-1,1-1 0,-1 1 0,2-1 0,22-8 48,0-5-52,-1-1 0,0-1 0,-1 0 0,-1-2 0,33-35 0,-55 55-94,-5 8 84,0 0 0,1 1 0,1-1 0,0 1 1,0 0-1,-4 20 0,11-31 26,-1 0 0,0 0 0,1 0 0,-1 0 0,1 0 0,-1-1 0,0 1 0,1-1 0,-1 0 0,3-1 0,9-5-9,-1-1 0,1 0 1,-1-1-1,-1 0 0,16-15 0,-24 20-5,0 0-1,0 0 0,0 0 1,0-1-1,-1 1 0,1-1 0,-1 0 1,-1 0-1,1 0 0,-1-1 0,1 1 1,-2-1-1,1 1 0,0-1 1,-1 0-1,0 1 0,0-8 0,-1 12-2,0 0 0,0 0 0,0 1 0,0-1 0,-1 0 0,1 0 0,0 1 0,0-1 0,0 0 0,-1 0 0,1 1 0,0-1 0,-1 1 0,1-1 0,-1 0 0,1 1 0,-1-1 0,1 1 0,-1-1 0,1 1 0,-1-1 0,1 1 0,-1-1 0,0 1 0,1-1 0,-1 1 0,0 0 0,1 0 0,-2-1 0,-24 3-30,20 0 22,0 0 0,0 1 0,1 0 1,-1 0-1,1 0 0,-9 7 0,3 2 3,-1 0 1,2 0-1,0 2 1,-9 13 0,15-21 28,1 1 1,0-1-1,0 1 1,0-1-1,1 1 1,0 0-1,0 0 1,1 0 0,-1 0-1,2 0 1,-1 13-1,2-18-20,-1 0 0,1-1 0,0 1 0,0-1 0,0 1-1,0-1 1,0 1 0,0-1 0,0 1 0,0-1 0,1 0 0,-1 0 0,1 0 0,-1 0-1,1 0 1,-1 0 0,1 0 0,-1 0 0,1 0 0,0-1 0,-1 1 0,1-1-1,0 1 1,0-1 0,0 0 0,-1 1 0,1-1 0,0 0 0,0 0 0,0-1 0,-1 1-1,3 0 1,1 0-297,0-1 0,-1 1 0,1 0 0,0-1-1,-1 0 1,1 0 0,0 0 0,-1-1 0,0 0 0,1 0-1,6-4 1,-8 4-619,-1-1-1,0 1 1,0-1 0,0 1-1,0-1 1,0 0-1,0 0 1,-1 0 0,1 0-1,-1 0 1,2-6-1,3-18-9945</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2.246"/>
    </inkml:context>
    <inkml:brush xml:id="br0">
      <inkml:brushProperty name="width" value="0.025" units="cm"/>
      <inkml:brushProperty name="height" value="0.025" units="cm"/>
    </inkml:brush>
  </inkml:definitions>
  <inkml:trace contextRef="#ctx0" brushRef="#br0">15 0 15919,'0'0'8552,"-14"52"-9865,29-41-2210,5 1-3780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2.672"/>
    </inkml:context>
    <inkml:brush xml:id="br0">
      <inkml:brushProperty name="width" value="0.025" units="cm"/>
      <inkml:brushProperty name="height" value="0.025" units="cm"/>
    </inkml:brush>
  </inkml:definitions>
  <inkml:trace contextRef="#ctx0" brushRef="#br0">86 165 11435,'0'0'11194,"-8"-3"-10094,6 2-1015,0 0 0,0 0 0,0 0 0,0 0 0,0 0 0,0 0 0,0 1 0,0-1 0,0 1 0,0 0 0,0-1 0,0 1 0,0 0 0,-1 0 0,1 1 0,0-1 0,0 0 0,0 1 0,0-1 0,0 1 0,0 0 0,0-1 0,0 1 0,0 0 0,0 0 0,0 1 0,0-1-1,1 0 1,-1 0 0,0 1 0,1-1 0,-1 1 0,1 0 0,0-1 0,-1 1 0,1 0 0,0 0 0,0 0 0,0 0 0,0 0 0,1 0 0,-1 0 0,0 0 0,1 0 0,0 0 0,-1 0 0,1 0 0,0 4 0,0-5-47,1 0 0,-1 0 0,1 0 0,-1 0 0,1-1 0,0 1 1,-1 0-1,1 0 0,0-1 0,-1 1 0,1-1 0,0 1 0,0-1 0,0 1 0,0-1 0,-1 1 0,1-1 0,0 1 0,0-1 1,0 0-1,0 0 0,0 0 0,0 1 0,0-1 0,0 0 0,0 0 0,0 0 0,0 0 0,0-1 0,0 1 0,2 0 0,37-4 84,-28 1-117,1-1-1,0-1 1,-1 0-1,0 0 1,0-2 0,0 1-1,-1-1 1,0-1-1,15-13 1,-18 15-1,-1-1 1,0 0-1,-1 0 0,1-1 1,-1 1-1,-1-2 0,0 1 1,0 0-1,0-1 0,-1 0 1,0 0-1,-1 0 0,4-15 1,-9 9 42,-9 18-39,-11 19 49,-12 23 93,19-28 76,1 1 0,1 0 0,1 1 0,0 0 1,1 1-1,2 0 0,-12 32 0,21-51-216,-1 0 1,1 0-1,0 0 0,0 1 1,-1-1-1,1 0 0,0 0 1,0 0-1,0 1 0,1-1 1,-1 0-1,0 0 0,0 0 1,1 0-1,-1 1 0,0-1 1,1 0-1,-1 0 0,1 0 1,0 0-1,-1 0 0,1 0 1,0 0-1,0 0 0,-1 0 0,1-1 1,0 1-1,0 0 0,2 1 1,0-1-1,0 0 0,0 0 1,0 0-1,1 0 0,-1 0 1,0-1-1,1 1 0,-1-1 0,1 0 1,5-1-1,3 0 4,1-1 0,-1 0 0,1-1 0,-1-1 0,13-5 0,-10 2-16,0-1 0,0-1-1,21-16 1,-30 20-5,0-1 0,0 1 0,-1-1 0,1 0 0,-1 0-1,0 0 1,-1-1 0,0 1 0,7-14 0,-12 11-58,-10 13 21,-10 12 25,12-7 6,-39 47-16,45-53 32,1 0 0,-1 1-1,1-1 1,0 1 0,1 0 0,-1 0 0,1 0-1,-1 0 1,1 0 0,0 0 0,1 0 0,-1 0-1,1 0 1,0 8 0,0-11-2,1 0 1,0 0-1,0-1 0,0 1 0,0 0 1,0 0-1,0 0 0,0-1 1,0 1-1,0 0 0,0-1 0,1 1 1,-1-1-1,0 0 0,0 1 1,1-1-1,-1 0 0,0 1 0,0-1 1,1 0-1,-1 0 0,0 0 0,0 0 1,3-1-1,34-1 31,-27 0-50,1 0 0,-1-1-1,0 0 1,0-1 0,0 0 0,0-1-1,-1 0 1,0 0 0,0-1 0,0-1-1,14-11 1,-23 17 19,0-1 0,0 1 0,0 0 0,0-1 0,0 1 1,0 0-1,0-1 0,0 1 0,0-1 0,0 0 0,-1 1 0,1-1 0,-1 1 0,1-1 0,-1 0 0,0 0 0,0 1 0,0-1 0,0 0 0,0 1 0,0-1 0,0 0 0,-1-2 0,-1-1 37,0 1-1,0 0 1,0 0-1,-1 0 1,0 0-1,-5-6 1,5 7-8,1 1 0,0-1 1,-1 0-1,1 0 0,0 0 1,1 0-1,-1-1 0,1 1 1,-1 0-1,1-1 0,-1-4 0,2 7-28,1 0-1,-1 1 0,1-1 0,0 1 0,-1-1 0,1 1 1,0-1-1,0 1 0,-1 0 0,1-1 0,0 1 0,0 0 0,0 0 1,0-1-1,-1 1 0,1 0 0,0 0 0,0 0 0,0 0 0,0 0 1,-1 0-1,1 0 0,2 1 0,24 1-173,87 31-6143,-59-25-150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4.650"/>
    </inkml:context>
    <inkml:brush xml:id="br0">
      <inkml:brushProperty name="width" value="0.025" units="cm"/>
      <inkml:brushProperty name="height" value="0.025" units="cm"/>
    </inkml:brush>
  </inkml:definitions>
  <inkml:trace contextRef="#ctx0" brushRef="#br0">0 341 14670,'0'0'7580,"11"8"-5722,-6-4-1704,-2-1-52,1 1 0,-1-1-1,1-1 1,0 1 0,0 0-1,0-1 1,0 0 0,0 0-1,0 0 1,1-1 0,-1 1-1,1-1 1,-1 0 0,1 0-1,-1-1 1,1 1 0,-1-1-1,1 0 1,0 0 0,-1-1-1,1 1 1,-1-1 0,1 0-1,7-3 1,-1-2-75,0-1 1,0 0-1,-1-1 0,0 0 0,0-1 1,-1 0-1,0-1 0,-1 1 1,0-2-1,0 1 0,-1-1 0,-1 0 1,1-1-1,-2 1 0,0-1 1,0 0-1,3-16 0,-8 27-20,1 0-1,-1 0 1,0 0-1,1 0 1,-1-1-1,0 1 1,0 0 0,0 0-1,1 0 1,-1 0-1,-1-1 1,1 1-1,0 0 1,0 0-1,0 0 1,-1 0-1,1 0 1,0-1 0,-1 1-1,1 0 1,-1 0-1,1 0 1,-1 0-1,0 0 1,1 0-1,-1 1 1,0-1-1,0 0 1,0 0 0,0 0-1,1 1 1,-1-1-1,0 0 1,0 1-1,0-1 1,-1 1-1,1-1 1,0 1-1,0-1 1,0 1-1,0 0 1,0 0 0,0 0-1,-1-1 1,1 1-1,0 0 1,0 0-1,0 1 1,0-1-1,-1 0 1,0 1-1,-3 0 23,0 0 0,-1 0 0,2 1-1,-1 0 1,0 0 0,0 0 0,1 1 0,-1 0-1,1 0 1,-7 5 0,0 3-21,1 1 0,0 0 0,0 1 0,1 0 0,1 0 0,0 1 0,1 0 0,1 1 0,0 0 0,1-1 0,0 2 0,1-1 0,1 0 0,0 1 0,2 0 0,-1 0 0,2 19 0,0-32-2,1-1 1,-1 1-1,0-1 0,1 1 1,0-1-1,-1 1 0,1-1 1,0 0-1,0 0 0,0 1 1,0-1-1,1 0 0,-1 0 1,1 0-1,-1 0 0,1 0 1,0 0-1,-1-1 0,1 1 1,0-1-1,0 1 0,0-1 1,0 0-1,1 1 1,-1-1-1,0 0 0,0-1 1,1 1-1,-1 0 0,1-1 1,-1 1-1,1-1 0,-1 1 1,0-1-1,5-1 0,1 1 6,1 0 0,-1-1 0,0-1 0,0 1 0,1-1-1,-1-1 1,0 1 0,-1-1 0,13-7 0,1-2-243,-1-1-1,0-1 1,-1-1 0,28-28 0,-32 27-565,-1 0 1,-1-1-1,-1 0 1,0-1-1,-1 0 0,-1 0 1,0-2-1,-2 1 1,0-1-1,-2 0 1,0-1-1,-1 1 0,-1-1 1,-1 0-1,1-31 1,-4 49 669,-1-38 611,-5 31 552,-5 26 156,-5 20-617,2 2 1,1 0 0,2 0-1,2 1 1,2 1-1,1 0 1,-1 70-1,7-111-548,0 0-1,0 0 0,1 0 1,-1 0-1,0 0 0,1 0 1,-1 0-1,1 0 0,-1 0 1,1 0-1,-1 0 1,1 1-1,0-1 0,-1 0 1,1 0-1,0 1 0,0-1 1,-1 0-1,1 1 0,0-1 1,0 1-1,0-1 1,0 1-1,0 0 0,0-1 1,0 1-1,0 0 0,0 0 1,0-1-1,0 1 0,0 0 1,0 0-1,0 0 0,0 0 1,0 0-1,0 0 1,0 1-1,0-1 0,0 0 1,0 0-1,0 1 0,0-1 1,-1 1-1,1-1 0,0 1 1,0-1-1,0 1 0,0-1 1,-1 1-1,1 0 1,0 0-1,0-1 0,-1 1 1,1 0-1,-1 0 0,1 0 1,-1 0-1,1-1 0,-1 1 1,1 0-1,-1 0 0,0 0 1,1 1-1,-1-15 229,0 0-1,-1 0 1,-1 1-1,0-1 1,0 0-1,-1 0 1,-1 1 0,-8-19-1,4 7 82,8 24-331,0-1 0,-1 1-1,1-1 1,0 1-1,0-1 1,0 1-1,0-1 1,0 1-1,0-1 1,0 1 0,0-1-1,0 0 1,0 1-1,0-1 1,0 1-1,0-1 1,0 1-1,0-1 1,1 1 0,-1-1-1,0 1 1,0-1-1,1 1 1,-1-1-1,0 1 1,1-1 0,-1 1-1,0-1 1,1 1-1,-1 0 1,1-1-1,-1 1 1,1 0-1,0-1 1,26-4 264,42 14 160,-58-7-406,-4-1-26,7 1-40,0 0 0,0 1 1,0 1-1,0 0 0,20 10 0,-31-13 38,-1 1 0,1-1 0,0 1 0,-1 0 0,1 0 0,-1 0 0,0 0 0,0 1 0,0-1 1,0 0-1,0 1 0,0 0 0,0-1 0,-1 1 0,0 0 0,1 0 0,-1 0 0,0 0 0,0 0 0,-1 0 0,1 0 0,-1 0 0,1 0 0,-1 0 0,0 0 0,0 0 0,0 0 0,-1 1 0,1-1 0,-1 0 1,-1 5-1,-1 0 99,0 0-1,0 0 1,-1-1 0,0 1 0,-8 9 0,7-9-30,0-1-1,1 1 0,0 0 1,-6 16-1,10-24-61,0 0 0,0 0-1,0 0 1,0 1 0,0-1 0,0 0 0,-1 0-1,1 0 1,0 0 0,0 1 0,0-1-1,0 0 1,0 0 0,0 0 0,0 0 0,0 1-1,0-1 1,0 0 0,0 0 0,0 0-1,0 1 1,0-1 0,0 0 0,1 0-1,-1 0 1,0 0 0,0 1 0,0-1 0,0 0-1,0 0 1,0 0 0,0 0 0,0 0-1,1 1 1,-1-1 0,0 0 0,0 0 0,0 0-1,0 0 1,0 0 0,1 0 0,-1 0-1,0 0 1,0 0 0,0 0 0,0 0 0,1 1-1,-1-1 1,0 0 0,13-5 81,11-11 3,-13 6-126,0-1-1,0 0 1,-1 0 0,0-1 0,-1 0 0,0-1 0,-1 0 0,0 0-1,-2-1 1,1 0 0,8-28 0,-20 71 120,2 1 1,1-1-1,3 33 1,-1-61-58,0 1 0,0-1 0,1 1 0,-1-1 0,1 1 0,-1-1 1,1 1-1,0-1 0,-1 1 0,1-1 0,0 0 0,0 1 1,0-1-1,0 0 0,0 0 0,0 0 0,0 0 0,1 0 0,-1 0 1,0 0-1,1 0 0,-1 0 0,0-1 0,1 1 0,-1 0 0,1-1 1,-1 1-1,1-1 0,0 0 0,-1 1 0,1-1 0,-1 0 1,1 0-1,-1 0 0,1 0 0,0 0 0,-1-1 0,1 1 0,-1 0 1,3-2-1,3 1 22,-1-1 0,1 1 0,-1-2 0,1 1 0,-1-1 0,0 0 0,0 0 0,7-6 0,-3 1-31,-1 0 1,0-1-1,-1 0 1,0 0 0,0-1-1,-1 0 1,0 0-1,-1-1 1,0 0 0,-1 0-1,0 0 1,3-13-1,-14 50-41,1-9 214,1 1 0,1 0 0,-1 22 0,3-40-171,1 1-1,0-1 1,0 0 0,0 0-1,0 0 1,0 1-1,0-1 1,0 0-1,0 0 1,0 0-1,0 1 1,0-1-1,0 0 1,0 0-1,0 0 1,1 0-1,-1 1 1,0-1-1,0 0 1,0 0-1,0 0 1,0 0-1,0 1 1,0-1-1,0 0 1,1 0-1,-1 0 1,0 0-1,0 0 1,0 0-1,0 1 1,0-1-1,1 0 1,-1 0-1,0 0 1,0 0-1,0 0 1,1 0-1,-1 0 1,0 0-1,0 0 1,0 0 0,0 0-1,1 0 1,-1 0-1,0 0 1,0 0-1,0 0 1,1 0-1,-1 0 1,0 0-1,0 0 1,0 0-1,1 0 1,13-10 247,9-17-219,-18 18-60,-1 0 0,0 0 1,0 0-1,-1-1 1,0 1-1,0-1 1,-1 0-1,-1 0 1,0 0-1,0-18 0,-2 22-1138,-2 13-954,0 18-3238,3-24 4867,0 0 1,0 0-1,1 0 1,-1 0-1,1 0 1,-1 0-1,1 0 1,-1 0-1,1 0 1,-1 0-1,1 0 1,0 0-1,0 0 1,-1-1-1,1 1 1,0 0-1,0-1 1,0 1-1,1 0 1,10 4-6031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5.242"/>
    </inkml:context>
    <inkml:brush xml:id="br0">
      <inkml:brushProperty name="width" value="0.025" units="cm"/>
      <inkml:brushProperty name="height" value="0.025" units="cm"/>
    </inkml:brush>
  </inkml:definitions>
  <inkml:trace contextRef="#ctx0" brushRef="#br0">59 64 8808,'5'-4'1465,"-4"3"-882,1 0 1,-1 0-1,1 0 1,-1 0-1,0 0 1,1 0 0,-1-1-1,0 1 1,0-1-1,0 1 1,0-1 0,0 1-1,0-1 1,0 1-1,0-1 1,-1 0-1,1-1 1,-31 29 1952,24-18-2131,0 0 1,0 0 0,1 0 0,0 1-1,0 0 1,1 0 0,0 1-1,1-1 1,0 1 0,0-1 0,-1 13-1,4-21-386,1 0-1,-1 0 1,0-1-1,1 1 1,-1 0-1,0 0 1,1-1-1,-1 1 1,1 0 0,-1-1-1,1 1 1,0 0-1,-1-1 1,1 1-1,0-1 1,-1 1-1,1-1 1,0 1-1,-1-1 1,1 0-1,0 1 1,0-1-1,0 0 1,-1 1-1,1-1 1,0 0-1,0 0 1,0 0-1,0 0 1,-1 0-1,1 0 1,0 0 0,0 0-1,0 0 1,0 0-1,-1-1 1,1 1-1,0 0 1,0 0-1,1-1 1,36-12 27,-24 6-72,-1-1 0,0-1 0,-1 0-1,0 0 1,-1-1 0,0-1 0,0 0-1,-1-1 1,-1 0 0,0 0 0,13-23-1,-30 51 25,1 0 0,1 0 0,1 1 0,0 0 0,1 0 0,1 0 0,-2 24 0,5-41-19,0 1-1,0 0 1,0-1-1,0 1 0,0-1 1,0 1-1,0 0 0,0-1 1,1 1-1,-1-1 1,0 1-1,0-1 0,0 1 1,1-1-1,-1 1 0,0-1 1,1 1-1,-1-1 1,0 1-1,1-1 0,-1 1 1,1-1-1,-1 1 0,1-1 1,-1 0-1,1 1 1,-1-1-1,1 0 0,-1 0 1,1 1-1,-1-1 0,2 0 1,23-3-1672,21-20-1938,-22 5 1591,0-1 0,22-23 1,-37 32 2420,0 1 0,0-1 0,-1-1 0,-1 0 1,1 0-1,-2 0 0,7-16 0,-16 27 4159,-8 10-3486,-11 17-744,20-25-238,1 0 0,0 0 0,0 0 0,0 0 0,0 0 0,0 1 0,0-1 0,1 0-1,-1 1 1,1-1 0,0 0 0,-1 1 0,1 3 0,1-5-66,-1 0 0,1 0-1,0 0 1,-1 0 0,1 0 0,0 0 0,0-1-1,0 1 1,-1 0 0,1 0 0,0-1 0,0 1-1,0-1 1,0 1 0,0-1 0,0 1 0,0-1-1,0 1 1,1-1 0,-1 0 0,0 0 0,0 1 0,0-1-1,0 0 1,0 0 0,1 0 0,0-1 0,12 3-149,-1 0-1,0 0 1,0 1 0,0 1 0,13 5 0,-20-7 118,0 1 0,-1 0 0,1 0 0,-1 0 0,1 0-1,-1 1 1,0 0 0,0 0 0,-1 1 0,1-1 0,-1 1 0,6 8-1,-10-12 66,1 0 0,0 0 0,-1 1 0,1-1-1,-1 0 1,1 0 0,-1 0 0,0 0 0,1 1 0,-1-1-1,0 0 1,0 0 0,0 0 0,0 1 0,0-1-1,0 0 1,0 0 0,0 1 0,0-1 0,-1 0-1,1 0 1,-1 0 0,1 0 0,-1 1 0,1-1-1,-2 2 1,0-1 11,0 0-1,0 0 0,-1 0 0,1 0 1,-1 0-1,1 0 0,-1-1 0,0 1 1,0-1-1,-4 2 0,-8 1 98,1 0 1,-1 0-1,-19 1 0,28-4-383,-38 2 701,22-5-2152,7-5-3500,7-9-3692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6.740"/>
    </inkml:context>
    <inkml:brush xml:id="br0">
      <inkml:brushProperty name="width" value="0.025" units="cm"/>
      <inkml:brushProperty name="height" value="0.025" units="cm"/>
    </inkml:brush>
  </inkml:definitions>
  <inkml:trace contextRef="#ctx0" brushRef="#br0">4 181 12043,'0'0'7378,"-1"-9"-5702,0 7-1574,1-1 0,-1 1-1,1-1 1,0 0-1,0 1 1,0-1 0,0 1-1,0-1 1,0 0 0,1 1-1,0-1 1,-1 1-1,3-5 1,-1 3 58,1 1 0,-1-1 0,1 1 0,0 0 0,0 0-1,1 0 1,-1 0 0,1 1 0,-1-1 0,6-2 0,5-4 45,-1 1 0,1 1 0,1 0 1,-1 0-1,1 2 0,17-5 0,-31 10-203,-1 0-1,1 0 1,-1 0 0,0 0-1,1 0 1,-1 0-1,1 0 1,-1 0 0,0 0-1,1 0 1,-1 0 0,1 0-1,-1 0 1,0 0 0,1 0-1,-1 0 1,1 0-1,-1 0 1,0 1 0,1-1-1,-1 0 1,0 0 0,1 0-1,-1 1 1,0-1 0,1 0-1,-1 1 1,0-1-1,1 0 1,-1 1 0,0-1-1,0 0 1,0 1 0,1-1-1,-1 0 1,0 1 0,0 0-1,-3 19 70,-17 21 84,-3-5-26,-33 54-38,51-80-35,0 0-1,1 1 1,0-1-1,0 1 1,1 0-1,-3 22 1,6-33-42,0 1 0,0-1 1,0 1-1,0-1 0,0 1 0,0-1 1,0 1-1,0-1 0,0 1 0,0-1 1,1 1-1,-1-1 0,0 1 0,0-1 1,0 1-1,1-1 0,-1 0 0,0 1 1,1-1-1,-1 1 0,0-1 0,1 0 1,-1 1-1,0-1 0,1 0 0,-1 1 1,1-1-1,-1 0 0,1 0 0,-1 1 1,1-1-1,-1 0 0,1 0 0,23 0 232,22-15 1,-15-2-175,0-1-1,-1-1 1,34-30 0,-47 35-114,-1-1 0,-1-1 1,0 0-1,-1 0 0,-1-2 0,17-29 0,-28 46 34,-1-1-1,0 0 0,-1 1 0,1-1 0,0 0 0,0 0 0,-1 1 0,1-1 0,-1 0 0,0 0 0,1 0 0,-1 0 0,0 0 1,0 0-1,0 1 0,0-1 0,-1 0 0,0-3 0,1 5 6,0-1 1,0 1 0,0 0-1,-1 0 1,1-1-1,0 1 1,-1 0-1,1 0 1,0 0-1,0 0 1,-1 0-1,1 0 1,0-1 0,-1 1-1,1 0 1,0 0-1,-1 0 1,1 0-1,0 0 1,-1 0-1,1 0 1,0 0 0,-1 0-1,1 0 1,0 0-1,0 0 1,-1 1-1,1-1 1,0 0-1,-1 0 1,1 0-1,0 0 1,-1 1 0,-17 15-55,9-2 101,-1-1 1,2 1-1,0 1 1,1 0-1,0 0 1,1 0-1,1 1 1,0 0-1,1 0 1,1 0-1,-2 30 1,4-44-32,1-1 1,0 1 0,0-1 0,0 1-1,0-1 1,0 0 0,0 1-1,1-1 1,-1 1 0,0-1 0,1 0-1,-1 1 1,1-1 0,-1 0 0,1 0-1,0 1 1,-1-1 0,1 0-1,0 0 1,0 0 0,0 0 0,0 0-1,0 0 1,0 0 0,0 0 0,0 0-1,0 0 1,1-1 0,-1 1-1,0 0 1,1-1 0,-1 1 0,0-1-1,1 0 1,-1 1 0,0-1 0,1 0-1,-1 0 1,1 0 0,-1 0-1,0 0 1,1 0 0,-1 0 0,1 0-1,-1-1 1,2 1 0,5-2 28,0 0 0,0-1 0,0 0 0,0 0 0,-1-1 0,13-7 0,-5 1-24,0-1-1,0-1 1,-1 0-1,0-1 1,-1-1-1,18-23 1,-25 27-8,0 1 0,0-1 1,0 0-1,-1 0 0,-1 0 0,0-1 1,0 1-1,-1-1 0,0 0 1,-1 0-1,0 0 0,0-14 0,-16 46-122,11-10 118,-1 0-1,1 0 0,1 0 1,0 0-1,1 1 0,0-1 1,1 1-1,0-1 0,1 1 1,2 16-1,-2-26-2,0-1-1,1 1 1,-1 0 0,0-1-1,1 1 1,-1-1 0,1 1-1,-1-1 1,1 0 0,0 1-1,-1-1 1,1 0 0,0 0 0,0 0-1,0-1 1,0 1 0,4 1-1,41 7 42,-25-5-35,-13-2-22,0 1 0,0-1 0,0 2 0,14 6 0,-21-9 11,0 0 1,-1 0-1,1 0 0,-1 0 0,1 0 1,-1 0-1,0 0 0,1 0 0,-1 0 1,0 1-1,0-1 0,1 1 0,-1-1 1,0 1-1,-1-1 0,1 1 1,0-1-1,0 1 0,-1 0 0,1 0 1,-1-1-1,1 1 0,-1 0 0,0 0 1,0-1-1,0 1 0,0 0 0,0 0 1,0 0-1,0 0 0,0-1 0,-1 3 1,-3-2 113,2-11-36,0-13-8,13-77 31,-8 84-119,-1 0 1,0 0 0,-1-24-1,-1 43 25,1-1 0,0 0-1,-1 0 1,1 0 0,1 0-1,-1 0 1,0 0 0,1 0-1,-1 0 1,1 0 0,0-1-1,0 1 1,0-1 0,0 1-1,0-1 1,1 0 0,-1 0 0,1 0-1,-1 0 1,1 0 0,0 0-1,0-1 1,0 1 0,0-1-1,0 0 1,0 0 0,0 0-1,0 0 1,0-1 0,1 1-1,-1-1 1,0 0 0,0 0-1,1 0 1,-1 0 0,0-1-1,0 1 1,5-2 0,3-1 13,-1 0 0,0 0-1,0-1 1,-1-1 0,1 1 0,-1-1 0,0-1 0,0 0 0,0 0-1,13-14 1,-16 15-12,-2 1 0,1-1 0,-1 0-1,1-1 1,-1 1 0,-1-1 0,1 0-1,-1 0 1,0 0 0,0 0 0,-1 0-1,3-12 1,-25 41-129,12-10 148,2 1 0,0-1 0,1 1-1,0 0 1,1 1 0,0-1 0,1 1-1,1 0 1,0 0 0,1 19 0,1-34-18,0 1 0,0 0 0,0 0 0,0 0 0,0 0 1,0 0-1,0-1 0,0 1 0,0 0 0,0 0 0,1 0 1,-1 0-1,0-1 0,1 1 0,-1 0 0,1 0 0,-1 0 1,0-1-1,1 1 0,0 0 0,-1-1 0,1 1 0,-1-1 1,1 1-1,0 0 0,-1-1 0,1 1 0,0-1 0,0 0 1,-1 1-1,1-1 0,0 0 0,0 1 0,1-1 0,1 0 8,0 0-1,0 0 0,0 0 0,0-1 0,0 0 1,0 1-1,0-1 0,0 0 0,-1 0 0,5-2 1,5-4 12,1 0 1,-2-1 0,17-12-1,-15 8-127,-1 0 0,0-1-1,15-20 1,-23 27 42,-1 1 1,1-1 0,-1 0 0,0 0-1,0-1 1,-1 1 0,0 0-1,0-1 1,-1 0 0,0 1 0,1-13-1,-3 25 29,0-1-1,0 1 0,-1-1 0,1 1 0,-2-1 0,-2 7 1,-5 12 61,5-8 0,-11 35 338,15-49-359,1 1 1,-1 0 0,1 0-1,-1 0 1,1 0 0,0-1-1,0 1 1,0 0 0,1 0-1,-1 0 1,1 0 0,-1-1-1,1 1 1,1 3 0,0-5-290,0 1 0,0-1-1,0 0 1,0 0 0,1 0 0,-1 0 0,0 0 0,0-1 0,1 1 0,-1-1 0,0 1 0,1-1-1,-1 0 1,1 0 0,-1 0 0,3 0 0,43-4-11778,-22-5 1027</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3T10:20:17.206"/>
    </inkml:context>
    <inkml:brush xml:id="br0">
      <inkml:brushProperty name="width" value="0.025" units="cm"/>
      <inkml:brushProperty name="height" value="0.025" units="cm"/>
    </inkml:brush>
  </inkml:definitions>
  <inkml:trace contextRef="#ctx0" brushRef="#br0">193 274 15695,'0'-1'198,"0"0"-1,-1 0 1,1 1 0,-1-1 0,1 0-1,-1 0 1,1 1 0,-1-1-1,0 0 1,1 0 0,-1 1 0,0-1-1,1 1 1,-1-1 0,0 1 0,0-1-1,1 1 1,-1-1 0,0 1 0,0 0-1,0-1 1,0 1 0,0 0 0,0 0-1,1 0 1,-1 0 0,0 0-1,0 0 1,0 0 0,0 0 0,-2 0-1,-33 3 1499,27 0-1380,0 0 0,1 0-1,0 0 1,0 1-1,0 1 1,0-1 0,1 1-1,-9 8 1,11-9-203,1 0 1,-1 0 0,1 0-1,0 0 1,0 1-1,1 0 1,-1 0 0,1 0-1,0 0 1,1 1-1,-1-1 1,1 1 0,-2 7-1,4-12-106,0-1 0,0 1 0,-1-1 0,1 1 0,0-1 0,0 1 0,0 0 0,1-1 0,-1 1 0,0-1 0,0 1 0,0-1 0,0 1 0,0-1 0,1 1 0,-1-1 0,0 1 0,0-1 0,1 1 0,-1-1 0,0 0 0,1 1 0,-1-1 0,0 1 0,1-1 0,-1 0 0,1 1 0,-1-1 0,1 0 0,-1 0 0,1 1 0,-1-1 0,1 0 0,24 2 74,26-12-122,-33 2-176,0 0 0,0-1 1,-1-1-1,-1 0 0,1-1 0,-2-1 1,1-1-1,-2 0 0,0-1 0,20-24 1,-26 28 193,0-1 1,-1 0-1,0 0 1,0 0 0,-2-1-1,1 0 1,-1-1-1,-1 1 1,0-1-1,-1 1 1,0-1 0,-1 0-1,-1-1 1,0 1-1,0 0 1,-3-22 0,2 35 23,0-1 1,0 1 0,-1-1-1,1 0 1,0 1 0,0-1-1,-1 0 1,1 1 0,0-1-1,-1 1 1,1-1 0,0 1-1,-1-1 1,1 1 0,-1-1-1,1 1 1,-1-1 0,1 1-1,-1 0 1,1-1 0,-1 1-1,0 0 1,1-1 0,-1 1-1,1 0 1,-1 0 0,0 0-1,1 0 1,-1-1 0,0 1 0,1 0-1,-1 0 1,0 0 0,1 0-1,-1 0 1,0 1 0,1-1-1,-1 0 1,0 0 0,1 0-1,-1 0 1,1 1 0,-1-1-1,0 0 1,1 1 0,-1-1-1,1 0 1,-1 1 0,1-1-1,-1 1 1,0 0 0,-28 22 1,17-11 9,2 1-1,-1 0 0,2 0 0,0 1 1,-14 28-1,21-37-49,0 0 0,0 1 0,1-1 0,-1 1 0,1 0 0,1-1 0,-1 1 0,1 0 0,0-1 0,0 1-1,0 0 1,1-1 0,0 1 0,0 0 0,1-1 0,-1 0 0,1 1 0,1-1 0,-1 0 0,5 8 0,85 151-288,-91-163 343,-1 0-1,1 0 0,0 0 1,0 0-1,-1 0 0,1 0 1,0 0-1,0-1 0,0 1 1,0 0-1,0 0 0,0-1 1,0 1-1,0-1 0,0 1 1,1-1-1,-1 1 0,0-1 1,0 0-1,0 1 0,1-1 1,-1 0-1,0 0 0,0 0 1,1 0-1,-1 0 0,0 0 1,0 0-1,1 0 0,-1-1 1,0 1-1,0 0 0,0-1 0,1 1 1,-1-1-1,0 0 0,0 1 1,0-1-1,0 0 0,0 1 1,0-1-1,0 0 0,0 0 1,1-1-1,17-25-1219,-11-1-3555,-7 5-1258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12.12.2024</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5410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714207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4692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28621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4</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52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EC4E10C-99C8-4BAE-922D-C31B9E62B06D}" type="slidenum">
              <a:rPr lang="de-DE" sz="1200">
                <a:solidFill>
                  <a:srgbClr val="000000"/>
                </a:solidFill>
                <a:latin typeface="Sparkasse Rg" pitchFamily="34" charset="0"/>
              </a:rPr>
              <a:pPr eaLnBrk="1" hangingPunct="1"/>
              <a:t>24</a:t>
            </a:fld>
            <a:endParaRPr lang="de-DE" sz="1200">
              <a:solidFill>
                <a:srgbClr val="000000"/>
              </a:solidFill>
              <a:latin typeface="Sparkasse Rg" pitchFamily="34" charset="0"/>
            </a:endParaRPr>
          </a:p>
        </p:txBody>
      </p:sp>
      <p:sp>
        <p:nvSpPr>
          <p:cNvPr id="39526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A75AD5D3-AC52-4FBF-961E-F946336E761D}" type="slidenum">
              <a:rPr lang="de-DE" sz="1200">
                <a:solidFill>
                  <a:srgbClr val="000000"/>
                </a:solidFill>
                <a:latin typeface="Sparkasse Rg" pitchFamily="34" charset="0"/>
              </a:rPr>
              <a:pPr algn="r" eaLnBrk="1" hangingPunct="1">
                <a:buClrTx/>
                <a:buFontTx/>
                <a:buNone/>
              </a:pPr>
              <a:t>24</a:t>
            </a:fld>
            <a:endParaRPr lang="de-DE" sz="1200">
              <a:solidFill>
                <a:srgbClr val="000000"/>
              </a:solidFill>
              <a:latin typeface="Sparkasse Rg" pitchFamily="34" charset="0"/>
            </a:endParaRPr>
          </a:p>
        </p:txBody>
      </p:sp>
      <p:sp>
        <p:nvSpPr>
          <p:cNvPr id="395268" name="Rectangle 3"/>
          <p:cNvSpPr>
            <a:spLocks noGrp="1" noRot="1" noChangeAspect="1" noChangeArrowheads="1" noTextEdit="1"/>
          </p:cNvSpPr>
          <p:nvPr>
            <p:ph type="sldImg"/>
          </p:nvPr>
        </p:nvSpPr>
        <p:spPr>
          <a:xfrm>
            <a:off x="92075" y="744538"/>
            <a:ext cx="6615113" cy="3722687"/>
          </a:xfrm>
          <a:ln/>
        </p:spPr>
      </p:sp>
      <p:sp>
        <p:nvSpPr>
          <p:cNvPr id="39526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28</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450523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36799C4-1E04-4A1E-8F9E-5CFA95C708C9}"/>
              </a:ext>
            </a:extLst>
          </p:cNvPr>
          <p:cNvSpPr txBox="1">
            <a:spLocks noGrp="1"/>
          </p:cNvSpPr>
          <p:nvPr>
            <p:ph type="sldNum" sz="quarter" idx="5"/>
          </p:nvPr>
        </p:nvSpPr>
        <p:spPr>
          <a:ln/>
        </p:spPr>
        <p:txBody>
          <a:bodyPr lIns="0" tIns="0" rIns="0" bIns="0" anchor="b" anchorCtr="0">
            <a:noAutofit/>
          </a:bodyPr>
          <a:lstStyle/>
          <a:p>
            <a:pPr lvl="0"/>
            <a:fld id="{674D6054-3BEC-4318-9EAE-AB1E776E3531}" type="slidenum">
              <a:t>5</a:t>
            </a:fld>
            <a:endParaRPr lang="de-DE"/>
          </a:p>
        </p:txBody>
      </p:sp>
      <p:sp>
        <p:nvSpPr>
          <p:cNvPr id="2" name="Folienbildplatzhalter 1">
            <a:extLst>
              <a:ext uri="{FF2B5EF4-FFF2-40B4-BE49-F238E27FC236}">
                <a16:creationId xmlns:a16="http://schemas.microsoft.com/office/drawing/2014/main" id="{C79C6A7E-CC8D-4F58-916B-E1CB9ED1D77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DAAB1AC-1197-4D48-98E0-A8B5B170466D}"/>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21479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30571AAB-3700-41D6-86CF-53C1426B131A}"/>
              </a:ext>
            </a:extLst>
          </p:cNvPr>
          <p:cNvSpPr txBox="1">
            <a:spLocks noGrp="1"/>
          </p:cNvSpPr>
          <p:nvPr>
            <p:ph type="sldNum" sz="quarter" idx="5"/>
          </p:nvPr>
        </p:nvSpPr>
        <p:spPr>
          <a:ln/>
        </p:spPr>
        <p:txBody>
          <a:bodyPr lIns="0" tIns="0" rIns="0" bIns="0" anchor="b" anchorCtr="0">
            <a:noAutofit/>
          </a:bodyPr>
          <a:lstStyle/>
          <a:p>
            <a:pPr lvl="0"/>
            <a:fld id="{D776508D-5558-49C4-9F40-D67959850437}" type="slidenum">
              <a:t>8</a:t>
            </a:fld>
            <a:endParaRPr lang="de-DE"/>
          </a:p>
        </p:txBody>
      </p:sp>
      <p:sp>
        <p:nvSpPr>
          <p:cNvPr id="2" name="Folienbildplatzhalter 1">
            <a:extLst>
              <a:ext uri="{FF2B5EF4-FFF2-40B4-BE49-F238E27FC236}">
                <a16:creationId xmlns:a16="http://schemas.microsoft.com/office/drawing/2014/main" id="{D7958419-1283-4B81-BFDB-A6F408141DF6}"/>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26C308D7-34EC-4031-B982-2BE781DCEB47}"/>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01420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1305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12.12.2024</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12.12.2024</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customXml" Target="../ink/ink57.xml"/><Relationship Id="rId299" Type="http://schemas.openxmlformats.org/officeDocument/2006/relationships/customXml" Target="../ink/ink148.xml"/><Relationship Id="rId21" Type="http://schemas.openxmlformats.org/officeDocument/2006/relationships/customXml" Target="../ink/ink9.xml"/><Relationship Id="rId63" Type="http://schemas.openxmlformats.org/officeDocument/2006/relationships/customXml" Target="../ink/ink30.xml"/><Relationship Id="rId159" Type="http://schemas.openxmlformats.org/officeDocument/2006/relationships/customXml" Target="../ink/ink78.xml"/><Relationship Id="rId170" Type="http://schemas.openxmlformats.org/officeDocument/2006/relationships/image" Target="../media/image84.png"/><Relationship Id="rId226" Type="http://schemas.openxmlformats.org/officeDocument/2006/relationships/image" Target="../media/image112.png"/><Relationship Id="rId268" Type="http://schemas.openxmlformats.org/officeDocument/2006/relationships/image" Target="../media/image133.png"/><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5" Type="http://schemas.openxmlformats.org/officeDocument/2006/relationships/customXml" Target="../ink/ink1.xml"/><Relationship Id="rId181" Type="http://schemas.openxmlformats.org/officeDocument/2006/relationships/customXml" Target="../ink/ink89.xml"/><Relationship Id="rId237" Type="http://schemas.openxmlformats.org/officeDocument/2006/relationships/customXml" Target="../ink/ink117.xml"/><Relationship Id="rId279" Type="http://schemas.openxmlformats.org/officeDocument/2006/relationships/customXml" Target="../ink/ink138.xml"/><Relationship Id="rId43" Type="http://schemas.openxmlformats.org/officeDocument/2006/relationships/customXml" Target="../ink/ink20.xml"/><Relationship Id="rId139" Type="http://schemas.openxmlformats.org/officeDocument/2006/relationships/customXml" Target="../ink/ink68.xml"/><Relationship Id="rId290" Type="http://schemas.openxmlformats.org/officeDocument/2006/relationships/image" Target="../media/image144.png"/><Relationship Id="rId304" Type="http://schemas.openxmlformats.org/officeDocument/2006/relationships/image" Target="../media/image151.png"/><Relationship Id="rId85" Type="http://schemas.openxmlformats.org/officeDocument/2006/relationships/customXml" Target="../ink/ink41.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248" Type="http://schemas.openxmlformats.org/officeDocument/2006/relationships/image" Target="../media/image123.png"/><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customXml" Target="../ink/ink156.xml"/><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79.xml"/><Relationship Id="rId217" Type="http://schemas.openxmlformats.org/officeDocument/2006/relationships/customXml" Target="../ink/ink107.xml"/><Relationship Id="rId259" Type="http://schemas.openxmlformats.org/officeDocument/2006/relationships/customXml" Target="../ink/ink128.xml"/><Relationship Id="rId23" Type="http://schemas.openxmlformats.org/officeDocument/2006/relationships/customXml" Target="../ink/ink10.xml"/><Relationship Id="rId119" Type="http://schemas.openxmlformats.org/officeDocument/2006/relationships/customXml" Target="../ink/ink58.xml"/><Relationship Id="rId270" Type="http://schemas.openxmlformats.org/officeDocument/2006/relationships/image" Target="../media/image134.png"/><Relationship Id="rId65" Type="http://schemas.openxmlformats.org/officeDocument/2006/relationships/customXml" Target="../ink/ink31.xml"/><Relationship Id="rId130" Type="http://schemas.openxmlformats.org/officeDocument/2006/relationships/image" Target="../media/image64.png"/><Relationship Id="rId172" Type="http://schemas.openxmlformats.org/officeDocument/2006/relationships/image" Target="../media/image85.png"/><Relationship Id="rId228" Type="http://schemas.openxmlformats.org/officeDocument/2006/relationships/image" Target="../media/image113.png"/><Relationship Id="rId13" Type="http://schemas.openxmlformats.org/officeDocument/2006/relationships/customXml" Target="../ink/ink5.xml"/><Relationship Id="rId109" Type="http://schemas.openxmlformats.org/officeDocument/2006/relationships/customXml" Target="../ink/ink53.xml"/><Relationship Id="rId260" Type="http://schemas.openxmlformats.org/officeDocument/2006/relationships/image" Target="../media/image129.png"/><Relationship Id="rId281" Type="http://schemas.openxmlformats.org/officeDocument/2006/relationships/customXml" Target="../ink/ink139.xml"/><Relationship Id="rId316" Type="http://schemas.openxmlformats.org/officeDocument/2006/relationships/image" Target="../media/image157.png"/><Relationship Id="rId34" Type="http://schemas.openxmlformats.org/officeDocument/2006/relationships/image" Target="../media/image16.png"/><Relationship Id="rId55" Type="http://schemas.openxmlformats.org/officeDocument/2006/relationships/customXml" Target="../ink/ink26.xml"/><Relationship Id="rId76" Type="http://schemas.openxmlformats.org/officeDocument/2006/relationships/image" Target="../media/image37.png"/><Relationship Id="rId97" Type="http://schemas.openxmlformats.org/officeDocument/2006/relationships/customXml" Target="../ink/ink47.xml"/><Relationship Id="rId120" Type="http://schemas.openxmlformats.org/officeDocument/2006/relationships/image" Target="../media/image59.png"/><Relationship Id="rId141" Type="http://schemas.openxmlformats.org/officeDocument/2006/relationships/customXml" Target="../ink/ink69.xml"/><Relationship Id="rId7" Type="http://schemas.openxmlformats.org/officeDocument/2006/relationships/customXml" Target="../ink/ink2.xml"/><Relationship Id="rId162" Type="http://schemas.openxmlformats.org/officeDocument/2006/relationships/image" Target="../media/image80.png"/><Relationship Id="rId183" Type="http://schemas.openxmlformats.org/officeDocument/2006/relationships/customXml" Target="../ink/ink90.xml"/><Relationship Id="rId218" Type="http://schemas.openxmlformats.org/officeDocument/2006/relationships/image" Target="../media/image108.png"/><Relationship Id="rId239" Type="http://schemas.openxmlformats.org/officeDocument/2006/relationships/customXml" Target="../ink/ink118.xml"/><Relationship Id="rId250" Type="http://schemas.openxmlformats.org/officeDocument/2006/relationships/image" Target="../media/image124.png"/><Relationship Id="rId271" Type="http://schemas.openxmlformats.org/officeDocument/2006/relationships/customXml" Target="../ink/ink134.xml"/><Relationship Id="rId292" Type="http://schemas.openxmlformats.org/officeDocument/2006/relationships/image" Target="../media/image145.png"/><Relationship Id="rId306" Type="http://schemas.openxmlformats.org/officeDocument/2006/relationships/image" Target="../media/image152.png"/><Relationship Id="rId24" Type="http://schemas.openxmlformats.org/officeDocument/2006/relationships/image" Target="../media/image11.png"/><Relationship Id="rId45" Type="http://schemas.openxmlformats.org/officeDocument/2006/relationships/customXml" Target="../ink/ink21.xml"/><Relationship Id="rId66" Type="http://schemas.openxmlformats.org/officeDocument/2006/relationships/image" Target="../media/image32.png"/><Relationship Id="rId87" Type="http://schemas.openxmlformats.org/officeDocument/2006/relationships/customXml" Target="../ink/ink42.xml"/><Relationship Id="rId110" Type="http://schemas.openxmlformats.org/officeDocument/2006/relationships/image" Target="../media/image54.png"/><Relationship Id="rId131" Type="http://schemas.openxmlformats.org/officeDocument/2006/relationships/customXml" Target="../ink/ink64.xml"/><Relationship Id="rId152" Type="http://schemas.openxmlformats.org/officeDocument/2006/relationships/image" Target="../media/image75.png"/><Relationship Id="rId173" Type="http://schemas.openxmlformats.org/officeDocument/2006/relationships/customXml" Target="../ink/ink85.xml"/><Relationship Id="rId194" Type="http://schemas.openxmlformats.org/officeDocument/2006/relationships/image" Target="../media/image96.png"/><Relationship Id="rId208" Type="http://schemas.openxmlformats.org/officeDocument/2006/relationships/image" Target="../media/image103.png"/><Relationship Id="rId229" Type="http://schemas.openxmlformats.org/officeDocument/2006/relationships/customXml" Target="../ink/ink113.xml"/><Relationship Id="rId240" Type="http://schemas.openxmlformats.org/officeDocument/2006/relationships/image" Target="../media/image119.png"/><Relationship Id="rId261" Type="http://schemas.openxmlformats.org/officeDocument/2006/relationships/customXml" Target="../ink/ink129.xml"/><Relationship Id="rId14" Type="http://schemas.openxmlformats.org/officeDocument/2006/relationships/image" Target="../media/image6.png"/><Relationship Id="rId35" Type="http://schemas.openxmlformats.org/officeDocument/2006/relationships/customXml" Target="../ink/ink16.xml"/><Relationship Id="rId56" Type="http://schemas.openxmlformats.org/officeDocument/2006/relationships/image" Target="../media/image27.png"/><Relationship Id="rId77" Type="http://schemas.openxmlformats.org/officeDocument/2006/relationships/customXml" Target="../ink/ink37.xml"/><Relationship Id="rId100" Type="http://schemas.openxmlformats.org/officeDocument/2006/relationships/image" Target="../media/image49.png"/><Relationship Id="rId282" Type="http://schemas.openxmlformats.org/officeDocument/2006/relationships/image" Target="../media/image140.png"/><Relationship Id="rId317" Type="http://schemas.openxmlformats.org/officeDocument/2006/relationships/customXml" Target="../ink/ink157.xml"/><Relationship Id="rId8" Type="http://schemas.openxmlformats.org/officeDocument/2006/relationships/image" Target="../media/image3.png"/><Relationship Id="rId98" Type="http://schemas.openxmlformats.org/officeDocument/2006/relationships/image" Target="../media/image48.png"/><Relationship Id="rId121" Type="http://schemas.openxmlformats.org/officeDocument/2006/relationships/customXml" Target="../ink/ink59.xml"/><Relationship Id="rId142" Type="http://schemas.openxmlformats.org/officeDocument/2006/relationships/image" Target="../media/image70.png"/><Relationship Id="rId163" Type="http://schemas.openxmlformats.org/officeDocument/2006/relationships/customXml" Target="../ink/ink80.xml"/><Relationship Id="rId184" Type="http://schemas.openxmlformats.org/officeDocument/2006/relationships/image" Target="../media/image91.png"/><Relationship Id="rId219" Type="http://schemas.openxmlformats.org/officeDocument/2006/relationships/customXml" Target="../ink/ink108.xml"/><Relationship Id="rId230" Type="http://schemas.openxmlformats.org/officeDocument/2006/relationships/image" Target="../media/image114.png"/><Relationship Id="rId251" Type="http://schemas.openxmlformats.org/officeDocument/2006/relationships/customXml" Target="../ink/ink124.xml"/><Relationship Id="rId25" Type="http://schemas.openxmlformats.org/officeDocument/2006/relationships/customXml" Target="../ink/ink11.xml"/><Relationship Id="rId46" Type="http://schemas.openxmlformats.org/officeDocument/2006/relationships/image" Target="../media/image22.png"/><Relationship Id="rId67" Type="http://schemas.openxmlformats.org/officeDocument/2006/relationships/customXml" Target="../ink/ink32.xml"/><Relationship Id="rId272" Type="http://schemas.openxmlformats.org/officeDocument/2006/relationships/image" Target="../media/image135.png"/><Relationship Id="rId293" Type="http://schemas.openxmlformats.org/officeDocument/2006/relationships/customXml" Target="../ink/ink145.xml"/><Relationship Id="rId307" Type="http://schemas.openxmlformats.org/officeDocument/2006/relationships/customXml" Target="../ink/ink152.xml"/><Relationship Id="rId88" Type="http://schemas.openxmlformats.org/officeDocument/2006/relationships/image" Target="../media/image43.png"/><Relationship Id="rId111" Type="http://schemas.openxmlformats.org/officeDocument/2006/relationships/customXml" Target="../ink/ink54.xml"/><Relationship Id="rId132" Type="http://schemas.openxmlformats.org/officeDocument/2006/relationships/image" Target="../media/image65.png"/><Relationship Id="rId153" Type="http://schemas.openxmlformats.org/officeDocument/2006/relationships/customXml" Target="../ink/ink75.xml"/><Relationship Id="rId174" Type="http://schemas.openxmlformats.org/officeDocument/2006/relationships/image" Target="../media/image86.png"/><Relationship Id="rId195" Type="http://schemas.openxmlformats.org/officeDocument/2006/relationships/customXml" Target="../ink/ink96.xml"/><Relationship Id="rId209" Type="http://schemas.openxmlformats.org/officeDocument/2006/relationships/customXml" Target="../ink/ink103.xml"/><Relationship Id="rId220" Type="http://schemas.openxmlformats.org/officeDocument/2006/relationships/image" Target="../media/image109.png"/><Relationship Id="rId241" Type="http://schemas.openxmlformats.org/officeDocument/2006/relationships/customXml" Target="../ink/ink119.xml"/><Relationship Id="rId15" Type="http://schemas.openxmlformats.org/officeDocument/2006/relationships/customXml" Target="../ink/ink6.xml"/><Relationship Id="rId36" Type="http://schemas.openxmlformats.org/officeDocument/2006/relationships/image" Target="../media/image17.png"/><Relationship Id="rId57" Type="http://schemas.openxmlformats.org/officeDocument/2006/relationships/customXml" Target="../ink/ink27.xml"/><Relationship Id="rId262" Type="http://schemas.openxmlformats.org/officeDocument/2006/relationships/image" Target="../media/image130.png"/><Relationship Id="rId283" Type="http://schemas.openxmlformats.org/officeDocument/2006/relationships/customXml" Target="../ink/ink140.xml"/><Relationship Id="rId318" Type="http://schemas.openxmlformats.org/officeDocument/2006/relationships/image" Target="../media/image158.png"/><Relationship Id="rId78" Type="http://schemas.openxmlformats.org/officeDocument/2006/relationships/image" Target="../media/image38.png"/><Relationship Id="rId99" Type="http://schemas.openxmlformats.org/officeDocument/2006/relationships/customXml" Target="../ink/ink48.xml"/><Relationship Id="rId101" Type="http://schemas.openxmlformats.org/officeDocument/2006/relationships/customXml" Target="../ink/ink49.xml"/><Relationship Id="rId122" Type="http://schemas.openxmlformats.org/officeDocument/2006/relationships/image" Target="../media/image60.png"/><Relationship Id="rId143" Type="http://schemas.openxmlformats.org/officeDocument/2006/relationships/customXml" Target="../ink/ink70.xml"/><Relationship Id="rId164" Type="http://schemas.openxmlformats.org/officeDocument/2006/relationships/image" Target="../media/image81.png"/><Relationship Id="rId185" Type="http://schemas.openxmlformats.org/officeDocument/2006/relationships/customXml" Target="../ink/ink91.xml"/><Relationship Id="rId9" Type="http://schemas.openxmlformats.org/officeDocument/2006/relationships/customXml" Target="../ink/ink3.xml"/><Relationship Id="rId210" Type="http://schemas.openxmlformats.org/officeDocument/2006/relationships/image" Target="../media/image104.png"/><Relationship Id="rId26" Type="http://schemas.openxmlformats.org/officeDocument/2006/relationships/image" Target="../media/image12.png"/><Relationship Id="rId231" Type="http://schemas.openxmlformats.org/officeDocument/2006/relationships/customXml" Target="../ink/ink114.xml"/><Relationship Id="rId252" Type="http://schemas.openxmlformats.org/officeDocument/2006/relationships/image" Target="../media/image125.png"/><Relationship Id="rId273" Type="http://schemas.openxmlformats.org/officeDocument/2006/relationships/customXml" Target="../ink/ink135.xml"/><Relationship Id="rId294" Type="http://schemas.openxmlformats.org/officeDocument/2006/relationships/image" Target="../media/image146.png"/><Relationship Id="rId308" Type="http://schemas.openxmlformats.org/officeDocument/2006/relationships/image" Target="../media/image153.png"/><Relationship Id="rId47" Type="http://schemas.openxmlformats.org/officeDocument/2006/relationships/customXml" Target="../ink/ink22.xml"/><Relationship Id="rId68" Type="http://schemas.openxmlformats.org/officeDocument/2006/relationships/image" Target="../media/image33.png"/><Relationship Id="rId89" Type="http://schemas.openxmlformats.org/officeDocument/2006/relationships/customXml" Target="../ink/ink43.xml"/><Relationship Id="rId112" Type="http://schemas.openxmlformats.org/officeDocument/2006/relationships/image" Target="../media/image55.png"/><Relationship Id="rId133" Type="http://schemas.openxmlformats.org/officeDocument/2006/relationships/customXml" Target="../ink/ink65.xml"/><Relationship Id="rId154" Type="http://schemas.openxmlformats.org/officeDocument/2006/relationships/image" Target="../media/image76.png"/><Relationship Id="rId175" Type="http://schemas.openxmlformats.org/officeDocument/2006/relationships/customXml" Target="../ink/ink86.xml"/><Relationship Id="rId196" Type="http://schemas.openxmlformats.org/officeDocument/2006/relationships/image" Target="../media/image97.png"/><Relationship Id="rId200" Type="http://schemas.openxmlformats.org/officeDocument/2006/relationships/image" Target="../media/image99.png"/><Relationship Id="rId16" Type="http://schemas.openxmlformats.org/officeDocument/2006/relationships/image" Target="../media/image7.png"/><Relationship Id="rId221" Type="http://schemas.openxmlformats.org/officeDocument/2006/relationships/customXml" Target="../ink/ink109.xml"/><Relationship Id="rId242" Type="http://schemas.openxmlformats.org/officeDocument/2006/relationships/image" Target="../media/image120.png"/><Relationship Id="rId263" Type="http://schemas.openxmlformats.org/officeDocument/2006/relationships/customXml" Target="../ink/ink130.xml"/><Relationship Id="rId284" Type="http://schemas.openxmlformats.org/officeDocument/2006/relationships/image" Target="../media/image141.png"/><Relationship Id="rId37" Type="http://schemas.openxmlformats.org/officeDocument/2006/relationships/customXml" Target="../ink/ink17.xml"/><Relationship Id="rId58" Type="http://schemas.openxmlformats.org/officeDocument/2006/relationships/image" Target="../media/image28.png"/><Relationship Id="rId79" Type="http://schemas.openxmlformats.org/officeDocument/2006/relationships/customXml" Target="../ink/ink38.xml"/><Relationship Id="rId102" Type="http://schemas.openxmlformats.org/officeDocument/2006/relationships/image" Target="../media/image50.png"/><Relationship Id="rId123" Type="http://schemas.openxmlformats.org/officeDocument/2006/relationships/customXml" Target="../ink/ink60.xml"/><Relationship Id="rId144" Type="http://schemas.openxmlformats.org/officeDocument/2006/relationships/image" Target="../media/image71.png"/><Relationship Id="rId90" Type="http://schemas.openxmlformats.org/officeDocument/2006/relationships/image" Target="../media/image44.png"/><Relationship Id="rId165" Type="http://schemas.openxmlformats.org/officeDocument/2006/relationships/customXml" Target="../ink/ink81.xml"/><Relationship Id="rId186" Type="http://schemas.openxmlformats.org/officeDocument/2006/relationships/image" Target="../media/image92.png"/><Relationship Id="rId211" Type="http://schemas.openxmlformats.org/officeDocument/2006/relationships/customXml" Target="../ink/ink104.xml"/><Relationship Id="rId232" Type="http://schemas.openxmlformats.org/officeDocument/2006/relationships/image" Target="../media/image115.png"/><Relationship Id="rId253" Type="http://schemas.openxmlformats.org/officeDocument/2006/relationships/customXml" Target="../ink/ink125.xml"/><Relationship Id="rId274" Type="http://schemas.openxmlformats.org/officeDocument/2006/relationships/image" Target="../media/image136.png"/><Relationship Id="rId295" Type="http://schemas.openxmlformats.org/officeDocument/2006/relationships/customXml" Target="../ink/ink146.xml"/><Relationship Id="rId309" Type="http://schemas.openxmlformats.org/officeDocument/2006/relationships/customXml" Target="../ink/ink153.xml"/><Relationship Id="rId27" Type="http://schemas.openxmlformats.org/officeDocument/2006/relationships/customXml" Target="../ink/ink12.xml"/><Relationship Id="rId48" Type="http://schemas.openxmlformats.org/officeDocument/2006/relationships/image" Target="../media/image23.png"/><Relationship Id="rId69" Type="http://schemas.openxmlformats.org/officeDocument/2006/relationships/customXml" Target="../ink/ink33.xml"/><Relationship Id="rId113" Type="http://schemas.openxmlformats.org/officeDocument/2006/relationships/customXml" Target="../ink/ink55.xml"/><Relationship Id="rId134" Type="http://schemas.openxmlformats.org/officeDocument/2006/relationships/image" Target="../media/image66.png"/><Relationship Id="rId80" Type="http://schemas.openxmlformats.org/officeDocument/2006/relationships/image" Target="../media/image39.png"/><Relationship Id="rId155" Type="http://schemas.openxmlformats.org/officeDocument/2006/relationships/customXml" Target="../ink/ink76.xml"/><Relationship Id="rId176" Type="http://schemas.openxmlformats.org/officeDocument/2006/relationships/image" Target="../media/image87.png"/><Relationship Id="rId197" Type="http://schemas.openxmlformats.org/officeDocument/2006/relationships/customXml" Target="../ink/ink97.xml"/><Relationship Id="rId201" Type="http://schemas.openxmlformats.org/officeDocument/2006/relationships/customXml" Target="../ink/ink99.xml"/><Relationship Id="rId222" Type="http://schemas.openxmlformats.org/officeDocument/2006/relationships/image" Target="../media/image110.png"/><Relationship Id="rId243" Type="http://schemas.openxmlformats.org/officeDocument/2006/relationships/customXml" Target="../ink/ink120.xml"/><Relationship Id="rId264" Type="http://schemas.openxmlformats.org/officeDocument/2006/relationships/image" Target="../media/image131.png"/><Relationship Id="rId285" Type="http://schemas.openxmlformats.org/officeDocument/2006/relationships/customXml" Target="../ink/ink141.xml"/><Relationship Id="rId17" Type="http://schemas.openxmlformats.org/officeDocument/2006/relationships/customXml" Target="../ink/ink7.xml"/><Relationship Id="rId38" Type="http://schemas.openxmlformats.org/officeDocument/2006/relationships/image" Target="../media/image18.png"/><Relationship Id="rId59" Type="http://schemas.openxmlformats.org/officeDocument/2006/relationships/customXml" Target="../ink/ink28.xml"/><Relationship Id="rId103" Type="http://schemas.openxmlformats.org/officeDocument/2006/relationships/customXml" Target="../ink/ink50.xml"/><Relationship Id="rId124" Type="http://schemas.openxmlformats.org/officeDocument/2006/relationships/image" Target="../media/image61.png"/><Relationship Id="rId310" Type="http://schemas.openxmlformats.org/officeDocument/2006/relationships/image" Target="../media/image154.png"/><Relationship Id="rId70" Type="http://schemas.openxmlformats.org/officeDocument/2006/relationships/image" Target="../media/image34.png"/><Relationship Id="rId91" Type="http://schemas.openxmlformats.org/officeDocument/2006/relationships/customXml" Target="../ink/ink44.xml"/><Relationship Id="rId145" Type="http://schemas.openxmlformats.org/officeDocument/2006/relationships/customXml" Target="../ink/ink71.xml"/><Relationship Id="rId166" Type="http://schemas.openxmlformats.org/officeDocument/2006/relationships/image" Target="../media/image82.png"/><Relationship Id="rId187" Type="http://schemas.openxmlformats.org/officeDocument/2006/relationships/customXml" Target="../ink/ink92.xml"/><Relationship Id="rId1" Type="http://schemas.openxmlformats.org/officeDocument/2006/relationships/slideLayout" Target="../slideLayouts/slideLayout12.xml"/><Relationship Id="rId212" Type="http://schemas.openxmlformats.org/officeDocument/2006/relationships/image" Target="../media/image105.png"/><Relationship Id="rId233" Type="http://schemas.openxmlformats.org/officeDocument/2006/relationships/customXml" Target="../ink/ink115.xml"/><Relationship Id="rId254" Type="http://schemas.openxmlformats.org/officeDocument/2006/relationships/image" Target="../media/image126.png"/><Relationship Id="rId28" Type="http://schemas.openxmlformats.org/officeDocument/2006/relationships/image" Target="../media/image13.png"/><Relationship Id="rId49" Type="http://schemas.openxmlformats.org/officeDocument/2006/relationships/customXml" Target="../ink/ink23.xml"/><Relationship Id="rId114" Type="http://schemas.openxmlformats.org/officeDocument/2006/relationships/image" Target="../media/image56.png"/><Relationship Id="rId275" Type="http://schemas.openxmlformats.org/officeDocument/2006/relationships/customXml" Target="../ink/ink136.xml"/><Relationship Id="rId296" Type="http://schemas.openxmlformats.org/officeDocument/2006/relationships/image" Target="../media/image147.png"/><Relationship Id="rId300" Type="http://schemas.openxmlformats.org/officeDocument/2006/relationships/image" Target="../media/image149.png"/><Relationship Id="rId60" Type="http://schemas.openxmlformats.org/officeDocument/2006/relationships/image" Target="../media/image29.png"/><Relationship Id="rId81" Type="http://schemas.openxmlformats.org/officeDocument/2006/relationships/customXml" Target="../ink/ink39.xml"/><Relationship Id="rId135" Type="http://schemas.openxmlformats.org/officeDocument/2006/relationships/customXml" Target="../ink/ink66.xml"/><Relationship Id="rId156" Type="http://schemas.openxmlformats.org/officeDocument/2006/relationships/image" Target="../media/image77.png"/><Relationship Id="rId177" Type="http://schemas.openxmlformats.org/officeDocument/2006/relationships/customXml" Target="../ink/ink87.xml"/><Relationship Id="rId198" Type="http://schemas.openxmlformats.org/officeDocument/2006/relationships/image" Target="../media/image98.png"/><Relationship Id="rId202" Type="http://schemas.openxmlformats.org/officeDocument/2006/relationships/image" Target="../media/image100.png"/><Relationship Id="rId223" Type="http://schemas.openxmlformats.org/officeDocument/2006/relationships/customXml" Target="../ink/ink110.xml"/><Relationship Id="rId244" Type="http://schemas.openxmlformats.org/officeDocument/2006/relationships/image" Target="../media/image121.png"/><Relationship Id="rId18" Type="http://schemas.openxmlformats.org/officeDocument/2006/relationships/image" Target="../media/image8.png"/><Relationship Id="rId39" Type="http://schemas.openxmlformats.org/officeDocument/2006/relationships/customXml" Target="../ink/ink18.xml"/><Relationship Id="rId265" Type="http://schemas.openxmlformats.org/officeDocument/2006/relationships/customXml" Target="../ink/ink131.xml"/><Relationship Id="rId286" Type="http://schemas.openxmlformats.org/officeDocument/2006/relationships/image" Target="../media/image142.png"/><Relationship Id="rId50" Type="http://schemas.openxmlformats.org/officeDocument/2006/relationships/image" Target="../media/image24.png"/><Relationship Id="rId104" Type="http://schemas.openxmlformats.org/officeDocument/2006/relationships/image" Target="../media/image51.png"/><Relationship Id="rId125" Type="http://schemas.openxmlformats.org/officeDocument/2006/relationships/customXml" Target="../ink/ink61.xml"/><Relationship Id="rId146" Type="http://schemas.openxmlformats.org/officeDocument/2006/relationships/image" Target="../media/image72.png"/><Relationship Id="rId167" Type="http://schemas.openxmlformats.org/officeDocument/2006/relationships/customXml" Target="../ink/ink82.xml"/><Relationship Id="rId188" Type="http://schemas.openxmlformats.org/officeDocument/2006/relationships/image" Target="../media/image93.png"/><Relationship Id="rId311" Type="http://schemas.openxmlformats.org/officeDocument/2006/relationships/customXml" Target="../ink/ink154.xml"/><Relationship Id="rId71" Type="http://schemas.openxmlformats.org/officeDocument/2006/relationships/customXml" Target="../ink/ink34.xml"/><Relationship Id="rId92" Type="http://schemas.openxmlformats.org/officeDocument/2006/relationships/image" Target="../media/image45.png"/><Relationship Id="rId213" Type="http://schemas.openxmlformats.org/officeDocument/2006/relationships/customXml" Target="../ink/ink105.xml"/><Relationship Id="rId234" Type="http://schemas.openxmlformats.org/officeDocument/2006/relationships/image" Target="../media/image116.png"/><Relationship Id="rId2" Type="http://schemas.openxmlformats.org/officeDocument/2006/relationships/notesSlide" Target="../notesSlides/notesSlide1.xml"/><Relationship Id="rId29" Type="http://schemas.openxmlformats.org/officeDocument/2006/relationships/customXml" Target="../ink/ink13.xml"/><Relationship Id="rId255" Type="http://schemas.openxmlformats.org/officeDocument/2006/relationships/customXml" Target="../ink/ink126.xml"/><Relationship Id="rId276" Type="http://schemas.openxmlformats.org/officeDocument/2006/relationships/image" Target="../media/image137.png"/><Relationship Id="rId297" Type="http://schemas.openxmlformats.org/officeDocument/2006/relationships/customXml" Target="../ink/ink147.xml"/><Relationship Id="rId40" Type="http://schemas.openxmlformats.org/officeDocument/2006/relationships/image" Target="../media/image19.png"/><Relationship Id="rId115" Type="http://schemas.openxmlformats.org/officeDocument/2006/relationships/customXml" Target="../ink/ink56.xml"/><Relationship Id="rId136" Type="http://schemas.openxmlformats.org/officeDocument/2006/relationships/image" Target="../media/image67.png"/><Relationship Id="rId157" Type="http://schemas.openxmlformats.org/officeDocument/2006/relationships/customXml" Target="../ink/ink77.xml"/><Relationship Id="rId178" Type="http://schemas.openxmlformats.org/officeDocument/2006/relationships/image" Target="../media/image88.png"/><Relationship Id="rId301" Type="http://schemas.openxmlformats.org/officeDocument/2006/relationships/customXml" Target="../ink/ink149.xml"/><Relationship Id="rId61" Type="http://schemas.openxmlformats.org/officeDocument/2006/relationships/customXml" Target="../ink/ink29.xml"/><Relationship Id="rId82" Type="http://schemas.openxmlformats.org/officeDocument/2006/relationships/image" Target="../media/image40.png"/><Relationship Id="rId199" Type="http://schemas.openxmlformats.org/officeDocument/2006/relationships/customXml" Target="../ink/ink98.xml"/><Relationship Id="rId203" Type="http://schemas.openxmlformats.org/officeDocument/2006/relationships/customXml" Target="../ink/ink100.xml"/><Relationship Id="rId19" Type="http://schemas.openxmlformats.org/officeDocument/2006/relationships/customXml" Target="../ink/ink8.xml"/><Relationship Id="rId224" Type="http://schemas.openxmlformats.org/officeDocument/2006/relationships/image" Target="../media/image111.png"/><Relationship Id="rId245" Type="http://schemas.openxmlformats.org/officeDocument/2006/relationships/customXml" Target="../ink/ink121.xml"/><Relationship Id="rId266" Type="http://schemas.openxmlformats.org/officeDocument/2006/relationships/image" Target="../media/image132.png"/><Relationship Id="rId287" Type="http://schemas.openxmlformats.org/officeDocument/2006/relationships/customXml" Target="../ink/ink142.xml"/><Relationship Id="rId30" Type="http://schemas.openxmlformats.org/officeDocument/2006/relationships/image" Target="../media/image14.png"/><Relationship Id="rId105" Type="http://schemas.openxmlformats.org/officeDocument/2006/relationships/customXml" Target="../ink/ink51.xml"/><Relationship Id="rId126" Type="http://schemas.openxmlformats.org/officeDocument/2006/relationships/image" Target="../media/image62.png"/><Relationship Id="rId147" Type="http://schemas.openxmlformats.org/officeDocument/2006/relationships/customXml" Target="../ink/ink72.xml"/><Relationship Id="rId168" Type="http://schemas.openxmlformats.org/officeDocument/2006/relationships/image" Target="../media/image83.png"/><Relationship Id="rId312" Type="http://schemas.openxmlformats.org/officeDocument/2006/relationships/image" Target="../media/image155.png"/><Relationship Id="rId51" Type="http://schemas.openxmlformats.org/officeDocument/2006/relationships/customXml" Target="../ink/ink24.xml"/><Relationship Id="rId72" Type="http://schemas.openxmlformats.org/officeDocument/2006/relationships/image" Target="../media/image35.png"/><Relationship Id="rId93" Type="http://schemas.openxmlformats.org/officeDocument/2006/relationships/customXml" Target="../ink/ink45.xml"/><Relationship Id="rId189" Type="http://schemas.openxmlformats.org/officeDocument/2006/relationships/customXml" Target="../ink/ink93.xml"/><Relationship Id="rId3" Type="http://schemas.openxmlformats.org/officeDocument/2006/relationships/image" Target="../media/image1.jpeg"/><Relationship Id="rId214" Type="http://schemas.openxmlformats.org/officeDocument/2006/relationships/image" Target="../media/image106.png"/><Relationship Id="rId235" Type="http://schemas.openxmlformats.org/officeDocument/2006/relationships/customXml" Target="../ink/ink116.xml"/><Relationship Id="rId256" Type="http://schemas.openxmlformats.org/officeDocument/2006/relationships/image" Target="../media/image127.png"/><Relationship Id="rId277" Type="http://schemas.openxmlformats.org/officeDocument/2006/relationships/customXml" Target="../ink/ink137.xml"/><Relationship Id="rId298" Type="http://schemas.openxmlformats.org/officeDocument/2006/relationships/image" Target="../media/image148.png"/><Relationship Id="rId116" Type="http://schemas.openxmlformats.org/officeDocument/2006/relationships/image" Target="../media/image57.png"/><Relationship Id="rId137" Type="http://schemas.openxmlformats.org/officeDocument/2006/relationships/customXml" Target="../ink/ink67.xml"/><Relationship Id="rId158" Type="http://schemas.openxmlformats.org/officeDocument/2006/relationships/image" Target="../media/image78.png"/><Relationship Id="rId302" Type="http://schemas.openxmlformats.org/officeDocument/2006/relationships/image" Target="../media/image150.png"/><Relationship Id="rId20" Type="http://schemas.openxmlformats.org/officeDocument/2006/relationships/image" Target="../media/image9.png"/><Relationship Id="rId41" Type="http://schemas.openxmlformats.org/officeDocument/2006/relationships/customXml" Target="../ink/ink19.xml"/><Relationship Id="rId62" Type="http://schemas.openxmlformats.org/officeDocument/2006/relationships/image" Target="../media/image30.png"/><Relationship Id="rId83" Type="http://schemas.openxmlformats.org/officeDocument/2006/relationships/customXml" Target="../ink/ink40.xml"/><Relationship Id="rId179" Type="http://schemas.openxmlformats.org/officeDocument/2006/relationships/customXml" Target="../ink/ink88.xml"/><Relationship Id="rId190" Type="http://schemas.openxmlformats.org/officeDocument/2006/relationships/image" Target="../media/image94.png"/><Relationship Id="rId204" Type="http://schemas.openxmlformats.org/officeDocument/2006/relationships/image" Target="../media/image101.png"/><Relationship Id="rId225" Type="http://schemas.openxmlformats.org/officeDocument/2006/relationships/customXml" Target="../ink/ink111.xml"/><Relationship Id="rId246" Type="http://schemas.openxmlformats.org/officeDocument/2006/relationships/image" Target="../media/image122.png"/><Relationship Id="rId267" Type="http://schemas.openxmlformats.org/officeDocument/2006/relationships/customXml" Target="../ink/ink132.xml"/><Relationship Id="rId288" Type="http://schemas.openxmlformats.org/officeDocument/2006/relationships/image" Target="../media/image143.png"/><Relationship Id="rId106" Type="http://schemas.openxmlformats.org/officeDocument/2006/relationships/image" Target="../media/image52.png"/><Relationship Id="rId127" Type="http://schemas.openxmlformats.org/officeDocument/2006/relationships/customXml" Target="../ink/ink62.xml"/><Relationship Id="rId313" Type="http://schemas.openxmlformats.org/officeDocument/2006/relationships/customXml" Target="../ink/ink155.xml"/><Relationship Id="rId10" Type="http://schemas.openxmlformats.org/officeDocument/2006/relationships/image" Target="../media/image4.png"/><Relationship Id="rId31" Type="http://schemas.openxmlformats.org/officeDocument/2006/relationships/customXml" Target="../ink/ink14.xml"/><Relationship Id="rId52" Type="http://schemas.openxmlformats.org/officeDocument/2006/relationships/image" Target="../media/image25.png"/><Relationship Id="rId73" Type="http://schemas.openxmlformats.org/officeDocument/2006/relationships/customXml" Target="../ink/ink35.xml"/><Relationship Id="rId94" Type="http://schemas.openxmlformats.org/officeDocument/2006/relationships/image" Target="../media/image46.png"/><Relationship Id="rId148" Type="http://schemas.openxmlformats.org/officeDocument/2006/relationships/image" Target="../media/image73.png"/><Relationship Id="rId169" Type="http://schemas.openxmlformats.org/officeDocument/2006/relationships/customXml" Target="../ink/ink83.xml"/><Relationship Id="rId4" Type="http://schemas.openxmlformats.org/officeDocument/2006/relationships/hyperlink" Target="http://www.bernhardkoester.de/vorlesungen/inhalt.html" TargetMode="External"/><Relationship Id="rId180" Type="http://schemas.openxmlformats.org/officeDocument/2006/relationships/image" Target="../media/image89.png"/><Relationship Id="rId215" Type="http://schemas.openxmlformats.org/officeDocument/2006/relationships/customXml" Target="../ink/ink106.xml"/><Relationship Id="rId236" Type="http://schemas.openxmlformats.org/officeDocument/2006/relationships/image" Target="../media/image117.png"/><Relationship Id="rId257" Type="http://schemas.openxmlformats.org/officeDocument/2006/relationships/customXml" Target="../ink/ink127.xml"/><Relationship Id="rId278" Type="http://schemas.openxmlformats.org/officeDocument/2006/relationships/image" Target="../media/image138.png"/><Relationship Id="rId303" Type="http://schemas.openxmlformats.org/officeDocument/2006/relationships/customXml" Target="../ink/ink150.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191" Type="http://schemas.openxmlformats.org/officeDocument/2006/relationships/customXml" Target="../ink/ink94.xml"/><Relationship Id="rId205" Type="http://schemas.openxmlformats.org/officeDocument/2006/relationships/customXml" Target="../ink/ink101.xml"/><Relationship Id="rId247" Type="http://schemas.openxmlformats.org/officeDocument/2006/relationships/customXml" Target="../ink/ink122.xml"/><Relationship Id="rId107" Type="http://schemas.openxmlformats.org/officeDocument/2006/relationships/customXml" Target="../ink/ink52.xml"/><Relationship Id="rId289" Type="http://schemas.openxmlformats.org/officeDocument/2006/relationships/customXml" Target="../ink/ink143.xml"/><Relationship Id="rId11" Type="http://schemas.openxmlformats.org/officeDocument/2006/relationships/customXml" Target="../ink/ink4.xml"/><Relationship Id="rId53" Type="http://schemas.openxmlformats.org/officeDocument/2006/relationships/customXml" Target="../ink/ink25.xml"/><Relationship Id="rId149" Type="http://schemas.openxmlformats.org/officeDocument/2006/relationships/customXml" Target="../ink/ink73.xml"/><Relationship Id="rId314" Type="http://schemas.openxmlformats.org/officeDocument/2006/relationships/image" Target="../media/image156.png"/><Relationship Id="rId95" Type="http://schemas.openxmlformats.org/officeDocument/2006/relationships/customXml" Target="../ink/ink46.xml"/><Relationship Id="rId160" Type="http://schemas.openxmlformats.org/officeDocument/2006/relationships/image" Target="../media/image79.png"/><Relationship Id="rId216" Type="http://schemas.openxmlformats.org/officeDocument/2006/relationships/image" Target="../media/image107.png"/><Relationship Id="rId258" Type="http://schemas.openxmlformats.org/officeDocument/2006/relationships/image" Target="../media/image128.png"/><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171" Type="http://schemas.openxmlformats.org/officeDocument/2006/relationships/customXml" Target="../ink/ink84.xml"/><Relationship Id="rId227" Type="http://schemas.openxmlformats.org/officeDocument/2006/relationships/customXml" Target="../ink/ink112.xml"/><Relationship Id="rId269" Type="http://schemas.openxmlformats.org/officeDocument/2006/relationships/customXml" Target="../ink/ink133.xml"/><Relationship Id="rId33" Type="http://schemas.openxmlformats.org/officeDocument/2006/relationships/customXml" Target="../ink/ink15.xml"/><Relationship Id="rId129" Type="http://schemas.openxmlformats.org/officeDocument/2006/relationships/customXml" Target="../ink/ink63.xml"/><Relationship Id="rId280" Type="http://schemas.openxmlformats.org/officeDocument/2006/relationships/image" Target="../media/image139.png"/><Relationship Id="rId75" Type="http://schemas.openxmlformats.org/officeDocument/2006/relationships/customXml" Target="../ink/ink36.xml"/><Relationship Id="rId140" Type="http://schemas.openxmlformats.org/officeDocument/2006/relationships/image" Target="../media/image69.png"/><Relationship Id="rId182" Type="http://schemas.openxmlformats.org/officeDocument/2006/relationships/image" Target="../media/image90.png"/><Relationship Id="rId6" Type="http://schemas.openxmlformats.org/officeDocument/2006/relationships/image" Target="../media/image2.png"/><Relationship Id="rId238" Type="http://schemas.openxmlformats.org/officeDocument/2006/relationships/image" Target="../media/image118.png"/><Relationship Id="rId291" Type="http://schemas.openxmlformats.org/officeDocument/2006/relationships/customXml" Target="../ink/ink144.xml"/><Relationship Id="rId305" Type="http://schemas.openxmlformats.org/officeDocument/2006/relationships/customXml" Target="../ink/ink151.xml"/><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4.xml"/><Relationship Id="rId193" Type="http://schemas.openxmlformats.org/officeDocument/2006/relationships/customXml" Target="../ink/ink95.xml"/><Relationship Id="rId207" Type="http://schemas.openxmlformats.org/officeDocument/2006/relationships/customXml" Target="../ink/ink102.xml"/><Relationship Id="rId249" Type="http://schemas.openxmlformats.org/officeDocument/2006/relationships/customXml" Target="../ink/ink123.xml"/></Relationships>
</file>

<file path=ppt/slides/_rels/slide10.xml.rels><?xml version="1.0" encoding="UTF-8" standalone="yes"?>
<Relationships xmlns="http://schemas.openxmlformats.org/package/2006/relationships"><Relationship Id="rId117" Type="http://schemas.openxmlformats.org/officeDocument/2006/relationships/image" Target="../media/image299.png"/><Relationship Id="rId671" Type="http://schemas.openxmlformats.org/officeDocument/2006/relationships/image" Target="../media/image1837.png"/><Relationship Id="rId21" Type="http://schemas.openxmlformats.org/officeDocument/2006/relationships/image" Target="../media/image251.png"/><Relationship Id="rId324" Type="http://schemas.openxmlformats.org/officeDocument/2006/relationships/customXml" Target="../ink/ink1705.xml"/><Relationship Id="rId531" Type="http://schemas.openxmlformats.org/officeDocument/2006/relationships/image" Target="../media/image504.png"/><Relationship Id="rId629" Type="http://schemas.openxmlformats.org/officeDocument/2006/relationships/image" Target="../media/image1816.png"/><Relationship Id="rId170" Type="http://schemas.openxmlformats.org/officeDocument/2006/relationships/customXml" Target="../ink/ink1628.xml"/><Relationship Id="rId268" Type="http://schemas.openxmlformats.org/officeDocument/2006/relationships/customXml" Target="../ink/ink1677.xml"/><Relationship Id="rId475" Type="http://schemas.openxmlformats.org/officeDocument/2006/relationships/image" Target="../media/image476.png"/><Relationship Id="rId682" Type="http://schemas.openxmlformats.org/officeDocument/2006/relationships/customXml" Target="../ink/ink1885.xml"/><Relationship Id="rId32" Type="http://schemas.openxmlformats.org/officeDocument/2006/relationships/customXml" Target="../ink/ink1559.xml"/><Relationship Id="rId128" Type="http://schemas.openxmlformats.org/officeDocument/2006/relationships/customXml" Target="../ink/ink1607.xml"/><Relationship Id="rId335" Type="http://schemas.openxmlformats.org/officeDocument/2006/relationships/image" Target="../media/image193.png"/><Relationship Id="rId542" Type="http://schemas.openxmlformats.org/officeDocument/2006/relationships/customXml" Target="../ink/ink1815.xml"/><Relationship Id="rId181" Type="http://schemas.openxmlformats.org/officeDocument/2006/relationships/image" Target="../media/image331.png"/><Relationship Id="rId402" Type="http://schemas.openxmlformats.org/officeDocument/2006/relationships/customXml" Target="../ink/ink1745.xml"/><Relationship Id="rId279" Type="http://schemas.openxmlformats.org/officeDocument/2006/relationships/image" Target="../media/image380.png"/><Relationship Id="rId486" Type="http://schemas.openxmlformats.org/officeDocument/2006/relationships/customXml" Target="../ink/ink1787.xml"/><Relationship Id="rId693" Type="http://schemas.openxmlformats.org/officeDocument/2006/relationships/image" Target="../media/image1848.png"/><Relationship Id="rId707" Type="http://schemas.openxmlformats.org/officeDocument/2006/relationships/customXml" Target="../ink/ink1898.xml"/><Relationship Id="rId43" Type="http://schemas.openxmlformats.org/officeDocument/2006/relationships/image" Target="../media/image262.png"/><Relationship Id="rId139" Type="http://schemas.openxmlformats.org/officeDocument/2006/relationships/image" Target="../media/image310.png"/><Relationship Id="rId346" Type="http://schemas.openxmlformats.org/officeDocument/2006/relationships/image" Target="../media/image412.png"/><Relationship Id="rId553" Type="http://schemas.openxmlformats.org/officeDocument/2006/relationships/image" Target="../media/image515.png"/><Relationship Id="rId760" Type="http://schemas.openxmlformats.org/officeDocument/2006/relationships/customXml" Target="../ink/ink1925.xml"/><Relationship Id="rId192" Type="http://schemas.openxmlformats.org/officeDocument/2006/relationships/customXml" Target="../ink/ink1639.xml"/><Relationship Id="rId206" Type="http://schemas.openxmlformats.org/officeDocument/2006/relationships/customXml" Target="../ink/ink1646.xml"/><Relationship Id="rId413" Type="http://schemas.openxmlformats.org/officeDocument/2006/relationships/image" Target="../media/image445.png"/><Relationship Id="rId497" Type="http://schemas.openxmlformats.org/officeDocument/2006/relationships/image" Target="../media/image487.png"/><Relationship Id="rId620" Type="http://schemas.openxmlformats.org/officeDocument/2006/relationships/customXml" Target="../ink/ink1854.xml"/><Relationship Id="rId718" Type="http://schemas.openxmlformats.org/officeDocument/2006/relationships/customXml" Target="../ink/ink1904.xml"/><Relationship Id="rId357" Type="http://schemas.openxmlformats.org/officeDocument/2006/relationships/customXml" Target="../ink/ink1722.xml"/><Relationship Id="rId54" Type="http://schemas.openxmlformats.org/officeDocument/2006/relationships/customXml" Target="../ink/ink1570.xml"/><Relationship Id="rId217" Type="http://schemas.openxmlformats.org/officeDocument/2006/relationships/image" Target="../media/image349.png"/><Relationship Id="rId564" Type="http://schemas.openxmlformats.org/officeDocument/2006/relationships/customXml" Target="../ink/ink1826.xml"/><Relationship Id="rId424" Type="http://schemas.openxmlformats.org/officeDocument/2006/relationships/customXml" Target="../ink/ink1756.xml"/><Relationship Id="rId631" Type="http://schemas.openxmlformats.org/officeDocument/2006/relationships/image" Target="../media/image1817.png"/><Relationship Id="rId729" Type="http://schemas.openxmlformats.org/officeDocument/2006/relationships/image" Target="../media/image1865.png"/><Relationship Id="rId270" Type="http://schemas.openxmlformats.org/officeDocument/2006/relationships/customXml" Target="../ink/ink1678.xml"/><Relationship Id="rId65" Type="http://schemas.openxmlformats.org/officeDocument/2006/relationships/image" Target="../media/image273.png"/><Relationship Id="rId130" Type="http://schemas.openxmlformats.org/officeDocument/2006/relationships/customXml" Target="../ink/ink1608.xml"/><Relationship Id="rId368" Type="http://schemas.openxmlformats.org/officeDocument/2006/relationships/image" Target="../media/image423.png"/><Relationship Id="rId575" Type="http://schemas.openxmlformats.org/officeDocument/2006/relationships/image" Target="../media/image526.png"/><Relationship Id="rId228" Type="http://schemas.openxmlformats.org/officeDocument/2006/relationships/customXml" Target="../ink/ink1657.xml"/><Relationship Id="rId435" Type="http://schemas.openxmlformats.org/officeDocument/2006/relationships/image" Target="../media/image456.png"/><Relationship Id="rId642" Type="http://schemas.openxmlformats.org/officeDocument/2006/relationships/customXml" Target="../ink/ink1865.xml"/><Relationship Id="rId281" Type="http://schemas.openxmlformats.org/officeDocument/2006/relationships/image" Target="../media/image381.png"/><Relationship Id="rId502" Type="http://schemas.openxmlformats.org/officeDocument/2006/relationships/customXml" Target="../ink/ink1795.xml"/><Relationship Id="rId76" Type="http://schemas.openxmlformats.org/officeDocument/2006/relationships/customXml" Target="../ink/ink1581.xml"/><Relationship Id="rId141" Type="http://schemas.openxmlformats.org/officeDocument/2006/relationships/image" Target="../media/image311.png"/><Relationship Id="rId379" Type="http://schemas.openxmlformats.org/officeDocument/2006/relationships/customXml" Target="../ink/ink1733.xml"/><Relationship Id="rId586" Type="http://schemas.openxmlformats.org/officeDocument/2006/relationships/customXml" Target="../ink/ink1837.xml"/><Relationship Id="rId7" Type="http://schemas.openxmlformats.org/officeDocument/2006/relationships/image" Target="../media/image24410.png"/><Relationship Id="rId239" Type="http://schemas.openxmlformats.org/officeDocument/2006/relationships/image" Target="../media/image360.png"/><Relationship Id="rId446" Type="http://schemas.openxmlformats.org/officeDocument/2006/relationships/customXml" Target="../ink/ink1767.xml"/><Relationship Id="rId653" Type="http://schemas.openxmlformats.org/officeDocument/2006/relationships/image" Target="../media/image1828.png"/><Relationship Id="rId292" Type="http://schemas.openxmlformats.org/officeDocument/2006/relationships/customXml" Target="../ink/ink1689.xml"/><Relationship Id="rId306" Type="http://schemas.openxmlformats.org/officeDocument/2006/relationships/customXml" Target="../ink/ink1696.xml"/><Relationship Id="rId87" Type="http://schemas.openxmlformats.org/officeDocument/2006/relationships/image" Target="../media/image284.png"/><Relationship Id="rId513" Type="http://schemas.openxmlformats.org/officeDocument/2006/relationships/image" Target="../media/image495.png"/><Relationship Id="rId597" Type="http://schemas.openxmlformats.org/officeDocument/2006/relationships/image" Target="../media/image1800.png"/><Relationship Id="rId720" Type="http://schemas.openxmlformats.org/officeDocument/2006/relationships/customXml" Target="../ink/ink1905.xml"/><Relationship Id="rId152" Type="http://schemas.openxmlformats.org/officeDocument/2006/relationships/customXml" Target="../ink/ink1619.xml"/><Relationship Id="rId457" Type="http://schemas.openxmlformats.org/officeDocument/2006/relationships/image" Target="../media/image467.png"/><Relationship Id="rId664" Type="http://schemas.openxmlformats.org/officeDocument/2006/relationships/customXml" Target="../ink/ink1876.xml"/><Relationship Id="rId14" Type="http://schemas.openxmlformats.org/officeDocument/2006/relationships/customXml" Target="../ink/ink1550.xml"/><Relationship Id="rId317" Type="http://schemas.openxmlformats.org/officeDocument/2006/relationships/image" Target="../media/image399.png"/><Relationship Id="rId524" Type="http://schemas.openxmlformats.org/officeDocument/2006/relationships/customXml" Target="../ink/ink1806.xml"/><Relationship Id="rId731" Type="http://schemas.openxmlformats.org/officeDocument/2006/relationships/image" Target="../media/image1866.png"/><Relationship Id="rId98" Type="http://schemas.openxmlformats.org/officeDocument/2006/relationships/customXml" Target="../ink/ink1592.xml"/><Relationship Id="rId163" Type="http://schemas.openxmlformats.org/officeDocument/2006/relationships/image" Target="../media/image322.png"/><Relationship Id="rId370" Type="http://schemas.openxmlformats.org/officeDocument/2006/relationships/image" Target="../media/image424.png"/><Relationship Id="rId230" Type="http://schemas.openxmlformats.org/officeDocument/2006/relationships/customXml" Target="../ink/ink1658.xml"/><Relationship Id="rId468" Type="http://schemas.openxmlformats.org/officeDocument/2006/relationships/customXml" Target="../ink/ink1778.xml"/><Relationship Id="rId675" Type="http://schemas.openxmlformats.org/officeDocument/2006/relationships/image" Target="../media/image1839.png"/><Relationship Id="rId25" Type="http://schemas.openxmlformats.org/officeDocument/2006/relationships/image" Target="../media/image253.png"/><Relationship Id="rId328" Type="http://schemas.openxmlformats.org/officeDocument/2006/relationships/customXml" Target="../ink/ink1707.xml"/><Relationship Id="rId535" Type="http://schemas.openxmlformats.org/officeDocument/2006/relationships/image" Target="../media/image506.png"/><Relationship Id="rId742" Type="http://schemas.openxmlformats.org/officeDocument/2006/relationships/customXml" Target="../ink/ink1916.xml"/><Relationship Id="rId174" Type="http://schemas.openxmlformats.org/officeDocument/2006/relationships/customXml" Target="../ink/ink1630.xml"/><Relationship Id="rId381" Type="http://schemas.openxmlformats.org/officeDocument/2006/relationships/customXml" Target="../ink/ink1734.xml"/><Relationship Id="rId602" Type="http://schemas.openxmlformats.org/officeDocument/2006/relationships/customXml" Target="../ink/ink1845.xml"/><Relationship Id="rId241" Type="http://schemas.openxmlformats.org/officeDocument/2006/relationships/image" Target="../media/image361.png"/><Relationship Id="rId479" Type="http://schemas.openxmlformats.org/officeDocument/2006/relationships/image" Target="../media/image478.png"/><Relationship Id="rId686" Type="http://schemas.openxmlformats.org/officeDocument/2006/relationships/customXml" Target="../ink/ink1887.xml"/><Relationship Id="rId36" Type="http://schemas.openxmlformats.org/officeDocument/2006/relationships/customXml" Target="../ink/ink1561.xml"/><Relationship Id="rId339" Type="http://schemas.openxmlformats.org/officeDocument/2006/relationships/customXml" Target="../ink/ink1713.xml"/><Relationship Id="rId546" Type="http://schemas.openxmlformats.org/officeDocument/2006/relationships/customXml" Target="../ink/ink1817.xml"/><Relationship Id="rId753" Type="http://schemas.openxmlformats.org/officeDocument/2006/relationships/image" Target="../media/image1877.png"/><Relationship Id="rId101" Type="http://schemas.openxmlformats.org/officeDocument/2006/relationships/image" Target="../media/image291.png"/><Relationship Id="rId185" Type="http://schemas.openxmlformats.org/officeDocument/2006/relationships/image" Target="../media/image333.png"/><Relationship Id="rId406" Type="http://schemas.openxmlformats.org/officeDocument/2006/relationships/customXml" Target="../ink/ink1747.xml"/><Relationship Id="rId392" Type="http://schemas.openxmlformats.org/officeDocument/2006/relationships/customXml" Target="../ink/ink1740.xml"/><Relationship Id="rId613" Type="http://schemas.openxmlformats.org/officeDocument/2006/relationships/image" Target="../media/image1808.png"/><Relationship Id="rId697" Type="http://schemas.openxmlformats.org/officeDocument/2006/relationships/image" Target="../media/image1850.png"/><Relationship Id="rId252" Type="http://schemas.openxmlformats.org/officeDocument/2006/relationships/customXml" Target="../ink/ink1669.xml"/><Relationship Id="rId47" Type="http://schemas.openxmlformats.org/officeDocument/2006/relationships/image" Target="../media/image264.png"/><Relationship Id="rId112" Type="http://schemas.openxmlformats.org/officeDocument/2006/relationships/customXml" Target="../ink/ink1599.xml"/><Relationship Id="rId557" Type="http://schemas.openxmlformats.org/officeDocument/2006/relationships/image" Target="../media/image517.png"/><Relationship Id="rId764" Type="http://schemas.openxmlformats.org/officeDocument/2006/relationships/customXml" Target="../ink/ink1927.xml"/><Relationship Id="rId196" Type="http://schemas.openxmlformats.org/officeDocument/2006/relationships/customXml" Target="../ink/ink1641.xml"/><Relationship Id="rId417" Type="http://schemas.openxmlformats.org/officeDocument/2006/relationships/image" Target="../media/image447.png"/><Relationship Id="rId624" Type="http://schemas.openxmlformats.org/officeDocument/2006/relationships/customXml" Target="../ink/ink1856.xml"/><Relationship Id="rId263" Type="http://schemas.openxmlformats.org/officeDocument/2006/relationships/image" Target="../media/image372.png"/><Relationship Id="rId470" Type="http://schemas.openxmlformats.org/officeDocument/2006/relationships/customXml" Target="../ink/ink1779.xml"/><Relationship Id="rId58" Type="http://schemas.openxmlformats.org/officeDocument/2006/relationships/customXml" Target="../ink/ink1572.xml"/><Relationship Id="rId123" Type="http://schemas.openxmlformats.org/officeDocument/2006/relationships/image" Target="../media/image302.png"/><Relationship Id="rId330" Type="http://schemas.openxmlformats.org/officeDocument/2006/relationships/customXml" Target="../ink/ink1708.xml"/><Relationship Id="rId568" Type="http://schemas.openxmlformats.org/officeDocument/2006/relationships/customXml" Target="../ink/ink1828.xml"/><Relationship Id="rId428" Type="http://schemas.openxmlformats.org/officeDocument/2006/relationships/customXml" Target="../ink/ink1758.xml"/><Relationship Id="rId635" Type="http://schemas.openxmlformats.org/officeDocument/2006/relationships/image" Target="../media/image1819.png"/><Relationship Id="rId274" Type="http://schemas.openxmlformats.org/officeDocument/2006/relationships/customXml" Target="../ink/ink1680.xml"/><Relationship Id="rId481" Type="http://schemas.openxmlformats.org/officeDocument/2006/relationships/image" Target="../media/image479.png"/><Relationship Id="rId702" Type="http://schemas.openxmlformats.org/officeDocument/2006/relationships/image" Target="../media/image1852.png"/><Relationship Id="rId69" Type="http://schemas.openxmlformats.org/officeDocument/2006/relationships/image" Target="../media/image275.png"/><Relationship Id="rId134" Type="http://schemas.openxmlformats.org/officeDocument/2006/relationships/customXml" Target="../ink/ink1610.xml"/><Relationship Id="rId579" Type="http://schemas.openxmlformats.org/officeDocument/2006/relationships/image" Target="../media/image528.png"/><Relationship Id="rId341" Type="http://schemas.openxmlformats.org/officeDocument/2006/relationships/customXml" Target="../ink/ink1714.xml"/><Relationship Id="rId439" Type="http://schemas.openxmlformats.org/officeDocument/2006/relationships/image" Target="../media/image458.png"/><Relationship Id="rId646" Type="http://schemas.openxmlformats.org/officeDocument/2006/relationships/customXml" Target="../ink/ink1867.xml"/><Relationship Id="rId201" Type="http://schemas.openxmlformats.org/officeDocument/2006/relationships/image" Target="../media/image341.png"/><Relationship Id="rId285" Type="http://schemas.openxmlformats.org/officeDocument/2006/relationships/image" Target="../media/image383.png"/><Relationship Id="rId506" Type="http://schemas.openxmlformats.org/officeDocument/2006/relationships/customXml" Target="../ink/ink1797.xml"/><Relationship Id="rId492" Type="http://schemas.openxmlformats.org/officeDocument/2006/relationships/customXml" Target="../ink/ink1790.xml"/><Relationship Id="rId713" Type="http://schemas.openxmlformats.org/officeDocument/2006/relationships/image" Target="../media/image1857.png"/><Relationship Id="rId145" Type="http://schemas.openxmlformats.org/officeDocument/2006/relationships/image" Target="../media/image313.png"/><Relationship Id="rId352" Type="http://schemas.openxmlformats.org/officeDocument/2006/relationships/image" Target="../media/image415.png"/><Relationship Id="rId212" Type="http://schemas.openxmlformats.org/officeDocument/2006/relationships/customXml" Target="../ink/ink1649.xml"/><Relationship Id="rId657" Type="http://schemas.openxmlformats.org/officeDocument/2006/relationships/image" Target="../media/image1830.png"/><Relationship Id="rId296" Type="http://schemas.openxmlformats.org/officeDocument/2006/relationships/customXml" Target="../ink/ink1691.xml"/><Relationship Id="rId517" Type="http://schemas.openxmlformats.org/officeDocument/2006/relationships/image" Target="../media/image497.png"/><Relationship Id="rId724" Type="http://schemas.openxmlformats.org/officeDocument/2006/relationships/customXml" Target="../ink/ink1907.xml"/><Relationship Id="rId60" Type="http://schemas.openxmlformats.org/officeDocument/2006/relationships/customXml" Target="../ink/ink1573.xml"/><Relationship Id="rId156" Type="http://schemas.openxmlformats.org/officeDocument/2006/relationships/customXml" Target="../ink/ink1621.xml"/><Relationship Id="rId363" Type="http://schemas.openxmlformats.org/officeDocument/2006/relationships/customXml" Target="../ink/ink1725.xml"/><Relationship Id="rId570" Type="http://schemas.openxmlformats.org/officeDocument/2006/relationships/customXml" Target="../ink/ink1829.xml"/><Relationship Id="rId223" Type="http://schemas.openxmlformats.org/officeDocument/2006/relationships/image" Target="../media/image352.png"/><Relationship Id="rId430" Type="http://schemas.openxmlformats.org/officeDocument/2006/relationships/customXml" Target="../ink/ink1759.xml"/><Relationship Id="rId668" Type="http://schemas.openxmlformats.org/officeDocument/2006/relationships/customXml" Target="../ink/ink1878.xml"/><Relationship Id="rId18" Type="http://schemas.openxmlformats.org/officeDocument/2006/relationships/customXml" Target="../ink/ink1552.xml"/><Relationship Id="rId528" Type="http://schemas.openxmlformats.org/officeDocument/2006/relationships/customXml" Target="../ink/ink1808.xml"/><Relationship Id="rId735" Type="http://schemas.openxmlformats.org/officeDocument/2006/relationships/image" Target="../media/image1868.png"/><Relationship Id="rId167" Type="http://schemas.openxmlformats.org/officeDocument/2006/relationships/image" Target="../media/image324.png"/><Relationship Id="rId374" Type="http://schemas.openxmlformats.org/officeDocument/2006/relationships/image" Target="../media/image426.png"/><Relationship Id="rId581" Type="http://schemas.openxmlformats.org/officeDocument/2006/relationships/image" Target="../media/image529.png"/><Relationship Id="rId71" Type="http://schemas.openxmlformats.org/officeDocument/2006/relationships/image" Target="../media/image276.png"/><Relationship Id="rId234" Type="http://schemas.openxmlformats.org/officeDocument/2006/relationships/customXml" Target="../ink/ink1660.xml"/><Relationship Id="rId679" Type="http://schemas.openxmlformats.org/officeDocument/2006/relationships/image" Target="../media/image1841.png"/><Relationship Id="rId2" Type="http://schemas.openxmlformats.org/officeDocument/2006/relationships/notesSlide" Target="../notesSlides/notesSlide6.xml"/><Relationship Id="rId29" Type="http://schemas.openxmlformats.org/officeDocument/2006/relationships/image" Target="../media/image255.png"/><Relationship Id="rId441" Type="http://schemas.openxmlformats.org/officeDocument/2006/relationships/image" Target="../media/image459.png"/><Relationship Id="rId539" Type="http://schemas.openxmlformats.org/officeDocument/2006/relationships/image" Target="../media/image508.png"/><Relationship Id="rId746" Type="http://schemas.openxmlformats.org/officeDocument/2006/relationships/customXml" Target="../ink/ink1918.xml"/><Relationship Id="rId178" Type="http://schemas.openxmlformats.org/officeDocument/2006/relationships/customXml" Target="../ink/ink1632.xml"/><Relationship Id="rId301" Type="http://schemas.openxmlformats.org/officeDocument/2006/relationships/image" Target="../media/image391.png"/><Relationship Id="rId82" Type="http://schemas.openxmlformats.org/officeDocument/2006/relationships/customXml" Target="../ink/ink1584.xml"/><Relationship Id="rId385" Type="http://schemas.openxmlformats.org/officeDocument/2006/relationships/image" Target="../media/image431.png"/><Relationship Id="rId592" Type="http://schemas.openxmlformats.org/officeDocument/2006/relationships/customXml" Target="../ink/ink1840.xml"/><Relationship Id="rId606" Type="http://schemas.openxmlformats.org/officeDocument/2006/relationships/customXml" Target="../ink/ink1847.xml"/><Relationship Id="rId245" Type="http://schemas.openxmlformats.org/officeDocument/2006/relationships/image" Target="../media/image363.png"/><Relationship Id="rId452" Type="http://schemas.openxmlformats.org/officeDocument/2006/relationships/customXml" Target="../ink/ink1770.xml"/><Relationship Id="rId105" Type="http://schemas.openxmlformats.org/officeDocument/2006/relationships/image" Target="../media/image293.png"/><Relationship Id="rId312" Type="http://schemas.openxmlformats.org/officeDocument/2006/relationships/customXml" Target="../ink/ink1699.xml"/><Relationship Id="rId757" Type="http://schemas.openxmlformats.org/officeDocument/2006/relationships/image" Target="../media/image1879.png"/><Relationship Id="rId93" Type="http://schemas.openxmlformats.org/officeDocument/2006/relationships/image" Target="../media/image287.png"/><Relationship Id="rId189" Type="http://schemas.openxmlformats.org/officeDocument/2006/relationships/image" Target="../media/image335.png"/><Relationship Id="rId396" Type="http://schemas.openxmlformats.org/officeDocument/2006/relationships/customXml" Target="../ink/ink1742.xml"/><Relationship Id="rId617" Type="http://schemas.openxmlformats.org/officeDocument/2006/relationships/image" Target="../media/image1810.png"/><Relationship Id="rId256" Type="http://schemas.openxmlformats.org/officeDocument/2006/relationships/customXml" Target="../ink/ink1671.xml"/><Relationship Id="rId463" Type="http://schemas.openxmlformats.org/officeDocument/2006/relationships/image" Target="../media/image470.png"/><Relationship Id="rId670" Type="http://schemas.openxmlformats.org/officeDocument/2006/relationships/customXml" Target="../ink/ink1879.xml"/><Relationship Id="rId116" Type="http://schemas.openxmlformats.org/officeDocument/2006/relationships/customXml" Target="../ink/ink1601.xml"/><Relationship Id="rId323" Type="http://schemas.openxmlformats.org/officeDocument/2006/relationships/image" Target="../media/image402.png"/><Relationship Id="rId530" Type="http://schemas.openxmlformats.org/officeDocument/2006/relationships/customXml" Target="../ink/ink1809.xml"/><Relationship Id="rId20" Type="http://schemas.openxmlformats.org/officeDocument/2006/relationships/customXml" Target="../ink/ink1553.xml"/><Relationship Id="rId628" Type="http://schemas.openxmlformats.org/officeDocument/2006/relationships/customXml" Target="../ink/ink1858.xml"/><Relationship Id="rId267" Type="http://schemas.openxmlformats.org/officeDocument/2006/relationships/image" Target="../media/image374.png"/><Relationship Id="rId474" Type="http://schemas.openxmlformats.org/officeDocument/2006/relationships/customXml" Target="../ink/ink1781.xml"/><Relationship Id="rId127" Type="http://schemas.openxmlformats.org/officeDocument/2006/relationships/image" Target="../media/image304.png"/><Relationship Id="rId681" Type="http://schemas.openxmlformats.org/officeDocument/2006/relationships/image" Target="../media/image1842.png"/><Relationship Id="rId31" Type="http://schemas.openxmlformats.org/officeDocument/2006/relationships/image" Target="../media/image256.png"/><Relationship Id="rId334" Type="http://schemas.openxmlformats.org/officeDocument/2006/relationships/customXml" Target="../ink/ink1710.xml"/><Relationship Id="rId541" Type="http://schemas.openxmlformats.org/officeDocument/2006/relationships/image" Target="../media/image509.png"/><Relationship Id="rId639" Type="http://schemas.openxmlformats.org/officeDocument/2006/relationships/image" Target="../media/image1821.png"/><Relationship Id="rId180" Type="http://schemas.openxmlformats.org/officeDocument/2006/relationships/customXml" Target="../ink/ink1633.xml"/><Relationship Id="rId278" Type="http://schemas.openxmlformats.org/officeDocument/2006/relationships/customXml" Target="../ink/ink1682.xml"/><Relationship Id="rId401" Type="http://schemas.openxmlformats.org/officeDocument/2006/relationships/image" Target="../media/image439.png"/><Relationship Id="rId303" Type="http://schemas.openxmlformats.org/officeDocument/2006/relationships/image" Target="../media/image392.png"/><Relationship Id="rId485" Type="http://schemas.openxmlformats.org/officeDocument/2006/relationships/image" Target="../media/image481.png"/><Relationship Id="rId692" Type="http://schemas.openxmlformats.org/officeDocument/2006/relationships/customXml" Target="../ink/ink1890.xml"/><Relationship Id="rId706" Type="http://schemas.openxmlformats.org/officeDocument/2006/relationships/image" Target="../media/image1854.png"/><Relationship Id="rId748" Type="http://schemas.openxmlformats.org/officeDocument/2006/relationships/customXml" Target="../ink/ink1919.xml"/><Relationship Id="rId42" Type="http://schemas.openxmlformats.org/officeDocument/2006/relationships/customXml" Target="../ink/ink1564.xml"/><Relationship Id="rId84" Type="http://schemas.openxmlformats.org/officeDocument/2006/relationships/customXml" Target="../ink/ink1585.xml"/><Relationship Id="rId138" Type="http://schemas.openxmlformats.org/officeDocument/2006/relationships/customXml" Target="../ink/ink1612.xml"/><Relationship Id="rId345" Type="http://schemas.openxmlformats.org/officeDocument/2006/relationships/customXml" Target="../ink/ink1716.xml"/><Relationship Id="rId387" Type="http://schemas.openxmlformats.org/officeDocument/2006/relationships/image" Target="../media/image432.png"/><Relationship Id="rId510" Type="http://schemas.openxmlformats.org/officeDocument/2006/relationships/customXml" Target="../ink/ink1799.xml"/><Relationship Id="rId552" Type="http://schemas.openxmlformats.org/officeDocument/2006/relationships/customXml" Target="../ink/ink1820.xml"/><Relationship Id="rId594" Type="http://schemas.openxmlformats.org/officeDocument/2006/relationships/customXml" Target="../ink/ink1841.xml"/><Relationship Id="rId608" Type="http://schemas.openxmlformats.org/officeDocument/2006/relationships/customXml" Target="../ink/ink1848.xml"/><Relationship Id="rId191" Type="http://schemas.openxmlformats.org/officeDocument/2006/relationships/image" Target="../media/image336.png"/><Relationship Id="rId205" Type="http://schemas.openxmlformats.org/officeDocument/2006/relationships/image" Target="../media/image343.png"/><Relationship Id="rId247" Type="http://schemas.openxmlformats.org/officeDocument/2006/relationships/image" Target="../media/image364.png"/><Relationship Id="rId412" Type="http://schemas.openxmlformats.org/officeDocument/2006/relationships/customXml" Target="../ink/ink1750.xml"/><Relationship Id="rId107" Type="http://schemas.openxmlformats.org/officeDocument/2006/relationships/image" Target="../media/image294.png"/><Relationship Id="rId289" Type="http://schemas.openxmlformats.org/officeDocument/2006/relationships/image" Target="../media/image385.png"/><Relationship Id="rId454" Type="http://schemas.openxmlformats.org/officeDocument/2006/relationships/customXml" Target="../ink/ink1771.xml"/><Relationship Id="rId496" Type="http://schemas.openxmlformats.org/officeDocument/2006/relationships/customXml" Target="../ink/ink1792.xml"/><Relationship Id="rId661" Type="http://schemas.openxmlformats.org/officeDocument/2006/relationships/image" Target="../media/image1832.png"/><Relationship Id="rId717" Type="http://schemas.openxmlformats.org/officeDocument/2006/relationships/image" Target="../media/image1859.png"/><Relationship Id="rId759" Type="http://schemas.openxmlformats.org/officeDocument/2006/relationships/image" Target="../media/image1880.png"/><Relationship Id="rId11" Type="http://schemas.openxmlformats.org/officeDocument/2006/relationships/image" Target="../media/image246.png"/><Relationship Id="rId53" Type="http://schemas.openxmlformats.org/officeDocument/2006/relationships/image" Target="../media/image267.png"/><Relationship Id="rId149" Type="http://schemas.openxmlformats.org/officeDocument/2006/relationships/image" Target="../media/image315.png"/><Relationship Id="rId314" Type="http://schemas.openxmlformats.org/officeDocument/2006/relationships/customXml" Target="../ink/ink1700.xml"/><Relationship Id="rId356" Type="http://schemas.openxmlformats.org/officeDocument/2006/relationships/image" Target="../media/image417.png"/><Relationship Id="rId398" Type="http://schemas.openxmlformats.org/officeDocument/2006/relationships/customXml" Target="../ink/ink1743.xml"/><Relationship Id="rId521" Type="http://schemas.openxmlformats.org/officeDocument/2006/relationships/image" Target="../media/image499.png"/><Relationship Id="rId563" Type="http://schemas.openxmlformats.org/officeDocument/2006/relationships/image" Target="../media/image520.png"/><Relationship Id="rId619" Type="http://schemas.openxmlformats.org/officeDocument/2006/relationships/image" Target="../media/image1811.png"/><Relationship Id="rId95" Type="http://schemas.openxmlformats.org/officeDocument/2006/relationships/image" Target="../media/image288.png"/><Relationship Id="rId160" Type="http://schemas.openxmlformats.org/officeDocument/2006/relationships/customXml" Target="../ink/ink1623.xml"/><Relationship Id="rId216" Type="http://schemas.openxmlformats.org/officeDocument/2006/relationships/customXml" Target="../ink/ink1651.xml"/><Relationship Id="rId423" Type="http://schemas.openxmlformats.org/officeDocument/2006/relationships/image" Target="../media/image450.png"/><Relationship Id="rId258" Type="http://schemas.openxmlformats.org/officeDocument/2006/relationships/customXml" Target="../ink/ink1672.xml"/><Relationship Id="rId465" Type="http://schemas.openxmlformats.org/officeDocument/2006/relationships/image" Target="../media/image471.png"/><Relationship Id="rId630" Type="http://schemas.openxmlformats.org/officeDocument/2006/relationships/customXml" Target="../ink/ink1859.xml"/><Relationship Id="rId672" Type="http://schemas.openxmlformats.org/officeDocument/2006/relationships/customXml" Target="../ink/ink1880.xml"/><Relationship Id="rId728" Type="http://schemas.openxmlformats.org/officeDocument/2006/relationships/customXml" Target="../ink/ink1909.xml"/><Relationship Id="rId22" Type="http://schemas.openxmlformats.org/officeDocument/2006/relationships/customXml" Target="../ink/ink1554.xml"/><Relationship Id="rId64" Type="http://schemas.openxmlformats.org/officeDocument/2006/relationships/customXml" Target="../ink/ink1575.xml"/><Relationship Id="rId118" Type="http://schemas.openxmlformats.org/officeDocument/2006/relationships/customXml" Target="../ink/ink1602.xml"/><Relationship Id="rId325" Type="http://schemas.openxmlformats.org/officeDocument/2006/relationships/image" Target="../media/image403.png"/><Relationship Id="rId367" Type="http://schemas.openxmlformats.org/officeDocument/2006/relationships/customXml" Target="../ink/ink1727.xml"/><Relationship Id="rId532" Type="http://schemas.openxmlformats.org/officeDocument/2006/relationships/customXml" Target="../ink/ink1810.xml"/><Relationship Id="rId574" Type="http://schemas.openxmlformats.org/officeDocument/2006/relationships/customXml" Target="../ink/ink1831.xml"/><Relationship Id="rId171" Type="http://schemas.openxmlformats.org/officeDocument/2006/relationships/image" Target="../media/image326.png"/><Relationship Id="rId227" Type="http://schemas.openxmlformats.org/officeDocument/2006/relationships/image" Target="../media/image354.png"/><Relationship Id="rId269" Type="http://schemas.openxmlformats.org/officeDocument/2006/relationships/image" Target="../media/image375.png"/><Relationship Id="rId434" Type="http://schemas.openxmlformats.org/officeDocument/2006/relationships/customXml" Target="../ink/ink1761.xml"/><Relationship Id="rId476" Type="http://schemas.openxmlformats.org/officeDocument/2006/relationships/customXml" Target="../ink/ink1782.xml"/><Relationship Id="rId641" Type="http://schemas.openxmlformats.org/officeDocument/2006/relationships/image" Target="../media/image1822.png"/><Relationship Id="rId683" Type="http://schemas.openxmlformats.org/officeDocument/2006/relationships/image" Target="../media/image1843.png"/><Relationship Id="rId739" Type="http://schemas.openxmlformats.org/officeDocument/2006/relationships/image" Target="../media/image1870.png"/><Relationship Id="rId33" Type="http://schemas.openxmlformats.org/officeDocument/2006/relationships/image" Target="../media/image257.png"/><Relationship Id="rId129" Type="http://schemas.openxmlformats.org/officeDocument/2006/relationships/image" Target="../media/image305.png"/><Relationship Id="rId280" Type="http://schemas.openxmlformats.org/officeDocument/2006/relationships/customXml" Target="../ink/ink1683.xml"/><Relationship Id="rId336" Type="http://schemas.openxmlformats.org/officeDocument/2006/relationships/customXml" Target="../ink/ink1711.xml"/><Relationship Id="rId501" Type="http://schemas.openxmlformats.org/officeDocument/2006/relationships/image" Target="../media/image489.png"/><Relationship Id="rId543" Type="http://schemas.openxmlformats.org/officeDocument/2006/relationships/image" Target="../media/image510.png"/><Relationship Id="rId75" Type="http://schemas.openxmlformats.org/officeDocument/2006/relationships/image" Target="../media/image278.png"/><Relationship Id="rId140" Type="http://schemas.openxmlformats.org/officeDocument/2006/relationships/customXml" Target="../ink/ink1613.xml"/><Relationship Id="rId182" Type="http://schemas.openxmlformats.org/officeDocument/2006/relationships/customXml" Target="../ink/ink1634.xml"/><Relationship Id="rId378" Type="http://schemas.openxmlformats.org/officeDocument/2006/relationships/image" Target="../media/image428.png"/><Relationship Id="rId403" Type="http://schemas.openxmlformats.org/officeDocument/2006/relationships/image" Target="../media/image440.png"/><Relationship Id="rId585" Type="http://schemas.openxmlformats.org/officeDocument/2006/relationships/image" Target="../media/image531.png"/><Relationship Id="rId750" Type="http://schemas.openxmlformats.org/officeDocument/2006/relationships/customXml" Target="../ink/ink1920.xml"/><Relationship Id="rId6" Type="http://schemas.openxmlformats.org/officeDocument/2006/relationships/customXml" Target="../ink/ink1546.xml"/><Relationship Id="rId238" Type="http://schemas.openxmlformats.org/officeDocument/2006/relationships/customXml" Target="../ink/ink1662.xml"/><Relationship Id="rId445" Type="http://schemas.openxmlformats.org/officeDocument/2006/relationships/image" Target="../media/image461.png"/><Relationship Id="rId487" Type="http://schemas.openxmlformats.org/officeDocument/2006/relationships/image" Target="../media/image482.png"/><Relationship Id="rId610" Type="http://schemas.openxmlformats.org/officeDocument/2006/relationships/customXml" Target="../ink/ink1849.xml"/><Relationship Id="rId652" Type="http://schemas.openxmlformats.org/officeDocument/2006/relationships/customXml" Target="../ink/ink1870.xml"/><Relationship Id="rId694" Type="http://schemas.openxmlformats.org/officeDocument/2006/relationships/customXml" Target="../ink/ink1891.xml"/><Relationship Id="rId708" Type="http://schemas.openxmlformats.org/officeDocument/2006/relationships/image" Target="../media/image1855.png"/><Relationship Id="rId291" Type="http://schemas.openxmlformats.org/officeDocument/2006/relationships/image" Target="../media/image386.png"/><Relationship Id="rId305" Type="http://schemas.openxmlformats.org/officeDocument/2006/relationships/image" Target="../media/image393.png"/><Relationship Id="rId347" Type="http://schemas.openxmlformats.org/officeDocument/2006/relationships/customXml" Target="../ink/ink1717.xml"/><Relationship Id="rId512" Type="http://schemas.openxmlformats.org/officeDocument/2006/relationships/customXml" Target="../ink/ink1800.xml"/><Relationship Id="rId44" Type="http://schemas.openxmlformats.org/officeDocument/2006/relationships/customXml" Target="../ink/ink1565.xml"/><Relationship Id="rId86" Type="http://schemas.openxmlformats.org/officeDocument/2006/relationships/customXml" Target="../ink/ink1586.xml"/><Relationship Id="rId151" Type="http://schemas.openxmlformats.org/officeDocument/2006/relationships/image" Target="../media/image316.png"/><Relationship Id="rId389" Type="http://schemas.openxmlformats.org/officeDocument/2006/relationships/image" Target="../media/image433.png"/><Relationship Id="rId554" Type="http://schemas.openxmlformats.org/officeDocument/2006/relationships/customXml" Target="../ink/ink1821.xml"/><Relationship Id="rId596" Type="http://schemas.openxmlformats.org/officeDocument/2006/relationships/customXml" Target="../ink/ink1842.xml"/><Relationship Id="rId761" Type="http://schemas.openxmlformats.org/officeDocument/2006/relationships/image" Target="../media/image1881.png"/><Relationship Id="rId193" Type="http://schemas.openxmlformats.org/officeDocument/2006/relationships/image" Target="../media/image337.png"/><Relationship Id="rId207" Type="http://schemas.openxmlformats.org/officeDocument/2006/relationships/image" Target="../media/image344.png"/><Relationship Id="rId249" Type="http://schemas.openxmlformats.org/officeDocument/2006/relationships/image" Target="../media/image365.png"/><Relationship Id="rId414" Type="http://schemas.openxmlformats.org/officeDocument/2006/relationships/customXml" Target="../ink/ink1751.xml"/><Relationship Id="rId456" Type="http://schemas.openxmlformats.org/officeDocument/2006/relationships/customXml" Target="../ink/ink1772.xml"/><Relationship Id="rId498" Type="http://schemas.openxmlformats.org/officeDocument/2006/relationships/customXml" Target="../ink/ink1793.xml"/><Relationship Id="rId621" Type="http://schemas.openxmlformats.org/officeDocument/2006/relationships/image" Target="../media/image1812.png"/><Relationship Id="rId663" Type="http://schemas.openxmlformats.org/officeDocument/2006/relationships/image" Target="../media/image1833.png"/><Relationship Id="rId13" Type="http://schemas.openxmlformats.org/officeDocument/2006/relationships/image" Target="../media/image247.png"/><Relationship Id="rId109" Type="http://schemas.openxmlformats.org/officeDocument/2006/relationships/image" Target="../media/image295.png"/><Relationship Id="rId260" Type="http://schemas.openxmlformats.org/officeDocument/2006/relationships/customXml" Target="../ink/ink1673.xml"/><Relationship Id="rId316" Type="http://schemas.openxmlformats.org/officeDocument/2006/relationships/customXml" Target="../ink/ink1701.xml"/><Relationship Id="rId523" Type="http://schemas.openxmlformats.org/officeDocument/2006/relationships/image" Target="../media/image500.png"/><Relationship Id="rId719" Type="http://schemas.openxmlformats.org/officeDocument/2006/relationships/image" Target="../media/image1860.png"/><Relationship Id="rId55" Type="http://schemas.openxmlformats.org/officeDocument/2006/relationships/image" Target="../media/image268.png"/><Relationship Id="rId97" Type="http://schemas.openxmlformats.org/officeDocument/2006/relationships/image" Target="../media/image289.png"/><Relationship Id="rId120" Type="http://schemas.openxmlformats.org/officeDocument/2006/relationships/customXml" Target="../ink/ink1603.xml"/><Relationship Id="rId358" Type="http://schemas.openxmlformats.org/officeDocument/2006/relationships/image" Target="../media/image418.png"/><Relationship Id="rId565" Type="http://schemas.openxmlformats.org/officeDocument/2006/relationships/image" Target="../media/image521.png"/><Relationship Id="rId730" Type="http://schemas.openxmlformats.org/officeDocument/2006/relationships/customXml" Target="../ink/ink1910.xml"/><Relationship Id="rId162" Type="http://schemas.openxmlformats.org/officeDocument/2006/relationships/customXml" Target="../ink/ink1624.xml"/><Relationship Id="rId218" Type="http://schemas.openxmlformats.org/officeDocument/2006/relationships/customXml" Target="../ink/ink1652.xml"/><Relationship Id="rId425" Type="http://schemas.openxmlformats.org/officeDocument/2006/relationships/image" Target="../media/image451.png"/><Relationship Id="rId467" Type="http://schemas.openxmlformats.org/officeDocument/2006/relationships/image" Target="../media/image472.png"/><Relationship Id="rId632" Type="http://schemas.openxmlformats.org/officeDocument/2006/relationships/customXml" Target="../ink/ink1860.xml"/><Relationship Id="rId271" Type="http://schemas.openxmlformats.org/officeDocument/2006/relationships/image" Target="../media/image376.png"/><Relationship Id="rId674" Type="http://schemas.openxmlformats.org/officeDocument/2006/relationships/customXml" Target="../ink/ink1881.xml"/><Relationship Id="rId24" Type="http://schemas.openxmlformats.org/officeDocument/2006/relationships/customXml" Target="../ink/ink1555.xml"/><Relationship Id="rId66" Type="http://schemas.openxmlformats.org/officeDocument/2006/relationships/customXml" Target="../ink/ink1576.xml"/><Relationship Id="rId131" Type="http://schemas.openxmlformats.org/officeDocument/2006/relationships/image" Target="../media/image306.png"/><Relationship Id="rId327" Type="http://schemas.openxmlformats.org/officeDocument/2006/relationships/image" Target="../media/image404.png"/><Relationship Id="rId369" Type="http://schemas.openxmlformats.org/officeDocument/2006/relationships/customXml" Target="../ink/ink1728.xml"/><Relationship Id="rId534" Type="http://schemas.openxmlformats.org/officeDocument/2006/relationships/customXml" Target="../ink/ink1811.xml"/><Relationship Id="rId576" Type="http://schemas.openxmlformats.org/officeDocument/2006/relationships/customXml" Target="../ink/ink1832.xml"/><Relationship Id="rId741" Type="http://schemas.openxmlformats.org/officeDocument/2006/relationships/image" Target="../media/image1871.png"/><Relationship Id="rId173" Type="http://schemas.openxmlformats.org/officeDocument/2006/relationships/image" Target="../media/image327.png"/><Relationship Id="rId229" Type="http://schemas.openxmlformats.org/officeDocument/2006/relationships/image" Target="../media/image355.png"/><Relationship Id="rId380" Type="http://schemas.openxmlformats.org/officeDocument/2006/relationships/image" Target="../media/image429.png"/><Relationship Id="rId436" Type="http://schemas.openxmlformats.org/officeDocument/2006/relationships/customXml" Target="../ink/ink1762.xml"/><Relationship Id="rId601" Type="http://schemas.openxmlformats.org/officeDocument/2006/relationships/image" Target="../media/image1802.png"/><Relationship Id="rId643" Type="http://schemas.openxmlformats.org/officeDocument/2006/relationships/image" Target="../media/image1823.png"/><Relationship Id="rId240" Type="http://schemas.openxmlformats.org/officeDocument/2006/relationships/customXml" Target="../ink/ink1663.xml"/><Relationship Id="rId478" Type="http://schemas.openxmlformats.org/officeDocument/2006/relationships/customXml" Target="../ink/ink1783.xml"/><Relationship Id="rId685" Type="http://schemas.openxmlformats.org/officeDocument/2006/relationships/image" Target="../media/image1844.png"/><Relationship Id="rId35" Type="http://schemas.openxmlformats.org/officeDocument/2006/relationships/image" Target="../media/image258.png"/><Relationship Id="rId77" Type="http://schemas.openxmlformats.org/officeDocument/2006/relationships/image" Target="../media/image279.png"/><Relationship Id="rId100" Type="http://schemas.openxmlformats.org/officeDocument/2006/relationships/customXml" Target="../ink/ink1593.xml"/><Relationship Id="rId282" Type="http://schemas.openxmlformats.org/officeDocument/2006/relationships/customXml" Target="../ink/ink1684.xml"/><Relationship Id="rId338" Type="http://schemas.openxmlformats.org/officeDocument/2006/relationships/customXml" Target="../ink/ink1712.xml"/><Relationship Id="rId503" Type="http://schemas.openxmlformats.org/officeDocument/2006/relationships/image" Target="../media/image490.png"/><Relationship Id="rId545" Type="http://schemas.openxmlformats.org/officeDocument/2006/relationships/image" Target="../media/image511.png"/><Relationship Id="rId587" Type="http://schemas.openxmlformats.org/officeDocument/2006/relationships/image" Target="../media/image532.png"/><Relationship Id="rId710" Type="http://schemas.openxmlformats.org/officeDocument/2006/relationships/image" Target="../media/image1856.png"/><Relationship Id="rId752" Type="http://schemas.openxmlformats.org/officeDocument/2006/relationships/customXml" Target="../ink/ink1921.xml"/><Relationship Id="rId8" Type="http://schemas.openxmlformats.org/officeDocument/2006/relationships/customXml" Target="../ink/ink1547.xml"/><Relationship Id="rId142" Type="http://schemas.openxmlformats.org/officeDocument/2006/relationships/customXml" Target="../ink/ink1614.xml"/><Relationship Id="rId184" Type="http://schemas.openxmlformats.org/officeDocument/2006/relationships/customXml" Target="../ink/ink1635.xml"/><Relationship Id="rId391" Type="http://schemas.openxmlformats.org/officeDocument/2006/relationships/image" Target="../media/image434.png"/><Relationship Id="rId405" Type="http://schemas.openxmlformats.org/officeDocument/2006/relationships/image" Target="../media/image441.png"/><Relationship Id="rId447" Type="http://schemas.openxmlformats.org/officeDocument/2006/relationships/image" Target="../media/image462.png"/><Relationship Id="rId612" Type="http://schemas.openxmlformats.org/officeDocument/2006/relationships/customXml" Target="../ink/ink1850.xml"/><Relationship Id="rId251" Type="http://schemas.openxmlformats.org/officeDocument/2006/relationships/image" Target="../media/image366.png"/><Relationship Id="rId489" Type="http://schemas.openxmlformats.org/officeDocument/2006/relationships/image" Target="../media/image483.png"/><Relationship Id="rId654" Type="http://schemas.openxmlformats.org/officeDocument/2006/relationships/customXml" Target="../ink/ink1871.xml"/><Relationship Id="rId696" Type="http://schemas.openxmlformats.org/officeDocument/2006/relationships/customXml" Target="../ink/ink1892.xml"/><Relationship Id="rId46" Type="http://schemas.openxmlformats.org/officeDocument/2006/relationships/customXml" Target="../ink/ink1566.xml"/><Relationship Id="rId293" Type="http://schemas.openxmlformats.org/officeDocument/2006/relationships/image" Target="../media/image387.png"/><Relationship Id="rId307" Type="http://schemas.openxmlformats.org/officeDocument/2006/relationships/image" Target="../media/image394.png"/><Relationship Id="rId349" Type="http://schemas.openxmlformats.org/officeDocument/2006/relationships/customXml" Target="../ink/ink1718.xml"/><Relationship Id="rId514" Type="http://schemas.openxmlformats.org/officeDocument/2006/relationships/customXml" Target="../ink/ink1801.xml"/><Relationship Id="rId556" Type="http://schemas.openxmlformats.org/officeDocument/2006/relationships/customXml" Target="../ink/ink1822.xml"/><Relationship Id="rId721" Type="http://schemas.openxmlformats.org/officeDocument/2006/relationships/image" Target="../media/image1861.png"/><Relationship Id="rId763" Type="http://schemas.openxmlformats.org/officeDocument/2006/relationships/image" Target="../media/image1882.png"/><Relationship Id="rId88" Type="http://schemas.openxmlformats.org/officeDocument/2006/relationships/customXml" Target="../ink/ink1587.xml"/><Relationship Id="rId111" Type="http://schemas.openxmlformats.org/officeDocument/2006/relationships/image" Target="../media/image296.png"/><Relationship Id="rId153" Type="http://schemas.openxmlformats.org/officeDocument/2006/relationships/image" Target="../media/image317.png"/><Relationship Id="rId195" Type="http://schemas.openxmlformats.org/officeDocument/2006/relationships/image" Target="../media/image338.png"/><Relationship Id="rId209" Type="http://schemas.openxmlformats.org/officeDocument/2006/relationships/image" Target="../media/image345.png"/><Relationship Id="rId360" Type="http://schemas.openxmlformats.org/officeDocument/2006/relationships/image" Target="../media/image419.png"/><Relationship Id="rId416" Type="http://schemas.openxmlformats.org/officeDocument/2006/relationships/customXml" Target="../ink/ink1752.xml"/><Relationship Id="rId598" Type="http://schemas.openxmlformats.org/officeDocument/2006/relationships/customXml" Target="../ink/ink1843.xml"/><Relationship Id="rId220" Type="http://schemas.openxmlformats.org/officeDocument/2006/relationships/customXml" Target="../ink/ink1653.xml"/><Relationship Id="rId458" Type="http://schemas.openxmlformats.org/officeDocument/2006/relationships/customXml" Target="../ink/ink1773.xml"/><Relationship Id="rId623" Type="http://schemas.openxmlformats.org/officeDocument/2006/relationships/image" Target="../media/image1813.png"/><Relationship Id="rId665" Type="http://schemas.openxmlformats.org/officeDocument/2006/relationships/image" Target="../media/image1834.png"/><Relationship Id="rId15" Type="http://schemas.openxmlformats.org/officeDocument/2006/relationships/image" Target="../media/image248.png"/><Relationship Id="rId57" Type="http://schemas.openxmlformats.org/officeDocument/2006/relationships/image" Target="../media/image269.png"/><Relationship Id="rId262" Type="http://schemas.openxmlformats.org/officeDocument/2006/relationships/customXml" Target="../ink/ink1674.xml"/><Relationship Id="rId318" Type="http://schemas.openxmlformats.org/officeDocument/2006/relationships/customXml" Target="../ink/ink1702.xml"/><Relationship Id="rId525" Type="http://schemas.openxmlformats.org/officeDocument/2006/relationships/image" Target="../media/image501.png"/><Relationship Id="rId567" Type="http://schemas.openxmlformats.org/officeDocument/2006/relationships/image" Target="../media/image522.png"/><Relationship Id="rId732" Type="http://schemas.openxmlformats.org/officeDocument/2006/relationships/customXml" Target="../ink/ink1911.xml"/><Relationship Id="rId99" Type="http://schemas.openxmlformats.org/officeDocument/2006/relationships/image" Target="../media/image290.png"/><Relationship Id="rId122" Type="http://schemas.openxmlformats.org/officeDocument/2006/relationships/customXml" Target="../ink/ink1604.xml"/><Relationship Id="rId164" Type="http://schemas.openxmlformats.org/officeDocument/2006/relationships/customXml" Target="../ink/ink1625.xml"/><Relationship Id="rId371" Type="http://schemas.openxmlformats.org/officeDocument/2006/relationships/customXml" Target="../ink/ink1729.xml"/><Relationship Id="rId427" Type="http://schemas.openxmlformats.org/officeDocument/2006/relationships/image" Target="../media/image452.png"/><Relationship Id="rId469" Type="http://schemas.openxmlformats.org/officeDocument/2006/relationships/image" Target="../media/image473.png"/><Relationship Id="rId634" Type="http://schemas.openxmlformats.org/officeDocument/2006/relationships/customXml" Target="../ink/ink1861.xml"/><Relationship Id="rId676" Type="http://schemas.openxmlformats.org/officeDocument/2006/relationships/customXml" Target="../ink/ink1882.xml"/><Relationship Id="rId26" Type="http://schemas.openxmlformats.org/officeDocument/2006/relationships/customXml" Target="../ink/ink1556.xml"/><Relationship Id="rId231" Type="http://schemas.openxmlformats.org/officeDocument/2006/relationships/image" Target="../media/image356.png"/><Relationship Id="rId273" Type="http://schemas.openxmlformats.org/officeDocument/2006/relationships/image" Target="../media/image377.png"/><Relationship Id="rId329" Type="http://schemas.openxmlformats.org/officeDocument/2006/relationships/image" Target="../media/image405.png"/><Relationship Id="rId480" Type="http://schemas.openxmlformats.org/officeDocument/2006/relationships/customXml" Target="../ink/ink1784.xml"/><Relationship Id="rId536" Type="http://schemas.openxmlformats.org/officeDocument/2006/relationships/customXml" Target="../ink/ink1812.xml"/><Relationship Id="rId701" Type="http://schemas.openxmlformats.org/officeDocument/2006/relationships/customXml" Target="../ink/ink1895.xml"/><Relationship Id="rId68" Type="http://schemas.openxmlformats.org/officeDocument/2006/relationships/customXml" Target="../ink/ink1577.xml"/><Relationship Id="rId133" Type="http://schemas.openxmlformats.org/officeDocument/2006/relationships/image" Target="../media/image307.png"/><Relationship Id="rId175" Type="http://schemas.openxmlformats.org/officeDocument/2006/relationships/image" Target="../media/image328.png"/><Relationship Id="rId340" Type="http://schemas.openxmlformats.org/officeDocument/2006/relationships/image" Target="../media/image409.png"/><Relationship Id="rId578" Type="http://schemas.openxmlformats.org/officeDocument/2006/relationships/customXml" Target="../ink/ink1833.xml"/><Relationship Id="rId743" Type="http://schemas.openxmlformats.org/officeDocument/2006/relationships/image" Target="../media/image1872.png"/><Relationship Id="rId200" Type="http://schemas.openxmlformats.org/officeDocument/2006/relationships/customXml" Target="../ink/ink1643.xml"/><Relationship Id="rId382" Type="http://schemas.openxmlformats.org/officeDocument/2006/relationships/customXml" Target="../ink/ink1735.xml"/><Relationship Id="rId438" Type="http://schemas.openxmlformats.org/officeDocument/2006/relationships/customXml" Target="../ink/ink1763.xml"/><Relationship Id="rId603" Type="http://schemas.openxmlformats.org/officeDocument/2006/relationships/image" Target="../media/image1803.png"/><Relationship Id="rId645" Type="http://schemas.openxmlformats.org/officeDocument/2006/relationships/image" Target="../media/image1824.png"/><Relationship Id="rId687" Type="http://schemas.openxmlformats.org/officeDocument/2006/relationships/image" Target="../media/image1845.png"/><Relationship Id="rId242" Type="http://schemas.openxmlformats.org/officeDocument/2006/relationships/customXml" Target="../ink/ink1664.xml"/><Relationship Id="rId284" Type="http://schemas.openxmlformats.org/officeDocument/2006/relationships/customXml" Target="../ink/ink1685.xml"/><Relationship Id="rId491" Type="http://schemas.openxmlformats.org/officeDocument/2006/relationships/image" Target="../media/image484.png"/><Relationship Id="rId505" Type="http://schemas.openxmlformats.org/officeDocument/2006/relationships/image" Target="../media/image491.png"/><Relationship Id="rId712" Type="http://schemas.openxmlformats.org/officeDocument/2006/relationships/customXml" Target="../ink/ink1901.xml"/><Relationship Id="rId37" Type="http://schemas.openxmlformats.org/officeDocument/2006/relationships/image" Target="../media/image259.png"/><Relationship Id="rId79" Type="http://schemas.openxmlformats.org/officeDocument/2006/relationships/image" Target="../media/image280.png"/><Relationship Id="rId102" Type="http://schemas.openxmlformats.org/officeDocument/2006/relationships/customXml" Target="../ink/ink1594.xml"/><Relationship Id="rId144" Type="http://schemas.openxmlformats.org/officeDocument/2006/relationships/customXml" Target="../ink/ink1615.xml"/><Relationship Id="rId547" Type="http://schemas.openxmlformats.org/officeDocument/2006/relationships/image" Target="../media/image512.png"/><Relationship Id="rId589" Type="http://schemas.openxmlformats.org/officeDocument/2006/relationships/image" Target="../media/image533.png"/><Relationship Id="rId754" Type="http://schemas.openxmlformats.org/officeDocument/2006/relationships/customXml" Target="../ink/ink1922.xml"/><Relationship Id="rId90" Type="http://schemas.openxmlformats.org/officeDocument/2006/relationships/customXml" Target="../ink/ink1588.xml"/><Relationship Id="rId186" Type="http://schemas.openxmlformats.org/officeDocument/2006/relationships/customXml" Target="../ink/ink1636.xml"/><Relationship Id="rId351" Type="http://schemas.openxmlformats.org/officeDocument/2006/relationships/customXml" Target="../ink/ink1719.xml"/><Relationship Id="rId393" Type="http://schemas.openxmlformats.org/officeDocument/2006/relationships/image" Target="../media/image435.png"/><Relationship Id="rId407" Type="http://schemas.openxmlformats.org/officeDocument/2006/relationships/image" Target="../media/image442.png"/><Relationship Id="rId449" Type="http://schemas.openxmlformats.org/officeDocument/2006/relationships/image" Target="../media/image463.png"/><Relationship Id="rId614" Type="http://schemas.openxmlformats.org/officeDocument/2006/relationships/customXml" Target="../ink/ink1851.xml"/><Relationship Id="rId656" Type="http://schemas.openxmlformats.org/officeDocument/2006/relationships/customXml" Target="../ink/ink1872.xml"/><Relationship Id="rId211" Type="http://schemas.openxmlformats.org/officeDocument/2006/relationships/image" Target="../media/image346.png"/><Relationship Id="rId253" Type="http://schemas.openxmlformats.org/officeDocument/2006/relationships/image" Target="../media/image367.png"/><Relationship Id="rId295" Type="http://schemas.openxmlformats.org/officeDocument/2006/relationships/image" Target="../media/image388.png"/><Relationship Id="rId309" Type="http://schemas.openxmlformats.org/officeDocument/2006/relationships/image" Target="../media/image395.png"/><Relationship Id="rId460" Type="http://schemas.openxmlformats.org/officeDocument/2006/relationships/customXml" Target="../ink/ink1774.xml"/><Relationship Id="rId516" Type="http://schemas.openxmlformats.org/officeDocument/2006/relationships/customXml" Target="../ink/ink1802.xml"/><Relationship Id="rId698" Type="http://schemas.openxmlformats.org/officeDocument/2006/relationships/customXml" Target="../ink/ink1893.xml"/><Relationship Id="rId48" Type="http://schemas.openxmlformats.org/officeDocument/2006/relationships/customXml" Target="../ink/ink1567.xml"/><Relationship Id="rId113" Type="http://schemas.openxmlformats.org/officeDocument/2006/relationships/image" Target="../media/image297.png"/><Relationship Id="rId320" Type="http://schemas.openxmlformats.org/officeDocument/2006/relationships/customXml" Target="../ink/ink1703.xml"/><Relationship Id="rId558" Type="http://schemas.openxmlformats.org/officeDocument/2006/relationships/customXml" Target="../ink/ink1823.xml"/><Relationship Id="rId723" Type="http://schemas.openxmlformats.org/officeDocument/2006/relationships/image" Target="../media/image1862.png"/><Relationship Id="rId765" Type="http://schemas.openxmlformats.org/officeDocument/2006/relationships/image" Target="../media/image1883.png"/><Relationship Id="rId155" Type="http://schemas.openxmlformats.org/officeDocument/2006/relationships/image" Target="../media/image318.png"/><Relationship Id="rId197" Type="http://schemas.openxmlformats.org/officeDocument/2006/relationships/image" Target="../media/image339.png"/><Relationship Id="rId362" Type="http://schemas.openxmlformats.org/officeDocument/2006/relationships/image" Target="../media/image420.png"/><Relationship Id="rId418" Type="http://schemas.openxmlformats.org/officeDocument/2006/relationships/customXml" Target="../ink/ink1753.xml"/><Relationship Id="rId625" Type="http://schemas.openxmlformats.org/officeDocument/2006/relationships/image" Target="../media/image1814.png"/><Relationship Id="rId222" Type="http://schemas.openxmlformats.org/officeDocument/2006/relationships/customXml" Target="../ink/ink1654.xml"/><Relationship Id="rId264" Type="http://schemas.openxmlformats.org/officeDocument/2006/relationships/customXml" Target="../ink/ink1675.xml"/><Relationship Id="rId471" Type="http://schemas.openxmlformats.org/officeDocument/2006/relationships/image" Target="../media/image474.png"/><Relationship Id="rId667" Type="http://schemas.openxmlformats.org/officeDocument/2006/relationships/image" Target="../media/image1835.png"/><Relationship Id="rId17" Type="http://schemas.openxmlformats.org/officeDocument/2006/relationships/image" Target="../media/image249.png"/><Relationship Id="rId59" Type="http://schemas.openxmlformats.org/officeDocument/2006/relationships/image" Target="../media/image270.png"/><Relationship Id="rId124" Type="http://schemas.openxmlformats.org/officeDocument/2006/relationships/customXml" Target="../ink/ink1605.xml"/><Relationship Id="rId527" Type="http://schemas.openxmlformats.org/officeDocument/2006/relationships/image" Target="../media/image502.png"/><Relationship Id="rId569" Type="http://schemas.openxmlformats.org/officeDocument/2006/relationships/image" Target="../media/image523.png"/><Relationship Id="rId734" Type="http://schemas.openxmlformats.org/officeDocument/2006/relationships/customXml" Target="../ink/ink1912.xml"/><Relationship Id="rId70" Type="http://schemas.openxmlformats.org/officeDocument/2006/relationships/customXml" Target="../ink/ink1578.xml"/><Relationship Id="rId166" Type="http://schemas.openxmlformats.org/officeDocument/2006/relationships/customXml" Target="../ink/ink1626.xml"/><Relationship Id="rId331" Type="http://schemas.openxmlformats.org/officeDocument/2006/relationships/image" Target="../media/image406.png"/><Relationship Id="rId373" Type="http://schemas.openxmlformats.org/officeDocument/2006/relationships/customXml" Target="../ink/ink1730.xml"/><Relationship Id="rId429" Type="http://schemas.openxmlformats.org/officeDocument/2006/relationships/image" Target="../media/image453.png"/><Relationship Id="rId580" Type="http://schemas.openxmlformats.org/officeDocument/2006/relationships/customXml" Target="../ink/ink1834.xml"/><Relationship Id="rId636" Type="http://schemas.openxmlformats.org/officeDocument/2006/relationships/customXml" Target="../ink/ink1862.xml"/><Relationship Id="rId1" Type="http://schemas.openxmlformats.org/officeDocument/2006/relationships/slideLayout" Target="../slideLayouts/slideLayout7.xml"/><Relationship Id="rId233" Type="http://schemas.openxmlformats.org/officeDocument/2006/relationships/image" Target="../media/image357.png"/><Relationship Id="rId440" Type="http://schemas.openxmlformats.org/officeDocument/2006/relationships/customXml" Target="../ink/ink1764.xml"/><Relationship Id="rId678" Type="http://schemas.openxmlformats.org/officeDocument/2006/relationships/customXml" Target="../ink/ink1883.xml"/><Relationship Id="rId28" Type="http://schemas.openxmlformats.org/officeDocument/2006/relationships/customXml" Target="../ink/ink1557.xml"/><Relationship Id="rId275" Type="http://schemas.openxmlformats.org/officeDocument/2006/relationships/image" Target="../media/image378.png"/><Relationship Id="rId300" Type="http://schemas.openxmlformats.org/officeDocument/2006/relationships/customXml" Target="../ink/ink1693.xml"/><Relationship Id="rId482" Type="http://schemas.openxmlformats.org/officeDocument/2006/relationships/customXml" Target="../ink/ink1785.xml"/><Relationship Id="rId538" Type="http://schemas.openxmlformats.org/officeDocument/2006/relationships/customXml" Target="../ink/ink1813.xml"/><Relationship Id="rId703" Type="http://schemas.openxmlformats.org/officeDocument/2006/relationships/customXml" Target="../ink/ink1896.xml"/><Relationship Id="rId745" Type="http://schemas.openxmlformats.org/officeDocument/2006/relationships/image" Target="../media/image1873.png"/><Relationship Id="rId81" Type="http://schemas.openxmlformats.org/officeDocument/2006/relationships/image" Target="../media/image281.png"/><Relationship Id="rId135" Type="http://schemas.openxmlformats.org/officeDocument/2006/relationships/image" Target="../media/image308.png"/><Relationship Id="rId177" Type="http://schemas.openxmlformats.org/officeDocument/2006/relationships/image" Target="../media/image329.png"/><Relationship Id="rId342" Type="http://schemas.openxmlformats.org/officeDocument/2006/relationships/image" Target="../media/image410.png"/><Relationship Id="rId384" Type="http://schemas.openxmlformats.org/officeDocument/2006/relationships/customXml" Target="../ink/ink1736.xml"/><Relationship Id="rId591" Type="http://schemas.openxmlformats.org/officeDocument/2006/relationships/image" Target="../media/image1529.png"/><Relationship Id="rId605" Type="http://schemas.openxmlformats.org/officeDocument/2006/relationships/image" Target="../media/image1804.png"/><Relationship Id="rId202" Type="http://schemas.openxmlformats.org/officeDocument/2006/relationships/customXml" Target="../ink/ink1644.xml"/><Relationship Id="rId244" Type="http://schemas.openxmlformats.org/officeDocument/2006/relationships/customXml" Target="../ink/ink1665.xml"/><Relationship Id="rId647" Type="http://schemas.openxmlformats.org/officeDocument/2006/relationships/image" Target="../media/image1825.png"/><Relationship Id="rId689" Type="http://schemas.openxmlformats.org/officeDocument/2006/relationships/image" Target="../media/image1846.png"/><Relationship Id="rId39" Type="http://schemas.openxmlformats.org/officeDocument/2006/relationships/image" Target="../media/image260.png"/><Relationship Id="rId286" Type="http://schemas.openxmlformats.org/officeDocument/2006/relationships/customXml" Target="../ink/ink1686.xml"/><Relationship Id="rId451" Type="http://schemas.openxmlformats.org/officeDocument/2006/relationships/image" Target="../media/image464.png"/><Relationship Id="rId493" Type="http://schemas.openxmlformats.org/officeDocument/2006/relationships/image" Target="../media/image485.png"/><Relationship Id="rId507" Type="http://schemas.openxmlformats.org/officeDocument/2006/relationships/image" Target="../media/image492.png"/><Relationship Id="rId549" Type="http://schemas.openxmlformats.org/officeDocument/2006/relationships/image" Target="../media/image513.png"/><Relationship Id="rId714" Type="http://schemas.openxmlformats.org/officeDocument/2006/relationships/customXml" Target="../ink/ink1902.xml"/><Relationship Id="rId756" Type="http://schemas.openxmlformats.org/officeDocument/2006/relationships/customXml" Target="../ink/ink1923.xml"/><Relationship Id="rId50" Type="http://schemas.openxmlformats.org/officeDocument/2006/relationships/customXml" Target="../ink/ink1568.xml"/><Relationship Id="rId104" Type="http://schemas.openxmlformats.org/officeDocument/2006/relationships/customXml" Target="../ink/ink1595.xml"/><Relationship Id="rId146" Type="http://schemas.openxmlformats.org/officeDocument/2006/relationships/customXml" Target="../ink/ink1616.xml"/><Relationship Id="rId188" Type="http://schemas.openxmlformats.org/officeDocument/2006/relationships/customXml" Target="../ink/ink1637.xml"/><Relationship Id="rId311" Type="http://schemas.openxmlformats.org/officeDocument/2006/relationships/image" Target="../media/image396.png"/><Relationship Id="rId353" Type="http://schemas.openxmlformats.org/officeDocument/2006/relationships/customXml" Target="../ink/ink1720.xml"/><Relationship Id="rId395" Type="http://schemas.openxmlformats.org/officeDocument/2006/relationships/image" Target="../media/image436.png"/><Relationship Id="rId409" Type="http://schemas.openxmlformats.org/officeDocument/2006/relationships/image" Target="../media/image443.png"/><Relationship Id="rId560" Type="http://schemas.openxmlformats.org/officeDocument/2006/relationships/customXml" Target="../ink/ink1824.xml"/><Relationship Id="rId92" Type="http://schemas.openxmlformats.org/officeDocument/2006/relationships/customXml" Target="../ink/ink1589.xml"/><Relationship Id="rId213" Type="http://schemas.openxmlformats.org/officeDocument/2006/relationships/image" Target="../media/image347.png"/><Relationship Id="rId420" Type="http://schemas.openxmlformats.org/officeDocument/2006/relationships/customXml" Target="../ink/ink1754.xml"/><Relationship Id="rId616" Type="http://schemas.openxmlformats.org/officeDocument/2006/relationships/customXml" Target="../ink/ink1852.xml"/><Relationship Id="rId658" Type="http://schemas.openxmlformats.org/officeDocument/2006/relationships/customXml" Target="../ink/ink1873.xml"/><Relationship Id="rId255" Type="http://schemas.openxmlformats.org/officeDocument/2006/relationships/image" Target="../media/image368.png"/><Relationship Id="rId297" Type="http://schemas.openxmlformats.org/officeDocument/2006/relationships/image" Target="../media/image389.png"/><Relationship Id="rId462" Type="http://schemas.openxmlformats.org/officeDocument/2006/relationships/customXml" Target="../ink/ink1775.xml"/><Relationship Id="rId518" Type="http://schemas.openxmlformats.org/officeDocument/2006/relationships/customXml" Target="../ink/ink1803.xml"/><Relationship Id="rId725" Type="http://schemas.openxmlformats.org/officeDocument/2006/relationships/image" Target="../media/image1863.png"/><Relationship Id="rId115" Type="http://schemas.openxmlformats.org/officeDocument/2006/relationships/image" Target="../media/image298.png"/><Relationship Id="rId157" Type="http://schemas.openxmlformats.org/officeDocument/2006/relationships/image" Target="../media/image319.png"/><Relationship Id="rId322" Type="http://schemas.openxmlformats.org/officeDocument/2006/relationships/customXml" Target="../ink/ink1704.xml"/><Relationship Id="rId364" Type="http://schemas.openxmlformats.org/officeDocument/2006/relationships/image" Target="../media/image421.png"/><Relationship Id="rId767" Type="http://schemas.openxmlformats.org/officeDocument/2006/relationships/image" Target="../media/image1884.png"/><Relationship Id="rId61" Type="http://schemas.openxmlformats.org/officeDocument/2006/relationships/image" Target="../media/image271.png"/><Relationship Id="rId199" Type="http://schemas.openxmlformats.org/officeDocument/2006/relationships/image" Target="../media/image340.png"/><Relationship Id="rId571" Type="http://schemas.openxmlformats.org/officeDocument/2006/relationships/image" Target="../media/image524.png"/><Relationship Id="rId627" Type="http://schemas.openxmlformats.org/officeDocument/2006/relationships/image" Target="../media/image1815.png"/><Relationship Id="rId669" Type="http://schemas.openxmlformats.org/officeDocument/2006/relationships/image" Target="../media/image1836.png"/><Relationship Id="rId19" Type="http://schemas.openxmlformats.org/officeDocument/2006/relationships/image" Target="../media/image250.png"/><Relationship Id="rId224" Type="http://schemas.openxmlformats.org/officeDocument/2006/relationships/customXml" Target="../ink/ink1655.xml"/><Relationship Id="rId266" Type="http://schemas.openxmlformats.org/officeDocument/2006/relationships/customXml" Target="../ink/ink1676.xml"/><Relationship Id="rId431" Type="http://schemas.openxmlformats.org/officeDocument/2006/relationships/image" Target="../media/image454.png"/><Relationship Id="rId473" Type="http://schemas.openxmlformats.org/officeDocument/2006/relationships/image" Target="../media/image475.png"/><Relationship Id="rId529" Type="http://schemas.openxmlformats.org/officeDocument/2006/relationships/image" Target="../media/image503.png"/><Relationship Id="rId680" Type="http://schemas.openxmlformats.org/officeDocument/2006/relationships/customXml" Target="../ink/ink1884.xml"/><Relationship Id="rId736" Type="http://schemas.openxmlformats.org/officeDocument/2006/relationships/customXml" Target="../ink/ink1913.xml"/><Relationship Id="rId30" Type="http://schemas.openxmlformats.org/officeDocument/2006/relationships/customXml" Target="../ink/ink1558.xml"/><Relationship Id="rId126" Type="http://schemas.openxmlformats.org/officeDocument/2006/relationships/customXml" Target="../ink/ink1606.xml"/><Relationship Id="rId168" Type="http://schemas.openxmlformats.org/officeDocument/2006/relationships/customXml" Target="../ink/ink1627.xml"/><Relationship Id="rId333" Type="http://schemas.openxmlformats.org/officeDocument/2006/relationships/image" Target="../media/image407.png"/><Relationship Id="rId540" Type="http://schemas.openxmlformats.org/officeDocument/2006/relationships/customXml" Target="../ink/ink1814.xml"/><Relationship Id="rId72" Type="http://schemas.openxmlformats.org/officeDocument/2006/relationships/customXml" Target="../ink/ink1579.xml"/><Relationship Id="rId375" Type="http://schemas.openxmlformats.org/officeDocument/2006/relationships/customXml" Target="../ink/ink1731.xml"/><Relationship Id="rId582" Type="http://schemas.openxmlformats.org/officeDocument/2006/relationships/customXml" Target="../ink/ink1835.xml"/><Relationship Id="rId638" Type="http://schemas.openxmlformats.org/officeDocument/2006/relationships/customXml" Target="../ink/ink1863.xml"/><Relationship Id="rId3" Type="http://schemas.openxmlformats.org/officeDocument/2006/relationships/image" Target="../media/image246.emf"/><Relationship Id="rId235" Type="http://schemas.openxmlformats.org/officeDocument/2006/relationships/image" Target="../media/image358.png"/><Relationship Id="rId277" Type="http://schemas.openxmlformats.org/officeDocument/2006/relationships/image" Target="../media/image379.png"/><Relationship Id="rId400" Type="http://schemas.openxmlformats.org/officeDocument/2006/relationships/customXml" Target="../ink/ink1744.xml"/><Relationship Id="rId442" Type="http://schemas.openxmlformats.org/officeDocument/2006/relationships/customXml" Target="../ink/ink1765.xml"/><Relationship Id="rId484" Type="http://schemas.openxmlformats.org/officeDocument/2006/relationships/customXml" Target="../ink/ink1786.xml"/><Relationship Id="rId705" Type="http://schemas.openxmlformats.org/officeDocument/2006/relationships/customXml" Target="../ink/ink1897.xml"/><Relationship Id="rId137" Type="http://schemas.openxmlformats.org/officeDocument/2006/relationships/image" Target="../media/image309.png"/><Relationship Id="rId302" Type="http://schemas.openxmlformats.org/officeDocument/2006/relationships/customXml" Target="../ink/ink1694.xml"/><Relationship Id="rId344" Type="http://schemas.openxmlformats.org/officeDocument/2006/relationships/image" Target="../media/image411.png"/><Relationship Id="rId691" Type="http://schemas.openxmlformats.org/officeDocument/2006/relationships/image" Target="../media/image1847.png"/><Relationship Id="rId747" Type="http://schemas.openxmlformats.org/officeDocument/2006/relationships/image" Target="../media/image1874.png"/><Relationship Id="rId41" Type="http://schemas.openxmlformats.org/officeDocument/2006/relationships/image" Target="../media/image261.png"/><Relationship Id="rId83" Type="http://schemas.openxmlformats.org/officeDocument/2006/relationships/image" Target="../media/image282.png"/><Relationship Id="rId179" Type="http://schemas.openxmlformats.org/officeDocument/2006/relationships/image" Target="../media/image330.png"/><Relationship Id="rId386" Type="http://schemas.openxmlformats.org/officeDocument/2006/relationships/customXml" Target="../ink/ink1737.xml"/><Relationship Id="rId551" Type="http://schemas.openxmlformats.org/officeDocument/2006/relationships/image" Target="../media/image514.png"/><Relationship Id="rId593" Type="http://schemas.openxmlformats.org/officeDocument/2006/relationships/image" Target="../media/image1798.png"/><Relationship Id="rId607" Type="http://schemas.openxmlformats.org/officeDocument/2006/relationships/image" Target="../media/image1805.png"/><Relationship Id="rId649" Type="http://schemas.openxmlformats.org/officeDocument/2006/relationships/image" Target="../media/image1826.png"/><Relationship Id="rId190" Type="http://schemas.openxmlformats.org/officeDocument/2006/relationships/customXml" Target="../ink/ink1638.xml"/><Relationship Id="rId204" Type="http://schemas.openxmlformats.org/officeDocument/2006/relationships/customXml" Target="../ink/ink1645.xml"/><Relationship Id="rId246" Type="http://schemas.openxmlformats.org/officeDocument/2006/relationships/customXml" Target="../ink/ink1666.xml"/><Relationship Id="rId288" Type="http://schemas.openxmlformats.org/officeDocument/2006/relationships/customXml" Target="../ink/ink1687.xml"/><Relationship Id="rId411" Type="http://schemas.openxmlformats.org/officeDocument/2006/relationships/image" Target="../media/image444.png"/><Relationship Id="rId453" Type="http://schemas.openxmlformats.org/officeDocument/2006/relationships/image" Target="../media/image465.png"/><Relationship Id="rId509" Type="http://schemas.openxmlformats.org/officeDocument/2006/relationships/image" Target="../media/image493.png"/><Relationship Id="rId660" Type="http://schemas.openxmlformats.org/officeDocument/2006/relationships/customXml" Target="../ink/ink1874.xml"/><Relationship Id="rId106" Type="http://schemas.openxmlformats.org/officeDocument/2006/relationships/customXml" Target="../ink/ink1596.xml"/><Relationship Id="rId313" Type="http://schemas.openxmlformats.org/officeDocument/2006/relationships/image" Target="../media/image397.png"/><Relationship Id="rId495" Type="http://schemas.openxmlformats.org/officeDocument/2006/relationships/image" Target="../media/image486.png"/><Relationship Id="rId716" Type="http://schemas.openxmlformats.org/officeDocument/2006/relationships/customXml" Target="../ink/ink1903.xml"/><Relationship Id="rId758" Type="http://schemas.openxmlformats.org/officeDocument/2006/relationships/customXml" Target="../ink/ink1924.xml"/><Relationship Id="rId10" Type="http://schemas.openxmlformats.org/officeDocument/2006/relationships/customXml" Target="../ink/ink1548.xml"/><Relationship Id="rId52" Type="http://schemas.openxmlformats.org/officeDocument/2006/relationships/customXml" Target="../ink/ink1569.xml"/><Relationship Id="rId94" Type="http://schemas.openxmlformats.org/officeDocument/2006/relationships/customXml" Target="../ink/ink1590.xml"/><Relationship Id="rId148" Type="http://schemas.openxmlformats.org/officeDocument/2006/relationships/customXml" Target="../ink/ink1617.xml"/><Relationship Id="rId355" Type="http://schemas.openxmlformats.org/officeDocument/2006/relationships/customXml" Target="../ink/ink1721.xml"/><Relationship Id="rId397" Type="http://schemas.openxmlformats.org/officeDocument/2006/relationships/image" Target="../media/image437.png"/><Relationship Id="rId520" Type="http://schemas.openxmlformats.org/officeDocument/2006/relationships/customXml" Target="../ink/ink1804.xml"/><Relationship Id="rId562" Type="http://schemas.openxmlformats.org/officeDocument/2006/relationships/customXml" Target="../ink/ink1825.xml"/><Relationship Id="rId618" Type="http://schemas.openxmlformats.org/officeDocument/2006/relationships/customXml" Target="../ink/ink1853.xml"/><Relationship Id="rId215" Type="http://schemas.openxmlformats.org/officeDocument/2006/relationships/image" Target="../media/image348.png"/><Relationship Id="rId257" Type="http://schemas.openxmlformats.org/officeDocument/2006/relationships/image" Target="../media/image369.png"/><Relationship Id="rId422" Type="http://schemas.openxmlformats.org/officeDocument/2006/relationships/customXml" Target="../ink/ink1755.xml"/><Relationship Id="rId464" Type="http://schemas.openxmlformats.org/officeDocument/2006/relationships/customXml" Target="../ink/ink1776.xml"/><Relationship Id="rId299" Type="http://schemas.openxmlformats.org/officeDocument/2006/relationships/image" Target="../media/image390.png"/><Relationship Id="rId727" Type="http://schemas.openxmlformats.org/officeDocument/2006/relationships/image" Target="../media/image1864.png"/><Relationship Id="rId63" Type="http://schemas.openxmlformats.org/officeDocument/2006/relationships/image" Target="../media/image272.png"/><Relationship Id="rId159" Type="http://schemas.openxmlformats.org/officeDocument/2006/relationships/image" Target="../media/image320.png"/><Relationship Id="rId366" Type="http://schemas.openxmlformats.org/officeDocument/2006/relationships/image" Target="../media/image422.png"/><Relationship Id="rId573" Type="http://schemas.openxmlformats.org/officeDocument/2006/relationships/image" Target="../media/image525.png"/><Relationship Id="rId226" Type="http://schemas.openxmlformats.org/officeDocument/2006/relationships/customXml" Target="../ink/ink1656.xml"/><Relationship Id="rId433" Type="http://schemas.openxmlformats.org/officeDocument/2006/relationships/image" Target="../media/image455.png"/><Relationship Id="rId640" Type="http://schemas.openxmlformats.org/officeDocument/2006/relationships/customXml" Target="../ink/ink1864.xml"/><Relationship Id="rId738" Type="http://schemas.openxmlformats.org/officeDocument/2006/relationships/customXml" Target="../ink/ink1914.xml"/><Relationship Id="rId74" Type="http://schemas.openxmlformats.org/officeDocument/2006/relationships/customXml" Target="../ink/ink1580.xml"/><Relationship Id="rId377" Type="http://schemas.openxmlformats.org/officeDocument/2006/relationships/customXml" Target="../ink/ink1732.xml"/><Relationship Id="rId500" Type="http://schemas.openxmlformats.org/officeDocument/2006/relationships/customXml" Target="../ink/ink1794.xml"/><Relationship Id="rId584" Type="http://schemas.openxmlformats.org/officeDocument/2006/relationships/customXml" Target="../ink/ink1836.xml"/><Relationship Id="rId5" Type="http://schemas.openxmlformats.org/officeDocument/2006/relationships/image" Target="../media/image24310.png"/><Relationship Id="rId237" Type="http://schemas.openxmlformats.org/officeDocument/2006/relationships/image" Target="../media/image359.png"/><Relationship Id="rId444" Type="http://schemas.openxmlformats.org/officeDocument/2006/relationships/customXml" Target="../ink/ink1766.xml"/><Relationship Id="rId651" Type="http://schemas.openxmlformats.org/officeDocument/2006/relationships/image" Target="../media/image1827.png"/><Relationship Id="rId749" Type="http://schemas.openxmlformats.org/officeDocument/2006/relationships/image" Target="../media/image1875.png"/><Relationship Id="rId290" Type="http://schemas.openxmlformats.org/officeDocument/2006/relationships/customXml" Target="../ink/ink1688.xml"/><Relationship Id="rId304" Type="http://schemas.openxmlformats.org/officeDocument/2006/relationships/customXml" Target="../ink/ink1695.xml"/><Relationship Id="rId388" Type="http://schemas.openxmlformats.org/officeDocument/2006/relationships/customXml" Target="../ink/ink1738.xml"/><Relationship Id="rId511" Type="http://schemas.openxmlformats.org/officeDocument/2006/relationships/image" Target="../media/image494.png"/><Relationship Id="rId609" Type="http://schemas.openxmlformats.org/officeDocument/2006/relationships/image" Target="../media/image1806.png"/><Relationship Id="rId85" Type="http://schemas.openxmlformats.org/officeDocument/2006/relationships/image" Target="../media/image283.png"/><Relationship Id="rId150" Type="http://schemas.openxmlformats.org/officeDocument/2006/relationships/customXml" Target="../ink/ink1618.xml"/><Relationship Id="rId595" Type="http://schemas.openxmlformats.org/officeDocument/2006/relationships/image" Target="../media/image1799.png"/><Relationship Id="rId248" Type="http://schemas.openxmlformats.org/officeDocument/2006/relationships/customXml" Target="../ink/ink1667.xml"/><Relationship Id="rId455" Type="http://schemas.openxmlformats.org/officeDocument/2006/relationships/image" Target="../media/image466.png"/><Relationship Id="rId662" Type="http://schemas.openxmlformats.org/officeDocument/2006/relationships/customXml" Target="../ink/ink1875.xml"/><Relationship Id="rId12" Type="http://schemas.openxmlformats.org/officeDocument/2006/relationships/customXml" Target="../ink/ink1549.xml"/><Relationship Id="rId108" Type="http://schemas.openxmlformats.org/officeDocument/2006/relationships/customXml" Target="../ink/ink1597.xml"/><Relationship Id="rId315" Type="http://schemas.openxmlformats.org/officeDocument/2006/relationships/image" Target="../media/image398.png"/><Relationship Id="rId522" Type="http://schemas.openxmlformats.org/officeDocument/2006/relationships/customXml" Target="../ink/ink1805.xml"/><Relationship Id="rId96" Type="http://schemas.openxmlformats.org/officeDocument/2006/relationships/customXml" Target="../ink/ink1591.xml"/><Relationship Id="rId161" Type="http://schemas.openxmlformats.org/officeDocument/2006/relationships/image" Target="../media/image321.png"/><Relationship Id="rId399" Type="http://schemas.openxmlformats.org/officeDocument/2006/relationships/image" Target="../media/image438.png"/><Relationship Id="rId259" Type="http://schemas.openxmlformats.org/officeDocument/2006/relationships/image" Target="../media/image370.png"/><Relationship Id="rId466" Type="http://schemas.openxmlformats.org/officeDocument/2006/relationships/customXml" Target="../ink/ink1777.xml"/><Relationship Id="rId673" Type="http://schemas.openxmlformats.org/officeDocument/2006/relationships/image" Target="../media/image1838.png"/><Relationship Id="rId23" Type="http://schemas.openxmlformats.org/officeDocument/2006/relationships/image" Target="../media/image252.png"/><Relationship Id="rId119" Type="http://schemas.openxmlformats.org/officeDocument/2006/relationships/image" Target="../media/image300.png"/><Relationship Id="rId326" Type="http://schemas.openxmlformats.org/officeDocument/2006/relationships/customXml" Target="../ink/ink1706.xml"/><Relationship Id="rId533" Type="http://schemas.openxmlformats.org/officeDocument/2006/relationships/image" Target="../media/image505.png"/><Relationship Id="rId740" Type="http://schemas.openxmlformats.org/officeDocument/2006/relationships/customXml" Target="../ink/ink1915.xml"/><Relationship Id="rId172" Type="http://schemas.openxmlformats.org/officeDocument/2006/relationships/customXml" Target="../ink/ink1629.xml"/><Relationship Id="rId477" Type="http://schemas.openxmlformats.org/officeDocument/2006/relationships/image" Target="../media/image477.png"/><Relationship Id="rId600" Type="http://schemas.openxmlformats.org/officeDocument/2006/relationships/customXml" Target="../ink/ink1844.xml"/><Relationship Id="rId684" Type="http://schemas.openxmlformats.org/officeDocument/2006/relationships/customXml" Target="../ink/ink1886.xml"/><Relationship Id="rId337" Type="http://schemas.openxmlformats.org/officeDocument/2006/relationships/image" Target="../media/image408.png"/><Relationship Id="rId34" Type="http://schemas.openxmlformats.org/officeDocument/2006/relationships/customXml" Target="../ink/ink1560.xml"/><Relationship Id="rId544" Type="http://schemas.openxmlformats.org/officeDocument/2006/relationships/customXml" Target="../ink/ink1816.xml"/><Relationship Id="rId751" Type="http://schemas.openxmlformats.org/officeDocument/2006/relationships/image" Target="../media/image1876.png"/><Relationship Id="rId183" Type="http://schemas.openxmlformats.org/officeDocument/2006/relationships/image" Target="../media/image332.png"/><Relationship Id="rId390" Type="http://schemas.openxmlformats.org/officeDocument/2006/relationships/customXml" Target="../ink/ink1739.xml"/><Relationship Id="rId404" Type="http://schemas.openxmlformats.org/officeDocument/2006/relationships/customXml" Target="../ink/ink1746.xml"/><Relationship Id="rId611" Type="http://schemas.openxmlformats.org/officeDocument/2006/relationships/image" Target="../media/image1807.png"/><Relationship Id="rId250" Type="http://schemas.openxmlformats.org/officeDocument/2006/relationships/customXml" Target="../ink/ink1668.xml"/><Relationship Id="rId488" Type="http://schemas.openxmlformats.org/officeDocument/2006/relationships/customXml" Target="../ink/ink1788.xml"/><Relationship Id="rId695" Type="http://schemas.openxmlformats.org/officeDocument/2006/relationships/image" Target="../media/image1849.png"/><Relationship Id="rId709" Type="http://schemas.openxmlformats.org/officeDocument/2006/relationships/customXml" Target="../ink/ink1899.xml"/><Relationship Id="rId45" Type="http://schemas.openxmlformats.org/officeDocument/2006/relationships/image" Target="../media/image263.png"/><Relationship Id="rId110" Type="http://schemas.openxmlformats.org/officeDocument/2006/relationships/customXml" Target="../ink/ink1598.xml"/><Relationship Id="rId348" Type="http://schemas.openxmlformats.org/officeDocument/2006/relationships/image" Target="../media/image413.png"/><Relationship Id="rId555" Type="http://schemas.openxmlformats.org/officeDocument/2006/relationships/image" Target="../media/image516.png"/><Relationship Id="rId762" Type="http://schemas.openxmlformats.org/officeDocument/2006/relationships/customXml" Target="../ink/ink1926.xml"/><Relationship Id="rId194" Type="http://schemas.openxmlformats.org/officeDocument/2006/relationships/customXml" Target="../ink/ink1640.xml"/><Relationship Id="rId208" Type="http://schemas.openxmlformats.org/officeDocument/2006/relationships/customXml" Target="../ink/ink1647.xml"/><Relationship Id="rId415" Type="http://schemas.openxmlformats.org/officeDocument/2006/relationships/image" Target="../media/image446.png"/><Relationship Id="rId622" Type="http://schemas.openxmlformats.org/officeDocument/2006/relationships/customXml" Target="../ink/ink1855.xml"/><Relationship Id="rId261" Type="http://schemas.openxmlformats.org/officeDocument/2006/relationships/image" Target="../media/image371.png"/><Relationship Id="rId499" Type="http://schemas.openxmlformats.org/officeDocument/2006/relationships/image" Target="../media/image488.png"/><Relationship Id="rId56" Type="http://schemas.openxmlformats.org/officeDocument/2006/relationships/customXml" Target="../ink/ink1571.xml"/><Relationship Id="rId359" Type="http://schemas.openxmlformats.org/officeDocument/2006/relationships/customXml" Target="../ink/ink1723.xml"/><Relationship Id="rId566" Type="http://schemas.openxmlformats.org/officeDocument/2006/relationships/customXml" Target="../ink/ink1827.xml"/><Relationship Id="rId121" Type="http://schemas.openxmlformats.org/officeDocument/2006/relationships/image" Target="../media/image301.png"/><Relationship Id="rId219" Type="http://schemas.openxmlformats.org/officeDocument/2006/relationships/image" Target="../media/image350.png"/><Relationship Id="rId426" Type="http://schemas.openxmlformats.org/officeDocument/2006/relationships/customXml" Target="../ink/ink1757.xml"/><Relationship Id="rId633" Type="http://schemas.openxmlformats.org/officeDocument/2006/relationships/image" Target="../media/image1818.png"/><Relationship Id="rId67" Type="http://schemas.openxmlformats.org/officeDocument/2006/relationships/image" Target="../media/image274.png"/><Relationship Id="rId272" Type="http://schemas.openxmlformats.org/officeDocument/2006/relationships/customXml" Target="../ink/ink1679.xml"/><Relationship Id="rId577" Type="http://schemas.openxmlformats.org/officeDocument/2006/relationships/image" Target="../media/image527.png"/><Relationship Id="rId700" Type="http://schemas.openxmlformats.org/officeDocument/2006/relationships/customXml" Target="../ink/ink1894.xml"/><Relationship Id="rId132" Type="http://schemas.openxmlformats.org/officeDocument/2006/relationships/customXml" Target="../ink/ink1609.xml"/><Relationship Id="rId437" Type="http://schemas.openxmlformats.org/officeDocument/2006/relationships/image" Target="../media/image457.png"/><Relationship Id="rId644" Type="http://schemas.openxmlformats.org/officeDocument/2006/relationships/customXml" Target="../ink/ink1866.xml"/><Relationship Id="rId283" Type="http://schemas.openxmlformats.org/officeDocument/2006/relationships/image" Target="../media/image382.png"/><Relationship Id="rId490" Type="http://schemas.openxmlformats.org/officeDocument/2006/relationships/customXml" Target="../ink/ink1789.xml"/><Relationship Id="rId504" Type="http://schemas.openxmlformats.org/officeDocument/2006/relationships/customXml" Target="../ink/ink1796.xml"/><Relationship Id="rId711" Type="http://schemas.openxmlformats.org/officeDocument/2006/relationships/customXml" Target="../ink/ink1900.xml"/><Relationship Id="rId78" Type="http://schemas.openxmlformats.org/officeDocument/2006/relationships/customXml" Target="../ink/ink1582.xml"/><Relationship Id="rId143" Type="http://schemas.openxmlformats.org/officeDocument/2006/relationships/image" Target="../media/image312.png"/><Relationship Id="rId350" Type="http://schemas.openxmlformats.org/officeDocument/2006/relationships/image" Target="../media/image414.png"/><Relationship Id="rId588" Type="http://schemas.openxmlformats.org/officeDocument/2006/relationships/customXml" Target="../ink/ink1838.xml"/><Relationship Id="rId9" Type="http://schemas.openxmlformats.org/officeDocument/2006/relationships/image" Target="../media/image24510.png"/><Relationship Id="rId210" Type="http://schemas.openxmlformats.org/officeDocument/2006/relationships/customXml" Target="../ink/ink1648.xml"/><Relationship Id="rId448" Type="http://schemas.openxmlformats.org/officeDocument/2006/relationships/customXml" Target="../ink/ink1768.xml"/><Relationship Id="rId655" Type="http://schemas.openxmlformats.org/officeDocument/2006/relationships/image" Target="../media/image1829.png"/><Relationship Id="rId294" Type="http://schemas.openxmlformats.org/officeDocument/2006/relationships/customXml" Target="../ink/ink1690.xml"/><Relationship Id="rId308" Type="http://schemas.openxmlformats.org/officeDocument/2006/relationships/customXml" Target="../ink/ink1697.xml"/><Relationship Id="rId515" Type="http://schemas.openxmlformats.org/officeDocument/2006/relationships/image" Target="../media/image496.png"/><Relationship Id="rId722" Type="http://schemas.openxmlformats.org/officeDocument/2006/relationships/customXml" Target="../ink/ink1906.xml"/><Relationship Id="rId89" Type="http://schemas.openxmlformats.org/officeDocument/2006/relationships/image" Target="../media/image285.png"/><Relationship Id="rId154" Type="http://schemas.openxmlformats.org/officeDocument/2006/relationships/customXml" Target="../ink/ink1620.xml"/><Relationship Id="rId361" Type="http://schemas.openxmlformats.org/officeDocument/2006/relationships/customXml" Target="../ink/ink1724.xml"/><Relationship Id="rId599" Type="http://schemas.openxmlformats.org/officeDocument/2006/relationships/image" Target="../media/image1801.png"/><Relationship Id="rId459" Type="http://schemas.openxmlformats.org/officeDocument/2006/relationships/image" Target="../media/image468.png"/><Relationship Id="rId666" Type="http://schemas.openxmlformats.org/officeDocument/2006/relationships/customXml" Target="../ink/ink1877.xml"/><Relationship Id="rId16" Type="http://schemas.openxmlformats.org/officeDocument/2006/relationships/customXml" Target="../ink/ink1551.xml"/><Relationship Id="rId221" Type="http://schemas.openxmlformats.org/officeDocument/2006/relationships/image" Target="../media/image351.png"/><Relationship Id="rId319" Type="http://schemas.openxmlformats.org/officeDocument/2006/relationships/image" Target="../media/image400.png"/><Relationship Id="rId526" Type="http://schemas.openxmlformats.org/officeDocument/2006/relationships/customXml" Target="../ink/ink1807.xml"/><Relationship Id="rId733" Type="http://schemas.openxmlformats.org/officeDocument/2006/relationships/image" Target="../media/image1867.png"/><Relationship Id="rId165" Type="http://schemas.openxmlformats.org/officeDocument/2006/relationships/image" Target="../media/image323.png"/><Relationship Id="rId372" Type="http://schemas.openxmlformats.org/officeDocument/2006/relationships/image" Target="../media/image425.png"/><Relationship Id="rId677" Type="http://schemas.openxmlformats.org/officeDocument/2006/relationships/image" Target="../media/image1840.png"/><Relationship Id="rId232" Type="http://schemas.openxmlformats.org/officeDocument/2006/relationships/customXml" Target="../ink/ink1659.xml"/><Relationship Id="rId27" Type="http://schemas.openxmlformats.org/officeDocument/2006/relationships/image" Target="../media/image254.png"/><Relationship Id="rId537" Type="http://schemas.openxmlformats.org/officeDocument/2006/relationships/image" Target="../media/image507.png"/><Relationship Id="rId744" Type="http://schemas.openxmlformats.org/officeDocument/2006/relationships/customXml" Target="../ink/ink1917.xml"/><Relationship Id="rId80" Type="http://schemas.openxmlformats.org/officeDocument/2006/relationships/customXml" Target="../ink/ink1583.xml"/><Relationship Id="rId176" Type="http://schemas.openxmlformats.org/officeDocument/2006/relationships/customXml" Target="../ink/ink1631.xml"/><Relationship Id="rId383" Type="http://schemas.openxmlformats.org/officeDocument/2006/relationships/image" Target="../media/image430.png"/><Relationship Id="rId590" Type="http://schemas.openxmlformats.org/officeDocument/2006/relationships/customXml" Target="../ink/ink1839.xml"/><Relationship Id="rId604" Type="http://schemas.openxmlformats.org/officeDocument/2006/relationships/customXml" Target="../ink/ink1846.xml"/><Relationship Id="rId243" Type="http://schemas.openxmlformats.org/officeDocument/2006/relationships/image" Target="../media/image362.png"/><Relationship Id="rId450" Type="http://schemas.openxmlformats.org/officeDocument/2006/relationships/customXml" Target="../ink/ink1769.xml"/><Relationship Id="rId688" Type="http://schemas.openxmlformats.org/officeDocument/2006/relationships/customXml" Target="../ink/ink1888.xml"/><Relationship Id="rId38" Type="http://schemas.openxmlformats.org/officeDocument/2006/relationships/customXml" Target="../ink/ink1562.xml"/><Relationship Id="rId103" Type="http://schemas.openxmlformats.org/officeDocument/2006/relationships/image" Target="../media/image292.png"/><Relationship Id="rId310" Type="http://schemas.openxmlformats.org/officeDocument/2006/relationships/customXml" Target="../ink/ink1698.xml"/><Relationship Id="rId548" Type="http://schemas.openxmlformats.org/officeDocument/2006/relationships/customXml" Target="../ink/ink1818.xml"/><Relationship Id="rId755" Type="http://schemas.openxmlformats.org/officeDocument/2006/relationships/image" Target="../media/image1878.png"/><Relationship Id="rId91" Type="http://schemas.openxmlformats.org/officeDocument/2006/relationships/image" Target="../media/image286.png"/><Relationship Id="rId187" Type="http://schemas.openxmlformats.org/officeDocument/2006/relationships/image" Target="../media/image334.png"/><Relationship Id="rId394" Type="http://schemas.openxmlformats.org/officeDocument/2006/relationships/customXml" Target="../ink/ink1741.xml"/><Relationship Id="rId408" Type="http://schemas.openxmlformats.org/officeDocument/2006/relationships/customXml" Target="../ink/ink1748.xml"/><Relationship Id="rId615" Type="http://schemas.openxmlformats.org/officeDocument/2006/relationships/image" Target="../media/image1809.png"/><Relationship Id="rId254" Type="http://schemas.openxmlformats.org/officeDocument/2006/relationships/customXml" Target="../ink/ink1670.xml"/><Relationship Id="rId699" Type="http://schemas.openxmlformats.org/officeDocument/2006/relationships/image" Target="../media/image1851.png"/><Relationship Id="rId49" Type="http://schemas.openxmlformats.org/officeDocument/2006/relationships/image" Target="../media/image265.png"/><Relationship Id="rId114" Type="http://schemas.openxmlformats.org/officeDocument/2006/relationships/customXml" Target="../ink/ink1600.xml"/><Relationship Id="rId461" Type="http://schemas.openxmlformats.org/officeDocument/2006/relationships/image" Target="../media/image469.png"/><Relationship Id="rId559" Type="http://schemas.openxmlformats.org/officeDocument/2006/relationships/image" Target="../media/image518.png"/><Relationship Id="rId766" Type="http://schemas.openxmlformats.org/officeDocument/2006/relationships/customXml" Target="../ink/ink1928.xml"/><Relationship Id="rId198" Type="http://schemas.openxmlformats.org/officeDocument/2006/relationships/customXml" Target="../ink/ink1642.xml"/><Relationship Id="rId321" Type="http://schemas.openxmlformats.org/officeDocument/2006/relationships/image" Target="../media/image401.png"/><Relationship Id="rId419" Type="http://schemas.openxmlformats.org/officeDocument/2006/relationships/image" Target="../media/image448.png"/><Relationship Id="rId626" Type="http://schemas.openxmlformats.org/officeDocument/2006/relationships/customXml" Target="../ink/ink1857.xml"/><Relationship Id="rId265" Type="http://schemas.openxmlformats.org/officeDocument/2006/relationships/image" Target="../media/image373.png"/><Relationship Id="rId472" Type="http://schemas.openxmlformats.org/officeDocument/2006/relationships/customXml" Target="../ink/ink1780.xml"/><Relationship Id="rId125" Type="http://schemas.openxmlformats.org/officeDocument/2006/relationships/image" Target="../media/image303.png"/><Relationship Id="rId332" Type="http://schemas.openxmlformats.org/officeDocument/2006/relationships/customXml" Target="../ink/ink1709.xml"/><Relationship Id="rId637" Type="http://schemas.openxmlformats.org/officeDocument/2006/relationships/image" Target="../media/image1820.png"/><Relationship Id="rId276" Type="http://schemas.openxmlformats.org/officeDocument/2006/relationships/customXml" Target="../ink/ink1681.xml"/><Relationship Id="rId483" Type="http://schemas.openxmlformats.org/officeDocument/2006/relationships/image" Target="../media/image480.png"/><Relationship Id="rId690" Type="http://schemas.openxmlformats.org/officeDocument/2006/relationships/customXml" Target="../ink/ink1889.xml"/><Relationship Id="rId704" Type="http://schemas.openxmlformats.org/officeDocument/2006/relationships/image" Target="../media/image1853.png"/><Relationship Id="rId40" Type="http://schemas.openxmlformats.org/officeDocument/2006/relationships/customXml" Target="../ink/ink1563.xml"/><Relationship Id="rId136" Type="http://schemas.openxmlformats.org/officeDocument/2006/relationships/customXml" Target="../ink/ink1611.xml"/><Relationship Id="rId343" Type="http://schemas.openxmlformats.org/officeDocument/2006/relationships/customXml" Target="../ink/ink1715.xml"/><Relationship Id="rId550" Type="http://schemas.openxmlformats.org/officeDocument/2006/relationships/customXml" Target="../ink/ink1819.xml"/><Relationship Id="rId203" Type="http://schemas.openxmlformats.org/officeDocument/2006/relationships/image" Target="../media/image342.png"/><Relationship Id="rId648" Type="http://schemas.openxmlformats.org/officeDocument/2006/relationships/customXml" Target="../ink/ink1868.xml"/><Relationship Id="rId287" Type="http://schemas.openxmlformats.org/officeDocument/2006/relationships/image" Target="../media/image384.png"/><Relationship Id="rId410" Type="http://schemas.openxmlformats.org/officeDocument/2006/relationships/customXml" Target="../ink/ink1749.xml"/><Relationship Id="rId494" Type="http://schemas.openxmlformats.org/officeDocument/2006/relationships/customXml" Target="../ink/ink1791.xml"/><Relationship Id="rId508" Type="http://schemas.openxmlformats.org/officeDocument/2006/relationships/customXml" Target="../ink/ink1798.xml"/><Relationship Id="rId715" Type="http://schemas.openxmlformats.org/officeDocument/2006/relationships/image" Target="../media/image1858.png"/><Relationship Id="rId147" Type="http://schemas.openxmlformats.org/officeDocument/2006/relationships/image" Target="../media/image314.png"/><Relationship Id="rId354" Type="http://schemas.openxmlformats.org/officeDocument/2006/relationships/image" Target="../media/image416.png"/><Relationship Id="rId51" Type="http://schemas.openxmlformats.org/officeDocument/2006/relationships/image" Target="../media/image266.png"/><Relationship Id="rId561" Type="http://schemas.openxmlformats.org/officeDocument/2006/relationships/image" Target="../media/image519.png"/><Relationship Id="rId659" Type="http://schemas.openxmlformats.org/officeDocument/2006/relationships/image" Target="../media/image1831.png"/><Relationship Id="rId214" Type="http://schemas.openxmlformats.org/officeDocument/2006/relationships/customXml" Target="../ink/ink1650.xml"/><Relationship Id="rId298" Type="http://schemas.openxmlformats.org/officeDocument/2006/relationships/customXml" Target="../ink/ink1692.xml"/><Relationship Id="rId421" Type="http://schemas.openxmlformats.org/officeDocument/2006/relationships/image" Target="../media/image449.png"/><Relationship Id="rId519" Type="http://schemas.openxmlformats.org/officeDocument/2006/relationships/image" Target="../media/image498.png"/><Relationship Id="rId158" Type="http://schemas.openxmlformats.org/officeDocument/2006/relationships/customXml" Target="../ink/ink1622.xml"/><Relationship Id="rId726" Type="http://schemas.openxmlformats.org/officeDocument/2006/relationships/customXml" Target="../ink/ink1908.xml"/><Relationship Id="rId62" Type="http://schemas.openxmlformats.org/officeDocument/2006/relationships/customXml" Target="../ink/ink1574.xml"/><Relationship Id="rId365" Type="http://schemas.openxmlformats.org/officeDocument/2006/relationships/customXml" Target="../ink/ink1726.xml"/><Relationship Id="rId572" Type="http://schemas.openxmlformats.org/officeDocument/2006/relationships/customXml" Target="../ink/ink1830.xml"/><Relationship Id="rId225" Type="http://schemas.openxmlformats.org/officeDocument/2006/relationships/image" Target="../media/image353.png"/><Relationship Id="rId432" Type="http://schemas.openxmlformats.org/officeDocument/2006/relationships/customXml" Target="../ink/ink1760.xml"/><Relationship Id="rId737" Type="http://schemas.openxmlformats.org/officeDocument/2006/relationships/image" Target="../media/image1869.png"/><Relationship Id="rId73" Type="http://schemas.openxmlformats.org/officeDocument/2006/relationships/image" Target="../media/image277.png"/><Relationship Id="rId169" Type="http://schemas.openxmlformats.org/officeDocument/2006/relationships/image" Target="../media/image325.png"/><Relationship Id="rId376" Type="http://schemas.openxmlformats.org/officeDocument/2006/relationships/image" Target="../media/image427.png"/><Relationship Id="rId583" Type="http://schemas.openxmlformats.org/officeDocument/2006/relationships/image" Target="../media/image530.png"/><Relationship Id="rId4" Type="http://schemas.openxmlformats.org/officeDocument/2006/relationships/customXml" Target="../ink/ink1545.xml"/><Relationship Id="rId236" Type="http://schemas.openxmlformats.org/officeDocument/2006/relationships/customXml" Target="../ink/ink1661.xml"/><Relationship Id="rId443" Type="http://schemas.openxmlformats.org/officeDocument/2006/relationships/image" Target="../media/image460.png"/><Relationship Id="rId650" Type="http://schemas.openxmlformats.org/officeDocument/2006/relationships/customXml" Target="../ink/ink1869.xml"/></Relationships>
</file>

<file path=ppt/slides/_rels/slide11.xml.rels><?xml version="1.0" encoding="UTF-8" standalone="yes"?>
<Relationships xmlns="http://schemas.openxmlformats.org/package/2006/relationships"><Relationship Id="rId13" Type="http://schemas.openxmlformats.org/officeDocument/2006/relationships/customXml" Target="../ink/ink1933.xml"/><Relationship Id="rId18" Type="http://schemas.openxmlformats.org/officeDocument/2006/relationships/image" Target="../media/image1891.png"/><Relationship Id="rId26" Type="http://schemas.openxmlformats.org/officeDocument/2006/relationships/image" Target="../media/image1895.png"/><Relationship Id="rId39" Type="http://schemas.openxmlformats.org/officeDocument/2006/relationships/customXml" Target="../ink/ink1946.xml"/><Relationship Id="rId21" Type="http://schemas.openxmlformats.org/officeDocument/2006/relationships/customXml" Target="../ink/ink1937.xml"/><Relationship Id="rId34" Type="http://schemas.openxmlformats.org/officeDocument/2006/relationships/image" Target="../media/image1899.png"/><Relationship Id="rId42" Type="http://schemas.openxmlformats.org/officeDocument/2006/relationships/image" Target="../media/image1903.png"/><Relationship Id="rId7" Type="http://schemas.openxmlformats.org/officeDocument/2006/relationships/customXml" Target="../ink/ink1930.xml"/><Relationship Id="rId2" Type="http://schemas.openxmlformats.org/officeDocument/2006/relationships/notesSlide" Target="../notesSlides/notesSlide7.xml"/><Relationship Id="rId16" Type="http://schemas.openxmlformats.org/officeDocument/2006/relationships/image" Target="../media/image1890.png"/><Relationship Id="rId29" Type="http://schemas.openxmlformats.org/officeDocument/2006/relationships/customXml" Target="../ink/ink1941.xml"/><Relationship Id="rId1" Type="http://schemas.openxmlformats.org/officeDocument/2006/relationships/slideLayout" Target="../slideLayouts/slideLayout7.xml"/><Relationship Id="rId6" Type="http://schemas.openxmlformats.org/officeDocument/2006/relationships/image" Target="../media/image1885.png"/><Relationship Id="rId11" Type="http://schemas.openxmlformats.org/officeDocument/2006/relationships/customXml" Target="../ink/ink1932.xml"/><Relationship Id="rId24" Type="http://schemas.openxmlformats.org/officeDocument/2006/relationships/image" Target="../media/image1894.png"/><Relationship Id="rId32" Type="http://schemas.openxmlformats.org/officeDocument/2006/relationships/image" Target="../media/image1898.png"/><Relationship Id="rId37" Type="http://schemas.openxmlformats.org/officeDocument/2006/relationships/customXml" Target="../ink/ink1945.xml"/><Relationship Id="rId40" Type="http://schemas.openxmlformats.org/officeDocument/2006/relationships/image" Target="../media/image1902.png"/><Relationship Id="rId45" Type="http://schemas.openxmlformats.org/officeDocument/2006/relationships/customXml" Target="../ink/ink1949.xml"/><Relationship Id="rId5" Type="http://schemas.openxmlformats.org/officeDocument/2006/relationships/customXml" Target="../ink/ink1929.xml"/><Relationship Id="rId15" Type="http://schemas.openxmlformats.org/officeDocument/2006/relationships/customXml" Target="../ink/ink1934.xml"/><Relationship Id="rId23" Type="http://schemas.openxmlformats.org/officeDocument/2006/relationships/customXml" Target="../ink/ink1938.xml"/><Relationship Id="rId28" Type="http://schemas.openxmlformats.org/officeDocument/2006/relationships/image" Target="../media/image1896.png"/><Relationship Id="rId36" Type="http://schemas.openxmlformats.org/officeDocument/2006/relationships/image" Target="../media/image1900.png"/><Relationship Id="rId10" Type="http://schemas.openxmlformats.org/officeDocument/2006/relationships/image" Target="../media/image1887.png"/><Relationship Id="rId19" Type="http://schemas.openxmlformats.org/officeDocument/2006/relationships/customXml" Target="../ink/ink1936.xml"/><Relationship Id="rId31" Type="http://schemas.openxmlformats.org/officeDocument/2006/relationships/customXml" Target="../ink/ink1942.xml"/><Relationship Id="rId44" Type="http://schemas.openxmlformats.org/officeDocument/2006/relationships/image" Target="../media/image1904.png"/><Relationship Id="rId4" Type="http://schemas.openxmlformats.org/officeDocument/2006/relationships/image" Target="../media/image4700.png"/><Relationship Id="rId9" Type="http://schemas.openxmlformats.org/officeDocument/2006/relationships/customXml" Target="../ink/ink1931.xml"/><Relationship Id="rId14" Type="http://schemas.openxmlformats.org/officeDocument/2006/relationships/image" Target="../media/image1889.png"/><Relationship Id="rId22" Type="http://schemas.openxmlformats.org/officeDocument/2006/relationships/image" Target="../media/image1893.png"/><Relationship Id="rId27" Type="http://schemas.openxmlformats.org/officeDocument/2006/relationships/customXml" Target="../ink/ink1940.xml"/><Relationship Id="rId30" Type="http://schemas.openxmlformats.org/officeDocument/2006/relationships/image" Target="../media/image1897.png"/><Relationship Id="rId35" Type="http://schemas.openxmlformats.org/officeDocument/2006/relationships/customXml" Target="../ink/ink1944.xml"/><Relationship Id="rId43" Type="http://schemas.openxmlformats.org/officeDocument/2006/relationships/customXml" Target="../ink/ink1948.xml"/><Relationship Id="rId8" Type="http://schemas.openxmlformats.org/officeDocument/2006/relationships/image" Target="../media/image1886.png"/><Relationship Id="rId3" Type="http://schemas.openxmlformats.org/officeDocument/2006/relationships/image" Target="../media/image4400.png"/><Relationship Id="rId12" Type="http://schemas.openxmlformats.org/officeDocument/2006/relationships/image" Target="../media/image1888.png"/><Relationship Id="rId17" Type="http://schemas.openxmlformats.org/officeDocument/2006/relationships/customXml" Target="../ink/ink1935.xml"/><Relationship Id="rId25" Type="http://schemas.openxmlformats.org/officeDocument/2006/relationships/customXml" Target="../ink/ink1939.xml"/><Relationship Id="rId33" Type="http://schemas.openxmlformats.org/officeDocument/2006/relationships/customXml" Target="../ink/ink1943.xml"/><Relationship Id="rId38" Type="http://schemas.openxmlformats.org/officeDocument/2006/relationships/image" Target="../media/image1901.png"/><Relationship Id="rId46" Type="http://schemas.openxmlformats.org/officeDocument/2006/relationships/image" Target="../media/image1905.png"/><Relationship Id="rId20" Type="http://schemas.openxmlformats.org/officeDocument/2006/relationships/image" Target="../media/image1892.png"/><Relationship Id="rId41" Type="http://schemas.openxmlformats.org/officeDocument/2006/relationships/customXml" Target="../ink/ink1947.xml"/></Relationships>
</file>

<file path=ppt/slides/_rels/slide12.xml.rels><?xml version="1.0" encoding="UTF-8" standalone="yes"?>
<Relationships xmlns="http://schemas.openxmlformats.org/package/2006/relationships"><Relationship Id="rId117" Type="http://schemas.openxmlformats.org/officeDocument/2006/relationships/image" Target="../media/image1962.png"/><Relationship Id="rId299" Type="http://schemas.openxmlformats.org/officeDocument/2006/relationships/image" Target="../media/image2053.png"/><Relationship Id="rId21" Type="http://schemas.openxmlformats.org/officeDocument/2006/relationships/image" Target="../media/image1915.png"/><Relationship Id="rId63" Type="http://schemas.openxmlformats.org/officeDocument/2006/relationships/image" Target="../media/image1935.png"/><Relationship Id="rId159" Type="http://schemas.openxmlformats.org/officeDocument/2006/relationships/image" Target="../media/image1983.png"/><Relationship Id="rId324" Type="http://schemas.openxmlformats.org/officeDocument/2006/relationships/customXml" Target="../ink/ink2110.xml"/><Relationship Id="rId366" Type="http://schemas.openxmlformats.org/officeDocument/2006/relationships/image" Target="../media/image2086.png"/><Relationship Id="rId170" Type="http://schemas.openxmlformats.org/officeDocument/2006/relationships/customXml" Target="../ink/ink2033.xml"/><Relationship Id="rId226" Type="http://schemas.openxmlformats.org/officeDocument/2006/relationships/customXml" Target="../ink/ink2061.xml"/><Relationship Id="rId433" Type="http://schemas.openxmlformats.org/officeDocument/2006/relationships/customXml" Target="../ink/ink2165.xml"/><Relationship Id="rId268" Type="http://schemas.openxmlformats.org/officeDocument/2006/relationships/customXml" Target="../ink/ink2082.xml"/><Relationship Id="rId475" Type="http://schemas.openxmlformats.org/officeDocument/2006/relationships/customXml" Target="../ink/ink2186.xml"/><Relationship Id="rId32" Type="http://schemas.openxmlformats.org/officeDocument/2006/relationships/customXml" Target="../ink/ink1964.xml"/><Relationship Id="rId74" Type="http://schemas.openxmlformats.org/officeDocument/2006/relationships/customXml" Target="../ink/ink1985.xml"/><Relationship Id="rId128" Type="http://schemas.openxmlformats.org/officeDocument/2006/relationships/customXml" Target="../ink/ink2012.xml"/><Relationship Id="rId335" Type="http://schemas.openxmlformats.org/officeDocument/2006/relationships/customXml" Target="../ink/ink2116.xml"/><Relationship Id="rId377" Type="http://schemas.openxmlformats.org/officeDocument/2006/relationships/customXml" Target="../ink/ink2137.xml"/><Relationship Id="rId5" Type="http://schemas.openxmlformats.org/officeDocument/2006/relationships/image" Target="../media/image1907.png"/><Relationship Id="rId181" Type="http://schemas.openxmlformats.org/officeDocument/2006/relationships/image" Target="../media/image1994.png"/><Relationship Id="rId237" Type="http://schemas.openxmlformats.org/officeDocument/2006/relationships/image" Target="../media/image2022.png"/><Relationship Id="rId402" Type="http://schemas.openxmlformats.org/officeDocument/2006/relationships/image" Target="../media/image2104.png"/><Relationship Id="rId279" Type="http://schemas.openxmlformats.org/officeDocument/2006/relationships/image" Target="../media/image2043.png"/><Relationship Id="rId444" Type="http://schemas.openxmlformats.org/officeDocument/2006/relationships/image" Target="../media/image2125.png"/><Relationship Id="rId486" Type="http://schemas.openxmlformats.org/officeDocument/2006/relationships/image" Target="../media/image2145.png"/><Relationship Id="rId43" Type="http://schemas.openxmlformats.org/officeDocument/2006/relationships/image" Target="../media/image1925.png"/><Relationship Id="rId139" Type="http://schemas.openxmlformats.org/officeDocument/2006/relationships/image" Target="../media/image1973.png"/><Relationship Id="rId290" Type="http://schemas.openxmlformats.org/officeDocument/2006/relationships/customXml" Target="../ink/ink2093.xml"/><Relationship Id="rId304" Type="http://schemas.openxmlformats.org/officeDocument/2006/relationships/customXml" Target="../ink/ink2100.xml"/><Relationship Id="rId346" Type="http://schemas.openxmlformats.org/officeDocument/2006/relationships/image" Target="../media/image2076.png"/><Relationship Id="rId388" Type="http://schemas.openxmlformats.org/officeDocument/2006/relationships/image" Target="../media/image2097.png"/><Relationship Id="rId85" Type="http://schemas.openxmlformats.org/officeDocument/2006/relationships/image" Target="../media/image1946.png"/><Relationship Id="rId150" Type="http://schemas.openxmlformats.org/officeDocument/2006/relationships/customXml" Target="../ink/ink2023.xml"/><Relationship Id="rId192" Type="http://schemas.openxmlformats.org/officeDocument/2006/relationships/customXml" Target="../ink/ink2044.xml"/><Relationship Id="rId206" Type="http://schemas.openxmlformats.org/officeDocument/2006/relationships/customXml" Target="../ink/ink2051.xml"/><Relationship Id="rId413" Type="http://schemas.openxmlformats.org/officeDocument/2006/relationships/customXml" Target="../ink/ink2155.xml"/><Relationship Id="rId248" Type="http://schemas.openxmlformats.org/officeDocument/2006/relationships/customXml" Target="../ink/ink2072.xml"/><Relationship Id="rId455" Type="http://schemas.openxmlformats.org/officeDocument/2006/relationships/customXml" Target="../ink/ink2176.xml"/><Relationship Id="rId12" Type="http://schemas.openxmlformats.org/officeDocument/2006/relationships/customXml" Target="../ink/ink1954.xml"/><Relationship Id="rId108" Type="http://schemas.openxmlformats.org/officeDocument/2006/relationships/customXml" Target="../ink/ink2002.xml"/><Relationship Id="rId315" Type="http://schemas.openxmlformats.org/officeDocument/2006/relationships/image" Target="../media/image2061.png"/><Relationship Id="rId357" Type="http://schemas.openxmlformats.org/officeDocument/2006/relationships/customXml" Target="../ink/ink2127.xml"/><Relationship Id="rId54" Type="http://schemas.openxmlformats.org/officeDocument/2006/relationships/customXml" Target="../ink/ink1975.xml"/><Relationship Id="rId96" Type="http://schemas.openxmlformats.org/officeDocument/2006/relationships/customXml" Target="../ink/ink1996.xml"/><Relationship Id="rId161" Type="http://schemas.openxmlformats.org/officeDocument/2006/relationships/image" Target="../media/image1984.png"/><Relationship Id="rId217" Type="http://schemas.openxmlformats.org/officeDocument/2006/relationships/image" Target="../media/image2012.png"/><Relationship Id="rId399" Type="http://schemas.openxmlformats.org/officeDocument/2006/relationships/customXml" Target="../ink/ink2148.xml"/><Relationship Id="rId259" Type="http://schemas.openxmlformats.org/officeDocument/2006/relationships/image" Target="../media/image2033.png"/><Relationship Id="rId424" Type="http://schemas.openxmlformats.org/officeDocument/2006/relationships/image" Target="../media/image2115.png"/><Relationship Id="rId466" Type="http://schemas.openxmlformats.org/officeDocument/2006/relationships/image" Target="../media/image2136.png"/><Relationship Id="rId23" Type="http://schemas.openxmlformats.org/officeDocument/2006/relationships/image" Target="../media/image1916.png"/><Relationship Id="rId119" Type="http://schemas.openxmlformats.org/officeDocument/2006/relationships/image" Target="../media/image1963.png"/><Relationship Id="rId270" Type="http://schemas.openxmlformats.org/officeDocument/2006/relationships/customXml" Target="../ink/ink2083.xml"/><Relationship Id="rId326" Type="http://schemas.openxmlformats.org/officeDocument/2006/relationships/customXml" Target="../ink/ink2111.xml"/><Relationship Id="rId65" Type="http://schemas.openxmlformats.org/officeDocument/2006/relationships/image" Target="../media/image1936.png"/><Relationship Id="rId130" Type="http://schemas.openxmlformats.org/officeDocument/2006/relationships/customXml" Target="../ink/ink2013.xml"/><Relationship Id="rId368" Type="http://schemas.openxmlformats.org/officeDocument/2006/relationships/image" Target="../media/image2087.png"/><Relationship Id="rId172" Type="http://schemas.openxmlformats.org/officeDocument/2006/relationships/customXml" Target="../ink/ink2034.xml"/><Relationship Id="rId228" Type="http://schemas.openxmlformats.org/officeDocument/2006/relationships/customXml" Target="../ink/ink2062.xml"/><Relationship Id="rId435" Type="http://schemas.openxmlformats.org/officeDocument/2006/relationships/customXml" Target="../ink/ink2166.xml"/><Relationship Id="rId477" Type="http://schemas.openxmlformats.org/officeDocument/2006/relationships/customXml" Target="../ink/ink2187.xml"/><Relationship Id="rId281" Type="http://schemas.openxmlformats.org/officeDocument/2006/relationships/image" Target="../media/image2044.png"/><Relationship Id="rId337" Type="http://schemas.openxmlformats.org/officeDocument/2006/relationships/customXml" Target="../ink/ink2117.xml"/><Relationship Id="rId34" Type="http://schemas.openxmlformats.org/officeDocument/2006/relationships/customXml" Target="../ink/ink1965.xml"/><Relationship Id="rId76" Type="http://schemas.openxmlformats.org/officeDocument/2006/relationships/customXml" Target="../ink/ink1986.xml"/><Relationship Id="rId141" Type="http://schemas.openxmlformats.org/officeDocument/2006/relationships/image" Target="../media/image1974.png"/><Relationship Id="rId379" Type="http://schemas.openxmlformats.org/officeDocument/2006/relationships/customXml" Target="../ink/ink2138.xml"/><Relationship Id="rId7" Type="http://schemas.openxmlformats.org/officeDocument/2006/relationships/image" Target="../media/image1908.png"/><Relationship Id="rId183" Type="http://schemas.openxmlformats.org/officeDocument/2006/relationships/image" Target="../media/image1995.png"/><Relationship Id="rId239" Type="http://schemas.openxmlformats.org/officeDocument/2006/relationships/image" Target="../media/image2023.png"/><Relationship Id="rId390" Type="http://schemas.openxmlformats.org/officeDocument/2006/relationships/image" Target="../media/image2098.png"/><Relationship Id="rId404" Type="http://schemas.openxmlformats.org/officeDocument/2006/relationships/image" Target="../media/image2105.png"/><Relationship Id="rId446" Type="http://schemas.openxmlformats.org/officeDocument/2006/relationships/image" Target="../media/image2126.png"/><Relationship Id="rId250" Type="http://schemas.openxmlformats.org/officeDocument/2006/relationships/customXml" Target="../ink/ink2073.xml"/><Relationship Id="rId292" Type="http://schemas.openxmlformats.org/officeDocument/2006/relationships/customXml" Target="../ink/ink2094.xml"/><Relationship Id="rId306" Type="http://schemas.openxmlformats.org/officeDocument/2006/relationships/customXml" Target="../ink/ink2101.xml"/><Relationship Id="rId45" Type="http://schemas.openxmlformats.org/officeDocument/2006/relationships/image" Target="../media/image1926.png"/><Relationship Id="rId87" Type="http://schemas.openxmlformats.org/officeDocument/2006/relationships/image" Target="../media/image1947.png"/><Relationship Id="rId110" Type="http://schemas.openxmlformats.org/officeDocument/2006/relationships/customXml" Target="../ink/ink2003.xml"/><Relationship Id="rId348" Type="http://schemas.openxmlformats.org/officeDocument/2006/relationships/image" Target="../media/image2077.png"/><Relationship Id="rId152" Type="http://schemas.openxmlformats.org/officeDocument/2006/relationships/customXml" Target="../ink/ink2024.xml"/><Relationship Id="rId194" Type="http://schemas.openxmlformats.org/officeDocument/2006/relationships/customXml" Target="../ink/ink2045.xml"/><Relationship Id="rId208" Type="http://schemas.openxmlformats.org/officeDocument/2006/relationships/customXml" Target="../ink/ink2052.xml"/><Relationship Id="rId415" Type="http://schemas.openxmlformats.org/officeDocument/2006/relationships/customXml" Target="../ink/ink2156.xml"/><Relationship Id="rId457" Type="http://schemas.openxmlformats.org/officeDocument/2006/relationships/customXml" Target="../ink/ink2177.xml"/><Relationship Id="rId261" Type="http://schemas.openxmlformats.org/officeDocument/2006/relationships/image" Target="../media/image2034.png"/><Relationship Id="rId14" Type="http://schemas.openxmlformats.org/officeDocument/2006/relationships/customXml" Target="../ink/ink1955.xml"/><Relationship Id="rId56" Type="http://schemas.openxmlformats.org/officeDocument/2006/relationships/customXml" Target="../ink/ink1976.xml"/><Relationship Id="rId317" Type="http://schemas.openxmlformats.org/officeDocument/2006/relationships/image" Target="../media/image2062.png"/><Relationship Id="rId359" Type="http://schemas.openxmlformats.org/officeDocument/2006/relationships/customXml" Target="../ink/ink2128.xml"/><Relationship Id="rId98" Type="http://schemas.openxmlformats.org/officeDocument/2006/relationships/customXml" Target="../ink/ink1997.xml"/><Relationship Id="rId121" Type="http://schemas.openxmlformats.org/officeDocument/2006/relationships/image" Target="../media/image1964.png"/><Relationship Id="rId163" Type="http://schemas.openxmlformats.org/officeDocument/2006/relationships/image" Target="../media/image1985.png"/><Relationship Id="rId219" Type="http://schemas.openxmlformats.org/officeDocument/2006/relationships/image" Target="../media/image2013.png"/><Relationship Id="rId370" Type="http://schemas.openxmlformats.org/officeDocument/2006/relationships/image" Target="../media/image2088.png"/><Relationship Id="rId426" Type="http://schemas.openxmlformats.org/officeDocument/2006/relationships/image" Target="../media/image2116.png"/><Relationship Id="rId230" Type="http://schemas.openxmlformats.org/officeDocument/2006/relationships/customXml" Target="../ink/ink2063.xml"/><Relationship Id="rId468" Type="http://schemas.openxmlformats.org/officeDocument/2006/relationships/image" Target="../media/image405.png"/><Relationship Id="rId25" Type="http://schemas.openxmlformats.org/officeDocument/2006/relationships/image" Target="../media/image1917.png"/><Relationship Id="rId67" Type="http://schemas.openxmlformats.org/officeDocument/2006/relationships/image" Target="../media/image1937.png"/><Relationship Id="rId272" Type="http://schemas.openxmlformats.org/officeDocument/2006/relationships/customXml" Target="../ink/ink2084.xml"/><Relationship Id="rId328" Type="http://schemas.openxmlformats.org/officeDocument/2006/relationships/customXml" Target="../ink/ink2112.xml"/><Relationship Id="rId132" Type="http://schemas.openxmlformats.org/officeDocument/2006/relationships/customXml" Target="../ink/ink2014.xml"/><Relationship Id="rId174" Type="http://schemas.openxmlformats.org/officeDocument/2006/relationships/customXml" Target="../ink/ink2035.xml"/><Relationship Id="rId381" Type="http://schemas.openxmlformats.org/officeDocument/2006/relationships/customXml" Target="../ink/ink2139.xml"/><Relationship Id="rId241" Type="http://schemas.openxmlformats.org/officeDocument/2006/relationships/image" Target="../media/image2024.png"/><Relationship Id="rId437" Type="http://schemas.openxmlformats.org/officeDocument/2006/relationships/customXml" Target="../ink/ink2167.xml"/><Relationship Id="rId479" Type="http://schemas.openxmlformats.org/officeDocument/2006/relationships/customXml" Target="../ink/ink2188.xml"/><Relationship Id="rId36" Type="http://schemas.openxmlformats.org/officeDocument/2006/relationships/customXml" Target="../ink/ink1966.xml"/><Relationship Id="rId283" Type="http://schemas.openxmlformats.org/officeDocument/2006/relationships/image" Target="../media/image2045.png"/><Relationship Id="rId339" Type="http://schemas.openxmlformats.org/officeDocument/2006/relationships/customXml" Target="../ink/ink2118.xml"/><Relationship Id="rId78" Type="http://schemas.openxmlformats.org/officeDocument/2006/relationships/customXml" Target="../ink/ink1987.xml"/><Relationship Id="rId101" Type="http://schemas.openxmlformats.org/officeDocument/2006/relationships/image" Target="../media/image1954.png"/><Relationship Id="rId143" Type="http://schemas.openxmlformats.org/officeDocument/2006/relationships/image" Target="../media/image1975.png"/><Relationship Id="rId185" Type="http://schemas.openxmlformats.org/officeDocument/2006/relationships/image" Target="../media/image1996.png"/><Relationship Id="rId350" Type="http://schemas.openxmlformats.org/officeDocument/2006/relationships/image" Target="../media/image2078.png"/><Relationship Id="rId406" Type="http://schemas.openxmlformats.org/officeDocument/2006/relationships/image" Target="../media/image2106.png"/><Relationship Id="rId9" Type="http://schemas.openxmlformats.org/officeDocument/2006/relationships/image" Target="../media/image1909.png"/><Relationship Id="rId210" Type="http://schemas.openxmlformats.org/officeDocument/2006/relationships/customXml" Target="../ink/ink2053.xml"/><Relationship Id="rId392" Type="http://schemas.openxmlformats.org/officeDocument/2006/relationships/image" Target="../media/image2099.png"/><Relationship Id="rId448" Type="http://schemas.openxmlformats.org/officeDocument/2006/relationships/image" Target="../media/image2127.png"/><Relationship Id="rId252" Type="http://schemas.openxmlformats.org/officeDocument/2006/relationships/customXml" Target="../ink/ink2074.xml"/><Relationship Id="rId294" Type="http://schemas.openxmlformats.org/officeDocument/2006/relationships/customXml" Target="../ink/ink2095.xml"/><Relationship Id="rId308" Type="http://schemas.openxmlformats.org/officeDocument/2006/relationships/customXml" Target="../ink/ink2102.xml"/><Relationship Id="rId47" Type="http://schemas.openxmlformats.org/officeDocument/2006/relationships/image" Target="../media/image1927.png"/><Relationship Id="rId89" Type="http://schemas.openxmlformats.org/officeDocument/2006/relationships/image" Target="../media/image1948.png"/><Relationship Id="rId112" Type="http://schemas.openxmlformats.org/officeDocument/2006/relationships/customXml" Target="../ink/ink2004.xml"/><Relationship Id="rId154" Type="http://schemas.openxmlformats.org/officeDocument/2006/relationships/customXml" Target="../ink/ink2025.xml"/><Relationship Id="rId361" Type="http://schemas.openxmlformats.org/officeDocument/2006/relationships/customXml" Target="../ink/ink2129.xml"/><Relationship Id="rId196" Type="http://schemas.openxmlformats.org/officeDocument/2006/relationships/customXml" Target="../ink/ink2046.xml"/><Relationship Id="rId417" Type="http://schemas.openxmlformats.org/officeDocument/2006/relationships/customXml" Target="../ink/ink2157.xml"/><Relationship Id="rId459" Type="http://schemas.openxmlformats.org/officeDocument/2006/relationships/customXml" Target="../ink/ink2178.xml"/><Relationship Id="rId16" Type="http://schemas.openxmlformats.org/officeDocument/2006/relationships/customXml" Target="../ink/ink1956.xml"/><Relationship Id="rId221" Type="http://schemas.openxmlformats.org/officeDocument/2006/relationships/image" Target="../media/image2014.png"/><Relationship Id="rId263" Type="http://schemas.openxmlformats.org/officeDocument/2006/relationships/image" Target="../media/image2035.png"/><Relationship Id="rId319" Type="http://schemas.openxmlformats.org/officeDocument/2006/relationships/image" Target="../media/image2063.png"/><Relationship Id="rId470" Type="http://schemas.openxmlformats.org/officeDocument/2006/relationships/image" Target="../media/image2137.png"/><Relationship Id="rId58" Type="http://schemas.openxmlformats.org/officeDocument/2006/relationships/customXml" Target="../ink/ink1977.xml"/><Relationship Id="rId123" Type="http://schemas.openxmlformats.org/officeDocument/2006/relationships/image" Target="../media/image1965.png"/><Relationship Id="rId330" Type="http://schemas.openxmlformats.org/officeDocument/2006/relationships/customXml" Target="../ink/ink2113.xml"/><Relationship Id="rId165" Type="http://schemas.openxmlformats.org/officeDocument/2006/relationships/image" Target="../media/image1986.png"/><Relationship Id="rId372" Type="http://schemas.openxmlformats.org/officeDocument/2006/relationships/image" Target="../media/image2089.png"/><Relationship Id="rId428" Type="http://schemas.openxmlformats.org/officeDocument/2006/relationships/image" Target="../media/image2117.png"/><Relationship Id="rId232" Type="http://schemas.openxmlformats.org/officeDocument/2006/relationships/customXml" Target="../ink/ink2064.xml"/><Relationship Id="rId274" Type="http://schemas.openxmlformats.org/officeDocument/2006/relationships/customXml" Target="../ink/ink2085.xml"/><Relationship Id="rId481" Type="http://schemas.openxmlformats.org/officeDocument/2006/relationships/customXml" Target="../ink/ink2189.xml"/><Relationship Id="rId27" Type="http://schemas.openxmlformats.org/officeDocument/2006/relationships/image" Target="../media/image1918.png"/><Relationship Id="rId69" Type="http://schemas.openxmlformats.org/officeDocument/2006/relationships/image" Target="../media/image1938.png"/><Relationship Id="rId134" Type="http://schemas.openxmlformats.org/officeDocument/2006/relationships/customXml" Target="../ink/ink2015.xml"/><Relationship Id="rId80" Type="http://schemas.openxmlformats.org/officeDocument/2006/relationships/customXml" Target="../ink/ink1988.xml"/><Relationship Id="rId176" Type="http://schemas.openxmlformats.org/officeDocument/2006/relationships/customXml" Target="../ink/ink2036.xml"/><Relationship Id="rId341" Type="http://schemas.openxmlformats.org/officeDocument/2006/relationships/customXml" Target="../ink/ink2119.xml"/><Relationship Id="rId383" Type="http://schemas.openxmlformats.org/officeDocument/2006/relationships/customXml" Target="../ink/ink2140.xml"/><Relationship Id="rId439" Type="http://schemas.openxmlformats.org/officeDocument/2006/relationships/customXml" Target="../ink/ink2168.xml"/><Relationship Id="rId201" Type="http://schemas.openxmlformats.org/officeDocument/2006/relationships/image" Target="../media/image2004.png"/><Relationship Id="rId243" Type="http://schemas.openxmlformats.org/officeDocument/2006/relationships/image" Target="../media/image2025.png"/><Relationship Id="rId285" Type="http://schemas.openxmlformats.org/officeDocument/2006/relationships/image" Target="../media/image2046.png"/><Relationship Id="rId450" Type="http://schemas.openxmlformats.org/officeDocument/2006/relationships/image" Target="../media/image2128.png"/><Relationship Id="rId38" Type="http://schemas.openxmlformats.org/officeDocument/2006/relationships/customXml" Target="../ink/ink1967.xml"/><Relationship Id="rId103" Type="http://schemas.openxmlformats.org/officeDocument/2006/relationships/image" Target="../media/image1955.png"/><Relationship Id="rId310" Type="http://schemas.openxmlformats.org/officeDocument/2006/relationships/customXml" Target="../ink/ink2103.xml"/><Relationship Id="rId91" Type="http://schemas.openxmlformats.org/officeDocument/2006/relationships/image" Target="../media/image1949.png"/><Relationship Id="rId145" Type="http://schemas.openxmlformats.org/officeDocument/2006/relationships/image" Target="../media/image1976.png"/><Relationship Id="rId187" Type="http://schemas.openxmlformats.org/officeDocument/2006/relationships/image" Target="../media/image1997.png"/><Relationship Id="rId352" Type="http://schemas.openxmlformats.org/officeDocument/2006/relationships/image" Target="../media/image2079.png"/><Relationship Id="rId394" Type="http://schemas.openxmlformats.org/officeDocument/2006/relationships/image" Target="../media/image2100.png"/><Relationship Id="rId408" Type="http://schemas.openxmlformats.org/officeDocument/2006/relationships/image" Target="../media/image2107.png"/><Relationship Id="rId212" Type="http://schemas.openxmlformats.org/officeDocument/2006/relationships/customXml" Target="../ink/ink2054.xml"/><Relationship Id="rId254" Type="http://schemas.openxmlformats.org/officeDocument/2006/relationships/customXml" Target="../ink/ink2075.xml"/><Relationship Id="rId49" Type="http://schemas.openxmlformats.org/officeDocument/2006/relationships/image" Target="../media/image1928.png"/><Relationship Id="rId114" Type="http://schemas.openxmlformats.org/officeDocument/2006/relationships/customXml" Target="../ink/ink2005.xml"/><Relationship Id="rId296" Type="http://schemas.openxmlformats.org/officeDocument/2006/relationships/customXml" Target="../ink/ink2096.xml"/><Relationship Id="rId461" Type="http://schemas.openxmlformats.org/officeDocument/2006/relationships/customXml" Target="../ink/ink2179.xml"/><Relationship Id="rId60" Type="http://schemas.openxmlformats.org/officeDocument/2006/relationships/customXml" Target="../ink/ink1978.xml"/><Relationship Id="rId156" Type="http://schemas.openxmlformats.org/officeDocument/2006/relationships/customXml" Target="../ink/ink2026.xml"/><Relationship Id="rId198" Type="http://schemas.openxmlformats.org/officeDocument/2006/relationships/customXml" Target="../ink/ink2047.xml"/><Relationship Id="rId321" Type="http://schemas.openxmlformats.org/officeDocument/2006/relationships/image" Target="../media/image2064.png"/><Relationship Id="rId363" Type="http://schemas.openxmlformats.org/officeDocument/2006/relationships/customXml" Target="../ink/ink2130.xml"/><Relationship Id="rId419" Type="http://schemas.openxmlformats.org/officeDocument/2006/relationships/customXml" Target="../ink/ink2158.xml"/><Relationship Id="rId223" Type="http://schemas.openxmlformats.org/officeDocument/2006/relationships/image" Target="../media/image2015.png"/><Relationship Id="rId430" Type="http://schemas.openxmlformats.org/officeDocument/2006/relationships/image" Target="../media/image2118.png"/><Relationship Id="rId18" Type="http://schemas.openxmlformats.org/officeDocument/2006/relationships/customXml" Target="../ink/ink1957.xml"/><Relationship Id="rId265" Type="http://schemas.openxmlformats.org/officeDocument/2006/relationships/image" Target="../media/image2036.png"/><Relationship Id="rId472" Type="http://schemas.openxmlformats.org/officeDocument/2006/relationships/image" Target="../media/image2138.png"/><Relationship Id="rId125" Type="http://schemas.openxmlformats.org/officeDocument/2006/relationships/image" Target="../media/image1966.png"/><Relationship Id="rId167" Type="http://schemas.openxmlformats.org/officeDocument/2006/relationships/image" Target="../media/image1987.png"/><Relationship Id="rId332" Type="http://schemas.openxmlformats.org/officeDocument/2006/relationships/customXml" Target="../ink/ink2114.xml"/><Relationship Id="rId374" Type="http://schemas.openxmlformats.org/officeDocument/2006/relationships/image" Target="../media/image2090.png"/><Relationship Id="rId71" Type="http://schemas.openxmlformats.org/officeDocument/2006/relationships/image" Target="../media/image1939.png"/><Relationship Id="rId234" Type="http://schemas.openxmlformats.org/officeDocument/2006/relationships/customXml" Target="../ink/ink2065.xml"/><Relationship Id="rId2" Type="http://schemas.openxmlformats.org/officeDocument/2006/relationships/notesSlide" Target="../notesSlides/notesSlide8.xml"/><Relationship Id="rId29" Type="http://schemas.openxmlformats.org/officeDocument/2006/relationships/image" Target="../media/image1919.png"/><Relationship Id="rId276" Type="http://schemas.openxmlformats.org/officeDocument/2006/relationships/customXml" Target="../ink/ink2086.xml"/><Relationship Id="rId441" Type="http://schemas.openxmlformats.org/officeDocument/2006/relationships/customXml" Target="../ink/ink2169.xml"/><Relationship Id="rId483" Type="http://schemas.openxmlformats.org/officeDocument/2006/relationships/customXml" Target="../ink/ink2190.xml"/><Relationship Id="rId40" Type="http://schemas.openxmlformats.org/officeDocument/2006/relationships/customXml" Target="../ink/ink1968.xml"/><Relationship Id="rId136" Type="http://schemas.openxmlformats.org/officeDocument/2006/relationships/customXml" Target="../ink/ink2016.xml"/><Relationship Id="rId178" Type="http://schemas.openxmlformats.org/officeDocument/2006/relationships/customXml" Target="../ink/ink2037.xml"/><Relationship Id="rId301" Type="http://schemas.openxmlformats.org/officeDocument/2006/relationships/image" Target="../media/image2054.png"/><Relationship Id="rId343" Type="http://schemas.openxmlformats.org/officeDocument/2006/relationships/customXml" Target="../ink/ink2120.xml"/><Relationship Id="rId82" Type="http://schemas.openxmlformats.org/officeDocument/2006/relationships/customXml" Target="../ink/ink1989.xml"/><Relationship Id="rId203" Type="http://schemas.openxmlformats.org/officeDocument/2006/relationships/image" Target="../media/image2005.png"/><Relationship Id="rId385" Type="http://schemas.openxmlformats.org/officeDocument/2006/relationships/customXml" Target="../ink/ink2141.xml"/><Relationship Id="rId245" Type="http://schemas.openxmlformats.org/officeDocument/2006/relationships/image" Target="../media/image2026.png"/><Relationship Id="rId287" Type="http://schemas.openxmlformats.org/officeDocument/2006/relationships/image" Target="../media/image2047.png"/><Relationship Id="rId410" Type="http://schemas.openxmlformats.org/officeDocument/2006/relationships/image" Target="../media/image2108.png"/><Relationship Id="rId452" Type="http://schemas.openxmlformats.org/officeDocument/2006/relationships/image" Target="../media/image2129.png"/><Relationship Id="rId105" Type="http://schemas.openxmlformats.org/officeDocument/2006/relationships/image" Target="../media/image1956.png"/><Relationship Id="rId147" Type="http://schemas.openxmlformats.org/officeDocument/2006/relationships/image" Target="../media/image1977.png"/><Relationship Id="rId312" Type="http://schemas.openxmlformats.org/officeDocument/2006/relationships/customXml" Target="../ink/ink2104.xml"/><Relationship Id="rId354" Type="http://schemas.openxmlformats.org/officeDocument/2006/relationships/image" Target="../media/image2080.png"/><Relationship Id="rId51" Type="http://schemas.openxmlformats.org/officeDocument/2006/relationships/image" Target="../media/image1929.png"/><Relationship Id="rId93" Type="http://schemas.openxmlformats.org/officeDocument/2006/relationships/image" Target="../media/image1950.png"/><Relationship Id="rId189" Type="http://schemas.openxmlformats.org/officeDocument/2006/relationships/image" Target="../media/image1998.png"/><Relationship Id="rId396" Type="http://schemas.openxmlformats.org/officeDocument/2006/relationships/image" Target="../media/image2101.png"/><Relationship Id="rId214" Type="http://schemas.openxmlformats.org/officeDocument/2006/relationships/customXml" Target="../ink/ink2055.xml"/><Relationship Id="rId256" Type="http://schemas.openxmlformats.org/officeDocument/2006/relationships/customXml" Target="../ink/ink2076.xml"/><Relationship Id="rId298" Type="http://schemas.openxmlformats.org/officeDocument/2006/relationships/customXml" Target="../ink/ink2097.xml"/><Relationship Id="rId421" Type="http://schemas.openxmlformats.org/officeDocument/2006/relationships/customXml" Target="../ink/ink2159.xml"/><Relationship Id="rId463" Type="http://schemas.openxmlformats.org/officeDocument/2006/relationships/customXml" Target="../ink/ink2180.xml"/><Relationship Id="rId116" Type="http://schemas.openxmlformats.org/officeDocument/2006/relationships/customXml" Target="../ink/ink2006.xml"/><Relationship Id="rId137" Type="http://schemas.openxmlformats.org/officeDocument/2006/relationships/image" Target="../media/image1972.png"/><Relationship Id="rId158" Type="http://schemas.openxmlformats.org/officeDocument/2006/relationships/customXml" Target="../ink/ink2027.xml"/><Relationship Id="rId302" Type="http://schemas.openxmlformats.org/officeDocument/2006/relationships/customXml" Target="../ink/ink2099.xml"/><Relationship Id="rId323" Type="http://schemas.openxmlformats.org/officeDocument/2006/relationships/image" Target="../media/image2065.png"/><Relationship Id="rId344" Type="http://schemas.openxmlformats.org/officeDocument/2006/relationships/image" Target="../media/image2075.png"/><Relationship Id="rId20" Type="http://schemas.openxmlformats.org/officeDocument/2006/relationships/customXml" Target="../ink/ink1958.xml"/><Relationship Id="rId41" Type="http://schemas.openxmlformats.org/officeDocument/2006/relationships/image" Target="../media/image193.png"/><Relationship Id="rId62" Type="http://schemas.openxmlformats.org/officeDocument/2006/relationships/customXml" Target="../ink/ink1979.xml"/><Relationship Id="rId83" Type="http://schemas.openxmlformats.org/officeDocument/2006/relationships/image" Target="../media/image1945.png"/><Relationship Id="rId179" Type="http://schemas.openxmlformats.org/officeDocument/2006/relationships/image" Target="../media/image1993.png"/><Relationship Id="rId365" Type="http://schemas.openxmlformats.org/officeDocument/2006/relationships/customXml" Target="../ink/ink2131.xml"/><Relationship Id="rId386" Type="http://schemas.openxmlformats.org/officeDocument/2006/relationships/image" Target="../media/image2096.png"/><Relationship Id="rId190" Type="http://schemas.openxmlformats.org/officeDocument/2006/relationships/customXml" Target="../ink/ink2043.xml"/><Relationship Id="rId204" Type="http://schemas.openxmlformats.org/officeDocument/2006/relationships/customXml" Target="../ink/ink2050.xml"/><Relationship Id="rId225" Type="http://schemas.openxmlformats.org/officeDocument/2006/relationships/image" Target="../media/image2016.png"/><Relationship Id="rId246" Type="http://schemas.openxmlformats.org/officeDocument/2006/relationships/customXml" Target="../ink/ink2071.xml"/><Relationship Id="rId267" Type="http://schemas.openxmlformats.org/officeDocument/2006/relationships/image" Target="../media/image2037.png"/><Relationship Id="rId288" Type="http://schemas.openxmlformats.org/officeDocument/2006/relationships/customXml" Target="../ink/ink2092.xml"/><Relationship Id="rId411" Type="http://schemas.openxmlformats.org/officeDocument/2006/relationships/customXml" Target="../ink/ink2154.xml"/><Relationship Id="rId432" Type="http://schemas.openxmlformats.org/officeDocument/2006/relationships/image" Target="../media/image2119.png"/><Relationship Id="rId453" Type="http://schemas.openxmlformats.org/officeDocument/2006/relationships/customXml" Target="../ink/ink2175.xml"/><Relationship Id="rId474" Type="http://schemas.openxmlformats.org/officeDocument/2006/relationships/image" Target="../media/image2139.png"/><Relationship Id="rId106" Type="http://schemas.openxmlformats.org/officeDocument/2006/relationships/customXml" Target="../ink/ink2001.xml"/><Relationship Id="rId127" Type="http://schemas.openxmlformats.org/officeDocument/2006/relationships/image" Target="../media/image1967.png"/><Relationship Id="rId313" Type="http://schemas.openxmlformats.org/officeDocument/2006/relationships/image" Target="../media/image2060.png"/><Relationship Id="rId10" Type="http://schemas.openxmlformats.org/officeDocument/2006/relationships/customXml" Target="../ink/ink1953.xml"/><Relationship Id="rId31" Type="http://schemas.openxmlformats.org/officeDocument/2006/relationships/image" Target="../media/image1920.png"/><Relationship Id="rId52" Type="http://schemas.openxmlformats.org/officeDocument/2006/relationships/customXml" Target="../ink/ink1974.xml"/><Relationship Id="rId73" Type="http://schemas.openxmlformats.org/officeDocument/2006/relationships/image" Target="../media/image1940.png"/><Relationship Id="rId94" Type="http://schemas.openxmlformats.org/officeDocument/2006/relationships/customXml" Target="../ink/ink1995.xml"/><Relationship Id="rId148" Type="http://schemas.openxmlformats.org/officeDocument/2006/relationships/customXml" Target="../ink/ink2022.xml"/><Relationship Id="rId169" Type="http://schemas.openxmlformats.org/officeDocument/2006/relationships/image" Target="../media/image1988.png"/><Relationship Id="rId334" Type="http://schemas.openxmlformats.org/officeDocument/2006/relationships/image" Target="../media/image2070.png"/><Relationship Id="rId355" Type="http://schemas.openxmlformats.org/officeDocument/2006/relationships/customXml" Target="../ink/ink2126.xml"/><Relationship Id="rId376" Type="http://schemas.openxmlformats.org/officeDocument/2006/relationships/image" Target="../media/image2091.png"/><Relationship Id="rId397" Type="http://schemas.openxmlformats.org/officeDocument/2006/relationships/customXml" Target="../ink/ink2147.xml"/><Relationship Id="rId4" Type="http://schemas.openxmlformats.org/officeDocument/2006/relationships/customXml" Target="../ink/ink1950.xml"/><Relationship Id="rId180" Type="http://schemas.openxmlformats.org/officeDocument/2006/relationships/customXml" Target="../ink/ink2038.xml"/><Relationship Id="rId215" Type="http://schemas.openxmlformats.org/officeDocument/2006/relationships/image" Target="../media/image2011.png"/><Relationship Id="rId236" Type="http://schemas.openxmlformats.org/officeDocument/2006/relationships/customXml" Target="../ink/ink2066.xml"/><Relationship Id="rId257" Type="http://schemas.openxmlformats.org/officeDocument/2006/relationships/image" Target="../media/image2032.png"/><Relationship Id="rId278" Type="http://schemas.openxmlformats.org/officeDocument/2006/relationships/customXml" Target="../ink/ink2087.xml"/><Relationship Id="rId401" Type="http://schemas.openxmlformats.org/officeDocument/2006/relationships/customXml" Target="../ink/ink2149.xml"/><Relationship Id="rId422" Type="http://schemas.openxmlformats.org/officeDocument/2006/relationships/image" Target="../media/image2114.png"/><Relationship Id="rId443" Type="http://schemas.openxmlformats.org/officeDocument/2006/relationships/customXml" Target="../ink/ink2170.xml"/><Relationship Id="rId464" Type="http://schemas.openxmlformats.org/officeDocument/2006/relationships/image" Target="../media/image2135.png"/><Relationship Id="rId303" Type="http://schemas.openxmlformats.org/officeDocument/2006/relationships/image" Target="../media/image2055.png"/><Relationship Id="rId485" Type="http://schemas.openxmlformats.org/officeDocument/2006/relationships/customXml" Target="../ink/ink2191.xml"/><Relationship Id="rId42" Type="http://schemas.openxmlformats.org/officeDocument/2006/relationships/customXml" Target="../ink/ink1969.xml"/><Relationship Id="rId84" Type="http://schemas.openxmlformats.org/officeDocument/2006/relationships/customXml" Target="../ink/ink1990.xml"/><Relationship Id="rId138" Type="http://schemas.openxmlformats.org/officeDocument/2006/relationships/customXml" Target="../ink/ink2017.xml"/><Relationship Id="rId345" Type="http://schemas.openxmlformats.org/officeDocument/2006/relationships/customXml" Target="../ink/ink2121.xml"/><Relationship Id="rId387" Type="http://schemas.openxmlformats.org/officeDocument/2006/relationships/customXml" Target="../ink/ink2142.xml"/><Relationship Id="rId191" Type="http://schemas.openxmlformats.org/officeDocument/2006/relationships/image" Target="../media/image1999.png"/><Relationship Id="rId205" Type="http://schemas.openxmlformats.org/officeDocument/2006/relationships/image" Target="../media/image2006.png"/><Relationship Id="rId247" Type="http://schemas.openxmlformats.org/officeDocument/2006/relationships/image" Target="../media/image2027.png"/><Relationship Id="rId412" Type="http://schemas.openxmlformats.org/officeDocument/2006/relationships/image" Target="../media/image2109.png"/><Relationship Id="rId107" Type="http://schemas.openxmlformats.org/officeDocument/2006/relationships/image" Target="../media/image1957.png"/><Relationship Id="rId289" Type="http://schemas.openxmlformats.org/officeDocument/2006/relationships/image" Target="../media/image2048.png"/><Relationship Id="rId454" Type="http://schemas.openxmlformats.org/officeDocument/2006/relationships/image" Target="../media/image2130.png"/><Relationship Id="rId11" Type="http://schemas.openxmlformats.org/officeDocument/2006/relationships/image" Target="../media/image1910.png"/><Relationship Id="rId53" Type="http://schemas.openxmlformats.org/officeDocument/2006/relationships/image" Target="../media/image1930.png"/><Relationship Id="rId149" Type="http://schemas.openxmlformats.org/officeDocument/2006/relationships/image" Target="../media/image1978.png"/><Relationship Id="rId314" Type="http://schemas.openxmlformats.org/officeDocument/2006/relationships/customXml" Target="../ink/ink2105.xml"/><Relationship Id="rId356" Type="http://schemas.openxmlformats.org/officeDocument/2006/relationships/image" Target="../media/image2081.png"/><Relationship Id="rId398" Type="http://schemas.openxmlformats.org/officeDocument/2006/relationships/image" Target="../media/image2102.png"/><Relationship Id="rId95" Type="http://schemas.openxmlformats.org/officeDocument/2006/relationships/image" Target="../media/image1951.png"/><Relationship Id="rId160" Type="http://schemas.openxmlformats.org/officeDocument/2006/relationships/customXml" Target="../ink/ink2028.xml"/><Relationship Id="rId216" Type="http://schemas.openxmlformats.org/officeDocument/2006/relationships/customXml" Target="../ink/ink2056.xml"/><Relationship Id="rId423" Type="http://schemas.openxmlformats.org/officeDocument/2006/relationships/customXml" Target="../ink/ink2160.xml"/><Relationship Id="rId258" Type="http://schemas.openxmlformats.org/officeDocument/2006/relationships/customXml" Target="../ink/ink2077.xml"/><Relationship Id="rId465" Type="http://schemas.openxmlformats.org/officeDocument/2006/relationships/customXml" Target="../ink/ink2181.xml"/><Relationship Id="rId22" Type="http://schemas.openxmlformats.org/officeDocument/2006/relationships/customXml" Target="../ink/ink1959.xml"/><Relationship Id="rId64" Type="http://schemas.openxmlformats.org/officeDocument/2006/relationships/customXml" Target="../ink/ink1980.xml"/><Relationship Id="rId118" Type="http://schemas.openxmlformats.org/officeDocument/2006/relationships/customXml" Target="../ink/ink2007.xml"/><Relationship Id="rId325" Type="http://schemas.openxmlformats.org/officeDocument/2006/relationships/image" Target="../media/image2066.png"/><Relationship Id="rId367" Type="http://schemas.openxmlformats.org/officeDocument/2006/relationships/customXml" Target="../ink/ink2132.xml"/><Relationship Id="rId171" Type="http://schemas.openxmlformats.org/officeDocument/2006/relationships/image" Target="../media/image1989.png"/><Relationship Id="rId227" Type="http://schemas.openxmlformats.org/officeDocument/2006/relationships/image" Target="../media/image2017.png"/><Relationship Id="rId269" Type="http://schemas.openxmlformats.org/officeDocument/2006/relationships/image" Target="../media/image2038.png"/><Relationship Id="rId434" Type="http://schemas.openxmlformats.org/officeDocument/2006/relationships/image" Target="../media/image2120.png"/><Relationship Id="rId476" Type="http://schemas.openxmlformats.org/officeDocument/2006/relationships/image" Target="../media/image2140.png"/><Relationship Id="rId33" Type="http://schemas.openxmlformats.org/officeDocument/2006/relationships/image" Target="../media/image1921.png"/><Relationship Id="rId129" Type="http://schemas.openxmlformats.org/officeDocument/2006/relationships/image" Target="../media/image1968.png"/><Relationship Id="rId280" Type="http://schemas.openxmlformats.org/officeDocument/2006/relationships/customXml" Target="../ink/ink2088.xml"/><Relationship Id="rId336" Type="http://schemas.openxmlformats.org/officeDocument/2006/relationships/image" Target="../media/image2071.png"/><Relationship Id="rId75" Type="http://schemas.openxmlformats.org/officeDocument/2006/relationships/image" Target="../media/image1941.png"/><Relationship Id="rId140" Type="http://schemas.openxmlformats.org/officeDocument/2006/relationships/customXml" Target="../ink/ink2018.xml"/><Relationship Id="rId182" Type="http://schemas.openxmlformats.org/officeDocument/2006/relationships/customXml" Target="../ink/ink2039.xml"/><Relationship Id="rId378" Type="http://schemas.openxmlformats.org/officeDocument/2006/relationships/image" Target="../media/image2092.png"/><Relationship Id="rId403" Type="http://schemas.openxmlformats.org/officeDocument/2006/relationships/customXml" Target="../ink/ink2150.xml"/><Relationship Id="rId6" Type="http://schemas.openxmlformats.org/officeDocument/2006/relationships/customXml" Target="../ink/ink1951.xml"/><Relationship Id="rId238" Type="http://schemas.openxmlformats.org/officeDocument/2006/relationships/customXml" Target="../ink/ink2067.xml"/><Relationship Id="rId445" Type="http://schemas.openxmlformats.org/officeDocument/2006/relationships/customXml" Target="../ink/ink2171.xml"/><Relationship Id="rId291" Type="http://schemas.openxmlformats.org/officeDocument/2006/relationships/image" Target="../media/image2049.png"/><Relationship Id="rId305" Type="http://schemas.openxmlformats.org/officeDocument/2006/relationships/image" Target="../media/image2056.png"/><Relationship Id="rId347" Type="http://schemas.openxmlformats.org/officeDocument/2006/relationships/customXml" Target="../ink/ink2122.xml"/><Relationship Id="rId44" Type="http://schemas.openxmlformats.org/officeDocument/2006/relationships/customXml" Target="../ink/ink1970.xml"/><Relationship Id="rId86" Type="http://schemas.openxmlformats.org/officeDocument/2006/relationships/customXml" Target="../ink/ink1991.xml"/><Relationship Id="rId151" Type="http://schemas.openxmlformats.org/officeDocument/2006/relationships/image" Target="../media/image1979.png"/><Relationship Id="rId389" Type="http://schemas.openxmlformats.org/officeDocument/2006/relationships/customXml" Target="../ink/ink2143.xml"/><Relationship Id="rId193" Type="http://schemas.openxmlformats.org/officeDocument/2006/relationships/image" Target="../media/image2000.png"/><Relationship Id="rId207" Type="http://schemas.openxmlformats.org/officeDocument/2006/relationships/image" Target="../media/image2007.png"/><Relationship Id="rId249" Type="http://schemas.openxmlformats.org/officeDocument/2006/relationships/image" Target="../media/image2028.png"/><Relationship Id="rId414" Type="http://schemas.openxmlformats.org/officeDocument/2006/relationships/image" Target="../media/image2110.png"/><Relationship Id="rId456" Type="http://schemas.openxmlformats.org/officeDocument/2006/relationships/image" Target="../media/image2131.png"/><Relationship Id="rId13" Type="http://schemas.openxmlformats.org/officeDocument/2006/relationships/image" Target="../media/image1911.png"/><Relationship Id="rId109" Type="http://schemas.openxmlformats.org/officeDocument/2006/relationships/image" Target="../media/image1958.png"/><Relationship Id="rId260" Type="http://schemas.openxmlformats.org/officeDocument/2006/relationships/customXml" Target="../ink/ink2078.xml"/><Relationship Id="rId316" Type="http://schemas.openxmlformats.org/officeDocument/2006/relationships/customXml" Target="../ink/ink2106.xml"/><Relationship Id="rId55" Type="http://schemas.openxmlformats.org/officeDocument/2006/relationships/image" Target="../media/image1931.png"/><Relationship Id="rId97" Type="http://schemas.openxmlformats.org/officeDocument/2006/relationships/image" Target="../media/image1952.png"/><Relationship Id="rId120" Type="http://schemas.openxmlformats.org/officeDocument/2006/relationships/customXml" Target="../ink/ink2008.xml"/><Relationship Id="rId358" Type="http://schemas.openxmlformats.org/officeDocument/2006/relationships/image" Target="../media/image2082.png"/><Relationship Id="rId162" Type="http://schemas.openxmlformats.org/officeDocument/2006/relationships/customXml" Target="../ink/ink2029.xml"/><Relationship Id="rId218" Type="http://schemas.openxmlformats.org/officeDocument/2006/relationships/customXml" Target="../ink/ink2057.xml"/><Relationship Id="rId425" Type="http://schemas.openxmlformats.org/officeDocument/2006/relationships/customXml" Target="../ink/ink2161.xml"/><Relationship Id="rId467" Type="http://schemas.openxmlformats.org/officeDocument/2006/relationships/customXml" Target="../ink/ink2182.xml"/><Relationship Id="rId271" Type="http://schemas.openxmlformats.org/officeDocument/2006/relationships/image" Target="../media/image2039.png"/><Relationship Id="rId24" Type="http://schemas.openxmlformats.org/officeDocument/2006/relationships/customXml" Target="../ink/ink1960.xml"/><Relationship Id="rId66" Type="http://schemas.openxmlformats.org/officeDocument/2006/relationships/customXml" Target="../ink/ink1981.xml"/><Relationship Id="rId131" Type="http://schemas.openxmlformats.org/officeDocument/2006/relationships/image" Target="../media/image1969.png"/><Relationship Id="rId327" Type="http://schemas.openxmlformats.org/officeDocument/2006/relationships/image" Target="../media/image2067.png"/><Relationship Id="rId369" Type="http://schemas.openxmlformats.org/officeDocument/2006/relationships/customXml" Target="../ink/ink2133.xml"/><Relationship Id="rId173" Type="http://schemas.openxmlformats.org/officeDocument/2006/relationships/image" Target="../media/image1990.png"/><Relationship Id="rId229" Type="http://schemas.openxmlformats.org/officeDocument/2006/relationships/image" Target="../media/image2018.png"/><Relationship Id="rId380" Type="http://schemas.openxmlformats.org/officeDocument/2006/relationships/image" Target="../media/image2093.png"/><Relationship Id="rId436" Type="http://schemas.openxmlformats.org/officeDocument/2006/relationships/image" Target="../media/image2121.png"/><Relationship Id="rId240" Type="http://schemas.openxmlformats.org/officeDocument/2006/relationships/customXml" Target="../ink/ink2068.xml"/><Relationship Id="rId478" Type="http://schemas.openxmlformats.org/officeDocument/2006/relationships/image" Target="../media/image2141.png"/><Relationship Id="rId35" Type="http://schemas.openxmlformats.org/officeDocument/2006/relationships/image" Target="../media/image1922.png"/><Relationship Id="rId77" Type="http://schemas.openxmlformats.org/officeDocument/2006/relationships/image" Target="../media/image1942.png"/><Relationship Id="rId100" Type="http://schemas.openxmlformats.org/officeDocument/2006/relationships/customXml" Target="../ink/ink1998.xml"/><Relationship Id="rId282" Type="http://schemas.openxmlformats.org/officeDocument/2006/relationships/customXml" Target="../ink/ink2089.xml"/><Relationship Id="rId338" Type="http://schemas.openxmlformats.org/officeDocument/2006/relationships/image" Target="../media/image2072.png"/><Relationship Id="rId8" Type="http://schemas.openxmlformats.org/officeDocument/2006/relationships/customXml" Target="../ink/ink1952.xml"/><Relationship Id="rId142" Type="http://schemas.openxmlformats.org/officeDocument/2006/relationships/customXml" Target="../ink/ink2019.xml"/><Relationship Id="rId184" Type="http://schemas.openxmlformats.org/officeDocument/2006/relationships/customXml" Target="../ink/ink2040.xml"/><Relationship Id="rId391" Type="http://schemas.openxmlformats.org/officeDocument/2006/relationships/customXml" Target="../ink/ink2144.xml"/><Relationship Id="rId405" Type="http://schemas.openxmlformats.org/officeDocument/2006/relationships/customXml" Target="../ink/ink2151.xml"/><Relationship Id="rId447" Type="http://schemas.openxmlformats.org/officeDocument/2006/relationships/customXml" Target="../ink/ink2172.xml"/><Relationship Id="rId251" Type="http://schemas.openxmlformats.org/officeDocument/2006/relationships/image" Target="../media/image2029.png"/><Relationship Id="rId46" Type="http://schemas.openxmlformats.org/officeDocument/2006/relationships/customXml" Target="../ink/ink1971.xml"/><Relationship Id="rId293" Type="http://schemas.openxmlformats.org/officeDocument/2006/relationships/image" Target="../media/image2050.png"/><Relationship Id="rId307" Type="http://schemas.openxmlformats.org/officeDocument/2006/relationships/image" Target="../media/image2057.png"/><Relationship Id="rId349" Type="http://schemas.openxmlformats.org/officeDocument/2006/relationships/customXml" Target="../ink/ink2123.xml"/><Relationship Id="rId88" Type="http://schemas.openxmlformats.org/officeDocument/2006/relationships/customXml" Target="../ink/ink1992.xml"/><Relationship Id="rId111" Type="http://schemas.openxmlformats.org/officeDocument/2006/relationships/image" Target="../media/image1959.png"/><Relationship Id="rId153" Type="http://schemas.openxmlformats.org/officeDocument/2006/relationships/image" Target="../media/image1980.png"/><Relationship Id="rId195" Type="http://schemas.openxmlformats.org/officeDocument/2006/relationships/image" Target="../media/image2001.png"/><Relationship Id="rId209" Type="http://schemas.openxmlformats.org/officeDocument/2006/relationships/image" Target="../media/image2008.png"/><Relationship Id="rId360" Type="http://schemas.openxmlformats.org/officeDocument/2006/relationships/image" Target="../media/image2083.png"/><Relationship Id="rId416" Type="http://schemas.openxmlformats.org/officeDocument/2006/relationships/image" Target="../media/image2111.png"/><Relationship Id="rId220" Type="http://schemas.openxmlformats.org/officeDocument/2006/relationships/customXml" Target="../ink/ink2058.xml"/><Relationship Id="rId458" Type="http://schemas.openxmlformats.org/officeDocument/2006/relationships/image" Target="../media/image2132.png"/><Relationship Id="rId15" Type="http://schemas.openxmlformats.org/officeDocument/2006/relationships/image" Target="../media/image1912.png"/><Relationship Id="rId57" Type="http://schemas.openxmlformats.org/officeDocument/2006/relationships/image" Target="../media/image1932.png"/><Relationship Id="rId262" Type="http://schemas.openxmlformats.org/officeDocument/2006/relationships/customXml" Target="../ink/ink2079.xml"/><Relationship Id="rId318" Type="http://schemas.openxmlformats.org/officeDocument/2006/relationships/customXml" Target="../ink/ink2107.xml"/><Relationship Id="rId99" Type="http://schemas.openxmlformats.org/officeDocument/2006/relationships/image" Target="../media/image1953.png"/><Relationship Id="rId122" Type="http://schemas.openxmlformats.org/officeDocument/2006/relationships/customXml" Target="../ink/ink2009.xml"/><Relationship Id="rId164" Type="http://schemas.openxmlformats.org/officeDocument/2006/relationships/customXml" Target="../ink/ink2030.xml"/><Relationship Id="rId371" Type="http://schemas.openxmlformats.org/officeDocument/2006/relationships/customXml" Target="../ink/ink2134.xml"/><Relationship Id="rId427" Type="http://schemas.openxmlformats.org/officeDocument/2006/relationships/customXml" Target="../ink/ink2162.xml"/><Relationship Id="rId469" Type="http://schemas.openxmlformats.org/officeDocument/2006/relationships/customXml" Target="../ink/ink2183.xml"/><Relationship Id="rId26" Type="http://schemas.openxmlformats.org/officeDocument/2006/relationships/customXml" Target="../ink/ink1961.xml"/><Relationship Id="rId231" Type="http://schemas.openxmlformats.org/officeDocument/2006/relationships/image" Target="../media/image2019.png"/><Relationship Id="rId273" Type="http://schemas.openxmlformats.org/officeDocument/2006/relationships/image" Target="../media/image2040.png"/><Relationship Id="rId329" Type="http://schemas.openxmlformats.org/officeDocument/2006/relationships/image" Target="../media/image2068.png"/><Relationship Id="rId480" Type="http://schemas.openxmlformats.org/officeDocument/2006/relationships/image" Target="../media/image2142.png"/><Relationship Id="rId68" Type="http://schemas.openxmlformats.org/officeDocument/2006/relationships/customXml" Target="../ink/ink1982.xml"/><Relationship Id="rId133" Type="http://schemas.openxmlformats.org/officeDocument/2006/relationships/image" Target="../media/image1970.png"/><Relationship Id="rId175" Type="http://schemas.openxmlformats.org/officeDocument/2006/relationships/image" Target="../media/image1991.png"/><Relationship Id="rId340" Type="http://schemas.openxmlformats.org/officeDocument/2006/relationships/image" Target="../media/image2073.png"/><Relationship Id="rId200" Type="http://schemas.openxmlformats.org/officeDocument/2006/relationships/customXml" Target="../ink/ink2048.xml"/><Relationship Id="rId382" Type="http://schemas.openxmlformats.org/officeDocument/2006/relationships/image" Target="../media/image2094.png"/><Relationship Id="rId438" Type="http://schemas.openxmlformats.org/officeDocument/2006/relationships/image" Target="../media/image2122.png"/><Relationship Id="rId242" Type="http://schemas.openxmlformats.org/officeDocument/2006/relationships/customXml" Target="../ink/ink2069.xml"/><Relationship Id="rId284" Type="http://schemas.openxmlformats.org/officeDocument/2006/relationships/customXml" Target="../ink/ink2090.xml"/><Relationship Id="rId37" Type="http://schemas.openxmlformats.org/officeDocument/2006/relationships/image" Target="../media/image1923.png"/><Relationship Id="rId79" Type="http://schemas.openxmlformats.org/officeDocument/2006/relationships/image" Target="../media/image1943.png"/><Relationship Id="rId102" Type="http://schemas.openxmlformats.org/officeDocument/2006/relationships/customXml" Target="../ink/ink1999.xml"/><Relationship Id="rId144" Type="http://schemas.openxmlformats.org/officeDocument/2006/relationships/customXml" Target="../ink/ink2020.xml"/><Relationship Id="rId90" Type="http://schemas.openxmlformats.org/officeDocument/2006/relationships/customXml" Target="../ink/ink1993.xml"/><Relationship Id="rId186" Type="http://schemas.openxmlformats.org/officeDocument/2006/relationships/customXml" Target="../ink/ink2041.xml"/><Relationship Id="rId351" Type="http://schemas.openxmlformats.org/officeDocument/2006/relationships/customXml" Target="../ink/ink2124.xml"/><Relationship Id="rId393" Type="http://schemas.openxmlformats.org/officeDocument/2006/relationships/customXml" Target="../ink/ink2145.xml"/><Relationship Id="rId407" Type="http://schemas.openxmlformats.org/officeDocument/2006/relationships/customXml" Target="../ink/ink2152.xml"/><Relationship Id="rId449" Type="http://schemas.openxmlformats.org/officeDocument/2006/relationships/customXml" Target="../ink/ink2173.xml"/><Relationship Id="rId211" Type="http://schemas.openxmlformats.org/officeDocument/2006/relationships/image" Target="../media/image2009.png"/><Relationship Id="rId253" Type="http://schemas.openxmlformats.org/officeDocument/2006/relationships/image" Target="../media/image2030.png"/><Relationship Id="rId295" Type="http://schemas.openxmlformats.org/officeDocument/2006/relationships/image" Target="../media/image2051.png"/><Relationship Id="rId309" Type="http://schemas.openxmlformats.org/officeDocument/2006/relationships/image" Target="../media/image2058.png"/><Relationship Id="rId460" Type="http://schemas.openxmlformats.org/officeDocument/2006/relationships/image" Target="../media/image2133.png"/><Relationship Id="rId48" Type="http://schemas.openxmlformats.org/officeDocument/2006/relationships/customXml" Target="../ink/ink1972.xml"/><Relationship Id="rId113" Type="http://schemas.openxmlformats.org/officeDocument/2006/relationships/image" Target="../media/image1960.png"/><Relationship Id="rId320" Type="http://schemas.openxmlformats.org/officeDocument/2006/relationships/customXml" Target="../ink/ink2108.xml"/><Relationship Id="rId155" Type="http://schemas.openxmlformats.org/officeDocument/2006/relationships/image" Target="../media/image1981.png"/><Relationship Id="rId197" Type="http://schemas.openxmlformats.org/officeDocument/2006/relationships/image" Target="../media/image2002.png"/><Relationship Id="rId362" Type="http://schemas.openxmlformats.org/officeDocument/2006/relationships/image" Target="../media/image2084.png"/><Relationship Id="rId418" Type="http://schemas.openxmlformats.org/officeDocument/2006/relationships/image" Target="../media/image2112.png"/><Relationship Id="rId222" Type="http://schemas.openxmlformats.org/officeDocument/2006/relationships/customXml" Target="../ink/ink2059.xml"/><Relationship Id="rId264" Type="http://schemas.openxmlformats.org/officeDocument/2006/relationships/customXml" Target="../ink/ink2080.xml"/><Relationship Id="rId471" Type="http://schemas.openxmlformats.org/officeDocument/2006/relationships/customXml" Target="../ink/ink2184.xml"/><Relationship Id="rId17" Type="http://schemas.openxmlformats.org/officeDocument/2006/relationships/image" Target="../media/image1913.png"/><Relationship Id="rId59" Type="http://schemas.openxmlformats.org/officeDocument/2006/relationships/image" Target="../media/image1933.png"/><Relationship Id="rId124" Type="http://schemas.openxmlformats.org/officeDocument/2006/relationships/customXml" Target="../ink/ink2010.xml"/><Relationship Id="rId70" Type="http://schemas.openxmlformats.org/officeDocument/2006/relationships/customXml" Target="../ink/ink1983.xml"/><Relationship Id="rId166" Type="http://schemas.openxmlformats.org/officeDocument/2006/relationships/customXml" Target="../ink/ink2031.xml"/><Relationship Id="rId331" Type="http://schemas.openxmlformats.org/officeDocument/2006/relationships/image" Target="../media/image2069.png"/><Relationship Id="rId373" Type="http://schemas.openxmlformats.org/officeDocument/2006/relationships/customXml" Target="../ink/ink2135.xml"/><Relationship Id="rId429" Type="http://schemas.openxmlformats.org/officeDocument/2006/relationships/customXml" Target="../ink/ink2163.xml"/><Relationship Id="rId1" Type="http://schemas.openxmlformats.org/officeDocument/2006/relationships/slideLayout" Target="../slideLayouts/slideLayout7.xml"/><Relationship Id="rId233" Type="http://schemas.openxmlformats.org/officeDocument/2006/relationships/image" Target="../media/image2020.png"/><Relationship Id="rId440" Type="http://schemas.openxmlformats.org/officeDocument/2006/relationships/image" Target="../media/image2123.png"/><Relationship Id="rId28" Type="http://schemas.openxmlformats.org/officeDocument/2006/relationships/customXml" Target="../ink/ink1962.xml"/><Relationship Id="rId275" Type="http://schemas.openxmlformats.org/officeDocument/2006/relationships/image" Target="../media/image2041.png"/><Relationship Id="rId300" Type="http://schemas.openxmlformats.org/officeDocument/2006/relationships/customXml" Target="../ink/ink2098.xml"/><Relationship Id="rId482" Type="http://schemas.openxmlformats.org/officeDocument/2006/relationships/image" Target="../media/image2143.png"/><Relationship Id="rId81" Type="http://schemas.openxmlformats.org/officeDocument/2006/relationships/image" Target="../media/image1944.png"/><Relationship Id="rId135" Type="http://schemas.openxmlformats.org/officeDocument/2006/relationships/image" Target="../media/image1971.png"/><Relationship Id="rId177" Type="http://schemas.openxmlformats.org/officeDocument/2006/relationships/image" Target="../media/image1992.png"/><Relationship Id="rId342" Type="http://schemas.openxmlformats.org/officeDocument/2006/relationships/image" Target="../media/image2074.png"/><Relationship Id="rId384" Type="http://schemas.openxmlformats.org/officeDocument/2006/relationships/image" Target="../media/image2095.png"/><Relationship Id="rId202" Type="http://schemas.openxmlformats.org/officeDocument/2006/relationships/customXml" Target="../ink/ink2049.xml"/><Relationship Id="rId244" Type="http://schemas.openxmlformats.org/officeDocument/2006/relationships/customXml" Target="../ink/ink2070.xml"/><Relationship Id="rId39" Type="http://schemas.openxmlformats.org/officeDocument/2006/relationships/image" Target="../media/image1924.png"/><Relationship Id="rId286" Type="http://schemas.openxmlformats.org/officeDocument/2006/relationships/customXml" Target="../ink/ink2091.xml"/><Relationship Id="rId451" Type="http://schemas.openxmlformats.org/officeDocument/2006/relationships/customXml" Target="../ink/ink2174.xml"/><Relationship Id="rId50" Type="http://schemas.openxmlformats.org/officeDocument/2006/relationships/customXml" Target="../ink/ink1973.xml"/><Relationship Id="rId104" Type="http://schemas.openxmlformats.org/officeDocument/2006/relationships/customXml" Target="../ink/ink2000.xml"/><Relationship Id="rId146" Type="http://schemas.openxmlformats.org/officeDocument/2006/relationships/customXml" Target="../ink/ink2021.xml"/><Relationship Id="rId188" Type="http://schemas.openxmlformats.org/officeDocument/2006/relationships/customXml" Target="../ink/ink2042.xml"/><Relationship Id="rId311" Type="http://schemas.openxmlformats.org/officeDocument/2006/relationships/image" Target="../media/image2059.png"/><Relationship Id="rId353" Type="http://schemas.openxmlformats.org/officeDocument/2006/relationships/customXml" Target="../ink/ink2125.xml"/><Relationship Id="rId395" Type="http://schemas.openxmlformats.org/officeDocument/2006/relationships/customXml" Target="../ink/ink2146.xml"/><Relationship Id="rId409" Type="http://schemas.openxmlformats.org/officeDocument/2006/relationships/customXml" Target="../ink/ink2153.xml"/><Relationship Id="rId92" Type="http://schemas.openxmlformats.org/officeDocument/2006/relationships/customXml" Target="../ink/ink1994.xml"/><Relationship Id="rId213" Type="http://schemas.openxmlformats.org/officeDocument/2006/relationships/image" Target="../media/image2010.png"/><Relationship Id="rId420" Type="http://schemas.openxmlformats.org/officeDocument/2006/relationships/image" Target="../media/image2113.png"/><Relationship Id="rId255" Type="http://schemas.openxmlformats.org/officeDocument/2006/relationships/image" Target="../media/image2031.png"/><Relationship Id="rId297" Type="http://schemas.openxmlformats.org/officeDocument/2006/relationships/image" Target="../media/image2052.png"/><Relationship Id="rId462" Type="http://schemas.openxmlformats.org/officeDocument/2006/relationships/image" Target="../media/image2134.png"/><Relationship Id="rId115" Type="http://schemas.openxmlformats.org/officeDocument/2006/relationships/image" Target="../media/image1961.png"/><Relationship Id="rId157" Type="http://schemas.openxmlformats.org/officeDocument/2006/relationships/image" Target="../media/image1982.png"/><Relationship Id="rId322" Type="http://schemas.openxmlformats.org/officeDocument/2006/relationships/customXml" Target="../ink/ink2109.xml"/><Relationship Id="rId364" Type="http://schemas.openxmlformats.org/officeDocument/2006/relationships/image" Target="../media/image2085.png"/><Relationship Id="rId61" Type="http://schemas.openxmlformats.org/officeDocument/2006/relationships/image" Target="../media/image1934.png"/><Relationship Id="rId199" Type="http://schemas.openxmlformats.org/officeDocument/2006/relationships/image" Target="../media/image2003.png"/><Relationship Id="rId19" Type="http://schemas.openxmlformats.org/officeDocument/2006/relationships/image" Target="../media/image1914.png"/><Relationship Id="rId224" Type="http://schemas.openxmlformats.org/officeDocument/2006/relationships/customXml" Target="../ink/ink2060.xml"/><Relationship Id="rId266" Type="http://schemas.openxmlformats.org/officeDocument/2006/relationships/customXml" Target="../ink/ink2081.xml"/><Relationship Id="rId431" Type="http://schemas.openxmlformats.org/officeDocument/2006/relationships/customXml" Target="../ink/ink2164.xml"/><Relationship Id="rId473" Type="http://schemas.openxmlformats.org/officeDocument/2006/relationships/customXml" Target="../ink/ink2185.xml"/><Relationship Id="rId30" Type="http://schemas.openxmlformats.org/officeDocument/2006/relationships/customXml" Target="../ink/ink1963.xml"/><Relationship Id="rId126" Type="http://schemas.openxmlformats.org/officeDocument/2006/relationships/customXml" Target="../ink/ink2011.xml"/><Relationship Id="rId168" Type="http://schemas.openxmlformats.org/officeDocument/2006/relationships/customXml" Target="../ink/ink2032.xml"/><Relationship Id="rId333" Type="http://schemas.openxmlformats.org/officeDocument/2006/relationships/customXml" Target="../ink/ink2115.xml"/><Relationship Id="rId72" Type="http://schemas.openxmlformats.org/officeDocument/2006/relationships/customXml" Target="../ink/ink1984.xml"/><Relationship Id="rId375" Type="http://schemas.openxmlformats.org/officeDocument/2006/relationships/customXml" Target="../ink/ink2136.xml"/><Relationship Id="rId3" Type="http://schemas.openxmlformats.org/officeDocument/2006/relationships/image" Target="../media/image247.emf"/><Relationship Id="rId235" Type="http://schemas.openxmlformats.org/officeDocument/2006/relationships/image" Target="../media/image2021.png"/><Relationship Id="rId277" Type="http://schemas.openxmlformats.org/officeDocument/2006/relationships/image" Target="../media/image2042.png"/><Relationship Id="rId400" Type="http://schemas.openxmlformats.org/officeDocument/2006/relationships/image" Target="../media/image2103.png"/><Relationship Id="rId442" Type="http://schemas.openxmlformats.org/officeDocument/2006/relationships/image" Target="../media/image2124.png"/><Relationship Id="rId484" Type="http://schemas.openxmlformats.org/officeDocument/2006/relationships/image" Target="../media/image2144.png"/></Relationships>
</file>

<file path=ppt/slides/_rels/slide13.xml.rels><?xml version="1.0" encoding="UTF-8" standalone="yes"?>
<Relationships xmlns="http://schemas.openxmlformats.org/package/2006/relationships"><Relationship Id="rId117" Type="http://schemas.openxmlformats.org/officeDocument/2006/relationships/image" Target="../media/image2197.png"/><Relationship Id="rId21" Type="http://schemas.openxmlformats.org/officeDocument/2006/relationships/image" Target="../media/image2151.png"/><Relationship Id="rId324" Type="http://schemas.openxmlformats.org/officeDocument/2006/relationships/customXml" Target="../ink/ink2349.xml"/><Relationship Id="rId531" Type="http://schemas.openxmlformats.org/officeDocument/2006/relationships/image" Target="../media/image2404.png"/><Relationship Id="rId170" Type="http://schemas.openxmlformats.org/officeDocument/2006/relationships/customXml" Target="../ink/ink2272.xml"/><Relationship Id="rId268" Type="http://schemas.openxmlformats.org/officeDocument/2006/relationships/customXml" Target="../ink/ink2321.xml"/><Relationship Id="rId475" Type="http://schemas.openxmlformats.org/officeDocument/2006/relationships/image" Target="../media/image2376.png"/><Relationship Id="rId32" Type="http://schemas.openxmlformats.org/officeDocument/2006/relationships/customXml" Target="../ink/ink2203.xml"/><Relationship Id="rId128" Type="http://schemas.openxmlformats.org/officeDocument/2006/relationships/customXml" Target="../ink/ink2251.xml"/><Relationship Id="rId335" Type="http://schemas.openxmlformats.org/officeDocument/2006/relationships/image" Target="../media/image2306.png"/><Relationship Id="rId542" Type="http://schemas.openxmlformats.org/officeDocument/2006/relationships/customXml" Target="../ink/ink2458.xml"/><Relationship Id="rId181" Type="http://schemas.openxmlformats.org/officeDocument/2006/relationships/image" Target="../media/image2229.png"/><Relationship Id="rId402" Type="http://schemas.openxmlformats.org/officeDocument/2006/relationships/customXml" Target="../ink/ink2388.xml"/><Relationship Id="rId279" Type="http://schemas.openxmlformats.org/officeDocument/2006/relationships/image" Target="../media/image2278.png"/><Relationship Id="rId486" Type="http://schemas.openxmlformats.org/officeDocument/2006/relationships/customXml" Target="../ink/ink2430.xml"/><Relationship Id="rId43" Type="http://schemas.openxmlformats.org/officeDocument/2006/relationships/image" Target="../media/image2161.png"/><Relationship Id="rId139" Type="http://schemas.openxmlformats.org/officeDocument/2006/relationships/image" Target="../media/image2208.png"/><Relationship Id="rId346" Type="http://schemas.openxmlformats.org/officeDocument/2006/relationships/customXml" Target="../ink/ink2360.xml"/><Relationship Id="rId553" Type="http://schemas.openxmlformats.org/officeDocument/2006/relationships/customXml" Target="../ink/ink2464.xml"/><Relationship Id="rId192" Type="http://schemas.openxmlformats.org/officeDocument/2006/relationships/customXml" Target="../ink/ink2283.xml"/><Relationship Id="rId206" Type="http://schemas.openxmlformats.org/officeDocument/2006/relationships/customXml" Target="../ink/ink2290.xml"/><Relationship Id="rId413" Type="http://schemas.openxmlformats.org/officeDocument/2006/relationships/image" Target="../media/image2345.png"/><Relationship Id="rId497" Type="http://schemas.openxmlformats.org/officeDocument/2006/relationships/image" Target="../media/image2387.png"/><Relationship Id="rId357" Type="http://schemas.openxmlformats.org/officeDocument/2006/relationships/image" Target="../media/image2317.png"/><Relationship Id="rId54" Type="http://schemas.openxmlformats.org/officeDocument/2006/relationships/customXml" Target="../ink/ink2214.xml"/><Relationship Id="rId217" Type="http://schemas.openxmlformats.org/officeDocument/2006/relationships/image" Target="../media/image2247.png"/><Relationship Id="rId564" Type="http://schemas.openxmlformats.org/officeDocument/2006/relationships/image" Target="../media/image2420.png"/><Relationship Id="rId424" Type="http://schemas.openxmlformats.org/officeDocument/2006/relationships/customXml" Target="../ink/ink2399.xml"/><Relationship Id="rId270" Type="http://schemas.openxmlformats.org/officeDocument/2006/relationships/customXml" Target="../ink/ink2322.xml"/><Relationship Id="rId65" Type="http://schemas.openxmlformats.org/officeDocument/2006/relationships/image" Target="../media/image2172.png"/><Relationship Id="rId130" Type="http://schemas.openxmlformats.org/officeDocument/2006/relationships/customXml" Target="../ink/ink2252.xml"/><Relationship Id="rId368" Type="http://schemas.openxmlformats.org/officeDocument/2006/relationships/customXml" Target="../ink/ink2371.xml"/><Relationship Id="rId575" Type="http://schemas.openxmlformats.org/officeDocument/2006/relationships/customXml" Target="../ink/ink2475.xml"/><Relationship Id="rId228" Type="http://schemas.openxmlformats.org/officeDocument/2006/relationships/customXml" Target="../ink/ink2301.xml"/><Relationship Id="rId435" Type="http://schemas.openxmlformats.org/officeDocument/2006/relationships/image" Target="../media/image2356.png"/><Relationship Id="rId281" Type="http://schemas.openxmlformats.org/officeDocument/2006/relationships/image" Target="../media/image2279.png"/><Relationship Id="rId502" Type="http://schemas.openxmlformats.org/officeDocument/2006/relationships/customXml" Target="../ink/ink2438.xml"/><Relationship Id="rId76" Type="http://schemas.openxmlformats.org/officeDocument/2006/relationships/customXml" Target="../ink/ink2225.xml"/><Relationship Id="rId141" Type="http://schemas.openxmlformats.org/officeDocument/2006/relationships/image" Target="../media/image2209.png"/><Relationship Id="rId379" Type="http://schemas.openxmlformats.org/officeDocument/2006/relationships/image" Target="../media/image2328.png"/><Relationship Id="rId7" Type="http://schemas.openxmlformats.org/officeDocument/2006/relationships/image" Target="../media/image8100.png"/><Relationship Id="rId183" Type="http://schemas.openxmlformats.org/officeDocument/2006/relationships/image" Target="../media/image2230.png"/><Relationship Id="rId239" Type="http://schemas.openxmlformats.org/officeDocument/2006/relationships/image" Target="../media/image2258.png"/><Relationship Id="rId390" Type="http://schemas.openxmlformats.org/officeDocument/2006/relationships/customXml" Target="../ink/ink2382.xml"/><Relationship Id="rId404" Type="http://schemas.openxmlformats.org/officeDocument/2006/relationships/customXml" Target="../ink/ink2389.xml"/><Relationship Id="rId446" Type="http://schemas.openxmlformats.org/officeDocument/2006/relationships/customXml" Target="../ink/ink2410.xml"/><Relationship Id="rId250" Type="http://schemas.openxmlformats.org/officeDocument/2006/relationships/customXml" Target="../ink/ink2312.xml"/><Relationship Id="rId292" Type="http://schemas.openxmlformats.org/officeDocument/2006/relationships/customXml" Target="../ink/ink2333.xml"/><Relationship Id="rId306" Type="http://schemas.openxmlformats.org/officeDocument/2006/relationships/customXml" Target="../ink/ink2340.xml"/><Relationship Id="rId488" Type="http://schemas.openxmlformats.org/officeDocument/2006/relationships/customXml" Target="../ink/ink2431.xml"/><Relationship Id="rId45" Type="http://schemas.openxmlformats.org/officeDocument/2006/relationships/image" Target="../media/image2162.png"/><Relationship Id="rId87" Type="http://schemas.openxmlformats.org/officeDocument/2006/relationships/image" Target="../media/image2183.png"/><Relationship Id="rId110" Type="http://schemas.openxmlformats.org/officeDocument/2006/relationships/customXml" Target="../ink/ink2242.xml"/><Relationship Id="rId348" Type="http://schemas.openxmlformats.org/officeDocument/2006/relationships/customXml" Target="../ink/ink2361.xml"/><Relationship Id="rId513" Type="http://schemas.openxmlformats.org/officeDocument/2006/relationships/image" Target="../media/image2395.png"/><Relationship Id="rId555" Type="http://schemas.openxmlformats.org/officeDocument/2006/relationships/customXml" Target="../ink/ink2465.xml"/><Relationship Id="rId152" Type="http://schemas.openxmlformats.org/officeDocument/2006/relationships/customXml" Target="../ink/ink2263.xml"/><Relationship Id="rId194" Type="http://schemas.openxmlformats.org/officeDocument/2006/relationships/customXml" Target="../ink/ink2284.xml"/><Relationship Id="rId208" Type="http://schemas.openxmlformats.org/officeDocument/2006/relationships/customXml" Target="../ink/ink2291.xml"/><Relationship Id="rId415" Type="http://schemas.openxmlformats.org/officeDocument/2006/relationships/image" Target="../media/image2346.png"/><Relationship Id="rId457" Type="http://schemas.openxmlformats.org/officeDocument/2006/relationships/image" Target="../media/image2367.png"/><Relationship Id="rId261" Type="http://schemas.openxmlformats.org/officeDocument/2006/relationships/image" Target="../media/image2269.png"/><Relationship Id="rId499" Type="http://schemas.openxmlformats.org/officeDocument/2006/relationships/image" Target="../media/image2388.png"/><Relationship Id="rId14" Type="http://schemas.openxmlformats.org/officeDocument/2006/relationships/customXml" Target="../ink/ink2194.xml"/><Relationship Id="rId56" Type="http://schemas.openxmlformats.org/officeDocument/2006/relationships/customXml" Target="../ink/ink2215.xml"/><Relationship Id="rId317" Type="http://schemas.openxmlformats.org/officeDocument/2006/relationships/image" Target="../media/image2297.png"/><Relationship Id="rId359" Type="http://schemas.openxmlformats.org/officeDocument/2006/relationships/image" Target="../media/image2318.png"/><Relationship Id="rId524" Type="http://schemas.openxmlformats.org/officeDocument/2006/relationships/customXml" Target="../ink/ink2449.xml"/><Relationship Id="rId566" Type="http://schemas.openxmlformats.org/officeDocument/2006/relationships/image" Target="../media/image2421.png"/><Relationship Id="rId98" Type="http://schemas.openxmlformats.org/officeDocument/2006/relationships/customXml" Target="../ink/ink2236.xml"/><Relationship Id="rId121" Type="http://schemas.openxmlformats.org/officeDocument/2006/relationships/image" Target="../media/image2199.png"/><Relationship Id="rId163" Type="http://schemas.openxmlformats.org/officeDocument/2006/relationships/image" Target="../media/image2220.png"/><Relationship Id="rId219" Type="http://schemas.openxmlformats.org/officeDocument/2006/relationships/image" Target="../media/image2248.png"/><Relationship Id="rId370" Type="http://schemas.openxmlformats.org/officeDocument/2006/relationships/customXml" Target="../ink/ink2372.xml"/><Relationship Id="rId426" Type="http://schemas.openxmlformats.org/officeDocument/2006/relationships/customXml" Target="../ink/ink2400.xml"/><Relationship Id="rId230" Type="http://schemas.openxmlformats.org/officeDocument/2006/relationships/customXml" Target="../ink/ink2302.xml"/><Relationship Id="rId468" Type="http://schemas.openxmlformats.org/officeDocument/2006/relationships/customXml" Target="../ink/ink2421.xml"/><Relationship Id="rId25" Type="http://schemas.openxmlformats.org/officeDocument/2006/relationships/image" Target="../media/image2153.png"/><Relationship Id="rId67" Type="http://schemas.openxmlformats.org/officeDocument/2006/relationships/image" Target="../media/image2173.png"/><Relationship Id="rId272" Type="http://schemas.openxmlformats.org/officeDocument/2006/relationships/customXml" Target="../ink/ink2323.xml"/><Relationship Id="rId328" Type="http://schemas.openxmlformats.org/officeDocument/2006/relationships/customXml" Target="../ink/ink2351.xml"/><Relationship Id="rId535" Type="http://schemas.openxmlformats.org/officeDocument/2006/relationships/image" Target="../media/image2406.png"/><Relationship Id="rId577" Type="http://schemas.openxmlformats.org/officeDocument/2006/relationships/customXml" Target="../ink/ink2476.xml"/><Relationship Id="rId132" Type="http://schemas.openxmlformats.org/officeDocument/2006/relationships/customXml" Target="../ink/ink2253.xml"/><Relationship Id="rId174" Type="http://schemas.openxmlformats.org/officeDocument/2006/relationships/customXml" Target="../ink/ink2274.xml"/><Relationship Id="rId381" Type="http://schemas.openxmlformats.org/officeDocument/2006/relationships/image" Target="../media/image2329.png"/><Relationship Id="rId241" Type="http://schemas.openxmlformats.org/officeDocument/2006/relationships/image" Target="../media/image2259.png"/><Relationship Id="rId437" Type="http://schemas.openxmlformats.org/officeDocument/2006/relationships/image" Target="../media/image2357.png"/><Relationship Id="rId479" Type="http://schemas.openxmlformats.org/officeDocument/2006/relationships/image" Target="../media/image2378.png"/><Relationship Id="rId36" Type="http://schemas.openxmlformats.org/officeDocument/2006/relationships/customXml" Target="../ink/ink2205.xml"/><Relationship Id="rId283" Type="http://schemas.openxmlformats.org/officeDocument/2006/relationships/image" Target="../media/image2280.png"/><Relationship Id="rId339" Type="http://schemas.openxmlformats.org/officeDocument/2006/relationships/image" Target="../media/image2308.png"/><Relationship Id="rId490" Type="http://schemas.openxmlformats.org/officeDocument/2006/relationships/customXml" Target="../ink/ink2432.xml"/><Relationship Id="rId504" Type="http://schemas.openxmlformats.org/officeDocument/2006/relationships/customXml" Target="../ink/ink2439.xml"/><Relationship Id="rId546" Type="http://schemas.openxmlformats.org/officeDocument/2006/relationships/image" Target="../media/image2411.png"/><Relationship Id="rId78" Type="http://schemas.openxmlformats.org/officeDocument/2006/relationships/customXml" Target="../ink/ink2226.xml"/><Relationship Id="rId101" Type="http://schemas.openxmlformats.org/officeDocument/2006/relationships/image" Target="../media/image2189.png"/><Relationship Id="rId143" Type="http://schemas.openxmlformats.org/officeDocument/2006/relationships/image" Target="../media/image2210.png"/><Relationship Id="rId185" Type="http://schemas.openxmlformats.org/officeDocument/2006/relationships/image" Target="../media/image2231.png"/><Relationship Id="rId350" Type="http://schemas.openxmlformats.org/officeDocument/2006/relationships/customXml" Target="../ink/ink2362.xml"/><Relationship Id="rId406" Type="http://schemas.openxmlformats.org/officeDocument/2006/relationships/customXml" Target="../ink/ink2390.xml"/><Relationship Id="rId9" Type="http://schemas.openxmlformats.org/officeDocument/2006/relationships/image" Target="../media/image4910.png"/><Relationship Id="rId210" Type="http://schemas.openxmlformats.org/officeDocument/2006/relationships/customXml" Target="../ink/ink2292.xml"/><Relationship Id="rId392" Type="http://schemas.openxmlformats.org/officeDocument/2006/relationships/customXml" Target="../ink/ink2383.xml"/><Relationship Id="rId448" Type="http://schemas.openxmlformats.org/officeDocument/2006/relationships/customXml" Target="../ink/ink2411.xml"/><Relationship Id="rId252" Type="http://schemas.openxmlformats.org/officeDocument/2006/relationships/customXml" Target="../ink/ink2313.xml"/><Relationship Id="rId294" Type="http://schemas.openxmlformats.org/officeDocument/2006/relationships/customXml" Target="../ink/ink2334.xml"/><Relationship Id="rId308" Type="http://schemas.openxmlformats.org/officeDocument/2006/relationships/customXml" Target="../ink/ink2341.xml"/><Relationship Id="rId515" Type="http://schemas.openxmlformats.org/officeDocument/2006/relationships/image" Target="../media/image2396.png"/><Relationship Id="rId47" Type="http://schemas.openxmlformats.org/officeDocument/2006/relationships/image" Target="../media/image2163.png"/><Relationship Id="rId89" Type="http://schemas.openxmlformats.org/officeDocument/2006/relationships/image" Target="../media/image2184.png"/><Relationship Id="rId112" Type="http://schemas.openxmlformats.org/officeDocument/2006/relationships/customXml" Target="../ink/ink2243.xml"/><Relationship Id="rId154" Type="http://schemas.openxmlformats.org/officeDocument/2006/relationships/customXml" Target="../ink/ink2264.xml"/><Relationship Id="rId361" Type="http://schemas.openxmlformats.org/officeDocument/2006/relationships/image" Target="../media/image2319.png"/><Relationship Id="rId557" Type="http://schemas.openxmlformats.org/officeDocument/2006/relationships/customXml" Target="../ink/ink2466.xml"/><Relationship Id="rId196" Type="http://schemas.openxmlformats.org/officeDocument/2006/relationships/customXml" Target="../ink/ink2285.xml"/><Relationship Id="rId417" Type="http://schemas.openxmlformats.org/officeDocument/2006/relationships/image" Target="../media/image2347.png"/><Relationship Id="rId459" Type="http://schemas.openxmlformats.org/officeDocument/2006/relationships/image" Target="../media/image2368.png"/><Relationship Id="rId16" Type="http://schemas.openxmlformats.org/officeDocument/2006/relationships/customXml" Target="../ink/ink2195.xml"/><Relationship Id="rId221" Type="http://schemas.openxmlformats.org/officeDocument/2006/relationships/image" Target="../media/image2249.png"/><Relationship Id="rId263" Type="http://schemas.openxmlformats.org/officeDocument/2006/relationships/image" Target="../media/image2270.png"/><Relationship Id="rId319" Type="http://schemas.openxmlformats.org/officeDocument/2006/relationships/image" Target="../media/image2298.png"/><Relationship Id="rId470" Type="http://schemas.openxmlformats.org/officeDocument/2006/relationships/customXml" Target="../ink/ink2422.xml"/><Relationship Id="rId526" Type="http://schemas.openxmlformats.org/officeDocument/2006/relationships/customXml" Target="../ink/ink2450.xml"/><Relationship Id="rId58" Type="http://schemas.openxmlformats.org/officeDocument/2006/relationships/customXml" Target="../ink/ink2216.xml"/><Relationship Id="rId123" Type="http://schemas.openxmlformats.org/officeDocument/2006/relationships/image" Target="../media/image2200.png"/><Relationship Id="rId330" Type="http://schemas.openxmlformats.org/officeDocument/2006/relationships/customXml" Target="../ink/ink2352.xml"/><Relationship Id="rId568" Type="http://schemas.openxmlformats.org/officeDocument/2006/relationships/image" Target="../media/image2422.png"/><Relationship Id="rId165" Type="http://schemas.openxmlformats.org/officeDocument/2006/relationships/image" Target="../media/image2221.png"/><Relationship Id="rId372" Type="http://schemas.openxmlformats.org/officeDocument/2006/relationships/customXml" Target="../ink/ink2373.xml"/><Relationship Id="rId428" Type="http://schemas.openxmlformats.org/officeDocument/2006/relationships/customXml" Target="../ink/ink2401.xml"/><Relationship Id="rId232" Type="http://schemas.openxmlformats.org/officeDocument/2006/relationships/customXml" Target="../ink/ink2303.xml"/><Relationship Id="rId274" Type="http://schemas.openxmlformats.org/officeDocument/2006/relationships/customXml" Target="../ink/ink2324.xml"/><Relationship Id="rId481" Type="http://schemas.openxmlformats.org/officeDocument/2006/relationships/image" Target="../media/image2379.png"/><Relationship Id="rId27" Type="http://schemas.openxmlformats.org/officeDocument/2006/relationships/image" Target="../media/image193.png"/><Relationship Id="rId69" Type="http://schemas.openxmlformats.org/officeDocument/2006/relationships/image" Target="../media/image2174.png"/><Relationship Id="rId134" Type="http://schemas.openxmlformats.org/officeDocument/2006/relationships/customXml" Target="../ink/ink2254.xml"/><Relationship Id="rId537" Type="http://schemas.openxmlformats.org/officeDocument/2006/relationships/image" Target="../media/image2407.png"/><Relationship Id="rId579" Type="http://schemas.openxmlformats.org/officeDocument/2006/relationships/customXml" Target="../ink/ink2477.xml"/><Relationship Id="rId80" Type="http://schemas.openxmlformats.org/officeDocument/2006/relationships/customXml" Target="../ink/ink2227.xml"/><Relationship Id="rId176" Type="http://schemas.openxmlformats.org/officeDocument/2006/relationships/customXml" Target="../ink/ink2275.xml"/><Relationship Id="rId341" Type="http://schemas.openxmlformats.org/officeDocument/2006/relationships/image" Target="../media/image2309.png"/><Relationship Id="rId383" Type="http://schemas.openxmlformats.org/officeDocument/2006/relationships/image" Target="../media/image2330.png"/><Relationship Id="rId439" Type="http://schemas.openxmlformats.org/officeDocument/2006/relationships/image" Target="../media/image2358.png"/><Relationship Id="rId201" Type="http://schemas.openxmlformats.org/officeDocument/2006/relationships/image" Target="../media/image2239.png"/><Relationship Id="rId243" Type="http://schemas.openxmlformats.org/officeDocument/2006/relationships/image" Target="../media/image2260.png"/><Relationship Id="rId285" Type="http://schemas.openxmlformats.org/officeDocument/2006/relationships/image" Target="../media/image2281.png"/><Relationship Id="rId450" Type="http://schemas.openxmlformats.org/officeDocument/2006/relationships/customXml" Target="../ink/ink2412.xml"/><Relationship Id="rId506" Type="http://schemas.openxmlformats.org/officeDocument/2006/relationships/customXml" Target="../ink/ink2440.xml"/><Relationship Id="rId38" Type="http://schemas.openxmlformats.org/officeDocument/2006/relationships/customXml" Target="../ink/ink2206.xml"/><Relationship Id="rId103" Type="http://schemas.openxmlformats.org/officeDocument/2006/relationships/image" Target="../media/image2190.png"/><Relationship Id="rId310" Type="http://schemas.openxmlformats.org/officeDocument/2006/relationships/customXml" Target="../ink/ink2342.xml"/><Relationship Id="rId492" Type="http://schemas.openxmlformats.org/officeDocument/2006/relationships/customXml" Target="../ink/ink2433.xml"/><Relationship Id="rId548" Type="http://schemas.openxmlformats.org/officeDocument/2006/relationships/image" Target="../media/image2412.png"/><Relationship Id="rId91" Type="http://schemas.openxmlformats.org/officeDocument/2006/relationships/image" Target="../media/image2185.png"/><Relationship Id="rId145" Type="http://schemas.openxmlformats.org/officeDocument/2006/relationships/image" Target="../media/image2211.png"/><Relationship Id="rId187" Type="http://schemas.openxmlformats.org/officeDocument/2006/relationships/image" Target="../media/image2232.png"/><Relationship Id="rId352" Type="http://schemas.openxmlformats.org/officeDocument/2006/relationships/customXml" Target="../ink/ink2363.xml"/><Relationship Id="rId394" Type="http://schemas.openxmlformats.org/officeDocument/2006/relationships/customXml" Target="../ink/ink2384.xml"/><Relationship Id="rId408" Type="http://schemas.openxmlformats.org/officeDocument/2006/relationships/customXml" Target="../ink/ink2391.xml"/><Relationship Id="rId212" Type="http://schemas.openxmlformats.org/officeDocument/2006/relationships/customXml" Target="../ink/ink2293.xml"/><Relationship Id="rId254" Type="http://schemas.openxmlformats.org/officeDocument/2006/relationships/customXml" Target="../ink/ink2314.xml"/><Relationship Id="rId49" Type="http://schemas.openxmlformats.org/officeDocument/2006/relationships/image" Target="../media/image2164.png"/><Relationship Id="rId114" Type="http://schemas.openxmlformats.org/officeDocument/2006/relationships/customXml" Target="../ink/ink2244.xml"/><Relationship Id="rId296" Type="http://schemas.openxmlformats.org/officeDocument/2006/relationships/customXml" Target="../ink/ink2335.xml"/><Relationship Id="rId461" Type="http://schemas.openxmlformats.org/officeDocument/2006/relationships/image" Target="../media/image2369.png"/><Relationship Id="rId517" Type="http://schemas.openxmlformats.org/officeDocument/2006/relationships/image" Target="../media/image2397.png"/><Relationship Id="rId559" Type="http://schemas.openxmlformats.org/officeDocument/2006/relationships/customXml" Target="../ink/ink2467.xml"/><Relationship Id="rId60" Type="http://schemas.openxmlformats.org/officeDocument/2006/relationships/customXml" Target="../ink/ink2217.xml"/><Relationship Id="rId156" Type="http://schemas.openxmlformats.org/officeDocument/2006/relationships/customXml" Target="../ink/ink2265.xml"/><Relationship Id="rId198" Type="http://schemas.openxmlformats.org/officeDocument/2006/relationships/customXml" Target="../ink/ink2286.xml"/><Relationship Id="rId321" Type="http://schemas.openxmlformats.org/officeDocument/2006/relationships/image" Target="../media/image2299.png"/><Relationship Id="rId363" Type="http://schemas.openxmlformats.org/officeDocument/2006/relationships/image" Target="../media/image2320.png"/><Relationship Id="rId419" Type="http://schemas.openxmlformats.org/officeDocument/2006/relationships/image" Target="../media/image2348.png"/><Relationship Id="rId570" Type="http://schemas.openxmlformats.org/officeDocument/2006/relationships/image" Target="../media/image2423.png"/><Relationship Id="rId223" Type="http://schemas.openxmlformats.org/officeDocument/2006/relationships/image" Target="../media/image2250.png"/><Relationship Id="rId430" Type="http://schemas.openxmlformats.org/officeDocument/2006/relationships/customXml" Target="../ink/ink2402.xml"/><Relationship Id="rId18" Type="http://schemas.openxmlformats.org/officeDocument/2006/relationships/customXml" Target="../ink/ink2196.xml"/><Relationship Id="rId265" Type="http://schemas.openxmlformats.org/officeDocument/2006/relationships/image" Target="../media/image2271.png"/><Relationship Id="rId472" Type="http://schemas.openxmlformats.org/officeDocument/2006/relationships/customXml" Target="../ink/ink2423.xml"/><Relationship Id="rId528" Type="http://schemas.openxmlformats.org/officeDocument/2006/relationships/customXml" Target="../ink/ink2451.xml"/><Relationship Id="rId125" Type="http://schemas.openxmlformats.org/officeDocument/2006/relationships/image" Target="../media/image2201.png"/><Relationship Id="rId167" Type="http://schemas.openxmlformats.org/officeDocument/2006/relationships/image" Target="../media/image2222.png"/><Relationship Id="rId332" Type="http://schemas.openxmlformats.org/officeDocument/2006/relationships/customXml" Target="../ink/ink2353.xml"/><Relationship Id="rId374" Type="http://schemas.openxmlformats.org/officeDocument/2006/relationships/customXml" Target="../ink/ink2374.xml"/><Relationship Id="rId581" Type="http://schemas.openxmlformats.org/officeDocument/2006/relationships/customXml" Target="../ink/ink2478.xml"/><Relationship Id="rId71" Type="http://schemas.openxmlformats.org/officeDocument/2006/relationships/image" Target="../media/image2175.png"/><Relationship Id="rId234" Type="http://schemas.openxmlformats.org/officeDocument/2006/relationships/customXml" Target="../ink/ink2304.xml"/><Relationship Id="rId2" Type="http://schemas.openxmlformats.org/officeDocument/2006/relationships/notesSlide" Target="../notesSlides/notesSlide9.xml"/><Relationship Id="rId29" Type="http://schemas.openxmlformats.org/officeDocument/2006/relationships/image" Target="../media/image2154.png"/><Relationship Id="rId276" Type="http://schemas.openxmlformats.org/officeDocument/2006/relationships/customXml" Target="../ink/ink2325.xml"/><Relationship Id="rId441" Type="http://schemas.openxmlformats.org/officeDocument/2006/relationships/image" Target="../media/image2359.png"/><Relationship Id="rId483" Type="http://schemas.openxmlformats.org/officeDocument/2006/relationships/image" Target="../media/image2380.png"/><Relationship Id="rId539" Type="http://schemas.openxmlformats.org/officeDocument/2006/relationships/image" Target="../media/image2408.png"/><Relationship Id="rId40" Type="http://schemas.openxmlformats.org/officeDocument/2006/relationships/customXml" Target="../ink/ink2207.xml"/><Relationship Id="rId136" Type="http://schemas.openxmlformats.org/officeDocument/2006/relationships/customXml" Target="../ink/ink2255.xml"/><Relationship Id="rId178" Type="http://schemas.openxmlformats.org/officeDocument/2006/relationships/customXml" Target="../ink/ink2276.xml"/><Relationship Id="rId301" Type="http://schemas.openxmlformats.org/officeDocument/2006/relationships/image" Target="../media/image2289.png"/><Relationship Id="rId343" Type="http://schemas.openxmlformats.org/officeDocument/2006/relationships/image" Target="../media/image2310.png"/><Relationship Id="rId550" Type="http://schemas.openxmlformats.org/officeDocument/2006/relationships/image" Target="../media/image2413.png"/><Relationship Id="rId82" Type="http://schemas.openxmlformats.org/officeDocument/2006/relationships/customXml" Target="../ink/ink2228.xml"/><Relationship Id="rId203" Type="http://schemas.openxmlformats.org/officeDocument/2006/relationships/image" Target="../media/image2240.png"/><Relationship Id="rId385" Type="http://schemas.openxmlformats.org/officeDocument/2006/relationships/image" Target="../media/image2331.png"/><Relationship Id="rId245" Type="http://schemas.openxmlformats.org/officeDocument/2006/relationships/image" Target="../media/image2261.png"/><Relationship Id="rId287" Type="http://schemas.openxmlformats.org/officeDocument/2006/relationships/image" Target="../media/image2282.png"/><Relationship Id="rId410" Type="http://schemas.openxmlformats.org/officeDocument/2006/relationships/customXml" Target="../ink/ink2392.xml"/><Relationship Id="rId452" Type="http://schemas.openxmlformats.org/officeDocument/2006/relationships/customXml" Target="../ink/ink2413.xml"/><Relationship Id="rId494" Type="http://schemas.openxmlformats.org/officeDocument/2006/relationships/customXml" Target="../ink/ink2434.xml"/><Relationship Id="rId508" Type="http://schemas.openxmlformats.org/officeDocument/2006/relationships/customXml" Target="../ink/ink2441.xml"/><Relationship Id="rId105" Type="http://schemas.openxmlformats.org/officeDocument/2006/relationships/image" Target="../media/image2191.png"/><Relationship Id="rId147" Type="http://schemas.openxmlformats.org/officeDocument/2006/relationships/image" Target="../media/image2212.png"/><Relationship Id="rId312" Type="http://schemas.openxmlformats.org/officeDocument/2006/relationships/customXml" Target="../ink/ink2343.xml"/><Relationship Id="rId354" Type="http://schemas.openxmlformats.org/officeDocument/2006/relationships/customXml" Target="../ink/ink2364.xml"/><Relationship Id="rId51" Type="http://schemas.openxmlformats.org/officeDocument/2006/relationships/image" Target="../media/image2165.png"/><Relationship Id="rId93" Type="http://schemas.openxmlformats.org/officeDocument/2006/relationships/image" Target="../media/image2186.png"/><Relationship Id="rId189" Type="http://schemas.openxmlformats.org/officeDocument/2006/relationships/image" Target="../media/image2233.png"/><Relationship Id="rId396" Type="http://schemas.openxmlformats.org/officeDocument/2006/relationships/customXml" Target="../ink/ink2385.xml"/><Relationship Id="rId561" Type="http://schemas.openxmlformats.org/officeDocument/2006/relationships/customXml" Target="../ink/ink2468.xml"/><Relationship Id="rId214" Type="http://schemas.openxmlformats.org/officeDocument/2006/relationships/customXml" Target="../ink/ink2294.xml"/><Relationship Id="rId256" Type="http://schemas.openxmlformats.org/officeDocument/2006/relationships/customXml" Target="../ink/ink2315.xml"/><Relationship Id="rId298" Type="http://schemas.openxmlformats.org/officeDocument/2006/relationships/customXml" Target="../ink/ink2336.xml"/><Relationship Id="rId421" Type="http://schemas.openxmlformats.org/officeDocument/2006/relationships/image" Target="../media/image2349.png"/><Relationship Id="rId463" Type="http://schemas.openxmlformats.org/officeDocument/2006/relationships/image" Target="../media/image2370.png"/><Relationship Id="rId519" Type="http://schemas.openxmlformats.org/officeDocument/2006/relationships/image" Target="../media/image2398.png"/><Relationship Id="rId116" Type="http://schemas.openxmlformats.org/officeDocument/2006/relationships/customXml" Target="../ink/ink2245.xml"/><Relationship Id="rId158" Type="http://schemas.openxmlformats.org/officeDocument/2006/relationships/customXml" Target="../ink/ink2266.xml"/><Relationship Id="rId323" Type="http://schemas.openxmlformats.org/officeDocument/2006/relationships/image" Target="../media/image2300.png"/><Relationship Id="rId530" Type="http://schemas.openxmlformats.org/officeDocument/2006/relationships/customXml" Target="../ink/ink2452.xml"/><Relationship Id="rId20" Type="http://schemas.openxmlformats.org/officeDocument/2006/relationships/customXml" Target="../ink/ink2197.xml"/><Relationship Id="rId62" Type="http://schemas.openxmlformats.org/officeDocument/2006/relationships/customXml" Target="../ink/ink2218.xml"/><Relationship Id="rId365" Type="http://schemas.openxmlformats.org/officeDocument/2006/relationships/image" Target="../media/image2321.png"/><Relationship Id="rId572" Type="http://schemas.openxmlformats.org/officeDocument/2006/relationships/image" Target="../media/image2424.png"/><Relationship Id="rId225" Type="http://schemas.openxmlformats.org/officeDocument/2006/relationships/image" Target="../media/image2251.png"/><Relationship Id="rId267" Type="http://schemas.openxmlformats.org/officeDocument/2006/relationships/image" Target="../media/image2272.png"/><Relationship Id="rId432" Type="http://schemas.openxmlformats.org/officeDocument/2006/relationships/customXml" Target="../ink/ink2403.xml"/><Relationship Id="rId474" Type="http://schemas.openxmlformats.org/officeDocument/2006/relationships/customXml" Target="../ink/ink2424.xml"/><Relationship Id="rId127" Type="http://schemas.openxmlformats.org/officeDocument/2006/relationships/image" Target="../media/image2202.png"/><Relationship Id="rId31" Type="http://schemas.openxmlformats.org/officeDocument/2006/relationships/image" Target="../media/image2155.png"/><Relationship Id="rId73" Type="http://schemas.openxmlformats.org/officeDocument/2006/relationships/image" Target="../media/image2176.png"/><Relationship Id="rId169" Type="http://schemas.openxmlformats.org/officeDocument/2006/relationships/image" Target="../media/image2223.png"/><Relationship Id="rId334" Type="http://schemas.openxmlformats.org/officeDocument/2006/relationships/customXml" Target="../ink/ink2354.xml"/><Relationship Id="rId376" Type="http://schemas.openxmlformats.org/officeDocument/2006/relationships/customXml" Target="../ink/ink2375.xml"/><Relationship Id="rId541" Type="http://schemas.openxmlformats.org/officeDocument/2006/relationships/image" Target="../media/image2409.png"/><Relationship Id="rId583" Type="http://schemas.openxmlformats.org/officeDocument/2006/relationships/customXml" Target="../ink/ink2479.xml"/><Relationship Id="rId4" Type="http://schemas.openxmlformats.org/officeDocument/2006/relationships/image" Target="../media/image7900.png"/><Relationship Id="rId180" Type="http://schemas.openxmlformats.org/officeDocument/2006/relationships/customXml" Target="../ink/ink2277.xml"/><Relationship Id="rId236" Type="http://schemas.openxmlformats.org/officeDocument/2006/relationships/customXml" Target="../ink/ink2305.xml"/><Relationship Id="rId278" Type="http://schemas.openxmlformats.org/officeDocument/2006/relationships/customXml" Target="../ink/ink2326.xml"/><Relationship Id="rId401" Type="http://schemas.openxmlformats.org/officeDocument/2006/relationships/image" Target="../media/image2339.png"/><Relationship Id="rId443" Type="http://schemas.openxmlformats.org/officeDocument/2006/relationships/image" Target="../media/image2360.png"/><Relationship Id="rId303" Type="http://schemas.openxmlformats.org/officeDocument/2006/relationships/image" Target="../media/image2290.png"/><Relationship Id="rId485" Type="http://schemas.openxmlformats.org/officeDocument/2006/relationships/image" Target="../media/image2381.png"/><Relationship Id="rId42" Type="http://schemas.openxmlformats.org/officeDocument/2006/relationships/customXml" Target="../ink/ink2208.xml"/><Relationship Id="rId84" Type="http://schemas.openxmlformats.org/officeDocument/2006/relationships/customXml" Target="../ink/ink2229.xml"/><Relationship Id="rId138" Type="http://schemas.openxmlformats.org/officeDocument/2006/relationships/customXml" Target="../ink/ink2256.xml"/><Relationship Id="rId345" Type="http://schemas.openxmlformats.org/officeDocument/2006/relationships/image" Target="../media/image2311.png"/><Relationship Id="rId387" Type="http://schemas.openxmlformats.org/officeDocument/2006/relationships/image" Target="../media/image2332.png"/><Relationship Id="rId510" Type="http://schemas.openxmlformats.org/officeDocument/2006/relationships/customXml" Target="../ink/ink2442.xml"/><Relationship Id="rId552" Type="http://schemas.openxmlformats.org/officeDocument/2006/relationships/image" Target="../media/image2414.png"/><Relationship Id="rId191" Type="http://schemas.openxmlformats.org/officeDocument/2006/relationships/image" Target="../media/image2234.png"/><Relationship Id="rId205" Type="http://schemas.openxmlformats.org/officeDocument/2006/relationships/image" Target="../media/image2241.png"/><Relationship Id="rId247" Type="http://schemas.openxmlformats.org/officeDocument/2006/relationships/image" Target="../media/image2262.png"/><Relationship Id="rId412" Type="http://schemas.openxmlformats.org/officeDocument/2006/relationships/customXml" Target="../ink/ink2393.xml"/><Relationship Id="rId107" Type="http://schemas.openxmlformats.org/officeDocument/2006/relationships/image" Target="../media/image2192.png"/><Relationship Id="rId289" Type="http://schemas.openxmlformats.org/officeDocument/2006/relationships/image" Target="../media/image2283.png"/><Relationship Id="rId454" Type="http://schemas.openxmlformats.org/officeDocument/2006/relationships/customXml" Target="../ink/ink2414.xml"/><Relationship Id="rId496" Type="http://schemas.openxmlformats.org/officeDocument/2006/relationships/customXml" Target="../ink/ink2435.xml"/><Relationship Id="rId11" Type="http://schemas.openxmlformats.org/officeDocument/2006/relationships/image" Target="../media/image2146.png"/><Relationship Id="rId53" Type="http://schemas.openxmlformats.org/officeDocument/2006/relationships/image" Target="../media/image2166.png"/><Relationship Id="rId149" Type="http://schemas.openxmlformats.org/officeDocument/2006/relationships/image" Target="../media/image2213.png"/><Relationship Id="rId314" Type="http://schemas.openxmlformats.org/officeDocument/2006/relationships/customXml" Target="../ink/ink2344.xml"/><Relationship Id="rId356" Type="http://schemas.openxmlformats.org/officeDocument/2006/relationships/customXml" Target="../ink/ink2365.xml"/><Relationship Id="rId398" Type="http://schemas.openxmlformats.org/officeDocument/2006/relationships/customXml" Target="../ink/ink2386.xml"/><Relationship Id="rId521" Type="http://schemas.openxmlformats.org/officeDocument/2006/relationships/image" Target="../media/image2399.png"/><Relationship Id="rId563" Type="http://schemas.openxmlformats.org/officeDocument/2006/relationships/customXml" Target="../ink/ink2469.xml"/><Relationship Id="rId95" Type="http://schemas.openxmlformats.org/officeDocument/2006/relationships/image" Target="../media/image2187.png"/><Relationship Id="rId160" Type="http://schemas.openxmlformats.org/officeDocument/2006/relationships/customXml" Target="../ink/ink2267.xml"/><Relationship Id="rId216" Type="http://schemas.openxmlformats.org/officeDocument/2006/relationships/customXml" Target="../ink/ink2295.xml"/><Relationship Id="rId423" Type="http://schemas.openxmlformats.org/officeDocument/2006/relationships/image" Target="../media/image2350.png"/><Relationship Id="rId258" Type="http://schemas.openxmlformats.org/officeDocument/2006/relationships/customXml" Target="../ink/ink2316.xml"/><Relationship Id="rId465" Type="http://schemas.openxmlformats.org/officeDocument/2006/relationships/image" Target="../media/image2371.png"/><Relationship Id="rId22" Type="http://schemas.openxmlformats.org/officeDocument/2006/relationships/customXml" Target="../ink/ink2198.xml"/><Relationship Id="rId64" Type="http://schemas.openxmlformats.org/officeDocument/2006/relationships/customXml" Target="../ink/ink2219.xml"/><Relationship Id="rId118" Type="http://schemas.openxmlformats.org/officeDocument/2006/relationships/customXml" Target="../ink/ink2246.xml"/><Relationship Id="rId325" Type="http://schemas.openxmlformats.org/officeDocument/2006/relationships/image" Target="../media/image2301.png"/><Relationship Id="rId367" Type="http://schemas.openxmlformats.org/officeDocument/2006/relationships/image" Target="../media/image2322.png"/><Relationship Id="rId532" Type="http://schemas.openxmlformats.org/officeDocument/2006/relationships/customXml" Target="../ink/ink2453.xml"/><Relationship Id="rId574" Type="http://schemas.openxmlformats.org/officeDocument/2006/relationships/image" Target="../media/image2425.png"/><Relationship Id="rId171" Type="http://schemas.openxmlformats.org/officeDocument/2006/relationships/image" Target="../media/image2224.png"/><Relationship Id="rId227" Type="http://schemas.openxmlformats.org/officeDocument/2006/relationships/image" Target="../media/image2252.png"/><Relationship Id="rId269" Type="http://schemas.openxmlformats.org/officeDocument/2006/relationships/image" Target="../media/image2273.png"/><Relationship Id="rId434" Type="http://schemas.openxmlformats.org/officeDocument/2006/relationships/customXml" Target="../ink/ink2404.xml"/><Relationship Id="rId476" Type="http://schemas.openxmlformats.org/officeDocument/2006/relationships/customXml" Target="../ink/ink2425.xml"/><Relationship Id="rId33" Type="http://schemas.openxmlformats.org/officeDocument/2006/relationships/image" Target="../media/image2156.png"/><Relationship Id="rId129" Type="http://schemas.openxmlformats.org/officeDocument/2006/relationships/image" Target="../media/image2203.png"/><Relationship Id="rId280" Type="http://schemas.openxmlformats.org/officeDocument/2006/relationships/customXml" Target="../ink/ink2327.xml"/><Relationship Id="rId336" Type="http://schemas.openxmlformats.org/officeDocument/2006/relationships/customXml" Target="../ink/ink2355.xml"/><Relationship Id="rId501" Type="http://schemas.openxmlformats.org/officeDocument/2006/relationships/image" Target="../media/image2389.png"/><Relationship Id="rId543" Type="http://schemas.openxmlformats.org/officeDocument/2006/relationships/image" Target="../media/image2410.png"/><Relationship Id="rId75" Type="http://schemas.openxmlformats.org/officeDocument/2006/relationships/image" Target="../media/image2177.png"/><Relationship Id="rId140" Type="http://schemas.openxmlformats.org/officeDocument/2006/relationships/customXml" Target="../ink/ink2257.xml"/><Relationship Id="rId182" Type="http://schemas.openxmlformats.org/officeDocument/2006/relationships/customXml" Target="../ink/ink2278.xml"/><Relationship Id="rId378" Type="http://schemas.openxmlformats.org/officeDocument/2006/relationships/customXml" Target="../ink/ink2376.xml"/><Relationship Id="rId403" Type="http://schemas.openxmlformats.org/officeDocument/2006/relationships/image" Target="../media/image2340.png"/><Relationship Id="rId6" Type="http://schemas.openxmlformats.org/officeDocument/2006/relationships/image" Target="../media/image8700.png"/><Relationship Id="rId238" Type="http://schemas.openxmlformats.org/officeDocument/2006/relationships/customXml" Target="../ink/ink2306.xml"/><Relationship Id="rId445" Type="http://schemas.openxmlformats.org/officeDocument/2006/relationships/image" Target="../media/image2361.png"/><Relationship Id="rId487" Type="http://schemas.openxmlformats.org/officeDocument/2006/relationships/image" Target="../media/image2382.png"/><Relationship Id="rId291" Type="http://schemas.openxmlformats.org/officeDocument/2006/relationships/image" Target="../media/image2284.png"/><Relationship Id="rId305" Type="http://schemas.openxmlformats.org/officeDocument/2006/relationships/image" Target="../media/image2291.png"/><Relationship Id="rId347" Type="http://schemas.openxmlformats.org/officeDocument/2006/relationships/image" Target="../media/image2312.png"/><Relationship Id="rId512" Type="http://schemas.openxmlformats.org/officeDocument/2006/relationships/customXml" Target="../ink/ink2443.xml"/><Relationship Id="rId44" Type="http://schemas.openxmlformats.org/officeDocument/2006/relationships/customXml" Target="../ink/ink2209.xml"/><Relationship Id="rId86" Type="http://schemas.openxmlformats.org/officeDocument/2006/relationships/customXml" Target="../ink/ink2230.xml"/><Relationship Id="rId151" Type="http://schemas.openxmlformats.org/officeDocument/2006/relationships/image" Target="../media/image2214.png"/><Relationship Id="rId389" Type="http://schemas.openxmlformats.org/officeDocument/2006/relationships/image" Target="../media/image2333.png"/><Relationship Id="rId554" Type="http://schemas.openxmlformats.org/officeDocument/2006/relationships/image" Target="../media/image2415.png"/><Relationship Id="rId193" Type="http://schemas.openxmlformats.org/officeDocument/2006/relationships/image" Target="../media/image2235.png"/><Relationship Id="rId207" Type="http://schemas.openxmlformats.org/officeDocument/2006/relationships/image" Target="../media/image2242.png"/><Relationship Id="rId249" Type="http://schemas.openxmlformats.org/officeDocument/2006/relationships/image" Target="../media/image2263.png"/><Relationship Id="rId414" Type="http://schemas.openxmlformats.org/officeDocument/2006/relationships/customXml" Target="../ink/ink2394.xml"/><Relationship Id="rId456" Type="http://schemas.openxmlformats.org/officeDocument/2006/relationships/customXml" Target="../ink/ink2415.xml"/><Relationship Id="rId498" Type="http://schemas.openxmlformats.org/officeDocument/2006/relationships/customXml" Target="../ink/ink2436.xml"/><Relationship Id="rId13" Type="http://schemas.openxmlformats.org/officeDocument/2006/relationships/image" Target="../media/image2147.png"/><Relationship Id="rId109" Type="http://schemas.openxmlformats.org/officeDocument/2006/relationships/image" Target="../media/image2193.png"/><Relationship Id="rId260" Type="http://schemas.openxmlformats.org/officeDocument/2006/relationships/customXml" Target="../ink/ink2317.xml"/><Relationship Id="rId316" Type="http://schemas.openxmlformats.org/officeDocument/2006/relationships/customXml" Target="../ink/ink2345.xml"/><Relationship Id="rId523" Type="http://schemas.openxmlformats.org/officeDocument/2006/relationships/image" Target="../media/image2400.png"/><Relationship Id="rId55" Type="http://schemas.openxmlformats.org/officeDocument/2006/relationships/image" Target="../media/image2167.png"/><Relationship Id="rId97" Type="http://schemas.openxmlformats.org/officeDocument/2006/relationships/image" Target="../media/image1906.png"/><Relationship Id="rId120" Type="http://schemas.openxmlformats.org/officeDocument/2006/relationships/customXml" Target="../ink/ink2247.xml"/><Relationship Id="rId358" Type="http://schemas.openxmlformats.org/officeDocument/2006/relationships/customXml" Target="../ink/ink2366.xml"/><Relationship Id="rId565" Type="http://schemas.openxmlformats.org/officeDocument/2006/relationships/customXml" Target="../ink/ink2470.xml"/><Relationship Id="rId162" Type="http://schemas.openxmlformats.org/officeDocument/2006/relationships/customXml" Target="../ink/ink2268.xml"/><Relationship Id="rId218" Type="http://schemas.openxmlformats.org/officeDocument/2006/relationships/customXml" Target="../ink/ink2296.xml"/><Relationship Id="rId425" Type="http://schemas.openxmlformats.org/officeDocument/2006/relationships/image" Target="../media/image2351.png"/><Relationship Id="rId467" Type="http://schemas.openxmlformats.org/officeDocument/2006/relationships/image" Target="../media/image2372.png"/><Relationship Id="rId271" Type="http://schemas.openxmlformats.org/officeDocument/2006/relationships/image" Target="../media/image2274.png"/><Relationship Id="rId24" Type="http://schemas.openxmlformats.org/officeDocument/2006/relationships/customXml" Target="../ink/ink2199.xml"/><Relationship Id="rId66" Type="http://schemas.openxmlformats.org/officeDocument/2006/relationships/customXml" Target="../ink/ink2220.xml"/><Relationship Id="rId131" Type="http://schemas.openxmlformats.org/officeDocument/2006/relationships/image" Target="../media/image2204.png"/><Relationship Id="rId327" Type="http://schemas.openxmlformats.org/officeDocument/2006/relationships/image" Target="../media/image2302.png"/><Relationship Id="rId369" Type="http://schemas.openxmlformats.org/officeDocument/2006/relationships/image" Target="../media/image2323.png"/><Relationship Id="rId534" Type="http://schemas.openxmlformats.org/officeDocument/2006/relationships/customXml" Target="../ink/ink2454.xml"/><Relationship Id="rId576" Type="http://schemas.openxmlformats.org/officeDocument/2006/relationships/image" Target="../media/image2426.png"/><Relationship Id="rId173" Type="http://schemas.openxmlformats.org/officeDocument/2006/relationships/image" Target="../media/image2225.png"/><Relationship Id="rId229" Type="http://schemas.openxmlformats.org/officeDocument/2006/relationships/image" Target="../media/image2253.png"/><Relationship Id="rId380" Type="http://schemas.openxmlformats.org/officeDocument/2006/relationships/customXml" Target="../ink/ink2377.xml"/><Relationship Id="rId436" Type="http://schemas.openxmlformats.org/officeDocument/2006/relationships/customXml" Target="../ink/ink2405.xml"/><Relationship Id="rId240" Type="http://schemas.openxmlformats.org/officeDocument/2006/relationships/customXml" Target="../ink/ink2307.xml"/><Relationship Id="rId478" Type="http://schemas.openxmlformats.org/officeDocument/2006/relationships/customXml" Target="../ink/ink2426.xml"/><Relationship Id="rId35" Type="http://schemas.openxmlformats.org/officeDocument/2006/relationships/image" Target="../media/image2157.png"/><Relationship Id="rId77" Type="http://schemas.openxmlformats.org/officeDocument/2006/relationships/image" Target="../media/image2178.png"/><Relationship Id="rId100" Type="http://schemas.openxmlformats.org/officeDocument/2006/relationships/customXml" Target="../ink/ink2237.xml"/><Relationship Id="rId282" Type="http://schemas.openxmlformats.org/officeDocument/2006/relationships/customXml" Target="../ink/ink2328.xml"/><Relationship Id="rId338" Type="http://schemas.openxmlformats.org/officeDocument/2006/relationships/customXml" Target="../ink/ink2356.xml"/><Relationship Id="rId503" Type="http://schemas.openxmlformats.org/officeDocument/2006/relationships/image" Target="../media/image2390.png"/><Relationship Id="rId545" Type="http://schemas.openxmlformats.org/officeDocument/2006/relationships/customXml" Target="../ink/ink2460.xml"/><Relationship Id="rId8" Type="http://schemas.openxmlformats.org/officeDocument/2006/relationships/image" Target="../media/image8900.png"/><Relationship Id="rId142" Type="http://schemas.openxmlformats.org/officeDocument/2006/relationships/customXml" Target="../ink/ink2258.xml"/><Relationship Id="rId184" Type="http://schemas.openxmlformats.org/officeDocument/2006/relationships/customXml" Target="../ink/ink2279.xml"/><Relationship Id="rId391" Type="http://schemas.openxmlformats.org/officeDocument/2006/relationships/image" Target="../media/image2334.png"/><Relationship Id="rId405" Type="http://schemas.openxmlformats.org/officeDocument/2006/relationships/image" Target="../media/image2341.png"/><Relationship Id="rId447" Type="http://schemas.openxmlformats.org/officeDocument/2006/relationships/image" Target="../media/image2362.png"/><Relationship Id="rId251" Type="http://schemas.openxmlformats.org/officeDocument/2006/relationships/image" Target="../media/image2264.png"/><Relationship Id="rId489" Type="http://schemas.openxmlformats.org/officeDocument/2006/relationships/image" Target="../media/image2383.png"/><Relationship Id="rId46" Type="http://schemas.openxmlformats.org/officeDocument/2006/relationships/customXml" Target="../ink/ink2210.xml"/><Relationship Id="rId293" Type="http://schemas.openxmlformats.org/officeDocument/2006/relationships/image" Target="../media/image2285.png"/><Relationship Id="rId307" Type="http://schemas.openxmlformats.org/officeDocument/2006/relationships/image" Target="../media/image2292.png"/><Relationship Id="rId349" Type="http://schemas.openxmlformats.org/officeDocument/2006/relationships/image" Target="../media/image2313.png"/><Relationship Id="rId514" Type="http://schemas.openxmlformats.org/officeDocument/2006/relationships/customXml" Target="../ink/ink2444.xml"/><Relationship Id="rId556" Type="http://schemas.openxmlformats.org/officeDocument/2006/relationships/image" Target="../media/image2416.png"/><Relationship Id="rId88" Type="http://schemas.openxmlformats.org/officeDocument/2006/relationships/customXml" Target="../ink/ink2231.xml"/><Relationship Id="rId111" Type="http://schemas.openxmlformats.org/officeDocument/2006/relationships/image" Target="../media/image2194.png"/><Relationship Id="rId153" Type="http://schemas.openxmlformats.org/officeDocument/2006/relationships/image" Target="../media/image2215.png"/><Relationship Id="rId195" Type="http://schemas.openxmlformats.org/officeDocument/2006/relationships/image" Target="../media/image2236.png"/><Relationship Id="rId209" Type="http://schemas.openxmlformats.org/officeDocument/2006/relationships/image" Target="../media/image2243.png"/><Relationship Id="rId360" Type="http://schemas.openxmlformats.org/officeDocument/2006/relationships/customXml" Target="../ink/ink2367.xml"/><Relationship Id="rId416" Type="http://schemas.openxmlformats.org/officeDocument/2006/relationships/customXml" Target="../ink/ink2395.xml"/><Relationship Id="rId220" Type="http://schemas.openxmlformats.org/officeDocument/2006/relationships/customXml" Target="../ink/ink2297.xml"/><Relationship Id="rId458" Type="http://schemas.openxmlformats.org/officeDocument/2006/relationships/customXml" Target="../ink/ink2416.xml"/><Relationship Id="rId15" Type="http://schemas.openxmlformats.org/officeDocument/2006/relationships/image" Target="../media/image2148.png"/><Relationship Id="rId57" Type="http://schemas.openxmlformats.org/officeDocument/2006/relationships/image" Target="../media/image2168.png"/><Relationship Id="rId262" Type="http://schemas.openxmlformats.org/officeDocument/2006/relationships/customXml" Target="../ink/ink2318.xml"/><Relationship Id="rId318" Type="http://schemas.openxmlformats.org/officeDocument/2006/relationships/customXml" Target="../ink/ink2346.xml"/><Relationship Id="rId525" Type="http://schemas.openxmlformats.org/officeDocument/2006/relationships/image" Target="../media/image2401.png"/><Relationship Id="rId567" Type="http://schemas.openxmlformats.org/officeDocument/2006/relationships/customXml" Target="../ink/ink2471.xml"/><Relationship Id="rId99" Type="http://schemas.openxmlformats.org/officeDocument/2006/relationships/image" Target="../media/image2188.png"/><Relationship Id="rId122" Type="http://schemas.openxmlformats.org/officeDocument/2006/relationships/customXml" Target="../ink/ink2248.xml"/><Relationship Id="rId164" Type="http://schemas.openxmlformats.org/officeDocument/2006/relationships/customXml" Target="../ink/ink2269.xml"/><Relationship Id="rId371" Type="http://schemas.openxmlformats.org/officeDocument/2006/relationships/image" Target="../media/image2324.png"/><Relationship Id="rId427" Type="http://schemas.openxmlformats.org/officeDocument/2006/relationships/image" Target="../media/image2352.png"/><Relationship Id="rId469" Type="http://schemas.openxmlformats.org/officeDocument/2006/relationships/image" Target="../media/image2373.png"/><Relationship Id="rId26" Type="http://schemas.openxmlformats.org/officeDocument/2006/relationships/customXml" Target="../ink/ink2200.xml"/><Relationship Id="rId231" Type="http://schemas.openxmlformats.org/officeDocument/2006/relationships/image" Target="../media/image2254.png"/><Relationship Id="rId273" Type="http://schemas.openxmlformats.org/officeDocument/2006/relationships/image" Target="../media/image2275.png"/><Relationship Id="rId329" Type="http://schemas.openxmlformats.org/officeDocument/2006/relationships/image" Target="../media/image2303.png"/><Relationship Id="rId480" Type="http://schemas.openxmlformats.org/officeDocument/2006/relationships/customXml" Target="../ink/ink2427.xml"/><Relationship Id="rId536" Type="http://schemas.openxmlformats.org/officeDocument/2006/relationships/customXml" Target="../ink/ink2455.xml"/><Relationship Id="rId68" Type="http://schemas.openxmlformats.org/officeDocument/2006/relationships/customXml" Target="../ink/ink2221.xml"/><Relationship Id="rId133" Type="http://schemas.openxmlformats.org/officeDocument/2006/relationships/image" Target="../media/image2205.png"/><Relationship Id="rId175" Type="http://schemas.openxmlformats.org/officeDocument/2006/relationships/image" Target="../media/image2226.png"/><Relationship Id="rId340" Type="http://schemas.openxmlformats.org/officeDocument/2006/relationships/customXml" Target="../ink/ink2357.xml"/><Relationship Id="rId578" Type="http://schemas.openxmlformats.org/officeDocument/2006/relationships/image" Target="../media/image2427.png"/><Relationship Id="rId200" Type="http://schemas.openxmlformats.org/officeDocument/2006/relationships/customXml" Target="../ink/ink2287.xml"/><Relationship Id="rId382" Type="http://schemas.openxmlformats.org/officeDocument/2006/relationships/customXml" Target="../ink/ink2378.xml"/><Relationship Id="rId438" Type="http://schemas.openxmlformats.org/officeDocument/2006/relationships/customXml" Target="../ink/ink2406.xml"/><Relationship Id="rId242" Type="http://schemas.openxmlformats.org/officeDocument/2006/relationships/customXml" Target="../ink/ink2308.xml"/><Relationship Id="rId284" Type="http://schemas.openxmlformats.org/officeDocument/2006/relationships/customXml" Target="../ink/ink2329.xml"/><Relationship Id="rId491" Type="http://schemas.openxmlformats.org/officeDocument/2006/relationships/image" Target="../media/image2384.png"/><Relationship Id="rId505" Type="http://schemas.openxmlformats.org/officeDocument/2006/relationships/image" Target="../media/image2391.png"/><Relationship Id="rId37" Type="http://schemas.openxmlformats.org/officeDocument/2006/relationships/image" Target="../media/image2158.png"/><Relationship Id="rId79" Type="http://schemas.openxmlformats.org/officeDocument/2006/relationships/image" Target="../media/image2179.png"/><Relationship Id="rId102" Type="http://schemas.openxmlformats.org/officeDocument/2006/relationships/customXml" Target="../ink/ink2238.xml"/><Relationship Id="rId144" Type="http://schemas.openxmlformats.org/officeDocument/2006/relationships/customXml" Target="../ink/ink2259.xml"/><Relationship Id="rId547" Type="http://schemas.openxmlformats.org/officeDocument/2006/relationships/customXml" Target="../ink/ink2461.xml"/><Relationship Id="rId90" Type="http://schemas.openxmlformats.org/officeDocument/2006/relationships/customXml" Target="../ink/ink2232.xml"/><Relationship Id="rId186" Type="http://schemas.openxmlformats.org/officeDocument/2006/relationships/customXml" Target="../ink/ink2280.xml"/><Relationship Id="rId351" Type="http://schemas.openxmlformats.org/officeDocument/2006/relationships/image" Target="../media/image2314.png"/><Relationship Id="rId393" Type="http://schemas.openxmlformats.org/officeDocument/2006/relationships/image" Target="../media/image2335.png"/><Relationship Id="rId407" Type="http://schemas.openxmlformats.org/officeDocument/2006/relationships/image" Target="../media/image2342.png"/><Relationship Id="rId449" Type="http://schemas.openxmlformats.org/officeDocument/2006/relationships/image" Target="../media/image2363.png"/><Relationship Id="rId211" Type="http://schemas.openxmlformats.org/officeDocument/2006/relationships/image" Target="../media/image2244.png"/><Relationship Id="rId253" Type="http://schemas.openxmlformats.org/officeDocument/2006/relationships/image" Target="../media/image2265.png"/><Relationship Id="rId295" Type="http://schemas.openxmlformats.org/officeDocument/2006/relationships/image" Target="../media/image2286.png"/><Relationship Id="rId309" Type="http://schemas.openxmlformats.org/officeDocument/2006/relationships/image" Target="../media/image2293.png"/><Relationship Id="rId460" Type="http://schemas.openxmlformats.org/officeDocument/2006/relationships/customXml" Target="../ink/ink2417.xml"/><Relationship Id="rId516" Type="http://schemas.openxmlformats.org/officeDocument/2006/relationships/customXml" Target="../ink/ink2445.xml"/><Relationship Id="rId48" Type="http://schemas.openxmlformats.org/officeDocument/2006/relationships/customXml" Target="../ink/ink2211.xml"/><Relationship Id="rId113" Type="http://schemas.openxmlformats.org/officeDocument/2006/relationships/image" Target="../media/image2195.png"/><Relationship Id="rId320" Type="http://schemas.openxmlformats.org/officeDocument/2006/relationships/customXml" Target="../ink/ink2347.xml"/><Relationship Id="rId558" Type="http://schemas.openxmlformats.org/officeDocument/2006/relationships/image" Target="../media/image2417.png"/><Relationship Id="rId155" Type="http://schemas.openxmlformats.org/officeDocument/2006/relationships/image" Target="../media/image2216.png"/><Relationship Id="rId197" Type="http://schemas.openxmlformats.org/officeDocument/2006/relationships/image" Target="../media/image2237.png"/><Relationship Id="rId362" Type="http://schemas.openxmlformats.org/officeDocument/2006/relationships/customXml" Target="../ink/ink2368.xml"/><Relationship Id="rId418" Type="http://schemas.openxmlformats.org/officeDocument/2006/relationships/customXml" Target="../ink/ink2396.xml"/><Relationship Id="rId222" Type="http://schemas.openxmlformats.org/officeDocument/2006/relationships/customXml" Target="../ink/ink2298.xml"/><Relationship Id="rId264" Type="http://schemas.openxmlformats.org/officeDocument/2006/relationships/customXml" Target="../ink/ink2319.xml"/><Relationship Id="rId471" Type="http://schemas.openxmlformats.org/officeDocument/2006/relationships/image" Target="../media/image2374.png"/><Relationship Id="rId17" Type="http://schemas.openxmlformats.org/officeDocument/2006/relationships/image" Target="../media/image2149.png"/><Relationship Id="rId59" Type="http://schemas.openxmlformats.org/officeDocument/2006/relationships/image" Target="../media/image2169.png"/><Relationship Id="rId124" Type="http://schemas.openxmlformats.org/officeDocument/2006/relationships/customXml" Target="../ink/ink2249.xml"/><Relationship Id="rId527" Type="http://schemas.openxmlformats.org/officeDocument/2006/relationships/image" Target="../media/image2402.png"/><Relationship Id="rId569" Type="http://schemas.openxmlformats.org/officeDocument/2006/relationships/customXml" Target="../ink/ink2472.xml"/><Relationship Id="rId70" Type="http://schemas.openxmlformats.org/officeDocument/2006/relationships/customXml" Target="../ink/ink2222.xml"/><Relationship Id="rId166" Type="http://schemas.openxmlformats.org/officeDocument/2006/relationships/customXml" Target="../ink/ink2270.xml"/><Relationship Id="rId331" Type="http://schemas.openxmlformats.org/officeDocument/2006/relationships/image" Target="../media/image2304.png"/><Relationship Id="rId373" Type="http://schemas.openxmlformats.org/officeDocument/2006/relationships/image" Target="../media/image2325.png"/><Relationship Id="rId429" Type="http://schemas.openxmlformats.org/officeDocument/2006/relationships/image" Target="../media/image2353.png"/><Relationship Id="rId580" Type="http://schemas.openxmlformats.org/officeDocument/2006/relationships/image" Target="../media/image2428.png"/><Relationship Id="rId1" Type="http://schemas.openxmlformats.org/officeDocument/2006/relationships/slideLayout" Target="../slideLayouts/slideLayout7.xml"/><Relationship Id="rId233" Type="http://schemas.openxmlformats.org/officeDocument/2006/relationships/image" Target="../media/image2255.png"/><Relationship Id="rId440" Type="http://schemas.openxmlformats.org/officeDocument/2006/relationships/customXml" Target="../ink/ink2407.xml"/><Relationship Id="rId28" Type="http://schemas.openxmlformats.org/officeDocument/2006/relationships/customXml" Target="../ink/ink2201.xml"/><Relationship Id="rId275" Type="http://schemas.openxmlformats.org/officeDocument/2006/relationships/image" Target="../media/image2276.png"/><Relationship Id="rId300" Type="http://schemas.openxmlformats.org/officeDocument/2006/relationships/customXml" Target="../ink/ink2337.xml"/><Relationship Id="rId482" Type="http://schemas.openxmlformats.org/officeDocument/2006/relationships/customXml" Target="../ink/ink2428.xml"/><Relationship Id="rId538" Type="http://schemas.openxmlformats.org/officeDocument/2006/relationships/customXml" Target="../ink/ink2456.xml"/><Relationship Id="rId81" Type="http://schemas.openxmlformats.org/officeDocument/2006/relationships/image" Target="../media/image2180.png"/><Relationship Id="rId135" Type="http://schemas.openxmlformats.org/officeDocument/2006/relationships/image" Target="../media/image2206.png"/><Relationship Id="rId177" Type="http://schemas.openxmlformats.org/officeDocument/2006/relationships/image" Target="../media/image2227.png"/><Relationship Id="rId342" Type="http://schemas.openxmlformats.org/officeDocument/2006/relationships/customXml" Target="../ink/ink2358.xml"/><Relationship Id="rId384" Type="http://schemas.openxmlformats.org/officeDocument/2006/relationships/customXml" Target="../ink/ink2379.xml"/><Relationship Id="rId202" Type="http://schemas.openxmlformats.org/officeDocument/2006/relationships/customXml" Target="../ink/ink2288.xml"/><Relationship Id="rId244" Type="http://schemas.openxmlformats.org/officeDocument/2006/relationships/customXml" Target="../ink/ink2309.xml"/><Relationship Id="rId39" Type="http://schemas.openxmlformats.org/officeDocument/2006/relationships/image" Target="../media/image2159.png"/><Relationship Id="rId286" Type="http://schemas.openxmlformats.org/officeDocument/2006/relationships/customXml" Target="../ink/ink2330.xml"/><Relationship Id="rId451" Type="http://schemas.openxmlformats.org/officeDocument/2006/relationships/image" Target="../media/image2364.png"/><Relationship Id="rId493" Type="http://schemas.openxmlformats.org/officeDocument/2006/relationships/image" Target="../media/image2385.png"/><Relationship Id="rId507" Type="http://schemas.openxmlformats.org/officeDocument/2006/relationships/image" Target="../media/image2392.png"/><Relationship Id="rId549" Type="http://schemas.openxmlformats.org/officeDocument/2006/relationships/customXml" Target="../ink/ink2462.xml"/><Relationship Id="rId50" Type="http://schemas.openxmlformats.org/officeDocument/2006/relationships/customXml" Target="../ink/ink2212.xml"/><Relationship Id="rId104" Type="http://schemas.openxmlformats.org/officeDocument/2006/relationships/customXml" Target="../ink/ink2239.xml"/><Relationship Id="rId146" Type="http://schemas.openxmlformats.org/officeDocument/2006/relationships/customXml" Target="../ink/ink2260.xml"/><Relationship Id="rId188" Type="http://schemas.openxmlformats.org/officeDocument/2006/relationships/customXml" Target="../ink/ink2281.xml"/><Relationship Id="rId311" Type="http://schemas.openxmlformats.org/officeDocument/2006/relationships/image" Target="../media/image2294.png"/><Relationship Id="rId353" Type="http://schemas.openxmlformats.org/officeDocument/2006/relationships/image" Target="../media/image2315.png"/><Relationship Id="rId395" Type="http://schemas.openxmlformats.org/officeDocument/2006/relationships/image" Target="../media/image2336.png"/><Relationship Id="rId409" Type="http://schemas.openxmlformats.org/officeDocument/2006/relationships/image" Target="../media/image2343.png"/><Relationship Id="rId560" Type="http://schemas.openxmlformats.org/officeDocument/2006/relationships/image" Target="../media/image2418.png"/><Relationship Id="rId92" Type="http://schemas.openxmlformats.org/officeDocument/2006/relationships/customXml" Target="../ink/ink2233.xml"/><Relationship Id="rId213" Type="http://schemas.openxmlformats.org/officeDocument/2006/relationships/image" Target="../media/image2245.png"/><Relationship Id="rId420" Type="http://schemas.openxmlformats.org/officeDocument/2006/relationships/customXml" Target="../ink/ink2397.xml"/><Relationship Id="rId255" Type="http://schemas.openxmlformats.org/officeDocument/2006/relationships/image" Target="../media/image2266.png"/><Relationship Id="rId297" Type="http://schemas.openxmlformats.org/officeDocument/2006/relationships/image" Target="../media/image2287.png"/><Relationship Id="rId462" Type="http://schemas.openxmlformats.org/officeDocument/2006/relationships/customXml" Target="../ink/ink2418.xml"/><Relationship Id="rId518" Type="http://schemas.openxmlformats.org/officeDocument/2006/relationships/customXml" Target="../ink/ink2446.xml"/><Relationship Id="rId115" Type="http://schemas.openxmlformats.org/officeDocument/2006/relationships/image" Target="../media/image2196.png"/><Relationship Id="rId157" Type="http://schemas.openxmlformats.org/officeDocument/2006/relationships/image" Target="../media/image2217.png"/><Relationship Id="rId322" Type="http://schemas.openxmlformats.org/officeDocument/2006/relationships/customXml" Target="../ink/ink2348.xml"/><Relationship Id="rId364" Type="http://schemas.openxmlformats.org/officeDocument/2006/relationships/customXml" Target="../ink/ink2369.xml"/><Relationship Id="rId61" Type="http://schemas.openxmlformats.org/officeDocument/2006/relationships/image" Target="../media/image2170.png"/><Relationship Id="rId199" Type="http://schemas.openxmlformats.org/officeDocument/2006/relationships/image" Target="../media/image2238.png"/><Relationship Id="rId571" Type="http://schemas.openxmlformats.org/officeDocument/2006/relationships/customXml" Target="../ink/ink2473.xml"/><Relationship Id="rId19" Type="http://schemas.openxmlformats.org/officeDocument/2006/relationships/image" Target="../media/image2150.png"/><Relationship Id="rId224" Type="http://schemas.openxmlformats.org/officeDocument/2006/relationships/customXml" Target="../ink/ink2299.xml"/><Relationship Id="rId266" Type="http://schemas.openxmlformats.org/officeDocument/2006/relationships/customXml" Target="../ink/ink2320.xml"/><Relationship Id="rId431" Type="http://schemas.openxmlformats.org/officeDocument/2006/relationships/image" Target="../media/image2354.png"/><Relationship Id="rId473" Type="http://schemas.openxmlformats.org/officeDocument/2006/relationships/image" Target="../media/image2375.png"/><Relationship Id="rId529" Type="http://schemas.openxmlformats.org/officeDocument/2006/relationships/image" Target="../media/image2403.png"/><Relationship Id="rId30" Type="http://schemas.openxmlformats.org/officeDocument/2006/relationships/customXml" Target="../ink/ink2202.xml"/><Relationship Id="rId126" Type="http://schemas.openxmlformats.org/officeDocument/2006/relationships/customXml" Target="../ink/ink2250.xml"/><Relationship Id="rId168" Type="http://schemas.openxmlformats.org/officeDocument/2006/relationships/customXml" Target="../ink/ink2271.xml"/><Relationship Id="rId333" Type="http://schemas.openxmlformats.org/officeDocument/2006/relationships/image" Target="../media/image2305.png"/><Relationship Id="rId540" Type="http://schemas.openxmlformats.org/officeDocument/2006/relationships/customXml" Target="../ink/ink2457.xml"/><Relationship Id="rId72" Type="http://schemas.openxmlformats.org/officeDocument/2006/relationships/customXml" Target="../ink/ink2223.xml"/><Relationship Id="rId375" Type="http://schemas.openxmlformats.org/officeDocument/2006/relationships/image" Target="../media/image2326.png"/><Relationship Id="rId582" Type="http://schemas.openxmlformats.org/officeDocument/2006/relationships/image" Target="../media/image2429.png"/><Relationship Id="rId3" Type="http://schemas.openxmlformats.org/officeDocument/2006/relationships/image" Target="../media/image247.emf"/><Relationship Id="rId235" Type="http://schemas.openxmlformats.org/officeDocument/2006/relationships/image" Target="../media/image2256.png"/><Relationship Id="rId277" Type="http://schemas.openxmlformats.org/officeDocument/2006/relationships/image" Target="../media/image2277.png"/><Relationship Id="rId400" Type="http://schemas.openxmlformats.org/officeDocument/2006/relationships/customXml" Target="../ink/ink2387.xml"/><Relationship Id="rId442" Type="http://schemas.openxmlformats.org/officeDocument/2006/relationships/customXml" Target="../ink/ink2408.xml"/><Relationship Id="rId484" Type="http://schemas.openxmlformats.org/officeDocument/2006/relationships/customXml" Target="../ink/ink2429.xml"/><Relationship Id="rId137" Type="http://schemas.openxmlformats.org/officeDocument/2006/relationships/image" Target="../media/image2207.png"/><Relationship Id="rId302" Type="http://schemas.openxmlformats.org/officeDocument/2006/relationships/customXml" Target="../ink/ink2338.xml"/><Relationship Id="rId344" Type="http://schemas.openxmlformats.org/officeDocument/2006/relationships/customXml" Target="../ink/ink2359.xml"/><Relationship Id="rId41" Type="http://schemas.openxmlformats.org/officeDocument/2006/relationships/image" Target="../media/image2160.png"/><Relationship Id="rId83" Type="http://schemas.openxmlformats.org/officeDocument/2006/relationships/image" Target="../media/image2181.png"/><Relationship Id="rId179" Type="http://schemas.openxmlformats.org/officeDocument/2006/relationships/image" Target="../media/image2228.png"/><Relationship Id="rId386" Type="http://schemas.openxmlformats.org/officeDocument/2006/relationships/customXml" Target="../ink/ink2380.xml"/><Relationship Id="rId551" Type="http://schemas.openxmlformats.org/officeDocument/2006/relationships/customXml" Target="../ink/ink2463.xml"/><Relationship Id="rId190" Type="http://schemas.openxmlformats.org/officeDocument/2006/relationships/customXml" Target="../ink/ink2282.xml"/><Relationship Id="rId204" Type="http://schemas.openxmlformats.org/officeDocument/2006/relationships/customXml" Target="../ink/ink2289.xml"/><Relationship Id="rId246" Type="http://schemas.openxmlformats.org/officeDocument/2006/relationships/customXml" Target="../ink/ink2310.xml"/><Relationship Id="rId288" Type="http://schemas.openxmlformats.org/officeDocument/2006/relationships/customXml" Target="../ink/ink2331.xml"/><Relationship Id="rId411" Type="http://schemas.openxmlformats.org/officeDocument/2006/relationships/image" Target="../media/image2344.png"/><Relationship Id="rId453" Type="http://schemas.openxmlformats.org/officeDocument/2006/relationships/image" Target="../media/image2365.png"/><Relationship Id="rId509" Type="http://schemas.openxmlformats.org/officeDocument/2006/relationships/image" Target="../media/image2393.png"/><Relationship Id="rId106" Type="http://schemas.openxmlformats.org/officeDocument/2006/relationships/customXml" Target="../ink/ink2240.xml"/><Relationship Id="rId313" Type="http://schemas.openxmlformats.org/officeDocument/2006/relationships/image" Target="../media/image2295.png"/><Relationship Id="rId495" Type="http://schemas.openxmlformats.org/officeDocument/2006/relationships/image" Target="../media/image2386.png"/><Relationship Id="rId10" Type="http://schemas.openxmlformats.org/officeDocument/2006/relationships/customXml" Target="../ink/ink2192.xml"/><Relationship Id="rId52" Type="http://schemas.openxmlformats.org/officeDocument/2006/relationships/customXml" Target="../ink/ink2213.xml"/><Relationship Id="rId94" Type="http://schemas.openxmlformats.org/officeDocument/2006/relationships/customXml" Target="../ink/ink2234.xml"/><Relationship Id="rId148" Type="http://schemas.openxmlformats.org/officeDocument/2006/relationships/customXml" Target="../ink/ink2261.xml"/><Relationship Id="rId355" Type="http://schemas.openxmlformats.org/officeDocument/2006/relationships/image" Target="../media/image2316.png"/><Relationship Id="rId397" Type="http://schemas.openxmlformats.org/officeDocument/2006/relationships/image" Target="../media/image2337.png"/><Relationship Id="rId520" Type="http://schemas.openxmlformats.org/officeDocument/2006/relationships/customXml" Target="../ink/ink2447.xml"/><Relationship Id="rId562" Type="http://schemas.openxmlformats.org/officeDocument/2006/relationships/image" Target="../media/image2419.png"/><Relationship Id="rId215" Type="http://schemas.openxmlformats.org/officeDocument/2006/relationships/image" Target="../media/image2246.png"/><Relationship Id="rId257" Type="http://schemas.openxmlformats.org/officeDocument/2006/relationships/image" Target="../media/image2267.png"/><Relationship Id="rId422" Type="http://schemas.openxmlformats.org/officeDocument/2006/relationships/customXml" Target="../ink/ink2398.xml"/><Relationship Id="rId464" Type="http://schemas.openxmlformats.org/officeDocument/2006/relationships/customXml" Target="../ink/ink2419.xml"/><Relationship Id="rId299" Type="http://schemas.openxmlformats.org/officeDocument/2006/relationships/image" Target="../media/image2288.png"/><Relationship Id="rId63" Type="http://schemas.openxmlformats.org/officeDocument/2006/relationships/image" Target="../media/image2171.png"/><Relationship Id="rId159" Type="http://schemas.openxmlformats.org/officeDocument/2006/relationships/image" Target="../media/image2218.png"/><Relationship Id="rId366" Type="http://schemas.openxmlformats.org/officeDocument/2006/relationships/customXml" Target="../ink/ink2370.xml"/><Relationship Id="rId573" Type="http://schemas.openxmlformats.org/officeDocument/2006/relationships/customXml" Target="../ink/ink2474.xml"/><Relationship Id="rId226" Type="http://schemas.openxmlformats.org/officeDocument/2006/relationships/customXml" Target="../ink/ink2300.xml"/><Relationship Id="rId433" Type="http://schemas.openxmlformats.org/officeDocument/2006/relationships/image" Target="../media/image2355.png"/><Relationship Id="rId74" Type="http://schemas.openxmlformats.org/officeDocument/2006/relationships/customXml" Target="../ink/ink2224.xml"/><Relationship Id="rId377" Type="http://schemas.openxmlformats.org/officeDocument/2006/relationships/image" Target="../media/image2327.png"/><Relationship Id="rId500" Type="http://schemas.openxmlformats.org/officeDocument/2006/relationships/customXml" Target="../ink/ink2437.xml"/><Relationship Id="rId584" Type="http://schemas.openxmlformats.org/officeDocument/2006/relationships/image" Target="../media/image2430.png"/><Relationship Id="rId5" Type="http://schemas.openxmlformats.org/officeDocument/2006/relationships/image" Target="../media/image8600.png"/><Relationship Id="rId237" Type="http://schemas.openxmlformats.org/officeDocument/2006/relationships/image" Target="../media/image2257.png"/><Relationship Id="rId444" Type="http://schemas.openxmlformats.org/officeDocument/2006/relationships/customXml" Target="../ink/ink2409.xml"/><Relationship Id="rId290" Type="http://schemas.openxmlformats.org/officeDocument/2006/relationships/customXml" Target="../ink/ink2332.xml"/><Relationship Id="rId304" Type="http://schemas.openxmlformats.org/officeDocument/2006/relationships/customXml" Target="../ink/ink2339.xml"/><Relationship Id="rId388" Type="http://schemas.openxmlformats.org/officeDocument/2006/relationships/customXml" Target="../ink/ink2381.xml"/><Relationship Id="rId511" Type="http://schemas.openxmlformats.org/officeDocument/2006/relationships/image" Target="../media/image2394.png"/><Relationship Id="rId85" Type="http://schemas.openxmlformats.org/officeDocument/2006/relationships/image" Target="../media/image2182.png"/><Relationship Id="rId150" Type="http://schemas.openxmlformats.org/officeDocument/2006/relationships/customXml" Target="../ink/ink2262.xml"/><Relationship Id="rId248" Type="http://schemas.openxmlformats.org/officeDocument/2006/relationships/customXml" Target="../ink/ink2311.xml"/><Relationship Id="rId455" Type="http://schemas.openxmlformats.org/officeDocument/2006/relationships/image" Target="../media/image2366.png"/><Relationship Id="rId12" Type="http://schemas.openxmlformats.org/officeDocument/2006/relationships/customXml" Target="../ink/ink2193.xml"/><Relationship Id="rId108" Type="http://schemas.openxmlformats.org/officeDocument/2006/relationships/customXml" Target="../ink/ink2241.xml"/><Relationship Id="rId315" Type="http://schemas.openxmlformats.org/officeDocument/2006/relationships/image" Target="../media/image2296.png"/><Relationship Id="rId522" Type="http://schemas.openxmlformats.org/officeDocument/2006/relationships/customXml" Target="../ink/ink2448.xml"/><Relationship Id="rId96" Type="http://schemas.openxmlformats.org/officeDocument/2006/relationships/customXml" Target="../ink/ink2235.xml"/><Relationship Id="rId161" Type="http://schemas.openxmlformats.org/officeDocument/2006/relationships/image" Target="../media/image2219.png"/><Relationship Id="rId399" Type="http://schemas.openxmlformats.org/officeDocument/2006/relationships/image" Target="../media/image2338.png"/><Relationship Id="rId259" Type="http://schemas.openxmlformats.org/officeDocument/2006/relationships/image" Target="../media/image2268.png"/><Relationship Id="rId466" Type="http://schemas.openxmlformats.org/officeDocument/2006/relationships/customXml" Target="../ink/ink2420.xml"/><Relationship Id="rId23" Type="http://schemas.openxmlformats.org/officeDocument/2006/relationships/image" Target="../media/image2152.png"/><Relationship Id="rId119" Type="http://schemas.openxmlformats.org/officeDocument/2006/relationships/image" Target="../media/image2198.png"/><Relationship Id="rId326" Type="http://schemas.openxmlformats.org/officeDocument/2006/relationships/customXml" Target="../ink/ink2350.xml"/><Relationship Id="rId533" Type="http://schemas.openxmlformats.org/officeDocument/2006/relationships/image" Target="../media/image2405.png"/><Relationship Id="rId172" Type="http://schemas.openxmlformats.org/officeDocument/2006/relationships/customXml" Target="../ink/ink2273.xml"/><Relationship Id="rId477" Type="http://schemas.openxmlformats.org/officeDocument/2006/relationships/image" Target="../media/image2377.png"/><Relationship Id="rId337" Type="http://schemas.openxmlformats.org/officeDocument/2006/relationships/image" Target="../media/image2307.png"/><Relationship Id="rId34" Type="http://schemas.openxmlformats.org/officeDocument/2006/relationships/customXml" Target="../ink/ink2204.xml"/><Relationship Id="rId544" Type="http://schemas.openxmlformats.org/officeDocument/2006/relationships/customXml" Target="../ink/ink2459.xml"/></Relationships>
</file>

<file path=ppt/slides/_rels/slide14.xml.rels><?xml version="1.0" encoding="UTF-8" standalone="yes"?>
<Relationships xmlns="http://schemas.openxmlformats.org/package/2006/relationships"><Relationship Id="rId117" Type="http://schemas.openxmlformats.org/officeDocument/2006/relationships/image" Target="../media/image22460.png"/><Relationship Id="rId299" Type="http://schemas.openxmlformats.org/officeDocument/2006/relationships/customXml" Target="../ink/ink2627.xml"/><Relationship Id="rId21" Type="http://schemas.openxmlformats.org/officeDocument/2006/relationships/image" Target="../media/image21980.png"/><Relationship Id="rId63" Type="http://schemas.openxmlformats.org/officeDocument/2006/relationships/image" Target="../media/image22190.png"/><Relationship Id="rId159" Type="http://schemas.openxmlformats.org/officeDocument/2006/relationships/customXml" Target="../ink/ink2557.xml"/><Relationship Id="rId324" Type="http://schemas.openxmlformats.org/officeDocument/2006/relationships/image" Target="../media/image23470.png"/><Relationship Id="rId366" Type="http://schemas.openxmlformats.org/officeDocument/2006/relationships/image" Target="../media/image23680.png"/><Relationship Id="rId170" Type="http://schemas.openxmlformats.org/officeDocument/2006/relationships/image" Target="../media/image22710.png"/><Relationship Id="rId226" Type="http://schemas.openxmlformats.org/officeDocument/2006/relationships/image" Target="../media/image22990.png"/><Relationship Id="rId433" Type="http://schemas.openxmlformats.org/officeDocument/2006/relationships/image" Target="../media/image24010.png"/><Relationship Id="rId268" Type="http://schemas.openxmlformats.org/officeDocument/2006/relationships/image" Target="../media/image23190.png"/><Relationship Id="rId475" Type="http://schemas.openxmlformats.org/officeDocument/2006/relationships/image" Target="../media/image24220.png"/><Relationship Id="rId32" Type="http://schemas.openxmlformats.org/officeDocument/2006/relationships/customXml" Target="../ink/ink2493.xml"/><Relationship Id="rId74" Type="http://schemas.openxmlformats.org/officeDocument/2006/relationships/customXml" Target="../ink/ink2514.xml"/><Relationship Id="rId128" Type="http://schemas.openxmlformats.org/officeDocument/2006/relationships/customXml" Target="../ink/ink2541.xml"/><Relationship Id="rId335" Type="http://schemas.openxmlformats.org/officeDocument/2006/relationships/customXml" Target="../ink/ink2645.xml"/><Relationship Id="rId377" Type="http://schemas.openxmlformats.org/officeDocument/2006/relationships/customXml" Target="../ink/ink2666.xml"/><Relationship Id="rId5" Type="http://schemas.openxmlformats.org/officeDocument/2006/relationships/image" Target="../media/image2433.png"/><Relationship Id="rId181" Type="http://schemas.openxmlformats.org/officeDocument/2006/relationships/customXml" Target="../ink/ink2568.xml"/><Relationship Id="rId237" Type="http://schemas.openxmlformats.org/officeDocument/2006/relationships/customXml" Target="../ink/ink2596.xml"/><Relationship Id="rId402" Type="http://schemas.openxmlformats.org/officeDocument/2006/relationships/customXml" Target="../ink/ink2679.xml"/><Relationship Id="rId279" Type="http://schemas.openxmlformats.org/officeDocument/2006/relationships/customXml" Target="../ink/ink2617.xml"/><Relationship Id="rId444" Type="http://schemas.openxmlformats.org/officeDocument/2006/relationships/customXml" Target="../ink/ink2700.xml"/><Relationship Id="rId486" Type="http://schemas.openxmlformats.org/officeDocument/2006/relationships/customXml" Target="../ink/ink2721.xml"/><Relationship Id="rId43" Type="http://schemas.openxmlformats.org/officeDocument/2006/relationships/image" Target="../media/image22090.png"/><Relationship Id="rId139" Type="http://schemas.openxmlformats.org/officeDocument/2006/relationships/image" Target="../media/image22560.png"/><Relationship Id="rId290" Type="http://schemas.openxmlformats.org/officeDocument/2006/relationships/image" Target="../media/image23300.png"/><Relationship Id="rId304" Type="http://schemas.openxmlformats.org/officeDocument/2006/relationships/image" Target="../media/image23370.png"/><Relationship Id="rId346" Type="http://schemas.openxmlformats.org/officeDocument/2006/relationships/image" Target="../media/image23580.png"/><Relationship Id="rId388" Type="http://schemas.openxmlformats.org/officeDocument/2006/relationships/customXml" Target="../ink/ink2672.xml"/><Relationship Id="rId85" Type="http://schemas.openxmlformats.org/officeDocument/2006/relationships/image" Target="../media/image22300.png"/><Relationship Id="rId150" Type="http://schemas.openxmlformats.org/officeDocument/2006/relationships/customXml" Target="../ink/ink2552.xml"/><Relationship Id="rId192" Type="http://schemas.openxmlformats.org/officeDocument/2006/relationships/image" Target="../media/image22820.png"/><Relationship Id="rId206" Type="http://schemas.openxmlformats.org/officeDocument/2006/relationships/image" Target="../media/image22890.png"/><Relationship Id="rId413" Type="http://schemas.openxmlformats.org/officeDocument/2006/relationships/image" Target="../media/image23910.png"/><Relationship Id="rId248" Type="http://schemas.openxmlformats.org/officeDocument/2006/relationships/image" Target="../media/image23100.png"/><Relationship Id="rId455" Type="http://schemas.openxmlformats.org/officeDocument/2006/relationships/image" Target="../media/image24120.png"/><Relationship Id="rId12" Type="http://schemas.openxmlformats.org/officeDocument/2006/relationships/customXml" Target="../ink/ink2483.xml"/><Relationship Id="rId108" Type="http://schemas.openxmlformats.org/officeDocument/2006/relationships/customXml" Target="../ink/ink2531.xml"/><Relationship Id="rId315" Type="http://schemas.openxmlformats.org/officeDocument/2006/relationships/customXml" Target="../ink/ink2635.xml"/><Relationship Id="rId357" Type="http://schemas.openxmlformats.org/officeDocument/2006/relationships/customXml" Target="../ink/ink2656.xml"/><Relationship Id="rId54" Type="http://schemas.openxmlformats.org/officeDocument/2006/relationships/customXml" Target="../ink/ink2504.xml"/><Relationship Id="rId96" Type="http://schemas.openxmlformats.org/officeDocument/2006/relationships/customXml" Target="../ink/ink2525.xml"/><Relationship Id="rId161" Type="http://schemas.openxmlformats.org/officeDocument/2006/relationships/customXml" Target="../ink/ink2558.xml"/><Relationship Id="rId217" Type="http://schemas.openxmlformats.org/officeDocument/2006/relationships/customXml" Target="../ink/ink2586.xml"/><Relationship Id="rId399" Type="http://schemas.openxmlformats.org/officeDocument/2006/relationships/image" Target="../media/image23840.png"/><Relationship Id="rId259" Type="http://schemas.openxmlformats.org/officeDocument/2006/relationships/customXml" Target="../ink/ink2607.xml"/><Relationship Id="rId424" Type="http://schemas.openxmlformats.org/officeDocument/2006/relationships/customXml" Target="../ink/ink2690.xml"/><Relationship Id="rId466" Type="http://schemas.openxmlformats.org/officeDocument/2006/relationships/customXml" Target="../ink/ink2711.xml"/><Relationship Id="rId23" Type="http://schemas.openxmlformats.org/officeDocument/2006/relationships/image" Target="../media/image21990.png"/><Relationship Id="rId119" Type="http://schemas.openxmlformats.org/officeDocument/2006/relationships/image" Target="../media/image22470.png"/><Relationship Id="rId270" Type="http://schemas.openxmlformats.org/officeDocument/2006/relationships/image" Target="../media/image23200.png"/><Relationship Id="rId326" Type="http://schemas.openxmlformats.org/officeDocument/2006/relationships/image" Target="../media/image23480.png"/><Relationship Id="rId65" Type="http://schemas.openxmlformats.org/officeDocument/2006/relationships/image" Target="../media/image22200.png"/><Relationship Id="rId130" Type="http://schemas.openxmlformats.org/officeDocument/2006/relationships/customXml" Target="../ink/ink2542.xml"/><Relationship Id="rId368" Type="http://schemas.openxmlformats.org/officeDocument/2006/relationships/image" Target="../media/image23690.png"/><Relationship Id="rId172" Type="http://schemas.openxmlformats.org/officeDocument/2006/relationships/image" Target="../media/image22720.png"/><Relationship Id="rId228" Type="http://schemas.openxmlformats.org/officeDocument/2006/relationships/image" Target="../media/image23001.png"/><Relationship Id="rId435" Type="http://schemas.openxmlformats.org/officeDocument/2006/relationships/image" Target="../media/image24020.png"/><Relationship Id="rId477" Type="http://schemas.openxmlformats.org/officeDocument/2006/relationships/image" Target="../media/image24230.png"/><Relationship Id="rId281" Type="http://schemas.openxmlformats.org/officeDocument/2006/relationships/customXml" Target="../ink/ink2618.xml"/><Relationship Id="rId337" Type="http://schemas.openxmlformats.org/officeDocument/2006/relationships/customXml" Target="../ink/ink2646.xml"/><Relationship Id="rId34" Type="http://schemas.openxmlformats.org/officeDocument/2006/relationships/customXml" Target="../ink/ink2494.xml"/><Relationship Id="rId76" Type="http://schemas.openxmlformats.org/officeDocument/2006/relationships/customXml" Target="../ink/ink2515.xml"/><Relationship Id="rId141" Type="http://schemas.openxmlformats.org/officeDocument/2006/relationships/image" Target="../media/image22570.png"/><Relationship Id="rId379" Type="http://schemas.openxmlformats.org/officeDocument/2006/relationships/customXml" Target="../ink/ink2667.xml"/><Relationship Id="rId7" Type="http://schemas.openxmlformats.org/officeDocument/2006/relationships/image" Target="../media/image21910.png"/><Relationship Id="rId183" Type="http://schemas.openxmlformats.org/officeDocument/2006/relationships/customXml" Target="../ink/ink2569.xml"/><Relationship Id="rId239" Type="http://schemas.openxmlformats.org/officeDocument/2006/relationships/customXml" Target="../ink/ink2597.xml"/><Relationship Id="rId390" Type="http://schemas.openxmlformats.org/officeDocument/2006/relationships/customXml" Target="../ink/ink2673.xml"/><Relationship Id="rId404" Type="http://schemas.openxmlformats.org/officeDocument/2006/relationships/customXml" Target="../ink/ink2680.xml"/><Relationship Id="rId446" Type="http://schemas.openxmlformats.org/officeDocument/2006/relationships/customXml" Target="../ink/ink2701.xml"/><Relationship Id="rId250" Type="http://schemas.openxmlformats.org/officeDocument/2006/relationships/image" Target="../media/image23110.png"/><Relationship Id="rId292" Type="http://schemas.openxmlformats.org/officeDocument/2006/relationships/image" Target="../media/image23310.png"/><Relationship Id="rId306" Type="http://schemas.openxmlformats.org/officeDocument/2006/relationships/image" Target="../media/image23380.png"/><Relationship Id="rId488" Type="http://schemas.openxmlformats.org/officeDocument/2006/relationships/customXml" Target="../ink/ink2722.xml"/><Relationship Id="rId45" Type="http://schemas.openxmlformats.org/officeDocument/2006/relationships/image" Target="../media/image22100.png"/><Relationship Id="rId87" Type="http://schemas.openxmlformats.org/officeDocument/2006/relationships/image" Target="../media/image22310.png"/><Relationship Id="rId110" Type="http://schemas.openxmlformats.org/officeDocument/2006/relationships/customXml" Target="../ink/ink2532.xml"/><Relationship Id="rId348" Type="http://schemas.openxmlformats.org/officeDocument/2006/relationships/image" Target="../media/image23590.png"/><Relationship Id="rId152" Type="http://schemas.openxmlformats.org/officeDocument/2006/relationships/customXml" Target="../ink/ink2553.xml"/><Relationship Id="rId194" Type="http://schemas.openxmlformats.org/officeDocument/2006/relationships/image" Target="../media/image22830.png"/><Relationship Id="rId208" Type="http://schemas.openxmlformats.org/officeDocument/2006/relationships/image" Target="../media/image22900.png"/><Relationship Id="rId415" Type="http://schemas.openxmlformats.org/officeDocument/2006/relationships/image" Target="../media/image23920.png"/><Relationship Id="rId457" Type="http://schemas.openxmlformats.org/officeDocument/2006/relationships/image" Target="../media/image24130.png"/><Relationship Id="rId261" Type="http://schemas.openxmlformats.org/officeDocument/2006/relationships/customXml" Target="../ink/ink2608.xml"/><Relationship Id="rId14" Type="http://schemas.openxmlformats.org/officeDocument/2006/relationships/customXml" Target="../ink/ink2484.xml"/><Relationship Id="rId56" Type="http://schemas.openxmlformats.org/officeDocument/2006/relationships/customXml" Target="../ink/ink2505.xml"/><Relationship Id="rId317" Type="http://schemas.openxmlformats.org/officeDocument/2006/relationships/customXml" Target="../ink/ink2636.xml"/><Relationship Id="rId359" Type="http://schemas.openxmlformats.org/officeDocument/2006/relationships/customXml" Target="../ink/ink2657.xml"/><Relationship Id="rId98" Type="http://schemas.openxmlformats.org/officeDocument/2006/relationships/customXml" Target="../ink/ink2526.xml"/><Relationship Id="rId121" Type="http://schemas.openxmlformats.org/officeDocument/2006/relationships/image" Target="../media/image193.png"/><Relationship Id="rId163" Type="http://schemas.openxmlformats.org/officeDocument/2006/relationships/customXml" Target="../ink/ink2559.xml"/><Relationship Id="rId219" Type="http://schemas.openxmlformats.org/officeDocument/2006/relationships/customXml" Target="../ink/ink2587.xml"/><Relationship Id="rId370" Type="http://schemas.openxmlformats.org/officeDocument/2006/relationships/image" Target="../media/image23700.png"/><Relationship Id="rId426" Type="http://schemas.openxmlformats.org/officeDocument/2006/relationships/customXml" Target="../ink/ink2691.xml"/><Relationship Id="rId230" Type="http://schemas.openxmlformats.org/officeDocument/2006/relationships/image" Target="../media/image23010.png"/><Relationship Id="rId468" Type="http://schemas.openxmlformats.org/officeDocument/2006/relationships/customXml" Target="../ink/ink2712.xml"/><Relationship Id="rId25" Type="http://schemas.openxmlformats.org/officeDocument/2006/relationships/image" Target="../media/image22001.png"/><Relationship Id="rId67" Type="http://schemas.openxmlformats.org/officeDocument/2006/relationships/image" Target="../media/image22210.png"/><Relationship Id="rId272" Type="http://schemas.openxmlformats.org/officeDocument/2006/relationships/image" Target="../media/image23210.png"/><Relationship Id="rId328" Type="http://schemas.openxmlformats.org/officeDocument/2006/relationships/image" Target="../media/image23490.png"/><Relationship Id="rId132" Type="http://schemas.openxmlformats.org/officeDocument/2006/relationships/customXml" Target="../ink/ink2543.xml"/><Relationship Id="rId174" Type="http://schemas.openxmlformats.org/officeDocument/2006/relationships/image" Target="../media/image22730.png"/><Relationship Id="rId381" Type="http://schemas.openxmlformats.org/officeDocument/2006/relationships/customXml" Target="../ink/ink2668.xml"/><Relationship Id="rId241" Type="http://schemas.openxmlformats.org/officeDocument/2006/relationships/customXml" Target="../ink/ink2598.xml"/><Relationship Id="rId437" Type="http://schemas.openxmlformats.org/officeDocument/2006/relationships/image" Target="../media/image24030.png"/><Relationship Id="rId479" Type="http://schemas.openxmlformats.org/officeDocument/2006/relationships/image" Target="../media/image24240.png"/><Relationship Id="rId36" Type="http://schemas.openxmlformats.org/officeDocument/2006/relationships/customXml" Target="../ink/ink2495.xml"/><Relationship Id="rId283" Type="http://schemas.openxmlformats.org/officeDocument/2006/relationships/customXml" Target="../ink/ink2619.xml"/><Relationship Id="rId339" Type="http://schemas.openxmlformats.org/officeDocument/2006/relationships/customXml" Target="../ink/ink2647.xml"/><Relationship Id="rId490" Type="http://schemas.openxmlformats.org/officeDocument/2006/relationships/customXml" Target="../ink/ink2723.xml"/><Relationship Id="rId78" Type="http://schemas.openxmlformats.org/officeDocument/2006/relationships/customXml" Target="../ink/ink2516.xml"/><Relationship Id="rId101" Type="http://schemas.openxmlformats.org/officeDocument/2006/relationships/image" Target="../media/image22380.png"/><Relationship Id="rId143" Type="http://schemas.openxmlformats.org/officeDocument/2006/relationships/image" Target="../media/image22580.png"/><Relationship Id="rId185" Type="http://schemas.openxmlformats.org/officeDocument/2006/relationships/customXml" Target="../ink/ink2570.xml"/><Relationship Id="rId350" Type="http://schemas.openxmlformats.org/officeDocument/2006/relationships/image" Target="../media/image23600.png"/><Relationship Id="rId406" Type="http://schemas.openxmlformats.org/officeDocument/2006/relationships/customXml" Target="../ink/ink2681.xml"/><Relationship Id="rId9" Type="http://schemas.openxmlformats.org/officeDocument/2006/relationships/image" Target="../media/image21920.png"/><Relationship Id="rId210" Type="http://schemas.openxmlformats.org/officeDocument/2006/relationships/image" Target="../media/image22910.png"/><Relationship Id="rId392" Type="http://schemas.openxmlformats.org/officeDocument/2006/relationships/customXml" Target="../ink/ink2674.xml"/><Relationship Id="rId448" Type="http://schemas.openxmlformats.org/officeDocument/2006/relationships/customXml" Target="../ink/ink2702.xml"/><Relationship Id="rId252" Type="http://schemas.openxmlformats.org/officeDocument/2006/relationships/image" Target="../media/image23120.png"/><Relationship Id="rId294" Type="http://schemas.openxmlformats.org/officeDocument/2006/relationships/image" Target="../media/image23320.png"/><Relationship Id="rId308" Type="http://schemas.openxmlformats.org/officeDocument/2006/relationships/image" Target="../media/image23390.png"/><Relationship Id="rId47" Type="http://schemas.openxmlformats.org/officeDocument/2006/relationships/image" Target="../media/image22110.png"/><Relationship Id="rId89" Type="http://schemas.openxmlformats.org/officeDocument/2006/relationships/image" Target="../media/image22320.png"/><Relationship Id="rId112" Type="http://schemas.openxmlformats.org/officeDocument/2006/relationships/customXml" Target="../ink/ink2533.xml"/><Relationship Id="rId154" Type="http://schemas.openxmlformats.org/officeDocument/2006/relationships/customXml" Target="../ink/ink2554.xml"/><Relationship Id="rId361" Type="http://schemas.openxmlformats.org/officeDocument/2006/relationships/customXml" Target="../ink/ink2658.xml"/><Relationship Id="rId196" Type="http://schemas.openxmlformats.org/officeDocument/2006/relationships/image" Target="../media/image22840.png"/><Relationship Id="rId417" Type="http://schemas.openxmlformats.org/officeDocument/2006/relationships/image" Target="../media/image23930.png"/><Relationship Id="rId459" Type="http://schemas.openxmlformats.org/officeDocument/2006/relationships/image" Target="../media/image24140.png"/><Relationship Id="rId16" Type="http://schemas.openxmlformats.org/officeDocument/2006/relationships/customXml" Target="../ink/ink2485.xml"/><Relationship Id="rId221" Type="http://schemas.openxmlformats.org/officeDocument/2006/relationships/customXml" Target="../ink/ink2588.xml"/><Relationship Id="rId263" Type="http://schemas.openxmlformats.org/officeDocument/2006/relationships/customXml" Target="../ink/ink2609.xml"/><Relationship Id="rId319" Type="http://schemas.openxmlformats.org/officeDocument/2006/relationships/customXml" Target="../ink/ink2637.xml"/><Relationship Id="rId470" Type="http://schemas.openxmlformats.org/officeDocument/2006/relationships/customXml" Target="../ink/ink2713.xml"/><Relationship Id="rId58" Type="http://schemas.openxmlformats.org/officeDocument/2006/relationships/customXml" Target="../ink/ink2506.xml"/><Relationship Id="rId123" Type="http://schemas.openxmlformats.org/officeDocument/2006/relationships/image" Target="../media/image22480.png"/><Relationship Id="rId330" Type="http://schemas.openxmlformats.org/officeDocument/2006/relationships/image" Target="../media/image23500.png"/><Relationship Id="rId165" Type="http://schemas.openxmlformats.org/officeDocument/2006/relationships/customXml" Target="../ink/ink2560.xml"/><Relationship Id="rId372" Type="http://schemas.openxmlformats.org/officeDocument/2006/relationships/image" Target="../media/image23710.png"/><Relationship Id="rId428" Type="http://schemas.openxmlformats.org/officeDocument/2006/relationships/customXml" Target="../ink/ink2692.xml"/><Relationship Id="rId232" Type="http://schemas.openxmlformats.org/officeDocument/2006/relationships/image" Target="../media/image23020.png"/><Relationship Id="rId274" Type="http://schemas.openxmlformats.org/officeDocument/2006/relationships/image" Target="../media/image23220.png"/><Relationship Id="rId481" Type="http://schemas.openxmlformats.org/officeDocument/2006/relationships/image" Target="../media/image24250.png"/><Relationship Id="rId27" Type="http://schemas.openxmlformats.org/officeDocument/2006/relationships/image" Target="../media/image22010.png"/><Relationship Id="rId69" Type="http://schemas.openxmlformats.org/officeDocument/2006/relationships/image" Target="../media/image22220.png"/><Relationship Id="rId134" Type="http://schemas.openxmlformats.org/officeDocument/2006/relationships/customXml" Target="../ink/ink2544.xml"/><Relationship Id="rId80" Type="http://schemas.openxmlformats.org/officeDocument/2006/relationships/customXml" Target="../ink/ink2517.xml"/><Relationship Id="rId176" Type="http://schemas.openxmlformats.org/officeDocument/2006/relationships/image" Target="../media/image22740.png"/><Relationship Id="rId341" Type="http://schemas.openxmlformats.org/officeDocument/2006/relationships/customXml" Target="../ink/ink2648.xml"/><Relationship Id="rId383" Type="http://schemas.openxmlformats.org/officeDocument/2006/relationships/image" Target="../media/image23760.png"/><Relationship Id="rId439" Type="http://schemas.openxmlformats.org/officeDocument/2006/relationships/image" Target="../media/image24040.png"/><Relationship Id="rId201" Type="http://schemas.openxmlformats.org/officeDocument/2006/relationships/customXml" Target="../ink/ink2578.xml"/><Relationship Id="rId243" Type="http://schemas.openxmlformats.org/officeDocument/2006/relationships/customXml" Target="../ink/ink2599.xml"/><Relationship Id="rId285" Type="http://schemas.openxmlformats.org/officeDocument/2006/relationships/customXml" Target="../ink/ink2620.xml"/><Relationship Id="rId450" Type="http://schemas.openxmlformats.org/officeDocument/2006/relationships/customXml" Target="../ink/ink2703.xml"/><Relationship Id="rId38" Type="http://schemas.openxmlformats.org/officeDocument/2006/relationships/customXml" Target="../ink/ink2496.xml"/><Relationship Id="rId103" Type="http://schemas.openxmlformats.org/officeDocument/2006/relationships/image" Target="../media/image22390.png"/><Relationship Id="rId310" Type="http://schemas.openxmlformats.org/officeDocument/2006/relationships/image" Target="../media/image23400.png"/><Relationship Id="rId492" Type="http://schemas.openxmlformats.org/officeDocument/2006/relationships/customXml" Target="../ink/ink2724.xml"/><Relationship Id="rId91" Type="http://schemas.openxmlformats.org/officeDocument/2006/relationships/image" Target="../media/image22330.png"/><Relationship Id="rId145" Type="http://schemas.openxmlformats.org/officeDocument/2006/relationships/image" Target="../media/image22590.png"/><Relationship Id="rId187" Type="http://schemas.openxmlformats.org/officeDocument/2006/relationships/customXml" Target="../ink/ink2571.xml"/><Relationship Id="rId352" Type="http://schemas.openxmlformats.org/officeDocument/2006/relationships/image" Target="../media/image23610.png"/><Relationship Id="rId394" Type="http://schemas.openxmlformats.org/officeDocument/2006/relationships/customXml" Target="../ink/ink2675.xml"/><Relationship Id="rId408" Type="http://schemas.openxmlformats.org/officeDocument/2006/relationships/customXml" Target="../ink/ink2682.xml"/><Relationship Id="rId212" Type="http://schemas.openxmlformats.org/officeDocument/2006/relationships/image" Target="../media/image22920.png"/><Relationship Id="rId254" Type="http://schemas.openxmlformats.org/officeDocument/2006/relationships/image" Target="../media/image23130.png"/><Relationship Id="rId49" Type="http://schemas.openxmlformats.org/officeDocument/2006/relationships/image" Target="../media/image22120.png"/><Relationship Id="rId114" Type="http://schemas.openxmlformats.org/officeDocument/2006/relationships/customXml" Target="../ink/ink2534.xml"/><Relationship Id="rId296" Type="http://schemas.openxmlformats.org/officeDocument/2006/relationships/image" Target="../media/image23330.png"/><Relationship Id="rId461" Type="http://schemas.openxmlformats.org/officeDocument/2006/relationships/image" Target="../media/image24150.png"/><Relationship Id="rId60" Type="http://schemas.openxmlformats.org/officeDocument/2006/relationships/customXml" Target="../ink/ink2507.xml"/><Relationship Id="rId156" Type="http://schemas.openxmlformats.org/officeDocument/2006/relationships/image" Target="../media/image22640.png"/><Relationship Id="rId198" Type="http://schemas.openxmlformats.org/officeDocument/2006/relationships/image" Target="../media/image22850.png"/><Relationship Id="rId321" Type="http://schemas.openxmlformats.org/officeDocument/2006/relationships/customXml" Target="../ink/ink2638.xml"/><Relationship Id="rId363" Type="http://schemas.openxmlformats.org/officeDocument/2006/relationships/customXml" Target="../ink/ink2659.xml"/><Relationship Id="rId419" Type="http://schemas.openxmlformats.org/officeDocument/2006/relationships/image" Target="../media/image23940.png"/><Relationship Id="rId223" Type="http://schemas.openxmlformats.org/officeDocument/2006/relationships/customXml" Target="../ink/ink2589.xml"/><Relationship Id="rId430" Type="http://schemas.openxmlformats.org/officeDocument/2006/relationships/customXml" Target="../ink/ink2693.xml"/><Relationship Id="rId18" Type="http://schemas.openxmlformats.org/officeDocument/2006/relationships/customXml" Target="../ink/ink2486.xml"/><Relationship Id="rId265" Type="http://schemas.openxmlformats.org/officeDocument/2006/relationships/customXml" Target="../ink/ink2610.xml"/><Relationship Id="rId472" Type="http://schemas.openxmlformats.org/officeDocument/2006/relationships/customXml" Target="../ink/ink2714.xml"/><Relationship Id="rId125" Type="http://schemas.openxmlformats.org/officeDocument/2006/relationships/image" Target="../media/image22490.png"/><Relationship Id="rId167" Type="http://schemas.openxmlformats.org/officeDocument/2006/relationships/customXml" Target="../ink/ink2561.xml"/><Relationship Id="rId332" Type="http://schemas.openxmlformats.org/officeDocument/2006/relationships/image" Target="../media/image23510.png"/><Relationship Id="rId374" Type="http://schemas.openxmlformats.org/officeDocument/2006/relationships/image" Target="../media/image23720.png"/><Relationship Id="rId71" Type="http://schemas.openxmlformats.org/officeDocument/2006/relationships/image" Target="../media/image22230.png"/><Relationship Id="rId234" Type="http://schemas.openxmlformats.org/officeDocument/2006/relationships/image" Target="../media/image23030.png"/><Relationship Id="rId2" Type="http://schemas.openxmlformats.org/officeDocument/2006/relationships/notesSlide" Target="../notesSlides/notesSlide10.xml"/><Relationship Id="rId29" Type="http://schemas.openxmlformats.org/officeDocument/2006/relationships/image" Target="../media/image22020.png"/><Relationship Id="rId276" Type="http://schemas.openxmlformats.org/officeDocument/2006/relationships/image" Target="../media/image23230.png"/><Relationship Id="rId441" Type="http://schemas.openxmlformats.org/officeDocument/2006/relationships/image" Target="../media/image24050.png"/><Relationship Id="rId483" Type="http://schemas.openxmlformats.org/officeDocument/2006/relationships/image" Target="../media/image24260.png"/><Relationship Id="rId40" Type="http://schemas.openxmlformats.org/officeDocument/2006/relationships/customXml" Target="../ink/ink2497.xml"/><Relationship Id="rId136" Type="http://schemas.openxmlformats.org/officeDocument/2006/relationships/customXml" Target="../ink/ink2545.xml"/><Relationship Id="rId178" Type="http://schemas.openxmlformats.org/officeDocument/2006/relationships/image" Target="../media/image22750.png"/><Relationship Id="rId301" Type="http://schemas.openxmlformats.org/officeDocument/2006/relationships/customXml" Target="../ink/ink2628.xml"/><Relationship Id="rId343" Type="http://schemas.openxmlformats.org/officeDocument/2006/relationships/customXml" Target="../ink/ink2649.xml"/><Relationship Id="rId82" Type="http://schemas.openxmlformats.org/officeDocument/2006/relationships/customXml" Target="../ink/ink2518.xml"/><Relationship Id="rId203" Type="http://schemas.openxmlformats.org/officeDocument/2006/relationships/customXml" Target="../ink/ink2579.xml"/><Relationship Id="rId385" Type="http://schemas.openxmlformats.org/officeDocument/2006/relationships/image" Target="../media/image23770.png"/><Relationship Id="rId245" Type="http://schemas.openxmlformats.org/officeDocument/2006/relationships/customXml" Target="../ink/ink2600.xml"/><Relationship Id="rId287" Type="http://schemas.openxmlformats.org/officeDocument/2006/relationships/customXml" Target="../ink/ink2621.xml"/><Relationship Id="rId410" Type="http://schemas.openxmlformats.org/officeDocument/2006/relationships/customXml" Target="../ink/ink2683.xml"/><Relationship Id="rId452" Type="http://schemas.openxmlformats.org/officeDocument/2006/relationships/customXml" Target="../ink/ink2704.xml"/><Relationship Id="rId494" Type="http://schemas.openxmlformats.org/officeDocument/2006/relationships/customXml" Target="../ink/ink2725.xml"/><Relationship Id="rId105" Type="http://schemas.openxmlformats.org/officeDocument/2006/relationships/image" Target="../media/image22400.png"/><Relationship Id="rId147" Type="http://schemas.openxmlformats.org/officeDocument/2006/relationships/image" Target="../media/image22600.png"/><Relationship Id="rId312" Type="http://schemas.openxmlformats.org/officeDocument/2006/relationships/image" Target="../media/image23410.png"/><Relationship Id="rId354" Type="http://schemas.openxmlformats.org/officeDocument/2006/relationships/image" Target="../media/image23620.png"/><Relationship Id="rId51" Type="http://schemas.openxmlformats.org/officeDocument/2006/relationships/image" Target="../media/image22130.png"/><Relationship Id="rId93" Type="http://schemas.openxmlformats.org/officeDocument/2006/relationships/image" Target="../media/image22340.png"/><Relationship Id="rId189" Type="http://schemas.openxmlformats.org/officeDocument/2006/relationships/customXml" Target="../ink/ink2572.xml"/><Relationship Id="rId396" Type="http://schemas.openxmlformats.org/officeDocument/2006/relationships/customXml" Target="../ink/ink2676.xml"/><Relationship Id="rId214" Type="http://schemas.openxmlformats.org/officeDocument/2006/relationships/image" Target="../media/image22930.png"/><Relationship Id="rId256" Type="http://schemas.openxmlformats.org/officeDocument/2006/relationships/image" Target="../media/image23140.png"/><Relationship Id="rId298" Type="http://schemas.openxmlformats.org/officeDocument/2006/relationships/image" Target="../media/image23340.png"/><Relationship Id="rId421" Type="http://schemas.openxmlformats.org/officeDocument/2006/relationships/image" Target="../media/image23950.png"/><Relationship Id="rId463" Type="http://schemas.openxmlformats.org/officeDocument/2006/relationships/image" Target="../media/image24160.png"/><Relationship Id="rId116" Type="http://schemas.openxmlformats.org/officeDocument/2006/relationships/customXml" Target="../ink/ink2535.xml"/><Relationship Id="rId158" Type="http://schemas.openxmlformats.org/officeDocument/2006/relationships/image" Target="../media/image22650.png"/><Relationship Id="rId323" Type="http://schemas.openxmlformats.org/officeDocument/2006/relationships/customXml" Target="../ink/ink2639.xml"/><Relationship Id="rId20" Type="http://schemas.openxmlformats.org/officeDocument/2006/relationships/customXml" Target="../ink/ink2487.xml"/><Relationship Id="rId62" Type="http://schemas.openxmlformats.org/officeDocument/2006/relationships/customXml" Target="../ink/ink2508.xml"/><Relationship Id="rId365" Type="http://schemas.openxmlformats.org/officeDocument/2006/relationships/customXml" Target="../ink/ink2660.xml"/><Relationship Id="rId190" Type="http://schemas.openxmlformats.org/officeDocument/2006/relationships/image" Target="../media/image22810.png"/><Relationship Id="rId204" Type="http://schemas.openxmlformats.org/officeDocument/2006/relationships/image" Target="../media/image22880.png"/><Relationship Id="rId225" Type="http://schemas.openxmlformats.org/officeDocument/2006/relationships/customXml" Target="../ink/ink2590.xml"/><Relationship Id="rId246" Type="http://schemas.openxmlformats.org/officeDocument/2006/relationships/image" Target="../media/image23090.png"/><Relationship Id="rId267" Type="http://schemas.openxmlformats.org/officeDocument/2006/relationships/customXml" Target="../ink/ink2611.xml"/><Relationship Id="rId288" Type="http://schemas.openxmlformats.org/officeDocument/2006/relationships/image" Target="../media/image23290.png"/><Relationship Id="rId411" Type="http://schemas.openxmlformats.org/officeDocument/2006/relationships/image" Target="../media/image23900.png"/><Relationship Id="rId432" Type="http://schemas.openxmlformats.org/officeDocument/2006/relationships/customXml" Target="../ink/ink2694.xml"/><Relationship Id="rId453" Type="http://schemas.openxmlformats.org/officeDocument/2006/relationships/image" Target="../media/image24110.png"/><Relationship Id="rId474" Type="http://schemas.openxmlformats.org/officeDocument/2006/relationships/customXml" Target="../ink/ink2715.xml"/><Relationship Id="rId106" Type="http://schemas.openxmlformats.org/officeDocument/2006/relationships/customXml" Target="../ink/ink2530.xml"/><Relationship Id="rId127" Type="http://schemas.openxmlformats.org/officeDocument/2006/relationships/image" Target="../media/image22500.png"/><Relationship Id="rId313" Type="http://schemas.openxmlformats.org/officeDocument/2006/relationships/customXml" Target="../ink/ink2634.xml"/><Relationship Id="rId495" Type="http://schemas.openxmlformats.org/officeDocument/2006/relationships/image" Target="../media/image2435.png"/><Relationship Id="rId10" Type="http://schemas.openxmlformats.org/officeDocument/2006/relationships/customXml" Target="../ink/ink2482.xml"/><Relationship Id="rId31" Type="http://schemas.openxmlformats.org/officeDocument/2006/relationships/image" Target="../media/image22030.png"/><Relationship Id="rId52" Type="http://schemas.openxmlformats.org/officeDocument/2006/relationships/customXml" Target="../ink/ink2503.xml"/><Relationship Id="rId73" Type="http://schemas.openxmlformats.org/officeDocument/2006/relationships/image" Target="../media/image22240.png"/><Relationship Id="rId94" Type="http://schemas.openxmlformats.org/officeDocument/2006/relationships/customXml" Target="../ink/ink2524.xml"/><Relationship Id="rId148" Type="http://schemas.openxmlformats.org/officeDocument/2006/relationships/customXml" Target="../ink/ink2551.xml"/><Relationship Id="rId169" Type="http://schemas.openxmlformats.org/officeDocument/2006/relationships/customXml" Target="../ink/ink2562.xml"/><Relationship Id="rId334" Type="http://schemas.openxmlformats.org/officeDocument/2006/relationships/image" Target="../media/image23520.png"/><Relationship Id="rId355" Type="http://schemas.openxmlformats.org/officeDocument/2006/relationships/customXml" Target="../ink/ink2655.xml"/><Relationship Id="rId376" Type="http://schemas.openxmlformats.org/officeDocument/2006/relationships/image" Target="../media/image23730.png"/><Relationship Id="rId397" Type="http://schemas.openxmlformats.org/officeDocument/2006/relationships/image" Target="../media/image23830.png"/><Relationship Id="rId4" Type="http://schemas.openxmlformats.org/officeDocument/2006/relationships/image" Target="../media/image2432.png"/><Relationship Id="rId180" Type="http://schemas.openxmlformats.org/officeDocument/2006/relationships/image" Target="../media/image22760.png"/><Relationship Id="rId215" Type="http://schemas.openxmlformats.org/officeDocument/2006/relationships/customXml" Target="../ink/ink2585.xml"/><Relationship Id="rId236" Type="http://schemas.openxmlformats.org/officeDocument/2006/relationships/image" Target="../media/image23040.png"/><Relationship Id="rId257" Type="http://schemas.openxmlformats.org/officeDocument/2006/relationships/customXml" Target="../ink/ink2606.xml"/><Relationship Id="rId278" Type="http://schemas.openxmlformats.org/officeDocument/2006/relationships/image" Target="../media/image23240.png"/><Relationship Id="rId401" Type="http://schemas.openxmlformats.org/officeDocument/2006/relationships/image" Target="../media/image23850.png"/><Relationship Id="rId422" Type="http://schemas.openxmlformats.org/officeDocument/2006/relationships/customXml" Target="../ink/ink2689.xml"/><Relationship Id="rId443" Type="http://schemas.openxmlformats.org/officeDocument/2006/relationships/image" Target="../media/image24060.png"/><Relationship Id="rId464" Type="http://schemas.openxmlformats.org/officeDocument/2006/relationships/customXml" Target="../ink/ink2710.xml"/><Relationship Id="rId303" Type="http://schemas.openxmlformats.org/officeDocument/2006/relationships/customXml" Target="../ink/ink2629.xml"/><Relationship Id="rId485" Type="http://schemas.openxmlformats.org/officeDocument/2006/relationships/image" Target="../media/image24270.png"/><Relationship Id="rId42" Type="http://schemas.openxmlformats.org/officeDocument/2006/relationships/customXml" Target="../ink/ink2498.xml"/><Relationship Id="rId84" Type="http://schemas.openxmlformats.org/officeDocument/2006/relationships/customXml" Target="../ink/ink2519.xml"/><Relationship Id="rId138" Type="http://schemas.openxmlformats.org/officeDocument/2006/relationships/customXml" Target="../ink/ink2546.xml"/><Relationship Id="rId345" Type="http://schemas.openxmlformats.org/officeDocument/2006/relationships/customXml" Target="../ink/ink2650.xml"/><Relationship Id="rId387" Type="http://schemas.openxmlformats.org/officeDocument/2006/relationships/image" Target="../media/image23780.png"/><Relationship Id="rId191" Type="http://schemas.openxmlformats.org/officeDocument/2006/relationships/customXml" Target="../ink/ink2573.xml"/><Relationship Id="rId205" Type="http://schemas.openxmlformats.org/officeDocument/2006/relationships/customXml" Target="../ink/ink2580.xml"/><Relationship Id="rId247" Type="http://schemas.openxmlformats.org/officeDocument/2006/relationships/customXml" Target="../ink/ink2601.xml"/><Relationship Id="rId412" Type="http://schemas.openxmlformats.org/officeDocument/2006/relationships/customXml" Target="../ink/ink2684.xml"/><Relationship Id="rId107" Type="http://schemas.openxmlformats.org/officeDocument/2006/relationships/image" Target="../media/image22410.png"/><Relationship Id="rId289" Type="http://schemas.openxmlformats.org/officeDocument/2006/relationships/customXml" Target="../ink/ink2622.xml"/><Relationship Id="rId454" Type="http://schemas.openxmlformats.org/officeDocument/2006/relationships/customXml" Target="../ink/ink2705.xml"/><Relationship Id="rId11" Type="http://schemas.openxmlformats.org/officeDocument/2006/relationships/image" Target="../media/image21930.png"/><Relationship Id="rId53" Type="http://schemas.openxmlformats.org/officeDocument/2006/relationships/image" Target="../media/image22140.png"/><Relationship Id="rId149" Type="http://schemas.openxmlformats.org/officeDocument/2006/relationships/image" Target="../media/image22610.png"/><Relationship Id="rId314" Type="http://schemas.openxmlformats.org/officeDocument/2006/relationships/image" Target="../media/image23420.png"/><Relationship Id="rId356" Type="http://schemas.openxmlformats.org/officeDocument/2006/relationships/image" Target="../media/image23630.png"/><Relationship Id="rId398" Type="http://schemas.openxmlformats.org/officeDocument/2006/relationships/customXml" Target="../ink/ink2677.xml"/><Relationship Id="rId95" Type="http://schemas.openxmlformats.org/officeDocument/2006/relationships/image" Target="../media/image22350.png"/><Relationship Id="rId160" Type="http://schemas.openxmlformats.org/officeDocument/2006/relationships/image" Target="../media/image22660.png"/><Relationship Id="rId216" Type="http://schemas.openxmlformats.org/officeDocument/2006/relationships/image" Target="../media/image22940.png"/><Relationship Id="rId423" Type="http://schemas.openxmlformats.org/officeDocument/2006/relationships/image" Target="../media/image23960.png"/><Relationship Id="rId258" Type="http://schemas.openxmlformats.org/officeDocument/2006/relationships/image" Target="../media/image23150.png"/><Relationship Id="rId465" Type="http://schemas.openxmlformats.org/officeDocument/2006/relationships/image" Target="../media/image24170.png"/><Relationship Id="rId22" Type="http://schemas.openxmlformats.org/officeDocument/2006/relationships/customXml" Target="../ink/ink2488.xml"/><Relationship Id="rId64" Type="http://schemas.openxmlformats.org/officeDocument/2006/relationships/customXml" Target="../ink/ink2509.xml"/><Relationship Id="rId118" Type="http://schemas.openxmlformats.org/officeDocument/2006/relationships/customXml" Target="../ink/ink2536.xml"/><Relationship Id="rId325" Type="http://schemas.openxmlformats.org/officeDocument/2006/relationships/customXml" Target="../ink/ink2640.xml"/><Relationship Id="rId367" Type="http://schemas.openxmlformats.org/officeDocument/2006/relationships/customXml" Target="../ink/ink2661.xml"/><Relationship Id="rId171" Type="http://schemas.openxmlformats.org/officeDocument/2006/relationships/customXml" Target="../ink/ink2563.xml"/><Relationship Id="rId227" Type="http://schemas.openxmlformats.org/officeDocument/2006/relationships/customXml" Target="../ink/ink2591.xml"/><Relationship Id="rId269" Type="http://schemas.openxmlformats.org/officeDocument/2006/relationships/customXml" Target="../ink/ink2612.xml"/><Relationship Id="rId434" Type="http://schemas.openxmlformats.org/officeDocument/2006/relationships/customXml" Target="../ink/ink2695.xml"/><Relationship Id="rId476" Type="http://schemas.openxmlformats.org/officeDocument/2006/relationships/customXml" Target="../ink/ink2716.xml"/><Relationship Id="rId33" Type="http://schemas.openxmlformats.org/officeDocument/2006/relationships/image" Target="../media/image22040.png"/><Relationship Id="rId129" Type="http://schemas.openxmlformats.org/officeDocument/2006/relationships/image" Target="../media/image22510.png"/><Relationship Id="rId280" Type="http://schemas.openxmlformats.org/officeDocument/2006/relationships/image" Target="../media/image23250.png"/><Relationship Id="rId336" Type="http://schemas.openxmlformats.org/officeDocument/2006/relationships/image" Target="../media/image23530.png"/><Relationship Id="rId75" Type="http://schemas.openxmlformats.org/officeDocument/2006/relationships/image" Target="../media/image22250.png"/><Relationship Id="rId140" Type="http://schemas.openxmlformats.org/officeDocument/2006/relationships/customXml" Target="../ink/ink2547.xml"/><Relationship Id="rId182" Type="http://schemas.openxmlformats.org/officeDocument/2006/relationships/image" Target="../media/image22770.png"/><Relationship Id="rId378" Type="http://schemas.openxmlformats.org/officeDocument/2006/relationships/image" Target="../media/image23740.png"/><Relationship Id="rId403" Type="http://schemas.openxmlformats.org/officeDocument/2006/relationships/image" Target="../media/image23860.png"/><Relationship Id="rId6" Type="http://schemas.openxmlformats.org/officeDocument/2006/relationships/customXml" Target="../ink/ink2480.xml"/><Relationship Id="rId238" Type="http://schemas.openxmlformats.org/officeDocument/2006/relationships/image" Target="../media/image23050.png"/><Relationship Id="rId445" Type="http://schemas.openxmlformats.org/officeDocument/2006/relationships/image" Target="../media/image24070.png"/><Relationship Id="rId487" Type="http://schemas.openxmlformats.org/officeDocument/2006/relationships/image" Target="../media/image24280.png"/><Relationship Id="rId291" Type="http://schemas.openxmlformats.org/officeDocument/2006/relationships/customXml" Target="../ink/ink2623.xml"/><Relationship Id="rId305" Type="http://schemas.openxmlformats.org/officeDocument/2006/relationships/customXml" Target="../ink/ink2630.xml"/><Relationship Id="rId347" Type="http://schemas.openxmlformats.org/officeDocument/2006/relationships/customXml" Target="../ink/ink2651.xml"/><Relationship Id="rId44" Type="http://schemas.openxmlformats.org/officeDocument/2006/relationships/customXml" Target="../ink/ink2499.xml"/><Relationship Id="rId86" Type="http://schemas.openxmlformats.org/officeDocument/2006/relationships/customXml" Target="../ink/ink2520.xml"/><Relationship Id="rId151" Type="http://schemas.openxmlformats.org/officeDocument/2006/relationships/image" Target="../media/image22620.png"/><Relationship Id="rId389" Type="http://schemas.openxmlformats.org/officeDocument/2006/relationships/image" Target="../media/image23790.png"/><Relationship Id="rId193" Type="http://schemas.openxmlformats.org/officeDocument/2006/relationships/customXml" Target="../ink/ink2574.xml"/><Relationship Id="rId207" Type="http://schemas.openxmlformats.org/officeDocument/2006/relationships/customXml" Target="../ink/ink2581.xml"/><Relationship Id="rId249" Type="http://schemas.openxmlformats.org/officeDocument/2006/relationships/customXml" Target="../ink/ink2602.xml"/><Relationship Id="rId414" Type="http://schemas.openxmlformats.org/officeDocument/2006/relationships/customXml" Target="../ink/ink2685.xml"/><Relationship Id="rId456" Type="http://schemas.openxmlformats.org/officeDocument/2006/relationships/customXml" Target="../ink/ink2706.xml"/><Relationship Id="rId13" Type="http://schemas.openxmlformats.org/officeDocument/2006/relationships/image" Target="../media/image21940.png"/><Relationship Id="rId109" Type="http://schemas.openxmlformats.org/officeDocument/2006/relationships/image" Target="../media/image22420.png"/><Relationship Id="rId260" Type="http://schemas.openxmlformats.org/officeDocument/2006/relationships/image" Target="../media/image23160.png"/><Relationship Id="rId316" Type="http://schemas.openxmlformats.org/officeDocument/2006/relationships/image" Target="../media/image23430.png"/><Relationship Id="rId55" Type="http://schemas.openxmlformats.org/officeDocument/2006/relationships/image" Target="../media/image22150.png"/><Relationship Id="rId97" Type="http://schemas.openxmlformats.org/officeDocument/2006/relationships/image" Target="../media/image22360.png"/><Relationship Id="rId120" Type="http://schemas.openxmlformats.org/officeDocument/2006/relationships/customXml" Target="../ink/ink2537.xml"/><Relationship Id="rId358" Type="http://schemas.openxmlformats.org/officeDocument/2006/relationships/image" Target="../media/image23640.png"/><Relationship Id="rId162" Type="http://schemas.openxmlformats.org/officeDocument/2006/relationships/image" Target="../media/image22670.png"/><Relationship Id="rId218" Type="http://schemas.openxmlformats.org/officeDocument/2006/relationships/image" Target="../media/image22950.png"/><Relationship Id="rId425" Type="http://schemas.openxmlformats.org/officeDocument/2006/relationships/image" Target="../media/image23970.png"/><Relationship Id="rId467" Type="http://schemas.openxmlformats.org/officeDocument/2006/relationships/image" Target="../media/image24180.png"/><Relationship Id="rId271" Type="http://schemas.openxmlformats.org/officeDocument/2006/relationships/customXml" Target="../ink/ink2613.xml"/><Relationship Id="rId24" Type="http://schemas.openxmlformats.org/officeDocument/2006/relationships/customXml" Target="../ink/ink2489.xml"/><Relationship Id="rId66" Type="http://schemas.openxmlformats.org/officeDocument/2006/relationships/customXml" Target="../ink/ink2510.xml"/><Relationship Id="rId131" Type="http://schemas.openxmlformats.org/officeDocument/2006/relationships/image" Target="../media/image22520.png"/><Relationship Id="rId327" Type="http://schemas.openxmlformats.org/officeDocument/2006/relationships/customXml" Target="../ink/ink2641.xml"/><Relationship Id="rId369" Type="http://schemas.openxmlformats.org/officeDocument/2006/relationships/customXml" Target="../ink/ink2662.xml"/><Relationship Id="rId173" Type="http://schemas.openxmlformats.org/officeDocument/2006/relationships/customXml" Target="../ink/ink2564.xml"/><Relationship Id="rId229" Type="http://schemas.openxmlformats.org/officeDocument/2006/relationships/customXml" Target="../ink/ink2592.xml"/><Relationship Id="rId380" Type="http://schemas.openxmlformats.org/officeDocument/2006/relationships/image" Target="../media/image23750.png"/><Relationship Id="rId436" Type="http://schemas.openxmlformats.org/officeDocument/2006/relationships/customXml" Target="../ink/ink2696.xml"/><Relationship Id="rId240" Type="http://schemas.openxmlformats.org/officeDocument/2006/relationships/image" Target="../media/image23060.png"/><Relationship Id="rId478" Type="http://schemas.openxmlformats.org/officeDocument/2006/relationships/customXml" Target="../ink/ink2717.xml"/><Relationship Id="rId35" Type="http://schemas.openxmlformats.org/officeDocument/2006/relationships/image" Target="../media/image22050.png"/><Relationship Id="rId77" Type="http://schemas.openxmlformats.org/officeDocument/2006/relationships/image" Target="../media/image22260.png"/><Relationship Id="rId100" Type="http://schemas.openxmlformats.org/officeDocument/2006/relationships/customXml" Target="../ink/ink2527.xml"/><Relationship Id="rId282" Type="http://schemas.openxmlformats.org/officeDocument/2006/relationships/image" Target="../media/image23260.png"/><Relationship Id="rId338" Type="http://schemas.openxmlformats.org/officeDocument/2006/relationships/image" Target="../media/image23540.png"/><Relationship Id="rId8" Type="http://schemas.openxmlformats.org/officeDocument/2006/relationships/customXml" Target="../ink/ink2481.xml"/><Relationship Id="rId142" Type="http://schemas.openxmlformats.org/officeDocument/2006/relationships/customXml" Target="../ink/ink2548.xml"/><Relationship Id="rId184" Type="http://schemas.openxmlformats.org/officeDocument/2006/relationships/image" Target="../media/image22780.png"/><Relationship Id="rId391" Type="http://schemas.openxmlformats.org/officeDocument/2006/relationships/image" Target="../media/image23800.png"/><Relationship Id="rId405" Type="http://schemas.openxmlformats.org/officeDocument/2006/relationships/image" Target="../media/image23870.png"/><Relationship Id="rId447" Type="http://schemas.openxmlformats.org/officeDocument/2006/relationships/image" Target="../media/image24080.png"/><Relationship Id="rId251" Type="http://schemas.openxmlformats.org/officeDocument/2006/relationships/customXml" Target="../ink/ink2603.xml"/><Relationship Id="rId489" Type="http://schemas.openxmlformats.org/officeDocument/2006/relationships/image" Target="../media/image24290.png"/><Relationship Id="rId46" Type="http://schemas.openxmlformats.org/officeDocument/2006/relationships/customXml" Target="../ink/ink2500.xml"/><Relationship Id="rId293" Type="http://schemas.openxmlformats.org/officeDocument/2006/relationships/customXml" Target="../ink/ink2624.xml"/><Relationship Id="rId307" Type="http://schemas.openxmlformats.org/officeDocument/2006/relationships/customXml" Target="../ink/ink2631.xml"/><Relationship Id="rId349" Type="http://schemas.openxmlformats.org/officeDocument/2006/relationships/customXml" Target="../ink/ink2652.xml"/><Relationship Id="rId88" Type="http://schemas.openxmlformats.org/officeDocument/2006/relationships/customXml" Target="../ink/ink2521.xml"/><Relationship Id="rId111" Type="http://schemas.openxmlformats.org/officeDocument/2006/relationships/image" Target="../media/image22430.png"/><Relationship Id="rId153" Type="http://schemas.openxmlformats.org/officeDocument/2006/relationships/image" Target="../media/image22630.png"/><Relationship Id="rId195" Type="http://schemas.openxmlformats.org/officeDocument/2006/relationships/customXml" Target="../ink/ink2575.xml"/><Relationship Id="rId209" Type="http://schemas.openxmlformats.org/officeDocument/2006/relationships/customXml" Target="../ink/ink2582.xml"/><Relationship Id="rId360" Type="http://schemas.openxmlformats.org/officeDocument/2006/relationships/image" Target="../media/image23650.png"/><Relationship Id="rId416" Type="http://schemas.openxmlformats.org/officeDocument/2006/relationships/customXml" Target="../ink/ink2686.xml"/><Relationship Id="rId220" Type="http://schemas.openxmlformats.org/officeDocument/2006/relationships/image" Target="../media/image22960.png"/><Relationship Id="rId458" Type="http://schemas.openxmlformats.org/officeDocument/2006/relationships/customXml" Target="../ink/ink2707.xml"/><Relationship Id="rId15" Type="http://schemas.openxmlformats.org/officeDocument/2006/relationships/image" Target="../media/image21950.png"/><Relationship Id="rId57" Type="http://schemas.openxmlformats.org/officeDocument/2006/relationships/image" Target="../media/image22160.png"/><Relationship Id="rId262" Type="http://schemas.openxmlformats.org/officeDocument/2006/relationships/image" Target="../media/image23170.png"/><Relationship Id="rId318" Type="http://schemas.openxmlformats.org/officeDocument/2006/relationships/image" Target="../media/image23440.png"/><Relationship Id="rId99" Type="http://schemas.openxmlformats.org/officeDocument/2006/relationships/image" Target="../media/image22370.png"/><Relationship Id="rId122" Type="http://schemas.openxmlformats.org/officeDocument/2006/relationships/customXml" Target="../ink/ink2538.xml"/><Relationship Id="rId164" Type="http://schemas.openxmlformats.org/officeDocument/2006/relationships/image" Target="../media/image22680.png"/><Relationship Id="rId371" Type="http://schemas.openxmlformats.org/officeDocument/2006/relationships/customXml" Target="../ink/ink2663.xml"/><Relationship Id="rId427" Type="http://schemas.openxmlformats.org/officeDocument/2006/relationships/image" Target="../media/image23980.png"/><Relationship Id="rId469" Type="http://schemas.openxmlformats.org/officeDocument/2006/relationships/image" Target="../media/image24190.png"/><Relationship Id="rId26" Type="http://schemas.openxmlformats.org/officeDocument/2006/relationships/customXml" Target="../ink/ink2490.xml"/><Relationship Id="rId231" Type="http://schemas.openxmlformats.org/officeDocument/2006/relationships/customXml" Target="../ink/ink2593.xml"/><Relationship Id="rId273" Type="http://schemas.openxmlformats.org/officeDocument/2006/relationships/customXml" Target="../ink/ink2614.xml"/><Relationship Id="rId329" Type="http://schemas.openxmlformats.org/officeDocument/2006/relationships/customXml" Target="../ink/ink2642.xml"/><Relationship Id="rId480" Type="http://schemas.openxmlformats.org/officeDocument/2006/relationships/customXml" Target="../ink/ink2718.xml"/><Relationship Id="rId68" Type="http://schemas.openxmlformats.org/officeDocument/2006/relationships/customXml" Target="../ink/ink2511.xml"/><Relationship Id="rId133" Type="http://schemas.openxmlformats.org/officeDocument/2006/relationships/image" Target="../media/image22530.png"/><Relationship Id="rId175" Type="http://schemas.openxmlformats.org/officeDocument/2006/relationships/customXml" Target="../ink/ink2565.xml"/><Relationship Id="rId340" Type="http://schemas.openxmlformats.org/officeDocument/2006/relationships/image" Target="../media/image23550.png"/><Relationship Id="rId200" Type="http://schemas.openxmlformats.org/officeDocument/2006/relationships/image" Target="../media/image22860.png"/><Relationship Id="rId382" Type="http://schemas.openxmlformats.org/officeDocument/2006/relationships/customXml" Target="../ink/ink2669.xml"/><Relationship Id="rId438" Type="http://schemas.openxmlformats.org/officeDocument/2006/relationships/customXml" Target="../ink/ink2697.xml"/><Relationship Id="rId242" Type="http://schemas.openxmlformats.org/officeDocument/2006/relationships/image" Target="../media/image23070.png"/><Relationship Id="rId284" Type="http://schemas.openxmlformats.org/officeDocument/2006/relationships/image" Target="../media/image23270.png"/><Relationship Id="rId491" Type="http://schemas.openxmlformats.org/officeDocument/2006/relationships/image" Target="../media/image24300.png"/><Relationship Id="rId37" Type="http://schemas.openxmlformats.org/officeDocument/2006/relationships/image" Target="../media/image22060.png"/><Relationship Id="rId79" Type="http://schemas.openxmlformats.org/officeDocument/2006/relationships/image" Target="../media/image22270.png"/><Relationship Id="rId102" Type="http://schemas.openxmlformats.org/officeDocument/2006/relationships/customXml" Target="../ink/ink2528.xml"/><Relationship Id="rId144" Type="http://schemas.openxmlformats.org/officeDocument/2006/relationships/customXml" Target="../ink/ink2549.xml"/><Relationship Id="rId90" Type="http://schemas.openxmlformats.org/officeDocument/2006/relationships/customXml" Target="../ink/ink2522.xml"/><Relationship Id="rId186" Type="http://schemas.openxmlformats.org/officeDocument/2006/relationships/image" Target="../media/image22790.png"/><Relationship Id="rId351" Type="http://schemas.openxmlformats.org/officeDocument/2006/relationships/customXml" Target="../ink/ink2653.xml"/><Relationship Id="rId393" Type="http://schemas.openxmlformats.org/officeDocument/2006/relationships/image" Target="../media/image23810.png"/><Relationship Id="rId407" Type="http://schemas.openxmlformats.org/officeDocument/2006/relationships/image" Target="../media/image23880.png"/><Relationship Id="rId449" Type="http://schemas.openxmlformats.org/officeDocument/2006/relationships/image" Target="../media/image24090.png"/><Relationship Id="rId211" Type="http://schemas.openxmlformats.org/officeDocument/2006/relationships/customXml" Target="../ink/ink2583.xml"/><Relationship Id="rId253" Type="http://schemas.openxmlformats.org/officeDocument/2006/relationships/customXml" Target="../ink/ink2604.xml"/><Relationship Id="rId295" Type="http://schemas.openxmlformats.org/officeDocument/2006/relationships/customXml" Target="../ink/ink2625.xml"/><Relationship Id="rId309" Type="http://schemas.openxmlformats.org/officeDocument/2006/relationships/customXml" Target="../ink/ink2632.xml"/><Relationship Id="rId460" Type="http://schemas.openxmlformats.org/officeDocument/2006/relationships/customXml" Target="../ink/ink2708.xml"/><Relationship Id="rId48" Type="http://schemas.openxmlformats.org/officeDocument/2006/relationships/customXml" Target="../ink/ink2501.xml"/><Relationship Id="rId113" Type="http://schemas.openxmlformats.org/officeDocument/2006/relationships/image" Target="../media/image22440.png"/><Relationship Id="rId320" Type="http://schemas.openxmlformats.org/officeDocument/2006/relationships/image" Target="../media/image23450.png"/><Relationship Id="rId155" Type="http://schemas.openxmlformats.org/officeDocument/2006/relationships/customXml" Target="../ink/ink2555.xml"/><Relationship Id="rId197" Type="http://schemas.openxmlformats.org/officeDocument/2006/relationships/customXml" Target="../ink/ink2576.xml"/><Relationship Id="rId362" Type="http://schemas.openxmlformats.org/officeDocument/2006/relationships/image" Target="../media/image23660.png"/><Relationship Id="rId418" Type="http://schemas.openxmlformats.org/officeDocument/2006/relationships/customXml" Target="../ink/ink2687.xml"/><Relationship Id="rId222" Type="http://schemas.openxmlformats.org/officeDocument/2006/relationships/image" Target="../media/image22970.png"/><Relationship Id="rId264" Type="http://schemas.openxmlformats.org/officeDocument/2006/relationships/image" Target="../media/image434.png"/><Relationship Id="rId471" Type="http://schemas.openxmlformats.org/officeDocument/2006/relationships/image" Target="../media/image24200.png"/><Relationship Id="rId17" Type="http://schemas.openxmlformats.org/officeDocument/2006/relationships/image" Target="../media/image21960.png"/><Relationship Id="rId59" Type="http://schemas.openxmlformats.org/officeDocument/2006/relationships/image" Target="../media/image22170.png"/><Relationship Id="rId124" Type="http://schemas.openxmlformats.org/officeDocument/2006/relationships/customXml" Target="../ink/ink2539.xml"/><Relationship Id="rId70" Type="http://schemas.openxmlformats.org/officeDocument/2006/relationships/customXml" Target="../ink/ink2512.xml"/><Relationship Id="rId166" Type="http://schemas.openxmlformats.org/officeDocument/2006/relationships/image" Target="../media/image22690.png"/><Relationship Id="rId331" Type="http://schemas.openxmlformats.org/officeDocument/2006/relationships/customXml" Target="../ink/ink2643.xml"/><Relationship Id="rId373" Type="http://schemas.openxmlformats.org/officeDocument/2006/relationships/customXml" Target="../ink/ink2664.xml"/><Relationship Id="rId429" Type="http://schemas.openxmlformats.org/officeDocument/2006/relationships/image" Target="../media/image23990.png"/><Relationship Id="rId1" Type="http://schemas.openxmlformats.org/officeDocument/2006/relationships/slideLayout" Target="../slideLayouts/slideLayout7.xml"/><Relationship Id="rId233" Type="http://schemas.openxmlformats.org/officeDocument/2006/relationships/customXml" Target="../ink/ink2594.xml"/><Relationship Id="rId440" Type="http://schemas.openxmlformats.org/officeDocument/2006/relationships/customXml" Target="../ink/ink2698.xml"/><Relationship Id="rId28" Type="http://schemas.openxmlformats.org/officeDocument/2006/relationships/customXml" Target="../ink/ink2491.xml"/><Relationship Id="rId275" Type="http://schemas.openxmlformats.org/officeDocument/2006/relationships/customXml" Target="../ink/ink2615.xml"/><Relationship Id="rId300" Type="http://schemas.openxmlformats.org/officeDocument/2006/relationships/image" Target="../media/image23350.png"/><Relationship Id="rId482" Type="http://schemas.openxmlformats.org/officeDocument/2006/relationships/customXml" Target="../ink/ink2719.xml"/><Relationship Id="rId81" Type="http://schemas.openxmlformats.org/officeDocument/2006/relationships/image" Target="../media/image22280.png"/><Relationship Id="rId135" Type="http://schemas.openxmlformats.org/officeDocument/2006/relationships/image" Target="../media/image22540.png"/><Relationship Id="rId177" Type="http://schemas.openxmlformats.org/officeDocument/2006/relationships/customXml" Target="../ink/ink2566.xml"/><Relationship Id="rId342" Type="http://schemas.openxmlformats.org/officeDocument/2006/relationships/image" Target="../media/image23560.png"/><Relationship Id="rId384" Type="http://schemas.openxmlformats.org/officeDocument/2006/relationships/customXml" Target="../ink/ink2670.xml"/><Relationship Id="rId202" Type="http://schemas.openxmlformats.org/officeDocument/2006/relationships/image" Target="../media/image22870.png"/><Relationship Id="rId244" Type="http://schemas.openxmlformats.org/officeDocument/2006/relationships/image" Target="../media/image23080.png"/><Relationship Id="rId39" Type="http://schemas.openxmlformats.org/officeDocument/2006/relationships/image" Target="../media/image22070.png"/><Relationship Id="rId286" Type="http://schemas.openxmlformats.org/officeDocument/2006/relationships/image" Target="../media/image23280.png"/><Relationship Id="rId451" Type="http://schemas.openxmlformats.org/officeDocument/2006/relationships/image" Target="../media/image24100.png"/><Relationship Id="rId493" Type="http://schemas.openxmlformats.org/officeDocument/2006/relationships/image" Target="../media/image2434.png"/><Relationship Id="rId50" Type="http://schemas.openxmlformats.org/officeDocument/2006/relationships/customXml" Target="../ink/ink2502.xml"/><Relationship Id="rId104" Type="http://schemas.openxmlformats.org/officeDocument/2006/relationships/customXml" Target="../ink/ink2529.xml"/><Relationship Id="rId146" Type="http://schemas.openxmlformats.org/officeDocument/2006/relationships/customXml" Target="../ink/ink2550.xml"/><Relationship Id="rId188" Type="http://schemas.openxmlformats.org/officeDocument/2006/relationships/image" Target="../media/image22800.png"/><Relationship Id="rId311" Type="http://schemas.openxmlformats.org/officeDocument/2006/relationships/customXml" Target="../ink/ink2633.xml"/><Relationship Id="rId353" Type="http://schemas.openxmlformats.org/officeDocument/2006/relationships/customXml" Target="../ink/ink2654.xml"/><Relationship Id="rId395" Type="http://schemas.openxmlformats.org/officeDocument/2006/relationships/image" Target="../media/image23820.png"/><Relationship Id="rId409" Type="http://schemas.openxmlformats.org/officeDocument/2006/relationships/image" Target="../media/image23890.png"/><Relationship Id="rId92" Type="http://schemas.openxmlformats.org/officeDocument/2006/relationships/customXml" Target="../ink/ink2523.xml"/><Relationship Id="rId213" Type="http://schemas.openxmlformats.org/officeDocument/2006/relationships/customXml" Target="../ink/ink2584.xml"/><Relationship Id="rId420" Type="http://schemas.openxmlformats.org/officeDocument/2006/relationships/customXml" Target="../ink/ink2688.xml"/><Relationship Id="rId255" Type="http://schemas.openxmlformats.org/officeDocument/2006/relationships/customXml" Target="../ink/ink2605.xml"/><Relationship Id="rId297" Type="http://schemas.openxmlformats.org/officeDocument/2006/relationships/customXml" Target="../ink/ink2626.xml"/><Relationship Id="rId462" Type="http://schemas.openxmlformats.org/officeDocument/2006/relationships/customXml" Target="../ink/ink2709.xml"/><Relationship Id="rId115" Type="http://schemas.openxmlformats.org/officeDocument/2006/relationships/image" Target="../media/image22450.png"/><Relationship Id="rId157" Type="http://schemas.openxmlformats.org/officeDocument/2006/relationships/customXml" Target="../ink/ink2556.xml"/><Relationship Id="rId322" Type="http://schemas.openxmlformats.org/officeDocument/2006/relationships/image" Target="../media/image23460.png"/><Relationship Id="rId364" Type="http://schemas.openxmlformats.org/officeDocument/2006/relationships/image" Target="../media/image23670.png"/><Relationship Id="rId61" Type="http://schemas.openxmlformats.org/officeDocument/2006/relationships/image" Target="../media/image22180.png"/><Relationship Id="rId199" Type="http://schemas.openxmlformats.org/officeDocument/2006/relationships/customXml" Target="../ink/ink2577.xml"/><Relationship Id="rId19" Type="http://schemas.openxmlformats.org/officeDocument/2006/relationships/image" Target="../media/image21970.png"/><Relationship Id="rId224" Type="http://schemas.openxmlformats.org/officeDocument/2006/relationships/image" Target="../media/image22980.png"/><Relationship Id="rId266" Type="http://schemas.openxmlformats.org/officeDocument/2006/relationships/image" Target="../media/image23180.png"/><Relationship Id="rId431" Type="http://schemas.openxmlformats.org/officeDocument/2006/relationships/image" Target="../media/image24001.png"/><Relationship Id="rId473" Type="http://schemas.openxmlformats.org/officeDocument/2006/relationships/image" Target="../media/image24210.png"/><Relationship Id="rId30" Type="http://schemas.openxmlformats.org/officeDocument/2006/relationships/customXml" Target="../ink/ink2492.xml"/><Relationship Id="rId126" Type="http://schemas.openxmlformats.org/officeDocument/2006/relationships/customXml" Target="../ink/ink2540.xml"/><Relationship Id="rId168" Type="http://schemas.openxmlformats.org/officeDocument/2006/relationships/image" Target="../media/image22700.png"/><Relationship Id="rId333" Type="http://schemas.openxmlformats.org/officeDocument/2006/relationships/customXml" Target="../ink/ink2644.xml"/><Relationship Id="rId72" Type="http://schemas.openxmlformats.org/officeDocument/2006/relationships/customXml" Target="../ink/ink2513.xml"/><Relationship Id="rId375" Type="http://schemas.openxmlformats.org/officeDocument/2006/relationships/customXml" Target="../ink/ink2665.xml"/><Relationship Id="rId3" Type="http://schemas.openxmlformats.org/officeDocument/2006/relationships/image" Target="../media/image2431.png"/><Relationship Id="rId235" Type="http://schemas.openxmlformats.org/officeDocument/2006/relationships/customXml" Target="../ink/ink2595.xml"/><Relationship Id="rId277" Type="http://schemas.openxmlformats.org/officeDocument/2006/relationships/customXml" Target="../ink/ink2616.xml"/><Relationship Id="rId400" Type="http://schemas.openxmlformats.org/officeDocument/2006/relationships/customXml" Target="../ink/ink2678.xml"/><Relationship Id="rId442" Type="http://schemas.openxmlformats.org/officeDocument/2006/relationships/customXml" Target="../ink/ink2699.xml"/><Relationship Id="rId484" Type="http://schemas.openxmlformats.org/officeDocument/2006/relationships/customXml" Target="../ink/ink2720.xml"/><Relationship Id="rId137" Type="http://schemas.openxmlformats.org/officeDocument/2006/relationships/image" Target="../media/image22550.png"/><Relationship Id="rId302" Type="http://schemas.openxmlformats.org/officeDocument/2006/relationships/image" Target="../media/image23360.png"/><Relationship Id="rId344" Type="http://schemas.openxmlformats.org/officeDocument/2006/relationships/image" Target="../media/image23570.png"/><Relationship Id="rId41" Type="http://schemas.openxmlformats.org/officeDocument/2006/relationships/image" Target="../media/image22080.png"/><Relationship Id="rId83" Type="http://schemas.openxmlformats.org/officeDocument/2006/relationships/image" Target="../media/image22290.png"/><Relationship Id="rId179" Type="http://schemas.openxmlformats.org/officeDocument/2006/relationships/customXml" Target="../ink/ink2567.xml"/><Relationship Id="rId386" Type="http://schemas.openxmlformats.org/officeDocument/2006/relationships/customXml" Target="../ink/ink2671.xml"/></Relationships>
</file>

<file path=ppt/slides/_rels/slide15.xml.rels><?xml version="1.0" encoding="UTF-8" standalone="yes"?>
<Relationships xmlns="http://schemas.openxmlformats.org/package/2006/relationships"><Relationship Id="rId117" Type="http://schemas.openxmlformats.org/officeDocument/2006/relationships/customXml" Target="../ink/ink2783.xml"/><Relationship Id="rId671" Type="http://schemas.openxmlformats.org/officeDocument/2006/relationships/image" Target="../media/image2762.png"/><Relationship Id="rId769" Type="http://schemas.openxmlformats.org/officeDocument/2006/relationships/image" Target="../media/image2811.png"/><Relationship Id="rId976" Type="http://schemas.openxmlformats.org/officeDocument/2006/relationships/customXml" Target="../ink/ink3215.xml"/><Relationship Id="rId21" Type="http://schemas.openxmlformats.org/officeDocument/2006/relationships/customXml" Target="../ink/ink2735.xml"/><Relationship Id="rId324" Type="http://schemas.openxmlformats.org/officeDocument/2006/relationships/customXml" Target="../ink/ink2887.xml"/><Relationship Id="rId531" Type="http://schemas.openxmlformats.org/officeDocument/2006/relationships/customXml" Target="../ink/ink2991.xml"/><Relationship Id="rId629" Type="http://schemas.openxmlformats.org/officeDocument/2006/relationships/customXml" Target="../ink/ink3040.xml"/><Relationship Id="rId170" Type="http://schemas.openxmlformats.org/officeDocument/2006/relationships/image" Target="../media/image2513.png"/><Relationship Id="rId836" Type="http://schemas.openxmlformats.org/officeDocument/2006/relationships/customXml" Target="../ink/ink3144.xml"/><Relationship Id="rId268" Type="http://schemas.openxmlformats.org/officeDocument/2006/relationships/image" Target="../media/image2562.png"/><Relationship Id="rId475" Type="http://schemas.openxmlformats.org/officeDocument/2006/relationships/customXml" Target="../ink/ink2963.xml"/><Relationship Id="rId682" Type="http://schemas.openxmlformats.org/officeDocument/2006/relationships/customXml" Target="../ink/ink3067.xml"/><Relationship Id="rId903" Type="http://schemas.openxmlformats.org/officeDocument/2006/relationships/customXml" Target="../ink/ink3178.xml"/><Relationship Id="rId32" Type="http://schemas.openxmlformats.org/officeDocument/2006/relationships/image" Target="../media/image2445.png"/><Relationship Id="rId128" Type="http://schemas.openxmlformats.org/officeDocument/2006/relationships/image" Target="../media/image2492.png"/><Relationship Id="rId335" Type="http://schemas.openxmlformats.org/officeDocument/2006/relationships/image" Target="../media/image2595.png"/><Relationship Id="rId542" Type="http://schemas.openxmlformats.org/officeDocument/2006/relationships/image" Target="../media/image2698.png"/><Relationship Id="rId987" Type="http://schemas.openxmlformats.org/officeDocument/2006/relationships/image" Target="../media/image2919.png"/><Relationship Id="rId181" Type="http://schemas.openxmlformats.org/officeDocument/2006/relationships/customXml" Target="../ink/ink2815.xml"/><Relationship Id="rId402" Type="http://schemas.openxmlformats.org/officeDocument/2006/relationships/image" Target="../media/image2628.png"/><Relationship Id="rId847" Type="http://schemas.openxmlformats.org/officeDocument/2006/relationships/image" Target="../media/image2850.png"/><Relationship Id="rId279" Type="http://schemas.openxmlformats.org/officeDocument/2006/relationships/customXml" Target="../ink/ink2864.xml"/><Relationship Id="rId486" Type="http://schemas.openxmlformats.org/officeDocument/2006/relationships/image" Target="../media/image2670.png"/><Relationship Id="rId693" Type="http://schemas.openxmlformats.org/officeDocument/2006/relationships/image" Target="../media/image2773.png"/><Relationship Id="rId707" Type="http://schemas.openxmlformats.org/officeDocument/2006/relationships/image" Target="../media/image2780.png"/><Relationship Id="rId914" Type="http://schemas.openxmlformats.org/officeDocument/2006/relationships/image" Target="../media/image2883.png"/><Relationship Id="rId43" Type="http://schemas.openxmlformats.org/officeDocument/2006/relationships/customXml" Target="../ink/ink2746.xml"/><Relationship Id="rId139" Type="http://schemas.openxmlformats.org/officeDocument/2006/relationships/customXml" Target="../ink/ink2794.xml"/><Relationship Id="rId346" Type="http://schemas.openxmlformats.org/officeDocument/2006/relationships/customXml" Target="../ink/ink2898.xml"/><Relationship Id="rId553" Type="http://schemas.openxmlformats.org/officeDocument/2006/relationships/customXml" Target="../ink/ink3002.xml"/><Relationship Id="rId760" Type="http://schemas.openxmlformats.org/officeDocument/2006/relationships/customXml" Target="../ink/ink3106.xml"/><Relationship Id="rId998" Type="http://schemas.openxmlformats.org/officeDocument/2006/relationships/customXml" Target="../ink/ink3226.xml"/><Relationship Id="rId192" Type="http://schemas.openxmlformats.org/officeDocument/2006/relationships/image" Target="../media/image2524.png"/><Relationship Id="rId206" Type="http://schemas.openxmlformats.org/officeDocument/2006/relationships/image" Target="../media/image2531.png"/><Relationship Id="rId413" Type="http://schemas.openxmlformats.org/officeDocument/2006/relationships/customXml" Target="../ink/ink2932.xml"/><Relationship Id="rId858" Type="http://schemas.openxmlformats.org/officeDocument/2006/relationships/customXml" Target="../ink/ink3155.xml"/><Relationship Id="rId497" Type="http://schemas.openxmlformats.org/officeDocument/2006/relationships/customXml" Target="../ink/ink2974.xml"/><Relationship Id="rId620" Type="http://schemas.openxmlformats.org/officeDocument/2006/relationships/image" Target="../media/image2737.png"/><Relationship Id="rId718" Type="http://schemas.openxmlformats.org/officeDocument/2006/relationships/customXml" Target="../ink/ink3085.xml"/><Relationship Id="rId925" Type="http://schemas.openxmlformats.org/officeDocument/2006/relationships/customXml" Target="../ink/ink3189.xml"/><Relationship Id="rId357" Type="http://schemas.openxmlformats.org/officeDocument/2006/relationships/image" Target="../media/image2606.png"/><Relationship Id="rId54" Type="http://schemas.openxmlformats.org/officeDocument/2006/relationships/image" Target="../media/image2456.png"/><Relationship Id="rId217" Type="http://schemas.openxmlformats.org/officeDocument/2006/relationships/customXml" Target="../ink/ink2833.xml"/><Relationship Id="rId564" Type="http://schemas.openxmlformats.org/officeDocument/2006/relationships/image" Target="../media/image2709.png"/><Relationship Id="rId771" Type="http://schemas.openxmlformats.org/officeDocument/2006/relationships/image" Target="../media/image2812.png"/><Relationship Id="rId869" Type="http://schemas.openxmlformats.org/officeDocument/2006/relationships/image" Target="../media/image2861.png"/><Relationship Id="rId424" Type="http://schemas.openxmlformats.org/officeDocument/2006/relationships/image" Target="../media/image2639.png"/><Relationship Id="rId631" Type="http://schemas.openxmlformats.org/officeDocument/2006/relationships/customXml" Target="../ink/ink3041.xml"/><Relationship Id="rId729" Type="http://schemas.openxmlformats.org/officeDocument/2006/relationships/image" Target="../media/image2791.png"/><Relationship Id="rId270" Type="http://schemas.openxmlformats.org/officeDocument/2006/relationships/image" Target="../media/image2563.png"/><Relationship Id="rId936" Type="http://schemas.openxmlformats.org/officeDocument/2006/relationships/image" Target="../media/image2894.png"/><Relationship Id="rId65" Type="http://schemas.openxmlformats.org/officeDocument/2006/relationships/customXml" Target="../ink/ink2757.xml"/><Relationship Id="rId130" Type="http://schemas.openxmlformats.org/officeDocument/2006/relationships/image" Target="../media/image2493.png"/><Relationship Id="rId368" Type="http://schemas.openxmlformats.org/officeDocument/2006/relationships/customXml" Target="../ink/ink2909.xml"/><Relationship Id="rId575" Type="http://schemas.openxmlformats.org/officeDocument/2006/relationships/customXml" Target="../ink/ink3013.xml"/><Relationship Id="rId782" Type="http://schemas.openxmlformats.org/officeDocument/2006/relationships/customXml" Target="../ink/ink3117.xml"/><Relationship Id="rId228" Type="http://schemas.openxmlformats.org/officeDocument/2006/relationships/image" Target="../media/image2542.png"/><Relationship Id="rId435" Type="http://schemas.openxmlformats.org/officeDocument/2006/relationships/customXml" Target="../ink/ink2943.xml"/><Relationship Id="rId642" Type="http://schemas.openxmlformats.org/officeDocument/2006/relationships/image" Target="../media/image2748.png"/><Relationship Id="rId281" Type="http://schemas.openxmlformats.org/officeDocument/2006/relationships/customXml" Target="../ink/ink2865.xml"/><Relationship Id="rId502" Type="http://schemas.openxmlformats.org/officeDocument/2006/relationships/image" Target="../media/image2678.png"/><Relationship Id="rId947" Type="http://schemas.openxmlformats.org/officeDocument/2006/relationships/customXml" Target="../ink/ink3200.xml"/><Relationship Id="rId76" Type="http://schemas.openxmlformats.org/officeDocument/2006/relationships/image" Target="../media/image2467.png"/><Relationship Id="rId141" Type="http://schemas.openxmlformats.org/officeDocument/2006/relationships/customXml" Target="../ink/ink2795.xml"/><Relationship Id="rId379" Type="http://schemas.openxmlformats.org/officeDocument/2006/relationships/image" Target="../media/image2617.png"/><Relationship Id="rId586" Type="http://schemas.openxmlformats.org/officeDocument/2006/relationships/image" Target="../media/image2720.png"/><Relationship Id="rId793" Type="http://schemas.openxmlformats.org/officeDocument/2006/relationships/image" Target="../media/image2823.png"/><Relationship Id="rId807" Type="http://schemas.openxmlformats.org/officeDocument/2006/relationships/image" Target="../media/image2830.png"/><Relationship Id="rId7" Type="http://schemas.openxmlformats.org/officeDocument/2006/relationships/customXml" Target="../ink/ink2728.xml"/><Relationship Id="rId239" Type="http://schemas.openxmlformats.org/officeDocument/2006/relationships/customXml" Target="../ink/ink2844.xml"/><Relationship Id="rId446" Type="http://schemas.openxmlformats.org/officeDocument/2006/relationships/image" Target="../media/image2650.png"/><Relationship Id="rId653" Type="http://schemas.openxmlformats.org/officeDocument/2006/relationships/image" Target="../media/image2753.png"/><Relationship Id="rId292" Type="http://schemas.openxmlformats.org/officeDocument/2006/relationships/customXml" Target="../ink/ink2871.xml"/><Relationship Id="rId306" Type="http://schemas.openxmlformats.org/officeDocument/2006/relationships/customXml" Target="../ink/ink2878.xml"/><Relationship Id="rId860" Type="http://schemas.openxmlformats.org/officeDocument/2006/relationships/customXml" Target="../ink/ink3156.xml"/><Relationship Id="rId958" Type="http://schemas.openxmlformats.org/officeDocument/2006/relationships/image" Target="../media/image2905.png"/><Relationship Id="rId87" Type="http://schemas.openxmlformats.org/officeDocument/2006/relationships/customXml" Target="../ink/ink2768.xml"/><Relationship Id="rId513" Type="http://schemas.openxmlformats.org/officeDocument/2006/relationships/customXml" Target="../ink/ink2982.xml"/><Relationship Id="rId597" Type="http://schemas.openxmlformats.org/officeDocument/2006/relationships/customXml" Target="../ink/ink3024.xml"/><Relationship Id="rId720" Type="http://schemas.openxmlformats.org/officeDocument/2006/relationships/customXml" Target="../ink/ink3086.xml"/><Relationship Id="rId818" Type="http://schemas.openxmlformats.org/officeDocument/2006/relationships/customXml" Target="../ink/ink3135.xml"/><Relationship Id="rId152" Type="http://schemas.openxmlformats.org/officeDocument/2006/relationships/image" Target="../media/image2504.png"/><Relationship Id="rId457" Type="http://schemas.openxmlformats.org/officeDocument/2006/relationships/customXml" Target="../ink/ink2954.xml"/><Relationship Id="rId1003" Type="http://schemas.openxmlformats.org/officeDocument/2006/relationships/image" Target="../media/image2927.png"/><Relationship Id="rId664" Type="http://schemas.openxmlformats.org/officeDocument/2006/relationships/customXml" Target="../ink/ink3058.xml"/><Relationship Id="rId871" Type="http://schemas.openxmlformats.org/officeDocument/2006/relationships/image" Target="../media/image2862.png"/><Relationship Id="rId969" Type="http://schemas.openxmlformats.org/officeDocument/2006/relationships/image" Target="../media/image2910.png"/><Relationship Id="rId14" Type="http://schemas.openxmlformats.org/officeDocument/2006/relationships/image" Target="../media/image2436.png"/><Relationship Id="rId317" Type="http://schemas.openxmlformats.org/officeDocument/2006/relationships/image" Target="../media/image2586.png"/><Relationship Id="rId524" Type="http://schemas.openxmlformats.org/officeDocument/2006/relationships/image" Target="../media/image2689.png"/><Relationship Id="rId731" Type="http://schemas.openxmlformats.org/officeDocument/2006/relationships/image" Target="../media/image2792.png"/><Relationship Id="rId98" Type="http://schemas.openxmlformats.org/officeDocument/2006/relationships/image" Target="../media/image2478.png"/><Relationship Id="rId163" Type="http://schemas.openxmlformats.org/officeDocument/2006/relationships/customXml" Target="../ink/ink2806.xml"/><Relationship Id="rId370" Type="http://schemas.openxmlformats.org/officeDocument/2006/relationships/customXml" Target="../ink/ink2910.xml"/><Relationship Id="rId829" Type="http://schemas.openxmlformats.org/officeDocument/2006/relationships/image" Target="../media/image2841.png"/><Relationship Id="rId230" Type="http://schemas.openxmlformats.org/officeDocument/2006/relationships/image" Target="../media/image2543.png"/><Relationship Id="rId468" Type="http://schemas.openxmlformats.org/officeDocument/2006/relationships/image" Target="../media/image2661.png"/><Relationship Id="rId675" Type="http://schemas.openxmlformats.org/officeDocument/2006/relationships/image" Target="../media/image2764.png"/><Relationship Id="rId882" Type="http://schemas.openxmlformats.org/officeDocument/2006/relationships/customXml" Target="../ink/ink3167.xml"/><Relationship Id="rId25" Type="http://schemas.openxmlformats.org/officeDocument/2006/relationships/customXml" Target="../ink/ink2737.xml"/><Relationship Id="rId328" Type="http://schemas.openxmlformats.org/officeDocument/2006/relationships/customXml" Target="../ink/ink2889.xml"/><Relationship Id="rId535" Type="http://schemas.openxmlformats.org/officeDocument/2006/relationships/customXml" Target="../ink/ink2993.xml"/><Relationship Id="rId742" Type="http://schemas.openxmlformats.org/officeDocument/2006/relationships/customXml" Target="../ink/ink3097.xml"/><Relationship Id="rId174" Type="http://schemas.openxmlformats.org/officeDocument/2006/relationships/image" Target="../media/image2515.png"/><Relationship Id="rId381" Type="http://schemas.openxmlformats.org/officeDocument/2006/relationships/image" Target="../media/image2618.png"/><Relationship Id="rId602" Type="http://schemas.openxmlformats.org/officeDocument/2006/relationships/image" Target="../media/image2728.png"/><Relationship Id="rId241" Type="http://schemas.openxmlformats.org/officeDocument/2006/relationships/customXml" Target="../ink/ink2845.xml"/><Relationship Id="rId479" Type="http://schemas.openxmlformats.org/officeDocument/2006/relationships/customXml" Target="../ink/ink2965.xml"/><Relationship Id="rId686" Type="http://schemas.openxmlformats.org/officeDocument/2006/relationships/customXml" Target="../ink/ink3069.xml"/><Relationship Id="rId893" Type="http://schemas.openxmlformats.org/officeDocument/2006/relationships/customXml" Target="../ink/ink3173.xml"/><Relationship Id="rId907" Type="http://schemas.openxmlformats.org/officeDocument/2006/relationships/customXml" Target="../ink/ink3180.xml"/><Relationship Id="rId36" Type="http://schemas.openxmlformats.org/officeDocument/2006/relationships/image" Target="../media/image2447.png"/><Relationship Id="rId339" Type="http://schemas.openxmlformats.org/officeDocument/2006/relationships/image" Target="../media/image2597.png"/><Relationship Id="rId546" Type="http://schemas.openxmlformats.org/officeDocument/2006/relationships/image" Target="../media/image2700.png"/><Relationship Id="rId753" Type="http://schemas.openxmlformats.org/officeDocument/2006/relationships/image" Target="../media/image2803.png"/><Relationship Id="rId101" Type="http://schemas.openxmlformats.org/officeDocument/2006/relationships/customXml" Target="../ink/ink2775.xml"/><Relationship Id="rId185" Type="http://schemas.openxmlformats.org/officeDocument/2006/relationships/customXml" Target="../ink/ink2817.xml"/><Relationship Id="rId406" Type="http://schemas.openxmlformats.org/officeDocument/2006/relationships/image" Target="../media/image2630.png"/><Relationship Id="rId960" Type="http://schemas.openxmlformats.org/officeDocument/2006/relationships/customXml" Target="../ink/ink3207.xml"/><Relationship Id="rId392" Type="http://schemas.openxmlformats.org/officeDocument/2006/relationships/image" Target="../media/image2623.png"/><Relationship Id="rId613" Type="http://schemas.openxmlformats.org/officeDocument/2006/relationships/customXml" Target="../ink/ink3032.xml"/><Relationship Id="rId697" Type="http://schemas.openxmlformats.org/officeDocument/2006/relationships/image" Target="../media/image2775.png"/><Relationship Id="rId820" Type="http://schemas.openxmlformats.org/officeDocument/2006/relationships/customXml" Target="../ink/ink3136.xml"/><Relationship Id="rId918" Type="http://schemas.openxmlformats.org/officeDocument/2006/relationships/image" Target="../media/image2885.png"/><Relationship Id="rId252" Type="http://schemas.openxmlformats.org/officeDocument/2006/relationships/image" Target="../media/image2554.png"/><Relationship Id="rId47" Type="http://schemas.openxmlformats.org/officeDocument/2006/relationships/customXml" Target="../ink/ink2748.xml"/><Relationship Id="rId112" Type="http://schemas.openxmlformats.org/officeDocument/2006/relationships/image" Target="../media/image2484.png"/><Relationship Id="rId557" Type="http://schemas.openxmlformats.org/officeDocument/2006/relationships/customXml" Target="../ink/ink3004.xml"/><Relationship Id="rId764" Type="http://schemas.openxmlformats.org/officeDocument/2006/relationships/customXml" Target="../ink/ink3108.xml"/><Relationship Id="rId971" Type="http://schemas.openxmlformats.org/officeDocument/2006/relationships/image" Target="../media/image2911.png"/><Relationship Id="rId196" Type="http://schemas.openxmlformats.org/officeDocument/2006/relationships/image" Target="../media/image2526.png"/><Relationship Id="rId417" Type="http://schemas.openxmlformats.org/officeDocument/2006/relationships/customXml" Target="../ink/ink2934.xml"/><Relationship Id="rId624" Type="http://schemas.openxmlformats.org/officeDocument/2006/relationships/image" Target="../media/image2739.png"/><Relationship Id="rId831" Type="http://schemas.openxmlformats.org/officeDocument/2006/relationships/image" Target="../media/image2842.png"/><Relationship Id="rId263" Type="http://schemas.openxmlformats.org/officeDocument/2006/relationships/customXml" Target="../ink/ink2856.xml"/><Relationship Id="rId470" Type="http://schemas.openxmlformats.org/officeDocument/2006/relationships/image" Target="../media/image2662.png"/><Relationship Id="rId929" Type="http://schemas.openxmlformats.org/officeDocument/2006/relationships/customXml" Target="../ink/ink3191.xml"/><Relationship Id="rId58" Type="http://schemas.openxmlformats.org/officeDocument/2006/relationships/image" Target="../media/image2458.png"/><Relationship Id="rId123" Type="http://schemas.openxmlformats.org/officeDocument/2006/relationships/customXml" Target="../ink/ink2786.xml"/><Relationship Id="rId330" Type="http://schemas.openxmlformats.org/officeDocument/2006/relationships/customXml" Target="../ink/ink2890.xml"/><Relationship Id="rId568" Type="http://schemas.openxmlformats.org/officeDocument/2006/relationships/image" Target="../media/image2711.png"/><Relationship Id="rId775" Type="http://schemas.openxmlformats.org/officeDocument/2006/relationships/image" Target="../media/image2814.png"/><Relationship Id="rId982" Type="http://schemas.openxmlformats.org/officeDocument/2006/relationships/customXml" Target="../ink/ink3218.xml"/><Relationship Id="rId428" Type="http://schemas.openxmlformats.org/officeDocument/2006/relationships/image" Target="../media/image2641.png"/><Relationship Id="rId635" Type="http://schemas.openxmlformats.org/officeDocument/2006/relationships/customXml" Target="../ink/ink3043.xml"/><Relationship Id="rId842" Type="http://schemas.openxmlformats.org/officeDocument/2006/relationships/customXml" Target="../ink/ink3147.xml"/><Relationship Id="rId274" Type="http://schemas.openxmlformats.org/officeDocument/2006/relationships/image" Target="../media/image2565.png"/><Relationship Id="rId481" Type="http://schemas.openxmlformats.org/officeDocument/2006/relationships/customXml" Target="../ink/ink2966.xml"/><Relationship Id="rId702" Type="http://schemas.openxmlformats.org/officeDocument/2006/relationships/customXml" Target="../ink/ink3077.xml"/><Relationship Id="rId69" Type="http://schemas.openxmlformats.org/officeDocument/2006/relationships/customXml" Target="../ink/ink2759.xml"/><Relationship Id="rId134" Type="http://schemas.openxmlformats.org/officeDocument/2006/relationships/image" Target="../media/image2495.png"/><Relationship Id="rId579" Type="http://schemas.openxmlformats.org/officeDocument/2006/relationships/customXml" Target="../ink/ink3015.xml"/><Relationship Id="rId786" Type="http://schemas.openxmlformats.org/officeDocument/2006/relationships/customXml" Target="../ink/ink3119.xml"/><Relationship Id="rId993" Type="http://schemas.openxmlformats.org/officeDocument/2006/relationships/image" Target="../media/image2922.png"/><Relationship Id="rId341" Type="http://schemas.openxmlformats.org/officeDocument/2006/relationships/image" Target="../media/image2598.png"/><Relationship Id="rId439" Type="http://schemas.openxmlformats.org/officeDocument/2006/relationships/customXml" Target="../ink/ink2945.xml"/><Relationship Id="rId646" Type="http://schemas.openxmlformats.org/officeDocument/2006/relationships/customXml" Target="../ink/ink3049.xml"/><Relationship Id="rId201" Type="http://schemas.openxmlformats.org/officeDocument/2006/relationships/customXml" Target="../ink/ink2825.xml"/><Relationship Id="rId285" Type="http://schemas.openxmlformats.org/officeDocument/2006/relationships/customXml" Target="../ink/ink2867.xml"/><Relationship Id="rId506" Type="http://schemas.openxmlformats.org/officeDocument/2006/relationships/image" Target="../media/image2680.png"/><Relationship Id="rId853" Type="http://schemas.openxmlformats.org/officeDocument/2006/relationships/image" Target="../media/image2853.png"/><Relationship Id="rId492" Type="http://schemas.openxmlformats.org/officeDocument/2006/relationships/image" Target="../media/image2673.png"/><Relationship Id="rId713" Type="http://schemas.openxmlformats.org/officeDocument/2006/relationships/image" Target="../media/image2783.png"/><Relationship Id="rId797" Type="http://schemas.openxmlformats.org/officeDocument/2006/relationships/image" Target="../media/image2825.png"/><Relationship Id="rId920" Type="http://schemas.openxmlformats.org/officeDocument/2006/relationships/image" Target="../media/image2886.png"/><Relationship Id="rId145" Type="http://schemas.openxmlformats.org/officeDocument/2006/relationships/customXml" Target="../ink/ink2797.xml"/><Relationship Id="rId352" Type="http://schemas.openxmlformats.org/officeDocument/2006/relationships/customXml" Target="../ink/ink2901.xml"/><Relationship Id="rId212" Type="http://schemas.openxmlformats.org/officeDocument/2006/relationships/image" Target="../media/image2534.png"/><Relationship Id="rId657" Type="http://schemas.openxmlformats.org/officeDocument/2006/relationships/image" Target="../media/image2755.png"/><Relationship Id="rId864" Type="http://schemas.openxmlformats.org/officeDocument/2006/relationships/customXml" Target="../ink/ink3158.xml"/><Relationship Id="rId296" Type="http://schemas.openxmlformats.org/officeDocument/2006/relationships/customXml" Target="../ink/ink2873.xml"/><Relationship Id="rId517" Type="http://schemas.openxmlformats.org/officeDocument/2006/relationships/customXml" Target="../ink/ink2984.xml"/><Relationship Id="rId724" Type="http://schemas.openxmlformats.org/officeDocument/2006/relationships/customXml" Target="../ink/ink3088.xml"/><Relationship Id="rId931" Type="http://schemas.openxmlformats.org/officeDocument/2006/relationships/customXml" Target="../ink/ink3192.xml"/><Relationship Id="rId60" Type="http://schemas.openxmlformats.org/officeDocument/2006/relationships/image" Target="../media/image2459.png"/><Relationship Id="rId156" Type="http://schemas.openxmlformats.org/officeDocument/2006/relationships/image" Target="../media/image2506.png"/><Relationship Id="rId363" Type="http://schemas.openxmlformats.org/officeDocument/2006/relationships/image" Target="../media/image2609.png"/><Relationship Id="rId570" Type="http://schemas.openxmlformats.org/officeDocument/2006/relationships/image" Target="../media/image2712.png"/><Relationship Id="rId1007" Type="http://schemas.openxmlformats.org/officeDocument/2006/relationships/image" Target="../media/image2929.png"/><Relationship Id="rId223" Type="http://schemas.openxmlformats.org/officeDocument/2006/relationships/customXml" Target="../ink/ink2836.xml"/><Relationship Id="rId430" Type="http://schemas.openxmlformats.org/officeDocument/2006/relationships/image" Target="../media/image2642.png"/><Relationship Id="rId668" Type="http://schemas.openxmlformats.org/officeDocument/2006/relationships/customXml" Target="../ink/ink3060.xml"/><Relationship Id="rId875" Type="http://schemas.openxmlformats.org/officeDocument/2006/relationships/image" Target="../media/image2864.png"/><Relationship Id="rId18" Type="http://schemas.openxmlformats.org/officeDocument/2006/relationships/image" Target="../media/image2438.png"/><Relationship Id="rId528" Type="http://schemas.openxmlformats.org/officeDocument/2006/relationships/image" Target="../media/image2691.png"/><Relationship Id="rId735" Type="http://schemas.openxmlformats.org/officeDocument/2006/relationships/image" Target="../media/image2794.png"/><Relationship Id="rId942" Type="http://schemas.openxmlformats.org/officeDocument/2006/relationships/image" Target="../media/image2897.png"/><Relationship Id="rId167" Type="http://schemas.openxmlformats.org/officeDocument/2006/relationships/customXml" Target="../ink/ink2808.xml"/><Relationship Id="rId374" Type="http://schemas.openxmlformats.org/officeDocument/2006/relationships/customXml" Target="../ink/ink2912.xml"/><Relationship Id="rId581" Type="http://schemas.openxmlformats.org/officeDocument/2006/relationships/customXml" Target="../ink/ink3016.xml"/><Relationship Id="rId71" Type="http://schemas.openxmlformats.org/officeDocument/2006/relationships/customXml" Target="../ink/ink2760.xml"/><Relationship Id="rId234" Type="http://schemas.openxmlformats.org/officeDocument/2006/relationships/image" Target="../media/image2545.png"/><Relationship Id="rId679" Type="http://schemas.openxmlformats.org/officeDocument/2006/relationships/image" Target="../media/image2766.png"/><Relationship Id="rId802" Type="http://schemas.openxmlformats.org/officeDocument/2006/relationships/customXml" Target="../ink/ink3127.xml"/><Relationship Id="rId886" Type="http://schemas.openxmlformats.org/officeDocument/2006/relationships/customXml" Target="../ink/ink3169.xml"/><Relationship Id="rId2" Type="http://schemas.openxmlformats.org/officeDocument/2006/relationships/notesSlide" Target="../notesSlides/notesSlide11.xml"/><Relationship Id="rId29" Type="http://schemas.openxmlformats.org/officeDocument/2006/relationships/customXml" Target="../ink/ink2739.xml"/><Relationship Id="rId441" Type="http://schemas.openxmlformats.org/officeDocument/2006/relationships/customXml" Target="../ink/ink2946.xml"/><Relationship Id="rId539" Type="http://schemas.openxmlformats.org/officeDocument/2006/relationships/customXml" Target="../ink/ink2995.xml"/><Relationship Id="rId746" Type="http://schemas.openxmlformats.org/officeDocument/2006/relationships/customXml" Target="../ink/ink3099.xml"/><Relationship Id="rId178" Type="http://schemas.openxmlformats.org/officeDocument/2006/relationships/image" Target="../media/image2517.png"/><Relationship Id="rId301" Type="http://schemas.openxmlformats.org/officeDocument/2006/relationships/image" Target="../media/image2578.png"/><Relationship Id="rId953" Type="http://schemas.openxmlformats.org/officeDocument/2006/relationships/customXml" Target="../ink/ink3203.xml"/><Relationship Id="rId82" Type="http://schemas.openxmlformats.org/officeDocument/2006/relationships/image" Target="../media/image2470.png"/><Relationship Id="rId385" Type="http://schemas.openxmlformats.org/officeDocument/2006/relationships/image" Target="../media/image2620.png"/><Relationship Id="rId592" Type="http://schemas.openxmlformats.org/officeDocument/2006/relationships/image" Target="../media/image2723.png"/><Relationship Id="rId606" Type="http://schemas.openxmlformats.org/officeDocument/2006/relationships/image" Target="../media/image2730.png"/><Relationship Id="rId813" Type="http://schemas.openxmlformats.org/officeDocument/2006/relationships/image" Target="../media/image2833.png"/><Relationship Id="rId245" Type="http://schemas.openxmlformats.org/officeDocument/2006/relationships/customXml" Target="../ink/ink2847.xml"/><Relationship Id="rId452" Type="http://schemas.openxmlformats.org/officeDocument/2006/relationships/image" Target="../media/image2653.png"/><Relationship Id="rId897" Type="http://schemas.openxmlformats.org/officeDocument/2006/relationships/customXml" Target="../ink/ink3175.xml"/><Relationship Id="rId105" Type="http://schemas.openxmlformats.org/officeDocument/2006/relationships/customXml" Target="../ink/ink2777.xml"/><Relationship Id="rId312" Type="http://schemas.openxmlformats.org/officeDocument/2006/relationships/customXml" Target="../ink/ink2881.xml"/><Relationship Id="rId757" Type="http://schemas.openxmlformats.org/officeDocument/2006/relationships/image" Target="../media/image2805.png"/><Relationship Id="rId964" Type="http://schemas.openxmlformats.org/officeDocument/2006/relationships/customXml" Target="../ink/ink3209.xml"/><Relationship Id="rId93" Type="http://schemas.openxmlformats.org/officeDocument/2006/relationships/customXml" Target="../ink/ink2771.xml"/><Relationship Id="rId189" Type="http://schemas.openxmlformats.org/officeDocument/2006/relationships/customXml" Target="../ink/ink2819.xml"/><Relationship Id="rId396" Type="http://schemas.openxmlformats.org/officeDocument/2006/relationships/image" Target="../media/image2625.png"/><Relationship Id="rId617" Type="http://schemas.openxmlformats.org/officeDocument/2006/relationships/customXml" Target="../ink/ink3034.xml"/><Relationship Id="rId824" Type="http://schemas.openxmlformats.org/officeDocument/2006/relationships/customXml" Target="../ink/ink3138.xml"/><Relationship Id="rId256" Type="http://schemas.openxmlformats.org/officeDocument/2006/relationships/image" Target="../media/image2556.png"/><Relationship Id="rId463" Type="http://schemas.openxmlformats.org/officeDocument/2006/relationships/customXml" Target="../ink/ink2957.xml"/><Relationship Id="rId670" Type="http://schemas.openxmlformats.org/officeDocument/2006/relationships/customXml" Target="../ink/ink3061.xml"/><Relationship Id="rId116" Type="http://schemas.openxmlformats.org/officeDocument/2006/relationships/image" Target="../media/image2486.png"/><Relationship Id="rId323" Type="http://schemas.openxmlformats.org/officeDocument/2006/relationships/image" Target="../media/image2589.png"/><Relationship Id="rId530" Type="http://schemas.openxmlformats.org/officeDocument/2006/relationships/image" Target="../media/image2692.png"/><Relationship Id="rId768" Type="http://schemas.openxmlformats.org/officeDocument/2006/relationships/customXml" Target="../ink/ink3110.xml"/><Relationship Id="rId975" Type="http://schemas.openxmlformats.org/officeDocument/2006/relationships/image" Target="../media/image2913.png"/><Relationship Id="rId20" Type="http://schemas.openxmlformats.org/officeDocument/2006/relationships/image" Target="../media/image2439.png"/><Relationship Id="rId628" Type="http://schemas.openxmlformats.org/officeDocument/2006/relationships/image" Target="../media/image2741.png"/><Relationship Id="rId835" Type="http://schemas.openxmlformats.org/officeDocument/2006/relationships/image" Target="../media/image2844.png"/><Relationship Id="rId267" Type="http://schemas.openxmlformats.org/officeDocument/2006/relationships/customXml" Target="../ink/ink2858.xml"/><Relationship Id="rId474" Type="http://schemas.openxmlformats.org/officeDocument/2006/relationships/image" Target="../media/image2664.png"/><Relationship Id="rId127" Type="http://schemas.openxmlformats.org/officeDocument/2006/relationships/customXml" Target="../ink/ink2788.xml"/><Relationship Id="rId681" Type="http://schemas.openxmlformats.org/officeDocument/2006/relationships/image" Target="../media/image2767.png"/><Relationship Id="rId779" Type="http://schemas.openxmlformats.org/officeDocument/2006/relationships/image" Target="../media/image2816.png"/><Relationship Id="rId902" Type="http://schemas.openxmlformats.org/officeDocument/2006/relationships/image" Target="../media/image2877.png"/><Relationship Id="rId986" Type="http://schemas.openxmlformats.org/officeDocument/2006/relationships/customXml" Target="../ink/ink3220.xml"/><Relationship Id="rId31" Type="http://schemas.openxmlformats.org/officeDocument/2006/relationships/customXml" Target="../ink/ink2740.xml"/><Relationship Id="rId334" Type="http://schemas.openxmlformats.org/officeDocument/2006/relationships/customXml" Target="../ink/ink2892.xml"/><Relationship Id="rId541" Type="http://schemas.openxmlformats.org/officeDocument/2006/relationships/customXml" Target="../ink/ink2996.xml"/><Relationship Id="rId639" Type="http://schemas.openxmlformats.org/officeDocument/2006/relationships/customXml" Target="../ink/ink3045.xml"/><Relationship Id="rId180" Type="http://schemas.openxmlformats.org/officeDocument/2006/relationships/image" Target="../media/image2518.png"/><Relationship Id="rId278" Type="http://schemas.openxmlformats.org/officeDocument/2006/relationships/image" Target="../media/image2567.png"/><Relationship Id="rId401" Type="http://schemas.openxmlformats.org/officeDocument/2006/relationships/customXml" Target="../ink/ink2926.xml"/><Relationship Id="rId846" Type="http://schemas.openxmlformats.org/officeDocument/2006/relationships/customXml" Target="../ink/ink3149.xml"/><Relationship Id="rId485" Type="http://schemas.openxmlformats.org/officeDocument/2006/relationships/customXml" Target="../ink/ink2968.xml"/><Relationship Id="rId692" Type="http://schemas.openxmlformats.org/officeDocument/2006/relationships/customXml" Target="../ink/ink3072.xml"/><Relationship Id="rId706" Type="http://schemas.openxmlformats.org/officeDocument/2006/relationships/customXml" Target="../ink/ink3079.xml"/><Relationship Id="rId913" Type="http://schemas.openxmlformats.org/officeDocument/2006/relationships/customXml" Target="../ink/ink3183.xml"/><Relationship Id="rId42" Type="http://schemas.openxmlformats.org/officeDocument/2006/relationships/image" Target="../media/image2450.png"/><Relationship Id="rId138" Type="http://schemas.openxmlformats.org/officeDocument/2006/relationships/image" Target="../media/image2497.png"/><Relationship Id="rId345" Type="http://schemas.openxmlformats.org/officeDocument/2006/relationships/image" Target="../media/image2600.png"/><Relationship Id="rId552" Type="http://schemas.openxmlformats.org/officeDocument/2006/relationships/image" Target="../media/image2703.png"/><Relationship Id="rId997" Type="http://schemas.openxmlformats.org/officeDocument/2006/relationships/image" Target="../media/image2924.png"/><Relationship Id="rId191" Type="http://schemas.openxmlformats.org/officeDocument/2006/relationships/customXml" Target="../ink/ink2820.xml"/><Relationship Id="rId205" Type="http://schemas.openxmlformats.org/officeDocument/2006/relationships/customXml" Target="../ink/ink2827.xml"/><Relationship Id="rId412" Type="http://schemas.openxmlformats.org/officeDocument/2006/relationships/image" Target="../media/image2633.png"/><Relationship Id="rId857" Type="http://schemas.openxmlformats.org/officeDocument/2006/relationships/image" Target="../media/image2855.png"/><Relationship Id="rId289" Type="http://schemas.openxmlformats.org/officeDocument/2006/relationships/image" Target="../media/image2572.png"/><Relationship Id="rId496" Type="http://schemas.openxmlformats.org/officeDocument/2006/relationships/image" Target="../media/image2675.png"/><Relationship Id="rId717" Type="http://schemas.openxmlformats.org/officeDocument/2006/relationships/image" Target="../media/image2785.png"/><Relationship Id="rId924" Type="http://schemas.openxmlformats.org/officeDocument/2006/relationships/image" Target="../media/image2888.png"/><Relationship Id="rId53" Type="http://schemas.openxmlformats.org/officeDocument/2006/relationships/customXml" Target="../ink/ink2751.xml"/><Relationship Id="rId149" Type="http://schemas.openxmlformats.org/officeDocument/2006/relationships/customXml" Target="../ink/ink2799.xml"/><Relationship Id="rId356" Type="http://schemas.openxmlformats.org/officeDocument/2006/relationships/customXml" Target="../ink/ink2903.xml"/><Relationship Id="rId563" Type="http://schemas.openxmlformats.org/officeDocument/2006/relationships/customXml" Target="../ink/ink3007.xml"/><Relationship Id="rId770" Type="http://schemas.openxmlformats.org/officeDocument/2006/relationships/customXml" Target="../ink/ink3111.xml"/><Relationship Id="rId216" Type="http://schemas.openxmlformats.org/officeDocument/2006/relationships/image" Target="../media/image2536.png"/><Relationship Id="rId423" Type="http://schemas.openxmlformats.org/officeDocument/2006/relationships/customXml" Target="../ink/ink2937.xml"/><Relationship Id="rId868" Type="http://schemas.openxmlformats.org/officeDocument/2006/relationships/customXml" Target="../ink/ink3160.xml"/><Relationship Id="rId630" Type="http://schemas.openxmlformats.org/officeDocument/2006/relationships/image" Target="../media/image2742.png"/><Relationship Id="rId728" Type="http://schemas.openxmlformats.org/officeDocument/2006/relationships/customXml" Target="../ink/ink3090.xml"/><Relationship Id="rId935" Type="http://schemas.openxmlformats.org/officeDocument/2006/relationships/customXml" Target="../ink/ink3194.xml"/><Relationship Id="rId64" Type="http://schemas.openxmlformats.org/officeDocument/2006/relationships/image" Target="../media/image2461.png"/><Relationship Id="rId367" Type="http://schemas.openxmlformats.org/officeDocument/2006/relationships/image" Target="../media/image2611.png"/><Relationship Id="rId574" Type="http://schemas.openxmlformats.org/officeDocument/2006/relationships/image" Target="../media/image2714.png"/><Relationship Id="rId227" Type="http://schemas.openxmlformats.org/officeDocument/2006/relationships/customXml" Target="../ink/ink2838.xml"/><Relationship Id="rId781" Type="http://schemas.openxmlformats.org/officeDocument/2006/relationships/image" Target="../media/image2817.png"/><Relationship Id="rId879" Type="http://schemas.openxmlformats.org/officeDocument/2006/relationships/image" Target="../media/image2866.png"/><Relationship Id="rId434" Type="http://schemas.openxmlformats.org/officeDocument/2006/relationships/image" Target="../media/image2644.png"/><Relationship Id="rId641" Type="http://schemas.openxmlformats.org/officeDocument/2006/relationships/customXml" Target="../ink/ink3046.xml"/><Relationship Id="rId739" Type="http://schemas.openxmlformats.org/officeDocument/2006/relationships/image" Target="../media/image2796.png"/><Relationship Id="rId280" Type="http://schemas.openxmlformats.org/officeDocument/2006/relationships/image" Target="../media/image2568.png"/><Relationship Id="rId501" Type="http://schemas.openxmlformats.org/officeDocument/2006/relationships/customXml" Target="../ink/ink2976.xml"/><Relationship Id="rId946" Type="http://schemas.openxmlformats.org/officeDocument/2006/relationships/image" Target="../media/image2899.png"/><Relationship Id="rId75" Type="http://schemas.openxmlformats.org/officeDocument/2006/relationships/customXml" Target="../ink/ink2762.xml"/><Relationship Id="rId140" Type="http://schemas.openxmlformats.org/officeDocument/2006/relationships/image" Target="../media/image2498.png"/><Relationship Id="rId378" Type="http://schemas.openxmlformats.org/officeDocument/2006/relationships/customXml" Target="../ink/ink2914.xml"/><Relationship Id="rId585" Type="http://schemas.openxmlformats.org/officeDocument/2006/relationships/customXml" Target="../ink/ink3018.xml"/><Relationship Id="rId792" Type="http://schemas.openxmlformats.org/officeDocument/2006/relationships/customXml" Target="../ink/ink3122.xml"/><Relationship Id="rId806" Type="http://schemas.openxmlformats.org/officeDocument/2006/relationships/customXml" Target="../ink/ink3129.xml"/><Relationship Id="rId6" Type="http://schemas.openxmlformats.org/officeDocument/2006/relationships/image" Target="../media/image24320.png"/><Relationship Id="rId238" Type="http://schemas.openxmlformats.org/officeDocument/2006/relationships/image" Target="../media/image2547.png"/><Relationship Id="rId445" Type="http://schemas.openxmlformats.org/officeDocument/2006/relationships/customXml" Target="../ink/ink2948.xml"/><Relationship Id="rId652" Type="http://schemas.openxmlformats.org/officeDocument/2006/relationships/customXml" Target="../ink/ink3052.xml"/><Relationship Id="rId291" Type="http://schemas.openxmlformats.org/officeDocument/2006/relationships/image" Target="../media/image2573.png"/><Relationship Id="rId305" Type="http://schemas.openxmlformats.org/officeDocument/2006/relationships/image" Target="../media/image2580.png"/><Relationship Id="rId512" Type="http://schemas.openxmlformats.org/officeDocument/2006/relationships/image" Target="../media/image2683.png"/><Relationship Id="rId957" Type="http://schemas.openxmlformats.org/officeDocument/2006/relationships/customXml" Target="../ink/ink3205.xml"/><Relationship Id="rId86" Type="http://schemas.openxmlformats.org/officeDocument/2006/relationships/image" Target="../media/image2472.png"/><Relationship Id="rId151" Type="http://schemas.openxmlformats.org/officeDocument/2006/relationships/customXml" Target="../ink/ink2800.xml"/><Relationship Id="rId389" Type="http://schemas.openxmlformats.org/officeDocument/2006/relationships/customXml" Target="../ink/ink2920.xml"/><Relationship Id="rId596" Type="http://schemas.openxmlformats.org/officeDocument/2006/relationships/image" Target="../media/image2725.png"/><Relationship Id="rId817" Type="http://schemas.openxmlformats.org/officeDocument/2006/relationships/image" Target="../media/image2835.png"/><Relationship Id="rId1002" Type="http://schemas.openxmlformats.org/officeDocument/2006/relationships/customXml" Target="../ink/ink3228.xml"/><Relationship Id="rId249" Type="http://schemas.openxmlformats.org/officeDocument/2006/relationships/customXml" Target="../ink/ink2849.xml"/><Relationship Id="rId456" Type="http://schemas.openxmlformats.org/officeDocument/2006/relationships/image" Target="../media/image2655.png"/><Relationship Id="rId663" Type="http://schemas.openxmlformats.org/officeDocument/2006/relationships/image" Target="../media/image2758.png"/><Relationship Id="rId870" Type="http://schemas.openxmlformats.org/officeDocument/2006/relationships/customXml" Target="../ink/ink3161.xml"/><Relationship Id="rId13" Type="http://schemas.openxmlformats.org/officeDocument/2006/relationships/customXml" Target="../ink/ink2731.xml"/><Relationship Id="rId109" Type="http://schemas.openxmlformats.org/officeDocument/2006/relationships/customXml" Target="../ink/ink2779.xml"/><Relationship Id="rId316" Type="http://schemas.openxmlformats.org/officeDocument/2006/relationships/customXml" Target="../ink/ink2883.xml"/><Relationship Id="rId523" Type="http://schemas.openxmlformats.org/officeDocument/2006/relationships/customXml" Target="../ink/ink2987.xml"/><Relationship Id="rId968" Type="http://schemas.openxmlformats.org/officeDocument/2006/relationships/customXml" Target="../ink/ink3211.xml"/><Relationship Id="rId97" Type="http://schemas.openxmlformats.org/officeDocument/2006/relationships/customXml" Target="../ink/ink2773.xml"/><Relationship Id="rId730" Type="http://schemas.openxmlformats.org/officeDocument/2006/relationships/customXml" Target="../ink/ink3091.xml"/><Relationship Id="rId828" Type="http://schemas.openxmlformats.org/officeDocument/2006/relationships/customXml" Target="../ink/ink3140.xml"/><Relationship Id="rId162" Type="http://schemas.openxmlformats.org/officeDocument/2006/relationships/image" Target="../media/image2509.png"/><Relationship Id="rId467" Type="http://schemas.openxmlformats.org/officeDocument/2006/relationships/customXml" Target="../ink/ink2959.xml"/><Relationship Id="rId674" Type="http://schemas.openxmlformats.org/officeDocument/2006/relationships/customXml" Target="../ink/ink3063.xml"/><Relationship Id="rId881" Type="http://schemas.openxmlformats.org/officeDocument/2006/relationships/image" Target="../media/image2867.png"/><Relationship Id="rId979" Type="http://schemas.openxmlformats.org/officeDocument/2006/relationships/image" Target="../media/image2915.png"/><Relationship Id="rId24" Type="http://schemas.openxmlformats.org/officeDocument/2006/relationships/image" Target="../media/image2441.png"/><Relationship Id="rId327" Type="http://schemas.openxmlformats.org/officeDocument/2006/relationships/image" Target="../media/image2591.png"/><Relationship Id="rId534" Type="http://schemas.openxmlformats.org/officeDocument/2006/relationships/image" Target="../media/image2694.png"/><Relationship Id="rId741" Type="http://schemas.openxmlformats.org/officeDocument/2006/relationships/image" Target="../media/image2797.png"/><Relationship Id="rId839" Type="http://schemas.openxmlformats.org/officeDocument/2006/relationships/image" Target="../media/image2846.png"/><Relationship Id="rId173" Type="http://schemas.openxmlformats.org/officeDocument/2006/relationships/customXml" Target="../ink/ink2811.xml"/><Relationship Id="rId380" Type="http://schemas.openxmlformats.org/officeDocument/2006/relationships/customXml" Target="../ink/ink2915.xml"/><Relationship Id="rId601" Type="http://schemas.openxmlformats.org/officeDocument/2006/relationships/customXml" Target="../ink/ink3026.xml"/><Relationship Id="rId240" Type="http://schemas.openxmlformats.org/officeDocument/2006/relationships/image" Target="../media/image2548.png"/><Relationship Id="rId478" Type="http://schemas.openxmlformats.org/officeDocument/2006/relationships/image" Target="../media/image2666.png"/><Relationship Id="rId685" Type="http://schemas.openxmlformats.org/officeDocument/2006/relationships/image" Target="../media/image2769.png"/><Relationship Id="rId892" Type="http://schemas.openxmlformats.org/officeDocument/2006/relationships/image" Target="../media/image2872.png"/><Relationship Id="rId906" Type="http://schemas.openxmlformats.org/officeDocument/2006/relationships/image" Target="../media/image2879.png"/><Relationship Id="rId35" Type="http://schemas.openxmlformats.org/officeDocument/2006/relationships/customXml" Target="../ink/ink2742.xml"/><Relationship Id="rId100" Type="http://schemas.openxmlformats.org/officeDocument/2006/relationships/image" Target="../media/image2479.png"/><Relationship Id="rId338" Type="http://schemas.openxmlformats.org/officeDocument/2006/relationships/customXml" Target="../ink/ink2894.xml"/><Relationship Id="rId545" Type="http://schemas.openxmlformats.org/officeDocument/2006/relationships/customXml" Target="../ink/ink2998.xml"/><Relationship Id="rId752" Type="http://schemas.openxmlformats.org/officeDocument/2006/relationships/customXml" Target="../ink/ink3102.xml"/><Relationship Id="rId184" Type="http://schemas.openxmlformats.org/officeDocument/2006/relationships/image" Target="../media/image2520.png"/><Relationship Id="rId391" Type="http://schemas.openxmlformats.org/officeDocument/2006/relationships/customXml" Target="../ink/ink2921.xml"/><Relationship Id="rId405" Type="http://schemas.openxmlformats.org/officeDocument/2006/relationships/customXml" Target="../ink/ink2928.xml"/><Relationship Id="rId612" Type="http://schemas.openxmlformats.org/officeDocument/2006/relationships/image" Target="../media/image2733.png"/><Relationship Id="rId251" Type="http://schemas.openxmlformats.org/officeDocument/2006/relationships/customXml" Target="../ink/ink2850.xml"/><Relationship Id="rId489" Type="http://schemas.openxmlformats.org/officeDocument/2006/relationships/customXml" Target="../ink/ink2970.xml"/><Relationship Id="rId696" Type="http://schemas.openxmlformats.org/officeDocument/2006/relationships/customXml" Target="../ink/ink3074.xml"/><Relationship Id="rId917" Type="http://schemas.openxmlformats.org/officeDocument/2006/relationships/customXml" Target="../ink/ink3185.xml"/><Relationship Id="rId46" Type="http://schemas.openxmlformats.org/officeDocument/2006/relationships/image" Target="../media/image2452.png"/><Relationship Id="rId349" Type="http://schemas.openxmlformats.org/officeDocument/2006/relationships/image" Target="../media/image2602.png"/><Relationship Id="rId556" Type="http://schemas.openxmlformats.org/officeDocument/2006/relationships/image" Target="../media/image2705.png"/><Relationship Id="rId763" Type="http://schemas.openxmlformats.org/officeDocument/2006/relationships/image" Target="../media/image2808.png"/><Relationship Id="rId111" Type="http://schemas.openxmlformats.org/officeDocument/2006/relationships/customXml" Target="../ink/ink2780.xml"/><Relationship Id="rId195" Type="http://schemas.openxmlformats.org/officeDocument/2006/relationships/customXml" Target="../ink/ink2822.xml"/><Relationship Id="rId209" Type="http://schemas.openxmlformats.org/officeDocument/2006/relationships/customXml" Target="../ink/ink2829.xml"/><Relationship Id="rId416" Type="http://schemas.openxmlformats.org/officeDocument/2006/relationships/image" Target="../media/image2635.png"/><Relationship Id="rId970" Type="http://schemas.openxmlformats.org/officeDocument/2006/relationships/customXml" Target="../ink/ink3212.xml"/><Relationship Id="rId623" Type="http://schemas.openxmlformats.org/officeDocument/2006/relationships/customXml" Target="../ink/ink3037.xml"/><Relationship Id="rId830" Type="http://schemas.openxmlformats.org/officeDocument/2006/relationships/customXml" Target="../ink/ink3141.xml"/><Relationship Id="rId928" Type="http://schemas.openxmlformats.org/officeDocument/2006/relationships/image" Target="../media/image2890.png"/><Relationship Id="rId57" Type="http://schemas.openxmlformats.org/officeDocument/2006/relationships/customXml" Target="../ink/ink2753.xml"/><Relationship Id="rId262" Type="http://schemas.openxmlformats.org/officeDocument/2006/relationships/image" Target="../media/image2559.png"/><Relationship Id="rId567" Type="http://schemas.openxmlformats.org/officeDocument/2006/relationships/customXml" Target="../ink/ink3009.xml"/><Relationship Id="rId122" Type="http://schemas.openxmlformats.org/officeDocument/2006/relationships/image" Target="../media/image2489.png"/><Relationship Id="rId774" Type="http://schemas.openxmlformats.org/officeDocument/2006/relationships/customXml" Target="../ink/ink3113.xml"/><Relationship Id="rId981" Type="http://schemas.openxmlformats.org/officeDocument/2006/relationships/image" Target="../media/image2916.png"/><Relationship Id="rId427" Type="http://schemas.openxmlformats.org/officeDocument/2006/relationships/customXml" Target="../ink/ink2939.xml"/><Relationship Id="rId634" Type="http://schemas.openxmlformats.org/officeDocument/2006/relationships/image" Target="../media/image2744.png"/><Relationship Id="rId841" Type="http://schemas.openxmlformats.org/officeDocument/2006/relationships/image" Target="../media/image2847.png"/><Relationship Id="rId273" Type="http://schemas.openxmlformats.org/officeDocument/2006/relationships/customXml" Target="../ink/ink2861.xml"/><Relationship Id="rId480" Type="http://schemas.openxmlformats.org/officeDocument/2006/relationships/image" Target="../media/image2667.png"/><Relationship Id="rId701" Type="http://schemas.openxmlformats.org/officeDocument/2006/relationships/image" Target="../media/image2777.png"/><Relationship Id="rId939" Type="http://schemas.openxmlformats.org/officeDocument/2006/relationships/customXml" Target="../ink/ink3196.xml"/><Relationship Id="rId68" Type="http://schemas.openxmlformats.org/officeDocument/2006/relationships/image" Target="../media/image2463.png"/><Relationship Id="rId133" Type="http://schemas.openxmlformats.org/officeDocument/2006/relationships/customXml" Target="../ink/ink2791.xml"/><Relationship Id="rId340" Type="http://schemas.openxmlformats.org/officeDocument/2006/relationships/customXml" Target="../ink/ink2895.xml"/><Relationship Id="rId578" Type="http://schemas.openxmlformats.org/officeDocument/2006/relationships/image" Target="../media/image2716.png"/><Relationship Id="rId785" Type="http://schemas.openxmlformats.org/officeDocument/2006/relationships/image" Target="../media/image2819.png"/><Relationship Id="rId992" Type="http://schemas.openxmlformats.org/officeDocument/2006/relationships/customXml" Target="../ink/ink3223.xml"/><Relationship Id="rId200" Type="http://schemas.openxmlformats.org/officeDocument/2006/relationships/image" Target="../media/image2528.png"/><Relationship Id="rId438" Type="http://schemas.openxmlformats.org/officeDocument/2006/relationships/image" Target="../media/image2646.png"/><Relationship Id="rId645" Type="http://schemas.openxmlformats.org/officeDocument/2006/relationships/image" Target="../media/image2749.png"/><Relationship Id="rId852" Type="http://schemas.openxmlformats.org/officeDocument/2006/relationships/customXml" Target="../ink/ink3152.xml"/><Relationship Id="rId284" Type="http://schemas.openxmlformats.org/officeDocument/2006/relationships/image" Target="../media/image2570.png"/><Relationship Id="rId491" Type="http://schemas.openxmlformats.org/officeDocument/2006/relationships/customXml" Target="../ink/ink2971.xml"/><Relationship Id="rId505" Type="http://schemas.openxmlformats.org/officeDocument/2006/relationships/customXml" Target="../ink/ink2978.xml"/><Relationship Id="rId712" Type="http://schemas.openxmlformats.org/officeDocument/2006/relationships/customXml" Target="../ink/ink3082.xml"/><Relationship Id="rId79" Type="http://schemas.openxmlformats.org/officeDocument/2006/relationships/customXml" Target="../ink/ink2764.xml"/><Relationship Id="rId144" Type="http://schemas.openxmlformats.org/officeDocument/2006/relationships/image" Target="../media/image2500.png"/><Relationship Id="rId589" Type="http://schemas.openxmlformats.org/officeDocument/2006/relationships/customXml" Target="../ink/ink3020.xml"/><Relationship Id="rId796" Type="http://schemas.openxmlformats.org/officeDocument/2006/relationships/customXml" Target="../ink/ink3124.xml"/><Relationship Id="rId351" Type="http://schemas.openxmlformats.org/officeDocument/2006/relationships/image" Target="../media/image2603.png"/><Relationship Id="rId449" Type="http://schemas.openxmlformats.org/officeDocument/2006/relationships/customXml" Target="../ink/ink2950.xml"/><Relationship Id="rId656" Type="http://schemas.openxmlformats.org/officeDocument/2006/relationships/customXml" Target="../ink/ink3054.xml"/><Relationship Id="rId863" Type="http://schemas.openxmlformats.org/officeDocument/2006/relationships/image" Target="../media/image2858.png"/><Relationship Id="rId211" Type="http://schemas.openxmlformats.org/officeDocument/2006/relationships/customXml" Target="../ink/ink2830.xml"/><Relationship Id="rId295" Type="http://schemas.openxmlformats.org/officeDocument/2006/relationships/image" Target="../media/image2575.png"/><Relationship Id="rId309" Type="http://schemas.openxmlformats.org/officeDocument/2006/relationships/image" Target="../media/image2582.png"/><Relationship Id="rId516" Type="http://schemas.openxmlformats.org/officeDocument/2006/relationships/image" Target="../media/image2685.png"/><Relationship Id="rId723" Type="http://schemas.openxmlformats.org/officeDocument/2006/relationships/image" Target="../media/image2788.png"/><Relationship Id="rId930" Type="http://schemas.openxmlformats.org/officeDocument/2006/relationships/image" Target="../media/image2891.png"/><Relationship Id="rId1006" Type="http://schemas.openxmlformats.org/officeDocument/2006/relationships/customXml" Target="../ink/ink3230.xml"/><Relationship Id="rId155" Type="http://schemas.openxmlformats.org/officeDocument/2006/relationships/customXml" Target="../ink/ink2802.xml"/><Relationship Id="rId362" Type="http://schemas.openxmlformats.org/officeDocument/2006/relationships/customXml" Target="../ink/ink2906.xml"/><Relationship Id="rId222" Type="http://schemas.openxmlformats.org/officeDocument/2006/relationships/image" Target="../media/image2539.png"/><Relationship Id="rId667" Type="http://schemas.openxmlformats.org/officeDocument/2006/relationships/image" Target="../media/image2760.png"/><Relationship Id="rId874" Type="http://schemas.openxmlformats.org/officeDocument/2006/relationships/customXml" Target="../ink/ink3163.xml"/><Relationship Id="rId17" Type="http://schemas.openxmlformats.org/officeDocument/2006/relationships/customXml" Target="../ink/ink2733.xml"/><Relationship Id="rId527" Type="http://schemas.openxmlformats.org/officeDocument/2006/relationships/customXml" Target="../ink/ink2989.xml"/><Relationship Id="rId734" Type="http://schemas.openxmlformats.org/officeDocument/2006/relationships/customXml" Target="../ink/ink3093.xml"/><Relationship Id="rId941" Type="http://schemas.openxmlformats.org/officeDocument/2006/relationships/customXml" Target="../ink/ink3197.xml"/><Relationship Id="rId70" Type="http://schemas.openxmlformats.org/officeDocument/2006/relationships/image" Target="../media/image2464.png"/><Relationship Id="rId166" Type="http://schemas.openxmlformats.org/officeDocument/2006/relationships/image" Target="../media/image2511.png"/><Relationship Id="rId373" Type="http://schemas.openxmlformats.org/officeDocument/2006/relationships/image" Target="../media/image2614.png"/><Relationship Id="rId580" Type="http://schemas.openxmlformats.org/officeDocument/2006/relationships/image" Target="../media/image2717.png"/><Relationship Id="rId801" Type="http://schemas.openxmlformats.org/officeDocument/2006/relationships/image" Target="../media/image2827.png"/><Relationship Id="rId1" Type="http://schemas.openxmlformats.org/officeDocument/2006/relationships/slideLayout" Target="../slideLayouts/slideLayout7.xml"/><Relationship Id="rId233" Type="http://schemas.openxmlformats.org/officeDocument/2006/relationships/customXml" Target="../ink/ink2841.xml"/><Relationship Id="rId440" Type="http://schemas.openxmlformats.org/officeDocument/2006/relationships/image" Target="../media/image2647.png"/><Relationship Id="rId678" Type="http://schemas.openxmlformats.org/officeDocument/2006/relationships/customXml" Target="../ink/ink3065.xml"/><Relationship Id="rId885" Type="http://schemas.openxmlformats.org/officeDocument/2006/relationships/image" Target="../media/image2869.png"/><Relationship Id="rId28" Type="http://schemas.openxmlformats.org/officeDocument/2006/relationships/image" Target="../media/image2443.png"/><Relationship Id="rId300" Type="http://schemas.openxmlformats.org/officeDocument/2006/relationships/customXml" Target="../ink/ink2875.xml"/><Relationship Id="rId538" Type="http://schemas.openxmlformats.org/officeDocument/2006/relationships/image" Target="../media/image2696.png"/><Relationship Id="rId745" Type="http://schemas.openxmlformats.org/officeDocument/2006/relationships/image" Target="../media/image2799.png"/><Relationship Id="rId952" Type="http://schemas.openxmlformats.org/officeDocument/2006/relationships/image" Target="../media/image2902.png"/><Relationship Id="rId81" Type="http://schemas.openxmlformats.org/officeDocument/2006/relationships/customXml" Target="../ink/ink2765.xml"/><Relationship Id="rId177" Type="http://schemas.openxmlformats.org/officeDocument/2006/relationships/customXml" Target="../ink/ink2813.xml"/><Relationship Id="rId384" Type="http://schemas.openxmlformats.org/officeDocument/2006/relationships/customXml" Target="../ink/ink2917.xml"/><Relationship Id="rId591" Type="http://schemas.openxmlformats.org/officeDocument/2006/relationships/customXml" Target="../ink/ink3021.xml"/><Relationship Id="rId605" Type="http://schemas.openxmlformats.org/officeDocument/2006/relationships/customXml" Target="../ink/ink3028.xml"/><Relationship Id="rId812" Type="http://schemas.openxmlformats.org/officeDocument/2006/relationships/customXml" Target="../ink/ink3132.xml"/><Relationship Id="rId244" Type="http://schemas.openxmlformats.org/officeDocument/2006/relationships/image" Target="../media/image2550.png"/><Relationship Id="rId689" Type="http://schemas.openxmlformats.org/officeDocument/2006/relationships/image" Target="../media/image2771.png"/><Relationship Id="rId896" Type="http://schemas.openxmlformats.org/officeDocument/2006/relationships/image" Target="../media/image2874.png"/><Relationship Id="rId39" Type="http://schemas.openxmlformats.org/officeDocument/2006/relationships/customXml" Target="../ink/ink2744.xml"/><Relationship Id="rId451" Type="http://schemas.openxmlformats.org/officeDocument/2006/relationships/customXml" Target="../ink/ink2951.xml"/><Relationship Id="rId549" Type="http://schemas.openxmlformats.org/officeDocument/2006/relationships/customXml" Target="../ink/ink3000.xml"/><Relationship Id="rId756" Type="http://schemas.openxmlformats.org/officeDocument/2006/relationships/customXml" Target="../ink/ink3104.xml"/><Relationship Id="rId104" Type="http://schemas.openxmlformats.org/officeDocument/2006/relationships/image" Target="../media/image2481.png"/><Relationship Id="rId188" Type="http://schemas.openxmlformats.org/officeDocument/2006/relationships/image" Target="../media/image2522.png"/><Relationship Id="rId311" Type="http://schemas.openxmlformats.org/officeDocument/2006/relationships/image" Target="../media/image2583.png"/><Relationship Id="rId395" Type="http://schemas.openxmlformats.org/officeDocument/2006/relationships/customXml" Target="../ink/ink2923.xml"/><Relationship Id="rId409" Type="http://schemas.openxmlformats.org/officeDocument/2006/relationships/customXml" Target="../ink/ink2930.xml"/><Relationship Id="rId963" Type="http://schemas.openxmlformats.org/officeDocument/2006/relationships/image" Target="../media/image2907.png"/><Relationship Id="rId92" Type="http://schemas.openxmlformats.org/officeDocument/2006/relationships/image" Target="../media/image2475.png"/><Relationship Id="rId616" Type="http://schemas.openxmlformats.org/officeDocument/2006/relationships/image" Target="../media/image2735.png"/><Relationship Id="rId823" Type="http://schemas.openxmlformats.org/officeDocument/2006/relationships/image" Target="../media/image2838.png"/><Relationship Id="rId255" Type="http://schemas.openxmlformats.org/officeDocument/2006/relationships/customXml" Target="../ink/ink2852.xml"/><Relationship Id="rId462" Type="http://schemas.openxmlformats.org/officeDocument/2006/relationships/image" Target="../media/image2658.png"/><Relationship Id="rId115" Type="http://schemas.openxmlformats.org/officeDocument/2006/relationships/customXml" Target="../ink/ink2782.xml"/><Relationship Id="rId322" Type="http://schemas.openxmlformats.org/officeDocument/2006/relationships/customXml" Target="../ink/ink2886.xml"/><Relationship Id="rId767" Type="http://schemas.openxmlformats.org/officeDocument/2006/relationships/image" Target="../media/image2810.png"/><Relationship Id="rId974" Type="http://schemas.openxmlformats.org/officeDocument/2006/relationships/customXml" Target="../ink/ink3214.xml"/><Relationship Id="rId199" Type="http://schemas.openxmlformats.org/officeDocument/2006/relationships/customXml" Target="../ink/ink2824.xml"/><Relationship Id="rId627" Type="http://schemas.openxmlformats.org/officeDocument/2006/relationships/customXml" Target="../ink/ink3039.xml"/><Relationship Id="rId834" Type="http://schemas.openxmlformats.org/officeDocument/2006/relationships/customXml" Target="../ink/ink3143.xml"/><Relationship Id="rId266" Type="http://schemas.openxmlformats.org/officeDocument/2006/relationships/image" Target="../media/image2561.png"/><Relationship Id="rId473" Type="http://schemas.openxmlformats.org/officeDocument/2006/relationships/customXml" Target="../ink/ink2962.xml"/><Relationship Id="rId680" Type="http://schemas.openxmlformats.org/officeDocument/2006/relationships/customXml" Target="../ink/ink3066.xml"/><Relationship Id="rId901" Type="http://schemas.openxmlformats.org/officeDocument/2006/relationships/customXml" Target="../ink/ink3177.xml"/><Relationship Id="rId30" Type="http://schemas.openxmlformats.org/officeDocument/2006/relationships/image" Target="../media/image2444.png"/><Relationship Id="rId126" Type="http://schemas.openxmlformats.org/officeDocument/2006/relationships/image" Target="../media/image2491.png"/><Relationship Id="rId333" Type="http://schemas.openxmlformats.org/officeDocument/2006/relationships/image" Target="../media/image2594.png"/><Relationship Id="rId540" Type="http://schemas.openxmlformats.org/officeDocument/2006/relationships/image" Target="../media/image2697.png"/><Relationship Id="rId778" Type="http://schemas.openxmlformats.org/officeDocument/2006/relationships/customXml" Target="../ink/ink3115.xml"/><Relationship Id="rId985" Type="http://schemas.openxmlformats.org/officeDocument/2006/relationships/image" Target="../media/image2918.png"/><Relationship Id="rId638" Type="http://schemas.openxmlformats.org/officeDocument/2006/relationships/image" Target="../media/image2746.png"/><Relationship Id="rId845" Type="http://schemas.openxmlformats.org/officeDocument/2006/relationships/image" Target="../media/image2849.png"/><Relationship Id="rId277" Type="http://schemas.openxmlformats.org/officeDocument/2006/relationships/customXml" Target="../ink/ink2863.xml"/><Relationship Id="rId400" Type="http://schemas.openxmlformats.org/officeDocument/2006/relationships/image" Target="../media/image2627.png"/><Relationship Id="rId484" Type="http://schemas.openxmlformats.org/officeDocument/2006/relationships/image" Target="../media/image2669.png"/><Relationship Id="rId705" Type="http://schemas.openxmlformats.org/officeDocument/2006/relationships/image" Target="../media/image2779.png"/><Relationship Id="rId137" Type="http://schemas.openxmlformats.org/officeDocument/2006/relationships/customXml" Target="../ink/ink2793.xml"/><Relationship Id="rId344" Type="http://schemas.openxmlformats.org/officeDocument/2006/relationships/customXml" Target="../ink/ink2897.xml"/><Relationship Id="rId691" Type="http://schemas.openxmlformats.org/officeDocument/2006/relationships/image" Target="../media/image2772.png"/><Relationship Id="rId789" Type="http://schemas.openxmlformats.org/officeDocument/2006/relationships/image" Target="../media/image2821.png"/><Relationship Id="rId912" Type="http://schemas.openxmlformats.org/officeDocument/2006/relationships/image" Target="../media/image2882.png"/><Relationship Id="rId996" Type="http://schemas.openxmlformats.org/officeDocument/2006/relationships/customXml" Target="../ink/ink3225.xml"/><Relationship Id="rId41" Type="http://schemas.openxmlformats.org/officeDocument/2006/relationships/customXml" Target="../ink/ink2745.xml"/><Relationship Id="rId551" Type="http://schemas.openxmlformats.org/officeDocument/2006/relationships/customXml" Target="../ink/ink3001.xml"/><Relationship Id="rId649" Type="http://schemas.openxmlformats.org/officeDocument/2006/relationships/image" Target="../media/image2751.png"/><Relationship Id="rId856" Type="http://schemas.openxmlformats.org/officeDocument/2006/relationships/customXml" Target="../ink/ink3154.xml"/><Relationship Id="rId190" Type="http://schemas.openxmlformats.org/officeDocument/2006/relationships/image" Target="../media/image2523.png"/><Relationship Id="rId204" Type="http://schemas.openxmlformats.org/officeDocument/2006/relationships/image" Target="../media/image2530.png"/><Relationship Id="rId288" Type="http://schemas.openxmlformats.org/officeDocument/2006/relationships/customXml" Target="../ink/ink2869.xml"/><Relationship Id="rId411" Type="http://schemas.openxmlformats.org/officeDocument/2006/relationships/customXml" Target="../ink/ink2931.xml"/><Relationship Id="rId509" Type="http://schemas.openxmlformats.org/officeDocument/2006/relationships/customXml" Target="../ink/ink2980.xml"/><Relationship Id="rId106" Type="http://schemas.openxmlformats.org/officeDocument/2006/relationships/image" Target="../media/image193.png"/><Relationship Id="rId313" Type="http://schemas.openxmlformats.org/officeDocument/2006/relationships/image" Target="../media/image2584.png"/><Relationship Id="rId495" Type="http://schemas.openxmlformats.org/officeDocument/2006/relationships/customXml" Target="../ink/ink2973.xml"/><Relationship Id="rId716" Type="http://schemas.openxmlformats.org/officeDocument/2006/relationships/customXml" Target="../ink/ink3084.xml"/><Relationship Id="rId758" Type="http://schemas.openxmlformats.org/officeDocument/2006/relationships/customXml" Target="../ink/ink3105.xml"/><Relationship Id="rId923" Type="http://schemas.openxmlformats.org/officeDocument/2006/relationships/customXml" Target="../ink/ink3188.xml"/><Relationship Id="rId965" Type="http://schemas.openxmlformats.org/officeDocument/2006/relationships/image" Target="../media/image2908.png"/><Relationship Id="rId10" Type="http://schemas.openxmlformats.org/officeDocument/2006/relationships/image" Target="../media/image24340.png"/><Relationship Id="rId52" Type="http://schemas.openxmlformats.org/officeDocument/2006/relationships/image" Target="../media/image2455.png"/><Relationship Id="rId94" Type="http://schemas.openxmlformats.org/officeDocument/2006/relationships/image" Target="../media/image2476.png"/><Relationship Id="rId148" Type="http://schemas.openxmlformats.org/officeDocument/2006/relationships/image" Target="../media/image2502.png"/><Relationship Id="rId355" Type="http://schemas.openxmlformats.org/officeDocument/2006/relationships/image" Target="../media/image2605.png"/><Relationship Id="rId397" Type="http://schemas.openxmlformats.org/officeDocument/2006/relationships/customXml" Target="../ink/ink2924.xml"/><Relationship Id="rId520" Type="http://schemas.openxmlformats.org/officeDocument/2006/relationships/image" Target="../media/image2687.png"/><Relationship Id="rId562" Type="http://schemas.openxmlformats.org/officeDocument/2006/relationships/image" Target="../media/image2708.png"/><Relationship Id="rId618" Type="http://schemas.openxmlformats.org/officeDocument/2006/relationships/image" Target="../media/image2736.png"/><Relationship Id="rId825" Type="http://schemas.openxmlformats.org/officeDocument/2006/relationships/image" Target="../media/image2839.png"/><Relationship Id="rId215" Type="http://schemas.openxmlformats.org/officeDocument/2006/relationships/customXml" Target="../ink/ink2832.xml"/><Relationship Id="rId257" Type="http://schemas.openxmlformats.org/officeDocument/2006/relationships/customXml" Target="../ink/ink2853.xml"/><Relationship Id="rId422" Type="http://schemas.openxmlformats.org/officeDocument/2006/relationships/image" Target="../media/image2638.png"/><Relationship Id="rId464" Type="http://schemas.openxmlformats.org/officeDocument/2006/relationships/image" Target="../media/image2659.png"/><Relationship Id="rId867" Type="http://schemas.openxmlformats.org/officeDocument/2006/relationships/image" Target="../media/image2860.png"/><Relationship Id="rId299" Type="http://schemas.openxmlformats.org/officeDocument/2006/relationships/image" Target="../media/image2577.png"/><Relationship Id="rId727" Type="http://schemas.openxmlformats.org/officeDocument/2006/relationships/image" Target="../media/image2790.png"/><Relationship Id="rId934" Type="http://schemas.openxmlformats.org/officeDocument/2006/relationships/image" Target="../media/image2893.png"/><Relationship Id="rId63" Type="http://schemas.openxmlformats.org/officeDocument/2006/relationships/customXml" Target="../ink/ink2756.xml"/><Relationship Id="rId159" Type="http://schemas.openxmlformats.org/officeDocument/2006/relationships/customXml" Target="../ink/ink2804.xml"/><Relationship Id="rId366" Type="http://schemas.openxmlformats.org/officeDocument/2006/relationships/customXml" Target="../ink/ink2908.xml"/><Relationship Id="rId573" Type="http://schemas.openxmlformats.org/officeDocument/2006/relationships/customXml" Target="../ink/ink3012.xml"/><Relationship Id="rId780" Type="http://schemas.openxmlformats.org/officeDocument/2006/relationships/customXml" Target="../ink/ink3116.xml"/><Relationship Id="rId226" Type="http://schemas.openxmlformats.org/officeDocument/2006/relationships/image" Target="../media/image2541.png"/><Relationship Id="rId433" Type="http://schemas.openxmlformats.org/officeDocument/2006/relationships/customXml" Target="../ink/ink2942.xml"/><Relationship Id="rId878" Type="http://schemas.openxmlformats.org/officeDocument/2006/relationships/customXml" Target="../ink/ink3165.xml"/><Relationship Id="rId640" Type="http://schemas.openxmlformats.org/officeDocument/2006/relationships/image" Target="../media/image2747.png"/><Relationship Id="rId738" Type="http://schemas.openxmlformats.org/officeDocument/2006/relationships/customXml" Target="../ink/ink3095.xml"/><Relationship Id="rId945" Type="http://schemas.openxmlformats.org/officeDocument/2006/relationships/customXml" Target="../ink/ink3199.xml"/><Relationship Id="rId74" Type="http://schemas.openxmlformats.org/officeDocument/2006/relationships/image" Target="../media/image2466.png"/><Relationship Id="rId377" Type="http://schemas.openxmlformats.org/officeDocument/2006/relationships/image" Target="../media/image2616.png"/><Relationship Id="rId500" Type="http://schemas.openxmlformats.org/officeDocument/2006/relationships/image" Target="../media/image2677.png"/><Relationship Id="rId584" Type="http://schemas.openxmlformats.org/officeDocument/2006/relationships/image" Target="../media/image2719.png"/><Relationship Id="rId805" Type="http://schemas.openxmlformats.org/officeDocument/2006/relationships/image" Target="../media/image2829.png"/><Relationship Id="rId5" Type="http://schemas.openxmlformats.org/officeDocument/2006/relationships/customXml" Target="../ink/ink2727.xml"/><Relationship Id="rId237" Type="http://schemas.openxmlformats.org/officeDocument/2006/relationships/customXml" Target="../ink/ink2843.xml"/><Relationship Id="rId791" Type="http://schemas.openxmlformats.org/officeDocument/2006/relationships/image" Target="../media/image2822.png"/><Relationship Id="rId889" Type="http://schemas.openxmlformats.org/officeDocument/2006/relationships/customXml" Target="../ink/ink3171.xml"/><Relationship Id="rId444" Type="http://schemas.openxmlformats.org/officeDocument/2006/relationships/image" Target="../media/image2649.png"/><Relationship Id="rId651" Type="http://schemas.openxmlformats.org/officeDocument/2006/relationships/image" Target="../media/image2752.png"/><Relationship Id="rId749" Type="http://schemas.openxmlformats.org/officeDocument/2006/relationships/image" Target="../media/image2801.png"/><Relationship Id="rId290" Type="http://schemas.openxmlformats.org/officeDocument/2006/relationships/customXml" Target="../ink/ink2870.xml"/><Relationship Id="rId304" Type="http://schemas.openxmlformats.org/officeDocument/2006/relationships/customXml" Target="../ink/ink2877.xml"/><Relationship Id="rId388" Type="http://schemas.openxmlformats.org/officeDocument/2006/relationships/customXml" Target="../ink/ink2919.xml"/><Relationship Id="rId511" Type="http://schemas.openxmlformats.org/officeDocument/2006/relationships/customXml" Target="../ink/ink2981.xml"/><Relationship Id="rId609" Type="http://schemas.openxmlformats.org/officeDocument/2006/relationships/customXml" Target="../ink/ink3030.xml"/><Relationship Id="rId956" Type="http://schemas.openxmlformats.org/officeDocument/2006/relationships/image" Target="../media/image2904.png"/><Relationship Id="rId85" Type="http://schemas.openxmlformats.org/officeDocument/2006/relationships/customXml" Target="../ink/ink2767.xml"/><Relationship Id="rId150" Type="http://schemas.openxmlformats.org/officeDocument/2006/relationships/image" Target="../media/image2503.png"/><Relationship Id="rId595" Type="http://schemas.openxmlformats.org/officeDocument/2006/relationships/customXml" Target="../ink/ink3023.xml"/><Relationship Id="rId816" Type="http://schemas.openxmlformats.org/officeDocument/2006/relationships/customXml" Target="../ink/ink3134.xml"/><Relationship Id="rId1001" Type="http://schemas.openxmlformats.org/officeDocument/2006/relationships/image" Target="../media/image2926.png"/><Relationship Id="rId248" Type="http://schemas.openxmlformats.org/officeDocument/2006/relationships/image" Target="../media/image2552.png"/><Relationship Id="rId455" Type="http://schemas.openxmlformats.org/officeDocument/2006/relationships/customXml" Target="../ink/ink2953.xml"/><Relationship Id="rId662" Type="http://schemas.openxmlformats.org/officeDocument/2006/relationships/customXml" Target="../ink/ink3057.xml"/><Relationship Id="rId12" Type="http://schemas.openxmlformats.org/officeDocument/2006/relationships/image" Target="../media/image24350.png"/><Relationship Id="rId108" Type="http://schemas.openxmlformats.org/officeDocument/2006/relationships/image" Target="../media/image2482.png"/><Relationship Id="rId315" Type="http://schemas.openxmlformats.org/officeDocument/2006/relationships/image" Target="../media/image2585.png"/><Relationship Id="rId522" Type="http://schemas.openxmlformats.org/officeDocument/2006/relationships/image" Target="../media/image2688.png"/><Relationship Id="rId967" Type="http://schemas.openxmlformats.org/officeDocument/2006/relationships/image" Target="../media/image2909.png"/><Relationship Id="rId96" Type="http://schemas.openxmlformats.org/officeDocument/2006/relationships/image" Target="../media/image2477.png"/><Relationship Id="rId161" Type="http://schemas.openxmlformats.org/officeDocument/2006/relationships/customXml" Target="../ink/ink2805.xml"/><Relationship Id="rId399" Type="http://schemas.openxmlformats.org/officeDocument/2006/relationships/customXml" Target="../ink/ink2925.xml"/><Relationship Id="rId827" Type="http://schemas.openxmlformats.org/officeDocument/2006/relationships/image" Target="../media/image2840.png"/><Relationship Id="rId259" Type="http://schemas.openxmlformats.org/officeDocument/2006/relationships/customXml" Target="../ink/ink2854.xml"/><Relationship Id="rId466" Type="http://schemas.openxmlformats.org/officeDocument/2006/relationships/image" Target="../media/image2660.png"/><Relationship Id="rId673" Type="http://schemas.openxmlformats.org/officeDocument/2006/relationships/image" Target="../media/image2763.png"/><Relationship Id="rId880" Type="http://schemas.openxmlformats.org/officeDocument/2006/relationships/customXml" Target="../ink/ink3166.xml"/><Relationship Id="rId23" Type="http://schemas.openxmlformats.org/officeDocument/2006/relationships/customXml" Target="../ink/ink2736.xml"/><Relationship Id="rId119" Type="http://schemas.openxmlformats.org/officeDocument/2006/relationships/customXml" Target="../ink/ink2784.xml"/><Relationship Id="rId326" Type="http://schemas.openxmlformats.org/officeDocument/2006/relationships/customXml" Target="../ink/ink2888.xml"/><Relationship Id="rId533" Type="http://schemas.openxmlformats.org/officeDocument/2006/relationships/customXml" Target="../ink/ink2992.xml"/><Relationship Id="rId978" Type="http://schemas.openxmlformats.org/officeDocument/2006/relationships/customXml" Target="../ink/ink3216.xml"/><Relationship Id="rId740" Type="http://schemas.openxmlformats.org/officeDocument/2006/relationships/customXml" Target="../ink/ink3096.xml"/><Relationship Id="rId838" Type="http://schemas.openxmlformats.org/officeDocument/2006/relationships/customXml" Target="../ink/ink3145.xml"/><Relationship Id="rId172" Type="http://schemas.openxmlformats.org/officeDocument/2006/relationships/image" Target="../media/image2514.png"/><Relationship Id="rId477" Type="http://schemas.openxmlformats.org/officeDocument/2006/relationships/customXml" Target="../ink/ink2964.xml"/><Relationship Id="rId600" Type="http://schemas.openxmlformats.org/officeDocument/2006/relationships/image" Target="../media/image2727.png"/><Relationship Id="rId684" Type="http://schemas.openxmlformats.org/officeDocument/2006/relationships/customXml" Target="../ink/ink3068.xml"/><Relationship Id="rId337" Type="http://schemas.openxmlformats.org/officeDocument/2006/relationships/image" Target="../media/image2596.png"/><Relationship Id="rId891" Type="http://schemas.openxmlformats.org/officeDocument/2006/relationships/customXml" Target="../ink/ink3172.xml"/><Relationship Id="rId905" Type="http://schemas.openxmlformats.org/officeDocument/2006/relationships/customXml" Target="../ink/ink3179.xml"/><Relationship Id="rId989" Type="http://schemas.openxmlformats.org/officeDocument/2006/relationships/image" Target="../media/image2920.png"/><Relationship Id="rId34" Type="http://schemas.openxmlformats.org/officeDocument/2006/relationships/image" Target="../media/image2446.png"/><Relationship Id="rId544" Type="http://schemas.openxmlformats.org/officeDocument/2006/relationships/image" Target="../media/image2699.png"/><Relationship Id="rId751" Type="http://schemas.openxmlformats.org/officeDocument/2006/relationships/image" Target="../media/image2802.png"/><Relationship Id="rId849" Type="http://schemas.openxmlformats.org/officeDocument/2006/relationships/image" Target="../media/image2851.png"/><Relationship Id="rId183" Type="http://schemas.openxmlformats.org/officeDocument/2006/relationships/customXml" Target="../ink/ink2816.xml"/><Relationship Id="rId390" Type="http://schemas.openxmlformats.org/officeDocument/2006/relationships/image" Target="../media/image2622.png"/><Relationship Id="rId404" Type="http://schemas.openxmlformats.org/officeDocument/2006/relationships/image" Target="../media/image2629.png"/><Relationship Id="rId611" Type="http://schemas.openxmlformats.org/officeDocument/2006/relationships/customXml" Target="../ink/ink3031.xml"/><Relationship Id="rId250" Type="http://schemas.openxmlformats.org/officeDocument/2006/relationships/image" Target="../media/image2553.png"/><Relationship Id="rId488" Type="http://schemas.openxmlformats.org/officeDocument/2006/relationships/image" Target="../media/image2671.png"/><Relationship Id="rId695" Type="http://schemas.openxmlformats.org/officeDocument/2006/relationships/image" Target="../media/image2774.png"/><Relationship Id="rId709" Type="http://schemas.openxmlformats.org/officeDocument/2006/relationships/image" Target="../media/image2781.png"/><Relationship Id="rId916" Type="http://schemas.openxmlformats.org/officeDocument/2006/relationships/image" Target="../media/image2884.png"/><Relationship Id="rId45" Type="http://schemas.openxmlformats.org/officeDocument/2006/relationships/customXml" Target="../ink/ink2747.xml"/><Relationship Id="rId110" Type="http://schemas.openxmlformats.org/officeDocument/2006/relationships/image" Target="../media/image2483.png"/><Relationship Id="rId348" Type="http://schemas.openxmlformats.org/officeDocument/2006/relationships/customXml" Target="../ink/ink2899.xml"/><Relationship Id="rId555" Type="http://schemas.openxmlformats.org/officeDocument/2006/relationships/customXml" Target="../ink/ink3003.xml"/><Relationship Id="rId762" Type="http://schemas.openxmlformats.org/officeDocument/2006/relationships/customXml" Target="../ink/ink3107.xml"/><Relationship Id="rId194" Type="http://schemas.openxmlformats.org/officeDocument/2006/relationships/image" Target="../media/image2525.png"/><Relationship Id="rId208" Type="http://schemas.openxmlformats.org/officeDocument/2006/relationships/image" Target="../media/image2532.png"/><Relationship Id="rId415" Type="http://schemas.openxmlformats.org/officeDocument/2006/relationships/customXml" Target="../ink/ink2933.xml"/><Relationship Id="rId622" Type="http://schemas.openxmlformats.org/officeDocument/2006/relationships/image" Target="../media/image2738.png"/><Relationship Id="rId261" Type="http://schemas.openxmlformats.org/officeDocument/2006/relationships/customXml" Target="../ink/ink2855.xml"/><Relationship Id="rId499" Type="http://schemas.openxmlformats.org/officeDocument/2006/relationships/customXml" Target="../ink/ink2975.xml"/><Relationship Id="rId927" Type="http://schemas.openxmlformats.org/officeDocument/2006/relationships/customXml" Target="../ink/ink3190.xml"/><Relationship Id="rId56" Type="http://schemas.openxmlformats.org/officeDocument/2006/relationships/image" Target="../media/image2457.png"/><Relationship Id="rId359" Type="http://schemas.openxmlformats.org/officeDocument/2006/relationships/image" Target="../media/image2607.png"/><Relationship Id="rId566" Type="http://schemas.openxmlformats.org/officeDocument/2006/relationships/image" Target="../media/image2710.png"/><Relationship Id="rId773" Type="http://schemas.openxmlformats.org/officeDocument/2006/relationships/image" Target="../media/image2813.png"/><Relationship Id="rId121" Type="http://schemas.openxmlformats.org/officeDocument/2006/relationships/customXml" Target="../ink/ink2785.xml"/><Relationship Id="rId219" Type="http://schemas.openxmlformats.org/officeDocument/2006/relationships/customXml" Target="../ink/ink2834.xml"/><Relationship Id="rId426" Type="http://schemas.openxmlformats.org/officeDocument/2006/relationships/image" Target="../media/image2640.png"/><Relationship Id="rId633" Type="http://schemas.openxmlformats.org/officeDocument/2006/relationships/customXml" Target="../ink/ink3042.xml"/><Relationship Id="rId980" Type="http://schemas.openxmlformats.org/officeDocument/2006/relationships/customXml" Target="../ink/ink3217.xml"/><Relationship Id="rId840" Type="http://schemas.openxmlformats.org/officeDocument/2006/relationships/customXml" Target="../ink/ink3146.xml"/><Relationship Id="rId938" Type="http://schemas.openxmlformats.org/officeDocument/2006/relationships/image" Target="../media/image2895.png"/><Relationship Id="rId67" Type="http://schemas.openxmlformats.org/officeDocument/2006/relationships/customXml" Target="../ink/ink2758.xml"/><Relationship Id="rId272" Type="http://schemas.openxmlformats.org/officeDocument/2006/relationships/image" Target="../media/image2564.png"/><Relationship Id="rId577" Type="http://schemas.openxmlformats.org/officeDocument/2006/relationships/customXml" Target="../ink/ink3014.xml"/><Relationship Id="rId700" Type="http://schemas.openxmlformats.org/officeDocument/2006/relationships/customXml" Target="../ink/ink3076.xml"/><Relationship Id="rId132" Type="http://schemas.openxmlformats.org/officeDocument/2006/relationships/image" Target="../media/image2494.png"/><Relationship Id="rId784" Type="http://schemas.openxmlformats.org/officeDocument/2006/relationships/customXml" Target="../ink/ink3118.xml"/><Relationship Id="rId991" Type="http://schemas.openxmlformats.org/officeDocument/2006/relationships/image" Target="../media/image2921.png"/><Relationship Id="rId437" Type="http://schemas.openxmlformats.org/officeDocument/2006/relationships/customXml" Target="../ink/ink2944.xml"/><Relationship Id="rId644" Type="http://schemas.openxmlformats.org/officeDocument/2006/relationships/customXml" Target="../ink/ink3048.xml"/><Relationship Id="rId851" Type="http://schemas.openxmlformats.org/officeDocument/2006/relationships/image" Target="../media/image2852.png"/><Relationship Id="rId283" Type="http://schemas.openxmlformats.org/officeDocument/2006/relationships/customXml" Target="../ink/ink2866.xml"/><Relationship Id="rId490" Type="http://schemas.openxmlformats.org/officeDocument/2006/relationships/image" Target="../media/image2672.png"/><Relationship Id="rId504" Type="http://schemas.openxmlformats.org/officeDocument/2006/relationships/image" Target="../media/image2679.png"/><Relationship Id="rId711" Type="http://schemas.openxmlformats.org/officeDocument/2006/relationships/image" Target="../media/image2782.png"/><Relationship Id="rId949" Type="http://schemas.openxmlformats.org/officeDocument/2006/relationships/customXml" Target="../ink/ink3201.xml"/><Relationship Id="rId78" Type="http://schemas.openxmlformats.org/officeDocument/2006/relationships/image" Target="../media/image2468.png"/><Relationship Id="rId143" Type="http://schemas.openxmlformats.org/officeDocument/2006/relationships/customXml" Target="../ink/ink2796.xml"/><Relationship Id="rId350" Type="http://schemas.openxmlformats.org/officeDocument/2006/relationships/customXml" Target="../ink/ink2900.xml"/><Relationship Id="rId588" Type="http://schemas.openxmlformats.org/officeDocument/2006/relationships/image" Target="../media/image2721.png"/><Relationship Id="rId795" Type="http://schemas.openxmlformats.org/officeDocument/2006/relationships/image" Target="../media/image2824.png"/><Relationship Id="rId809" Type="http://schemas.openxmlformats.org/officeDocument/2006/relationships/image" Target="../media/image2831.png"/><Relationship Id="rId9" Type="http://schemas.openxmlformats.org/officeDocument/2006/relationships/customXml" Target="../ink/ink2729.xml"/><Relationship Id="rId210" Type="http://schemas.openxmlformats.org/officeDocument/2006/relationships/image" Target="../media/image2533.png"/><Relationship Id="rId448" Type="http://schemas.openxmlformats.org/officeDocument/2006/relationships/image" Target="../media/image2651.png"/><Relationship Id="rId655" Type="http://schemas.openxmlformats.org/officeDocument/2006/relationships/image" Target="../media/image2754.png"/><Relationship Id="rId862" Type="http://schemas.openxmlformats.org/officeDocument/2006/relationships/customXml" Target="../ink/ink3157.xml"/><Relationship Id="rId294" Type="http://schemas.openxmlformats.org/officeDocument/2006/relationships/customXml" Target="../ink/ink2872.xml"/><Relationship Id="rId308" Type="http://schemas.openxmlformats.org/officeDocument/2006/relationships/customXml" Target="../ink/ink2879.xml"/><Relationship Id="rId515" Type="http://schemas.openxmlformats.org/officeDocument/2006/relationships/customXml" Target="../ink/ink2983.xml"/><Relationship Id="rId722" Type="http://schemas.openxmlformats.org/officeDocument/2006/relationships/customXml" Target="../ink/ink3087.xml"/><Relationship Id="rId89" Type="http://schemas.openxmlformats.org/officeDocument/2006/relationships/customXml" Target="../ink/ink2769.xml"/><Relationship Id="rId154" Type="http://schemas.openxmlformats.org/officeDocument/2006/relationships/image" Target="../media/image2505.png"/><Relationship Id="rId361" Type="http://schemas.openxmlformats.org/officeDocument/2006/relationships/image" Target="../media/image2608.png"/><Relationship Id="rId599" Type="http://schemas.openxmlformats.org/officeDocument/2006/relationships/customXml" Target="../ink/ink3025.xml"/><Relationship Id="rId1005" Type="http://schemas.openxmlformats.org/officeDocument/2006/relationships/image" Target="../media/image2928.png"/><Relationship Id="rId459" Type="http://schemas.openxmlformats.org/officeDocument/2006/relationships/customXml" Target="../ink/ink2955.xml"/><Relationship Id="rId666" Type="http://schemas.openxmlformats.org/officeDocument/2006/relationships/customXml" Target="../ink/ink3059.xml"/><Relationship Id="rId873" Type="http://schemas.openxmlformats.org/officeDocument/2006/relationships/image" Target="../media/image2863.png"/><Relationship Id="rId16" Type="http://schemas.openxmlformats.org/officeDocument/2006/relationships/image" Target="../media/image2437.png"/><Relationship Id="rId221" Type="http://schemas.openxmlformats.org/officeDocument/2006/relationships/customXml" Target="../ink/ink2835.xml"/><Relationship Id="rId319" Type="http://schemas.openxmlformats.org/officeDocument/2006/relationships/image" Target="../media/image2587.png"/><Relationship Id="rId526" Type="http://schemas.openxmlformats.org/officeDocument/2006/relationships/image" Target="../media/image2690.png"/><Relationship Id="rId733" Type="http://schemas.openxmlformats.org/officeDocument/2006/relationships/image" Target="../media/image2793.png"/><Relationship Id="rId940" Type="http://schemas.openxmlformats.org/officeDocument/2006/relationships/image" Target="../media/image2896.png"/><Relationship Id="rId165" Type="http://schemas.openxmlformats.org/officeDocument/2006/relationships/customXml" Target="../ink/ink2807.xml"/><Relationship Id="rId372" Type="http://schemas.openxmlformats.org/officeDocument/2006/relationships/customXml" Target="../ink/ink2911.xml"/><Relationship Id="rId677" Type="http://schemas.openxmlformats.org/officeDocument/2006/relationships/image" Target="../media/image2765.png"/><Relationship Id="rId800" Type="http://schemas.openxmlformats.org/officeDocument/2006/relationships/customXml" Target="../ink/ink3126.xml"/><Relationship Id="rId232" Type="http://schemas.openxmlformats.org/officeDocument/2006/relationships/image" Target="../media/image2544.png"/><Relationship Id="rId884" Type="http://schemas.openxmlformats.org/officeDocument/2006/relationships/customXml" Target="../ink/ink3168.xml"/><Relationship Id="rId27" Type="http://schemas.openxmlformats.org/officeDocument/2006/relationships/customXml" Target="../ink/ink2738.xml"/><Relationship Id="rId537" Type="http://schemas.openxmlformats.org/officeDocument/2006/relationships/customXml" Target="../ink/ink2994.xml"/><Relationship Id="rId744" Type="http://schemas.openxmlformats.org/officeDocument/2006/relationships/customXml" Target="../ink/ink3098.xml"/><Relationship Id="rId951" Type="http://schemas.openxmlformats.org/officeDocument/2006/relationships/customXml" Target="../ink/ink3202.xml"/><Relationship Id="rId80" Type="http://schemas.openxmlformats.org/officeDocument/2006/relationships/image" Target="../media/image2469.png"/><Relationship Id="rId176" Type="http://schemas.openxmlformats.org/officeDocument/2006/relationships/image" Target="../media/image2516.png"/><Relationship Id="rId383" Type="http://schemas.openxmlformats.org/officeDocument/2006/relationships/image" Target="../media/image2619.png"/><Relationship Id="rId590" Type="http://schemas.openxmlformats.org/officeDocument/2006/relationships/image" Target="../media/image2722.png"/><Relationship Id="rId604" Type="http://schemas.openxmlformats.org/officeDocument/2006/relationships/image" Target="../media/image2729.png"/><Relationship Id="rId811" Type="http://schemas.openxmlformats.org/officeDocument/2006/relationships/image" Target="../media/image2832.png"/><Relationship Id="rId243" Type="http://schemas.openxmlformats.org/officeDocument/2006/relationships/customXml" Target="../ink/ink2846.xml"/><Relationship Id="rId450" Type="http://schemas.openxmlformats.org/officeDocument/2006/relationships/image" Target="../media/image2652.png"/><Relationship Id="rId688" Type="http://schemas.openxmlformats.org/officeDocument/2006/relationships/customXml" Target="../ink/ink3070.xml"/><Relationship Id="rId895" Type="http://schemas.openxmlformats.org/officeDocument/2006/relationships/customXml" Target="../ink/ink3174.xml"/><Relationship Id="rId909" Type="http://schemas.openxmlformats.org/officeDocument/2006/relationships/customXml" Target="../ink/ink3181.xml"/><Relationship Id="rId38" Type="http://schemas.openxmlformats.org/officeDocument/2006/relationships/image" Target="../media/image2448.png"/><Relationship Id="rId103" Type="http://schemas.openxmlformats.org/officeDocument/2006/relationships/customXml" Target="../ink/ink2776.xml"/><Relationship Id="rId310" Type="http://schemas.openxmlformats.org/officeDocument/2006/relationships/customXml" Target="../ink/ink2880.xml"/><Relationship Id="rId548" Type="http://schemas.openxmlformats.org/officeDocument/2006/relationships/image" Target="../media/image2701.png"/><Relationship Id="rId755" Type="http://schemas.openxmlformats.org/officeDocument/2006/relationships/image" Target="../media/image2804.png"/><Relationship Id="rId962" Type="http://schemas.openxmlformats.org/officeDocument/2006/relationships/customXml" Target="../ink/ink3208.xml"/><Relationship Id="rId91" Type="http://schemas.openxmlformats.org/officeDocument/2006/relationships/customXml" Target="../ink/ink2770.xml"/><Relationship Id="rId187" Type="http://schemas.openxmlformats.org/officeDocument/2006/relationships/customXml" Target="../ink/ink2818.xml"/><Relationship Id="rId394" Type="http://schemas.openxmlformats.org/officeDocument/2006/relationships/image" Target="../media/image2624.png"/><Relationship Id="rId408" Type="http://schemas.openxmlformats.org/officeDocument/2006/relationships/image" Target="../media/image2631.png"/><Relationship Id="rId615" Type="http://schemas.openxmlformats.org/officeDocument/2006/relationships/customXml" Target="../ink/ink3033.xml"/><Relationship Id="rId822" Type="http://schemas.openxmlformats.org/officeDocument/2006/relationships/customXml" Target="../ink/ink3137.xml"/><Relationship Id="rId254" Type="http://schemas.openxmlformats.org/officeDocument/2006/relationships/image" Target="../media/image2555.png"/><Relationship Id="rId699" Type="http://schemas.openxmlformats.org/officeDocument/2006/relationships/image" Target="../media/image2776.png"/><Relationship Id="rId49" Type="http://schemas.openxmlformats.org/officeDocument/2006/relationships/customXml" Target="../ink/ink2749.xml"/><Relationship Id="rId114" Type="http://schemas.openxmlformats.org/officeDocument/2006/relationships/image" Target="../media/image2485.png"/><Relationship Id="rId461" Type="http://schemas.openxmlformats.org/officeDocument/2006/relationships/customXml" Target="../ink/ink2956.xml"/><Relationship Id="rId559" Type="http://schemas.openxmlformats.org/officeDocument/2006/relationships/customXml" Target="../ink/ink3005.xml"/><Relationship Id="rId766" Type="http://schemas.openxmlformats.org/officeDocument/2006/relationships/customXml" Target="../ink/ink3109.xml"/><Relationship Id="rId198" Type="http://schemas.openxmlformats.org/officeDocument/2006/relationships/image" Target="../media/image2527.png"/><Relationship Id="rId321" Type="http://schemas.openxmlformats.org/officeDocument/2006/relationships/image" Target="../media/image2588.png"/><Relationship Id="rId419" Type="http://schemas.openxmlformats.org/officeDocument/2006/relationships/customXml" Target="../ink/ink2935.xml"/><Relationship Id="rId626" Type="http://schemas.openxmlformats.org/officeDocument/2006/relationships/image" Target="../media/image2740.png"/><Relationship Id="rId973" Type="http://schemas.openxmlformats.org/officeDocument/2006/relationships/image" Target="../media/image2912.png"/><Relationship Id="rId833" Type="http://schemas.openxmlformats.org/officeDocument/2006/relationships/image" Target="../media/image2843.png"/><Relationship Id="rId265" Type="http://schemas.openxmlformats.org/officeDocument/2006/relationships/customXml" Target="../ink/ink2857.xml"/><Relationship Id="rId472" Type="http://schemas.openxmlformats.org/officeDocument/2006/relationships/image" Target="../media/image2663.png"/><Relationship Id="rId900" Type="http://schemas.openxmlformats.org/officeDocument/2006/relationships/image" Target="../media/image2876.png"/><Relationship Id="rId125" Type="http://schemas.openxmlformats.org/officeDocument/2006/relationships/customXml" Target="../ink/ink2787.xml"/><Relationship Id="rId332" Type="http://schemas.openxmlformats.org/officeDocument/2006/relationships/customXml" Target="../ink/ink2891.xml"/><Relationship Id="rId777" Type="http://schemas.openxmlformats.org/officeDocument/2006/relationships/image" Target="../media/image2815.png"/><Relationship Id="rId984" Type="http://schemas.openxmlformats.org/officeDocument/2006/relationships/customXml" Target="../ink/ink3219.xml"/><Relationship Id="rId637" Type="http://schemas.openxmlformats.org/officeDocument/2006/relationships/customXml" Target="../ink/ink3044.xml"/><Relationship Id="rId844" Type="http://schemas.openxmlformats.org/officeDocument/2006/relationships/customXml" Target="../ink/ink3148.xml"/><Relationship Id="rId276" Type="http://schemas.openxmlformats.org/officeDocument/2006/relationships/image" Target="../media/image2566.png"/><Relationship Id="rId483" Type="http://schemas.openxmlformats.org/officeDocument/2006/relationships/customXml" Target="../ink/ink2967.xml"/><Relationship Id="rId690" Type="http://schemas.openxmlformats.org/officeDocument/2006/relationships/customXml" Target="../ink/ink3071.xml"/><Relationship Id="rId704" Type="http://schemas.openxmlformats.org/officeDocument/2006/relationships/customXml" Target="../ink/ink3078.xml"/><Relationship Id="rId911" Type="http://schemas.openxmlformats.org/officeDocument/2006/relationships/customXml" Target="../ink/ink3182.xml"/><Relationship Id="rId40" Type="http://schemas.openxmlformats.org/officeDocument/2006/relationships/image" Target="../media/image2449.png"/><Relationship Id="rId136" Type="http://schemas.openxmlformats.org/officeDocument/2006/relationships/image" Target="../media/image2496.png"/><Relationship Id="rId343" Type="http://schemas.openxmlformats.org/officeDocument/2006/relationships/image" Target="../media/image2599.png"/><Relationship Id="rId550" Type="http://schemas.openxmlformats.org/officeDocument/2006/relationships/image" Target="../media/image2702.png"/><Relationship Id="rId788" Type="http://schemas.openxmlformats.org/officeDocument/2006/relationships/customXml" Target="../ink/ink3120.xml"/><Relationship Id="rId995" Type="http://schemas.openxmlformats.org/officeDocument/2006/relationships/image" Target="../media/image2923.png"/><Relationship Id="rId203" Type="http://schemas.openxmlformats.org/officeDocument/2006/relationships/customXml" Target="../ink/ink2826.xml"/><Relationship Id="rId648" Type="http://schemas.openxmlformats.org/officeDocument/2006/relationships/customXml" Target="../ink/ink3050.xml"/><Relationship Id="rId855" Type="http://schemas.openxmlformats.org/officeDocument/2006/relationships/image" Target="../media/image2854.png"/><Relationship Id="rId287" Type="http://schemas.openxmlformats.org/officeDocument/2006/relationships/image" Target="../media/image2571.png"/><Relationship Id="rId410" Type="http://schemas.openxmlformats.org/officeDocument/2006/relationships/image" Target="../media/image2632.png"/><Relationship Id="rId494" Type="http://schemas.openxmlformats.org/officeDocument/2006/relationships/image" Target="../media/image2674.png"/><Relationship Id="rId508" Type="http://schemas.openxmlformats.org/officeDocument/2006/relationships/image" Target="../media/image2681.png"/><Relationship Id="rId715" Type="http://schemas.openxmlformats.org/officeDocument/2006/relationships/image" Target="../media/image2784.png"/><Relationship Id="rId922" Type="http://schemas.openxmlformats.org/officeDocument/2006/relationships/image" Target="../media/image2887.png"/><Relationship Id="rId147" Type="http://schemas.openxmlformats.org/officeDocument/2006/relationships/customXml" Target="../ink/ink2798.xml"/><Relationship Id="rId354" Type="http://schemas.openxmlformats.org/officeDocument/2006/relationships/customXml" Target="../ink/ink2902.xml"/><Relationship Id="rId799" Type="http://schemas.openxmlformats.org/officeDocument/2006/relationships/image" Target="../media/image2826.png"/><Relationship Id="rId51" Type="http://schemas.openxmlformats.org/officeDocument/2006/relationships/customXml" Target="../ink/ink2750.xml"/><Relationship Id="rId561" Type="http://schemas.openxmlformats.org/officeDocument/2006/relationships/customXml" Target="../ink/ink3006.xml"/><Relationship Id="rId659" Type="http://schemas.openxmlformats.org/officeDocument/2006/relationships/image" Target="../media/image2756.png"/><Relationship Id="rId866" Type="http://schemas.openxmlformats.org/officeDocument/2006/relationships/customXml" Target="../ink/ink3159.xml"/><Relationship Id="rId214" Type="http://schemas.openxmlformats.org/officeDocument/2006/relationships/image" Target="../media/image2535.png"/><Relationship Id="rId298" Type="http://schemas.openxmlformats.org/officeDocument/2006/relationships/customXml" Target="../ink/ink2874.xml"/><Relationship Id="rId421" Type="http://schemas.openxmlformats.org/officeDocument/2006/relationships/customXml" Target="../ink/ink2936.xml"/><Relationship Id="rId519" Type="http://schemas.openxmlformats.org/officeDocument/2006/relationships/customXml" Target="../ink/ink2985.xml"/><Relationship Id="rId158" Type="http://schemas.openxmlformats.org/officeDocument/2006/relationships/image" Target="../media/image2507.png"/><Relationship Id="rId726" Type="http://schemas.openxmlformats.org/officeDocument/2006/relationships/customXml" Target="../ink/ink3089.xml"/><Relationship Id="rId933" Type="http://schemas.openxmlformats.org/officeDocument/2006/relationships/customXml" Target="../ink/ink3193.xml"/><Relationship Id="rId1009" Type="http://schemas.openxmlformats.org/officeDocument/2006/relationships/image" Target="../media/image2930.png"/><Relationship Id="rId62" Type="http://schemas.openxmlformats.org/officeDocument/2006/relationships/image" Target="../media/image2460.png"/><Relationship Id="rId365" Type="http://schemas.openxmlformats.org/officeDocument/2006/relationships/image" Target="../media/image2610.png"/><Relationship Id="rId572" Type="http://schemas.openxmlformats.org/officeDocument/2006/relationships/image" Target="../media/image2713.png"/><Relationship Id="rId225" Type="http://schemas.openxmlformats.org/officeDocument/2006/relationships/customXml" Target="../ink/ink2837.xml"/><Relationship Id="rId432" Type="http://schemas.openxmlformats.org/officeDocument/2006/relationships/image" Target="../media/image2643.png"/><Relationship Id="rId877" Type="http://schemas.openxmlformats.org/officeDocument/2006/relationships/image" Target="../media/image2865.png"/><Relationship Id="rId737" Type="http://schemas.openxmlformats.org/officeDocument/2006/relationships/image" Target="../media/image2795.png"/><Relationship Id="rId944" Type="http://schemas.openxmlformats.org/officeDocument/2006/relationships/image" Target="../media/image2898.png"/><Relationship Id="rId73" Type="http://schemas.openxmlformats.org/officeDocument/2006/relationships/customXml" Target="../ink/ink2761.xml"/><Relationship Id="rId169" Type="http://schemas.openxmlformats.org/officeDocument/2006/relationships/customXml" Target="../ink/ink2809.xml"/><Relationship Id="rId376" Type="http://schemas.openxmlformats.org/officeDocument/2006/relationships/customXml" Target="../ink/ink2913.xml"/><Relationship Id="rId583" Type="http://schemas.openxmlformats.org/officeDocument/2006/relationships/customXml" Target="../ink/ink3017.xml"/><Relationship Id="rId790" Type="http://schemas.openxmlformats.org/officeDocument/2006/relationships/customXml" Target="../ink/ink3121.xml"/><Relationship Id="rId804" Type="http://schemas.openxmlformats.org/officeDocument/2006/relationships/customXml" Target="../ink/ink3128.xml"/><Relationship Id="rId4" Type="http://schemas.openxmlformats.org/officeDocument/2006/relationships/image" Target="../media/image24311.png"/><Relationship Id="rId236" Type="http://schemas.openxmlformats.org/officeDocument/2006/relationships/image" Target="../media/image2546.png"/><Relationship Id="rId443" Type="http://schemas.openxmlformats.org/officeDocument/2006/relationships/customXml" Target="../ink/ink2947.xml"/><Relationship Id="rId650" Type="http://schemas.openxmlformats.org/officeDocument/2006/relationships/customXml" Target="../ink/ink3051.xml"/><Relationship Id="rId888" Type="http://schemas.openxmlformats.org/officeDocument/2006/relationships/image" Target="../media/image2870.png"/><Relationship Id="rId303" Type="http://schemas.openxmlformats.org/officeDocument/2006/relationships/image" Target="../media/image2579.png"/><Relationship Id="rId748" Type="http://schemas.openxmlformats.org/officeDocument/2006/relationships/customXml" Target="../ink/ink3100.xml"/><Relationship Id="rId955" Type="http://schemas.openxmlformats.org/officeDocument/2006/relationships/customXml" Target="../ink/ink3204.xml"/><Relationship Id="rId84" Type="http://schemas.openxmlformats.org/officeDocument/2006/relationships/image" Target="../media/image2471.png"/><Relationship Id="rId387" Type="http://schemas.openxmlformats.org/officeDocument/2006/relationships/image" Target="../media/image2621.png"/><Relationship Id="rId510" Type="http://schemas.openxmlformats.org/officeDocument/2006/relationships/image" Target="../media/image2682.png"/><Relationship Id="rId594" Type="http://schemas.openxmlformats.org/officeDocument/2006/relationships/image" Target="../media/image2724.png"/><Relationship Id="rId608" Type="http://schemas.openxmlformats.org/officeDocument/2006/relationships/image" Target="../media/image2731.png"/><Relationship Id="rId815" Type="http://schemas.openxmlformats.org/officeDocument/2006/relationships/image" Target="../media/image2834.png"/><Relationship Id="rId247" Type="http://schemas.openxmlformats.org/officeDocument/2006/relationships/customXml" Target="../ink/ink2848.xml"/><Relationship Id="rId899" Type="http://schemas.openxmlformats.org/officeDocument/2006/relationships/customXml" Target="../ink/ink3176.xml"/><Relationship Id="rId1000" Type="http://schemas.openxmlformats.org/officeDocument/2006/relationships/customXml" Target="../ink/ink3227.xml"/><Relationship Id="rId107" Type="http://schemas.openxmlformats.org/officeDocument/2006/relationships/customXml" Target="../ink/ink2778.xml"/><Relationship Id="rId454" Type="http://schemas.openxmlformats.org/officeDocument/2006/relationships/image" Target="../media/image2654.png"/><Relationship Id="rId661" Type="http://schemas.openxmlformats.org/officeDocument/2006/relationships/image" Target="../media/image2757.png"/><Relationship Id="rId759" Type="http://schemas.openxmlformats.org/officeDocument/2006/relationships/image" Target="../media/image2806.png"/><Relationship Id="rId966" Type="http://schemas.openxmlformats.org/officeDocument/2006/relationships/customXml" Target="../ink/ink3210.xml"/><Relationship Id="rId11" Type="http://schemas.openxmlformats.org/officeDocument/2006/relationships/customXml" Target="../ink/ink2730.xml"/><Relationship Id="rId314" Type="http://schemas.openxmlformats.org/officeDocument/2006/relationships/customXml" Target="../ink/ink2882.xml"/><Relationship Id="rId398" Type="http://schemas.openxmlformats.org/officeDocument/2006/relationships/image" Target="../media/image2626.png"/><Relationship Id="rId521" Type="http://schemas.openxmlformats.org/officeDocument/2006/relationships/customXml" Target="../ink/ink2986.xml"/><Relationship Id="rId619" Type="http://schemas.openxmlformats.org/officeDocument/2006/relationships/customXml" Target="../ink/ink3035.xml"/><Relationship Id="rId95" Type="http://schemas.openxmlformats.org/officeDocument/2006/relationships/customXml" Target="../ink/ink2772.xml"/><Relationship Id="rId160" Type="http://schemas.openxmlformats.org/officeDocument/2006/relationships/image" Target="../media/image2508.png"/><Relationship Id="rId826" Type="http://schemas.openxmlformats.org/officeDocument/2006/relationships/customXml" Target="../ink/ink3139.xml"/><Relationship Id="rId258" Type="http://schemas.openxmlformats.org/officeDocument/2006/relationships/image" Target="../media/image2557.png"/><Relationship Id="rId465" Type="http://schemas.openxmlformats.org/officeDocument/2006/relationships/customXml" Target="../ink/ink2958.xml"/><Relationship Id="rId672" Type="http://schemas.openxmlformats.org/officeDocument/2006/relationships/customXml" Target="../ink/ink3062.xml"/><Relationship Id="rId22" Type="http://schemas.openxmlformats.org/officeDocument/2006/relationships/image" Target="../media/image2440.png"/><Relationship Id="rId118" Type="http://schemas.openxmlformats.org/officeDocument/2006/relationships/image" Target="../media/image2487.png"/><Relationship Id="rId325" Type="http://schemas.openxmlformats.org/officeDocument/2006/relationships/image" Target="../media/image2590.png"/><Relationship Id="rId532" Type="http://schemas.openxmlformats.org/officeDocument/2006/relationships/image" Target="../media/image2693.png"/><Relationship Id="rId977" Type="http://schemas.openxmlformats.org/officeDocument/2006/relationships/image" Target="../media/image2914.png"/><Relationship Id="rId171" Type="http://schemas.openxmlformats.org/officeDocument/2006/relationships/customXml" Target="../ink/ink2810.xml"/><Relationship Id="rId837" Type="http://schemas.openxmlformats.org/officeDocument/2006/relationships/image" Target="../media/image2845.png"/><Relationship Id="rId269" Type="http://schemas.openxmlformats.org/officeDocument/2006/relationships/customXml" Target="../ink/ink2859.xml"/><Relationship Id="rId476" Type="http://schemas.openxmlformats.org/officeDocument/2006/relationships/image" Target="../media/image2665.png"/><Relationship Id="rId683" Type="http://schemas.openxmlformats.org/officeDocument/2006/relationships/image" Target="../media/image2768.png"/><Relationship Id="rId890" Type="http://schemas.openxmlformats.org/officeDocument/2006/relationships/image" Target="../media/image2871.png"/><Relationship Id="rId904" Type="http://schemas.openxmlformats.org/officeDocument/2006/relationships/image" Target="../media/image2878.png"/><Relationship Id="rId33" Type="http://schemas.openxmlformats.org/officeDocument/2006/relationships/customXml" Target="../ink/ink2741.xml"/><Relationship Id="rId129" Type="http://schemas.openxmlformats.org/officeDocument/2006/relationships/customXml" Target="../ink/ink2789.xml"/><Relationship Id="rId336" Type="http://schemas.openxmlformats.org/officeDocument/2006/relationships/customXml" Target="../ink/ink2893.xml"/><Relationship Id="rId543" Type="http://schemas.openxmlformats.org/officeDocument/2006/relationships/customXml" Target="../ink/ink2997.xml"/><Relationship Id="rId988" Type="http://schemas.openxmlformats.org/officeDocument/2006/relationships/customXml" Target="../ink/ink3221.xml"/><Relationship Id="rId182" Type="http://schemas.openxmlformats.org/officeDocument/2006/relationships/image" Target="../media/image2519.png"/><Relationship Id="rId403" Type="http://schemas.openxmlformats.org/officeDocument/2006/relationships/customXml" Target="../ink/ink2927.xml"/><Relationship Id="rId750" Type="http://schemas.openxmlformats.org/officeDocument/2006/relationships/customXml" Target="../ink/ink3101.xml"/><Relationship Id="rId848" Type="http://schemas.openxmlformats.org/officeDocument/2006/relationships/customXml" Target="../ink/ink3150.xml"/><Relationship Id="rId487" Type="http://schemas.openxmlformats.org/officeDocument/2006/relationships/customXml" Target="../ink/ink2969.xml"/><Relationship Id="rId610" Type="http://schemas.openxmlformats.org/officeDocument/2006/relationships/image" Target="../media/image2732.png"/><Relationship Id="rId694" Type="http://schemas.openxmlformats.org/officeDocument/2006/relationships/customXml" Target="../ink/ink3073.xml"/><Relationship Id="rId708" Type="http://schemas.openxmlformats.org/officeDocument/2006/relationships/customXml" Target="../ink/ink3080.xml"/><Relationship Id="rId915" Type="http://schemas.openxmlformats.org/officeDocument/2006/relationships/customXml" Target="../ink/ink3184.xml"/><Relationship Id="rId347" Type="http://schemas.openxmlformats.org/officeDocument/2006/relationships/image" Target="../media/image2601.png"/><Relationship Id="rId999" Type="http://schemas.openxmlformats.org/officeDocument/2006/relationships/image" Target="../media/image2925.png"/><Relationship Id="rId44" Type="http://schemas.openxmlformats.org/officeDocument/2006/relationships/image" Target="../media/image2451.png"/><Relationship Id="rId554" Type="http://schemas.openxmlformats.org/officeDocument/2006/relationships/image" Target="../media/image2704.png"/><Relationship Id="rId761" Type="http://schemas.openxmlformats.org/officeDocument/2006/relationships/image" Target="../media/image2807.png"/><Relationship Id="rId859" Type="http://schemas.openxmlformats.org/officeDocument/2006/relationships/image" Target="../media/image2856.png"/><Relationship Id="rId193" Type="http://schemas.openxmlformats.org/officeDocument/2006/relationships/customXml" Target="../ink/ink2821.xml"/><Relationship Id="rId207" Type="http://schemas.openxmlformats.org/officeDocument/2006/relationships/customXml" Target="../ink/ink2828.xml"/><Relationship Id="rId414" Type="http://schemas.openxmlformats.org/officeDocument/2006/relationships/image" Target="../media/image2634.png"/><Relationship Id="rId498" Type="http://schemas.openxmlformats.org/officeDocument/2006/relationships/image" Target="../media/image2676.png"/><Relationship Id="rId621" Type="http://schemas.openxmlformats.org/officeDocument/2006/relationships/customXml" Target="../ink/ink3036.xml"/><Relationship Id="rId260" Type="http://schemas.openxmlformats.org/officeDocument/2006/relationships/image" Target="../media/image2558.png"/><Relationship Id="rId719" Type="http://schemas.openxmlformats.org/officeDocument/2006/relationships/image" Target="../media/image2786.png"/><Relationship Id="rId926" Type="http://schemas.openxmlformats.org/officeDocument/2006/relationships/image" Target="../media/image2889.png"/><Relationship Id="rId55" Type="http://schemas.openxmlformats.org/officeDocument/2006/relationships/customXml" Target="../ink/ink2752.xml"/><Relationship Id="rId120" Type="http://schemas.openxmlformats.org/officeDocument/2006/relationships/image" Target="../media/image2488.png"/><Relationship Id="rId358" Type="http://schemas.openxmlformats.org/officeDocument/2006/relationships/customXml" Target="../ink/ink2904.xml"/><Relationship Id="rId565" Type="http://schemas.openxmlformats.org/officeDocument/2006/relationships/customXml" Target="../ink/ink3008.xml"/><Relationship Id="rId772" Type="http://schemas.openxmlformats.org/officeDocument/2006/relationships/customXml" Target="../ink/ink3112.xml"/><Relationship Id="rId218" Type="http://schemas.openxmlformats.org/officeDocument/2006/relationships/image" Target="../media/image2537.png"/><Relationship Id="rId425" Type="http://schemas.openxmlformats.org/officeDocument/2006/relationships/customXml" Target="../ink/ink2938.xml"/><Relationship Id="rId632" Type="http://schemas.openxmlformats.org/officeDocument/2006/relationships/image" Target="../media/image2743.png"/><Relationship Id="rId271" Type="http://schemas.openxmlformats.org/officeDocument/2006/relationships/customXml" Target="../ink/ink2860.xml"/><Relationship Id="rId937" Type="http://schemas.openxmlformats.org/officeDocument/2006/relationships/customXml" Target="../ink/ink3195.xml"/><Relationship Id="rId66" Type="http://schemas.openxmlformats.org/officeDocument/2006/relationships/image" Target="../media/image2462.png"/><Relationship Id="rId131" Type="http://schemas.openxmlformats.org/officeDocument/2006/relationships/customXml" Target="../ink/ink2790.xml"/><Relationship Id="rId369" Type="http://schemas.openxmlformats.org/officeDocument/2006/relationships/image" Target="../media/image2612.png"/><Relationship Id="rId576" Type="http://schemas.openxmlformats.org/officeDocument/2006/relationships/image" Target="../media/image2715.png"/><Relationship Id="rId783" Type="http://schemas.openxmlformats.org/officeDocument/2006/relationships/image" Target="../media/image2818.png"/><Relationship Id="rId990" Type="http://schemas.openxmlformats.org/officeDocument/2006/relationships/customXml" Target="../ink/ink3222.xml"/><Relationship Id="rId229" Type="http://schemas.openxmlformats.org/officeDocument/2006/relationships/customXml" Target="../ink/ink2839.xml"/><Relationship Id="rId436" Type="http://schemas.openxmlformats.org/officeDocument/2006/relationships/image" Target="../media/image2645.png"/><Relationship Id="rId643" Type="http://schemas.openxmlformats.org/officeDocument/2006/relationships/customXml" Target="../ink/ink3047.xml"/><Relationship Id="rId850" Type="http://schemas.openxmlformats.org/officeDocument/2006/relationships/customXml" Target="../ink/ink3151.xml"/><Relationship Id="rId948" Type="http://schemas.openxmlformats.org/officeDocument/2006/relationships/image" Target="../media/image2900.png"/><Relationship Id="rId77" Type="http://schemas.openxmlformats.org/officeDocument/2006/relationships/customXml" Target="../ink/ink2763.xml"/><Relationship Id="rId282" Type="http://schemas.openxmlformats.org/officeDocument/2006/relationships/image" Target="../media/image2569.png"/><Relationship Id="rId503" Type="http://schemas.openxmlformats.org/officeDocument/2006/relationships/customXml" Target="../ink/ink2977.xml"/><Relationship Id="rId587" Type="http://schemas.openxmlformats.org/officeDocument/2006/relationships/customXml" Target="../ink/ink3019.xml"/><Relationship Id="rId710" Type="http://schemas.openxmlformats.org/officeDocument/2006/relationships/customXml" Target="../ink/ink3081.xml"/><Relationship Id="rId808" Type="http://schemas.openxmlformats.org/officeDocument/2006/relationships/customXml" Target="../ink/ink3130.xml"/><Relationship Id="rId8" Type="http://schemas.openxmlformats.org/officeDocument/2006/relationships/image" Target="../media/image24330.png"/><Relationship Id="rId142" Type="http://schemas.openxmlformats.org/officeDocument/2006/relationships/image" Target="../media/image2499.png"/><Relationship Id="rId447" Type="http://schemas.openxmlformats.org/officeDocument/2006/relationships/customXml" Target="../ink/ink2949.xml"/><Relationship Id="rId794" Type="http://schemas.openxmlformats.org/officeDocument/2006/relationships/customXml" Target="../ink/ink3123.xml"/><Relationship Id="rId654" Type="http://schemas.openxmlformats.org/officeDocument/2006/relationships/customXml" Target="../ink/ink3053.xml"/><Relationship Id="rId861" Type="http://schemas.openxmlformats.org/officeDocument/2006/relationships/image" Target="../media/image2857.png"/><Relationship Id="rId959" Type="http://schemas.openxmlformats.org/officeDocument/2006/relationships/customXml" Target="../ink/ink3206.xml"/><Relationship Id="rId293" Type="http://schemas.openxmlformats.org/officeDocument/2006/relationships/image" Target="../media/image2574.png"/><Relationship Id="rId307" Type="http://schemas.openxmlformats.org/officeDocument/2006/relationships/image" Target="../media/image2581.png"/><Relationship Id="rId514" Type="http://schemas.openxmlformats.org/officeDocument/2006/relationships/image" Target="../media/image2684.png"/><Relationship Id="rId721" Type="http://schemas.openxmlformats.org/officeDocument/2006/relationships/image" Target="../media/image2787.png"/><Relationship Id="rId88" Type="http://schemas.openxmlformats.org/officeDocument/2006/relationships/image" Target="../media/image2473.png"/><Relationship Id="rId153" Type="http://schemas.openxmlformats.org/officeDocument/2006/relationships/customXml" Target="../ink/ink2801.xml"/><Relationship Id="rId360" Type="http://schemas.openxmlformats.org/officeDocument/2006/relationships/customXml" Target="../ink/ink2905.xml"/><Relationship Id="rId598" Type="http://schemas.openxmlformats.org/officeDocument/2006/relationships/image" Target="../media/image2726.png"/><Relationship Id="rId819" Type="http://schemas.openxmlformats.org/officeDocument/2006/relationships/image" Target="../media/image2836.png"/><Relationship Id="rId1004" Type="http://schemas.openxmlformats.org/officeDocument/2006/relationships/customXml" Target="../ink/ink3229.xml"/><Relationship Id="rId220" Type="http://schemas.openxmlformats.org/officeDocument/2006/relationships/image" Target="../media/image2538.png"/><Relationship Id="rId458" Type="http://schemas.openxmlformats.org/officeDocument/2006/relationships/image" Target="../media/image2656.png"/><Relationship Id="rId665" Type="http://schemas.openxmlformats.org/officeDocument/2006/relationships/image" Target="../media/image2759.png"/><Relationship Id="rId872" Type="http://schemas.openxmlformats.org/officeDocument/2006/relationships/customXml" Target="../ink/ink3162.xml"/><Relationship Id="rId15" Type="http://schemas.openxmlformats.org/officeDocument/2006/relationships/customXml" Target="../ink/ink2732.xml"/><Relationship Id="rId318" Type="http://schemas.openxmlformats.org/officeDocument/2006/relationships/customXml" Target="../ink/ink2884.xml"/><Relationship Id="rId525" Type="http://schemas.openxmlformats.org/officeDocument/2006/relationships/customXml" Target="../ink/ink2988.xml"/><Relationship Id="rId732" Type="http://schemas.openxmlformats.org/officeDocument/2006/relationships/customXml" Target="../ink/ink3092.xml"/><Relationship Id="rId99" Type="http://schemas.openxmlformats.org/officeDocument/2006/relationships/customXml" Target="../ink/ink2774.xml"/><Relationship Id="rId164" Type="http://schemas.openxmlformats.org/officeDocument/2006/relationships/image" Target="../media/image2510.png"/><Relationship Id="rId371" Type="http://schemas.openxmlformats.org/officeDocument/2006/relationships/image" Target="../media/image2613.png"/><Relationship Id="rId469" Type="http://schemas.openxmlformats.org/officeDocument/2006/relationships/customXml" Target="../ink/ink2960.xml"/><Relationship Id="rId676" Type="http://schemas.openxmlformats.org/officeDocument/2006/relationships/customXml" Target="../ink/ink3064.xml"/><Relationship Id="rId883" Type="http://schemas.openxmlformats.org/officeDocument/2006/relationships/image" Target="../media/image2868.png"/><Relationship Id="rId26" Type="http://schemas.openxmlformats.org/officeDocument/2006/relationships/image" Target="../media/image2442.png"/><Relationship Id="rId231" Type="http://schemas.openxmlformats.org/officeDocument/2006/relationships/customXml" Target="../ink/ink2840.xml"/><Relationship Id="rId329" Type="http://schemas.openxmlformats.org/officeDocument/2006/relationships/image" Target="../media/image2592.png"/><Relationship Id="rId536" Type="http://schemas.openxmlformats.org/officeDocument/2006/relationships/image" Target="../media/image2695.png"/><Relationship Id="rId175" Type="http://schemas.openxmlformats.org/officeDocument/2006/relationships/customXml" Target="../ink/ink2812.xml"/><Relationship Id="rId743" Type="http://schemas.openxmlformats.org/officeDocument/2006/relationships/image" Target="../media/image2798.png"/><Relationship Id="rId950" Type="http://schemas.openxmlformats.org/officeDocument/2006/relationships/image" Target="../media/image2901.png"/><Relationship Id="rId382" Type="http://schemas.openxmlformats.org/officeDocument/2006/relationships/customXml" Target="../ink/ink2916.xml"/><Relationship Id="rId603" Type="http://schemas.openxmlformats.org/officeDocument/2006/relationships/customXml" Target="../ink/ink3027.xml"/><Relationship Id="rId687" Type="http://schemas.openxmlformats.org/officeDocument/2006/relationships/image" Target="../media/image2770.png"/><Relationship Id="rId810" Type="http://schemas.openxmlformats.org/officeDocument/2006/relationships/customXml" Target="../ink/ink3131.xml"/><Relationship Id="rId908" Type="http://schemas.openxmlformats.org/officeDocument/2006/relationships/image" Target="../media/image2880.png"/><Relationship Id="rId242" Type="http://schemas.openxmlformats.org/officeDocument/2006/relationships/image" Target="../media/image2549.png"/><Relationship Id="rId894" Type="http://schemas.openxmlformats.org/officeDocument/2006/relationships/image" Target="../media/image2873.png"/><Relationship Id="rId37" Type="http://schemas.openxmlformats.org/officeDocument/2006/relationships/customXml" Target="../ink/ink2743.xml"/><Relationship Id="rId102" Type="http://schemas.openxmlformats.org/officeDocument/2006/relationships/image" Target="../media/image2480.png"/><Relationship Id="rId547" Type="http://schemas.openxmlformats.org/officeDocument/2006/relationships/customXml" Target="../ink/ink2999.xml"/><Relationship Id="rId754" Type="http://schemas.openxmlformats.org/officeDocument/2006/relationships/customXml" Target="../ink/ink3103.xml"/><Relationship Id="rId961" Type="http://schemas.openxmlformats.org/officeDocument/2006/relationships/image" Target="../media/image2906.png"/><Relationship Id="rId90" Type="http://schemas.openxmlformats.org/officeDocument/2006/relationships/image" Target="../media/image2474.png"/><Relationship Id="rId186" Type="http://schemas.openxmlformats.org/officeDocument/2006/relationships/image" Target="../media/image2521.png"/><Relationship Id="rId393" Type="http://schemas.openxmlformats.org/officeDocument/2006/relationships/customXml" Target="../ink/ink2922.xml"/><Relationship Id="rId407" Type="http://schemas.openxmlformats.org/officeDocument/2006/relationships/customXml" Target="../ink/ink2929.xml"/><Relationship Id="rId614" Type="http://schemas.openxmlformats.org/officeDocument/2006/relationships/image" Target="../media/image2734.png"/><Relationship Id="rId821" Type="http://schemas.openxmlformats.org/officeDocument/2006/relationships/image" Target="../media/image2837.png"/><Relationship Id="rId253" Type="http://schemas.openxmlformats.org/officeDocument/2006/relationships/customXml" Target="../ink/ink2851.xml"/><Relationship Id="rId460" Type="http://schemas.openxmlformats.org/officeDocument/2006/relationships/image" Target="../media/image2657.png"/><Relationship Id="rId698" Type="http://schemas.openxmlformats.org/officeDocument/2006/relationships/customXml" Target="../ink/ink3075.xml"/><Relationship Id="rId919" Type="http://schemas.openxmlformats.org/officeDocument/2006/relationships/customXml" Target="../ink/ink3186.xml"/><Relationship Id="rId48" Type="http://schemas.openxmlformats.org/officeDocument/2006/relationships/image" Target="../media/image2453.png"/><Relationship Id="rId113" Type="http://schemas.openxmlformats.org/officeDocument/2006/relationships/customXml" Target="../ink/ink2781.xml"/><Relationship Id="rId320" Type="http://schemas.openxmlformats.org/officeDocument/2006/relationships/customXml" Target="../ink/ink2885.xml"/><Relationship Id="rId558" Type="http://schemas.openxmlformats.org/officeDocument/2006/relationships/image" Target="../media/image2706.png"/><Relationship Id="rId765" Type="http://schemas.openxmlformats.org/officeDocument/2006/relationships/image" Target="../media/image2809.png"/><Relationship Id="rId972" Type="http://schemas.openxmlformats.org/officeDocument/2006/relationships/customXml" Target="../ink/ink3213.xml"/><Relationship Id="rId197" Type="http://schemas.openxmlformats.org/officeDocument/2006/relationships/customXml" Target="../ink/ink2823.xml"/><Relationship Id="rId418" Type="http://schemas.openxmlformats.org/officeDocument/2006/relationships/image" Target="../media/image2636.png"/><Relationship Id="rId625" Type="http://schemas.openxmlformats.org/officeDocument/2006/relationships/customXml" Target="../ink/ink3038.xml"/><Relationship Id="rId832" Type="http://schemas.openxmlformats.org/officeDocument/2006/relationships/customXml" Target="../ink/ink3142.xml"/><Relationship Id="rId264" Type="http://schemas.openxmlformats.org/officeDocument/2006/relationships/image" Target="../media/image2560.png"/><Relationship Id="rId471" Type="http://schemas.openxmlformats.org/officeDocument/2006/relationships/customXml" Target="../ink/ink2961.xml"/><Relationship Id="rId59" Type="http://schemas.openxmlformats.org/officeDocument/2006/relationships/customXml" Target="../ink/ink2754.xml"/><Relationship Id="rId124" Type="http://schemas.openxmlformats.org/officeDocument/2006/relationships/image" Target="../media/image2490.png"/><Relationship Id="rId569" Type="http://schemas.openxmlformats.org/officeDocument/2006/relationships/customXml" Target="../ink/ink3010.xml"/><Relationship Id="rId776" Type="http://schemas.openxmlformats.org/officeDocument/2006/relationships/customXml" Target="../ink/ink3114.xml"/><Relationship Id="rId983" Type="http://schemas.openxmlformats.org/officeDocument/2006/relationships/image" Target="../media/image2917.png"/><Relationship Id="rId331" Type="http://schemas.openxmlformats.org/officeDocument/2006/relationships/image" Target="../media/image2593.png"/><Relationship Id="rId429" Type="http://schemas.openxmlformats.org/officeDocument/2006/relationships/customXml" Target="../ink/ink2940.xml"/><Relationship Id="rId636" Type="http://schemas.openxmlformats.org/officeDocument/2006/relationships/image" Target="../media/image2745.png"/><Relationship Id="rId843" Type="http://schemas.openxmlformats.org/officeDocument/2006/relationships/image" Target="../media/image2848.png"/><Relationship Id="rId275" Type="http://schemas.openxmlformats.org/officeDocument/2006/relationships/customXml" Target="../ink/ink2862.xml"/><Relationship Id="rId482" Type="http://schemas.openxmlformats.org/officeDocument/2006/relationships/image" Target="../media/image2668.png"/><Relationship Id="rId703" Type="http://schemas.openxmlformats.org/officeDocument/2006/relationships/image" Target="../media/image2778.png"/><Relationship Id="rId910" Type="http://schemas.openxmlformats.org/officeDocument/2006/relationships/image" Target="../media/image2881.png"/><Relationship Id="rId135" Type="http://schemas.openxmlformats.org/officeDocument/2006/relationships/customXml" Target="../ink/ink2792.xml"/><Relationship Id="rId342" Type="http://schemas.openxmlformats.org/officeDocument/2006/relationships/customXml" Target="../ink/ink2896.xml"/><Relationship Id="rId787" Type="http://schemas.openxmlformats.org/officeDocument/2006/relationships/image" Target="../media/image2820.png"/><Relationship Id="rId994" Type="http://schemas.openxmlformats.org/officeDocument/2006/relationships/customXml" Target="../ink/ink3224.xml"/><Relationship Id="rId202" Type="http://schemas.openxmlformats.org/officeDocument/2006/relationships/image" Target="../media/image2529.png"/><Relationship Id="rId647" Type="http://schemas.openxmlformats.org/officeDocument/2006/relationships/image" Target="../media/image2750.png"/><Relationship Id="rId854" Type="http://schemas.openxmlformats.org/officeDocument/2006/relationships/customXml" Target="../ink/ink3153.xml"/><Relationship Id="rId286" Type="http://schemas.openxmlformats.org/officeDocument/2006/relationships/customXml" Target="../ink/ink2868.xml"/><Relationship Id="rId493" Type="http://schemas.openxmlformats.org/officeDocument/2006/relationships/customXml" Target="../ink/ink2972.xml"/><Relationship Id="rId507" Type="http://schemas.openxmlformats.org/officeDocument/2006/relationships/customXml" Target="../ink/ink2979.xml"/><Relationship Id="rId714" Type="http://schemas.openxmlformats.org/officeDocument/2006/relationships/customXml" Target="../ink/ink3083.xml"/><Relationship Id="rId921" Type="http://schemas.openxmlformats.org/officeDocument/2006/relationships/customXml" Target="../ink/ink3187.xml"/><Relationship Id="rId50" Type="http://schemas.openxmlformats.org/officeDocument/2006/relationships/image" Target="../media/image2454.png"/><Relationship Id="rId146" Type="http://schemas.openxmlformats.org/officeDocument/2006/relationships/image" Target="../media/image2501.png"/><Relationship Id="rId353" Type="http://schemas.openxmlformats.org/officeDocument/2006/relationships/image" Target="../media/image2604.png"/><Relationship Id="rId560" Type="http://schemas.openxmlformats.org/officeDocument/2006/relationships/image" Target="../media/image2707.png"/><Relationship Id="rId798" Type="http://schemas.openxmlformats.org/officeDocument/2006/relationships/customXml" Target="../ink/ink3125.xml"/><Relationship Id="rId213" Type="http://schemas.openxmlformats.org/officeDocument/2006/relationships/customXml" Target="../ink/ink2831.xml"/><Relationship Id="rId420" Type="http://schemas.openxmlformats.org/officeDocument/2006/relationships/image" Target="../media/image2637.png"/><Relationship Id="rId658" Type="http://schemas.openxmlformats.org/officeDocument/2006/relationships/customXml" Target="../ink/ink3055.xml"/><Relationship Id="rId865" Type="http://schemas.openxmlformats.org/officeDocument/2006/relationships/image" Target="../media/image2859.png"/><Relationship Id="rId297" Type="http://schemas.openxmlformats.org/officeDocument/2006/relationships/image" Target="../media/image2576.png"/><Relationship Id="rId518" Type="http://schemas.openxmlformats.org/officeDocument/2006/relationships/image" Target="../media/image2686.png"/><Relationship Id="rId725" Type="http://schemas.openxmlformats.org/officeDocument/2006/relationships/image" Target="../media/image2789.png"/><Relationship Id="rId932" Type="http://schemas.openxmlformats.org/officeDocument/2006/relationships/image" Target="../media/image2892.png"/><Relationship Id="rId157" Type="http://schemas.openxmlformats.org/officeDocument/2006/relationships/customXml" Target="../ink/ink2803.xml"/><Relationship Id="rId364" Type="http://schemas.openxmlformats.org/officeDocument/2006/relationships/customXml" Target="../ink/ink2907.xml"/><Relationship Id="rId1008" Type="http://schemas.openxmlformats.org/officeDocument/2006/relationships/customXml" Target="../ink/ink3231.xml"/><Relationship Id="rId61" Type="http://schemas.openxmlformats.org/officeDocument/2006/relationships/customXml" Target="../ink/ink2755.xml"/><Relationship Id="rId571" Type="http://schemas.openxmlformats.org/officeDocument/2006/relationships/customXml" Target="../ink/ink3011.xml"/><Relationship Id="rId669" Type="http://schemas.openxmlformats.org/officeDocument/2006/relationships/image" Target="../media/image2761.png"/><Relationship Id="rId876" Type="http://schemas.openxmlformats.org/officeDocument/2006/relationships/customXml" Target="../ink/ink3164.xml"/><Relationship Id="rId19" Type="http://schemas.openxmlformats.org/officeDocument/2006/relationships/customXml" Target="../ink/ink2734.xml"/><Relationship Id="rId224" Type="http://schemas.openxmlformats.org/officeDocument/2006/relationships/image" Target="../media/image2540.png"/><Relationship Id="rId431" Type="http://schemas.openxmlformats.org/officeDocument/2006/relationships/customXml" Target="../ink/ink2941.xml"/><Relationship Id="rId529" Type="http://schemas.openxmlformats.org/officeDocument/2006/relationships/customXml" Target="../ink/ink2990.xml"/><Relationship Id="rId736" Type="http://schemas.openxmlformats.org/officeDocument/2006/relationships/customXml" Target="../ink/ink3094.xml"/><Relationship Id="rId168" Type="http://schemas.openxmlformats.org/officeDocument/2006/relationships/image" Target="../media/image2512.png"/><Relationship Id="rId943" Type="http://schemas.openxmlformats.org/officeDocument/2006/relationships/customXml" Target="../ink/ink3198.xml"/><Relationship Id="rId72" Type="http://schemas.openxmlformats.org/officeDocument/2006/relationships/image" Target="../media/image2465.png"/><Relationship Id="rId375" Type="http://schemas.openxmlformats.org/officeDocument/2006/relationships/image" Target="../media/image2615.png"/><Relationship Id="rId582" Type="http://schemas.openxmlformats.org/officeDocument/2006/relationships/image" Target="../media/image2718.png"/><Relationship Id="rId803" Type="http://schemas.openxmlformats.org/officeDocument/2006/relationships/image" Target="../media/image2828.png"/><Relationship Id="rId3" Type="http://schemas.openxmlformats.org/officeDocument/2006/relationships/customXml" Target="../ink/ink2726.xml"/><Relationship Id="rId235" Type="http://schemas.openxmlformats.org/officeDocument/2006/relationships/customXml" Target="../ink/ink2842.xml"/><Relationship Id="rId442" Type="http://schemas.openxmlformats.org/officeDocument/2006/relationships/image" Target="../media/image2648.png"/><Relationship Id="rId887" Type="http://schemas.openxmlformats.org/officeDocument/2006/relationships/customXml" Target="../ink/ink3170.xml"/><Relationship Id="rId302" Type="http://schemas.openxmlformats.org/officeDocument/2006/relationships/customXml" Target="../ink/ink2876.xml"/><Relationship Id="rId747" Type="http://schemas.openxmlformats.org/officeDocument/2006/relationships/image" Target="../media/image2800.png"/><Relationship Id="rId954" Type="http://schemas.openxmlformats.org/officeDocument/2006/relationships/image" Target="../media/image2903.png"/><Relationship Id="rId83" Type="http://schemas.openxmlformats.org/officeDocument/2006/relationships/customXml" Target="../ink/ink2766.xml"/><Relationship Id="rId179" Type="http://schemas.openxmlformats.org/officeDocument/2006/relationships/customXml" Target="../ink/ink2814.xml"/><Relationship Id="rId386" Type="http://schemas.openxmlformats.org/officeDocument/2006/relationships/customXml" Target="../ink/ink2918.xml"/><Relationship Id="rId593" Type="http://schemas.openxmlformats.org/officeDocument/2006/relationships/customXml" Target="../ink/ink3022.xml"/><Relationship Id="rId607" Type="http://schemas.openxmlformats.org/officeDocument/2006/relationships/customXml" Target="../ink/ink3029.xml"/><Relationship Id="rId814" Type="http://schemas.openxmlformats.org/officeDocument/2006/relationships/customXml" Target="../ink/ink3133.xml"/><Relationship Id="rId246" Type="http://schemas.openxmlformats.org/officeDocument/2006/relationships/image" Target="../media/image2551.png"/><Relationship Id="rId453" Type="http://schemas.openxmlformats.org/officeDocument/2006/relationships/customXml" Target="../ink/ink2952.xml"/><Relationship Id="rId660" Type="http://schemas.openxmlformats.org/officeDocument/2006/relationships/customXml" Target="../ink/ink3056.xml"/><Relationship Id="rId898" Type="http://schemas.openxmlformats.org/officeDocument/2006/relationships/image" Target="../media/image2875.png"/></Relationships>
</file>

<file path=ppt/slides/_rels/slide16.xml.rels><?xml version="1.0" encoding="UTF-8" standalone="yes"?>
<Relationships xmlns="http://schemas.openxmlformats.org/package/2006/relationships"><Relationship Id="rId117" Type="http://schemas.openxmlformats.org/officeDocument/2006/relationships/customXml" Target="../ink/ink3289.xml"/><Relationship Id="rId21" Type="http://schemas.openxmlformats.org/officeDocument/2006/relationships/image" Target="../media/image2931.png"/><Relationship Id="rId42" Type="http://schemas.openxmlformats.org/officeDocument/2006/relationships/customXml" Target="../ink/ink3251.xml"/><Relationship Id="rId63" Type="http://schemas.openxmlformats.org/officeDocument/2006/relationships/image" Target="../media/image2952.png"/><Relationship Id="rId84" Type="http://schemas.openxmlformats.org/officeDocument/2006/relationships/customXml" Target="../ink/ink3272.xml"/><Relationship Id="rId16" Type="http://schemas.openxmlformats.org/officeDocument/2006/relationships/customXml" Target="../ink/ink3238.xml"/><Relationship Id="rId107" Type="http://schemas.openxmlformats.org/officeDocument/2006/relationships/image" Target="../media/image2974.png"/><Relationship Id="rId11" Type="http://schemas.openxmlformats.org/officeDocument/2006/relationships/image" Target="../media/image29270.png"/><Relationship Id="rId32" Type="http://schemas.openxmlformats.org/officeDocument/2006/relationships/customXml" Target="../ink/ink3246.xml"/><Relationship Id="rId37" Type="http://schemas.openxmlformats.org/officeDocument/2006/relationships/image" Target="../media/image2939.png"/><Relationship Id="rId53" Type="http://schemas.openxmlformats.org/officeDocument/2006/relationships/image" Target="../media/image2947.png"/><Relationship Id="rId58" Type="http://schemas.openxmlformats.org/officeDocument/2006/relationships/customXml" Target="../ink/ink3259.xml"/><Relationship Id="rId74" Type="http://schemas.openxmlformats.org/officeDocument/2006/relationships/customXml" Target="../ink/ink3267.xml"/><Relationship Id="rId79" Type="http://schemas.openxmlformats.org/officeDocument/2006/relationships/image" Target="../media/image2960.png"/><Relationship Id="rId102" Type="http://schemas.openxmlformats.org/officeDocument/2006/relationships/customXml" Target="../ink/ink3281.xml"/><Relationship Id="rId123" Type="http://schemas.openxmlformats.org/officeDocument/2006/relationships/customXml" Target="../ink/ink3292.xml"/><Relationship Id="rId128" Type="http://schemas.openxmlformats.org/officeDocument/2006/relationships/image" Target="../media/image2984.png"/><Relationship Id="rId5" Type="http://schemas.openxmlformats.org/officeDocument/2006/relationships/image" Target="../media/image29240.png"/><Relationship Id="rId90" Type="http://schemas.openxmlformats.org/officeDocument/2006/relationships/customXml" Target="../ink/ink3275.xml"/><Relationship Id="rId95" Type="http://schemas.openxmlformats.org/officeDocument/2006/relationships/image" Target="../media/image2968.png"/><Relationship Id="rId22" Type="http://schemas.openxmlformats.org/officeDocument/2006/relationships/customXml" Target="../ink/ink3241.xml"/><Relationship Id="rId27" Type="http://schemas.openxmlformats.org/officeDocument/2006/relationships/image" Target="../media/image2934.png"/><Relationship Id="rId43" Type="http://schemas.openxmlformats.org/officeDocument/2006/relationships/image" Target="../media/image2942.png"/><Relationship Id="rId48" Type="http://schemas.openxmlformats.org/officeDocument/2006/relationships/customXml" Target="../ink/ink3254.xml"/><Relationship Id="rId64" Type="http://schemas.openxmlformats.org/officeDocument/2006/relationships/customXml" Target="../ink/ink3262.xml"/><Relationship Id="rId69" Type="http://schemas.openxmlformats.org/officeDocument/2006/relationships/image" Target="../media/image2955.png"/><Relationship Id="rId113" Type="http://schemas.openxmlformats.org/officeDocument/2006/relationships/image" Target="../media/image2977.png"/><Relationship Id="rId118" Type="http://schemas.openxmlformats.org/officeDocument/2006/relationships/image" Target="../media/image2979.png"/><Relationship Id="rId134" Type="http://schemas.openxmlformats.org/officeDocument/2006/relationships/image" Target="../media/image2987.png"/><Relationship Id="rId80" Type="http://schemas.openxmlformats.org/officeDocument/2006/relationships/customXml" Target="../ink/ink3270.xml"/><Relationship Id="rId85" Type="http://schemas.openxmlformats.org/officeDocument/2006/relationships/image" Target="../media/image2963.png"/><Relationship Id="rId12" Type="http://schemas.openxmlformats.org/officeDocument/2006/relationships/customXml" Target="../ink/ink3236.xml"/><Relationship Id="rId17" Type="http://schemas.openxmlformats.org/officeDocument/2006/relationships/image" Target="../media/image29300.png"/><Relationship Id="rId33" Type="http://schemas.openxmlformats.org/officeDocument/2006/relationships/image" Target="../media/image2937.png"/><Relationship Id="rId38" Type="http://schemas.openxmlformats.org/officeDocument/2006/relationships/customXml" Target="../ink/ink3249.xml"/><Relationship Id="rId59" Type="http://schemas.openxmlformats.org/officeDocument/2006/relationships/image" Target="../media/image2950.png"/><Relationship Id="rId103" Type="http://schemas.openxmlformats.org/officeDocument/2006/relationships/image" Target="../media/image2972.png"/><Relationship Id="rId108" Type="http://schemas.openxmlformats.org/officeDocument/2006/relationships/customXml" Target="../ink/ink3284.xml"/><Relationship Id="rId124" Type="http://schemas.openxmlformats.org/officeDocument/2006/relationships/image" Target="../media/image2982.png"/><Relationship Id="rId129" Type="http://schemas.openxmlformats.org/officeDocument/2006/relationships/customXml" Target="../ink/ink3295.xml"/><Relationship Id="rId54" Type="http://schemas.openxmlformats.org/officeDocument/2006/relationships/customXml" Target="../ink/ink3257.xml"/><Relationship Id="rId70" Type="http://schemas.openxmlformats.org/officeDocument/2006/relationships/customXml" Target="../ink/ink3265.xml"/><Relationship Id="rId75" Type="http://schemas.openxmlformats.org/officeDocument/2006/relationships/image" Target="../media/image2958.png"/><Relationship Id="rId91" Type="http://schemas.openxmlformats.org/officeDocument/2006/relationships/image" Target="../media/image2966.png"/><Relationship Id="rId96" Type="http://schemas.openxmlformats.org/officeDocument/2006/relationships/customXml" Target="../ink/ink3278.xml"/><Relationship Id="rId1" Type="http://schemas.openxmlformats.org/officeDocument/2006/relationships/slideLayout" Target="../slideLayouts/slideLayout7.xml"/><Relationship Id="rId6" Type="http://schemas.openxmlformats.org/officeDocument/2006/relationships/customXml" Target="../ink/ink3233.xml"/><Relationship Id="rId23" Type="http://schemas.openxmlformats.org/officeDocument/2006/relationships/image" Target="../media/image2932.png"/><Relationship Id="rId28" Type="http://schemas.openxmlformats.org/officeDocument/2006/relationships/customXml" Target="../ink/ink3244.xml"/><Relationship Id="rId49" Type="http://schemas.openxmlformats.org/officeDocument/2006/relationships/image" Target="../media/image2945.png"/><Relationship Id="rId114" Type="http://schemas.openxmlformats.org/officeDocument/2006/relationships/customXml" Target="../ink/ink3287.xml"/><Relationship Id="rId119" Type="http://schemas.openxmlformats.org/officeDocument/2006/relationships/customXml" Target="../ink/ink3290.xml"/><Relationship Id="rId44" Type="http://schemas.openxmlformats.org/officeDocument/2006/relationships/customXml" Target="../ink/ink3252.xml"/><Relationship Id="rId60" Type="http://schemas.openxmlformats.org/officeDocument/2006/relationships/customXml" Target="../ink/ink3260.xml"/><Relationship Id="rId65" Type="http://schemas.openxmlformats.org/officeDocument/2006/relationships/image" Target="../media/image2953.png"/><Relationship Id="rId81" Type="http://schemas.openxmlformats.org/officeDocument/2006/relationships/image" Target="../media/image2961.png"/><Relationship Id="rId86" Type="http://schemas.openxmlformats.org/officeDocument/2006/relationships/customXml" Target="../ink/ink3273.xml"/><Relationship Id="rId130" Type="http://schemas.openxmlformats.org/officeDocument/2006/relationships/image" Target="../media/image2985.png"/><Relationship Id="rId13" Type="http://schemas.openxmlformats.org/officeDocument/2006/relationships/image" Target="../media/image29280.png"/><Relationship Id="rId18" Type="http://schemas.openxmlformats.org/officeDocument/2006/relationships/customXml" Target="../ink/ink3239.xml"/><Relationship Id="rId39" Type="http://schemas.openxmlformats.org/officeDocument/2006/relationships/image" Target="../media/image2940.png"/><Relationship Id="rId109" Type="http://schemas.openxmlformats.org/officeDocument/2006/relationships/image" Target="../media/image2975.png"/><Relationship Id="rId34" Type="http://schemas.openxmlformats.org/officeDocument/2006/relationships/customXml" Target="../ink/ink3247.xml"/><Relationship Id="rId50" Type="http://schemas.openxmlformats.org/officeDocument/2006/relationships/customXml" Target="../ink/ink3255.xml"/><Relationship Id="rId55" Type="http://schemas.openxmlformats.org/officeDocument/2006/relationships/image" Target="../media/image2948.png"/><Relationship Id="rId76" Type="http://schemas.openxmlformats.org/officeDocument/2006/relationships/customXml" Target="../ink/ink3268.xml"/><Relationship Id="rId97" Type="http://schemas.openxmlformats.org/officeDocument/2006/relationships/image" Target="../media/image2969.png"/><Relationship Id="rId104" Type="http://schemas.openxmlformats.org/officeDocument/2006/relationships/customXml" Target="../ink/ink3282.xml"/><Relationship Id="rId120" Type="http://schemas.openxmlformats.org/officeDocument/2006/relationships/image" Target="../media/image2980.png"/><Relationship Id="rId125" Type="http://schemas.openxmlformats.org/officeDocument/2006/relationships/customXml" Target="../ink/ink3293.xml"/><Relationship Id="rId7" Type="http://schemas.openxmlformats.org/officeDocument/2006/relationships/image" Target="../media/image29250.png"/><Relationship Id="rId71" Type="http://schemas.openxmlformats.org/officeDocument/2006/relationships/image" Target="../media/image2956.png"/><Relationship Id="rId92" Type="http://schemas.openxmlformats.org/officeDocument/2006/relationships/customXml" Target="../ink/ink3276.xml"/><Relationship Id="rId2" Type="http://schemas.openxmlformats.org/officeDocument/2006/relationships/notesSlide" Target="../notesSlides/notesSlide12.xml"/><Relationship Id="rId29" Type="http://schemas.openxmlformats.org/officeDocument/2006/relationships/image" Target="../media/image2935.png"/><Relationship Id="rId24" Type="http://schemas.openxmlformats.org/officeDocument/2006/relationships/customXml" Target="../ink/ink3242.xml"/><Relationship Id="rId40" Type="http://schemas.openxmlformats.org/officeDocument/2006/relationships/customXml" Target="../ink/ink3250.xml"/><Relationship Id="rId45" Type="http://schemas.openxmlformats.org/officeDocument/2006/relationships/image" Target="../media/image2943.png"/><Relationship Id="rId66" Type="http://schemas.openxmlformats.org/officeDocument/2006/relationships/customXml" Target="../ink/ink3263.xml"/><Relationship Id="rId87" Type="http://schemas.openxmlformats.org/officeDocument/2006/relationships/image" Target="../media/image2964.png"/><Relationship Id="rId110" Type="http://schemas.openxmlformats.org/officeDocument/2006/relationships/customXml" Target="../ink/ink3285.xml"/><Relationship Id="rId115" Type="http://schemas.openxmlformats.org/officeDocument/2006/relationships/customXml" Target="../ink/ink3288.xml"/><Relationship Id="rId131" Type="http://schemas.openxmlformats.org/officeDocument/2006/relationships/customXml" Target="../ink/ink3296.xml"/><Relationship Id="rId61" Type="http://schemas.openxmlformats.org/officeDocument/2006/relationships/image" Target="../media/image2951.png"/><Relationship Id="rId82" Type="http://schemas.openxmlformats.org/officeDocument/2006/relationships/customXml" Target="../ink/ink3271.xml"/><Relationship Id="rId19" Type="http://schemas.openxmlformats.org/officeDocument/2006/relationships/image" Target="../media/image2849.png"/><Relationship Id="rId14" Type="http://schemas.openxmlformats.org/officeDocument/2006/relationships/customXml" Target="../ink/ink3237.xml"/><Relationship Id="rId30" Type="http://schemas.openxmlformats.org/officeDocument/2006/relationships/customXml" Target="../ink/ink3245.xml"/><Relationship Id="rId35" Type="http://schemas.openxmlformats.org/officeDocument/2006/relationships/image" Target="../media/image2938.png"/><Relationship Id="rId56" Type="http://schemas.openxmlformats.org/officeDocument/2006/relationships/customXml" Target="../ink/ink3258.xml"/><Relationship Id="rId77" Type="http://schemas.openxmlformats.org/officeDocument/2006/relationships/image" Target="../media/image2959.png"/><Relationship Id="rId100" Type="http://schemas.openxmlformats.org/officeDocument/2006/relationships/customXml" Target="../ink/ink3280.xml"/><Relationship Id="rId105" Type="http://schemas.openxmlformats.org/officeDocument/2006/relationships/image" Target="../media/image2973.png"/><Relationship Id="rId126" Type="http://schemas.openxmlformats.org/officeDocument/2006/relationships/image" Target="../media/image2983.png"/><Relationship Id="rId8" Type="http://schemas.openxmlformats.org/officeDocument/2006/relationships/customXml" Target="../ink/ink3234.xml"/><Relationship Id="rId51" Type="http://schemas.openxmlformats.org/officeDocument/2006/relationships/image" Target="../media/image2946.png"/><Relationship Id="rId72" Type="http://schemas.openxmlformats.org/officeDocument/2006/relationships/customXml" Target="../ink/ink3266.xml"/><Relationship Id="rId93" Type="http://schemas.openxmlformats.org/officeDocument/2006/relationships/image" Target="../media/image2967.png"/><Relationship Id="rId98" Type="http://schemas.openxmlformats.org/officeDocument/2006/relationships/customXml" Target="../ink/ink3279.xml"/><Relationship Id="rId121" Type="http://schemas.openxmlformats.org/officeDocument/2006/relationships/customXml" Target="../ink/ink3291.xml"/><Relationship Id="rId3" Type="http://schemas.openxmlformats.org/officeDocument/2006/relationships/image" Target="../media/image2931.emf"/><Relationship Id="rId25" Type="http://schemas.openxmlformats.org/officeDocument/2006/relationships/image" Target="../media/image2933.png"/><Relationship Id="rId46" Type="http://schemas.openxmlformats.org/officeDocument/2006/relationships/customXml" Target="../ink/ink3253.xml"/><Relationship Id="rId67" Type="http://schemas.openxmlformats.org/officeDocument/2006/relationships/image" Target="../media/image2954.png"/><Relationship Id="rId116" Type="http://schemas.openxmlformats.org/officeDocument/2006/relationships/image" Target="../media/image2978.png"/><Relationship Id="rId20" Type="http://schemas.openxmlformats.org/officeDocument/2006/relationships/customXml" Target="../ink/ink3240.xml"/><Relationship Id="rId41" Type="http://schemas.openxmlformats.org/officeDocument/2006/relationships/image" Target="../media/image2941.png"/><Relationship Id="rId62" Type="http://schemas.openxmlformats.org/officeDocument/2006/relationships/customXml" Target="../ink/ink3261.xml"/><Relationship Id="rId83" Type="http://schemas.openxmlformats.org/officeDocument/2006/relationships/image" Target="../media/image2962.png"/><Relationship Id="rId88" Type="http://schemas.openxmlformats.org/officeDocument/2006/relationships/customXml" Target="../ink/ink3274.xml"/><Relationship Id="rId111" Type="http://schemas.openxmlformats.org/officeDocument/2006/relationships/image" Target="../media/image2976.png"/><Relationship Id="rId132" Type="http://schemas.openxmlformats.org/officeDocument/2006/relationships/image" Target="../media/image2986.png"/><Relationship Id="rId15" Type="http://schemas.openxmlformats.org/officeDocument/2006/relationships/image" Target="../media/image29290.png"/><Relationship Id="rId36" Type="http://schemas.openxmlformats.org/officeDocument/2006/relationships/customXml" Target="../ink/ink3248.xml"/><Relationship Id="rId57" Type="http://schemas.openxmlformats.org/officeDocument/2006/relationships/image" Target="../media/image2949.png"/><Relationship Id="rId106" Type="http://schemas.openxmlformats.org/officeDocument/2006/relationships/customXml" Target="../ink/ink3283.xml"/><Relationship Id="rId127" Type="http://schemas.openxmlformats.org/officeDocument/2006/relationships/customXml" Target="../ink/ink3294.xml"/><Relationship Id="rId10" Type="http://schemas.openxmlformats.org/officeDocument/2006/relationships/customXml" Target="../ink/ink3235.xml"/><Relationship Id="rId31" Type="http://schemas.openxmlformats.org/officeDocument/2006/relationships/image" Target="../media/image2936.png"/><Relationship Id="rId52" Type="http://schemas.openxmlformats.org/officeDocument/2006/relationships/customXml" Target="../ink/ink3256.xml"/><Relationship Id="rId73" Type="http://schemas.openxmlformats.org/officeDocument/2006/relationships/image" Target="../media/image2957.png"/><Relationship Id="rId78" Type="http://schemas.openxmlformats.org/officeDocument/2006/relationships/customXml" Target="../ink/ink3269.xml"/><Relationship Id="rId94" Type="http://schemas.openxmlformats.org/officeDocument/2006/relationships/customXml" Target="../ink/ink3277.xml"/><Relationship Id="rId99" Type="http://schemas.openxmlformats.org/officeDocument/2006/relationships/image" Target="../media/image2970.png"/><Relationship Id="rId101" Type="http://schemas.openxmlformats.org/officeDocument/2006/relationships/image" Target="../media/image2971.png"/><Relationship Id="rId122" Type="http://schemas.openxmlformats.org/officeDocument/2006/relationships/image" Target="../media/image2981.png"/><Relationship Id="rId4" Type="http://schemas.openxmlformats.org/officeDocument/2006/relationships/customXml" Target="../ink/ink3232.xml"/><Relationship Id="rId9" Type="http://schemas.openxmlformats.org/officeDocument/2006/relationships/image" Target="../media/image29260.png"/><Relationship Id="rId26" Type="http://schemas.openxmlformats.org/officeDocument/2006/relationships/customXml" Target="../ink/ink3243.xml"/><Relationship Id="rId47" Type="http://schemas.openxmlformats.org/officeDocument/2006/relationships/image" Target="../media/image2944.png"/><Relationship Id="rId68" Type="http://schemas.openxmlformats.org/officeDocument/2006/relationships/customXml" Target="../ink/ink3264.xml"/><Relationship Id="rId89" Type="http://schemas.openxmlformats.org/officeDocument/2006/relationships/image" Target="../media/image2965.png"/><Relationship Id="rId112" Type="http://schemas.openxmlformats.org/officeDocument/2006/relationships/customXml" Target="../ink/ink3286.xml"/><Relationship Id="rId133" Type="http://schemas.openxmlformats.org/officeDocument/2006/relationships/customXml" Target="../ink/ink3297.xml"/></Relationships>
</file>

<file path=ppt/slides/_rels/slide17.xml.rels><?xml version="1.0" encoding="UTF-8" standalone="yes"?>
<Relationships xmlns="http://schemas.openxmlformats.org/package/2006/relationships"><Relationship Id="rId8" Type="http://schemas.openxmlformats.org/officeDocument/2006/relationships/image" Target="../media/image2990.png"/><Relationship Id="rId3" Type="http://schemas.openxmlformats.org/officeDocument/2006/relationships/customXml" Target="../ink/ink3298.xml"/><Relationship Id="rId7" Type="http://schemas.openxmlformats.org/officeDocument/2006/relationships/customXml" Target="../ink/ink3300.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989.png"/><Relationship Id="rId5" Type="http://schemas.openxmlformats.org/officeDocument/2006/relationships/customXml" Target="../ink/ink3299.xml"/><Relationship Id="rId10" Type="http://schemas.openxmlformats.org/officeDocument/2006/relationships/image" Target="../media/image2991.png"/><Relationship Id="rId4" Type="http://schemas.openxmlformats.org/officeDocument/2006/relationships/image" Target="../media/image2988.png"/><Relationship Id="rId9" Type="http://schemas.openxmlformats.org/officeDocument/2006/relationships/customXml" Target="../ink/ink3301.xml"/></Relationships>
</file>

<file path=ppt/slides/_rels/slide18.xml.rels><?xml version="1.0" encoding="UTF-8" standalone="yes"?>
<Relationships xmlns="http://schemas.openxmlformats.org/package/2006/relationships"><Relationship Id="rId26" Type="http://schemas.openxmlformats.org/officeDocument/2006/relationships/customXml" Target="../ink/ink3312.xml"/><Relationship Id="rId21" Type="http://schemas.openxmlformats.org/officeDocument/2006/relationships/image" Target="../media/image2999.png"/><Relationship Id="rId42" Type="http://schemas.openxmlformats.org/officeDocument/2006/relationships/customXml" Target="../ink/ink3320.xml"/><Relationship Id="rId47" Type="http://schemas.openxmlformats.org/officeDocument/2006/relationships/image" Target="../media/image3012.png"/><Relationship Id="rId63" Type="http://schemas.openxmlformats.org/officeDocument/2006/relationships/image" Target="../media/image3020.png"/><Relationship Id="rId68" Type="http://schemas.openxmlformats.org/officeDocument/2006/relationships/customXml" Target="../ink/ink3333.xml"/><Relationship Id="rId16" Type="http://schemas.openxmlformats.org/officeDocument/2006/relationships/customXml" Target="../ink/ink3307.xml"/><Relationship Id="rId11" Type="http://schemas.openxmlformats.org/officeDocument/2006/relationships/image" Target="../media/image2994.png"/><Relationship Id="rId24" Type="http://schemas.openxmlformats.org/officeDocument/2006/relationships/customXml" Target="../ink/ink3311.xml"/><Relationship Id="rId32" Type="http://schemas.openxmlformats.org/officeDocument/2006/relationships/customXml" Target="../ink/ink3315.xml"/><Relationship Id="rId37" Type="http://schemas.openxmlformats.org/officeDocument/2006/relationships/image" Target="../media/image3007.png"/><Relationship Id="rId40" Type="http://schemas.openxmlformats.org/officeDocument/2006/relationships/customXml" Target="../ink/ink3319.xml"/><Relationship Id="rId45" Type="http://schemas.openxmlformats.org/officeDocument/2006/relationships/image" Target="../media/image3011.png"/><Relationship Id="rId53" Type="http://schemas.openxmlformats.org/officeDocument/2006/relationships/image" Target="../media/image3015.png"/><Relationship Id="rId58" Type="http://schemas.openxmlformats.org/officeDocument/2006/relationships/customXml" Target="../ink/ink3328.xml"/><Relationship Id="rId66" Type="http://schemas.openxmlformats.org/officeDocument/2006/relationships/customXml" Target="../ink/ink3332.xml"/><Relationship Id="rId74" Type="http://schemas.openxmlformats.org/officeDocument/2006/relationships/customXml" Target="../ink/ink3336.xml"/><Relationship Id="rId79" Type="http://schemas.openxmlformats.org/officeDocument/2006/relationships/image" Target="../media/image3028.png"/><Relationship Id="rId5" Type="http://schemas.openxmlformats.org/officeDocument/2006/relationships/image" Target="../media/image2433.png"/><Relationship Id="rId61" Type="http://schemas.openxmlformats.org/officeDocument/2006/relationships/image" Target="../media/image3019.png"/><Relationship Id="rId19" Type="http://schemas.openxmlformats.org/officeDocument/2006/relationships/image" Target="../media/image2998.png"/><Relationship Id="rId14" Type="http://schemas.openxmlformats.org/officeDocument/2006/relationships/customXml" Target="../ink/ink3306.xml"/><Relationship Id="rId22" Type="http://schemas.openxmlformats.org/officeDocument/2006/relationships/customXml" Target="../ink/ink3310.xml"/><Relationship Id="rId27" Type="http://schemas.openxmlformats.org/officeDocument/2006/relationships/image" Target="../media/image3002.png"/><Relationship Id="rId30" Type="http://schemas.openxmlformats.org/officeDocument/2006/relationships/customXml" Target="../ink/ink3314.xml"/><Relationship Id="rId35" Type="http://schemas.openxmlformats.org/officeDocument/2006/relationships/image" Target="../media/image3006.png"/><Relationship Id="rId43" Type="http://schemas.openxmlformats.org/officeDocument/2006/relationships/image" Target="../media/image3010.png"/><Relationship Id="rId48" Type="http://schemas.openxmlformats.org/officeDocument/2006/relationships/customXml" Target="../ink/ink3323.xml"/><Relationship Id="rId56" Type="http://schemas.openxmlformats.org/officeDocument/2006/relationships/customXml" Target="../ink/ink3327.xml"/><Relationship Id="rId64" Type="http://schemas.openxmlformats.org/officeDocument/2006/relationships/customXml" Target="../ink/ink3331.xml"/><Relationship Id="rId69" Type="http://schemas.openxmlformats.org/officeDocument/2006/relationships/image" Target="../media/image3023.png"/><Relationship Id="rId77" Type="http://schemas.openxmlformats.org/officeDocument/2006/relationships/image" Target="../media/image3027.png"/><Relationship Id="rId8" Type="http://schemas.openxmlformats.org/officeDocument/2006/relationships/customXml" Target="../ink/ink3303.xml"/><Relationship Id="rId51" Type="http://schemas.openxmlformats.org/officeDocument/2006/relationships/image" Target="../media/image3014.png"/><Relationship Id="rId72" Type="http://schemas.openxmlformats.org/officeDocument/2006/relationships/customXml" Target="../ink/ink3335.xml"/><Relationship Id="rId3" Type="http://schemas.openxmlformats.org/officeDocument/2006/relationships/image" Target="../media/image2431.png"/><Relationship Id="rId12" Type="http://schemas.openxmlformats.org/officeDocument/2006/relationships/customXml" Target="../ink/ink3305.xml"/><Relationship Id="rId17" Type="http://schemas.openxmlformats.org/officeDocument/2006/relationships/image" Target="../media/image2997.png"/><Relationship Id="rId25" Type="http://schemas.openxmlformats.org/officeDocument/2006/relationships/image" Target="../media/image3001.png"/><Relationship Id="rId33" Type="http://schemas.openxmlformats.org/officeDocument/2006/relationships/image" Target="../media/image3005.png"/><Relationship Id="rId38" Type="http://schemas.openxmlformats.org/officeDocument/2006/relationships/customXml" Target="../ink/ink3318.xml"/><Relationship Id="rId46" Type="http://schemas.openxmlformats.org/officeDocument/2006/relationships/customXml" Target="../ink/ink3322.xml"/><Relationship Id="rId59" Type="http://schemas.openxmlformats.org/officeDocument/2006/relationships/image" Target="../media/image3018.png"/><Relationship Id="rId67" Type="http://schemas.openxmlformats.org/officeDocument/2006/relationships/image" Target="../media/image3022.png"/><Relationship Id="rId20" Type="http://schemas.openxmlformats.org/officeDocument/2006/relationships/customXml" Target="../ink/ink3309.xml"/><Relationship Id="rId41" Type="http://schemas.openxmlformats.org/officeDocument/2006/relationships/image" Target="../media/image3009.png"/><Relationship Id="rId54" Type="http://schemas.openxmlformats.org/officeDocument/2006/relationships/customXml" Target="../ink/ink3326.xml"/><Relationship Id="rId62" Type="http://schemas.openxmlformats.org/officeDocument/2006/relationships/customXml" Target="../ink/ink3330.xml"/><Relationship Id="rId70" Type="http://schemas.openxmlformats.org/officeDocument/2006/relationships/customXml" Target="../ink/ink3334.xml"/><Relationship Id="rId75" Type="http://schemas.openxmlformats.org/officeDocument/2006/relationships/image" Target="../media/image3026.png"/><Relationship Id="rId1" Type="http://schemas.openxmlformats.org/officeDocument/2006/relationships/slideLayout" Target="../slideLayouts/slideLayout7.xml"/><Relationship Id="rId6" Type="http://schemas.openxmlformats.org/officeDocument/2006/relationships/customXml" Target="../ink/ink3302.xml"/><Relationship Id="rId15" Type="http://schemas.openxmlformats.org/officeDocument/2006/relationships/image" Target="../media/image2996.png"/><Relationship Id="rId23" Type="http://schemas.openxmlformats.org/officeDocument/2006/relationships/image" Target="../media/image3000.png"/><Relationship Id="rId28" Type="http://schemas.openxmlformats.org/officeDocument/2006/relationships/customXml" Target="../ink/ink3313.xml"/><Relationship Id="rId36" Type="http://schemas.openxmlformats.org/officeDocument/2006/relationships/customXml" Target="../ink/ink3317.xml"/><Relationship Id="rId49" Type="http://schemas.openxmlformats.org/officeDocument/2006/relationships/image" Target="../media/image3013.png"/><Relationship Id="rId57" Type="http://schemas.openxmlformats.org/officeDocument/2006/relationships/image" Target="../media/image3017.png"/><Relationship Id="rId10" Type="http://schemas.openxmlformats.org/officeDocument/2006/relationships/customXml" Target="../ink/ink3304.xml"/><Relationship Id="rId31" Type="http://schemas.openxmlformats.org/officeDocument/2006/relationships/image" Target="../media/image3004.png"/><Relationship Id="rId44" Type="http://schemas.openxmlformats.org/officeDocument/2006/relationships/customXml" Target="../ink/ink3321.xml"/><Relationship Id="rId52" Type="http://schemas.openxmlformats.org/officeDocument/2006/relationships/customXml" Target="../ink/ink3325.xml"/><Relationship Id="rId60" Type="http://schemas.openxmlformats.org/officeDocument/2006/relationships/customXml" Target="../ink/ink3329.xml"/><Relationship Id="rId65" Type="http://schemas.openxmlformats.org/officeDocument/2006/relationships/image" Target="../media/image3021.png"/><Relationship Id="rId73" Type="http://schemas.openxmlformats.org/officeDocument/2006/relationships/image" Target="../media/image3025.png"/><Relationship Id="rId78" Type="http://schemas.openxmlformats.org/officeDocument/2006/relationships/customXml" Target="../ink/ink3338.xml"/><Relationship Id="rId4" Type="http://schemas.openxmlformats.org/officeDocument/2006/relationships/image" Target="../media/image2432.png"/><Relationship Id="rId9" Type="http://schemas.openxmlformats.org/officeDocument/2006/relationships/image" Target="../media/image2993.png"/><Relationship Id="rId13" Type="http://schemas.openxmlformats.org/officeDocument/2006/relationships/image" Target="../media/image2995.png"/><Relationship Id="rId18" Type="http://schemas.openxmlformats.org/officeDocument/2006/relationships/customXml" Target="../ink/ink3308.xml"/><Relationship Id="rId39" Type="http://schemas.openxmlformats.org/officeDocument/2006/relationships/image" Target="../media/image3008.png"/><Relationship Id="rId34" Type="http://schemas.openxmlformats.org/officeDocument/2006/relationships/customXml" Target="../ink/ink3316.xml"/><Relationship Id="rId50" Type="http://schemas.openxmlformats.org/officeDocument/2006/relationships/customXml" Target="../ink/ink3324.xml"/><Relationship Id="rId55" Type="http://schemas.openxmlformats.org/officeDocument/2006/relationships/image" Target="../media/image3016.png"/><Relationship Id="rId76" Type="http://schemas.openxmlformats.org/officeDocument/2006/relationships/customXml" Target="../ink/ink3337.xml"/><Relationship Id="rId7" Type="http://schemas.openxmlformats.org/officeDocument/2006/relationships/image" Target="../media/image2992.png"/><Relationship Id="rId71" Type="http://schemas.openxmlformats.org/officeDocument/2006/relationships/image" Target="../media/image3024.png"/><Relationship Id="rId2" Type="http://schemas.openxmlformats.org/officeDocument/2006/relationships/notesSlide" Target="../notesSlides/notesSlide14.xml"/><Relationship Id="rId29" Type="http://schemas.openxmlformats.org/officeDocument/2006/relationships/image" Target="../media/image3003.png"/></Relationships>
</file>

<file path=ppt/slides/_rels/slide19.xml.rels><?xml version="1.0" encoding="UTF-8" standalone="yes"?>
<Relationships xmlns="http://schemas.openxmlformats.org/package/2006/relationships"><Relationship Id="rId117" Type="http://schemas.openxmlformats.org/officeDocument/2006/relationships/customXml" Target="../ink/ink3397.xml"/><Relationship Id="rId671" Type="http://schemas.openxmlformats.org/officeDocument/2006/relationships/customXml" Target="../ink/ink3675.xml"/><Relationship Id="rId769" Type="http://schemas.openxmlformats.org/officeDocument/2006/relationships/customXml" Target="../ink/ink3724.xml"/><Relationship Id="rId21" Type="http://schemas.openxmlformats.org/officeDocument/2006/relationships/image" Target="../media/image3037.png"/><Relationship Id="rId324" Type="http://schemas.openxmlformats.org/officeDocument/2006/relationships/image" Target="../media/image3186.png"/><Relationship Id="rId531" Type="http://schemas.openxmlformats.org/officeDocument/2006/relationships/image" Target="../media/image3289.png"/><Relationship Id="rId629" Type="http://schemas.openxmlformats.org/officeDocument/2006/relationships/customXml" Target="../ink/ink3654.xml"/><Relationship Id="rId170" Type="http://schemas.openxmlformats.org/officeDocument/2006/relationships/image" Target="../media/image3109.png"/><Relationship Id="rId836" Type="http://schemas.openxmlformats.org/officeDocument/2006/relationships/image" Target="../media/image3441.png"/><Relationship Id="rId268" Type="http://schemas.openxmlformats.org/officeDocument/2006/relationships/image" Target="../media/image3158.png"/><Relationship Id="rId475" Type="http://schemas.openxmlformats.org/officeDocument/2006/relationships/customXml" Target="../ink/ink3576.xml"/><Relationship Id="rId682" Type="http://schemas.openxmlformats.org/officeDocument/2006/relationships/image" Target="../media/image3364.png"/><Relationship Id="rId903" Type="http://schemas.openxmlformats.org/officeDocument/2006/relationships/image" Target="../media/image3474.png"/><Relationship Id="rId32" Type="http://schemas.openxmlformats.org/officeDocument/2006/relationships/customXml" Target="../ink/ink3353.xml"/><Relationship Id="rId128" Type="http://schemas.openxmlformats.org/officeDocument/2006/relationships/image" Target="../media/image3088.png"/><Relationship Id="rId335" Type="http://schemas.openxmlformats.org/officeDocument/2006/relationships/customXml" Target="../ink/ink3506.xml"/><Relationship Id="rId542" Type="http://schemas.openxmlformats.org/officeDocument/2006/relationships/customXml" Target="../ink/ink3610.xml"/><Relationship Id="rId181" Type="http://schemas.openxmlformats.org/officeDocument/2006/relationships/customXml" Target="../ink/ink3429.xml"/><Relationship Id="rId402" Type="http://schemas.openxmlformats.org/officeDocument/2006/relationships/image" Target="../media/image3225.png"/><Relationship Id="rId847" Type="http://schemas.openxmlformats.org/officeDocument/2006/relationships/customXml" Target="../ink/ink3763.xml"/><Relationship Id="rId279" Type="http://schemas.openxmlformats.org/officeDocument/2006/relationships/customXml" Target="../ink/ink3478.xml"/><Relationship Id="rId486" Type="http://schemas.openxmlformats.org/officeDocument/2006/relationships/customXml" Target="../ink/ink3582.xml"/><Relationship Id="rId693" Type="http://schemas.openxmlformats.org/officeDocument/2006/relationships/customXml" Target="../ink/ink3686.xml"/><Relationship Id="rId707" Type="http://schemas.openxmlformats.org/officeDocument/2006/relationships/customXml" Target="../ink/ink3693.xml"/><Relationship Id="rId914" Type="http://schemas.openxmlformats.org/officeDocument/2006/relationships/customXml" Target="../ink/ink3797.xml"/><Relationship Id="rId43" Type="http://schemas.openxmlformats.org/officeDocument/2006/relationships/image" Target="../media/image3047.png"/><Relationship Id="rId139" Type="http://schemas.openxmlformats.org/officeDocument/2006/relationships/customXml" Target="../ink/ink3408.xml"/><Relationship Id="rId346" Type="http://schemas.openxmlformats.org/officeDocument/2006/relationships/image" Target="../media/image3197.png"/><Relationship Id="rId553" Type="http://schemas.openxmlformats.org/officeDocument/2006/relationships/customXml" Target="../ink/ink3616.xml"/><Relationship Id="rId760" Type="http://schemas.openxmlformats.org/officeDocument/2006/relationships/image" Target="../media/image3403.png"/><Relationship Id="rId192" Type="http://schemas.openxmlformats.org/officeDocument/2006/relationships/image" Target="../media/image3120.png"/><Relationship Id="rId206" Type="http://schemas.openxmlformats.org/officeDocument/2006/relationships/image" Target="../media/image3127.png"/><Relationship Id="rId413" Type="http://schemas.openxmlformats.org/officeDocument/2006/relationships/customXml" Target="../ink/ink3545.xml"/><Relationship Id="rId858" Type="http://schemas.openxmlformats.org/officeDocument/2006/relationships/customXml" Target="../ink/ink3769.xml"/><Relationship Id="rId497" Type="http://schemas.openxmlformats.org/officeDocument/2006/relationships/image" Target="../media/image3272.png"/><Relationship Id="rId620" Type="http://schemas.openxmlformats.org/officeDocument/2006/relationships/image" Target="../media/image3333.png"/><Relationship Id="rId718" Type="http://schemas.openxmlformats.org/officeDocument/2006/relationships/image" Target="../media/image3382.png"/><Relationship Id="rId925" Type="http://schemas.openxmlformats.org/officeDocument/2006/relationships/image" Target="../media/image3485.png"/><Relationship Id="rId357" Type="http://schemas.openxmlformats.org/officeDocument/2006/relationships/customXml" Target="../ink/ink3517.xml"/><Relationship Id="rId54" Type="http://schemas.openxmlformats.org/officeDocument/2006/relationships/customXml" Target="../ink/ink3364.xml"/><Relationship Id="rId217" Type="http://schemas.openxmlformats.org/officeDocument/2006/relationships/customXml" Target="../ink/ink3447.xml"/><Relationship Id="rId564" Type="http://schemas.openxmlformats.org/officeDocument/2006/relationships/image" Target="../media/image3305.png"/><Relationship Id="rId771" Type="http://schemas.openxmlformats.org/officeDocument/2006/relationships/customXml" Target="../ink/ink3725.xml"/><Relationship Id="rId869" Type="http://schemas.openxmlformats.org/officeDocument/2006/relationships/image" Target="../media/image3457.png"/><Relationship Id="rId424" Type="http://schemas.openxmlformats.org/officeDocument/2006/relationships/image" Target="../media/image3236.png"/><Relationship Id="rId631" Type="http://schemas.openxmlformats.org/officeDocument/2006/relationships/customXml" Target="../ink/ink3655.xml"/><Relationship Id="rId729" Type="http://schemas.openxmlformats.org/officeDocument/2006/relationships/customXml" Target="../ink/ink3704.xml"/><Relationship Id="rId270" Type="http://schemas.openxmlformats.org/officeDocument/2006/relationships/image" Target="../media/image3159.png"/><Relationship Id="rId936" Type="http://schemas.openxmlformats.org/officeDocument/2006/relationships/customXml" Target="../ink/ink3808.xml"/><Relationship Id="rId65" Type="http://schemas.openxmlformats.org/officeDocument/2006/relationships/customXml" Target="../ink/ink3370.xml"/><Relationship Id="rId130" Type="http://schemas.openxmlformats.org/officeDocument/2006/relationships/image" Target="../media/image3089.png"/><Relationship Id="rId368" Type="http://schemas.openxmlformats.org/officeDocument/2006/relationships/image" Target="../media/image3208.png"/><Relationship Id="rId575" Type="http://schemas.openxmlformats.org/officeDocument/2006/relationships/customXml" Target="../ink/ink3627.xml"/><Relationship Id="rId782" Type="http://schemas.openxmlformats.org/officeDocument/2006/relationships/image" Target="../media/image3414.png"/><Relationship Id="rId228" Type="http://schemas.openxmlformats.org/officeDocument/2006/relationships/image" Target="../media/image3138.png"/><Relationship Id="rId435" Type="http://schemas.openxmlformats.org/officeDocument/2006/relationships/customXml" Target="../ink/ink3556.xml"/><Relationship Id="rId642" Type="http://schemas.openxmlformats.org/officeDocument/2006/relationships/image" Target="../media/image3344.png"/><Relationship Id="rId281" Type="http://schemas.openxmlformats.org/officeDocument/2006/relationships/customXml" Target="../ink/ink3479.xml"/><Relationship Id="rId502" Type="http://schemas.openxmlformats.org/officeDocument/2006/relationships/customXml" Target="../ink/ink3590.xml"/><Relationship Id="rId947" Type="http://schemas.openxmlformats.org/officeDocument/2006/relationships/image" Target="../media/image3496.png"/><Relationship Id="rId76" Type="http://schemas.openxmlformats.org/officeDocument/2006/relationships/customXml" Target="../ink/ink3376.xml"/><Relationship Id="rId141" Type="http://schemas.openxmlformats.org/officeDocument/2006/relationships/customXml" Target="../ink/ink3409.xml"/><Relationship Id="rId379" Type="http://schemas.openxmlformats.org/officeDocument/2006/relationships/customXml" Target="../ink/ink3528.xml"/><Relationship Id="rId586" Type="http://schemas.openxmlformats.org/officeDocument/2006/relationships/image" Target="../media/image3316.png"/><Relationship Id="rId793" Type="http://schemas.openxmlformats.org/officeDocument/2006/relationships/customXml" Target="../ink/ink3736.xml"/><Relationship Id="rId807" Type="http://schemas.openxmlformats.org/officeDocument/2006/relationships/customXml" Target="../ink/ink3743.xml"/><Relationship Id="rId7" Type="http://schemas.openxmlformats.org/officeDocument/2006/relationships/image" Target="../media/image3030.png"/><Relationship Id="rId239" Type="http://schemas.openxmlformats.org/officeDocument/2006/relationships/customXml" Target="../ink/ink3458.xml"/><Relationship Id="rId446" Type="http://schemas.openxmlformats.org/officeDocument/2006/relationships/image" Target="../media/image3247.png"/><Relationship Id="rId653" Type="http://schemas.openxmlformats.org/officeDocument/2006/relationships/customXml" Target="../ink/ink3666.xml"/><Relationship Id="rId292" Type="http://schemas.openxmlformats.org/officeDocument/2006/relationships/image" Target="../media/image3170.png"/><Relationship Id="rId306" Type="http://schemas.openxmlformats.org/officeDocument/2006/relationships/image" Target="../media/image3177.png"/><Relationship Id="rId860" Type="http://schemas.openxmlformats.org/officeDocument/2006/relationships/customXml" Target="../ink/ink3770.xml"/><Relationship Id="rId958" Type="http://schemas.openxmlformats.org/officeDocument/2006/relationships/customXml" Target="../ink/ink3819.xml"/><Relationship Id="rId87" Type="http://schemas.openxmlformats.org/officeDocument/2006/relationships/customXml" Target="../ink/ink3382.xml"/><Relationship Id="rId513" Type="http://schemas.openxmlformats.org/officeDocument/2006/relationships/image" Target="../media/image3280.png"/><Relationship Id="rId597" Type="http://schemas.openxmlformats.org/officeDocument/2006/relationships/customXml" Target="../ink/ink3638.xml"/><Relationship Id="rId720" Type="http://schemas.openxmlformats.org/officeDocument/2006/relationships/image" Target="../media/image3383.png"/><Relationship Id="rId818" Type="http://schemas.openxmlformats.org/officeDocument/2006/relationships/image" Target="../media/image3432.png"/><Relationship Id="rId152" Type="http://schemas.openxmlformats.org/officeDocument/2006/relationships/image" Target="../media/image3100.png"/><Relationship Id="rId457" Type="http://schemas.openxmlformats.org/officeDocument/2006/relationships/customXml" Target="../ink/ink3567.xml"/><Relationship Id="rId664" Type="http://schemas.openxmlformats.org/officeDocument/2006/relationships/image" Target="../media/image3355.png"/><Relationship Id="rId871" Type="http://schemas.openxmlformats.org/officeDocument/2006/relationships/image" Target="../media/image3458.png"/><Relationship Id="rId14" Type="http://schemas.openxmlformats.org/officeDocument/2006/relationships/customXml" Target="../ink/ink3344.xml"/><Relationship Id="rId317" Type="http://schemas.openxmlformats.org/officeDocument/2006/relationships/customXml" Target="../ink/ink3497.xml"/><Relationship Id="rId524" Type="http://schemas.openxmlformats.org/officeDocument/2006/relationships/customXml" Target="../ink/ink3601.xml"/><Relationship Id="rId731" Type="http://schemas.openxmlformats.org/officeDocument/2006/relationships/customXml" Target="../ink/ink3705.xml"/><Relationship Id="rId98" Type="http://schemas.openxmlformats.org/officeDocument/2006/relationships/image" Target="../media/image3073.png"/><Relationship Id="rId163" Type="http://schemas.openxmlformats.org/officeDocument/2006/relationships/customXml" Target="../ink/ink3420.xml"/><Relationship Id="rId370" Type="http://schemas.openxmlformats.org/officeDocument/2006/relationships/image" Target="../media/image3209.png"/><Relationship Id="rId829" Type="http://schemas.openxmlformats.org/officeDocument/2006/relationships/customXml" Target="../ink/ink3754.xml"/><Relationship Id="rId230" Type="http://schemas.openxmlformats.org/officeDocument/2006/relationships/image" Target="../media/image3139.png"/><Relationship Id="rId468" Type="http://schemas.openxmlformats.org/officeDocument/2006/relationships/image" Target="../media/image3258.png"/><Relationship Id="rId675" Type="http://schemas.openxmlformats.org/officeDocument/2006/relationships/customXml" Target="../ink/ink3677.xml"/><Relationship Id="rId882" Type="http://schemas.openxmlformats.org/officeDocument/2006/relationships/customXml" Target="../ink/ink3781.xml"/><Relationship Id="rId25" Type="http://schemas.openxmlformats.org/officeDocument/2006/relationships/image" Target="../media/image1906.png"/><Relationship Id="rId328" Type="http://schemas.openxmlformats.org/officeDocument/2006/relationships/image" Target="../media/image3188.png"/><Relationship Id="rId535" Type="http://schemas.openxmlformats.org/officeDocument/2006/relationships/image" Target="../media/image3291.png"/><Relationship Id="rId742" Type="http://schemas.openxmlformats.org/officeDocument/2006/relationships/image" Target="../media/image3394.png"/><Relationship Id="rId174" Type="http://schemas.openxmlformats.org/officeDocument/2006/relationships/image" Target="../media/image3111.png"/><Relationship Id="rId381" Type="http://schemas.openxmlformats.org/officeDocument/2006/relationships/customXml" Target="../ink/ink3529.xml"/><Relationship Id="rId602" Type="http://schemas.openxmlformats.org/officeDocument/2006/relationships/image" Target="../media/image3324.png"/><Relationship Id="rId241" Type="http://schemas.openxmlformats.org/officeDocument/2006/relationships/customXml" Target="../ink/ink3459.xml"/><Relationship Id="rId479" Type="http://schemas.openxmlformats.org/officeDocument/2006/relationships/customXml" Target="../ink/ink3578.xml"/><Relationship Id="rId686" Type="http://schemas.openxmlformats.org/officeDocument/2006/relationships/image" Target="../media/image3366.png"/><Relationship Id="rId893" Type="http://schemas.openxmlformats.org/officeDocument/2006/relationships/image" Target="../media/image3469.png"/><Relationship Id="rId907" Type="http://schemas.openxmlformats.org/officeDocument/2006/relationships/image" Target="../media/image3476.png"/><Relationship Id="rId36" Type="http://schemas.openxmlformats.org/officeDocument/2006/relationships/customXml" Target="../ink/ink3355.xml"/><Relationship Id="rId339" Type="http://schemas.openxmlformats.org/officeDocument/2006/relationships/customXml" Target="../ink/ink3508.xml"/><Relationship Id="rId546" Type="http://schemas.openxmlformats.org/officeDocument/2006/relationships/customXml" Target="../ink/ink3612.xml"/><Relationship Id="rId753" Type="http://schemas.openxmlformats.org/officeDocument/2006/relationships/customXml" Target="../ink/ink3716.xml"/><Relationship Id="rId101" Type="http://schemas.openxmlformats.org/officeDocument/2006/relationships/customXml" Target="../ink/ink3389.xml"/><Relationship Id="rId185" Type="http://schemas.openxmlformats.org/officeDocument/2006/relationships/customXml" Target="../ink/ink3431.xml"/><Relationship Id="rId406" Type="http://schemas.openxmlformats.org/officeDocument/2006/relationships/image" Target="../media/image3227.png"/><Relationship Id="rId960" Type="http://schemas.openxmlformats.org/officeDocument/2006/relationships/customXml" Target="../ink/ink3820.xml"/><Relationship Id="rId392" Type="http://schemas.openxmlformats.org/officeDocument/2006/relationships/image" Target="../media/image3220.png"/><Relationship Id="rId613" Type="http://schemas.openxmlformats.org/officeDocument/2006/relationships/customXml" Target="../ink/ink3646.xml"/><Relationship Id="rId697" Type="http://schemas.openxmlformats.org/officeDocument/2006/relationships/customXml" Target="../ink/ink3688.xml"/><Relationship Id="rId820" Type="http://schemas.openxmlformats.org/officeDocument/2006/relationships/image" Target="../media/image3433.png"/><Relationship Id="rId918" Type="http://schemas.openxmlformats.org/officeDocument/2006/relationships/customXml" Target="../ink/ink3799.xml"/><Relationship Id="rId252" Type="http://schemas.openxmlformats.org/officeDocument/2006/relationships/image" Target="../media/image3150.png"/><Relationship Id="rId47" Type="http://schemas.openxmlformats.org/officeDocument/2006/relationships/image" Target="../media/image3049.png"/><Relationship Id="rId112" Type="http://schemas.openxmlformats.org/officeDocument/2006/relationships/image" Target="../media/image3080.png"/><Relationship Id="rId557" Type="http://schemas.openxmlformats.org/officeDocument/2006/relationships/customXml" Target="../ink/ink3618.xml"/><Relationship Id="rId764" Type="http://schemas.openxmlformats.org/officeDocument/2006/relationships/image" Target="../media/image3405.png"/><Relationship Id="rId196" Type="http://schemas.openxmlformats.org/officeDocument/2006/relationships/image" Target="../media/image3122.png"/><Relationship Id="rId417" Type="http://schemas.openxmlformats.org/officeDocument/2006/relationships/customXml" Target="../ink/ink3547.xml"/><Relationship Id="rId624" Type="http://schemas.openxmlformats.org/officeDocument/2006/relationships/image" Target="../media/image3335.png"/><Relationship Id="rId831" Type="http://schemas.openxmlformats.org/officeDocument/2006/relationships/customXml" Target="../ink/ink3755.xml"/><Relationship Id="rId263" Type="http://schemas.openxmlformats.org/officeDocument/2006/relationships/customXml" Target="../ink/ink3470.xml"/><Relationship Id="rId470" Type="http://schemas.openxmlformats.org/officeDocument/2006/relationships/image" Target="../media/image3259.png"/><Relationship Id="rId929" Type="http://schemas.openxmlformats.org/officeDocument/2006/relationships/image" Target="../media/image3487.png"/><Relationship Id="rId58" Type="http://schemas.openxmlformats.org/officeDocument/2006/relationships/customXml" Target="../ink/ink3366.xml"/><Relationship Id="rId123" Type="http://schemas.openxmlformats.org/officeDocument/2006/relationships/customXml" Target="../ink/ink3400.xml"/><Relationship Id="rId330" Type="http://schemas.openxmlformats.org/officeDocument/2006/relationships/image" Target="../media/image3189.png"/><Relationship Id="rId568" Type="http://schemas.openxmlformats.org/officeDocument/2006/relationships/image" Target="../media/image3307.png"/><Relationship Id="rId775" Type="http://schemas.openxmlformats.org/officeDocument/2006/relationships/customXml" Target="../ink/ink3727.xml"/><Relationship Id="rId428" Type="http://schemas.openxmlformats.org/officeDocument/2006/relationships/image" Target="../media/image3238.png"/><Relationship Id="rId635" Type="http://schemas.openxmlformats.org/officeDocument/2006/relationships/customXml" Target="../ink/ink3657.xml"/><Relationship Id="rId842" Type="http://schemas.openxmlformats.org/officeDocument/2006/relationships/image" Target="../media/image3444.png"/><Relationship Id="rId274" Type="http://schemas.openxmlformats.org/officeDocument/2006/relationships/image" Target="../media/image3161.png"/><Relationship Id="rId481" Type="http://schemas.openxmlformats.org/officeDocument/2006/relationships/image" Target="../media/image3264.png"/><Relationship Id="rId702" Type="http://schemas.openxmlformats.org/officeDocument/2006/relationships/image" Target="../media/image3374.png"/><Relationship Id="rId69" Type="http://schemas.openxmlformats.org/officeDocument/2006/relationships/customXml" Target="../ink/ink3372.xml"/><Relationship Id="rId134" Type="http://schemas.openxmlformats.org/officeDocument/2006/relationships/image" Target="../media/image3091.png"/><Relationship Id="rId579" Type="http://schemas.openxmlformats.org/officeDocument/2006/relationships/customXml" Target="../ink/ink3629.xml"/><Relationship Id="rId786" Type="http://schemas.openxmlformats.org/officeDocument/2006/relationships/image" Target="../media/image3416.png"/><Relationship Id="rId341" Type="http://schemas.openxmlformats.org/officeDocument/2006/relationships/customXml" Target="../ink/ink3509.xml"/><Relationship Id="rId439" Type="http://schemas.openxmlformats.org/officeDocument/2006/relationships/customXml" Target="../ink/ink3558.xml"/><Relationship Id="rId646" Type="http://schemas.openxmlformats.org/officeDocument/2006/relationships/image" Target="../media/image3346.png"/><Relationship Id="rId201" Type="http://schemas.openxmlformats.org/officeDocument/2006/relationships/customXml" Target="../ink/ink3439.xml"/><Relationship Id="rId285" Type="http://schemas.openxmlformats.org/officeDocument/2006/relationships/customXml" Target="../ink/ink3481.xml"/><Relationship Id="rId506" Type="http://schemas.openxmlformats.org/officeDocument/2006/relationships/customXml" Target="../ink/ink3592.xml"/><Relationship Id="rId853" Type="http://schemas.openxmlformats.org/officeDocument/2006/relationships/image" Target="../media/image3449.png"/><Relationship Id="rId492" Type="http://schemas.openxmlformats.org/officeDocument/2006/relationships/customXml" Target="../ink/ink3585.xml"/><Relationship Id="rId713" Type="http://schemas.openxmlformats.org/officeDocument/2006/relationships/customXml" Target="../ink/ink3696.xml"/><Relationship Id="rId797" Type="http://schemas.openxmlformats.org/officeDocument/2006/relationships/customXml" Target="../ink/ink3738.xml"/><Relationship Id="rId920" Type="http://schemas.openxmlformats.org/officeDocument/2006/relationships/customXml" Target="../ink/ink3800.xml"/><Relationship Id="rId145" Type="http://schemas.openxmlformats.org/officeDocument/2006/relationships/customXml" Target="../ink/ink3411.xml"/><Relationship Id="rId352" Type="http://schemas.openxmlformats.org/officeDocument/2006/relationships/image" Target="../media/image3200.png"/><Relationship Id="rId212" Type="http://schemas.openxmlformats.org/officeDocument/2006/relationships/image" Target="../media/image3130.png"/><Relationship Id="rId657" Type="http://schemas.openxmlformats.org/officeDocument/2006/relationships/customXml" Target="../ink/ink3668.xml"/><Relationship Id="rId864" Type="http://schemas.openxmlformats.org/officeDocument/2006/relationships/customXml" Target="../ink/ink3772.xml"/><Relationship Id="rId296" Type="http://schemas.openxmlformats.org/officeDocument/2006/relationships/image" Target="../media/image3172.png"/><Relationship Id="rId517" Type="http://schemas.openxmlformats.org/officeDocument/2006/relationships/image" Target="../media/image3282.png"/><Relationship Id="rId724" Type="http://schemas.openxmlformats.org/officeDocument/2006/relationships/image" Target="../media/image3385.png"/><Relationship Id="rId931" Type="http://schemas.openxmlformats.org/officeDocument/2006/relationships/image" Target="../media/image3488.png"/><Relationship Id="rId60" Type="http://schemas.openxmlformats.org/officeDocument/2006/relationships/image" Target="../media/image3055.png"/><Relationship Id="rId156" Type="http://schemas.openxmlformats.org/officeDocument/2006/relationships/image" Target="../media/image3102.png"/><Relationship Id="rId363" Type="http://schemas.openxmlformats.org/officeDocument/2006/relationships/customXml" Target="../ink/ink3520.xml"/><Relationship Id="rId570" Type="http://schemas.openxmlformats.org/officeDocument/2006/relationships/image" Target="../media/image3308.png"/><Relationship Id="rId223" Type="http://schemas.openxmlformats.org/officeDocument/2006/relationships/customXml" Target="../ink/ink3450.xml"/><Relationship Id="rId430" Type="http://schemas.openxmlformats.org/officeDocument/2006/relationships/image" Target="../media/image3239.png"/><Relationship Id="rId668" Type="http://schemas.openxmlformats.org/officeDocument/2006/relationships/image" Target="../media/image3357.png"/><Relationship Id="rId875" Type="http://schemas.openxmlformats.org/officeDocument/2006/relationships/image" Target="../media/image3460.png"/><Relationship Id="rId18" Type="http://schemas.openxmlformats.org/officeDocument/2006/relationships/customXml" Target="../ink/ink3346.xml"/><Relationship Id="rId528" Type="http://schemas.openxmlformats.org/officeDocument/2006/relationships/customXml" Target="../ink/ink3603.xml"/><Relationship Id="rId735" Type="http://schemas.openxmlformats.org/officeDocument/2006/relationships/customXml" Target="../ink/ink3707.xml"/><Relationship Id="rId942" Type="http://schemas.openxmlformats.org/officeDocument/2006/relationships/customXml" Target="../ink/ink3811.xml"/><Relationship Id="rId167" Type="http://schemas.openxmlformats.org/officeDocument/2006/relationships/customXml" Target="../ink/ink3422.xml"/><Relationship Id="rId374" Type="http://schemas.openxmlformats.org/officeDocument/2006/relationships/image" Target="../media/image3211.png"/><Relationship Id="rId581" Type="http://schemas.openxmlformats.org/officeDocument/2006/relationships/customXml" Target="../ink/ink3630.xml"/><Relationship Id="rId71" Type="http://schemas.openxmlformats.org/officeDocument/2006/relationships/customXml" Target="../ink/ink3373.xml"/><Relationship Id="rId234" Type="http://schemas.openxmlformats.org/officeDocument/2006/relationships/image" Target="../media/image3141.png"/><Relationship Id="rId679" Type="http://schemas.openxmlformats.org/officeDocument/2006/relationships/customXml" Target="../ink/ink3679.xml"/><Relationship Id="rId802" Type="http://schemas.openxmlformats.org/officeDocument/2006/relationships/image" Target="../media/image3424.png"/><Relationship Id="rId886" Type="http://schemas.openxmlformats.org/officeDocument/2006/relationships/customXml" Target="../ink/ink3783.xml"/><Relationship Id="rId2" Type="http://schemas.openxmlformats.org/officeDocument/2006/relationships/notesSlide" Target="../notesSlides/notesSlide15.xml"/><Relationship Id="rId29" Type="http://schemas.openxmlformats.org/officeDocument/2006/relationships/image" Target="../media/image3040.png"/><Relationship Id="rId441" Type="http://schemas.openxmlformats.org/officeDocument/2006/relationships/customXml" Target="../ink/ink3559.xml"/><Relationship Id="rId539" Type="http://schemas.openxmlformats.org/officeDocument/2006/relationships/image" Target="../media/image3293.png"/><Relationship Id="rId746" Type="http://schemas.openxmlformats.org/officeDocument/2006/relationships/image" Target="../media/image3396.png"/><Relationship Id="rId178" Type="http://schemas.openxmlformats.org/officeDocument/2006/relationships/image" Target="../media/image3113.png"/><Relationship Id="rId301" Type="http://schemas.openxmlformats.org/officeDocument/2006/relationships/customXml" Target="../ink/ink3489.xml"/><Relationship Id="rId953" Type="http://schemas.openxmlformats.org/officeDocument/2006/relationships/image" Target="../media/image3499.png"/><Relationship Id="rId82" Type="http://schemas.openxmlformats.org/officeDocument/2006/relationships/image" Target="../media/image3065.png"/><Relationship Id="rId385" Type="http://schemas.openxmlformats.org/officeDocument/2006/relationships/customXml" Target="../ink/ink3531.xml"/><Relationship Id="rId592" Type="http://schemas.openxmlformats.org/officeDocument/2006/relationships/image" Target="../media/image3319.png"/><Relationship Id="rId606" Type="http://schemas.openxmlformats.org/officeDocument/2006/relationships/image" Target="../media/image3326.png"/><Relationship Id="rId813" Type="http://schemas.openxmlformats.org/officeDocument/2006/relationships/customXml" Target="../ink/ink3746.xml"/><Relationship Id="rId245" Type="http://schemas.openxmlformats.org/officeDocument/2006/relationships/customXml" Target="../ink/ink3461.xml"/><Relationship Id="rId452" Type="http://schemas.openxmlformats.org/officeDocument/2006/relationships/image" Target="../media/image3250.png"/><Relationship Id="rId897" Type="http://schemas.openxmlformats.org/officeDocument/2006/relationships/image" Target="../media/image3471.png"/><Relationship Id="rId105" Type="http://schemas.openxmlformats.org/officeDocument/2006/relationships/customXml" Target="../ink/ink3391.xml"/><Relationship Id="rId312" Type="http://schemas.openxmlformats.org/officeDocument/2006/relationships/image" Target="../media/image3180.png"/><Relationship Id="rId757" Type="http://schemas.openxmlformats.org/officeDocument/2006/relationships/customXml" Target="../ink/ink3718.xml"/><Relationship Id="rId93" Type="http://schemas.openxmlformats.org/officeDocument/2006/relationships/customXml" Target="../ink/ink3385.xml"/><Relationship Id="rId189" Type="http://schemas.openxmlformats.org/officeDocument/2006/relationships/customXml" Target="../ink/ink3433.xml"/><Relationship Id="rId396" Type="http://schemas.openxmlformats.org/officeDocument/2006/relationships/image" Target="../media/image3222.png"/><Relationship Id="rId617" Type="http://schemas.openxmlformats.org/officeDocument/2006/relationships/customXml" Target="../ink/ink3648.xml"/><Relationship Id="rId824" Type="http://schemas.openxmlformats.org/officeDocument/2006/relationships/image" Target="../media/image3435.png"/><Relationship Id="rId256" Type="http://schemas.openxmlformats.org/officeDocument/2006/relationships/image" Target="../media/image3152.png"/><Relationship Id="rId463" Type="http://schemas.openxmlformats.org/officeDocument/2006/relationships/customXml" Target="../ink/ink3570.xml"/><Relationship Id="rId670" Type="http://schemas.openxmlformats.org/officeDocument/2006/relationships/image" Target="../media/image3358.png"/><Relationship Id="rId116" Type="http://schemas.openxmlformats.org/officeDocument/2006/relationships/image" Target="../media/image3082.png"/><Relationship Id="rId323" Type="http://schemas.openxmlformats.org/officeDocument/2006/relationships/customXml" Target="../ink/ink3500.xml"/><Relationship Id="rId530" Type="http://schemas.openxmlformats.org/officeDocument/2006/relationships/customXml" Target="../ink/ink3604.xml"/><Relationship Id="rId768" Type="http://schemas.openxmlformats.org/officeDocument/2006/relationships/image" Target="../media/image3407.png"/><Relationship Id="rId20" Type="http://schemas.openxmlformats.org/officeDocument/2006/relationships/customXml" Target="../ink/ink3347.xml"/><Relationship Id="rId628" Type="http://schemas.openxmlformats.org/officeDocument/2006/relationships/image" Target="../media/image3337.png"/><Relationship Id="rId835" Type="http://schemas.openxmlformats.org/officeDocument/2006/relationships/customXml" Target="../ink/ink3757.xml"/><Relationship Id="rId267" Type="http://schemas.openxmlformats.org/officeDocument/2006/relationships/customXml" Target="../ink/ink3472.xml"/><Relationship Id="rId474" Type="http://schemas.openxmlformats.org/officeDocument/2006/relationships/image" Target="../media/image3261.png"/><Relationship Id="rId127" Type="http://schemas.openxmlformats.org/officeDocument/2006/relationships/customXml" Target="../ink/ink3402.xml"/><Relationship Id="rId681" Type="http://schemas.openxmlformats.org/officeDocument/2006/relationships/customXml" Target="../ink/ink3680.xml"/><Relationship Id="rId779" Type="http://schemas.openxmlformats.org/officeDocument/2006/relationships/customXml" Target="../ink/ink3729.xml"/><Relationship Id="rId902" Type="http://schemas.openxmlformats.org/officeDocument/2006/relationships/customXml" Target="../ink/ink3791.xml"/><Relationship Id="rId31" Type="http://schemas.openxmlformats.org/officeDocument/2006/relationships/image" Target="../media/image3041.png"/><Relationship Id="rId334" Type="http://schemas.openxmlformats.org/officeDocument/2006/relationships/image" Target="../media/image3191.png"/><Relationship Id="rId541" Type="http://schemas.openxmlformats.org/officeDocument/2006/relationships/image" Target="../media/image3294.png"/><Relationship Id="rId639" Type="http://schemas.openxmlformats.org/officeDocument/2006/relationships/customXml" Target="../ink/ink3659.xml"/><Relationship Id="rId180" Type="http://schemas.openxmlformats.org/officeDocument/2006/relationships/image" Target="../media/image3114.png"/><Relationship Id="rId278" Type="http://schemas.openxmlformats.org/officeDocument/2006/relationships/image" Target="../media/image3163.png"/><Relationship Id="rId401" Type="http://schemas.openxmlformats.org/officeDocument/2006/relationships/customXml" Target="../ink/ink3539.xml"/><Relationship Id="rId846" Type="http://schemas.openxmlformats.org/officeDocument/2006/relationships/image" Target="../media/image3446.png"/><Relationship Id="rId485" Type="http://schemas.openxmlformats.org/officeDocument/2006/relationships/image" Target="../media/image3266.png"/><Relationship Id="rId692" Type="http://schemas.openxmlformats.org/officeDocument/2006/relationships/image" Target="../media/image3369.png"/><Relationship Id="rId706" Type="http://schemas.openxmlformats.org/officeDocument/2006/relationships/image" Target="../media/image3376.png"/><Relationship Id="rId913" Type="http://schemas.openxmlformats.org/officeDocument/2006/relationships/image" Target="../media/image3479.png"/><Relationship Id="rId42" Type="http://schemas.openxmlformats.org/officeDocument/2006/relationships/customXml" Target="../ink/ink3358.xml"/><Relationship Id="rId138" Type="http://schemas.openxmlformats.org/officeDocument/2006/relationships/image" Target="../media/image3093.png"/><Relationship Id="rId345" Type="http://schemas.openxmlformats.org/officeDocument/2006/relationships/customXml" Target="../ink/ink3511.xml"/><Relationship Id="rId552" Type="http://schemas.openxmlformats.org/officeDocument/2006/relationships/image" Target="../media/image3299.png"/><Relationship Id="rId191" Type="http://schemas.openxmlformats.org/officeDocument/2006/relationships/customXml" Target="../ink/ink3434.xml"/><Relationship Id="rId205" Type="http://schemas.openxmlformats.org/officeDocument/2006/relationships/customXml" Target="../ink/ink3441.xml"/><Relationship Id="rId412" Type="http://schemas.openxmlformats.org/officeDocument/2006/relationships/image" Target="../media/image3230.png"/><Relationship Id="rId857" Type="http://schemas.openxmlformats.org/officeDocument/2006/relationships/image" Target="../media/image3451.png"/><Relationship Id="rId289" Type="http://schemas.openxmlformats.org/officeDocument/2006/relationships/customXml" Target="../ink/ink3483.xml"/><Relationship Id="rId496" Type="http://schemas.openxmlformats.org/officeDocument/2006/relationships/customXml" Target="../ink/ink3587.xml"/><Relationship Id="rId717" Type="http://schemas.openxmlformats.org/officeDocument/2006/relationships/customXml" Target="../ink/ink3698.xml"/><Relationship Id="rId924" Type="http://schemas.openxmlformats.org/officeDocument/2006/relationships/customXml" Target="../ink/ink3802.xml"/><Relationship Id="rId53" Type="http://schemas.openxmlformats.org/officeDocument/2006/relationships/image" Target="../media/image3052.png"/><Relationship Id="rId149" Type="http://schemas.openxmlformats.org/officeDocument/2006/relationships/customXml" Target="../ink/ink3413.xml"/><Relationship Id="rId356" Type="http://schemas.openxmlformats.org/officeDocument/2006/relationships/image" Target="../media/image3202.png"/><Relationship Id="rId563" Type="http://schemas.openxmlformats.org/officeDocument/2006/relationships/customXml" Target="../ink/ink3621.xml"/><Relationship Id="rId770" Type="http://schemas.openxmlformats.org/officeDocument/2006/relationships/image" Target="../media/image3408.png"/><Relationship Id="rId216" Type="http://schemas.openxmlformats.org/officeDocument/2006/relationships/image" Target="../media/image3132.png"/><Relationship Id="rId423" Type="http://schemas.openxmlformats.org/officeDocument/2006/relationships/customXml" Target="../ink/ink3550.xml"/><Relationship Id="rId868" Type="http://schemas.openxmlformats.org/officeDocument/2006/relationships/customXml" Target="../ink/ink3774.xml"/><Relationship Id="rId630" Type="http://schemas.openxmlformats.org/officeDocument/2006/relationships/image" Target="../media/image3338.png"/><Relationship Id="rId728" Type="http://schemas.openxmlformats.org/officeDocument/2006/relationships/image" Target="../media/image3387.png"/><Relationship Id="rId935" Type="http://schemas.openxmlformats.org/officeDocument/2006/relationships/image" Target="../media/image3490.png"/><Relationship Id="rId64" Type="http://schemas.openxmlformats.org/officeDocument/2006/relationships/image" Target="../media/image3057.png"/><Relationship Id="rId367" Type="http://schemas.openxmlformats.org/officeDocument/2006/relationships/customXml" Target="../ink/ink3522.xml"/><Relationship Id="rId574" Type="http://schemas.openxmlformats.org/officeDocument/2006/relationships/image" Target="../media/image3310.png"/><Relationship Id="rId227" Type="http://schemas.openxmlformats.org/officeDocument/2006/relationships/customXml" Target="../ink/ink3452.xml"/><Relationship Id="rId781" Type="http://schemas.openxmlformats.org/officeDocument/2006/relationships/customXml" Target="../ink/ink3730.xml"/><Relationship Id="rId879" Type="http://schemas.openxmlformats.org/officeDocument/2006/relationships/image" Target="../media/image3462.png"/><Relationship Id="rId434" Type="http://schemas.openxmlformats.org/officeDocument/2006/relationships/image" Target="../media/image3241.png"/><Relationship Id="rId641" Type="http://schemas.openxmlformats.org/officeDocument/2006/relationships/customXml" Target="../ink/ink3660.xml"/><Relationship Id="rId739" Type="http://schemas.openxmlformats.org/officeDocument/2006/relationships/customXml" Target="../ink/ink3709.xml"/><Relationship Id="rId280" Type="http://schemas.openxmlformats.org/officeDocument/2006/relationships/image" Target="../media/image3164.png"/><Relationship Id="rId501" Type="http://schemas.openxmlformats.org/officeDocument/2006/relationships/image" Target="../media/image3274.png"/><Relationship Id="rId946" Type="http://schemas.openxmlformats.org/officeDocument/2006/relationships/customXml" Target="../ink/ink3813.xml"/><Relationship Id="rId75" Type="http://schemas.openxmlformats.org/officeDocument/2006/relationships/image" Target="../media/image3062.png"/><Relationship Id="rId140" Type="http://schemas.openxmlformats.org/officeDocument/2006/relationships/image" Target="../media/image3094.png"/><Relationship Id="rId378" Type="http://schemas.openxmlformats.org/officeDocument/2006/relationships/image" Target="../media/image3213.png"/><Relationship Id="rId585" Type="http://schemas.openxmlformats.org/officeDocument/2006/relationships/customXml" Target="../ink/ink3632.xml"/><Relationship Id="rId792" Type="http://schemas.openxmlformats.org/officeDocument/2006/relationships/image" Target="../media/image3419.png"/><Relationship Id="rId806" Type="http://schemas.openxmlformats.org/officeDocument/2006/relationships/image" Target="../media/image3426.png"/><Relationship Id="rId6" Type="http://schemas.openxmlformats.org/officeDocument/2006/relationships/customXml" Target="../ink/ink3340.xml"/><Relationship Id="rId238" Type="http://schemas.openxmlformats.org/officeDocument/2006/relationships/image" Target="../media/image3143.png"/><Relationship Id="rId445" Type="http://schemas.openxmlformats.org/officeDocument/2006/relationships/customXml" Target="../ink/ink3561.xml"/><Relationship Id="rId652" Type="http://schemas.openxmlformats.org/officeDocument/2006/relationships/image" Target="../media/image3349.png"/><Relationship Id="rId291" Type="http://schemas.openxmlformats.org/officeDocument/2006/relationships/customXml" Target="../ink/ink3484.xml"/><Relationship Id="rId305" Type="http://schemas.openxmlformats.org/officeDocument/2006/relationships/customXml" Target="../ink/ink3491.xml"/><Relationship Id="rId512" Type="http://schemas.openxmlformats.org/officeDocument/2006/relationships/customXml" Target="../ink/ink3595.xml"/><Relationship Id="rId957" Type="http://schemas.openxmlformats.org/officeDocument/2006/relationships/image" Target="../media/image3501.png"/><Relationship Id="rId86" Type="http://schemas.openxmlformats.org/officeDocument/2006/relationships/image" Target="../media/image3067.png"/><Relationship Id="rId151" Type="http://schemas.openxmlformats.org/officeDocument/2006/relationships/customXml" Target="../ink/ink3414.xml"/><Relationship Id="rId389" Type="http://schemas.openxmlformats.org/officeDocument/2006/relationships/customXml" Target="../ink/ink3533.xml"/><Relationship Id="rId596" Type="http://schemas.openxmlformats.org/officeDocument/2006/relationships/image" Target="../media/image3321.png"/><Relationship Id="rId817" Type="http://schemas.openxmlformats.org/officeDocument/2006/relationships/customXml" Target="../ink/ink3748.xml"/><Relationship Id="rId249" Type="http://schemas.openxmlformats.org/officeDocument/2006/relationships/customXml" Target="../ink/ink3463.xml"/><Relationship Id="rId456" Type="http://schemas.openxmlformats.org/officeDocument/2006/relationships/image" Target="../media/image3252.png"/><Relationship Id="rId663" Type="http://schemas.openxmlformats.org/officeDocument/2006/relationships/customXml" Target="../ink/ink3671.xml"/><Relationship Id="rId870" Type="http://schemas.openxmlformats.org/officeDocument/2006/relationships/customXml" Target="../ink/ink3775.xml"/><Relationship Id="rId13" Type="http://schemas.openxmlformats.org/officeDocument/2006/relationships/image" Target="../media/image3033.png"/><Relationship Id="rId109" Type="http://schemas.openxmlformats.org/officeDocument/2006/relationships/customXml" Target="../ink/ink3393.xml"/><Relationship Id="rId316" Type="http://schemas.openxmlformats.org/officeDocument/2006/relationships/image" Target="../media/image3182.png"/><Relationship Id="rId523" Type="http://schemas.openxmlformats.org/officeDocument/2006/relationships/image" Target="../media/image3285.png"/><Relationship Id="rId97" Type="http://schemas.openxmlformats.org/officeDocument/2006/relationships/customXml" Target="../ink/ink3387.xml"/><Relationship Id="rId730" Type="http://schemas.openxmlformats.org/officeDocument/2006/relationships/image" Target="../media/image3388.png"/><Relationship Id="rId828" Type="http://schemas.openxmlformats.org/officeDocument/2006/relationships/image" Target="../media/image3437.png"/><Relationship Id="rId162" Type="http://schemas.openxmlformats.org/officeDocument/2006/relationships/image" Target="../media/image3105.png"/><Relationship Id="rId467" Type="http://schemas.openxmlformats.org/officeDocument/2006/relationships/customXml" Target="../ink/ink3572.xml"/><Relationship Id="rId674" Type="http://schemas.openxmlformats.org/officeDocument/2006/relationships/image" Target="../media/image3360.png"/><Relationship Id="rId881" Type="http://schemas.openxmlformats.org/officeDocument/2006/relationships/image" Target="../media/image3463.png"/><Relationship Id="rId24" Type="http://schemas.openxmlformats.org/officeDocument/2006/relationships/customXml" Target="../ink/ink3349.xml"/><Relationship Id="rId327" Type="http://schemas.openxmlformats.org/officeDocument/2006/relationships/customXml" Target="../ink/ink3502.xml"/><Relationship Id="rId534" Type="http://schemas.openxmlformats.org/officeDocument/2006/relationships/customXml" Target="../ink/ink3606.xml"/><Relationship Id="rId741" Type="http://schemas.openxmlformats.org/officeDocument/2006/relationships/customXml" Target="../ink/ink3710.xml"/><Relationship Id="rId839" Type="http://schemas.openxmlformats.org/officeDocument/2006/relationships/customXml" Target="../ink/ink3759.xml"/><Relationship Id="rId173" Type="http://schemas.openxmlformats.org/officeDocument/2006/relationships/customXml" Target="../ink/ink3425.xml"/><Relationship Id="rId380" Type="http://schemas.openxmlformats.org/officeDocument/2006/relationships/image" Target="../media/image3214.png"/><Relationship Id="rId601" Type="http://schemas.openxmlformats.org/officeDocument/2006/relationships/customXml" Target="../ink/ink3640.xml"/><Relationship Id="rId240" Type="http://schemas.openxmlformats.org/officeDocument/2006/relationships/image" Target="../media/image3144.png"/><Relationship Id="rId478" Type="http://schemas.openxmlformats.org/officeDocument/2006/relationships/image" Target="../media/image3263.png"/><Relationship Id="rId685" Type="http://schemas.openxmlformats.org/officeDocument/2006/relationships/customXml" Target="../ink/ink3682.xml"/><Relationship Id="rId892" Type="http://schemas.openxmlformats.org/officeDocument/2006/relationships/customXml" Target="../ink/ink3786.xml"/><Relationship Id="rId906" Type="http://schemas.openxmlformats.org/officeDocument/2006/relationships/customXml" Target="../ink/ink3793.xml"/><Relationship Id="rId35" Type="http://schemas.openxmlformats.org/officeDocument/2006/relationships/image" Target="../media/image3043.png"/><Relationship Id="rId100" Type="http://schemas.openxmlformats.org/officeDocument/2006/relationships/image" Target="../media/image3074.png"/><Relationship Id="rId338" Type="http://schemas.openxmlformats.org/officeDocument/2006/relationships/image" Target="../media/image3193.png"/><Relationship Id="rId545" Type="http://schemas.openxmlformats.org/officeDocument/2006/relationships/image" Target="../media/image3296.png"/><Relationship Id="rId752" Type="http://schemas.openxmlformats.org/officeDocument/2006/relationships/image" Target="../media/image3399.png"/><Relationship Id="rId184" Type="http://schemas.openxmlformats.org/officeDocument/2006/relationships/image" Target="../media/image3116.png"/><Relationship Id="rId391" Type="http://schemas.openxmlformats.org/officeDocument/2006/relationships/customXml" Target="../ink/ink3534.xml"/><Relationship Id="rId405" Type="http://schemas.openxmlformats.org/officeDocument/2006/relationships/customXml" Target="../ink/ink3541.xml"/><Relationship Id="rId612" Type="http://schemas.openxmlformats.org/officeDocument/2006/relationships/image" Target="../media/image3329.png"/><Relationship Id="rId251" Type="http://schemas.openxmlformats.org/officeDocument/2006/relationships/customXml" Target="../ink/ink3464.xml"/><Relationship Id="rId489" Type="http://schemas.openxmlformats.org/officeDocument/2006/relationships/image" Target="../media/image3268.png"/><Relationship Id="rId696" Type="http://schemas.openxmlformats.org/officeDocument/2006/relationships/image" Target="../media/image3371.png"/><Relationship Id="rId917" Type="http://schemas.openxmlformats.org/officeDocument/2006/relationships/image" Target="../media/image3481.png"/><Relationship Id="rId46" Type="http://schemas.openxmlformats.org/officeDocument/2006/relationships/customXml" Target="../ink/ink3360.xml"/><Relationship Id="rId349" Type="http://schemas.openxmlformats.org/officeDocument/2006/relationships/customXml" Target="../ink/ink3513.xml"/><Relationship Id="rId556" Type="http://schemas.openxmlformats.org/officeDocument/2006/relationships/image" Target="../media/image3301.png"/><Relationship Id="rId763" Type="http://schemas.openxmlformats.org/officeDocument/2006/relationships/customXml" Target="../ink/ink3721.xml"/><Relationship Id="rId111" Type="http://schemas.openxmlformats.org/officeDocument/2006/relationships/customXml" Target="../ink/ink3394.xml"/><Relationship Id="rId195" Type="http://schemas.openxmlformats.org/officeDocument/2006/relationships/customXml" Target="../ink/ink3436.xml"/><Relationship Id="rId209" Type="http://schemas.openxmlformats.org/officeDocument/2006/relationships/customXml" Target="../ink/ink3443.xml"/><Relationship Id="rId416" Type="http://schemas.openxmlformats.org/officeDocument/2006/relationships/image" Target="../media/image3232.png"/><Relationship Id="rId623" Type="http://schemas.openxmlformats.org/officeDocument/2006/relationships/customXml" Target="../ink/ink3651.xml"/><Relationship Id="rId830" Type="http://schemas.openxmlformats.org/officeDocument/2006/relationships/image" Target="../media/image3438.png"/><Relationship Id="rId928" Type="http://schemas.openxmlformats.org/officeDocument/2006/relationships/customXml" Target="../ink/ink3804.xml"/><Relationship Id="rId57" Type="http://schemas.openxmlformats.org/officeDocument/2006/relationships/image" Target="../media/image3054.png"/><Relationship Id="rId262" Type="http://schemas.openxmlformats.org/officeDocument/2006/relationships/image" Target="../media/image3155.png"/><Relationship Id="rId567" Type="http://schemas.openxmlformats.org/officeDocument/2006/relationships/customXml" Target="../ink/ink3623.xml"/><Relationship Id="rId122" Type="http://schemas.openxmlformats.org/officeDocument/2006/relationships/image" Target="../media/image3085.png"/><Relationship Id="rId774" Type="http://schemas.openxmlformats.org/officeDocument/2006/relationships/image" Target="../media/image3410.png"/><Relationship Id="rId427" Type="http://schemas.openxmlformats.org/officeDocument/2006/relationships/customXml" Target="../ink/ink3552.xml"/><Relationship Id="rId634" Type="http://schemas.openxmlformats.org/officeDocument/2006/relationships/image" Target="../media/image3340.png"/><Relationship Id="rId841" Type="http://schemas.openxmlformats.org/officeDocument/2006/relationships/customXml" Target="../ink/ink3760.xml"/><Relationship Id="rId273" Type="http://schemas.openxmlformats.org/officeDocument/2006/relationships/customXml" Target="../ink/ink3475.xml"/><Relationship Id="rId480" Type="http://schemas.openxmlformats.org/officeDocument/2006/relationships/customXml" Target="../ink/ink3579.xml"/><Relationship Id="rId701" Type="http://schemas.openxmlformats.org/officeDocument/2006/relationships/customXml" Target="../ink/ink3690.xml"/><Relationship Id="rId939" Type="http://schemas.openxmlformats.org/officeDocument/2006/relationships/image" Target="../media/image3492.png"/><Relationship Id="rId68" Type="http://schemas.openxmlformats.org/officeDocument/2006/relationships/image" Target="../media/image3059.png"/><Relationship Id="rId133" Type="http://schemas.openxmlformats.org/officeDocument/2006/relationships/customXml" Target="../ink/ink3405.xml"/><Relationship Id="rId340" Type="http://schemas.openxmlformats.org/officeDocument/2006/relationships/image" Target="../media/image3194.png"/><Relationship Id="rId578" Type="http://schemas.openxmlformats.org/officeDocument/2006/relationships/image" Target="../media/image3312.png"/><Relationship Id="rId785" Type="http://schemas.openxmlformats.org/officeDocument/2006/relationships/customXml" Target="../ink/ink3732.xml"/><Relationship Id="rId200" Type="http://schemas.openxmlformats.org/officeDocument/2006/relationships/image" Target="../media/image3124.png"/><Relationship Id="rId438" Type="http://schemas.openxmlformats.org/officeDocument/2006/relationships/image" Target="../media/image3243.png"/><Relationship Id="rId645" Type="http://schemas.openxmlformats.org/officeDocument/2006/relationships/customXml" Target="../ink/ink3662.xml"/><Relationship Id="rId852" Type="http://schemas.openxmlformats.org/officeDocument/2006/relationships/customXml" Target="../ink/ink3766.xml"/><Relationship Id="rId284" Type="http://schemas.openxmlformats.org/officeDocument/2006/relationships/image" Target="../media/image3166.png"/><Relationship Id="rId491" Type="http://schemas.openxmlformats.org/officeDocument/2006/relationships/image" Target="../media/image3269.png"/><Relationship Id="rId505" Type="http://schemas.openxmlformats.org/officeDocument/2006/relationships/image" Target="../media/image3276.png"/><Relationship Id="rId712" Type="http://schemas.openxmlformats.org/officeDocument/2006/relationships/image" Target="../media/image3379.png"/><Relationship Id="rId79" Type="http://schemas.openxmlformats.org/officeDocument/2006/relationships/image" Target="../media/image3064.png"/><Relationship Id="rId144" Type="http://schemas.openxmlformats.org/officeDocument/2006/relationships/image" Target="../media/image3096.png"/><Relationship Id="rId589" Type="http://schemas.openxmlformats.org/officeDocument/2006/relationships/customXml" Target="../ink/ink3634.xml"/><Relationship Id="rId796" Type="http://schemas.openxmlformats.org/officeDocument/2006/relationships/image" Target="../media/image3421.png"/><Relationship Id="rId351" Type="http://schemas.openxmlformats.org/officeDocument/2006/relationships/customXml" Target="../ink/ink3514.xml"/><Relationship Id="rId449" Type="http://schemas.openxmlformats.org/officeDocument/2006/relationships/customXml" Target="../ink/ink3563.xml"/><Relationship Id="rId656" Type="http://schemas.openxmlformats.org/officeDocument/2006/relationships/image" Target="../media/image3351.png"/><Relationship Id="rId863" Type="http://schemas.openxmlformats.org/officeDocument/2006/relationships/image" Target="../media/image3454.png"/><Relationship Id="rId211" Type="http://schemas.openxmlformats.org/officeDocument/2006/relationships/customXml" Target="../ink/ink3444.xml"/><Relationship Id="rId295" Type="http://schemas.openxmlformats.org/officeDocument/2006/relationships/customXml" Target="../ink/ink3486.xml"/><Relationship Id="rId309" Type="http://schemas.openxmlformats.org/officeDocument/2006/relationships/customXml" Target="../ink/ink3493.xml"/><Relationship Id="rId516" Type="http://schemas.openxmlformats.org/officeDocument/2006/relationships/customXml" Target="../ink/ink3597.xml"/><Relationship Id="rId723" Type="http://schemas.openxmlformats.org/officeDocument/2006/relationships/customXml" Target="../ink/ink3701.xml"/><Relationship Id="rId930" Type="http://schemas.openxmlformats.org/officeDocument/2006/relationships/customXml" Target="../ink/ink3805.xml"/><Relationship Id="rId155" Type="http://schemas.openxmlformats.org/officeDocument/2006/relationships/customXml" Target="../ink/ink3416.xml"/><Relationship Id="rId362" Type="http://schemas.openxmlformats.org/officeDocument/2006/relationships/image" Target="../media/image3205.png"/><Relationship Id="rId222" Type="http://schemas.openxmlformats.org/officeDocument/2006/relationships/image" Target="../media/image3135.png"/><Relationship Id="rId667" Type="http://schemas.openxmlformats.org/officeDocument/2006/relationships/customXml" Target="../ink/ink3673.xml"/><Relationship Id="rId874" Type="http://schemas.openxmlformats.org/officeDocument/2006/relationships/customXml" Target="../ink/ink3777.xml"/><Relationship Id="rId17" Type="http://schemas.openxmlformats.org/officeDocument/2006/relationships/image" Target="../media/image3035.png"/><Relationship Id="rId527" Type="http://schemas.openxmlformats.org/officeDocument/2006/relationships/image" Target="../media/image3287.png"/><Relationship Id="rId734" Type="http://schemas.openxmlformats.org/officeDocument/2006/relationships/image" Target="../media/image3390.png"/><Relationship Id="rId941" Type="http://schemas.openxmlformats.org/officeDocument/2006/relationships/image" Target="../media/image3493.png"/><Relationship Id="rId70" Type="http://schemas.openxmlformats.org/officeDocument/2006/relationships/image" Target="../media/image3060.png"/><Relationship Id="rId166" Type="http://schemas.openxmlformats.org/officeDocument/2006/relationships/image" Target="../media/image3107.png"/><Relationship Id="rId373" Type="http://schemas.openxmlformats.org/officeDocument/2006/relationships/customXml" Target="../ink/ink3525.xml"/><Relationship Id="rId580" Type="http://schemas.openxmlformats.org/officeDocument/2006/relationships/image" Target="../media/image3313.png"/><Relationship Id="rId801" Type="http://schemas.openxmlformats.org/officeDocument/2006/relationships/customXml" Target="../ink/ink3740.xml"/><Relationship Id="rId1" Type="http://schemas.openxmlformats.org/officeDocument/2006/relationships/slideLayout" Target="../slideLayouts/slideLayout7.xml"/><Relationship Id="rId233" Type="http://schemas.openxmlformats.org/officeDocument/2006/relationships/customXml" Target="../ink/ink3455.xml"/><Relationship Id="rId440" Type="http://schemas.openxmlformats.org/officeDocument/2006/relationships/image" Target="../media/image3244.png"/><Relationship Id="rId678" Type="http://schemas.openxmlformats.org/officeDocument/2006/relationships/image" Target="../media/image3362.png"/><Relationship Id="rId885" Type="http://schemas.openxmlformats.org/officeDocument/2006/relationships/image" Target="../media/image3465.png"/><Relationship Id="rId28" Type="http://schemas.openxmlformats.org/officeDocument/2006/relationships/customXml" Target="../ink/ink3351.xml"/><Relationship Id="rId300" Type="http://schemas.openxmlformats.org/officeDocument/2006/relationships/image" Target="../media/image3174.png"/><Relationship Id="rId538" Type="http://schemas.openxmlformats.org/officeDocument/2006/relationships/customXml" Target="../ink/ink3608.xml"/><Relationship Id="rId745" Type="http://schemas.openxmlformats.org/officeDocument/2006/relationships/customXml" Target="../ink/ink3712.xml"/><Relationship Id="rId952" Type="http://schemas.openxmlformats.org/officeDocument/2006/relationships/customXml" Target="../ink/ink3816.xml"/><Relationship Id="rId81" Type="http://schemas.openxmlformats.org/officeDocument/2006/relationships/customXml" Target="../ink/ink3379.xml"/><Relationship Id="rId177" Type="http://schemas.openxmlformats.org/officeDocument/2006/relationships/customXml" Target="../ink/ink3427.xml"/><Relationship Id="rId384" Type="http://schemas.openxmlformats.org/officeDocument/2006/relationships/image" Target="../media/image3216.png"/><Relationship Id="rId591" Type="http://schemas.openxmlformats.org/officeDocument/2006/relationships/customXml" Target="../ink/ink3635.xml"/><Relationship Id="rId605" Type="http://schemas.openxmlformats.org/officeDocument/2006/relationships/customXml" Target="../ink/ink3642.xml"/><Relationship Id="rId812" Type="http://schemas.openxmlformats.org/officeDocument/2006/relationships/image" Target="../media/image3429.png"/><Relationship Id="rId244" Type="http://schemas.openxmlformats.org/officeDocument/2006/relationships/image" Target="../media/image3146.png"/><Relationship Id="rId689" Type="http://schemas.openxmlformats.org/officeDocument/2006/relationships/customXml" Target="../ink/ink3684.xml"/><Relationship Id="rId896" Type="http://schemas.openxmlformats.org/officeDocument/2006/relationships/customXml" Target="../ink/ink3788.xml"/><Relationship Id="rId39" Type="http://schemas.openxmlformats.org/officeDocument/2006/relationships/image" Target="../media/image3045.png"/><Relationship Id="rId451" Type="http://schemas.openxmlformats.org/officeDocument/2006/relationships/customXml" Target="../ink/ink3564.xml"/><Relationship Id="rId549" Type="http://schemas.openxmlformats.org/officeDocument/2006/relationships/image" Target="../media/image3298.png"/><Relationship Id="rId756" Type="http://schemas.openxmlformats.org/officeDocument/2006/relationships/image" Target="../media/image3401.png"/><Relationship Id="rId50" Type="http://schemas.openxmlformats.org/officeDocument/2006/relationships/customXml" Target="../ink/ink3362.xml"/><Relationship Id="rId104" Type="http://schemas.openxmlformats.org/officeDocument/2006/relationships/image" Target="../media/image3076.png"/><Relationship Id="rId146" Type="http://schemas.openxmlformats.org/officeDocument/2006/relationships/image" Target="../media/image3097.png"/><Relationship Id="rId188" Type="http://schemas.openxmlformats.org/officeDocument/2006/relationships/image" Target="../media/image3118.png"/><Relationship Id="rId311" Type="http://schemas.openxmlformats.org/officeDocument/2006/relationships/customXml" Target="../ink/ink3494.xml"/><Relationship Id="rId353" Type="http://schemas.openxmlformats.org/officeDocument/2006/relationships/customXml" Target="../ink/ink3515.xml"/><Relationship Id="rId395" Type="http://schemas.openxmlformats.org/officeDocument/2006/relationships/customXml" Target="../ink/ink3536.xml"/><Relationship Id="rId409" Type="http://schemas.openxmlformats.org/officeDocument/2006/relationships/customXml" Target="../ink/ink3543.xml"/><Relationship Id="rId560" Type="http://schemas.openxmlformats.org/officeDocument/2006/relationships/image" Target="../media/image3303.png"/><Relationship Id="rId798" Type="http://schemas.openxmlformats.org/officeDocument/2006/relationships/image" Target="../media/image3422.png"/><Relationship Id="rId963" Type="http://schemas.openxmlformats.org/officeDocument/2006/relationships/image" Target="../media/image3504.png"/><Relationship Id="rId92" Type="http://schemas.openxmlformats.org/officeDocument/2006/relationships/image" Target="../media/image3070.png"/><Relationship Id="rId213" Type="http://schemas.openxmlformats.org/officeDocument/2006/relationships/customXml" Target="../ink/ink3445.xml"/><Relationship Id="rId420" Type="http://schemas.openxmlformats.org/officeDocument/2006/relationships/image" Target="../media/image3234.png"/><Relationship Id="rId616" Type="http://schemas.openxmlformats.org/officeDocument/2006/relationships/image" Target="../media/image3331.png"/><Relationship Id="rId658" Type="http://schemas.openxmlformats.org/officeDocument/2006/relationships/image" Target="../media/image3352.png"/><Relationship Id="rId823" Type="http://schemas.openxmlformats.org/officeDocument/2006/relationships/customXml" Target="../ink/ink3751.xml"/><Relationship Id="rId865" Type="http://schemas.openxmlformats.org/officeDocument/2006/relationships/image" Target="../media/image3455.png"/><Relationship Id="rId255" Type="http://schemas.openxmlformats.org/officeDocument/2006/relationships/customXml" Target="../ink/ink3466.xml"/><Relationship Id="rId297" Type="http://schemas.openxmlformats.org/officeDocument/2006/relationships/customXml" Target="../ink/ink3487.xml"/><Relationship Id="rId462" Type="http://schemas.openxmlformats.org/officeDocument/2006/relationships/image" Target="../media/image3255.png"/><Relationship Id="rId518" Type="http://schemas.openxmlformats.org/officeDocument/2006/relationships/customXml" Target="../ink/ink3598.xml"/><Relationship Id="rId725" Type="http://schemas.openxmlformats.org/officeDocument/2006/relationships/customXml" Target="../ink/ink3702.xml"/><Relationship Id="rId932" Type="http://schemas.openxmlformats.org/officeDocument/2006/relationships/customXml" Target="../ink/ink3806.xml"/><Relationship Id="rId115" Type="http://schemas.openxmlformats.org/officeDocument/2006/relationships/customXml" Target="../ink/ink3396.xml"/><Relationship Id="rId157" Type="http://schemas.openxmlformats.org/officeDocument/2006/relationships/customXml" Target="../ink/ink3417.xml"/><Relationship Id="rId322" Type="http://schemas.openxmlformats.org/officeDocument/2006/relationships/image" Target="../media/image3185.png"/><Relationship Id="rId364" Type="http://schemas.openxmlformats.org/officeDocument/2006/relationships/image" Target="../media/image3206.png"/><Relationship Id="rId767" Type="http://schemas.openxmlformats.org/officeDocument/2006/relationships/customXml" Target="../ink/ink3723.xml"/><Relationship Id="rId61" Type="http://schemas.openxmlformats.org/officeDocument/2006/relationships/customXml" Target="../ink/ink3368.xml"/><Relationship Id="rId199" Type="http://schemas.openxmlformats.org/officeDocument/2006/relationships/customXml" Target="../ink/ink3438.xml"/><Relationship Id="rId571" Type="http://schemas.openxmlformats.org/officeDocument/2006/relationships/customXml" Target="../ink/ink3625.xml"/><Relationship Id="rId627" Type="http://schemas.openxmlformats.org/officeDocument/2006/relationships/customXml" Target="../ink/ink3653.xml"/><Relationship Id="rId669" Type="http://schemas.openxmlformats.org/officeDocument/2006/relationships/customXml" Target="../ink/ink3674.xml"/><Relationship Id="rId834" Type="http://schemas.openxmlformats.org/officeDocument/2006/relationships/image" Target="../media/image3440.png"/><Relationship Id="rId876" Type="http://schemas.openxmlformats.org/officeDocument/2006/relationships/customXml" Target="../ink/ink3778.xml"/><Relationship Id="rId19" Type="http://schemas.openxmlformats.org/officeDocument/2006/relationships/image" Target="../media/image3036.png"/><Relationship Id="rId224" Type="http://schemas.openxmlformats.org/officeDocument/2006/relationships/image" Target="../media/image3136.png"/><Relationship Id="rId266" Type="http://schemas.openxmlformats.org/officeDocument/2006/relationships/image" Target="../media/image3157.png"/><Relationship Id="rId431" Type="http://schemas.openxmlformats.org/officeDocument/2006/relationships/customXml" Target="../ink/ink3554.xml"/><Relationship Id="rId473" Type="http://schemas.openxmlformats.org/officeDocument/2006/relationships/customXml" Target="../ink/ink3575.xml"/><Relationship Id="rId529" Type="http://schemas.openxmlformats.org/officeDocument/2006/relationships/image" Target="../media/image3288.png"/><Relationship Id="rId680" Type="http://schemas.openxmlformats.org/officeDocument/2006/relationships/image" Target="../media/image3363.png"/><Relationship Id="rId736" Type="http://schemas.openxmlformats.org/officeDocument/2006/relationships/image" Target="../media/image3391.png"/><Relationship Id="rId901" Type="http://schemas.openxmlformats.org/officeDocument/2006/relationships/image" Target="../media/image3473.png"/><Relationship Id="rId30" Type="http://schemas.openxmlformats.org/officeDocument/2006/relationships/customXml" Target="../ink/ink3352.xml"/><Relationship Id="rId126" Type="http://schemas.openxmlformats.org/officeDocument/2006/relationships/image" Target="../media/image3087.png"/><Relationship Id="rId168" Type="http://schemas.openxmlformats.org/officeDocument/2006/relationships/image" Target="../media/image3108.png"/><Relationship Id="rId333" Type="http://schemas.openxmlformats.org/officeDocument/2006/relationships/customXml" Target="../ink/ink3505.xml"/><Relationship Id="rId540" Type="http://schemas.openxmlformats.org/officeDocument/2006/relationships/customXml" Target="../ink/ink3609.xml"/><Relationship Id="rId778" Type="http://schemas.openxmlformats.org/officeDocument/2006/relationships/image" Target="../media/image3412.png"/><Relationship Id="rId943" Type="http://schemas.openxmlformats.org/officeDocument/2006/relationships/image" Target="../media/image3494.png"/><Relationship Id="rId72" Type="http://schemas.openxmlformats.org/officeDocument/2006/relationships/image" Target="../media/image3061.png"/><Relationship Id="rId375" Type="http://schemas.openxmlformats.org/officeDocument/2006/relationships/customXml" Target="../ink/ink3526.xml"/><Relationship Id="rId582" Type="http://schemas.openxmlformats.org/officeDocument/2006/relationships/image" Target="../media/image3314.png"/><Relationship Id="rId638" Type="http://schemas.openxmlformats.org/officeDocument/2006/relationships/image" Target="../media/image3342.png"/><Relationship Id="rId803" Type="http://schemas.openxmlformats.org/officeDocument/2006/relationships/customXml" Target="../ink/ink3741.xml"/><Relationship Id="rId845" Type="http://schemas.openxmlformats.org/officeDocument/2006/relationships/customXml" Target="../ink/ink3762.xml"/><Relationship Id="rId3" Type="http://schemas.openxmlformats.org/officeDocument/2006/relationships/image" Target="../media/image8810.png"/><Relationship Id="rId235" Type="http://schemas.openxmlformats.org/officeDocument/2006/relationships/customXml" Target="../ink/ink3456.xml"/><Relationship Id="rId277" Type="http://schemas.openxmlformats.org/officeDocument/2006/relationships/customXml" Target="../ink/ink3477.xml"/><Relationship Id="rId400" Type="http://schemas.openxmlformats.org/officeDocument/2006/relationships/image" Target="../media/image3224.png"/><Relationship Id="rId442" Type="http://schemas.openxmlformats.org/officeDocument/2006/relationships/image" Target="../media/image3245.png"/><Relationship Id="rId484" Type="http://schemas.openxmlformats.org/officeDocument/2006/relationships/customXml" Target="../ink/ink3581.xml"/><Relationship Id="rId705" Type="http://schemas.openxmlformats.org/officeDocument/2006/relationships/customXml" Target="../ink/ink3692.xml"/><Relationship Id="rId887" Type="http://schemas.openxmlformats.org/officeDocument/2006/relationships/image" Target="../media/image3466.png"/><Relationship Id="rId137" Type="http://schemas.openxmlformats.org/officeDocument/2006/relationships/customXml" Target="../ink/ink3407.xml"/><Relationship Id="rId302" Type="http://schemas.openxmlformats.org/officeDocument/2006/relationships/image" Target="../media/image3175.png"/><Relationship Id="rId344" Type="http://schemas.openxmlformats.org/officeDocument/2006/relationships/image" Target="../media/image3196.png"/><Relationship Id="rId691" Type="http://schemas.openxmlformats.org/officeDocument/2006/relationships/customXml" Target="../ink/ink3685.xml"/><Relationship Id="rId747" Type="http://schemas.openxmlformats.org/officeDocument/2006/relationships/customXml" Target="../ink/ink3713.xml"/><Relationship Id="rId789" Type="http://schemas.openxmlformats.org/officeDocument/2006/relationships/customXml" Target="../ink/ink3734.xml"/><Relationship Id="rId912" Type="http://schemas.openxmlformats.org/officeDocument/2006/relationships/customXml" Target="../ink/ink3796.xml"/><Relationship Id="rId954" Type="http://schemas.openxmlformats.org/officeDocument/2006/relationships/customXml" Target="../ink/ink3817.xml"/><Relationship Id="rId41" Type="http://schemas.openxmlformats.org/officeDocument/2006/relationships/image" Target="../media/image3046.png"/><Relationship Id="rId83" Type="http://schemas.openxmlformats.org/officeDocument/2006/relationships/customXml" Target="../ink/ink3380.xml"/><Relationship Id="rId179" Type="http://schemas.openxmlformats.org/officeDocument/2006/relationships/customXml" Target="../ink/ink3428.xml"/><Relationship Id="rId386" Type="http://schemas.openxmlformats.org/officeDocument/2006/relationships/image" Target="../media/image3217.png"/><Relationship Id="rId551" Type="http://schemas.openxmlformats.org/officeDocument/2006/relationships/customXml" Target="../ink/ink3615.xml"/><Relationship Id="rId593" Type="http://schemas.openxmlformats.org/officeDocument/2006/relationships/customXml" Target="../ink/ink3636.xml"/><Relationship Id="rId607" Type="http://schemas.openxmlformats.org/officeDocument/2006/relationships/customXml" Target="../ink/ink3643.xml"/><Relationship Id="rId649" Type="http://schemas.openxmlformats.org/officeDocument/2006/relationships/customXml" Target="../ink/ink3664.xml"/><Relationship Id="rId814" Type="http://schemas.openxmlformats.org/officeDocument/2006/relationships/image" Target="../media/image3430.png"/><Relationship Id="rId856" Type="http://schemas.openxmlformats.org/officeDocument/2006/relationships/customXml" Target="../ink/ink3768.xml"/><Relationship Id="rId190" Type="http://schemas.openxmlformats.org/officeDocument/2006/relationships/image" Target="../media/image3119.png"/><Relationship Id="rId204" Type="http://schemas.openxmlformats.org/officeDocument/2006/relationships/image" Target="../media/image3126.png"/><Relationship Id="rId246" Type="http://schemas.openxmlformats.org/officeDocument/2006/relationships/image" Target="../media/image3147.png"/><Relationship Id="rId288" Type="http://schemas.openxmlformats.org/officeDocument/2006/relationships/image" Target="../media/image3168.png"/><Relationship Id="rId411" Type="http://schemas.openxmlformats.org/officeDocument/2006/relationships/customXml" Target="../ink/ink3544.xml"/><Relationship Id="rId453" Type="http://schemas.openxmlformats.org/officeDocument/2006/relationships/customXml" Target="../ink/ink3565.xml"/><Relationship Id="rId509" Type="http://schemas.openxmlformats.org/officeDocument/2006/relationships/image" Target="../media/image3278.png"/><Relationship Id="rId660" Type="http://schemas.openxmlformats.org/officeDocument/2006/relationships/image" Target="../media/image3353.png"/><Relationship Id="rId898" Type="http://schemas.openxmlformats.org/officeDocument/2006/relationships/customXml" Target="../ink/ink3789.xml"/><Relationship Id="rId106" Type="http://schemas.openxmlformats.org/officeDocument/2006/relationships/image" Target="../media/image3077.png"/><Relationship Id="rId313" Type="http://schemas.openxmlformats.org/officeDocument/2006/relationships/customXml" Target="../ink/ink3495.xml"/><Relationship Id="rId495" Type="http://schemas.openxmlformats.org/officeDocument/2006/relationships/image" Target="../media/image3271.png"/><Relationship Id="rId716" Type="http://schemas.openxmlformats.org/officeDocument/2006/relationships/image" Target="../media/image3381.png"/><Relationship Id="rId758" Type="http://schemas.openxmlformats.org/officeDocument/2006/relationships/image" Target="../media/image3402.png"/><Relationship Id="rId923" Type="http://schemas.openxmlformats.org/officeDocument/2006/relationships/image" Target="../media/image3484.png"/><Relationship Id="rId10" Type="http://schemas.openxmlformats.org/officeDocument/2006/relationships/customXml" Target="../ink/ink3342.xml"/><Relationship Id="rId52" Type="http://schemas.openxmlformats.org/officeDocument/2006/relationships/customXml" Target="../ink/ink3363.xml"/><Relationship Id="rId94" Type="http://schemas.openxmlformats.org/officeDocument/2006/relationships/image" Target="../media/image3071.png"/><Relationship Id="rId148" Type="http://schemas.openxmlformats.org/officeDocument/2006/relationships/image" Target="../media/image3098.png"/><Relationship Id="rId355" Type="http://schemas.openxmlformats.org/officeDocument/2006/relationships/customXml" Target="../ink/ink3516.xml"/><Relationship Id="rId397" Type="http://schemas.openxmlformats.org/officeDocument/2006/relationships/customXml" Target="../ink/ink3537.xml"/><Relationship Id="rId520" Type="http://schemas.openxmlformats.org/officeDocument/2006/relationships/customXml" Target="../ink/ink3599.xml"/><Relationship Id="rId562" Type="http://schemas.openxmlformats.org/officeDocument/2006/relationships/image" Target="../media/image3304.png"/><Relationship Id="rId618" Type="http://schemas.openxmlformats.org/officeDocument/2006/relationships/image" Target="../media/image3332.png"/><Relationship Id="rId825" Type="http://schemas.openxmlformats.org/officeDocument/2006/relationships/customXml" Target="../ink/ink3752.xml"/><Relationship Id="rId215" Type="http://schemas.openxmlformats.org/officeDocument/2006/relationships/customXml" Target="../ink/ink3446.xml"/><Relationship Id="rId257" Type="http://schemas.openxmlformats.org/officeDocument/2006/relationships/customXml" Target="../ink/ink3467.xml"/><Relationship Id="rId422" Type="http://schemas.openxmlformats.org/officeDocument/2006/relationships/image" Target="../media/image3235.png"/><Relationship Id="rId464" Type="http://schemas.openxmlformats.org/officeDocument/2006/relationships/image" Target="../media/image3256.png"/><Relationship Id="rId867" Type="http://schemas.openxmlformats.org/officeDocument/2006/relationships/image" Target="../media/image3456.png"/><Relationship Id="rId299" Type="http://schemas.openxmlformats.org/officeDocument/2006/relationships/customXml" Target="../ink/ink3488.xml"/><Relationship Id="rId727" Type="http://schemas.openxmlformats.org/officeDocument/2006/relationships/customXml" Target="../ink/ink3703.xml"/><Relationship Id="rId934" Type="http://schemas.openxmlformats.org/officeDocument/2006/relationships/customXml" Target="../ink/ink3807.xml"/><Relationship Id="rId63" Type="http://schemas.openxmlformats.org/officeDocument/2006/relationships/customXml" Target="../ink/ink3369.xml"/><Relationship Id="rId159" Type="http://schemas.openxmlformats.org/officeDocument/2006/relationships/customXml" Target="../ink/ink3418.xml"/><Relationship Id="rId366" Type="http://schemas.openxmlformats.org/officeDocument/2006/relationships/image" Target="../media/image3207.png"/><Relationship Id="rId573" Type="http://schemas.openxmlformats.org/officeDocument/2006/relationships/customXml" Target="../ink/ink3626.xml"/><Relationship Id="rId780" Type="http://schemas.openxmlformats.org/officeDocument/2006/relationships/image" Target="../media/image3413.png"/><Relationship Id="rId226" Type="http://schemas.openxmlformats.org/officeDocument/2006/relationships/image" Target="../media/image3137.png"/><Relationship Id="rId433" Type="http://schemas.openxmlformats.org/officeDocument/2006/relationships/customXml" Target="../ink/ink3555.xml"/><Relationship Id="rId878" Type="http://schemas.openxmlformats.org/officeDocument/2006/relationships/customXml" Target="../ink/ink3779.xml"/><Relationship Id="rId640" Type="http://schemas.openxmlformats.org/officeDocument/2006/relationships/image" Target="../media/image3343.png"/><Relationship Id="rId738" Type="http://schemas.openxmlformats.org/officeDocument/2006/relationships/image" Target="../media/image3392.png"/><Relationship Id="rId945" Type="http://schemas.openxmlformats.org/officeDocument/2006/relationships/image" Target="../media/image3495.png"/><Relationship Id="rId74" Type="http://schemas.openxmlformats.org/officeDocument/2006/relationships/customXml" Target="../ink/ink3375.xml"/><Relationship Id="rId377" Type="http://schemas.openxmlformats.org/officeDocument/2006/relationships/customXml" Target="../ink/ink3527.xml"/><Relationship Id="rId500" Type="http://schemas.openxmlformats.org/officeDocument/2006/relationships/customXml" Target="../ink/ink3589.xml"/><Relationship Id="rId584" Type="http://schemas.openxmlformats.org/officeDocument/2006/relationships/image" Target="../media/image3315.png"/><Relationship Id="rId805" Type="http://schemas.openxmlformats.org/officeDocument/2006/relationships/customXml" Target="../ink/ink3742.xml"/><Relationship Id="rId5" Type="http://schemas.openxmlformats.org/officeDocument/2006/relationships/image" Target="../media/image3029.png"/><Relationship Id="rId237" Type="http://schemas.openxmlformats.org/officeDocument/2006/relationships/customXml" Target="../ink/ink3457.xml"/><Relationship Id="rId791" Type="http://schemas.openxmlformats.org/officeDocument/2006/relationships/customXml" Target="../ink/ink3735.xml"/><Relationship Id="rId889" Type="http://schemas.openxmlformats.org/officeDocument/2006/relationships/image" Target="../media/image3467.png"/><Relationship Id="rId444" Type="http://schemas.openxmlformats.org/officeDocument/2006/relationships/image" Target="../media/image3246.png"/><Relationship Id="rId651" Type="http://schemas.openxmlformats.org/officeDocument/2006/relationships/customXml" Target="../ink/ink3665.xml"/><Relationship Id="rId749" Type="http://schemas.openxmlformats.org/officeDocument/2006/relationships/customXml" Target="../ink/ink3714.xml"/><Relationship Id="rId290" Type="http://schemas.openxmlformats.org/officeDocument/2006/relationships/image" Target="../media/image3169.png"/><Relationship Id="rId304" Type="http://schemas.openxmlformats.org/officeDocument/2006/relationships/image" Target="../media/image3176.png"/><Relationship Id="rId388" Type="http://schemas.openxmlformats.org/officeDocument/2006/relationships/image" Target="../media/image3218.png"/><Relationship Id="rId511" Type="http://schemas.openxmlformats.org/officeDocument/2006/relationships/image" Target="../media/image3279.png"/><Relationship Id="rId609" Type="http://schemas.openxmlformats.org/officeDocument/2006/relationships/customXml" Target="../ink/ink3644.xml"/><Relationship Id="rId956" Type="http://schemas.openxmlformats.org/officeDocument/2006/relationships/customXml" Target="../ink/ink3818.xml"/><Relationship Id="rId85" Type="http://schemas.openxmlformats.org/officeDocument/2006/relationships/customXml" Target="../ink/ink3381.xml"/><Relationship Id="rId150" Type="http://schemas.openxmlformats.org/officeDocument/2006/relationships/image" Target="../media/image3099.png"/><Relationship Id="rId595" Type="http://schemas.openxmlformats.org/officeDocument/2006/relationships/customXml" Target="../ink/ink3637.xml"/><Relationship Id="rId816" Type="http://schemas.openxmlformats.org/officeDocument/2006/relationships/image" Target="../media/image3431.png"/><Relationship Id="rId248" Type="http://schemas.openxmlformats.org/officeDocument/2006/relationships/image" Target="../media/image3148.png"/><Relationship Id="rId455" Type="http://schemas.openxmlformats.org/officeDocument/2006/relationships/customXml" Target="../ink/ink3566.xml"/><Relationship Id="rId662" Type="http://schemas.openxmlformats.org/officeDocument/2006/relationships/image" Target="../media/image3354.png"/><Relationship Id="rId12" Type="http://schemas.openxmlformats.org/officeDocument/2006/relationships/customXml" Target="../ink/ink3343.xml"/><Relationship Id="rId108" Type="http://schemas.openxmlformats.org/officeDocument/2006/relationships/image" Target="../media/image3078.png"/><Relationship Id="rId315" Type="http://schemas.openxmlformats.org/officeDocument/2006/relationships/customXml" Target="../ink/ink3496.xml"/><Relationship Id="rId522" Type="http://schemas.openxmlformats.org/officeDocument/2006/relationships/customXml" Target="../ink/ink3600.xml"/><Relationship Id="rId96" Type="http://schemas.openxmlformats.org/officeDocument/2006/relationships/image" Target="../media/image3072.png"/><Relationship Id="rId161" Type="http://schemas.openxmlformats.org/officeDocument/2006/relationships/customXml" Target="../ink/ink3419.xml"/><Relationship Id="rId399" Type="http://schemas.openxmlformats.org/officeDocument/2006/relationships/customXml" Target="../ink/ink3538.xml"/><Relationship Id="rId827" Type="http://schemas.openxmlformats.org/officeDocument/2006/relationships/customXml" Target="../ink/ink3753.xml"/><Relationship Id="rId259" Type="http://schemas.openxmlformats.org/officeDocument/2006/relationships/customXml" Target="../ink/ink3468.xml"/><Relationship Id="rId466" Type="http://schemas.openxmlformats.org/officeDocument/2006/relationships/image" Target="../media/image3257.png"/><Relationship Id="rId673" Type="http://schemas.openxmlformats.org/officeDocument/2006/relationships/customXml" Target="../ink/ink3676.xml"/><Relationship Id="rId880" Type="http://schemas.openxmlformats.org/officeDocument/2006/relationships/customXml" Target="../ink/ink3780.xml"/><Relationship Id="rId23" Type="http://schemas.openxmlformats.org/officeDocument/2006/relationships/image" Target="../media/image3038.png"/><Relationship Id="rId119" Type="http://schemas.openxmlformats.org/officeDocument/2006/relationships/customXml" Target="../ink/ink3398.xml"/><Relationship Id="rId326" Type="http://schemas.openxmlformats.org/officeDocument/2006/relationships/image" Target="../media/image3187.png"/><Relationship Id="rId533" Type="http://schemas.openxmlformats.org/officeDocument/2006/relationships/image" Target="../media/image3290.png"/><Relationship Id="rId740" Type="http://schemas.openxmlformats.org/officeDocument/2006/relationships/image" Target="../media/image3393.png"/><Relationship Id="rId838" Type="http://schemas.openxmlformats.org/officeDocument/2006/relationships/image" Target="../media/image3442.png"/><Relationship Id="rId172" Type="http://schemas.openxmlformats.org/officeDocument/2006/relationships/image" Target="../media/image3110.png"/><Relationship Id="rId477" Type="http://schemas.openxmlformats.org/officeDocument/2006/relationships/customXml" Target="../ink/ink3577.xml"/><Relationship Id="rId600" Type="http://schemas.openxmlformats.org/officeDocument/2006/relationships/image" Target="../media/image3323.png"/><Relationship Id="rId684" Type="http://schemas.openxmlformats.org/officeDocument/2006/relationships/image" Target="../media/image3365.png"/><Relationship Id="rId337" Type="http://schemas.openxmlformats.org/officeDocument/2006/relationships/customXml" Target="../ink/ink3507.xml"/><Relationship Id="rId891" Type="http://schemas.openxmlformats.org/officeDocument/2006/relationships/image" Target="../media/image3468.png"/><Relationship Id="rId905" Type="http://schemas.openxmlformats.org/officeDocument/2006/relationships/image" Target="../media/image3475.png"/><Relationship Id="rId34" Type="http://schemas.openxmlformats.org/officeDocument/2006/relationships/customXml" Target="../ink/ink3354.xml"/><Relationship Id="rId544" Type="http://schemas.openxmlformats.org/officeDocument/2006/relationships/customXml" Target="../ink/ink3611.xml"/><Relationship Id="rId751" Type="http://schemas.openxmlformats.org/officeDocument/2006/relationships/customXml" Target="../ink/ink3715.xml"/><Relationship Id="rId849" Type="http://schemas.openxmlformats.org/officeDocument/2006/relationships/customXml" Target="../ink/ink3764.xml"/><Relationship Id="rId183" Type="http://schemas.openxmlformats.org/officeDocument/2006/relationships/customXml" Target="../ink/ink3430.xml"/><Relationship Id="rId390" Type="http://schemas.openxmlformats.org/officeDocument/2006/relationships/image" Target="../media/image3219.png"/><Relationship Id="rId404" Type="http://schemas.openxmlformats.org/officeDocument/2006/relationships/image" Target="../media/image3226.png"/><Relationship Id="rId611" Type="http://schemas.openxmlformats.org/officeDocument/2006/relationships/customXml" Target="../ink/ink3645.xml"/><Relationship Id="rId250" Type="http://schemas.openxmlformats.org/officeDocument/2006/relationships/image" Target="../media/image3149.png"/><Relationship Id="rId488" Type="http://schemas.openxmlformats.org/officeDocument/2006/relationships/customXml" Target="../ink/ink3583.xml"/><Relationship Id="rId695" Type="http://schemas.openxmlformats.org/officeDocument/2006/relationships/customXml" Target="../ink/ink3687.xml"/><Relationship Id="rId709" Type="http://schemas.openxmlformats.org/officeDocument/2006/relationships/customXml" Target="../ink/ink3694.xml"/><Relationship Id="rId916" Type="http://schemas.openxmlformats.org/officeDocument/2006/relationships/customXml" Target="../ink/ink3798.xml"/><Relationship Id="rId45" Type="http://schemas.openxmlformats.org/officeDocument/2006/relationships/image" Target="../media/image3048.png"/><Relationship Id="rId110" Type="http://schemas.openxmlformats.org/officeDocument/2006/relationships/image" Target="../media/image3079.png"/><Relationship Id="rId348" Type="http://schemas.openxmlformats.org/officeDocument/2006/relationships/image" Target="../media/image3198.png"/><Relationship Id="rId555" Type="http://schemas.openxmlformats.org/officeDocument/2006/relationships/customXml" Target="../ink/ink3617.xml"/><Relationship Id="rId762" Type="http://schemas.openxmlformats.org/officeDocument/2006/relationships/image" Target="../media/image3404.png"/><Relationship Id="rId194" Type="http://schemas.openxmlformats.org/officeDocument/2006/relationships/image" Target="../media/image3121.png"/><Relationship Id="rId208" Type="http://schemas.openxmlformats.org/officeDocument/2006/relationships/image" Target="../media/image3128.png"/><Relationship Id="rId415" Type="http://schemas.openxmlformats.org/officeDocument/2006/relationships/customXml" Target="../ink/ink3546.xml"/><Relationship Id="rId622" Type="http://schemas.openxmlformats.org/officeDocument/2006/relationships/image" Target="../media/image3334.png"/><Relationship Id="rId261" Type="http://schemas.openxmlformats.org/officeDocument/2006/relationships/customXml" Target="../ink/ink3469.xml"/><Relationship Id="rId499" Type="http://schemas.openxmlformats.org/officeDocument/2006/relationships/image" Target="../media/image3273.png"/><Relationship Id="rId927" Type="http://schemas.openxmlformats.org/officeDocument/2006/relationships/image" Target="../media/image3486.png"/><Relationship Id="rId56" Type="http://schemas.openxmlformats.org/officeDocument/2006/relationships/customXml" Target="../ink/ink3365.xml"/><Relationship Id="rId359" Type="http://schemas.openxmlformats.org/officeDocument/2006/relationships/customXml" Target="../ink/ink3518.xml"/><Relationship Id="rId566" Type="http://schemas.openxmlformats.org/officeDocument/2006/relationships/image" Target="../media/image3306.png"/><Relationship Id="rId773" Type="http://schemas.openxmlformats.org/officeDocument/2006/relationships/customXml" Target="../ink/ink3726.xml"/><Relationship Id="rId121" Type="http://schemas.openxmlformats.org/officeDocument/2006/relationships/customXml" Target="../ink/ink3399.xml"/><Relationship Id="rId219" Type="http://schemas.openxmlformats.org/officeDocument/2006/relationships/customXml" Target="../ink/ink3448.xml"/><Relationship Id="rId426" Type="http://schemas.openxmlformats.org/officeDocument/2006/relationships/image" Target="../media/image3237.png"/><Relationship Id="rId633" Type="http://schemas.openxmlformats.org/officeDocument/2006/relationships/customXml" Target="../ink/ink3656.xml"/><Relationship Id="rId840" Type="http://schemas.openxmlformats.org/officeDocument/2006/relationships/image" Target="../media/image3443.png"/><Relationship Id="rId938" Type="http://schemas.openxmlformats.org/officeDocument/2006/relationships/customXml" Target="../ink/ink3809.xml"/><Relationship Id="rId67" Type="http://schemas.openxmlformats.org/officeDocument/2006/relationships/customXml" Target="../ink/ink3371.xml"/><Relationship Id="rId272" Type="http://schemas.openxmlformats.org/officeDocument/2006/relationships/image" Target="../media/image3160.png"/><Relationship Id="rId577" Type="http://schemas.openxmlformats.org/officeDocument/2006/relationships/customXml" Target="../ink/ink3628.xml"/><Relationship Id="rId700" Type="http://schemas.openxmlformats.org/officeDocument/2006/relationships/image" Target="../media/image3373.png"/><Relationship Id="rId132" Type="http://schemas.openxmlformats.org/officeDocument/2006/relationships/image" Target="../media/image3090.png"/><Relationship Id="rId784" Type="http://schemas.openxmlformats.org/officeDocument/2006/relationships/image" Target="../media/image3415.png"/><Relationship Id="rId437" Type="http://schemas.openxmlformats.org/officeDocument/2006/relationships/customXml" Target="../ink/ink3557.xml"/><Relationship Id="rId644" Type="http://schemas.openxmlformats.org/officeDocument/2006/relationships/image" Target="../media/image3345.png"/><Relationship Id="rId851" Type="http://schemas.openxmlformats.org/officeDocument/2006/relationships/customXml" Target="../ink/ink3765.xml"/><Relationship Id="rId283" Type="http://schemas.openxmlformats.org/officeDocument/2006/relationships/customXml" Target="../ink/ink3480.xml"/><Relationship Id="rId490" Type="http://schemas.openxmlformats.org/officeDocument/2006/relationships/customXml" Target="../ink/ink3584.xml"/><Relationship Id="rId504" Type="http://schemas.openxmlformats.org/officeDocument/2006/relationships/customXml" Target="../ink/ink3591.xml"/><Relationship Id="rId711" Type="http://schemas.openxmlformats.org/officeDocument/2006/relationships/customXml" Target="../ink/ink3695.xml"/><Relationship Id="rId949" Type="http://schemas.openxmlformats.org/officeDocument/2006/relationships/image" Target="../media/image3497.png"/><Relationship Id="rId78" Type="http://schemas.openxmlformats.org/officeDocument/2006/relationships/customXml" Target="../ink/ink3377.xml"/><Relationship Id="rId143" Type="http://schemas.openxmlformats.org/officeDocument/2006/relationships/customXml" Target="../ink/ink3410.xml"/><Relationship Id="rId350" Type="http://schemas.openxmlformats.org/officeDocument/2006/relationships/image" Target="../media/image3199.png"/><Relationship Id="rId588" Type="http://schemas.openxmlformats.org/officeDocument/2006/relationships/image" Target="../media/image3317.png"/><Relationship Id="rId795" Type="http://schemas.openxmlformats.org/officeDocument/2006/relationships/customXml" Target="../ink/ink3737.xml"/><Relationship Id="rId809" Type="http://schemas.openxmlformats.org/officeDocument/2006/relationships/customXml" Target="../ink/ink3744.xml"/><Relationship Id="rId9" Type="http://schemas.openxmlformats.org/officeDocument/2006/relationships/image" Target="../media/image3031.png"/><Relationship Id="rId210" Type="http://schemas.openxmlformats.org/officeDocument/2006/relationships/image" Target="../media/image3129.png"/><Relationship Id="rId448" Type="http://schemas.openxmlformats.org/officeDocument/2006/relationships/image" Target="../media/image3248.png"/><Relationship Id="rId655" Type="http://schemas.openxmlformats.org/officeDocument/2006/relationships/customXml" Target="../ink/ink3667.xml"/><Relationship Id="rId862" Type="http://schemas.openxmlformats.org/officeDocument/2006/relationships/customXml" Target="../ink/ink3771.xml"/><Relationship Id="rId294" Type="http://schemas.openxmlformats.org/officeDocument/2006/relationships/image" Target="../media/image3171.png"/><Relationship Id="rId308" Type="http://schemas.openxmlformats.org/officeDocument/2006/relationships/image" Target="../media/image3178.png"/><Relationship Id="rId515" Type="http://schemas.openxmlformats.org/officeDocument/2006/relationships/image" Target="../media/image3281.png"/><Relationship Id="rId722" Type="http://schemas.openxmlformats.org/officeDocument/2006/relationships/image" Target="../media/image3384.png"/><Relationship Id="rId89" Type="http://schemas.openxmlformats.org/officeDocument/2006/relationships/customXml" Target="../ink/ink3383.xml"/><Relationship Id="rId154" Type="http://schemas.openxmlformats.org/officeDocument/2006/relationships/image" Target="../media/image3101.png"/><Relationship Id="rId361" Type="http://schemas.openxmlformats.org/officeDocument/2006/relationships/customXml" Target="../ink/ink3519.xml"/><Relationship Id="rId599" Type="http://schemas.openxmlformats.org/officeDocument/2006/relationships/customXml" Target="../ink/ink3639.xml"/><Relationship Id="rId459" Type="http://schemas.openxmlformats.org/officeDocument/2006/relationships/customXml" Target="../ink/ink3568.xml"/><Relationship Id="rId666" Type="http://schemas.openxmlformats.org/officeDocument/2006/relationships/image" Target="../media/image3356.png"/><Relationship Id="rId873" Type="http://schemas.openxmlformats.org/officeDocument/2006/relationships/image" Target="../media/image3459.png"/><Relationship Id="rId16" Type="http://schemas.openxmlformats.org/officeDocument/2006/relationships/customXml" Target="../ink/ink3345.xml"/><Relationship Id="rId221" Type="http://schemas.openxmlformats.org/officeDocument/2006/relationships/customXml" Target="../ink/ink3449.xml"/><Relationship Id="rId319" Type="http://schemas.openxmlformats.org/officeDocument/2006/relationships/customXml" Target="../ink/ink3498.xml"/><Relationship Id="rId526" Type="http://schemas.openxmlformats.org/officeDocument/2006/relationships/customXml" Target="../ink/ink3602.xml"/><Relationship Id="rId733" Type="http://schemas.openxmlformats.org/officeDocument/2006/relationships/customXml" Target="../ink/ink3706.xml"/><Relationship Id="rId940" Type="http://schemas.openxmlformats.org/officeDocument/2006/relationships/customXml" Target="../ink/ink3810.xml"/><Relationship Id="rId165" Type="http://schemas.openxmlformats.org/officeDocument/2006/relationships/customXml" Target="../ink/ink3421.xml"/><Relationship Id="rId372" Type="http://schemas.openxmlformats.org/officeDocument/2006/relationships/image" Target="../media/image3210.png"/><Relationship Id="rId677" Type="http://schemas.openxmlformats.org/officeDocument/2006/relationships/customXml" Target="../ink/ink3678.xml"/><Relationship Id="rId800" Type="http://schemas.openxmlformats.org/officeDocument/2006/relationships/image" Target="../media/image3423.png"/><Relationship Id="rId232" Type="http://schemas.openxmlformats.org/officeDocument/2006/relationships/image" Target="../media/image3140.png"/><Relationship Id="rId884" Type="http://schemas.openxmlformats.org/officeDocument/2006/relationships/customXml" Target="../ink/ink3782.xml"/><Relationship Id="rId27" Type="http://schemas.openxmlformats.org/officeDocument/2006/relationships/image" Target="../media/image3039.png"/><Relationship Id="rId537" Type="http://schemas.openxmlformats.org/officeDocument/2006/relationships/image" Target="../media/image3292.png"/><Relationship Id="rId744" Type="http://schemas.openxmlformats.org/officeDocument/2006/relationships/image" Target="../media/image3395.png"/><Relationship Id="rId951" Type="http://schemas.openxmlformats.org/officeDocument/2006/relationships/image" Target="../media/image3498.png"/><Relationship Id="rId80" Type="http://schemas.openxmlformats.org/officeDocument/2006/relationships/customXml" Target="../ink/ink3378.xml"/><Relationship Id="rId176" Type="http://schemas.openxmlformats.org/officeDocument/2006/relationships/image" Target="../media/image3112.png"/><Relationship Id="rId383" Type="http://schemas.openxmlformats.org/officeDocument/2006/relationships/customXml" Target="../ink/ink3530.xml"/><Relationship Id="rId590" Type="http://schemas.openxmlformats.org/officeDocument/2006/relationships/image" Target="../media/image3318.png"/><Relationship Id="rId604" Type="http://schemas.openxmlformats.org/officeDocument/2006/relationships/image" Target="../media/image3325.png"/><Relationship Id="rId811" Type="http://schemas.openxmlformats.org/officeDocument/2006/relationships/customXml" Target="../ink/ink3745.xml"/><Relationship Id="rId243" Type="http://schemas.openxmlformats.org/officeDocument/2006/relationships/customXml" Target="../ink/ink3460.xml"/><Relationship Id="rId450" Type="http://schemas.openxmlformats.org/officeDocument/2006/relationships/image" Target="../media/image3249.png"/><Relationship Id="rId688" Type="http://schemas.openxmlformats.org/officeDocument/2006/relationships/image" Target="../media/image3367.png"/><Relationship Id="rId895" Type="http://schemas.openxmlformats.org/officeDocument/2006/relationships/image" Target="../media/image3470.png"/><Relationship Id="rId909" Type="http://schemas.openxmlformats.org/officeDocument/2006/relationships/image" Target="../media/image3477.png"/><Relationship Id="rId38" Type="http://schemas.openxmlformats.org/officeDocument/2006/relationships/customXml" Target="../ink/ink3356.xml"/><Relationship Id="rId103" Type="http://schemas.openxmlformats.org/officeDocument/2006/relationships/customXml" Target="../ink/ink3390.xml"/><Relationship Id="rId310" Type="http://schemas.openxmlformats.org/officeDocument/2006/relationships/image" Target="../media/image3179.png"/><Relationship Id="rId548" Type="http://schemas.openxmlformats.org/officeDocument/2006/relationships/customXml" Target="../ink/ink3613.xml"/><Relationship Id="rId755" Type="http://schemas.openxmlformats.org/officeDocument/2006/relationships/customXml" Target="../ink/ink3717.xml"/><Relationship Id="rId962" Type="http://schemas.openxmlformats.org/officeDocument/2006/relationships/customXml" Target="../ink/ink3821.xml"/><Relationship Id="rId91" Type="http://schemas.openxmlformats.org/officeDocument/2006/relationships/customXml" Target="../ink/ink3384.xml"/><Relationship Id="rId187" Type="http://schemas.openxmlformats.org/officeDocument/2006/relationships/customXml" Target="../ink/ink3432.xml"/><Relationship Id="rId394" Type="http://schemas.openxmlformats.org/officeDocument/2006/relationships/image" Target="../media/image3221.png"/><Relationship Id="rId408" Type="http://schemas.openxmlformats.org/officeDocument/2006/relationships/image" Target="../media/image3228.png"/><Relationship Id="rId615" Type="http://schemas.openxmlformats.org/officeDocument/2006/relationships/customXml" Target="../ink/ink3647.xml"/><Relationship Id="rId822" Type="http://schemas.openxmlformats.org/officeDocument/2006/relationships/image" Target="../media/image3434.png"/><Relationship Id="rId254" Type="http://schemas.openxmlformats.org/officeDocument/2006/relationships/image" Target="../media/image3151.png"/><Relationship Id="rId699" Type="http://schemas.openxmlformats.org/officeDocument/2006/relationships/customXml" Target="../ink/ink3689.xml"/><Relationship Id="rId49" Type="http://schemas.openxmlformats.org/officeDocument/2006/relationships/image" Target="../media/image3050.png"/><Relationship Id="rId114" Type="http://schemas.openxmlformats.org/officeDocument/2006/relationships/image" Target="../media/image3081.png"/><Relationship Id="rId461" Type="http://schemas.openxmlformats.org/officeDocument/2006/relationships/customXml" Target="../ink/ink3569.xml"/><Relationship Id="rId559" Type="http://schemas.openxmlformats.org/officeDocument/2006/relationships/customXml" Target="../ink/ink3619.xml"/><Relationship Id="rId766" Type="http://schemas.openxmlformats.org/officeDocument/2006/relationships/image" Target="../media/image3406.png"/><Relationship Id="rId198" Type="http://schemas.openxmlformats.org/officeDocument/2006/relationships/image" Target="../media/image3123.png"/><Relationship Id="rId321" Type="http://schemas.openxmlformats.org/officeDocument/2006/relationships/customXml" Target="../ink/ink3499.xml"/><Relationship Id="rId419" Type="http://schemas.openxmlformats.org/officeDocument/2006/relationships/customXml" Target="../ink/ink3548.xml"/><Relationship Id="rId626" Type="http://schemas.openxmlformats.org/officeDocument/2006/relationships/image" Target="../media/image3336.png"/><Relationship Id="rId833" Type="http://schemas.openxmlformats.org/officeDocument/2006/relationships/customXml" Target="../ink/ink3756.xml"/><Relationship Id="rId265" Type="http://schemas.openxmlformats.org/officeDocument/2006/relationships/customXml" Target="../ink/ink3471.xml"/><Relationship Id="rId472" Type="http://schemas.openxmlformats.org/officeDocument/2006/relationships/image" Target="../media/image3260.png"/><Relationship Id="rId900" Type="http://schemas.openxmlformats.org/officeDocument/2006/relationships/customXml" Target="../ink/ink3790.xml"/><Relationship Id="rId125" Type="http://schemas.openxmlformats.org/officeDocument/2006/relationships/customXml" Target="../ink/ink3401.xml"/><Relationship Id="rId332" Type="http://schemas.openxmlformats.org/officeDocument/2006/relationships/image" Target="../media/image3190.png"/><Relationship Id="rId777" Type="http://schemas.openxmlformats.org/officeDocument/2006/relationships/customXml" Target="../ink/ink3728.xml"/><Relationship Id="rId637" Type="http://schemas.openxmlformats.org/officeDocument/2006/relationships/customXml" Target="../ink/ink3658.xml"/><Relationship Id="rId844" Type="http://schemas.openxmlformats.org/officeDocument/2006/relationships/image" Target="../media/image3445.png"/><Relationship Id="rId276" Type="http://schemas.openxmlformats.org/officeDocument/2006/relationships/image" Target="../media/image3162.png"/><Relationship Id="rId483" Type="http://schemas.openxmlformats.org/officeDocument/2006/relationships/image" Target="../media/image3265.png"/><Relationship Id="rId690" Type="http://schemas.openxmlformats.org/officeDocument/2006/relationships/image" Target="../media/image3368.png"/><Relationship Id="rId704" Type="http://schemas.openxmlformats.org/officeDocument/2006/relationships/image" Target="../media/image3375.png"/><Relationship Id="rId911" Type="http://schemas.openxmlformats.org/officeDocument/2006/relationships/image" Target="../media/image3478.png"/><Relationship Id="rId40" Type="http://schemas.openxmlformats.org/officeDocument/2006/relationships/customXml" Target="../ink/ink3357.xml"/><Relationship Id="rId136" Type="http://schemas.openxmlformats.org/officeDocument/2006/relationships/image" Target="../media/image3092.png"/><Relationship Id="rId343" Type="http://schemas.openxmlformats.org/officeDocument/2006/relationships/customXml" Target="../ink/ink3510.xml"/><Relationship Id="rId550" Type="http://schemas.openxmlformats.org/officeDocument/2006/relationships/customXml" Target="../ink/ink3614.xml"/><Relationship Id="rId788" Type="http://schemas.openxmlformats.org/officeDocument/2006/relationships/image" Target="../media/image3417.png"/><Relationship Id="rId203" Type="http://schemas.openxmlformats.org/officeDocument/2006/relationships/customXml" Target="../ink/ink3440.xml"/><Relationship Id="rId648" Type="http://schemas.openxmlformats.org/officeDocument/2006/relationships/image" Target="../media/image3347.png"/><Relationship Id="rId855" Type="http://schemas.openxmlformats.org/officeDocument/2006/relationships/image" Target="../media/image3450.png"/><Relationship Id="rId287" Type="http://schemas.openxmlformats.org/officeDocument/2006/relationships/customXml" Target="../ink/ink3482.xml"/><Relationship Id="rId410" Type="http://schemas.openxmlformats.org/officeDocument/2006/relationships/image" Target="../media/image3229.png"/><Relationship Id="rId494" Type="http://schemas.openxmlformats.org/officeDocument/2006/relationships/customXml" Target="../ink/ink3586.xml"/><Relationship Id="rId508" Type="http://schemas.openxmlformats.org/officeDocument/2006/relationships/customXml" Target="../ink/ink3593.xml"/><Relationship Id="rId715" Type="http://schemas.openxmlformats.org/officeDocument/2006/relationships/customXml" Target="../ink/ink3697.xml"/><Relationship Id="rId922" Type="http://schemas.openxmlformats.org/officeDocument/2006/relationships/customXml" Target="../ink/ink3801.xml"/><Relationship Id="rId147" Type="http://schemas.openxmlformats.org/officeDocument/2006/relationships/customXml" Target="../ink/ink3412.xml"/><Relationship Id="rId354" Type="http://schemas.openxmlformats.org/officeDocument/2006/relationships/image" Target="../media/image3201.png"/><Relationship Id="rId799" Type="http://schemas.openxmlformats.org/officeDocument/2006/relationships/customXml" Target="../ink/ink3739.xml"/><Relationship Id="rId51" Type="http://schemas.openxmlformats.org/officeDocument/2006/relationships/image" Target="../media/image3051.png"/><Relationship Id="rId561" Type="http://schemas.openxmlformats.org/officeDocument/2006/relationships/customXml" Target="../ink/ink3620.xml"/><Relationship Id="rId659" Type="http://schemas.openxmlformats.org/officeDocument/2006/relationships/customXml" Target="../ink/ink3669.xml"/><Relationship Id="rId866" Type="http://schemas.openxmlformats.org/officeDocument/2006/relationships/customXml" Target="../ink/ink3773.xml"/><Relationship Id="rId214" Type="http://schemas.openxmlformats.org/officeDocument/2006/relationships/image" Target="../media/image3131.png"/><Relationship Id="rId298" Type="http://schemas.openxmlformats.org/officeDocument/2006/relationships/image" Target="../media/image3173.png"/><Relationship Id="rId421" Type="http://schemas.openxmlformats.org/officeDocument/2006/relationships/customXml" Target="../ink/ink3549.xml"/><Relationship Id="rId519" Type="http://schemas.openxmlformats.org/officeDocument/2006/relationships/image" Target="../media/image3283.png"/><Relationship Id="rId158" Type="http://schemas.openxmlformats.org/officeDocument/2006/relationships/image" Target="../media/image3103.png"/><Relationship Id="rId726" Type="http://schemas.openxmlformats.org/officeDocument/2006/relationships/image" Target="../media/image3386.png"/><Relationship Id="rId933" Type="http://schemas.openxmlformats.org/officeDocument/2006/relationships/image" Target="../media/image3489.png"/><Relationship Id="rId62" Type="http://schemas.openxmlformats.org/officeDocument/2006/relationships/image" Target="../media/image3056.png"/><Relationship Id="rId365" Type="http://schemas.openxmlformats.org/officeDocument/2006/relationships/customXml" Target="../ink/ink3521.xml"/><Relationship Id="rId572" Type="http://schemas.openxmlformats.org/officeDocument/2006/relationships/image" Target="../media/image3309.png"/><Relationship Id="rId225" Type="http://schemas.openxmlformats.org/officeDocument/2006/relationships/customXml" Target="../ink/ink3451.xml"/><Relationship Id="rId432" Type="http://schemas.openxmlformats.org/officeDocument/2006/relationships/image" Target="../media/image3240.png"/><Relationship Id="rId877" Type="http://schemas.openxmlformats.org/officeDocument/2006/relationships/image" Target="../media/image3461.png"/><Relationship Id="rId737" Type="http://schemas.openxmlformats.org/officeDocument/2006/relationships/customXml" Target="../ink/ink3708.xml"/><Relationship Id="rId944" Type="http://schemas.openxmlformats.org/officeDocument/2006/relationships/customXml" Target="../ink/ink3812.xml"/><Relationship Id="rId73" Type="http://schemas.openxmlformats.org/officeDocument/2006/relationships/customXml" Target="../ink/ink3374.xml"/><Relationship Id="rId169" Type="http://schemas.openxmlformats.org/officeDocument/2006/relationships/customXml" Target="../ink/ink3423.xml"/><Relationship Id="rId376" Type="http://schemas.openxmlformats.org/officeDocument/2006/relationships/image" Target="../media/image3212.png"/><Relationship Id="rId583" Type="http://schemas.openxmlformats.org/officeDocument/2006/relationships/customXml" Target="../ink/ink3631.xml"/><Relationship Id="rId790" Type="http://schemas.openxmlformats.org/officeDocument/2006/relationships/image" Target="../media/image3418.png"/><Relationship Id="rId804" Type="http://schemas.openxmlformats.org/officeDocument/2006/relationships/image" Target="../media/image3425.png"/><Relationship Id="rId4" Type="http://schemas.openxmlformats.org/officeDocument/2006/relationships/customXml" Target="../ink/ink3339.xml"/><Relationship Id="rId236" Type="http://schemas.openxmlformats.org/officeDocument/2006/relationships/image" Target="../media/image3142.png"/><Relationship Id="rId443" Type="http://schemas.openxmlformats.org/officeDocument/2006/relationships/customXml" Target="../ink/ink3560.xml"/><Relationship Id="rId650" Type="http://schemas.openxmlformats.org/officeDocument/2006/relationships/image" Target="../media/image3348.png"/><Relationship Id="rId888" Type="http://schemas.openxmlformats.org/officeDocument/2006/relationships/customXml" Target="../ink/ink3784.xml"/><Relationship Id="rId303" Type="http://schemas.openxmlformats.org/officeDocument/2006/relationships/customXml" Target="../ink/ink3490.xml"/><Relationship Id="rId748" Type="http://schemas.openxmlformats.org/officeDocument/2006/relationships/image" Target="../media/image3397.png"/><Relationship Id="rId955" Type="http://schemas.openxmlformats.org/officeDocument/2006/relationships/image" Target="../media/image3500.png"/><Relationship Id="rId84" Type="http://schemas.openxmlformats.org/officeDocument/2006/relationships/image" Target="../media/image3066.png"/><Relationship Id="rId387" Type="http://schemas.openxmlformats.org/officeDocument/2006/relationships/customXml" Target="../ink/ink3532.xml"/><Relationship Id="rId510" Type="http://schemas.openxmlformats.org/officeDocument/2006/relationships/customXml" Target="../ink/ink3594.xml"/><Relationship Id="rId594" Type="http://schemas.openxmlformats.org/officeDocument/2006/relationships/image" Target="../media/image3320.png"/><Relationship Id="rId608" Type="http://schemas.openxmlformats.org/officeDocument/2006/relationships/image" Target="../media/image3327.png"/><Relationship Id="rId815" Type="http://schemas.openxmlformats.org/officeDocument/2006/relationships/customXml" Target="../ink/ink3747.xml"/><Relationship Id="rId247" Type="http://schemas.openxmlformats.org/officeDocument/2006/relationships/customXml" Target="../ink/ink3462.xml"/><Relationship Id="rId899" Type="http://schemas.openxmlformats.org/officeDocument/2006/relationships/image" Target="../media/image3472.png"/><Relationship Id="rId107" Type="http://schemas.openxmlformats.org/officeDocument/2006/relationships/customXml" Target="../ink/ink3392.xml"/><Relationship Id="rId454" Type="http://schemas.openxmlformats.org/officeDocument/2006/relationships/image" Target="../media/image3251.png"/><Relationship Id="rId661" Type="http://schemas.openxmlformats.org/officeDocument/2006/relationships/customXml" Target="../ink/ink3670.xml"/><Relationship Id="rId759" Type="http://schemas.openxmlformats.org/officeDocument/2006/relationships/customXml" Target="../ink/ink3719.xml"/><Relationship Id="rId11" Type="http://schemas.openxmlformats.org/officeDocument/2006/relationships/image" Target="../media/image3032.png"/><Relationship Id="rId314" Type="http://schemas.openxmlformats.org/officeDocument/2006/relationships/image" Target="../media/image3181.png"/><Relationship Id="rId398" Type="http://schemas.openxmlformats.org/officeDocument/2006/relationships/image" Target="../media/image3223.png"/><Relationship Id="rId521" Type="http://schemas.openxmlformats.org/officeDocument/2006/relationships/image" Target="../media/image3284.png"/><Relationship Id="rId619" Type="http://schemas.openxmlformats.org/officeDocument/2006/relationships/customXml" Target="../ink/ink3649.xml"/><Relationship Id="rId95" Type="http://schemas.openxmlformats.org/officeDocument/2006/relationships/customXml" Target="../ink/ink3386.xml"/><Relationship Id="rId160" Type="http://schemas.openxmlformats.org/officeDocument/2006/relationships/image" Target="../media/image3104.png"/><Relationship Id="rId826" Type="http://schemas.openxmlformats.org/officeDocument/2006/relationships/image" Target="../media/image3436.png"/><Relationship Id="rId258" Type="http://schemas.openxmlformats.org/officeDocument/2006/relationships/image" Target="../media/image3153.png"/><Relationship Id="rId465" Type="http://schemas.openxmlformats.org/officeDocument/2006/relationships/customXml" Target="../ink/ink3571.xml"/><Relationship Id="rId672" Type="http://schemas.openxmlformats.org/officeDocument/2006/relationships/image" Target="../media/image3359.png"/><Relationship Id="rId22" Type="http://schemas.openxmlformats.org/officeDocument/2006/relationships/customXml" Target="../ink/ink3348.xml"/><Relationship Id="rId118" Type="http://schemas.openxmlformats.org/officeDocument/2006/relationships/image" Target="../media/image3083.png"/><Relationship Id="rId325" Type="http://schemas.openxmlformats.org/officeDocument/2006/relationships/customXml" Target="../ink/ink3501.xml"/><Relationship Id="rId532" Type="http://schemas.openxmlformats.org/officeDocument/2006/relationships/customXml" Target="../ink/ink3605.xml"/><Relationship Id="rId171" Type="http://schemas.openxmlformats.org/officeDocument/2006/relationships/customXml" Target="../ink/ink3424.xml"/><Relationship Id="rId837" Type="http://schemas.openxmlformats.org/officeDocument/2006/relationships/customXml" Target="../ink/ink3758.xml"/><Relationship Id="rId269" Type="http://schemas.openxmlformats.org/officeDocument/2006/relationships/customXml" Target="../ink/ink3473.xml"/><Relationship Id="rId476" Type="http://schemas.openxmlformats.org/officeDocument/2006/relationships/image" Target="../media/image3262.png"/><Relationship Id="rId683" Type="http://schemas.openxmlformats.org/officeDocument/2006/relationships/customXml" Target="../ink/ink3681.xml"/><Relationship Id="rId890" Type="http://schemas.openxmlformats.org/officeDocument/2006/relationships/customXml" Target="../ink/ink3785.xml"/><Relationship Id="rId904" Type="http://schemas.openxmlformats.org/officeDocument/2006/relationships/customXml" Target="../ink/ink3792.xml"/><Relationship Id="rId33" Type="http://schemas.openxmlformats.org/officeDocument/2006/relationships/image" Target="../media/image3042.png"/><Relationship Id="rId129" Type="http://schemas.openxmlformats.org/officeDocument/2006/relationships/customXml" Target="../ink/ink3403.xml"/><Relationship Id="rId336" Type="http://schemas.openxmlformats.org/officeDocument/2006/relationships/image" Target="../media/image3192.png"/><Relationship Id="rId543" Type="http://schemas.openxmlformats.org/officeDocument/2006/relationships/image" Target="../media/image3295.png"/><Relationship Id="rId182" Type="http://schemas.openxmlformats.org/officeDocument/2006/relationships/image" Target="../media/image3115.png"/><Relationship Id="rId403" Type="http://schemas.openxmlformats.org/officeDocument/2006/relationships/customXml" Target="../ink/ink3540.xml"/><Relationship Id="rId750" Type="http://schemas.openxmlformats.org/officeDocument/2006/relationships/image" Target="../media/image3398.png"/><Relationship Id="rId848" Type="http://schemas.openxmlformats.org/officeDocument/2006/relationships/image" Target="../media/image3447.png"/><Relationship Id="rId487" Type="http://schemas.openxmlformats.org/officeDocument/2006/relationships/image" Target="../media/image3267.png"/><Relationship Id="rId610" Type="http://schemas.openxmlformats.org/officeDocument/2006/relationships/image" Target="../media/image3328.png"/><Relationship Id="rId694" Type="http://schemas.openxmlformats.org/officeDocument/2006/relationships/image" Target="../media/image3370.png"/><Relationship Id="rId708" Type="http://schemas.openxmlformats.org/officeDocument/2006/relationships/image" Target="../media/image3377.png"/><Relationship Id="rId915" Type="http://schemas.openxmlformats.org/officeDocument/2006/relationships/image" Target="../media/image3480.png"/><Relationship Id="rId347" Type="http://schemas.openxmlformats.org/officeDocument/2006/relationships/customXml" Target="../ink/ink3512.xml"/><Relationship Id="rId44" Type="http://schemas.openxmlformats.org/officeDocument/2006/relationships/customXml" Target="../ink/ink3359.xml"/><Relationship Id="rId554" Type="http://schemas.openxmlformats.org/officeDocument/2006/relationships/image" Target="../media/image3300.png"/><Relationship Id="rId761" Type="http://schemas.openxmlformats.org/officeDocument/2006/relationships/customXml" Target="../ink/ink3720.xml"/><Relationship Id="rId859" Type="http://schemas.openxmlformats.org/officeDocument/2006/relationships/image" Target="../media/image3452.png"/><Relationship Id="rId193" Type="http://schemas.openxmlformats.org/officeDocument/2006/relationships/customXml" Target="../ink/ink3435.xml"/><Relationship Id="rId207" Type="http://schemas.openxmlformats.org/officeDocument/2006/relationships/customXml" Target="../ink/ink3442.xml"/><Relationship Id="rId414" Type="http://schemas.openxmlformats.org/officeDocument/2006/relationships/image" Target="../media/image3231.png"/><Relationship Id="rId498" Type="http://schemas.openxmlformats.org/officeDocument/2006/relationships/customXml" Target="../ink/ink3588.xml"/><Relationship Id="rId621" Type="http://schemas.openxmlformats.org/officeDocument/2006/relationships/customXml" Target="../ink/ink3650.xml"/><Relationship Id="rId260" Type="http://schemas.openxmlformats.org/officeDocument/2006/relationships/image" Target="../media/image3154.png"/><Relationship Id="rId719" Type="http://schemas.openxmlformats.org/officeDocument/2006/relationships/customXml" Target="../ink/ink3699.xml"/><Relationship Id="rId926" Type="http://schemas.openxmlformats.org/officeDocument/2006/relationships/customXml" Target="../ink/ink3803.xml"/><Relationship Id="rId55" Type="http://schemas.openxmlformats.org/officeDocument/2006/relationships/image" Target="../media/image3053.png"/><Relationship Id="rId120" Type="http://schemas.openxmlformats.org/officeDocument/2006/relationships/image" Target="../media/image3084.png"/><Relationship Id="rId358" Type="http://schemas.openxmlformats.org/officeDocument/2006/relationships/image" Target="../media/image3203.png"/><Relationship Id="rId565" Type="http://schemas.openxmlformats.org/officeDocument/2006/relationships/customXml" Target="../ink/ink3622.xml"/><Relationship Id="rId772" Type="http://schemas.openxmlformats.org/officeDocument/2006/relationships/image" Target="../media/image3409.png"/><Relationship Id="rId218" Type="http://schemas.openxmlformats.org/officeDocument/2006/relationships/image" Target="../media/image3133.png"/><Relationship Id="rId425" Type="http://schemas.openxmlformats.org/officeDocument/2006/relationships/customXml" Target="../ink/ink3551.xml"/><Relationship Id="rId632" Type="http://schemas.openxmlformats.org/officeDocument/2006/relationships/image" Target="../media/image3339.png"/><Relationship Id="rId271" Type="http://schemas.openxmlformats.org/officeDocument/2006/relationships/customXml" Target="../ink/ink3474.xml"/><Relationship Id="rId937" Type="http://schemas.openxmlformats.org/officeDocument/2006/relationships/image" Target="../media/image3491.png"/><Relationship Id="rId66" Type="http://schemas.openxmlformats.org/officeDocument/2006/relationships/image" Target="../media/image3058.png"/><Relationship Id="rId131" Type="http://schemas.openxmlformats.org/officeDocument/2006/relationships/customXml" Target="../ink/ink3404.xml"/><Relationship Id="rId369" Type="http://schemas.openxmlformats.org/officeDocument/2006/relationships/customXml" Target="../ink/ink3523.xml"/><Relationship Id="rId576" Type="http://schemas.openxmlformats.org/officeDocument/2006/relationships/image" Target="../media/image3311.png"/><Relationship Id="rId783" Type="http://schemas.openxmlformats.org/officeDocument/2006/relationships/customXml" Target="../ink/ink3731.xml"/><Relationship Id="rId229" Type="http://schemas.openxmlformats.org/officeDocument/2006/relationships/customXml" Target="../ink/ink3453.xml"/><Relationship Id="rId436" Type="http://schemas.openxmlformats.org/officeDocument/2006/relationships/image" Target="../media/image3242.png"/><Relationship Id="rId643" Type="http://schemas.openxmlformats.org/officeDocument/2006/relationships/customXml" Target="../ink/ink3661.xml"/><Relationship Id="rId850" Type="http://schemas.openxmlformats.org/officeDocument/2006/relationships/image" Target="../media/image3448.png"/><Relationship Id="rId948" Type="http://schemas.openxmlformats.org/officeDocument/2006/relationships/customXml" Target="../ink/ink3814.xml"/><Relationship Id="rId77" Type="http://schemas.openxmlformats.org/officeDocument/2006/relationships/image" Target="../media/image3063.png"/><Relationship Id="rId282" Type="http://schemas.openxmlformats.org/officeDocument/2006/relationships/image" Target="../media/image3165.png"/><Relationship Id="rId503" Type="http://schemas.openxmlformats.org/officeDocument/2006/relationships/image" Target="../media/image3275.png"/><Relationship Id="rId587" Type="http://schemas.openxmlformats.org/officeDocument/2006/relationships/customXml" Target="../ink/ink3633.xml"/><Relationship Id="rId710" Type="http://schemas.openxmlformats.org/officeDocument/2006/relationships/image" Target="../media/image3378.png"/><Relationship Id="rId808" Type="http://schemas.openxmlformats.org/officeDocument/2006/relationships/image" Target="../media/image3427.png"/><Relationship Id="rId8" Type="http://schemas.openxmlformats.org/officeDocument/2006/relationships/customXml" Target="../ink/ink3341.xml"/><Relationship Id="rId142" Type="http://schemas.openxmlformats.org/officeDocument/2006/relationships/image" Target="../media/image3095.png"/><Relationship Id="rId447" Type="http://schemas.openxmlformats.org/officeDocument/2006/relationships/customXml" Target="../ink/ink3562.xml"/><Relationship Id="rId794" Type="http://schemas.openxmlformats.org/officeDocument/2006/relationships/image" Target="../media/image3420.png"/><Relationship Id="rId654" Type="http://schemas.openxmlformats.org/officeDocument/2006/relationships/image" Target="../media/image3350.png"/><Relationship Id="rId861" Type="http://schemas.openxmlformats.org/officeDocument/2006/relationships/image" Target="../media/image3453.png"/><Relationship Id="rId959" Type="http://schemas.openxmlformats.org/officeDocument/2006/relationships/image" Target="../media/image3502.png"/><Relationship Id="rId293" Type="http://schemas.openxmlformats.org/officeDocument/2006/relationships/customXml" Target="../ink/ink3485.xml"/><Relationship Id="rId307" Type="http://schemas.openxmlformats.org/officeDocument/2006/relationships/customXml" Target="../ink/ink3492.xml"/><Relationship Id="rId514" Type="http://schemas.openxmlformats.org/officeDocument/2006/relationships/customXml" Target="../ink/ink3596.xml"/><Relationship Id="rId721" Type="http://schemas.openxmlformats.org/officeDocument/2006/relationships/customXml" Target="../ink/ink3700.xml"/><Relationship Id="rId88" Type="http://schemas.openxmlformats.org/officeDocument/2006/relationships/image" Target="../media/image3068.png"/><Relationship Id="rId153" Type="http://schemas.openxmlformats.org/officeDocument/2006/relationships/customXml" Target="../ink/ink3415.xml"/><Relationship Id="rId360" Type="http://schemas.openxmlformats.org/officeDocument/2006/relationships/image" Target="../media/image3204.png"/><Relationship Id="rId598" Type="http://schemas.openxmlformats.org/officeDocument/2006/relationships/image" Target="../media/image3322.png"/><Relationship Id="rId819" Type="http://schemas.openxmlformats.org/officeDocument/2006/relationships/customXml" Target="../ink/ink3749.xml"/><Relationship Id="rId220" Type="http://schemas.openxmlformats.org/officeDocument/2006/relationships/image" Target="../media/image3134.png"/><Relationship Id="rId458" Type="http://schemas.openxmlformats.org/officeDocument/2006/relationships/image" Target="../media/image3253.png"/><Relationship Id="rId665" Type="http://schemas.openxmlformats.org/officeDocument/2006/relationships/customXml" Target="../ink/ink3672.xml"/><Relationship Id="rId872" Type="http://schemas.openxmlformats.org/officeDocument/2006/relationships/customXml" Target="../ink/ink3776.xml"/><Relationship Id="rId15" Type="http://schemas.openxmlformats.org/officeDocument/2006/relationships/image" Target="../media/image3034.png"/><Relationship Id="rId318" Type="http://schemas.openxmlformats.org/officeDocument/2006/relationships/image" Target="../media/image3183.png"/><Relationship Id="rId525" Type="http://schemas.openxmlformats.org/officeDocument/2006/relationships/image" Target="../media/image3286.png"/><Relationship Id="rId732" Type="http://schemas.openxmlformats.org/officeDocument/2006/relationships/image" Target="../media/image3389.png"/><Relationship Id="rId99" Type="http://schemas.openxmlformats.org/officeDocument/2006/relationships/customXml" Target="../ink/ink3388.xml"/><Relationship Id="rId164" Type="http://schemas.openxmlformats.org/officeDocument/2006/relationships/image" Target="../media/image3106.png"/><Relationship Id="rId371" Type="http://schemas.openxmlformats.org/officeDocument/2006/relationships/customXml" Target="../ink/ink3524.xml"/><Relationship Id="rId469" Type="http://schemas.openxmlformats.org/officeDocument/2006/relationships/customXml" Target="../ink/ink3573.xml"/><Relationship Id="rId676" Type="http://schemas.openxmlformats.org/officeDocument/2006/relationships/image" Target="../media/image3361.png"/><Relationship Id="rId883" Type="http://schemas.openxmlformats.org/officeDocument/2006/relationships/image" Target="../media/image3464.png"/><Relationship Id="rId26" Type="http://schemas.openxmlformats.org/officeDocument/2006/relationships/customXml" Target="../ink/ink3350.xml"/><Relationship Id="rId231" Type="http://schemas.openxmlformats.org/officeDocument/2006/relationships/customXml" Target="../ink/ink3454.xml"/><Relationship Id="rId329" Type="http://schemas.openxmlformats.org/officeDocument/2006/relationships/customXml" Target="../ink/ink3503.xml"/><Relationship Id="rId536" Type="http://schemas.openxmlformats.org/officeDocument/2006/relationships/customXml" Target="../ink/ink3607.xml"/><Relationship Id="rId175" Type="http://schemas.openxmlformats.org/officeDocument/2006/relationships/customXml" Target="../ink/ink3426.xml"/><Relationship Id="rId743" Type="http://schemas.openxmlformats.org/officeDocument/2006/relationships/customXml" Target="../ink/ink3711.xml"/><Relationship Id="rId950" Type="http://schemas.openxmlformats.org/officeDocument/2006/relationships/customXml" Target="../ink/ink3815.xml"/><Relationship Id="rId382" Type="http://schemas.openxmlformats.org/officeDocument/2006/relationships/image" Target="../media/image3215.png"/><Relationship Id="rId603" Type="http://schemas.openxmlformats.org/officeDocument/2006/relationships/customXml" Target="../ink/ink3641.xml"/><Relationship Id="rId687" Type="http://schemas.openxmlformats.org/officeDocument/2006/relationships/customXml" Target="../ink/ink3683.xml"/><Relationship Id="rId810" Type="http://schemas.openxmlformats.org/officeDocument/2006/relationships/image" Target="../media/image3428.png"/><Relationship Id="rId908" Type="http://schemas.openxmlformats.org/officeDocument/2006/relationships/customXml" Target="../ink/ink3794.xml"/><Relationship Id="rId242" Type="http://schemas.openxmlformats.org/officeDocument/2006/relationships/image" Target="../media/image3145.png"/><Relationship Id="rId894" Type="http://schemas.openxmlformats.org/officeDocument/2006/relationships/customXml" Target="../ink/ink3787.xml"/><Relationship Id="rId37" Type="http://schemas.openxmlformats.org/officeDocument/2006/relationships/image" Target="../media/image3044.png"/><Relationship Id="rId102" Type="http://schemas.openxmlformats.org/officeDocument/2006/relationships/image" Target="../media/image3075.png"/><Relationship Id="rId547" Type="http://schemas.openxmlformats.org/officeDocument/2006/relationships/image" Target="../media/image3297.png"/><Relationship Id="rId754" Type="http://schemas.openxmlformats.org/officeDocument/2006/relationships/image" Target="../media/image3400.png"/><Relationship Id="rId961" Type="http://schemas.openxmlformats.org/officeDocument/2006/relationships/image" Target="../media/image3503.png"/><Relationship Id="rId90" Type="http://schemas.openxmlformats.org/officeDocument/2006/relationships/image" Target="../media/image3069.png"/><Relationship Id="rId186" Type="http://schemas.openxmlformats.org/officeDocument/2006/relationships/image" Target="../media/image3117.png"/><Relationship Id="rId393" Type="http://schemas.openxmlformats.org/officeDocument/2006/relationships/customXml" Target="../ink/ink3535.xml"/><Relationship Id="rId407" Type="http://schemas.openxmlformats.org/officeDocument/2006/relationships/customXml" Target="../ink/ink3542.xml"/><Relationship Id="rId614" Type="http://schemas.openxmlformats.org/officeDocument/2006/relationships/image" Target="../media/image3330.png"/><Relationship Id="rId821" Type="http://schemas.openxmlformats.org/officeDocument/2006/relationships/customXml" Target="../ink/ink3750.xml"/><Relationship Id="rId253" Type="http://schemas.openxmlformats.org/officeDocument/2006/relationships/customXml" Target="../ink/ink3465.xml"/><Relationship Id="rId460" Type="http://schemas.openxmlformats.org/officeDocument/2006/relationships/image" Target="../media/image3254.png"/><Relationship Id="rId698" Type="http://schemas.openxmlformats.org/officeDocument/2006/relationships/image" Target="../media/image3372.png"/><Relationship Id="rId919" Type="http://schemas.openxmlformats.org/officeDocument/2006/relationships/image" Target="../media/image3482.png"/><Relationship Id="rId48" Type="http://schemas.openxmlformats.org/officeDocument/2006/relationships/customXml" Target="../ink/ink3361.xml"/><Relationship Id="rId113" Type="http://schemas.openxmlformats.org/officeDocument/2006/relationships/customXml" Target="../ink/ink3395.xml"/><Relationship Id="rId320" Type="http://schemas.openxmlformats.org/officeDocument/2006/relationships/image" Target="../media/image3184.png"/><Relationship Id="rId558" Type="http://schemas.openxmlformats.org/officeDocument/2006/relationships/image" Target="../media/image3302.png"/><Relationship Id="rId765" Type="http://schemas.openxmlformats.org/officeDocument/2006/relationships/customXml" Target="../ink/ink3722.xml"/><Relationship Id="rId197" Type="http://schemas.openxmlformats.org/officeDocument/2006/relationships/customXml" Target="../ink/ink3437.xml"/><Relationship Id="rId418" Type="http://schemas.openxmlformats.org/officeDocument/2006/relationships/image" Target="../media/image3233.png"/><Relationship Id="rId625" Type="http://schemas.openxmlformats.org/officeDocument/2006/relationships/customXml" Target="../ink/ink3652.xml"/><Relationship Id="rId832" Type="http://schemas.openxmlformats.org/officeDocument/2006/relationships/image" Target="../media/image3439.png"/><Relationship Id="rId264" Type="http://schemas.openxmlformats.org/officeDocument/2006/relationships/image" Target="../media/image3156.png"/><Relationship Id="rId471" Type="http://schemas.openxmlformats.org/officeDocument/2006/relationships/customXml" Target="../ink/ink3574.xml"/><Relationship Id="rId59" Type="http://schemas.openxmlformats.org/officeDocument/2006/relationships/customXml" Target="../ink/ink3367.xml"/><Relationship Id="rId124" Type="http://schemas.openxmlformats.org/officeDocument/2006/relationships/image" Target="../media/image3086.png"/><Relationship Id="rId569" Type="http://schemas.openxmlformats.org/officeDocument/2006/relationships/customXml" Target="../ink/ink3624.xml"/><Relationship Id="rId776" Type="http://schemas.openxmlformats.org/officeDocument/2006/relationships/image" Target="../media/image3411.png"/><Relationship Id="rId331" Type="http://schemas.openxmlformats.org/officeDocument/2006/relationships/customXml" Target="../ink/ink3504.xml"/><Relationship Id="rId429" Type="http://schemas.openxmlformats.org/officeDocument/2006/relationships/customXml" Target="../ink/ink3553.xml"/><Relationship Id="rId636" Type="http://schemas.openxmlformats.org/officeDocument/2006/relationships/image" Target="../media/image3341.png"/><Relationship Id="rId843" Type="http://schemas.openxmlformats.org/officeDocument/2006/relationships/customXml" Target="../ink/ink3761.xml"/><Relationship Id="rId275" Type="http://schemas.openxmlformats.org/officeDocument/2006/relationships/customXml" Target="../ink/ink3476.xml"/><Relationship Id="rId482" Type="http://schemas.openxmlformats.org/officeDocument/2006/relationships/customXml" Target="../ink/ink3580.xml"/><Relationship Id="rId703" Type="http://schemas.openxmlformats.org/officeDocument/2006/relationships/customXml" Target="../ink/ink3691.xml"/><Relationship Id="rId910" Type="http://schemas.openxmlformats.org/officeDocument/2006/relationships/customXml" Target="../ink/ink3795.xml"/><Relationship Id="rId135" Type="http://schemas.openxmlformats.org/officeDocument/2006/relationships/customXml" Target="../ink/ink3406.xml"/><Relationship Id="rId342" Type="http://schemas.openxmlformats.org/officeDocument/2006/relationships/image" Target="../media/image3195.png"/><Relationship Id="rId787" Type="http://schemas.openxmlformats.org/officeDocument/2006/relationships/customXml" Target="../ink/ink3733.xml"/><Relationship Id="rId202" Type="http://schemas.openxmlformats.org/officeDocument/2006/relationships/image" Target="../media/image3125.png"/><Relationship Id="rId647" Type="http://schemas.openxmlformats.org/officeDocument/2006/relationships/customXml" Target="../ink/ink3663.xml"/><Relationship Id="rId854" Type="http://schemas.openxmlformats.org/officeDocument/2006/relationships/customXml" Target="../ink/ink3767.xml"/><Relationship Id="rId286" Type="http://schemas.openxmlformats.org/officeDocument/2006/relationships/image" Target="../media/image3167.png"/><Relationship Id="rId493" Type="http://schemas.openxmlformats.org/officeDocument/2006/relationships/image" Target="../media/image3270.png"/><Relationship Id="rId507" Type="http://schemas.openxmlformats.org/officeDocument/2006/relationships/image" Target="../media/image3277.png"/><Relationship Id="rId714" Type="http://schemas.openxmlformats.org/officeDocument/2006/relationships/image" Target="../media/image3380.png"/><Relationship Id="rId921" Type="http://schemas.openxmlformats.org/officeDocument/2006/relationships/image" Target="../media/image3483.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9.jpeg"/><Relationship Id="rId1" Type="http://schemas.openxmlformats.org/officeDocument/2006/relationships/slideLayout" Target="../slideLayouts/slideLayout1.xml"/><Relationship Id="rId4" Type="http://schemas.openxmlformats.org/officeDocument/2006/relationships/image" Target="../media/image160.jpg"/></Relationships>
</file>

<file path=ppt/slides/_rels/slide20.xml.rels><?xml version="1.0" encoding="UTF-8" standalone="yes"?>
<Relationships xmlns="http://schemas.openxmlformats.org/package/2006/relationships"><Relationship Id="rId117" Type="http://schemas.openxmlformats.org/officeDocument/2006/relationships/customXml" Target="../ink/ink3879.xml"/><Relationship Id="rId299" Type="http://schemas.openxmlformats.org/officeDocument/2006/relationships/customXml" Target="../ink/ink3971.xml"/><Relationship Id="rId21" Type="http://schemas.openxmlformats.org/officeDocument/2006/relationships/image" Target="../media/image3514.png"/><Relationship Id="rId63" Type="http://schemas.openxmlformats.org/officeDocument/2006/relationships/image" Target="../media/image3534.png"/><Relationship Id="rId159" Type="http://schemas.openxmlformats.org/officeDocument/2006/relationships/customXml" Target="../ink/ink3901.xml"/><Relationship Id="rId324" Type="http://schemas.openxmlformats.org/officeDocument/2006/relationships/image" Target="../media/image3663.png"/><Relationship Id="rId170" Type="http://schemas.openxmlformats.org/officeDocument/2006/relationships/image" Target="../media/image3586.png"/><Relationship Id="rId226" Type="http://schemas.openxmlformats.org/officeDocument/2006/relationships/image" Target="../media/image3614.png"/><Relationship Id="rId268" Type="http://schemas.openxmlformats.org/officeDocument/2006/relationships/image" Target="../media/image3635.png"/><Relationship Id="rId32" Type="http://schemas.openxmlformats.org/officeDocument/2006/relationships/customXml" Target="../ink/ink3836.xml"/><Relationship Id="rId74" Type="http://schemas.openxmlformats.org/officeDocument/2006/relationships/customXml" Target="../ink/ink3857.xml"/><Relationship Id="rId128" Type="http://schemas.openxmlformats.org/officeDocument/2006/relationships/image" Target="../media/image3566.png"/><Relationship Id="rId335" Type="http://schemas.openxmlformats.org/officeDocument/2006/relationships/customXml" Target="../ink/ink3989.xml"/><Relationship Id="rId5" Type="http://schemas.openxmlformats.org/officeDocument/2006/relationships/image" Target="../media/image3506.png"/><Relationship Id="rId181" Type="http://schemas.openxmlformats.org/officeDocument/2006/relationships/customXml" Target="../ink/ink3912.xml"/><Relationship Id="rId237" Type="http://schemas.openxmlformats.org/officeDocument/2006/relationships/customXml" Target="../ink/ink3940.xml"/><Relationship Id="rId279" Type="http://schemas.openxmlformats.org/officeDocument/2006/relationships/customXml" Target="../ink/ink3961.xml"/><Relationship Id="rId43" Type="http://schemas.openxmlformats.org/officeDocument/2006/relationships/image" Target="../media/image3524.png"/><Relationship Id="rId139" Type="http://schemas.openxmlformats.org/officeDocument/2006/relationships/customXml" Target="../ink/ink3890.xml"/><Relationship Id="rId290" Type="http://schemas.openxmlformats.org/officeDocument/2006/relationships/image" Target="../media/image3646.png"/><Relationship Id="rId304" Type="http://schemas.openxmlformats.org/officeDocument/2006/relationships/image" Target="../media/image3653.png"/><Relationship Id="rId85" Type="http://schemas.openxmlformats.org/officeDocument/2006/relationships/image" Target="../media/image3545.png"/><Relationship Id="rId150" Type="http://schemas.openxmlformats.org/officeDocument/2006/relationships/customXml" Target="../ink/ink3896.xml"/><Relationship Id="rId192" Type="http://schemas.openxmlformats.org/officeDocument/2006/relationships/image" Target="../media/image3597.png"/><Relationship Id="rId206" Type="http://schemas.openxmlformats.org/officeDocument/2006/relationships/image" Target="../media/image3604.png"/><Relationship Id="rId248" Type="http://schemas.openxmlformats.org/officeDocument/2006/relationships/image" Target="../media/image3625.png"/><Relationship Id="rId12" Type="http://schemas.openxmlformats.org/officeDocument/2006/relationships/customXml" Target="../ink/ink3826.xml"/><Relationship Id="rId108" Type="http://schemas.openxmlformats.org/officeDocument/2006/relationships/customXml" Target="../ink/ink3874.xml"/><Relationship Id="rId315" Type="http://schemas.openxmlformats.org/officeDocument/2006/relationships/customXml" Target="../ink/ink3979.xml"/><Relationship Id="rId54" Type="http://schemas.openxmlformats.org/officeDocument/2006/relationships/customXml" Target="../ink/ink3847.xml"/><Relationship Id="rId96" Type="http://schemas.openxmlformats.org/officeDocument/2006/relationships/customXml" Target="../ink/ink3868.xml"/><Relationship Id="rId161" Type="http://schemas.openxmlformats.org/officeDocument/2006/relationships/customXml" Target="../ink/ink3902.xml"/><Relationship Id="rId217" Type="http://schemas.openxmlformats.org/officeDocument/2006/relationships/customXml" Target="../ink/ink3930.xml"/><Relationship Id="rId259" Type="http://schemas.openxmlformats.org/officeDocument/2006/relationships/customXml" Target="../ink/ink3951.xml"/><Relationship Id="rId23" Type="http://schemas.openxmlformats.org/officeDocument/2006/relationships/image" Target="../media/image3515.png"/><Relationship Id="rId119" Type="http://schemas.openxmlformats.org/officeDocument/2006/relationships/customXml" Target="../ink/ink3880.xml"/><Relationship Id="rId270" Type="http://schemas.openxmlformats.org/officeDocument/2006/relationships/image" Target="../media/image3636.png"/><Relationship Id="rId326" Type="http://schemas.openxmlformats.org/officeDocument/2006/relationships/image" Target="../media/image3664.png"/><Relationship Id="rId65" Type="http://schemas.openxmlformats.org/officeDocument/2006/relationships/image" Target="../media/image3535.png"/><Relationship Id="rId130" Type="http://schemas.openxmlformats.org/officeDocument/2006/relationships/image" Target="../media/image3567.png"/><Relationship Id="rId172" Type="http://schemas.openxmlformats.org/officeDocument/2006/relationships/image" Target="../media/image3587.png"/><Relationship Id="rId228" Type="http://schemas.openxmlformats.org/officeDocument/2006/relationships/image" Target="../media/image3615.png"/><Relationship Id="rId281" Type="http://schemas.openxmlformats.org/officeDocument/2006/relationships/customXml" Target="../ink/ink3962.xml"/><Relationship Id="rId337" Type="http://schemas.openxmlformats.org/officeDocument/2006/relationships/customXml" Target="../ink/ink3990.xml"/><Relationship Id="rId34" Type="http://schemas.openxmlformats.org/officeDocument/2006/relationships/customXml" Target="../ink/ink3837.xml"/><Relationship Id="rId76" Type="http://schemas.openxmlformats.org/officeDocument/2006/relationships/customXml" Target="../ink/ink3858.xml"/><Relationship Id="rId141" Type="http://schemas.openxmlformats.org/officeDocument/2006/relationships/image" Target="../media/image3572.png"/><Relationship Id="rId7" Type="http://schemas.openxmlformats.org/officeDocument/2006/relationships/image" Target="../media/image3507.png"/><Relationship Id="rId183" Type="http://schemas.openxmlformats.org/officeDocument/2006/relationships/customXml" Target="../ink/ink3913.xml"/><Relationship Id="rId239" Type="http://schemas.openxmlformats.org/officeDocument/2006/relationships/customXml" Target="../ink/ink3941.xml"/><Relationship Id="rId250" Type="http://schemas.openxmlformats.org/officeDocument/2006/relationships/image" Target="../media/image3626.png"/><Relationship Id="rId292" Type="http://schemas.openxmlformats.org/officeDocument/2006/relationships/image" Target="../media/image3647.png"/><Relationship Id="rId306" Type="http://schemas.openxmlformats.org/officeDocument/2006/relationships/image" Target="../media/image3654.png"/><Relationship Id="rId45" Type="http://schemas.openxmlformats.org/officeDocument/2006/relationships/image" Target="../media/image3525.png"/><Relationship Id="rId87" Type="http://schemas.openxmlformats.org/officeDocument/2006/relationships/image" Target="../media/image3546.png"/><Relationship Id="rId110" Type="http://schemas.openxmlformats.org/officeDocument/2006/relationships/customXml" Target="../ink/ink3875.xml"/><Relationship Id="rId152" Type="http://schemas.openxmlformats.org/officeDocument/2006/relationships/customXml" Target="../ink/ink3897.xml"/><Relationship Id="rId173" Type="http://schemas.openxmlformats.org/officeDocument/2006/relationships/customXml" Target="../ink/ink3908.xml"/><Relationship Id="rId194" Type="http://schemas.openxmlformats.org/officeDocument/2006/relationships/image" Target="../media/image3598.png"/><Relationship Id="rId208" Type="http://schemas.openxmlformats.org/officeDocument/2006/relationships/image" Target="../media/image3605.png"/><Relationship Id="rId229" Type="http://schemas.openxmlformats.org/officeDocument/2006/relationships/customXml" Target="../ink/ink3936.xml"/><Relationship Id="rId240" Type="http://schemas.openxmlformats.org/officeDocument/2006/relationships/image" Target="../media/image3621.png"/><Relationship Id="rId261" Type="http://schemas.openxmlformats.org/officeDocument/2006/relationships/customXml" Target="../ink/ink3952.xml"/><Relationship Id="rId14" Type="http://schemas.openxmlformats.org/officeDocument/2006/relationships/customXml" Target="../ink/ink3827.xml"/><Relationship Id="rId35" Type="http://schemas.openxmlformats.org/officeDocument/2006/relationships/image" Target="../media/image3521.png"/><Relationship Id="rId56" Type="http://schemas.openxmlformats.org/officeDocument/2006/relationships/customXml" Target="../ink/ink3848.xml"/><Relationship Id="rId77" Type="http://schemas.openxmlformats.org/officeDocument/2006/relationships/image" Target="../media/image3541.png"/><Relationship Id="rId100" Type="http://schemas.openxmlformats.org/officeDocument/2006/relationships/customXml" Target="../ink/ink3870.xml"/><Relationship Id="rId282" Type="http://schemas.openxmlformats.org/officeDocument/2006/relationships/image" Target="../media/image3642.png"/><Relationship Id="rId317" Type="http://schemas.openxmlformats.org/officeDocument/2006/relationships/customXml" Target="../ink/ink3980.xml"/><Relationship Id="rId338" Type="http://schemas.openxmlformats.org/officeDocument/2006/relationships/image" Target="../media/image3670.png"/><Relationship Id="rId8" Type="http://schemas.openxmlformats.org/officeDocument/2006/relationships/customXml" Target="../ink/ink3824.xml"/><Relationship Id="rId98" Type="http://schemas.openxmlformats.org/officeDocument/2006/relationships/customXml" Target="../ink/ink3869.xml"/><Relationship Id="rId121" Type="http://schemas.openxmlformats.org/officeDocument/2006/relationships/customXml" Target="../ink/ink3881.xml"/><Relationship Id="rId142" Type="http://schemas.openxmlformats.org/officeDocument/2006/relationships/customXml" Target="../ink/ink3892.xml"/><Relationship Id="rId163" Type="http://schemas.openxmlformats.org/officeDocument/2006/relationships/customXml" Target="../ink/ink3903.xml"/><Relationship Id="rId184" Type="http://schemas.openxmlformats.org/officeDocument/2006/relationships/image" Target="../media/image3593.png"/><Relationship Id="rId219" Type="http://schemas.openxmlformats.org/officeDocument/2006/relationships/customXml" Target="../ink/ink3931.xml"/><Relationship Id="rId230" Type="http://schemas.openxmlformats.org/officeDocument/2006/relationships/image" Target="../media/image3616.png"/><Relationship Id="rId251" Type="http://schemas.openxmlformats.org/officeDocument/2006/relationships/customXml" Target="../ink/ink3947.xml"/><Relationship Id="rId25" Type="http://schemas.openxmlformats.org/officeDocument/2006/relationships/image" Target="../media/image3516.png"/><Relationship Id="rId46" Type="http://schemas.openxmlformats.org/officeDocument/2006/relationships/customXml" Target="../ink/ink3843.xml"/><Relationship Id="rId67" Type="http://schemas.openxmlformats.org/officeDocument/2006/relationships/image" Target="../media/image3536.png"/><Relationship Id="rId272" Type="http://schemas.openxmlformats.org/officeDocument/2006/relationships/image" Target="../media/image3637.png"/><Relationship Id="rId293" Type="http://schemas.openxmlformats.org/officeDocument/2006/relationships/customXml" Target="../ink/ink3968.xml"/><Relationship Id="rId307" Type="http://schemas.openxmlformats.org/officeDocument/2006/relationships/customXml" Target="../ink/ink3975.xml"/><Relationship Id="rId328" Type="http://schemas.openxmlformats.org/officeDocument/2006/relationships/image" Target="../media/image3665.png"/><Relationship Id="rId88" Type="http://schemas.openxmlformats.org/officeDocument/2006/relationships/customXml" Target="../ink/ink3864.xml"/><Relationship Id="rId111" Type="http://schemas.openxmlformats.org/officeDocument/2006/relationships/image" Target="../media/image3558.png"/><Relationship Id="rId132" Type="http://schemas.openxmlformats.org/officeDocument/2006/relationships/image" Target="../media/image3568.png"/><Relationship Id="rId153" Type="http://schemas.openxmlformats.org/officeDocument/2006/relationships/image" Target="../media/image3578.png"/><Relationship Id="rId174" Type="http://schemas.openxmlformats.org/officeDocument/2006/relationships/image" Target="../media/image3588.png"/><Relationship Id="rId195" Type="http://schemas.openxmlformats.org/officeDocument/2006/relationships/customXml" Target="../ink/ink3919.xml"/><Relationship Id="rId209" Type="http://schemas.openxmlformats.org/officeDocument/2006/relationships/customXml" Target="../ink/ink3926.xml"/><Relationship Id="rId220" Type="http://schemas.openxmlformats.org/officeDocument/2006/relationships/image" Target="../media/image3611.png"/><Relationship Id="rId241" Type="http://schemas.openxmlformats.org/officeDocument/2006/relationships/customXml" Target="../ink/ink3942.xml"/><Relationship Id="rId15" Type="http://schemas.openxmlformats.org/officeDocument/2006/relationships/image" Target="../media/image3511.png"/><Relationship Id="rId36" Type="http://schemas.openxmlformats.org/officeDocument/2006/relationships/customXml" Target="../ink/ink3838.xml"/><Relationship Id="rId57" Type="http://schemas.openxmlformats.org/officeDocument/2006/relationships/image" Target="../media/image3531.png"/><Relationship Id="rId262" Type="http://schemas.openxmlformats.org/officeDocument/2006/relationships/image" Target="../media/image3632.png"/><Relationship Id="rId283" Type="http://schemas.openxmlformats.org/officeDocument/2006/relationships/customXml" Target="../ink/ink3963.xml"/><Relationship Id="rId318" Type="http://schemas.openxmlformats.org/officeDocument/2006/relationships/image" Target="../media/image3660.png"/><Relationship Id="rId339" Type="http://schemas.openxmlformats.org/officeDocument/2006/relationships/customXml" Target="../ink/ink3991.xml"/><Relationship Id="rId78" Type="http://schemas.openxmlformats.org/officeDocument/2006/relationships/customXml" Target="../ink/ink3859.xml"/><Relationship Id="rId99" Type="http://schemas.openxmlformats.org/officeDocument/2006/relationships/image" Target="../media/image3552.png"/><Relationship Id="rId101" Type="http://schemas.openxmlformats.org/officeDocument/2006/relationships/image" Target="../media/image3553.png"/><Relationship Id="rId122" Type="http://schemas.openxmlformats.org/officeDocument/2006/relationships/image" Target="../media/image3563.png"/><Relationship Id="rId143" Type="http://schemas.openxmlformats.org/officeDocument/2006/relationships/image" Target="../media/image3573.png"/><Relationship Id="rId164" Type="http://schemas.openxmlformats.org/officeDocument/2006/relationships/image" Target="../media/image3583.png"/><Relationship Id="rId185" Type="http://schemas.openxmlformats.org/officeDocument/2006/relationships/customXml" Target="../ink/ink3914.xml"/><Relationship Id="rId9" Type="http://schemas.openxmlformats.org/officeDocument/2006/relationships/image" Target="../media/image3508.png"/><Relationship Id="rId210" Type="http://schemas.openxmlformats.org/officeDocument/2006/relationships/image" Target="../media/image3606.png"/><Relationship Id="rId26" Type="http://schemas.openxmlformats.org/officeDocument/2006/relationships/customXml" Target="../ink/ink3833.xml"/><Relationship Id="rId231" Type="http://schemas.openxmlformats.org/officeDocument/2006/relationships/customXml" Target="../ink/ink3937.xml"/><Relationship Id="rId252" Type="http://schemas.openxmlformats.org/officeDocument/2006/relationships/image" Target="../media/image3627.png"/><Relationship Id="rId273" Type="http://schemas.openxmlformats.org/officeDocument/2006/relationships/customXml" Target="../ink/ink3958.xml"/><Relationship Id="rId294" Type="http://schemas.openxmlformats.org/officeDocument/2006/relationships/image" Target="../media/image3648.png"/><Relationship Id="rId308" Type="http://schemas.openxmlformats.org/officeDocument/2006/relationships/image" Target="../media/image3655.png"/><Relationship Id="rId329" Type="http://schemas.openxmlformats.org/officeDocument/2006/relationships/customXml" Target="../ink/ink3986.xml"/><Relationship Id="rId47" Type="http://schemas.openxmlformats.org/officeDocument/2006/relationships/image" Target="../media/image3526.png"/><Relationship Id="rId68" Type="http://schemas.openxmlformats.org/officeDocument/2006/relationships/customXml" Target="../ink/ink3854.xml"/><Relationship Id="rId89" Type="http://schemas.openxmlformats.org/officeDocument/2006/relationships/image" Target="../media/image3547.png"/><Relationship Id="rId112" Type="http://schemas.openxmlformats.org/officeDocument/2006/relationships/customXml" Target="../ink/ink3876.xml"/><Relationship Id="rId133" Type="http://schemas.openxmlformats.org/officeDocument/2006/relationships/customXml" Target="../ink/ink3887.xml"/><Relationship Id="rId154" Type="http://schemas.openxmlformats.org/officeDocument/2006/relationships/customXml" Target="../ink/ink3898.xml"/><Relationship Id="rId175" Type="http://schemas.openxmlformats.org/officeDocument/2006/relationships/customXml" Target="../ink/ink3909.xml"/><Relationship Id="rId340" Type="http://schemas.openxmlformats.org/officeDocument/2006/relationships/image" Target="../media/image3671.png"/><Relationship Id="rId196" Type="http://schemas.openxmlformats.org/officeDocument/2006/relationships/image" Target="../media/image3599.png"/><Relationship Id="rId200" Type="http://schemas.openxmlformats.org/officeDocument/2006/relationships/image" Target="../media/image3601.png"/><Relationship Id="rId16" Type="http://schemas.openxmlformats.org/officeDocument/2006/relationships/customXml" Target="../ink/ink3828.xml"/><Relationship Id="rId221" Type="http://schemas.openxmlformats.org/officeDocument/2006/relationships/customXml" Target="../ink/ink3932.xml"/><Relationship Id="rId242" Type="http://schemas.openxmlformats.org/officeDocument/2006/relationships/image" Target="../media/image3622.png"/><Relationship Id="rId263" Type="http://schemas.openxmlformats.org/officeDocument/2006/relationships/customXml" Target="../ink/ink3953.xml"/><Relationship Id="rId284" Type="http://schemas.openxmlformats.org/officeDocument/2006/relationships/image" Target="../media/image3643.png"/><Relationship Id="rId319" Type="http://schemas.openxmlformats.org/officeDocument/2006/relationships/customXml" Target="../ink/ink3981.xml"/><Relationship Id="rId37" Type="http://schemas.openxmlformats.org/officeDocument/2006/relationships/image" Target="../media/image3522.png"/><Relationship Id="rId58" Type="http://schemas.openxmlformats.org/officeDocument/2006/relationships/customXml" Target="../ink/ink3849.xml"/><Relationship Id="rId79" Type="http://schemas.openxmlformats.org/officeDocument/2006/relationships/image" Target="../media/image3542.png"/><Relationship Id="rId102" Type="http://schemas.openxmlformats.org/officeDocument/2006/relationships/customXml" Target="../ink/ink3871.xml"/><Relationship Id="rId123" Type="http://schemas.openxmlformats.org/officeDocument/2006/relationships/customXml" Target="../ink/ink3882.xml"/><Relationship Id="rId144" Type="http://schemas.openxmlformats.org/officeDocument/2006/relationships/customXml" Target="../ink/ink3893.xml"/><Relationship Id="rId330" Type="http://schemas.openxmlformats.org/officeDocument/2006/relationships/image" Target="../media/image3666.png"/><Relationship Id="rId90" Type="http://schemas.openxmlformats.org/officeDocument/2006/relationships/customXml" Target="../ink/ink3865.xml"/><Relationship Id="rId165" Type="http://schemas.openxmlformats.org/officeDocument/2006/relationships/customXml" Target="../ink/ink3904.xml"/><Relationship Id="rId186" Type="http://schemas.openxmlformats.org/officeDocument/2006/relationships/image" Target="../media/image3594.png"/><Relationship Id="rId211" Type="http://schemas.openxmlformats.org/officeDocument/2006/relationships/customXml" Target="../ink/ink3927.xml"/><Relationship Id="rId232" Type="http://schemas.openxmlformats.org/officeDocument/2006/relationships/image" Target="../media/image3617.png"/><Relationship Id="rId253" Type="http://schemas.openxmlformats.org/officeDocument/2006/relationships/customXml" Target="../ink/ink3948.xml"/><Relationship Id="rId274" Type="http://schemas.openxmlformats.org/officeDocument/2006/relationships/image" Target="../media/image3638.png"/><Relationship Id="rId295" Type="http://schemas.openxmlformats.org/officeDocument/2006/relationships/customXml" Target="../ink/ink3969.xml"/><Relationship Id="rId309" Type="http://schemas.openxmlformats.org/officeDocument/2006/relationships/customXml" Target="../ink/ink3976.xml"/><Relationship Id="rId27" Type="http://schemas.openxmlformats.org/officeDocument/2006/relationships/image" Target="../media/image3517.png"/><Relationship Id="rId48" Type="http://schemas.openxmlformats.org/officeDocument/2006/relationships/customXml" Target="../ink/ink3844.xml"/><Relationship Id="rId69" Type="http://schemas.openxmlformats.org/officeDocument/2006/relationships/image" Target="../media/image3537.png"/><Relationship Id="rId113" Type="http://schemas.openxmlformats.org/officeDocument/2006/relationships/customXml" Target="../ink/ink3877.xml"/><Relationship Id="rId134" Type="http://schemas.openxmlformats.org/officeDocument/2006/relationships/image" Target="../media/image3569.png"/><Relationship Id="rId320" Type="http://schemas.openxmlformats.org/officeDocument/2006/relationships/image" Target="../media/image3661.png"/><Relationship Id="rId80" Type="http://schemas.openxmlformats.org/officeDocument/2006/relationships/customXml" Target="../ink/ink3860.xml"/><Relationship Id="rId155" Type="http://schemas.openxmlformats.org/officeDocument/2006/relationships/image" Target="../media/image3579.png"/><Relationship Id="rId176" Type="http://schemas.openxmlformats.org/officeDocument/2006/relationships/image" Target="../media/image3589.png"/><Relationship Id="rId197" Type="http://schemas.openxmlformats.org/officeDocument/2006/relationships/customXml" Target="../ink/ink3920.xml"/><Relationship Id="rId201" Type="http://schemas.openxmlformats.org/officeDocument/2006/relationships/customXml" Target="../ink/ink3922.xml"/><Relationship Id="rId222" Type="http://schemas.openxmlformats.org/officeDocument/2006/relationships/image" Target="../media/image3612.png"/><Relationship Id="rId243" Type="http://schemas.openxmlformats.org/officeDocument/2006/relationships/customXml" Target="../ink/ink3943.xml"/><Relationship Id="rId264" Type="http://schemas.openxmlformats.org/officeDocument/2006/relationships/image" Target="../media/image3633.png"/><Relationship Id="rId285" Type="http://schemas.openxmlformats.org/officeDocument/2006/relationships/customXml" Target="../ink/ink3964.xml"/><Relationship Id="rId17" Type="http://schemas.openxmlformats.org/officeDocument/2006/relationships/image" Target="../media/image3512.png"/><Relationship Id="rId38" Type="http://schemas.openxmlformats.org/officeDocument/2006/relationships/customXml" Target="../ink/ink3839.xml"/><Relationship Id="rId59" Type="http://schemas.openxmlformats.org/officeDocument/2006/relationships/image" Target="../media/image3532.png"/><Relationship Id="rId103" Type="http://schemas.openxmlformats.org/officeDocument/2006/relationships/image" Target="../media/image3554.png"/><Relationship Id="rId124" Type="http://schemas.openxmlformats.org/officeDocument/2006/relationships/image" Target="../media/image3564.png"/><Relationship Id="rId310" Type="http://schemas.openxmlformats.org/officeDocument/2006/relationships/image" Target="../media/image3656.png"/><Relationship Id="rId70" Type="http://schemas.openxmlformats.org/officeDocument/2006/relationships/customXml" Target="../ink/ink3855.xml"/><Relationship Id="rId91" Type="http://schemas.openxmlformats.org/officeDocument/2006/relationships/image" Target="../media/image3548.png"/><Relationship Id="rId145" Type="http://schemas.openxmlformats.org/officeDocument/2006/relationships/image" Target="../media/image3574.png"/><Relationship Id="rId166" Type="http://schemas.openxmlformats.org/officeDocument/2006/relationships/image" Target="../media/image3584.png"/><Relationship Id="rId187" Type="http://schemas.openxmlformats.org/officeDocument/2006/relationships/customXml" Target="../ink/ink3915.xml"/><Relationship Id="rId331" Type="http://schemas.openxmlformats.org/officeDocument/2006/relationships/customXml" Target="../ink/ink3987.xml"/><Relationship Id="rId1" Type="http://schemas.openxmlformats.org/officeDocument/2006/relationships/slideLayout" Target="../slideLayouts/slideLayout7.xml"/><Relationship Id="rId212" Type="http://schemas.openxmlformats.org/officeDocument/2006/relationships/image" Target="../media/image3607.png"/><Relationship Id="rId233" Type="http://schemas.openxmlformats.org/officeDocument/2006/relationships/customXml" Target="../ink/ink3938.xml"/><Relationship Id="rId254" Type="http://schemas.openxmlformats.org/officeDocument/2006/relationships/image" Target="../media/image3628.png"/><Relationship Id="rId28" Type="http://schemas.openxmlformats.org/officeDocument/2006/relationships/customXml" Target="../ink/ink3834.xml"/><Relationship Id="rId49" Type="http://schemas.openxmlformats.org/officeDocument/2006/relationships/image" Target="../media/image3527.png"/><Relationship Id="rId114" Type="http://schemas.openxmlformats.org/officeDocument/2006/relationships/image" Target="../media/image3559.png"/><Relationship Id="rId275" Type="http://schemas.openxmlformats.org/officeDocument/2006/relationships/customXml" Target="../ink/ink3959.xml"/><Relationship Id="rId296" Type="http://schemas.openxmlformats.org/officeDocument/2006/relationships/image" Target="../media/image3649.png"/><Relationship Id="rId300" Type="http://schemas.openxmlformats.org/officeDocument/2006/relationships/image" Target="../media/image3651.png"/><Relationship Id="rId60" Type="http://schemas.openxmlformats.org/officeDocument/2006/relationships/customXml" Target="../ink/ink3850.xml"/><Relationship Id="rId81" Type="http://schemas.openxmlformats.org/officeDocument/2006/relationships/image" Target="../media/image3543.png"/><Relationship Id="rId135" Type="http://schemas.openxmlformats.org/officeDocument/2006/relationships/customXml" Target="../ink/ink3888.xml"/><Relationship Id="rId156" Type="http://schemas.openxmlformats.org/officeDocument/2006/relationships/customXml" Target="../ink/ink3899.xml"/><Relationship Id="rId177" Type="http://schemas.openxmlformats.org/officeDocument/2006/relationships/customXml" Target="../ink/ink3910.xml"/><Relationship Id="rId198" Type="http://schemas.openxmlformats.org/officeDocument/2006/relationships/image" Target="../media/image3600.png"/><Relationship Id="rId321" Type="http://schemas.openxmlformats.org/officeDocument/2006/relationships/customXml" Target="../ink/ink3982.xml"/><Relationship Id="rId202" Type="http://schemas.openxmlformats.org/officeDocument/2006/relationships/image" Target="../media/image3602.png"/><Relationship Id="rId223" Type="http://schemas.openxmlformats.org/officeDocument/2006/relationships/customXml" Target="../ink/ink3933.xml"/><Relationship Id="rId244" Type="http://schemas.openxmlformats.org/officeDocument/2006/relationships/image" Target="../media/image3623.png"/><Relationship Id="rId18" Type="http://schemas.openxmlformats.org/officeDocument/2006/relationships/customXml" Target="../ink/ink3829.xml"/><Relationship Id="rId39" Type="http://schemas.openxmlformats.org/officeDocument/2006/relationships/image" Target="../media/image1906.png"/><Relationship Id="rId265" Type="http://schemas.openxmlformats.org/officeDocument/2006/relationships/customXml" Target="../ink/ink3954.xml"/><Relationship Id="rId286" Type="http://schemas.openxmlformats.org/officeDocument/2006/relationships/image" Target="../media/image3644.png"/><Relationship Id="rId50" Type="http://schemas.openxmlformats.org/officeDocument/2006/relationships/customXml" Target="../ink/ink3845.xml"/><Relationship Id="rId104" Type="http://schemas.openxmlformats.org/officeDocument/2006/relationships/customXml" Target="../ink/ink3872.xml"/><Relationship Id="rId125" Type="http://schemas.openxmlformats.org/officeDocument/2006/relationships/customXml" Target="../ink/ink3883.xml"/><Relationship Id="rId146" Type="http://schemas.openxmlformats.org/officeDocument/2006/relationships/customXml" Target="../ink/ink3894.xml"/><Relationship Id="rId167" Type="http://schemas.openxmlformats.org/officeDocument/2006/relationships/customXml" Target="../ink/ink3905.xml"/><Relationship Id="rId188" Type="http://schemas.openxmlformats.org/officeDocument/2006/relationships/image" Target="../media/image3595.png"/><Relationship Id="rId311" Type="http://schemas.openxmlformats.org/officeDocument/2006/relationships/customXml" Target="../ink/ink3977.xml"/><Relationship Id="rId332" Type="http://schemas.openxmlformats.org/officeDocument/2006/relationships/image" Target="../media/image3667.png"/><Relationship Id="rId71" Type="http://schemas.openxmlformats.org/officeDocument/2006/relationships/image" Target="../media/image3538.png"/><Relationship Id="rId92" Type="http://schemas.openxmlformats.org/officeDocument/2006/relationships/customXml" Target="../ink/ink3866.xml"/><Relationship Id="rId213" Type="http://schemas.openxmlformats.org/officeDocument/2006/relationships/customXml" Target="../ink/ink3928.xml"/><Relationship Id="rId234" Type="http://schemas.openxmlformats.org/officeDocument/2006/relationships/image" Target="../media/image3618.png"/><Relationship Id="rId2" Type="http://schemas.openxmlformats.org/officeDocument/2006/relationships/notesSlide" Target="../notesSlides/notesSlide16.xml"/><Relationship Id="rId29" Type="http://schemas.openxmlformats.org/officeDocument/2006/relationships/image" Target="../media/image3518.png"/><Relationship Id="rId255" Type="http://schemas.openxmlformats.org/officeDocument/2006/relationships/customXml" Target="../ink/ink3949.xml"/><Relationship Id="rId276" Type="http://schemas.openxmlformats.org/officeDocument/2006/relationships/image" Target="../media/image3639.png"/><Relationship Id="rId297" Type="http://schemas.openxmlformats.org/officeDocument/2006/relationships/customXml" Target="../ink/ink3970.xml"/><Relationship Id="rId40" Type="http://schemas.openxmlformats.org/officeDocument/2006/relationships/customXml" Target="../ink/ink3840.xml"/><Relationship Id="rId115" Type="http://schemas.openxmlformats.org/officeDocument/2006/relationships/customXml" Target="../ink/ink3878.xml"/><Relationship Id="rId136" Type="http://schemas.openxmlformats.org/officeDocument/2006/relationships/image" Target="../media/image3570.png"/><Relationship Id="rId157" Type="http://schemas.openxmlformats.org/officeDocument/2006/relationships/customXml" Target="../ink/ink3900.xml"/><Relationship Id="rId178" Type="http://schemas.openxmlformats.org/officeDocument/2006/relationships/image" Target="../media/image3590.png"/><Relationship Id="rId301" Type="http://schemas.openxmlformats.org/officeDocument/2006/relationships/customXml" Target="../ink/ink3972.xml"/><Relationship Id="rId322" Type="http://schemas.openxmlformats.org/officeDocument/2006/relationships/image" Target="../media/image3662.png"/><Relationship Id="rId61" Type="http://schemas.openxmlformats.org/officeDocument/2006/relationships/image" Target="../media/image3533.png"/><Relationship Id="rId82" Type="http://schemas.openxmlformats.org/officeDocument/2006/relationships/customXml" Target="../ink/ink3861.xml"/><Relationship Id="rId199" Type="http://schemas.openxmlformats.org/officeDocument/2006/relationships/customXml" Target="../ink/ink3921.xml"/><Relationship Id="rId203" Type="http://schemas.openxmlformats.org/officeDocument/2006/relationships/customXml" Target="../ink/ink3923.xml"/><Relationship Id="rId19" Type="http://schemas.openxmlformats.org/officeDocument/2006/relationships/image" Target="../media/image3513.png"/><Relationship Id="rId224" Type="http://schemas.openxmlformats.org/officeDocument/2006/relationships/image" Target="../media/image3613.png"/><Relationship Id="rId245" Type="http://schemas.openxmlformats.org/officeDocument/2006/relationships/customXml" Target="../ink/ink3944.xml"/><Relationship Id="rId266" Type="http://schemas.openxmlformats.org/officeDocument/2006/relationships/image" Target="../media/image3634.png"/><Relationship Id="rId287" Type="http://schemas.openxmlformats.org/officeDocument/2006/relationships/customXml" Target="../ink/ink3965.xml"/><Relationship Id="rId30" Type="http://schemas.openxmlformats.org/officeDocument/2006/relationships/customXml" Target="../ink/ink3835.xml"/><Relationship Id="rId105" Type="http://schemas.openxmlformats.org/officeDocument/2006/relationships/image" Target="../media/image3555.png"/><Relationship Id="rId126" Type="http://schemas.openxmlformats.org/officeDocument/2006/relationships/image" Target="../media/image3565.png"/><Relationship Id="rId147" Type="http://schemas.openxmlformats.org/officeDocument/2006/relationships/image" Target="../media/image3575.png"/><Relationship Id="rId168" Type="http://schemas.openxmlformats.org/officeDocument/2006/relationships/image" Target="../media/image3585.png"/><Relationship Id="rId312" Type="http://schemas.openxmlformats.org/officeDocument/2006/relationships/image" Target="../media/image3657.png"/><Relationship Id="rId333" Type="http://schemas.openxmlformats.org/officeDocument/2006/relationships/customXml" Target="../ink/ink3988.xml"/><Relationship Id="rId51" Type="http://schemas.openxmlformats.org/officeDocument/2006/relationships/image" Target="../media/image3528.png"/><Relationship Id="rId72" Type="http://schemas.openxmlformats.org/officeDocument/2006/relationships/customXml" Target="../ink/ink3856.xml"/><Relationship Id="rId93" Type="http://schemas.openxmlformats.org/officeDocument/2006/relationships/image" Target="../media/image3549.png"/><Relationship Id="rId189" Type="http://schemas.openxmlformats.org/officeDocument/2006/relationships/customXml" Target="../ink/ink3916.xml"/><Relationship Id="rId3" Type="http://schemas.openxmlformats.org/officeDocument/2006/relationships/image" Target="../media/image3505.emf"/><Relationship Id="rId214" Type="http://schemas.openxmlformats.org/officeDocument/2006/relationships/image" Target="../media/image3608.png"/><Relationship Id="rId235" Type="http://schemas.openxmlformats.org/officeDocument/2006/relationships/customXml" Target="../ink/ink3939.xml"/><Relationship Id="rId256" Type="http://schemas.openxmlformats.org/officeDocument/2006/relationships/image" Target="../media/image3629.png"/><Relationship Id="rId277" Type="http://schemas.openxmlformats.org/officeDocument/2006/relationships/customXml" Target="../ink/ink3960.xml"/><Relationship Id="rId298" Type="http://schemas.openxmlformats.org/officeDocument/2006/relationships/image" Target="../media/image3650.png"/><Relationship Id="rId116" Type="http://schemas.openxmlformats.org/officeDocument/2006/relationships/image" Target="../media/image3560.png"/><Relationship Id="rId137" Type="http://schemas.openxmlformats.org/officeDocument/2006/relationships/customXml" Target="../ink/ink3889.xml"/><Relationship Id="rId158" Type="http://schemas.openxmlformats.org/officeDocument/2006/relationships/image" Target="../media/image3580.png"/><Relationship Id="rId302" Type="http://schemas.openxmlformats.org/officeDocument/2006/relationships/image" Target="../media/image3652.png"/><Relationship Id="rId323" Type="http://schemas.openxmlformats.org/officeDocument/2006/relationships/customXml" Target="../ink/ink3983.xml"/><Relationship Id="rId20" Type="http://schemas.openxmlformats.org/officeDocument/2006/relationships/customXml" Target="../ink/ink3830.xml"/><Relationship Id="rId41" Type="http://schemas.openxmlformats.org/officeDocument/2006/relationships/image" Target="../media/image3523.png"/><Relationship Id="rId62" Type="http://schemas.openxmlformats.org/officeDocument/2006/relationships/customXml" Target="../ink/ink3851.xml"/><Relationship Id="rId83" Type="http://schemas.openxmlformats.org/officeDocument/2006/relationships/image" Target="../media/image3544.png"/><Relationship Id="rId179" Type="http://schemas.openxmlformats.org/officeDocument/2006/relationships/customXml" Target="../ink/ink3911.xml"/><Relationship Id="rId190" Type="http://schemas.openxmlformats.org/officeDocument/2006/relationships/image" Target="../media/image3596.png"/><Relationship Id="rId204" Type="http://schemas.openxmlformats.org/officeDocument/2006/relationships/image" Target="../media/image3603.png"/><Relationship Id="rId225" Type="http://schemas.openxmlformats.org/officeDocument/2006/relationships/customXml" Target="../ink/ink3934.xml"/><Relationship Id="rId246" Type="http://schemas.openxmlformats.org/officeDocument/2006/relationships/image" Target="../media/image3624.png"/><Relationship Id="rId267" Type="http://schemas.openxmlformats.org/officeDocument/2006/relationships/customXml" Target="../ink/ink3955.xml"/><Relationship Id="rId288" Type="http://schemas.openxmlformats.org/officeDocument/2006/relationships/image" Target="../media/image3645.png"/><Relationship Id="rId106" Type="http://schemas.openxmlformats.org/officeDocument/2006/relationships/customXml" Target="../ink/ink3873.xml"/><Relationship Id="rId127" Type="http://schemas.openxmlformats.org/officeDocument/2006/relationships/customXml" Target="../ink/ink3884.xml"/><Relationship Id="rId313" Type="http://schemas.openxmlformats.org/officeDocument/2006/relationships/customXml" Target="../ink/ink3978.xml"/><Relationship Id="rId10" Type="http://schemas.openxmlformats.org/officeDocument/2006/relationships/customXml" Target="../ink/ink3825.xml"/><Relationship Id="rId31" Type="http://schemas.openxmlformats.org/officeDocument/2006/relationships/image" Target="../media/image3519.png"/><Relationship Id="rId52" Type="http://schemas.openxmlformats.org/officeDocument/2006/relationships/customXml" Target="../ink/ink3846.xml"/><Relationship Id="rId73" Type="http://schemas.openxmlformats.org/officeDocument/2006/relationships/image" Target="../media/image3539.png"/><Relationship Id="rId94" Type="http://schemas.openxmlformats.org/officeDocument/2006/relationships/customXml" Target="../ink/ink3867.xml"/><Relationship Id="rId148" Type="http://schemas.openxmlformats.org/officeDocument/2006/relationships/customXml" Target="../ink/ink3895.xml"/><Relationship Id="rId169" Type="http://schemas.openxmlformats.org/officeDocument/2006/relationships/customXml" Target="../ink/ink3906.xml"/><Relationship Id="rId334" Type="http://schemas.openxmlformats.org/officeDocument/2006/relationships/image" Target="../media/image3668.png"/><Relationship Id="rId4" Type="http://schemas.openxmlformats.org/officeDocument/2006/relationships/customXml" Target="../ink/ink3822.xml"/><Relationship Id="rId180" Type="http://schemas.openxmlformats.org/officeDocument/2006/relationships/image" Target="../media/image3591.png"/><Relationship Id="rId215" Type="http://schemas.openxmlformats.org/officeDocument/2006/relationships/customXml" Target="../ink/ink3929.xml"/><Relationship Id="rId236" Type="http://schemas.openxmlformats.org/officeDocument/2006/relationships/image" Target="../media/image3619.png"/><Relationship Id="rId257" Type="http://schemas.openxmlformats.org/officeDocument/2006/relationships/customXml" Target="../ink/ink3950.xml"/><Relationship Id="rId278" Type="http://schemas.openxmlformats.org/officeDocument/2006/relationships/image" Target="../media/image3640.png"/><Relationship Id="rId303" Type="http://schemas.openxmlformats.org/officeDocument/2006/relationships/customXml" Target="../ink/ink3973.xml"/><Relationship Id="rId42" Type="http://schemas.openxmlformats.org/officeDocument/2006/relationships/customXml" Target="../ink/ink3841.xml"/><Relationship Id="rId84" Type="http://schemas.openxmlformats.org/officeDocument/2006/relationships/customXml" Target="../ink/ink3862.xml"/><Relationship Id="rId138" Type="http://schemas.openxmlformats.org/officeDocument/2006/relationships/image" Target="../media/image3571.png"/><Relationship Id="rId191" Type="http://schemas.openxmlformats.org/officeDocument/2006/relationships/customXml" Target="../ink/ink3917.xml"/><Relationship Id="rId205" Type="http://schemas.openxmlformats.org/officeDocument/2006/relationships/customXml" Target="../ink/ink3924.xml"/><Relationship Id="rId247" Type="http://schemas.openxmlformats.org/officeDocument/2006/relationships/customXml" Target="../ink/ink3945.xml"/><Relationship Id="rId107" Type="http://schemas.openxmlformats.org/officeDocument/2006/relationships/image" Target="../media/image3556.png"/><Relationship Id="rId289" Type="http://schemas.openxmlformats.org/officeDocument/2006/relationships/customXml" Target="../ink/ink3966.xml"/><Relationship Id="rId11" Type="http://schemas.openxmlformats.org/officeDocument/2006/relationships/image" Target="../media/image3509.png"/><Relationship Id="rId53" Type="http://schemas.openxmlformats.org/officeDocument/2006/relationships/image" Target="../media/image3529.png"/><Relationship Id="rId149" Type="http://schemas.openxmlformats.org/officeDocument/2006/relationships/image" Target="../media/image3576.png"/><Relationship Id="rId314" Type="http://schemas.openxmlformats.org/officeDocument/2006/relationships/image" Target="../media/image3658.png"/><Relationship Id="rId95" Type="http://schemas.openxmlformats.org/officeDocument/2006/relationships/image" Target="../media/image3550.png"/><Relationship Id="rId160" Type="http://schemas.openxmlformats.org/officeDocument/2006/relationships/image" Target="../media/image3581.png"/><Relationship Id="rId216" Type="http://schemas.openxmlformats.org/officeDocument/2006/relationships/image" Target="../media/image3609.png"/><Relationship Id="rId258" Type="http://schemas.openxmlformats.org/officeDocument/2006/relationships/image" Target="../media/image3630.png"/><Relationship Id="rId22" Type="http://schemas.openxmlformats.org/officeDocument/2006/relationships/customXml" Target="../ink/ink3831.xml"/><Relationship Id="rId64" Type="http://schemas.openxmlformats.org/officeDocument/2006/relationships/customXml" Target="../ink/ink3852.xml"/><Relationship Id="rId118" Type="http://schemas.openxmlformats.org/officeDocument/2006/relationships/image" Target="../media/image3561.png"/><Relationship Id="rId325" Type="http://schemas.openxmlformats.org/officeDocument/2006/relationships/customXml" Target="../ink/ink3984.xml"/><Relationship Id="rId171" Type="http://schemas.openxmlformats.org/officeDocument/2006/relationships/customXml" Target="../ink/ink3907.xml"/><Relationship Id="rId227" Type="http://schemas.openxmlformats.org/officeDocument/2006/relationships/customXml" Target="../ink/ink3935.xml"/><Relationship Id="rId269" Type="http://schemas.openxmlformats.org/officeDocument/2006/relationships/customXml" Target="../ink/ink3956.xml"/><Relationship Id="rId33" Type="http://schemas.openxmlformats.org/officeDocument/2006/relationships/image" Target="../media/image3520.png"/><Relationship Id="rId129" Type="http://schemas.openxmlformats.org/officeDocument/2006/relationships/customXml" Target="../ink/ink3885.xml"/><Relationship Id="rId280" Type="http://schemas.openxmlformats.org/officeDocument/2006/relationships/image" Target="../media/image3641.png"/><Relationship Id="rId336" Type="http://schemas.openxmlformats.org/officeDocument/2006/relationships/image" Target="../media/image3669.png"/><Relationship Id="rId75" Type="http://schemas.openxmlformats.org/officeDocument/2006/relationships/image" Target="../media/image3540.png"/><Relationship Id="rId140" Type="http://schemas.openxmlformats.org/officeDocument/2006/relationships/customXml" Target="../ink/ink3891.xml"/><Relationship Id="rId182" Type="http://schemas.openxmlformats.org/officeDocument/2006/relationships/image" Target="../media/image3592.png"/><Relationship Id="rId6" Type="http://schemas.openxmlformats.org/officeDocument/2006/relationships/customXml" Target="../ink/ink3823.xml"/><Relationship Id="rId238" Type="http://schemas.openxmlformats.org/officeDocument/2006/relationships/image" Target="../media/image3620.png"/><Relationship Id="rId291" Type="http://schemas.openxmlformats.org/officeDocument/2006/relationships/customXml" Target="../ink/ink3967.xml"/><Relationship Id="rId305" Type="http://schemas.openxmlformats.org/officeDocument/2006/relationships/customXml" Target="../ink/ink3974.xml"/><Relationship Id="rId44" Type="http://schemas.openxmlformats.org/officeDocument/2006/relationships/customXml" Target="../ink/ink3842.xml"/><Relationship Id="rId86" Type="http://schemas.openxmlformats.org/officeDocument/2006/relationships/customXml" Target="../ink/ink3863.xml"/><Relationship Id="rId151" Type="http://schemas.openxmlformats.org/officeDocument/2006/relationships/image" Target="../media/image3577.png"/><Relationship Id="rId193" Type="http://schemas.openxmlformats.org/officeDocument/2006/relationships/customXml" Target="../ink/ink3918.xml"/><Relationship Id="rId207" Type="http://schemas.openxmlformats.org/officeDocument/2006/relationships/customXml" Target="../ink/ink3925.xml"/><Relationship Id="rId249" Type="http://schemas.openxmlformats.org/officeDocument/2006/relationships/customXml" Target="../ink/ink3946.xml"/><Relationship Id="rId13" Type="http://schemas.openxmlformats.org/officeDocument/2006/relationships/image" Target="../media/image3510.png"/><Relationship Id="rId109" Type="http://schemas.openxmlformats.org/officeDocument/2006/relationships/image" Target="../media/image3557.png"/><Relationship Id="rId260" Type="http://schemas.openxmlformats.org/officeDocument/2006/relationships/image" Target="../media/image3631.png"/><Relationship Id="rId316" Type="http://schemas.openxmlformats.org/officeDocument/2006/relationships/image" Target="../media/image3659.png"/><Relationship Id="rId55" Type="http://schemas.openxmlformats.org/officeDocument/2006/relationships/image" Target="../media/image3530.png"/><Relationship Id="rId97" Type="http://schemas.openxmlformats.org/officeDocument/2006/relationships/image" Target="../media/image3551.png"/><Relationship Id="rId120" Type="http://schemas.openxmlformats.org/officeDocument/2006/relationships/image" Target="../media/image3562.png"/><Relationship Id="rId162" Type="http://schemas.openxmlformats.org/officeDocument/2006/relationships/image" Target="../media/image3582.png"/><Relationship Id="rId218" Type="http://schemas.openxmlformats.org/officeDocument/2006/relationships/image" Target="../media/image3610.png"/><Relationship Id="rId271" Type="http://schemas.openxmlformats.org/officeDocument/2006/relationships/customXml" Target="../ink/ink3957.xml"/><Relationship Id="rId24" Type="http://schemas.openxmlformats.org/officeDocument/2006/relationships/customXml" Target="../ink/ink3832.xml"/><Relationship Id="rId66" Type="http://schemas.openxmlformats.org/officeDocument/2006/relationships/customXml" Target="../ink/ink3853.xml"/><Relationship Id="rId131" Type="http://schemas.openxmlformats.org/officeDocument/2006/relationships/customXml" Target="../ink/ink3886.xml"/><Relationship Id="rId327" Type="http://schemas.openxmlformats.org/officeDocument/2006/relationships/customXml" Target="../ink/ink3985.xml"/></Relationships>
</file>

<file path=ppt/slides/_rels/slide21.xml.rels><?xml version="1.0" encoding="UTF-8" standalone="yes"?>
<Relationships xmlns="http://schemas.openxmlformats.org/package/2006/relationships"><Relationship Id="rId13" Type="http://schemas.openxmlformats.org/officeDocument/2006/relationships/customXml" Target="../ink/ink3997.xml"/><Relationship Id="rId18" Type="http://schemas.openxmlformats.org/officeDocument/2006/relationships/image" Target="../media/image3679.png"/><Relationship Id="rId26" Type="http://schemas.openxmlformats.org/officeDocument/2006/relationships/image" Target="../media/image3683.png"/><Relationship Id="rId39" Type="http://schemas.openxmlformats.org/officeDocument/2006/relationships/customXml" Target="../ink/ink4010.xml"/><Relationship Id="rId21" Type="http://schemas.openxmlformats.org/officeDocument/2006/relationships/customXml" Target="../ink/ink4001.xml"/><Relationship Id="rId34" Type="http://schemas.openxmlformats.org/officeDocument/2006/relationships/image" Target="../media/image3687.png"/><Relationship Id="rId7" Type="http://schemas.openxmlformats.org/officeDocument/2006/relationships/customXml" Target="../ink/ink3994.xml"/><Relationship Id="rId12" Type="http://schemas.openxmlformats.org/officeDocument/2006/relationships/image" Target="../media/image3676.png"/><Relationship Id="rId17" Type="http://schemas.openxmlformats.org/officeDocument/2006/relationships/customXml" Target="../ink/ink3999.xml"/><Relationship Id="rId25" Type="http://schemas.openxmlformats.org/officeDocument/2006/relationships/customXml" Target="../ink/ink4003.xml"/><Relationship Id="rId33" Type="http://schemas.openxmlformats.org/officeDocument/2006/relationships/customXml" Target="../ink/ink4007.xml"/><Relationship Id="rId38" Type="http://schemas.openxmlformats.org/officeDocument/2006/relationships/image" Target="../media/image3689.png"/><Relationship Id="rId2" Type="http://schemas.openxmlformats.org/officeDocument/2006/relationships/notesSlide" Target="../notesSlides/notesSlide17.xml"/><Relationship Id="rId16" Type="http://schemas.openxmlformats.org/officeDocument/2006/relationships/image" Target="../media/image3678.png"/><Relationship Id="rId20" Type="http://schemas.openxmlformats.org/officeDocument/2006/relationships/image" Target="../media/image3680.png"/><Relationship Id="rId29" Type="http://schemas.openxmlformats.org/officeDocument/2006/relationships/customXml" Target="../ink/ink4005.xml"/><Relationship Id="rId1" Type="http://schemas.openxmlformats.org/officeDocument/2006/relationships/slideLayout" Target="../slideLayouts/slideLayout7.xml"/><Relationship Id="rId6" Type="http://schemas.openxmlformats.org/officeDocument/2006/relationships/image" Target="../media/image3673.png"/><Relationship Id="rId11" Type="http://schemas.openxmlformats.org/officeDocument/2006/relationships/customXml" Target="../ink/ink3996.xml"/><Relationship Id="rId24" Type="http://schemas.openxmlformats.org/officeDocument/2006/relationships/image" Target="../media/image3682.png"/><Relationship Id="rId32" Type="http://schemas.openxmlformats.org/officeDocument/2006/relationships/image" Target="../media/image3686.png"/><Relationship Id="rId37" Type="http://schemas.openxmlformats.org/officeDocument/2006/relationships/customXml" Target="../ink/ink4009.xml"/><Relationship Id="rId40" Type="http://schemas.openxmlformats.org/officeDocument/2006/relationships/image" Target="../media/image3690.png"/><Relationship Id="rId5" Type="http://schemas.openxmlformats.org/officeDocument/2006/relationships/customXml" Target="../ink/ink3993.xml"/><Relationship Id="rId15" Type="http://schemas.openxmlformats.org/officeDocument/2006/relationships/customXml" Target="../ink/ink3998.xml"/><Relationship Id="rId23" Type="http://schemas.openxmlformats.org/officeDocument/2006/relationships/customXml" Target="../ink/ink4002.xml"/><Relationship Id="rId28" Type="http://schemas.openxmlformats.org/officeDocument/2006/relationships/image" Target="../media/image3684.png"/><Relationship Id="rId36" Type="http://schemas.openxmlformats.org/officeDocument/2006/relationships/image" Target="../media/image3688.png"/><Relationship Id="rId10" Type="http://schemas.openxmlformats.org/officeDocument/2006/relationships/image" Target="../media/image3675.png"/><Relationship Id="rId19" Type="http://schemas.openxmlformats.org/officeDocument/2006/relationships/customXml" Target="../ink/ink4000.xml"/><Relationship Id="rId31" Type="http://schemas.openxmlformats.org/officeDocument/2006/relationships/customXml" Target="../ink/ink4006.xml"/><Relationship Id="rId4" Type="http://schemas.openxmlformats.org/officeDocument/2006/relationships/image" Target="../media/image3672.png"/><Relationship Id="rId9" Type="http://schemas.openxmlformats.org/officeDocument/2006/relationships/customXml" Target="../ink/ink3995.xml"/><Relationship Id="rId14" Type="http://schemas.openxmlformats.org/officeDocument/2006/relationships/image" Target="../media/image3677.png"/><Relationship Id="rId22" Type="http://schemas.openxmlformats.org/officeDocument/2006/relationships/image" Target="../media/image3681.png"/><Relationship Id="rId27" Type="http://schemas.openxmlformats.org/officeDocument/2006/relationships/customXml" Target="../ink/ink4004.xml"/><Relationship Id="rId30" Type="http://schemas.openxmlformats.org/officeDocument/2006/relationships/image" Target="../media/image3685.png"/><Relationship Id="rId35" Type="http://schemas.openxmlformats.org/officeDocument/2006/relationships/customXml" Target="../ink/ink4008.xml"/><Relationship Id="rId8" Type="http://schemas.openxmlformats.org/officeDocument/2006/relationships/image" Target="../media/image3674.png"/><Relationship Id="rId3" Type="http://schemas.openxmlformats.org/officeDocument/2006/relationships/customXml" Target="../ink/ink3992.xml"/></Relationships>
</file>

<file path=ppt/slides/_rels/slide22.xml.rels><?xml version="1.0" encoding="UTF-8" standalone="yes"?>
<Relationships xmlns="http://schemas.openxmlformats.org/package/2006/relationships"><Relationship Id="rId26" Type="http://schemas.openxmlformats.org/officeDocument/2006/relationships/customXml" Target="../ink/ink4022.xml"/><Relationship Id="rId21" Type="http://schemas.openxmlformats.org/officeDocument/2006/relationships/image" Target="../media/image3700.png"/><Relationship Id="rId42" Type="http://schemas.openxmlformats.org/officeDocument/2006/relationships/customXml" Target="../ink/ink4030.xml"/><Relationship Id="rId47" Type="http://schemas.openxmlformats.org/officeDocument/2006/relationships/image" Target="../media/image3713.png"/><Relationship Id="rId63" Type="http://schemas.openxmlformats.org/officeDocument/2006/relationships/image" Target="../media/image3721.png"/><Relationship Id="rId68" Type="http://schemas.openxmlformats.org/officeDocument/2006/relationships/customXml" Target="../ink/ink4043.xml"/><Relationship Id="rId84" Type="http://schemas.openxmlformats.org/officeDocument/2006/relationships/customXml" Target="../ink/ink4051.xml"/><Relationship Id="rId16" Type="http://schemas.openxmlformats.org/officeDocument/2006/relationships/customXml" Target="../ink/ink4017.xml"/><Relationship Id="rId11" Type="http://schemas.openxmlformats.org/officeDocument/2006/relationships/image" Target="../media/image3695.png"/><Relationship Id="rId32" Type="http://schemas.openxmlformats.org/officeDocument/2006/relationships/customXml" Target="../ink/ink4025.xml"/><Relationship Id="rId37" Type="http://schemas.openxmlformats.org/officeDocument/2006/relationships/image" Target="../media/image3708.png"/><Relationship Id="rId53" Type="http://schemas.openxmlformats.org/officeDocument/2006/relationships/image" Target="../media/image3716.png"/><Relationship Id="rId58" Type="http://schemas.openxmlformats.org/officeDocument/2006/relationships/customXml" Target="../ink/ink4038.xml"/><Relationship Id="rId74" Type="http://schemas.openxmlformats.org/officeDocument/2006/relationships/customXml" Target="../ink/ink4046.xml"/><Relationship Id="rId79" Type="http://schemas.openxmlformats.org/officeDocument/2006/relationships/image" Target="../media/image3729.png"/><Relationship Id="rId5" Type="http://schemas.openxmlformats.org/officeDocument/2006/relationships/image" Target="../media/image3692.png"/><Relationship Id="rId19" Type="http://schemas.openxmlformats.org/officeDocument/2006/relationships/image" Target="../media/image3699.png"/><Relationship Id="rId14" Type="http://schemas.openxmlformats.org/officeDocument/2006/relationships/customXml" Target="../ink/ink4016.xml"/><Relationship Id="rId22" Type="http://schemas.openxmlformats.org/officeDocument/2006/relationships/customXml" Target="../ink/ink4020.xml"/><Relationship Id="rId27" Type="http://schemas.openxmlformats.org/officeDocument/2006/relationships/image" Target="../media/image3703.png"/><Relationship Id="rId30" Type="http://schemas.openxmlformats.org/officeDocument/2006/relationships/customXml" Target="../ink/ink4024.xml"/><Relationship Id="rId35" Type="http://schemas.openxmlformats.org/officeDocument/2006/relationships/image" Target="../media/image3707.png"/><Relationship Id="rId43" Type="http://schemas.openxmlformats.org/officeDocument/2006/relationships/image" Target="../media/image3711.png"/><Relationship Id="rId48" Type="http://schemas.openxmlformats.org/officeDocument/2006/relationships/customXml" Target="../ink/ink4033.xml"/><Relationship Id="rId56" Type="http://schemas.openxmlformats.org/officeDocument/2006/relationships/customXml" Target="../ink/ink4037.xml"/><Relationship Id="rId64" Type="http://schemas.openxmlformats.org/officeDocument/2006/relationships/customXml" Target="../ink/ink4041.xml"/><Relationship Id="rId69" Type="http://schemas.openxmlformats.org/officeDocument/2006/relationships/image" Target="../media/image3724.png"/><Relationship Id="rId77" Type="http://schemas.openxmlformats.org/officeDocument/2006/relationships/image" Target="../media/image3728.png"/><Relationship Id="rId8" Type="http://schemas.openxmlformats.org/officeDocument/2006/relationships/customXml" Target="../ink/ink4013.xml"/><Relationship Id="rId51" Type="http://schemas.openxmlformats.org/officeDocument/2006/relationships/image" Target="../media/image3715.png"/><Relationship Id="rId72" Type="http://schemas.openxmlformats.org/officeDocument/2006/relationships/customXml" Target="../ink/ink4045.xml"/><Relationship Id="rId80" Type="http://schemas.openxmlformats.org/officeDocument/2006/relationships/customXml" Target="../ink/ink4049.xml"/><Relationship Id="rId85" Type="http://schemas.openxmlformats.org/officeDocument/2006/relationships/image" Target="../media/image3732.png"/><Relationship Id="rId3" Type="http://schemas.openxmlformats.org/officeDocument/2006/relationships/image" Target="../media/image3691.emf"/><Relationship Id="rId12" Type="http://schemas.openxmlformats.org/officeDocument/2006/relationships/customXml" Target="../ink/ink4015.xml"/><Relationship Id="rId17" Type="http://schemas.openxmlformats.org/officeDocument/2006/relationships/image" Target="../media/image3698.png"/><Relationship Id="rId25" Type="http://schemas.openxmlformats.org/officeDocument/2006/relationships/image" Target="../media/image3702.png"/><Relationship Id="rId33" Type="http://schemas.openxmlformats.org/officeDocument/2006/relationships/image" Target="../media/image3706.png"/><Relationship Id="rId38" Type="http://schemas.openxmlformats.org/officeDocument/2006/relationships/customXml" Target="../ink/ink4028.xml"/><Relationship Id="rId46" Type="http://schemas.openxmlformats.org/officeDocument/2006/relationships/customXml" Target="../ink/ink4032.xml"/><Relationship Id="rId59" Type="http://schemas.openxmlformats.org/officeDocument/2006/relationships/image" Target="../media/image3719.png"/><Relationship Id="rId67" Type="http://schemas.openxmlformats.org/officeDocument/2006/relationships/image" Target="../media/image3723.png"/><Relationship Id="rId20" Type="http://schemas.openxmlformats.org/officeDocument/2006/relationships/customXml" Target="../ink/ink4019.xml"/><Relationship Id="rId41" Type="http://schemas.openxmlformats.org/officeDocument/2006/relationships/image" Target="../media/image3710.png"/><Relationship Id="rId54" Type="http://schemas.openxmlformats.org/officeDocument/2006/relationships/customXml" Target="../ink/ink4036.xml"/><Relationship Id="rId62" Type="http://schemas.openxmlformats.org/officeDocument/2006/relationships/customXml" Target="../ink/ink4040.xml"/><Relationship Id="rId70" Type="http://schemas.openxmlformats.org/officeDocument/2006/relationships/customXml" Target="../ink/ink4044.xml"/><Relationship Id="rId75" Type="http://schemas.openxmlformats.org/officeDocument/2006/relationships/image" Target="../media/image3727.png"/><Relationship Id="rId83" Type="http://schemas.openxmlformats.org/officeDocument/2006/relationships/image" Target="../media/image3731.png"/><Relationship Id="rId1" Type="http://schemas.openxmlformats.org/officeDocument/2006/relationships/slideLayout" Target="../slideLayouts/slideLayout7.xml"/><Relationship Id="rId6" Type="http://schemas.openxmlformats.org/officeDocument/2006/relationships/customXml" Target="../ink/ink4012.xml"/><Relationship Id="rId15" Type="http://schemas.openxmlformats.org/officeDocument/2006/relationships/image" Target="../media/image3697.png"/><Relationship Id="rId23" Type="http://schemas.openxmlformats.org/officeDocument/2006/relationships/image" Target="../media/image3701.png"/><Relationship Id="rId28" Type="http://schemas.openxmlformats.org/officeDocument/2006/relationships/customXml" Target="../ink/ink4023.xml"/><Relationship Id="rId36" Type="http://schemas.openxmlformats.org/officeDocument/2006/relationships/customXml" Target="../ink/ink4027.xml"/><Relationship Id="rId49" Type="http://schemas.openxmlformats.org/officeDocument/2006/relationships/image" Target="../media/image3714.png"/><Relationship Id="rId57" Type="http://schemas.openxmlformats.org/officeDocument/2006/relationships/image" Target="../media/image3718.png"/><Relationship Id="rId10" Type="http://schemas.openxmlformats.org/officeDocument/2006/relationships/customXml" Target="../ink/ink4014.xml"/><Relationship Id="rId31" Type="http://schemas.openxmlformats.org/officeDocument/2006/relationships/image" Target="../media/image3705.png"/><Relationship Id="rId44" Type="http://schemas.openxmlformats.org/officeDocument/2006/relationships/customXml" Target="../ink/ink4031.xml"/><Relationship Id="rId52" Type="http://schemas.openxmlformats.org/officeDocument/2006/relationships/customXml" Target="../ink/ink4035.xml"/><Relationship Id="rId60" Type="http://schemas.openxmlformats.org/officeDocument/2006/relationships/customXml" Target="../ink/ink4039.xml"/><Relationship Id="rId65" Type="http://schemas.openxmlformats.org/officeDocument/2006/relationships/image" Target="../media/image3722.png"/><Relationship Id="rId73" Type="http://schemas.openxmlformats.org/officeDocument/2006/relationships/image" Target="../media/image3726.png"/><Relationship Id="rId78" Type="http://schemas.openxmlformats.org/officeDocument/2006/relationships/customXml" Target="../ink/ink4048.xml"/><Relationship Id="rId81" Type="http://schemas.openxmlformats.org/officeDocument/2006/relationships/image" Target="../media/image3730.png"/><Relationship Id="rId86" Type="http://schemas.openxmlformats.org/officeDocument/2006/relationships/customXml" Target="../ink/ink4052.xml"/><Relationship Id="rId4" Type="http://schemas.openxmlformats.org/officeDocument/2006/relationships/customXml" Target="../ink/ink4011.xml"/><Relationship Id="rId9" Type="http://schemas.openxmlformats.org/officeDocument/2006/relationships/image" Target="../media/image3694.png"/><Relationship Id="rId13" Type="http://schemas.openxmlformats.org/officeDocument/2006/relationships/image" Target="../media/image3696.png"/><Relationship Id="rId18" Type="http://schemas.openxmlformats.org/officeDocument/2006/relationships/customXml" Target="../ink/ink4018.xml"/><Relationship Id="rId39" Type="http://schemas.openxmlformats.org/officeDocument/2006/relationships/image" Target="../media/image3709.png"/><Relationship Id="rId34" Type="http://schemas.openxmlformats.org/officeDocument/2006/relationships/customXml" Target="../ink/ink4026.xml"/><Relationship Id="rId50" Type="http://schemas.openxmlformats.org/officeDocument/2006/relationships/customXml" Target="../ink/ink4034.xml"/><Relationship Id="rId55" Type="http://schemas.openxmlformats.org/officeDocument/2006/relationships/image" Target="../media/image3717.png"/><Relationship Id="rId76" Type="http://schemas.openxmlformats.org/officeDocument/2006/relationships/customXml" Target="../ink/ink4047.xml"/><Relationship Id="rId7" Type="http://schemas.openxmlformats.org/officeDocument/2006/relationships/image" Target="../media/image3693.png"/><Relationship Id="rId71" Type="http://schemas.openxmlformats.org/officeDocument/2006/relationships/image" Target="../media/image3725.png"/><Relationship Id="rId2" Type="http://schemas.openxmlformats.org/officeDocument/2006/relationships/notesSlide" Target="../notesSlides/notesSlide18.xml"/><Relationship Id="rId29" Type="http://schemas.openxmlformats.org/officeDocument/2006/relationships/image" Target="../media/image3704.png"/><Relationship Id="rId24" Type="http://schemas.openxmlformats.org/officeDocument/2006/relationships/customXml" Target="../ink/ink4021.xml"/><Relationship Id="rId40" Type="http://schemas.openxmlformats.org/officeDocument/2006/relationships/customXml" Target="../ink/ink4029.xml"/><Relationship Id="rId45" Type="http://schemas.openxmlformats.org/officeDocument/2006/relationships/image" Target="../media/image3712.png"/><Relationship Id="rId66" Type="http://schemas.openxmlformats.org/officeDocument/2006/relationships/customXml" Target="../ink/ink4042.xml"/><Relationship Id="rId87" Type="http://schemas.openxmlformats.org/officeDocument/2006/relationships/image" Target="../media/image3733.png"/><Relationship Id="rId61" Type="http://schemas.openxmlformats.org/officeDocument/2006/relationships/image" Target="../media/image3720.png"/><Relationship Id="rId82" Type="http://schemas.openxmlformats.org/officeDocument/2006/relationships/customXml" Target="../ink/ink4050.xml"/></Relationships>
</file>

<file path=ppt/slides/_rels/slide23.xml.rels><?xml version="1.0" encoding="UTF-8" standalone="yes"?>
<Relationships xmlns="http://schemas.openxmlformats.org/package/2006/relationships"><Relationship Id="rId8" Type="http://schemas.openxmlformats.org/officeDocument/2006/relationships/customXml" Target="../ink/ink4055.xml"/><Relationship Id="rId13" Type="http://schemas.openxmlformats.org/officeDocument/2006/relationships/image" Target="../media/image3739.png"/><Relationship Id="rId18" Type="http://schemas.openxmlformats.org/officeDocument/2006/relationships/customXml" Target="../ink/ink4060.xml"/><Relationship Id="rId3" Type="http://schemas.openxmlformats.org/officeDocument/2006/relationships/image" Target="../media/image3734.emf"/><Relationship Id="rId21" Type="http://schemas.openxmlformats.org/officeDocument/2006/relationships/image" Target="../media/image3743.png"/><Relationship Id="rId7" Type="http://schemas.openxmlformats.org/officeDocument/2006/relationships/image" Target="../media/image3736.png"/><Relationship Id="rId12" Type="http://schemas.openxmlformats.org/officeDocument/2006/relationships/customXml" Target="../ink/ink4057.xml"/><Relationship Id="rId17" Type="http://schemas.openxmlformats.org/officeDocument/2006/relationships/image" Target="../media/image3741.png"/><Relationship Id="rId25" Type="http://schemas.openxmlformats.org/officeDocument/2006/relationships/image" Target="../media/image3745.png"/><Relationship Id="rId2" Type="http://schemas.openxmlformats.org/officeDocument/2006/relationships/notesSlide" Target="../notesSlides/notesSlide19.xml"/><Relationship Id="rId16" Type="http://schemas.openxmlformats.org/officeDocument/2006/relationships/customXml" Target="../ink/ink4059.xml"/><Relationship Id="rId20" Type="http://schemas.openxmlformats.org/officeDocument/2006/relationships/customXml" Target="../ink/ink4061.xml"/><Relationship Id="rId1" Type="http://schemas.openxmlformats.org/officeDocument/2006/relationships/slideLayout" Target="../slideLayouts/slideLayout7.xml"/><Relationship Id="rId6" Type="http://schemas.openxmlformats.org/officeDocument/2006/relationships/customXml" Target="../ink/ink4054.xml"/><Relationship Id="rId11" Type="http://schemas.openxmlformats.org/officeDocument/2006/relationships/image" Target="../media/image3738.png"/><Relationship Id="rId24" Type="http://schemas.openxmlformats.org/officeDocument/2006/relationships/customXml" Target="../ink/ink4063.xml"/><Relationship Id="rId5" Type="http://schemas.openxmlformats.org/officeDocument/2006/relationships/image" Target="../media/image3735.png"/><Relationship Id="rId15" Type="http://schemas.openxmlformats.org/officeDocument/2006/relationships/image" Target="../media/image3740.png"/><Relationship Id="rId23" Type="http://schemas.openxmlformats.org/officeDocument/2006/relationships/image" Target="../media/image3744.png"/><Relationship Id="rId10" Type="http://schemas.openxmlformats.org/officeDocument/2006/relationships/customXml" Target="../ink/ink4056.xml"/><Relationship Id="rId19" Type="http://schemas.openxmlformats.org/officeDocument/2006/relationships/image" Target="../media/image3742.png"/><Relationship Id="rId4" Type="http://schemas.openxmlformats.org/officeDocument/2006/relationships/customXml" Target="../ink/ink4053.xml"/><Relationship Id="rId9" Type="http://schemas.openxmlformats.org/officeDocument/2006/relationships/image" Target="../media/image3737.png"/><Relationship Id="rId14" Type="http://schemas.openxmlformats.org/officeDocument/2006/relationships/customXml" Target="../ink/ink4058.xml"/><Relationship Id="rId22" Type="http://schemas.openxmlformats.org/officeDocument/2006/relationships/customXml" Target="../ink/ink4062.xml"/></Relationships>
</file>

<file path=ppt/slides/_rels/slide24.xml.rels><?xml version="1.0" encoding="UTF-8" standalone="yes"?>
<Relationships xmlns="http://schemas.openxmlformats.org/package/2006/relationships"><Relationship Id="rId8" Type="http://schemas.openxmlformats.org/officeDocument/2006/relationships/customXml" Target="../ink/ink4066.xml"/><Relationship Id="rId13" Type="http://schemas.openxmlformats.org/officeDocument/2006/relationships/image" Target="../media/image3751.png"/><Relationship Id="rId18" Type="http://schemas.openxmlformats.org/officeDocument/2006/relationships/customXml" Target="../ink/ink4071.xml"/><Relationship Id="rId26" Type="http://schemas.openxmlformats.org/officeDocument/2006/relationships/customXml" Target="../ink/ink4075.xml"/><Relationship Id="rId3" Type="http://schemas.openxmlformats.org/officeDocument/2006/relationships/image" Target="../media/image3746.png"/><Relationship Id="rId21" Type="http://schemas.openxmlformats.org/officeDocument/2006/relationships/image" Target="../media/image3755.png"/><Relationship Id="rId7" Type="http://schemas.openxmlformats.org/officeDocument/2006/relationships/image" Target="../media/image3748.png"/><Relationship Id="rId12" Type="http://schemas.openxmlformats.org/officeDocument/2006/relationships/customXml" Target="../ink/ink4068.xml"/><Relationship Id="rId17" Type="http://schemas.openxmlformats.org/officeDocument/2006/relationships/image" Target="../media/image3753.png"/><Relationship Id="rId25" Type="http://schemas.openxmlformats.org/officeDocument/2006/relationships/image" Target="../media/image3757.png"/><Relationship Id="rId2" Type="http://schemas.openxmlformats.org/officeDocument/2006/relationships/notesSlide" Target="../notesSlides/notesSlide20.xml"/><Relationship Id="rId16" Type="http://schemas.openxmlformats.org/officeDocument/2006/relationships/customXml" Target="../ink/ink4070.xml"/><Relationship Id="rId20" Type="http://schemas.openxmlformats.org/officeDocument/2006/relationships/customXml" Target="../ink/ink4072.xml"/><Relationship Id="rId1" Type="http://schemas.openxmlformats.org/officeDocument/2006/relationships/slideLayout" Target="../slideLayouts/slideLayout7.xml"/><Relationship Id="rId6" Type="http://schemas.openxmlformats.org/officeDocument/2006/relationships/customXml" Target="../ink/ink4065.xml"/><Relationship Id="rId11" Type="http://schemas.openxmlformats.org/officeDocument/2006/relationships/image" Target="../media/image3750.png"/><Relationship Id="rId24" Type="http://schemas.openxmlformats.org/officeDocument/2006/relationships/customXml" Target="../ink/ink4074.xml"/><Relationship Id="rId5" Type="http://schemas.openxmlformats.org/officeDocument/2006/relationships/image" Target="../media/image3747.png"/><Relationship Id="rId15" Type="http://schemas.openxmlformats.org/officeDocument/2006/relationships/image" Target="../media/image3752.png"/><Relationship Id="rId23" Type="http://schemas.openxmlformats.org/officeDocument/2006/relationships/image" Target="../media/image3756.png"/><Relationship Id="rId10" Type="http://schemas.openxmlformats.org/officeDocument/2006/relationships/customXml" Target="../ink/ink4067.xml"/><Relationship Id="rId19" Type="http://schemas.openxmlformats.org/officeDocument/2006/relationships/image" Target="../media/image3754.png"/><Relationship Id="rId4" Type="http://schemas.openxmlformats.org/officeDocument/2006/relationships/customXml" Target="../ink/ink4064.xml"/><Relationship Id="rId9" Type="http://schemas.openxmlformats.org/officeDocument/2006/relationships/image" Target="../media/image3749.png"/><Relationship Id="rId14" Type="http://schemas.openxmlformats.org/officeDocument/2006/relationships/customXml" Target="../ink/ink4069.xml"/><Relationship Id="rId22" Type="http://schemas.openxmlformats.org/officeDocument/2006/relationships/customXml" Target="../ink/ink4073.xml"/><Relationship Id="rId27" Type="http://schemas.openxmlformats.org/officeDocument/2006/relationships/image" Target="../media/image3758.png"/></Relationships>
</file>

<file path=ppt/slides/_rels/slide25.xml.rels><?xml version="1.0" encoding="UTF-8" standalone="yes"?>
<Relationships xmlns="http://schemas.openxmlformats.org/package/2006/relationships"><Relationship Id="rId117" Type="http://schemas.openxmlformats.org/officeDocument/2006/relationships/image" Target="../media/image3814.png"/><Relationship Id="rId21" Type="http://schemas.openxmlformats.org/officeDocument/2006/relationships/image" Target="../media/image3766.png"/><Relationship Id="rId63" Type="http://schemas.openxmlformats.org/officeDocument/2006/relationships/image" Target="../media/image3787.png"/><Relationship Id="rId159" Type="http://schemas.openxmlformats.org/officeDocument/2006/relationships/image" Target="../media/image3835.png"/><Relationship Id="rId170" Type="http://schemas.openxmlformats.org/officeDocument/2006/relationships/customXml" Target="../ink/ink4158.xml"/><Relationship Id="rId191" Type="http://schemas.openxmlformats.org/officeDocument/2006/relationships/image" Target="../media/image3851.png"/><Relationship Id="rId205" Type="http://schemas.openxmlformats.org/officeDocument/2006/relationships/customXml" Target="../ink/ink4176.xml"/><Relationship Id="rId226" Type="http://schemas.openxmlformats.org/officeDocument/2006/relationships/image" Target="../media/image3867.png"/><Relationship Id="rId247" Type="http://schemas.openxmlformats.org/officeDocument/2006/relationships/image" Target="../media/image3877.png"/><Relationship Id="rId107" Type="http://schemas.openxmlformats.org/officeDocument/2006/relationships/image" Target="../media/image3809.png"/><Relationship Id="rId11" Type="http://schemas.openxmlformats.org/officeDocument/2006/relationships/image" Target="../media/image3761.png"/><Relationship Id="rId32" Type="http://schemas.openxmlformats.org/officeDocument/2006/relationships/customXml" Target="../ink/ink4089.xml"/><Relationship Id="rId53" Type="http://schemas.openxmlformats.org/officeDocument/2006/relationships/image" Target="../media/image3782.png"/><Relationship Id="rId74" Type="http://schemas.openxmlformats.org/officeDocument/2006/relationships/customXml" Target="../ink/ink4110.xml"/><Relationship Id="rId128" Type="http://schemas.openxmlformats.org/officeDocument/2006/relationships/customXml" Target="../ink/ink4137.xml"/><Relationship Id="rId149" Type="http://schemas.openxmlformats.org/officeDocument/2006/relationships/image" Target="../media/image3830.png"/><Relationship Id="rId5" Type="http://schemas.openxmlformats.org/officeDocument/2006/relationships/image" Target="../media/image17010.png"/><Relationship Id="rId95" Type="http://schemas.openxmlformats.org/officeDocument/2006/relationships/image" Target="../media/image3803.png"/><Relationship Id="rId160" Type="http://schemas.openxmlformats.org/officeDocument/2006/relationships/customXml" Target="../ink/ink4153.xml"/><Relationship Id="rId181" Type="http://schemas.openxmlformats.org/officeDocument/2006/relationships/image" Target="../media/image3846.png"/><Relationship Id="rId216" Type="http://schemas.openxmlformats.org/officeDocument/2006/relationships/image" Target="../media/image3862.png"/><Relationship Id="rId237" Type="http://schemas.openxmlformats.org/officeDocument/2006/relationships/customXml" Target="../ink/ink4192.xml"/><Relationship Id="rId258" Type="http://schemas.openxmlformats.org/officeDocument/2006/relationships/customXml" Target="../ink/ink4203.xml"/><Relationship Id="rId22" Type="http://schemas.openxmlformats.org/officeDocument/2006/relationships/customXml" Target="../ink/ink4084.xml"/><Relationship Id="rId43" Type="http://schemas.openxmlformats.org/officeDocument/2006/relationships/image" Target="../media/image3777.png"/><Relationship Id="rId64" Type="http://schemas.openxmlformats.org/officeDocument/2006/relationships/customXml" Target="../ink/ink4105.xml"/><Relationship Id="rId118" Type="http://schemas.openxmlformats.org/officeDocument/2006/relationships/customXml" Target="../ink/ink4132.xml"/><Relationship Id="rId139" Type="http://schemas.openxmlformats.org/officeDocument/2006/relationships/image" Target="../media/image3825.png"/><Relationship Id="rId85" Type="http://schemas.openxmlformats.org/officeDocument/2006/relationships/image" Target="../media/image3798.png"/><Relationship Id="rId150" Type="http://schemas.openxmlformats.org/officeDocument/2006/relationships/customXml" Target="../ink/ink4148.xml"/><Relationship Id="rId171" Type="http://schemas.openxmlformats.org/officeDocument/2006/relationships/image" Target="../media/image3841.png"/><Relationship Id="rId192" Type="http://schemas.openxmlformats.org/officeDocument/2006/relationships/customXml" Target="../ink/ink4169.xml"/><Relationship Id="rId206" Type="http://schemas.openxmlformats.org/officeDocument/2006/relationships/image" Target="../media/image3857.png"/><Relationship Id="rId227" Type="http://schemas.openxmlformats.org/officeDocument/2006/relationships/customXml" Target="../ink/ink4187.xml"/><Relationship Id="rId248" Type="http://schemas.openxmlformats.org/officeDocument/2006/relationships/customXml" Target="../ink/ink4198.xml"/><Relationship Id="rId12" Type="http://schemas.openxmlformats.org/officeDocument/2006/relationships/customXml" Target="../ink/ink4079.xml"/><Relationship Id="rId33" Type="http://schemas.openxmlformats.org/officeDocument/2006/relationships/image" Target="../media/image3772.png"/><Relationship Id="rId108" Type="http://schemas.openxmlformats.org/officeDocument/2006/relationships/customXml" Target="../ink/ink4127.xml"/><Relationship Id="rId129" Type="http://schemas.openxmlformats.org/officeDocument/2006/relationships/image" Target="../media/image3820.png"/><Relationship Id="rId54" Type="http://schemas.openxmlformats.org/officeDocument/2006/relationships/customXml" Target="../ink/ink4100.xml"/><Relationship Id="rId75" Type="http://schemas.openxmlformats.org/officeDocument/2006/relationships/image" Target="../media/image3793.png"/><Relationship Id="rId96" Type="http://schemas.openxmlformats.org/officeDocument/2006/relationships/customXml" Target="../ink/ink4121.xml"/><Relationship Id="rId140" Type="http://schemas.openxmlformats.org/officeDocument/2006/relationships/customXml" Target="../ink/ink4143.xml"/><Relationship Id="rId161" Type="http://schemas.openxmlformats.org/officeDocument/2006/relationships/image" Target="../media/image3836.png"/><Relationship Id="rId182" Type="http://schemas.openxmlformats.org/officeDocument/2006/relationships/customXml" Target="../ink/ink4164.xml"/><Relationship Id="rId217" Type="http://schemas.openxmlformats.org/officeDocument/2006/relationships/customXml" Target="../ink/ink4182.xml"/><Relationship Id="rId6" Type="http://schemas.openxmlformats.org/officeDocument/2006/relationships/customXml" Target="../ink/ink4076.xml"/><Relationship Id="rId238" Type="http://schemas.openxmlformats.org/officeDocument/2006/relationships/image" Target="../media/image3873.png"/><Relationship Id="rId259" Type="http://schemas.openxmlformats.org/officeDocument/2006/relationships/image" Target="../media/image3883.png"/><Relationship Id="rId23" Type="http://schemas.openxmlformats.org/officeDocument/2006/relationships/image" Target="../media/image3767.png"/><Relationship Id="rId119" Type="http://schemas.openxmlformats.org/officeDocument/2006/relationships/image" Target="../media/image3815.png"/><Relationship Id="rId44" Type="http://schemas.openxmlformats.org/officeDocument/2006/relationships/customXml" Target="../ink/ink4095.xml"/><Relationship Id="rId65" Type="http://schemas.openxmlformats.org/officeDocument/2006/relationships/image" Target="../media/image3788.png"/><Relationship Id="rId86" Type="http://schemas.openxmlformats.org/officeDocument/2006/relationships/customXml" Target="../ink/ink4116.xml"/><Relationship Id="rId130" Type="http://schemas.openxmlformats.org/officeDocument/2006/relationships/customXml" Target="../ink/ink4138.xml"/><Relationship Id="rId151" Type="http://schemas.openxmlformats.org/officeDocument/2006/relationships/image" Target="../media/image3831.png"/><Relationship Id="rId172" Type="http://schemas.openxmlformats.org/officeDocument/2006/relationships/customXml" Target="../ink/ink4159.xml"/><Relationship Id="rId193" Type="http://schemas.openxmlformats.org/officeDocument/2006/relationships/image" Target="../media/image3852.png"/><Relationship Id="rId207" Type="http://schemas.openxmlformats.org/officeDocument/2006/relationships/customXml" Target="../ink/ink4177.xml"/><Relationship Id="rId228" Type="http://schemas.openxmlformats.org/officeDocument/2006/relationships/image" Target="../media/image3868.png"/><Relationship Id="rId249" Type="http://schemas.openxmlformats.org/officeDocument/2006/relationships/image" Target="../media/image3878.png"/><Relationship Id="rId13" Type="http://schemas.openxmlformats.org/officeDocument/2006/relationships/image" Target="../media/image3762.png"/><Relationship Id="rId109" Type="http://schemas.openxmlformats.org/officeDocument/2006/relationships/image" Target="../media/image3810.png"/><Relationship Id="rId260" Type="http://schemas.openxmlformats.org/officeDocument/2006/relationships/customXml" Target="../ink/ink4204.xml"/><Relationship Id="rId34" Type="http://schemas.openxmlformats.org/officeDocument/2006/relationships/customXml" Target="../ink/ink4090.xml"/><Relationship Id="rId55" Type="http://schemas.openxmlformats.org/officeDocument/2006/relationships/image" Target="../media/image3783.png"/><Relationship Id="rId76" Type="http://schemas.openxmlformats.org/officeDocument/2006/relationships/customXml" Target="../ink/ink4111.xml"/><Relationship Id="rId97" Type="http://schemas.openxmlformats.org/officeDocument/2006/relationships/image" Target="../media/image3804.png"/><Relationship Id="rId120" Type="http://schemas.openxmlformats.org/officeDocument/2006/relationships/customXml" Target="../ink/ink4133.xml"/><Relationship Id="rId141" Type="http://schemas.openxmlformats.org/officeDocument/2006/relationships/image" Target="../media/image3826.png"/><Relationship Id="rId7" Type="http://schemas.openxmlformats.org/officeDocument/2006/relationships/image" Target="../media/image3759.png"/><Relationship Id="rId162" Type="http://schemas.openxmlformats.org/officeDocument/2006/relationships/customXml" Target="../ink/ink4154.xml"/><Relationship Id="rId183" Type="http://schemas.openxmlformats.org/officeDocument/2006/relationships/image" Target="../media/image3847.png"/><Relationship Id="rId218" Type="http://schemas.openxmlformats.org/officeDocument/2006/relationships/image" Target="../media/image3863.png"/><Relationship Id="rId239" Type="http://schemas.openxmlformats.org/officeDocument/2006/relationships/customXml" Target="../ink/ink4193.xml"/><Relationship Id="rId250" Type="http://schemas.openxmlformats.org/officeDocument/2006/relationships/customXml" Target="../ink/ink4199.xml"/><Relationship Id="rId24" Type="http://schemas.openxmlformats.org/officeDocument/2006/relationships/customXml" Target="../ink/ink4085.xml"/><Relationship Id="rId45" Type="http://schemas.openxmlformats.org/officeDocument/2006/relationships/image" Target="../media/image3778.png"/><Relationship Id="rId66" Type="http://schemas.openxmlformats.org/officeDocument/2006/relationships/customXml" Target="../ink/ink4106.xml"/><Relationship Id="rId87" Type="http://schemas.openxmlformats.org/officeDocument/2006/relationships/image" Target="../media/image3799.png"/><Relationship Id="rId110" Type="http://schemas.openxmlformats.org/officeDocument/2006/relationships/customXml" Target="../ink/ink4128.xml"/><Relationship Id="rId131" Type="http://schemas.openxmlformats.org/officeDocument/2006/relationships/image" Target="../media/image3821.png"/><Relationship Id="rId152" Type="http://schemas.openxmlformats.org/officeDocument/2006/relationships/customXml" Target="../ink/ink4149.xml"/><Relationship Id="rId173" Type="http://schemas.openxmlformats.org/officeDocument/2006/relationships/image" Target="../media/image3842.png"/><Relationship Id="rId194" Type="http://schemas.openxmlformats.org/officeDocument/2006/relationships/customXml" Target="../ink/ink4170.xml"/><Relationship Id="rId208" Type="http://schemas.openxmlformats.org/officeDocument/2006/relationships/image" Target="../media/image3858.png"/><Relationship Id="rId229" Type="http://schemas.openxmlformats.org/officeDocument/2006/relationships/customXml" Target="../ink/ink4188.xml"/><Relationship Id="rId240" Type="http://schemas.openxmlformats.org/officeDocument/2006/relationships/image" Target="../media/image3874.png"/><Relationship Id="rId261" Type="http://schemas.openxmlformats.org/officeDocument/2006/relationships/image" Target="../media/image3884.png"/><Relationship Id="rId14" Type="http://schemas.openxmlformats.org/officeDocument/2006/relationships/customXml" Target="../ink/ink4080.xml"/><Relationship Id="rId35" Type="http://schemas.openxmlformats.org/officeDocument/2006/relationships/image" Target="../media/image3773.png"/><Relationship Id="rId56" Type="http://schemas.openxmlformats.org/officeDocument/2006/relationships/customXml" Target="../ink/ink4101.xml"/><Relationship Id="rId77" Type="http://schemas.openxmlformats.org/officeDocument/2006/relationships/image" Target="../media/image3794.png"/><Relationship Id="rId100" Type="http://schemas.openxmlformats.org/officeDocument/2006/relationships/customXml" Target="../ink/ink4123.xml"/><Relationship Id="rId8" Type="http://schemas.openxmlformats.org/officeDocument/2006/relationships/customXml" Target="../ink/ink4077.xml"/><Relationship Id="rId98" Type="http://schemas.openxmlformats.org/officeDocument/2006/relationships/customXml" Target="../ink/ink4122.xml"/><Relationship Id="rId121" Type="http://schemas.openxmlformats.org/officeDocument/2006/relationships/image" Target="../media/image3816.png"/><Relationship Id="rId142" Type="http://schemas.openxmlformats.org/officeDocument/2006/relationships/customXml" Target="../ink/ink4144.xml"/><Relationship Id="rId163" Type="http://schemas.openxmlformats.org/officeDocument/2006/relationships/image" Target="../media/image3837.png"/><Relationship Id="rId184" Type="http://schemas.openxmlformats.org/officeDocument/2006/relationships/customXml" Target="../ink/ink4165.xml"/><Relationship Id="rId219" Type="http://schemas.openxmlformats.org/officeDocument/2006/relationships/customXml" Target="../ink/ink4183.xml"/><Relationship Id="rId230" Type="http://schemas.openxmlformats.org/officeDocument/2006/relationships/image" Target="../media/image3869.png"/><Relationship Id="rId251" Type="http://schemas.openxmlformats.org/officeDocument/2006/relationships/image" Target="../media/image3879.png"/><Relationship Id="rId25" Type="http://schemas.openxmlformats.org/officeDocument/2006/relationships/image" Target="../media/image3768.png"/><Relationship Id="rId46" Type="http://schemas.openxmlformats.org/officeDocument/2006/relationships/customXml" Target="../ink/ink4096.xml"/><Relationship Id="rId67" Type="http://schemas.openxmlformats.org/officeDocument/2006/relationships/image" Target="../media/image3789.png"/><Relationship Id="rId88" Type="http://schemas.openxmlformats.org/officeDocument/2006/relationships/customXml" Target="../ink/ink4117.xml"/><Relationship Id="rId111" Type="http://schemas.openxmlformats.org/officeDocument/2006/relationships/image" Target="../media/image3811.png"/><Relationship Id="rId132" Type="http://schemas.openxmlformats.org/officeDocument/2006/relationships/customXml" Target="../ink/ink4139.xml"/><Relationship Id="rId153" Type="http://schemas.openxmlformats.org/officeDocument/2006/relationships/image" Target="../media/image3832.png"/><Relationship Id="rId174" Type="http://schemas.openxmlformats.org/officeDocument/2006/relationships/customXml" Target="../ink/ink4160.xml"/><Relationship Id="rId195" Type="http://schemas.openxmlformats.org/officeDocument/2006/relationships/image" Target="../media/image3853.png"/><Relationship Id="rId209" Type="http://schemas.openxmlformats.org/officeDocument/2006/relationships/customXml" Target="../ink/ink4178.xml"/><Relationship Id="rId220" Type="http://schemas.openxmlformats.org/officeDocument/2006/relationships/image" Target="../media/image3864.png"/><Relationship Id="rId241" Type="http://schemas.openxmlformats.org/officeDocument/2006/relationships/customXml" Target="../ink/ink4194.xml"/><Relationship Id="rId15" Type="http://schemas.openxmlformats.org/officeDocument/2006/relationships/image" Target="../media/image3763.png"/><Relationship Id="rId36" Type="http://schemas.openxmlformats.org/officeDocument/2006/relationships/customXml" Target="../ink/ink4091.xml"/><Relationship Id="rId57" Type="http://schemas.openxmlformats.org/officeDocument/2006/relationships/image" Target="../media/image3784.png"/><Relationship Id="rId262" Type="http://schemas.openxmlformats.org/officeDocument/2006/relationships/customXml" Target="../ink/ink4205.xml"/><Relationship Id="rId78" Type="http://schemas.openxmlformats.org/officeDocument/2006/relationships/customXml" Target="../ink/ink4112.xml"/><Relationship Id="rId99" Type="http://schemas.openxmlformats.org/officeDocument/2006/relationships/image" Target="../media/image3805.png"/><Relationship Id="rId101" Type="http://schemas.openxmlformats.org/officeDocument/2006/relationships/image" Target="../media/image3806.png"/><Relationship Id="rId122" Type="http://schemas.openxmlformats.org/officeDocument/2006/relationships/customXml" Target="../ink/ink4134.xml"/><Relationship Id="rId143" Type="http://schemas.openxmlformats.org/officeDocument/2006/relationships/image" Target="../media/image3827.png"/><Relationship Id="rId164" Type="http://schemas.openxmlformats.org/officeDocument/2006/relationships/customXml" Target="../ink/ink4155.xml"/><Relationship Id="rId185" Type="http://schemas.openxmlformats.org/officeDocument/2006/relationships/image" Target="../media/image3848.png"/><Relationship Id="rId9" Type="http://schemas.openxmlformats.org/officeDocument/2006/relationships/image" Target="../media/image3760.png"/><Relationship Id="rId210" Type="http://schemas.openxmlformats.org/officeDocument/2006/relationships/image" Target="../media/image3859.png"/><Relationship Id="rId26" Type="http://schemas.openxmlformats.org/officeDocument/2006/relationships/customXml" Target="../ink/ink4086.xml"/><Relationship Id="rId231" Type="http://schemas.openxmlformats.org/officeDocument/2006/relationships/customXml" Target="../ink/ink4189.xml"/><Relationship Id="rId252" Type="http://schemas.openxmlformats.org/officeDocument/2006/relationships/customXml" Target="../ink/ink4200.xml"/><Relationship Id="rId47" Type="http://schemas.openxmlformats.org/officeDocument/2006/relationships/image" Target="../media/image3779.png"/><Relationship Id="rId68" Type="http://schemas.openxmlformats.org/officeDocument/2006/relationships/customXml" Target="../ink/ink4107.xml"/><Relationship Id="rId89" Type="http://schemas.openxmlformats.org/officeDocument/2006/relationships/image" Target="../media/image3800.png"/><Relationship Id="rId112" Type="http://schemas.openxmlformats.org/officeDocument/2006/relationships/customXml" Target="../ink/ink4129.xml"/><Relationship Id="rId133" Type="http://schemas.openxmlformats.org/officeDocument/2006/relationships/image" Target="../media/image3822.png"/><Relationship Id="rId154" Type="http://schemas.openxmlformats.org/officeDocument/2006/relationships/customXml" Target="../ink/ink4150.xml"/><Relationship Id="rId175" Type="http://schemas.openxmlformats.org/officeDocument/2006/relationships/image" Target="../media/image3843.png"/><Relationship Id="rId196" Type="http://schemas.openxmlformats.org/officeDocument/2006/relationships/customXml" Target="../ink/ink4171.xml"/><Relationship Id="rId200" Type="http://schemas.openxmlformats.org/officeDocument/2006/relationships/customXml" Target="../ink/ink4173.xml"/><Relationship Id="rId16" Type="http://schemas.openxmlformats.org/officeDocument/2006/relationships/customXml" Target="../ink/ink4081.xml"/><Relationship Id="rId221" Type="http://schemas.openxmlformats.org/officeDocument/2006/relationships/customXml" Target="../ink/ink4184.xml"/><Relationship Id="rId242" Type="http://schemas.openxmlformats.org/officeDocument/2006/relationships/customXml" Target="../ink/ink4195.xml"/><Relationship Id="rId263" Type="http://schemas.openxmlformats.org/officeDocument/2006/relationships/image" Target="../media/image3885.png"/><Relationship Id="rId37" Type="http://schemas.openxmlformats.org/officeDocument/2006/relationships/image" Target="../media/image3774.png"/><Relationship Id="rId58" Type="http://schemas.openxmlformats.org/officeDocument/2006/relationships/customXml" Target="../ink/ink4102.xml"/><Relationship Id="rId79" Type="http://schemas.openxmlformats.org/officeDocument/2006/relationships/image" Target="../media/image3795.png"/><Relationship Id="rId102" Type="http://schemas.openxmlformats.org/officeDocument/2006/relationships/customXml" Target="../ink/ink4124.xml"/><Relationship Id="rId123" Type="http://schemas.openxmlformats.org/officeDocument/2006/relationships/image" Target="../media/image3817.png"/><Relationship Id="rId144" Type="http://schemas.openxmlformats.org/officeDocument/2006/relationships/customXml" Target="../ink/ink4145.xml"/><Relationship Id="rId90" Type="http://schemas.openxmlformats.org/officeDocument/2006/relationships/customXml" Target="../ink/ink4118.xml"/><Relationship Id="rId165" Type="http://schemas.openxmlformats.org/officeDocument/2006/relationships/image" Target="../media/image3838.png"/><Relationship Id="rId186" Type="http://schemas.openxmlformats.org/officeDocument/2006/relationships/customXml" Target="../ink/ink4166.xml"/><Relationship Id="rId211" Type="http://schemas.openxmlformats.org/officeDocument/2006/relationships/customXml" Target="../ink/ink4179.xml"/><Relationship Id="rId232" Type="http://schemas.openxmlformats.org/officeDocument/2006/relationships/image" Target="../media/image3870.png"/><Relationship Id="rId253" Type="http://schemas.openxmlformats.org/officeDocument/2006/relationships/image" Target="../media/image3880.png"/><Relationship Id="rId27" Type="http://schemas.openxmlformats.org/officeDocument/2006/relationships/image" Target="../media/image3769.png"/><Relationship Id="rId48" Type="http://schemas.openxmlformats.org/officeDocument/2006/relationships/customXml" Target="../ink/ink4097.xml"/><Relationship Id="rId69" Type="http://schemas.openxmlformats.org/officeDocument/2006/relationships/image" Target="../media/image3790.png"/><Relationship Id="rId113" Type="http://schemas.openxmlformats.org/officeDocument/2006/relationships/image" Target="../media/image3812.png"/><Relationship Id="rId134" Type="http://schemas.openxmlformats.org/officeDocument/2006/relationships/customXml" Target="../ink/ink4140.xml"/><Relationship Id="rId80" Type="http://schemas.openxmlformats.org/officeDocument/2006/relationships/customXml" Target="../ink/ink4113.xml"/><Relationship Id="rId155" Type="http://schemas.openxmlformats.org/officeDocument/2006/relationships/image" Target="../media/image3833.png"/><Relationship Id="rId176" Type="http://schemas.openxmlformats.org/officeDocument/2006/relationships/customXml" Target="../ink/ink4161.xml"/><Relationship Id="rId197" Type="http://schemas.openxmlformats.org/officeDocument/2006/relationships/image" Target="../media/image3854.png"/><Relationship Id="rId201" Type="http://schemas.openxmlformats.org/officeDocument/2006/relationships/customXml" Target="../ink/ink4174.xml"/><Relationship Id="rId222" Type="http://schemas.openxmlformats.org/officeDocument/2006/relationships/image" Target="../media/image3865.png"/><Relationship Id="rId243" Type="http://schemas.openxmlformats.org/officeDocument/2006/relationships/image" Target="../media/image3875.png"/><Relationship Id="rId17" Type="http://schemas.openxmlformats.org/officeDocument/2006/relationships/image" Target="../media/image3764.png"/><Relationship Id="rId38" Type="http://schemas.openxmlformats.org/officeDocument/2006/relationships/customXml" Target="../ink/ink4092.xml"/><Relationship Id="rId59" Type="http://schemas.openxmlformats.org/officeDocument/2006/relationships/image" Target="../media/image3785.png"/><Relationship Id="rId103" Type="http://schemas.openxmlformats.org/officeDocument/2006/relationships/image" Target="../media/image3807.png"/><Relationship Id="rId124" Type="http://schemas.openxmlformats.org/officeDocument/2006/relationships/customXml" Target="../ink/ink4135.xml"/><Relationship Id="rId70" Type="http://schemas.openxmlformats.org/officeDocument/2006/relationships/customXml" Target="../ink/ink4108.xml"/><Relationship Id="rId91" Type="http://schemas.openxmlformats.org/officeDocument/2006/relationships/image" Target="../media/image3801.png"/><Relationship Id="rId145" Type="http://schemas.openxmlformats.org/officeDocument/2006/relationships/image" Target="../media/image3828.png"/><Relationship Id="rId166" Type="http://schemas.openxmlformats.org/officeDocument/2006/relationships/customXml" Target="../ink/ink4156.xml"/><Relationship Id="rId187" Type="http://schemas.openxmlformats.org/officeDocument/2006/relationships/image" Target="../media/image3849.png"/><Relationship Id="rId1" Type="http://schemas.openxmlformats.org/officeDocument/2006/relationships/slideLayout" Target="../slideLayouts/slideLayout1.xml"/><Relationship Id="rId212" Type="http://schemas.openxmlformats.org/officeDocument/2006/relationships/image" Target="../media/image3860.png"/><Relationship Id="rId233" Type="http://schemas.openxmlformats.org/officeDocument/2006/relationships/customXml" Target="../ink/ink4190.xml"/><Relationship Id="rId254" Type="http://schemas.openxmlformats.org/officeDocument/2006/relationships/customXml" Target="../ink/ink4201.xml"/><Relationship Id="rId28" Type="http://schemas.openxmlformats.org/officeDocument/2006/relationships/customXml" Target="../ink/ink4087.xml"/><Relationship Id="rId49" Type="http://schemas.openxmlformats.org/officeDocument/2006/relationships/image" Target="../media/image3780.png"/><Relationship Id="rId114" Type="http://schemas.openxmlformats.org/officeDocument/2006/relationships/customXml" Target="../ink/ink4130.xml"/><Relationship Id="rId60" Type="http://schemas.openxmlformats.org/officeDocument/2006/relationships/customXml" Target="../ink/ink4103.xml"/><Relationship Id="rId81" Type="http://schemas.openxmlformats.org/officeDocument/2006/relationships/image" Target="../media/image3796.png"/><Relationship Id="rId135" Type="http://schemas.openxmlformats.org/officeDocument/2006/relationships/image" Target="../media/image3823.png"/><Relationship Id="rId156" Type="http://schemas.openxmlformats.org/officeDocument/2006/relationships/customXml" Target="../ink/ink4151.xml"/><Relationship Id="rId177" Type="http://schemas.openxmlformats.org/officeDocument/2006/relationships/image" Target="../media/image3844.png"/><Relationship Id="rId198" Type="http://schemas.openxmlformats.org/officeDocument/2006/relationships/customXml" Target="../ink/ink4172.xml"/><Relationship Id="rId202" Type="http://schemas.openxmlformats.org/officeDocument/2006/relationships/image" Target="../media/image3855.png"/><Relationship Id="rId223" Type="http://schemas.openxmlformats.org/officeDocument/2006/relationships/customXml" Target="../ink/ink4185.xml"/><Relationship Id="rId244" Type="http://schemas.openxmlformats.org/officeDocument/2006/relationships/customXml" Target="../ink/ink4196.xml"/><Relationship Id="rId18" Type="http://schemas.openxmlformats.org/officeDocument/2006/relationships/customXml" Target="../ink/ink4082.xml"/><Relationship Id="rId39" Type="http://schemas.openxmlformats.org/officeDocument/2006/relationships/image" Target="../media/image3775.png"/><Relationship Id="rId50" Type="http://schemas.openxmlformats.org/officeDocument/2006/relationships/customXml" Target="../ink/ink4098.xml"/><Relationship Id="rId104" Type="http://schemas.openxmlformats.org/officeDocument/2006/relationships/customXml" Target="../ink/ink4125.xml"/><Relationship Id="rId125" Type="http://schemas.openxmlformats.org/officeDocument/2006/relationships/image" Target="../media/image3818.png"/><Relationship Id="rId146" Type="http://schemas.openxmlformats.org/officeDocument/2006/relationships/customXml" Target="../ink/ink4146.xml"/><Relationship Id="rId167" Type="http://schemas.openxmlformats.org/officeDocument/2006/relationships/image" Target="../media/image3839.png"/><Relationship Id="rId188" Type="http://schemas.openxmlformats.org/officeDocument/2006/relationships/customXml" Target="../ink/ink4167.xml"/><Relationship Id="rId71" Type="http://schemas.openxmlformats.org/officeDocument/2006/relationships/image" Target="../media/image3791.png"/><Relationship Id="rId92" Type="http://schemas.openxmlformats.org/officeDocument/2006/relationships/customXml" Target="../ink/ink4119.xml"/><Relationship Id="rId213" Type="http://schemas.openxmlformats.org/officeDocument/2006/relationships/customXml" Target="../ink/ink4180.xml"/><Relationship Id="rId234" Type="http://schemas.openxmlformats.org/officeDocument/2006/relationships/image" Target="../media/image3871.png"/><Relationship Id="rId2" Type="http://schemas.openxmlformats.org/officeDocument/2006/relationships/image" Target="../media/image14010.png"/><Relationship Id="rId29" Type="http://schemas.openxmlformats.org/officeDocument/2006/relationships/image" Target="../media/image3770.png"/><Relationship Id="rId255" Type="http://schemas.openxmlformats.org/officeDocument/2006/relationships/image" Target="../media/image3881.png"/><Relationship Id="rId40" Type="http://schemas.openxmlformats.org/officeDocument/2006/relationships/customXml" Target="../ink/ink4093.xml"/><Relationship Id="rId115" Type="http://schemas.openxmlformats.org/officeDocument/2006/relationships/image" Target="../media/image3813.png"/><Relationship Id="rId136" Type="http://schemas.openxmlformats.org/officeDocument/2006/relationships/customXml" Target="../ink/ink4141.xml"/><Relationship Id="rId157" Type="http://schemas.openxmlformats.org/officeDocument/2006/relationships/image" Target="../media/image3834.png"/><Relationship Id="rId178" Type="http://schemas.openxmlformats.org/officeDocument/2006/relationships/customXml" Target="../ink/ink4162.xml"/><Relationship Id="rId61" Type="http://schemas.openxmlformats.org/officeDocument/2006/relationships/image" Target="../media/image3786.png"/><Relationship Id="rId82" Type="http://schemas.openxmlformats.org/officeDocument/2006/relationships/customXml" Target="../ink/ink4114.xml"/><Relationship Id="rId199" Type="http://schemas.openxmlformats.org/officeDocument/2006/relationships/image" Target="../media/image1906.png"/><Relationship Id="rId203" Type="http://schemas.openxmlformats.org/officeDocument/2006/relationships/customXml" Target="../ink/ink4175.xml"/><Relationship Id="rId19" Type="http://schemas.openxmlformats.org/officeDocument/2006/relationships/image" Target="../media/image3765.png"/><Relationship Id="rId224" Type="http://schemas.openxmlformats.org/officeDocument/2006/relationships/image" Target="../media/image3866.png"/><Relationship Id="rId245" Type="http://schemas.openxmlformats.org/officeDocument/2006/relationships/image" Target="../media/image3876.png"/><Relationship Id="rId30" Type="http://schemas.openxmlformats.org/officeDocument/2006/relationships/customXml" Target="../ink/ink4088.xml"/><Relationship Id="rId105" Type="http://schemas.openxmlformats.org/officeDocument/2006/relationships/image" Target="../media/image3808.png"/><Relationship Id="rId126" Type="http://schemas.openxmlformats.org/officeDocument/2006/relationships/customXml" Target="../ink/ink4136.xml"/><Relationship Id="rId147" Type="http://schemas.openxmlformats.org/officeDocument/2006/relationships/image" Target="../media/image3829.png"/><Relationship Id="rId168" Type="http://schemas.openxmlformats.org/officeDocument/2006/relationships/customXml" Target="../ink/ink4157.xml"/><Relationship Id="rId51" Type="http://schemas.openxmlformats.org/officeDocument/2006/relationships/image" Target="../media/image3781.png"/><Relationship Id="rId72" Type="http://schemas.openxmlformats.org/officeDocument/2006/relationships/customXml" Target="../ink/ink4109.xml"/><Relationship Id="rId93" Type="http://schemas.openxmlformats.org/officeDocument/2006/relationships/image" Target="../media/image3802.png"/><Relationship Id="rId189" Type="http://schemas.openxmlformats.org/officeDocument/2006/relationships/image" Target="../media/image3850.png"/><Relationship Id="rId3" Type="http://schemas.openxmlformats.org/officeDocument/2006/relationships/image" Target="../media/image15010.png"/><Relationship Id="rId214" Type="http://schemas.openxmlformats.org/officeDocument/2006/relationships/image" Target="../media/image3861.png"/><Relationship Id="rId235" Type="http://schemas.openxmlformats.org/officeDocument/2006/relationships/customXml" Target="../ink/ink4191.xml"/><Relationship Id="rId256" Type="http://schemas.openxmlformats.org/officeDocument/2006/relationships/customXml" Target="../ink/ink4202.xml"/><Relationship Id="rId116" Type="http://schemas.openxmlformats.org/officeDocument/2006/relationships/customXml" Target="../ink/ink4131.xml"/><Relationship Id="rId137" Type="http://schemas.openxmlformats.org/officeDocument/2006/relationships/image" Target="../media/image3824.png"/><Relationship Id="rId158" Type="http://schemas.openxmlformats.org/officeDocument/2006/relationships/customXml" Target="../ink/ink4152.xml"/><Relationship Id="rId20" Type="http://schemas.openxmlformats.org/officeDocument/2006/relationships/customXml" Target="../ink/ink4083.xml"/><Relationship Id="rId41" Type="http://schemas.openxmlformats.org/officeDocument/2006/relationships/image" Target="../media/image3776.png"/><Relationship Id="rId62" Type="http://schemas.openxmlformats.org/officeDocument/2006/relationships/customXml" Target="../ink/ink4104.xml"/><Relationship Id="rId83" Type="http://schemas.openxmlformats.org/officeDocument/2006/relationships/image" Target="../media/image3797.png"/><Relationship Id="rId179" Type="http://schemas.openxmlformats.org/officeDocument/2006/relationships/image" Target="../media/image3845.png"/><Relationship Id="rId190" Type="http://schemas.openxmlformats.org/officeDocument/2006/relationships/customXml" Target="../ink/ink4168.xml"/><Relationship Id="rId204" Type="http://schemas.openxmlformats.org/officeDocument/2006/relationships/image" Target="../media/image3856.png"/><Relationship Id="rId225" Type="http://schemas.openxmlformats.org/officeDocument/2006/relationships/customXml" Target="../ink/ink4186.xml"/><Relationship Id="rId246" Type="http://schemas.openxmlformats.org/officeDocument/2006/relationships/customXml" Target="../ink/ink4197.xml"/><Relationship Id="rId106" Type="http://schemas.openxmlformats.org/officeDocument/2006/relationships/customXml" Target="../ink/ink4126.xml"/><Relationship Id="rId127" Type="http://schemas.openxmlformats.org/officeDocument/2006/relationships/image" Target="../media/image3819.png"/><Relationship Id="rId10" Type="http://schemas.openxmlformats.org/officeDocument/2006/relationships/customXml" Target="../ink/ink4078.xml"/><Relationship Id="rId31" Type="http://schemas.openxmlformats.org/officeDocument/2006/relationships/image" Target="../media/image3771.png"/><Relationship Id="rId52" Type="http://schemas.openxmlformats.org/officeDocument/2006/relationships/customXml" Target="../ink/ink4099.xml"/><Relationship Id="rId73" Type="http://schemas.openxmlformats.org/officeDocument/2006/relationships/image" Target="../media/image3792.png"/><Relationship Id="rId94" Type="http://schemas.openxmlformats.org/officeDocument/2006/relationships/customXml" Target="../ink/ink4120.xml"/><Relationship Id="rId148" Type="http://schemas.openxmlformats.org/officeDocument/2006/relationships/customXml" Target="../ink/ink4147.xml"/><Relationship Id="rId169" Type="http://schemas.openxmlformats.org/officeDocument/2006/relationships/image" Target="../media/image3840.png"/><Relationship Id="rId4" Type="http://schemas.openxmlformats.org/officeDocument/2006/relationships/image" Target="../media/image16010.png"/><Relationship Id="rId180" Type="http://schemas.openxmlformats.org/officeDocument/2006/relationships/customXml" Target="../ink/ink4163.xml"/><Relationship Id="rId215" Type="http://schemas.openxmlformats.org/officeDocument/2006/relationships/customXml" Target="../ink/ink4181.xml"/><Relationship Id="rId236" Type="http://schemas.openxmlformats.org/officeDocument/2006/relationships/image" Target="../media/image3872.png"/><Relationship Id="rId257" Type="http://schemas.openxmlformats.org/officeDocument/2006/relationships/image" Target="../media/image3882.png"/><Relationship Id="rId42" Type="http://schemas.openxmlformats.org/officeDocument/2006/relationships/customXml" Target="../ink/ink4094.xml"/><Relationship Id="rId84" Type="http://schemas.openxmlformats.org/officeDocument/2006/relationships/customXml" Target="../ink/ink4115.xml"/><Relationship Id="rId138" Type="http://schemas.openxmlformats.org/officeDocument/2006/relationships/customXml" Target="../ink/ink4142.xml"/></Relationships>
</file>

<file path=ppt/slides/_rels/slide26.xml.rels><?xml version="1.0" encoding="UTF-8" standalone="yes"?>
<Relationships xmlns="http://schemas.openxmlformats.org/package/2006/relationships"><Relationship Id="rId117" Type="http://schemas.openxmlformats.org/officeDocument/2006/relationships/image" Target="../media/image3936.png"/><Relationship Id="rId671" Type="http://schemas.openxmlformats.org/officeDocument/2006/relationships/image" Target="../media/image4211.png"/><Relationship Id="rId769" Type="http://schemas.openxmlformats.org/officeDocument/2006/relationships/image" Target="../media/image4258.png"/><Relationship Id="rId21" Type="http://schemas.openxmlformats.org/officeDocument/2006/relationships/image" Target="../media/image3888.png"/><Relationship Id="rId324" Type="http://schemas.openxmlformats.org/officeDocument/2006/relationships/image" Target="../media/image4038.png"/><Relationship Id="rId531" Type="http://schemas.openxmlformats.org/officeDocument/2006/relationships/customXml" Target="../ink/ink4464.xml"/><Relationship Id="rId629" Type="http://schemas.openxmlformats.org/officeDocument/2006/relationships/image" Target="../media/image4190.png"/><Relationship Id="rId170" Type="http://schemas.openxmlformats.org/officeDocument/2006/relationships/customXml" Target="../ink/ink4283.xml"/><Relationship Id="rId836" Type="http://schemas.openxmlformats.org/officeDocument/2006/relationships/customXml" Target="../ink/ink4618.xml"/><Relationship Id="rId268" Type="http://schemas.openxmlformats.org/officeDocument/2006/relationships/customXml" Target="../ink/ink4332.xml"/><Relationship Id="rId475" Type="http://schemas.openxmlformats.org/officeDocument/2006/relationships/customXml" Target="../ink/ink4436.xml"/><Relationship Id="rId682" Type="http://schemas.openxmlformats.org/officeDocument/2006/relationships/customXml" Target="../ink/ink4540.xml"/><Relationship Id="rId32" Type="http://schemas.openxmlformats.org/officeDocument/2006/relationships/customXml" Target="../ink/ink4214.xml"/><Relationship Id="rId128" Type="http://schemas.openxmlformats.org/officeDocument/2006/relationships/customXml" Target="../ink/ink4262.xml"/><Relationship Id="rId335" Type="http://schemas.openxmlformats.org/officeDocument/2006/relationships/customXml" Target="../ink/ink4366.xml"/><Relationship Id="rId542" Type="http://schemas.openxmlformats.org/officeDocument/2006/relationships/image" Target="../media/image4147.png"/><Relationship Id="rId181" Type="http://schemas.openxmlformats.org/officeDocument/2006/relationships/image" Target="../media/image3968.png"/><Relationship Id="rId402" Type="http://schemas.openxmlformats.org/officeDocument/2006/relationships/image" Target="../media/image4077.png"/><Relationship Id="rId279" Type="http://schemas.openxmlformats.org/officeDocument/2006/relationships/customXml" Target="../ink/ink4338.xml"/><Relationship Id="rId486" Type="http://schemas.openxmlformats.org/officeDocument/2006/relationships/image" Target="../media/image4119.png"/><Relationship Id="rId693" Type="http://schemas.openxmlformats.org/officeDocument/2006/relationships/image" Target="../media/image4222.png"/><Relationship Id="rId707" Type="http://schemas.openxmlformats.org/officeDocument/2006/relationships/image" Target="../media/image4229.png"/><Relationship Id="rId43" Type="http://schemas.openxmlformats.org/officeDocument/2006/relationships/image" Target="../media/image3899.png"/><Relationship Id="rId139" Type="http://schemas.openxmlformats.org/officeDocument/2006/relationships/image" Target="../media/image3947.png"/><Relationship Id="rId346" Type="http://schemas.openxmlformats.org/officeDocument/2006/relationships/image" Target="../media/image4049.png"/><Relationship Id="rId553" Type="http://schemas.openxmlformats.org/officeDocument/2006/relationships/customXml" Target="../ink/ink4475.xml"/><Relationship Id="rId760" Type="http://schemas.openxmlformats.org/officeDocument/2006/relationships/customXml" Target="../ink/ink4580.xml"/><Relationship Id="rId192" Type="http://schemas.openxmlformats.org/officeDocument/2006/relationships/customXml" Target="../ink/ink4294.xml"/><Relationship Id="rId206" Type="http://schemas.openxmlformats.org/officeDocument/2006/relationships/customXml" Target="../ink/ink4301.xml"/><Relationship Id="rId413" Type="http://schemas.openxmlformats.org/officeDocument/2006/relationships/customXml" Target="../ink/ink4405.xml"/><Relationship Id="rId497" Type="http://schemas.openxmlformats.org/officeDocument/2006/relationships/customXml" Target="../ink/ink4447.xml"/><Relationship Id="rId620" Type="http://schemas.openxmlformats.org/officeDocument/2006/relationships/customXml" Target="../ink/ink4509.xml"/><Relationship Id="rId718" Type="http://schemas.openxmlformats.org/officeDocument/2006/relationships/customXml" Target="../ink/ink4558.xml"/><Relationship Id="rId357" Type="http://schemas.openxmlformats.org/officeDocument/2006/relationships/customXml" Target="../ink/ink4377.xml"/><Relationship Id="rId54" Type="http://schemas.openxmlformats.org/officeDocument/2006/relationships/customXml" Target="../ink/ink4225.xml"/><Relationship Id="rId217" Type="http://schemas.openxmlformats.org/officeDocument/2006/relationships/image" Target="../media/image3985.png"/><Relationship Id="rId564" Type="http://schemas.openxmlformats.org/officeDocument/2006/relationships/customXml" Target="../ink/ink4481.xml"/><Relationship Id="rId771" Type="http://schemas.openxmlformats.org/officeDocument/2006/relationships/image" Target="../media/image4259.png"/><Relationship Id="rId424" Type="http://schemas.openxmlformats.org/officeDocument/2006/relationships/image" Target="../media/image4088.png"/><Relationship Id="rId631" Type="http://schemas.openxmlformats.org/officeDocument/2006/relationships/image" Target="../media/image4191.png"/><Relationship Id="rId729" Type="http://schemas.openxmlformats.org/officeDocument/2006/relationships/image" Target="../media/image4240.png"/><Relationship Id="rId270" Type="http://schemas.openxmlformats.org/officeDocument/2006/relationships/customXml" Target="../ink/ink4333.xml"/><Relationship Id="rId65" Type="http://schemas.openxmlformats.org/officeDocument/2006/relationships/image" Target="../media/image3910.png"/><Relationship Id="rId130" Type="http://schemas.openxmlformats.org/officeDocument/2006/relationships/customXml" Target="../ink/ink4263.xml"/><Relationship Id="rId368" Type="http://schemas.openxmlformats.org/officeDocument/2006/relationships/image" Target="../media/image4060.png"/><Relationship Id="rId575" Type="http://schemas.openxmlformats.org/officeDocument/2006/relationships/image" Target="../media/image4163.png"/><Relationship Id="rId782" Type="http://schemas.openxmlformats.org/officeDocument/2006/relationships/customXml" Target="../ink/ink4591.xml"/><Relationship Id="rId228" Type="http://schemas.openxmlformats.org/officeDocument/2006/relationships/customXml" Target="../ink/ink4312.xml"/><Relationship Id="rId435" Type="http://schemas.openxmlformats.org/officeDocument/2006/relationships/customXml" Target="../ink/ink4416.xml"/><Relationship Id="rId642" Type="http://schemas.openxmlformats.org/officeDocument/2006/relationships/customXml" Target="../ink/ink4520.xml"/><Relationship Id="rId281" Type="http://schemas.openxmlformats.org/officeDocument/2006/relationships/customXml" Target="../ink/ink4339.xml"/><Relationship Id="rId502" Type="http://schemas.openxmlformats.org/officeDocument/2006/relationships/image" Target="../media/image4127.png"/><Relationship Id="rId76" Type="http://schemas.openxmlformats.org/officeDocument/2006/relationships/customXml" Target="../ink/ink4236.xml"/><Relationship Id="rId141" Type="http://schemas.openxmlformats.org/officeDocument/2006/relationships/image" Target="../media/image3948.png"/><Relationship Id="rId379" Type="http://schemas.openxmlformats.org/officeDocument/2006/relationships/customXml" Target="../ink/ink4388.xml"/><Relationship Id="rId586" Type="http://schemas.openxmlformats.org/officeDocument/2006/relationships/customXml" Target="../ink/ink4492.xml"/><Relationship Id="rId793" Type="http://schemas.openxmlformats.org/officeDocument/2006/relationships/image" Target="../media/image4270.png"/><Relationship Id="rId807" Type="http://schemas.openxmlformats.org/officeDocument/2006/relationships/image" Target="../media/image4277.png"/><Relationship Id="rId7" Type="http://schemas.openxmlformats.org/officeDocument/2006/relationships/image" Target="../media/image25000.png"/><Relationship Id="rId239" Type="http://schemas.openxmlformats.org/officeDocument/2006/relationships/image" Target="../media/image3996.png"/><Relationship Id="rId446" Type="http://schemas.openxmlformats.org/officeDocument/2006/relationships/image" Target="../media/image4099.png"/><Relationship Id="rId653" Type="http://schemas.openxmlformats.org/officeDocument/2006/relationships/image" Target="../media/image4202.png"/><Relationship Id="rId292" Type="http://schemas.openxmlformats.org/officeDocument/2006/relationships/image" Target="../media/image4022.png"/><Relationship Id="rId306" Type="http://schemas.openxmlformats.org/officeDocument/2006/relationships/image" Target="../media/image4029.png"/><Relationship Id="rId87" Type="http://schemas.openxmlformats.org/officeDocument/2006/relationships/image" Target="../media/image3921.png"/><Relationship Id="rId513" Type="http://schemas.openxmlformats.org/officeDocument/2006/relationships/customXml" Target="../ink/ink4455.xml"/><Relationship Id="rId597" Type="http://schemas.openxmlformats.org/officeDocument/2006/relationships/image" Target="../media/image4174.png"/><Relationship Id="rId720" Type="http://schemas.openxmlformats.org/officeDocument/2006/relationships/customXml" Target="../ink/ink4559.xml"/><Relationship Id="rId818" Type="http://schemas.openxmlformats.org/officeDocument/2006/relationships/customXml" Target="../ink/ink4609.xml"/><Relationship Id="rId152" Type="http://schemas.openxmlformats.org/officeDocument/2006/relationships/customXml" Target="../ink/ink4274.xml"/><Relationship Id="rId457" Type="http://schemas.openxmlformats.org/officeDocument/2006/relationships/customXml" Target="../ink/ink4427.xml"/><Relationship Id="rId664" Type="http://schemas.openxmlformats.org/officeDocument/2006/relationships/customXml" Target="../ink/ink4531.xml"/><Relationship Id="rId14" Type="http://schemas.openxmlformats.org/officeDocument/2006/relationships/image" Target="../media/image32000.png"/><Relationship Id="rId317" Type="http://schemas.openxmlformats.org/officeDocument/2006/relationships/customXml" Target="../ink/ink4357.xml"/><Relationship Id="rId524" Type="http://schemas.openxmlformats.org/officeDocument/2006/relationships/image" Target="../media/image4138.png"/><Relationship Id="rId731" Type="http://schemas.openxmlformats.org/officeDocument/2006/relationships/image" Target="../media/image4241.png"/><Relationship Id="rId98" Type="http://schemas.openxmlformats.org/officeDocument/2006/relationships/customXml" Target="../ink/ink4247.xml"/><Relationship Id="rId163" Type="http://schemas.openxmlformats.org/officeDocument/2006/relationships/image" Target="../media/image3959.png"/><Relationship Id="rId370" Type="http://schemas.openxmlformats.org/officeDocument/2006/relationships/image" Target="../media/image4061.png"/><Relationship Id="rId829" Type="http://schemas.openxmlformats.org/officeDocument/2006/relationships/image" Target="../media/image4288.png"/><Relationship Id="rId230" Type="http://schemas.openxmlformats.org/officeDocument/2006/relationships/customXml" Target="../ink/ink4313.xml"/><Relationship Id="rId468" Type="http://schemas.openxmlformats.org/officeDocument/2006/relationships/image" Target="../media/image4110.png"/><Relationship Id="rId675" Type="http://schemas.openxmlformats.org/officeDocument/2006/relationships/image" Target="../media/image4213.png"/><Relationship Id="rId25" Type="http://schemas.openxmlformats.org/officeDocument/2006/relationships/image" Target="../media/image3890.png"/><Relationship Id="rId328" Type="http://schemas.openxmlformats.org/officeDocument/2006/relationships/image" Target="../media/image4040.png"/><Relationship Id="rId535" Type="http://schemas.openxmlformats.org/officeDocument/2006/relationships/customXml" Target="../ink/ink4466.xml"/><Relationship Id="rId742" Type="http://schemas.openxmlformats.org/officeDocument/2006/relationships/customXml" Target="../ink/ink4570.xml"/><Relationship Id="rId174" Type="http://schemas.openxmlformats.org/officeDocument/2006/relationships/customXml" Target="../ink/ink4285.xml"/><Relationship Id="rId381" Type="http://schemas.openxmlformats.org/officeDocument/2006/relationships/customXml" Target="../ink/ink4389.xml"/><Relationship Id="rId602" Type="http://schemas.openxmlformats.org/officeDocument/2006/relationships/customXml" Target="../ink/ink4500.xml"/><Relationship Id="rId241" Type="http://schemas.openxmlformats.org/officeDocument/2006/relationships/image" Target="../media/image3997.png"/><Relationship Id="rId479" Type="http://schemas.openxmlformats.org/officeDocument/2006/relationships/customXml" Target="../ink/ink4438.xml"/><Relationship Id="rId686" Type="http://schemas.openxmlformats.org/officeDocument/2006/relationships/customXml" Target="../ink/ink4542.xml"/><Relationship Id="rId36" Type="http://schemas.openxmlformats.org/officeDocument/2006/relationships/customXml" Target="../ink/ink4216.xml"/><Relationship Id="rId339" Type="http://schemas.openxmlformats.org/officeDocument/2006/relationships/customXml" Target="../ink/ink4368.xml"/><Relationship Id="rId546" Type="http://schemas.openxmlformats.org/officeDocument/2006/relationships/image" Target="../media/image4149.png"/><Relationship Id="rId753" Type="http://schemas.openxmlformats.org/officeDocument/2006/relationships/customXml" Target="../ink/ink4576.xml"/><Relationship Id="rId101" Type="http://schemas.openxmlformats.org/officeDocument/2006/relationships/image" Target="../media/image3928.png"/><Relationship Id="rId185" Type="http://schemas.openxmlformats.org/officeDocument/2006/relationships/image" Target="../media/image3970.png"/><Relationship Id="rId406" Type="http://schemas.openxmlformats.org/officeDocument/2006/relationships/image" Target="../media/image4079.png"/><Relationship Id="rId392" Type="http://schemas.openxmlformats.org/officeDocument/2006/relationships/image" Target="../media/image4072.png"/><Relationship Id="rId613" Type="http://schemas.openxmlformats.org/officeDocument/2006/relationships/image" Target="../media/image4182.png"/><Relationship Id="rId697" Type="http://schemas.openxmlformats.org/officeDocument/2006/relationships/image" Target="../media/image4224.png"/><Relationship Id="rId820" Type="http://schemas.openxmlformats.org/officeDocument/2006/relationships/customXml" Target="../ink/ink4610.xml"/><Relationship Id="rId252" Type="http://schemas.openxmlformats.org/officeDocument/2006/relationships/customXml" Target="../ink/ink4324.xml"/><Relationship Id="rId47" Type="http://schemas.openxmlformats.org/officeDocument/2006/relationships/image" Target="../media/image3901.png"/><Relationship Id="rId112" Type="http://schemas.openxmlformats.org/officeDocument/2006/relationships/customXml" Target="../ink/ink4254.xml"/><Relationship Id="rId557" Type="http://schemas.openxmlformats.org/officeDocument/2006/relationships/image" Target="../media/image4154.png"/><Relationship Id="rId764" Type="http://schemas.openxmlformats.org/officeDocument/2006/relationships/customXml" Target="../ink/ink4582.xml"/><Relationship Id="rId196" Type="http://schemas.openxmlformats.org/officeDocument/2006/relationships/customXml" Target="../ink/ink4296.xml"/><Relationship Id="rId417" Type="http://schemas.openxmlformats.org/officeDocument/2006/relationships/customXml" Target="../ink/ink4407.xml"/><Relationship Id="rId624" Type="http://schemas.openxmlformats.org/officeDocument/2006/relationships/customXml" Target="../ink/ink4511.xml"/><Relationship Id="rId831" Type="http://schemas.openxmlformats.org/officeDocument/2006/relationships/image" Target="../media/image4289.png"/><Relationship Id="rId263" Type="http://schemas.openxmlformats.org/officeDocument/2006/relationships/image" Target="../media/image4008.png"/><Relationship Id="rId470" Type="http://schemas.openxmlformats.org/officeDocument/2006/relationships/image" Target="../media/image4111.png"/><Relationship Id="rId58" Type="http://schemas.openxmlformats.org/officeDocument/2006/relationships/customXml" Target="../ink/ink4227.xml"/><Relationship Id="rId123" Type="http://schemas.openxmlformats.org/officeDocument/2006/relationships/image" Target="../media/image3939.png"/><Relationship Id="rId330" Type="http://schemas.openxmlformats.org/officeDocument/2006/relationships/image" Target="../media/image4041.png"/><Relationship Id="rId568" Type="http://schemas.openxmlformats.org/officeDocument/2006/relationships/customXml" Target="../ink/ink4483.xml"/><Relationship Id="rId775" Type="http://schemas.openxmlformats.org/officeDocument/2006/relationships/image" Target="../media/image4261.png"/><Relationship Id="rId428" Type="http://schemas.openxmlformats.org/officeDocument/2006/relationships/image" Target="../media/image4090.png"/><Relationship Id="rId635" Type="http://schemas.openxmlformats.org/officeDocument/2006/relationships/image" Target="../media/image4193.png"/><Relationship Id="rId842" Type="http://schemas.openxmlformats.org/officeDocument/2006/relationships/customXml" Target="../ink/ink4621.xml"/><Relationship Id="rId274" Type="http://schemas.openxmlformats.org/officeDocument/2006/relationships/customXml" Target="../ink/ink4335.xml"/><Relationship Id="rId481" Type="http://schemas.openxmlformats.org/officeDocument/2006/relationships/customXml" Target="../ink/ink4439.xml"/><Relationship Id="rId702" Type="http://schemas.openxmlformats.org/officeDocument/2006/relationships/customXml" Target="../ink/ink4550.xml"/><Relationship Id="rId69" Type="http://schemas.openxmlformats.org/officeDocument/2006/relationships/image" Target="../media/image3912.png"/><Relationship Id="rId134" Type="http://schemas.openxmlformats.org/officeDocument/2006/relationships/customXml" Target="../ink/ink4265.xml"/><Relationship Id="rId579" Type="http://schemas.openxmlformats.org/officeDocument/2006/relationships/image" Target="../media/image4165.png"/><Relationship Id="rId786" Type="http://schemas.openxmlformats.org/officeDocument/2006/relationships/customXml" Target="../ink/ink4593.xml"/><Relationship Id="rId341" Type="http://schemas.openxmlformats.org/officeDocument/2006/relationships/customXml" Target="../ink/ink4369.xml"/><Relationship Id="rId439" Type="http://schemas.openxmlformats.org/officeDocument/2006/relationships/customXml" Target="../ink/ink4418.xml"/><Relationship Id="rId646" Type="http://schemas.openxmlformats.org/officeDocument/2006/relationships/customXml" Target="../ink/ink4522.xml"/><Relationship Id="rId201" Type="http://schemas.openxmlformats.org/officeDocument/2006/relationships/image" Target="../media/image3978.png"/><Relationship Id="rId285" Type="http://schemas.openxmlformats.org/officeDocument/2006/relationships/customXml" Target="../ink/ink4341.xml"/><Relationship Id="rId506" Type="http://schemas.openxmlformats.org/officeDocument/2006/relationships/image" Target="../media/image4129.png"/><Relationship Id="rId492" Type="http://schemas.openxmlformats.org/officeDocument/2006/relationships/image" Target="../media/image4122.png"/><Relationship Id="rId713" Type="http://schemas.openxmlformats.org/officeDocument/2006/relationships/image" Target="../media/image4232.png"/><Relationship Id="rId797" Type="http://schemas.openxmlformats.org/officeDocument/2006/relationships/image" Target="../media/image4272.png"/><Relationship Id="rId145" Type="http://schemas.openxmlformats.org/officeDocument/2006/relationships/image" Target="../media/image3950.png"/><Relationship Id="rId352" Type="http://schemas.openxmlformats.org/officeDocument/2006/relationships/image" Target="../media/image4052.png"/><Relationship Id="rId212" Type="http://schemas.openxmlformats.org/officeDocument/2006/relationships/customXml" Target="../ink/ink4304.xml"/><Relationship Id="rId657" Type="http://schemas.openxmlformats.org/officeDocument/2006/relationships/image" Target="../media/image4204.png"/><Relationship Id="rId296" Type="http://schemas.openxmlformats.org/officeDocument/2006/relationships/image" Target="../media/image4024.png"/><Relationship Id="rId517" Type="http://schemas.openxmlformats.org/officeDocument/2006/relationships/customXml" Target="../ink/ink4457.xml"/><Relationship Id="rId724" Type="http://schemas.openxmlformats.org/officeDocument/2006/relationships/customXml" Target="../ink/ink4561.xml"/><Relationship Id="rId60" Type="http://schemas.openxmlformats.org/officeDocument/2006/relationships/customXml" Target="../ink/ink4228.xml"/><Relationship Id="rId156" Type="http://schemas.openxmlformats.org/officeDocument/2006/relationships/customXml" Target="../ink/ink4276.xml"/><Relationship Id="rId363" Type="http://schemas.openxmlformats.org/officeDocument/2006/relationships/customXml" Target="../ink/ink4380.xml"/><Relationship Id="rId570" Type="http://schemas.openxmlformats.org/officeDocument/2006/relationships/customXml" Target="../ink/ink4484.xml"/><Relationship Id="rId223" Type="http://schemas.openxmlformats.org/officeDocument/2006/relationships/image" Target="../media/image3988.png"/><Relationship Id="rId430" Type="http://schemas.openxmlformats.org/officeDocument/2006/relationships/image" Target="../media/image4091.png"/><Relationship Id="rId668" Type="http://schemas.openxmlformats.org/officeDocument/2006/relationships/customXml" Target="../ink/ink4533.xml"/><Relationship Id="rId18" Type="http://schemas.openxmlformats.org/officeDocument/2006/relationships/customXml" Target="../ink/ink4207.xml"/><Relationship Id="rId528" Type="http://schemas.openxmlformats.org/officeDocument/2006/relationships/image" Target="../media/image4140.png"/><Relationship Id="rId735" Type="http://schemas.openxmlformats.org/officeDocument/2006/relationships/image" Target="../media/image4242.png"/><Relationship Id="rId167" Type="http://schemas.openxmlformats.org/officeDocument/2006/relationships/image" Target="../media/image3961.png"/><Relationship Id="rId374" Type="http://schemas.openxmlformats.org/officeDocument/2006/relationships/image" Target="../media/image4063.png"/><Relationship Id="rId581" Type="http://schemas.openxmlformats.org/officeDocument/2006/relationships/image" Target="../media/image4166.png"/><Relationship Id="rId71" Type="http://schemas.openxmlformats.org/officeDocument/2006/relationships/image" Target="../media/image3913.png"/><Relationship Id="rId234" Type="http://schemas.openxmlformats.org/officeDocument/2006/relationships/customXml" Target="../ink/ink4315.xml"/><Relationship Id="rId679" Type="http://schemas.openxmlformats.org/officeDocument/2006/relationships/image" Target="../media/image4215.png"/><Relationship Id="rId802" Type="http://schemas.openxmlformats.org/officeDocument/2006/relationships/customXml" Target="../ink/ink4601.xml"/><Relationship Id="rId2" Type="http://schemas.openxmlformats.org/officeDocument/2006/relationships/image" Target="../media/image20000.png"/><Relationship Id="rId29" Type="http://schemas.openxmlformats.org/officeDocument/2006/relationships/image" Target="../media/image3892.png"/><Relationship Id="rId441" Type="http://schemas.openxmlformats.org/officeDocument/2006/relationships/customXml" Target="../ink/ink4419.xml"/><Relationship Id="rId539" Type="http://schemas.openxmlformats.org/officeDocument/2006/relationships/customXml" Target="../ink/ink4468.xml"/><Relationship Id="rId746" Type="http://schemas.openxmlformats.org/officeDocument/2006/relationships/customXml" Target="../ink/ink4572.xml"/><Relationship Id="rId178" Type="http://schemas.openxmlformats.org/officeDocument/2006/relationships/customXml" Target="../ink/ink4287.xml"/><Relationship Id="rId301" Type="http://schemas.openxmlformats.org/officeDocument/2006/relationships/customXml" Target="../ink/ink4349.xml"/><Relationship Id="rId82" Type="http://schemas.openxmlformats.org/officeDocument/2006/relationships/customXml" Target="../ink/ink4239.xml"/><Relationship Id="rId385" Type="http://schemas.openxmlformats.org/officeDocument/2006/relationships/customXml" Target="../ink/ink4391.xml"/><Relationship Id="rId592" Type="http://schemas.openxmlformats.org/officeDocument/2006/relationships/customXml" Target="../ink/ink4495.xml"/><Relationship Id="rId606" Type="http://schemas.openxmlformats.org/officeDocument/2006/relationships/customXml" Target="../ink/ink4502.xml"/><Relationship Id="rId813" Type="http://schemas.openxmlformats.org/officeDocument/2006/relationships/image" Target="../media/image4280.png"/><Relationship Id="rId245" Type="http://schemas.openxmlformats.org/officeDocument/2006/relationships/image" Target="../media/image3999.png"/><Relationship Id="rId452" Type="http://schemas.openxmlformats.org/officeDocument/2006/relationships/image" Target="../media/image4102.png"/><Relationship Id="rId105" Type="http://schemas.openxmlformats.org/officeDocument/2006/relationships/image" Target="../media/image3930.png"/><Relationship Id="rId312" Type="http://schemas.openxmlformats.org/officeDocument/2006/relationships/image" Target="../media/image4032.png"/><Relationship Id="rId757" Type="http://schemas.openxmlformats.org/officeDocument/2006/relationships/image" Target="../media/image4252.png"/><Relationship Id="rId93" Type="http://schemas.openxmlformats.org/officeDocument/2006/relationships/image" Target="../media/image3924.png"/><Relationship Id="rId189" Type="http://schemas.openxmlformats.org/officeDocument/2006/relationships/image" Target="../media/image3972.png"/><Relationship Id="rId396" Type="http://schemas.openxmlformats.org/officeDocument/2006/relationships/image" Target="../media/image4074.png"/><Relationship Id="rId617" Type="http://schemas.openxmlformats.org/officeDocument/2006/relationships/image" Target="../media/image4184.png"/><Relationship Id="rId824" Type="http://schemas.openxmlformats.org/officeDocument/2006/relationships/customXml" Target="../ink/ink4612.xml"/><Relationship Id="rId256" Type="http://schemas.openxmlformats.org/officeDocument/2006/relationships/customXml" Target="../ink/ink4326.xml"/><Relationship Id="rId463" Type="http://schemas.openxmlformats.org/officeDocument/2006/relationships/customXml" Target="../ink/ink4430.xml"/><Relationship Id="rId670" Type="http://schemas.openxmlformats.org/officeDocument/2006/relationships/customXml" Target="../ink/ink4534.xml"/><Relationship Id="rId116" Type="http://schemas.openxmlformats.org/officeDocument/2006/relationships/customXml" Target="../ink/ink4256.xml"/><Relationship Id="rId323" Type="http://schemas.openxmlformats.org/officeDocument/2006/relationships/customXml" Target="../ink/ink4360.xml"/><Relationship Id="rId530" Type="http://schemas.openxmlformats.org/officeDocument/2006/relationships/image" Target="../media/image4141.png"/><Relationship Id="rId768" Type="http://schemas.openxmlformats.org/officeDocument/2006/relationships/customXml" Target="../ink/ink4584.xml"/><Relationship Id="rId20" Type="http://schemas.openxmlformats.org/officeDocument/2006/relationships/customXml" Target="../ink/ink4208.xml"/><Relationship Id="rId628" Type="http://schemas.openxmlformats.org/officeDocument/2006/relationships/customXml" Target="../ink/ink4513.xml"/><Relationship Id="rId835" Type="http://schemas.openxmlformats.org/officeDocument/2006/relationships/image" Target="../media/image4291.png"/><Relationship Id="rId267" Type="http://schemas.openxmlformats.org/officeDocument/2006/relationships/image" Target="../media/image4010.png"/><Relationship Id="rId474" Type="http://schemas.openxmlformats.org/officeDocument/2006/relationships/image" Target="../media/image4113.png"/><Relationship Id="rId127" Type="http://schemas.openxmlformats.org/officeDocument/2006/relationships/image" Target="../media/image3941.png"/><Relationship Id="rId681" Type="http://schemas.openxmlformats.org/officeDocument/2006/relationships/image" Target="../media/image4216.png"/><Relationship Id="rId779" Type="http://schemas.openxmlformats.org/officeDocument/2006/relationships/image" Target="../media/image4263.png"/><Relationship Id="rId31" Type="http://schemas.openxmlformats.org/officeDocument/2006/relationships/image" Target="../media/image3893.png"/><Relationship Id="rId334" Type="http://schemas.openxmlformats.org/officeDocument/2006/relationships/image" Target="../media/image4043.png"/><Relationship Id="rId541" Type="http://schemas.openxmlformats.org/officeDocument/2006/relationships/customXml" Target="../ink/ink4469.xml"/><Relationship Id="rId639" Type="http://schemas.openxmlformats.org/officeDocument/2006/relationships/image" Target="../media/image4195.png"/><Relationship Id="rId180" Type="http://schemas.openxmlformats.org/officeDocument/2006/relationships/customXml" Target="../ink/ink4288.xml"/><Relationship Id="rId278" Type="http://schemas.openxmlformats.org/officeDocument/2006/relationships/customXml" Target="../ink/ink4337.xml"/><Relationship Id="rId401" Type="http://schemas.openxmlformats.org/officeDocument/2006/relationships/customXml" Target="../ink/ink4399.xml"/><Relationship Id="rId485" Type="http://schemas.openxmlformats.org/officeDocument/2006/relationships/customXml" Target="../ink/ink4441.xml"/><Relationship Id="rId692" Type="http://schemas.openxmlformats.org/officeDocument/2006/relationships/customXml" Target="../ink/ink4545.xml"/><Relationship Id="rId706" Type="http://schemas.openxmlformats.org/officeDocument/2006/relationships/customXml" Target="../ink/ink4552.xml"/><Relationship Id="rId42" Type="http://schemas.openxmlformats.org/officeDocument/2006/relationships/customXml" Target="../ink/ink4219.xml"/><Relationship Id="rId138" Type="http://schemas.openxmlformats.org/officeDocument/2006/relationships/customXml" Target="../ink/ink4267.xml"/><Relationship Id="rId345" Type="http://schemas.openxmlformats.org/officeDocument/2006/relationships/customXml" Target="../ink/ink4371.xml"/><Relationship Id="rId552" Type="http://schemas.openxmlformats.org/officeDocument/2006/relationships/image" Target="../media/image4152.png"/><Relationship Id="rId191" Type="http://schemas.openxmlformats.org/officeDocument/2006/relationships/image" Target="../media/image3973.png"/><Relationship Id="rId205" Type="http://schemas.openxmlformats.org/officeDocument/2006/relationships/image" Target="../media/image3980.png"/><Relationship Id="rId412" Type="http://schemas.openxmlformats.org/officeDocument/2006/relationships/image" Target="../media/image4082.png"/><Relationship Id="rId289" Type="http://schemas.openxmlformats.org/officeDocument/2006/relationships/customXml" Target="../ink/ink4343.xml"/><Relationship Id="rId496" Type="http://schemas.openxmlformats.org/officeDocument/2006/relationships/image" Target="../media/image4124.png"/><Relationship Id="rId717" Type="http://schemas.openxmlformats.org/officeDocument/2006/relationships/image" Target="../media/image4234.png"/><Relationship Id="rId53" Type="http://schemas.openxmlformats.org/officeDocument/2006/relationships/image" Target="../media/image3904.png"/><Relationship Id="rId149" Type="http://schemas.openxmlformats.org/officeDocument/2006/relationships/image" Target="../media/image3952.png"/><Relationship Id="rId356" Type="http://schemas.openxmlformats.org/officeDocument/2006/relationships/image" Target="../media/image4054.png"/><Relationship Id="rId563" Type="http://schemas.openxmlformats.org/officeDocument/2006/relationships/image" Target="../media/image4157.png"/><Relationship Id="rId770" Type="http://schemas.openxmlformats.org/officeDocument/2006/relationships/customXml" Target="../ink/ink4585.xml"/><Relationship Id="rId216" Type="http://schemas.openxmlformats.org/officeDocument/2006/relationships/customXml" Target="../ink/ink4306.xml"/><Relationship Id="rId423" Type="http://schemas.openxmlformats.org/officeDocument/2006/relationships/customXml" Target="../ink/ink4410.xml"/><Relationship Id="rId630" Type="http://schemas.openxmlformats.org/officeDocument/2006/relationships/customXml" Target="../ink/ink4514.xml"/><Relationship Id="rId728" Type="http://schemas.openxmlformats.org/officeDocument/2006/relationships/customXml" Target="../ink/ink4563.xml"/><Relationship Id="rId64" Type="http://schemas.openxmlformats.org/officeDocument/2006/relationships/customXml" Target="../ink/ink4230.xml"/><Relationship Id="rId367" Type="http://schemas.openxmlformats.org/officeDocument/2006/relationships/customXml" Target="../ink/ink4382.xml"/><Relationship Id="rId574" Type="http://schemas.openxmlformats.org/officeDocument/2006/relationships/customXml" Target="../ink/ink4486.xml"/><Relationship Id="rId227" Type="http://schemas.openxmlformats.org/officeDocument/2006/relationships/image" Target="../media/image3990.png"/><Relationship Id="rId781" Type="http://schemas.openxmlformats.org/officeDocument/2006/relationships/image" Target="../media/image4264.png"/><Relationship Id="rId434" Type="http://schemas.openxmlformats.org/officeDocument/2006/relationships/image" Target="../media/image4093.png"/><Relationship Id="rId641" Type="http://schemas.openxmlformats.org/officeDocument/2006/relationships/image" Target="../media/image4196.png"/><Relationship Id="rId739" Type="http://schemas.openxmlformats.org/officeDocument/2006/relationships/image" Target="../media/image4244.png"/><Relationship Id="rId280" Type="http://schemas.openxmlformats.org/officeDocument/2006/relationships/image" Target="../media/image4016.png"/><Relationship Id="rId501" Type="http://schemas.openxmlformats.org/officeDocument/2006/relationships/customXml" Target="../ink/ink4449.xml"/><Relationship Id="rId75" Type="http://schemas.openxmlformats.org/officeDocument/2006/relationships/image" Target="../media/image3915.png"/><Relationship Id="rId140" Type="http://schemas.openxmlformats.org/officeDocument/2006/relationships/customXml" Target="../ink/ink4268.xml"/><Relationship Id="rId378" Type="http://schemas.openxmlformats.org/officeDocument/2006/relationships/image" Target="../media/image4065.png"/><Relationship Id="rId585" Type="http://schemas.openxmlformats.org/officeDocument/2006/relationships/image" Target="../media/image4168.png"/><Relationship Id="rId792" Type="http://schemas.openxmlformats.org/officeDocument/2006/relationships/customXml" Target="../ink/ink4596.xml"/><Relationship Id="rId806" Type="http://schemas.openxmlformats.org/officeDocument/2006/relationships/customXml" Target="../ink/ink4603.xml"/><Relationship Id="rId6" Type="http://schemas.openxmlformats.org/officeDocument/2006/relationships/image" Target="../media/image24000.png"/><Relationship Id="rId238" Type="http://schemas.openxmlformats.org/officeDocument/2006/relationships/customXml" Target="../ink/ink4317.xml"/><Relationship Id="rId445" Type="http://schemas.openxmlformats.org/officeDocument/2006/relationships/customXml" Target="../ink/ink4421.xml"/><Relationship Id="rId652" Type="http://schemas.openxmlformats.org/officeDocument/2006/relationships/customXml" Target="../ink/ink4525.xml"/><Relationship Id="rId291" Type="http://schemas.openxmlformats.org/officeDocument/2006/relationships/customXml" Target="../ink/ink4344.xml"/><Relationship Id="rId305" Type="http://schemas.openxmlformats.org/officeDocument/2006/relationships/customXml" Target="../ink/ink4351.xml"/><Relationship Id="rId512" Type="http://schemas.openxmlformats.org/officeDocument/2006/relationships/image" Target="../media/image4132.png"/><Relationship Id="rId86" Type="http://schemas.openxmlformats.org/officeDocument/2006/relationships/customXml" Target="../ink/ink4241.xml"/><Relationship Id="rId151" Type="http://schemas.openxmlformats.org/officeDocument/2006/relationships/image" Target="../media/image3953.png"/><Relationship Id="rId389" Type="http://schemas.openxmlformats.org/officeDocument/2006/relationships/customXml" Target="../ink/ink4393.xml"/><Relationship Id="rId596" Type="http://schemas.openxmlformats.org/officeDocument/2006/relationships/customXml" Target="../ink/ink4497.xml"/><Relationship Id="rId817" Type="http://schemas.openxmlformats.org/officeDocument/2006/relationships/image" Target="../media/image4282.png"/><Relationship Id="rId249" Type="http://schemas.openxmlformats.org/officeDocument/2006/relationships/image" Target="../media/image4001.png"/><Relationship Id="rId456" Type="http://schemas.openxmlformats.org/officeDocument/2006/relationships/image" Target="../media/image4104.png"/><Relationship Id="rId663" Type="http://schemas.openxmlformats.org/officeDocument/2006/relationships/image" Target="../media/image4207.png"/><Relationship Id="rId13" Type="http://schemas.openxmlformats.org/officeDocument/2006/relationships/image" Target="../media/image31000.png"/><Relationship Id="rId109" Type="http://schemas.openxmlformats.org/officeDocument/2006/relationships/image" Target="../media/image3932.png"/><Relationship Id="rId316" Type="http://schemas.openxmlformats.org/officeDocument/2006/relationships/image" Target="../media/image4034.png"/><Relationship Id="rId523" Type="http://schemas.openxmlformats.org/officeDocument/2006/relationships/customXml" Target="../ink/ink4460.xml"/><Relationship Id="rId97" Type="http://schemas.openxmlformats.org/officeDocument/2006/relationships/image" Target="../media/image3926.png"/><Relationship Id="rId730" Type="http://schemas.openxmlformats.org/officeDocument/2006/relationships/customXml" Target="../ink/ink4564.xml"/><Relationship Id="rId828" Type="http://schemas.openxmlformats.org/officeDocument/2006/relationships/customXml" Target="../ink/ink4614.xml"/><Relationship Id="rId162" Type="http://schemas.openxmlformats.org/officeDocument/2006/relationships/customXml" Target="../ink/ink4279.xml"/><Relationship Id="rId467" Type="http://schemas.openxmlformats.org/officeDocument/2006/relationships/customXml" Target="../ink/ink4432.xml"/><Relationship Id="rId271" Type="http://schemas.openxmlformats.org/officeDocument/2006/relationships/image" Target="../media/image4012.png"/><Relationship Id="rId674" Type="http://schemas.openxmlformats.org/officeDocument/2006/relationships/customXml" Target="../ink/ink4536.xml"/><Relationship Id="rId24" Type="http://schemas.openxmlformats.org/officeDocument/2006/relationships/customXml" Target="../ink/ink4210.xml"/><Relationship Id="rId66" Type="http://schemas.openxmlformats.org/officeDocument/2006/relationships/customXml" Target="../ink/ink4231.xml"/><Relationship Id="rId131" Type="http://schemas.openxmlformats.org/officeDocument/2006/relationships/image" Target="../media/image3943.png"/><Relationship Id="rId327" Type="http://schemas.openxmlformats.org/officeDocument/2006/relationships/customXml" Target="../ink/ink4362.xml"/><Relationship Id="rId369" Type="http://schemas.openxmlformats.org/officeDocument/2006/relationships/customXml" Target="../ink/ink4383.xml"/><Relationship Id="rId534" Type="http://schemas.openxmlformats.org/officeDocument/2006/relationships/image" Target="../media/image4143.png"/><Relationship Id="rId576" Type="http://schemas.openxmlformats.org/officeDocument/2006/relationships/customXml" Target="../ink/ink4487.xml"/><Relationship Id="rId741" Type="http://schemas.openxmlformats.org/officeDocument/2006/relationships/image" Target="../media/image4245.png"/><Relationship Id="rId783" Type="http://schemas.openxmlformats.org/officeDocument/2006/relationships/image" Target="../media/image4265.png"/><Relationship Id="rId839" Type="http://schemas.openxmlformats.org/officeDocument/2006/relationships/image" Target="../media/image4293.png"/><Relationship Id="rId173" Type="http://schemas.openxmlformats.org/officeDocument/2006/relationships/image" Target="../media/image3964.png"/><Relationship Id="rId229" Type="http://schemas.openxmlformats.org/officeDocument/2006/relationships/image" Target="../media/image3991.png"/><Relationship Id="rId380" Type="http://schemas.openxmlformats.org/officeDocument/2006/relationships/image" Target="../media/image4066.png"/><Relationship Id="rId436" Type="http://schemas.openxmlformats.org/officeDocument/2006/relationships/image" Target="../media/image4094.png"/><Relationship Id="rId601" Type="http://schemas.openxmlformats.org/officeDocument/2006/relationships/image" Target="../media/image4176.png"/><Relationship Id="rId643" Type="http://schemas.openxmlformats.org/officeDocument/2006/relationships/image" Target="../media/image4197.png"/><Relationship Id="rId240" Type="http://schemas.openxmlformats.org/officeDocument/2006/relationships/customXml" Target="../ink/ink4318.xml"/><Relationship Id="rId478" Type="http://schemas.openxmlformats.org/officeDocument/2006/relationships/image" Target="../media/image4115.png"/><Relationship Id="rId685" Type="http://schemas.openxmlformats.org/officeDocument/2006/relationships/image" Target="../media/image4218.png"/><Relationship Id="rId35" Type="http://schemas.openxmlformats.org/officeDocument/2006/relationships/image" Target="../media/image3895.png"/><Relationship Id="rId77" Type="http://schemas.openxmlformats.org/officeDocument/2006/relationships/image" Target="../media/image3916.png"/><Relationship Id="rId100" Type="http://schemas.openxmlformats.org/officeDocument/2006/relationships/customXml" Target="../ink/ink4248.xml"/><Relationship Id="rId282" Type="http://schemas.openxmlformats.org/officeDocument/2006/relationships/image" Target="../media/image4017.png"/><Relationship Id="rId338" Type="http://schemas.openxmlformats.org/officeDocument/2006/relationships/image" Target="../media/image4045.png"/><Relationship Id="rId503" Type="http://schemas.openxmlformats.org/officeDocument/2006/relationships/customXml" Target="../ink/ink4450.xml"/><Relationship Id="rId545" Type="http://schemas.openxmlformats.org/officeDocument/2006/relationships/customXml" Target="../ink/ink4471.xml"/><Relationship Id="rId587" Type="http://schemas.openxmlformats.org/officeDocument/2006/relationships/image" Target="../media/image4169.png"/><Relationship Id="rId710" Type="http://schemas.openxmlformats.org/officeDocument/2006/relationships/customXml" Target="../ink/ink4554.xml"/><Relationship Id="rId752" Type="http://schemas.openxmlformats.org/officeDocument/2006/relationships/image" Target="../media/image4250.png"/><Relationship Id="rId808" Type="http://schemas.openxmlformats.org/officeDocument/2006/relationships/customXml" Target="../ink/ink4604.xml"/><Relationship Id="rId8" Type="http://schemas.openxmlformats.org/officeDocument/2006/relationships/image" Target="../media/image26000.png"/><Relationship Id="rId142" Type="http://schemas.openxmlformats.org/officeDocument/2006/relationships/customXml" Target="../ink/ink4269.xml"/><Relationship Id="rId184" Type="http://schemas.openxmlformats.org/officeDocument/2006/relationships/customXml" Target="../ink/ink4290.xml"/><Relationship Id="rId391" Type="http://schemas.openxmlformats.org/officeDocument/2006/relationships/customXml" Target="../ink/ink4394.xml"/><Relationship Id="rId405" Type="http://schemas.openxmlformats.org/officeDocument/2006/relationships/customXml" Target="../ink/ink4401.xml"/><Relationship Id="rId447" Type="http://schemas.openxmlformats.org/officeDocument/2006/relationships/customXml" Target="../ink/ink4422.xml"/><Relationship Id="rId612" Type="http://schemas.openxmlformats.org/officeDocument/2006/relationships/customXml" Target="../ink/ink4505.xml"/><Relationship Id="rId794" Type="http://schemas.openxmlformats.org/officeDocument/2006/relationships/customXml" Target="../ink/ink4597.xml"/><Relationship Id="rId251" Type="http://schemas.openxmlformats.org/officeDocument/2006/relationships/image" Target="../media/image4002.png"/><Relationship Id="rId489" Type="http://schemas.openxmlformats.org/officeDocument/2006/relationships/customXml" Target="../ink/ink4443.xml"/><Relationship Id="rId654" Type="http://schemas.openxmlformats.org/officeDocument/2006/relationships/customXml" Target="../ink/ink4526.xml"/><Relationship Id="rId696" Type="http://schemas.openxmlformats.org/officeDocument/2006/relationships/customXml" Target="../ink/ink4547.xml"/><Relationship Id="rId46" Type="http://schemas.openxmlformats.org/officeDocument/2006/relationships/customXml" Target="../ink/ink4221.xml"/><Relationship Id="rId293" Type="http://schemas.openxmlformats.org/officeDocument/2006/relationships/customXml" Target="../ink/ink4345.xml"/><Relationship Id="rId307" Type="http://schemas.openxmlformats.org/officeDocument/2006/relationships/customXml" Target="../ink/ink4352.xml"/><Relationship Id="rId349" Type="http://schemas.openxmlformats.org/officeDocument/2006/relationships/customXml" Target="../ink/ink4373.xml"/><Relationship Id="rId514" Type="http://schemas.openxmlformats.org/officeDocument/2006/relationships/image" Target="../media/image4133.png"/><Relationship Id="rId556" Type="http://schemas.openxmlformats.org/officeDocument/2006/relationships/customXml" Target="../ink/ink4477.xml"/><Relationship Id="rId721" Type="http://schemas.openxmlformats.org/officeDocument/2006/relationships/image" Target="../media/image4236.png"/><Relationship Id="rId763" Type="http://schemas.openxmlformats.org/officeDocument/2006/relationships/image" Target="../media/image4255.png"/><Relationship Id="rId88" Type="http://schemas.openxmlformats.org/officeDocument/2006/relationships/customXml" Target="../ink/ink4242.xml"/><Relationship Id="rId111" Type="http://schemas.openxmlformats.org/officeDocument/2006/relationships/image" Target="../media/image3933.png"/><Relationship Id="rId153" Type="http://schemas.openxmlformats.org/officeDocument/2006/relationships/image" Target="../media/image3954.png"/><Relationship Id="rId195" Type="http://schemas.openxmlformats.org/officeDocument/2006/relationships/image" Target="../media/image3975.png"/><Relationship Id="rId209" Type="http://schemas.openxmlformats.org/officeDocument/2006/relationships/image" Target="../media/image3982.png"/><Relationship Id="rId360" Type="http://schemas.openxmlformats.org/officeDocument/2006/relationships/image" Target="../media/image4056.png"/><Relationship Id="rId416" Type="http://schemas.openxmlformats.org/officeDocument/2006/relationships/image" Target="../media/image4084.png"/><Relationship Id="rId598" Type="http://schemas.openxmlformats.org/officeDocument/2006/relationships/customXml" Target="../ink/ink4498.xml"/><Relationship Id="rId819" Type="http://schemas.openxmlformats.org/officeDocument/2006/relationships/image" Target="../media/image4283.png"/><Relationship Id="rId220" Type="http://schemas.openxmlformats.org/officeDocument/2006/relationships/customXml" Target="../ink/ink4308.xml"/><Relationship Id="rId458" Type="http://schemas.openxmlformats.org/officeDocument/2006/relationships/image" Target="../media/image4105.png"/><Relationship Id="rId623" Type="http://schemas.openxmlformats.org/officeDocument/2006/relationships/image" Target="../media/image4187.png"/><Relationship Id="rId665" Type="http://schemas.openxmlformats.org/officeDocument/2006/relationships/image" Target="../media/image4208.png"/><Relationship Id="rId830" Type="http://schemas.openxmlformats.org/officeDocument/2006/relationships/customXml" Target="../ink/ink4615.xml"/><Relationship Id="rId15" Type="http://schemas.openxmlformats.org/officeDocument/2006/relationships/image" Target="../media/image5700.png"/><Relationship Id="rId57" Type="http://schemas.openxmlformats.org/officeDocument/2006/relationships/image" Target="../media/image3906.png"/><Relationship Id="rId262" Type="http://schemas.openxmlformats.org/officeDocument/2006/relationships/customXml" Target="../ink/ink4329.xml"/><Relationship Id="rId318" Type="http://schemas.openxmlformats.org/officeDocument/2006/relationships/image" Target="../media/image4035.png"/><Relationship Id="rId525" Type="http://schemas.openxmlformats.org/officeDocument/2006/relationships/customXml" Target="../ink/ink4461.xml"/><Relationship Id="rId567" Type="http://schemas.openxmlformats.org/officeDocument/2006/relationships/image" Target="../media/image4159.png"/><Relationship Id="rId732" Type="http://schemas.openxmlformats.org/officeDocument/2006/relationships/customXml" Target="../ink/ink4565.xml"/><Relationship Id="rId99" Type="http://schemas.openxmlformats.org/officeDocument/2006/relationships/image" Target="../media/image3927.png"/><Relationship Id="rId122" Type="http://schemas.openxmlformats.org/officeDocument/2006/relationships/customXml" Target="../ink/ink4259.xml"/><Relationship Id="rId164" Type="http://schemas.openxmlformats.org/officeDocument/2006/relationships/customXml" Target="../ink/ink4280.xml"/><Relationship Id="rId371" Type="http://schemas.openxmlformats.org/officeDocument/2006/relationships/customXml" Target="../ink/ink4384.xml"/><Relationship Id="rId774" Type="http://schemas.openxmlformats.org/officeDocument/2006/relationships/customXml" Target="../ink/ink4587.xml"/><Relationship Id="rId427" Type="http://schemas.openxmlformats.org/officeDocument/2006/relationships/customXml" Target="../ink/ink4412.xml"/><Relationship Id="rId469" Type="http://schemas.openxmlformats.org/officeDocument/2006/relationships/customXml" Target="../ink/ink4433.xml"/><Relationship Id="rId634" Type="http://schemas.openxmlformats.org/officeDocument/2006/relationships/customXml" Target="../ink/ink4516.xml"/><Relationship Id="rId676" Type="http://schemas.openxmlformats.org/officeDocument/2006/relationships/customXml" Target="../ink/ink4537.xml"/><Relationship Id="rId841" Type="http://schemas.openxmlformats.org/officeDocument/2006/relationships/image" Target="../media/image4294.png"/><Relationship Id="rId26" Type="http://schemas.openxmlformats.org/officeDocument/2006/relationships/customXml" Target="../ink/ink4211.xml"/><Relationship Id="rId231" Type="http://schemas.openxmlformats.org/officeDocument/2006/relationships/image" Target="../media/image3992.png"/><Relationship Id="rId273" Type="http://schemas.openxmlformats.org/officeDocument/2006/relationships/image" Target="../media/image4013.png"/><Relationship Id="rId329" Type="http://schemas.openxmlformats.org/officeDocument/2006/relationships/customXml" Target="../ink/ink4363.xml"/><Relationship Id="rId480" Type="http://schemas.openxmlformats.org/officeDocument/2006/relationships/image" Target="../media/image4116.png"/><Relationship Id="rId536" Type="http://schemas.openxmlformats.org/officeDocument/2006/relationships/image" Target="../media/image4144.png"/><Relationship Id="rId701" Type="http://schemas.openxmlformats.org/officeDocument/2006/relationships/image" Target="../media/image4226.png"/><Relationship Id="rId68" Type="http://schemas.openxmlformats.org/officeDocument/2006/relationships/customXml" Target="../ink/ink4232.xml"/><Relationship Id="rId133" Type="http://schemas.openxmlformats.org/officeDocument/2006/relationships/image" Target="../media/image3944.png"/><Relationship Id="rId175" Type="http://schemas.openxmlformats.org/officeDocument/2006/relationships/image" Target="../media/image3965.png"/><Relationship Id="rId340" Type="http://schemas.openxmlformats.org/officeDocument/2006/relationships/image" Target="../media/image4046.png"/><Relationship Id="rId578" Type="http://schemas.openxmlformats.org/officeDocument/2006/relationships/customXml" Target="../ink/ink4488.xml"/><Relationship Id="rId743" Type="http://schemas.openxmlformats.org/officeDocument/2006/relationships/image" Target="../media/image4246.png"/><Relationship Id="rId785" Type="http://schemas.openxmlformats.org/officeDocument/2006/relationships/image" Target="../media/image4266.png"/><Relationship Id="rId200" Type="http://schemas.openxmlformats.org/officeDocument/2006/relationships/customXml" Target="../ink/ink4298.xml"/><Relationship Id="rId382" Type="http://schemas.openxmlformats.org/officeDocument/2006/relationships/image" Target="../media/image4067.png"/><Relationship Id="rId438" Type="http://schemas.openxmlformats.org/officeDocument/2006/relationships/image" Target="../media/image4095.png"/><Relationship Id="rId603" Type="http://schemas.openxmlformats.org/officeDocument/2006/relationships/image" Target="../media/image4177.png"/><Relationship Id="rId645" Type="http://schemas.openxmlformats.org/officeDocument/2006/relationships/image" Target="../media/image4198.png"/><Relationship Id="rId687" Type="http://schemas.openxmlformats.org/officeDocument/2006/relationships/image" Target="../media/image4219.png"/><Relationship Id="rId810" Type="http://schemas.openxmlformats.org/officeDocument/2006/relationships/customXml" Target="../ink/ink4605.xml"/><Relationship Id="rId242" Type="http://schemas.openxmlformats.org/officeDocument/2006/relationships/customXml" Target="../ink/ink4319.xml"/><Relationship Id="rId284" Type="http://schemas.openxmlformats.org/officeDocument/2006/relationships/image" Target="../media/image4018.png"/><Relationship Id="rId491" Type="http://schemas.openxmlformats.org/officeDocument/2006/relationships/customXml" Target="../ink/ink4444.xml"/><Relationship Id="rId505" Type="http://schemas.openxmlformats.org/officeDocument/2006/relationships/customXml" Target="../ink/ink4451.xml"/><Relationship Id="rId712" Type="http://schemas.openxmlformats.org/officeDocument/2006/relationships/customXml" Target="../ink/ink4555.xml"/><Relationship Id="rId37" Type="http://schemas.openxmlformats.org/officeDocument/2006/relationships/image" Target="../media/image3896.png"/><Relationship Id="rId79" Type="http://schemas.openxmlformats.org/officeDocument/2006/relationships/image" Target="../media/image3917.png"/><Relationship Id="rId102" Type="http://schemas.openxmlformats.org/officeDocument/2006/relationships/customXml" Target="../ink/ink4249.xml"/><Relationship Id="rId144" Type="http://schemas.openxmlformats.org/officeDocument/2006/relationships/customXml" Target="../ink/ink4270.xml"/><Relationship Id="rId547" Type="http://schemas.openxmlformats.org/officeDocument/2006/relationships/customXml" Target="../ink/ink4472.xml"/><Relationship Id="rId589" Type="http://schemas.openxmlformats.org/officeDocument/2006/relationships/image" Target="../media/image4170.png"/><Relationship Id="rId754" Type="http://schemas.openxmlformats.org/officeDocument/2006/relationships/customXml" Target="../ink/ink4577.xml"/><Relationship Id="rId796" Type="http://schemas.openxmlformats.org/officeDocument/2006/relationships/customXml" Target="../ink/ink4598.xml"/><Relationship Id="rId90" Type="http://schemas.openxmlformats.org/officeDocument/2006/relationships/customXml" Target="../ink/ink4243.xml"/><Relationship Id="rId186" Type="http://schemas.openxmlformats.org/officeDocument/2006/relationships/customXml" Target="../ink/ink4291.xml"/><Relationship Id="rId351" Type="http://schemas.openxmlformats.org/officeDocument/2006/relationships/customXml" Target="../ink/ink4374.xml"/><Relationship Id="rId393" Type="http://schemas.openxmlformats.org/officeDocument/2006/relationships/customXml" Target="../ink/ink4395.xml"/><Relationship Id="rId407" Type="http://schemas.openxmlformats.org/officeDocument/2006/relationships/customXml" Target="../ink/ink4402.xml"/><Relationship Id="rId449" Type="http://schemas.openxmlformats.org/officeDocument/2006/relationships/customXml" Target="../ink/ink4423.xml"/><Relationship Id="rId614" Type="http://schemas.openxmlformats.org/officeDocument/2006/relationships/customXml" Target="../ink/ink4506.xml"/><Relationship Id="rId656" Type="http://schemas.openxmlformats.org/officeDocument/2006/relationships/customXml" Target="../ink/ink4527.xml"/><Relationship Id="rId821" Type="http://schemas.openxmlformats.org/officeDocument/2006/relationships/image" Target="../media/image4284.png"/><Relationship Id="rId211" Type="http://schemas.openxmlformats.org/officeDocument/2006/relationships/image" Target="../media/image3983.png"/><Relationship Id="rId253" Type="http://schemas.openxmlformats.org/officeDocument/2006/relationships/image" Target="../media/image4003.png"/><Relationship Id="rId295" Type="http://schemas.openxmlformats.org/officeDocument/2006/relationships/customXml" Target="../ink/ink4346.xml"/><Relationship Id="rId309" Type="http://schemas.openxmlformats.org/officeDocument/2006/relationships/customXml" Target="../ink/ink4353.xml"/><Relationship Id="rId460" Type="http://schemas.openxmlformats.org/officeDocument/2006/relationships/image" Target="../media/image4106.png"/><Relationship Id="rId516" Type="http://schemas.openxmlformats.org/officeDocument/2006/relationships/image" Target="../media/image4134.png"/><Relationship Id="rId698" Type="http://schemas.openxmlformats.org/officeDocument/2006/relationships/customXml" Target="../ink/ink4548.xml"/><Relationship Id="rId48" Type="http://schemas.openxmlformats.org/officeDocument/2006/relationships/customXml" Target="../ink/ink4222.xml"/><Relationship Id="rId113" Type="http://schemas.openxmlformats.org/officeDocument/2006/relationships/image" Target="../media/image3934.png"/><Relationship Id="rId320" Type="http://schemas.openxmlformats.org/officeDocument/2006/relationships/image" Target="../media/image4036.png"/><Relationship Id="rId558" Type="http://schemas.openxmlformats.org/officeDocument/2006/relationships/customXml" Target="../ink/ink4478.xml"/><Relationship Id="rId723" Type="http://schemas.openxmlformats.org/officeDocument/2006/relationships/image" Target="../media/image4237.png"/><Relationship Id="rId765" Type="http://schemas.openxmlformats.org/officeDocument/2006/relationships/image" Target="../media/image4256.png"/><Relationship Id="rId155" Type="http://schemas.openxmlformats.org/officeDocument/2006/relationships/image" Target="../media/image3955.png"/><Relationship Id="rId197" Type="http://schemas.openxmlformats.org/officeDocument/2006/relationships/image" Target="../media/image3976.png"/><Relationship Id="rId362" Type="http://schemas.openxmlformats.org/officeDocument/2006/relationships/image" Target="../media/image4057.png"/><Relationship Id="rId418" Type="http://schemas.openxmlformats.org/officeDocument/2006/relationships/image" Target="../media/image4085.png"/><Relationship Id="rId625" Type="http://schemas.openxmlformats.org/officeDocument/2006/relationships/image" Target="../media/image4188.png"/><Relationship Id="rId832" Type="http://schemas.openxmlformats.org/officeDocument/2006/relationships/customXml" Target="../ink/ink4616.xml"/><Relationship Id="rId222" Type="http://schemas.openxmlformats.org/officeDocument/2006/relationships/customXml" Target="../ink/ink4309.xml"/><Relationship Id="rId264" Type="http://schemas.openxmlformats.org/officeDocument/2006/relationships/customXml" Target="../ink/ink4330.xml"/><Relationship Id="rId471" Type="http://schemas.openxmlformats.org/officeDocument/2006/relationships/customXml" Target="../ink/ink4434.xml"/><Relationship Id="rId667" Type="http://schemas.openxmlformats.org/officeDocument/2006/relationships/image" Target="../media/image4209.png"/><Relationship Id="rId17" Type="http://schemas.openxmlformats.org/officeDocument/2006/relationships/image" Target="../media/image3886.png"/><Relationship Id="rId59" Type="http://schemas.openxmlformats.org/officeDocument/2006/relationships/image" Target="../media/image3907.png"/><Relationship Id="rId124" Type="http://schemas.openxmlformats.org/officeDocument/2006/relationships/customXml" Target="../ink/ink4260.xml"/><Relationship Id="rId527" Type="http://schemas.openxmlformats.org/officeDocument/2006/relationships/customXml" Target="../ink/ink4462.xml"/><Relationship Id="rId569" Type="http://schemas.openxmlformats.org/officeDocument/2006/relationships/image" Target="../media/image4160.png"/><Relationship Id="rId734" Type="http://schemas.openxmlformats.org/officeDocument/2006/relationships/customXml" Target="../ink/ink4566.xml"/><Relationship Id="rId776" Type="http://schemas.openxmlformats.org/officeDocument/2006/relationships/customXml" Target="../ink/ink4588.xml"/><Relationship Id="rId70" Type="http://schemas.openxmlformats.org/officeDocument/2006/relationships/customXml" Target="../ink/ink4233.xml"/><Relationship Id="rId166" Type="http://schemas.openxmlformats.org/officeDocument/2006/relationships/customXml" Target="../ink/ink4281.xml"/><Relationship Id="rId331" Type="http://schemas.openxmlformats.org/officeDocument/2006/relationships/customXml" Target="../ink/ink4364.xml"/><Relationship Id="rId373" Type="http://schemas.openxmlformats.org/officeDocument/2006/relationships/customXml" Target="../ink/ink4385.xml"/><Relationship Id="rId429" Type="http://schemas.openxmlformats.org/officeDocument/2006/relationships/customXml" Target="../ink/ink4413.xml"/><Relationship Id="rId580" Type="http://schemas.openxmlformats.org/officeDocument/2006/relationships/customXml" Target="../ink/ink4489.xml"/><Relationship Id="rId636" Type="http://schemas.openxmlformats.org/officeDocument/2006/relationships/customXml" Target="../ink/ink4517.xml"/><Relationship Id="rId801" Type="http://schemas.openxmlformats.org/officeDocument/2006/relationships/image" Target="../media/image4274.png"/><Relationship Id="rId1" Type="http://schemas.openxmlformats.org/officeDocument/2006/relationships/slideLayout" Target="../slideLayouts/slideLayout1.xml"/><Relationship Id="rId233" Type="http://schemas.openxmlformats.org/officeDocument/2006/relationships/image" Target="../media/image3993.png"/><Relationship Id="rId440" Type="http://schemas.openxmlformats.org/officeDocument/2006/relationships/image" Target="../media/image4096.png"/><Relationship Id="rId678" Type="http://schemas.openxmlformats.org/officeDocument/2006/relationships/customXml" Target="../ink/ink4538.xml"/><Relationship Id="rId843" Type="http://schemas.openxmlformats.org/officeDocument/2006/relationships/image" Target="../media/image4295.png"/><Relationship Id="rId28" Type="http://schemas.openxmlformats.org/officeDocument/2006/relationships/customXml" Target="../ink/ink4212.xml"/><Relationship Id="rId275" Type="http://schemas.openxmlformats.org/officeDocument/2006/relationships/image" Target="../media/image4014.png"/><Relationship Id="rId300" Type="http://schemas.openxmlformats.org/officeDocument/2006/relationships/image" Target="../media/image4026.png"/><Relationship Id="rId482" Type="http://schemas.openxmlformats.org/officeDocument/2006/relationships/image" Target="../media/image4117.png"/><Relationship Id="rId538" Type="http://schemas.openxmlformats.org/officeDocument/2006/relationships/image" Target="../media/image4145.png"/><Relationship Id="rId703" Type="http://schemas.openxmlformats.org/officeDocument/2006/relationships/image" Target="../media/image4227.png"/><Relationship Id="rId745" Type="http://schemas.openxmlformats.org/officeDocument/2006/relationships/image" Target="../media/image4247.png"/><Relationship Id="rId81" Type="http://schemas.openxmlformats.org/officeDocument/2006/relationships/image" Target="../media/image3918.png"/><Relationship Id="rId135" Type="http://schemas.openxmlformats.org/officeDocument/2006/relationships/image" Target="../media/image3945.png"/><Relationship Id="rId177" Type="http://schemas.openxmlformats.org/officeDocument/2006/relationships/image" Target="../media/image3966.png"/><Relationship Id="rId342" Type="http://schemas.openxmlformats.org/officeDocument/2006/relationships/image" Target="../media/image4047.png"/><Relationship Id="rId384" Type="http://schemas.openxmlformats.org/officeDocument/2006/relationships/image" Target="../media/image4068.png"/><Relationship Id="rId591" Type="http://schemas.openxmlformats.org/officeDocument/2006/relationships/image" Target="../media/image4171.png"/><Relationship Id="rId605" Type="http://schemas.openxmlformats.org/officeDocument/2006/relationships/image" Target="../media/image4178.png"/><Relationship Id="rId787" Type="http://schemas.openxmlformats.org/officeDocument/2006/relationships/image" Target="../media/image4267.png"/><Relationship Id="rId812" Type="http://schemas.openxmlformats.org/officeDocument/2006/relationships/customXml" Target="../ink/ink4606.xml"/><Relationship Id="rId202" Type="http://schemas.openxmlformats.org/officeDocument/2006/relationships/customXml" Target="../ink/ink4299.xml"/><Relationship Id="rId244" Type="http://schemas.openxmlformats.org/officeDocument/2006/relationships/customXml" Target="../ink/ink4320.xml"/><Relationship Id="rId647" Type="http://schemas.openxmlformats.org/officeDocument/2006/relationships/image" Target="../media/image4199.png"/><Relationship Id="rId689" Type="http://schemas.openxmlformats.org/officeDocument/2006/relationships/image" Target="../media/image4220.png"/><Relationship Id="rId39" Type="http://schemas.openxmlformats.org/officeDocument/2006/relationships/image" Target="../media/image3897.png"/><Relationship Id="rId286" Type="http://schemas.openxmlformats.org/officeDocument/2006/relationships/image" Target="../media/image4019.png"/><Relationship Id="rId451" Type="http://schemas.openxmlformats.org/officeDocument/2006/relationships/customXml" Target="../ink/ink4424.xml"/><Relationship Id="rId493" Type="http://schemas.openxmlformats.org/officeDocument/2006/relationships/customXml" Target="../ink/ink4445.xml"/><Relationship Id="rId507" Type="http://schemas.openxmlformats.org/officeDocument/2006/relationships/customXml" Target="../ink/ink4452.xml"/><Relationship Id="rId549" Type="http://schemas.openxmlformats.org/officeDocument/2006/relationships/customXml" Target="../ink/ink4473.xml"/><Relationship Id="rId714" Type="http://schemas.openxmlformats.org/officeDocument/2006/relationships/customXml" Target="../ink/ink4556.xml"/><Relationship Id="rId756" Type="http://schemas.openxmlformats.org/officeDocument/2006/relationships/customXml" Target="../ink/ink4578.xml"/><Relationship Id="rId50" Type="http://schemas.openxmlformats.org/officeDocument/2006/relationships/customXml" Target="../ink/ink4223.xml"/><Relationship Id="rId104" Type="http://schemas.openxmlformats.org/officeDocument/2006/relationships/customXml" Target="../ink/ink4250.xml"/><Relationship Id="rId146" Type="http://schemas.openxmlformats.org/officeDocument/2006/relationships/customXml" Target="../ink/ink4271.xml"/><Relationship Id="rId188" Type="http://schemas.openxmlformats.org/officeDocument/2006/relationships/customXml" Target="../ink/ink4292.xml"/><Relationship Id="rId311" Type="http://schemas.openxmlformats.org/officeDocument/2006/relationships/customXml" Target="../ink/ink4354.xml"/><Relationship Id="rId353" Type="http://schemas.openxmlformats.org/officeDocument/2006/relationships/customXml" Target="../ink/ink4375.xml"/><Relationship Id="rId395" Type="http://schemas.openxmlformats.org/officeDocument/2006/relationships/customXml" Target="../ink/ink4396.xml"/><Relationship Id="rId409" Type="http://schemas.openxmlformats.org/officeDocument/2006/relationships/customXml" Target="../ink/ink4403.xml"/><Relationship Id="rId560" Type="http://schemas.openxmlformats.org/officeDocument/2006/relationships/customXml" Target="../ink/ink4479.xml"/><Relationship Id="rId798" Type="http://schemas.openxmlformats.org/officeDocument/2006/relationships/customXml" Target="../ink/ink4599.xml"/><Relationship Id="rId92" Type="http://schemas.openxmlformats.org/officeDocument/2006/relationships/customXml" Target="../ink/ink4244.xml"/><Relationship Id="rId213" Type="http://schemas.openxmlformats.org/officeDocument/2006/relationships/image" Target="../media/image3433.png"/><Relationship Id="rId420" Type="http://schemas.openxmlformats.org/officeDocument/2006/relationships/image" Target="../media/image4086.png"/><Relationship Id="rId616" Type="http://schemas.openxmlformats.org/officeDocument/2006/relationships/customXml" Target="../ink/ink4507.xml"/><Relationship Id="rId658" Type="http://schemas.openxmlformats.org/officeDocument/2006/relationships/customXml" Target="../ink/ink4528.xml"/><Relationship Id="rId823" Type="http://schemas.openxmlformats.org/officeDocument/2006/relationships/image" Target="../media/image4285.png"/><Relationship Id="rId255" Type="http://schemas.openxmlformats.org/officeDocument/2006/relationships/image" Target="../media/image4004.png"/><Relationship Id="rId297" Type="http://schemas.openxmlformats.org/officeDocument/2006/relationships/customXml" Target="../ink/ink4347.xml"/><Relationship Id="rId462" Type="http://schemas.openxmlformats.org/officeDocument/2006/relationships/image" Target="../media/image4107.png"/><Relationship Id="rId518" Type="http://schemas.openxmlformats.org/officeDocument/2006/relationships/image" Target="../media/image4135.png"/><Relationship Id="rId725" Type="http://schemas.openxmlformats.org/officeDocument/2006/relationships/image" Target="../media/image4238.png"/><Relationship Id="rId115" Type="http://schemas.openxmlformats.org/officeDocument/2006/relationships/image" Target="../media/image3935.png"/><Relationship Id="rId157" Type="http://schemas.openxmlformats.org/officeDocument/2006/relationships/image" Target="../media/image3956.png"/><Relationship Id="rId322" Type="http://schemas.openxmlformats.org/officeDocument/2006/relationships/image" Target="../media/image4037.png"/><Relationship Id="rId364" Type="http://schemas.openxmlformats.org/officeDocument/2006/relationships/image" Target="../media/image4058.png"/><Relationship Id="rId767" Type="http://schemas.openxmlformats.org/officeDocument/2006/relationships/image" Target="../media/image4257.png"/><Relationship Id="rId61" Type="http://schemas.openxmlformats.org/officeDocument/2006/relationships/image" Target="../media/image3908.png"/><Relationship Id="rId199" Type="http://schemas.openxmlformats.org/officeDocument/2006/relationships/image" Target="../media/image3977.png"/><Relationship Id="rId571" Type="http://schemas.openxmlformats.org/officeDocument/2006/relationships/image" Target="../media/image4161.png"/><Relationship Id="rId627" Type="http://schemas.openxmlformats.org/officeDocument/2006/relationships/image" Target="../media/image4189.png"/><Relationship Id="rId669" Type="http://schemas.openxmlformats.org/officeDocument/2006/relationships/image" Target="../media/image4210.png"/><Relationship Id="rId834" Type="http://schemas.openxmlformats.org/officeDocument/2006/relationships/customXml" Target="../ink/ink4617.xml"/><Relationship Id="rId19" Type="http://schemas.openxmlformats.org/officeDocument/2006/relationships/image" Target="../media/image3887.png"/><Relationship Id="rId224" Type="http://schemas.openxmlformats.org/officeDocument/2006/relationships/customXml" Target="../ink/ink4310.xml"/><Relationship Id="rId266" Type="http://schemas.openxmlformats.org/officeDocument/2006/relationships/customXml" Target="../ink/ink4331.xml"/><Relationship Id="rId431" Type="http://schemas.openxmlformats.org/officeDocument/2006/relationships/customXml" Target="../ink/ink4414.xml"/><Relationship Id="rId473" Type="http://schemas.openxmlformats.org/officeDocument/2006/relationships/customXml" Target="../ink/ink4435.xml"/><Relationship Id="rId529" Type="http://schemas.openxmlformats.org/officeDocument/2006/relationships/customXml" Target="../ink/ink4463.xml"/><Relationship Id="rId680" Type="http://schemas.openxmlformats.org/officeDocument/2006/relationships/customXml" Target="../ink/ink4539.xml"/><Relationship Id="rId736" Type="http://schemas.openxmlformats.org/officeDocument/2006/relationships/customXml" Target="../ink/ink4567.xml"/><Relationship Id="rId30" Type="http://schemas.openxmlformats.org/officeDocument/2006/relationships/customXml" Target="../ink/ink4213.xml"/><Relationship Id="rId126" Type="http://schemas.openxmlformats.org/officeDocument/2006/relationships/customXml" Target="../ink/ink4261.xml"/><Relationship Id="rId168" Type="http://schemas.openxmlformats.org/officeDocument/2006/relationships/customXml" Target="../ink/ink4282.xml"/><Relationship Id="rId333" Type="http://schemas.openxmlformats.org/officeDocument/2006/relationships/customXml" Target="../ink/ink4365.xml"/><Relationship Id="rId540" Type="http://schemas.openxmlformats.org/officeDocument/2006/relationships/image" Target="../media/image4146.png"/><Relationship Id="rId778" Type="http://schemas.openxmlformats.org/officeDocument/2006/relationships/customXml" Target="../ink/ink4589.xml"/><Relationship Id="rId72" Type="http://schemas.openxmlformats.org/officeDocument/2006/relationships/customXml" Target="../ink/ink4234.xml"/><Relationship Id="rId375" Type="http://schemas.openxmlformats.org/officeDocument/2006/relationships/customXml" Target="../ink/ink4386.xml"/><Relationship Id="rId582" Type="http://schemas.openxmlformats.org/officeDocument/2006/relationships/customXml" Target="../ink/ink4490.xml"/><Relationship Id="rId638" Type="http://schemas.openxmlformats.org/officeDocument/2006/relationships/customXml" Target="../ink/ink4518.xml"/><Relationship Id="rId803" Type="http://schemas.openxmlformats.org/officeDocument/2006/relationships/image" Target="../media/image4275.png"/><Relationship Id="rId845" Type="http://schemas.openxmlformats.org/officeDocument/2006/relationships/image" Target="../media/image4296.png"/><Relationship Id="rId235" Type="http://schemas.openxmlformats.org/officeDocument/2006/relationships/image" Target="../media/image3994.png"/><Relationship Id="rId277" Type="http://schemas.openxmlformats.org/officeDocument/2006/relationships/image" Target="../media/image4015.png"/><Relationship Id="rId400" Type="http://schemas.openxmlformats.org/officeDocument/2006/relationships/image" Target="../media/image4076.png"/><Relationship Id="rId442" Type="http://schemas.openxmlformats.org/officeDocument/2006/relationships/image" Target="../media/image4097.png"/><Relationship Id="rId484" Type="http://schemas.openxmlformats.org/officeDocument/2006/relationships/image" Target="../media/image4118.png"/><Relationship Id="rId705" Type="http://schemas.openxmlformats.org/officeDocument/2006/relationships/image" Target="../media/image4228.png"/><Relationship Id="rId137" Type="http://schemas.openxmlformats.org/officeDocument/2006/relationships/image" Target="../media/image3946.png"/><Relationship Id="rId302" Type="http://schemas.openxmlformats.org/officeDocument/2006/relationships/image" Target="../media/image4027.png"/><Relationship Id="rId344" Type="http://schemas.openxmlformats.org/officeDocument/2006/relationships/image" Target="../media/image4048.png"/><Relationship Id="rId691" Type="http://schemas.openxmlformats.org/officeDocument/2006/relationships/image" Target="../media/image4221.png"/><Relationship Id="rId747" Type="http://schemas.openxmlformats.org/officeDocument/2006/relationships/customXml" Target="../ink/ink4573.xml"/><Relationship Id="rId789" Type="http://schemas.openxmlformats.org/officeDocument/2006/relationships/image" Target="../media/image4268.png"/><Relationship Id="rId41" Type="http://schemas.openxmlformats.org/officeDocument/2006/relationships/image" Target="../media/image3898.png"/><Relationship Id="rId83" Type="http://schemas.openxmlformats.org/officeDocument/2006/relationships/image" Target="../media/image3919.png"/><Relationship Id="rId179" Type="http://schemas.openxmlformats.org/officeDocument/2006/relationships/image" Target="../media/image3967.png"/><Relationship Id="rId386" Type="http://schemas.openxmlformats.org/officeDocument/2006/relationships/image" Target="../media/image4069.png"/><Relationship Id="rId551" Type="http://schemas.openxmlformats.org/officeDocument/2006/relationships/customXml" Target="../ink/ink4474.xml"/><Relationship Id="rId593" Type="http://schemas.openxmlformats.org/officeDocument/2006/relationships/image" Target="../media/image4172.png"/><Relationship Id="rId607" Type="http://schemas.openxmlformats.org/officeDocument/2006/relationships/image" Target="../media/image4179.png"/><Relationship Id="rId649" Type="http://schemas.openxmlformats.org/officeDocument/2006/relationships/image" Target="../media/image4200.png"/><Relationship Id="rId814" Type="http://schemas.openxmlformats.org/officeDocument/2006/relationships/customXml" Target="../ink/ink4607.xml"/><Relationship Id="rId190" Type="http://schemas.openxmlformats.org/officeDocument/2006/relationships/customXml" Target="../ink/ink4293.xml"/><Relationship Id="rId204" Type="http://schemas.openxmlformats.org/officeDocument/2006/relationships/customXml" Target="../ink/ink4300.xml"/><Relationship Id="rId246" Type="http://schemas.openxmlformats.org/officeDocument/2006/relationships/customXml" Target="../ink/ink4321.xml"/><Relationship Id="rId288" Type="http://schemas.openxmlformats.org/officeDocument/2006/relationships/image" Target="../media/image4020.png"/><Relationship Id="rId411" Type="http://schemas.openxmlformats.org/officeDocument/2006/relationships/customXml" Target="../ink/ink4404.xml"/><Relationship Id="rId453" Type="http://schemas.openxmlformats.org/officeDocument/2006/relationships/customXml" Target="../ink/ink4425.xml"/><Relationship Id="rId509" Type="http://schemas.openxmlformats.org/officeDocument/2006/relationships/customXml" Target="../ink/ink4453.xml"/><Relationship Id="rId660" Type="http://schemas.openxmlformats.org/officeDocument/2006/relationships/customXml" Target="../ink/ink4529.xml"/><Relationship Id="rId106" Type="http://schemas.openxmlformats.org/officeDocument/2006/relationships/customXml" Target="../ink/ink4251.xml"/><Relationship Id="rId313" Type="http://schemas.openxmlformats.org/officeDocument/2006/relationships/customXml" Target="../ink/ink4355.xml"/><Relationship Id="rId495" Type="http://schemas.openxmlformats.org/officeDocument/2006/relationships/customXml" Target="../ink/ink4446.xml"/><Relationship Id="rId716" Type="http://schemas.openxmlformats.org/officeDocument/2006/relationships/customXml" Target="../ink/ink4557.xml"/><Relationship Id="rId758" Type="http://schemas.openxmlformats.org/officeDocument/2006/relationships/customXml" Target="../ink/ink4579.xml"/><Relationship Id="rId10" Type="http://schemas.openxmlformats.org/officeDocument/2006/relationships/image" Target="../media/image28000.png"/><Relationship Id="rId52" Type="http://schemas.openxmlformats.org/officeDocument/2006/relationships/customXml" Target="../ink/ink4224.xml"/><Relationship Id="rId94" Type="http://schemas.openxmlformats.org/officeDocument/2006/relationships/customXml" Target="../ink/ink4245.xml"/><Relationship Id="rId148" Type="http://schemas.openxmlformats.org/officeDocument/2006/relationships/customXml" Target="../ink/ink4272.xml"/><Relationship Id="rId355" Type="http://schemas.openxmlformats.org/officeDocument/2006/relationships/customXml" Target="../ink/ink4376.xml"/><Relationship Id="rId397" Type="http://schemas.openxmlformats.org/officeDocument/2006/relationships/customXml" Target="../ink/ink4397.xml"/><Relationship Id="rId520" Type="http://schemas.openxmlformats.org/officeDocument/2006/relationships/image" Target="../media/image4136.png"/><Relationship Id="rId562" Type="http://schemas.openxmlformats.org/officeDocument/2006/relationships/customXml" Target="../ink/ink4480.xml"/><Relationship Id="rId618" Type="http://schemas.openxmlformats.org/officeDocument/2006/relationships/customXml" Target="../ink/ink4508.xml"/><Relationship Id="rId825" Type="http://schemas.openxmlformats.org/officeDocument/2006/relationships/image" Target="../media/image4286.png"/><Relationship Id="rId215" Type="http://schemas.openxmlformats.org/officeDocument/2006/relationships/image" Target="../media/image3984.png"/><Relationship Id="rId257" Type="http://schemas.openxmlformats.org/officeDocument/2006/relationships/image" Target="../media/image4005.png"/><Relationship Id="rId422" Type="http://schemas.openxmlformats.org/officeDocument/2006/relationships/image" Target="../media/image4087.png"/><Relationship Id="rId464" Type="http://schemas.openxmlformats.org/officeDocument/2006/relationships/image" Target="../media/image4108.png"/><Relationship Id="rId299" Type="http://schemas.openxmlformats.org/officeDocument/2006/relationships/customXml" Target="../ink/ink4348.xml"/><Relationship Id="rId727" Type="http://schemas.openxmlformats.org/officeDocument/2006/relationships/image" Target="../media/image4239.png"/><Relationship Id="rId63" Type="http://schemas.openxmlformats.org/officeDocument/2006/relationships/image" Target="../media/image3909.png"/><Relationship Id="rId159" Type="http://schemas.openxmlformats.org/officeDocument/2006/relationships/image" Target="../media/image3957.png"/><Relationship Id="rId366" Type="http://schemas.openxmlformats.org/officeDocument/2006/relationships/image" Target="../media/image4059.png"/><Relationship Id="rId573" Type="http://schemas.openxmlformats.org/officeDocument/2006/relationships/image" Target="../media/image4162.png"/><Relationship Id="rId780" Type="http://schemas.openxmlformats.org/officeDocument/2006/relationships/customXml" Target="../ink/ink4590.xml"/><Relationship Id="rId226" Type="http://schemas.openxmlformats.org/officeDocument/2006/relationships/customXml" Target="../ink/ink4311.xml"/><Relationship Id="rId433" Type="http://schemas.openxmlformats.org/officeDocument/2006/relationships/customXml" Target="../ink/ink4415.xml"/><Relationship Id="rId640" Type="http://schemas.openxmlformats.org/officeDocument/2006/relationships/customXml" Target="../ink/ink4519.xml"/><Relationship Id="rId738" Type="http://schemas.openxmlformats.org/officeDocument/2006/relationships/customXml" Target="../ink/ink4568.xml"/><Relationship Id="rId74" Type="http://schemas.openxmlformats.org/officeDocument/2006/relationships/customXml" Target="../ink/ink4235.xml"/><Relationship Id="rId377" Type="http://schemas.openxmlformats.org/officeDocument/2006/relationships/customXml" Target="../ink/ink4387.xml"/><Relationship Id="rId500" Type="http://schemas.openxmlformats.org/officeDocument/2006/relationships/image" Target="../media/image4126.png"/><Relationship Id="rId584" Type="http://schemas.openxmlformats.org/officeDocument/2006/relationships/customXml" Target="../ink/ink4491.xml"/><Relationship Id="rId805" Type="http://schemas.openxmlformats.org/officeDocument/2006/relationships/image" Target="../media/image4276.png"/><Relationship Id="rId5" Type="http://schemas.openxmlformats.org/officeDocument/2006/relationships/image" Target="../media/image23000.png"/><Relationship Id="rId237" Type="http://schemas.openxmlformats.org/officeDocument/2006/relationships/image" Target="../media/image3995.png"/><Relationship Id="rId791" Type="http://schemas.openxmlformats.org/officeDocument/2006/relationships/image" Target="../media/image4269.png"/><Relationship Id="rId444" Type="http://schemas.openxmlformats.org/officeDocument/2006/relationships/image" Target="../media/image4098.png"/><Relationship Id="rId651" Type="http://schemas.openxmlformats.org/officeDocument/2006/relationships/image" Target="../media/image4201.png"/><Relationship Id="rId749" Type="http://schemas.openxmlformats.org/officeDocument/2006/relationships/customXml" Target="../ink/ink4574.xml"/><Relationship Id="rId290" Type="http://schemas.openxmlformats.org/officeDocument/2006/relationships/image" Target="../media/image4021.png"/><Relationship Id="rId304" Type="http://schemas.openxmlformats.org/officeDocument/2006/relationships/image" Target="../media/image4028.png"/><Relationship Id="rId388" Type="http://schemas.openxmlformats.org/officeDocument/2006/relationships/image" Target="../media/image4070.png"/><Relationship Id="rId511" Type="http://schemas.openxmlformats.org/officeDocument/2006/relationships/customXml" Target="../ink/ink4454.xml"/><Relationship Id="rId609" Type="http://schemas.openxmlformats.org/officeDocument/2006/relationships/image" Target="../media/image4180.png"/><Relationship Id="rId85" Type="http://schemas.openxmlformats.org/officeDocument/2006/relationships/image" Target="../media/image3920.png"/><Relationship Id="rId150" Type="http://schemas.openxmlformats.org/officeDocument/2006/relationships/customXml" Target="../ink/ink4273.xml"/><Relationship Id="rId595" Type="http://schemas.openxmlformats.org/officeDocument/2006/relationships/image" Target="../media/image4173.png"/><Relationship Id="rId816" Type="http://schemas.openxmlformats.org/officeDocument/2006/relationships/customXml" Target="../ink/ink4608.xml"/><Relationship Id="rId248" Type="http://schemas.openxmlformats.org/officeDocument/2006/relationships/customXml" Target="../ink/ink4322.xml"/><Relationship Id="rId455" Type="http://schemas.openxmlformats.org/officeDocument/2006/relationships/customXml" Target="../ink/ink4426.xml"/><Relationship Id="rId662" Type="http://schemas.openxmlformats.org/officeDocument/2006/relationships/customXml" Target="../ink/ink4530.xml"/><Relationship Id="rId12" Type="http://schemas.openxmlformats.org/officeDocument/2006/relationships/image" Target="../media/image30000.png"/><Relationship Id="rId108" Type="http://schemas.openxmlformats.org/officeDocument/2006/relationships/customXml" Target="../ink/ink4252.xml"/><Relationship Id="rId315" Type="http://schemas.openxmlformats.org/officeDocument/2006/relationships/customXml" Target="../ink/ink4356.xml"/><Relationship Id="rId522" Type="http://schemas.openxmlformats.org/officeDocument/2006/relationships/image" Target="../media/image4137.png"/><Relationship Id="rId96" Type="http://schemas.openxmlformats.org/officeDocument/2006/relationships/customXml" Target="../ink/ink4246.xml"/><Relationship Id="rId161" Type="http://schemas.openxmlformats.org/officeDocument/2006/relationships/image" Target="../media/image3958.png"/><Relationship Id="rId399" Type="http://schemas.openxmlformats.org/officeDocument/2006/relationships/customXml" Target="../ink/ink4398.xml"/><Relationship Id="rId827" Type="http://schemas.openxmlformats.org/officeDocument/2006/relationships/image" Target="../media/image4287.png"/><Relationship Id="rId259" Type="http://schemas.openxmlformats.org/officeDocument/2006/relationships/image" Target="../media/image4006.png"/><Relationship Id="rId466" Type="http://schemas.openxmlformats.org/officeDocument/2006/relationships/image" Target="../media/image4109.png"/><Relationship Id="rId673" Type="http://schemas.openxmlformats.org/officeDocument/2006/relationships/image" Target="../media/image4212.png"/><Relationship Id="rId23" Type="http://schemas.openxmlformats.org/officeDocument/2006/relationships/image" Target="../media/image3889.png"/><Relationship Id="rId119" Type="http://schemas.openxmlformats.org/officeDocument/2006/relationships/image" Target="../media/image3937.png"/><Relationship Id="rId326" Type="http://schemas.openxmlformats.org/officeDocument/2006/relationships/image" Target="../media/image4039.png"/><Relationship Id="rId533" Type="http://schemas.openxmlformats.org/officeDocument/2006/relationships/customXml" Target="../ink/ink4465.xml"/><Relationship Id="rId740" Type="http://schemas.openxmlformats.org/officeDocument/2006/relationships/customXml" Target="../ink/ink4569.xml"/><Relationship Id="rId838" Type="http://schemas.openxmlformats.org/officeDocument/2006/relationships/customXml" Target="../ink/ink4619.xml"/><Relationship Id="rId172" Type="http://schemas.openxmlformats.org/officeDocument/2006/relationships/customXml" Target="../ink/ink4284.xml"/><Relationship Id="rId477" Type="http://schemas.openxmlformats.org/officeDocument/2006/relationships/customXml" Target="../ink/ink4437.xml"/><Relationship Id="rId600" Type="http://schemas.openxmlformats.org/officeDocument/2006/relationships/customXml" Target="../ink/ink4499.xml"/><Relationship Id="rId684" Type="http://schemas.openxmlformats.org/officeDocument/2006/relationships/customXml" Target="../ink/ink4541.xml"/><Relationship Id="rId337" Type="http://schemas.openxmlformats.org/officeDocument/2006/relationships/customXml" Target="../ink/ink4367.xml"/><Relationship Id="rId34" Type="http://schemas.openxmlformats.org/officeDocument/2006/relationships/customXml" Target="../ink/ink4215.xml"/><Relationship Id="rId544" Type="http://schemas.openxmlformats.org/officeDocument/2006/relationships/image" Target="../media/image4148.png"/><Relationship Id="rId751" Type="http://schemas.openxmlformats.org/officeDocument/2006/relationships/customXml" Target="../ink/ink4575.xml"/><Relationship Id="rId183" Type="http://schemas.openxmlformats.org/officeDocument/2006/relationships/image" Target="../media/image3969.png"/><Relationship Id="rId390" Type="http://schemas.openxmlformats.org/officeDocument/2006/relationships/image" Target="../media/image4071.png"/><Relationship Id="rId404" Type="http://schemas.openxmlformats.org/officeDocument/2006/relationships/image" Target="../media/image4078.png"/><Relationship Id="rId611" Type="http://schemas.openxmlformats.org/officeDocument/2006/relationships/image" Target="../media/image4181.png"/><Relationship Id="rId250" Type="http://schemas.openxmlformats.org/officeDocument/2006/relationships/customXml" Target="../ink/ink4323.xml"/><Relationship Id="rId488" Type="http://schemas.openxmlformats.org/officeDocument/2006/relationships/image" Target="../media/image4120.png"/><Relationship Id="rId695" Type="http://schemas.openxmlformats.org/officeDocument/2006/relationships/image" Target="../media/image4223.png"/><Relationship Id="rId709" Type="http://schemas.openxmlformats.org/officeDocument/2006/relationships/image" Target="../media/image4230.png"/><Relationship Id="rId45" Type="http://schemas.openxmlformats.org/officeDocument/2006/relationships/image" Target="../media/image3900.png"/><Relationship Id="rId110" Type="http://schemas.openxmlformats.org/officeDocument/2006/relationships/customXml" Target="../ink/ink4253.xml"/><Relationship Id="rId348" Type="http://schemas.openxmlformats.org/officeDocument/2006/relationships/image" Target="../media/image4050.png"/><Relationship Id="rId555" Type="http://schemas.openxmlformats.org/officeDocument/2006/relationships/image" Target="../media/image4153.png"/><Relationship Id="rId762" Type="http://schemas.openxmlformats.org/officeDocument/2006/relationships/customXml" Target="../ink/ink4581.xml"/><Relationship Id="rId194" Type="http://schemas.openxmlformats.org/officeDocument/2006/relationships/customXml" Target="../ink/ink4295.xml"/><Relationship Id="rId208" Type="http://schemas.openxmlformats.org/officeDocument/2006/relationships/customXml" Target="../ink/ink4302.xml"/><Relationship Id="rId415" Type="http://schemas.openxmlformats.org/officeDocument/2006/relationships/customXml" Target="../ink/ink4406.xml"/><Relationship Id="rId622" Type="http://schemas.openxmlformats.org/officeDocument/2006/relationships/customXml" Target="../ink/ink4510.xml"/><Relationship Id="rId261" Type="http://schemas.openxmlformats.org/officeDocument/2006/relationships/image" Target="../media/image4007.png"/><Relationship Id="rId499" Type="http://schemas.openxmlformats.org/officeDocument/2006/relationships/customXml" Target="../ink/ink4448.xml"/><Relationship Id="rId56" Type="http://schemas.openxmlformats.org/officeDocument/2006/relationships/customXml" Target="../ink/ink4226.xml"/><Relationship Id="rId359" Type="http://schemas.openxmlformats.org/officeDocument/2006/relationships/customXml" Target="../ink/ink4378.xml"/><Relationship Id="rId566" Type="http://schemas.openxmlformats.org/officeDocument/2006/relationships/customXml" Target="../ink/ink4482.xml"/><Relationship Id="rId773" Type="http://schemas.openxmlformats.org/officeDocument/2006/relationships/image" Target="../media/image4260.png"/><Relationship Id="rId121" Type="http://schemas.openxmlformats.org/officeDocument/2006/relationships/image" Target="../media/image3938.png"/><Relationship Id="rId219" Type="http://schemas.openxmlformats.org/officeDocument/2006/relationships/image" Target="../media/image3986.png"/><Relationship Id="rId426" Type="http://schemas.openxmlformats.org/officeDocument/2006/relationships/image" Target="../media/image4089.png"/><Relationship Id="rId633" Type="http://schemas.openxmlformats.org/officeDocument/2006/relationships/image" Target="../media/image4192.png"/><Relationship Id="rId840" Type="http://schemas.openxmlformats.org/officeDocument/2006/relationships/customXml" Target="../ink/ink4620.xml"/><Relationship Id="rId67" Type="http://schemas.openxmlformats.org/officeDocument/2006/relationships/image" Target="../media/image3911.png"/><Relationship Id="rId272" Type="http://schemas.openxmlformats.org/officeDocument/2006/relationships/customXml" Target="../ink/ink4334.xml"/><Relationship Id="rId577" Type="http://schemas.openxmlformats.org/officeDocument/2006/relationships/image" Target="../media/image4164.png"/><Relationship Id="rId700" Type="http://schemas.openxmlformats.org/officeDocument/2006/relationships/customXml" Target="../ink/ink4549.xml"/><Relationship Id="rId132" Type="http://schemas.openxmlformats.org/officeDocument/2006/relationships/customXml" Target="../ink/ink4264.xml"/><Relationship Id="rId784" Type="http://schemas.openxmlformats.org/officeDocument/2006/relationships/customXml" Target="../ink/ink4592.xml"/><Relationship Id="rId437" Type="http://schemas.openxmlformats.org/officeDocument/2006/relationships/customXml" Target="../ink/ink4417.xml"/><Relationship Id="rId644" Type="http://schemas.openxmlformats.org/officeDocument/2006/relationships/customXml" Target="../ink/ink4521.xml"/><Relationship Id="rId283" Type="http://schemas.openxmlformats.org/officeDocument/2006/relationships/customXml" Target="../ink/ink4340.xml"/><Relationship Id="rId490" Type="http://schemas.openxmlformats.org/officeDocument/2006/relationships/image" Target="../media/image4121.png"/><Relationship Id="rId504" Type="http://schemas.openxmlformats.org/officeDocument/2006/relationships/image" Target="../media/image4128.png"/><Relationship Id="rId711" Type="http://schemas.openxmlformats.org/officeDocument/2006/relationships/image" Target="../media/image4231.png"/><Relationship Id="rId78" Type="http://schemas.openxmlformats.org/officeDocument/2006/relationships/customXml" Target="../ink/ink4237.xml"/><Relationship Id="rId143" Type="http://schemas.openxmlformats.org/officeDocument/2006/relationships/image" Target="../media/image3949.png"/><Relationship Id="rId350" Type="http://schemas.openxmlformats.org/officeDocument/2006/relationships/image" Target="../media/image4051.png"/><Relationship Id="rId588" Type="http://schemas.openxmlformats.org/officeDocument/2006/relationships/customXml" Target="../ink/ink4493.xml"/><Relationship Id="rId795" Type="http://schemas.openxmlformats.org/officeDocument/2006/relationships/image" Target="../media/image4271.png"/><Relationship Id="rId809" Type="http://schemas.openxmlformats.org/officeDocument/2006/relationships/image" Target="../media/image4278.png"/><Relationship Id="rId9" Type="http://schemas.openxmlformats.org/officeDocument/2006/relationships/image" Target="../media/image27000.png"/><Relationship Id="rId210" Type="http://schemas.openxmlformats.org/officeDocument/2006/relationships/customXml" Target="../ink/ink4303.xml"/><Relationship Id="rId448" Type="http://schemas.openxmlformats.org/officeDocument/2006/relationships/image" Target="../media/image4100.png"/><Relationship Id="rId655" Type="http://schemas.openxmlformats.org/officeDocument/2006/relationships/image" Target="../media/image4203.png"/><Relationship Id="rId294" Type="http://schemas.openxmlformats.org/officeDocument/2006/relationships/image" Target="../media/image4023.png"/><Relationship Id="rId308" Type="http://schemas.openxmlformats.org/officeDocument/2006/relationships/image" Target="../media/image4030.png"/><Relationship Id="rId515" Type="http://schemas.openxmlformats.org/officeDocument/2006/relationships/customXml" Target="../ink/ink4456.xml"/><Relationship Id="rId722" Type="http://schemas.openxmlformats.org/officeDocument/2006/relationships/customXml" Target="../ink/ink4560.xml"/><Relationship Id="rId89" Type="http://schemas.openxmlformats.org/officeDocument/2006/relationships/image" Target="../media/image3922.png"/><Relationship Id="rId154" Type="http://schemas.openxmlformats.org/officeDocument/2006/relationships/customXml" Target="../ink/ink4275.xml"/><Relationship Id="rId361" Type="http://schemas.openxmlformats.org/officeDocument/2006/relationships/customXml" Target="../ink/ink4379.xml"/><Relationship Id="rId599" Type="http://schemas.openxmlformats.org/officeDocument/2006/relationships/image" Target="../media/image4175.png"/><Relationship Id="rId459" Type="http://schemas.openxmlformats.org/officeDocument/2006/relationships/customXml" Target="../ink/ink4428.xml"/><Relationship Id="rId666" Type="http://schemas.openxmlformats.org/officeDocument/2006/relationships/customXml" Target="../ink/ink4532.xml"/><Relationship Id="rId16" Type="http://schemas.openxmlformats.org/officeDocument/2006/relationships/customXml" Target="../ink/ink4206.xml"/><Relationship Id="rId221" Type="http://schemas.openxmlformats.org/officeDocument/2006/relationships/image" Target="../media/image3987.png"/><Relationship Id="rId319" Type="http://schemas.openxmlformats.org/officeDocument/2006/relationships/customXml" Target="../ink/ink4358.xml"/><Relationship Id="rId526" Type="http://schemas.openxmlformats.org/officeDocument/2006/relationships/image" Target="../media/image4139.png"/><Relationship Id="rId733" Type="http://schemas.openxmlformats.org/officeDocument/2006/relationships/image" Target="../media/image2291.png"/><Relationship Id="rId165" Type="http://schemas.openxmlformats.org/officeDocument/2006/relationships/image" Target="../media/image3960.png"/><Relationship Id="rId372" Type="http://schemas.openxmlformats.org/officeDocument/2006/relationships/image" Target="../media/image4062.png"/><Relationship Id="rId677" Type="http://schemas.openxmlformats.org/officeDocument/2006/relationships/image" Target="../media/image4214.png"/><Relationship Id="rId800" Type="http://schemas.openxmlformats.org/officeDocument/2006/relationships/customXml" Target="../ink/ink4600.xml"/><Relationship Id="rId232" Type="http://schemas.openxmlformats.org/officeDocument/2006/relationships/customXml" Target="../ink/ink4314.xml"/><Relationship Id="rId27" Type="http://schemas.openxmlformats.org/officeDocument/2006/relationships/image" Target="../media/image3891.png"/><Relationship Id="rId537" Type="http://schemas.openxmlformats.org/officeDocument/2006/relationships/customXml" Target="../ink/ink4467.xml"/><Relationship Id="rId744" Type="http://schemas.openxmlformats.org/officeDocument/2006/relationships/customXml" Target="../ink/ink4571.xml"/><Relationship Id="rId80" Type="http://schemas.openxmlformats.org/officeDocument/2006/relationships/customXml" Target="../ink/ink4238.xml"/><Relationship Id="rId176" Type="http://schemas.openxmlformats.org/officeDocument/2006/relationships/customXml" Target="../ink/ink4286.xml"/><Relationship Id="rId383" Type="http://schemas.openxmlformats.org/officeDocument/2006/relationships/customXml" Target="../ink/ink4390.xml"/><Relationship Id="rId590" Type="http://schemas.openxmlformats.org/officeDocument/2006/relationships/customXml" Target="../ink/ink4494.xml"/><Relationship Id="rId604" Type="http://schemas.openxmlformats.org/officeDocument/2006/relationships/customXml" Target="../ink/ink4501.xml"/><Relationship Id="rId811" Type="http://schemas.openxmlformats.org/officeDocument/2006/relationships/image" Target="../media/image4279.png"/><Relationship Id="rId243" Type="http://schemas.openxmlformats.org/officeDocument/2006/relationships/image" Target="../media/image3998.png"/><Relationship Id="rId450" Type="http://schemas.openxmlformats.org/officeDocument/2006/relationships/image" Target="../media/image4101.png"/><Relationship Id="rId688" Type="http://schemas.openxmlformats.org/officeDocument/2006/relationships/customXml" Target="../ink/ink4543.xml"/><Relationship Id="rId38" Type="http://schemas.openxmlformats.org/officeDocument/2006/relationships/customXml" Target="../ink/ink4217.xml"/><Relationship Id="rId103" Type="http://schemas.openxmlformats.org/officeDocument/2006/relationships/image" Target="../media/image3929.png"/><Relationship Id="rId310" Type="http://schemas.openxmlformats.org/officeDocument/2006/relationships/image" Target="../media/image4031.png"/><Relationship Id="rId548" Type="http://schemas.openxmlformats.org/officeDocument/2006/relationships/image" Target="../media/image4150.png"/><Relationship Id="rId755" Type="http://schemas.openxmlformats.org/officeDocument/2006/relationships/image" Target="../media/image4251.png"/><Relationship Id="rId91" Type="http://schemas.openxmlformats.org/officeDocument/2006/relationships/image" Target="../media/image3923.png"/><Relationship Id="rId187" Type="http://schemas.openxmlformats.org/officeDocument/2006/relationships/image" Target="../media/image3971.png"/><Relationship Id="rId394" Type="http://schemas.openxmlformats.org/officeDocument/2006/relationships/image" Target="../media/image4073.png"/><Relationship Id="rId408" Type="http://schemas.openxmlformats.org/officeDocument/2006/relationships/image" Target="../media/image4080.png"/><Relationship Id="rId615" Type="http://schemas.openxmlformats.org/officeDocument/2006/relationships/image" Target="../media/image4183.png"/><Relationship Id="rId822" Type="http://schemas.openxmlformats.org/officeDocument/2006/relationships/customXml" Target="../ink/ink4611.xml"/><Relationship Id="rId254" Type="http://schemas.openxmlformats.org/officeDocument/2006/relationships/customXml" Target="../ink/ink4325.xml"/><Relationship Id="rId699" Type="http://schemas.openxmlformats.org/officeDocument/2006/relationships/image" Target="../media/image4225.png"/><Relationship Id="rId49" Type="http://schemas.openxmlformats.org/officeDocument/2006/relationships/image" Target="../media/image3902.png"/><Relationship Id="rId114" Type="http://schemas.openxmlformats.org/officeDocument/2006/relationships/customXml" Target="../ink/ink4255.xml"/><Relationship Id="rId461" Type="http://schemas.openxmlformats.org/officeDocument/2006/relationships/customXml" Target="../ink/ink4429.xml"/><Relationship Id="rId559" Type="http://schemas.openxmlformats.org/officeDocument/2006/relationships/image" Target="../media/image4155.png"/><Relationship Id="rId766" Type="http://schemas.openxmlformats.org/officeDocument/2006/relationships/customXml" Target="../ink/ink4583.xml"/><Relationship Id="rId198" Type="http://schemas.openxmlformats.org/officeDocument/2006/relationships/customXml" Target="../ink/ink4297.xml"/><Relationship Id="rId321" Type="http://schemas.openxmlformats.org/officeDocument/2006/relationships/customXml" Target="../ink/ink4359.xml"/><Relationship Id="rId419" Type="http://schemas.openxmlformats.org/officeDocument/2006/relationships/customXml" Target="../ink/ink4408.xml"/><Relationship Id="rId626" Type="http://schemas.openxmlformats.org/officeDocument/2006/relationships/customXml" Target="../ink/ink4512.xml"/><Relationship Id="rId833" Type="http://schemas.openxmlformats.org/officeDocument/2006/relationships/image" Target="../media/image4290.png"/><Relationship Id="rId265" Type="http://schemas.openxmlformats.org/officeDocument/2006/relationships/image" Target="../media/image4009.png"/><Relationship Id="rId472" Type="http://schemas.openxmlformats.org/officeDocument/2006/relationships/image" Target="../media/image4112.png"/><Relationship Id="rId125" Type="http://schemas.openxmlformats.org/officeDocument/2006/relationships/image" Target="../media/image3940.png"/><Relationship Id="rId332" Type="http://schemas.openxmlformats.org/officeDocument/2006/relationships/image" Target="../media/image4042.png"/><Relationship Id="rId777" Type="http://schemas.openxmlformats.org/officeDocument/2006/relationships/image" Target="../media/image4262.png"/><Relationship Id="rId637" Type="http://schemas.openxmlformats.org/officeDocument/2006/relationships/image" Target="../media/image4194.png"/><Relationship Id="rId844" Type="http://schemas.openxmlformats.org/officeDocument/2006/relationships/customXml" Target="../ink/ink4622.xml"/><Relationship Id="rId276" Type="http://schemas.openxmlformats.org/officeDocument/2006/relationships/customXml" Target="../ink/ink4336.xml"/><Relationship Id="rId483" Type="http://schemas.openxmlformats.org/officeDocument/2006/relationships/customXml" Target="../ink/ink4440.xml"/><Relationship Id="rId690" Type="http://schemas.openxmlformats.org/officeDocument/2006/relationships/customXml" Target="../ink/ink4544.xml"/><Relationship Id="rId704" Type="http://schemas.openxmlformats.org/officeDocument/2006/relationships/customXml" Target="../ink/ink4551.xml"/><Relationship Id="rId40" Type="http://schemas.openxmlformats.org/officeDocument/2006/relationships/customXml" Target="../ink/ink4218.xml"/><Relationship Id="rId136" Type="http://schemas.openxmlformats.org/officeDocument/2006/relationships/customXml" Target="../ink/ink4266.xml"/><Relationship Id="rId343" Type="http://schemas.openxmlformats.org/officeDocument/2006/relationships/customXml" Target="../ink/ink4370.xml"/><Relationship Id="rId550" Type="http://schemas.openxmlformats.org/officeDocument/2006/relationships/image" Target="../media/image4151.png"/><Relationship Id="rId788" Type="http://schemas.openxmlformats.org/officeDocument/2006/relationships/customXml" Target="../ink/ink4594.xml"/><Relationship Id="rId203" Type="http://schemas.openxmlformats.org/officeDocument/2006/relationships/image" Target="../media/image3979.png"/><Relationship Id="rId648" Type="http://schemas.openxmlformats.org/officeDocument/2006/relationships/customXml" Target="../ink/ink4523.xml"/><Relationship Id="rId287" Type="http://schemas.openxmlformats.org/officeDocument/2006/relationships/customXml" Target="../ink/ink4342.xml"/><Relationship Id="rId410" Type="http://schemas.openxmlformats.org/officeDocument/2006/relationships/image" Target="../media/image4081.png"/><Relationship Id="rId494" Type="http://schemas.openxmlformats.org/officeDocument/2006/relationships/image" Target="../media/image4123.png"/><Relationship Id="rId508" Type="http://schemas.openxmlformats.org/officeDocument/2006/relationships/image" Target="../media/image4130.png"/><Relationship Id="rId715" Type="http://schemas.openxmlformats.org/officeDocument/2006/relationships/image" Target="../media/image4233.png"/><Relationship Id="rId147" Type="http://schemas.openxmlformats.org/officeDocument/2006/relationships/image" Target="../media/image3951.png"/><Relationship Id="rId354" Type="http://schemas.openxmlformats.org/officeDocument/2006/relationships/image" Target="../media/image4053.png"/><Relationship Id="rId799" Type="http://schemas.openxmlformats.org/officeDocument/2006/relationships/image" Target="../media/image4273.png"/><Relationship Id="rId51" Type="http://schemas.openxmlformats.org/officeDocument/2006/relationships/image" Target="../media/image3903.png"/><Relationship Id="rId561" Type="http://schemas.openxmlformats.org/officeDocument/2006/relationships/image" Target="../media/image4156.png"/><Relationship Id="rId659" Type="http://schemas.openxmlformats.org/officeDocument/2006/relationships/image" Target="../media/image4205.png"/><Relationship Id="rId214" Type="http://schemas.openxmlformats.org/officeDocument/2006/relationships/customXml" Target="../ink/ink4305.xml"/><Relationship Id="rId298" Type="http://schemas.openxmlformats.org/officeDocument/2006/relationships/image" Target="../media/image4025.png"/><Relationship Id="rId421" Type="http://schemas.openxmlformats.org/officeDocument/2006/relationships/customXml" Target="../ink/ink4409.xml"/><Relationship Id="rId519" Type="http://schemas.openxmlformats.org/officeDocument/2006/relationships/customXml" Target="../ink/ink4458.xml"/><Relationship Id="rId158" Type="http://schemas.openxmlformats.org/officeDocument/2006/relationships/customXml" Target="../ink/ink4277.xml"/><Relationship Id="rId726" Type="http://schemas.openxmlformats.org/officeDocument/2006/relationships/customXml" Target="../ink/ink4562.xml"/><Relationship Id="rId62" Type="http://schemas.openxmlformats.org/officeDocument/2006/relationships/customXml" Target="../ink/ink4229.xml"/><Relationship Id="rId365" Type="http://schemas.openxmlformats.org/officeDocument/2006/relationships/customXml" Target="../ink/ink4381.xml"/><Relationship Id="rId572" Type="http://schemas.openxmlformats.org/officeDocument/2006/relationships/customXml" Target="../ink/ink4485.xml"/><Relationship Id="rId225" Type="http://schemas.openxmlformats.org/officeDocument/2006/relationships/image" Target="../media/image3989.png"/><Relationship Id="rId432" Type="http://schemas.openxmlformats.org/officeDocument/2006/relationships/image" Target="../media/image4092.png"/><Relationship Id="rId737" Type="http://schemas.openxmlformats.org/officeDocument/2006/relationships/image" Target="../media/image4243.png"/><Relationship Id="rId73" Type="http://schemas.openxmlformats.org/officeDocument/2006/relationships/image" Target="../media/image3914.png"/><Relationship Id="rId169" Type="http://schemas.openxmlformats.org/officeDocument/2006/relationships/image" Target="../media/image3962.png"/><Relationship Id="rId376" Type="http://schemas.openxmlformats.org/officeDocument/2006/relationships/image" Target="../media/image4064.png"/><Relationship Id="rId583" Type="http://schemas.openxmlformats.org/officeDocument/2006/relationships/image" Target="../media/image4167.png"/><Relationship Id="rId790" Type="http://schemas.openxmlformats.org/officeDocument/2006/relationships/customXml" Target="../ink/ink4595.xml"/><Relationship Id="rId804" Type="http://schemas.openxmlformats.org/officeDocument/2006/relationships/customXml" Target="../ink/ink4602.xml"/><Relationship Id="rId4" Type="http://schemas.openxmlformats.org/officeDocument/2006/relationships/image" Target="../media/image22000.png"/><Relationship Id="rId236" Type="http://schemas.openxmlformats.org/officeDocument/2006/relationships/customXml" Target="../ink/ink4316.xml"/><Relationship Id="rId443" Type="http://schemas.openxmlformats.org/officeDocument/2006/relationships/customXml" Target="../ink/ink4420.xml"/><Relationship Id="rId650" Type="http://schemas.openxmlformats.org/officeDocument/2006/relationships/customXml" Target="../ink/ink4524.xml"/><Relationship Id="rId303" Type="http://schemas.openxmlformats.org/officeDocument/2006/relationships/customXml" Target="../ink/ink4350.xml"/><Relationship Id="rId748" Type="http://schemas.openxmlformats.org/officeDocument/2006/relationships/image" Target="../media/image4248.png"/><Relationship Id="rId84" Type="http://schemas.openxmlformats.org/officeDocument/2006/relationships/customXml" Target="../ink/ink4240.xml"/><Relationship Id="rId387" Type="http://schemas.openxmlformats.org/officeDocument/2006/relationships/customXml" Target="../ink/ink4392.xml"/><Relationship Id="rId510" Type="http://schemas.openxmlformats.org/officeDocument/2006/relationships/image" Target="../media/image4131.png"/><Relationship Id="rId594" Type="http://schemas.openxmlformats.org/officeDocument/2006/relationships/customXml" Target="../ink/ink4496.xml"/><Relationship Id="rId608" Type="http://schemas.openxmlformats.org/officeDocument/2006/relationships/customXml" Target="../ink/ink4503.xml"/><Relationship Id="rId815" Type="http://schemas.openxmlformats.org/officeDocument/2006/relationships/image" Target="../media/image4281.png"/><Relationship Id="rId247" Type="http://schemas.openxmlformats.org/officeDocument/2006/relationships/image" Target="../media/image4000.png"/><Relationship Id="rId107" Type="http://schemas.openxmlformats.org/officeDocument/2006/relationships/image" Target="../media/image3931.png"/><Relationship Id="rId454" Type="http://schemas.openxmlformats.org/officeDocument/2006/relationships/image" Target="../media/image4103.png"/><Relationship Id="rId661" Type="http://schemas.openxmlformats.org/officeDocument/2006/relationships/image" Target="../media/image4206.png"/><Relationship Id="rId759" Type="http://schemas.openxmlformats.org/officeDocument/2006/relationships/image" Target="../media/image4253.png"/><Relationship Id="rId11" Type="http://schemas.openxmlformats.org/officeDocument/2006/relationships/image" Target="../media/image29000.png"/><Relationship Id="rId314" Type="http://schemas.openxmlformats.org/officeDocument/2006/relationships/image" Target="../media/image4033.png"/><Relationship Id="rId398" Type="http://schemas.openxmlformats.org/officeDocument/2006/relationships/image" Target="../media/image4075.png"/><Relationship Id="rId521" Type="http://schemas.openxmlformats.org/officeDocument/2006/relationships/customXml" Target="../ink/ink4459.xml"/><Relationship Id="rId619" Type="http://schemas.openxmlformats.org/officeDocument/2006/relationships/image" Target="../media/image4185.png"/><Relationship Id="rId95" Type="http://schemas.openxmlformats.org/officeDocument/2006/relationships/image" Target="../media/image3925.png"/><Relationship Id="rId160" Type="http://schemas.openxmlformats.org/officeDocument/2006/relationships/customXml" Target="../ink/ink4278.xml"/><Relationship Id="rId826" Type="http://schemas.openxmlformats.org/officeDocument/2006/relationships/customXml" Target="../ink/ink4613.xml"/><Relationship Id="rId258" Type="http://schemas.openxmlformats.org/officeDocument/2006/relationships/customXml" Target="../ink/ink4327.xml"/><Relationship Id="rId465" Type="http://schemas.openxmlformats.org/officeDocument/2006/relationships/customXml" Target="../ink/ink4431.xml"/><Relationship Id="rId672" Type="http://schemas.openxmlformats.org/officeDocument/2006/relationships/customXml" Target="../ink/ink4535.xml"/><Relationship Id="rId22" Type="http://schemas.openxmlformats.org/officeDocument/2006/relationships/customXml" Target="../ink/ink4209.xml"/><Relationship Id="rId118" Type="http://schemas.openxmlformats.org/officeDocument/2006/relationships/customXml" Target="../ink/ink4257.xml"/><Relationship Id="rId325" Type="http://schemas.openxmlformats.org/officeDocument/2006/relationships/customXml" Target="../ink/ink4361.xml"/><Relationship Id="rId532" Type="http://schemas.openxmlformats.org/officeDocument/2006/relationships/image" Target="../media/image4142.png"/><Relationship Id="rId171" Type="http://schemas.openxmlformats.org/officeDocument/2006/relationships/image" Target="../media/image3963.png"/><Relationship Id="rId837" Type="http://schemas.openxmlformats.org/officeDocument/2006/relationships/image" Target="../media/image4292.png"/><Relationship Id="rId269" Type="http://schemas.openxmlformats.org/officeDocument/2006/relationships/image" Target="../media/image4011.png"/><Relationship Id="rId476" Type="http://schemas.openxmlformats.org/officeDocument/2006/relationships/image" Target="../media/image4114.png"/><Relationship Id="rId683" Type="http://schemas.openxmlformats.org/officeDocument/2006/relationships/image" Target="../media/image4217.png"/><Relationship Id="rId33" Type="http://schemas.openxmlformats.org/officeDocument/2006/relationships/image" Target="../media/image3894.png"/><Relationship Id="rId129" Type="http://schemas.openxmlformats.org/officeDocument/2006/relationships/image" Target="../media/image3942.png"/><Relationship Id="rId336" Type="http://schemas.openxmlformats.org/officeDocument/2006/relationships/image" Target="../media/image4044.png"/><Relationship Id="rId543" Type="http://schemas.openxmlformats.org/officeDocument/2006/relationships/customXml" Target="../ink/ink4470.xml"/><Relationship Id="rId182" Type="http://schemas.openxmlformats.org/officeDocument/2006/relationships/customXml" Target="../ink/ink4289.xml"/><Relationship Id="rId403" Type="http://schemas.openxmlformats.org/officeDocument/2006/relationships/customXml" Target="../ink/ink4400.xml"/><Relationship Id="rId750" Type="http://schemas.openxmlformats.org/officeDocument/2006/relationships/image" Target="../media/image4249.png"/><Relationship Id="rId487" Type="http://schemas.openxmlformats.org/officeDocument/2006/relationships/customXml" Target="../ink/ink4442.xml"/><Relationship Id="rId610" Type="http://schemas.openxmlformats.org/officeDocument/2006/relationships/customXml" Target="../ink/ink4504.xml"/><Relationship Id="rId694" Type="http://schemas.openxmlformats.org/officeDocument/2006/relationships/customXml" Target="../ink/ink4546.xml"/><Relationship Id="rId708" Type="http://schemas.openxmlformats.org/officeDocument/2006/relationships/customXml" Target="../ink/ink4553.xml"/><Relationship Id="rId347" Type="http://schemas.openxmlformats.org/officeDocument/2006/relationships/customXml" Target="../ink/ink4372.xml"/><Relationship Id="rId44" Type="http://schemas.openxmlformats.org/officeDocument/2006/relationships/customXml" Target="../ink/ink4220.xml"/><Relationship Id="rId554" Type="http://schemas.openxmlformats.org/officeDocument/2006/relationships/customXml" Target="../ink/ink4476.xml"/><Relationship Id="rId761" Type="http://schemas.openxmlformats.org/officeDocument/2006/relationships/image" Target="../media/image4254.png"/><Relationship Id="rId193" Type="http://schemas.openxmlformats.org/officeDocument/2006/relationships/image" Target="../media/image3974.png"/><Relationship Id="rId207" Type="http://schemas.openxmlformats.org/officeDocument/2006/relationships/image" Target="../media/image3981.png"/><Relationship Id="rId414" Type="http://schemas.openxmlformats.org/officeDocument/2006/relationships/image" Target="../media/image4083.png"/><Relationship Id="rId498" Type="http://schemas.openxmlformats.org/officeDocument/2006/relationships/image" Target="../media/image4125.png"/><Relationship Id="rId621" Type="http://schemas.openxmlformats.org/officeDocument/2006/relationships/image" Target="../media/image4186.png"/><Relationship Id="rId260" Type="http://schemas.openxmlformats.org/officeDocument/2006/relationships/customXml" Target="../ink/ink4328.xml"/><Relationship Id="rId719" Type="http://schemas.openxmlformats.org/officeDocument/2006/relationships/image" Target="../media/image4235.png"/><Relationship Id="rId55" Type="http://schemas.openxmlformats.org/officeDocument/2006/relationships/image" Target="../media/image3905.png"/><Relationship Id="rId120" Type="http://schemas.openxmlformats.org/officeDocument/2006/relationships/customXml" Target="../ink/ink4258.xml"/><Relationship Id="rId358" Type="http://schemas.openxmlformats.org/officeDocument/2006/relationships/image" Target="../media/image4055.png"/><Relationship Id="rId565" Type="http://schemas.openxmlformats.org/officeDocument/2006/relationships/image" Target="../media/image4158.png"/><Relationship Id="rId772" Type="http://schemas.openxmlformats.org/officeDocument/2006/relationships/customXml" Target="../ink/ink4586.xml"/><Relationship Id="rId218" Type="http://schemas.openxmlformats.org/officeDocument/2006/relationships/customXml" Target="../ink/ink4307.xml"/><Relationship Id="rId425" Type="http://schemas.openxmlformats.org/officeDocument/2006/relationships/customXml" Target="../ink/ink4411.xml"/><Relationship Id="rId632" Type="http://schemas.openxmlformats.org/officeDocument/2006/relationships/customXml" Target="../ink/ink4515.xml"/></Relationships>
</file>

<file path=ppt/slides/_rels/slide27.xml.rels><?xml version="1.0" encoding="UTF-8" standalone="yes"?>
<Relationships xmlns="http://schemas.openxmlformats.org/package/2006/relationships"><Relationship Id="rId8" Type="http://schemas.openxmlformats.org/officeDocument/2006/relationships/image" Target="../media/image4298.png"/><Relationship Id="rId3" Type="http://schemas.openxmlformats.org/officeDocument/2006/relationships/image" Target="../media/image34000.png"/><Relationship Id="rId7" Type="http://schemas.openxmlformats.org/officeDocument/2006/relationships/customXml" Target="../ink/ink4624.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4297.png"/><Relationship Id="rId5" Type="http://schemas.openxmlformats.org/officeDocument/2006/relationships/customXml" Target="../ink/ink4623.xml"/><Relationship Id="rId10" Type="http://schemas.openxmlformats.org/officeDocument/2006/relationships/image" Target="../media/image4299.png"/><Relationship Id="rId4" Type="http://schemas.openxmlformats.org/officeDocument/2006/relationships/image" Target="../media/image7100.png"/><Relationship Id="rId9" Type="http://schemas.openxmlformats.org/officeDocument/2006/relationships/customXml" Target="../ink/ink4625.xml"/></Relationships>
</file>

<file path=ppt/slides/_rels/slide28.xml.rels><?xml version="1.0" encoding="UTF-8" standalone="yes"?>
<Relationships xmlns="http://schemas.openxmlformats.org/package/2006/relationships"><Relationship Id="rId3" Type="http://schemas.openxmlformats.org/officeDocument/2006/relationships/customXml" Target="../ink/ink4626.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01.png"/><Relationship Id="rId5" Type="http://schemas.openxmlformats.org/officeDocument/2006/relationships/customXml" Target="../ink/ink4627.xml"/><Relationship Id="rId4" Type="http://schemas.openxmlformats.org/officeDocument/2006/relationships/image" Target="../media/image4300.png"/></Relationships>
</file>

<file path=ppt/slides/_rels/slide29.xml.rels><?xml version="1.0" encoding="UTF-8" standalone="yes"?>
<Relationships xmlns="http://schemas.openxmlformats.org/package/2006/relationships"><Relationship Id="rId8" Type="http://schemas.openxmlformats.org/officeDocument/2006/relationships/hyperlink" Target="https://commons.wikimedia.org/wiki/File:Platichthys_flesus_1.jpg" TargetMode="External"/><Relationship Id="rId3" Type="http://schemas.openxmlformats.org/officeDocument/2006/relationships/image" Target="../media/image4302.jpeg"/><Relationship Id="rId7" Type="http://schemas.openxmlformats.org/officeDocument/2006/relationships/hyperlink" Target="https://www.britannica.com/animal/shark"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creativecommons.org/licenses/by-sa/3.0/legalcode" TargetMode="External"/><Relationship Id="rId11" Type="http://schemas.openxmlformats.org/officeDocument/2006/relationships/image" Target="../media/image4304.png"/><Relationship Id="rId5" Type="http://schemas.openxmlformats.org/officeDocument/2006/relationships/hyperlink" Target="https://commons.wikimedia.org/wiki/File:Salmo_trutta_fario-1.jpg" TargetMode="External"/><Relationship Id="rId10" Type="http://schemas.openxmlformats.org/officeDocument/2006/relationships/image" Target="../media/image4303.jpeg"/><Relationship Id="rId4" Type="http://schemas.openxmlformats.org/officeDocument/2006/relationships/hyperlink" Target="https://commons.wikimedia.org/wiki/User:Apple2000" TargetMode="External"/><Relationship Id="rId9" Type="http://schemas.openxmlformats.org/officeDocument/2006/relationships/hyperlink" Target="https://creativecommons.org/licenses/by-sa/4.0/legalco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hyperlink" Target="http://bernhardkoester.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customXml" Target="../ink/ink215.xml"/><Relationship Id="rId21" Type="http://schemas.openxmlformats.org/officeDocument/2006/relationships/customXml" Target="../ink/ink167.xml"/><Relationship Id="rId42" Type="http://schemas.openxmlformats.org/officeDocument/2006/relationships/image" Target="../media/image553.png"/><Relationship Id="rId63" Type="http://schemas.openxmlformats.org/officeDocument/2006/relationships/customXml" Target="../ink/ink188.xml"/><Relationship Id="rId84" Type="http://schemas.openxmlformats.org/officeDocument/2006/relationships/image" Target="../media/image574.png"/><Relationship Id="rId138" Type="http://schemas.openxmlformats.org/officeDocument/2006/relationships/image" Target="../media/image600.png"/><Relationship Id="rId159" Type="http://schemas.openxmlformats.org/officeDocument/2006/relationships/customXml" Target="../ink/ink236.xml"/><Relationship Id="rId170" Type="http://schemas.openxmlformats.org/officeDocument/2006/relationships/image" Target="../media/image616.png"/><Relationship Id="rId191" Type="http://schemas.openxmlformats.org/officeDocument/2006/relationships/customXml" Target="../ink/ink252.xml"/><Relationship Id="rId205" Type="http://schemas.openxmlformats.org/officeDocument/2006/relationships/customXml" Target="../ink/ink259.xml"/><Relationship Id="rId226" Type="http://schemas.openxmlformats.org/officeDocument/2006/relationships/image" Target="../media/image644.png"/><Relationship Id="rId107" Type="http://schemas.openxmlformats.org/officeDocument/2006/relationships/customXml" Target="../ink/ink210.xml"/><Relationship Id="rId11" Type="http://schemas.openxmlformats.org/officeDocument/2006/relationships/customXml" Target="../ink/ink162.xml"/><Relationship Id="rId32" Type="http://schemas.openxmlformats.org/officeDocument/2006/relationships/image" Target="../media/image548.png"/><Relationship Id="rId53" Type="http://schemas.openxmlformats.org/officeDocument/2006/relationships/customXml" Target="../ink/ink183.xml"/><Relationship Id="rId74" Type="http://schemas.openxmlformats.org/officeDocument/2006/relationships/image" Target="../media/image569.png"/><Relationship Id="rId128" Type="http://schemas.openxmlformats.org/officeDocument/2006/relationships/image" Target="../media/image595.png"/><Relationship Id="rId149" Type="http://schemas.openxmlformats.org/officeDocument/2006/relationships/customXml" Target="../ink/ink231.xml"/><Relationship Id="rId5" Type="http://schemas.openxmlformats.org/officeDocument/2006/relationships/customXml" Target="../ink/ink159.xml"/><Relationship Id="rId95" Type="http://schemas.openxmlformats.org/officeDocument/2006/relationships/customXml" Target="../ink/ink204.xml"/><Relationship Id="rId160" Type="http://schemas.openxmlformats.org/officeDocument/2006/relationships/image" Target="../media/image611.png"/><Relationship Id="rId181" Type="http://schemas.openxmlformats.org/officeDocument/2006/relationships/customXml" Target="../ink/ink247.xml"/><Relationship Id="rId216" Type="http://schemas.openxmlformats.org/officeDocument/2006/relationships/image" Target="../media/image639.png"/><Relationship Id="rId237" Type="http://schemas.openxmlformats.org/officeDocument/2006/relationships/customXml" Target="../ink/ink275.xml"/><Relationship Id="rId22" Type="http://schemas.openxmlformats.org/officeDocument/2006/relationships/image" Target="../media/image543.png"/><Relationship Id="rId43" Type="http://schemas.openxmlformats.org/officeDocument/2006/relationships/customXml" Target="../ink/ink178.xml"/><Relationship Id="rId64" Type="http://schemas.openxmlformats.org/officeDocument/2006/relationships/image" Target="../media/image564.png"/><Relationship Id="rId118" Type="http://schemas.openxmlformats.org/officeDocument/2006/relationships/image" Target="../media/image590.png"/><Relationship Id="rId139" Type="http://schemas.openxmlformats.org/officeDocument/2006/relationships/customXml" Target="../ink/ink226.xml"/><Relationship Id="rId85" Type="http://schemas.openxmlformats.org/officeDocument/2006/relationships/customXml" Target="../ink/ink199.xml"/><Relationship Id="rId150" Type="http://schemas.openxmlformats.org/officeDocument/2006/relationships/image" Target="../media/image606.png"/><Relationship Id="rId171" Type="http://schemas.openxmlformats.org/officeDocument/2006/relationships/customXml" Target="../ink/ink242.xml"/><Relationship Id="rId192" Type="http://schemas.openxmlformats.org/officeDocument/2006/relationships/image" Target="../media/image627.png"/><Relationship Id="rId206" Type="http://schemas.openxmlformats.org/officeDocument/2006/relationships/image" Target="../media/image634.png"/><Relationship Id="rId227" Type="http://schemas.openxmlformats.org/officeDocument/2006/relationships/customXml" Target="../ink/ink270.xml"/><Relationship Id="rId12" Type="http://schemas.openxmlformats.org/officeDocument/2006/relationships/image" Target="../media/image538.png"/><Relationship Id="rId33" Type="http://schemas.openxmlformats.org/officeDocument/2006/relationships/customXml" Target="../ink/ink173.xml"/><Relationship Id="rId108" Type="http://schemas.openxmlformats.org/officeDocument/2006/relationships/image" Target="../media/image585.png"/><Relationship Id="rId129" Type="http://schemas.openxmlformats.org/officeDocument/2006/relationships/customXml" Target="../ink/ink221.xml"/><Relationship Id="rId54" Type="http://schemas.openxmlformats.org/officeDocument/2006/relationships/image" Target="../media/image559.png"/><Relationship Id="rId75" Type="http://schemas.openxmlformats.org/officeDocument/2006/relationships/customXml" Target="../ink/ink194.xml"/><Relationship Id="rId96" Type="http://schemas.openxmlformats.org/officeDocument/2006/relationships/image" Target="../media/image579.png"/><Relationship Id="rId140" Type="http://schemas.openxmlformats.org/officeDocument/2006/relationships/image" Target="../media/image601.png"/><Relationship Id="rId161" Type="http://schemas.openxmlformats.org/officeDocument/2006/relationships/customXml" Target="../ink/ink237.xml"/><Relationship Id="rId182" Type="http://schemas.openxmlformats.org/officeDocument/2006/relationships/image" Target="../media/image622.png"/><Relationship Id="rId217" Type="http://schemas.openxmlformats.org/officeDocument/2006/relationships/customXml" Target="../ink/ink265.xml"/><Relationship Id="rId6" Type="http://schemas.openxmlformats.org/officeDocument/2006/relationships/image" Target="../media/image535.png"/><Relationship Id="rId238" Type="http://schemas.openxmlformats.org/officeDocument/2006/relationships/image" Target="../media/image159.png"/><Relationship Id="rId23" Type="http://schemas.openxmlformats.org/officeDocument/2006/relationships/customXml" Target="../ink/ink168.xml"/><Relationship Id="rId119" Type="http://schemas.openxmlformats.org/officeDocument/2006/relationships/customXml" Target="../ink/ink216.xml"/><Relationship Id="rId44" Type="http://schemas.openxmlformats.org/officeDocument/2006/relationships/image" Target="../media/image554.png"/><Relationship Id="rId65" Type="http://schemas.openxmlformats.org/officeDocument/2006/relationships/customXml" Target="../ink/ink189.xml"/><Relationship Id="rId86" Type="http://schemas.openxmlformats.org/officeDocument/2006/relationships/image" Target="../media/image33.png"/><Relationship Id="rId130" Type="http://schemas.openxmlformats.org/officeDocument/2006/relationships/image" Target="../media/image596.png"/><Relationship Id="rId151" Type="http://schemas.openxmlformats.org/officeDocument/2006/relationships/customXml" Target="../ink/ink232.xml"/><Relationship Id="rId172" Type="http://schemas.openxmlformats.org/officeDocument/2006/relationships/image" Target="../media/image617.png"/><Relationship Id="rId193" Type="http://schemas.openxmlformats.org/officeDocument/2006/relationships/customXml" Target="../ink/ink253.xml"/><Relationship Id="rId207" Type="http://schemas.openxmlformats.org/officeDocument/2006/relationships/customXml" Target="../ink/ink260.xml"/><Relationship Id="rId228" Type="http://schemas.openxmlformats.org/officeDocument/2006/relationships/image" Target="../media/image645.png"/><Relationship Id="rId13" Type="http://schemas.openxmlformats.org/officeDocument/2006/relationships/customXml" Target="../ink/ink163.xml"/><Relationship Id="rId109" Type="http://schemas.openxmlformats.org/officeDocument/2006/relationships/customXml" Target="../ink/ink211.xml"/><Relationship Id="rId34" Type="http://schemas.openxmlformats.org/officeDocument/2006/relationships/image" Target="../media/image549.png"/><Relationship Id="rId55" Type="http://schemas.openxmlformats.org/officeDocument/2006/relationships/customXml" Target="../ink/ink184.xml"/><Relationship Id="rId76" Type="http://schemas.openxmlformats.org/officeDocument/2006/relationships/image" Target="../media/image570.png"/><Relationship Id="rId97" Type="http://schemas.openxmlformats.org/officeDocument/2006/relationships/customXml" Target="../ink/ink205.xml"/><Relationship Id="rId120" Type="http://schemas.openxmlformats.org/officeDocument/2006/relationships/image" Target="../media/image591.png"/><Relationship Id="rId141" Type="http://schemas.openxmlformats.org/officeDocument/2006/relationships/customXml" Target="../ink/ink227.xml"/><Relationship Id="rId7" Type="http://schemas.openxmlformats.org/officeDocument/2006/relationships/customXml" Target="../ink/ink160.xml"/><Relationship Id="rId162" Type="http://schemas.openxmlformats.org/officeDocument/2006/relationships/image" Target="../media/image612.png"/><Relationship Id="rId183" Type="http://schemas.openxmlformats.org/officeDocument/2006/relationships/customXml" Target="../ink/ink248.xml"/><Relationship Id="rId218" Type="http://schemas.openxmlformats.org/officeDocument/2006/relationships/image" Target="../media/image640.png"/><Relationship Id="rId239" Type="http://schemas.openxmlformats.org/officeDocument/2006/relationships/customXml" Target="../ink/ink276.xml"/><Relationship Id="rId24" Type="http://schemas.openxmlformats.org/officeDocument/2006/relationships/image" Target="../media/image544.png"/><Relationship Id="rId45" Type="http://schemas.openxmlformats.org/officeDocument/2006/relationships/customXml" Target="../ink/ink179.xml"/><Relationship Id="rId66" Type="http://schemas.openxmlformats.org/officeDocument/2006/relationships/image" Target="../media/image565.png"/><Relationship Id="rId87" Type="http://schemas.openxmlformats.org/officeDocument/2006/relationships/customXml" Target="../ink/ink200.xml"/><Relationship Id="rId110" Type="http://schemas.openxmlformats.org/officeDocument/2006/relationships/image" Target="../media/image586.png"/><Relationship Id="rId131" Type="http://schemas.openxmlformats.org/officeDocument/2006/relationships/customXml" Target="../ink/ink222.xml"/><Relationship Id="rId152" Type="http://schemas.openxmlformats.org/officeDocument/2006/relationships/image" Target="../media/image607.png"/><Relationship Id="rId173" Type="http://schemas.openxmlformats.org/officeDocument/2006/relationships/customXml" Target="../ink/ink243.xml"/><Relationship Id="rId194" Type="http://schemas.openxmlformats.org/officeDocument/2006/relationships/image" Target="../media/image628.png"/><Relationship Id="rId208" Type="http://schemas.openxmlformats.org/officeDocument/2006/relationships/image" Target="../media/image635.png"/><Relationship Id="rId229" Type="http://schemas.openxmlformats.org/officeDocument/2006/relationships/customXml" Target="../ink/ink271.xml"/><Relationship Id="rId240" Type="http://schemas.openxmlformats.org/officeDocument/2006/relationships/image" Target="../media/image160.png"/><Relationship Id="rId14" Type="http://schemas.openxmlformats.org/officeDocument/2006/relationships/image" Target="../media/image539.png"/><Relationship Id="rId35" Type="http://schemas.openxmlformats.org/officeDocument/2006/relationships/customXml" Target="../ink/ink174.xml"/><Relationship Id="rId56" Type="http://schemas.openxmlformats.org/officeDocument/2006/relationships/image" Target="../media/image560.png"/><Relationship Id="rId77" Type="http://schemas.openxmlformats.org/officeDocument/2006/relationships/customXml" Target="../ink/ink195.xml"/><Relationship Id="rId100" Type="http://schemas.openxmlformats.org/officeDocument/2006/relationships/image" Target="../media/image581.png"/><Relationship Id="rId8" Type="http://schemas.openxmlformats.org/officeDocument/2006/relationships/image" Target="../media/image536.png"/><Relationship Id="rId98" Type="http://schemas.openxmlformats.org/officeDocument/2006/relationships/image" Target="../media/image580.png"/><Relationship Id="rId121" Type="http://schemas.openxmlformats.org/officeDocument/2006/relationships/customXml" Target="../ink/ink217.xml"/><Relationship Id="rId142" Type="http://schemas.openxmlformats.org/officeDocument/2006/relationships/image" Target="../media/image602.png"/><Relationship Id="rId163" Type="http://schemas.openxmlformats.org/officeDocument/2006/relationships/customXml" Target="../ink/ink238.xml"/><Relationship Id="rId184" Type="http://schemas.openxmlformats.org/officeDocument/2006/relationships/image" Target="../media/image623.png"/><Relationship Id="rId219" Type="http://schemas.openxmlformats.org/officeDocument/2006/relationships/customXml" Target="../ink/ink266.xml"/><Relationship Id="rId230" Type="http://schemas.openxmlformats.org/officeDocument/2006/relationships/image" Target="../media/image646.png"/><Relationship Id="rId25" Type="http://schemas.openxmlformats.org/officeDocument/2006/relationships/customXml" Target="../ink/ink169.xml"/><Relationship Id="rId46" Type="http://schemas.openxmlformats.org/officeDocument/2006/relationships/image" Target="../media/image555.png"/><Relationship Id="rId67" Type="http://schemas.openxmlformats.org/officeDocument/2006/relationships/customXml" Target="../ink/ink190.xml"/><Relationship Id="rId88" Type="http://schemas.openxmlformats.org/officeDocument/2006/relationships/image" Target="../media/image575.png"/><Relationship Id="rId111" Type="http://schemas.openxmlformats.org/officeDocument/2006/relationships/customXml" Target="../ink/ink212.xml"/><Relationship Id="rId132" Type="http://schemas.openxmlformats.org/officeDocument/2006/relationships/image" Target="../media/image597.png"/><Relationship Id="rId153" Type="http://schemas.openxmlformats.org/officeDocument/2006/relationships/customXml" Target="../ink/ink233.xml"/><Relationship Id="rId174" Type="http://schemas.openxmlformats.org/officeDocument/2006/relationships/image" Target="../media/image618.png"/><Relationship Id="rId195" Type="http://schemas.openxmlformats.org/officeDocument/2006/relationships/customXml" Target="../ink/ink254.xml"/><Relationship Id="rId209" Type="http://schemas.openxmlformats.org/officeDocument/2006/relationships/customXml" Target="../ink/ink261.xml"/><Relationship Id="rId220" Type="http://schemas.openxmlformats.org/officeDocument/2006/relationships/image" Target="../media/image641.png"/><Relationship Id="rId241" Type="http://schemas.openxmlformats.org/officeDocument/2006/relationships/customXml" Target="../ink/ink277.xml"/><Relationship Id="rId15" Type="http://schemas.openxmlformats.org/officeDocument/2006/relationships/customXml" Target="../ink/ink164.xml"/><Relationship Id="rId36" Type="http://schemas.openxmlformats.org/officeDocument/2006/relationships/image" Target="../media/image550.png"/><Relationship Id="rId57" Type="http://schemas.openxmlformats.org/officeDocument/2006/relationships/customXml" Target="../ink/ink185.xml"/><Relationship Id="rId10" Type="http://schemas.openxmlformats.org/officeDocument/2006/relationships/image" Target="../media/image537.png"/><Relationship Id="rId31" Type="http://schemas.openxmlformats.org/officeDocument/2006/relationships/customXml" Target="../ink/ink172.xml"/><Relationship Id="rId52" Type="http://schemas.openxmlformats.org/officeDocument/2006/relationships/image" Target="../media/image558.png"/><Relationship Id="rId73" Type="http://schemas.openxmlformats.org/officeDocument/2006/relationships/customXml" Target="../ink/ink193.xml"/><Relationship Id="rId78" Type="http://schemas.openxmlformats.org/officeDocument/2006/relationships/image" Target="../media/image571.png"/><Relationship Id="rId94" Type="http://schemas.openxmlformats.org/officeDocument/2006/relationships/image" Target="../media/image578.png"/><Relationship Id="rId99" Type="http://schemas.openxmlformats.org/officeDocument/2006/relationships/customXml" Target="../ink/ink206.xml"/><Relationship Id="rId101" Type="http://schemas.openxmlformats.org/officeDocument/2006/relationships/customXml" Target="../ink/ink207.xml"/><Relationship Id="rId122" Type="http://schemas.openxmlformats.org/officeDocument/2006/relationships/image" Target="../media/image592.png"/><Relationship Id="rId143" Type="http://schemas.openxmlformats.org/officeDocument/2006/relationships/customXml" Target="../ink/ink228.xml"/><Relationship Id="rId148" Type="http://schemas.openxmlformats.org/officeDocument/2006/relationships/image" Target="../media/image605.png"/><Relationship Id="rId164" Type="http://schemas.openxmlformats.org/officeDocument/2006/relationships/image" Target="../media/image613.png"/><Relationship Id="rId169" Type="http://schemas.openxmlformats.org/officeDocument/2006/relationships/customXml" Target="../ink/ink241.xml"/><Relationship Id="rId185" Type="http://schemas.openxmlformats.org/officeDocument/2006/relationships/customXml" Target="../ink/ink249.xml"/><Relationship Id="rId4" Type="http://schemas.openxmlformats.org/officeDocument/2006/relationships/image" Target="../media/image534.png"/><Relationship Id="rId9" Type="http://schemas.openxmlformats.org/officeDocument/2006/relationships/customXml" Target="../ink/ink161.xml"/><Relationship Id="rId180" Type="http://schemas.openxmlformats.org/officeDocument/2006/relationships/image" Target="../media/image621.png"/><Relationship Id="rId210" Type="http://schemas.openxmlformats.org/officeDocument/2006/relationships/image" Target="../media/image636.png"/><Relationship Id="rId215" Type="http://schemas.openxmlformats.org/officeDocument/2006/relationships/customXml" Target="../ink/ink264.xml"/><Relationship Id="rId236" Type="http://schemas.openxmlformats.org/officeDocument/2006/relationships/image" Target="../media/image15810.png"/><Relationship Id="rId26" Type="http://schemas.openxmlformats.org/officeDocument/2006/relationships/image" Target="../media/image545.png"/><Relationship Id="rId231" Type="http://schemas.openxmlformats.org/officeDocument/2006/relationships/customXml" Target="../ink/ink272.xml"/><Relationship Id="rId47" Type="http://schemas.openxmlformats.org/officeDocument/2006/relationships/customXml" Target="../ink/ink180.xml"/><Relationship Id="rId68" Type="http://schemas.openxmlformats.org/officeDocument/2006/relationships/image" Target="../media/image566.png"/><Relationship Id="rId89" Type="http://schemas.openxmlformats.org/officeDocument/2006/relationships/customXml" Target="../ink/ink201.xml"/><Relationship Id="rId112" Type="http://schemas.openxmlformats.org/officeDocument/2006/relationships/image" Target="../media/image587.png"/><Relationship Id="rId133" Type="http://schemas.openxmlformats.org/officeDocument/2006/relationships/customXml" Target="../ink/ink223.xml"/><Relationship Id="rId154" Type="http://schemas.openxmlformats.org/officeDocument/2006/relationships/image" Target="../media/image608.png"/><Relationship Id="rId175" Type="http://schemas.openxmlformats.org/officeDocument/2006/relationships/customXml" Target="../ink/ink244.xml"/><Relationship Id="rId196" Type="http://schemas.openxmlformats.org/officeDocument/2006/relationships/image" Target="../media/image629.png"/><Relationship Id="rId200" Type="http://schemas.openxmlformats.org/officeDocument/2006/relationships/image" Target="../media/image631.png"/><Relationship Id="rId16" Type="http://schemas.openxmlformats.org/officeDocument/2006/relationships/image" Target="../media/image540.png"/><Relationship Id="rId221" Type="http://schemas.openxmlformats.org/officeDocument/2006/relationships/customXml" Target="../ink/ink267.xml"/><Relationship Id="rId242" Type="http://schemas.openxmlformats.org/officeDocument/2006/relationships/image" Target="../media/image16110.png"/><Relationship Id="rId37" Type="http://schemas.openxmlformats.org/officeDocument/2006/relationships/customXml" Target="../ink/ink175.xml"/><Relationship Id="rId58" Type="http://schemas.openxmlformats.org/officeDocument/2006/relationships/image" Target="../media/image561.png"/><Relationship Id="rId79" Type="http://schemas.openxmlformats.org/officeDocument/2006/relationships/customXml" Target="../ink/ink196.xml"/><Relationship Id="rId102" Type="http://schemas.openxmlformats.org/officeDocument/2006/relationships/image" Target="../media/image582.png"/><Relationship Id="rId123" Type="http://schemas.openxmlformats.org/officeDocument/2006/relationships/customXml" Target="../ink/ink218.xml"/><Relationship Id="rId144" Type="http://schemas.openxmlformats.org/officeDocument/2006/relationships/image" Target="../media/image603.png"/><Relationship Id="rId90" Type="http://schemas.openxmlformats.org/officeDocument/2006/relationships/image" Target="../media/image576.png"/><Relationship Id="rId165" Type="http://schemas.openxmlformats.org/officeDocument/2006/relationships/customXml" Target="../ink/ink239.xml"/><Relationship Id="rId186" Type="http://schemas.openxmlformats.org/officeDocument/2006/relationships/image" Target="../media/image624.png"/><Relationship Id="rId211" Type="http://schemas.openxmlformats.org/officeDocument/2006/relationships/customXml" Target="../ink/ink262.xml"/><Relationship Id="rId232" Type="http://schemas.openxmlformats.org/officeDocument/2006/relationships/image" Target="../media/image647.png"/><Relationship Id="rId27" Type="http://schemas.openxmlformats.org/officeDocument/2006/relationships/customXml" Target="../ink/ink170.xml"/><Relationship Id="rId48" Type="http://schemas.openxmlformats.org/officeDocument/2006/relationships/image" Target="../media/image556.png"/><Relationship Id="rId69" Type="http://schemas.openxmlformats.org/officeDocument/2006/relationships/customXml" Target="../ink/ink191.xml"/><Relationship Id="rId113" Type="http://schemas.openxmlformats.org/officeDocument/2006/relationships/customXml" Target="../ink/ink213.xml"/><Relationship Id="rId134" Type="http://schemas.openxmlformats.org/officeDocument/2006/relationships/image" Target="../media/image598.png"/><Relationship Id="rId80" Type="http://schemas.openxmlformats.org/officeDocument/2006/relationships/image" Target="../media/image572.png"/><Relationship Id="rId155" Type="http://schemas.openxmlformats.org/officeDocument/2006/relationships/customXml" Target="../ink/ink234.xml"/><Relationship Id="rId176" Type="http://schemas.openxmlformats.org/officeDocument/2006/relationships/image" Target="../media/image619.png"/><Relationship Id="rId197" Type="http://schemas.openxmlformats.org/officeDocument/2006/relationships/customXml" Target="../ink/ink255.xml"/><Relationship Id="rId201" Type="http://schemas.openxmlformats.org/officeDocument/2006/relationships/customXml" Target="../ink/ink257.xml"/><Relationship Id="rId222" Type="http://schemas.openxmlformats.org/officeDocument/2006/relationships/image" Target="../media/image642.png"/><Relationship Id="rId243" Type="http://schemas.openxmlformats.org/officeDocument/2006/relationships/customXml" Target="../ink/ink278.xml"/><Relationship Id="rId17" Type="http://schemas.openxmlformats.org/officeDocument/2006/relationships/customXml" Target="../ink/ink165.xml"/><Relationship Id="rId38" Type="http://schemas.openxmlformats.org/officeDocument/2006/relationships/image" Target="../media/image551.png"/><Relationship Id="rId59" Type="http://schemas.openxmlformats.org/officeDocument/2006/relationships/customXml" Target="../ink/ink186.xml"/><Relationship Id="rId103" Type="http://schemas.openxmlformats.org/officeDocument/2006/relationships/customXml" Target="../ink/ink208.xml"/><Relationship Id="rId124" Type="http://schemas.openxmlformats.org/officeDocument/2006/relationships/image" Target="../media/image593.png"/><Relationship Id="rId70" Type="http://schemas.openxmlformats.org/officeDocument/2006/relationships/image" Target="../media/image567.png"/><Relationship Id="rId91" Type="http://schemas.openxmlformats.org/officeDocument/2006/relationships/customXml" Target="../ink/ink202.xml"/><Relationship Id="rId145" Type="http://schemas.openxmlformats.org/officeDocument/2006/relationships/customXml" Target="../ink/ink229.xml"/><Relationship Id="rId166" Type="http://schemas.openxmlformats.org/officeDocument/2006/relationships/image" Target="../media/image614.png"/><Relationship Id="rId187" Type="http://schemas.openxmlformats.org/officeDocument/2006/relationships/customXml" Target="../ink/ink250.xml"/><Relationship Id="rId1" Type="http://schemas.openxmlformats.org/officeDocument/2006/relationships/slideLayout" Target="../slideLayouts/slideLayout7.xml"/><Relationship Id="rId212" Type="http://schemas.openxmlformats.org/officeDocument/2006/relationships/image" Target="../media/image637.png"/><Relationship Id="rId233" Type="http://schemas.openxmlformats.org/officeDocument/2006/relationships/customXml" Target="../ink/ink273.xml"/><Relationship Id="rId28" Type="http://schemas.openxmlformats.org/officeDocument/2006/relationships/image" Target="../media/image546.png"/><Relationship Id="rId49" Type="http://schemas.openxmlformats.org/officeDocument/2006/relationships/customXml" Target="../ink/ink181.xml"/><Relationship Id="rId114" Type="http://schemas.openxmlformats.org/officeDocument/2006/relationships/image" Target="../media/image588.png"/><Relationship Id="rId60" Type="http://schemas.openxmlformats.org/officeDocument/2006/relationships/image" Target="../media/image562.png"/><Relationship Id="rId81" Type="http://schemas.openxmlformats.org/officeDocument/2006/relationships/customXml" Target="../ink/ink197.xml"/><Relationship Id="rId135" Type="http://schemas.openxmlformats.org/officeDocument/2006/relationships/customXml" Target="../ink/ink224.xml"/><Relationship Id="rId156" Type="http://schemas.openxmlformats.org/officeDocument/2006/relationships/image" Target="../media/image609.png"/><Relationship Id="rId177" Type="http://schemas.openxmlformats.org/officeDocument/2006/relationships/customXml" Target="../ink/ink245.xml"/><Relationship Id="rId198" Type="http://schemas.openxmlformats.org/officeDocument/2006/relationships/image" Target="../media/image630.png"/><Relationship Id="rId202" Type="http://schemas.openxmlformats.org/officeDocument/2006/relationships/image" Target="../media/image632.png"/><Relationship Id="rId223" Type="http://schemas.openxmlformats.org/officeDocument/2006/relationships/customXml" Target="../ink/ink268.xml"/><Relationship Id="rId244" Type="http://schemas.openxmlformats.org/officeDocument/2006/relationships/image" Target="../media/image162.png"/><Relationship Id="rId18" Type="http://schemas.openxmlformats.org/officeDocument/2006/relationships/image" Target="../media/image541.png"/><Relationship Id="rId39" Type="http://schemas.openxmlformats.org/officeDocument/2006/relationships/customXml" Target="../ink/ink176.xml"/><Relationship Id="rId50" Type="http://schemas.openxmlformats.org/officeDocument/2006/relationships/image" Target="../media/image557.png"/><Relationship Id="rId104" Type="http://schemas.openxmlformats.org/officeDocument/2006/relationships/image" Target="../media/image583.png"/><Relationship Id="rId125" Type="http://schemas.openxmlformats.org/officeDocument/2006/relationships/customXml" Target="../ink/ink219.xml"/><Relationship Id="rId146" Type="http://schemas.openxmlformats.org/officeDocument/2006/relationships/image" Target="../media/image604.png"/><Relationship Id="rId167" Type="http://schemas.openxmlformats.org/officeDocument/2006/relationships/customXml" Target="../ink/ink240.xml"/><Relationship Id="rId188" Type="http://schemas.openxmlformats.org/officeDocument/2006/relationships/image" Target="../media/image625.png"/><Relationship Id="rId71" Type="http://schemas.openxmlformats.org/officeDocument/2006/relationships/customXml" Target="../ink/ink192.xml"/><Relationship Id="rId92" Type="http://schemas.openxmlformats.org/officeDocument/2006/relationships/image" Target="../media/image577.png"/><Relationship Id="rId213" Type="http://schemas.openxmlformats.org/officeDocument/2006/relationships/customXml" Target="../ink/ink263.xml"/><Relationship Id="rId234" Type="http://schemas.openxmlformats.org/officeDocument/2006/relationships/image" Target="../media/image648.png"/><Relationship Id="rId2" Type="http://schemas.openxmlformats.org/officeDocument/2006/relationships/notesSlide" Target="../notesSlides/notesSlide2.xml"/><Relationship Id="rId29" Type="http://schemas.openxmlformats.org/officeDocument/2006/relationships/customXml" Target="../ink/ink171.xml"/><Relationship Id="rId40" Type="http://schemas.openxmlformats.org/officeDocument/2006/relationships/image" Target="../media/image552.png"/><Relationship Id="rId115" Type="http://schemas.openxmlformats.org/officeDocument/2006/relationships/customXml" Target="../ink/ink214.xml"/><Relationship Id="rId136" Type="http://schemas.openxmlformats.org/officeDocument/2006/relationships/image" Target="../media/image599.png"/><Relationship Id="rId157" Type="http://schemas.openxmlformats.org/officeDocument/2006/relationships/customXml" Target="../ink/ink235.xml"/><Relationship Id="rId178" Type="http://schemas.openxmlformats.org/officeDocument/2006/relationships/image" Target="../media/image620.png"/><Relationship Id="rId61" Type="http://schemas.openxmlformats.org/officeDocument/2006/relationships/customXml" Target="../ink/ink187.xml"/><Relationship Id="rId82" Type="http://schemas.openxmlformats.org/officeDocument/2006/relationships/image" Target="../media/image573.png"/><Relationship Id="rId199" Type="http://schemas.openxmlformats.org/officeDocument/2006/relationships/customXml" Target="../ink/ink256.xml"/><Relationship Id="rId203" Type="http://schemas.openxmlformats.org/officeDocument/2006/relationships/customXml" Target="../ink/ink258.xml"/><Relationship Id="rId19" Type="http://schemas.openxmlformats.org/officeDocument/2006/relationships/customXml" Target="../ink/ink166.xml"/><Relationship Id="rId224" Type="http://schemas.openxmlformats.org/officeDocument/2006/relationships/image" Target="../media/image643.png"/><Relationship Id="rId245" Type="http://schemas.openxmlformats.org/officeDocument/2006/relationships/customXml" Target="../ink/ink279.xml"/><Relationship Id="rId30" Type="http://schemas.openxmlformats.org/officeDocument/2006/relationships/image" Target="../media/image547.png"/><Relationship Id="rId105" Type="http://schemas.openxmlformats.org/officeDocument/2006/relationships/customXml" Target="../ink/ink209.xml"/><Relationship Id="rId126" Type="http://schemas.openxmlformats.org/officeDocument/2006/relationships/image" Target="../media/image594.png"/><Relationship Id="rId147" Type="http://schemas.openxmlformats.org/officeDocument/2006/relationships/customXml" Target="../ink/ink230.xml"/><Relationship Id="rId168" Type="http://schemas.openxmlformats.org/officeDocument/2006/relationships/image" Target="../media/image615.png"/><Relationship Id="rId51" Type="http://schemas.openxmlformats.org/officeDocument/2006/relationships/customXml" Target="../ink/ink182.xml"/><Relationship Id="rId72" Type="http://schemas.openxmlformats.org/officeDocument/2006/relationships/image" Target="../media/image568.png"/><Relationship Id="rId93" Type="http://schemas.openxmlformats.org/officeDocument/2006/relationships/customXml" Target="../ink/ink203.xml"/><Relationship Id="rId189" Type="http://schemas.openxmlformats.org/officeDocument/2006/relationships/customXml" Target="../ink/ink251.xml"/><Relationship Id="rId3" Type="http://schemas.openxmlformats.org/officeDocument/2006/relationships/customXml" Target="../ink/ink158.xml"/><Relationship Id="rId214" Type="http://schemas.openxmlformats.org/officeDocument/2006/relationships/image" Target="../media/image638.png"/><Relationship Id="rId235" Type="http://schemas.openxmlformats.org/officeDocument/2006/relationships/customXml" Target="../ink/ink274.xml"/><Relationship Id="rId116" Type="http://schemas.openxmlformats.org/officeDocument/2006/relationships/image" Target="../media/image589.png"/><Relationship Id="rId137" Type="http://schemas.openxmlformats.org/officeDocument/2006/relationships/customXml" Target="../ink/ink225.xml"/><Relationship Id="rId158" Type="http://schemas.openxmlformats.org/officeDocument/2006/relationships/image" Target="../media/image610.png"/><Relationship Id="rId20" Type="http://schemas.openxmlformats.org/officeDocument/2006/relationships/image" Target="../media/image542.png"/><Relationship Id="rId41" Type="http://schemas.openxmlformats.org/officeDocument/2006/relationships/customXml" Target="../ink/ink177.xml"/><Relationship Id="rId62" Type="http://schemas.openxmlformats.org/officeDocument/2006/relationships/image" Target="../media/image563.png"/><Relationship Id="rId83" Type="http://schemas.openxmlformats.org/officeDocument/2006/relationships/customXml" Target="../ink/ink198.xml"/><Relationship Id="rId179" Type="http://schemas.openxmlformats.org/officeDocument/2006/relationships/customXml" Target="../ink/ink246.xml"/><Relationship Id="rId190" Type="http://schemas.openxmlformats.org/officeDocument/2006/relationships/image" Target="../media/image626.png"/><Relationship Id="rId204" Type="http://schemas.openxmlformats.org/officeDocument/2006/relationships/image" Target="../media/image633.png"/><Relationship Id="rId225" Type="http://schemas.openxmlformats.org/officeDocument/2006/relationships/customXml" Target="../ink/ink269.xml"/><Relationship Id="rId246" Type="http://schemas.openxmlformats.org/officeDocument/2006/relationships/image" Target="../media/image163.png"/><Relationship Id="rId106" Type="http://schemas.openxmlformats.org/officeDocument/2006/relationships/image" Target="../media/image584.png"/><Relationship Id="rId127" Type="http://schemas.openxmlformats.org/officeDocument/2006/relationships/customXml" Target="../ink/ink220.xml"/></Relationships>
</file>

<file path=ppt/slides/_rels/slide5.xml.rels><?xml version="1.0" encoding="UTF-8" standalone="yes"?>
<Relationships xmlns="http://schemas.openxmlformats.org/package/2006/relationships"><Relationship Id="rId13" Type="http://schemas.openxmlformats.org/officeDocument/2006/relationships/customXml" Target="../ink/ink285.xml"/><Relationship Id="rId18" Type="http://schemas.openxmlformats.org/officeDocument/2006/relationships/image" Target="../media/image656.png"/><Relationship Id="rId26" Type="http://schemas.openxmlformats.org/officeDocument/2006/relationships/image" Target="../media/image171.png"/><Relationship Id="rId39" Type="http://schemas.openxmlformats.org/officeDocument/2006/relationships/customXml" Target="../ink/ink298.xml"/><Relationship Id="rId21" Type="http://schemas.openxmlformats.org/officeDocument/2006/relationships/customXml" Target="../ink/ink289.xml"/><Relationship Id="rId34" Type="http://schemas.openxmlformats.org/officeDocument/2006/relationships/image" Target="../media/image663.png"/><Relationship Id="rId42" Type="http://schemas.openxmlformats.org/officeDocument/2006/relationships/image" Target="../media/image667.png"/><Relationship Id="rId47" Type="http://schemas.openxmlformats.org/officeDocument/2006/relationships/customXml" Target="../ink/ink302.xml"/><Relationship Id="rId50" Type="http://schemas.openxmlformats.org/officeDocument/2006/relationships/image" Target="../media/image671.png"/><Relationship Id="rId7" Type="http://schemas.openxmlformats.org/officeDocument/2006/relationships/customXml" Target="../ink/ink282.xml"/><Relationship Id="rId2" Type="http://schemas.openxmlformats.org/officeDocument/2006/relationships/notesSlide" Target="../notesSlides/notesSlide3.xml"/><Relationship Id="rId16" Type="http://schemas.openxmlformats.org/officeDocument/2006/relationships/image" Target="../media/image655.png"/><Relationship Id="rId29" Type="http://schemas.openxmlformats.org/officeDocument/2006/relationships/customXml" Target="../ink/ink293.xml"/><Relationship Id="rId11" Type="http://schemas.openxmlformats.org/officeDocument/2006/relationships/customXml" Target="../ink/ink284.xml"/><Relationship Id="rId24" Type="http://schemas.openxmlformats.org/officeDocument/2006/relationships/image" Target="../media/image659.png"/><Relationship Id="rId32" Type="http://schemas.openxmlformats.org/officeDocument/2006/relationships/image" Target="../media/image662.png"/><Relationship Id="rId37" Type="http://schemas.openxmlformats.org/officeDocument/2006/relationships/customXml" Target="../ink/ink297.xml"/><Relationship Id="rId40" Type="http://schemas.openxmlformats.org/officeDocument/2006/relationships/image" Target="../media/image666.png"/><Relationship Id="rId45" Type="http://schemas.openxmlformats.org/officeDocument/2006/relationships/customXml" Target="../ink/ink301.xml"/><Relationship Id="rId53" Type="http://schemas.openxmlformats.org/officeDocument/2006/relationships/customXml" Target="../ink/ink305.xml"/><Relationship Id="rId5" Type="http://schemas.openxmlformats.org/officeDocument/2006/relationships/customXml" Target="../ink/ink281.xml"/><Relationship Id="rId10" Type="http://schemas.openxmlformats.org/officeDocument/2006/relationships/image" Target="../media/image652.png"/><Relationship Id="rId19" Type="http://schemas.openxmlformats.org/officeDocument/2006/relationships/customXml" Target="../ink/ink288.xml"/><Relationship Id="rId31" Type="http://schemas.openxmlformats.org/officeDocument/2006/relationships/customXml" Target="../ink/ink294.xml"/><Relationship Id="rId44" Type="http://schemas.openxmlformats.org/officeDocument/2006/relationships/image" Target="../media/image668.png"/><Relationship Id="rId52" Type="http://schemas.openxmlformats.org/officeDocument/2006/relationships/image" Target="../media/image672.png"/><Relationship Id="rId4" Type="http://schemas.openxmlformats.org/officeDocument/2006/relationships/image" Target="../media/image649.png"/><Relationship Id="rId9" Type="http://schemas.openxmlformats.org/officeDocument/2006/relationships/customXml" Target="../ink/ink283.xml"/><Relationship Id="rId14" Type="http://schemas.openxmlformats.org/officeDocument/2006/relationships/image" Target="../media/image654.png"/><Relationship Id="rId22" Type="http://schemas.openxmlformats.org/officeDocument/2006/relationships/image" Target="../media/image658.png"/><Relationship Id="rId27" Type="http://schemas.openxmlformats.org/officeDocument/2006/relationships/customXml" Target="../ink/ink292.xml"/><Relationship Id="rId30" Type="http://schemas.openxmlformats.org/officeDocument/2006/relationships/image" Target="../media/image661.png"/><Relationship Id="rId35" Type="http://schemas.openxmlformats.org/officeDocument/2006/relationships/customXml" Target="../ink/ink296.xml"/><Relationship Id="rId43" Type="http://schemas.openxmlformats.org/officeDocument/2006/relationships/customXml" Target="../ink/ink300.xml"/><Relationship Id="rId48" Type="http://schemas.openxmlformats.org/officeDocument/2006/relationships/image" Target="../media/image670.png"/><Relationship Id="rId8" Type="http://schemas.openxmlformats.org/officeDocument/2006/relationships/image" Target="../media/image651.png"/><Relationship Id="rId51" Type="http://schemas.openxmlformats.org/officeDocument/2006/relationships/customXml" Target="../ink/ink304.xml"/><Relationship Id="rId3" Type="http://schemas.openxmlformats.org/officeDocument/2006/relationships/customXml" Target="../ink/ink280.xml"/><Relationship Id="rId12" Type="http://schemas.openxmlformats.org/officeDocument/2006/relationships/image" Target="../media/image653.png"/><Relationship Id="rId17" Type="http://schemas.openxmlformats.org/officeDocument/2006/relationships/customXml" Target="../ink/ink287.xml"/><Relationship Id="rId25" Type="http://schemas.openxmlformats.org/officeDocument/2006/relationships/customXml" Target="../ink/ink291.xml"/><Relationship Id="rId33" Type="http://schemas.openxmlformats.org/officeDocument/2006/relationships/customXml" Target="../ink/ink295.xml"/><Relationship Id="rId38" Type="http://schemas.openxmlformats.org/officeDocument/2006/relationships/image" Target="../media/image665.png"/><Relationship Id="rId46" Type="http://schemas.openxmlformats.org/officeDocument/2006/relationships/image" Target="../media/image669.png"/><Relationship Id="rId20" Type="http://schemas.openxmlformats.org/officeDocument/2006/relationships/image" Target="../media/image657.png"/><Relationship Id="rId41" Type="http://schemas.openxmlformats.org/officeDocument/2006/relationships/customXml" Target="../ink/ink299.xml"/><Relationship Id="rId54" Type="http://schemas.openxmlformats.org/officeDocument/2006/relationships/image" Target="../media/image673.png"/><Relationship Id="rId1" Type="http://schemas.openxmlformats.org/officeDocument/2006/relationships/slideLayout" Target="../slideLayouts/slideLayout7.xml"/><Relationship Id="rId6" Type="http://schemas.openxmlformats.org/officeDocument/2006/relationships/image" Target="../media/image650.png"/><Relationship Id="rId15" Type="http://schemas.openxmlformats.org/officeDocument/2006/relationships/customXml" Target="../ink/ink286.xml"/><Relationship Id="rId23" Type="http://schemas.openxmlformats.org/officeDocument/2006/relationships/customXml" Target="../ink/ink290.xml"/><Relationship Id="rId28" Type="http://schemas.openxmlformats.org/officeDocument/2006/relationships/image" Target="../media/image660.png"/><Relationship Id="rId36" Type="http://schemas.openxmlformats.org/officeDocument/2006/relationships/image" Target="../media/image664.png"/><Relationship Id="rId49" Type="http://schemas.openxmlformats.org/officeDocument/2006/relationships/customXml" Target="../ink/ink303.xml"/></Relationships>
</file>

<file path=ppt/slides/_rels/slide6.xml.rels><?xml version="1.0" encoding="UTF-8" standalone="yes"?>
<Relationships xmlns="http://schemas.openxmlformats.org/package/2006/relationships"><Relationship Id="rId21" Type="http://schemas.openxmlformats.org/officeDocument/2006/relationships/image" Target="../media/image683.png"/><Relationship Id="rId170" Type="http://schemas.openxmlformats.org/officeDocument/2006/relationships/customXml" Target="../ink/ink390.xml"/><Relationship Id="rId268" Type="http://schemas.openxmlformats.org/officeDocument/2006/relationships/customXml" Target="../ink/ink439.xml"/><Relationship Id="rId475" Type="http://schemas.openxmlformats.org/officeDocument/2006/relationships/customXml" Target="../ink/ink543.xml"/><Relationship Id="rId682" Type="http://schemas.openxmlformats.org/officeDocument/2006/relationships/customXml" Target="../ink/ink648.xml"/><Relationship Id="rId128" Type="http://schemas.openxmlformats.org/officeDocument/2006/relationships/customXml" Target="../ink/ink369.xml"/><Relationship Id="rId335" Type="http://schemas.openxmlformats.org/officeDocument/2006/relationships/image" Target="../media/image840.png"/><Relationship Id="rId542" Type="http://schemas.openxmlformats.org/officeDocument/2006/relationships/customXml" Target="../ink/ink577.xml"/><Relationship Id="rId987" Type="http://schemas.openxmlformats.org/officeDocument/2006/relationships/image" Target="../media/image1159.png"/><Relationship Id="rId402" Type="http://schemas.openxmlformats.org/officeDocument/2006/relationships/customXml" Target="../ink/ink506.xml"/><Relationship Id="rId847" Type="http://schemas.openxmlformats.org/officeDocument/2006/relationships/image" Target="../media/image1091.png"/><Relationship Id="rId1032" Type="http://schemas.openxmlformats.org/officeDocument/2006/relationships/image" Target="../media/image1181.png"/><Relationship Id="rId707" Type="http://schemas.openxmlformats.org/officeDocument/2006/relationships/image" Target="../media/image1022.png"/><Relationship Id="rId914" Type="http://schemas.openxmlformats.org/officeDocument/2006/relationships/customXml" Target="../ink/ink766.xml"/><Relationship Id="rId43" Type="http://schemas.openxmlformats.org/officeDocument/2006/relationships/image" Target="../media/image694.png"/><Relationship Id="rId139" Type="http://schemas.openxmlformats.org/officeDocument/2006/relationships/image" Target="../media/image742.png"/><Relationship Id="rId346" Type="http://schemas.openxmlformats.org/officeDocument/2006/relationships/customXml" Target="../ink/ink478.xml"/><Relationship Id="rId553" Type="http://schemas.openxmlformats.org/officeDocument/2006/relationships/customXml" Target="../ink/ink583.xml"/><Relationship Id="rId760" Type="http://schemas.openxmlformats.org/officeDocument/2006/relationships/customXml" Target="../ink/ink688.xml"/><Relationship Id="rId998" Type="http://schemas.openxmlformats.org/officeDocument/2006/relationships/customXml" Target="../ink/ink809.xml"/><Relationship Id="rId192" Type="http://schemas.openxmlformats.org/officeDocument/2006/relationships/customXml" Target="../ink/ink401.xml"/><Relationship Id="rId206" Type="http://schemas.openxmlformats.org/officeDocument/2006/relationships/customXml" Target="../ink/ink408.xml"/><Relationship Id="rId413" Type="http://schemas.openxmlformats.org/officeDocument/2006/relationships/image" Target="../media/image878.png"/><Relationship Id="rId858" Type="http://schemas.openxmlformats.org/officeDocument/2006/relationships/customXml" Target="../ink/ink738.xml"/><Relationship Id="rId1043" Type="http://schemas.openxmlformats.org/officeDocument/2006/relationships/customXml" Target="../ink/ink832.xml"/><Relationship Id="rId497" Type="http://schemas.openxmlformats.org/officeDocument/2006/relationships/customXml" Target="../ink/ink554.xml"/><Relationship Id="rId620" Type="http://schemas.openxmlformats.org/officeDocument/2006/relationships/customXml" Target="../ink/ink617.xml"/><Relationship Id="rId718" Type="http://schemas.openxmlformats.org/officeDocument/2006/relationships/customXml" Target="../ink/ink667.xml"/><Relationship Id="rId925" Type="http://schemas.openxmlformats.org/officeDocument/2006/relationships/image" Target="../media/image1129.png"/><Relationship Id="rId357" Type="http://schemas.openxmlformats.org/officeDocument/2006/relationships/image" Target="../media/image850.png"/><Relationship Id="rId54" Type="http://schemas.openxmlformats.org/officeDocument/2006/relationships/customXml" Target="../ink/ink332.xml"/><Relationship Id="rId217" Type="http://schemas.openxmlformats.org/officeDocument/2006/relationships/image" Target="../media/image781.png"/><Relationship Id="rId564" Type="http://schemas.openxmlformats.org/officeDocument/2006/relationships/image" Target="../media/image952.png"/><Relationship Id="rId771" Type="http://schemas.openxmlformats.org/officeDocument/2006/relationships/image" Target="../media/image1054.png"/><Relationship Id="rId869" Type="http://schemas.openxmlformats.org/officeDocument/2006/relationships/image" Target="../media/image1102.png"/><Relationship Id="rId424" Type="http://schemas.openxmlformats.org/officeDocument/2006/relationships/image" Target="../media/image883.png"/><Relationship Id="rId631" Type="http://schemas.openxmlformats.org/officeDocument/2006/relationships/image" Target="../media/image985.png"/><Relationship Id="rId729" Type="http://schemas.openxmlformats.org/officeDocument/2006/relationships/image" Target="../media/image1033.png"/><Relationship Id="rId270" Type="http://schemas.openxmlformats.org/officeDocument/2006/relationships/customXml" Target="../ink/ink440.xml"/><Relationship Id="rId936" Type="http://schemas.openxmlformats.org/officeDocument/2006/relationships/image" Target="../media/image1134.png"/><Relationship Id="rId65" Type="http://schemas.openxmlformats.org/officeDocument/2006/relationships/image" Target="../media/image705.png"/><Relationship Id="rId130" Type="http://schemas.openxmlformats.org/officeDocument/2006/relationships/customXml" Target="../ink/ink370.xml"/><Relationship Id="rId368" Type="http://schemas.openxmlformats.org/officeDocument/2006/relationships/customXml" Target="../ink/ink489.xml"/><Relationship Id="rId575" Type="http://schemas.openxmlformats.org/officeDocument/2006/relationships/customXml" Target="../ink/ink594.xml"/><Relationship Id="rId782" Type="http://schemas.openxmlformats.org/officeDocument/2006/relationships/customXml" Target="../ink/ink699.xml"/><Relationship Id="rId228" Type="http://schemas.openxmlformats.org/officeDocument/2006/relationships/customXml" Target="../ink/ink419.xml"/><Relationship Id="rId435" Type="http://schemas.openxmlformats.org/officeDocument/2006/relationships/customXml" Target="../ink/ink523.xml"/><Relationship Id="rId642" Type="http://schemas.openxmlformats.org/officeDocument/2006/relationships/customXml" Target="../ink/ink628.xml"/><Relationship Id="rId281" Type="http://schemas.openxmlformats.org/officeDocument/2006/relationships/image" Target="../media/image813.png"/><Relationship Id="rId502" Type="http://schemas.openxmlformats.org/officeDocument/2006/relationships/image" Target="../media/image922.png"/><Relationship Id="rId947" Type="http://schemas.openxmlformats.org/officeDocument/2006/relationships/customXml" Target="../ink/ink783.xml"/><Relationship Id="rId76" Type="http://schemas.openxmlformats.org/officeDocument/2006/relationships/customXml" Target="../ink/ink343.xml"/><Relationship Id="rId141" Type="http://schemas.openxmlformats.org/officeDocument/2006/relationships/image" Target="../media/image743.png"/><Relationship Id="rId379" Type="http://schemas.openxmlformats.org/officeDocument/2006/relationships/image" Target="../media/image861.png"/><Relationship Id="rId586" Type="http://schemas.openxmlformats.org/officeDocument/2006/relationships/image" Target="../media/image963.png"/><Relationship Id="rId793" Type="http://schemas.openxmlformats.org/officeDocument/2006/relationships/image" Target="../media/image1065.png"/><Relationship Id="rId807" Type="http://schemas.openxmlformats.org/officeDocument/2006/relationships/customXml" Target="../ink/ink712.xml"/><Relationship Id="rId7" Type="http://schemas.openxmlformats.org/officeDocument/2006/relationships/image" Target="../media/image676.png"/><Relationship Id="rId239" Type="http://schemas.openxmlformats.org/officeDocument/2006/relationships/image" Target="../media/image792.png"/><Relationship Id="rId446" Type="http://schemas.openxmlformats.org/officeDocument/2006/relationships/image" Target="../media/image894.png"/><Relationship Id="rId653" Type="http://schemas.openxmlformats.org/officeDocument/2006/relationships/image" Target="../media/image996.png"/><Relationship Id="rId292" Type="http://schemas.openxmlformats.org/officeDocument/2006/relationships/customXml" Target="../ink/ink451.xml"/><Relationship Id="rId306" Type="http://schemas.openxmlformats.org/officeDocument/2006/relationships/customXml" Target="../ink/ink458.xml"/><Relationship Id="rId860" Type="http://schemas.openxmlformats.org/officeDocument/2006/relationships/customXml" Target="../ink/ink739.xml"/><Relationship Id="rId958" Type="http://schemas.openxmlformats.org/officeDocument/2006/relationships/customXml" Target="../ink/ink789.xml"/><Relationship Id="rId87" Type="http://schemas.openxmlformats.org/officeDocument/2006/relationships/image" Target="../media/image716.png"/><Relationship Id="rId513" Type="http://schemas.openxmlformats.org/officeDocument/2006/relationships/customXml" Target="../ink/ink562.xml"/><Relationship Id="rId597" Type="http://schemas.openxmlformats.org/officeDocument/2006/relationships/customXml" Target="../ink/ink605.xml"/><Relationship Id="rId720" Type="http://schemas.openxmlformats.org/officeDocument/2006/relationships/customXml" Target="../ink/ink668.xml"/><Relationship Id="rId818" Type="http://schemas.openxmlformats.org/officeDocument/2006/relationships/image" Target="../media/image1077.png"/><Relationship Id="rId152" Type="http://schemas.openxmlformats.org/officeDocument/2006/relationships/customXml" Target="../ink/ink381.xml"/><Relationship Id="rId457" Type="http://schemas.openxmlformats.org/officeDocument/2006/relationships/customXml" Target="../ink/ink534.xml"/><Relationship Id="rId1003" Type="http://schemas.openxmlformats.org/officeDocument/2006/relationships/image" Target="../media/image1167.png"/><Relationship Id="rId664" Type="http://schemas.openxmlformats.org/officeDocument/2006/relationships/customXml" Target="../ink/ink639.xml"/><Relationship Id="rId871" Type="http://schemas.openxmlformats.org/officeDocument/2006/relationships/image" Target="../media/image1103.png"/><Relationship Id="rId969" Type="http://schemas.openxmlformats.org/officeDocument/2006/relationships/image" Target="../media/image1150.png"/><Relationship Id="rId14" Type="http://schemas.openxmlformats.org/officeDocument/2006/relationships/customXml" Target="../ink/ink312.xml"/><Relationship Id="rId317" Type="http://schemas.openxmlformats.org/officeDocument/2006/relationships/image" Target="../media/image831.png"/><Relationship Id="rId524" Type="http://schemas.openxmlformats.org/officeDocument/2006/relationships/customXml" Target="../ink/ink568.xml"/><Relationship Id="rId731" Type="http://schemas.openxmlformats.org/officeDocument/2006/relationships/image" Target="../media/image1034.png"/><Relationship Id="rId98" Type="http://schemas.openxmlformats.org/officeDocument/2006/relationships/customXml" Target="../ink/ink354.xml"/><Relationship Id="rId163" Type="http://schemas.openxmlformats.org/officeDocument/2006/relationships/image" Target="../media/image754.png"/><Relationship Id="rId370" Type="http://schemas.openxmlformats.org/officeDocument/2006/relationships/customXml" Target="../ink/ink490.xml"/><Relationship Id="rId829" Type="http://schemas.openxmlformats.org/officeDocument/2006/relationships/image" Target="../media/image1082.png"/><Relationship Id="rId1014" Type="http://schemas.openxmlformats.org/officeDocument/2006/relationships/customXml" Target="../ink/ink817.xml"/><Relationship Id="rId230" Type="http://schemas.openxmlformats.org/officeDocument/2006/relationships/customXml" Target="../ink/ink420.xml"/><Relationship Id="rId468" Type="http://schemas.openxmlformats.org/officeDocument/2006/relationships/image" Target="../media/image905.png"/><Relationship Id="rId675" Type="http://schemas.openxmlformats.org/officeDocument/2006/relationships/image" Target="../media/image1007.png"/><Relationship Id="rId882" Type="http://schemas.openxmlformats.org/officeDocument/2006/relationships/customXml" Target="../ink/ink750.xml"/><Relationship Id="rId25" Type="http://schemas.openxmlformats.org/officeDocument/2006/relationships/image" Target="../media/image685.png"/><Relationship Id="rId328" Type="http://schemas.openxmlformats.org/officeDocument/2006/relationships/customXml" Target="../ink/ink469.xml"/><Relationship Id="rId535" Type="http://schemas.openxmlformats.org/officeDocument/2006/relationships/image" Target="../media/image938.png"/><Relationship Id="rId742" Type="http://schemas.openxmlformats.org/officeDocument/2006/relationships/customXml" Target="../ink/ink679.xml"/><Relationship Id="rId174" Type="http://schemas.openxmlformats.org/officeDocument/2006/relationships/customXml" Target="../ink/ink392.xml"/><Relationship Id="rId381" Type="http://schemas.openxmlformats.org/officeDocument/2006/relationships/image" Target="../media/image862.png"/><Relationship Id="rId602" Type="http://schemas.openxmlformats.org/officeDocument/2006/relationships/image" Target="../media/image971.png"/><Relationship Id="rId1025" Type="http://schemas.openxmlformats.org/officeDocument/2006/relationships/image" Target="../media/image1178.png"/><Relationship Id="rId241" Type="http://schemas.openxmlformats.org/officeDocument/2006/relationships/image" Target="../media/image793.png"/><Relationship Id="rId479" Type="http://schemas.openxmlformats.org/officeDocument/2006/relationships/customXml" Target="../ink/ink545.xml"/><Relationship Id="rId686" Type="http://schemas.openxmlformats.org/officeDocument/2006/relationships/customXml" Target="../ink/ink650.xml"/><Relationship Id="rId893" Type="http://schemas.openxmlformats.org/officeDocument/2006/relationships/image" Target="../media/image1114.png"/><Relationship Id="rId907" Type="http://schemas.openxmlformats.org/officeDocument/2006/relationships/image" Target="../media/image1121.png"/><Relationship Id="rId36" Type="http://schemas.openxmlformats.org/officeDocument/2006/relationships/customXml" Target="../ink/ink323.xml"/><Relationship Id="rId339" Type="http://schemas.openxmlformats.org/officeDocument/2006/relationships/image" Target="../media/image842.png"/><Relationship Id="rId546" Type="http://schemas.openxmlformats.org/officeDocument/2006/relationships/customXml" Target="../ink/ink579.xml"/><Relationship Id="rId753" Type="http://schemas.openxmlformats.org/officeDocument/2006/relationships/image" Target="../media/image1045.png"/><Relationship Id="rId101" Type="http://schemas.openxmlformats.org/officeDocument/2006/relationships/image" Target="../media/image723.png"/><Relationship Id="rId185" Type="http://schemas.openxmlformats.org/officeDocument/2006/relationships/image" Target="../media/image765.png"/><Relationship Id="rId406" Type="http://schemas.openxmlformats.org/officeDocument/2006/relationships/customXml" Target="../ink/ink508.xml"/><Relationship Id="rId960" Type="http://schemas.openxmlformats.org/officeDocument/2006/relationships/customXml" Target="../ink/ink790.xml"/><Relationship Id="rId1036" Type="http://schemas.openxmlformats.org/officeDocument/2006/relationships/image" Target="../media/image1183.png"/><Relationship Id="rId392" Type="http://schemas.openxmlformats.org/officeDocument/2006/relationships/customXml" Target="../ink/ink501.xml"/><Relationship Id="rId613" Type="http://schemas.openxmlformats.org/officeDocument/2006/relationships/customXml" Target="../ink/ink613.xml"/><Relationship Id="rId697" Type="http://schemas.openxmlformats.org/officeDocument/2006/relationships/customXml" Target="../ink/ink656.xml"/><Relationship Id="rId820" Type="http://schemas.openxmlformats.org/officeDocument/2006/relationships/image" Target="../media/image1078.png"/><Relationship Id="rId918" Type="http://schemas.openxmlformats.org/officeDocument/2006/relationships/customXml" Target="../ink/ink768.xml"/><Relationship Id="rId252" Type="http://schemas.openxmlformats.org/officeDocument/2006/relationships/customXml" Target="../ink/ink431.xml"/><Relationship Id="rId47" Type="http://schemas.openxmlformats.org/officeDocument/2006/relationships/image" Target="../media/image696.png"/><Relationship Id="rId112" Type="http://schemas.openxmlformats.org/officeDocument/2006/relationships/customXml" Target="../ink/ink361.xml"/><Relationship Id="rId557" Type="http://schemas.openxmlformats.org/officeDocument/2006/relationships/customXml" Target="../ink/ink585.xml"/><Relationship Id="rId764" Type="http://schemas.openxmlformats.org/officeDocument/2006/relationships/customXml" Target="../ink/ink690.xml"/><Relationship Id="rId971" Type="http://schemas.openxmlformats.org/officeDocument/2006/relationships/image" Target="../media/image1151.png"/><Relationship Id="rId196" Type="http://schemas.openxmlformats.org/officeDocument/2006/relationships/customXml" Target="../ink/ink403.xml"/><Relationship Id="rId417" Type="http://schemas.openxmlformats.org/officeDocument/2006/relationships/customXml" Target="../ink/ink514.xml"/><Relationship Id="rId624" Type="http://schemas.openxmlformats.org/officeDocument/2006/relationships/customXml" Target="../ink/ink619.xml"/><Relationship Id="rId831" Type="http://schemas.openxmlformats.org/officeDocument/2006/relationships/image" Target="../media/image1083.png"/><Relationship Id="rId1047" Type="http://schemas.openxmlformats.org/officeDocument/2006/relationships/customXml" Target="../ink/ink834.xml"/><Relationship Id="rId263" Type="http://schemas.openxmlformats.org/officeDocument/2006/relationships/image" Target="../media/image804.png"/><Relationship Id="rId470" Type="http://schemas.openxmlformats.org/officeDocument/2006/relationships/image" Target="../media/image906.png"/><Relationship Id="rId929" Type="http://schemas.openxmlformats.org/officeDocument/2006/relationships/image" Target="../media/image1131.png"/><Relationship Id="rId58" Type="http://schemas.openxmlformats.org/officeDocument/2006/relationships/customXml" Target="../ink/ink334.xml"/><Relationship Id="rId123" Type="http://schemas.openxmlformats.org/officeDocument/2006/relationships/image" Target="../media/image734.png"/><Relationship Id="rId330" Type="http://schemas.openxmlformats.org/officeDocument/2006/relationships/customXml" Target="../ink/ink470.xml"/><Relationship Id="rId568" Type="http://schemas.openxmlformats.org/officeDocument/2006/relationships/image" Target="../media/image954.png"/><Relationship Id="rId775" Type="http://schemas.openxmlformats.org/officeDocument/2006/relationships/image" Target="../media/image1056.png"/><Relationship Id="rId982" Type="http://schemas.openxmlformats.org/officeDocument/2006/relationships/customXml" Target="../ink/ink801.xml"/><Relationship Id="rId428" Type="http://schemas.openxmlformats.org/officeDocument/2006/relationships/image" Target="../media/image885.png"/><Relationship Id="rId635" Type="http://schemas.openxmlformats.org/officeDocument/2006/relationships/image" Target="../media/image987.png"/><Relationship Id="rId842" Type="http://schemas.openxmlformats.org/officeDocument/2006/relationships/customXml" Target="../ink/ink730.xml"/><Relationship Id="rId274" Type="http://schemas.openxmlformats.org/officeDocument/2006/relationships/customXml" Target="../ink/ink442.xml"/><Relationship Id="rId481" Type="http://schemas.openxmlformats.org/officeDocument/2006/relationships/customXml" Target="../ink/ink546.xml"/><Relationship Id="rId702" Type="http://schemas.openxmlformats.org/officeDocument/2006/relationships/customXml" Target="../ink/ink659.xml"/><Relationship Id="rId69" Type="http://schemas.openxmlformats.org/officeDocument/2006/relationships/image" Target="../media/image707.png"/><Relationship Id="rId134" Type="http://schemas.openxmlformats.org/officeDocument/2006/relationships/customXml" Target="../ink/ink372.xml"/><Relationship Id="rId579" Type="http://schemas.openxmlformats.org/officeDocument/2006/relationships/customXml" Target="../ink/ink596.xml"/><Relationship Id="rId786" Type="http://schemas.openxmlformats.org/officeDocument/2006/relationships/customXml" Target="../ink/ink701.xml"/><Relationship Id="rId993" Type="http://schemas.openxmlformats.org/officeDocument/2006/relationships/image" Target="../media/image1162.png"/><Relationship Id="rId341" Type="http://schemas.openxmlformats.org/officeDocument/2006/relationships/image" Target="../media/image843.png"/><Relationship Id="rId439" Type="http://schemas.openxmlformats.org/officeDocument/2006/relationships/customXml" Target="../ink/ink525.xml"/><Relationship Id="rId646" Type="http://schemas.openxmlformats.org/officeDocument/2006/relationships/customXml" Target="../ink/ink630.xml"/><Relationship Id="rId201" Type="http://schemas.openxmlformats.org/officeDocument/2006/relationships/image" Target="../media/image773.png"/><Relationship Id="rId285" Type="http://schemas.openxmlformats.org/officeDocument/2006/relationships/image" Target="../media/image815.png"/><Relationship Id="rId506" Type="http://schemas.openxmlformats.org/officeDocument/2006/relationships/image" Target="../media/image924.png"/><Relationship Id="rId853" Type="http://schemas.openxmlformats.org/officeDocument/2006/relationships/image" Target="../media/image1094.png"/><Relationship Id="rId492" Type="http://schemas.openxmlformats.org/officeDocument/2006/relationships/image" Target="../media/image917.png"/><Relationship Id="rId713" Type="http://schemas.openxmlformats.org/officeDocument/2006/relationships/image" Target="../media/image1025.png"/><Relationship Id="rId797" Type="http://schemas.openxmlformats.org/officeDocument/2006/relationships/customXml" Target="../ink/ink707.xml"/><Relationship Id="rId920" Type="http://schemas.openxmlformats.org/officeDocument/2006/relationships/customXml" Target="../ink/ink769.xml"/><Relationship Id="rId145" Type="http://schemas.openxmlformats.org/officeDocument/2006/relationships/image" Target="../media/image745.png"/><Relationship Id="rId352" Type="http://schemas.openxmlformats.org/officeDocument/2006/relationships/customXml" Target="../ink/ink481.xml"/><Relationship Id="rId212" Type="http://schemas.openxmlformats.org/officeDocument/2006/relationships/customXml" Target="../ink/ink411.xml"/><Relationship Id="rId657" Type="http://schemas.openxmlformats.org/officeDocument/2006/relationships/image" Target="../media/image998.png"/><Relationship Id="rId864" Type="http://schemas.openxmlformats.org/officeDocument/2006/relationships/customXml" Target="../ink/ink741.xml"/><Relationship Id="rId296" Type="http://schemas.openxmlformats.org/officeDocument/2006/relationships/customXml" Target="../ink/ink453.xml"/><Relationship Id="rId517" Type="http://schemas.openxmlformats.org/officeDocument/2006/relationships/customXml" Target="../ink/ink564.xml"/><Relationship Id="rId724" Type="http://schemas.openxmlformats.org/officeDocument/2006/relationships/customXml" Target="../ink/ink670.xml"/><Relationship Id="rId931" Type="http://schemas.openxmlformats.org/officeDocument/2006/relationships/customXml" Target="../ink/ink775.xml"/><Relationship Id="rId60" Type="http://schemas.openxmlformats.org/officeDocument/2006/relationships/customXml" Target="../ink/ink335.xml"/><Relationship Id="rId156" Type="http://schemas.openxmlformats.org/officeDocument/2006/relationships/customXml" Target="../ink/ink383.xml"/><Relationship Id="rId363" Type="http://schemas.openxmlformats.org/officeDocument/2006/relationships/image" Target="../media/image853.png"/><Relationship Id="rId570" Type="http://schemas.openxmlformats.org/officeDocument/2006/relationships/image" Target="../media/image955.png"/><Relationship Id="rId1007" Type="http://schemas.openxmlformats.org/officeDocument/2006/relationships/image" Target="../media/image1169.png"/><Relationship Id="rId223" Type="http://schemas.openxmlformats.org/officeDocument/2006/relationships/image" Target="../media/image784.png"/><Relationship Id="rId430" Type="http://schemas.openxmlformats.org/officeDocument/2006/relationships/image" Target="../media/image886.png"/><Relationship Id="rId668" Type="http://schemas.openxmlformats.org/officeDocument/2006/relationships/customXml" Target="../ink/ink641.xml"/><Relationship Id="rId875" Type="http://schemas.openxmlformats.org/officeDocument/2006/relationships/image" Target="../media/image1105.png"/><Relationship Id="rId18" Type="http://schemas.openxmlformats.org/officeDocument/2006/relationships/customXml" Target="../ink/ink314.xml"/><Relationship Id="rId528" Type="http://schemas.openxmlformats.org/officeDocument/2006/relationships/customXml" Target="../ink/ink570.xml"/><Relationship Id="rId735" Type="http://schemas.openxmlformats.org/officeDocument/2006/relationships/image" Target="../media/image1036.png"/><Relationship Id="rId942" Type="http://schemas.openxmlformats.org/officeDocument/2006/relationships/image" Target="../media/image1137.png"/><Relationship Id="rId167" Type="http://schemas.openxmlformats.org/officeDocument/2006/relationships/image" Target="../media/image756.png"/><Relationship Id="rId374" Type="http://schemas.openxmlformats.org/officeDocument/2006/relationships/customXml" Target="../ink/ink492.xml"/><Relationship Id="rId581" Type="http://schemas.openxmlformats.org/officeDocument/2006/relationships/customXml" Target="../ink/ink597.xml"/><Relationship Id="rId1018" Type="http://schemas.openxmlformats.org/officeDocument/2006/relationships/customXml" Target="../ink/ink819.xml"/><Relationship Id="rId71" Type="http://schemas.openxmlformats.org/officeDocument/2006/relationships/image" Target="../media/image708.png"/><Relationship Id="rId234" Type="http://schemas.openxmlformats.org/officeDocument/2006/relationships/customXml" Target="../ink/ink422.xml"/><Relationship Id="rId679" Type="http://schemas.openxmlformats.org/officeDocument/2006/relationships/image" Target="../media/image1009.png"/><Relationship Id="rId802" Type="http://schemas.openxmlformats.org/officeDocument/2006/relationships/image" Target="../media/image1069.png"/><Relationship Id="rId886" Type="http://schemas.openxmlformats.org/officeDocument/2006/relationships/customXml" Target="../ink/ink752.xml"/><Relationship Id="rId2" Type="http://schemas.openxmlformats.org/officeDocument/2006/relationships/customXml" Target="../ink/ink306.xml"/><Relationship Id="rId29" Type="http://schemas.openxmlformats.org/officeDocument/2006/relationships/image" Target="../media/image687.png"/><Relationship Id="rId441" Type="http://schemas.openxmlformats.org/officeDocument/2006/relationships/customXml" Target="../ink/ink526.xml"/><Relationship Id="rId539" Type="http://schemas.openxmlformats.org/officeDocument/2006/relationships/image" Target="../media/image940.png"/><Relationship Id="rId746" Type="http://schemas.openxmlformats.org/officeDocument/2006/relationships/customXml" Target="../ink/ink681.xml"/><Relationship Id="rId178" Type="http://schemas.openxmlformats.org/officeDocument/2006/relationships/customXml" Target="../ink/ink394.xml"/><Relationship Id="rId301" Type="http://schemas.openxmlformats.org/officeDocument/2006/relationships/image" Target="../media/image823.png"/><Relationship Id="rId953" Type="http://schemas.openxmlformats.org/officeDocument/2006/relationships/customXml" Target="../ink/ink786.xml"/><Relationship Id="rId1029" Type="http://schemas.openxmlformats.org/officeDocument/2006/relationships/image" Target="../media/image1180.png"/><Relationship Id="rId82" Type="http://schemas.openxmlformats.org/officeDocument/2006/relationships/customXml" Target="../ink/ink346.xml"/><Relationship Id="rId385" Type="http://schemas.openxmlformats.org/officeDocument/2006/relationships/image" Target="../media/image864.png"/><Relationship Id="rId592" Type="http://schemas.openxmlformats.org/officeDocument/2006/relationships/image" Target="../media/image966.png"/><Relationship Id="rId606" Type="http://schemas.openxmlformats.org/officeDocument/2006/relationships/image" Target="../media/image973.png"/><Relationship Id="rId813" Type="http://schemas.openxmlformats.org/officeDocument/2006/relationships/customXml" Target="../ink/ink715.xml"/><Relationship Id="rId245" Type="http://schemas.openxmlformats.org/officeDocument/2006/relationships/image" Target="../media/image795.png"/><Relationship Id="rId452" Type="http://schemas.openxmlformats.org/officeDocument/2006/relationships/image" Target="../media/image897.png"/><Relationship Id="rId897" Type="http://schemas.openxmlformats.org/officeDocument/2006/relationships/image" Target="../media/image1116.png"/><Relationship Id="rId105" Type="http://schemas.openxmlformats.org/officeDocument/2006/relationships/image" Target="../media/image725.png"/><Relationship Id="rId312" Type="http://schemas.openxmlformats.org/officeDocument/2006/relationships/customXml" Target="../ink/ink461.xml"/><Relationship Id="rId757" Type="http://schemas.openxmlformats.org/officeDocument/2006/relationships/image" Target="../media/image1047.png"/><Relationship Id="rId964" Type="http://schemas.openxmlformats.org/officeDocument/2006/relationships/customXml" Target="../ink/ink792.xml"/><Relationship Id="rId93" Type="http://schemas.openxmlformats.org/officeDocument/2006/relationships/image" Target="../media/image719.png"/><Relationship Id="rId189" Type="http://schemas.openxmlformats.org/officeDocument/2006/relationships/image" Target="../media/image767.png"/><Relationship Id="rId396" Type="http://schemas.openxmlformats.org/officeDocument/2006/relationships/customXml" Target="../ink/ink503.xml"/><Relationship Id="rId617" Type="http://schemas.openxmlformats.org/officeDocument/2006/relationships/customXml" Target="../ink/ink615.xml"/><Relationship Id="rId824" Type="http://schemas.openxmlformats.org/officeDocument/2006/relationships/image" Target="../media/image1080.png"/><Relationship Id="rId256" Type="http://schemas.openxmlformats.org/officeDocument/2006/relationships/customXml" Target="../ink/ink433.xml"/><Relationship Id="rId463" Type="http://schemas.openxmlformats.org/officeDocument/2006/relationships/customXml" Target="../ink/ink537.xml"/><Relationship Id="rId670" Type="http://schemas.openxmlformats.org/officeDocument/2006/relationships/customXml" Target="../ink/ink642.xml"/><Relationship Id="rId116" Type="http://schemas.openxmlformats.org/officeDocument/2006/relationships/customXml" Target="../ink/ink363.xml"/><Relationship Id="rId323" Type="http://schemas.openxmlformats.org/officeDocument/2006/relationships/image" Target="../media/image834.png"/><Relationship Id="rId530" Type="http://schemas.openxmlformats.org/officeDocument/2006/relationships/customXml" Target="../ink/ink571.xml"/><Relationship Id="rId768" Type="http://schemas.openxmlformats.org/officeDocument/2006/relationships/customXml" Target="../ink/ink692.xml"/><Relationship Id="rId975" Type="http://schemas.openxmlformats.org/officeDocument/2006/relationships/image" Target="../media/image1153.png"/><Relationship Id="rId20" Type="http://schemas.openxmlformats.org/officeDocument/2006/relationships/customXml" Target="../ink/ink315.xml"/><Relationship Id="rId628" Type="http://schemas.openxmlformats.org/officeDocument/2006/relationships/customXml" Target="../ink/ink621.xml"/><Relationship Id="rId835" Type="http://schemas.openxmlformats.org/officeDocument/2006/relationships/image" Target="../media/image1085.png"/><Relationship Id="rId267" Type="http://schemas.openxmlformats.org/officeDocument/2006/relationships/image" Target="../media/image806.png"/><Relationship Id="rId474" Type="http://schemas.openxmlformats.org/officeDocument/2006/relationships/image" Target="../media/image908.png"/><Relationship Id="rId1020" Type="http://schemas.openxmlformats.org/officeDocument/2006/relationships/customXml" Target="../ink/ink820.xml"/><Relationship Id="rId127" Type="http://schemas.openxmlformats.org/officeDocument/2006/relationships/image" Target="../media/image736.png"/><Relationship Id="rId681" Type="http://schemas.openxmlformats.org/officeDocument/2006/relationships/image" Target="../media/image1010.png"/><Relationship Id="rId779" Type="http://schemas.openxmlformats.org/officeDocument/2006/relationships/image" Target="../media/image1058.png"/><Relationship Id="rId902" Type="http://schemas.openxmlformats.org/officeDocument/2006/relationships/customXml" Target="../ink/ink760.xml"/><Relationship Id="rId986" Type="http://schemas.openxmlformats.org/officeDocument/2006/relationships/customXml" Target="../ink/ink803.xml"/><Relationship Id="rId31" Type="http://schemas.openxmlformats.org/officeDocument/2006/relationships/image" Target="../media/image688.png"/><Relationship Id="rId334" Type="http://schemas.openxmlformats.org/officeDocument/2006/relationships/customXml" Target="../ink/ink472.xml"/><Relationship Id="rId541" Type="http://schemas.openxmlformats.org/officeDocument/2006/relationships/image" Target="../media/image941.png"/><Relationship Id="rId639" Type="http://schemas.openxmlformats.org/officeDocument/2006/relationships/image" Target="../media/image989.png"/><Relationship Id="rId180" Type="http://schemas.openxmlformats.org/officeDocument/2006/relationships/customXml" Target="../ink/ink395.xml"/><Relationship Id="rId278" Type="http://schemas.openxmlformats.org/officeDocument/2006/relationships/customXml" Target="../ink/ink444.xml"/><Relationship Id="rId401" Type="http://schemas.openxmlformats.org/officeDocument/2006/relationships/image" Target="../media/image872.png"/><Relationship Id="rId846" Type="http://schemas.openxmlformats.org/officeDocument/2006/relationships/customXml" Target="../ink/ink732.xml"/><Relationship Id="rId1031" Type="http://schemas.openxmlformats.org/officeDocument/2006/relationships/customXml" Target="../ink/ink826.xml"/><Relationship Id="rId485" Type="http://schemas.openxmlformats.org/officeDocument/2006/relationships/customXml" Target="../ink/ink548.xml"/><Relationship Id="rId692" Type="http://schemas.openxmlformats.org/officeDocument/2006/relationships/customXml" Target="../ink/ink653.xml"/><Relationship Id="rId706" Type="http://schemas.openxmlformats.org/officeDocument/2006/relationships/customXml" Target="../ink/ink661.xml"/><Relationship Id="rId913" Type="http://schemas.openxmlformats.org/officeDocument/2006/relationships/image" Target="../media/image1123.png"/><Relationship Id="rId42" Type="http://schemas.openxmlformats.org/officeDocument/2006/relationships/customXml" Target="../ink/ink326.xml"/><Relationship Id="rId138" Type="http://schemas.openxmlformats.org/officeDocument/2006/relationships/customXml" Target="../ink/ink374.xml"/><Relationship Id="rId345" Type="http://schemas.openxmlformats.org/officeDocument/2006/relationships/image" Target="../media/image845.png"/><Relationship Id="rId552" Type="http://schemas.openxmlformats.org/officeDocument/2006/relationships/customXml" Target="../ink/ink582.xml"/><Relationship Id="rId997" Type="http://schemas.openxmlformats.org/officeDocument/2006/relationships/image" Target="../media/image1164.png"/><Relationship Id="rId191" Type="http://schemas.openxmlformats.org/officeDocument/2006/relationships/image" Target="../media/image768.png"/><Relationship Id="rId205" Type="http://schemas.openxmlformats.org/officeDocument/2006/relationships/image" Target="../media/image775.png"/><Relationship Id="rId412" Type="http://schemas.openxmlformats.org/officeDocument/2006/relationships/customXml" Target="../ink/ink511.xml"/><Relationship Id="rId857" Type="http://schemas.openxmlformats.org/officeDocument/2006/relationships/image" Target="../media/image1096.png"/><Relationship Id="rId1042" Type="http://schemas.openxmlformats.org/officeDocument/2006/relationships/image" Target="../media/image1186.png"/><Relationship Id="rId289" Type="http://schemas.openxmlformats.org/officeDocument/2006/relationships/image" Target="../media/image817.png"/><Relationship Id="rId496" Type="http://schemas.openxmlformats.org/officeDocument/2006/relationships/image" Target="../media/image919.png"/><Relationship Id="rId717" Type="http://schemas.openxmlformats.org/officeDocument/2006/relationships/image" Target="../media/image1027.png"/><Relationship Id="rId924" Type="http://schemas.openxmlformats.org/officeDocument/2006/relationships/customXml" Target="../ink/ink771.xml"/><Relationship Id="rId53" Type="http://schemas.openxmlformats.org/officeDocument/2006/relationships/image" Target="../media/image699.png"/><Relationship Id="rId149" Type="http://schemas.openxmlformats.org/officeDocument/2006/relationships/image" Target="../media/image747.png"/><Relationship Id="rId356" Type="http://schemas.openxmlformats.org/officeDocument/2006/relationships/customXml" Target="../ink/ink483.xml"/><Relationship Id="rId563" Type="http://schemas.openxmlformats.org/officeDocument/2006/relationships/customXml" Target="../ink/ink588.xml"/><Relationship Id="rId770" Type="http://schemas.openxmlformats.org/officeDocument/2006/relationships/customXml" Target="../ink/ink693.xml"/><Relationship Id="rId216" Type="http://schemas.openxmlformats.org/officeDocument/2006/relationships/customXml" Target="../ink/ink413.xml"/><Relationship Id="rId423" Type="http://schemas.openxmlformats.org/officeDocument/2006/relationships/customXml" Target="../ink/ink517.xml"/><Relationship Id="rId868" Type="http://schemas.openxmlformats.org/officeDocument/2006/relationships/customXml" Target="../ink/ink743.xml"/><Relationship Id="rId630" Type="http://schemas.openxmlformats.org/officeDocument/2006/relationships/customXml" Target="../ink/ink622.xml"/><Relationship Id="rId728" Type="http://schemas.openxmlformats.org/officeDocument/2006/relationships/customXml" Target="../ink/ink672.xml"/><Relationship Id="rId935" Type="http://schemas.openxmlformats.org/officeDocument/2006/relationships/customXml" Target="../ink/ink777.xml"/><Relationship Id="rId64" Type="http://schemas.openxmlformats.org/officeDocument/2006/relationships/customXml" Target="../ink/ink337.xml"/><Relationship Id="rId367" Type="http://schemas.openxmlformats.org/officeDocument/2006/relationships/image" Target="../media/image855.png"/><Relationship Id="rId574" Type="http://schemas.openxmlformats.org/officeDocument/2006/relationships/image" Target="../media/image957.png"/><Relationship Id="rId227" Type="http://schemas.openxmlformats.org/officeDocument/2006/relationships/image" Target="../media/image786.png"/><Relationship Id="rId781" Type="http://schemas.openxmlformats.org/officeDocument/2006/relationships/image" Target="../media/image1059.png"/><Relationship Id="rId879" Type="http://schemas.openxmlformats.org/officeDocument/2006/relationships/image" Target="../media/image1107.png"/><Relationship Id="rId434" Type="http://schemas.openxmlformats.org/officeDocument/2006/relationships/image" Target="../media/image888.png"/><Relationship Id="rId641" Type="http://schemas.openxmlformats.org/officeDocument/2006/relationships/image" Target="../media/image990.png"/><Relationship Id="rId739" Type="http://schemas.openxmlformats.org/officeDocument/2006/relationships/image" Target="../media/image1038.png"/><Relationship Id="rId280" Type="http://schemas.openxmlformats.org/officeDocument/2006/relationships/customXml" Target="../ink/ink445.xml"/><Relationship Id="rId501" Type="http://schemas.openxmlformats.org/officeDocument/2006/relationships/customXml" Target="../ink/ink556.xml"/><Relationship Id="rId946" Type="http://schemas.openxmlformats.org/officeDocument/2006/relationships/image" Target="../media/image1139.png"/><Relationship Id="rId75" Type="http://schemas.openxmlformats.org/officeDocument/2006/relationships/image" Target="../media/image710.png"/><Relationship Id="rId140" Type="http://schemas.openxmlformats.org/officeDocument/2006/relationships/customXml" Target="../ink/ink375.xml"/><Relationship Id="rId378" Type="http://schemas.openxmlformats.org/officeDocument/2006/relationships/customXml" Target="../ink/ink494.xml"/><Relationship Id="rId585" Type="http://schemas.openxmlformats.org/officeDocument/2006/relationships/customXml" Target="../ink/ink599.xml"/><Relationship Id="rId792" Type="http://schemas.openxmlformats.org/officeDocument/2006/relationships/customXml" Target="../ink/ink704.xml"/><Relationship Id="rId806" Type="http://schemas.openxmlformats.org/officeDocument/2006/relationships/image" Target="../media/image1071.png"/><Relationship Id="rId6" Type="http://schemas.openxmlformats.org/officeDocument/2006/relationships/customXml" Target="../ink/ink308.xml"/><Relationship Id="rId238" Type="http://schemas.openxmlformats.org/officeDocument/2006/relationships/customXml" Target="../ink/ink424.xml"/><Relationship Id="rId445" Type="http://schemas.openxmlformats.org/officeDocument/2006/relationships/customXml" Target="../ink/ink528.xml"/><Relationship Id="rId652" Type="http://schemas.openxmlformats.org/officeDocument/2006/relationships/customXml" Target="../ink/ink633.xml"/><Relationship Id="rId291" Type="http://schemas.openxmlformats.org/officeDocument/2006/relationships/image" Target="../media/image818.png"/><Relationship Id="rId305" Type="http://schemas.openxmlformats.org/officeDocument/2006/relationships/image" Target="../media/image825.png"/><Relationship Id="rId512" Type="http://schemas.openxmlformats.org/officeDocument/2006/relationships/image" Target="../media/image927.png"/><Relationship Id="rId957" Type="http://schemas.openxmlformats.org/officeDocument/2006/relationships/customXml" Target="../ink/ink788.xml"/><Relationship Id="rId86" Type="http://schemas.openxmlformats.org/officeDocument/2006/relationships/customXml" Target="../ink/ink348.xml"/><Relationship Id="rId151" Type="http://schemas.openxmlformats.org/officeDocument/2006/relationships/image" Target="../media/image748.png"/><Relationship Id="rId389" Type="http://schemas.openxmlformats.org/officeDocument/2006/relationships/image" Target="../media/image866.png"/><Relationship Id="rId596" Type="http://schemas.openxmlformats.org/officeDocument/2006/relationships/image" Target="../media/image968.png"/><Relationship Id="rId817" Type="http://schemas.openxmlformats.org/officeDocument/2006/relationships/customXml" Target="../ink/ink717.xml"/><Relationship Id="rId1002" Type="http://schemas.openxmlformats.org/officeDocument/2006/relationships/customXml" Target="../ink/ink811.xml"/><Relationship Id="rId249" Type="http://schemas.openxmlformats.org/officeDocument/2006/relationships/image" Target="../media/image797.png"/><Relationship Id="rId456" Type="http://schemas.openxmlformats.org/officeDocument/2006/relationships/image" Target="../media/image899.png"/><Relationship Id="rId663" Type="http://schemas.openxmlformats.org/officeDocument/2006/relationships/image" Target="../media/image1001.png"/><Relationship Id="rId870" Type="http://schemas.openxmlformats.org/officeDocument/2006/relationships/customXml" Target="../ink/ink744.xml"/><Relationship Id="rId13" Type="http://schemas.openxmlformats.org/officeDocument/2006/relationships/image" Target="../media/image679.png"/><Relationship Id="rId109" Type="http://schemas.openxmlformats.org/officeDocument/2006/relationships/image" Target="../media/image727.png"/><Relationship Id="rId316" Type="http://schemas.openxmlformats.org/officeDocument/2006/relationships/customXml" Target="../ink/ink463.xml"/><Relationship Id="rId523" Type="http://schemas.openxmlformats.org/officeDocument/2006/relationships/customXml" Target="../ink/ink567.xml"/><Relationship Id="rId968" Type="http://schemas.openxmlformats.org/officeDocument/2006/relationships/customXml" Target="../ink/ink794.xml"/><Relationship Id="rId97" Type="http://schemas.openxmlformats.org/officeDocument/2006/relationships/image" Target="../media/image721.png"/><Relationship Id="rId730" Type="http://schemas.openxmlformats.org/officeDocument/2006/relationships/customXml" Target="../ink/ink673.xml"/><Relationship Id="rId828" Type="http://schemas.openxmlformats.org/officeDocument/2006/relationships/customXml" Target="../ink/ink723.xml"/><Relationship Id="rId1013" Type="http://schemas.openxmlformats.org/officeDocument/2006/relationships/image" Target="../media/image1172.png"/><Relationship Id="rId162" Type="http://schemas.openxmlformats.org/officeDocument/2006/relationships/customXml" Target="../ink/ink386.xml"/><Relationship Id="rId467" Type="http://schemas.openxmlformats.org/officeDocument/2006/relationships/customXml" Target="../ink/ink539.xml"/><Relationship Id="rId674" Type="http://schemas.openxmlformats.org/officeDocument/2006/relationships/customXml" Target="../ink/ink644.xml"/><Relationship Id="rId881" Type="http://schemas.openxmlformats.org/officeDocument/2006/relationships/image" Target="../media/image1108.png"/><Relationship Id="rId979" Type="http://schemas.openxmlformats.org/officeDocument/2006/relationships/image" Target="../media/image1155.png"/><Relationship Id="rId24" Type="http://schemas.openxmlformats.org/officeDocument/2006/relationships/customXml" Target="../ink/ink317.xml"/><Relationship Id="rId327" Type="http://schemas.openxmlformats.org/officeDocument/2006/relationships/image" Target="../media/image836.png"/><Relationship Id="rId534" Type="http://schemas.openxmlformats.org/officeDocument/2006/relationships/customXml" Target="../ink/ink573.xml"/><Relationship Id="rId741" Type="http://schemas.openxmlformats.org/officeDocument/2006/relationships/image" Target="../media/image1039.png"/><Relationship Id="rId839" Type="http://schemas.openxmlformats.org/officeDocument/2006/relationships/image" Target="../media/image1087.png"/><Relationship Id="rId173" Type="http://schemas.openxmlformats.org/officeDocument/2006/relationships/image" Target="../media/image759.png"/><Relationship Id="rId380" Type="http://schemas.openxmlformats.org/officeDocument/2006/relationships/customXml" Target="../ink/ink495.xml"/><Relationship Id="rId601" Type="http://schemas.openxmlformats.org/officeDocument/2006/relationships/customXml" Target="../ink/ink607.xml"/><Relationship Id="rId1024" Type="http://schemas.openxmlformats.org/officeDocument/2006/relationships/customXml" Target="../ink/ink822.xml"/><Relationship Id="rId240" Type="http://schemas.openxmlformats.org/officeDocument/2006/relationships/customXml" Target="../ink/ink425.xml"/><Relationship Id="rId478" Type="http://schemas.openxmlformats.org/officeDocument/2006/relationships/image" Target="../media/image910.png"/><Relationship Id="rId685" Type="http://schemas.openxmlformats.org/officeDocument/2006/relationships/image" Target="../media/image1012.png"/><Relationship Id="rId892" Type="http://schemas.openxmlformats.org/officeDocument/2006/relationships/customXml" Target="../ink/ink755.xml"/><Relationship Id="rId906" Type="http://schemas.openxmlformats.org/officeDocument/2006/relationships/customXml" Target="../ink/ink762.xml"/><Relationship Id="rId35" Type="http://schemas.openxmlformats.org/officeDocument/2006/relationships/image" Target="../media/image690.png"/><Relationship Id="rId100" Type="http://schemas.openxmlformats.org/officeDocument/2006/relationships/customXml" Target="../ink/ink355.xml"/><Relationship Id="rId338" Type="http://schemas.openxmlformats.org/officeDocument/2006/relationships/customXml" Target="../ink/ink474.xml"/><Relationship Id="rId545" Type="http://schemas.openxmlformats.org/officeDocument/2006/relationships/image" Target="../media/image943.png"/><Relationship Id="rId752" Type="http://schemas.openxmlformats.org/officeDocument/2006/relationships/customXml" Target="../ink/ink684.xml"/><Relationship Id="rId184" Type="http://schemas.openxmlformats.org/officeDocument/2006/relationships/customXml" Target="../ink/ink397.xml"/><Relationship Id="rId391" Type="http://schemas.openxmlformats.org/officeDocument/2006/relationships/image" Target="../media/image867.png"/><Relationship Id="rId405" Type="http://schemas.openxmlformats.org/officeDocument/2006/relationships/image" Target="../media/image874.png"/><Relationship Id="rId612" Type="http://schemas.openxmlformats.org/officeDocument/2006/relationships/image" Target="../media/image976.png"/><Relationship Id="rId1035" Type="http://schemas.openxmlformats.org/officeDocument/2006/relationships/customXml" Target="../ink/ink828.xml"/><Relationship Id="rId251" Type="http://schemas.openxmlformats.org/officeDocument/2006/relationships/image" Target="../media/image798.png"/><Relationship Id="rId489" Type="http://schemas.openxmlformats.org/officeDocument/2006/relationships/customXml" Target="../ink/ink550.xml"/><Relationship Id="rId696" Type="http://schemas.openxmlformats.org/officeDocument/2006/relationships/customXml" Target="../ink/ink655.xml"/><Relationship Id="rId917" Type="http://schemas.openxmlformats.org/officeDocument/2006/relationships/image" Target="../media/image1125.png"/><Relationship Id="rId46" Type="http://schemas.openxmlformats.org/officeDocument/2006/relationships/customXml" Target="../ink/ink328.xml"/><Relationship Id="rId349" Type="http://schemas.openxmlformats.org/officeDocument/2006/relationships/image" Target="../media/image847.png"/><Relationship Id="rId556" Type="http://schemas.openxmlformats.org/officeDocument/2006/relationships/image" Target="../media/image948.png"/><Relationship Id="rId763" Type="http://schemas.openxmlformats.org/officeDocument/2006/relationships/image" Target="../media/image1050.png"/><Relationship Id="rId111" Type="http://schemas.openxmlformats.org/officeDocument/2006/relationships/image" Target="../media/image728.png"/><Relationship Id="rId195" Type="http://schemas.openxmlformats.org/officeDocument/2006/relationships/image" Target="../media/image770.png"/><Relationship Id="rId209" Type="http://schemas.openxmlformats.org/officeDocument/2006/relationships/image" Target="../media/image777.png"/><Relationship Id="rId416" Type="http://schemas.openxmlformats.org/officeDocument/2006/relationships/customXml" Target="../ink/ink513.xml"/><Relationship Id="rId970" Type="http://schemas.openxmlformats.org/officeDocument/2006/relationships/customXml" Target="../ink/ink795.xml"/><Relationship Id="rId1046" Type="http://schemas.openxmlformats.org/officeDocument/2006/relationships/image" Target="../media/image164.png"/><Relationship Id="rId623" Type="http://schemas.openxmlformats.org/officeDocument/2006/relationships/image" Target="../media/image981.png"/><Relationship Id="rId830" Type="http://schemas.openxmlformats.org/officeDocument/2006/relationships/customXml" Target="../ink/ink724.xml"/><Relationship Id="rId928" Type="http://schemas.openxmlformats.org/officeDocument/2006/relationships/customXml" Target="../ink/ink773.xml"/><Relationship Id="rId57" Type="http://schemas.openxmlformats.org/officeDocument/2006/relationships/image" Target="../media/image701.png"/><Relationship Id="rId262" Type="http://schemas.openxmlformats.org/officeDocument/2006/relationships/customXml" Target="../ink/ink436.xml"/><Relationship Id="rId567" Type="http://schemas.openxmlformats.org/officeDocument/2006/relationships/customXml" Target="../ink/ink590.xml"/><Relationship Id="rId122" Type="http://schemas.openxmlformats.org/officeDocument/2006/relationships/customXml" Target="../ink/ink366.xml"/><Relationship Id="rId774" Type="http://schemas.openxmlformats.org/officeDocument/2006/relationships/customXml" Target="../ink/ink695.xml"/><Relationship Id="rId981" Type="http://schemas.openxmlformats.org/officeDocument/2006/relationships/image" Target="../media/image1156.png"/><Relationship Id="rId427" Type="http://schemas.openxmlformats.org/officeDocument/2006/relationships/customXml" Target="../ink/ink519.xml"/><Relationship Id="rId634" Type="http://schemas.openxmlformats.org/officeDocument/2006/relationships/customXml" Target="../ink/ink624.xml"/><Relationship Id="rId841" Type="http://schemas.openxmlformats.org/officeDocument/2006/relationships/image" Target="../media/image1088.png"/><Relationship Id="rId273" Type="http://schemas.openxmlformats.org/officeDocument/2006/relationships/image" Target="../media/image809.png"/><Relationship Id="rId480" Type="http://schemas.openxmlformats.org/officeDocument/2006/relationships/image" Target="../media/image911.png"/><Relationship Id="rId701" Type="http://schemas.openxmlformats.org/officeDocument/2006/relationships/customXml" Target="../ink/ink658.xml"/><Relationship Id="rId939" Type="http://schemas.openxmlformats.org/officeDocument/2006/relationships/customXml" Target="../ink/ink779.xml"/><Relationship Id="rId68" Type="http://schemas.openxmlformats.org/officeDocument/2006/relationships/customXml" Target="../ink/ink339.xml"/><Relationship Id="rId133" Type="http://schemas.openxmlformats.org/officeDocument/2006/relationships/image" Target="../media/image739.png"/><Relationship Id="rId340" Type="http://schemas.openxmlformats.org/officeDocument/2006/relationships/customXml" Target="../ink/ink475.xml"/><Relationship Id="rId578" Type="http://schemas.openxmlformats.org/officeDocument/2006/relationships/image" Target="../media/image959.png"/><Relationship Id="rId785" Type="http://schemas.openxmlformats.org/officeDocument/2006/relationships/image" Target="../media/image1061.png"/><Relationship Id="rId992" Type="http://schemas.openxmlformats.org/officeDocument/2006/relationships/customXml" Target="../ink/ink806.xml"/><Relationship Id="rId200" Type="http://schemas.openxmlformats.org/officeDocument/2006/relationships/customXml" Target="../ink/ink405.xml"/><Relationship Id="rId438" Type="http://schemas.openxmlformats.org/officeDocument/2006/relationships/image" Target="../media/image890.png"/><Relationship Id="rId645" Type="http://schemas.openxmlformats.org/officeDocument/2006/relationships/image" Target="../media/image992.png"/><Relationship Id="rId852" Type="http://schemas.openxmlformats.org/officeDocument/2006/relationships/customXml" Target="../ink/ink735.xml"/><Relationship Id="rId284" Type="http://schemas.openxmlformats.org/officeDocument/2006/relationships/customXml" Target="../ink/ink447.xml"/><Relationship Id="rId491" Type="http://schemas.openxmlformats.org/officeDocument/2006/relationships/customXml" Target="../ink/ink551.xml"/><Relationship Id="rId505" Type="http://schemas.openxmlformats.org/officeDocument/2006/relationships/customXml" Target="../ink/ink558.xml"/><Relationship Id="rId712" Type="http://schemas.openxmlformats.org/officeDocument/2006/relationships/customXml" Target="../ink/ink664.xml"/><Relationship Id="rId79" Type="http://schemas.openxmlformats.org/officeDocument/2006/relationships/image" Target="../media/image712.png"/><Relationship Id="rId144" Type="http://schemas.openxmlformats.org/officeDocument/2006/relationships/customXml" Target="../ink/ink377.xml"/><Relationship Id="rId589" Type="http://schemas.openxmlformats.org/officeDocument/2006/relationships/customXml" Target="../ink/ink601.xml"/><Relationship Id="rId796" Type="http://schemas.openxmlformats.org/officeDocument/2006/relationships/image" Target="../media/image1066.png"/><Relationship Id="rId351" Type="http://schemas.openxmlformats.org/officeDocument/2006/relationships/image" Target="../media/image848.png"/><Relationship Id="rId449" Type="http://schemas.openxmlformats.org/officeDocument/2006/relationships/customXml" Target="../ink/ink530.xml"/><Relationship Id="rId656" Type="http://schemas.openxmlformats.org/officeDocument/2006/relationships/customXml" Target="../ink/ink635.xml"/><Relationship Id="rId863" Type="http://schemas.openxmlformats.org/officeDocument/2006/relationships/image" Target="../media/image1099.png"/><Relationship Id="rId211" Type="http://schemas.openxmlformats.org/officeDocument/2006/relationships/image" Target="../media/image778.png"/><Relationship Id="rId295" Type="http://schemas.openxmlformats.org/officeDocument/2006/relationships/image" Target="../media/image820.png"/><Relationship Id="rId309" Type="http://schemas.openxmlformats.org/officeDocument/2006/relationships/image" Target="../media/image827.png"/><Relationship Id="rId516" Type="http://schemas.openxmlformats.org/officeDocument/2006/relationships/image" Target="../media/image929.png"/><Relationship Id="rId723" Type="http://schemas.openxmlformats.org/officeDocument/2006/relationships/image" Target="../media/image1030.png"/><Relationship Id="rId930" Type="http://schemas.openxmlformats.org/officeDocument/2006/relationships/customXml" Target="../ink/ink774.xml"/><Relationship Id="rId1006" Type="http://schemas.openxmlformats.org/officeDocument/2006/relationships/customXml" Target="../ink/ink813.xml"/><Relationship Id="rId155" Type="http://schemas.openxmlformats.org/officeDocument/2006/relationships/image" Target="../media/image750.png"/><Relationship Id="rId362" Type="http://schemas.openxmlformats.org/officeDocument/2006/relationships/customXml" Target="../ink/ink486.xml"/><Relationship Id="rId222" Type="http://schemas.openxmlformats.org/officeDocument/2006/relationships/customXml" Target="../ink/ink416.xml"/><Relationship Id="rId667" Type="http://schemas.openxmlformats.org/officeDocument/2006/relationships/image" Target="../media/image1003.png"/><Relationship Id="rId874" Type="http://schemas.openxmlformats.org/officeDocument/2006/relationships/customXml" Target="../ink/ink746.xml"/><Relationship Id="rId17" Type="http://schemas.openxmlformats.org/officeDocument/2006/relationships/image" Target="../media/image681.png"/><Relationship Id="rId527" Type="http://schemas.openxmlformats.org/officeDocument/2006/relationships/image" Target="../media/image934.png"/><Relationship Id="rId734" Type="http://schemas.openxmlformats.org/officeDocument/2006/relationships/customXml" Target="../ink/ink675.xml"/><Relationship Id="rId941" Type="http://schemas.openxmlformats.org/officeDocument/2006/relationships/customXml" Target="../ink/ink780.xml"/><Relationship Id="rId70" Type="http://schemas.openxmlformats.org/officeDocument/2006/relationships/customXml" Target="../ink/ink340.xml"/><Relationship Id="rId166" Type="http://schemas.openxmlformats.org/officeDocument/2006/relationships/customXml" Target="../ink/ink388.xml"/><Relationship Id="rId373" Type="http://schemas.openxmlformats.org/officeDocument/2006/relationships/image" Target="../media/image858.png"/><Relationship Id="rId580" Type="http://schemas.openxmlformats.org/officeDocument/2006/relationships/image" Target="../media/image960.png"/><Relationship Id="rId801" Type="http://schemas.openxmlformats.org/officeDocument/2006/relationships/customXml" Target="../ink/ink709.xml"/><Relationship Id="rId1017" Type="http://schemas.openxmlformats.org/officeDocument/2006/relationships/image" Target="../media/image1174.png"/><Relationship Id="rId1" Type="http://schemas.openxmlformats.org/officeDocument/2006/relationships/slideLayout" Target="../slideLayouts/slideLayout7.xml"/><Relationship Id="rId233" Type="http://schemas.openxmlformats.org/officeDocument/2006/relationships/image" Target="../media/image789.png"/><Relationship Id="rId440" Type="http://schemas.openxmlformats.org/officeDocument/2006/relationships/image" Target="../media/image891.png"/><Relationship Id="rId678" Type="http://schemas.openxmlformats.org/officeDocument/2006/relationships/customXml" Target="../ink/ink646.xml"/><Relationship Id="rId885" Type="http://schemas.openxmlformats.org/officeDocument/2006/relationships/image" Target="../media/image1110.png"/><Relationship Id="rId28" Type="http://schemas.openxmlformats.org/officeDocument/2006/relationships/customXml" Target="../ink/ink319.xml"/><Relationship Id="rId300" Type="http://schemas.openxmlformats.org/officeDocument/2006/relationships/customXml" Target="../ink/ink455.xml"/><Relationship Id="rId538" Type="http://schemas.openxmlformats.org/officeDocument/2006/relationships/customXml" Target="../ink/ink575.xml"/><Relationship Id="rId745" Type="http://schemas.openxmlformats.org/officeDocument/2006/relationships/image" Target="../media/image1041.png"/><Relationship Id="rId952" Type="http://schemas.openxmlformats.org/officeDocument/2006/relationships/image" Target="../media/image1142.png"/><Relationship Id="rId81" Type="http://schemas.openxmlformats.org/officeDocument/2006/relationships/image" Target="../media/image713.png"/><Relationship Id="rId177" Type="http://schemas.openxmlformats.org/officeDocument/2006/relationships/image" Target="../media/image761.png"/><Relationship Id="rId384" Type="http://schemas.openxmlformats.org/officeDocument/2006/relationships/customXml" Target="../ink/ink497.xml"/><Relationship Id="rId591" Type="http://schemas.openxmlformats.org/officeDocument/2006/relationships/customXml" Target="../ink/ink602.xml"/><Relationship Id="rId605" Type="http://schemas.openxmlformats.org/officeDocument/2006/relationships/customXml" Target="../ink/ink609.xml"/><Relationship Id="rId812" Type="http://schemas.openxmlformats.org/officeDocument/2006/relationships/image" Target="../media/image1074.png"/><Relationship Id="rId1028" Type="http://schemas.openxmlformats.org/officeDocument/2006/relationships/customXml" Target="../ink/ink824.xml"/><Relationship Id="rId244" Type="http://schemas.openxmlformats.org/officeDocument/2006/relationships/customXml" Target="../ink/ink427.xml"/><Relationship Id="rId689" Type="http://schemas.openxmlformats.org/officeDocument/2006/relationships/image" Target="../media/image1014.png"/><Relationship Id="rId896" Type="http://schemas.openxmlformats.org/officeDocument/2006/relationships/customXml" Target="../ink/ink757.xml"/><Relationship Id="rId39" Type="http://schemas.openxmlformats.org/officeDocument/2006/relationships/image" Target="../media/image692.png"/><Relationship Id="rId451" Type="http://schemas.openxmlformats.org/officeDocument/2006/relationships/customXml" Target="../ink/ink531.xml"/><Relationship Id="rId549" Type="http://schemas.openxmlformats.org/officeDocument/2006/relationships/image" Target="../media/image945.png"/><Relationship Id="rId756" Type="http://schemas.openxmlformats.org/officeDocument/2006/relationships/customXml" Target="../ink/ink686.xml"/><Relationship Id="rId104" Type="http://schemas.openxmlformats.org/officeDocument/2006/relationships/customXml" Target="../ink/ink357.xml"/><Relationship Id="rId188" Type="http://schemas.openxmlformats.org/officeDocument/2006/relationships/customXml" Target="../ink/ink399.xml"/><Relationship Id="rId311" Type="http://schemas.openxmlformats.org/officeDocument/2006/relationships/image" Target="../media/image828.png"/><Relationship Id="rId395" Type="http://schemas.openxmlformats.org/officeDocument/2006/relationships/image" Target="../media/image869.png"/><Relationship Id="rId409" Type="http://schemas.openxmlformats.org/officeDocument/2006/relationships/image" Target="../media/image876.png"/><Relationship Id="rId963" Type="http://schemas.openxmlformats.org/officeDocument/2006/relationships/image" Target="../media/image1147.png"/><Relationship Id="rId1039" Type="http://schemas.openxmlformats.org/officeDocument/2006/relationships/customXml" Target="../ink/ink830.xml"/><Relationship Id="rId92" Type="http://schemas.openxmlformats.org/officeDocument/2006/relationships/customXml" Target="../ink/ink351.xml"/><Relationship Id="rId616" Type="http://schemas.openxmlformats.org/officeDocument/2006/relationships/image" Target="../media/image978.png"/><Relationship Id="rId823" Type="http://schemas.openxmlformats.org/officeDocument/2006/relationships/customXml" Target="../ink/ink720.xml"/><Relationship Id="rId255" Type="http://schemas.openxmlformats.org/officeDocument/2006/relationships/image" Target="../media/image800.png"/><Relationship Id="rId462" Type="http://schemas.openxmlformats.org/officeDocument/2006/relationships/image" Target="../media/image902.png"/><Relationship Id="rId115" Type="http://schemas.openxmlformats.org/officeDocument/2006/relationships/image" Target="../media/image730.png"/><Relationship Id="rId322" Type="http://schemas.openxmlformats.org/officeDocument/2006/relationships/customXml" Target="../ink/ink466.xml"/><Relationship Id="rId767" Type="http://schemas.openxmlformats.org/officeDocument/2006/relationships/image" Target="../media/image1052.png"/><Relationship Id="rId974" Type="http://schemas.openxmlformats.org/officeDocument/2006/relationships/customXml" Target="../ink/ink797.xml"/><Relationship Id="rId199" Type="http://schemas.openxmlformats.org/officeDocument/2006/relationships/image" Target="../media/image772.png"/><Relationship Id="rId627" Type="http://schemas.openxmlformats.org/officeDocument/2006/relationships/image" Target="../media/image983.png"/><Relationship Id="rId834" Type="http://schemas.openxmlformats.org/officeDocument/2006/relationships/customXml" Target="../ink/ink726.xml"/><Relationship Id="rId266" Type="http://schemas.openxmlformats.org/officeDocument/2006/relationships/customXml" Target="../ink/ink438.xml"/><Relationship Id="rId473" Type="http://schemas.openxmlformats.org/officeDocument/2006/relationships/customXml" Target="../ink/ink542.xml"/><Relationship Id="rId680" Type="http://schemas.openxmlformats.org/officeDocument/2006/relationships/customXml" Target="../ink/ink647.xml"/><Relationship Id="rId901" Type="http://schemas.openxmlformats.org/officeDocument/2006/relationships/image" Target="../media/image1118.png"/><Relationship Id="rId30" Type="http://schemas.openxmlformats.org/officeDocument/2006/relationships/customXml" Target="../ink/ink320.xml"/><Relationship Id="rId126" Type="http://schemas.openxmlformats.org/officeDocument/2006/relationships/customXml" Target="../ink/ink368.xml"/><Relationship Id="rId333" Type="http://schemas.openxmlformats.org/officeDocument/2006/relationships/image" Target="../media/image839.png"/><Relationship Id="rId540" Type="http://schemas.openxmlformats.org/officeDocument/2006/relationships/customXml" Target="../ink/ink576.xml"/><Relationship Id="rId778" Type="http://schemas.openxmlformats.org/officeDocument/2006/relationships/customXml" Target="../ink/ink697.xml"/><Relationship Id="rId985" Type="http://schemas.openxmlformats.org/officeDocument/2006/relationships/image" Target="../media/image1158.png"/><Relationship Id="rId638" Type="http://schemas.openxmlformats.org/officeDocument/2006/relationships/customXml" Target="../ink/ink626.xml"/><Relationship Id="rId845" Type="http://schemas.openxmlformats.org/officeDocument/2006/relationships/image" Target="../media/image1090.png"/><Relationship Id="rId1030" Type="http://schemas.openxmlformats.org/officeDocument/2006/relationships/customXml" Target="../ink/ink825.xml"/><Relationship Id="rId277" Type="http://schemas.openxmlformats.org/officeDocument/2006/relationships/image" Target="../media/image811.png"/><Relationship Id="rId400" Type="http://schemas.openxmlformats.org/officeDocument/2006/relationships/customXml" Target="../ink/ink505.xml"/><Relationship Id="rId484" Type="http://schemas.openxmlformats.org/officeDocument/2006/relationships/image" Target="../media/image913.png"/><Relationship Id="rId705" Type="http://schemas.openxmlformats.org/officeDocument/2006/relationships/image" Target="../media/image1021.png"/><Relationship Id="rId137" Type="http://schemas.openxmlformats.org/officeDocument/2006/relationships/image" Target="../media/image741.png"/><Relationship Id="rId344" Type="http://schemas.openxmlformats.org/officeDocument/2006/relationships/customXml" Target="../ink/ink477.xml"/><Relationship Id="rId691" Type="http://schemas.openxmlformats.org/officeDocument/2006/relationships/image" Target="../media/image1015.png"/><Relationship Id="rId789" Type="http://schemas.openxmlformats.org/officeDocument/2006/relationships/image" Target="../media/image1063.png"/><Relationship Id="rId912" Type="http://schemas.openxmlformats.org/officeDocument/2006/relationships/customXml" Target="../ink/ink765.xml"/><Relationship Id="rId996" Type="http://schemas.openxmlformats.org/officeDocument/2006/relationships/customXml" Target="../ink/ink808.xml"/><Relationship Id="rId41" Type="http://schemas.openxmlformats.org/officeDocument/2006/relationships/image" Target="../media/image693.png"/><Relationship Id="rId551" Type="http://schemas.openxmlformats.org/officeDocument/2006/relationships/image" Target="../media/image946.png"/><Relationship Id="rId649" Type="http://schemas.openxmlformats.org/officeDocument/2006/relationships/image" Target="../media/image994.png"/><Relationship Id="rId856" Type="http://schemas.openxmlformats.org/officeDocument/2006/relationships/customXml" Target="../ink/ink737.xml"/><Relationship Id="rId190" Type="http://schemas.openxmlformats.org/officeDocument/2006/relationships/customXml" Target="../ink/ink400.xml"/><Relationship Id="rId204" Type="http://schemas.openxmlformats.org/officeDocument/2006/relationships/customXml" Target="../ink/ink407.xml"/><Relationship Id="rId288" Type="http://schemas.openxmlformats.org/officeDocument/2006/relationships/customXml" Target="../ink/ink449.xml"/><Relationship Id="rId411" Type="http://schemas.openxmlformats.org/officeDocument/2006/relationships/image" Target="../media/image877.png"/><Relationship Id="rId509" Type="http://schemas.openxmlformats.org/officeDocument/2006/relationships/customXml" Target="../ink/ink560.xml"/><Relationship Id="rId1041" Type="http://schemas.openxmlformats.org/officeDocument/2006/relationships/customXml" Target="../ink/ink831.xml"/><Relationship Id="rId495" Type="http://schemas.openxmlformats.org/officeDocument/2006/relationships/customXml" Target="../ink/ink553.xml"/><Relationship Id="rId716" Type="http://schemas.openxmlformats.org/officeDocument/2006/relationships/customXml" Target="../ink/ink666.xml"/><Relationship Id="rId923" Type="http://schemas.openxmlformats.org/officeDocument/2006/relationships/image" Target="../media/image1128.png"/><Relationship Id="rId52" Type="http://schemas.openxmlformats.org/officeDocument/2006/relationships/customXml" Target="../ink/ink331.xml"/><Relationship Id="rId148" Type="http://schemas.openxmlformats.org/officeDocument/2006/relationships/customXml" Target="../ink/ink379.xml"/><Relationship Id="rId355" Type="http://schemas.openxmlformats.org/officeDocument/2006/relationships/image" Target="../media/image171.png"/><Relationship Id="rId562" Type="http://schemas.openxmlformats.org/officeDocument/2006/relationships/image" Target="../media/image951.png"/><Relationship Id="rId215" Type="http://schemas.openxmlformats.org/officeDocument/2006/relationships/image" Target="../media/image780.png"/><Relationship Id="rId422" Type="http://schemas.openxmlformats.org/officeDocument/2006/relationships/image" Target="../media/image882.png"/><Relationship Id="rId867" Type="http://schemas.openxmlformats.org/officeDocument/2006/relationships/image" Target="../media/image1101.png"/><Relationship Id="rId299" Type="http://schemas.openxmlformats.org/officeDocument/2006/relationships/image" Target="../media/image822.png"/><Relationship Id="rId727" Type="http://schemas.openxmlformats.org/officeDocument/2006/relationships/image" Target="../media/image1032.png"/><Relationship Id="rId934" Type="http://schemas.openxmlformats.org/officeDocument/2006/relationships/image" Target="../media/image1133.png"/><Relationship Id="rId63" Type="http://schemas.openxmlformats.org/officeDocument/2006/relationships/image" Target="../media/image704.png"/><Relationship Id="rId159" Type="http://schemas.openxmlformats.org/officeDocument/2006/relationships/image" Target="../media/image752.png"/><Relationship Id="rId366" Type="http://schemas.openxmlformats.org/officeDocument/2006/relationships/customXml" Target="../ink/ink488.xml"/><Relationship Id="rId573" Type="http://schemas.openxmlformats.org/officeDocument/2006/relationships/customXml" Target="../ink/ink593.xml"/><Relationship Id="rId780" Type="http://schemas.openxmlformats.org/officeDocument/2006/relationships/customXml" Target="../ink/ink698.xml"/><Relationship Id="rId226" Type="http://schemas.openxmlformats.org/officeDocument/2006/relationships/customXml" Target="../ink/ink418.xml"/><Relationship Id="rId433" Type="http://schemas.openxmlformats.org/officeDocument/2006/relationships/customXml" Target="../ink/ink522.xml"/><Relationship Id="rId878" Type="http://schemas.openxmlformats.org/officeDocument/2006/relationships/customXml" Target="../ink/ink748.xml"/><Relationship Id="rId640" Type="http://schemas.openxmlformats.org/officeDocument/2006/relationships/customXml" Target="../ink/ink627.xml"/><Relationship Id="rId738" Type="http://schemas.openxmlformats.org/officeDocument/2006/relationships/customXml" Target="../ink/ink677.xml"/><Relationship Id="rId945" Type="http://schemas.openxmlformats.org/officeDocument/2006/relationships/customXml" Target="../ink/ink782.xml"/><Relationship Id="rId74" Type="http://schemas.openxmlformats.org/officeDocument/2006/relationships/customXml" Target="../ink/ink342.xml"/><Relationship Id="rId377" Type="http://schemas.openxmlformats.org/officeDocument/2006/relationships/image" Target="../media/image860.png"/><Relationship Id="rId500" Type="http://schemas.openxmlformats.org/officeDocument/2006/relationships/image" Target="../media/image921.png"/><Relationship Id="rId584" Type="http://schemas.openxmlformats.org/officeDocument/2006/relationships/image" Target="../media/image962.png"/><Relationship Id="rId805" Type="http://schemas.openxmlformats.org/officeDocument/2006/relationships/customXml" Target="../ink/ink711.xml"/><Relationship Id="rId5" Type="http://schemas.openxmlformats.org/officeDocument/2006/relationships/image" Target="../media/image675.png"/><Relationship Id="rId237" Type="http://schemas.openxmlformats.org/officeDocument/2006/relationships/image" Target="../media/image791.png"/><Relationship Id="rId791" Type="http://schemas.openxmlformats.org/officeDocument/2006/relationships/image" Target="../media/image1064.png"/><Relationship Id="rId889" Type="http://schemas.openxmlformats.org/officeDocument/2006/relationships/image" Target="../media/image1112.png"/><Relationship Id="rId444" Type="http://schemas.openxmlformats.org/officeDocument/2006/relationships/image" Target="../media/image893.png"/><Relationship Id="rId651" Type="http://schemas.openxmlformats.org/officeDocument/2006/relationships/image" Target="../media/image995.png"/><Relationship Id="rId749" Type="http://schemas.openxmlformats.org/officeDocument/2006/relationships/image" Target="../media/image1043.png"/><Relationship Id="rId290" Type="http://schemas.openxmlformats.org/officeDocument/2006/relationships/customXml" Target="../ink/ink450.xml"/><Relationship Id="rId304" Type="http://schemas.openxmlformats.org/officeDocument/2006/relationships/customXml" Target="../ink/ink457.xml"/><Relationship Id="rId388" Type="http://schemas.openxmlformats.org/officeDocument/2006/relationships/customXml" Target="../ink/ink499.xml"/><Relationship Id="rId511" Type="http://schemas.openxmlformats.org/officeDocument/2006/relationships/customXml" Target="../ink/ink561.xml"/><Relationship Id="rId609" Type="http://schemas.openxmlformats.org/officeDocument/2006/relationships/customXml" Target="../ink/ink611.xml"/><Relationship Id="rId956" Type="http://schemas.openxmlformats.org/officeDocument/2006/relationships/image" Target="../media/image1144.png"/><Relationship Id="rId85" Type="http://schemas.openxmlformats.org/officeDocument/2006/relationships/image" Target="../media/image715.png"/><Relationship Id="rId150" Type="http://schemas.openxmlformats.org/officeDocument/2006/relationships/customXml" Target="../ink/ink380.xml"/><Relationship Id="rId595" Type="http://schemas.openxmlformats.org/officeDocument/2006/relationships/customXml" Target="../ink/ink604.xml"/><Relationship Id="rId816" Type="http://schemas.openxmlformats.org/officeDocument/2006/relationships/image" Target="../media/image1076.png"/><Relationship Id="rId1001" Type="http://schemas.openxmlformats.org/officeDocument/2006/relationships/image" Target="../media/image1166.png"/><Relationship Id="rId248" Type="http://schemas.openxmlformats.org/officeDocument/2006/relationships/customXml" Target="../ink/ink429.xml"/><Relationship Id="rId455" Type="http://schemas.openxmlformats.org/officeDocument/2006/relationships/customXml" Target="../ink/ink533.xml"/><Relationship Id="rId662" Type="http://schemas.openxmlformats.org/officeDocument/2006/relationships/customXml" Target="../ink/ink638.xml"/><Relationship Id="rId12" Type="http://schemas.openxmlformats.org/officeDocument/2006/relationships/customXml" Target="../ink/ink311.xml"/><Relationship Id="rId108" Type="http://schemas.openxmlformats.org/officeDocument/2006/relationships/customXml" Target="../ink/ink359.xml"/><Relationship Id="rId315" Type="http://schemas.openxmlformats.org/officeDocument/2006/relationships/image" Target="../media/image830.png"/><Relationship Id="rId522" Type="http://schemas.openxmlformats.org/officeDocument/2006/relationships/image" Target="../media/image932.png"/><Relationship Id="rId967" Type="http://schemas.openxmlformats.org/officeDocument/2006/relationships/image" Target="../media/image1149.png"/><Relationship Id="rId96" Type="http://schemas.openxmlformats.org/officeDocument/2006/relationships/customXml" Target="../ink/ink353.xml"/><Relationship Id="rId161" Type="http://schemas.openxmlformats.org/officeDocument/2006/relationships/image" Target="../media/image753.png"/><Relationship Id="rId399" Type="http://schemas.openxmlformats.org/officeDocument/2006/relationships/image" Target="../media/image871.png"/><Relationship Id="rId827" Type="http://schemas.openxmlformats.org/officeDocument/2006/relationships/image" Target="../media/image1081.png"/><Relationship Id="rId1012" Type="http://schemas.openxmlformats.org/officeDocument/2006/relationships/customXml" Target="../ink/ink816.xml"/><Relationship Id="rId259" Type="http://schemas.openxmlformats.org/officeDocument/2006/relationships/image" Target="../media/image802.png"/><Relationship Id="rId466" Type="http://schemas.openxmlformats.org/officeDocument/2006/relationships/image" Target="../media/image904.png"/><Relationship Id="rId673" Type="http://schemas.openxmlformats.org/officeDocument/2006/relationships/image" Target="../media/image1006.png"/><Relationship Id="rId880" Type="http://schemas.openxmlformats.org/officeDocument/2006/relationships/customXml" Target="../ink/ink749.xml"/><Relationship Id="rId23" Type="http://schemas.openxmlformats.org/officeDocument/2006/relationships/image" Target="../media/image684.png"/><Relationship Id="rId119" Type="http://schemas.openxmlformats.org/officeDocument/2006/relationships/image" Target="../media/image732.png"/><Relationship Id="rId326" Type="http://schemas.openxmlformats.org/officeDocument/2006/relationships/customXml" Target="../ink/ink468.xml"/><Relationship Id="rId533" Type="http://schemas.openxmlformats.org/officeDocument/2006/relationships/image" Target="../media/image937.png"/><Relationship Id="rId978" Type="http://schemas.openxmlformats.org/officeDocument/2006/relationships/customXml" Target="../ink/ink799.xml"/><Relationship Id="rId740" Type="http://schemas.openxmlformats.org/officeDocument/2006/relationships/customXml" Target="../ink/ink678.xml"/><Relationship Id="rId838" Type="http://schemas.openxmlformats.org/officeDocument/2006/relationships/customXml" Target="../ink/ink728.xml"/><Relationship Id="rId1023" Type="http://schemas.openxmlformats.org/officeDocument/2006/relationships/image" Target="../media/image1177.png"/><Relationship Id="rId172" Type="http://schemas.openxmlformats.org/officeDocument/2006/relationships/customXml" Target="../ink/ink391.xml"/><Relationship Id="rId477" Type="http://schemas.openxmlformats.org/officeDocument/2006/relationships/customXml" Target="../ink/ink544.xml"/><Relationship Id="rId600" Type="http://schemas.openxmlformats.org/officeDocument/2006/relationships/image" Target="../media/image970.png"/><Relationship Id="rId684" Type="http://schemas.openxmlformats.org/officeDocument/2006/relationships/customXml" Target="../ink/ink649.xml"/><Relationship Id="rId337" Type="http://schemas.openxmlformats.org/officeDocument/2006/relationships/image" Target="../media/image841.png"/><Relationship Id="rId891" Type="http://schemas.openxmlformats.org/officeDocument/2006/relationships/image" Target="../media/image1113.png"/><Relationship Id="rId905" Type="http://schemas.openxmlformats.org/officeDocument/2006/relationships/image" Target="../media/image1120.png"/><Relationship Id="rId989" Type="http://schemas.openxmlformats.org/officeDocument/2006/relationships/image" Target="../media/image1160.png"/><Relationship Id="rId34" Type="http://schemas.openxmlformats.org/officeDocument/2006/relationships/customXml" Target="../ink/ink322.xml"/><Relationship Id="rId544" Type="http://schemas.openxmlformats.org/officeDocument/2006/relationships/customXml" Target="../ink/ink578.xml"/><Relationship Id="rId751" Type="http://schemas.openxmlformats.org/officeDocument/2006/relationships/image" Target="../media/image1044.png"/><Relationship Id="rId849" Type="http://schemas.openxmlformats.org/officeDocument/2006/relationships/image" Target="../media/image1092.png"/><Relationship Id="rId183" Type="http://schemas.openxmlformats.org/officeDocument/2006/relationships/image" Target="../media/image764.png"/><Relationship Id="rId390" Type="http://schemas.openxmlformats.org/officeDocument/2006/relationships/customXml" Target="../ink/ink500.xml"/><Relationship Id="rId404" Type="http://schemas.openxmlformats.org/officeDocument/2006/relationships/customXml" Target="../ink/ink507.xml"/><Relationship Id="rId611" Type="http://schemas.openxmlformats.org/officeDocument/2006/relationships/customXml" Target="../ink/ink612.xml"/><Relationship Id="rId1034" Type="http://schemas.openxmlformats.org/officeDocument/2006/relationships/image" Target="../media/image1182.png"/><Relationship Id="rId250" Type="http://schemas.openxmlformats.org/officeDocument/2006/relationships/customXml" Target="../ink/ink430.xml"/><Relationship Id="rId488" Type="http://schemas.openxmlformats.org/officeDocument/2006/relationships/image" Target="../media/image915.png"/><Relationship Id="rId695" Type="http://schemas.openxmlformats.org/officeDocument/2006/relationships/image" Target="../media/image1017.png"/><Relationship Id="rId709" Type="http://schemas.openxmlformats.org/officeDocument/2006/relationships/image" Target="../media/image1023.png"/><Relationship Id="rId916" Type="http://schemas.openxmlformats.org/officeDocument/2006/relationships/customXml" Target="../ink/ink767.xml"/><Relationship Id="rId45" Type="http://schemas.openxmlformats.org/officeDocument/2006/relationships/image" Target="../media/image695.png"/><Relationship Id="rId110" Type="http://schemas.openxmlformats.org/officeDocument/2006/relationships/customXml" Target="../ink/ink360.xml"/><Relationship Id="rId348" Type="http://schemas.openxmlformats.org/officeDocument/2006/relationships/customXml" Target="../ink/ink479.xml"/><Relationship Id="rId555" Type="http://schemas.openxmlformats.org/officeDocument/2006/relationships/customXml" Target="../ink/ink584.xml"/><Relationship Id="rId762" Type="http://schemas.openxmlformats.org/officeDocument/2006/relationships/customXml" Target="../ink/ink689.xml"/><Relationship Id="rId194" Type="http://schemas.openxmlformats.org/officeDocument/2006/relationships/customXml" Target="../ink/ink402.xml"/><Relationship Id="rId208" Type="http://schemas.openxmlformats.org/officeDocument/2006/relationships/customXml" Target="../ink/ink409.xml"/><Relationship Id="rId415" Type="http://schemas.openxmlformats.org/officeDocument/2006/relationships/image" Target="../media/image879.png"/><Relationship Id="rId622" Type="http://schemas.openxmlformats.org/officeDocument/2006/relationships/customXml" Target="../ink/ink618.xml"/><Relationship Id="rId1045" Type="http://schemas.openxmlformats.org/officeDocument/2006/relationships/customXml" Target="../ink/ink833.xml"/><Relationship Id="rId261" Type="http://schemas.openxmlformats.org/officeDocument/2006/relationships/image" Target="../media/image803.png"/><Relationship Id="rId499" Type="http://schemas.openxmlformats.org/officeDocument/2006/relationships/customXml" Target="../ink/ink555.xml"/><Relationship Id="rId927" Type="http://schemas.openxmlformats.org/officeDocument/2006/relationships/image" Target="../media/image1130.png"/><Relationship Id="rId56" Type="http://schemas.openxmlformats.org/officeDocument/2006/relationships/customXml" Target="../ink/ink333.xml"/><Relationship Id="rId359" Type="http://schemas.openxmlformats.org/officeDocument/2006/relationships/image" Target="../media/image851.png"/><Relationship Id="rId566" Type="http://schemas.openxmlformats.org/officeDocument/2006/relationships/image" Target="../media/image953.png"/><Relationship Id="rId773" Type="http://schemas.openxmlformats.org/officeDocument/2006/relationships/image" Target="../media/image1055.png"/><Relationship Id="rId121" Type="http://schemas.openxmlformats.org/officeDocument/2006/relationships/image" Target="../media/image733.png"/><Relationship Id="rId219" Type="http://schemas.openxmlformats.org/officeDocument/2006/relationships/image" Target="../media/image782.png"/><Relationship Id="rId426" Type="http://schemas.openxmlformats.org/officeDocument/2006/relationships/image" Target="../media/image884.png"/><Relationship Id="rId633" Type="http://schemas.openxmlformats.org/officeDocument/2006/relationships/image" Target="../media/image986.png"/><Relationship Id="rId980" Type="http://schemas.openxmlformats.org/officeDocument/2006/relationships/customXml" Target="../ink/ink800.xml"/><Relationship Id="rId840" Type="http://schemas.openxmlformats.org/officeDocument/2006/relationships/customXml" Target="../ink/ink729.xml"/><Relationship Id="rId938" Type="http://schemas.openxmlformats.org/officeDocument/2006/relationships/image" Target="../media/image1135.png"/><Relationship Id="rId67" Type="http://schemas.openxmlformats.org/officeDocument/2006/relationships/image" Target="../media/image706.png"/><Relationship Id="rId272" Type="http://schemas.openxmlformats.org/officeDocument/2006/relationships/customXml" Target="../ink/ink441.xml"/><Relationship Id="rId577" Type="http://schemas.openxmlformats.org/officeDocument/2006/relationships/customXml" Target="../ink/ink595.xml"/><Relationship Id="rId700" Type="http://schemas.openxmlformats.org/officeDocument/2006/relationships/image" Target="../media/image1019.png"/><Relationship Id="rId132" Type="http://schemas.openxmlformats.org/officeDocument/2006/relationships/customXml" Target="../ink/ink371.xml"/><Relationship Id="rId784" Type="http://schemas.openxmlformats.org/officeDocument/2006/relationships/customXml" Target="../ink/ink700.xml"/><Relationship Id="rId991" Type="http://schemas.openxmlformats.org/officeDocument/2006/relationships/image" Target="../media/image1161.png"/><Relationship Id="rId437" Type="http://schemas.openxmlformats.org/officeDocument/2006/relationships/customXml" Target="../ink/ink524.xml"/><Relationship Id="rId644" Type="http://schemas.openxmlformats.org/officeDocument/2006/relationships/customXml" Target="../ink/ink629.xml"/><Relationship Id="rId851" Type="http://schemas.openxmlformats.org/officeDocument/2006/relationships/image" Target="../media/image1093.png"/><Relationship Id="rId283" Type="http://schemas.openxmlformats.org/officeDocument/2006/relationships/image" Target="../media/image814.png"/><Relationship Id="rId490" Type="http://schemas.openxmlformats.org/officeDocument/2006/relationships/image" Target="../media/image916.png"/><Relationship Id="rId504" Type="http://schemas.openxmlformats.org/officeDocument/2006/relationships/image" Target="../media/image923.png"/><Relationship Id="rId711" Type="http://schemas.openxmlformats.org/officeDocument/2006/relationships/image" Target="../media/image1024.png"/><Relationship Id="rId949" Type="http://schemas.openxmlformats.org/officeDocument/2006/relationships/customXml" Target="../ink/ink784.xml"/><Relationship Id="rId78" Type="http://schemas.openxmlformats.org/officeDocument/2006/relationships/customXml" Target="../ink/ink344.xml"/><Relationship Id="rId143" Type="http://schemas.openxmlformats.org/officeDocument/2006/relationships/image" Target="../media/image744.png"/><Relationship Id="rId350" Type="http://schemas.openxmlformats.org/officeDocument/2006/relationships/customXml" Target="../ink/ink480.xml"/><Relationship Id="rId588" Type="http://schemas.openxmlformats.org/officeDocument/2006/relationships/image" Target="../media/image964.png"/><Relationship Id="rId795" Type="http://schemas.openxmlformats.org/officeDocument/2006/relationships/customXml" Target="../ink/ink706.xml"/><Relationship Id="rId809" Type="http://schemas.openxmlformats.org/officeDocument/2006/relationships/customXml" Target="../ink/ink713.xml"/><Relationship Id="rId9" Type="http://schemas.openxmlformats.org/officeDocument/2006/relationships/image" Target="../media/image677.png"/><Relationship Id="rId210" Type="http://schemas.openxmlformats.org/officeDocument/2006/relationships/customXml" Target="../ink/ink410.xml"/><Relationship Id="rId448" Type="http://schemas.openxmlformats.org/officeDocument/2006/relationships/image" Target="../media/image895.png"/><Relationship Id="rId655" Type="http://schemas.openxmlformats.org/officeDocument/2006/relationships/image" Target="../media/image997.png"/><Relationship Id="rId862" Type="http://schemas.openxmlformats.org/officeDocument/2006/relationships/customXml" Target="../ink/ink740.xml"/><Relationship Id="rId294" Type="http://schemas.openxmlformats.org/officeDocument/2006/relationships/customXml" Target="../ink/ink452.xml"/><Relationship Id="rId308" Type="http://schemas.openxmlformats.org/officeDocument/2006/relationships/customXml" Target="../ink/ink459.xml"/><Relationship Id="rId515" Type="http://schemas.openxmlformats.org/officeDocument/2006/relationships/customXml" Target="../ink/ink563.xml"/><Relationship Id="rId722" Type="http://schemas.openxmlformats.org/officeDocument/2006/relationships/customXml" Target="../ink/ink669.xml"/><Relationship Id="rId89" Type="http://schemas.openxmlformats.org/officeDocument/2006/relationships/image" Target="../media/image717.png"/><Relationship Id="rId154" Type="http://schemas.openxmlformats.org/officeDocument/2006/relationships/customXml" Target="../ink/ink382.xml"/><Relationship Id="rId361" Type="http://schemas.openxmlformats.org/officeDocument/2006/relationships/image" Target="../media/image852.png"/><Relationship Id="rId599" Type="http://schemas.openxmlformats.org/officeDocument/2006/relationships/customXml" Target="../ink/ink606.xml"/><Relationship Id="rId1005" Type="http://schemas.openxmlformats.org/officeDocument/2006/relationships/image" Target="../media/image1168.png"/><Relationship Id="rId459" Type="http://schemas.openxmlformats.org/officeDocument/2006/relationships/customXml" Target="../ink/ink535.xml"/><Relationship Id="rId666" Type="http://schemas.openxmlformats.org/officeDocument/2006/relationships/customXml" Target="../ink/ink640.xml"/><Relationship Id="rId873" Type="http://schemas.openxmlformats.org/officeDocument/2006/relationships/image" Target="../media/image1104.png"/><Relationship Id="rId16" Type="http://schemas.openxmlformats.org/officeDocument/2006/relationships/customXml" Target="../ink/ink313.xml"/><Relationship Id="rId221" Type="http://schemas.openxmlformats.org/officeDocument/2006/relationships/image" Target="../media/image783.png"/><Relationship Id="rId319" Type="http://schemas.openxmlformats.org/officeDocument/2006/relationships/image" Target="../media/image832.png"/><Relationship Id="rId526" Type="http://schemas.openxmlformats.org/officeDocument/2006/relationships/customXml" Target="../ink/ink569.xml"/><Relationship Id="rId733" Type="http://schemas.openxmlformats.org/officeDocument/2006/relationships/image" Target="../media/image1035.png"/><Relationship Id="rId940" Type="http://schemas.openxmlformats.org/officeDocument/2006/relationships/image" Target="../media/image1136.png"/><Relationship Id="rId1016" Type="http://schemas.openxmlformats.org/officeDocument/2006/relationships/customXml" Target="../ink/ink818.xml"/><Relationship Id="rId165" Type="http://schemas.openxmlformats.org/officeDocument/2006/relationships/image" Target="../media/image755.png"/><Relationship Id="rId372" Type="http://schemas.openxmlformats.org/officeDocument/2006/relationships/customXml" Target="../ink/ink491.xml"/><Relationship Id="rId677" Type="http://schemas.openxmlformats.org/officeDocument/2006/relationships/image" Target="../media/image1008.png"/><Relationship Id="rId800" Type="http://schemas.openxmlformats.org/officeDocument/2006/relationships/image" Target="../media/image1068.png"/><Relationship Id="rId232" Type="http://schemas.openxmlformats.org/officeDocument/2006/relationships/customXml" Target="../ink/ink421.xml"/><Relationship Id="rId884" Type="http://schemas.openxmlformats.org/officeDocument/2006/relationships/customXml" Target="../ink/ink751.xml"/><Relationship Id="rId27" Type="http://schemas.openxmlformats.org/officeDocument/2006/relationships/image" Target="../media/image686.png"/><Relationship Id="rId537" Type="http://schemas.openxmlformats.org/officeDocument/2006/relationships/image" Target="../media/image939.png"/><Relationship Id="rId744" Type="http://schemas.openxmlformats.org/officeDocument/2006/relationships/customXml" Target="../ink/ink680.xml"/><Relationship Id="rId951" Type="http://schemas.openxmlformats.org/officeDocument/2006/relationships/customXml" Target="../ink/ink785.xml"/><Relationship Id="rId80" Type="http://schemas.openxmlformats.org/officeDocument/2006/relationships/customXml" Target="../ink/ink345.xml"/><Relationship Id="rId176" Type="http://schemas.openxmlformats.org/officeDocument/2006/relationships/customXml" Target="../ink/ink393.xml"/><Relationship Id="rId383" Type="http://schemas.openxmlformats.org/officeDocument/2006/relationships/image" Target="../media/image863.png"/><Relationship Id="rId590" Type="http://schemas.openxmlformats.org/officeDocument/2006/relationships/image" Target="../media/image965.png"/><Relationship Id="rId604" Type="http://schemas.openxmlformats.org/officeDocument/2006/relationships/image" Target="../media/image972.png"/><Relationship Id="rId811" Type="http://schemas.openxmlformats.org/officeDocument/2006/relationships/customXml" Target="../ink/ink714.xml"/><Relationship Id="rId1027" Type="http://schemas.openxmlformats.org/officeDocument/2006/relationships/image" Target="../media/image1179.png"/><Relationship Id="rId243" Type="http://schemas.openxmlformats.org/officeDocument/2006/relationships/image" Target="../media/image794.png"/><Relationship Id="rId450" Type="http://schemas.openxmlformats.org/officeDocument/2006/relationships/image" Target="../media/image896.png"/><Relationship Id="rId688" Type="http://schemas.openxmlformats.org/officeDocument/2006/relationships/customXml" Target="../ink/ink651.xml"/><Relationship Id="rId895" Type="http://schemas.openxmlformats.org/officeDocument/2006/relationships/image" Target="../media/image1115.png"/><Relationship Id="rId909" Type="http://schemas.openxmlformats.org/officeDocument/2006/relationships/image" Target="../media/image1122.png"/><Relationship Id="rId38" Type="http://schemas.openxmlformats.org/officeDocument/2006/relationships/customXml" Target="../ink/ink324.xml"/><Relationship Id="rId103" Type="http://schemas.openxmlformats.org/officeDocument/2006/relationships/image" Target="../media/image724.png"/><Relationship Id="rId310" Type="http://schemas.openxmlformats.org/officeDocument/2006/relationships/customXml" Target="../ink/ink460.xml"/><Relationship Id="rId548" Type="http://schemas.openxmlformats.org/officeDocument/2006/relationships/customXml" Target="../ink/ink580.xml"/><Relationship Id="rId755" Type="http://schemas.openxmlformats.org/officeDocument/2006/relationships/image" Target="../media/image1046.png"/><Relationship Id="rId962" Type="http://schemas.openxmlformats.org/officeDocument/2006/relationships/customXml" Target="../ink/ink791.xml"/><Relationship Id="rId91" Type="http://schemas.openxmlformats.org/officeDocument/2006/relationships/image" Target="../media/image718.png"/><Relationship Id="rId187" Type="http://schemas.openxmlformats.org/officeDocument/2006/relationships/image" Target="../media/image766.png"/><Relationship Id="rId394" Type="http://schemas.openxmlformats.org/officeDocument/2006/relationships/customXml" Target="../ink/ink502.xml"/><Relationship Id="rId408" Type="http://schemas.openxmlformats.org/officeDocument/2006/relationships/customXml" Target="../ink/ink509.xml"/><Relationship Id="rId615" Type="http://schemas.openxmlformats.org/officeDocument/2006/relationships/customXml" Target="../ink/ink614.xml"/><Relationship Id="rId822" Type="http://schemas.openxmlformats.org/officeDocument/2006/relationships/image" Target="../media/image1079.png"/><Relationship Id="rId1038" Type="http://schemas.openxmlformats.org/officeDocument/2006/relationships/image" Target="../media/image1184.png"/><Relationship Id="rId254" Type="http://schemas.openxmlformats.org/officeDocument/2006/relationships/customXml" Target="../ink/ink432.xml"/><Relationship Id="rId699" Type="http://schemas.openxmlformats.org/officeDocument/2006/relationships/customXml" Target="../ink/ink657.xml"/><Relationship Id="rId49" Type="http://schemas.openxmlformats.org/officeDocument/2006/relationships/image" Target="../media/image697.png"/><Relationship Id="rId114" Type="http://schemas.openxmlformats.org/officeDocument/2006/relationships/customXml" Target="../ink/ink362.xml"/><Relationship Id="rId461" Type="http://schemas.openxmlformats.org/officeDocument/2006/relationships/customXml" Target="../ink/ink536.xml"/><Relationship Id="rId559" Type="http://schemas.openxmlformats.org/officeDocument/2006/relationships/customXml" Target="../ink/ink586.xml"/><Relationship Id="rId766" Type="http://schemas.openxmlformats.org/officeDocument/2006/relationships/customXml" Target="../ink/ink691.xml"/><Relationship Id="rId198" Type="http://schemas.openxmlformats.org/officeDocument/2006/relationships/customXml" Target="../ink/ink404.xml"/><Relationship Id="rId321" Type="http://schemas.openxmlformats.org/officeDocument/2006/relationships/image" Target="../media/image833.png"/><Relationship Id="rId419" Type="http://schemas.openxmlformats.org/officeDocument/2006/relationships/customXml" Target="../ink/ink515.xml"/><Relationship Id="rId626" Type="http://schemas.openxmlformats.org/officeDocument/2006/relationships/customXml" Target="../ink/ink620.xml"/><Relationship Id="rId973" Type="http://schemas.openxmlformats.org/officeDocument/2006/relationships/image" Target="../media/image1152.png"/><Relationship Id="rId1049" Type="http://schemas.openxmlformats.org/officeDocument/2006/relationships/customXml" Target="../ink/ink835.xml"/><Relationship Id="rId833" Type="http://schemas.openxmlformats.org/officeDocument/2006/relationships/image" Target="../media/image1084.png"/><Relationship Id="rId265" Type="http://schemas.openxmlformats.org/officeDocument/2006/relationships/image" Target="../media/image805.png"/><Relationship Id="rId472" Type="http://schemas.openxmlformats.org/officeDocument/2006/relationships/image" Target="../media/image907.png"/><Relationship Id="rId900" Type="http://schemas.openxmlformats.org/officeDocument/2006/relationships/customXml" Target="../ink/ink759.xml"/><Relationship Id="rId125" Type="http://schemas.openxmlformats.org/officeDocument/2006/relationships/image" Target="../media/image735.png"/><Relationship Id="rId332" Type="http://schemas.openxmlformats.org/officeDocument/2006/relationships/customXml" Target="../ink/ink471.xml"/><Relationship Id="rId777" Type="http://schemas.openxmlformats.org/officeDocument/2006/relationships/image" Target="../media/image1057.png"/><Relationship Id="rId984" Type="http://schemas.openxmlformats.org/officeDocument/2006/relationships/customXml" Target="../ink/ink802.xml"/><Relationship Id="rId637" Type="http://schemas.openxmlformats.org/officeDocument/2006/relationships/image" Target="../media/image988.png"/><Relationship Id="rId844" Type="http://schemas.openxmlformats.org/officeDocument/2006/relationships/customXml" Target="../ink/ink731.xml"/><Relationship Id="rId276" Type="http://schemas.openxmlformats.org/officeDocument/2006/relationships/customXml" Target="../ink/ink443.xml"/><Relationship Id="rId483" Type="http://schemas.openxmlformats.org/officeDocument/2006/relationships/customXml" Target="../ink/ink547.xml"/><Relationship Id="rId690" Type="http://schemas.openxmlformats.org/officeDocument/2006/relationships/customXml" Target="../ink/ink652.xml"/><Relationship Id="rId704" Type="http://schemas.openxmlformats.org/officeDocument/2006/relationships/customXml" Target="../ink/ink660.xml"/><Relationship Id="rId911" Type="http://schemas.openxmlformats.org/officeDocument/2006/relationships/image" Target="../media/image83.png"/><Relationship Id="rId40" Type="http://schemas.openxmlformats.org/officeDocument/2006/relationships/customXml" Target="../ink/ink325.xml"/><Relationship Id="rId136" Type="http://schemas.openxmlformats.org/officeDocument/2006/relationships/customXml" Target="../ink/ink373.xml"/><Relationship Id="rId343" Type="http://schemas.openxmlformats.org/officeDocument/2006/relationships/image" Target="../media/image844.png"/><Relationship Id="rId550" Type="http://schemas.openxmlformats.org/officeDocument/2006/relationships/customXml" Target="../ink/ink581.xml"/><Relationship Id="rId788" Type="http://schemas.openxmlformats.org/officeDocument/2006/relationships/customXml" Target="../ink/ink702.xml"/><Relationship Id="rId995" Type="http://schemas.openxmlformats.org/officeDocument/2006/relationships/image" Target="../media/image1163.png"/><Relationship Id="rId203" Type="http://schemas.openxmlformats.org/officeDocument/2006/relationships/image" Target="../media/image774.png"/><Relationship Id="rId648" Type="http://schemas.openxmlformats.org/officeDocument/2006/relationships/customXml" Target="../ink/ink631.xml"/><Relationship Id="rId855" Type="http://schemas.openxmlformats.org/officeDocument/2006/relationships/image" Target="../media/image1095.png"/><Relationship Id="rId1040" Type="http://schemas.openxmlformats.org/officeDocument/2006/relationships/image" Target="../media/image1185.png"/><Relationship Id="rId287" Type="http://schemas.openxmlformats.org/officeDocument/2006/relationships/image" Target="../media/image816.png"/><Relationship Id="rId410" Type="http://schemas.openxmlformats.org/officeDocument/2006/relationships/customXml" Target="../ink/ink510.xml"/><Relationship Id="rId494" Type="http://schemas.openxmlformats.org/officeDocument/2006/relationships/image" Target="../media/image918.png"/><Relationship Id="rId508" Type="http://schemas.openxmlformats.org/officeDocument/2006/relationships/image" Target="../media/image925.png"/><Relationship Id="rId715" Type="http://schemas.openxmlformats.org/officeDocument/2006/relationships/image" Target="../media/image1026.png"/><Relationship Id="rId922" Type="http://schemas.openxmlformats.org/officeDocument/2006/relationships/customXml" Target="../ink/ink770.xml"/><Relationship Id="rId147" Type="http://schemas.openxmlformats.org/officeDocument/2006/relationships/image" Target="../media/image746.png"/><Relationship Id="rId354" Type="http://schemas.openxmlformats.org/officeDocument/2006/relationships/customXml" Target="../ink/ink482.xml"/><Relationship Id="rId799" Type="http://schemas.openxmlformats.org/officeDocument/2006/relationships/customXml" Target="../ink/ink708.xml"/><Relationship Id="rId51" Type="http://schemas.openxmlformats.org/officeDocument/2006/relationships/image" Target="../media/image698.png"/><Relationship Id="rId561" Type="http://schemas.openxmlformats.org/officeDocument/2006/relationships/customXml" Target="../ink/ink587.xml"/><Relationship Id="rId659" Type="http://schemas.openxmlformats.org/officeDocument/2006/relationships/image" Target="../media/image999.png"/><Relationship Id="rId866" Type="http://schemas.openxmlformats.org/officeDocument/2006/relationships/customXml" Target="../ink/ink742.xml"/><Relationship Id="rId214" Type="http://schemas.openxmlformats.org/officeDocument/2006/relationships/customXml" Target="../ink/ink412.xml"/><Relationship Id="rId298" Type="http://schemas.openxmlformats.org/officeDocument/2006/relationships/customXml" Target="../ink/ink454.xml"/><Relationship Id="rId421" Type="http://schemas.openxmlformats.org/officeDocument/2006/relationships/customXml" Target="../ink/ink516.xml"/><Relationship Id="rId519" Type="http://schemas.openxmlformats.org/officeDocument/2006/relationships/customXml" Target="../ink/ink565.xml"/><Relationship Id="rId158" Type="http://schemas.openxmlformats.org/officeDocument/2006/relationships/customXml" Target="../ink/ink384.xml"/><Relationship Id="rId726" Type="http://schemas.openxmlformats.org/officeDocument/2006/relationships/customXml" Target="../ink/ink671.xml"/><Relationship Id="rId933" Type="http://schemas.openxmlformats.org/officeDocument/2006/relationships/customXml" Target="../ink/ink776.xml"/><Relationship Id="rId1009" Type="http://schemas.openxmlformats.org/officeDocument/2006/relationships/image" Target="../media/image1170.png"/><Relationship Id="rId62" Type="http://schemas.openxmlformats.org/officeDocument/2006/relationships/customXml" Target="../ink/ink336.xml"/><Relationship Id="rId365" Type="http://schemas.openxmlformats.org/officeDocument/2006/relationships/image" Target="../media/image854.png"/><Relationship Id="rId572" Type="http://schemas.openxmlformats.org/officeDocument/2006/relationships/image" Target="../media/image956.png"/><Relationship Id="rId225" Type="http://schemas.openxmlformats.org/officeDocument/2006/relationships/image" Target="../media/image785.png"/><Relationship Id="rId432" Type="http://schemas.openxmlformats.org/officeDocument/2006/relationships/image" Target="../media/image887.png"/><Relationship Id="rId877" Type="http://schemas.openxmlformats.org/officeDocument/2006/relationships/image" Target="../media/image1106.png"/><Relationship Id="rId737" Type="http://schemas.openxmlformats.org/officeDocument/2006/relationships/image" Target="../media/image1037.png"/><Relationship Id="rId944" Type="http://schemas.openxmlformats.org/officeDocument/2006/relationships/image" Target="../media/image1138.png"/><Relationship Id="rId73" Type="http://schemas.openxmlformats.org/officeDocument/2006/relationships/image" Target="../media/image709.png"/><Relationship Id="rId169" Type="http://schemas.openxmlformats.org/officeDocument/2006/relationships/image" Target="../media/image757.png"/><Relationship Id="rId376" Type="http://schemas.openxmlformats.org/officeDocument/2006/relationships/customXml" Target="../ink/ink493.xml"/><Relationship Id="rId583" Type="http://schemas.openxmlformats.org/officeDocument/2006/relationships/customXml" Target="../ink/ink598.xml"/><Relationship Id="rId790" Type="http://schemas.openxmlformats.org/officeDocument/2006/relationships/customXml" Target="../ink/ink703.xml"/><Relationship Id="rId804" Type="http://schemas.openxmlformats.org/officeDocument/2006/relationships/image" Target="../media/image1070.png"/><Relationship Id="rId4" Type="http://schemas.openxmlformats.org/officeDocument/2006/relationships/customXml" Target="../ink/ink307.xml"/><Relationship Id="rId236" Type="http://schemas.openxmlformats.org/officeDocument/2006/relationships/customXml" Target="../ink/ink423.xml"/><Relationship Id="rId443" Type="http://schemas.openxmlformats.org/officeDocument/2006/relationships/customXml" Target="../ink/ink527.xml"/><Relationship Id="rId650" Type="http://schemas.openxmlformats.org/officeDocument/2006/relationships/customXml" Target="../ink/ink632.xml"/><Relationship Id="rId888" Type="http://schemas.openxmlformats.org/officeDocument/2006/relationships/customXml" Target="../ink/ink753.xml"/><Relationship Id="rId303" Type="http://schemas.openxmlformats.org/officeDocument/2006/relationships/image" Target="../media/image824.png"/><Relationship Id="rId748" Type="http://schemas.openxmlformats.org/officeDocument/2006/relationships/customXml" Target="../ink/ink682.xml"/><Relationship Id="rId955" Type="http://schemas.openxmlformats.org/officeDocument/2006/relationships/customXml" Target="../ink/ink787.xml"/><Relationship Id="rId84" Type="http://schemas.openxmlformats.org/officeDocument/2006/relationships/customXml" Target="../ink/ink347.xml"/><Relationship Id="rId387" Type="http://schemas.openxmlformats.org/officeDocument/2006/relationships/image" Target="../media/image865.png"/><Relationship Id="rId510" Type="http://schemas.openxmlformats.org/officeDocument/2006/relationships/image" Target="../media/image926.png"/><Relationship Id="rId594" Type="http://schemas.openxmlformats.org/officeDocument/2006/relationships/image" Target="../media/image967.png"/><Relationship Id="rId608" Type="http://schemas.openxmlformats.org/officeDocument/2006/relationships/image" Target="../media/image974.png"/><Relationship Id="rId815" Type="http://schemas.openxmlformats.org/officeDocument/2006/relationships/customXml" Target="../ink/ink716.xml"/><Relationship Id="rId247" Type="http://schemas.openxmlformats.org/officeDocument/2006/relationships/image" Target="../media/image796.png"/><Relationship Id="rId899" Type="http://schemas.openxmlformats.org/officeDocument/2006/relationships/image" Target="../media/image1117.png"/><Relationship Id="rId1000" Type="http://schemas.openxmlformats.org/officeDocument/2006/relationships/customXml" Target="../ink/ink810.xml"/><Relationship Id="rId107" Type="http://schemas.openxmlformats.org/officeDocument/2006/relationships/image" Target="../media/image726.png"/><Relationship Id="rId454" Type="http://schemas.openxmlformats.org/officeDocument/2006/relationships/image" Target="../media/image898.png"/><Relationship Id="rId661" Type="http://schemas.openxmlformats.org/officeDocument/2006/relationships/image" Target="../media/image1000.png"/><Relationship Id="rId759" Type="http://schemas.openxmlformats.org/officeDocument/2006/relationships/image" Target="../media/image1048.png"/><Relationship Id="rId966" Type="http://schemas.openxmlformats.org/officeDocument/2006/relationships/customXml" Target="../ink/ink793.xml"/><Relationship Id="rId11" Type="http://schemas.openxmlformats.org/officeDocument/2006/relationships/image" Target="../media/image678.png"/><Relationship Id="rId314" Type="http://schemas.openxmlformats.org/officeDocument/2006/relationships/customXml" Target="../ink/ink462.xml"/><Relationship Id="rId398" Type="http://schemas.openxmlformats.org/officeDocument/2006/relationships/customXml" Target="../ink/ink504.xml"/><Relationship Id="rId521" Type="http://schemas.openxmlformats.org/officeDocument/2006/relationships/customXml" Target="../ink/ink566.xml"/><Relationship Id="rId619" Type="http://schemas.openxmlformats.org/officeDocument/2006/relationships/image" Target="../media/image979.png"/><Relationship Id="rId95" Type="http://schemas.openxmlformats.org/officeDocument/2006/relationships/image" Target="../media/image720.png"/><Relationship Id="rId160" Type="http://schemas.openxmlformats.org/officeDocument/2006/relationships/customXml" Target="../ink/ink385.xml"/><Relationship Id="rId826" Type="http://schemas.openxmlformats.org/officeDocument/2006/relationships/customXml" Target="../ink/ink722.xml"/><Relationship Id="rId1011" Type="http://schemas.openxmlformats.org/officeDocument/2006/relationships/image" Target="../media/image1171.png"/><Relationship Id="rId258" Type="http://schemas.openxmlformats.org/officeDocument/2006/relationships/customXml" Target="../ink/ink434.xml"/><Relationship Id="rId465" Type="http://schemas.openxmlformats.org/officeDocument/2006/relationships/customXml" Target="../ink/ink538.xml"/><Relationship Id="rId672" Type="http://schemas.openxmlformats.org/officeDocument/2006/relationships/customXml" Target="../ink/ink643.xml"/><Relationship Id="rId22" Type="http://schemas.openxmlformats.org/officeDocument/2006/relationships/customXml" Target="../ink/ink316.xml"/><Relationship Id="rId118" Type="http://schemas.openxmlformats.org/officeDocument/2006/relationships/customXml" Target="../ink/ink364.xml"/><Relationship Id="rId325" Type="http://schemas.openxmlformats.org/officeDocument/2006/relationships/image" Target="../media/image835.png"/><Relationship Id="rId532" Type="http://schemas.openxmlformats.org/officeDocument/2006/relationships/customXml" Target="../ink/ink572.xml"/><Relationship Id="rId977" Type="http://schemas.openxmlformats.org/officeDocument/2006/relationships/image" Target="../media/image1154.png"/><Relationship Id="rId171" Type="http://schemas.openxmlformats.org/officeDocument/2006/relationships/image" Target="../media/image758.png"/><Relationship Id="rId837" Type="http://schemas.openxmlformats.org/officeDocument/2006/relationships/image" Target="../media/image1086.png"/><Relationship Id="rId1022" Type="http://schemas.openxmlformats.org/officeDocument/2006/relationships/customXml" Target="../ink/ink821.xml"/><Relationship Id="rId269" Type="http://schemas.openxmlformats.org/officeDocument/2006/relationships/image" Target="../media/image807.png"/><Relationship Id="rId476" Type="http://schemas.openxmlformats.org/officeDocument/2006/relationships/image" Target="../media/image909.png"/><Relationship Id="rId683" Type="http://schemas.openxmlformats.org/officeDocument/2006/relationships/image" Target="../media/image1011.png"/><Relationship Id="rId890" Type="http://schemas.openxmlformats.org/officeDocument/2006/relationships/customXml" Target="../ink/ink754.xml"/><Relationship Id="rId904" Type="http://schemas.openxmlformats.org/officeDocument/2006/relationships/customXml" Target="../ink/ink761.xml"/><Relationship Id="rId33" Type="http://schemas.openxmlformats.org/officeDocument/2006/relationships/image" Target="../media/image689.png"/><Relationship Id="rId129" Type="http://schemas.openxmlformats.org/officeDocument/2006/relationships/image" Target="../media/image737.png"/><Relationship Id="rId336" Type="http://schemas.openxmlformats.org/officeDocument/2006/relationships/customXml" Target="../ink/ink473.xml"/><Relationship Id="rId543" Type="http://schemas.openxmlformats.org/officeDocument/2006/relationships/image" Target="../media/image942.png"/><Relationship Id="rId988" Type="http://schemas.openxmlformats.org/officeDocument/2006/relationships/customXml" Target="../ink/ink804.xml"/><Relationship Id="rId182" Type="http://schemas.openxmlformats.org/officeDocument/2006/relationships/customXml" Target="../ink/ink396.xml"/><Relationship Id="rId403" Type="http://schemas.openxmlformats.org/officeDocument/2006/relationships/image" Target="../media/image873.png"/><Relationship Id="rId750" Type="http://schemas.openxmlformats.org/officeDocument/2006/relationships/customXml" Target="../ink/ink683.xml"/><Relationship Id="rId848" Type="http://schemas.openxmlformats.org/officeDocument/2006/relationships/customXml" Target="../ink/ink733.xml"/><Relationship Id="rId1033" Type="http://schemas.openxmlformats.org/officeDocument/2006/relationships/customXml" Target="../ink/ink827.xml"/><Relationship Id="rId487" Type="http://schemas.openxmlformats.org/officeDocument/2006/relationships/customXml" Target="../ink/ink549.xml"/><Relationship Id="rId610" Type="http://schemas.openxmlformats.org/officeDocument/2006/relationships/image" Target="../media/image975.png"/><Relationship Id="rId694" Type="http://schemas.openxmlformats.org/officeDocument/2006/relationships/customXml" Target="../ink/ink654.xml"/><Relationship Id="rId708" Type="http://schemas.openxmlformats.org/officeDocument/2006/relationships/customXml" Target="../ink/ink662.xml"/><Relationship Id="rId915" Type="http://schemas.openxmlformats.org/officeDocument/2006/relationships/image" Target="../media/image1124.png"/><Relationship Id="rId347" Type="http://schemas.openxmlformats.org/officeDocument/2006/relationships/image" Target="../media/image846.png"/><Relationship Id="rId999" Type="http://schemas.openxmlformats.org/officeDocument/2006/relationships/image" Target="../media/image1165.png"/><Relationship Id="rId44" Type="http://schemas.openxmlformats.org/officeDocument/2006/relationships/customXml" Target="../ink/ink327.xml"/><Relationship Id="rId554" Type="http://schemas.openxmlformats.org/officeDocument/2006/relationships/image" Target="../media/image947.png"/><Relationship Id="rId761" Type="http://schemas.openxmlformats.org/officeDocument/2006/relationships/image" Target="../media/image1049.png"/><Relationship Id="rId859" Type="http://schemas.openxmlformats.org/officeDocument/2006/relationships/image" Target="../media/image1097.png"/><Relationship Id="rId193" Type="http://schemas.openxmlformats.org/officeDocument/2006/relationships/image" Target="../media/image769.png"/><Relationship Id="rId207" Type="http://schemas.openxmlformats.org/officeDocument/2006/relationships/image" Target="../media/image776.png"/><Relationship Id="rId414" Type="http://schemas.openxmlformats.org/officeDocument/2006/relationships/customXml" Target="../ink/ink512.xml"/><Relationship Id="rId498" Type="http://schemas.openxmlformats.org/officeDocument/2006/relationships/image" Target="../media/image920.png"/><Relationship Id="rId621" Type="http://schemas.openxmlformats.org/officeDocument/2006/relationships/image" Target="../media/image980.png"/><Relationship Id="rId1044" Type="http://schemas.openxmlformats.org/officeDocument/2006/relationships/image" Target="../media/image1187.png"/><Relationship Id="rId260" Type="http://schemas.openxmlformats.org/officeDocument/2006/relationships/customXml" Target="../ink/ink435.xml"/><Relationship Id="rId719" Type="http://schemas.openxmlformats.org/officeDocument/2006/relationships/image" Target="../media/image1028.png"/><Relationship Id="rId926" Type="http://schemas.openxmlformats.org/officeDocument/2006/relationships/customXml" Target="../ink/ink772.xml"/><Relationship Id="rId55" Type="http://schemas.openxmlformats.org/officeDocument/2006/relationships/image" Target="../media/image700.png"/><Relationship Id="rId120" Type="http://schemas.openxmlformats.org/officeDocument/2006/relationships/customXml" Target="../ink/ink365.xml"/><Relationship Id="rId358" Type="http://schemas.openxmlformats.org/officeDocument/2006/relationships/customXml" Target="../ink/ink484.xml"/><Relationship Id="rId565" Type="http://schemas.openxmlformats.org/officeDocument/2006/relationships/customXml" Target="../ink/ink589.xml"/><Relationship Id="rId772" Type="http://schemas.openxmlformats.org/officeDocument/2006/relationships/customXml" Target="../ink/ink694.xml"/><Relationship Id="rId218" Type="http://schemas.openxmlformats.org/officeDocument/2006/relationships/customXml" Target="../ink/ink414.xml"/><Relationship Id="rId425" Type="http://schemas.openxmlformats.org/officeDocument/2006/relationships/customXml" Target="../ink/ink518.xml"/><Relationship Id="rId632" Type="http://schemas.openxmlformats.org/officeDocument/2006/relationships/customXml" Target="../ink/ink623.xml"/><Relationship Id="rId271" Type="http://schemas.openxmlformats.org/officeDocument/2006/relationships/image" Target="../media/image808.png"/><Relationship Id="rId937" Type="http://schemas.openxmlformats.org/officeDocument/2006/relationships/customXml" Target="../ink/ink778.xml"/><Relationship Id="rId66" Type="http://schemas.openxmlformats.org/officeDocument/2006/relationships/customXml" Target="../ink/ink338.xml"/><Relationship Id="rId131" Type="http://schemas.openxmlformats.org/officeDocument/2006/relationships/image" Target="../media/image738.png"/><Relationship Id="rId369" Type="http://schemas.openxmlformats.org/officeDocument/2006/relationships/image" Target="../media/image856.png"/><Relationship Id="rId576" Type="http://schemas.openxmlformats.org/officeDocument/2006/relationships/image" Target="../media/image958.png"/><Relationship Id="rId783" Type="http://schemas.openxmlformats.org/officeDocument/2006/relationships/image" Target="../media/image1060.png"/><Relationship Id="rId990" Type="http://schemas.openxmlformats.org/officeDocument/2006/relationships/customXml" Target="../ink/ink805.xml"/><Relationship Id="rId229" Type="http://schemas.openxmlformats.org/officeDocument/2006/relationships/image" Target="../media/image787.png"/><Relationship Id="rId436" Type="http://schemas.openxmlformats.org/officeDocument/2006/relationships/image" Target="../media/image889.png"/><Relationship Id="rId643" Type="http://schemas.openxmlformats.org/officeDocument/2006/relationships/image" Target="../media/image991.png"/><Relationship Id="rId850" Type="http://schemas.openxmlformats.org/officeDocument/2006/relationships/customXml" Target="../ink/ink734.xml"/><Relationship Id="rId948" Type="http://schemas.openxmlformats.org/officeDocument/2006/relationships/image" Target="../media/image1140.png"/><Relationship Id="rId77" Type="http://schemas.openxmlformats.org/officeDocument/2006/relationships/image" Target="../media/image711.png"/><Relationship Id="rId282" Type="http://schemas.openxmlformats.org/officeDocument/2006/relationships/customXml" Target="../ink/ink446.xml"/><Relationship Id="rId503" Type="http://schemas.openxmlformats.org/officeDocument/2006/relationships/customXml" Target="../ink/ink557.xml"/><Relationship Id="rId587" Type="http://schemas.openxmlformats.org/officeDocument/2006/relationships/customXml" Target="../ink/ink600.xml"/><Relationship Id="rId710" Type="http://schemas.openxmlformats.org/officeDocument/2006/relationships/customXml" Target="../ink/ink663.xml"/><Relationship Id="rId808" Type="http://schemas.openxmlformats.org/officeDocument/2006/relationships/image" Target="../media/image1072.png"/><Relationship Id="rId8" Type="http://schemas.openxmlformats.org/officeDocument/2006/relationships/customXml" Target="../ink/ink309.xml"/><Relationship Id="rId142" Type="http://schemas.openxmlformats.org/officeDocument/2006/relationships/customXml" Target="../ink/ink376.xml"/><Relationship Id="rId447" Type="http://schemas.openxmlformats.org/officeDocument/2006/relationships/customXml" Target="../ink/ink529.xml"/><Relationship Id="rId794" Type="http://schemas.openxmlformats.org/officeDocument/2006/relationships/customXml" Target="../ink/ink705.xml"/><Relationship Id="rId654" Type="http://schemas.openxmlformats.org/officeDocument/2006/relationships/customXml" Target="../ink/ink634.xml"/><Relationship Id="rId861" Type="http://schemas.openxmlformats.org/officeDocument/2006/relationships/image" Target="../media/image1098.png"/><Relationship Id="rId959" Type="http://schemas.openxmlformats.org/officeDocument/2006/relationships/image" Target="../media/image1145.png"/><Relationship Id="rId293" Type="http://schemas.openxmlformats.org/officeDocument/2006/relationships/image" Target="../media/image819.png"/><Relationship Id="rId307" Type="http://schemas.openxmlformats.org/officeDocument/2006/relationships/image" Target="../media/image826.png"/><Relationship Id="rId514" Type="http://schemas.openxmlformats.org/officeDocument/2006/relationships/image" Target="../media/image928.png"/><Relationship Id="rId721" Type="http://schemas.openxmlformats.org/officeDocument/2006/relationships/image" Target="../media/image1029.png"/><Relationship Id="rId88" Type="http://schemas.openxmlformats.org/officeDocument/2006/relationships/customXml" Target="../ink/ink349.xml"/><Relationship Id="rId153" Type="http://schemas.openxmlformats.org/officeDocument/2006/relationships/image" Target="../media/image749.png"/><Relationship Id="rId360" Type="http://schemas.openxmlformats.org/officeDocument/2006/relationships/customXml" Target="../ink/ink485.xml"/><Relationship Id="rId598" Type="http://schemas.openxmlformats.org/officeDocument/2006/relationships/image" Target="../media/image969.png"/><Relationship Id="rId819" Type="http://schemas.openxmlformats.org/officeDocument/2006/relationships/customXml" Target="../ink/ink718.xml"/><Relationship Id="rId1004" Type="http://schemas.openxmlformats.org/officeDocument/2006/relationships/customXml" Target="../ink/ink812.xml"/><Relationship Id="rId220" Type="http://schemas.openxmlformats.org/officeDocument/2006/relationships/customXml" Target="../ink/ink415.xml"/><Relationship Id="rId458" Type="http://schemas.openxmlformats.org/officeDocument/2006/relationships/image" Target="../media/image900.png"/><Relationship Id="rId665" Type="http://schemas.openxmlformats.org/officeDocument/2006/relationships/image" Target="../media/image1002.png"/><Relationship Id="rId872" Type="http://schemas.openxmlformats.org/officeDocument/2006/relationships/customXml" Target="../ink/ink745.xml"/><Relationship Id="rId15" Type="http://schemas.openxmlformats.org/officeDocument/2006/relationships/image" Target="../media/image680.png"/><Relationship Id="rId318" Type="http://schemas.openxmlformats.org/officeDocument/2006/relationships/customXml" Target="../ink/ink464.xml"/><Relationship Id="rId525" Type="http://schemas.openxmlformats.org/officeDocument/2006/relationships/image" Target="../media/image933.png"/><Relationship Id="rId732" Type="http://schemas.openxmlformats.org/officeDocument/2006/relationships/customXml" Target="../ink/ink674.xml"/><Relationship Id="rId99" Type="http://schemas.openxmlformats.org/officeDocument/2006/relationships/image" Target="../media/image722.png"/><Relationship Id="rId164" Type="http://schemas.openxmlformats.org/officeDocument/2006/relationships/customXml" Target="../ink/ink387.xml"/><Relationship Id="rId371" Type="http://schemas.openxmlformats.org/officeDocument/2006/relationships/image" Target="../media/image857.png"/><Relationship Id="rId1015" Type="http://schemas.openxmlformats.org/officeDocument/2006/relationships/image" Target="../media/image1173.png"/><Relationship Id="rId469" Type="http://schemas.openxmlformats.org/officeDocument/2006/relationships/customXml" Target="../ink/ink540.xml"/><Relationship Id="rId676" Type="http://schemas.openxmlformats.org/officeDocument/2006/relationships/customXml" Target="../ink/ink645.xml"/><Relationship Id="rId883" Type="http://schemas.openxmlformats.org/officeDocument/2006/relationships/image" Target="../media/image1109.png"/><Relationship Id="rId26" Type="http://schemas.openxmlformats.org/officeDocument/2006/relationships/customXml" Target="../ink/ink318.xml"/><Relationship Id="rId231" Type="http://schemas.openxmlformats.org/officeDocument/2006/relationships/image" Target="../media/image788.png"/><Relationship Id="rId329" Type="http://schemas.openxmlformats.org/officeDocument/2006/relationships/image" Target="../media/image837.png"/><Relationship Id="rId536" Type="http://schemas.openxmlformats.org/officeDocument/2006/relationships/customXml" Target="../ink/ink574.xml"/><Relationship Id="rId175" Type="http://schemas.openxmlformats.org/officeDocument/2006/relationships/image" Target="../media/image760.png"/><Relationship Id="rId743" Type="http://schemas.openxmlformats.org/officeDocument/2006/relationships/image" Target="../media/image1040.png"/><Relationship Id="rId950" Type="http://schemas.openxmlformats.org/officeDocument/2006/relationships/image" Target="../media/image1141.png"/><Relationship Id="rId1026" Type="http://schemas.openxmlformats.org/officeDocument/2006/relationships/customXml" Target="../ink/ink823.xml"/><Relationship Id="rId382" Type="http://schemas.openxmlformats.org/officeDocument/2006/relationships/customXml" Target="../ink/ink496.xml"/><Relationship Id="rId603" Type="http://schemas.openxmlformats.org/officeDocument/2006/relationships/customXml" Target="../ink/ink608.xml"/><Relationship Id="rId687" Type="http://schemas.openxmlformats.org/officeDocument/2006/relationships/image" Target="../media/image1013.png"/><Relationship Id="rId810" Type="http://schemas.openxmlformats.org/officeDocument/2006/relationships/image" Target="../media/image1073.png"/><Relationship Id="rId908" Type="http://schemas.openxmlformats.org/officeDocument/2006/relationships/customXml" Target="../ink/ink763.xml"/><Relationship Id="rId242" Type="http://schemas.openxmlformats.org/officeDocument/2006/relationships/customXml" Target="../ink/ink426.xml"/><Relationship Id="rId894" Type="http://schemas.openxmlformats.org/officeDocument/2006/relationships/customXml" Target="../ink/ink756.xml"/><Relationship Id="rId37" Type="http://schemas.openxmlformats.org/officeDocument/2006/relationships/image" Target="../media/image691.png"/><Relationship Id="rId102" Type="http://schemas.openxmlformats.org/officeDocument/2006/relationships/customXml" Target="../ink/ink356.xml"/><Relationship Id="rId547" Type="http://schemas.openxmlformats.org/officeDocument/2006/relationships/image" Target="../media/image944.png"/><Relationship Id="rId754" Type="http://schemas.openxmlformats.org/officeDocument/2006/relationships/customXml" Target="../ink/ink685.xml"/><Relationship Id="rId961" Type="http://schemas.openxmlformats.org/officeDocument/2006/relationships/image" Target="../media/image1146.png"/><Relationship Id="rId90" Type="http://schemas.openxmlformats.org/officeDocument/2006/relationships/customXml" Target="../ink/ink350.xml"/><Relationship Id="rId186" Type="http://schemas.openxmlformats.org/officeDocument/2006/relationships/customXml" Target="../ink/ink398.xml"/><Relationship Id="rId393" Type="http://schemas.openxmlformats.org/officeDocument/2006/relationships/image" Target="../media/image868.png"/><Relationship Id="rId407" Type="http://schemas.openxmlformats.org/officeDocument/2006/relationships/image" Target="../media/image875.png"/><Relationship Id="rId614" Type="http://schemas.openxmlformats.org/officeDocument/2006/relationships/image" Target="../media/image977.png"/><Relationship Id="rId821" Type="http://schemas.openxmlformats.org/officeDocument/2006/relationships/customXml" Target="../ink/ink719.xml"/><Relationship Id="rId1037" Type="http://schemas.openxmlformats.org/officeDocument/2006/relationships/customXml" Target="../ink/ink829.xml"/><Relationship Id="rId253" Type="http://schemas.openxmlformats.org/officeDocument/2006/relationships/image" Target="../media/image799.png"/><Relationship Id="rId460" Type="http://schemas.openxmlformats.org/officeDocument/2006/relationships/image" Target="../media/image901.png"/><Relationship Id="rId698" Type="http://schemas.openxmlformats.org/officeDocument/2006/relationships/image" Target="../media/image1018.png"/><Relationship Id="rId919" Type="http://schemas.openxmlformats.org/officeDocument/2006/relationships/image" Target="../media/image1126.png"/><Relationship Id="rId48" Type="http://schemas.openxmlformats.org/officeDocument/2006/relationships/customXml" Target="../ink/ink329.xml"/><Relationship Id="rId113" Type="http://schemas.openxmlformats.org/officeDocument/2006/relationships/image" Target="../media/image729.png"/><Relationship Id="rId320" Type="http://schemas.openxmlformats.org/officeDocument/2006/relationships/customXml" Target="../ink/ink465.xml"/><Relationship Id="rId558" Type="http://schemas.openxmlformats.org/officeDocument/2006/relationships/image" Target="../media/image949.png"/><Relationship Id="rId765" Type="http://schemas.openxmlformats.org/officeDocument/2006/relationships/image" Target="../media/image1051.png"/><Relationship Id="rId972" Type="http://schemas.openxmlformats.org/officeDocument/2006/relationships/customXml" Target="../ink/ink796.xml"/><Relationship Id="rId197" Type="http://schemas.openxmlformats.org/officeDocument/2006/relationships/image" Target="../media/image771.png"/><Relationship Id="rId418" Type="http://schemas.openxmlformats.org/officeDocument/2006/relationships/image" Target="../media/image880.png"/><Relationship Id="rId625" Type="http://schemas.openxmlformats.org/officeDocument/2006/relationships/image" Target="../media/image982.png"/><Relationship Id="rId832" Type="http://schemas.openxmlformats.org/officeDocument/2006/relationships/customXml" Target="../ink/ink725.xml"/><Relationship Id="rId1048" Type="http://schemas.openxmlformats.org/officeDocument/2006/relationships/image" Target="../media/image165.png"/><Relationship Id="rId264" Type="http://schemas.openxmlformats.org/officeDocument/2006/relationships/customXml" Target="../ink/ink437.xml"/><Relationship Id="rId471" Type="http://schemas.openxmlformats.org/officeDocument/2006/relationships/customXml" Target="../ink/ink541.xml"/><Relationship Id="rId59" Type="http://schemas.openxmlformats.org/officeDocument/2006/relationships/image" Target="../media/image702.png"/><Relationship Id="rId124" Type="http://schemas.openxmlformats.org/officeDocument/2006/relationships/customXml" Target="../ink/ink367.xml"/><Relationship Id="rId569" Type="http://schemas.openxmlformats.org/officeDocument/2006/relationships/customXml" Target="../ink/ink591.xml"/><Relationship Id="rId776" Type="http://schemas.openxmlformats.org/officeDocument/2006/relationships/customXml" Target="../ink/ink696.xml"/><Relationship Id="rId983" Type="http://schemas.openxmlformats.org/officeDocument/2006/relationships/image" Target="../media/image1157.png"/><Relationship Id="rId331" Type="http://schemas.openxmlformats.org/officeDocument/2006/relationships/image" Target="../media/image838.png"/><Relationship Id="rId429" Type="http://schemas.openxmlformats.org/officeDocument/2006/relationships/customXml" Target="../ink/ink520.xml"/><Relationship Id="rId636" Type="http://schemas.openxmlformats.org/officeDocument/2006/relationships/customXml" Target="../ink/ink625.xml"/><Relationship Id="rId843" Type="http://schemas.openxmlformats.org/officeDocument/2006/relationships/image" Target="../media/image1089.png"/><Relationship Id="rId275" Type="http://schemas.openxmlformats.org/officeDocument/2006/relationships/image" Target="../media/image810.png"/><Relationship Id="rId482" Type="http://schemas.openxmlformats.org/officeDocument/2006/relationships/image" Target="../media/image912.png"/><Relationship Id="rId703" Type="http://schemas.openxmlformats.org/officeDocument/2006/relationships/image" Target="../media/image1020.png"/><Relationship Id="rId910" Type="http://schemas.openxmlformats.org/officeDocument/2006/relationships/customXml" Target="../ink/ink764.xml"/><Relationship Id="rId135" Type="http://schemas.openxmlformats.org/officeDocument/2006/relationships/image" Target="../media/image740.png"/><Relationship Id="rId342" Type="http://schemas.openxmlformats.org/officeDocument/2006/relationships/customXml" Target="../ink/ink476.xml"/><Relationship Id="rId787" Type="http://schemas.openxmlformats.org/officeDocument/2006/relationships/image" Target="../media/image1062.png"/><Relationship Id="rId994" Type="http://schemas.openxmlformats.org/officeDocument/2006/relationships/customXml" Target="../ink/ink807.xml"/><Relationship Id="rId202" Type="http://schemas.openxmlformats.org/officeDocument/2006/relationships/customXml" Target="../ink/ink406.xml"/><Relationship Id="rId647" Type="http://schemas.openxmlformats.org/officeDocument/2006/relationships/image" Target="../media/image993.png"/><Relationship Id="rId854" Type="http://schemas.openxmlformats.org/officeDocument/2006/relationships/customXml" Target="../ink/ink736.xml"/><Relationship Id="rId286" Type="http://schemas.openxmlformats.org/officeDocument/2006/relationships/customXml" Target="../ink/ink448.xml"/><Relationship Id="rId493" Type="http://schemas.openxmlformats.org/officeDocument/2006/relationships/customXml" Target="../ink/ink552.xml"/><Relationship Id="rId507" Type="http://schemas.openxmlformats.org/officeDocument/2006/relationships/customXml" Target="../ink/ink559.xml"/><Relationship Id="rId714" Type="http://schemas.openxmlformats.org/officeDocument/2006/relationships/customXml" Target="../ink/ink665.xml"/><Relationship Id="rId921" Type="http://schemas.openxmlformats.org/officeDocument/2006/relationships/image" Target="../media/image1127.png"/><Relationship Id="rId50" Type="http://schemas.openxmlformats.org/officeDocument/2006/relationships/customXml" Target="../ink/ink330.xml"/><Relationship Id="rId146" Type="http://schemas.openxmlformats.org/officeDocument/2006/relationships/customXml" Target="../ink/ink378.xml"/><Relationship Id="rId353" Type="http://schemas.openxmlformats.org/officeDocument/2006/relationships/image" Target="../media/image849.png"/><Relationship Id="rId560" Type="http://schemas.openxmlformats.org/officeDocument/2006/relationships/image" Target="../media/image950.png"/><Relationship Id="rId798" Type="http://schemas.openxmlformats.org/officeDocument/2006/relationships/image" Target="../media/image1067.png"/><Relationship Id="rId213" Type="http://schemas.openxmlformats.org/officeDocument/2006/relationships/image" Target="../media/image779.png"/><Relationship Id="rId420" Type="http://schemas.openxmlformats.org/officeDocument/2006/relationships/image" Target="../media/image881.png"/><Relationship Id="rId658" Type="http://schemas.openxmlformats.org/officeDocument/2006/relationships/customXml" Target="../ink/ink636.xml"/><Relationship Id="rId865" Type="http://schemas.openxmlformats.org/officeDocument/2006/relationships/image" Target="../media/image1100.png"/><Relationship Id="rId1050" Type="http://schemas.openxmlformats.org/officeDocument/2006/relationships/image" Target="../media/image166.png"/><Relationship Id="rId297" Type="http://schemas.openxmlformats.org/officeDocument/2006/relationships/image" Target="../media/image821.png"/><Relationship Id="rId518" Type="http://schemas.openxmlformats.org/officeDocument/2006/relationships/image" Target="../media/image930.png"/><Relationship Id="rId725" Type="http://schemas.openxmlformats.org/officeDocument/2006/relationships/image" Target="../media/image1031.png"/><Relationship Id="rId932" Type="http://schemas.openxmlformats.org/officeDocument/2006/relationships/image" Target="../media/image1132.png"/><Relationship Id="rId157" Type="http://schemas.openxmlformats.org/officeDocument/2006/relationships/image" Target="../media/image751.png"/><Relationship Id="rId364" Type="http://schemas.openxmlformats.org/officeDocument/2006/relationships/customXml" Target="../ink/ink487.xml"/><Relationship Id="rId1008" Type="http://schemas.openxmlformats.org/officeDocument/2006/relationships/customXml" Target="../ink/ink814.xml"/><Relationship Id="rId61" Type="http://schemas.openxmlformats.org/officeDocument/2006/relationships/image" Target="../media/image703.png"/><Relationship Id="rId571" Type="http://schemas.openxmlformats.org/officeDocument/2006/relationships/customXml" Target="../ink/ink592.xml"/><Relationship Id="rId669" Type="http://schemas.openxmlformats.org/officeDocument/2006/relationships/image" Target="../media/image1004.png"/><Relationship Id="rId876" Type="http://schemas.openxmlformats.org/officeDocument/2006/relationships/customXml" Target="../ink/ink747.xml"/><Relationship Id="rId19" Type="http://schemas.openxmlformats.org/officeDocument/2006/relationships/image" Target="../media/image682.png"/><Relationship Id="rId224" Type="http://schemas.openxmlformats.org/officeDocument/2006/relationships/customXml" Target="../ink/ink417.xml"/><Relationship Id="rId431" Type="http://schemas.openxmlformats.org/officeDocument/2006/relationships/customXml" Target="../ink/ink521.xml"/><Relationship Id="rId529" Type="http://schemas.openxmlformats.org/officeDocument/2006/relationships/image" Target="../media/image935.png"/><Relationship Id="rId736" Type="http://schemas.openxmlformats.org/officeDocument/2006/relationships/customXml" Target="../ink/ink676.xml"/><Relationship Id="rId168" Type="http://schemas.openxmlformats.org/officeDocument/2006/relationships/customXml" Target="../ink/ink389.xml"/><Relationship Id="rId943" Type="http://schemas.openxmlformats.org/officeDocument/2006/relationships/customXml" Target="../ink/ink781.xml"/><Relationship Id="rId1019" Type="http://schemas.openxmlformats.org/officeDocument/2006/relationships/image" Target="../media/image1175.png"/><Relationship Id="rId72" Type="http://schemas.openxmlformats.org/officeDocument/2006/relationships/customXml" Target="../ink/ink341.xml"/><Relationship Id="rId375" Type="http://schemas.openxmlformats.org/officeDocument/2006/relationships/image" Target="../media/image859.png"/><Relationship Id="rId582" Type="http://schemas.openxmlformats.org/officeDocument/2006/relationships/image" Target="../media/image961.png"/><Relationship Id="rId803" Type="http://schemas.openxmlformats.org/officeDocument/2006/relationships/customXml" Target="../ink/ink710.xml"/><Relationship Id="rId3" Type="http://schemas.openxmlformats.org/officeDocument/2006/relationships/image" Target="../media/image674.png"/><Relationship Id="rId235" Type="http://schemas.openxmlformats.org/officeDocument/2006/relationships/image" Target="../media/image790.png"/><Relationship Id="rId442" Type="http://schemas.openxmlformats.org/officeDocument/2006/relationships/image" Target="../media/image892.png"/><Relationship Id="rId887" Type="http://schemas.openxmlformats.org/officeDocument/2006/relationships/image" Target="../media/image1111.png"/><Relationship Id="rId302" Type="http://schemas.openxmlformats.org/officeDocument/2006/relationships/customXml" Target="../ink/ink456.xml"/><Relationship Id="rId747" Type="http://schemas.openxmlformats.org/officeDocument/2006/relationships/image" Target="../media/image1042.png"/><Relationship Id="rId954" Type="http://schemas.openxmlformats.org/officeDocument/2006/relationships/image" Target="../media/image1143.png"/><Relationship Id="rId83" Type="http://schemas.openxmlformats.org/officeDocument/2006/relationships/image" Target="../media/image714.png"/><Relationship Id="rId179" Type="http://schemas.openxmlformats.org/officeDocument/2006/relationships/image" Target="../media/image762.png"/><Relationship Id="rId386" Type="http://schemas.openxmlformats.org/officeDocument/2006/relationships/customXml" Target="../ink/ink498.xml"/><Relationship Id="rId593" Type="http://schemas.openxmlformats.org/officeDocument/2006/relationships/customXml" Target="../ink/ink603.xml"/><Relationship Id="rId607" Type="http://schemas.openxmlformats.org/officeDocument/2006/relationships/customXml" Target="../ink/ink610.xml"/><Relationship Id="rId814" Type="http://schemas.openxmlformats.org/officeDocument/2006/relationships/image" Target="../media/image1075.png"/><Relationship Id="rId246" Type="http://schemas.openxmlformats.org/officeDocument/2006/relationships/customXml" Target="../ink/ink428.xml"/><Relationship Id="rId453" Type="http://schemas.openxmlformats.org/officeDocument/2006/relationships/customXml" Target="../ink/ink532.xml"/><Relationship Id="rId660" Type="http://schemas.openxmlformats.org/officeDocument/2006/relationships/customXml" Target="../ink/ink637.xml"/><Relationship Id="rId898" Type="http://schemas.openxmlformats.org/officeDocument/2006/relationships/customXml" Target="../ink/ink758.xml"/><Relationship Id="rId106" Type="http://schemas.openxmlformats.org/officeDocument/2006/relationships/customXml" Target="../ink/ink358.xml"/><Relationship Id="rId313" Type="http://schemas.openxmlformats.org/officeDocument/2006/relationships/image" Target="../media/image829.png"/><Relationship Id="rId758" Type="http://schemas.openxmlformats.org/officeDocument/2006/relationships/customXml" Target="../ink/ink687.xml"/><Relationship Id="rId965" Type="http://schemas.openxmlformats.org/officeDocument/2006/relationships/image" Target="../media/image1148.png"/><Relationship Id="rId10" Type="http://schemas.openxmlformats.org/officeDocument/2006/relationships/customXml" Target="../ink/ink310.xml"/><Relationship Id="rId94" Type="http://schemas.openxmlformats.org/officeDocument/2006/relationships/customXml" Target="../ink/ink352.xml"/><Relationship Id="rId397" Type="http://schemas.openxmlformats.org/officeDocument/2006/relationships/image" Target="../media/image870.png"/><Relationship Id="rId520" Type="http://schemas.openxmlformats.org/officeDocument/2006/relationships/image" Target="../media/image931.png"/><Relationship Id="rId618" Type="http://schemas.openxmlformats.org/officeDocument/2006/relationships/customXml" Target="../ink/ink616.xml"/><Relationship Id="rId825" Type="http://schemas.openxmlformats.org/officeDocument/2006/relationships/customXml" Target="../ink/ink721.xml"/><Relationship Id="rId257" Type="http://schemas.openxmlformats.org/officeDocument/2006/relationships/image" Target="../media/image801.png"/><Relationship Id="rId464" Type="http://schemas.openxmlformats.org/officeDocument/2006/relationships/image" Target="../media/image903.png"/><Relationship Id="rId1010" Type="http://schemas.openxmlformats.org/officeDocument/2006/relationships/customXml" Target="../ink/ink815.xml"/><Relationship Id="rId117" Type="http://schemas.openxmlformats.org/officeDocument/2006/relationships/image" Target="../media/image731.png"/><Relationship Id="rId671" Type="http://schemas.openxmlformats.org/officeDocument/2006/relationships/image" Target="../media/image1005.png"/><Relationship Id="rId769" Type="http://schemas.openxmlformats.org/officeDocument/2006/relationships/image" Target="../media/image1053.png"/><Relationship Id="rId976" Type="http://schemas.openxmlformats.org/officeDocument/2006/relationships/customXml" Target="../ink/ink798.xml"/><Relationship Id="rId324" Type="http://schemas.openxmlformats.org/officeDocument/2006/relationships/customXml" Target="../ink/ink467.xml"/><Relationship Id="rId531" Type="http://schemas.openxmlformats.org/officeDocument/2006/relationships/image" Target="../media/image936.png"/><Relationship Id="rId629" Type="http://schemas.openxmlformats.org/officeDocument/2006/relationships/image" Target="../media/image984.png"/><Relationship Id="rId836" Type="http://schemas.openxmlformats.org/officeDocument/2006/relationships/customXml" Target="../ink/ink727.xml"/><Relationship Id="rId1021" Type="http://schemas.openxmlformats.org/officeDocument/2006/relationships/image" Target="../media/image1176.png"/><Relationship Id="rId903" Type="http://schemas.openxmlformats.org/officeDocument/2006/relationships/image" Target="../media/image1119.png"/><Relationship Id="rId32" Type="http://schemas.openxmlformats.org/officeDocument/2006/relationships/customXml" Target="../ink/ink321.xml"/><Relationship Id="rId181" Type="http://schemas.openxmlformats.org/officeDocument/2006/relationships/image" Target="../media/image763.png"/><Relationship Id="rId279" Type="http://schemas.openxmlformats.org/officeDocument/2006/relationships/image" Target="../media/image812.png"/><Relationship Id="rId486" Type="http://schemas.openxmlformats.org/officeDocument/2006/relationships/image" Target="../media/image914.png"/><Relationship Id="rId693" Type="http://schemas.openxmlformats.org/officeDocument/2006/relationships/image" Target="../media/image1016.png"/></Relationships>
</file>

<file path=ppt/slides/_rels/slide7.xml.rels><?xml version="1.0" encoding="UTF-8" standalone="yes"?>
<Relationships xmlns="http://schemas.openxmlformats.org/package/2006/relationships"><Relationship Id="rId117" Type="http://schemas.openxmlformats.org/officeDocument/2006/relationships/image" Target="../media/image1243.png"/><Relationship Id="rId21" Type="http://schemas.openxmlformats.org/officeDocument/2006/relationships/image" Target="../media/image1197.png"/><Relationship Id="rId324" Type="http://schemas.openxmlformats.org/officeDocument/2006/relationships/image" Target="../media/image1344.png"/><Relationship Id="rId531" Type="http://schemas.openxmlformats.org/officeDocument/2006/relationships/image" Target="../media/image1447.png"/><Relationship Id="rId170" Type="http://schemas.openxmlformats.org/officeDocument/2006/relationships/customXml" Target="../ink/ink921.xml"/><Relationship Id="rId268" Type="http://schemas.openxmlformats.org/officeDocument/2006/relationships/customXml" Target="../ink/ink971.xml"/><Relationship Id="rId475" Type="http://schemas.openxmlformats.org/officeDocument/2006/relationships/image" Target="../media/image1419.png"/><Relationship Id="rId32" Type="http://schemas.openxmlformats.org/officeDocument/2006/relationships/customXml" Target="../ink/ink851.xml"/><Relationship Id="rId128" Type="http://schemas.openxmlformats.org/officeDocument/2006/relationships/customXml" Target="../ink/ink900.xml"/><Relationship Id="rId335" Type="http://schemas.openxmlformats.org/officeDocument/2006/relationships/customXml" Target="../ink/ink1005.xml"/><Relationship Id="rId542" Type="http://schemas.openxmlformats.org/officeDocument/2006/relationships/customXml" Target="../ink/ink1109.xml"/><Relationship Id="rId181" Type="http://schemas.openxmlformats.org/officeDocument/2006/relationships/image" Target="../media/image1275.png"/><Relationship Id="rId402" Type="http://schemas.openxmlformats.org/officeDocument/2006/relationships/customXml" Target="../ink/ink1039.xml"/><Relationship Id="rId279" Type="http://schemas.openxmlformats.org/officeDocument/2006/relationships/image" Target="../media/image1322.png"/><Relationship Id="rId486" Type="http://schemas.openxmlformats.org/officeDocument/2006/relationships/customXml" Target="../ink/ink1081.xml"/><Relationship Id="rId43" Type="http://schemas.openxmlformats.org/officeDocument/2006/relationships/image" Target="../media/image1208.png"/><Relationship Id="rId139" Type="http://schemas.openxmlformats.org/officeDocument/2006/relationships/image" Target="../media/image1254.png"/><Relationship Id="rId346" Type="http://schemas.openxmlformats.org/officeDocument/2006/relationships/image" Target="../media/image1355.png"/><Relationship Id="rId553" Type="http://schemas.openxmlformats.org/officeDocument/2006/relationships/image" Target="../media/image1458.png"/><Relationship Id="rId192" Type="http://schemas.openxmlformats.org/officeDocument/2006/relationships/customXml" Target="../ink/ink932.xml"/><Relationship Id="rId206" Type="http://schemas.openxmlformats.org/officeDocument/2006/relationships/image" Target="../media/image1287.png"/><Relationship Id="rId413" Type="http://schemas.openxmlformats.org/officeDocument/2006/relationships/image" Target="../media/image1388.png"/><Relationship Id="rId497" Type="http://schemas.openxmlformats.org/officeDocument/2006/relationships/image" Target="../media/image1430.png"/><Relationship Id="rId357" Type="http://schemas.openxmlformats.org/officeDocument/2006/relationships/customXml" Target="../ink/ink1016.xml"/><Relationship Id="rId54" Type="http://schemas.openxmlformats.org/officeDocument/2006/relationships/customXml" Target="../ink/ink862.xml"/><Relationship Id="rId217" Type="http://schemas.openxmlformats.org/officeDocument/2006/relationships/customXml" Target="../ink/ink945.xml"/><Relationship Id="rId564" Type="http://schemas.openxmlformats.org/officeDocument/2006/relationships/image" Target="../media/image1463.png"/><Relationship Id="rId424" Type="http://schemas.openxmlformats.org/officeDocument/2006/relationships/customXml" Target="../ink/ink1050.xml"/><Relationship Id="rId270" Type="http://schemas.openxmlformats.org/officeDocument/2006/relationships/customXml" Target="../ink/ink972.xml"/><Relationship Id="rId65" Type="http://schemas.openxmlformats.org/officeDocument/2006/relationships/image" Target="../media/image1218.png"/><Relationship Id="rId130" Type="http://schemas.openxmlformats.org/officeDocument/2006/relationships/customXml" Target="../ink/ink901.xml"/><Relationship Id="rId368" Type="http://schemas.openxmlformats.org/officeDocument/2006/relationships/image" Target="../media/image1366.png"/><Relationship Id="rId575" Type="http://schemas.openxmlformats.org/officeDocument/2006/relationships/customXml" Target="../ink/ink1126.xml"/><Relationship Id="rId228" Type="http://schemas.openxmlformats.org/officeDocument/2006/relationships/image" Target="../media/image1298.png"/><Relationship Id="rId435" Type="http://schemas.openxmlformats.org/officeDocument/2006/relationships/image" Target="../media/image1399.png"/><Relationship Id="rId281" Type="http://schemas.openxmlformats.org/officeDocument/2006/relationships/image" Target="../media/image1323.png"/><Relationship Id="rId502" Type="http://schemas.openxmlformats.org/officeDocument/2006/relationships/customXml" Target="../ink/ink1089.xml"/><Relationship Id="rId34" Type="http://schemas.openxmlformats.org/officeDocument/2006/relationships/customXml" Target="../ink/ink852.xml"/><Relationship Id="rId76" Type="http://schemas.openxmlformats.org/officeDocument/2006/relationships/image" Target="../media/image1223.png"/><Relationship Id="rId141" Type="http://schemas.openxmlformats.org/officeDocument/2006/relationships/image" Target="../media/image1255.png"/><Relationship Id="rId379" Type="http://schemas.openxmlformats.org/officeDocument/2006/relationships/customXml" Target="../ink/ink1027.xml"/><Relationship Id="rId544" Type="http://schemas.openxmlformats.org/officeDocument/2006/relationships/customXml" Target="../ink/ink1110.xml"/><Relationship Id="rId7" Type="http://schemas.openxmlformats.org/officeDocument/2006/relationships/image" Target="../media/image1190.png"/><Relationship Id="rId183" Type="http://schemas.openxmlformats.org/officeDocument/2006/relationships/image" Target="../media/image1276.png"/><Relationship Id="rId239" Type="http://schemas.openxmlformats.org/officeDocument/2006/relationships/image" Target="../media/image1302.png"/><Relationship Id="rId390" Type="http://schemas.openxmlformats.org/officeDocument/2006/relationships/image" Target="../media/image1377.png"/><Relationship Id="rId404" Type="http://schemas.openxmlformats.org/officeDocument/2006/relationships/customXml" Target="../ink/ink1040.xml"/><Relationship Id="rId446" Type="http://schemas.openxmlformats.org/officeDocument/2006/relationships/customXml" Target="../ink/ink1061.xml"/><Relationship Id="rId250" Type="http://schemas.openxmlformats.org/officeDocument/2006/relationships/customXml" Target="../ink/ink962.xml"/><Relationship Id="rId292" Type="http://schemas.openxmlformats.org/officeDocument/2006/relationships/customXml" Target="../ink/ink983.xml"/><Relationship Id="rId306" Type="http://schemas.openxmlformats.org/officeDocument/2006/relationships/image" Target="../media/image1335.png"/><Relationship Id="rId488" Type="http://schemas.openxmlformats.org/officeDocument/2006/relationships/customXml" Target="../ink/ink1082.xml"/><Relationship Id="rId45" Type="http://schemas.openxmlformats.org/officeDocument/2006/relationships/image" Target="../media/image1209.png"/><Relationship Id="rId87" Type="http://schemas.openxmlformats.org/officeDocument/2006/relationships/customXml" Target="../ink/ink879.xml"/><Relationship Id="rId110" Type="http://schemas.openxmlformats.org/officeDocument/2006/relationships/customXml" Target="../ink/ink891.xml"/><Relationship Id="rId348" Type="http://schemas.openxmlformats.org/officeDocument/2006/relationships/image" Target="../media/image1356.png"/><Relationship Id="rId513" Type="http://schemas.openxmlformats.org/officeDocument/2006/relationships/image" Target="../media/image1438.png"/><Relationship Id="rId555" Type="http://schemas.openxmlformats.org/officeDocument/2006/relationships/image" Target="../media/image1459.png"/><Relationship Id="rId152" Type="http://schemas.openxmlformats.org/officeDocument/2006/relationships/customXml" Target="../ink/ink912.xml"/><Relationship Id="rId194" Type="http://schemas.openxmlformats.org/officeDocument/2006/relationships/customXml" Target="../ink/ink933.xml"/><Relationship Id="rId208" Type="http://schemas.openxmlformats.org/officeDocument/2006/relationships/image" Target="../media/image1288.png"/><Relationship Id="rId415" Type="http://schemas.openxmlformats.org/officeDocument/2006/relationships/image" Target="../media/image1389.png"/><Relationship Id="rId457" Type="http://schemas.openxmlformats.org/officeDocument/2006/relationships/image" Target="../media/image1410.png"/><Relationship Id="rId261" Type="http://schemas.openxmlformats.org/officeDocument/2006/relationships/image" Target="../media/image1313.png"/><Relationship Id="rId499" Type="http://schemas.openxmlformats.org/officeDocument/2006/relationships/image" Target="../media/image1431.png"/><Relationship Id="rId14" Type="http://schemas.openxmlformats.org/officeDocument/2006/relationships/customXml" Target="../ink/ink842.xml"/><Relationship Id="rId56" Type="http://schemas.openxmlformats.org/officeDocument/2006/relationships/customXml" Target="../ink/ink863.xml"/><Relationship Id="rId317" Type="http://schemas.openxmlformats.org/officeDocument/2006/relationships/customXml" Target="../ink/ink996.xml"/><Relationship Id="rId359" Type="http://schemas.openxmlformats.org/officeDocument/2006/relationships/customXml" Target="../ink/ink1017.xml"/><Relationship Id="rId524" Type="http://schemas.openxmlformats.org/officeDocument/2006/relationships/customXml" Target="../ink/ink1100.xml"/><Relationship Id="rId566" Type="http://schemas.openxmlformats.org/officeDocument/2006/relationships/image" Target="../media/image1464.png"/><Relationship Id="rId98" Type="http://schemas.openxmlformats.org/officeDocument/2006/relationships/image" Target="../media/image1234.png"/><Relationship Id="rId121" Type="http://schemas.openxmlformats.org/officeDocument/2006/relationships/image" Target="../media/image1245.png"/><Relationship Id="rId163" Type="http://schemas.openxmlformats.org/officeDocument/2006/relationships/image" Target="../media/image1266.png"/><Relationship Id="rId219" Type="http://schemas.openxmlformats.org/officeDocument/2006/relationships/customXml" Target="../ink/ink946.xml"/><Relationship Id="rId370" Type="http://schemas.openxmlformats.org/officeDocument/2006/relationships/image" Target="../media/image1367.png"/><Relationship Id="rId426" Type="http://schemas.openxmlformats.org/officeDocument/2006/relationships/customXml" Target="../ink/ink1051.xml"/><Relationship Id="rId230" Type="http://schemas.openxmlformats.org/officeDocument/2006/relationships/image" Target="../media/image643.png"/><Relationship Id="rId468" Type="http://schemas.openxmlformats.org/officeDocument/2006/relationships/customXml" Target="../ink/ink1072.xml"/><Relationship Id="rId25" Type="http://schemas.openxmlformats.org/officeDocument/2006/relationships/image" Target="../media/image1199.png"/><Relationship Id="rId67" Type="http://schemas.openxmlformats.org/officeDocument/2006/relationships/image" Target="../media/image1219.png"/><Relationship Id="rId272" Type="http://schemas.openxmlformats.org/officeDocument/2006/relationships/customXml" Target="../ink/ink973.xml"/><Relationship Id="rId328" Type="http://schemas.openxmlformats.org/officeDocument/2006/relationships/image" Target="../media/image1346.png"/><Relationship Id="rId535" Type="http://schemas.openxmlformats.org/officeDocument/2006/relationships/image" Target="../media/image1449.png"/><Relationship Id="rId577" Type="http://schemas.openxmlformats.org/officeDocument/2006/relationships/customXml" Target="../ink/ink1127.xml"/><Relationship Id="rId132" Type="http://schemas.openxmlformats.org/officeDocument/2006/relationships/customXml" Target="../ink/ink902.xml"/><Relationship Id="rId174" Type="http://schemas.openxmlformats.org/officeDocument/2006/relationships/customXml" Target="../ink/ink923.xml"/><Relationship Id="rId381" Type="http://schemas.openxmlformats.org/officeDocument/2006/relationships/customXml" Target="../ink/ink1028.xml"/><Relationship Id="rId241" Type="http://schemas.openxmlformats.org/officeDocument/2006/relationships/image" Target="../media/image1303.png"/><Relationship Id="rId437" Type="http://schemas.openxmlformats.org/officeDocument/2006/relationships/image" Target="../media/image1400.png"/><Relationship Id="rId479" Type="http://schemas.openxmlformats.org/officeDocument/2006/relationships/image" Target="../media/image1421.png"/><Relationship Id="rId36" Type="http://schemas.openxmlformats.org/officeDocument/2006/relationships/customXml" Target="../ink/ink853.xml"/><Relationship Id="rId283" Type="http://schemas.openxmlformats.org/officeDocument/2006/relationships/image" Target="../media/image1324.png"/><Relationship Id="rId339" Type="http://schemas.openxmlformats.org/officeDocument/2006/relationships/customXml" Target="../ink/ink1007.xml"/><Relationship Id="rId490" Type="http://schemas.openxmlformats.org/officeDocument/2006/relationships/customXml" Target="../ink/ink1083.xml"/><Relationship Id="rId504" Type="http://schemas.openxmlformats.org/officeDocument/2006/relationships/customXml" Target="../ink/ink1090.xml"/><Relationship Id="rId546" Type="http://schemas.openxmlformats.org/officeDocument/2006/relationships/customXml" Target="../ink/ink1111.xml"/><Relationship Id="rId78" Type="http://schemas.openxmlformats.org/officeDocument/2006/relationships/image" Target="../media/image1224.png"/><Relationship Id="rId101" Type="http://schemas.openxmlformats.org/officeDocument/2006/relationships/customXml" Target="../ink/ink886.xml"/><Relationship Id="rId143" Type="http://schemas.openxmlformats.org/officeDocument/2006/relationships/image" Target="../media/image1256.png"/><Relationship Id="rId185" Type="http://schemas.openxmlformats.org/officeDocument/2006/relationships/image" Target="../media/image1277.png"/><Relationship Id="rId350" Type="http://schemas.openxmlformats.org/officeDocument/2006/relationships/image" Target="../media/image1357.png"/><Relationship Id="rId406" Type="http://schemas.openxmlformats.org/officeDocument/2006/relationships/customXml" Target="../ink/ink1041.xml"/><Relationship Id="rId9" Type="http://schemas.openxmlformats.org/officeDocument/2006/relationships/image" Target="../media/image1191.png"/><Relationship Id="rId210" Type="http://schemas.openxmlformats.org/officeDocument/2006/relationships/image" Target="../media/image1289.png"/><Relationship Id="rId392" Type="http://schemas.openxmlformats.org/officeDocument/2006/relationships/image" Target="../media/image1378.png"/><Relationship Id="rId448" Type="http://schemas.openxmlformats.org/officeDocument/2006/relationships/customXml" Target="../ink/ink1062.xml"/><Relationship Id="rId252" Type="http://schemas.openxmlformats.org/officeDocument/2006/relationships/customXml" Target="../ink/ink963.xml"/><Relationship Id="rId294" Type="http://schemas.openxmlformats.org/officeDocument/2006/relationships/customXml" Target="../ink/ink984.xml"/><Relationship Id="rId308" Type="http://schemas.openxmlformats.org/officeDocument/2006/relationships/image" Target="../media/image1336.png"/><Relationship Id="rId515" Type="http://schemas.openxmlformats.org/officeDocument/2006/relationships/image" Target="../media/image1439.png"/><Relationship Id="rId47" Type="http://schemas.openxmlformats.org/officeDocument/2006/relationships/image" Target="../media/image1210.png"/><Relationship Id="rId89" Type="http://schemas.openxmlformats.org/officeDocument/2006/relationships/customXml" Target="../ink/ink880.xml"/><Relationship Id="rId112" Type="http://schemas.openxmlformats.org/officeDocument/2006/relationships/customXml" Target="../ink/ink892.xml"/><Relationship Id="rId154" Type="http://schemas.openxmlformats.org/officeDocument/2006/relationships/customXml" Target="../ink/ink913.xml"/><Relationship Id="rId361" Type="http://schemas.openxmlformats.org/officeDocument/2006/relationships/customXml" Target="../ink/ink1018.xml"/><Relationship Id="rId557" Type="http://schemas.openxmlformats.org/officeDocument/2006/relationships/customXml" Target="../ink/ink1117.xml"/><Relationship Id="rId196" Type="http://schemas.openxmlformats.org/officeDocument/2006/relationships/customXml" Target="../ink/ink934.xml"/><Relationship Id="rId417" Type="http://schemas.openxmlformats.org/officeDocument/2006/relationships/image" Target="../media/image1390.png"/><Relationship Id="rId459" Type="http://schemas.openxmlformats.org/officeDocument/2006/relationships/image" Target="../media/image1411.png"/><Relationship Id="rId16" Type="http://schemas.openxmlformats.org/officeDocument/2006/relationships/customXml" Target="../ink/ink843.xml"/><Relationship Id="rId221" Type="http://schemas.openxmlformats.org/officeDocument/2006/relationships/customXml" Target="../ink/ink947.xml"/><Relationship Id="rId263" Type="http://schemas.openxmlformats.org/officeDocument/2006/relationships/image" Target="../media/image1314.png"/><Relationship Id="rId319" Type="http://schemas.openxmlformats.org/officeDocument/2006/relationships/customXml" Target="../ink/ink997.xml"/><Relationship Id="rId470" Type="http://schemas.openxmlformats.org/officeDocument/2006/relationships/customXml" Target="../ink/ink1073.xml"/><Relationship Id="rId526" Type="http://schemas.openxmlformats.org/officeDocument/2006/relationships/customXml" Target="../ink/ink1101.xml"/><Relationship Id="rId58" Type="http://schemas.openxmlformats.org/officeDocument/2006/relationships/customXml" Target="../ink/ink864.xml"/><Relationship Id="rId123" Type="http://schemas.openxmlformats.org/officeDocument/2006/relationships/image" Target="../media/image1246.png"/><Relationship Id="rId330" Type="http://schemas.openxmlformats.org/officeDocument/2006/relationships/image" Target="../media/image1347.png"/><Relationship Id="rId568" Type="http://schemas.openxmlformats.org/officeDocument/2006/relationships/image" Target="../media/image1465.png"/><Relationship Id="rId165" Type="http://schemas.openxmlformats.org/officeDocument/2006/relationships/image" Target="../media/image1267.png"/><Relationship Id="rId372" Type="http://schemas.openxmlformats.org/officeDocument/2006/relationships/image" Target="../media/image1368.png"/><Relationship Id="rId428" Type="http://schemas.openxmlformats.org/officeDocument/2006/relationships/customXml" Target="../ink/ink1052.xml"/><Relationship Id="rId232" Type="http://schemas.openxmlformats.org/officeDocument/2006/relationships/image" Target="../media/image1299.png"/><Relationship Id="rId274" Type="http://schemas.openxmlformats.org/officeDocument/2006/relationships/customXml" Target="../ink/ink974.xml"/><Relationship Id="rId481" Type="http://schemas.openxmlformats.org/officeDocument/2006/relationships/image" Target="../media/image1422.png"/><Relationship Id="rId27" Type="http://schemas.openxmlformats.org/officeDocument/2006/relationships/image" Target="../media/image1200.png"/><Relationship Id="rId69" Type="http://schemas.openxmlformats.org/officeDocument/2006/relationships/image" Target="../media/image1220.png"/><Relationship Id="rId134" Type="http://schemas.openxmlformats.org/officeDocument/2006/relationships/customXml" Target="../ink/ink903.xml"/><Relationship Id="rId537" Type="http://schemas.openxmlformats.org/officeDocument/2006/relationships/image" Target="../media/image1450.png"/><Relationship Id="rId80" Type="http://schemas.openxmlformats.org/officeDocument/2006/relationships/image" Target="../media/image1225.png"/><Relationship Id="rId176" Type="http://schemas.openxmlformats.org/officeDocument/2006/relationships/customXml" Target="../ink/ink924.xml"/><Relationship Id="rId341" Type="http://schemas.openxmlformats.org/officeDocument/2006/relationships/customXml" Target="../ink/ink1008.xml"/><Relationship Id="rId383" Type="http://schemas.openxmlformats.org/officeDocument/2006/relationships/customXml" Target="../ink/ink1029.xml"/><Relationship Id="rId439" Type="http://schemas.openxmlformats.org/officeDocument/2006/relationships/image" Target="../media/image1401.png"/><Relationship Id="rId201" Type="http://schemas.openxmlformats.org/officeDocument/2006/relationships/image" Target="../media/image1285.png"/><Relationship Id="rId243" Type="http://schemas.openxmlformats.org/officeDocument/2006/relationships/image" Target="../media/image1304.png"/><Relationship Id="rId285" Type="http://schemas.openxmlformats.org/officeDocument/2006/relationships/image" Target="../media/image1325.png"/><Relationship Id="rId450" Type="http://schemas.openxmlformats.org/officeDocument/2006/relationships/customXml" Target="../ink/ink1063.xml"/><Relationship Id="rId506" Type="http://schemas.openxmlformats.org/officeDocument/2006/relationships/customXml" Target="../ink/ink1091.xml"/><Relationship Id="rId38" Type="http://schemas.openxmlformats.org/officeDocument/2006/relationships/customXml" Target="../ink/ink854.xml"/><Relationship Id="rId103" Type="http://schemas.openxmlformats.org/officeDocument/2006/relationships/customXml" Target="../ink/ink887.xml"/><Relationship Id="rId310" Type="http://schemas.openxmlformats.org/officeDocument/2006/relationships/image" Target="../media/image1337.png"/><Relationship Id="rId492" Type="http://schemas.openxmlformats.org/officeDocument/2006/relationships/customXml" Target="../ink/ink1084.xml"/><Relationship Id="rId548" Type="http://schemas.openxmlformats.org/officeDocument/2006/relationships/customXml" Target="../ink/ink1112.xml"/><Relationship Id="rId91" Type="http://schemas.openxmlformats.org/officeDocument/2006/relationships/customXml" Target="../ink/ink881.xml"/><Relationship Id="rId145" Type="http://schemas.openxmlformats.org/officeDocument/2006/relationships/image" Target="../media/image1257.png"/><Relationship Id="rId187" Type="http://schemas.openxmlformats.org/officeDocument/2006/relationships/image" Target="../media/image1278.png"/><Relationship Id="rId352" Type="http://schemas.openxmlformats.org/officeDocument/2006/relationships/image" Target="../media/image1358.png"/><Relationship Id="rId394" Type="http://schemas.openxmlformats.org/officeDocument/2006/relationships/image" Target="../media/image1379.png"/><Relationship Id="rId408" Type="http://schemas.openxmlformats.org/officeDocument/2006/relationships/customXml" Target="../ink/ink1042.xml"/><Relationship Id="rId212" Type="http://schemas.openxmlformats.org/officeDocument/2006/relationships/image" Target="../media/image1290.png"/><Relationship Id="rId254" Type="http://schemas.openxmlformats.org/officeDocument/2006/relationships/customXml" Target="../ink/ink964.xml"/><Relationship Id="rId49" Type="http://schemas.openxmlformats.org/officeDocument/2006/relationships/image" Target="../media/image1211.png"/><Relationship Id="rId114" Type="http://schemas.openxmlformats.org/officeDocument/2006/relationships/customXml" Target="../ink/ink893.xml"/><Relationship Id="rId296" Type="http://schemas.openxmlformats.org/officeDocument/2006/relationships/customXml" Target="../ink/ink985.xml"/><Relationship Id="rId461" Type="http://schemas.openxmlformats.org/officeDocument/2006/relationships/image" Target="../media/image1412.png"/><Relationship Id="rId517" Type="http://schemas.openxmlformats.org/officeDocument/2006/relationships/image" Target="../media/image1440.png"/><Relationship Id="rId559" Type="http://schemas.openxmlformats.org/officeDocument/2006/relationships/customXml" Target="../ink/ink1118.xml"/><Relationship Id="rId60" Type="http://schemas.openxmlformats.org/officeDocument/2006/relationships/customXml" Target="../ink/ink865.xml"/><Relationship Id="rId156" Type="http://schemas.openxmlformats.org/officeDocument/2006/relationships/customXml" Target="../ink/ink914.xml"/><Relationship Id="rId198" Type="http://schemas.openxmlformats.org/officeDocument/2006/relationships/customXml" Target="../ink/ink935.xml"/><Relationship Id="rId321" Type="http://schemas.openxmlformats.org/officeDocument/2006/relationships/customXml" Target="../ink/ink998.xml"/><Relationship Id="rId363" Type="http://schemas.openxmlformats.org/officeDocument/2006/relationships/customXml" Target="../ink/ink1019.xml"/><Relationship Id="rId419" Type="http://schemas.openxmlformats.org/officeDocument/2006/relationships/image" Target="../media/image1391.png"/><Relationship Id="rId570" Type="http://schemas.openxmlformats.org/officeDocument/2006/relationships/image" Target="../media/image1466.png"/><Relationship Id="rId223" Type="http://schemas.openxmlformats.org/officeDocument/2006/relationships/customXml" Target="../ink/ink948.xml"/><Relationship Id="rId430" Type="http://schemas.openxmlformats.org/officeDocument/2006/relationships/customXml" Target="../ink/ink1053.xml"/><Relationship Id="rId18" Type="http://schemas.openxmlformats.org/officeDocument/2006/relationships/customXml" Target="../ink/ink844.xml"/><Relationship Id="rId265" Type="http://schemas.openxmlformats.org/officeDocument/2006/relationships/image" Target="../media/image1315.png"/><Relationship Id="rId472" Type="http://schemas.openxmlformats.org/officeDocument/2006/relationships/customXml" Target="../ink/ink1074.xml"/><Relationship Id="rId528" Type="http://schemas.openxmlformats.org/officeDocument/2006/relationships/customXml" Target="../ink/ink1102.xml"/><Relationship Id="rId125" Type="http://schemas.openxmlformats.org/officeDocument/2006/relationships/image" Target="../media/image1247.png"/><Relationship Id="rId167" Type="http://schemas.openxmlformats.org/officeDocument/2006/relationships/image" Target="../media/image1268.png"/><Relationship Id="rId332" Type="http://schemas.openxmlformats.org/officeDocument/2006/relationships/image" Target="../media/image1348.png"/><Relationship Id="rId374" Type="http://schemas.openxmlformats.org/officeDocument/2006/relationships/image" Target="../media/image1369.png"/><Relationship Id="rId71" Type="http://schemas.openxmlformats.org/officeDocument/2006/relationships/image" Target="../media/image1221.png"/><Relationship Id="rId234" Type="http://schemas.openxmlformats.org/officeDocument/2006/relationships/image" Target="../media/image1300.png"/><Relationship Id="rId2" Type="http://schemas.openxmlformats.org/officeDocument/2006/relationships/customXml" Target="../ink/ink836.xml"/><Relationship Id="rId29" Type="http://schemas.openxmlformats.org/officeDocument/2006/relationships/image" Target="../media/image1201.png"/><Relationship Id="rId276" Type="http://schemas.openxmlformats.org/officeDocument/2006/relationships/customXml" Target="../ink/ink975.xml"/><Relationship Id="rId441" Type="http://schemas.openxmlformats.org/officeDocument/2006/relationships/image" Target="../media/image1402.png"/><Relationship Id="rId483" Type="http://schemas.openxmlformats.org/officeDocument/2006/relationships/image" Target="../media/image1423.png"/><Relationship Id="rId539" Type="http://schemas.openxmlformats.org/officeDocument/2006/relationships/image" Target="../media/image1451.png"/><Relationship Id="rId40" Type="http://schemas.openxmlformats.org/officeDocument/2006/relationships/customXml" Target="../ink/ink855.xml"/><Relationship Id="rId136" Type="http://schemas.openxmlformats.org/officeDocument/2006/relationships/customXml" Target="../ink/ink904.xml"/><Relationship Id="rId178" Type="http://schemas.openxmlformats.org/officeDocument/2006/relationships/customXml" Target="../ink/ink925.xml"/><Relationship Id="rId301" Type="http://schemas.openxmlformats.org/officeDocument/2006/relationships/customXml" Target="../ink/ink988.xml"/><Relationship Id="rId343" Type="http://schemas.openxmlformats.org/officeDocument/2006/relationships/customXml" Target="../ink/ink1009.xml"/><Relationship Id="rId550" Type="http://schemas.openxmlformats.org/officeDocument/2006/relationships/customXml" Target="../ink/ink1113.xml"/><Relationship Id="rId82" Type="http://schemas.openxmlformats.org/officeDocument/2006/relationships/image" Target="../media/image1226.png"/><Relationship Id="rId203" Type="http://schemas.openxmlformats.org/officeDocument/2006/relationships/image" Target="../media/image1286.png"/><Relationship Id="rId385" Type="http://schemas.openxmlformats.org/officeDocument/2006/relationships/customXml" Target="../ink/ink1030.xml"/><Relationship Id="rId245" Type="http://schemas.openxmlformats.org/officeDocument/2006/relationships/image" Target="../media/image1305.png"/><Relationship Id="rId287" Type="http://schemas.openxmlformats.org/officeDocument/2006/relationships/image" Target="../media/image1326.png"/><Relationship Id="rId410" Type="http://schemas.openxmlformats.org/officeDocument/2006/relationships/customXml" Target="../ink/ink1043.xml"/><Relationship Id="rId452" Type="http://schemas.openxmlformats.org/officeDocument/2006/relationships/customXml" Target="../ink/ink1064.xml"/><Relationship Id="rId494" Type="http://schemas.openxmlformats.org/officeDocument/2006/relationships/customXml" Target="../ink/ink1085.xml"/><Relationship Id="rId508" Type="http://schemas.openxmlformats.org/officeDocument/2006/relationships/customXml" Target="../ink/ink1092.xml"/><Relationship Id="rId105" Type="http://schemas.openxmlformats.org/officeDocument/2006/relationships/customXml" Target="../ink/ink888.xml"/><Relationship Id="rId147" Type="http://schemas.openxmlformats.org/officeDocument/2006/relationships/image" Target="../media/image1258.png"/><Relationship Id="rId312" Type="http://schemas.openxmlformats.org/officeDocument/2006/relationships/image" Target="../media/image1338.png"/><Relationship Id="rId354" Type="http://schemas.openxmlformats.org/officeDocument/2006/relationships/image" Target="../media/image1359.png"/><Relationship Id="rId51" Type="http://schemas.openxmlformats.org/officeDocument/2006/relationships/image" Target="../media/image1212.png"/><Relationship Id="rId93" Type="http://schemas.openxmlformats.org/officeDocument/2006/relationships/customXml" Target="../ink/ink882.xml"/><Relationship Id="rId189" Type="http://schemas.openxmlformats.org/officeDocument/2006/relationships/image" Target="../media/image1279.png"/><Relationship Id="rId396" Type="http://schemas.openxmlformats.org/officeDocument/2006/relationships/image" Target="../media/image1380.png"/><Relationship Id="rId561" Type="http://schemas.openxmlformats.org/officeDocument/2006/relationships/customXml" Target="../ink/ink1119.xml"/><Relationship Id="rId214" Type="http://schemas.openxmlformats.org/officeDocument/2006/relationships/image" Target="../media/image1291.png"/><Relationship Id="rId256" Type="http://schemas.openxmlformats.org/officeDocument/2006/relationships/customXml" Target="../ink/ink965.xml"/><Relationship Id="rId298" Type="http://schemas.openxmlformats.org/officeDocument/2006/relationships/customXml" Target="../ink/ink986.xml"/><Relationship Id="rId421" Type="http://schemas.openxmlformats.org/officeDocument/2006/relationships/image" Target="../media/image1392.png"/><Relationship Id="rId463" Type="http://schemas.openxmlformats.org/officeDocument/2006/relationships/image" Target="../media/image1413.png"/><Relationship Id="rId519" Type="http://schemas.openxmlformats.org/officeDocument/2006/relationships/image" Target="../media/image1441.png"/><Relationship Id="rId116" Type="http://schemas.openxmlformats.org/officeDocument/2006/relationships/customXml" Target="../ink/ink894.xml"/><Relationship Id="rId158" Type="http://schemas.openxmlformats.org/officeDocument/2006/relationships/customXml" Target="../ink/ink915.xml"/><Relationship Id="rId323" Type="http://schemas.openxmlformats.org/officeDocument/2006/relationships/customXml" Target="../ink/ink999.xml"/><Relationship Id="rId530" Type="http://schemas.openxmlformats.org/officeDocument/2006/relationships/customXml" Target="../ink/ink1103.xml"/><Relationship Id="rId20" Type="http://schemas.openxmlformats.org/officeDocument/2006/relationships/customXml" Target="../ink/ink845.xml"/><Relationship Id="rId62" Type="http://schemas.openxmlformats.org/officeDocument/2006/relationships/customXml" Target="../ink/ink866.xml"/><Relationship Id="rId365" Type="http://schemas.openxmlformats.org/officeDocument/2006/relationships/customXml" Target="../ink/ink1020.xml"/><Relationship Id="rId572" Type="http://schemas.openxmlformats.org/officeDocument/2006/relationships/image" Target="../media/image1467.png"/><Relationship Id="rId225" Type="http://schemas.openxmlformats.org/officeDocument/2006/relationships/customXml" Target="../ink/ink949.xml"/><Relationship Id="rId267" Type="http://schemas.openxmlformats.org/officeDocument/2006/relationships/image" Target="../media/image1316.png"/><Relationship Id="rId432" Type="http://schemas.openxmlformats.org/officeDocument/2006/relationships/customXml" Target="../ink/ink1054.xml"/><Relationship Id="rId474" Type="http://schemas.openxmlformats.org/officeDocument/2006/relationships/customXml" Target="../ink/ink1075.xml"/><Relationship Id="rId127" Type="http://schemas.openxmlformats.org/officeDocument/2006/relationships/image" Target="../media/image1248.png"/><Relationship Id="rId31" Type="http://schemas.openxmlformats.org/officeDocument/2006/relationships/image" Target="../media/image1202.png"/><Relationship Id="rId73" Type="http://schemas.openxmlformats.org/officeDocument/2006/relationships/customXml" Target="../ink/ink872.xml"/><Relationship Id="rId169" Type="http://schemas.openxmlformats.org/officeDocument/2006/relationships/image" Target="../media/image1269.png"/><Relationship Id="rId334" Type="http://schemas.openxmlformats.org/officeDocument/2006/relationships/image" Target="../media/image1349.png"/><Relationship Id="rId376" Type="http://schemas.openxmlformats.org/officeDocument/2006/relationships/image" Target="../media/image1370.png"/><Relationship Id="rId541" Type="http://schemas.openxmlformats.org/officeDocument/2006/relationships/image" Target="../media/image1452.png"/><Relationship Id="rId4" Type="http://schemas.openxmlformats.org/officeDocument/2006/relationships/customXml" Target="../ink/ink837.xml"/><Relationship Id="rId180" Type="http://schemas.openxmlformats.org/officeDocument/2006/relationships/customXml" Target="../ink/ink926.xml"/><Relationship Id="rId236" Type="http://schemas.openxmlformats.org/officeDocument/2006/relationships/customXml" Target="../ink/ink955.xml"/><Relationship Id="rId278" Type="http://schemas.openxmlformats.org/officeDocument/2006/relationships/customXml" Target="../ink/ink976.xml"/><Relationship Id="rId401" Type="http://schemas.openxmlformats.org/officeDocument/2006/relationships/customXml" Target="../ink/ink1038.xml"/><Relationship Id="rId443" Type="http://schemas.openxmlformats.org/officeDocument/2006/relationships/image" Target="../media/image1403.png"/><Relationship Id="rId303" Type="http://schemas.openxmlformats.org/officeDocument/2006/relationships/customXml" Target="../ink/ink989.xml"/><Relationship Id="rId485" Type="http://schemas.openxmlformats.org/officeDocument/2006/relationships/image" Target="../media/image1424.png"/><Relationship Id="rId42" Type="http://schemas.openxmlformats.org/officeDocument/2006/relationships/customXml" Target="../ink/ink856.xml"/><Relationship Id="rId84" Type="http://schemas.openxmlformats.org/officeDocument/2006/relationships/image" Target="../media/image1227.png"/><Relationship Id="rId138" Type="http://schemas.openxmlformats.org/officeDocument/2006/relationships/customXml" Target="../ink/ink905.xml"/><Relationship Id="rId345" Type="http://schemas.openxmlformats.org/officeDocument/2006/relationships/customXml" Target="../ink/ink1010.xml"/><Relationship Id="rId387" Type="http://schemas.openxmlformats.org/officeDocument/2006/relationships/customXml" Target="../ink/ink1031.xml"/><Relationship Id="rId510" Type="http://schemas.openxmlformats.org/officeDocument/2006/relationships/customXml" Target="../ink/ink1093.xml"/><Relationship Id="rId552" Type="http://schemas.openxmlformats.org/officeDocument/2006/relationships/customXml" Target="../ink/ink1114.xml"/><Relationship Id="rId191" Type="http://schemas.openxmlformats.org/officeDocument/2006/relationships/image" Target="../media/image1280.png"/><Relationship Id="rId205" Type="http://schemas.openxmlformats.org/officeDocument/2006/relationships/customXml" Target="../ink/ink939.xml"/><Relationship Id="rId247" Type="http://schemas.openxmlformats.org/officeDocument/2006/relationships/image" Target="../media/image1306.png"/><Relationship Id="rId412" Type="http://schemas.openxmlformats.org/officeDocument/2006/relationships/customXml" Target="../ink/ink1044.xml"/><Relationship Id="rId107" Type="http://schemas.openxmlformats.org/officeDocument/2006/relationships/customXml" Target="../ink/ink889.xml"/><Relationship Id="rId289" Type="http://schemas.openxmlformats.org/officeDocument/2006/relationships/image" Target="../media/image1327.png"/><Relationship Id="rId454" Type="http://schemas.openxmlformats.org/officeDocument/2006/relationships/customXml" Target="../ink/ink1065.xml"/><Relationship Id="rId496" Type="http://schemas.openxmlformats.org/officeDocument/2006/relationships/customXml" Target="../ink/ink1086.xml"/><Relationship Id="rId11" Type="http://schemas.openxmlformats.org/officeDocument/2006/relationships/image" Target="../media/image1192.png"/><Relationship Id="rId53" Type="http://schemas.openxmlformats.org/officeDocument/2006/relationships/image" Target="../media/image1213.png"/><Relationship Id="rId149" Type="http://schemas.openxmlformats.org/officeDocument/2006/relationships/image" Target="../media/image1259.png"/><Relationship Id="rId314" Type="http://schemas.openxmlformats.org/officeDocument/2006/relationships/image" Target="../media/image1339.png"/><Relationship Id="rId356" Type="http://schemas.openxmlformats.org/officeDocument/2006/relationships/image" Target="../media/image1360.png"/><Relationship Id="rId398" Type="http://schemas.openxmlformats.org/officeDocument/2006/relationships/image" Target="../media/image1381.png"/><Relationship Id="rId521" Type="http://schemas.openxmlformats.org/officeDocument/2006/relationships/image" Target="../media/image1442.png"/><Relationship Id="rId563" Type="http://schemas.openxmlformats.org/officeDocument/2006/relationships/customXml" Target="../ink/ink1120.xml"/><Relationship Id="rId95" Type="http://schemas.openxmlformats.org/officeDocument/2006/relationships/customXml" Target="../ink/ink883.xml"/><Relationship Id="rId160" Type="http://schemas.openxmlformats.org/officeDocument/2006/relationships/customXml" Target="../ink/ink916.xml"/><Relationship Id="rId216" Type="http://schemas.openxmlformats.org/officeDocument/2006/relationships/image" Target="../media/image1292.png"/><Relationship Id="rId423" Type="http://schemas.openxmlformats.org/officeDocument/2006/relationships/image" Target="../media/image1393.png"/><Relationship Id="rId258" Type="http://schemas.openxmlformats.org/officeDocument/2006/relationships/customXml" Target="../ink/ink966.xml"/><Relationship Id="rId465" Type="http://schemas.openxmlformats.org/officeDocument/2006/relationships/image" Target="../media/image1414.png"/><Relationship Id="rId22" Type="http://schemas.openxmlformats.org/officeDocument/2006/relationships/customXml" Target="../ink/ink846.xml"/><Relationship Id="rId64" Type="http://schemas.openxmlformats.org/officeDocument/2006/relationships/customXml" Target="../ink/ink867.xml"/><Relationship Id="rId118" Type="http://schemas.openxmlformats.org/officeDocument/2006/relationships/customXml" Target="../ink/ink895.xml"/><Relationship Id="rId325" Type="http://schemas.openxmlformats.org/officeDocument/2006/relationships/customXml" Target="../ink/ink1000.xml"/><Relationship Id="rId367" Type="http://schemas.openxmlformats.org/officeDocument/2006/relationships/customXml" Target="../ink/ink1021.xml"/><Relationship Id="rId532" Type="http://schemas.openxmlformats.org/officeDocument/2006/relationships/customXml" Target="../ink/ink1104.xml"/><Relationship Id="rId574" Type="http://schemas.openxmlformats.org/officeDocument/2006/relationships/image" Target="../media/image1468.png"/><Relationship Id="rId171" Type="http://schemas.openxmlformats.org/officeDocument/2006/relationships/image" Target="../media/image1270.png"/><Relationship Id="rId227" Type="http://schemas.openxmlformats.org/officeDocument/2006/relationships/customXml" Target="../ink/ink950.xml"/><Relationship Id="rId269" Type="http://schemas.openxmlformats.org/officeDocument/2006/relationships/image" Target="../media/image1317.png"/><Relationship Id="rId434" Type="http://schemas.openxmlformats.org/officeDocument/2006/relationships/customXml" Target="../ink/ink1055.xml"/><Relationship Id="rId476" Type="http://schemas.openxmlformats.org/officeDocument/2006/relationships/customXml" Target="../ink/ink1076.xml"/><Relationship Id="rId33" Type="http://schemas.openxmlformats.org/officeDocument/2006/relationships/image" Target="../media/image1203.png"/><Relationship Id="rId129" Type="http://schemas.openxmlformats.org/officeDocument/2006/relationships/image" Target="../media/image1249.png"/><Relationship Id="rId280" Type="http://schemas.openxmlformats.org/officeDocument/2006/relationships/customXml" Target="../ink/ink977.xml"/><Relationship Id="rId336" Type="http://schemas.openxmlformats.org/officeDocument/2006/relationships/image" Target="../media/image1350.png"/><Relationship Id="rId501" Type="http://schemas.openxmlformats.org/officeDocument/2006/relationships/image" Target="../media/image1432.png"/><Relationship Id="rId543" Type="http://schemas.openxmlformats.org/officeDocument/2006/relationships/image" Target="../media/image1453.png"/><Relationship Id="rId75" Type="http://schemas.openxmlformats.org/officeDocument/2006/relationships/customXml" Target="../ink/ink873.xml"/><Relationship Id="rId140" Type="http://schemas.openxmlformats.org/officeDocument/2006/relationships/customXml" Target="../ink/ink906.xml"/><Relationship Id="rId182" Type="http://schemas.openxmlformats.org/officeDocument/2006/relationships/customXml" Target="../ink/ink927.xml"/><Relationship Id="rId378" Type="http://schemas.openxmlformats.org/officeDocument/2006/relationships/image" Target="../media/image1371.png"/><Relationship Id="rId403" Type="http://schemas.openxmlformats.org/officeDocument/2006/relationships/image" Target="../media/image1383.png"/><Relationship Id="rId6" Type="http://schemas.openxmlformats.org/officeDocument/2006/relationships/customXml" Target="../ink/ink838.xml"/><Relationship Id="rId238" Type="http://schemas.openxmlformats.org/officeDocument/2006/relationships/customXml" Target="../ink/ink956.xml"/><Relationship Id="rId445" Type="http://schemas.openxmlformats.org/officeDocument/2006/relationships/image" Target="../media/image1404.png"/><Relationship Id="rId487" Type="http://schemas.openxmlformats.org/officeDocument/2006/relationships/image" Target="../media/image1425.png"/><Relationship Id="rId291" Type="http://schemas.openxmlformats.org/officeDocument/2006/relationships/image" Target="../media/image1328.png"/><Relationship Id="rId305" Type="http://schemas.openxmlformats.org/officeDocument/2006/relationships/customXml" Target="../ink/ink990.xml"/><Relationship Id="rId347" Type="http://schemas.openxmlformats.org/officeDocument/2006/relationships/customXml" Target="../ink/ink1011.xml"/><Relationship Id="rId512" Type="http://schemas.openxmlformats.org/officeDocument/2006/relationships/customXml" Target="../ink/ink1094.xml"/><Relationship Id="rId44" Type="http://schemas.openxmlformats.org/officeDocument/2006/relationships/customXml" Target="../ink/ink857.xml"/><Relationship Id="rId86" Type="http://schemas.openxmlformats.org/officeDocument/2006/relationships/image" Target="../media/image1228.png"/><Relationship Id="rId151" Type="http://schemas.openxmlformats.org/officeDocument/2006/relationships/image" Target="../media/image1260.png"/><Relationship Id="rId389" Type="http://schemas.openxmlformats.org/officeDocument/2006/relationships/customXml" Target="../ink/ink1032.xml"/><Relationship Id="rId554" Type="http://schemas.openxmlformats.org/officeDocument/2006/relationships/customXml" Target="../ink/ink1115.xml"/><Relationship Id="rId193" Type="http://schemas.openxmlformats.org/officeDocument/2006/relationships/image" Target="../media/image1281.png"/><Relationship Id="rId207" Type="http://schemas.openxmlformats.org/officeDocument/2006/relationships/customXml" Target="../ink/ink940.xml"/><Relationship Id="rId249" Type="http://schemas.openxmlformats.org/officeDocument/2006/relationships/image" Target="../media/image1307.png"/><Relationship Id="rId414" Type="http://schemas.openxmlformats.org/officeDocument/2006/relationships/customXml" Target="../ink/ink1045.xml"/><Relationship Id="rId456" Type="http://schemas.openxmlformats.org/officeDocument/2006/relationships/customXml" Target="../ink/ink1066.xml"/><Relationship Id="rId498" Type="http://schemas.openxmlformats.org/officeDocument/2006/relationships/customXml" Target="../ink/ink1087.xml"/><Relationship Id="rId13" Type="http://schemas.openxmlformats.org/officeDocument/2006/relationships/image" Target="../media/image1193.png"/><Relationship Id="rId109" Type="http://schemas.openxmlformats.org/officeDocument/2006/relationships/image" Target="../media/image1239.png"/><Relationship Id="rId260" Type="http://schemas.openxmlformats.org/officeDocument/2006/relationships/customXml" Target="../ink/ink967.xml"/><Relationship Id="rId316" Type="http://schemas.openxmlformats.org/officeDocument/2006/relationships/image" Target="../media/image1340.png"/><Relationship Id="rId523" Type="http://schemas.openxmlformats.org/officeDocument/2006/relationships/image" Target="../media/image1443.png"/><Relationship Id="rId55" Type="http://schemas.openxmlformats.org/officeDocument/2006/relationships/image" Target="../media/image1214.png"/><Relationship Id="rId97" Type="http://schemas.openxmlformats.org/officeDocument/2006/relationships/customXml" Target="../ink/ink884.xml"/><Relationship Id="rId120" Type="http://schemas.openxmlformats.org/officeDocument/2006/relationships/customXml" Target="../ink/ink896.xml"/><Relationship Id="rId358" Type="http://schemas.openxmlformats.org/officeDocument/2006/relationships/image" Target="../media/image1361.png"/><Relationship Id="rId565" Type="http://schemas.openxmlformats.org/officeDocument/2006/relationships/customXml" Target="../ink/ink1121.xml"/><Relationship Id="rId162" Type="http://schemas.openxmlformats.org/officeDocument/2006/relationships/customXml" Target="../ink/ink917.xml"/><Relationship Id="rId218" Type="http://schemas.openxmlformats.org/officeDocument/2006/relationships/image" Target="../media/image1293.png"/><Relationship Id="rId425" Type="http://schemas.openxmlformats.org/officeDocument/2006/relationships/image" Target="../media/image1394.png"/><Relationship Id="rId467" Type="http://schemas.openxmlformats.org/officeDocument/2006/relationships/image" Target="../media/image1415.png"/><Relationship Id="rId271" Type="http://schemas.openxmlformats.org/officeDocument/2006/relationships/image" Target="../media/image1318.png"/><Relationship Id="rId24" Type="http://schemas.openxmlformats.org/officeDocument/2006/relationships/customXml" Target="../ink/ink847.xml"/><Relationship Id="rId66" Type="http://schemas.openxmlformats.org/officeDocument/2006/relationships/customXml" Target="../ink/ink868.xml"/><Relationship Id="rId131" Type="http://schemas.openxmlformats.org/officeDocument/2006/relationships/image" Target="../media/image1250.png"/><Relationship Id="rId327" Type="http://schemas.openxmlformats.org/officeDocument/2006/relationships/customXml" Target="../ink/ink1001.xml"/><Relationship Id="rId369" Type="http://schemas.openxmlformats.org/officeDocument/2006/relationships/customXml" Target="../ink/ink1022.xml"/><Relationship Id="rId534" Type="http://schemas.openxmlformats.org/officeDocument/2006/relationships/customXml" Target="../ink/ink1105.xml"/><Relationship Id="rId576" Type="http://schemas.openxmlformats.org/officeDocument/2006/relationships/image" Target="../media/image1469.png"/><Relationship Id="rId173" Type="http://schemas.openxmlformats.org/officeDocument/2006/relationships/image" Target="../media/image1271.png"/><Relationship Id="rId229" Type="http://schemas.openxmlformats.org/officeDocument/2006/relationships/customXml" Target="../ink/ink951.xml"/><Relationship Id="rId380" Type="http://schemas.openxmlformats.org/officeDocument/2006/relationships/image" Target="../media/image1372.png"/><Relationship Id="rId436" Type="http://schemas.openxmlformats.org/officeDocument/2006/relationships/customXml" Target="../ink/ink1056.xml"/><Relationship Id="rId240" Type="http://schemas.openxmlformats.org/officeDocument/2006/relationships/customXml" Target="../ink/ink957.xml"/><Relationship Id="rId478" Type="http://schemas.openxmlformats.org/officeDocument/2006/relationships/customXml" Target="../ink/ink1077.xml"/><Relationship Id="rId35" Type="http://schemas.openxmlformats.org/officeDocument/2006/relationships/image" Target="../media/image1204.png"/><Relationship Id="rId77" Type="http://schemas.openxmlformats.org/officeDocument/2006/relationships/customXml" Target="../ink/ink874.xml"/><Relationship Id="rId100" Type="http://schemas.openxmlformats.org/officeDocument/2006/relationships/image" Target="../media/image1235.png"/><Relationship Id="rId282" Type="http://schemas.openxmlformats.org/officeDocument/2006/relationships/customXml" Target="../ink/ink978.xml"/><Relationship Id="rId338" Type="http://schemas.openxmlformats.org/officeDocument/2006/relationships/image" Target="../media/image1351.png"/><Relationship Id="rId503" Type="http://schemas.openxmlformats.org/officeDocument/2006/relationships/image" Target="../media/image1433.png"/><Relationship Id="rId545" Type="http://schemas.openxmlformats.org/officeDocument/2006/relationships/image" Target="../media/image1454.png"/><Relationship Id="rId8" Type="http://schemas.openxmlformats.org/officeDocument/2006/relationships/customXml" Target="../ink/ink839.xml"/><Relationship Id="rId142" Type="http://schemas.openxmlformats.org/officeDocument/2006/relationships/customXml" Target="../ink/ink907.xml"/><Relationship Id="rId184" Type="http://schemas.openxmlformats.org/officeDocument/2006/relationships/customXml" Target="../ink/ink928.xml"/><Relationship Id="rId391" Type="http://schemas.openxmlformats.org/officeDocument/2006/relationships/customXml" Target="../ink/ink1033.xml"/><Relationship Id="rId405" Type="http://schemas.openxmlformats.org/officeDocument/2006/relationships/image" Target="../media/image1384.png"/><Relationship Id="rId447" Type="http://schemas.openxmlformats.org/officeDocument/2006/relationships/image" Target="../media/image1405.png"/><Relationship Id="rId251" Type="http://schemas.openxmlformats.org/officeDocument/2006/relationships/image" Target="../media/image1308.png"/><Relationship Id="rId489" Type="http://schemas.openxmlformats.org/officeDocument/2006/relationships/image" Target="../media/image1426.png"/><Relationship Id="rId46" Type="http://schemas.openxmlformats.org/officeDocument/2006/relationships/customXml" Target="../ink/ink858.xml"/><Relationship Id="rId293" Type="http://schemas.openxmlformats.org/officeDocument/2006/relationships/image" Target="../media/image1329.png"/><Relationship Id="rId307" Type="http://schemas.openxmlformats.org/officeDocument/2006/relationships/customXml" Target="../ink/ink991.xml"/><Relationship Id="rId349" Type="http://schemas.openxmlformats.org/officeDocument/2006/relationships/customXml" Target="../ink/ink1012.xml"/><Relationship Id="rId514" Type="http://schemas.openxmlformats.org/officeDocument/2006/relationships/customXml" Target="../ink/ink1095.xml"/><Relationship Id="rId556" Type="http://schemas.openxmlformats.org/officeDocument/2006/relationships/customXml" Target="../ink/ink1116.xml"/><Relationship Id="rId88" Type="http://schemas.openxmlformats.org/officeDocument/2006/relationships/image" Target="../media/image1229.png"/><Relationship Id="rId111" Type="http://schemas.openxmlformats.org/officeDocument/2006/relationships/image" Target="../media/image1240.png"/><Relationship Id="rId153" Type="http://schemas.openxmlformats.org/officeDocument/2006/relationships/image" Target="../media/image1261.png"/><Relationship Id="rId195" Type="http://schemas.openxmlformats.org/officeDocument/2006/relationships/image" Target="../media/image1282.png"/><Relationship Id="rId209" Type="http://schemas.openxmlformats.org/officeDocument/2006/relationships/customXml" Target="../ink/ink941.xml"/><Relationship Id="rId360" Type="http://schemas.openxmlformats.org/officeDocument/2006/relationships/image" Target="../media/image1362.png"/><Relationship Id="rId416" Type="http://schemas.openxmlformats.org/officeDocument/2006/relationships/customXml" Target="../ink/ink1046.xml"/><Relationship Id="rId220" Type="http://schemas.openxmlformats.org/officeDocument/2006/relationships/image" Target="../media/image1294.png"/><Relationship Id="rId458" Type="http://schemas.openxmlformats.org/officeDocument/2006/relationships/customXml" Target="../ink/ink1067.xml"/><Relationship Id="rId15" Type="http://schemas.openxmlformats.org/officeDocument/2006/relationships/image" Target="../media/image1194.png"/><Relationship Id="rId57" Type="http://schemas.openxmlformats.org/officeDocument/2006/relationships/image" Target="../media/image1215.png"/><Relationship Id="rId262" Type="http://schemas.openxmlformats.org/officeDocument/2006/relationships/customXml" Target="../ink/ink968.xml"/><Relationship Id="rId318" Type="http://schemas.openxmlformats.org/officeDocument/2006/relationships/image" Target="../media/image1341.png"/><Relationship Id="rId525" Type="http://schemas.openxmlformats.org/officeDocument/2006/relationships/image" Target="../media/image1444.png"/><Relationship Id="rId567" Type="http://schemas.openxmlformats.org/officeDocument/2006/relationships/customXml" Target="../ink/ink1122.xml"/><Relationship Id="rId99" Type="http://schemas.openxmlformats.org/officeDocument/2006/relationships/customXml" Target="../ink/ink885.xml"/><Relationship Id="rId122" Type="http://schemas.openxmlformats.org/officeDocument/2006/relationships/customXml" Target="../ink/ink897.xml"/><Relationship Id="rId164" Type="http://schemas.openxmlformats.org/officeDocument/2006/relationships/customXml" Target="../ink/ink918.xml"/><Relationship Id="rId371" Type="http://schemas.openxmlformats.org/officeDocument/2006/relationships/customXml" Target="../ink/ink1023.xml"/><Relationship Id="rId427" Type="http://schemas.openxmlformats.org/officeDocument/2006/relationships/image" Target="../media/image1395.png"/><Relationship Id="rId469" Type="http://schemas.openxmlformats.org/officeDocument/2006/relationships/image" Target="../media/image1416.png"/><Relationship Id="rId26" Type="http://schemas.openxmlformats.org/officeDocument/2006/relationships/customXml" Target="../ink/ink848.xml"/><Relationship Id="rId231" Type="http://schemas.openxmlformats.org/officeDocument/2006/relationships/customXml" Target="../ink/ink952.xml"/><Relationship Id="rId273" Type="http://schemas.openxmlformats.org/officeDocument/2006/relationships/image" Target="../media/image1319.png"/><Relationship Id="rId329" Type="http://schemas.openxmlformats.org/officeDocument/2006/relationships/customXml" Target="../ink/ink1002.xml"/><Relationship Id="rId480" Type="http://schemas.openxmlformats.org/officeDocument/2006/relationships/customXml" Target="../ink/ink1078.xml"/><Relationship Id="rId536" Type="http://schemas.openxmlformats.org/officeDocument/2006/relationships/customXml" Target="../ink/ink1106.xml"/><Relationship Id="rId68" Type="http://schemas.openxmlformats.org/officeDocument/2006/relationships/customXml" Target="../ink/ink869.xml"/><Relationship Id="rId133" Type="http://schemas.openxmlformats.org/officeDocument/2006/relationships/image" Target="../media/image1251.png"/><Relationship Id="rId175" Type="http://schemas.openxmlformats.org/officeDocument/2006/relationships/image" Target="../media/image1272.png"/><Relationship Id="rId340" Type="http://schemas.openxmlformats.org/officeDocument/2006/relationships/image" Target="../media/image1352.png"/><Relationship Id="rId578" Type="http://schemas.openxmlformats.org/officeDocument/2006/relationships/image" Target="../media/image1470.png"/><Relationship Id="rId200" Type="http://schemas.openxmlformats.org/officeDocument/2006/relationships/customXml" Target="../ink/ink936.xml"/><Relationship Id="rId382" Type="http://schemas.openxmlformats.org/officeDocument/2006/relationships/image" Target="../media/image1373.png"/><Relationship Id="rId438" Type="http://schemas.openxmlformats.org/officeDocument/2006/relationships/customXml" Target="../ink/ink1057.xml"/><Relationship Id="rId242" Type="http://schemas.openxmlformats.org/officeDocument/2006/relationships/customXml" Target="../ink/ink958.xml"/><Relationship Id="rId284" Type="http://schemas.openxmlformats.org/officeDocument/2006/relationships/customXml" Target="../ink/ink979.xml"/><Relationship Id="rId491" Type="http://schemas.openxmlformats.org/officeDocument/2006/relationships/image" Target="../media/image1427.png"/><Relationship Id="rId505" Type="http://schemas.openxmlformats.org/officeDocument/2006/relationships/image" Target="../media/image1434.png"/><Relationship Id="rId37" Type="http://schemas.openxmlformats.org/officeDocument/2006/relationships/image" Target="../media/image1205.png"/><Relationship Id="rId79" Type="http://schemas.openxmlformats.org/officeDocument/2006/relationships/customXml" Target="../ink/ink875.xml"/><Relationship Id="rId102" Type="http://schemas.openxmlformats.org/officeDocument/2006/relationships/image" Target="../media/image1236.png"/><Relationship Id="rId144" Type="http://schemas.openxmlformats.org/officeDocument/2006/relationships/customXml" Target="../ink/ink908.xml"/><Relationship Id="rId547" Type="http://schemas.openxmlformats.org/officeDocument/2006/relationships/image" Target="../media/image1455.png"/><Relationship Id="rId90" Type="http://schemas.openxmlformats.org/officeDocument/2006/relationships/image" Target="../media/image1230.png"/><Relationship Id="rId186" Type="http://schemas.openxmlformats.org/officeDocument/2006/relationships/customXml" Target="../ink/ink929.xml"/><Relationship Id="rId351" Type="http://schemas.openxmlformats.org/officeDocument/2006/relationships/customXml" Target="../ink/ink1013.xml"/><Relationship Id="rId393" Type="http://schemas.openxmlformats.org/officeDocument/2006/relationships/customXml" Target="../ink/ink1034.xml"/><Relationship Id="rId407" Type="http://schemas.openxmlformats.org/officeDocument/2006/relationships/image" Target="../media/image1385.png"/><Relationship Id="rId449" Type="http://schemas.openxmlformats.org/officeDocument/2006/relationships/image" Target="../media/image1406.png"/><Relationship Id="rId211" Type="http://schemas.openxmlformats.org/officeDocument/2006/relationships/customXml" Target="../ink/ink942.xml"/><Relationship Id="rId253" Type="http://schemas.openxmlformats.org/officeDocument/2006/relationships/image" Target="../media/image1309.png"/><Relationship Id="rId295" Type="http://schemas.openxmlformats.org/officeDocument/2006/relationships/image" Target="../media/image1330.png"/><Relationship Id="rId309" Type="http://schemas.openxmlformats.org/officeDocument/2006/relationships/customXml" Target="../ink/ink992.xml"/><Relationship Id="rId460" Type="http://schemas.openxmlformats.org/officeDocument/2006/relationships/customXml" Target="../ink/ink1068.xml"/><Relationship Id="rId516" Type="http://schemas.openxmlformats.org/officeDocument/2006/relationships/customXml" Target="../ink/ink1096.xml"/><Relationship Id="rId48" Type="http://schemas.openxmlformats.org/officeDocument/2006/relationships/customXml" Target="../ink/ink859.xml"/><Relationship Id="rId113" Type="http://schemas.openxmlformats.org/officeDocument/2006/relationships/image" Target="../media/image1241.png"/><Relationship Id="rId320" Type="http://schemas.openxmlformats.org/officeDocument/2006/relationships/image" Target="../media/image1342.png"/><Relationship Id="rId558" Type="http://schemas.openxmlformats.org/officeDocument/2006/relationships/image" Target="../media/image1460.png"/><Relationship Id="rId155" Type="http://schemas.openxmlformats.org/officeDocument/2006/relationships/image" Target="../media/image1262.png"/><Relationship Id="rId197" Type="http://schemas.openxmlformats.org/officeDocument/2006/relationships/image" Target="../media/image1283.png"/><Relationship Id="rId362" Type="http://schemas.openxmlformats.org/officeDocument/2006/relationships/image" Target="../media/image1363.png"/><Relationship Id="rId418" Type="http://schemas.openxmlformats.org/officeDocument/2006/relationships/customXml" Target="../ink/ink1047.xml"/><Relationship Id="rId222" Type="http://schemas.openxmlformats.org/officeDocument/2006/relationships/image" Target="../media/image1295.png"/><Relationship Id="rId264" Type="http://schemas.openxmlformats.org/officeDocument/2006/relationships/customXml" Target="../ink/ink969.xml"/><Relationship Id="rId471" Type="http://schemas.openxmlformats.org/officeDocument/2006/relationships/image" Target="../media/image1417.png"/><Relationship Id="rId17" Type="http://schemas.openxmlformats.org/officeDocument/2006/relationships/image" Target="../media/image1195.png"/><Relationship Id="rId59" Type="http://schemas.openxmlformats.org/officeDocument/2006/relationships/image" Target="../media/image171.png"/><Relationship Id="rId124" Type="http://schemas.openxmlformats.org/officeDocument/2006/relationships/customXml" Target="../ink/ink898.xml"/><Relationship Id="rId527" Type="http://schemas.openxmlformats.org/officeDocument/2006/relationships/image" Target="../media/image1445.png"/><Relationship Id="rId569" Type="http://schemas.openxmlformats.org/officeDocument/2006/relationships/customXml" Target="../ink/ink1123.xml"/><Relationship Id="rId70" Type="http://schemas.openxmlformats.org/officeDocument/2006/relationships/customXml" Target="../ink/ink870.xml"/><Relationship Id="rId166" Type="http://schemas.openxmlformats.org/officeDocument/2006/relationships/customXml" Target="../ink/ink919.xml"/><Relationship Id="rId331" Type="http://schemas.openxmlformats.org/officeDocument/2006/relationships/customXml" Target="../ink/ink1003.xml"/><Relationship Id="rId373" Type="http://schemas.openxmlformats.org/officeDocument/2006/relationships/customXml" Target="../ink/ink1024.xml"/><Relationship Id="rId429" Type="http://schemas.openxmlformats.org/officeDocument/2006/relationships/image" Target="../media/image1396.png"/><Relationship Id="rId1" Type="http://schemas.openxmlformats.org/officeDocument/2006/relationships/slideLayout" Target="../slideLayouts/slideLayout7.xml"/><Relationship Id="rId233" Type="http://schemas.openxmlformats.org/officeDocument/2006/relationships/customXml" Target="../ink/ink953.xml"/><Relationship Id="rId440" Type="http://schemas.openxmlformats.org/officeDocument/2006/relationships/customXml" Target="../ink/ink1058.xml"/><Relationship Id="rId28" Type="http://schemas.openxmlformats.org/officeDocument/2006/relationships/customXml" Target="../ink/ink849.xml"/><Relationship Id="rId275" Type="http://schemas.openxmlformats.org/officeDocument/2006/relationships/image" Target="../media/image1320.png"/><Relationship Id="rId300" Type="http://schemas.openxmlformats.org/officeDocument/2006/relationships/image" Target="../media/image1332.png"/><Relationship Id="rId482" Type="http://schemas.openxmlformats.org/officeDocument/2006/relationships/customXml" Target="../ink/ink1079.xml"/><Relationship Id="rId538" Type="http://schemas.openxmlformats.org/officeDocument/2006/relationships/customXml" Target="../ink/ink1107.xml"/><Relationship Id="rId81" Type="http://schemas.openxmlformats.org/officeDocument/2006/relationships/customXml" Target="../ink/ink876.xml"/><Relationship Id="rId135" Type="http://schemas.openxmlformats.org/officeDocument/2006/relationships/image" Target="../media/image1252.png"/><Relationship Id="rId177" Type="http://schemas.openxmlformats.org/officeDocument/2006/relationships/image" Target="../media/image1273.png"/><Relationship Id="rId342" Type="http://schemas.openxmlformats.org/officeDocument/2006/relationships/image" Target="../media/image1353.png"/><Relationship Id="rId384" Type="http://schemas.openxmlformats.org/officeDocument/2006/relationships/image" Target="../media/image1374.png"/><Relationship Id="rId202" Type="http://schemas.openxmlformats.org/officeDocument/2006/relationships/customXml" Target="../ink/ink937.xml"/><Relationship Id="rId244" Type="http://schemas.openxmlformats.org/officeDocument/2006/relationships/customXml" Target="../ink/ink959.xml"/><Relationship Id="rId39" Type="http://schemas.openxmlformats.org/officeDocument/2006/relationships/image" Target="../media/image1206.png"/><Relationship Id="rId286" Type="http://schemas.openxmlformats.org/officeDocument/2006/relationships/customXml" Target="../ink/ink980.xml"/><Relationship Id="rId451" Type="http://schemas.openxmlformats.org/officeDocument/2006/relationships/image" Target="../media/image1407.png"/><Relationship Id="rId493" Type="http://schemas.openxmlformats.org/officeDocument/2006/relationships/image" Target="../media/image1428.png"/><Relationship Id="rId507" Type="http://schemas.openxmlformats.org/officeDocument/2006/relationships/image" Target="../media/image1435.png"/><Relationship Id="rId549" Type="http://schemas.openxmlformats.org/officeDocument/2006/relationships/image" Target="../media/image1456.png"/><Relationship Id="rId50" Type="http://schemas.openxmlformats.org/officeDocument/2006/relationships/customXml" Target="../ink/ink860.xml"/><Relationship Id="rId104" Type="http://schemas.openxmlformats.org/officeDocument/2006/relationships/image" Target="../media/image1237.png"/><Relationship Id="rId146" Type="http://schemas.openxmlformats.org/officeDocument/2006/relationships/customXml" Target="../ink/ink909.xml"/><Relationship Id="rId188" Type="http://schemas.openxmlformats.org/officeDocument/2006/relationships/customXml" Target="../ink/ink930.xml"/><Relationship Id="rId311" Type="http://schemas.openxmlformats.org/officeDocument/2006/relationships/customXml" Target="../ink/ink993.xml"/><Relationship Id="rId353" Type="http://schemas.openxmlformats.org/officeDocument/2006/relationships/customXml" Target="../ink/ink1014.xml"/><Relationship Id="rId395" Type="http://schemas.openxmlformats.org/officeDocument/2006/relationships/customXml" Target="../ink/ink1035.xml"/><Relationship Id="rId409" Type="http://schemas.openxmlformats.org/officeDocument/2006/relationships/image" Target="../media/image1386.png"/><Relationship Id="rId560" Type="http://schemas.openxmlformats.org/officeDocument/2006/relationships/image" Target="../media/image1461.png"/><Relationship Id="rId92" Type="http://schemas.openxmlformats.org/officeDocument/2006/relationships/image" Target="../media/image1231.png"/><Relationship Id="rId213" Type="http://schemas.openxmlformats.org/officeDocument/2006/relationships/customXml" Target="../ink/ink943.xml"/><Relationship Id="rId420" Type="http://schemas.openxmlformats.org/officeDocument/2006/relationships/customXml" Target="../ink/ink1048.xml"/><Relationship Id="rId255" Type="http://schemas.openxmlformats.org/officeDocument/2006/relationships/image" Target="../media/image1310.png"/><Relationship Id="rId297" Type="http://schemas.openxmlformats.org/officeDocument/2006/relationships/image" Target="../media/image1331.png"/><Relationship Id="rId462" Type="http://schemas.openxmlformats.org/officeDocument/2006/relationships/customXml" Target="../ink/ink1069.xml"/><Relationship Id="rId518" Type="http://schemas.openxmlformats.org/officeDocument/2006/relationships/customXml" Target="../ink/ink1097.xml"/><Relationship Id="rId115" Type="http://schemas.openxmlformats.org/officeDocument/2006/relationships/image" Target="../media/image1242.png"/><Relationship Id="rId157" Type="http://schemas.openxmlformats.org/officeDocument/2006/relationships/image" Target="../media/image1263.png"/><Relationship Id="rId322" Type="http://schemas.openxmlformats.org/officeDocument/2006/relationships/image" Target="../media/image1343.png"/><Relationship Id="rId364" Type="http://schemas.openxmlformats.org/officeDocument/2006/relationships/image" Target="../media/image1364.png"/><Relationship Id="rId61" Type="http://schemas.openxmlformats.org/officeDocument/2006/relationships/image" Target="../media/image1216.png"/><Relationship Id="rId199" Type="http://schemas.openxmlformats.org/officeDocument/2006/relationships/image" Target="../media/image1284.png"/><Relationship Id="rId571" Type="http://schemas.openxmlformats.org/officeDocument/2006/relationships/customXml" Target="../ink/ink1124.xml"/><Relationship Id="rId19" Type="http://schemas.openxmlformats.org/officeDocument/2006/relationships/image" Target="../media/image1196.png"/><Relationship Id="rId224" Type="http://schemas.openxmlformats.org/officeDocument/2006/relationships/image" Target="../media/image1296.png"/><Relationship Id="rId266" Type="http://schemas.openxmlformats.org/officeDocument/2006/relationships/customXml" Target="../ink/ink970.xml"/><Relationship Id="rId431" Type="http://schemas.openxmlformats.org/officeDocument/2006/relationships/image" Target="../media/image1397.png"/><Relationship Id="rId473" Type="http://schemas.openxmlformats.org/officeDocument/2006/relationships/image" Target="../media/image1418.png"/><Relationship Id="rId529" Type="http://schemas.openxmlformats.org/officeDocument/2006/relationships/image" Target="../media/image1446.png"/><Relationship Id="rId30" Type="http://schemas.openxmlformats.org/officeDocument/2006/relationships/customXml" Target="../ink/ink850.xml"/><Relationship Id="rId126" Type="http://schemas.openxmlformats.org/officeDocument/2006/relationships/customXml" Target="../ink/ink899.xml"/><Relationship Id="rId168" Type="http://schemas.openxmlformats.org/officeDocument/2006/relationships/customXml" Target="../ink/ink920.xml"/><Relationship Id="rId333" Type="http://schemas.openxmlformats.org/officeDocument/2006/relationships/customXml" Target="../ink/ink1004.xml"/><Relationship Id="rId540" Type="http://schemas.openxmlformats.org/officeDocument/2006/relationships/customXml" Target="../ink/ink1108.xml"/><Relationship Id="rId72" Type="http://schemas.openxmlformats.org/officeDocument/2006/relationships/customXml" Target="../ink/ink871.xml"/><Relationship Id="rId375" Type="http://schemas.openxmlformats.org/officeDocument/2006/relationships/customXml" Target="../ink/ink1025.xml"/><Relationship Id="rId3" Type="http://schemas.openxmlformats.org/officeDocument/2006/relationships/image" Target="../media/image1188.png"/><Relationship Id="rId235" Type="http://schemas.openxmlformats.org/officeDocument/2006/relationships/customXml" Target="../ink/ink954.xml"/><Relationship Id="rId277" Type="http://schemas.openxmlformats.org/officeDocument/2006/relationships/image" Target="../media/image1321.png"/><Relationship Id="rId400" Type="http://schemas.openxmlformats.org/officeDocument/2006/relationships/image" Target="../media/image1382.png"/><Relationship Id="rId442" Type="http://schemas.openxmlformats.org/officeDocument/2006/relationships/customXml" Target="../ink/ink1059.xml"/><Relationship Id="rId484" Type="http://schemas.openxmlformats.org/officeDocument/2006/relationships/customXml" Target="../ink/ink1080.xml"/><Relationship Id="rId137" Type="http://schemas.openxmlformats.org/officeDocument/2006/relationships/image" Target="../media/image1253.png"/><Relationship Id="rId302" Type="http://schemas.openxmlformats.org/officeDocument/2006/relationships/image" Target="../media/image1333.png"/><Relationship Id="rId344" Type="http://schemas.openxmlformats.org/officeDocument/2006/relationships/image" Target="../media/image1354.png"/><Relationship Id="rId41" Type="http://schemas.openxmlformats.org/officeDocument/2006/relationships/image" Target="../media/image1207.png"/><Relationship Id="rId83" Type="http://schemas.openxmlformats.org/officeDocument/2006/relationships/customXml" Target="../ink/ink877.xml"/><Relationship Id="rId179" Type="http://schemas.openxmlformats.org/officeDocument/2006/relationships/image" Target="../media/image1274.png"/><Relationship Id="rId386" Type="http://schemas.openxmlformats.org/officeDocument/2006/relationships/image" Target="../media/image1375.png"/><Relationship Id="rId551" Type="http://schemas.openxmlformats.org/officeDocument/2006/relationships/image" Target="../media/image1457.png"/><Relationship Id="rId190" Type="http://schemas.openxmlformats.org/officeDocument/2006/relationships/customXml" Target="../ink/ink931.xml"/><Relationship Id="rId204" Type="http://schemas.openxmlformats.org/officeDocument/2006/relationships/customXml" Target="../ink/ink938.xml"/><Relationship Id="rId246" Type="http://schemas.openxmlformats.org/officeDocument/2006/relationships/customXml" Target="../ink/ink960.xml"/><Relationship Id="rId288" Type="http://schemas.openxmlformats.org/officeDocument/2006/relationships/customXml" Target="../ink/ink981.xml"/><Relationship Id="rId411" Type="http://schemas.openxmlformats.org/officeDocument/2006/relationships/image" Target="../media/image1387.png"/><Relationship Id="rId453" Type="http://schemas.openxmlformats.org/officeDocument/2006/relationships/image" Target="../media/image1408.png"/><Relationship Id="rId509" Type="http://schemas.openxmlformats.org/officeDocument/2006/relationships/image" Target="../media/image1436.png"/><Relationship Id="rId106" Type="http://schemas.openxmlformats.org/officeDocument/2006/relationships/image" Target="../media/image1238.png"/><Relationship Id="rId313" Type="http://schemas.openxmlformats.org/officeDocument/2006/relationships/customXml" Target="../ink/ink994.xml"/><Relationship Id="rId495" Type="http://schemas.openxmlformats.org/officeDocument/2006/relationships/image" Target="../media/image1429.png"/><Relationship Id="rId10" Type="http://schemas.openxmlformats.org/officeDocument/2006/relationships/customXml" Target="../ink/ink840.xml"/><Relationship Id="rId52" Type="http://schemas.openxmlformats.org/officeDocument/2006/relationships/customXml" Target="../ink/ink861.xml"/><Relationship Id="rId94" Type="http://schemas.openxmlformats.org/officeDocument/2006/relationships/image" Target="../media/image1232.png"/><Relationship Id="rId148" Type="http://schemas.openxmlformats.org/officeDocument/2006/relationships/customXml" Target="../ink/ink910.xml"/><Relationship Id="rId355" Type="http://schemas.openxmlformats.org/officeDocument/2006/relationships/customXml" Target="../ink/ink1015.xml"/><Relationship Id="rId397" Type="http://schemas.openxmlformats.org/officeDocument/2006/relationships/customXml" Target="../ink/ink1036.xml"/><Relationship Id="rId520" Type="http://schemas.openxmlformats.org/officeDocument/2006/relationships/customXml" Target="../ink/ink1098.xml"/><Relationship Id="rId562" Type="http://schemas.openxmlformats.org/officeDocument/2006/relationships/image" Target="../media/image1462.png"/><Relationship Id="rId215" Type="http://schemas.openxmlformats.org/officeDocument/2006/relationships/customXml" Target="../ink/ink944.xml"/><Relationship Id="rId257" Type="http://schemas.openxmlformats.org/officeDocument/2006/relationships/image" Target="../media/image1311.png"/><Relationship Id="rId422" Type="http://schemas.openxmlformats.org/officeDocument/2006/relationships/customXml" Target="../ink/ink1049.xml"/><Relationship Id="rId464" Type="http://schemas.openxmlformats.org/officeDocument/2006/relationships/customXml" Target="../ink/ink1070.xml"/><Relationship Id="rId299" Type="http://schemas.openxmlformats.org/officeDocument/2006/relationships/customXml" Target="../ink/ink987.xml"/><Relationship Id="rId63" Type="http://schemas.openxmlformats.org/officeDocument/2006/relationships/image" Target="../media/image1217.png"/><Relationship Id="rId159" Type="http://schemas.openxmlformats.org/officeDocument/2006/relationships/image" Target="../media/image1264.png"/><Relationship Id="rId366" Type="http://schemas.openxmlformats.org/officeDocument/2006/relationships/image" Target="../media/image1365.png"/><Relationship Id="rId573" Type="http://schemas.openxmlformats.org/officeDocument/2006/relationships/customXml" Target="../ink/ink1125.xml"/><Relationship Id="rId226" Type="http://schemas.openxmlformats.org/officeDocument/2006/relationships/image" Target="../media/image1297.png"/><Relationship Id="rId433" Type="http://schemas.openxmlformats.org/officeDocument/2006/relationships/image" Target="../media/image1398.png"/><Relationship Id="rId74" Type="http://schemas.openxmlformats.org/officeDocument/2006/relationships/image" Target="../media/image1222.png"/><Relationship Id="rId377" Type="http://schemas.openxmlformats.org/officeDocument/2006/relationships/customXml" Target="../ink/ink1026.xml"/><Relationship Id="rId500" Type="http://schemas.openxmlformats.org/officeDocument/2006/relationships/customXml" Target="../ink/ink1088.xml"/><Relationship Id="rId5" Type="http://schemas.openxmlformats.org/officeDocument/2006/relationships/image" Target="../media/image1189.png"/><Relationship Id="rId237" Type="http://schemas.openxmlformats.org/officeDocument/2006/relationships/image" Target="../media/image1301.png"/><Relationship Id="rId444" Type="http://schemas.openxmlformats.org/officeDocument/2006/relationships/customXml" Target="../ink/ink1060.xml"/><Relationship Id="rId290" Type="http://schemas.openxmlformats.org/officeDocument/2006/relationships/customXml" Target="../ink/ink982.xml"/><Relationship Id="rId304" Type="http://schemas.openxmlformats.org/officeDocument/2006/relationships/image" Target="../media/image1334.png"/><Relationship Id="rId388" Type="http://schemas.openxmlformats.org/officeDocument/2006/relationships/image" Target="../media/image1376.png"/><Relationship Id="rId511" Type="http://schemas.openxmlformats.org/officeDocument/2006/relationships/image" Target="../media/image1437.png"/><Relationship Id="rId85" Type="http://schemas.openxmlformats.org/officeDocument/2006/relationships/customXml" Target="../ink/ink878.xml"/><Relationship Id="rId150" Type="http://schemas.openxmlformats.org/officeDocument/2006/relationships/customXml" Target="../ink/ink911.xml"/><Relationship Id="rId248" Type="http://schemas.openxmlformats.org/officeDocument/2006/relationships/customXml" Target="../ink/ink961.xml"/><Relationship Id="rId455" Type="http://schemas.openxmlformats.org/officeDocument/2006/relationships/image" Target="../media/image1409.png"/><Relationship Id="rId12" Type="http://schemas.openxmlformats.org/officeDocument/2006/relationships/customXml" Target="../ink/ink841.xml"/><Relationship Id="rId108" Type="http://schemas.openxmlformats.org/officeDocument/2006/relationships/customXml" Target="../ink/ink890.xml"/><Relationship Id="rId315" Type="http://schemas.openxmlformats.org/officeDocument/2006/relationships/customXml" Target="../ink/ink995.xml"/><Relationship Id="rId522" Type="http://schemas.openxmlformats.org/officeDocument/2006/relationships/customXml" Target="../ink/ink1099.xml"/><Relationship Id="rId96" Type="http://schemas.openxmlformats.org/officeDocument/2006/relationships/image" Target="../media/image1233.png"/><Relationship Id="rId161" Type="http://schemas.openxmlformats.org/officeDocument/2006/relationships/image" Target="../media/image1265.png"/><Relationship Id="rId399" Type="http://schemas.openxmlformats.org/officeDocument/2006/relationships/customXml" Target="../ink/ink1037.xml"/><Relationship Id="rId259" Type="http://schemas.openxmlformats.org/officeDocument/2006/relationships/image" Target="../media/image1312.png"/><Relationship Id="rId466" Type="http://schemas.openxmlformats.org/officeDocument/2006/relationships/customXml" Target="../ink/ink1071.xml"/><Relationship Id="rId23" Type="http://schemas.openxmlformats.org/officeDocument/2006/relationships/image" Target="../media/image1198.png"/><Relationship Id="rId119" Type="http://schemas.openxmlformats.org/officeDocument/2006/relationships/image" Target="../media/image1244.png"/><Relationship Id="rId326" Type="http://schemas.openxmlformats.org/officeDocument/2006/relationships/image" Target="../media/image1345.png"/><Relationship Id="rId533" Type="http://schemas.openxmlformats.org/officeDocument/2006/relationships/image" Target="../media/image1448.png"/><Relationship Id="rId172" Type="http://schemas.openxmlformats.org/officeDocument/2006/relationships/customXml" Target="../ink/ink922.xml"/><Relationship Id="rId477" Type="http://schemas.openxmlformats.org/officeDocument/2006/relationships/image" Target="../media/image1420.png"/><Relationship Id="rId337" Type="http://schemas.openxmlformats.org/officeDocument/2006/relationships/customXml" Target="../ink/ink1006.xml"/></Relationships>
</file>

<file path=ppt/slides/_rels/slide8.xml.rels><?xml version="1.0" encoding="UTF-8" standalone="yes"?>
<Relationships xmlns="http://schemas.openxmlformats.org/package/2006/relationships"><Relationship Id="rId26" Type="http://schemas.openxmlformats.org/officeDocument/2006/relationships/image" Target="../media/image1482.png"/><Relationship Id="rId117" Type="http://schemas.openxmlformats.org/officeDocument/2006/relationships/customXml" Target="../ink/ink1185.xml"/><Relationship Id="rId21" Type="http://schemas.openxmlformats.org/officeDocument/2006/relationships/customXml" Target="../ink/ink1137.xml"/><Relationship Id="rId42" Type="http://schemas.openxmlformats.org/officeDocument/2006/relationships/image" Target="../media/image1490.png"/><Relationship Id="rId47" Type="http://schemas.openxmlformats.org/officeDocument/2006/relationships/customXml" Target="../ink/ink1150.xml"/><Relationship Id="rId63" Type="http://schemas.openxmlformats.org/officeDocument/2006/relationships/customXml" Target="../ink/ink1158.xml"/><Relationship Id="rId68" Type="http://schemas.openxmlformats.org/officeDocument/2006/relationships/image" Target="../media/image1503.png"/><Relationship Id="rId84" Type="http://schemas.openxmlformats.org/officeDocument/2006/relationships/image" Target="../media/image1511.png"/><Relationship Id="rId89" Type="http://schemas.openxmlformats.org/officeDocument/2006/relationships/customXml" Target="../ink/ink1171.xml"/><Relationship Id="rId112" Type="http://schemas.openxmlformats.org/officeDocument/2006/relationships/image" Target="../media/image1523.png"/><Relationship Id="rId16" Type="http://schemas.openxmlformats.org/officeDocument/2006/relationships/image" Target="../media/image1477.png"/><Relationship Id="rId107" Type="http://schemas.openxmlformats.org/officeDocument/2006/relationships/customXml" Target="../ink/ink1180.xml"/><Relationship Id="rId11" Type="http://schemas.openxmlformats.org/officeDocument/2006/relationships/customXml" Target="../ink/ink1132.xml"/><Relationship Id="rId32" Type="http://schemas.openxmlformats.org/officeDocument/2006/relationships/image" Target="../media/image1485.png"/><Relationship Id="rId37" Type="http://schemas.openxmlformats.org/officeDocument/2006/relationships/customXml" Target="../ink/ink1145.xml"/><Relationship Id="rId53" Type="http://schemas.openxmlformats.org/officeDocument/2006/relationships/customXml" Target="../ink/ink1153.xml"/><Relationship Id="rId58" Type="http://schemas.openxmlformats.org/officeDocument/2006/relationships/image" Target="../media/image1498.png"/><Relationship Id="rId74" Type="http://schemas.openxmlformats.org/officeDocument/2006/relationships/image" Target="../media/image1506.png"/><Relationship Id="rId79" Type="http://schemas.openxmlformats.org/officeDocument/2006/relationships/customXml" Target="../ink/ink1166.xml"/><Relationship Id="rId102" Type="http://schemas.openxmlformats.org/officeDocument/2006/relationships/image" Target="../media/image1518.png"/><Relationship Id="rId5" Type="http://schemas.openxmlformats.org/officeDocument/2006/relationships/customXml" Target="../ink/ink1129.xml"/><Relationship Id="rId90" Type="http://schemas.openxmlformats.org/officeDocument/2006/relationships/image" Target="../media/image1514.png"/><Relationship Id="rId95" Type="http://schemas.openxmlformats.org/officeDocument/2006/relationships/customXml" Target="../ink/ink1174.xml"/><Relationship Id="rId22" Type="http://schemas.openxmlformats.org/officeDocument/2006/relationships/image" Target="../media/image1480.png"/><Relationship Id="rId27" Type="http://schemas.openxmlformats.org/officeDocument/2006/relationships/customXml" Target="../ink/ink1140.xml"/><Relationship Id="rId43" Type="http://schemas.openxmlformats.org/officeDocument/2006/relationships/customXml" Target="../ink/ink1148.xml"/><Relationship Id="rId48" Type="http://schemas.openxmlformats.org/officeDocument/2006/relationships/image" Target="../media/image1493.png"/><Relationship Id="rId64" Type="http://schemas.openxmlformats.org/officeDocument/2006/relationships/image" Target="../media/image1501.png"/><Relationship Id="rId69" Type="http://schemas.openxmlformats.org/officeDocument/2006/relationships/customXml" Target="../ink/ink1161.xml"/><Relationship Id="rId113" Type="http://schemas.openxmlformats.org/officeDocument/2006/relationships/customXml" Target="../ink/ink1183.xml"/><Relationship Id="rId118" Type="http://schemas.openxmlformats.org/officeDocument/2006/relationships/image" Target="../media/image1526.png"/><Relationship Id="rId80" Type="http://schemas.openxmlformats.org/officeDocument/2006/relationships/image" Target="../media/image1509.png"/><Relationship Id="rId85" Type="http://schemas.openxmlformats.org/officeDocument/2006/relationships/customXml" Target="../ink/ink1169.xml"/><Relationship Id="rId12" Type="http://schemas.openxmlformats.org/officeDocument/2006/relationships/image" Target="../media/image1475.png"/><Relationship Id="rId17" Type="http://schemas.openxmlformats.org/officeDocument/2006/relationships/customXml" Target="../ink/ink1135.xml"/><Relationship Id="rId33" Type="http://schemas.openxmlformats.org/officeDocument/2006/relationships/customXml" Target="../ink/ink1143.xml"/><Relationship Id="rId38" Type="http://schemas.openxmlformats.org/officeDocument/2006/relationships/image" Target="../media/image1488.png"/><Relationship Id="rId59" Type="http://schemas.openxmlformats.org/officeDocument/2006/relationships/customXml" Target="../ink/ink1156.xml"/><Relationship Id="rId103" Type="http://schemas.openxmlformats.org/officeDocument/2006/relationships/customXml" Target="../ink/ink1178.xml"/><Relationship Id="rId108" Type="http://schemas.openxmlformats.org/officeDocument/2006/relationships/image" Target="../media/image1521.png"/><Relationship Id="rId54" Type="http://schemas.openxmlformats.org/officeDocument/2006/relationships/image" Target="../media/image1496.png"/><Relationship Id="rId70" Type="http://schemas.openxmlformats.org/officeDocument/2006/relationships/image" Target="../media/image1504.png"/><Relationship Id="rId75" Type="http://schemas.openxmlformats.org/officeDocument/2006/relationships/customXml" Target="../ink/ink1164.xml"/><Relationship Id="rId91" Type="http://schemas.openxmlformats.org/officeDocument/2006/relationships/customXml" Target="../ink/ink1172.xml"/><Relationship Id="rId96" Type="http://schemas.openxmlformats.org/officeDocument/2006/relationships/image" Target="../media/image1516.png"/><Relationship Id="rId1" Type="http://schemas.openxmlformats.org/officeDocument/2006/relationships/slideLayout" Target="../slideLayouts/slideLayout7.xml"/><Relationship Id="rId6" Type="http://schemas.openxmlformats.org/officeDocument/2006/relationships/image" Target="../media/image1472.png"/><Relationship Id="rId23" Type="http://schemas.openxmlformats.org/officeDocument/2006/relationships/customXml" Target="../ink/ink1138.xml"/><Relationship Id="rId28" Type="http://schemas.openxmlformats.org/officeDocument/2006/relationships/image" Target="../media/image1483.png"/><Relationship Id="rId49" Type="http://schemas.openxmlformats.org/officeDocument/2006/relationships/customXml" Target="../ink/ink1151.xml"/><Relationship Id="rId114" Type="http://schemas.openxmlformats.org/officeDocument/2006/relationships/image" Target="../media/image1524.png"/><Relationship Id="rId119" Type="http://schemas.openxmlformats.org/officeDocument/2006/relationships/customXml" Target="../ink/ink1186.xml"/><Relationship Id="rId44" Type="http://schemas.openxmlformats.org/officeDocument/2006/relationships/image" Target="../media/image1491.png"/><Relationship Id="rId60" Type="http://schemas.openxmlformats.org/officeDocument/2006/relationships/image" Target="../media/image1499.png"/><Relationship Id="rId65" Type="http://schemas.openxmlformats.org/officeDocument/2006/relationships/customXml" Target="../ink/ink1159.xml"/><Relationship Id="rId81" Type="http://schemas.openxmlformats.org/officeDocument/2006/relationships/customXml" Target="../ink/ink1167.xml"/><Relationship Id="rId86" Type="http://schemas.openxmlformats.org/officeDocument/2006/relationships/image" Target="../media/image1512.png"/><Relationship Id="rId4" Type="http://schemas.openxmlformats.org/officeDocument/2006/relationships/image" Target="../media/image1471.png"/><Relationship Id="rId9" Type="http://schemas.openxmlformats.org/officeDocument/2006/relationships/customXml" Target="../ink/ink1131.xml"/><Relationship Id="rId13" Type="http://schemas.openxmlformats.org/officeDocument/2006/relationships/customXml" Target="../ink/ink1133.xml"/><Relationship Id="rId18" Type="http://schemas.openxmlformats.org/officeDocument/2006/relationships/image" Target="../media/image1478.png"/><Relationship Id="rId39" Type="http://schemas.openxmlformats.org/officeDocument/2006/relationships/customXml" Target="../ink/ink1146.xml"/><Relationship Id="rId109" Type="http://schemas.openxmlformats.org/officeDocument/2006/relationships/customXml" Target="../ink/ink1181.xml"/><Relationship Id="rId34" Type="http://schemas.openxmlformats.org/officeDocument/2006/relationships/image" Target="../media/image1486.png"/><Relationship Id="rId50" Type="http://schemas.openxmlformats.org/officeDocument/2006/relationships/image" Target="../media/image1494.png"/><Relationship Id="rId55" Type="http://schemas.openxmlformats.org/officeDocument/2006/relationships/customXml" Target="../ink/ink1154.xml"/><Relationship Id="rId76" Type="http://schemas.openxmlformats.org/officeDocument/2006/relationships/image" Target="../media/image1507.png"/><Relationship Id="rId97" Type="http://schemas.openxmlformats.org/officeDocument/2006/relationships/customXml" Target="../ink/ink1175.xml"/><Relationship Id="rId104" Type="http://schemas.openxmlformats.org/officeDocument/2006/relationships/image" Target="../media/image1519.png"/><Relationship Id="rId120" Type="http://schemas.openxmlformats.org/officeDocument/2006/relationships/image" Target="../media/image1527.png"/><Relationship Id="rId7" Type="http://schemas.openxmlformats.org/officeDocument/2006/relationships/customXml" Target="../ink/ink1130.xml"/><Relationship Id="rId71" Type="http://schemas.openxmlformats.org/officeDocument/2006/relationships/customXml" Target="../ink/ink1162.xml"/><Relationship Id="rId92" Type="http://schemas.openxmlformats.org/officeDocument/2006/relationships/image" Target="../media/image744.png"/><Relationship Id="rId2" Type="http://schemas.openxmlformats.org/officeDocument/2006/relationships/notesSlide" Target="../notesSlides/notesSlide4.xml"/><Relationship Id="rId29" Type="http://schemas.openxmlformats.org/officeDocument/2006/relationships/customXml" Target="../ink/ink1141.xml"/><Relationship Id="rId24" Type="http://schemas.openxmlformats.org/officeDocument/2006/relationships/image" Target="../media/image1481.png"/><Relationship Id="rId40" Type="http://schemas.openxmlformats.org/officeDocument/2006/relationships/image" Target="../media/image1489.png"/><Relationship Id="rId45" Type="http://schemas.openxmlformats.org/officeDocument/2006/relationships/customXml" Target="../ink/ink1149.xml"/><Relationship Id="rId66" Type="http://schemas.openxmlformats.org/officeDocument/2006/relationships/image" Target="../media/image1502.png"/><Relationship Id="rId87" Type="http://schemas.openxmlformats.org/officeDocument/2006/relationships/customXml" Target="../ink/ink1170.xml"/><Relationship Id="rId110" Type="http://schemas.openxmlformats.org/officeDocument/2006/relationships/image" Target="../media/image1522.png"/><Relationship Id="rId115" Type="http://schemas.openxmlformats.org/officeDocument/2006/relationships/customXml" Target="../ink/ink1184.xml"/><Relationship Id="rId61" Type="http://schemas.openxmlformats.org/officeDocument/2006/relationships/customXml" Target="../ink/ink1157.xml"/><Relationship Id="rId82" Type="http://schemas.openxmlformats.org/officeDocument/2006/relationships/image" Target="../media/image1510.png"/><Relationship Id="rId19" Type="http://schemas.openxmlformats.org/officeDocument/2006/relationships/customXml" Target="../ink/ink1136.xml"/><Relationship Id="rId14" Type="http://schemas.openxmlformats.org/officeDocument/2006/relationships/image" Target="../media/image1476.png"/><Relationship Id="rId30" Type="http://schemas.openxmlformats.org/officeDocument/2006/relationships/image" Target="../media/image1484.png"/><Relationship Id="rId35" Type="http://schemas.openxmlformats.org/officeDocument/2006/relationships/customXml" Target="../ink/ink1144.xml"/><Relationship Id="rId56" Type="http://schemas.openxmlformats.org/officeDocument/2006/relationships/image" Target="../media/image1497.png"/><Relationship Id="rId77" Type="http://schemas.openxmlformats.org/officeDocument/2006/relationships/customXml" Target="../ink/ink1165.xml"/><Relationship Id="rId100" Type="http://schemas.openxmlformats.org/officeDocument/2006/relationships/image" Target="../media/image171.png"/><Relationship Id="rId105" Type="http://schemas.openxmlformats.org/officeDocument/2006/relationships/customXml" Target="../ink/ink1179.xml"/><Relationship Id="rId8" Type="http://schemas.openxmlformats.org/officeDocument/2006/relationships/image" Target="../media/image1473.png"/><Relationship Id="rId51" Type="http://schemas.openxmlformats.org/officeDocument/2006/relationships/customXml" Target="../ink/ink1152.xml"/><Relationship Id="rId72" Type="http://schemas.openxmlformats.org/officeDocument/2006/relationships/image" Target="../media/image1505.png"/><Relationship Id="rId93" Type="http://schemas.openxmlformats.org/officeDocument/2006/relationships/customXml" Target="../ink/ink1173.xml"/><Relationship Id="rId98" Type="http://schemas.openxmlformats.org/officeDocument/2006/relationships/image" Target="../media/image1517.png"/><Relationship Id="rId121" Type="http://schemas.openxmlformats.org/officeDocument/2006/relationships/customXml" Target="../ink/ink1187.xml"/><Relationship Id="rId3" Type="http://schemas.openxmlformats.org/officeDocument/2006/relationships/customXml" Target="../ink/ink1128.xml"/><Relationship Id="rId25" Type="http://schemas.openxmlformats.org/officeDocument/2006/relationships/customXml" Target="../ink/ink1139.xml"/><Relationship Id="rId46" Type="http://schemas.openxmlformats.org/officeDocument/2006/relationships/image" Target="../media/image1492.png"/><Relationship Id="rId67" Type="http://schemas.openxmlformats.org/officeDocument/2006/relationships/customXml" Target="../ink/ink1160.xml"/><Relationship Id="rId116" Type="http://schemas.openxmlformats.org/officeDocument/2006/relationships/image" Target="../media/image1525.png"/><Relationship Id="rId20" Type="http://schemas.openxmlformats.org/officeDocument/2006/relationships/image" Target="../media/image1479.png"/><Relationship Id="rId41" Type="http://schemas.openxmlformats.org/officeDocument/2006/relationships/customXml" Target="../ink/ink1147.xml"/><Relationship Id="rId62" Type="http://schemas.openxmlformats.org/officeDocument/2006/relationships/image" Target="../media/image1500.png"/><Relationship Id="rId83" Type="http://schemas.openxmlformats.org/officeDocument/2006/relationships/customXml" Target="../ink/ink1168.xml"/><Relationship Id="rId88" Type="http://schemas.openxmlformats.org/officeDocument/2006/relationships/image" Target="../media/image1513.png"/><Relationship Id="rId111" Type="http://schemas.openxmlformats.org/officeDocument/2006/relationships/customXml" Target="../ink/ink1182.xml"/><Relationship Id="rId15" Type="http://schemas.openxmlformats.org/officeDocument/2006/relationships/customXml" Target="../ink/ink1134.xml"/><Relationship Id="rId36" Type="http://schemas.openxmlformats.org/officeDocument/2006/relationships/image" Target="../media/image1487.png"/><Relationship Id="rId57" Type="http://schemas.openxmlformats.org/officeDocument/2006/relationships/customXml" Target="../ink/ink1155.xml"/><Relationship Id="rId106" Type="http://schemas.openxmlformats.org/officeDocument/2006/relationships/image" Target="../media/image1520.png"/><Relationship Id="rId10" Type="http://schemas.openxmlformats.org/officeDocument/2006/relationships/image" Target="../media/image1474.png"/><Relationship Id="rId31" Type="http://schemas.openxmlformats.org/officeDocument/2006/relationships/customXml" Target="../ink/ink1142.xml"/><Relationship Id="rId52" Type="http://schemas.openxmlformats.org/officeDocument/2006/relationships/image" Target="../media/image1495.png"/><Relationship Id="rId73" Type="http://schemas.openxmlformats.org/officeDocument/2006/relationships/customXml" Target="../ink/ink1163.xml"/><Relationship Id="rId78" Type="http://schemas.openxmlformats.org/officeDocument/2006/relationships/image" Target="../media/image1508.png"/><Relationship Id="rId94" Type="http://schemas.openxmlformats.org/officeDocument/2006/relationships/image" Target="../media/image1515.png"/><Relationship Id="rId99" Type="http://schemas.openxmlformats.org/officeDocument/2006/relationships/customXml" Target="../ink/ink1176.xml"/><Relationship Id="rId101" Type="http://schemas.openxmlformats.org/officeDocument/2006/relationships/customXml" Target="../ink/ink1177.xml"/><Relationship Id="rId122" Type="http://schemas.openxmlformats.org/officeDocument/2006/relationships/image" Target="../media/image1528.png"/></Relationships>
</file>

<file path=ppt/slides/_rels/slide9.xml.rels><?xml version="1.0" encoding="UTF-8" standalone="yes"?>
<Relationships xmlns="http://schemas.openxmlformats.org/package/2006/relationships"><Relationship Id="rId117" Type="http://schemas.openxmlformats.org/officeDocument/2006/relationships/image" Target="../media/image1584.png"/><Relationship Id="rId671" Type="http://schemas.openxmlformats.org/officeDocument/2006/relationships/image" Target="../media/image224.png"/><Relationship Id="rId21" Type="http://schemas.openxmlformats.org/officeDocument/2006/relationships/image" Target="../media/image1538.png"/><Relationship Id="rId324" Type="http://schemas.openxmlformats.org/officeDocument/2006/relationships/image" Target="../media/image1686.png"/><Relationship Id="rId531" Type="http://schemas.openxmlformats.org/officeDocument/2006/relationships/customXml" Target="../ink/ink1452.xml"/><Relationship Id="rId629" Type="http://schemas.openxmlformats.org/officeDocument/2006/relationships/image" Target="../media/image203.png"/><Relationship Id="rId170" Type="http://schemas.openxmlformats.org/officeDocument/2006/relationships/customXml" Target="../ink/ink1271.xml"/><Relationship Id="rId268" Type="http://schemas.openxmlformats.org/officeDocument/2006/relationships/customXml" Target="../ink/ink1320.xml"/><Relationship Id="rId475" Type="http://schemas.openxmlformats.org/officeDocument/2006/relationships/customXml" Target="../ink/ink1424.xml"/><Relationship Id="rId682" Type="http://schemas.openxmlformats.org/officeDocument/2006/relationships/customXml" Target="../ink/ink1529.xml"/><Relationship Id="rId32" Type="http://schemas.openxmlformats.org/officeDocument/2006/relationships/customXml" Target="../ink/ink1202.xml"/><Relationship Id="rId128" Type="http://schemas.openxmlformats.org/officeDocument/2006/relationships/customXml" Target="../ink/ink1250.xml"/><Relationship Id="rId335" Type="http://schemas.openxmlformats.org/officeDocument/2006/relationships/customXml" Target="../ink/ink1354.xml"/><Relationship Id="rId542" Type="http://schemas.openxmlformats.org/officeDocument/2006/relationships/image" Target="../media/image1793.png"/><Relationship Id="rId181" Type="http://schemas.openxmlformats.org/officeDocument/2006/relationships/image" Target="../media/image1615.png"/><Relationship Id="rId402" Type="http://schemas.openxmlformats.org/officeDocument/2006/relationships/image" Target="../media/image1725.png"/><Relationship Id="rId279" Type="http://schemas.openxmlformats.org/officeDocument/2006/relationships/image" Target="../media/image1664.png"/><Relationship Id="rId486" Type="http://schemas.openxmlformats.org/officeDocument/2006/relationships/image" Target="../media/image1766.png"/><Relationship Id="rId693" Type="http://schemas.openxmlformats.org/officeDocument/2006/relationships/image" Target="../media/image235.png"/><Relationship Id="rId707" Type="http://schemas.openxmlformats.org/officeDocument/2006/relationships/image" Target="../media/image242.png"/><Relationship Id="rId43" Type="http://schemas.openxmlformats.org/officeDocument/2006/relationships/image" Target="../media/image1549.png"/><Relationship Id="rId139" Type="http://schemas.openxmlformats.org/officeDocument/2006/relationships/image" Target="../media/image1595.png"/><Relationship Id="rId346" Type="http://schemas.openxmlformats.org/officeDocument/2006/relationships/image" Target="../media/image1697.png"/><Relationship Id="rId553" Type="http://schemas.openxmlformats.org/officeDocument/2006/relationships/image" Target="../media/image16510.png"/><Relationship Id="rId192" Type="http://schemas.openxmlformats.org/officeDocument/2006/relationships/customXml" Target="../ink/ink1282.xml"/><Relationship Id="rId206" Type="http://schemas.openxmlformats.org/officeDocument/2006/relationships/customXml" Target="../ink/ink1289.xml"/><Relationship Id="rId413" Type="http://schemas.openxmlformats.org/officeDocument/2006/relationships/customXml" Target="../ink/ink1393.xml"/><Relationship Id="rId497" Type="http://schemas.openxmlformats.org/officeDocument/2006/relationships/customXml" Target="../ink/ink1435.xml"/><Relationship Id="rId620" Type="http://schemas.openxmlformats.org/officeDocument/2006/relationships/customXml" Target="../ink/ink1498.xml"/><Relationship Id="rId357" Type="http://schemas.openxmlformats.org/officeDocument/2006/relationships/customXml" Target="../ink/ink1365.xml"/><Relationship Id="rId54" Type="http://schemas.openxmlformats.org/officeDocument/2006/relationships/customXml" Target="../ink/ink1213.xml"/><Relationship Id="rId217" Type="http://schemas.openxmlformats.org/officeDocument/2006/relationships/image" Target="../media/image1633.png"/><Relationship Id="rId564" Type="http://schemas.openxmlformats.org/officeDocument/2006/relationships/customXml" Target="../ink/ink1469.xml"/><Relationship Id="rId424" Type="http://schemas.openxmlformats.org/officeDocument/2006/relationships/image" Target="../media/image1735.png"/><Relationship Id="rId631" Type="http://schemas.openxmlformats.org/officeDocument/2006/relationships/image" Target="../media/image204.png"/><Relationship Id="rId270" Type="http://schemas.openxmlformats.org/officeDocument/2006/relationships/customXml" Target="../ink/ink1321.xml"/><Relationship Id="rId65" Type="http://schemas.openxmlformats.org/officeDocument/2006/relationships/image" Target="../media/image1559.png"/><Relationship Id="rId130" Type="http://schemas.openxmlformats.org/officeDocument/2006/relationships/customXml" Target="../ink/ink1251.xml"/><Relationship Id="rId368" Type="http://schemas.openxmlformats.org/officeDocument/2006/relationships/image" Target="../media/image1708.png"/><Relationship Id="rId575" Type="http://schemas.openxmlformats.org/officeDocument/2006/relationships/image" Target="../media/image177.png"/><Relationship Id="rId228" Type="http://schemas.openxmlformats.org/officeDocument/2006/relationships/customXml" Target="../ink/ink1300.xml"/><Relationship Id="rId435" Type="http://schemas.openxmlformats.org/officeDocument/2006/relationships/customXml" Target="../ink/ink1404.xml"/><Relationship Id="rId642" Type="http://schemas.openxmlformats.org/officeDocument/2006/relationships/customXml" Target="../ink/ink1509.xml"/><Relationship Id="rId281" Type="http://schemas.openxmlformats.org/officeDocument/2006/relationships/image" Target="../media/image1665.png"/><Relationship Id="rId502" Type="http://schemas.openxmlformats.org/officeDocument/2006/relationships/image" Target="../media/image1774.png"/><Relationship Id="rId76" Type="http://schemas.openxmlformats.org/officeDocument/2006/relationships/customXml" Target="../ink/ink1224.xml"/><Relationship Id="rId141" Type="http://schemas.openxmlformats.org/officeDocument/2006/relationships/image" Target="../media/image1596.png"/><Relationship Id="rId379" Type="http://schemas.openxmlformats.org/officeDocument/2006/relationships/customXml" Target="../ink/ink1376.xml"/><Relationship Id="rId586" Type="http://schemas.openxmlformats.org/officeDocument/2006/relationships/customXml" Target="../ink/ink1480.xml"/><Relationship Id="rId7" Type="http://schemas.openxmlformats.org/officeDocument/2006/relationships/image" Target="../media/image1531.png"/><Relationship Id="rId239" Type="http://schemas.openxmlformats.org/officeDocument/2006/relationships/image" Target="../media/image1644.png"/><Relationship Id="rId446" Type="http://schemas.openxmlformats.org/officeDocument/2006/relationships/image" Target="../media/image1746.png"/><Relationship Id="rId653" Type="http://schemas.openxmlformats.org/officeDocument/2006/relationships/image" Target="../media/image215.png"/><Relationship Id="rId292" Type="http://schemas.openxmlformats.org/officeDocument/2006/relationships/image" Target="../media/image1670.png"/><Relationship Id="rId306" Type="http://schemas.openxmlformats.org/officeDocument/2006/relationships/image" Target="../media/image1677.png"/><Relationship Id="rId87" Type="http://schemas.openxmlformats.org/officeDocument/2006/relationships/image" Target="../media/image1570.png"/><Relationship Id="rId513" Type="http://schemas.openxmlformats.org/officeDocument/2006/relationships/customXml" Target="../ink/ink1443.xml"/><Relationship Id="rId597" Type="http://schemas.openxmlformats.org/officeDocument/2006/relationships/image" Target="../media/image188.png"/><Relationship Id="rId152" Type="http://schemas.openxmlformats.org/officeDocument/2006/relationships/customXml" Target="../ink/ink1262.xml"/><Relationship Id="rId457" Type="http://schemas.openxmlformats.org/officeDocument/2006/relationships/customXml" Target="../ink/ink1415.xml"/><Relationship Id="rId664" Type="http://schemas.openxmlformats.org/officeDocument/2006/relationships/customXml" Target="../ink/ink1520.xml"/><Relationship Id="rId14" Type="http://schemas.openxmlformats.org/officeDocument/2006/relationships/customXml" Target="../ink/ink1193.xml"/><Relationship Id="rId317" Type="http://schemas.openxmlformats.org/officeDocument/2006/relationships/customXml" Target="../ink/ink1345.xml"/><Relationship Id="rId524" Type="http://schemas.openxmlformats.org/officeDocument/2006/relationships/image" Target="../media/image1785.png"/><Relationship Id="rId98" Type="http://schemas.openxmlformats.org/officeDocument/2006/relationships/customXml" Target="../ink/ink1235.xml"/><Relationship Id="rId163" Type="http://schemas.openxmlformats.org/officeDocument/2006/relationships/image" Target="../media/image1607.png"/><Relationship Id="rId370" Type="http://schemas.openxmlformats.org/officeDocument/2006/relationships/image" Target="../media/image1709.png"/><Relationship Id="rId230" Type="http://schemas.openxmlformats.org/officeDocument/2006/relationships/customXml" Target="../ink/ink1301.xml"/><Relationship Id="rId468" Type="http://schemas.openxmlformats.org/officeDocument/2006/relationships/image" Target="../media/image1757.png"/><Relationship Id="rId675" Type="http://schemas.openxmlformats.org/officeDocument/2006/relationships/image" Target="../media/image226.png"/><Relationship Id="rId25" Type="http://schemas.openxmlformats.org/officeDocument/2006/relationships/image" Target="../media/image1540.png"/><Relationship Id="rId328" Type="http://schemas.openxmlformats.org/officeDocument/2006/relationships/image" Target="../media/image1688.png"/><Relationship Id="rId535" Type="http://schemas.openxmlformats.org/officeDocument/2006/relationships/customXml" Target="../ink/ink1454.xml"/><Relationship Id="rId174" Type="http://schemas.openxmlformats.org/officeDocument/2006/relationships/customXml" Target="../ink/ink1273.xml"/><Relationship Id="rId381" Type="http://schemas.openxmlformats.org/officeDocument/2006/relationships/customXml" Target="../ink/ink1377.xml"/><Relationship Id="rId602" Type="http://schemas.openxmlformats.org/officeDocument/2006/relationships/customXml" Target="../ink/ink1488.xml"/><Relationship Id="rId241" Type="http://schemas.openxmlformats.org/officeDocument/2006/relationships/image" Target="../media/image1645.png"/><Relationship Id="rId479" Type="http://schemas.openxmlformats.org/officeDocument/2006/relationships/customXml" Target="../ink/ink1426.xml"/><Relationship Id="rId686" Type="http://schemas.openxmlformats.org/officeDocument/2006/relationships/customXml" Target="../ink/ink1531.xml"/><Relationship Id="rId36" Type="http://schemas.openxmlformats.org/officeDocument/2006/relationships/customXml" Target="../ink/ink1204.xml"/><Relationship Id="rId339" Type="http://schemas.openxmlformats.org/officeDocument/2006/relationships/customXml" Target="../ink/ink1356.xml"/><Relationship Id="rId546" Type="http://schemas.openxmlformats.org/officeDocument/2006/relationships/customXml" Target="../ink/ink1460.xml"/><Relationship Id="rId101" Type="http://schemas.openxmlformats.org/officeDocument/2006/relationships/image" Target="../media/image1577.png"/><Relationship Id="rId185" Type="http://schemas.openxmlformats.org/officeDocument/2006/relationships/image" Target="../media/image1617.png"/><Relationship Id="rId406" Type="http://schemas.openxmlformats.org/officeDocument/2006/relationships/image" Target="../media/image1727.png"/><Relationship Id="rId392" Type="http://schemas.openxmlformats.org/officeDocument/2006/relationships/image" Target="../media/image1720.png"/><Relationship Id="rId613" Type="http://schemas.openxmlformats.org/officeDocument/2006/relationships/image" Target="../media/image196.png"/><Relationship Id="rId697" Type="http://schemas.openxmlformats.org/officeDocument/2006/relationships/image" Target="../media/image237.png"/><Relationship Id="rId252" Type="http://schemas.openxmlformats.org/officeDocument/2006/relationships/customXml" Target="../ink/ink1312.xml"/><Relationship Id="rId47" Type="http://schemas.openxmlformats.org/officeDocument/2006/relationships/image" Target="../media/image1551.png"/><Relationship Id="rId112" Type="http://schemas.openxmlformats.org/officeDocument/2006/relationships/customXml" Target="../ink/ink1242.xml"/><Relationship Id="rId557" Type="http://schemas.openxmlformats.org/officeDocument/2006/relationships/image" Target="../media/image167.png"/><Relationship Id="rId196" Type="http://schemas.openxmlformats.org/officeDocument/2006/relationships/customXml" Target="../ink/ink1284.xml"/><Relationship Id="rId417" Type="http://schemas.openxmlformats.org/officeDocument/2006/relationships/customXml" Target="../ink/ink1395.xml"/><Relationship Id="rId624" Type="http://schemas.openxmlformats.org/officeDocument/2006/relationships/customXml" Target="../ink/ink1500.xml"/><Relationship Id="rId263" Type="http://schemas.openxmlformats.org/officeDocument/2006/relationships/image" Target="../media/image1656.png"/><Relationship Id="rId470" Type="http://schemas.openxmlformats.org/officeDocument/2006/relationships/image" Target="../media/image1758.png"/><Relationship Id="rId58" Type="http://schemas.openxmlformats.org/officeDocument/2006/relationships/customXml" Target="../ink/ink1215.xml"/><Relationship Id="rId123" Type="http://schemas.openxmlformats.org/officeDocument/2006/relationships/image" Target="../media/image1587.png"/><Relationship Id="rId330" Type="http://schemas.openxmlformats.org/officeDocument/2006/relationships/image" Target="../media/image1689.png"/><Relationship Id="rId568" Type="http://schemas.openxmlformats.org/officeDocument/2006/relationships/customXml" Target="../ink/ink1471.xml"/><Relationship Id="rId428" Type="http://schemas.openxmlformats.org/officeDocument/2006/relationships/image" Target="../media/image1737.png"/><Relationship Id="rId635" Type="http://schemas.openxmlformats.org/officeDocument/2006/relationships/image" Target="../media/image206.png"/><Relationship Id="rId274" Type="http://schemas.openxmlformats.org/officeDocument/2006/relationships/customXml" Target="../ink/ink1323.xml"/><Relationship Id="rId481" Type="http://schemas.openxmlformats.org/officeDocument/2006/relationships/customXml" Target="../ink/ink1427.xml"/><Relationship Id="rId702" Type="http://schemas.openxmlformats.org/officeDocument/2006/relationships/customXml" Target="../ink/ink1539.xml"/><Relationship Id="rId69" Type="http://schemas.openxmlformats.org/officeDocument/2006/relationships/image" Target="../media/image1561.png"/><Relationship Id="rId134" Type="http://schemas.openxmlformats.org/officeDocument/2006/relationships/customXml" Target="../ink/ink1253.xml"/><Relationship Id="rId579" Type="http://schemas.openxmlformats.org/officeDocument/2006/relationships/image" Target="../media/image179.png"/><Relationship Id="rId341" Type="http://schemas.openxmlformats.org/officeDocument/2006/relationships/customXml" Target="../ink/ink1357.xml"/><Relationship Id="rId439" Type="http://schemas.openxmlformats.org/officeDocument/2006/relationships/customXml" Target="../ink/ink1406.xml"/><Relationship Id="rId646" Type="http://schemas.openxmlformats.org/officeDocument/2006/relationships/customXml" Target="../ink/ink1511.xml"/><Relationship Id="rId201" Type="http://schemas.openxmlformats.org/officeDocument/2006/relationships/image" Target="../media/image1625.png"/><Relationship Id="rId285" Type="http://schemas.openxmlformats.org/officeDocument/2006/relationships/image" Target="../media/image1667.png"/><Relationship Id="rId506" Type="http://schemas.openxmlformats.org/officeDocument/2006/relationships/image" Target="../media/image1776.png"/><Relationship Id="rId492" Type="http://schemas.openxmlformats.org/officeDocument/2006/relationships/image" Target="../media/image1769.png"/><Relationship Id="rId713" Type="http://schemas.openxmlformats.org/officeDocument/2006/relationships/image" Target="../media/image245.png"/><Relationship Id="rId145" Type="http://schemas.openxmlformats.org/officeDocument/2006/relationships/image" Target="../media/image1598.png"/><Relationship Id="rId352" Type="http://schemas.openxmlformats.org/officeDocument/2006/relationships/image" Target="../media/image1700.png"/><Relationship Id="rId212" Type="http://schemas.openxmlformats.org/officeDocument/2006/relationships/customXml" Target="../ink/ink1292.xml"/><Relationship Id="rId657" Type="http://schemas.openxmlformats.org/officeDocument/2006/relationships/image" Target="../media/image217.png"/><Relationship Id="rId296" Type="http://schemas.openxmlformats.org/officeDocument/2006/relationships/image" Target="../media/image1672.png"/><Relationship Id="rId517" Type="http://schemas.openxmlformats.org/officeDocument/2006/relationships/customXml" Target="../ink/ink1445.xml"/><Relationship Id="rId60" Type="http://schemas.openxmlformats.org/officeDocument/2006/relationships/customXml" Target="../ink/ink1216.xml"/><Relationship Id="rId156" Type="http://schemas.openxmlformats.org/officeDocument/2006/relationships/customXml" Target="../ink/ink1264.xml"/><Relationship Id="rId363" Type="http://schemas.openxmlformats.org/officeDocument/2006/relationships/customXml" Target="../ink/ink1368.xml"/><Relationship Id="rId570" Type="http://schemas.openxmlformats.org/officeDocument/2006/relationships/customXml" Target="../ink/ink1472.xml"/><Relationship Id="rId223" Type="http://schemas.openxmlformats.org/officeDocument/2006/relationships/image" Target="../media/image1636.png"/><Relationship Id="rId430" Type="http://schemas.openxmlformats.org/officeDocument/2006/relationships/image" Target="../media/image1738.png"/><Relationship Id="rId668" Type="http://schemas.openxmlformats.org/officeDocument/2006/relationships/customXml" Target="../ink/ink1522.xml"/><Relationship Id="rId18" Type="http://schemas.openxmlformats.org/officeDocument/2006/relationships/customXml" Target="../ink/ink1195.xml"/><Relationship Id="rId528" Type="http://schemas.openxmlformats.org/officeDocument/2006/relationships/image" Target="../media/image1787.png"/><Relationship Id="rId167" Type="http://schemas.openxmlformats.org/officeDocument/2006/relationships/image" Target="../media/image1609.png"/><Relationship Id="rId374" Type="http://schemas.openxmlformats.org/officeDocument/2006/relationships/image" Target="../media/image1711.png"/><Relationship Id="rId581" Type="http://schemas.openxmlformats.org/officeDocument/2006/relationships/image" Target="../media/image180.png"/><Relationship Id="rId71" Type="http://schemas.openxmlformats.org/officeDocument/2006/relationships/image" Target="../media/image1562.png"/><Relationship Id="rId234" Type="http://schemas.openxmlformats.org/officeDocument/2006/relationships/customXml" Target="../ink/ink1303.xml"/><Relationship Id="rId679" Type="http://schemas.openxmlformats.org/officeDocument/2006/relationships/image" Target="../media/image228.png"/><Relationship Id="rId2" Type="http://schemas.openxmlformats.org/officeDocument/2006/relationships/notesSlide" Target="../notesSlides/notesSlide5.xml"/><Relationship Id="rId29" Type="http://schemas.openxmlformats.org/officeDocument/2006/relationships/image" Target="../media/image1542.png"/><Relationship Id="rId276" Type="http://schemas.openxmlformats.org/officeDocument/2006/relationships/customXml" Target="../ink/ink1324.xml"/><Relationship Id="rId441" Type="http://schemas.openxmlformats.org/officeDocument/2006/relationships/customXml" Target="../ink/ink1407.xml"/><Relationship Id="rId483" Type="http://schemas.openxmlformats.org/officeDocument/2006/relationships/customXml" Target="../ink/ink1428.xml"/><Relationship Id="rId539" Type="http://schemas.openxmlformats.org/officeDocument/2006/relationships/customXml" Target="../ink/ink1456.xml"/><Relationship Id="rId690" Type="http://schemas.openxmlformats.org/officeDocument/2006/relationships/customXml" Target="../ink/ink1533.xml"/><Relationship Id="rId704" Type="http://schemas.openxmlformats.org/officeDocument/2006/relationships/customXml" Target="../ink/ink1540.xml"/><Relationship Id="rId40" Type="http://schemas.openxmlformats.org/officeDocument/2006/relationships/customXml" Target="../ink/ink1206.xml"/><Relationship Id="rId136" Type="http://schemas.openxmlformats.org/officeDocument/2006/relationships/customXml" Target="../ink/ink1254.xml"/><Relationship Id="rId178" Type="http://schemas.openxmlformats.org/officeDocument/2006/relationships/customXml" Target="../ink/ink1275.xml"/><Relationship Id="rId301" Type="http://schemas.openxmlformats.org/officeDocument/2006/relationships/customXml" Target="../ink/ink1337.xml"/><Relationship Id="rId343" Type="http://schemas.openxmlformats.org/officeDocument/2006/relationships/customXml" Target="../ink/ink1358.xml"/><Relationship Id="rId550" Type="http://schemas.openxmlformats.org/officeDocument/2006/relationships/customXml" Target="../ink/ink1462.xml"/><Relationship Id="rId82" Type="http://schemas.openxmlformats.org/officeDocument/2006/relationships/customXml" Target="../ink/ink1227.xml"/><Relationship Id="rId203" Type="http://schemas.openxmlformats.org/officeDocument/2006/relationships/image" Target="../media/image1626.png"/><Relationship Id="rId385" Type="http://schemas.openxmlformats.org/officeDocument/2006/relationships/customXml" Target="../ink/ink1379.xml"/><Relationship Id="rId592" Type="http://schemas.openxmlformats.org/officeDocument/2006/relationships/customXml" Target="../ink/ink1483.xml"/><Relationship Id="rId606" Type="http://schemas.openxmlformats.org/officeDocument/2006/relationships/customXml" Target="../ink/ink1490.xml"/><Relationship Id="rId648" Type="http://schemas.openxmlformats.org/officeDocument/2006/relationships/customXml" Target="../ink/ink1512.xml"/><Relationship Id="rId245" Type="http://schemas.openxmlformats.org/officeDocument/2006/relationships/image" Target="../media/image1647.png"/><Relationship Id="rId287" Type="http://schemas.openxmlformats.org/officeDocument/2006/relationships/customXml" Target="../ink/ink1330.xml"/><Relationship Id="rId410" Type="http://schemas.openxmlformats.org/officeDocument/2006/relationships/image" Target="../media/image1729.png"/><Relationship Id="rId452" Type="http://schemas.openxmlformats.org/officeDocument/2006/relationships/image" Target="../media/image1749.png"/><Relationship Id="rId494" Type="http://schemas.openxmlformats.org/officeDocument/2006/relationships/image" Target="../media/image1770.png"/><Relationship Id="rId508" Type="http://schemas.openxmlformats.org/officeDocument/2006/relationships/image" Target="../media/image1777.png"/><Relationship Id="rId105" Type="http://schemas.openxmlformats.org/officeDocument/2006/relationships/image" Target="../media/image1579.png"/><Relationship Id="rId147" Type="http://schemas.openxmlformats.org/officeDocument/2006/relationships/image" Target="../media/image1599.png"/><Relationship Id="rId312" Type="http://schemas.openxmlformats.org/officeDocument/2006/relationships/image" Target="../media/image1680.png"/><Relationship Id="rId354" Type="http://schemas.openxmlformats.org/officeDocument/2006/relationships/image" Target="../media/image1701.png"/><Relationship Id="rId51" Type="http://schemas.openxmlformats.org/officeDocument/2006/relationships/image" Target="../media/image1553.png"/><Relationship Id="rId93" Type="http://schemas.openxmlformats.org/officeDocument/2006/relationships/image" Target="../media/image1573.png"/><Relationship Id="rId189" Type="http://schemas.openxmlformats.org/officeDocument/2006/relationships/image" Target="../media/image1619.png"/><Relationship Id="rId396" Type="http://schemas.openxmlformats.org/officeDocument/2006/relationships/image" Target="../media/image1722.png"/><Relationship Id="rId561" Type="http://schemas.openxmlformats.org/officeDocument/2006/relationships/image" Target="../media/image169.png"/><Relationship Id="rId617" Type="http://schemas.openxmlformats.org/officeDocument/2006/relationships/image" Target="../media/image198.png"/><Relationship Id="rId659" Type="http://schemas.openxmlformats.org/officeDocument/2006/relationships/image" Target="../media/image218.png"/><Relationship Id="rId214" Type="http://schemas.openxmlformats.org/officeDocument/2006/relationships/customXml" Target="../ink/ink1293.xml"/><Relationship Id="rId256" Type="http://schemas.openxmlformats.org/officeDocument/2006/relationships/customXml" Target="../ink/ink1314.xml"/><Relationship Id="rId298" Type="http://schemas.openxmlformats.org/officeDocument/2006/relationships/image" Target="../media/image1673.png"/><Relationship Id="rId421" Type="http://schemas.openxmlformats.org/officeDocument/2006/relationships/customXml" Target="../ink/ink1397.xml"/><Relationship Id="rId463" Type="http://schemas.openxmlformats.org/officeDocument/2006/relationships/customXml" Target="../ink/ink1418.xml"/><Relationship Id="rId519" Type="http://schemas.openxmlformats.org/officeDocument/2006/relationships/customXml" Target="../ink/ink1446.xml"/><Relationship Id="rId670" Type="http://schemas.openxmlformats.org/officeDocument/2006/relationships/customXml" Target="../ink/ink1523.xml"/><Relationship Id="rId116" Type="http://schemas.openxmlformats.org/officeDocument/2006/relationships/customXml" Target="../ink/ink1244.xml"/><Relationship Id="rId158" Type="http://schemas.openxmlformats.org/officeDocument/2006/relationships/customXml" Target="../ink/ink1265.xml"/><Relationship Id="rId323" Type="http://schemas.openxmlformats.org/officeDocument/2006/relationships/customXml" Target="../ink/ink1348.xml"/><Relationship Id="rId530" Type="http://schemas.openxmlformats.org/officeDocument/2006/relationships/image" Target="../media/image1788.png"/><Relationship Id="rId20" Type="http://schemas.openxmlformats.org/officeDocument/2006/relationships/customXml" Target="../ink/ink1196.xml"/><Relationship Id="rId62" Type="http://schemas.openxmlformats.org/officeDocument/2006/relationships/customXml" Target="../ink/ink1217.xml"/><Relationship Id="rId365" Type="http://schemas.openxmlformats.org/officeDocument/2006/relationships/customXml" Target="../ink/ink1369.xml"/><Relationship Id="rId572" Type="http://schemas.openxmlformats.org/officeDocument/2006/relationships/customXml" Target="../ink/ink1473.xml"/><Relationship Id="rId628" Type="http://schemas.openxmlformats.org/officeDocument/2006/relationships/customXml" Target="../ink/ink1502.xml"/><Relationship Id="rId225" Type="http://schemas.openxmlformats.org/officeDocument/2006/relationships/image" Target="../media/image1637.png"/><Relationship Id="rId267" Type="http://schemas.openxmlformats.org/officeDocument/2006/relationships/image" Target="../media/image1658.png"/><Relationship Id="rId432" Type="http://schemas.openxmlformats.org/officeDocument/2006/relationships/image" Target="../media/image1739.png"/><Relationship Id="rId474" Type="http://schemas.openxmlformats.org/officeDocument/2006/relationships/image" Target="../media/image1760.png"/><Relationship Id="rId127" Type="http://schemas.openxmlformats.org/officeDocument/2006/relationships/image" Target="../media/image1589.png"/><Relationship Id="rId681" Type="http://schemas.openxmlformats.org/officeDocument/2006/relationships/image" Target="../media/image229.png"/><Relationship Id="rId31" Type="http://schemas.openxmlformats.org/officeDocument/2006/relationships/image" Target="../media/image1543.png"/><Relationship Id="rId73" Type="http://schemas.openxmlformats.org/officeDocument/2006/relationships/image" Target="../media/image1563.png"/><Relationship Id="rId169" Type="http://schemas.openxmlformats.org/officeDocument/2006/relationships/image" Target="../media/image1610.png"/><Relationship Id="rId334" Type="http://schemas.openxmlformats.org/officeDocument/2006/relationships/image" Target="../media/image1691.png"/><Relationship Id="rId376" Type="http://schemas.openxmlformats.org/officeDocument/2006/relationships/image" Target="../media/image1712.png"/><Relationship Id="rId541" Type="http://schemas.openxmlformats.org/officeDocument/2006/relationships/customXml" Target="../ink/ink1457.xml"/><Relationship Id="rId583" Type="http://schemas.openxmlformats.org/officeDocument/2006/relationships/image" Target="../media/image181.png"/><Relationship Id="rId639" Type="http://schemas.openxmlformats.org/officeDocument/2006/relationships/image" Target="../media/image208.png"/><Relationship Id="rId4" Type="http://schemas.openxmlformats.org/officeDocument/2006/relationships/customXml" Target="../ink/ink1188.xml"/><Relationship Id="rId180" Type="http://schemas.openxmlformats.org/officeDocument/2006/relationships/customXml" Target="../ink/ink1276.xml"/><Relationship Id="rId236" Type="http://schemas.openxmlformats.org/officeDocument/2006/relationships/customXml" Target="../ink/ink1304.xml"/><Relationship Id="rId278" Type="http://schemas.openxmlformats.org/officeDocument/2006/relationships/customXml" Target="../ink/ink1325.xml"/><Relationship Id="rId401" Type="http://schemas.openxmlformats.org/officeDocument/2006/relationships/customXml" Target="../ink/ink1387.xml"/><Relationship Id="rId443" Type="http://schemas.openxmlformats.org/officeDocument/2006/relationships/customXml" Target="../ink/ink1408.xml"/><Relationship Id="rId650" Type="http://schemas.openxmlformats.org/officeDocument/2006/relationships/customXml" Target="../ink/ink1513.xml"/><Relationship Id="rId303" Type="http://schemas.openxmlformats.org/officeDocument/2006/relationships/customXml" Target="../ink/ink1338.xml"/><Relationship Id="rId485" Type="http://schemas.openxmlformats.org/officeDocument/2006/relationships/customXml" Target="../ink/ink1429.xml"/><Relationship Id="rId692" Type="http://schemas.openxmlformats.org/officeDocument/2006/relationships/customXml" Target="../ink/ink1534.xml"/><Relationship Id="rId706" Type="http://schemas.openxmlformats.org/officeDocument/2006/relationships/customXml" Target="../ink/ink1541.xml"/><Relationship Id="rId42" Type="http://schemas.openxmlformats.org/officeDocument/2006/relationships/customXml" Target="../ink/ink1207.xml"/><Relationship Id="rId84" Type="http://schemas.openxmlformats.org/officeDocument/2006/relationships/customXml" Target="../ink/ink1228.xml"/><Relationship Id="rId138" Type="http://schemas.openxmlformats.org/officeDocument/2006/relationships/customXml" Target="../ink/ink1255.xml"/><Relationship Id="rId345" Type="http://schemas.openxmlformats.org/officeDocument/2006/relationships/customXml" Target="../ink/ink1359.xml"/><Relationship Id="rId387" Type="http://schemas.openxmlformats.org/officeDocument/2006/relationships/customXml" Target="../ink/ink1380.xml"/><Relationship Id="rId510" Type="http://schemas.openxmlformats.org/officeDocument/2006/relationships/image" Target="../media/image1778.png"/><Relationship Id="rId552" Type="http://schemas.openxmlformats.org/officeDocument/2006/relationships/customXml" Target="../ink/ink1463.xml"/><Relationship Id="rId594" Type="http://schemas.openxmlformats.org/officeDocument/2006/relationships/customXml" Target="../ink/ink1484.xml"/><Relationship Id="rId608" Type="http://schemas.openxmlformats.org/officeDocument/2006/relationships/customXml" Target="../ink/ink1491.xml"/><Relationship Id="rId191" Type="http://schemas.openxmlformats.org/officeDocument/2006/relationships/image" Target="../media/image1620.png"/><Relationship Id="rId205" Type="http://schemas.openxmlformats.org/officeDocument/2006/relationships/image" Target="../media/image1627.png"/><Relationship Id="rId247" Type="http://schemas.openxmlformats.org/officeDocument/2006/relationships/image" Target="../media/image1648.png"/><Relationship Id="rId412" Type="http://schemas.openxmlformats.org/officeDocument/2006/relationships/image" Target="../media/image1730.png"/><Relationship Id="rId107" Type="http://schemas.openxmlformats.org/officeDocument/2006/relationships/image" Target="../media/image1580.png"/><Relationship Id="rId289" Type="http://schemas.openxmlformats.org/officeDocument/2006/relationships/customXml" Target="../ink/ink1331.xml"/><Relationship Id="rId454" Type="http://schemas.openxmlformats.org/officeDocument/2006/relationships/image" Target="../media/image1750.png"/><Relationship Id="rId496" Type="http://schemas.openxmlformats.org/officeDocument/2006/relationships/image" Target="../media/image1771.png"/><Relationship Id="rId661" Type="http://schemas.openxmlformats.org/officeDocument/2006/relationships/image" Target="../media/image219.png"/><Relationship Id="rId11" Type="http://schemas.openxmlformats.org/officeDocument/2006/relationships/image" Target="../media/image1533.png"/><Relationship Id="rId53" Type="http://schemas.openxmlformats.org/officeDocument/2006/relationships/image" Target="../media/image171.png"/><Relationship Id="rId149" Type="http://schemas.openxmlformats.org/officeDocument/2006/relationships/image" Target="../media/image1600.png"/><Relationship Id="rId314" Type="http://schemas.openxmlformats.org/officeDocument/2006/relationships/image" Target="../media/image1681.png"/><Relationship Id="rId356" Type="http://schemas.openxmlformats.org/officeDocument/2006/relationships/image" Target="../media/image1702.png"/><Relationship Id="rId398" Type="http://schemas.openxmlformats.org/officeDocument/2006/relationships/image" Target="../media/image1723.png"/><Relationship Id="rId521" Type="http://schemas.openxmlformats.org/officeDocument/2006/relationships/customXml" Target="../ink/ink1447.xml"/><Relationship Id="rId563" Type="http://schemas.openxmlformats.org/officeDocument/2006/relationships/image" Target="../media/image170.png"/><Relationship Id="rId619" Type="http://schemas.openxmlformats.org/officeDocument/2006/relationships/customXml" Target="../ink/ink1497.xml"/><Relationship Id="rId95" Type="http://schemas.openxmlformats.org/officeDocument/2006/relationships/image" Target="../media/image1574.png"/><Relationship Id="rId160" Type="http://schemas.openxmlformats.org/officeDocument/2006/relationships/customXml" Target="../ink/ink1266.xml"/><Relationship Id="rId216" Type="http://schemas.openxmlformats.org/officeDocument/2006/relationships/customXml" Target="../ink/ink1294.xml"/><Relationship Id="rId423" Type="http://schemas.openxmlformats.org/officeDocument/2006/relationships/customXml" Target="../ink/ink1398.xml"/><Relationship Id="rId258" Type="http://schemas.openxmlformats.org/officeDocument/2006/relationships/customXml" Target="../ink/ink1315.xml"/><Relationship Id="rId465" Type="http://schemas.openxmlformats.org/officeDocument/2006/relationships/customXml" Target="../ink/ink1419.xml"/><Relationship Id="rId630" Type="http://schemas.openxmlformats.org/officeDocument/2006/relationships/customXml" Target="../ink/ink1503.xml"/><Relationship Id="rId672" Type="http://schemas.openxmlformats.org/officeDocument/2006/relationships/customXml" Target="../ink/ink1524.xml"/><Relationship Id="rId22" Type="http://schemas.openxmlformats.org/officeDocument/2006/relationships/customXml" Target="../ink/ink1197.xml"/><Relationship Id="rId64" Type="http://schemas.openxmlformats.org/officeDocument/2006/relationships/customXml" Target="../ink/ink1218.xml"/><Relationship Id="rId118" Type="http://schemas.openxmlformats.org/officeDocument/2006/relationships/customXml" Target="../ink/ink1245.xml"/><Relationship Id="rId325" Type="http://schemas.openxmlformats.org/officeDocument/2006/relationships/customXml" Target="../ink/ink1349.xml"/><Relationship Id="rId367" Type="http://schemas.openxmlformats.org/officeDocument/2006/relationships/customXml" Target="../ink/ink1370.xml"/><Relationship Id="rId532" Type="http://schemas.openxmlformats.org/officeDocument/2006/relationships/image" Target="../media/image1789.png"/><Relationship Id="rId574" Type="http://schemas.openxmlformats.org/officeDocument/2006/relationships/customXml" Target="../ink/ink1474.xml"/><Relationship Id="rId171" Type="http://schemas.openxmlformats.org/officeDocument/2006/relationships/image" Target="../media/image1611.png"/><Relationship Id="rId227" Type="http://schemas.openxmlformats.org/officeDocument/2006/relationships/image" Target="../media/image1638.png"/><Relationship Id="rId269" Type="http://schemas.openxmlformats.org/officeDocument/2006/relationships/image" Target="../media/image1659.png"/><Relationship Id="rId434" Type="http://schemas.openxmlformats.org/officeDocument/2006/relationships/image" Target="../media/image1740.png"/><Relationship Id="rId476" Type="http://schemas.openxmlformats.org/officeDocument/2006/relationships/image" Target="../media/image1761.png"/><Relationship Id="rId641" Type="http://schemas.openxmlformats.org/officeDocument/2006/relationships/image" Target="../media/image209.png"/><Relationship Id="rId683" Type="http://schemas.openxmlformats.org/officeDocument/2006/relationships/image" Target="../media/image230.png"/><Relationship Id="rId33" Type="http://schemas.openxmlformats.org/officeDocument/2006/relationships/image" Target="../media/image1544.png"/><Relationship Id="rId129" Type="http://schemas.openxmlformats.org/officeDocument/2006/relationships/image" Target="../media/image1590.png"/><Relationship Id="rId280" Type="http://schemas.openxmlformats.org/officeDocument/2006/relationships/customXml" Target="../ink/ink1326.xml"/><Relationship Id="rId336" Type="http://schemas.openxmlformats.org/officeDocument/2006/relationships/image" Target="../media/image1692.png"/><Relationship Id="rId501" Type="http://schemas.openxmlformats.org/officeDocument/2006/relationships/customXml" Target="../ink/ink1437.xml"/><Relationship Id="rId543" Type="http://schemas.openxmlformats.org/officeDocument/2006/relationships/customXml" Target="../ink/ink1458.xml"/><Relationship Id="rId75" Type="http://schemas.openxmlformats.org/officeDocument/2006/relationships/image" Target="../media/image1564.png"/><Relationship Id="rId140" Type="http://schemas.openxmlformats.org/officeDocument/2006/relationships/customXml" Target="../ink/ink1256.xml"/><Relationship Id="rId182" Type="http://schemas.openxmlformats.org/officeDocument/2006/relationships/customXml" Target="../ink/ink1277.xml"/><Relationship Id="rId378" Type="http://schemas.openxmlformats.org/officeDocument/2006/relationships/image" Target="../media/image1713.png"/><Relationship Id="rId403" Type="http://schemas.openxmlformats.org/officeDocument/2006/relationships/customXml" Target="../ink/ink1388.xml"/><Relationship Id="rId585" Type="http://schemas.openxmlformats.org/officeDocument/2006/relationships/image" Target="../media/image182.png"/><Relationship Id="rId6" Type="http://schemas.openxmlformats.org/officeDocument/2006/relationships/customXml" Target="../ink/ink1189.xml"/><Relationship Id="rId238" Type="http://schemas.openxmlformats.org/officeDocument/2006/relationships/customXml" Target="../ink/ink1305.xml"/><Relationship Id="rId445" Type="http://schemas.openxmlformats.org/officeDocument/2006/relationships/customXml" Target="../ink/ink1409.xml"/><Relationship Id="rId487" Type="http://schemas.openxmlformats.org/officeDocument/2006/relationships/customXml" Target="../ink/ink1430.xml"/><Relationship Id="rId610" Type="http://schemas.openxmlformats.org/officeDocument/2006/relationships/customXml" Target="../ink/ink1492.xml"/><Relationship Id="rId652" Type="http://schemas.openxmlformats.org/officeDocument/2006/relationships/customXml" Target="../ink/ink1514.xml"/><Relationship Id="rId694" Type="http://schemas.openxmlformats.org/officeDocument/2006/relationships/customXml" Target="../ink/ink1535.xml"/><Relationship Id="rId708" Type="http://schemas.openxmlformats.org/officeDocument/2006/relationships/customXml" Target="../ink/ink1542.xml"/><Relationship Id="rId291" Type="http://schemas.openxmlformats.org/officeDocument/2006/relationships/customXml" Target="../ink/ink1332.xml"/><Relationship Id="rId305" Type="http://schemas.openxmlformats.org/officeDocument/2006/relationships/customXml" Target="../ink/ink1339.xml"/><Relationship Id="rId347" Type="http://schemas.openxmlformats.org/officeDocument/2006/relationships/customXml" Target="../ink/ink1360.xml"/><Relationship Id="rId512" Type="http://schemas.openxmlformats.org/officeDocument/2006/relationships/image" Target="../media/image1779.png"/><Relationship Id="rId44" Type="http://schemas.openxmlformats.org/officeDocument/2006/relationships/customXml" Target="../ink/ink1208.xml"/><Relationship Id="rId86" Type="http://schemas.openxmlformats.org/officeDocument/2006/relationships/customXml" Target="../ink/ink1229.xml"/><Relationship Id="rId151" Type="http://schemas.openxmlformats.org/officeDocument/2006/relationships/image" Target="../media/image1601.png"/><Relationship Id="rId389" Type="http://schemas.openxmlformats.org/officeDocument/2006/relationships/customXml" Target="../ink/ink1381.xml"/><Relationship Id="rId554" Type="http://schemas.openxmlformats.org/officeDocument/2006/relationships/customXml" Target="../ink/ink1464.xml"/><Relationship Id="rId596" Type="http://schemas.openxmlformats.org/officeDocument/2006/relationships/customXml" Target="../ink/ink1485.xml"/><Relationship Id="rId193" Type="http://schemas.openxmlformats.org/officeDocument/2006/relationships/image" Target="../media/image1621.png"/><Relationship Id="rId207" Type="http://schemas.openxmlformats.org/officeDocument/2006/relationships/image" Target="../media/image1628.png"/><Relationship Id="rId249" Type="http://schemas.openxmlformats.org/officeDocument/2006/relationships/image" Target="../media/image1649.png"/><Relationship Id="rId414" Type="http://schemas.openxmlformats.org/officeDocument/2006/relationships/image" Target="../media/image1731.png"/><Relationship Id="rId456" Type="http://schemas.openxmlformats.org/officeDocument/2006/relationships/image" Target="../media/image1751.png"/><Relationship Id="rId498" Type="http://schemas.openxmlformats.org/officeDocument/2006/relationships/image" Target="../media/image1772.png"/><Relationship Id="rId621" Type="http://schemas.openxmlformats.org/officeDocument/2006/relationships/image" Target="../media/image199.png"/><Relationship Id="rId663" Type="http://schemas.openxmlformats.org/officeDocument/2006/relationships/image" Target="../media/image220.png"/><Relationship Id="rId13" Type="http://schemas.openxmlformats.org/officeDocument/2006/relationships/image" Target="../media/image1534.png"/><Relationship Id="rId109" Type="http://schemas.openxmlformats.org/officeDocument/2006/relationships/image" Target="../media/image1321.png"/><Relationship Id="rId260" Type="http://schemas.openxmlformats.org/officeDocument/2006/relationships/customXml" Target="../ink/ink1316.xml"/><Relationship Id="rId316" Type="http://schemas.openxmlformats.org/officeDocument/2006/relationships/image" Target="../media/image1682.png"/><Relationship Id="rId523" Type="http://schemas.openxmlformats.org/officeDocument/2006/relationships/customXml" Target="../ink/ink1448.xml"/><Relationship Id="rId55" Type="http://schemas.openxmlformats.org/officeDocument/2006/relationships/image" Target="../media/image1554.png"/><Relationship Id="rId97" Type="http://schemas.openxmlformats.org/officeDocument/2006/relationships/image" Target="../media/image1575.png"/><Relationship Id="rId120" Type="http://schemas.openxmlformats.org/officeDocument/2006/relationships/customXml" Target="../ink/ink1246.xml"/><Relationship Id="rId358" Type="http://schemas.openxmlformats.org/officeDocument/2006/relationships/image" Target="../media/image1703.png"/><Relationship Id="rId565" Type="http://schemas.openxmlformats.org/officeDocument/2006/relationships/image" Target="../media/image172.png"/><Relationship Id="rId162" Type="http://schemas.openxmlformats.org/officeDocument/2006/relationships/customXml" Target="../ink/ink1267.xml"/><Relationship Id="rId218" Type="http://schemas.openxmlformats.org/officeDocument/2006/relationships/customXml" Target="../ink/ink1295.xml"/><Relationship Id="rId425" Type="http://schemas.openxmlformats.org/officeDocument/2006/relationships/customXml" Target="../ink/ink1399.xml"/><Relationship Id="rId467" Type="http://schemas.openxmlformats.org/officeDocument/2006/relationships/customXml" Target="../ink/ink1420.xml"/><Relationship Id="rId632" Type="http://schemas.openxmlformats.org/officeDocument/2006/relationships/customXml" Target="../ink/ink1504.xml"/><Relationship Id="rId271" Type="http://schemas.openxmlformats.org/officeDocument/2006/relationships/image" Target="../media/image1660.png"/><Relationship Id="rId674" Type="http://schemas.openxmlformats.org/officeDocument/2006/relationships/customXml" Target="../ink/ink1525.xml"/><Relationship Id="rId24" Type="http://schemas.openxmlformats.org/officeDocument/2006/relationships/customXml" Target="../ink/ink1198.xml"/><Relationship Id="rId66" Type="http://schemas.openxmlformats.org/officeDocument/2006/relationships/customXml" Target="../ink/ink1219.xml"/><Relationship Id="rId131" Type="http://schemas.openxmlformats.org/officeDocument/2006/relationships/image" Target="../media/image1591.png"/><Relationship Id="rId327" Type="http://schemas.openxmlformats.org/officeDocument/2006/relationships/customXml" Target="../ink/ink1350.xml"/><Relationship Id="rId369" Type="http://schemas.openxmlformats.org/officeDocument/2006/relationships/customXml" Target="../ink/ink1371.xml"/><Relationship Id="rId534" Type="http://schemas.openxmlformats.org/officeDocument/2006/relationships/image" Target="../media/image1790.png"/><Relationship Id="rId576" Type="http://schemas.openxmlformats.org/officeDocument/2006/relationships/customXml" Target="../ink/ink1475.xml"/><Relationship Id="rId173" Type="http://schemas.openxmlformats.org/officeDocument/2006/relationships/image" Target="../media/image1612.png"/><Relationship Id="rId229" Type="http://schemas.openxmlformats.org/officeDocument/2006/relationships/image" Target="../media/image1639.png"/><Relationship Id="rId380" Type="http://schemas.openxmlformats.org/officeDocument/2006/relationships/image" Target="../media/image1714.png"/><Relationship Id="rId436" Type="http://schemas.openxmlformats.org/officeDocument/2006/relationships/image" Target="../media/image1741.png"/><Relationship Id="rId601" Type="http://schemas.openxmlformats.org/officeDocument/2006/relationships/image" Target="../media/image190.png"/><Relationship Id="rId643" Type="http://schemas.openxmlformats.org/officeDocument/2006/relationships/image" Target="../media/image210.png"/><Relationship Id="rId240" Type="http://schemas.openxmlformats.org/officeDocument/2006/relationships/customXml" Target="../ink/ink1306.xml"/><Relationship Id="rId478" Type="http://schemas.openxmlformats.org/officeDocument/2006/relationships/image" Target="../media/image1762.png"/><Relationship Id="rId685" Type="http://schemas.openxmlformats.org/officeDocument/2006/relationships/image" Target="../media/image231.png"/><Relationship Id="rId35" Type="http://schemas.openxmlformats.org/officeDocument/2006/relationships/image" Target="../media/image1545.png"/><Relationship Id="rId77" Type="http://schemas.openxmlformats.org/officeDocument/2006/relationships/image" Target="../media/image1565.png"/><Relationship Id="rId100" Type="http://schemas.openxmlformats.org/officeDocument/2006/relationships/customXml" Target="../ink/ink1236.xml"/><Relationship Id="rId282" Type="http://schemas.openxmlformats.org/officeDocument/2006/relationships/customXml" Target="../ink/ink1327.xml"/><Relationship Id="rId338" Type="http://schemas.openxmlformats.org/officeDocument/2006/relationships/image" Target="../media/image1693.png"/><Relationship Id="rId503" Type="http://schemas.openxmlformats.org/officeDocument/2006/relationships/customXml" Target="../ink/ink1438.xml"/><Relationship Id="rId545" Type="http://schemas.openxmlformats.org/officeDocument/2006/relationships/image" Target="../media/image1794.png"/><Relationship Id="rId587" Type="http://schemas.openxmlformats.org/officeDocument/2006/relationships/image" Target="../media/image183.png"/><Relationship Id="rId710" Type="http://schemas.openxmlformats.org/officeDocument/2006/relationships/customXml" Target="../ink/ink1543.xml"/><Relationship Id="rId8" Type="http://schemas.openxmlformats.org/officeDocument/2006/relationships/customXml" Target="../ink/ink1190.xml"/><Relationship Id="rId142" Type="http://schemas.openxmlformats.org/officeDocument/2006/relationships/customXml" Target="../ink/ink1257.xml"/><Relationship Id="rId184" Type="http://schemas.openxmlformats.org/officeDocument/2006/relationships/customXml" Target="../ink/ink1278.xml"/><Relationship Id="rId391" Type="http://schemas.openxmlformats.org/officeDocument/2006/relationships/customXml" Target="../ink/ink1382.xml"/><Relationship Id="rId405" Type="http://schemas.openxmlformats.org/officeDocument/2006/relationships/customXml" Target="../ink/ink1389.xml"/><Relationship Id="rId447" Type="http://schemas.openxmlformats.org/officeDocument/2006/relationships/customXml" Target="../ink/ink1410.xml"/><Relationship Id="rId612" Type="http://schemas.openxmlformats.org/officeDocument/2006/relationships/customXml" Target="../ink/ink1493.xml"/><Relationship Id="rId251" Type="http://schemas.openxmlformats.org/officeDocument/2006/relationships/image" Target="../media/image1650.png"/><Relationship Id="rId489" Type="http://schemas.openxmlformats.org/officeDocument/2006/relationships/customXml" Target="../ink/ink1431.xml"/><Relationship Id="rId654" Type="http://schemas.openxmlformats.org/officeDocument/2006/relationships/customXml" Target="../ink/ink1515.xml"/><Relationship Id="rId696" Type="http://schemas.openxmlformats.org/officeDocument/2006/relationships/customXml" Target="../ink/ink1536.xml"/><Relationship Id="rId46" Type="http://schemas.openxmlformats.org/officeDocument/2006/relationships/customXml" Target="../ink/ink1209.xml"/><Relationship Id="rId293" Type="http://schemas.openxmlformats.org/officeDocument/2006/relationships/customXml" Target="../ink/ink1333.xml"/><Relationship Id="rId307" Type="http://schemas.openxmlformats.org/officeDocument/2006/relationships/customXml" Target="../ink/ink1340.xml"/><Relationship Id="rId349" Type="http://schemas.openxmlformats.org/officeDocument/2006/relationships/customXml" Target="../ink/ink1361.xml"/><Relationship Id="rId514" Type="http://schemas.openxmlformats.org/officeDocument/2006/relationships/image" Target="../media/image1780.png"/><Relationship Id="rId556" Type="http://schemas.openxmlformats.org/officeDocument/2006/relationships/customXml" Target="../ink/ink1465.xml"/><Relationship Id="rId88" Type="http://schemas.openxmlformats.org/officeDocument/2006/relationships/customXml" Target="../ink/ink1230.xml"/><Relationship Id="rId111" Type="http://schemas.openxmlformats.org/officeDocument/2006/relationships/image" Target="../media/image1581.png"/><Relationship Id="rId153" Type="http://schemas.openxmlformats.org/officeDocument/2006/relationships/image" Target="../media/image1602.png"/><Relationship Id="rId195" Type="http://schemas.openxmlformats.org/officeDocument/2006/relationships/image" Target="../media/image1622.png"/><Relationship Id="rId209" Type="http://schemas.openxmlformats.org/officeDocument/2006/relationships/image" Target="../media/image1629.png"/><Relationship Id="rId360" Type="http://schemas.openxmlformats.org/officeDocument/2006/relationships/image" Target="../media/image1704.png"/><Relationship Id="rId416" Type="http://schemas.openxmlformats.org/officeDocument/2006/relationships/image" Target="../media/image972.png"/><Relationship Id="rId598" Type="http://schemas.openxmlformats.org/officeDocument/2006/relationships/customXml" Target="../ink/ink1486.xml"/><Relationship Id="rId220" Type="http://schemas.openxmlformats.org/officeDocument/2006/relationships/customXml" Target="../ink/ink1296.xml"/><Relationship Id="rId458" Type="http://schemas.openxmlformats.org/officeDocument/2006/relationships/image" Target="../media/image1752.png"/><Relationship Id="rId623" Type="http://schemas.openxmlformats.org/officeDocument/2006/relationships/image" Target="../media/image200.png"/><Relationship Id="rId665" Type="http://schemas.openxmlformats.org/officeDocument/2006/relationships/image" Target="../media/image221.png"/><Relationship Id="rId15" Type="http://schemas.openxmlformats.org/officeDocument/2006/relationships/image" Target="../media/image1535.png"/><Relationship Id="rId57" Type="http://schemas.openxmlformats.org/officeDocument/2006/relationships/image" Target="../media/image1555.png"/><Relationship Id="rId262" Type="http://schemas.openxmlformats.org/officeDocument/2006/relationships/customXml" Target="../ink/ink1317.xml"/><Relationship Id="rId318" Type="http://schemas.openxmlformats.org/officeDocument/2006/relationships/image" Target="../media/image1683.png"/><Relationship Id="rId525" Type="http://schemas.openxmlformats.org/officeDocument/2006/relationships/customXml" Target="../ink/ink1449.xml"/><Relationship Id="rId567" Type="http://schemas.openxmlformats.org/officeDocument/2006/relationships/image" Target="../media/image173.png"/><Relationship Id="rId99" Type="http://schemas.openxmlformats.org/officeDocument/2006/relationships/image" Target="../media/image1576.png"/><Relationship Id="rId122" Type="http://schemas.openxmlformats.org/officeDocument/2006/relationships/customXml" Target="../ink/ink1247.xml"/><Relationship Id="rId164" Type="http://schemas.openxmlformats.org/officeDocument/2006/relationships/customXml" Target="../ink/ink1268.xml"/><Relationship Id="rId371" Type="http://schemas.openxmlformats.org/officeDocument/2006/relationships/customXml" Target="../ink/ink1372.xml"/><Relationship Id="rId427" Type="http://schemas.openxmlformats.org/officeDocument/2006/relationships/customXml" Target="../ink/ink1400.xml"/><Relationship Id="rId469" Type="http://schemas.openxmlformats.org/officeDocument/2006/relationships/customXml" Target="../ink/ink1421.xml"/><Relationship Id="rId634" Type="http://schemas.openxmlformats.org/officeDocument/2006/relationships/customXml" Target="../ink/ink1505.xml"/><Relationship Id="rId676" Type="http://schemas.openxmlformats.org/officeDocument/2006/relationships/customXml" Target="../ink/ink1526.xml"/><Relationship Id="rId26" Type="http://schemas.openxmlformats.org/officeDocument/2006/relationships/customXml" Target="../ink/ink1199.xml"/><Relationship Id="rId231" Type="http://schemas.openxmlformats.org/officeDocument/2006/relationships/image" Target="../media/image1640.png"/><Relationship Id="rId273" Type="http://schemas.openxmlformats.org/officeDocument/2006/relationships/image" Target="../media/image1661.png"/><Relationship Id="rId329" Type="http://schemas.openxmlformats.org/officeDocument/2006/relationships/customXml" Target="../ink/ink1351.xml"/><Relationship Id="rId480" Type="http://schemas.openxmlformats.org/officeDocument/2006/relationships/image" Target="../media/image1763.png"/><Relationship Id="rId536" Type="http://schemas.openxmlformats.org/officeDocument/2006/relationships/image" Target="../media/image1791.png"/><Relationship Id="rId701" Type="http://schemas.openxmlformats.org/officeDocument/2006/relationships/image" Target="../media/image239.png"/><Relationship Id="rId68" Type="http://schemas.openxmlformats.org/officeDocument/2006/relationships/customXml" Target="../ink/ink1220.xml"/><Relationship Id="rId133" Type="http://schemas.openxmlformats.org/officeDocument/2006/relationships/image" Target="../media/image1592.png"/><Relationship Id="rId175" Type="http://schemas.openxmlformats.org/officeDocument/2006/relationships/image" Target="../media/image1613.png"/><Relationship Id="rId340" Type="http://schemas.openxmlformats.org/officeDocument/2006/relationships/image" Target="../media/image1694.png"/><Relationship Id="rId578" Type="http://schemas.openxmlformats.org/officeDocument/2006/relationships/customXml" Target="../ink/ink1476.xml"/><Relationship Id="rId200" Type="http://schemas.openxmlformats.org/officeDocument/2006/relationships/customXml" Target="../ink/ink1286.xml"/><Relationship Id="rId382" Type="http://schemas.openxmlformats.org/officeDocument/2006/relationships/image" Target="../media/image1715.png"/><Relationship Id="rId438" Type="http://schemas.openxmlformats.org/officeDocument/2006/relationships/image" Target="../media/image1742.png"/><Relationship Id="rId603" Type="http://schemas.openxmlformats.org/officeDocument/2006/relationships/image" Target="../media/image191.png"/><Relationship Id="rId645" Type="http://schemas.openxmlformats.org/officeDocument/2006/relationships/image" Target="../media/image211.png"/><Relationship Id="rId687" Type="http://schemas.openxmlformats.org/officeDocument/2006/relationships/image" Target="../media/image232.png"/><Relationship Id="rId242" Type="http://schemas.openxmlformats.org/officeDocument/2006/relationships/customXml" Target="../ink/ink1307.xml"/><Relationship Id="rId284" Type="http://schemas.openxmlformats.org/officeDocument/2006/relationships/customXml" Target="../ink/ink1328.xml"/><Relationship Id="rId491" Type="http://schemas.openxmlformats.org/officeDocument/2006/relationships/customXml" Target="../ink/ink1432.xml"/><Relationship Id="rId505" Type="http://schemas.openxmlformats.org/officeDocument/2006/relationships/customXml" Target="../ink/ink1439.xml"/><Relationship Id="rId712" Type="http://schemas.openxmlformats.org/officeDocument/2006/relationships/customXml" Target="../ink/ink1544.xml"/><Relationship Id="rId37" Type="http://schemas.openxmlformats.org/officeDocument/2006/relationships/image" Target="../media/image1546.png"/><Relationship Id="rId79" Type="http://schemas.openxmlformats.org/officeDocument/2006/relationships/image" Target="../media/image1566.png"/><Relationship Id="rId102" Type="http://schemas.openxmlformats.org/officeDocument/2006/relationships/customXml" Target="../ink/ink1237.xml"/><Relationship Id="rId144" Type="http://schemas.openxmlformats.org/officeDocument/2006/relationships/customXml" Target="../ink/ink1258.xml"/><Relationship Id="rId547" Type="http://schemas.openxmlformats.org/officeDocument/2006/relationships/image" Target="../media/image1795.png"/><Relationship Id="rId589" Type="http://schemas.openxmlformats.org/officeDocument/2006/relationships/image" Target="../media/image184.png"/><Relationship Id="rId90" Type="http://schemas.openxmlformats.org/officeDocument/2006/relationships/customXml" Target="../ink/ink1231.xml"/><Relationship Id="rId186" Type="http://schemas.openxmlformats.org/officeDocument/2006/relationships/customXml" Target="../ink/ink1279.xml"/><Relationship Id="rId351" Type="http://schemas.openxmlformats.org/officeDocument/2006/relationships/customXml" Target="../ink/ink1362.xml"/><Relationship Id="rId393" Type="http://schemas.openxmlformats.org/officeDocument/2006/relationships/customXml" Target="../ink/ink1383.xml"/><Relationship Id="rId407" Type="http://schemas.openxmlformats.org/officeDocument/2006/relationships/customXml" Target="../ink/ink1390.xml"/><Relationship Id="rId449" Type="http://schemas.openxmlformats.org/officeDocument/2006/relationships/customXml" Target="../ink/ink1411.xml"/><Relationship Id="rId614" Type="http://schemas.openxmlformats.org/officeDocument/2006/relationships/customXml" Target="../ink/ink1494.xml"/><Relationship Id="rId656" Type="http://schemas.openxmlformats.org/officeDocument/2006/relationships/customXml" Target="../ink/ink1516.xml"/><Relationship Id="rId211" Type="http://schemas.openxmlformats.org/officeDocument/2006/relationships/image" Target="../media/image1630.png"/><Relationship Id="rId253" Type="http://schemas.openxmlformats.org/officeDocument/2006/relationships/image" Target="../media/image1651.png"/><Relationship Id="rId295" Type="http://schemas.openxmlformats.org/officeDocument/2006/relationships/customXml" Target="../ink/ink1334.xml"/><Relationship Id="rId309" Type="http://schemas.openxmlformats.org/officeDocument/2006/relationships/customXml" Target="../ink/ink1341.xml"/><Relationship Id="rId460" Type="http://schemas.openxmlformats.org/officeDocument/2006/relationships/image" Target="../media/image1753.png"/><Relationship Id="rId516" Type="http://schemas.openxmlformats.org/officeDocument/2006/relationships/image" Target="../media/image1781.png"/><Relationship Id="rId698" Type="http://schemas.openxmlformats.org/officeDocument/2006/relationships/customXml" Target="../ink/ink1537.xml"/><Relationship Id="rId48" Type="http://schemas.openxmlformats.org/officeDocument/2006/relationships/customXml" Target="../ink/ink1210.xml"/><Relationship Id="rId113" Type="http://schemas.openxmlformats.org/officeDocument/2006/relationships/image" Target="../media/image1582.png"/><Relationship Id="rId320" Type="http://schemas.openxmlformats.org/officeDocument/2006/relationships/image" Target="../media/image1684.png"/><Relationship Id="rId558" Type="http://schemas.openxmlformats.org/officeDocument/2006/relationships/customXml" Target="../ink/ink1466.xml"/><Relationship Id="rId155" Type="http://schemas.openxmlformats.org/officeDocument/2006/relationships/image" Target="../media/image1603.png"/><Relationship Id="rId197" Type="http://schemas.openxmlformats.org/officeDocument/2006/relationships/image" Target="../media/image1623.png"/><Relationship Id="rId362" Type="http://schemas.openxmlformats.org/officeDocument/2006/relationships/image" Target="../media/image1705.png"/><Relationship Id="rId418" Type="http://schemas.openxmlformats.org/officeDocument/2006/relationships/image" Target="../media/image1732.png"/><Relationship Id="rId625" Type="http://schemas.openxmlformats.org/officeDocument/2006/relationships/image" Target="../media/image201.png"/><Relationship Id="rId222" Type="http://schemas.openxmlformats.org/officeDocument/2006/relationships/customXml" Target="../ink/ink1297.xml"/><Relationship Id="rId264" Type="http://schemas.openxmlformats.org/officeDocument/2006/relationships/customXml" Target="../ink/ink1318.xml"/><Relationship Id="rId471" Type="http://schemas.openxmlformats.org/officeDocument/2006/relationships/customXml" Target="../ink/ink1422.xml"/><Relationship Id="rId667" Type="http://schemas.openxmlformats.org/officeDocument/2006/relationships/image" Target="../media/image222.png"/><Relationship Id="rId17" Type="http://schemas.openxmlformats.org/officeDocument/2006/relationships/image" Target="../media/image1536.png"/><Relationship Id="rId59" Type="http://schemas.openxmlformats.org/officeDocument/2006/relationships/image" Target="../media/image1556.png"/><Relationship Id="rId124" Type="http://schemas.openxmlformats.org/officeDocument/2006/relationships/customXml" Target="../ink/ink1248.xml"/><Relationship Id="rId527" Type="http://schemas.openxmlformats.org/officeDocument/2006/relationships/customXml" Target="../ink/ink1450.xml"/><Relationship Id="rId569" Type="http://schemas.openxmlformats.org/officeDocument/2006/relationships/image" Target="../media/image174.png"/><Relationship Id="rId70" Type="http://schemas.openxmlformats.org/officeDocument/2006/relationships/customXml" Target="../ink/ink1221.xml"/><Relationship Id="rId166" Type="http://schemas.openxmlformats.org/officeDocument/2006/relationships/customXml" Target="../ink/ink1269.xml"/><Relationship Id="rId331" Type="http://schemas.openxmlformats.org/officeDocument/2006/relationships/customXml" Target="../ink/ink1352.xml"/><Relationship Id="rId373" Type="http://schemas.openxmlformats.org/officeDocument/2006/relationships/customXml" Target="../ink/ink1373.xml"/><Relationship Id="rId429" Type="http://schemas.openxmlformats.org/officeDocument/2006/relationships/customXml" Target="../ink/ink1401.xml"/><Relationship Id="rId580" Type="http://schemas.openxmlformats.org/officeDocument/2006/relationships/customXml" Target="../ink/ink1477.xml"/><Relationship Id="rId636" Type="http://schemas.openxmlformats.org/officeDocument/2006/relationships/customXml" Target="../ink/ink1506.xml"/><Relationship Id="rId1" Type="http://schemas.openxmlformats.org/officeDocument/2006/relationships/slideLayout" Target="../slideLayouts/slideLayout7.xml"/><Relationship Id="rId233" Type="http://schemas.openxmlformats.org/officeDocument/2006/relationships/image" Target="../media/image1641.png"/><Relationship Id="rId440" Type="http://schemas.openxmlformats.org/officeDocument/2006/relationships/image" Target="../media/image1743.png"/><Relationship Id="rId678" Type="http://schemas.openxmlformats.org/officeDocument/2006/relationships/customXml" Target="../ink/ink1527.xml"/><Relationship Id="rId28" Type="http://schemas.openxmlformats.org/officeDocument/2006/relationships/customXml" Target="../ink/ink1200.xml"/><Relationship Id="rId275" Type="http://schemas.openxmlformats.org/officeDocument/2006/relationships/image" Target="../media/image1662.png"/><Relationship Id="rId300" Type="http://schemas.openxmlformats.org/officeDocument/2006/relationships/image" Target="../media/image1674.png"/><Relationship Id="rId482" Type="http://schemas.openxmlformats.org/officeDocument/2006/relationships/image" Target="../media/image1764.png"/><Relationship Id="rId538" Type="http://schemas.openxmlformats.org/officeDocument/2006/relationships/image" Target="../media/image1792.png"/><Relationship Id="rId703" Type="http://schemas.openxmlformats.org/officeDocument/2006/relationships/image" Target="../media/image240.png"/><Relationship Id="rId81" Type="http://schemas.openxmlformats.org/officeDocument/2006/relationships/image" Target="../media/image1567.png"/><Relationship Id="rId135" Type="http://schemas.openxmlformats.org/officeDocument/2006/relationships/image" Target="../media/image1593.png"/><Relationship Id="rId177" Type="http://schemas.openxmlformats.org/officeDocument/2006/relationships/image" Target="../media/image1614.png"/><Relationship Id="rId342" Type="http://schemas.openxmlformats.org/officeDocument/2006/relationships/image" Target="../media/image1695.png"/><Relationship Id="rId384" Type="http://schemas.openxmlformats.org/officeDocument/2006/relationships/image" Target="../media/image1716.png"/><Relationship Id="rId591" Type="http://schemas.openxmlformats.org/officeDocument/2006/relationships/image" Target="../media/image185.png"/><Relationship Id="rId605" Type="http://schemas.openxmlformats.org/officeDocument/2006/relationships/image" Target="../media/image192.png"/><Relationship Id="rId202" Type="http://schemas.openxmlformats.org/officeDocument/2006/relationships/customXml" Target="../ink/ink1287.xml"/><Relationship Id="rId244" Type="http://schemas.openxmlformats.org/officeDocument/2006/relationships/customXml" Target="../ink/ink1308.xml"/><Relationship Id="rId647" Type="http://schemas.openxmlformats.org/officeDocument/2006/relationships/image" Target="../media/image212.png"/><Relationship Id="rId689" Type="http://schemas.openxmlformats.org/officeDocument/2006/relationships/image" Target="../media/image233.png"/><Relationship Id="rId39" Type="http://schemas.openxmlformats.org/officeDocument/2006/relationships/image" Target="../media/image1547.png"/><Relationship Id="rId286" Type="http://schemas.openxmlformats.org/officeDocument/2006/relationships/customXml" Target="../ink/ink1329.xml"/><Relationship Id="rId451" Type="http://schemas.openxmlformats.org/officeDocument/2006/relationships/customXml" Target="../ink/ink1412.xml"/><Relationship Id="rId493" Type="http://schemas.openxmlformats.org/officeDocument/2006/relationships/customXml" Target="../ink/ink1433.xml"/><Relationship Id="rId507" Type="http://schemas.openxmlformats.org/officeDocument/2006/relationships/customXml" Target="../ink/ink1440.xml"/><Relationship Id="rId549" Type="http://schemas.openxmlformats.org/officeDocument/2006/relationships/image" Target="../media/image1796.png"/><Relationship Id="rId50" Type="http://schemas.openxmlformats.org/officeDocument/2006/relationships/customXml" Target="../ink/ink1211.xml"/><Relationship Id="rId104" Type="http://schemas.openxmlformats.org/officeDocument/2006/relationships/customXml" Target="../ink/ink1238.xml"/><Relationship Id="rId146" Type="http://schemas.openxmlformats.org/officeDocument/2006/relationships/customXml" Target="../ink/ink1259.xml"/><Relationship Id="rId188" Type="http://schemas.openxmlformats.org/officeDocument/2006/relationships/customXml" Target="../ink/ink1280.xml"/><Relationship Id="rId311" Type="http://schemas.openxmlformats.org/officeDocument/2006/relationships/customXml" Target="../ink/ink1342.xml"/><Relationship Id="rId353" Type="http://schemas.openxmlformats.org/officeDocument/2006/relationships/customXml" Target="../ink/ink1363.xml"/><Relationship Id="rId395" Type="http://schemas.openxmlformats.org/officeDocument/2006/relationships/customXml" Target="../ink/ink1384.xml"/><Relationship Id="rId409" Type="http://schemas.openxmlformats.org/officeDocument/2006/relationships/customXml" Target="../ink/ink1391.xml"/><Relationship Id="rId560" Type="http://schemas.openxmlformats.org/officeDocument/2006/relationships/customXml" Target="../ink/ink1467.xml"/><Relationship Id="rId92" Type="http://schemas.openxmlformats.org/officeDocument/2006/relationships/customXml" Target="../ink/ink1232.xml"/><Relationship Id="rId213" Type="http://schemas.openxmlformats.org/officeDocument/2006/relationships/image" Target="../media/image1631.png"/><Relationship Id="rId420" Type="http://schemas.openxmlformats.org/officeDocument/2006/relationships/image" Target="../media/image1733.png"/><Relationship Id="rId616" Type="http://schemas.openxmlformats.org/officeDocument/2006/relationships/customXml" Target="../ink/ink1495.xml"/><Relationship Id="rId658" Type="http://schemas.openxmlformats.org/officeDocument/2006/relationships/customXml" Target="../ink/ink1517.xml"/><Relationship Id="rId255" Type="http://schemas.openxmlformats.org/officeDocument/2006/relationships/image" Target="../media/image1652.png"/><Relationship Id="rId297" Type="http://schemas.openxmlformats.org/officeDocument/2006/relationships/customXml" Target="../ink/ink1335.xml"/><Relationship Id="rId462" Type="http://schemas.openxmlformats.org/officeDocument/2006/relationships/image" Target="../media/image1754.png"/><Relationship Id="rId518" Type="http://schemas.openxmlformats.org/officeDocument/2006/relationships/image" Target="../media/image1782.png"/><Relationship Id="rId115" Type="http://schemas.openxmlformats.org/officeDocument/2006/relationships/image" Target="../media/image1583.png"/><Relationship Id="rId157" Type="http://schemas.openxmlformats.org/officeDocument/2006/relationships/image" Target="../media/image1604.png"/><Relationship Id="rId322" Type="http://schemas.openxmlformats.org/officeDocument/2006/relationships/image" Target="../media/image1685.png"/><Relationship Id="rId364" Type="http://schemas.openxmlformats.org/officeDocument/2006/relationships/image" Target="../media/image1706.png"/><Relationship Id="rId61" Type="http://schemas.openxmlformats.org/officeDocument/2006/relationships/image" Target="../media/image1557.png"/><Relationship Id="rId199" Type="http://schemas.openxmlformats.org/officeDocument/2006/relationships/image" Target="../media/image1624.png"/><Relationship Id="rId571" Type="http://schemas.openxmlformats.org/officeDocument/2006/relationships/image" Target="../media/image175.png"/><Relationship Id="rId627" Type="http://schemas.openxmlformats.org/officeDocument/2006/relationships/image" Target="../media/image202.png"/><Relationship Id="rId669" Type="http://schemas.openxmlformats.org/officeDocument/2006/relationships/image" Target="../media/image223.png"/><Relationship Id="rId19" Type="http://schemas.openxmlformats.org/officeDocument/2006/relationships/image" Target="../media/image1537.png"/><Relationship Id="rId224" Type="http://schemas.openxmlformats.org/officeDocument/2006/relationships/customXml" Target="../ink/ink1298.xml"/><Relationship Id="rId266" Type="http://schemas.openxmlformats.org/officeDocument/2006/relationships/customXml" Target="../ink/ink1319.xml"/><Relationship Id="rId431" Type="http://schemas.openxmlformats.org/officeDocument/2006/relationships/customXml" Target="../ink/ink1402.xml"/><Relationship Id="rId473" Type="http://schemas.openxmlformats.org/officeDocument/2006/relationships/customXml" Target="../ink/ink1423.xml"/><Relationship Id="rId529" Type="http://schemas.openxmlformats.org/officeDocument/2006/relationships/customXml" Target="../ink/ink1451.xml"/><Relationship Id="rId680" Type="http://schemas.openxmlformats.org/officeDocument/2006/relationships/customXml" Target="../ink/ink1528.xml"/><Relationship Id="rId30" Type="http://schemas.openxmlformats.org/officeDocument/2006/relationships/customXml" Target="../ink/ink1201.xml"/><Relationship Id="rId126" Type="http://schemas.openxmlformats.org/officeDocument/2006/relationships/customXml" Target="../ink/ink1249.xml"/><Relationship Id="rId168" Type="http://schemas.openxmlformats.org/officeDocument/2006/relationships/customXml" Target="../ink/ink1270.xml"/><Relationship Id="rId333" Type="http://schemas.openxmlformats.org/officeDocument/2006/relationships/customXml" Target="../ink/ink1353.xml"/><Relationship Id="rId540" Type="http://schemas.openxmlformats.org/officeDocument/2006/relationships/image" Target="../media/image724.png"/><Relationship Id="rId72" Type="http://schemas.openxmlformats.org/officeDocument/2006/relationships/customXml" Target="../ink/ink1222.xml"/><Relationship Id="rId375" Type="http://schemas.openxmlformats.org/officeDocument/2006/relationships/customXml" Target="../ink/ink1374.xml"/><Relationship Id="rId582" Type="http://schemas.openxmlformats.org/officeDocument/2006/relationships/customXml" Target="../ink/ink1478.xml"/><Relationship Id="rId638" Type="http://schemas.openxmlformats.org/officeDocument/2006/relationships/customXml" Target="../ink/ink1507.xml"/><Relationship Id="rId3" Type="http://schemas.openxmlformats.org/officeDocument/2006/relationships/image" Target="../media/image167.emf"/><Relationship Id="rId235" Type="http://schemas.openxmlformats.org/officeDocument/2006/relationships/image" Target="../media/image1642.png"/><Relationship Id="rId277" Type="http://schemas.openxmlformats.org/officeDocument/2006/relationships/image" Target="../media/image1663.png"/><Relationship Id="rId400" Type="http://schemas.openxmlformats.org/officeDocument/2006/relationships/image" Target="../media/image1724.png"/><Relationship Id="rId442" Type="http://schemas.openxmlformats.org/officeDocument/2006/relationships/image" Target="../media/image1744.png"/><Relationship Id="rId484" Type="http://schemas.openxmlformats.org/officeDocument/2006/relationships/image" Target="../media/image1765.png"/><Relationship Id="rId705" Type="http://schemas.openxmlformats.org/officeDocument/2006/relationships/image" Target="../media/image241.png"/><Relationship Id="rId137" Type="http://schemas.openxmlformats.org/officeDocument/2006/relationships/image" Target="../media/image1594.png"/><Relationship Id="rId302" Type="http://schemas.openxmlformats.org/officeDocument/2006/relationships/image" Target="../media/image1675.png"/><Relationship Id="rId344" Type="http://schemas.openxmlformats.org/officeDocument/2006/relationships/image" Target="../media/image1696.png"/><Relationship Id="rId691" Type="http://schemas.openxmlformats.org/officeDocument/2006/relationships/image" Target="../media/image234.png"/><Relationship Id="rId41" Type="http://schemas.openxmlformats.org/officeDocument/2006/relationships/image" Target="../media/image1548.png"/><Relationship Id="rId83" Type="http://schemas.openxmlformats.org/officeDocument/2006/relationships/image" Target="../media/image1568.png"/><Relationship Id="rId179" Type="http://schemas.openxmlformats.org/officeDocument/2006/relationships/image" Target="../media/image133.png"/><Relationship Id="rId386" Type="http://schemas.openxmlformats.org/officeDocument/2006/relationships/image" Target="../media/image1717.png"/><Relationship Id="rId551" Type="http://schemas.openxmlformats.org/officeDocument/2006/relationships/image" Target="../media/image1797.png"/><Relationship Id="rId593" Type="http://schemas.openxmlformats.org/officeDocument/2006/relationships/image" Target="../media/image186.png"/><Relationship Id="rId607" Type="http://schemas.openxmlformats.org/officeDocument/2006/relationships/image" Target="../media/image193.png"/><Relationship Id="rId649" Type="http://schemas.openxmlformats.org/officeDocument/2006/relationships/image" Target="../media/image213.png"/><Relationship Id="rId190" Type="http://schemas.openxmlformats.org/officeDocument/2006/relationships/customXml" Target="../ink/ink1281.xml"/><Relationship Id="rId204" Type="http://schemas.openxmlformats.org/officeDocument/2006/relationships/customXml" Target="../ink/ink1288.xml"/><Relationship Id="rId246" Type="http://schemas.openxmlformats.org/officeDocument/2006/relationships/customXml" Target="../ink/ink1309.xml"/><Relationship Id="rId288" Type="http://schemas.openxmlformats.org/officeDocument/2006/relationships/image" Target="../media/image1668.png"/><Relationship Id="rId411" Type="http://schemas.openxmlformats.org/officeDocument/2006/relationships/customXml" Target="../ink/ink1392.xml"/><Relationship Id="rId453" Type="http://schemas.openxmlformats.org/officeDocument/2006/relationships/customXml" Target="../ink/ink1413.xml"/><Relationship Id="rId509" Type="http://schemas.openxmlformats.org/officeDocument/2006/relationships/customXml" Target="../ink/ink1441.xml"/><Relationship Id="rId660" Type="http://schemas.openxmlformats.org/officeDocument/2006/relationships/customXml" Target="../ink/ink1518.xml"/><Relationship Id="rId106" Type="http://schemas.openxmlformats.org/officeDocument/2006/relationships/customXml" Target="../ink/ink1239.xml"/><Relationship Id="rId313" Type="http://schemas.openxmlformats.org/officeDocument/2006/relationships/customXml" Target="../ink/ink1343.xml"/><Relationship Id="rId495" Type="http://schemas.openxmlformats.org/officeDocument/2006/relationships/customXml" Target="../ink/ink1434.xml"/><Relationship Id="rId10" Type="http://schemas.openxmlformats.org/officeDocument/2006/relationships/customXml" Target="../ink/ink1191.xml"/><Relationship Id="rId52" Type="http://schemas.openxmlformats.org/officeDocument/2006/relationships/customXml" Target="../ink/ink1212.xml"/><Relationship Id="rId94" Type="http://schemas.openxmlformats.org/officeDocument/2006/relationships/customXml" Target="../ink/ink1233.xml"/><Relationship Id="rId148" Type="http://schemas.openxmlformats.org/officeDocument/2006/relationships/customXml" Target="../ink/ink1260.xml"/><Relationship Id="rId355" Type="http://schemas.openxmlformats.org/officeDocument/2006/relationships/customXml" Target="../ink/ink1364.xml"/><Relationship Id="rId397" Type="http://schemas.openxmlformats.org/officeDocument/2006/relationships/customXml" Target="../ink/ink1385.xml"/><Relationship Id="rId520" Type="http://schemas.openxmlformats.org/officeDocument/2006/relationships/image" Target="../media/image1783.png"/><Relationship Id="rId562" Type="http://schemas.openxmlformats.org/officeDocument/2006/relationships/customXml" Target="../ink/ink1468.xml"/><Relationship Id="rId618" Type="http://schemas.openxmlformats.org/officeDocument/2006/relationships/customXml" Target="../ink/ink1496.xml"/><Relationship Id="rId215" Type="http://schemas.openxmlformats.org/officeDocument/2006/relationships/image" Target="../media/image1632.png"/><Relationship Id="rId257" Type="http://schemas.openxmlformats.org/officeDocument/2006/relationships/image" Target="../media/image1653.png"/><Relationship Id="rId422" Type="http://schemas.openxmlformats.org/officeDocument/2006/relationships/image" Target="../media/image1734.png"/><Relationship Id="rId464" Type="http://schemas.openxmlformats.org/officeDocument/2006/relationships/image" Target="../media/image1755.png"/><Relationship Id="rId299" Type="http://schemas.openxmlformats.org/officeDocument/2006/relationships/customXml" Target="../ink/ink1336.xml"/><Relationship Id="rId63" Type="http://schemas.openxmlformats.org/officeDocument/2006/relationships/image" Target="../media/image1558.png"/><Relationship Id="rId159" Type="http://schemas.openxmlformats.org/officeDocument/2006/relationships/image" Target="../media/image1605.png"/><Relationship Id="rId366" Type="http://schemas.openxmlformats.org/officeDocument/2006/relationships/image" Target="../media/image1707.png"/><Relationship Id="rId573" Type="http://schemas.openxmlformats.org/officeDocument/2006/relationships/image" Target="../media/image176.png"/><Relationship Id="rId226" Type="http://schemas.openxmlformats.org/officeDocument/2006/relationships/customXml" Target="../ink/ink1299.xml"/><Relationship Id="rId433" Type="http://schemas.openxmlformats.org/officeDocument/2006/relationships/customXml" Target="../ink/ink1403.xml"/><Relationship Id="rId640" Type="http://schemas.openxmlformats.org/officeDocument/2006/relationships/customXml" Target="../ink/ink1508.xml"/><Relationship Id="rId74" Type="http://schemas.openxmlformats.org/officeDocument/2006/relationships/customXml" Target="../ink/ink1223.xml"/><Relationship Id="rId377" Type="http://schemas.openxmlformats.org/officeDocument/2006/relationships/customXml" Target="../ink/ink1375.xml"/><Relationship Id="rId500" Type="http://schemas.openxmlformats.org/officeDocument/2006/relationships/image" Target="../media/image1773.png"/><Relationship Id="rId584" Type="http://schemas.openxmlformats.org/officeDocument/2006/relationships/customXml" Target="../ink/ink1479.xml"/><Relationship Id="rId5" Type="http://schemas.openxmlformats.org/officeDocument/2006/relationships/image" Target="../media/image1530.png"/><Relationship Id="rId237" Type="http://schemas.openxmlformats.org/officeDocument/2006/relationships/image" Target="../media/image1643.png"/><Relationship Id="rId444" Type="http://schemas.openxmlformats.org/officeDocument/2006/relationships/image" Target="../media/image1745.png"/><Relationship Id="rId651" Type="http://schemas.openxmlformats.org/officeDocument/2006/relationships/image" Target="../media/image214.png"/><Relationship Id="rId290" Type="http://schemas.openxmlformats.org/officeDocument/2006/relationships/image" Target="../media/image1669.png"/><Relationship Id="rId304" Type="http://schemas.openxmlformats.org/officeDocument/2006/relationships/image" Target="../media/image1676.png"/><Relationship Id="rId388" Type="http://schemas.openxmlformats.org/officeDocument/2006/relationships/image" Target="../media/image1718.png"/><Relationship Id="rId511" Type="http://schemas.openxmlformats.org/officeDocument/2006/relationships/customXml" Target="../ink/ink1442.xml"/><Relationship Id="rId609" Type="http://schemas.openxmlformats.org/officeDocument/2006/relationships/image" Target="../media/image194.png"/><Relationship Id="rId85" Type="http://schemas.openxmlformats.org/officeDocument/2006/relationships/image" Target="../media/image1569.png"/><Relationship Id="rId150" Type="http://schemas.openxmlformats.org/officeDocument/2006/relationships/customXml" Target="../ink/ink1261.xml"/><Relationship Id="rId595" Type="http://schemas.openxmlformats.org/officeDocument/2006/relationships/image" Target="../media/image187.png"/><Relationship Id="rId248" Type="http://schemas.openxmlformats.org/officeDocument/2006/relationships/customXml" Target="../ink/ink1310.xml"/><Relationship Id="rId455" Type="http://schemas.openxmlformats.org/officeDocument/2006/relationships/customXml" Target="../ink/ink1414.xml"/><Relationship Id="rId662" Type="http://schemas.openxmlformats.org/officeDocument/2006/relationships/customXml" Target="../ink/ink1519.xml"/><Relationship Id="rId12" Type="http://schemas.openxmlformats.org/officeDocument/2006/relationships/customXml" Target="../ink/ink1192.xml"/><Relationship Id="rId108" Type="http://schemas.openxmlformats.org/officeDocument/2006/relationships/customXml" Target="../ink/ink1240.xml"/><Relationship Id="rId315" Type="http://schemas.openxmlformats.org/officeDocument/2006/relationships/customXml" Target="../ink/ink1344.xml"/><Relationship Id="rId522" Type="http://schemas.openxmlformats.org/officeDocument/2006/relationships/image" Target="../media/image1784.png"/><Relationship Id="rId96" Type="http://schemas.openxmlformats.org/officeDocument/2006/relationships/customXml" Target="../ink/ink1234.xml"/><Relationship Id="rId161" Type="http://schemas.openxmlformats.org/officeDocument/2006/relationships/image" Target="../media/image1606.png"/><Relationship Id="rId399" Type="http://schemas.openxmlformats.org/officeDocument/2006/relationships/customXml" Target="../ink/ink1386.xml"/><Relationship Id="rId259" Type="http://schemas.openxmlformats.org/officeDocument/2006/relationships/image" Target="../media/image1654.png"/><Relationship Id="rId466" Type="http://schemas.openxmlformats.org/officeDocument/2006/relationships/image" Target="../media/image1756.png"/><Relationship Id="rId673" Type="http://schemas.openxmlformats.org/officeDocument/2006/relationships/image" Target="../media/image225.png"/><Relationship Id="rId23" Type="http://schemas.openxmlformats.org/officeDocument/2006/relationships/image" Target="../media/image1539.png"/><Relationship Id="rId119" Type="http://schemas.openxmlformats.org/officeDocument/2006/relationships/image" Target="../media/image1585.png"/><Relationship Id="rId326" Type="http://schemas.openxmlformats.org/officeDocument/2006/relationships/image" Target="../media/image1687.png"/><Relationship Id="rId533" Type="http://schemas.openxmlformats.org/officeDocument/2006/relationships/customXml" Target="../ink/ink1453.xml"/><Relationship Id="rId172" Type="http://schemas.openxmlformats.org/officeDocument/2006/relationships/customXml" Target="../ink/ink1272.xml"/><Relationship Id="rId477" Type="http://schemas.openxmlformats.org/officeDocument/2006/relationships/customXml" Target="../ink/ink1425.xml"/><Relationship Id="rId600" Type="http://schemas.openxmlformats.org/officeDocument/2006/relationships/customXml" Target="../ink/ink1487.xml"/><Relationship Id="rId684" Type="http://schemas.openxmlformats.org/officeDocument/2006/relationships/customXml" Target="../ink/ink1530.xml"/><Relationship Id="rId337" Type="http://schemas.openxmlformats.org/officeDocument/2006/relationships/customXml" Target="../ink/ink1355.xml"/><Relationship Id="rId34" Type="http://schemas.openxmlformats.org/officeDocument/2006/relationships/customXml" Target="../ink/ink1203.xml"/><Relationship Id="rId544" Type="http://schemas.openxmlformats.org/officeDocument/2006/relationships/customXml" Target="../ink/ink1459.xml"/><Relationship Id="rId183" Type="http://schemas.openxmlformats.org/officeDocument/2006/relationships/image" Target="../media/image1616.png"/><Relationship Id="rId390" Type="http://schemas.openxmlformats.org/officeDocument/2006/relationships/image" Target="../media/image1719.png"/><Relationship Id="rId404" Type="http://schemas.openxmlformats.org/officeDocument/2006/relationships/image" Target="../media/image1726.png"/><Relationship Id="rId611" Type="http://schemas.openxmlformats.org/officeDocument/2006/relationships/image" Target="../media/image195.png"/><Relationship Id="rId250" Type="http://schemas.openxmlformats.org/officeDocument/2006/relationships/customXml" Target="../ink/ink1311.xml"/><Relationship Id="rId488" Type="http://schemas.openxmlformats.org/officeDocument/2006/relationships/image" Target="../media/image1767.png"/><Relationship Id="rId695" Type="http://schemas.openxmlformats.org/officeDocument/2006/relationships/image" Target="../media/image236.png"/><Relationship Id="rId709" Type="http://schemas.openxmlformats.org/officeDocument/2006/relationships/image" Target="../media/image243.png"/><Relationship Id="rId45" Type="http://schemas.openxmlformats.org/officeDocument/2006/relationships/image" Target="../media/image1550.png"/><Relationship Id="rId110" Type="http://schemas.openxmlformats.org/officeDocument/2006/relationships/customXml" Target="../ink/ink1241.xml"/><Relationship Id="rId348" Type="http://schemas.openxmlformats.org/officeDocument/2006/relationships/image" Target="../media/image1698.png"/><Relationship Id="rId555" Type="http://schemas.openxmlformats.org/officeDocument/2006/relationships/image" Target="../media/image16610.png"/><Relationship Id="rId194" Type="http://schemas.openxmlformats.org/officeDocument/2006/relationships/customXml" Target="../ink/ink1283.xml"/><Relationship Id="rId208" Type="http://schemas.openxmlformats.org/officeDocument/2006/relationships/customXml" Target="../ink/ink1290.xml"/><Relationship Id="rId415" Type="http://schemas.openxmlformats.org/officeDocument/2006/relationships/customXml" Target="../ink/ink1394.xml"/><Relationship Id="rId622" Type="http://schemas.openxmlformats.org/officeDocument/2006/relationships/customXml" Target="../ink/ink1499.xml"/><Relationship Id="rId261" Type="http://schemas.openxmlformats.org/officeDocument/2006/relationships/image" Target="../media/image1655.png"/><Relationship Id="rId499" Type="http://schemas.openxmlformats.org/officeDocument/2006/relationships/customXml" Target="../ink/ink1436.xml"/><Relationship Id="rId56" Type="http://schemas.openxmlformats.org/officeDocument/2006/relationships/customXml" Target="../ink/ink1214.xml"/><Relationship Id="rId359" Type="http://schemas.openxmlformats.org/officeDocument/2006/relationships/customXml" Target="../ink/ink1366.xml"/><Relationship Id="rId566" Type="http://schemas.openxmlformats.org/officeDocument/2006/relationships/customXml" Target="../ink/ink1470.xml"/><Relationship Id="rId121" Type="http://schemas.openxmlformats.org/officeDocument/2006/relationships/image" Target="../media/image1586.png"/><Relationship Id="rId219" Type="http://schemas.openxmlformats.org/officeDocument/2006/relationships/image" Target="../media/image1634.png"/><Relationship Id="rId426" Type="http://schemas.openxmlformats.org/officeDocument/2006/relationships/image" Target="../media/image1736.png"/><Relationship Id="rId633" Type="http://schemas.openxmlformats.org/officeDocument/2006/relationships/image" Target="../media/image205.png"/><Relationship Id="rId67" Type="http://schemas.openxmlformats.org/officeDocument/2006/relationships/image" Target="../media/image1560.png"/><Relationship Id="rId272" Type="http://schemas.openxmlformats.org/officeDocument/2006/relationships/customXml" Target="../ink/ink1322.xml"/><Relationship Id="rId577" Type="http://schemas.openxmlformats.org/officeDocument/2006/relationships/image" Target="../media/image178.png"/><Relationship Id="rId700" Type="http://schemas.openxmlformats.org/officeDocument/2006/relationships/customXml" Target="../ink/ink1538.xml"/><Relationship Id="rId132" Type="http://schemas.openxmlformats.org/officeDocument/2006/relationships/customXml" Target="../ink/ink1252.xml"/><Relationship Id="rId437" Type="http://schemas.openxmlformats.org/officeDocument/2006/relationships/customXml" Target="../ink/ink1405.xml"/><Relationship Id="rId644" Type="http://schemas.openxmlformats.org/officeDocument/2006/relationships/customXml" Target="../ink/ink1510.xml"/><Relationship Id="rId283" Type="http://schemas.openxmlformats.org/officeDocument/2006/relationships/image" Target="../media/image1666.png"/><Relationship Id="rId490" Type="http://schemas.openxmlformats.org/officeDocument/2006/relationships/image" Target="../media/image1768.png"/><Relationship Id="rId504" Type="http://schemas.openxmlformats.org/officeDocument/2006/relationships/image" Target="../media/image1775.png"/><Relationship Id="rId711" Type="http://schemas.openxmlformats.org/officeDocument/2006/relationships/image" Target="../media/image244.png"/><Relationship Id="rId78" Type="http://schemas.openxmlformats.org/officeDocument/2006/relationships/customXml" Target="../ink/ink1225.xml"/><Relationship Id="rId143" Type="http://schemas.openxmlformats.org/officeDocument/2006/relationships/image" Target="../media/image1597.png"/><Relationship Id="rId350" Type="http://schemas.openxmlformats.org/officeDocument/2006/relationships/image" Target="../media/image1699.png"/><Relationship Id="rId588" Type="http://schemas.openxmlformats.org/officeDocument/2006/relationships/customXml" Target="../ink/ink1481.xml"/><Relationship Id="rId9" Type="http://schemas.openxmlformats.org/officeDocument/2006/relationships/image" Target="../media/image1532.png"/><Relationship Id="rId210" Type="http://schemas.openxmlformats.org/officeDocument/2006/relationships/customXml" Target="../ink/ink1291.xml"/><Relationship Id="rId448" Type="http://schemas.openxmlformats.org/officeDocument/2006/relationships/image" Target="../media/image1747.png"/><Relationship Id="rId655" Type="http://schemas.openxmlformats.org/officeDocument/2006/relationships/image" Target="../media/image216.png"/><Relationship Id="rId294" Type="http://schemas.openxmlformats.org/officeDocument/2006/relationships/image" Target="../media/image1671.png"/><Relationship Id="rId308" Type="http://schemas.openxmlformats.org/officeDocument/2006/relationships/image" Target="../media/image1678.png"/><Relationship Id="rId515" Type="http://schemas.openxmlformats.org/officeDocument/2006/relationships/customXml" Target="../ink/ink1444.xml"/><Relationship Id="rId89" Type="http://schemas.openxmlformats.org/officeDocument/2006/relationships/image" Target="../media/image1571.png"/><Relationship Id="rId154" Type="http://schemas.openxmlformats.org/officeDocument/2006/relationships/customXml" Target="../ink/ink1263.xml"/><Relationship Id="rId361" Type="http://schemas.openxmlformats.org/officeDocument/2006/relationships/customXml" Target="../ink/ink1367.xml"/><Relationship Id="rId599" Type="http://schemas.openxmlformats.org/officeDocument/2006/relationships/image" Target="../media/image189.png"/><Relationship Id="rId459" Type="http://schemas.openxmlformats.org/officeDocument/2006/relationships/customXml" Target="../ink/ink1416.xml"/><Relationship Id="rId666" Type="http://schemas.openxmlformats.org/officeDocument/2006/relationships/customXml" Target="../ink/ink1521.xml"/><Relationship Id="rId16" Type="http://schemas.openxmlformats.org/officeDocument/2006/relationships/customXml" Target="../ink/ink1194.xml"/><Relationship Id="rId221" Type="http://schemas.openxmlformats.org/officeDocument/2006/relationships/image" Target="../media/image1635.png"/><Relationship Id="rId319" Type="http://schemas.openxmlformats.org/officeDocument/2006/relationships/customXml" Target="../ink/ink1346.xml"/><Relationship Id="rId526" Type="http://schemas.openxmlformats.org/officeDocument/2006/relationships/image" Target="../media/image1786.png"/><Relationship Id="rId165" Type="http://schemas.openxmlformats.org/officeDocument/2006/relationships/image" Target="../media/image1608.png"/><Relationship Id="rId372" Type="http://schemas.openxmlformats.org/officeDocument/2006/relationships/image" Target="../media/image1710.png"/><Relationship Id="rId677" Type="http://schemas.openxmlformats.org/officeDocument/2006/relationships/image" Target="../media/image227.png"/><Relationship Id="rId232" Type="http://schemas.openxmlformats.org/officeDocument/2006/relationships/customXml" Target="../ink/ink1302.xml"/><Relationship Id="rId27" Type="http://schemas.openxmlformats.org/officeDocument/2006/relationships/image" Target="../media/image1541.png"/><Relationship Id="rId537" Type="http://schemas.openxmlformats.org/officeDocument/2006/relationships/customXml" Target="../ink/ink1455.xml"/><Relationship Id="rId80" Type="http://schemas.openxmlformats.org/officeDocument/2006/relationships/customXml" Target="../ink/ink1226.xml"/><Relationship Id="rId176" Type="http://schemas.openxmlformats.org/officeDocument/2006/relationships/customXml" Target="../ink/ink1274.xml"/><Relationship Id="rId383" Type="http://schemas.openxmlformats.org/officeDocument/2006/relationships/customXml" Target="../ink/ink1378.xml"/><Relationship Id="rId590" Type="http://schemas.openxmlformats.org/officeDocument/2006/relationships/customXml" Target="../ink/ink1482.xml"/><Relationship Id="rId604" Type="http://schemas.openxmlformats.org/officeDocument/2006/relationships/customXml" Target="../ink/ink1489.xml"/><Relationship Id="rId243" Type="http://schemas.openxmlformats.org/officeDocument/2006/relationships/image" Target="../media/image1646.png"/><Relationship Id="rId450" Type="http://schemas.openxmlformats.org/officeDocument/2006/relationships/image" Target="../media/image1748.png"/><Relationship Id="rId688" Type="http://schemas.openxmlformats.org/officeDocument/2006/relationships/customXml" Target="../ink/ink1532.xml"/><Relationship Id="rId38" Type="http://schemas.openxmlformats.org/officeDocument/2006/relationships/customXml" Target="../ink/ink1205.xml"/><Relationship Id="rId103" Type="http://schemas.openxmlformats.org/officeDocument/2006/relationships/image" Target="../media/image1578.png"/><Relationship Id="rId310" Type="http://schemas.openxmlformats.org/officeDocument/2006/relationships/image" Target="../media/image1679.png"/><Relationship Id="rId548" Type="http://schemas.openxmlformats.org/officeDocument/2006/relationships/customXml" Target="../ink/ink1461.xml"/><Relationship Id="rId91" Type="http://schemas.openxmlformats.org/officeDocument/2006/relationships/image" Target="../media/image1572.png"/><Relationship Id="rId187" Type="http://schemas.openxmlformats.org/officeDocument/2006/relationships/image" Target="../media/image1618.png"/><Relationship Id="rId394" Type="http://schemas.openxmlformats.org/officeDocument/2006/relationships/image" Target="../media/image1721.png"/><Relationship Id="rId408" Type="http://schemas.openxmlformats.org/officeDocument/2006/relationships/image" Target="../media/image1728.png"/><Relationship Id="rId615" Type="http://schemas.openxmlformats.org/officeDocument/2006/relationships/image" Target="../media/image197.png"/><Relationship Id="rId254" Type="http://schemas.openxmlformats.org/officeDocument/2006/relationships/customXml" Target="../ink/ink1313.xml"/><Relationship Id="rId699" Type="http://schemas.openxmlformats.org/officeDocument/2006/relationships/image" Target="../media/image238.png"/><Relationship Id="rId49" Type="http://schemas.openxmlformats.org/officeDocument/2006/relationships/image" Target="../media/image1552.png"/><Relationship Id="rId114" Type="http://schemas.openxmlformats.org/officeDocument/2006/relationships/customXml" Target="../ink/ink1243.xml"/><Relationship Id="rId461" Type="http://schemas.openxmlformats.org/officeDocument/2006/relationships/customXml" Target="../ink/ink1417.xml"/><Relationship Id="rId559" Type="http://schemas.openxmlformats.org/officeDocument/2006/relationships/image" Target="../media/image168.png"/><Relationship Id="rId198" Type="http://schemas.openxmlformats.org/officeDocument/2006/relationships/customXml" Target="../ink/ink1285.xml"/><Relationship Id="rId321" Type="http://schemas.openxmlformats.org/officeDocument/2006/relationships/customXml" Target="../ink/ink1347.xml"/><Relationship Id="rId419" Type="http://schemas.openxmlformats.org/officeDocument/2006/relationships/customXml" Target="../ink/ink1396.xml"/><Relationship Id="rId626" Type="http://schemas.openxmlformats.org/officeDocument/2006/relationships/customXml" Target="../ink/ink1501.xml"/><Relationship Id="rId265" Type="http://schemas.openxmlformats.org/officeDocument/2006/relationships/image" Target="../media/image1657.png"/><Relationship Id="rId472" Type="http://schemas.openxmlformats.org/officeDocument/2006/relationships/image" Target="../media/image1759.png"/><Relationship Id="rId125" Type="http://schemas.openxmlformats.org/officeDocument/2006/relationships/image" Target="../media/image1588.png"/><Relationship Id="rId332" Type="http://schemas.openxmlformats.org/officeDocument/2006/relationships/image" Target="../media/image1690.png"/><Relationship Id="rId637" Type="http://schemas.openxmlformats.org/officeDocument/2006/relationships/image" Target="../media/image20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grpSp>
        <p:nvGrpSpPr>
          <p:cNvPr id="4" name="Gruppieren 3">
            <a:extLst>
              <a:ext uri="{FF2B5EF4-FFF2-40B4-BE49-F238E27FC236}">
                <a16:creationId xmlns:a16="http://schemas.microsoft.com/office/drawing/2014/main" id="{10EC8E2C-1FB8-4E2F-A80B-313181F816F4}"/>
              </a:ext>
            </a:extLst>
          </p:cNvPr>
          <p:cNvGrpSpPr/>
          <p:nvPr/>
        </p:nvGrpSpPr>
        <p:grpSpPr>
          <a:xfrm>
            <a:off x="11453397" y="580035"/>
            <a:ext cx="251280" cy="201960"/>
            <a:chOff x="11453397" y="580035"/>
            <a:chExt cx="251280" cy="20196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F677BDD8-25DF-425F-8A3C-5E6CA9638479}"/>
                    </a:ext>
                  </a:extLst>
                </p14:cNvPr>
                <p14:cNvContentPartPr/>
                <p14:nvPr/>
              </p14:nvContentPartPr>
              <p14:xfrm>
                <a:off x="11477877" y="617475"/>
                <a:ext cx="125640" cy="164520"/>
              </p14:xfrm>
            </p:contentPart>
          </mc:Choice>
          <mc:Fallback xmlns="">
            <p:pic>
              <p:nvPicPr>
                <p:cNvPr id="2" name="Freihand 1">
                  <a:extLst>
                    <a:ext uri="{FF2B5EF4-FFF2-40B4-BE49-F238E27FC236}">
                      <a16:creationId xmlns:a16="http://schemas.microsoft.com/office/drawing/2014/main" id="{F677BDD8-25DF-425F-8A3C-5E6CA9638479}"/>
                    </a:ext>
                  </a:extLst>
                </p:cNvPr>
                <p:cNvPicPr/>
                <p:nvPr/>
              </p:nvPicPr>
              <p:blipFill>
                <a:blip r:embed="rId6"/>
                <a:stretch>
                  <a:fillRect/>
                </a:stretch>
              </p:blipFill>
              <p:spPr>
                <a:xfrm>
                  <a:off x="11473557" y="613155"/>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886AC16-1A34-43A9-970A-8C80446405B8}"/>
                    </a:ext>
                  </a:extLst>
                </p14:cNvPr>
                <p14:cNvContentPartPr/>
                <p14:nvPr/>
              </p14:nvContentPartPr>
              <p14:xfrm>
                <a:off x="11453397" y="580035"/>
                <a:ext cx="251280" cy="170640"/>
              </p14:xfrm>
            </p:contentPart>
          </mc:Choice>
          <mc:Fallback xmlns="">
            <p:pic>
              <p:nvPicPr>
                <p:cNvPr id="3" name="Freihand 2">
                  <a:extLst>
                    <a:ext uri="{FF2B5EF4-FFF2-40B4-BE49-F238E27FC236}">
                      <a16:creationId xmlns:a16="http://schemas.microsoft.com/office/drawing/2014/main" id="{A886AC16-1A34-43A9-970A-8C80446405B8}"/>
                    </a:ext>
                  </a:extLst>
                </p:cNvPr>
                <p:cNvPicPr/>
                <p:nvPr/>
              </p:nvPicPr>
              <p:blipFill>
                <a:blip r:embed="rId8"/>
                <a:stretch>
                  <a:fillRect/>
                </a:stretch>
              </p:blipFill>
              <p:spPr>
                <a:xfrm>
                  <a:off x="11449077" y="575715"/>
                  <a:ext cx="259920" cy="1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81EC16A-12AD-4A71-91CE-AC9A99D5676C}"/>
                  </a:ext>
                </a:extLst>
              </p14:cNvPr>
              <p14:cNvContentPartPr/>
              <p14:nvPr/>
            </p14:nvContentPartPr>
            <p14:xfrm>
              <a:off x="8743317" y="1184475"/>
              <a:ext cx="2264760" cy="1839600"/>
            </p14:xfrm>
          </p:contentPart>
        </mc:Choice>
        <mc:Fallback xmlns="">
          <p:pic>
            <p:nvPicPr>
              <p:cNvPr id="6" name="Freihand 5">
                <a:extLst>
                  <a:ext uri="{FF2B5EF4-FFF2-40B4-BE49-F238E27FC236}">
                    <a16:creationId xmlns:a16="http://schemas.microsoft.com/office/drawing/2014/main" id="{081EC16A-12AD-4A71-91CE-AC9A99D5676C}"/>
                  </a:ext>
                </a:extLst>
              </p:cNvPr>
              <p:cNvPicPr/>
              <p:nvPr/>
            </p:nvPicPr>
            <p:blipFill>
              <a:blip r:embed="rId10"/>
              <a:stretch>
                <a:fillRect/>
              </a:stretch>
            </p:blipFill>
            <p:spPr>
              <a:xfrm>
                <a:off x="8738997" y="1180155"/>
                <a:ext cx="2273400" cy="1848240"/>
              </a:xfrm>
              <a:prstGeom prst="rect">
                <a:avLst/>
              </a:prstGeom>
            </p:spPr>
          </p:pic>
        </mc:Fallback>
      </mc:AlternateContent>
      <p:grpSp>
        <p:nvGrpSpPr>
          <p:cNvPr id="15" name="Gruppieren 14">
            <a:extLst>
              <a:ext uri="{FF2B5EF4-FFF2-40B4-BE49-F238E27FC236}">
                <a16:creationId xmlns:a16="http://schemas.microsoft.com/office/drawing/2014/main" id="{D74DAB34-7FB9-4832-83F4-CD875EF83E75}"/>
              </a:ext>
            </a:extLst>
          </p:cNvPr>
          <p:cNvGrpSpPr/>
          <p:nvPr/>
        </p:nvGrpSpPr>
        <p:grpSpPr>
          <a:xfrm>
            <a:off x="3234613" y="907032"/>
            <a:ext cx="376560" cy="412200"/>
            <a:chOff x="3234613" y="907032"/>
            <a:chExt cx="376560" cy="412200"/>
          </a:xfrm>
        </p:grpSpPr>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8DC18E58-5BB7-4483-9599-DFAD034FE8B9}"/>
                    </a:ext>
                  </a:extLst>
                </p14:cNvPr>
                <p14:cNvContentPartPr/>
                <p14:nvPr/>
              </p14:nvContentPartPr>
              <p14:xfrm>
                <a:off x="3295093" y="1015032"/>
                <a:ext cx="223560" cy="304200"/>
              </p14:xfrm>
            </p:contentPart>
          </mc:Choice>
          <mc:Fallback xmlns="">
            <p:pic>
              <p:nvPicPr>
                <p:cNvPr id="9" name="Freihand 8">
                  <a:extLst>
                    <a:ext uri="{FF2B5EF4-FFF2-40B4-BE49-F238E27FC236}">
                      <a16:creationId xmlns:a16="http://schemas.microsoft.com/office/drawing/2014/main" id="{8DC18E58-5BB7-4483-9599-DFAD034FE8B9}"/>
                    </a:ext>
                  </a:extLst>
                </p:cNvPr>
                <p:cNvPicPr/>
                <p:nvPr/>
              </p:nvPicPr>
              <p:blipFill>
                <a:blip r:embed="rId12"/>
                <a:stretch>
                  <a:fillRect/>
                </a:stretch>
              </p:blipFill>
              <p:spPr>
                <a:xfrm>
                  <a:off x="3290773" y="1010712"/>
                  <a:ext cx="23220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DF5606D9-69D2-4626-972E-621258861335}"/>
                    </a:ext>
                  </a:extLst>
                </p14:cNvPr>
                <p14:cNvContentPartPr/>
                <p14:nvPr/>
              </p14:nvContentPartPr>
              <p14:xfrm>
                <a:off x="3234613" y="907032"/>
                <a:ext cx="376560" cy="408960"/>
              </p14:xfrm>
            </p:contentPart>
          </mc:Choice>
          <mc:Fallback xmlns="">
            <p:pic>
              <p:nvPicPr>
                <p:cNvPr id="14" name="Freihand 13">
                  <a:extLst>
                    <a:ext uri="{FF2B5EF4-FFF2-40B4-BE49-F238E27FC236}">
                      <a16:creationId xmlns:a16="http://schemas.microsoft.com/office/drawing/2014/main" id="{DF5606D9-69D2-4626-972E-621258861335}"/>
                    </a:ext>
                  </a:extLst>
                </p:cNvPr>
                <p:cNvPicPr/>
                <p:nvPr/>
              </p:nvPicPr>
              <p:blipFill>
                <a:blip r:embed="rId14"/>
                <a:stretch>
                  <a:fillRect/>
                </a:stretch>
              </p:blipFill>
              <p:spPr>
                <a:xfrm>
                  <a:off x="3230293" y="902712"/>
                  <a:ext cx="385200" cy="417600"/>
                </a:xfrm>
                <a:prstGeom prst="rect">
                  <a:avLst/>
                </a:prstGeom>
              </p:spPr>
            </p:pic>
          </mc:Fallback>
        </mc:AlternateContent>
      </p:grpSp>
      <p:grpSp>
        <p:nvGrpSpPr>
          <p:cNvPr id="18" name="Gruppieren 17">
            <a:extLst>
              <a:ext uri="{FF2B5EF4-FFF2-40B4-BE49-F238E27FC236}">
                <a16:creationId xmlns:a16="http://schemas.microsoft.com/office/drawing/2014/main" id="{F6239633-A695-4B93-94EE-B152C5379F1D}"/>
              </a:ext>
            </a:extLst>
          </p:cNvPr>
          <p:cNvGrpSpPr/>
          <p:nvPr/>
        </p:nvGrpSpPr>
        <p:grpSpPr>
          <a:xfrm>
            <a:off x="2460973" y="1154712"/>
            <a:ext cx="253800" cy="352800"/>
            <a:chOff x="2460973" y="1154712"/>
            <a:chExt cx="253800" cy="352800"/>
          </a:xfrm>
        </p:grpSpPr>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971C5C43-B64B-4897-8EBD-7616D0FB5A5A}"/>
                    </a:ext>
                  </a:extLst>
                </p14:cNvPr>
                <p14:cNvContentPartPr/>
                <p14:nvPr/>
              </p14:nvContentPartPr>
              <p14:xfrm>
                <a:off x="2460973" y="1255872"/>
                <a:ext cx="214560" cy="239400"/>
              </p14:xfrm>
            </p:contentPart>
          </mc:Choice>
          <mc:Fallback xmlns="">
            <p:pic>
              <p:nvPicPr>
                <p:cNvPr id="16" name="Freihand 15">
                  <a:extLst>
                    <a:ext uri="{FF2B5EF4-FFF2-40B4-BE49-F238E27FC236}">
                      <a16:creationId xmlns:a16="http://schemas.microsoft.com/office/drawing/2014/main" id="{971C5C43-B64B-4897-8EBD-7616D0FB5A5A}"/>
                    </a:ext>
                  </a:extLst>
                </p:cNvPr>
                <p:cNvPicPr/>
                <p:nvPr/>
              </p:nvPicPr>
              <p:blipFill>
                <a:blip r:embed="rId16"/>
                <a:stretch>
                  <a:fillRect/>
                </a:stretch>
              </p:blipFill>
              <p:spPr>
                <a:xfrm>
                  <a:off x="2456653" y="1251552"/>
                  <a:ext cx="223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EACFF8B4-C8FA-4AE4-8FCE-743730CCF3B1}"/>
                    </a:ext>
                  </a:extLst>
                </p14:cNvPr>
                <p14:cNvContentPartPr/>
                <p14:nvPr/>
              </p14:nvContentPartPr>
              <p14:xfrm>
                <a:off x="2490133" y="1154712"/>
                <a:ext cx="224640" cy="352800"/>
              </p14:xfrm>
            </p:contentPart>
          </mc:Choice>
          <mc:Fallback xmlns="">
            <p:pic>
              <p:nvPicPr>
                <p:cNvPr id="17" name="Freihand 16">
                  <a:extLst>
                    <a:ext uri="{FF2B5EF4-FFF2-40B4-BE49-F238E27FC236}">
                      <a16:creationId xmlns:a16="http://schemas.microsoft.com/office/drawing/2014/main" id="{EACFF8B4-C8FA-4AE4-8FCE-743730CCF3B1}"/>
                    </a:ext>
                  </a:extLst>
                </p:cNvPr>
                <p:cNvPicPr/>
                <p:nvPr/>
              </p:nvPicPr>
              <p:blipFill>
                <a:blip r:embed="rId18"/>
                <a:stretch>
                  <a:fillRect/>
                </a:stretch>
              </p:blipFill>
              <p:spPr>
                <a:xfrm>
                  <a:off x="2485813" y="1150392"/>
                  <a:ext cx="233280" cy="361440"/>
                </a:xfrm>
                <a:prstGeom prst="rect">
                  <a:avLst/>
                </a:prstGeom>
              </p:spPr>
            </p:pic>
          </mc:Fallback>
        </mc:AlternateContent>
      </p:grpSp>
      <p:grpSp>
        <p:nvGrpSpPr>
          <p:cNvPr id="21" name="Gruppieren 20">
            <a:extLst>
              <a:ext uri="{FF2B5EF4-FFF2-40B4-BE49-F238E27FC236}">
                <a16:creationId xmlns:a16="http://schemas.microsoft.com/office/drawing/2014/main" id="{DF25637C-43C3-4B7A-863D-796B82EBDBC1}"/>
              </a:ext>
            </a:extLst>
          </p:cNvPr>
          <p:cNvGrpSpPr/>
          <p:nvPr/>
        </p:nvGrpSpPr>
        <p:grpSpPr>
          <a:xfrm>
            <a:off x="2431813" y="775272"/>
            <a:ext cx="252720" cy="224280"/>
            <a:chOff x="2431813" y="775272"/>
            <a:chExt cx="252720" cy="224280"/>
          </a:xfrm>
        </p:grpSpPr>
        <mc:AlternateContent xmlns:mc="http://schemas.openxmlformats.org/markup-compatibility/2006" xmlns:p14="http://schemas.microsoft.com/office/powerpoint/2010/main">
          <mc:Choice Requires="p14">
            <p:contentPart p14:bwMode="auto" r:id="rId19">
              <p14:nvContentPartPr>
                <p14:cNvPr id="19" name="Freihand 18">
                  <a:extLst>
                    <a:ext uri="{FF2B5EF4-FFF2-40B4-BE49-F238E27FC236}">
                      <a16:creationId xmlns:a16="http://schemas.microsoft.com/office/drawing/2014/main" id="{AC29E37C-344C-44F1-A90C-68450447943F}"/>
                    </a:ext>
                  </a:extLst>
                </p14:cNvPr>
                <p14:cNvContentPartPr/>
                <p14:nvPr/>
              </p14:nvContentPartPr>
              <p14:xfrm>
                <a:off x="2455573" y="808032"/>
                <a:ext cx="106200" cy="168840"/>
              </p14:xfrm>
            </p:contentPart>
          </mc:Choice>
          <mc:Fallback xmlns="">
            <p:pic>
              <p:nvPicPr>
                <p:cNvPr id="19" name="Freihand 18">
                  <a:extLst>
                    <a:ext uri="{FF2B5EF4-FFF2-40B4-BE49-F238E27FC236}">
                      <a16:creationId xmlns:a16="http://schemas.microsoft.com/office/drawing/2014/main" id="{AC29E37C-344C-44F1-A90C-68450447943F}"/>
                    </a:ext>
                  </a:extLst>
                </p:cNvPr>
                <p:cNvPicPr/>
                <p:nvPr/>
              </p:nvPicPr>
              <p:blipFill>
                <a:blip r:embed="rId20"/>
                <a:stretch>
                  <a:fillRect/>
                </a:stretch>
              </p:blipFill>
              <p:spPr>
                <a:xfrm>
                  <a:off x="2451253" y="803712"/>
                  <a:ext cx="1148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0" name="Freihand 19">
                  <a:extLst>
                    <a:ext uri="{FF2B5EF4-FFF2-40B4-BE49-F238E27FC236}">
                      <a16:creationId xmlns:a16="http://schemas.microsoft.com/office/drawing/2014/main" id="{8B79618F-9808-4845-853B-DF06BE387748}"/>
                    </a:ext>
                  </a:extLst>
                </p14:cNvPr>
                <p14:cNvContentPartPr/>
                <p14:nvPr/>
              </p14:nvContentPartPr>
              <p14:xfrm>
                <a:off x="2431813" y="775272"/>
                <a:ext cx="252720" cy="224280"/>
              </p14:xfrm>
            </p:contentPart>
          </mc:Choice>
          <mc:Fallback xmlns="">
            <p:pic>
              <p:nvPicPr>
                <p:cNvPr id="20" name="Freihand 19">
                  <a:extLst>
                    <a:ext uri="{FF2B5EF4-FFF2-40B4-BE49-F238E27FC236}">
                      <a16:creationId xmlns:a16="http://schemas.microsoft.com/office/drawing/2014/main" id="{8B79618F-9808-4845-853B-DF06BE387748}"/>
                    </a:ext>
                  </a:extLst>
                </p:cNvPr>
                <p:cNvPicPr/>
                <p:nvPr/>
              </p:nvPicPr>
              <p:blipFill>
                <a:blip r:embed="rId22"/>
                <a:stretch>
                  <a:fillRect/>
                </a:stretch>
              </p:blipFill>
              <p:spPr>
                <a:xfrm>
                  <a:off x="2427493" y="770952"/>
                  <a:ext cx="261360" cy="232920"/>
                </a:xfrm>
                <a:prstGeom prst="rect">
                  <a:avLst/>
                </a:prstGeom>
              </p:spPr>
            </p:pic>
          </mc:Fallback>
        </mc:AlternateContent>
      </p:grpSp>
      <p:grpSp>
        <p:nvGrpSpPr>
          <p:cNvPr id="24" name="Gruppieren 23">
            <a:extLst>
              <a:ext uri="{FF2B5EF4-FFF2-40B4-BE49-F238E27FC236}">
                <a16:creationId xmlns:a16="http://schemas.microsoft.com/office/drawing/2014/main" id="{5CC2D35B-5ACE-4AAC-AD38-BD3D2D28CB65}"/>
              </a:ext>
            </a:extLst>
          </p:cNvPr>
          <p:cNvGrpSpPr/>
          <p:nvPr/>
        </p:nvGrpSpPr>
        <p:grpSpPr>
          <a:xfrm>
            <a:off x="2495893" y="1796592"/>
            <a:ext cx="339120" cy="423000"/>
            <a:chOff x="2495893" y="1796592"/>
            <a:chExt cx="339120" cy="423000"/>
          </a:xfrm>
        </p:grpSpPr>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0C1E6D30-E99D-41BE-B7CB-1A44A835D6A8}"/>
                    </a:ext>
                  </a:extLst>
                </p14:cNvPr>
                <p14:cNvContentPartPr/>
                <p14:nvPr/>
              </p14:nvContentPartPr>
              <p14:xfrm>
                <a:off x="2570773" y="1868232"/>
                <a:ext cx="151560" cy="351360"/>
              </p14:xfrm>
            </p:contentPart>
          </mc:Choice>
          <mc:Fallback xmlns="">
            <p:pic>
              <p:nvPicPr>
                <p:cNvPr id="22" name="Freihand 21">
                  <a:extLst>
                    <a:ext uri="{FF2B5EF4-FFF2-40B4-BE49-F238E27FC236}">
                      <a16:creationId xmlns:a16="http://schemas.microsoft.com/office/drawing/2014/main" id="{0C1E6D30-E99D-41BE-B7CB-1A44A835D6A8}"/>
                    </a:ext>
                  </a:extLst>
                </p:cNvPr>
                <p:cNvPicPr/>
                <p:nvPr/>
              </p:nvPicPr>
              <p:blipFill>
                <a:blip r:embed="rId24"/>
                <a:stretch>
                  <a:fillRect/>
                </a:stretch>
              </p:blipFill>
              <p:spPr>
                <a:xfrm>
                  <a:off x="2566453" y="1863912"/>
                  <a:ext cx="1602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85841B7A-EBAB-480F-BBB0-6EFED0AF5E39}"/>
                    </a:ext>
                  </a:extLst>
                </p14:cNvPr>
                <p14:cNvContentPartPr/>
                <p14:nvPr/>
              </p14:nvContentPartPr>
              <p14:xfrm>
                <a:off x="2495893" y="1796592"/>
                <a:ext cx="339120" cy="355680"/>
              </p14:xfrm>
            </p:contentPart>
          </mc:Choice>
          <mc:Fallback xmlns="">
            <p:pic>
              <p:nvPicPr>
                <p:cNvPr id="23" name="Freihand 22">
                  <a:extLst>
                    <a:ext uri="{FF2B5EF4-FFF2-40B4-BE49-F238E27FC236}">
                      <a16:creationId xmlns:a16="http://schemas.microsoft.com/office/drawing/2014/main" id="{85841B7A-EBAB-480F-BBB0-6EFED0AF5E39}"/>
                    </a:ext>
                  </a:extLst>
                </p:cNvPr>
                <p:cNvPicPr/>
                <p:nvPr/>
              </p:nvPicPr>
              <p:blipFill>
                <a:blip r:embed="rId26"/>
                <a:stretch>
                  <a:fillRect/>
                </a:stretch>
              </p:blipFill>
              <p:spPr>
                <a:xfrm>
                  <a:off x="2491573" y="1792272"/>
                  <a:ext cx="347760" cy="364320"/>
                </a:xfrm>
                <a:prstGeom prst="rect">
                  <a:avLst/>
                </a:prstGeom>
              </p:spPr>
            </p:pic>
          </mc:Fallback>
        </mc:AlternateContent>
      </p:grpSp>
      <p:grpSp>
        <p:nvGrpSpPr>
          <p:cNvPr id="27" name="Gruppieren 26">
            <a:extLst>
              <a:ext uri="{FF2B5EF4-FFF2-40B4-BE49-F238E27FC236}">
                <a16:creationId xmlns:a16="http://schemas.microsoft.com/office/drawing/2014/main" id="{FAB43D9D-C57E-47C4-9686-55AA7B438999}"/>
              </a:ext>
            </a:extLst>
          </p:cNvPr>
          <p:cNvGrpSpPr/>
          <p:nvPr/>
        </p:nvGrpSpPr>
        <p:grpSpPr>
          <a:xfrm>
            <a:off x="2241013" y="1994952"/>
            <a:ext cx="362520" cy="499320"/>
            <a:chOff x="2241013" y="1994952"/>
            <a:chExt cx="362520" cy="499320"/>
          </a:xfrm>
        </p:grpSpPr>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037F96CE-ADDC-451B-BF6C-B185D45B7C0E}"/>
                    </a:ext>
                  </a:extLst>
                </p14:cNvPr>
                <p14:cNvContentPartPr/>
                <p14:nvPr/>
              </p14:nvContentPartPr>
              <p14:xfrm>
                <a:off x="2265493" y="2107632"/>
                <a:ext cx="156240" cy="386640"/>
              </p14:xfrm>
            </p:contentPart>
          </mc:Choice>
          <mc:Fallback xmlns="">
            <p:pic>
              <p:nvPicPr>
                <p:cNvPr id="25" name="Freihand 24">
                  <a:extLst>
                    <a:ext uri="{FF2B5EF4-FFF2-40B4-BE49-F238E27FC236}">
                      <a16:creationId xmlns:a16="http://schemas.microsoft.com/office/drawing/2014/main" id="{037F96CE-ADDC-451B-BF6C-B185D45B7C0E}"/>
                    </a:ext>
                  </a:extLst>
                </p:cNvPr>
                <p:cNvPicPr/>
                <p:nvPr/>
              </p:nvPicPr>
              <p:blipFill>
                <a:blip r:embed="rId28"/>
                <a:stretch>
                  <a:fillRect/>
                </a:stretch>
              </p:blipFill>
              <p:spPr>
                <a:xfrm>
                  <a:off x="2261173" y="2103312"/>
                  <a:ext cx="16488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929928FB-ED74-478D-AF1E-7E70CFA5F07D}"/>
                    </a:ext>
                  </a:extLst>
                </p14:cNvPr>
                <p14:cNvContentPartPr/>
                <p14:nvPr/>
              </p14:nvContentPartPr>
              <p14:xfrm>
                <a:off x="2241013" y="1994952"/>
                <a:ext cx="362520" cy="481680"/>
              </p14:xfrm>
            </p:contentPart>
          </mc:Choice>
          <mc:Fallback xmlns="">
            <p:pic>
              <p:nvPicPr>
                <p:cNvPr id="26" name="Freihand 25">
                  <a:extLst>
                    <a:ext uri="{FF2B5EF4-FFF2-40B4-BE49-F238E27FC236}">
                      <a16:creationId xmlns:a16="http://schemas.microsoft.com/office/drawing/2014/main" id="{929928FB-ED74-478D-AF1E-7E70CFA5F07D}"/>
                    </a:ext>
                  </a:extLst>
                </p:cNvPr>
                <p:cNvPicPr/>
                <p:nvPr/>
              </p:nvPicPr>
              <p:blipFill>
                <a:blip r:embed="rId30"/>
                <a:stretch>
                  <a:fillRect/>
                </a:stretch>
              </p:blipFill>
              <p:spPr>
                <a:xfrm>
                  <a:off x="2236693" y="1990632"/>
                  <a:ext cx="371160" cy="490320"/>
                </a:xfrm>
                <a:prstGeom prst="rect">
                  <a:avLst/>
                </a:prstGeom>
              </p:spPr>
            </p:pic>
          </mc:Fallback>
        </mc:AlternateContent>
      </p:grpSp>
      <p:grpSp>
        <p:nvGrpSpPr>
          <p:cNvPr id="30" name="Gruppieren 29">
            <a:extLst>
              <a:ext uri="{FF2B5EF4-FFF2-40B4-BE49-F238E27FC236}">
                <a16:creationId xmlns:a16="http://schemas.microsoft.com/office/drawing/2014/main" id="{22753B1F-B3D5-4E9F-ABBD-C6F093A493C5}"/>
              </a:ext>
            </a:extLst>
          </p:cNvPr>
          <p:cNvGrpSpPr/>
          <p:nvPr/>
        </p:nvGrpSpPr>
        <p:grpSpPr>
          <a:xfrm>
            <a:off x="4510453" y="1045632"/>
            <a:ext cx="462240" cy="365760"/>
            <a:chOff x="4510453" y="1045632"/>
            <a:chExt cx="462240" cy="365760"/>
          </a:xfrm>
        </p:grpSpPr>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7E8F0C48-5922-4C91-97DA-AB332CAD1CFD}"/>
                    </a:ext>
                  </a:extLst>
                </p14:cNvPr>
                <p14:cNvContentPartPr/>
                <p14:nvPr/>
              </p14:nvContentPartPr>
              <p14:xfrm>
                <a:off x="4601893" y="1145712"/>
                <a:ext cx="129600" cy="236160"/>
              </p14:xfrm>
            </p:contentPart>
          </mc:Choice>
          <mc:Fallback xmlns="">
            <p:pic>
              <p:nvPicPr>
                <p:cNvPr id="28" name="Freihand 27">
                  <a:extLst>
                    <a:ext uri="{FF2B5EF4-FFF2-40B4-BE49-F238E27FC236}">
                      <a16:creationId xmlns:a16="http://schemas.microsoft.com/office/drawing/2014/main" id="{7E8F0C48-5922-4C91-97DA-AB332CAD1CFD}"/>
                    </a:ext>
                  </a:extLst>
                </p:cNvPr>
                <p:cNvPicPr/>
                <p:nvPr/>
              </p:nvPicPr>
              <p:blipFill>
                <a:blip r:embed="rId32"/>
                <a:stretch>
                  <a:fillRect/>
                </a:stretch>
              </p:blipFill>
              <p:spPr>
                <a:xfrm>
                  <a:off x="4597573" y="1141392"/>
                  <a:ext cx="138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EB302538-F775-4576-BDDA-767BE936B2E7}"/>
                    </a:ext>
                  </a:extLst>
                </p14:cNvPr>
                <p14:cNvContentPartPr/>
                <p14:nvPr/>
              </p14:nvContentPartPr>
              <p14:xfrm>
                <a:off x="4510453" y="1045632"/>
                <a:ext cx="462240" cy="365760"/>
              </p14:xfrm>
            </p:contentPart>
          </mc:Choice>
          <mc:Fallback xmlns="">
            <p:pic>
              <p:nvPicPr>
                <p:cNvPr id="29" name="Freihand 28">
                  <a:extLst>
                    <a:ext uri="{FF2B5EF4-FFF2-40B4-BE49-F238E27FC236}">
                      <a16:creationId xmlns:a16="http://schemas.microsoft.com/office/drawing/2014/main" id="{EB302538-F775-4576-BDDA-767BE936B2E7}"/>
                    </a:ext>
                  </a:extLst>
                </p:cNvPr>
                <p:cNvPicPr/>
                <p:nvPr/>
              </p:nvPicPr>
              <p:blipFill>
                <a:blip r:embed="rId34"/>
                <a:stretch>
                  <a:fillRect/>
                </a:stretch>
              </p:blipFill>
              <p:spPr>
                <a:xfrm>
                  <a:off x="4506133" y="1041312"/>
                  <a:ext cx="470880" cy="37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
            <p14:nvContentPartPr>
              <p14:cNvPr id="61" name="Freihand 60">
                <a:extLst>
                  <a:ext uri="{FF2B5EF4-FFF2-40B4-BE49-F238E27FC236}">
                    <a16:creationId xmlns:a16="http://schemas.microsoft.com/office/drawing/2014/main" id="{B54DD0C2-4287-4DFF-91A0-E7DA867B8735}"/>
                  </a:ext>
                </a:extLst>
              </p14:cNvPr>
              <p14:cNvContentPartPr/>
              <p14:nvPr/>
            </p14:nvContentPartPr>
            <p14:xfrm>
              <a:off x="306013" y="2863632"/>
              <a:ext cx="1406880" cy="1145880"/>
            </p14:xfrm>
          </p:contentPart>
        </mc:Choice>
        <mc:Fallback xmlns="">
          <p:pic>
            <p:nvPicPr>
              <p:cNvPr id="61" name="Freihand 60">
                <a:extLst>
                  <a:ext uri="{FF2B5EF4-FFF2-40B4-BE49-F238E27FC236}">
                    <a16:creationId xmlns:a16="http://schemas.microsoft.com/office/drawing/2014/main" id="{B54DD0C2-4287-4DFF-91A0-E7DA867B8735}"/>
                  </a:ext>
                </a:extLst>
              </p:cNvPr>
              <p:cNvPicPr/>
              <p:nvPr/>
            </p:nvPicPr>
            <p:blipFill>
              <a:blip r:embed="rId36"/>
              <a:stretch>
                <a:fillRect/>
              </a:stretch>
            </p:blipFill>
            <p:spPr>
              <a:xfrm>
                <a:off x="301693" y="2859312"/>
                <a:ext cx="1415520" cy="1154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2" name="Freihand 91">
                <a:extLst>
                  <a:ext uri="{FF2B5EF4-FFF2-40B4-BE49-F238E27FC236}">
                    <a16:creationId xmlns:a16="http://schemas.microsoft.com/office/drawing/2014/main" id="{170F31DA-4DC7-4815-9B5E-A255B7FDA39B}"/>
                  </a:ext>
                </a:extLst>
              </p14:cNvPr>
              <p14:cNvContentPartPr/>
              <p14:nvPr/>
            </p14:nvContentPartPr>
            <p14:xfrm>
              <a:off x="2228053" y="2840592"/>
              <a:ext cx="180720" cy="340920"/>
            </p14:xfrm>
          </p:contentPart>
        </mc:Choice>
        <mc:Fallback xmlns="">
          <p:pic>
            <p:nvPicPr>
              <p:cNvPr id="92" name="Freihand 91">
                <a:extLst>
                  <a:ext uri="{FF2B5EF4-FFF2-40B4-BE49-F238E27FC236}">
                    <a16:creationId xmlns:a16="http://schemas.microsoft.com/office/drawing/2014/main" id="{170F31DA-4DC7-4815-9B5E-A255B7FDA39B}"/>
                  </a:ext>
                </a:extLst>
              </p:cNvPr>
              <p:cNvPicPr/>
              <p:nvPr/>
            </p:nvPicPr>
            <p:blipFill>
              <a:blip r:embed="rId38"/>
              <a:stretch>
                <a:fillRect/>
              </a:stretch>
            </p:blipFill>
            <p:spPr>
              <a:xfrm>
                <a:off x="2223733" y="2836272"/>
                <a:ext cx="1893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0" name="Freihand 199">
                <a:extLst>
                  <a:ext uri="{FF2B5EF4-FFF2-40B4-BE49-F238E27FC236}">
                    <a16:creationId xmlns:a16="http://schemas.microsoft.com/office/drawing/2014/main" id="{E642163E-680F-44CE-9B82-692DBE9904C9}"/>
                  </a:ext>
                </a:extLst>
              </p14:cNvPr>
              <p14:cNvContentPartPr/>
              <p14:nvPr/>
            </p14:nvContentPartPr>
            <p14:xfrm>
              <a:off x="3014653" y="4724832"/>
              <a:ext cx="275760" cy="267480"/>
            </p14:xfrm>
          </p:contentPart>
        </mc:Choice>
        <mc:Fallback xmlns="">
          <p:pic>
            <p:nvPicPr>
              <p:cNvPr id="200" name="Freihand 199">
                <a:extLst>
                  <a:ext uri="{FF2B5EF4-FFF2-40B4-BE49-F238E27FC236}">
                    <a16:creationId xmlns:a16="http://schemas.microsoft.com/office/drawing/2014/main" id="{E642163E-680F-44CE-9B82-692DBE9904C9}"/>
                  </a:ext>
                </a:extLst>
              </p:cNvPr>
              <p:cNvPicPr/>
              <p:nvPr/>
            </p:nvPicPr>
            <p:blipFill>
              <a:blip r:embed="rId40"/>
              <a:stretch>
                <a:fillRect/>
              </a:stretch>
            </p:blipFill>
            <p:spPr>
              <a:xfrm>
                <a:off x="3010333" y="4720512"/>
                <a:ext cx="284400" cy="276120"/>
              </a:xfrm>
              <a:prstGeom prst="rect">
                <a:avLst/>
              </a:prstGeom>
            </p:spPr>
          </p:pic>
        </mc:Fallback>
      </mc:AlternateContent>
      <p:grpSp>
        <p:nvGrpSpPr>
          <p:cNvPr id="203" name="Gruppieren 202">
            <a:extLst>
              <a:ext uri="{FF2B5EF4-FFF2-40B4-BE49-F238E27FC236}">
                <a16:creationId xmlns:a16="http://schemas.microsoft.com/office/drawing/2014/main" id="{D86C2FCD-9E97-4435-A742-C51E60A2D470}"/>
              </a:ext>
            </a:extLst>
          </p:cNvPr>
          <p:cNvGrpSpPr/>
          <p:nvPr/>
        </p:nvGrpSpPr>
        <p:grpSpPr>
          <a:xfrm>
            <a:off x="189013" y="2278632"/>
            <a:ext cx="4434840" cy="3855240"/>
            <a:chOff x="189013" y="2278632"/>
            <a:chExt cx="4434840" cy="3855240"/>
          </a:xfrm>
        </p:grpSpPr>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F8BF3CB7-9E60-40A3-97EE-6C87A30F3679}"/>
                    </a:ext>
                  </a:extLst>
                </p14:cNvPr>
                <p14:cNvContentPartPr/>
                <p14:nvPr/>
              </p14:nvContentPartPr>
              <p14:xfrm>
                <a:off x="399973" y="2715672"/>
                <a:ext cx="69120" cy="1243440"/>
              </p14:xfrm>
            </p:contentPart>
          </mc:Choice>
          <mc:Fallback xmlns="">
            <p:pic>
              <p:nvPicPr>
                <p:cNvPr id="31" name="Freihand 30">
                  <a:extLst>
                    <a:ext uri="{FF2B5EF4-FFF2-40B4-BE49-F238E27FC236}">
                      <a16:creationId xmlns:a16="http://schemas.microsoft.com/office/drawing/2014/main" id="{F8BF3CB7-9E60-40A3-97EE-6C87A30F3679}"/>
                    </a:ext>
                  </a:extLst>
                </p:cNvPr>
                <p:cNvPicPr/>
                <p:nvPr/>
              </p:nvPicPr>
              <p:blipFill>
                <a:blip r:embed="rId42"/>
                <a:stretch>
                  <a:fillRect/>
                </a:stretch>
              </p:blipFill>
              <p:spPr>
                <a:xfrm>
                  <a:off x="395653" y="2711352"/>
                  <a:ext cx="77760" cy="1252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EB1A43A7-5B0B-4BCC-9618-CB3DD0BAC18A}"/>
                    </a:ext>
                  </a:extLst>
                </p14:cNvPr>
                <p14:cNvContentPartPr/>
                <p14:nvPr/>
              </p14:nvContentPartPr>
              <p14:xfrm>
                <a:off x="309613" y="3902952"/>
                <a:ext cx="1851120" cy="37800"/>
              </p14:xfrm>
            </p:contentPart>
          </mc:Choice>
          <mc:Fallback xmlns="">
            <p:pic>
              <p:nvPicPr>
                <p:cNvPr id="32" name="Freihand 31">
                  <a:extLst>
                    <a:ext uri="{FF2B5EF4-FFF2-40B4-BE49-F238E27FC236}">
                      <a16:creationId xmlns:a16="http://schemas.microsoft.com/office/drawing/2014/main" id="{EB1A43A7-5B0B-4BCC-9618-CB3DD0BAC18A}"/>
                    </a:ext>
                  </a:extLst>
                </p:cNvPr>
                <p:cNvPicPr/>
                <p:nvPr/>
              </p:nvPicPr>
              <p:blipFill>
                <a:blip r:embed="rId44"/>
                <a:stretch>
                  <a:fillRect/>
                </a:stretch>
              </p:blipFill>
              <p:spPr>
                <a:xfrm>
                  <a:off x="305293" y="3898632"/>
                  <a:ext cx="1859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803A1A3D-89BA-483F-B0AD-C5577D5D78BD}"/>
                    </a:ext>
                  </a:extLst>
                </p14:cNvPr>
                <p14:cNvContentPartPr/>
                <p14:nvPr/>
              </p14:nvContentPartPr>
              <p14:xfrm>
                <a:off x="2111773" y="3839232"/>
                <a:ext cx="110520" cy="165600"/>
              </p14:xfrm>
            </p:contentPart>
          </mc:Choice>
          <mc:Fallback xmlns="">
            <p:pic>
              <p:nvPicPr>
                <p:cNvPr id="33" name="Freihand 32">
                  <a:extLst>
                    <a:ext uri="{FF2B5EF4-FFF2-40B4-BE49-F238E27FC236}">
                      <a16:creationId xmlns:a16="http://schemas.microsoft.com/office/drawing/2014/main" id="{803A1A3D-89BA-483F-B0AD-C5577D5D78BD}"/>
                    </a:ext>
                  </a:extLst>
                </p:cNvPr>
                <p:cNvPicPr/>
                <p:nvPr/>
              </p:nvPicPr>
              <p:blipFill>
                <a:blip r:embed="rId46"/>
                <a:stretch>
                  <a:fillRect/>
                </a:stretch>
              </p:blipFill>
              <p:spPr>
                <a:xfrm>
                  <a:off x="2107453" y="3834912"/>
                  <a:ext cx="1191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Freihand 34">
                  <a:extLst>
                    <a:ext uri="{FF2B5EF4-FFF2-40B4-BE49-F238E27FC236}">
                      <a16:creationId xmlns:a16="http://schemas.microsoft.com/office/drawing/2014/main" id="{D5385FB4-4744-412A-AE88-3D84BC78D4D6}"/>
                    </a:ext>
                  </a:extLst>
                </p14:cNvPr>
                <p14:cNvContentPartPr/>
                <p14:nvPr/>
              </p14:nvContentPartPr>
              <p14:xfrm>
                <a:off x="348853" y="2587152"/>
                <a:ext cx="147600" cy="119160"/>
              </p14:xfrm>
            </p:contentPart>
          </mc:Choice>
          <mc:Fallback xmlns="">
            <p:pic>
              <p:nvPicPr>
                <p:cNvPr id="35" name="Freihand 34">
                  <a:extLst>
                    <a:ext uri="{FF2B5EF4-FFF2-40B4-BE49-F238E27FC236}">
                      <a16:creationId xmlns:a16="http://schemas.microsoft.com/office/drawing/2014/main" id="{D5385FB4-4744-412A-AE88-3D84BC78D4D6}"/>
                    </a:ext>
                  </a:extLst>
                </p:cNvPr>
                <p:cNvPicPr/>
                <p:nvPr/>
              </p:nvPicPr>
              <p:blipFill>
                <a:blip r:embed="rId48"/>
                <a:stretch>
                  <a:fillRect/>
                </a:stretch>
              </p:blipFill>
              <p:spPr>
                <a:xfrm>
                  <a:off x="344533" y="2582832"/>
                  <a:ext cx="1562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78DBA32C-D2B9-4789-BEE0-69A6EF988117}"/>
                    </a:ext>
                  </a:extLst>
                </p14:cNvPr>
                <p14:cNvContentPartPr/>
                <p14:nvPr/>
              </p14:nvContentPartPr>
              <p14:xfrm>
                <a:off x="189013" y="2495352"/>
                <a:ext cx="87840" cy="165240"/>
              </p14:xfrm>
            </p:contentPart>
          </mc:Choice>
          <mc:Fallback xmlns="">
            <p:pic>
              <p:nvPicPr>
                <p:cNvPr id="37" name="Freihand 36">
                  <a:extLst>
                    <a:ext uri="{FF2B5EF4-FFF2-40B4-BE49-F238E27FC236}">
                      <a16:creationId xmlns:a16="http://schemas.microsoft.com/office/drawing/2014/main" id="{78DBA32C-D2B9-4789-BEE0-69A6EF988117}"/>
                    </a:ext>
                  </a:extLst>
                </p:cNvPr>
                <p:cNvPicPr/>
                <p:nvPr/>
              </p:nvPicPr>
              <p:blipFill>
                <a:blip r:embed="rId50"/>
                <a:stretch>
                  <a:fillRect/>
                </a:stretch>
              </p:blipFill>
              <p:spPr>
                <a:xfrm>
                  <a:off x="184693" y="2491032"/>
                  <a:ext cx="96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424210E0-6235-45A0-AEB3-D8ACA82F2E5C}"/>
                    </a:ext>
                  </a:extLst>
                </p14:cNvPr>
                <p14:cNvContentPartPr/>
                <p14:nvPr/>
              </p14:nvContentPartPr>
              <p14:xfrm>
                <a:off x="346333" y="2374392"/>
                <a:ext cx="9000" cy="119880"/>
              </p14:xfrm>
            </p:contentPart>
          </mc:Choice>
          <mc:Fallback xmlns="">
            <p:pic>
              <p:nvPicPr>
                <p:cNvPr id="38" name="Freihand 37">
                  <a:extLst>
                    <a:ext uri="{FF2B5EF4-FFF2-40B4-BE49-F238E27FC236}">
                      <a16:creationId xmlns:a16="http://schemas.microsoft.com/office/drawing/2014/main" id="{424210E0-6235-45A0-AEB3-D8ACA82F2E5C}"/>
                    </a:ext>
                  </a:extLst>
                </p:cNvPr>
                <p:cNvPicPr/>
                <p:nvPr/>
              </p:nvPicPr>
              <p:blipFill>
                <a:blip r:embed="rId52"/>
                <a:stretch>
                  <a:fillRect/>
                </a:stretch>
              </p:blipFill>
              <p:spPr>
                <a:xfrm>
                  <a:off x="342013" y="2370072"/>
                  <a:ext cx="176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956658E0-AEC1-4408-845A-BE7BF6D568BF}"/>
                    </a:ext>
                  </a:extLst>
                </p14:cNvPr>
                <p14:cNvContentPartPr/>
                <p14:nvPr/>
              </p14:nvContentPartPr>
              <p14:xfrm>
                <a:off x="290173" y="2384832"/>
                <a:ext cx="121680" cy="98280"/>
              </p14:xfrm>
            </p:contentPart>
          </mc:Choice>
          <mc:Fallback xmlns="">
            <p:pic>
              <p:nvPicPr>
                <p:cNvPr id="39" name="Freihand 38">
                  <a:extLst>
                    <a:ext uri="{FF2B5EF4-FFF2-40B4-BE49-F238E27FC236}">
                      <a16:creationId xmlns:a16="http://schemas.microsoft.com/office/drawing/2014/main" id="{956658E0-AEC1-4408-845A-BE7BF6D568BF}"/>
                    </a:ext>
                  </a:extLst>
                </p:cNvPr>
                <p:cNvPicPr/>
                <p:nvPr/>
              </p:nvPicPr>
              <p:blipFill>
                <a:blip r:embed="rId54"/>
                <a:stretch>
                  <a:fillRect/>
                </a:stretch>
              </p:blipFill>
              <p:spPr>
                <a:xfrm>
                  <a:off x="285853" y="2380512"/>
                  <a:ext cx="130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790F6E6B-CC72-47D3-B781-99FC4E740137}"/>
                    </a:ext>
                  </a:extLst>
                </p14:cNvPr>
                <p14:cNvContentPartPr/>
                <p14:nvPr/>
              </p14:nvContentPartPr>
              <p14:xfrm>
                <a:off x="871933" y="2282592"/>
                <a:ext cx="110160" cy="109800"/>
              </p14:xfrm>
            </p:contentPart>
          </mc:Choice>
          <mc:Fallback xmlns="">
            <p:pic>
              <p:nvPicPr>
                <p:cNvPr id="44" name="Freihand 43">
                  <a:extLst>
                    <a:ext uri="{FF2B5EF4-FFF2-40B4-BE49-F238E27FC236}">
                      <a16:creationId xmlns:a16="http://schemas.microsoft.com/office/drawing/2014/main" id="{790F6E6B-CC72-47D3-B781-99FC4E740137}"/>
                    </a:ext>
                  </a:extLst>
                </p:cNvPr>
                <p:cNvPicPr/>
                <p:nvPr/>
              </p:nvPicPr>
              <p:blipFill>
                <a:blip r:embed="rId56"/>
                <a:stretch>
                  <a:fillRect/>
                </a:stretch>
              </p:blipFill>
              <p:spPr>
                <a:xfrm>
                  <a:off x="867613" y="2278272"/>
                  <a:ext cx="1188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5126339F-4D8B-4970-B9A3-4065EB740EB3}"/>
                    </a:ext>
                  </a:extLst>
                </p14:cNvPr>
                <p14:cNvContentPartPr/>
                <p14:nvPr/>
              </p14:nvContentPartPr>
              <p14:xfrm>
                <a:off x="953293" y="2338392"/>
                <a:ext cx="62640" cy="56520"/>
              </p14:xfrm>
            </p:contentPart>
          </mc:Choice>
          <mc:Fallback xmlns="">
            <p:pic>
              <p:nvPicPr>
                <p:cNvPr id="45" name="Freihand 44">
                  <a:extLst>
                    <a:ext uri="{FF2B5EF4-FFF2-40B4-BE49-F238E27FC236}">
                      <a16:creationId xmlns:a16="http://schemas.microsoft.com/office/drawing/2014/main" id="{5126339F-4D8B-4970-B9A3-4065EB740EB3}"/>
                    </a:ext>
                  </a:extLst>
                </p:cNvPr>
                <p:cNvPicPr/>
                <p:nvPr/>
              </p:nvPicPr>
              <p:blipFill>
                <a:blip r:embed="rId58"/>
                <a:stretch>
                  <a:fillRect/>
                </a:stretch>
              </p:blipFill>
              <p:spPr>
                <a:xfrm>
                  <a:off x="948973" y="2334072"/>
                  <a:ext cx="7128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518E49BD-5596-45B6-9FC2-060110974C8D}"/>
                    </a:ext>
                  </a:extLst>
                </p14:cNvPr>
                <p14:cNvContentPartPr/>
                <p14:nvPr/>
              </p14:nvContentPartPr>
              <p14:xfrm>
                <a:off x="1046173" y="2304192"/>
                <a:ext cx="77040" cy="84960"/>
              </p14:xfrm>
            </p:contentPart>
          </mc:Choice>
          <mc:Fallback xmlns="">
            <p:pic>
              <p:nvPicPr>
                <p:cNvPr id="46" name="Freihand 45">
                  <a:extLst>
                    <a:ext uri="{FF2B5EF4-FFF2-40B4-BE49-F238E27FC236}">
                      <a16:creationId xmlns:a16="http://schemas.microsoft.com/office/drawing/2014/main" id="{518E49BD-5596-45B6-9FC2-060110974C8D}"/>
                    </a:ext>
                  </a:extLst>
                </p:cNvPr>
                <p:cNvPicPr/>
                <p:nvPr/>
              </p:nvPicPr>
              <p:blipFill>
                <a:blip r:embed="rId60"/>
                <a:stretch>
                  <a:fillRect/>
                </a:stretch>
              </p:blipFill>
              <p:spPr>
                <a:xfrm>
                  <a:off x="1041853" y="2299872"/>
                  <a:ext cx="856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934684BC-E9B7-4D26-97CD-742F90EF2AD9}"/>
                    </a:ext>
                  </a:extLst>
                </p14:cNvPr>
                <p14:cNvContentPartPr/>
                <p14:nvPr/>
              </p14:nvContentPartPr>
              <p14:xfrm>
                <a:off x="1159933" y="2303832"/>
                <a:ext cx="85680" cy="208800"/>
              </p14:xfrm>
            </p:contentPart>
          </mc:Choice>
          <mc:Fallback xmlns="">
            <p:pic>
              <p:nvPicPr>
                <p:cNvPr id="47" name="Freihand 46">
                  <a:extLst>
                    <a:ext uri="{FF2B5EF4-FFF2-40B4-BE49-F238E27FC236}">
                      <a16:creationId xmlns:a16="http://schemas.microsoft.com/office/drawing/2014/main" id="{934684BC-E9B7-4D26-97CD-742F90EF2AD9}"/>
                    </a:ext>
                  </a:extLst>
                </p:cNvPr>
                <p:cNvPicPr/>
                <p:nvPr/>
              </p:nvPicPr>
              <p:blipFill>
                <a:blip r:embed="rId62"/>
                <a:stretch>
                  <a:fillRect/>
                </a:stretch>
              </p:blipFill>
              <p:spPr>
                <a:xfrm>
                  <a:off x="1155613" y="2299512"/>
                  <a:ext cx="943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80DDA728-D9A4-4F3F-841C-17BA45F83370}"/>
                    </a:ext>
                  </a:extLst>
                </p14:cNvPr>
                <p14:cNvContentPartPr/>
                <p14:nvPr/>
              </p14:nvContentPartPr>
              <p14:xfrm>
                <a:off x="1299613" y="2302752"/>
                <a:ext cx="170640" cy="51480"/>
              </p14:xfrm>
            </p:contentPart>
          </mc:Choice>
          <mc:Fallback xmlns="">
            <p:pic>
              <p:nvPicPr>
                <p:cNvPr id="48" name="Freihand 47">
                  <a:extLst>
                    <a:ext uri="{FF2B5EF4-FFF2-40B4-BE49-F238E27FC236}">
                      <a16:creationId xmlns:a16="http://schemas.microsoft.com/office/drawing/2014/main" id="{80DDA728-D9A4-4F3F-841C-17BA45F83370}"/>
                    </a:ext>
                  </a:extLst>
                </p:cNvPr>
                <p:cNvPicPr/>
                <p:nvPr/>
              </p:nvPicPr>
              <p:blipFill>
                <a:blip r:embed="rId64"/>
                <a:stretch>
                  <a:fillRect/>
                </a:stretch>
              </p:blipFill>
              <p:spPr>
                <a:xfrm>
                  <a:off x="1295293" y="2298432"/>
                  <a:ext cx="179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 name="Freihand 48">
                  <a:extLst>
                    <a:ext uri="{FF2B5EF4-FFF2-40B4-BE49-F238E27FC236}">
                      <a16:creationId xmlns:a16="http://schemas.microsoft.com/office/drawing/2014/main" id="{B06E9A80-DD8E-4097-A6ED-D79CE36C80E3}"/>
                    </a:ext>
                  </a:extLst>
                </p14:cNvPr>
                <p14:cNvContentPartPr/>
                <p14:nvPr/>
              </p14:nvContentPartPr>
              <p14:xfrm>
                <a:off x="1536133" y="2278632"/>
                <a:ext cx="74160" cy="71280"/>
              </p14:xfrm>
            </p:contentPart>
          </mc:Choice>
          <mc:Fallback xmlns="">
            <p:pic>
              <p:nvPicPr>
                <p:cNvPr id="49" name="Freihand 48">
                  <a:extLst>
                    <a:ext uri="{FF2B5EF4-FFF2-40B4-BE49-F238E27FC236}">
                      <a16:creationId xmlns:a16="http://schemas.microsoft.com/office/drawing/2014/main" id="{B06E9A80-DD8E-4097-A6ED-D79CE36C80E3}"/>
                    </a:ext>
                  </a:extLst>
                </p:cNvPr>
                <p:cNvPicPr/>
                <p:nvPr/>
              </p:nvPicPr>
              <p:blipFill>
                <a:blip r:embed="rId66"/>
                <a:stretch>
                  <a:fillRect/>
                </a:stretch>
              </p:blipFill>
              <p:spPr>
                <a:xfrm>
                  <a:off x="1531813" y="2274312"/>
                  <a:ext cx="82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0" name="Freihand 49">
                  <a:extLst>
                    <a:ext uri="{FF2B5EF4-FFF2-40B4-BE49-F238E27FC236}">
                      <a16:creationId xmlns:a16="http://schemas.microsoft.com/office/drawing/2014/main" id="{FBA8D22F-F014-4ECF-89CC-0759B6759ADE}"/>
                    </a:ext>
                  </a:extLst>
                </p14:cNvPr>
                <p14:cNvContentPartPr/>
                <p14:nvPr/>
              </p14:nvContentPartPr>
              <p14:xfrm>
                <a:off x="1747093" y="2344512"/>
                <a:ext cx="18000" cy="6120"/>
              </p14:xfrm>
            </p:contentPart>
          </mc:Choice>
          <mc:Fallback xmlns="">
            <p:pic>
              <p:nvPicPr>
                <p:cNvPr id="50" name="Freihand 49">
                  <a:extLst>
                    <a:ext uri="{FF2B5EF4-FFF2-40B4-BE49-F238E27FC236}">
                      <a16:creationId xmlns:a16="http://schemas.microsoft.com/office/drawing/2014/main" id="{FBA8D22F-F014-4ECF-89CC-0759B6759ADE}"/>
                    </a:ext>
                  </a:extLst>
                </p:cNvPr>
                <p:cNvPicPr/>
                <p:nvPr/>
              </p:nvPicPr>
              <p:blipFill>
                <a:blip r:embed="rId68"/>
                <a:stretch>
                  <a:fillRect/>
                </a:stretch>
              </p:blipFill>
              <p:spPr>
                <a:xfrm>
                  <a:off x="1742773" y="2340192"/>
                  <a:ext cx="266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52B17B52-E9B6-430A-BB0D-9BAF4BD7E88E}"/>
                    </a:ext>
                  </a:extLst>
                </p14:cNvPr>
                <p14:cNvContentPartPr/>
                <p14:nvPr/>
              </p14:nvContentPartPr>
              <p14:xfrm>
                <a:off x="1475293" y="2429472"/>
                <a:ext cx="136440" cy="144360"/>
              </p14:xfrm>
            </p:contentPart>
          </mc:Choice>
          <mc:Fallback xmlns="">
            <p:pic>
              <p:nvPicPr>
                <p:cNvPr id="51" name="Freihand 50">
                  <a:extLst>
                    <a:ext uri="{FF2B5EF4-FFF2-40B4-BE49-F238E27FC236}">
                      <a16:creationId xmlns:a16="http://schemas.microsoft.com/office/drawing/2014/main" id="{52B17B52-E9B6-430A-BB0D-9BAF4BD7E88E}"/>
                    </a:ext>
                  </a:extLst>
                </p:cNvPr>
                <p:cNvPicPr/>
                <p:nvPr/>
              </p:nvPicPr>
              <p:blipFill>
                <a:blip r:embed="rId70"/>
                <a:stretch>
                  <a:fillRect/>
                </a:stretch>
              </p:blipFill>
              <p:spPr>
                <a:xfrm>
                  <a:off x="1470973" y="2425152"/>
                  <a:ext cx="145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50EFC926-498B-48F1-BE0A-B858F2B6436C}"/>
                    </a:ext>
                  </a:extLst>
                </p14:cNvPr>
                <p14:cNvContentPartPr/>
                <p14:nvPr/>
              </p14:nvContentPartPr>
              <p14:xfrm>
                <a:off x="1643053" y="2489232"/>
                <a:ext cx="87840" cy="39960"/>
              </p14:xfrm>
            </p:contentPart>
          </mc:Choice>
          <mc:Fallback xmlns="">
            <p:pic>
              <p:nvPicPr>
                <p:cNvPr id="52" name="Freihand 51">
                  <a:extLst>
                    <a:ext uri="{FF2B5EF4-FFF2-40B4-BE49-F238E27FC236}">
                      <a16:creationId xmlns:a16="http://schemas.microsoft.com/office/drawing/2014/main" id="{50EFC926-498B-48F1-BE0A-B858F2B6436C}"/>
                    </a:ext>
                  </a:extLst>
                </p:cNvPr>
                <p:cNvPicPr/>
                <p:nvPr/>
              </p:nvPicPr>
              <p:blipFill>
                <a:blip r:embed="rId72"/>
                <a:stretch>
                  <a:fillRect/>
                </a:stretch>
              </p:blipFill>
              <p:spPr>
                <a:xfrm>
                  <a:off x="1638733" y="2484912"/>
                  <a:ext cx="964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Freihand 52">
                  <a:extLst>
                    <a:ext uri="{FF2B5EF4-FFF2-40B4-BE49-F238E27FC236}">
                      <a16:creationId xmlns:a16="http://schemas.microsoft.com/office/drawing/2014/main" id="{61BF490A-D2CB-4B15-8B28-8B941D533FDF}"/>
                    </a:ext>
                  </a:extLst>
                </p14:cNvPr>
                <p14:cNvContentPartPr/>
                <p14:nvPr/>
              </p14:nvContentPartPr>
              <p14:xfrm>
                <a:off x="1730173" y="2421192"/>
                <a:ext cx="271440" cy="115200"/>
              </p14:xfrm>
            </p:contentPart>
          </mc:Choice>
          <mc:Fallback xmlns="">
            <p:pic>
              <p:nvPicPr>
                <p:cNvPr id="53" name="Freihand 52">
                  <a:extLst>
                    <a:ext uri="{FF2B5EF4-FFF2-40B4-BE49-F238E27FC236}">
                      <a16:creationId xmlns:a16="http://schemas.microsoft.com/office/drawing/2014/main" id="{61BF490A-D2CB-4B15-8B28-8B941D533FDF}"/>
                    </a:ext>
                  </a:extLst>
                </p:cNvPr>
                <p:cNvPicPr/>
                <p:nvPr/>
              </p:nvPicPr>
              <p:blipFill>
                <a:blip r:embed="rId74"/>
                <a:stretch>
                  <a:fillRect/>
                </a:stretch>
              </p:blipFill>
              <p:spPr>
                <a:xfrm>
                  <a:off x="1725853" y="2416872"/>
                  <a:ext cx="2800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4" name="Freihand 53">
                  <a:extLst>
                    <a:ext uri="{FF2B5EF4-FFF2-40B4-BE49-F238E27FC236}">
                      <a16:creationId xmlns:a16="http://schemas.microsoft.com/office/drawing/2014/main" id="{39D7CFD8-8811-47A2-8914-95F74E553223}"/>
                    </a:ext>
                  </a:extLst>
                </p14:cNvPr>
                <p14:cNvContentPartPr/>
                <p14:nvPr/>
              </p14:nvContentPartPr>
              <p14:xfrm>
                <a:off x="2021773" y="2478072"/>
                <a:ext cx="76320" cy="46080"/>
              </p14:xfrm>
            </p:contentPart>
          </mc:Choice>
          <mc:Fallback xmlns="">
            <p:pic>
              <p:nvPicPr>
                <p:cNvPr id="54" name="Freihand 53">
                  <a:extLst>
                    <a:ext uri="{FF2B5EF4-FFF2-40B4-BE49-F238E27FC236}">
                      <a16:creationId xmlns:a16="http://schemas.microsoft.com/office/drawing/2014/main" id="{39D7CFD8-8811-47A2-8914-95F74E553223}"/>
                    </a:ext>
                  </a:extLst>
                </p:cNvPr>
                <p:cNvPicPr/>
                <p:nvPr/>
              </p:nvPicPr>
              <p:blipFill>
                <a:blip r:embed="rId76"/>
                <a:stretch>
                  <a:fillRect/>
                </a:stretch>
              </p:blipFill>
              <p:spPr>
                <a:xfrm>
                  <a:off x="2017453" y="2473752"/>
                  <a:ext cx="849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5" name="Freihand 54">
                  <a:extLst>
                    <a:ext uri="{FF2B5EF4-FFF2-40B4-BE49-F238E27FC236}">
                      <a16:creationId xmlns:a16="http://schemas.microsoft.com/office/drawing/2014/main" id="{E4B3F815-B4AF-4F2F-AE04-436C61210259}"/>
                    </a:ext>
                  </a:extLst>
                </p14:cNvPr>
                <p14:cNvContentPartPr/>
                <p14:nvPr/>
              </p14:nvContentPartPr>
              <p14:xfrm>
                <a:off x="2139133" y="2389872"/>
                <a:ext cx="85680" cy="142200"/>
              </p14:xfrm>
            </p:contentPart>
          </mc:Choice>
          <mc:Fallback xmlns="">
            <p:pic>
              <p:nvPicPr>
                <p:cNvPr id="55" name="Freihand 54">
                  <a:extLst>
                    <a:ext uri="{FF2B5EF4-FFF2-40B4-BE49-F238E27FC236}">
                      <a16:creationId xmlns:a16="http://schemas.microsoft.com/office/drawing/2014/main" id="{E4B3F815-B4AF-4F2F-AE04-436C61210259}"/>
                    </a:ext>
                  </a:extLst>
                </p:cNvPr>
                <p:cNvPicPr/>
                <p:nvPr/>
              </p:nvPicPr>
              <p:blipFill>
                <a:blip r:embed="rId78"/>
                <a:stretch>
                  <a:fillRect/>
                </a:stretch>
              </p:blipFill>
              <p:spPr>
                <a:xfrm>
                  <a:off x="2134813" y="2385552"/>
                  <a:ext cx="943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6" name="Freihand 55">
                  <a:extLst>
                    <a:ext uri="{FF2B5EF4-FFF2-40B4-BE49-F238E27FC236}">
                      <a16:creationId xmlns:a16="http://schemas.microsoft.com/office/drawing/2014/main" id="{5F455B61-2A68-4A94-9FB8-A8FE64B19283}"/>
                    </a:ext>
                  </a:extLst>
                </p14:cNvPr>
                <p14:cNvContentPartPr/>
                <p14:nvPr/>
              </p14:nvContentPartPr>
              <p14:xfrm>
                <a:off x="2186653" y="2438832"/>
                <a:ext cx="76320" cy="47880"/>
              </p14:xfrm>
            </p:contentPart>
          </mc:Choice>
          <mc:Fallback xmlns="">
            <p:pic>
              <p:nvPicPr>
                <p:cNvPr id="56" name="Freihand 55">
                  <a:extLst>
                    <a:ext uri="{FF2B5EF4-FFF2-40B4-BE49-F238E27FC236}">
                      <a16:creationId xmlns:a16="http://schemas.microsoft.com/office/drawing/2014/main" id="{5F455B61-2A68-4A94-9FB8-A8FE64B19283}"/>
                    </a:ext>
                  </a:extLst>
                </p:cNvPr>
                <p:cNvPicPr/>
                <p:nvPr/>
              </p:nvPicPr>
              <p:blipFill>
                <a:blip r:embed="rId80"/>
                <a:stretch>
                  <a:fillRect/>
                </a:stretch>
              </p:blipFill>
              <p:spPr>
                <a:xfrm>
                  <a:off x="2182333" y="2434512"/>
                  <a:ext cx="849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59B85C80-E10A-4E8E-8283-FE6070649F54}"/>
                    </a:ext>
                  </a:extLst>
                </p14:cNvPr>
                <p14:cNvContentPartPr/>
                <p14:nvPr/>
              </p14:nvContentPartPr>
              <p14:xfrm>
                <a:off x="2255773" y="2364672"/>
                <a:ext cx="66240" cy="156600"/>
              </p14:xfrm>
            </p:contentPart>
          </mc:Choice>
          <mc:Fallback xmlns="">
            <p:pic>
              <p:nvPicPr>
                <p:cNvPr id="57" name="Freihand 56">
                  <a:extLst>
                    <a:ext uri="{FF2B5EF4-FFF2-40B4-BE49-F238E27FC236}">
                      <a16:creationId xmlns:a16="http://schemas.microsoft.com/office/drawing/2014/main" id="{59B85C80-E10A-4E8E-8283-FE6070649F54}"/>
                    </a:ext>
                  </a:extLst>
                </p:cNvPr>
                <p:cNvPicPr/>
                <p:nvPr/>
              </p:nvPicPr>
              <p:blipFill>
                <a:blip r:embed="rId82"/>
                <a:stretch>
                  <a:fillRect/>
                </a:stretch>
              </p:blipFill>
              <p:spPr>
                <a:xfrm>
                  <a:off x="2251453" y="2360352"/>
                  <a:ext cx="74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8" name="Freihand 57">
                  <a:extLst>
                    <a:ext uri="{FF2B5EF4-FFF2-40B4-BE49-F238E27FC236}">
                      <a16:creationId xmlns:a16="http://schemas.microsoft.com/office/drawing/2014/main" id="{6C4920B9-D554-4D4B-8235-86E2F470F477}"/>
                    </a:ext>
                  </a:extLst>
                </p14:cNvPr>
                <p14:cNvContentPartPr/>
                <p14:nvPr/>
              </p14:nvContentPartPr>
              <p14:xfrm>
                <a:off x="2084413" y="2434152"/>
                <a:ext cx="95400" cy="96840"/>
              </p14:xfrm>
            </p:contentPart>
          </mc:Choice>
          <mc:Fallback xmlns="">
            <p:pic>
              <p:nvPicPr>
                <p:cNvPr id="58" name="Freihand 57">
                  <a:extLst>
                    <a:ext uri="{FF2B5EF4-FFF2-40B4-BE49-F238E27FC236}">
                      <a16:creationId xmlns:a16="http://schemas.microsoft.com/office/drawing/2014/main" id="{6C4920B9-D554-4D4B-8235-86E2F470F477}"/>
                    </a:ext>
                  </a:extLst>
                </p:cNvPr>
                <p:cNvPicPr/>
                <p:nvPr/>
              </p:nvPicPr>
              <p:blipFill>
                <a:blip r:embed="rId84"/>
                <a:stretch>
                  <a:fillRect/>
                </a:stretch>
              </p:blipFill>
              <p:spPr>
                <a:xfrm>
                  <a:off x="2080093" y="2429832"/>
                  <a:ext cx="1040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9" name="Freihand 58">
                  <a:extLst>
                    <a:ext uri="{FF2B5EF4-FFF2-40B4-BE49-F238E27FC236}">
                      <a16:creationId xmlns:a16="http://schemas.microsoft.com/office/drawing/2014/main" id="{FDC54F93-93B4-4079-8461-4FB52B1F302B}"/>
                    </a:ext>
                  </a:extLst>
                </p14:cNvPr>
                <p14:cNvContentPartPr/>
                <p14:nvPr/>
              </p14:nvContentPartPr>
              <p14:xfrm>
                <a:off x="1646653" y="2383032"/>
                <a:ext cx="49320" cy="30240"/>
              </p14:xfrm>
            </p:contentPart>
          </mc:Choice>
          <mc:Fallback xmlns="">
            <p:pic>
              <p:nvPicPr>
                <p:cNvPr id="59" name="Freihand 58">
                  <a:extLst>
                    <a:ext uri="{FF2B5EF4-FFF2-40B4-BE49-F238E27FC236}">
                      <a16:creationId xmlns:a16="http://schemas.microsoft.com/office/drawing/2014/main" id="{FDC54F93-93B4-4079-8461-4FB52B1F302B}"/>
                    </a:ext>
                  </a:extLst>
                </p:cNvPr>
                <p:cNvPicPr/>
                <p:nvPr/>
              </p:nvPicPr>
              <p:blipFill>
                <a:blip r:embed="rId86"/>
                <a:stretch>
                  <a:fillRect/>
                </a:stretch>
              </p:blipFill>
              <p:spPr>
                <a:xfrm>
                  <a:off x="1642333" y="2378712"/>
                  <a:ext cx="579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0B55F7C6-6B91-4D0B-8C07-E8B83C4E4673}"/>
                    </a:ext>
                  </a:extLst>
                </p14:cNvPr>
                <p14:cNvContentPartPr/>
                <p14:nvPr/>
              </p14:nvContentPartPr>
              <p14:xfrm>
                <a:off x="1682653" y="2675712"/>
                <a:ext cx="69120" cy="42480"/>
              </p14:xfrm>
            </p:contentPart>
          </mc:Choice>
          <mc:Fallback xmlns="">
            <p:pic>
              <p:nvPicPr>
                <p:cNvPr id="63" name="Freihand 62">
                  <a:extLst>
                    <a:ext uri="{FF2B5EF4-FFF2-40B4-BE49-F238E27FC236}">
                      <a16:creationId xmlns:a16="http://schemas.microsoft.com/office/drawing/2014/main" id="{0B55F7C6-6B91-4D0B-8C07-E8B83C4E4673}"/>
                    </a:ext>
                  </a:extLst>
                </p:cNvPr>
                <p:cNvPicPr/>
                <p:nvPr/>
              </p:nvPicPr>
              <p:blipFill>
                <a:blip r:embed="rId88"/>
                <a:stretch>
                  <a:fillRect/>
                </a:stretch>
              </p:blipFill>
              <p:spPr>
                <a:xfrm>
                  <a:off x="1678333" y="2671392"/>
                  <a:ext cx="7776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31A76EEF-7AFF-4B17-8A85-577FE09BF7C1}"/>
                    </a:ext>
                  </a:extLst>
                </p14:cNvPr>
                <p14:cNvContentPartPr/>
                <p14:nvPr/>
              </p14:nvContentPartPr>
              <p14:xfrm>
                <a:off x="1736653" y="2654832"/>
                <a:ext cx="23400" cy="119880"/>
              </p14:xfrm>
            </p:contentPart>
          </mc:Choice>
          <mc:Fallback xmlns="">
            <p:pic>
              <p:nvPicPr>
                <p:cNvPr id="64" name="Freihand 63">
                  <a:extLst>
                    <a:ext uri="{FF2B5EF4-FFF2-40B4-BE49-F238E27FC236}">
                      <a16:creationId xmlns:a16="http://schemas.microsoft.com/office/drawing/2014/main" id="{31A76EEF-7AFF-4B17-8A85-577FE09BF7C1}"/>
                    </a:ext>
                  </a:extLst>
                </p:cNvPr>
                <p:cNvPicPr/>
                <p:nvPr/>
              </p:nvPicPr>
              <p:blipFill>
                <a:blip r:embed="rId90"/>
                <a:stretch>
                  <a:fillRect/>
                </a:stretch>
              </p:blipFill>
              <p:spPr>
                <a:xfrm>
                  <a:off x="1732333" y="2650512"/>
                  <a:ext cx="32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D6A111DC-1B78-49DB-8497-6ACBD5CAD2CD}"/>
                    </a:ext>
                  </a:extLst>
                </p14:cNvPr>
                <p14:cNvContentPartPr/>
                <p14:nvPr/>
              </p14:nvContentPartPr>
              <p14:xfrm>
                <a:off x="1828453" y="2599752"/>
                <a:ext cx="5760" cy="45360"/>
              </p14:xfrm>
            </p:contentPart>
          </mc:Choice>
          <mc:Fallback xmlns="">
            <p:pic>
              <p:nvPicPr>
                <p:cNvPr id="65" name="Freihand 64">
                  <a:extLst>
                    <a:ext uri="{FF2B5EF4-FFF2-40B4-BE49-F238E27FC236}">
                      <a16:creationId xmlns:a16="http://schemas.microsoft.com/office/drawing/2014/main" id="{D6A111DC-1B78-49DB-8497-6ACBD5CAD2CD}"/>
                    </a:ext>
                  </a:extLst>
                </p:cNvPr>
                <p:cNvPicPr/>
                <p:nvPr/>
              </p:nvPicPr>
              <p:blipFill>
                <a:blip r:embed="rId92"/>
                <a:stretch>
                  <a:fillRect/>
                </a:stretch>
              </p:blipFill>
              <p:spPr>
                <a:xfrm>
                  <a:off x="1824133" y="2595432"/>
                  <a:ext cx="144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15F5F260-1200-4F71-B24F-53CDF728C14A}"/>
                    </a:ext>
                  </a:extLst>
                </p14:cNvPr>
                <p14:cNvContentPartPr/>
                <p14:nvPr/>
              </p14:nvContentPartPr>
              <p14:xfrm>
                <a:off x="1770853" y="2574192"/>
                <a:ext cx="100440" cy="81000"/>
              </p14:xfrm>
            </p:contentPart>
          </mc:Choice>
          <mc:Fallback xmlns="">
            <p:pic>
              <p:nvPicPr>
                <p:cNvPr id="66" name="Freihand 65">
                  <a:extLst>
                    <a:ext uri="{FF2B5EF4-FFF2-40B4-BE49-F238E27FC236}">
                      <a16:creationId xmlns:a16="http://schemas.microsoft.com/office/drawing/2014/main" id="{15F5F260-1200-4F71-B24F-53CDF728C14A}"/>
                    </a:ext>
                  </a:extLst>
                </p:cNvPr>
                <p:cNvPicPr/>
                <p:nvPr/>
              </p:nvPicPr>
              <p:blipFill>
                <a:blip r:embed="rId94"/>
                <a:stretch>
                  <a:fillRect/>
                </a:stretch>
              </p:blipFill>
              <p:spPr>
                <a:xfrm>
                  <a:off x="1766533" y="2569872"/>
                  <a:ext cx="1090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7" name="Freihand 66">
                  <a:extLst>
                    <a:ext uri="{FF2B5EF4-FFF2-40B4-BE49-F238E27FC236}">
                      <a16:creationId xmlns:a16="http://schemas.microsoft.com/office/drawing/2014/main" id="{6669166C-82F1-4B66-929B-BDA5CCAD19E2}"/>
                    </a:ext>
                  </a:extLst>
                </p14:cNvPr>
                <p14:cNvContentPartPr/>
                <p14:nvPr/>
              </p14:nvContentPartPr>
              <p14:xfrm>
                <a:off x="1895053" y="2636472"/>
                <a:ext cx="102960" cy="29880"/>
              </p14:xfrm>
            </p:contentPart>
          </mc:Choice>
          <mc:Fallback xmlns="">
            <p:pic>
              <p:nvPicPr>
                <p:cNvPr id="67" name="Freihand 66">
                  <a:extLst>
                    <a:ext uri="{FF2B5EF4-FFF2-40B4-BE49-F238E27FC236}">
                      <a16:creationId xmlns:a16="http://schemas.microsoft.com/office/drawing/2014/main" id="{6669166C-82F1-4B66-929B-BDA5CCAD19E2}"/>
                    </a:ext>
                  </a:extLst>
                </p:cNvPr>
                <p:cNvPicPr/>
                <p:nvPr/>
              </p:nvPicPr>
              <p:blipFill>
                <a:blip r:embed="rId96"/>
                <a:stretch>
                  <a:fillRect/>
                </a:stretch>
              </p:blipFill>
              <p:spPr>
                <a:xfrm>
                  <a:off x="1890733" y="2632152"/>
                  <a:ext cx="1116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8" name="Freihand 67">
                  <a:extLst>
                    <a:ext uri="{FF2B5EF4-FFF2-40B4-BE49-F238E27FC236}">
                      <a16:creationId xmlns:a16="http://schemas.microsoft.com/office/drawing/2014/main" id="{64A099D8-5617-4150-B2FD-D006FC17D7FB}"/>
                    </a:ext>
                  </a:extLst>
                </p14:cNvPr>
                <p14:cNvContentPartPr/>
                <p14:nvPr/>
              </p14:nvContentPartPr>
              <p14:xfrm>
                <a:off x="1901533" y="2651232"/>
                <a:ext cx="111240" cy="44280"/>
              </p14:xfrm>
            </p:contentPart>
          </mc:Choice>
          <mc:Fallback xmlns="">
            <p:pic>
              <p:nvPicPr>
                <p:cNvPr id="68" name="Freihand 67">
                  <a:extLst>
                    <a:ext uri="{FF2B5EF4-FFF2-40B4-BE49-F238E27FC236}">
                      <a16:creationId xmlns:a16="http://schemas.microsoft.com/office/drawing/2014/main" id="{64A099D8-5617-4150-B2FD-D006FC17D7FB}"/>
                    </a:ext>
                  </a:extLst>
                </p:cNvPr>
                <p:cNvPicPr/>
                <p:nvPr/>
              </p:nvPicPr>
              <p:blipFill>
                <a:blip r:embed="rId98"/>
                <a:stretch>
                  <a:fillRect/>
                </a:stretch>
              </p:blipFill>
              <p:spPr>
                <a:xfrm>
                  <a:off x="1897213" y="2646912"/>
                  <a:ext cx="119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9" name="Freihand 68">
                  <a:extLst>
                    <a:ext uri="{FF2B5EF4-FFF2-40B4-BE49-F238E27FC236}">
                      <a16:creationId xmlns:a16="http://schemas.microsoft.com/office/drawing/2014/main" id="{9AFBDAD1-4205-45D9-ADA6-44485C2A131D}"/>
                    </a:ext>
                  </a:extLst>
                </p14:cNvPr>
                <p14:cNvContentPartPr/>
                <p14:nvPr/>
              </p14:nvContentPartPr>
              <p14:xfrm>
                <a:off x="2059933" y="2597952"/>
                <a:ext cx="57240" cy="92880"/>
              </p14:xfrm>
            </p:contentPart>
          </mc:Choice>
          <mc:Fallback xmlns="">
            <p:pic>
              <p:nvPicPr>
                <p:cNvPr id="69" name="Freihand 68">
                  <a:extLst>
                    <a:ext uri="{FF2B5EF4-FFF2-40B4-BE49-F238E27FC236}">
                      <a16:creationId xmlns:a16="http://schemas.microsoft.com/office/drawing/2014/main" id="{9AFBDAD1-4205-45D9-ADA6-44485C2A131D}"/>
                    </a:ext>
                  </a:extLst>
                </p:cNvPr>
                <p:cNvPicPr/>
                <p:nvPr/>
              </p:nvPicPr>
              <p:blipFill>
                <a:blip r:embed="rId100"/>
                <a:stretch>
                  <a:fillRect/>
                </a:stretch>
              </p:blipFill>
              <p:spPr>
                <a:xfrm>
                  <a:off x="2055613" y="2593632"/>
                  <a:ext cx="658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1" name="Freihand 70">
                  <a:extLst>
                    <a:ext uri="{FF2B5EF4-FFF2-40B4-BE49-F238E27FC236}">
                      <a16:creationId xmlns:a16="http://schemas.microsoft.com/office/drawing/2014/main" id="{5AA7B4DE-0150-4AF2-86D6-788533EBD4BD}"/>
                    </a:ext>
                  </a:extLst>
                </p14:cNvPr>
                <p14:cNvContentPartPr/>
                <p14:nvPr/>
              </p14:nvContentPartPr>
              <p14:xfrm>
                <a:off x="763933" y="3609912"/>
                <a:ext cx="66600" cy="266760"/>
              </p14:xfrm>
            </p:contentPart>
          </mc:Choice>
          <mc:Fallback xmlns="">
            <p:pic>
              <p:nvPicPr>
                <p:cNvPr id="71" name="Freihand 70">
                  <a:extLst>
                    <a:ext uri="{FF2B5EF4-FFF2-40B4-BE49-F238E27FC236}">
                      <a16:creationId xmlns:a16="http://schemas.microsoft.com/office/drawing/2014/main" id="{5AA7B4DE-0150-4AF2-86D6-788533EBD4BD}"/>
                    </a:ext>
                  </a:extLst>
                </p:cNvPr>
                <p:cNvPicPr/>
                <p:nvPr/>
              </p:nvPicPr>
              <p:blipFill>
                <a:blip r:embed="rId102"/>
                <a:stretch>
                  <a:fillRect/>
                </a:stretch>
              </p:blipFill>
              <p:spPr>
                <a:xfrm>
                  <a:off x="759613" y="3605592"/>
                  <a:ext cx="7524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2" name="Freihand 71">
                  <a:extLst>
                    <a:ext uri="{FF2B5EF4-FFF2-40B4-BE49-F238E27FC236}">
                      <a16:creationId xmlns:a16="http://schemas.microsoft.com/office/drawing/2014/main" id="{27CBBF3C-4C44-4D28-B6FC-6E37271761C0}"/>
                    </a:ext>
                  </a:extLst>
                </p14:cNvPr>
                <p14:cNvContentPartPr/>
                <p14:nvPr/>
              </p14:nvContentPartPr>
              <p14:xfrm>
                <a:off x="596533" y="3833832"/>
                <a:ext cx="75240" cy="60480"/>
              </p14:xfrm>
            </p:contentPart>
          </mc:Choice>
          <mc:Fallback xmlns="">
            <p:pic>
              <p:nvPicPr>
                <p:cNvPr id="72" name="Freihand 71">
                  <a:extLst>
                    <a:ext uri="{FF2B5EF4-FFF2-40B4-BE49-F238E27FC236}">
                      <a16:creationId xmlns:a16="http://schemas.microsoft.com/office/drawing/2014/main" id="{27CBBF3C-4C44-4D28-B6FC-6E37271761C0}"/>
                    </a:ext>
                  </a:extLst>
                </p:cNvPr>
                <p:cNvPicPr/>
                <p:nvPr/>
              </p:nvPicPr>
              <p:blipFill>
                <a:blip r:embed="rId104"/>
                <a:stretch>
                  <a:fillRect/>
                </a:stretch>
              </p:blipFill>
              <p:spPr>
                <a:xfrm>
                  <a:off x="592213" y="3829512"/>
                  <a:ext cx="83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3" name="Freihand 72">
                  <a:extLst>
                    <a:ext uri="{FF2B5EF4-FFF2-40B4-BE49-F238E27FC236}">
                      <a16:creationId xmlns:a16="http://schemas.microsoft.com/office/drawing/2014/main" id="{10E137F8-3E8B-499C-8FA0-DF3AFE6E1676}"/>
                    </a:ext>
                  </a:extLst>
                </p14:cNvPr>
                <p14:cNvContentPartPr/>
                <p14:nvPr/>
              </p14:nvContentPartPr>
              <p14:xfrm>
                <a:off x="673573" y="3779832"/>
                <a:ext cx="48600" cy="93960"/>
              </p14:xfrm>
            </p:contentPart>
          </mc:Choice>
          <mc:Fallback xmlns="">
            <p:pic>
              <p:nvPicPr>
                <p:cNvPr id="73" name="Freihand 72">
                  <a:extLst>
                    <a:ext uri="{FF2B5EF4-FFF2-40B4-BE49-F238E27FC236}">
                      <a16:creationId xmlns:a16="http://schemas.microsoft.com/office/drawing/2014/main" id="{10E137F8-3E8B-499C-8FA0-DF3AFE6E1676}"/>
                    </a:ext>
                  </a:extLst>
                </p:cNvPr>
                <p:cNvPicPr/>
                <p:nvPr/>
              </p:nvPicPr>
              <p:blipFill>
                <a:blip r:embed="rId106"/>
                <a:stretch>
                  <a:fillRect/>
                </a:stretch>
              </p:blipFill>
              <p:spPr>
                <a:xfrm>
                  <a:off x="669253" y="3775512"/>
                  <a:ext cx="57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4" name="Freihand 73">
                  <a:extLst>
                    <a:ext uri="{FF2B5EF4-FFF2-40B4-BE49-F238E27FC236}">
                      <a16:creationId xmlns:a16="http://schemas.microsoft.com/office/drawing/2014/main" id="{FC189240-E3E9-408E-A767-5BF376602F68}"/>
                    </a:ext>
                  </a:extLst>
                </p14:cNvPr>
                <p14:cNvContentPartPr/>
                <p14:nvPr/>
              </p14:nvContentPartPr>
              <p14:xfrm>
                <a:off x="667453" y="3698112"/>
                <a:ext cx="86040" cy="70200"/>
              </p14:xfrm>
            </p:contentPart>
          </mc:Choice>
          <mc:Fallback xmlns="">
            <p:pic>
              <p:nvPicPr>
                <p:cNvPr id="74" name="Freihand 73">
                  <a:extLst>
                    <a:ext uri="{FF2B5EF4-FFF2-40B4-BE49-F238E27FC236}">
                      <a16:creationId xmlns:a16="http://schemas.microsoft.com/office/drawing/2014/main" id="{FC189240-E3E9-408E-A767-5BF376602F68}"/>
                    </a:ext>
                  </a:extLst>
                </p:cNvPr>
                <p:cNvPicPr/>
                <p:nvPr/>
              </p:nvPicPr>
              <p:blipFill>
                <a:blip r:embed="rId108"/>
                <a:stretch>
                  <a:fillRect/>
                </a:stretch>
              </p:blipFill>
              <p:spPr>
                <a:xfrm>
                  <a:off x="663133" y="3693792"/>
                  <a:ext cx="9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Freihand 75">
                  <a:extLst>
                    <a:ext uri="{FF2B5EF4-FFF2-40B4-BE49-F238E27FC236}">
                      <a16:creationId xmlns:a16="http://schemas.microsoft.com/office/drawing/2014/main" id="{C88D3172-48FF-42FD-8EAA-C8A5A59E8C96}"/>
                    </a:ext>
                  </a:extLst>
                </p14:cNvPr>
                <p14:cNvContentPartPr/>
                <p14:nvPr/>
              </p14:nvContentPartPr>
              <p14:xfrm>
                <a:off x="411133" y="3085032"/>
                <a:ext cx="1296360" cy="334440"/>
              </p14:xfrm>
            </p:contentPart>
          </mc:Choice>
          <mc:Fallback xmlns="">
            <p:pic>
              <p:nvPicPr>
                <p:cNvPr id="76" name="Freihand 75">
                  <a:extLst>
                    <a:ext uri="{FF2B5EF4-FFF2-40B4-BE49-F238E27FC236}">
                      <a16:creationId xmlns:a16="http://schemas.microsoft.com/office/drawing/2014/main" id="{C88D3172-48FF-42FD-8EAA-C8A5A59E8C96}"/>
                    </a:ext>
                  </a:extLst>
                </p:cNvPr>
                <p:cNvPicPr/>
                <p:nvPr/>
              </p:nvPicPr>
              <p:blipFill>
                <a:blip r:embed="rId110"/>
                <a:stretch>
                  <a:fillRect/>
                </a:stretch>
              </p:blipFill>
              <p:spPr>
                <a:xfrm>
                  <a:off x="406813" y="3080712"/>
                  <a:ext cx="130500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7" name="Freihand 76">
                  <a:extLst>
                    <a:ext uri="{FF2B5EF4-FFF2-40B4-BE49-F238E27FC236}">
                      <a16:creationId xmlns:a16="http://schemas.microsoft.com/office/drawing/2014/main" id="{59D3FBF4-8673-4B88-8259-D312588A13D1}"/>
                    </a:ext>
                  </a:extLst>
                </p14:cNvPr>
                <p14:cNvContentPartPr/>
                <p14:nvPr/>
              </p14:nvContentPartPr>
              <p14:xfrm>
                <a:off x="1841773" y="3040752"/>
                <a:ext cx="85680" cy="97920"/>
              </p14:xfrm>
            </p:contentPart>
          </mc:Choice>
          <mc:Fallback xmlns="">
            <p:pic>
              <p:nvPicPr>
                <p:cNvPr id="77" name="Freihand 76">
                  <a:extLst>
                    <a:ext uri="{FF2B5EF4-FFF2-40B4-BE49-F238E27FC236}">
                      <a16:creationId xmlns:a16="http://schemas.microsoft.com/office/drawing/2014/main" id="{59D3FBF4-8673-4B88-8259-D312588A13D1}"/>
                    </a:ext>
                  </a:extLst>
                </p:cNvPr>
                <p:cNvPicPr/>
                <p:nvPr/>
              </p:nvPicPr>
              <p:blipFill>
                <a:blip r:embed="rId112"/>
                <a:stretch>
                  <a:fillRect/>
                </a:stretch>
              </p:blipFill>
              <p:spPr>
                <a:xfrm>
                  <a:off x="1837453" y="3036432"/>
                  <a:ext cx="943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8" name="Freihand 77">
                  <a:extLst>
                    <a:ext uri="{FF2B5EF4-FFF2-40B4-BE49-F238E27FC236}">
                      <a16:creationId xmlns:a16="http://schemas.microsoft.com/office/drawing/2014/main" id="{5D105D08-8BED-45B3-A4BC-58776DC9D645}"/>
                    </a:ext>
                  </a:extLst>
                </p14:cNvPr>
                <p14:cNvContentPartPr/>
                <p14:nvPr/>
              </p14:nvContentPartPr>
              <p14:xfrm>
                <a:off x="1982173" y="2973072"/>
                <a:ext cx="11160" cy="81360"/>
              </p14:xfrm>
            </p:contentPart>
          </mc:Choice>
          <mc:Fallback xmlns="">
            <p:pic>
              <p:nvPicPr>
                <p:cNvPr id="78" name="Freihand 77">
                  <a:extLst>
                    <a:ext uri="{FF2B5EF4-FFF2-40B4-BE49-F238E27FC236}">
                      <a16:creationId xmlns:a16="http://schemas.microsoft.com/office/drawing/2014/main" id="{5D105D08-8BED-45B3-A4BC-58776DC9D645}"/>
                    </a:ext>
                  </a:extLst>
                </p:cNvPr>
                <p:cNvPicPr/>
                <p:nvPr/>
              </p:nvPicPr>
              <p:blipFill>
                <a:blip r:embed="rId114"/>
                <a:stretch>
                  <a:fillRect/>
                </a:stretch>
              </p:blipFill>
              <p:spPr>
                <a:xfrm>
                  <a:off x="1977853" y="2968752"/>
                  <a:ext cx="198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9" name="Freihand 78">
                  <a:extLst>
                    <a:ext uri="{FF2B5EF4-FFF2-40B4-BE49-F238E27FC236}">
                      <a16:creationId xmlns:a16="http://schemas.microsoft.com/office/drawing/2014/main" id="{5A28F17D-3EA1-417A-B36C-A80845996316}"/>
                    </a:ext>
                  </a:extLst>
                </p14:cNvPr>
                <p14:cNvContentPartPr/>
                <p14:nvPr/>
              </p14:nvContentPartPr>
              <p14:xfrm>
                <a:off x="1945453" y="2968032"/>
                <a:ext cx="79200" cy="72720"/>
              </p14:xfrm>
            </p:contentPart>
          </mc:Choice>
          <mc:Fallback xmlns="">
            <p:pic>
              <p:nvPicPr>
                <p:cNvPr id="79" name="Freihand 78">
                  <a:extLst>
                    <a:ext uri="{FF2B5EF4-FFF2-40B4-BE49-F238E27FC236}">
                      <a16:creationId xmlns:a16="http://schemas.microsoft.com/office/drawing/2014/main" id="{5A28F17D-3EA1-417A-B36C-A80845996316}"/>
                    </a:ext>
                  </a:extLst>
                </p:cNvPr>
                <p:cNvPicPr/>
                <p:nvPr/>
              </p:nvPicPr>
              <p:blipFill>
                <a:blip r:embed="rId116"/>
                <a:stretch>
                  <a:fillRect/>
                </a:stretch>
              </p:blipFill>
              <p:spPr>
                <a:xfrm>
                  <a:off x="1941133" y="2963712"/>
                  <a:ext cx="878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1" name="Freihand 80">
                  <a:extLst>
                    <a:ext uri="{FF2B5EF4-FFF2-40B4-BE49-F238E27FC236}">
                      <a16:creationId xmlns:a16="http://schemas.microsoft.com/office/drawing/2014/main" id="{8BB6C1C1-78F9-4640-B014-239EE6002204}"/>
                    </a:ext>
                  </a:extLst>
                </p14:cNvPr>
                <p14:cNvContentPartPr/>
                <p14:nvPr/>
              </p14:nvContentPartPr>
              <p14:xfrm>
                <a:off x="2072533" y="3042192"/>
                <a:ext cx="117360" cy="14760"/>
              </p14:xfrm>
            </p:contentPart>
          </mc:Choice>
          <mc:Fallback xmlns="">
            <p:pic>
              <p:nvPicPr>
                <p:cNvPr id="81" name="Freihand 80">
                  <a:extLst>
                    <a:ext uri="{FF2B5EF4-FFF2-40B4-BE49-F238E27FC236}">
                      <a16:creationId xmlns:a16="http://schemas.microsoft.com/office/drawing/2014/main" id="{8BB6C1C1-78F9-4640-B014-239EE6002204}"/>
                    </a:ext>
                  </a:extLst>
                </p:cNvPr>
                <p:cNvPicPr/>
                <p:nvPr/>
              </p:nvPicPr>
              <p:blipFill>
                <a:blip r:embed="rId118"/>
                <a:stretch>
                  <a:fillRect/>
                </a:stretch>
              </p:blipFill>
              <p:spPr>
                <a:xfrm>
                  <a:off x="2068213" y="3037872"/>
                  <a:ext cx="126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2" name="Freihand 81">
                  <a:extLst>
                    <a:ext uri="{FF2B5EF4-FFF2-40B4-BE49-F238E27FC236}">
                      <a16:creationId xmlns:a16="http://schemas.microsoft.com/office/drawing/2014/main" id="{A45DFF7B-3DA1-4F1B-A5DB-2498AB62E03E}"/>
                    </a:ext>
                  </a:extLst>
                </p14:cNvPr>
                <p14:cNvContentPartPr/>
                <p14:nvPr/>
              </p14:nvContentPartPr>
              <p14:xfrm>
                <a:off x="2079373" y="3085392"/>
                <a:ext cx="114840" cy="20880"/>
              </p14:xfrm>
            </p:contentPart>
          </mc:Choice>
          <mc:Fallback xmlns="">
            <p:pic>
              <p:nvPicPr>
                <p:cNvPr id="82" name="Freihand 81">
                  <a:extLst>
                    <a:ext uri="{FF2B5EF4-FFF2-40B4-BE49-F238E27FC236}">
                      <a16:creationId xmlns:a16="http://schemas.microsoft.com/office/drawing/2014/main" id="{A45DFF7B-3DA1-4F1B-A5DB-2498AB62E03E}"/>
                    </a:ext>
                  </a:extLst>
                </p:cNvPr>
                <p:cNvPicPr/>
                <p:nvPr/>
              </p:nvPicPr>
              <p:blipFill>
                <a:blip r:embed="rId120"/>
                <a:stretch>
                  <a:fillRect/>
                </a:stretch>
              </p:blipFill>
              <p:spPr>
                <a:xfrm>
                  <a:off x="2075053" y="3081072"/>
                  <a:ext cx="1234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4" name="Freihand 83">
                  <a:extLst>
                    <a:ext uri="{FF2B5EF4-FFF2-40B4-BE49-F238E27FC236}">
                      <a16:creationId xmlns:a16="http://schemas.microsoft.com/office/drawing/2014/main" id="{850659F9-6940-4CF6-B8B9-6BACFC8AC333}"/>
                    </a:ext>
                  </a:extLst>
                </p14:cNvPr>
                <p14:cNvContentPartPr/>
                <p14:nvPr/>
              </p14:nvContentPartPr>
              <p14:xfrm>
                <a:off x="2275573" y="2962632"/>
                <a:ext cx="76680" cy="108360"/>
              </p14:xfrm>
            </p:contentPart>
          </mc:Choice>
          <mc:Fallback xmlns="">
            <p:pic>
              <p:nvPicPr>
                <p:cNvPr id="84" name="Freihand 83">
                  <a:extLst>
                    <a:ext uri="{FF2B5EF4-FFF2-40B4-BE49-F238E27FC236}">
                      <a16:creationId xmlns:a16="http://schemas.microsoft.com/office/drawing/2014/main" id="{850659F9-6940-4CF6-B8B9-6BACFC8AC333}"/>
                    </a:ext>
                  </a:extLst>
                </p:cNvPr>
                <p:cNvPicPr/>
                <p:nvPr/>
              </p:nvPicPr>
              <p:blipFill>
                <a:blip r:embed="rId122"/>
                <a:stretch>
                  <a:fillRect/>
                </a:stretch>
              </p:blipFill>
              <p:spPr>
                <a:xfrm>
                  <a:off x="2271253" y="2958312"/>
                  <a:ext cx="853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5" name="Freihand 84">
                  <a:extLst>
                    <a:ext uri="{FF2B5EF4-FFF2-40B4-BE49-F238E27FC236}">
                      <a16:creationId xmlns:a16="http://schemas.microsoft.com/office/drawing/2014/main" id="{CBCC1F48-BEC3-4436-A477-E482ABC52C79}"/>
                    </a:ext>
                  </a:extLst>
                </p14:cNvPr>
                <p14:cNvContentPartPr/>
                <p14:nvPr/>
              </p14:nvContentPartPr>
              <p14:xfrm>
                <a:off x="2431093" y="2975952"/>
                <a:ext cx="11880" cy="75600"/>
              </p14:xfrm>
            </p:contentPart>
          </mc:Choice>
          <mc:Fallback xmlns="">
            <p:pic>
              <p:nvPicPr>
                <p:cNvPr id="85" name="Freihand 84">
                  <a:extLst>
                    <a:ext uri="{FF2B5EF4-FFF2-40B4-BE49-F238E27FC236}">
                      <a16:creationId xmlns:a16="http://schemas.microsoft.com/office/drawing/2014/main" id="{CBCC1F48-BEC3-4436-A477-E482ABC52C79}"/>
                    </a:ext>
                  </a:extLst>
                </p:cNvPr>
                <p:cNvPicPr/>
                <p:nvPr/>
              </p:nvPicPr>
              <p:blipFill>
                <a:blip r:embed="rId124"/>
                <a:stretch>
                  <a:fillRect/>
                </a:stretch>
              </p:blipFill>
              <p:spPr>
                <a:xfrm>
                  <a:off x="2426773" y="2971632"/>
                  <a:ext cx="205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6" name="Freihand 85">
                  <a:extLst>
                    <a:ext uri="{FF2B5EF4-FFF2-40B4-BE49-F238E27FC236}">
                      <a16:creationId xmlns:a16="http://schemas.microsoft.com/office/drawing/2014/main" id="{86FF2AE4-B2E1-44A8-8809-BFFF6A978C5F}"/>
                    </a:ext>
                  </a:extLst>
                </p14:cNvPr>
                <p14:cNvContentPartPr/>
                <p14:nvPr/>
              </p14:nvContentPartPr>
              <p14:xfrm>
                <a:off x="2396173" y="2943912"/>
                <a:ext cx="164880" cy="101880"/>
              </p14:xfrm>
            </p:contentPart>
          </mc:Choice>
          <mc:Fallback xmlns="">
            <p:pic>
              <p:nvPicPr>
                <p:cNvPr id="86" name="Freihand 85">
                  <a:extLst>
                    <a:ext uri="{FF2B5EF4-FFF2-40B4-BE49-F238E27FC236}">
                      <a16:creationId xmlns:a16="http://schemas.microsoft.com/office/drawing/2014/main" id="{86FF2AE4-B2E1-44A8-8809-BFFF6A978C5F}"/>
                    </a:ext>
                  </a:extLst>
                </p:cNvPr>
                <p:cNvPicPr/>
                <p:nvPr/>
              </p:nvPicPr>
              <p:blipFill>
                <a:blip r:embed="rId126"/>
                <a:stretch>
                  <a:fillRect/>
                </a:stretch>
              </p:blipFill>
              <p:spPr>
                <a:xfrm>
                  <a:off x="2391853" y="2939592"/>
                  <a:ext cx="1735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7" name="Freihand 86">
                  <a:extLst>
                    <a:ext uri="{FF2B5EF4-FFF2-40B4-BE49-F238E27FC236}">
                      <a16:creationId xmlns:a16="http://schemas.microsoft.com/office/drawing/2014/main" id="{B5ADC2E3-05E5-4837-B5A2-FC05173C8F67}"/>
                    </a:ext>
                  </a:extLst>
                </p14:cNvPr>
                <p14:cNvContentPartPr/>
                <p14:nvPr/>
              </p14:nvContentPartPr>
              <p14:xfrm>
                <a:off x="2496613" y="2925552"/>
                <a:ext cx="104400" cy="118080"/>
              </p14:xfrm>
            </p:contentPart>
          </mc:Choice>
          <mc:Fallback xmlns="">
            <p:pic>
              <p:nvPicPr>
                <p:cNvPr id="87" name="Freihand 86">
                  <a:extLst>
                    <a:ext uri="{FF2B5EF4-FFF2-40B4-BE49-F238E27FC236}">
                      <a16:creationId xmlns:a16="http://schemas.microsoft.com/office/drawing/2014/main" id="{B5ADC2E3-05E5-4837-B5A2-FC05173C8F67}"/>
                    </a:ext>
                  </a:extLst>
                </p:cNvPr>
                <p:cNvPicPr/>
                <p:nvPr/>
              </p:nvPicPr>
              <p:blipFill>
                <a:blip r:embed="rId128"/>
                <a:stretch>
                  <a:fillRect/>
                </a:stretch>
              </p:blipFill>
              <p:spPr>
                <a:xfrm>
                  <a:off x="2492293" y="2921232"/>
                  <a:ext cx="113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8" name="Freihand 87">
                  <a:extLst>
                    <a:ext uri="{FF2B5EF4-FFF2-40B4-BE49-F238E27FC236}">
                      <a16:creationId xmlns:a16="http://schemas.microsoft.com/office/drawing/2014/main" id="{16082F7B-986B-48B1-9DD0-2E710EC3E004}"/>
                    </a:ext>
                  </a:extLst>
                </p14:cNvPr>
                <p14:cNvContentPartPr/>
                <p14:nvPr/>
              </p14:nvContentPartPr>
              <p14:xfrm>
                <a:off x="2676973" y="2918352"/>
                <a:ext cx="13680" cy="99720"/>
              </p14:xfrm>
            </p:contentPart>
          </mc:Choice>
          <mc:Fallback xmlns="">
            <p:pic>
              <p:nvPicPr>
                <p:cNvPr id="88" name="Freihand 87">
                  <a:extLst>
                    <a:ext uri="{FF2B5EF4-FFF2-40B4-BE49-F238E27FC236}">
                      <a16:creationId xmlns:a16="http://schemas.microsoft.com/office/drawing/2014/main" id="{16082F7B-986B-48B1-9DD0-2E710EC3E004}"/>
                    </a:ext>
                  </a:extLst>
                </p:cNvPr>
                <p:cNvPicPr/>
                <p:nvPr/>
              </p:nvPicPr>
              <p:blipFill>
                <a:blip r:embed="rId130"/>
                <a:stretch>
                  <a:fillRect/>
                </a:stretch>
              </p:blipFill>
              <p:spPr>
                <a:xfrm>
                  <a:off x="2672653" y="2914032"/>
                  <a:ext cx="223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9" name="Freihand 88">
                  <a:extLst>
                    <a:ext uri="{FF2B5EF4-FFF2-40B4-BE49-F238E27FC236}">
                      <a16:creationId xmlns:a16="http://schemas.microsoft.com/office/drawing/2014/main" id="{CBE48001-EF45-4ED1-9581-23B83D43AA30}"/>
                    </a:ext>
                  </a:extLst>
                </p14:cNvPr>
                <p14:cNvContentPartPr/>
                <p14:nvPr/>
              </p14:nvContentPartPr>
              <p14:xfrm>
                <a:off x="2641333" y="2965152"/>
                <a:ext cx="65520" cy="13320"/>
              </p14:xfrm>
            </p:contentPart>
          </mc:Choice>
          <mc:Fallback xmlns="">
            <p:pic>
              <p:nvPicPr>
                <p:cNvPr id="89" name="Freihand 88">
                  <a:extLst>
                    <a:ext uri="{FF2B5EF4-FFF2-40B4-BE49-F238E27FC236}">
                      <a16:creationId xmlns:a16="http://schemas.microsoft.com/office/drawing/2014/main" id="{CBE48001-EF45-4ED1-9581-23B83D43AA30}"/>
                    </a:ext>
                  </a:extLst>
                </p:cNvPr>
                <p:cNvPicPr/>
                <p:nvPr/>
              </p:nvPicPr>
              <p:blipFill>
                <a:blip r:embed="rId132"/>
                <a:stretch>
                  <a:fillRect/>
                </a:stretch>
              </p:blipFill>
              <p:spPr>
                <a:xfrm>
                  <a:off x="2637013" y="2960832"/>
                  <a:ext cx="741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0" name="Freihand 89">
                  <a:extLst>
                    <a:ext uri="{FF2B5EF4-FFF2-40B4-BE49-F238E27FC236}">
                      <a16:creationId xmlns:a16="http://schemas.microsoft.com/office/drawing/2014/main" id="{D198FC19-432E-4D15-AD44-3E806C906516}"/>
                    </a:ext>
                  </a:extLst>
                </p14:cNvPr>
                <p14:cNvContentPartPr/>
                <p14:nvPr/>
              </p14:nvContentPartPr>
              <p14:xfrm>
                <a:off x="2754373" y="2866152"/>
                <a:ext cx="124560" cy="156960"/>
              </p14:xfrm>
            </p:contentPart>
          </mc:Choice>
          <mc:Fallback xmlns="">
            <p:pic>
              <p:nvPicPr>
                <p:cNvPr id="90" name="Freihand 89">
                  <a:extLst>
                    <a:ext uri="{FF2B5EF4-FFF2-40B4-BE49-F238E27FC236}">
                      <a16:creationId xmlns:a16="http://schemas.microsoft.com/office/drawing/2014/main" id="{D198FC19-432E-4D15-AD44-3E806C906516}"/>
                    </a:ext>
                  </a:extLst>
                </p:cNvPr>
                <p:cNvPicPr/>
                <p:nvPr/>
              </p:nvPicPr>
              <p:blipFill>
                <a:blip r:embed="rId134"/>
                <a:stretch>
                  <a:fillRect/>
                </a:stretch>
              </p:blipFill>
              <p:spPr>
                <a:xfrm>
                  <a:off x="2750053" y="2861832"/>
                  <a:ext cx="133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815A4130-0980-4EBE-BBAF-479BD949E3D4}"/>
                    </a:ext>
                  </a:extLst>
                </p14:cNvPr>
                <p14:cNvContentPartPr/>
                <p14:nvPr/>
              </p14:nvContentPartPr>
              <p14:xfrm>
                <a:off x="1289533" y="3214272"/>
                <a:ext cx="9000" cy="123120"/>
              </p14:xfrm>
            </p:contentPart>
          </mc:Choice>
          <mc:Fallback xmlns="">
            <p:pic>
              <p:nvPicPr>
                <p:cNvPr id="94" name="Freihand 93">
                  <a:extLst>
                    <a:ext uri="{FF2B5EF4-FFF2-40B4-BE49-F238E27FC236}">
                      <a16:creationId xmlns:a16="http://schemas.microsoft.com/office/drawing/2014/main" id="{815A4130-0980-4EBE-BBAF-479BD949E3D4}"/>
                    </a:ext>
                  </a:extLst>
                </p:cNvPr>
                <p:cNvPicPr/>
                <p:nvPr/>
              </p:nvPicPr>
              <p:blipFill>
                <a:blip r:embed="rId136"/>
                <a:stretch>
                  <a:fillRect/>
                </a:stretch>
              </p:blipFill>
              <p:spPr>
                <a:xfrm>
                  <a:off x="1285213" y="3209952"/>
                  <a:ext cx="17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A3241144-B5D2-4BBF-922D-82F205550673}"/>
                    </a:ext>
                  </a:extLst>
                </p14:cNvPr>
                <p14:cNvContentPartPr/>
                <p14:nvPr/>
              </p14:nvContentPartPr>
              <p14:xfrm>
                <a:off x="1237693" y="3400392"/>
                <a:ext cx="49680" cy="513000"/>
              </p14:xfrm>
            </p:contentPart>
          </mc:Choice>
          <mc:Fallback xmlns="">
            <p:pic>
              <p:nvPicPr>
                <p:cNvPr id="95" name="Freihand 94">
                  <a:extLst>
                    <a:ext uri="{FF2B5EF4-FFF2-40B4-BE49-F238E27FC236}">
                      <a16:creationId xmlns:a16="http://schemas.microsoft.com/office/drawing/2014/main" id="{A3241144-B5D2-4BBF-922D-82F205550673}"/>
                    </a:ext>
                  </a:extLst>
                </p:cNvPr>
                <p:cNvPicPr/>
                <p:nvPr/>
              </p:nvPicPr>
              <p:blipFill>
                <a:blip r:embed="rId138"/>
                <a:stretch>
                  <a:fillRect/>
                </a:stretch>
              </p:blipFill>
              <p:spPr>
                <a:xfrm>
                  <a:off x="1233373" y="3396072"/>
                  <a:ext cx="58320" cy="521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4FD7BA36-21E9-4390-AF10-8A8D7E719404}"/>
                    </a:ext>
                  </a:extLst>
                </p14:cNvPr>
                <p14:cNvContentPartPr/>
                <p14:nvPr/>
              </p14:nvContentPartPr>
              <p14:xfrm>
                <a:off x="453253" y="3125712"/>
                <a:ext cx="89280" cy="14760"/>
              </p14:xfrm>
            </p:contentPart>
          </mc:Choice>
          <mc:Fallback xmlns="">
            <p:pic>
              <p:nvPicPr>
                <p:cNvPr id="97" name="Freihand 96">
                  <a:extLst>
                    <a:ext uri="{FF2B5EF4-FFF2-40B4-BE49-F238E27FC236}">
                      <a16:creationId xmlns:a16="http://schemas.microsoft.com/office/drawing/2014/main" id="{4FD7BA36-21E9-4390-AF10-8A8D7E719404}"/>
                    </a:ext>
                  </a:extLst>
                </p:cNvPr>
                <p:cNvPicPr/>
                <p:nvPr/>
              </p:nvPicPr>
              <p:blipFill>
                <a:blip r:embed="rId140"/>
                <a:stretch>
                  <a:fillRect/>
                </a:stretch>
              </p:blipFill>
              <p:spPr>
                <a:xfrm>
                  <a:off x="448933" y="3121392"/>
                  <a:ext cx="979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Freihand 97">
                  <a:extLst>
                    <a:ext uri="{FF2B5EF4-FFF2-40B4-BE49-F238E27FC236}">
                      <a16:creationId xmlns:a16="http://schemas.microsoft.com/office/drawing/2014/main" id="{C2391027-C2F3-4504-8F50-8416068EB004}"/>
                    </a:ext>
                  </a:extLst>
                </p14:cNvPr>
                <p14:cNvContentPartPr/>
                <p14:nvPr/>
              </p14:nvContentPartPr>
              <p14:xfrm>
                <a:off x="606973" y="3143352"/>
                <a:ext cx="342360" cy="19800"/>
              </p14:xfrm>
            </p:contentPart>
          </mc:Choice>
          <mc:Fallback xmlns="">
            <p:pic>
              <p:nvPicPr>
                <p:cNvPr id="98" name="Freihand 97">
                  <a:extLst>
                    <a:ext uri="{FF2B5EF4-FFF2-40B4-BE49-F238E27FC236}">
                      <a16:creationId xmlns:a16="http://schemas.microsoft.com/office/drawing/2014/main" id="{C2391027-C2F3-4504-8F50-8416068EB004}"/>
                    </a:ext>
                  </a:extLst>
                </p:cNvPr>
                <p:cNvPicPr/>
                <p:nvPr/>
              </p:nvPicPr>
              <p:blipFill>
                <a:blip r:embed="rId142"/>
                <a:stretch>
                  <a:fillRect/>
                </a:stretch>
              </p:blipFill>
              <p:spPr>
                <a:xfrm>
                  <a:off x="602653" y="3139032"/>
                  <a:ext cx="351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9" name="Freihand 98">
                  <a:extLst>
                    <a:ext uri="{FF2B5EF4-FFF2-40B4-BE49-F238E27FC236}">
                      <a16:creationId xmlns:a16="http://schemas.microsoft.com/office/drawing/2014/main" id="{CE12C5D2-2537-4E5C-8BEC-D0376C702818}"/>
                    </a:ext>
                  </a:extLst>
                </p14:cNvPr>
                <p14:cNvContentPartPr/>
                <p14:nvPr/>
              </p14:nvContentPartPr>
              <p14:xfrm>
                <a:off x="1097653" y="3155952"/>
                <a:ext cx="199800" cy="16200"/>
              </p14:xfrm>
            </p:contentPart>
          </mc:Choice>
          <mc:Fallback xmlns="">
            <p:pic>
              <p:nvPicPr>
                <p:cNvPr id="99" name="Freihand 98">
                  <a:extLst>
                    <a:ext uri="{FF2B5EF4-FFF2-40B4-BE49-F238E27FC236}">
                      <a16:creationId xmlns:a16="http://schemas.microsoft.com/office/drawing/2014/main" id="{CE12C5D2-2537-4E5C-8BEC-D0376C702818}"/>
                    </a:ext>
                  </a:extLst>
                </p:cNvPr>
                <p:cNvPicPr/>
                <p:nvPr/>
              </p:nvPicPr>
              <p:blipFill>
                <a:blip r:embed="rId144"/>
                <a:stretch>
                  <a:fillRect/>
                </a:stretch>
              </p:blipFill>
              <p:spPr>
                <a:xfrm>
                  <a:off x="1093333" y="3151632"/>
                  <a:ext cx="2084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1" name="Freihand 100">
                  <a:extLst>
                    <a:ext uri="{FF2B5EF4-FFF2-40B4-BE49-F238E27FC236}">
                      <a16:creationId xmlns:a16="http://schemas.microsoft.com/office/drawing/2014/main" id="{CEE548AF-FA90-4BC4-8DF3-AAAF746DB8EE}"/>
                    </a:ext>
                  </a:extLst>
                </p14:cNvPr>
                <p14:cNvContentPartPr/>
                <p14:nvPr/>
              </p14:nvContentPartPr>
              <p14:xfrm>
                <a:off x="1110973" y="4079352"/>
                <a:ext cx="88560" cy="44640"/>
              </p14:xfrm>
            </p:contentPart>
          </mc:Choice>
          <mc:Fallback xmlns="">
            <p:pic>
              <p:nvPicPr>
                <p:cNvPr id="101" name="Freihand 100">
                  <a:extLst>
                    <a:ext uri="{FF2B5EF4-FFF2-40B4-BE49-F238E27FC236}">
                      <a16:creationId xmlns:a16="http://schemas.microsoft.com/office/drawing/2014/main" id="{CEE548AF-FA90-4BC4-8DF3-AAAF746DB8EE}"/>
                    </a:ext>
                  </a:extLst>
                </p:cNvPr>
                <p:cNvPicPr/>
                <p:nvPr/>
              </p:nvPicPr>
              <p:blipFill>
                <a:blip r:embed="rId146"/>
                <a:stretch>
                  <a:fillRect/>
                </a:stretch>
              </p:blipFill>
              <p:spPr>
                <a:xfrm>
                  <a:off x="1106653" y="4075032"/>
                  <a:ext cx="972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2" name="Freihand 101">
                  <a:extLst>
                    <a:ext uri="{FF2B5EF4-FFF2-40B4-BE49-F238E27FC236}">
                      <a16:creationId xmlns:a16="http://schemas.microsoft.com/office/drawing/2014/main" id="{454543ED-AE99-4C20-8B5C-4C45E0F0E247}"/>
                    </a:ext>
                  </a:extLst>
                </p14:cNvPr>
                <p14:cNvContentPartPr/>
                <p14:nvPr/>
              </p14:nvContentPartPr>
              <p14:xfrm>
                <a:off x="1157413" y="4087632"/>
                <a:ext cx="66240" cy="133200"/>
              </p14:xfrm>
            </p:contentPart>
          </mc:Choice>
          <mc:Fallback xmlns="">
            <p:pic>
              <p:nvPicPr>
                <p:cNvPr id="102" name="Freihand 101">
                  <a:extLst>
                    <a:ext uri="{FF2B5EF4-FFF2-40B4-BE49-F238E27FC236}">
                      <a16:creationId xmlns:a16="http://schemas.microsoft.com/office/drawing/2014/main" id="{454543ED-AE99-4C20-8B5C-4C45E0F0E247}"/>
                    </a:ext>
                  </a:extLst>
                </p:cNvPr>
                <p:cNvPicPr/>
                <p:nvPr/>
              </p:nvPicPr>
              <p:blipFill>
                <a:blip r:embed="rId148"/>
                <a:stretch>
                  <a:fillRect/>
                </a:stretch>
              </p:blipFill>
              <p:spPr>
                <a:xfrm>
                  <a:off x="1153093" y="4083312"/>
                  <a:ext cx="74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3" name="Freihand 102">
                  <a:extLst>
                    <a:ext uri="{FF2B5EF4-FFF2-40B4-BE49-F238E27FC236}">
                      <a16:creationId xmlns:a16="http://schemas.microsoft.com/office/drawing/2014/main" id="{4C42477B-7FC4-4BBB-A604-1EAC622C492E}"/>
                    </a:ext>
                  </a:extLst>
                </p14:cNvPr>
                <p14:cNvContentPartPr/>
                <p14:nvPr/>
              </p14:nvContentPartPr>
              <p14:xfrm>
                <a:off x="1246333" y="3996912"/>
                <a:ext cx="127080" cy="102240"/>
              </p14:xfrm>
            </p:contentPart>
          </mc:Choice>
          <mc:Fallback xmlns="">
            <p:pic>
              <p:nvPicPr>
                <p:cNvPr id="103" name="Freihand 102">
                  <a:extLst>
                    <a:ext uri="{FF2B5EF4-FFF2-40B4-BE49-F238E27FC236}">
                      <a16:creationId xmlns:a16="http://schemas.microsoft.com/office/drawing/2014/main" id="{4C42477B-7FC4-4BBB-A604-1EAC622C492E}"/>
                    </a:ext>
                  </a:extLst>
                </p:cNvPr>
                <p:cNvPicPr/>
                <p:nvPr/>
              </p:nvPicPr>
              <p:blipFill>
                <a:blip r:embed="rId150"/>
                <a:stretch>
                  <a:fillRect/>
                </a:stretch>
              </p:blipFill>
              <p:spPr>
                <a:xfrm>
                  <a:off x="1242013" y="3992592"/>
                  <a:ext cx="1357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5" name="Freihand 104">
                  <a:extLst>
                    <a:ext uri="{FF2B5EF4-FFF2-40B4-BE49-F238E27FC236}">
                      <a16:creationId xmlns:a16="http://schemas.microsoft.com/office/drawing/2014/main" id="{AE421049-02B8-4E6C-BD5D-2DFFFF396D78}"/>
                    </a:ext>
                  </a:extLst>
                </p14:cNvPr>
                <p14:cNvContentPartPr/>
                <p14:nvPr/>
              </p14:nvContentPartPr>
              <p14:xfrm>
                <a:off x="1094053" y="4628352"/>
                <a:ext cx="37440" cy="1249200"/>
              </p14:xfrm>
            </p:contentPart>
          </mc:Choice>
          <mc:Fallback xmlns="">
            <p:pic>
              <p:nvPicPr>
                <p:cNvPr id="105" name="Freihand 104">
                  <a:extLst>
                    <a:ext uri="{FF2B5EF4-FFF2-40B4-BE49-F238E27FC236}">
                      <a16:creationId xmlns:a16="http://schemas.microsoft.com/office/drawing/2014/main" id="{AE421049-02B8-4E6C-BD5D-2DFFFF396D78}"/>
                    </a:ext>
                  </a:extLst>
                </p:cNvPr>
                <p:cNvPicPr/>
                <p:nvPr/>
              </p:nvPicPr>
              <p:blipFill>
                <a:blip r:embed="rId152"/>
                <a:stretch>
                  <a:fillRect/>
                </a:stretch>
              </p:blipFill>
              <p:spPr>
                <a:xfrm>
                  <a:off x="1089733" y="4624032"/>
                  <a:ext cx="46080" cy="12578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6" name="Freihand 105">
                  <a:extLst>
                    <a:ext uri="{FF2B5EF4-FFF2-40B4-BE49-F238E27FC236}">
                      <a16:creationId xmlns:a16="http://schemas.microsoft.com/office/drawing/2014/main" id="{C9B0C31C-5046-49D1-A06A-E52EFF4ED274}"/>
                    </a:ext>
                  </a:extLst>
                </p14:cNvPr>
                <p14:cNvContentPartPr/>
                <p14:nvPr/>
              </p14:nvContentPartPr>
              <p14:xfrm>
                <a:off x="1020253" y="5821392"/>
                <a:ext cx="1642680" cy="27000"/>
              </p14:xfrm>
            </p:contentPart>
          </mc:Choice>
          <mc:Fallback xmlns="">
            <p:pic>
              <p:nvPicPr>
                <p:cNvPr id="106" name="Freihand 105">
                  <a:extLst>
                    <a:ext uri="{FF2B5EF4-FFF2-40B4-BE49-F238E27FC236}">
                      <a16:creationId xmlns:a16="http://schemas.microsoft.com/office/drawing/2014/main" id="{C9B0C31C-5046-49D1-A06A-E52EFF4ED274}"/>
                    </a:ext>
                  </a:extLst>
                </p:cNvPr>
                <p:cNvPicPr/>
                <p:nvPr/>
              </p:nvPicPr>
              <p:blipFill>
                <a:blip r:embed="rId154"/>
                <a:stretch>
                  <a:fillRect/>
                </a:stretch>
              </p:blipFill>
              <p:spPr>
                <a:xfrm>
                  <a:off x="1015933" y="5817072"/>
                  <a:ext cx="165132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7" name="Freihand 106">
                  <a:extLst>
                    <a:ext uri="{FF2B5EF4-FFF2-40B4-BE49-F238E27FC236}">
                      <a16:creationId xmlns:a16="http://schemas.microsoft.com/office/drawing/2014/main" id="{3E571346-A324-4842-B2E6-479C621C8D31}"/>
                    </a:ext>
                  </a:extLst>
                </p14:cNvPr>
                <p14:cNvContentPartPr/>
                <p14:nvPr/>
              </p14:nvContentPartPr>
              <p14:xfrm>
                <a:off x="2662933" y="5751192"/>
                <a:ext cx="122760" cy="139680"/>
              </p14:xfrm>
            </p:contentPart>
          </mc:Choice>
          <mc:Fallback xmlns="">
            <p:pic>
              <p:nvPicPr>
                <p:cNvPr id="107" name="Freihand 106">
                  <a:extLst>
                    <a:ext uri="{FF2B5EF4-FFF2-40B4-BE49-F238E27FC236}">
                      <a16:creationId xmlns:a16="http://schemas.microsoft.com/office/drawing/2014/main" id="{3E571346-A324-4842-B2E6-479C621C8D31}"/>
                    </a:ext>
                  </a:extLst>
                </p:cNvPr>
                <p:cNvPicPr/>
                <p:nvPr/>
              </p:nvPicPr>
              <p:blipFill>
                <a:blip r:embed="rId156"/>
                <a:stretch>
                  <a:fillRect/>
                </a:stretch>
              </p:blipFill>
              <p:spPr>
                <a:xfrm>
                  <a:off x="2658613" y="5746872"/>
                  <a:ext cx="131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8" name="Freihand 107">
                  <a:extLst>
                    <a:ext uri="{FF2B5EF4-FFF2-40B4-BE49-F238E27FC236}">
                      <a16:creationId xmlns:a16="http://schemas.microsoft.com/office/drawing/2014/main" id="{4C5DAD6F-7564-4E85-A224-A128DEF45F1A}"/>
                    </a:ext>
                  </a:extLst>
                </p14:cNvPr>
                <p14:cNvContentPartPr/>
                <p14:nvPr/>
              </p14:nvContentPartPr>
              <p14:xfrm>
                <a:off x="1010893" y="4508472"/>
                <a:ext cx="211680" cy="135720"/>
              </p14:xfrm>
            </p:contentPart>
          </mc:Choice>
          <mc:Fallback xmlns="">
            <p:pic>
              <p:nvPicPr>
                <p:cNvPr id="108" name="Freihand 107">
                  <a:extLst>
                    <a:ext uri="{FF2B5EF4-FFF2-40B4-BE49-F238E27FC236}">
                      <a16:creationId xmlns:a16="http://schemas.microsoft.com/office/drawing/2014/main" id="{4C5DAD6F-7564-4E85-A224-A128DEF45F1A}"/>
                    </a:ext>
                  </a:extLst>
                </p:cNvPr>
                <p:cNvPicPr/>
                <p:nvPr/>
              </p:nvPicPr>
              <p:blipFill>
                <a:blip r:embed="rId158"/>
                <a:stretch>
                  <a:fillRect/>
                </a:stretch>
              </p:blipFill>
              <p:spPr>
                <a:xfrm>
                  <a:off x="1006573" y="4504152"/>
                  <a:ext cx="220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0" name="Freihand 39">
                  <a:extLst>
                    <a:ext uri="{FF2B5EF4-FFF2-40B4-BE49-F238E27FC236}">
                      <a16:creationId xmlns:a16="http://schemas.microsoft.com/office/drawing/2014/main" id="{A61BFCA8-5BD1-4391-A2B5-C2C4147105DD}"/>
                    </a:ext>
                  </a:extLst>
                </p14:cNvPr>
                <p14:cNvContentPartPr/>
                <p14:nvPr/>
              </p14:nvContentPartPr>
              <p14:xfrm>
                <a:off x="2067133" y="4098072"/>
                <a:ext cx="100440" cy="74160"/>
              </p14:xfrm>
            </p:contentPart>
          </mc:Choice>
          <mc:Fallback xmlns="">
            <p:pic>
              <p:nvPicPr>
                <p:cNvPr id="40" name="Freihand 39">
                  <a:extLst>
                    <a:ext uri="{FF2B5EF4-FFF2-40B4-BE49-F238E27FC236}">
                      <a16:creationId xmlns:a16="http://schemas.microsoft.com/office/drawing/2014/main" id="{A61BFCA8-5BD1-4391-A2B5-C2C4147105DD}"/>
                    </a:ext>
                  </a:extLst>
                </p:cNvPr>
                <p:cNvPicPr/>
                <p:nvPr/>
              </p:nvPicPr>
              <p:blipFill>
                <a:blip r:embed="rId160"/>
                <a:stretch>
                  <a:fillRect/>
                </a:stretch>
              </p:blipFill>
              <p:spPr>
                <a:xfrm>
                  <a:off x="2062813" y="4093752"/>
                  <a:ext cx="109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1" name="Freihand 40">
                  <a:extLst>
                    <a:ext uri="{FF2B5EF4-FFF2-40B4-BE49-F238E27FC236}">
                      <a16:creationId xmlns:a16="http://schemas.microsoft.com/office/drawing/2014/main" id="{3A2C6C86-529C-4C66-8188-A0DD27A9AD16}"/>
                    </a:ext>
                  </a:extLst>
                </p14:cNvPr>
                <p14:cNvContentPartPr/>
                <p14:nvPr/>
              </p14:nvContentPartPr>
              <p14:xfrm>
                <a:off x="2099173" y="4096632"/>
                <a:ext cx="97200" cy="205560"/>
              </p14:xfrm>
            </p:contentPart>
          </mc:Choice>
          <mc:Fallback xmlns="">
            <p:pic>
              <p:nvPicPr>
                <p:cNvPr id="41" name="Freihand 40">
                  <a:extLst>
                    <a:ext uri="{FF2B5EF4-FFF2-40B4-BE49-F238E27FC236}">
                      <a16:creationId xmlns:a16="http://schemas.microsoft.com/office/drawing/2014/main" id="{3A2C6C86-529C-4C66-8188-A0DD27A9AD16}"/>
                    </a:ext>
                  </a:extLst>
                </p:cNvPr>
                <p:cNvPicPr/>
                <p:nvPr/>
              </p:nvPicPr>
              <p:blipFill>
                <a:blip r:embed="rId162"/>
                <a:stretch>
                  <a:fillRect/>
                </a:stretch>
              </p:blipFill>
              <p:spPr>
                <a:xfrm>
                  <a:off x="2094853" y="4092312"/>
                  <a:ext cx="105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9" name="Freihand 108">
                  <a:extLst>
                    <a:ext uri="{FF2B5EF4-FFF2-40B4-BE49-F238E27FC236}">
                      <a16:creationId xmlns:a16="http://schemas.microsoft.com/office/drawing/2014/main" id="{13BDA554-9745-4E71-B360-10538D271A9C}"/>
                    </a:ext>
                  </a:extLst>
                </p14:cNvPr>
                <p14:cNvContentPartPr/>
                <p14:nvPr/>
              </p14:nvContentPartPr>
              <p14:xfrm>
                <a:off x="1550533" y="4329552"/>
                <a:ext cx="62640" cy="117360"/>
              </p14:xfrm>
            </p:contentPart>
          </mc:Choice>
          <mc:Fallback xmlns="">
            <p:pic>
              <p:nvPicPr>
                <p:cNvPr id="109" name="Freihand 108">
                  <a:extLst>
                    <a:ext uri="{FF2B5EF4-FFF2-40B4-BE49-F238E27FC236}">
                      <a16:creationId xmlns:a16="http://schemas.microsoft.com/office/drawing/2014/main" id="{13BDA554-9745-4E71-B360-10538D271A9C}"/>
                    </a:ext>
                  </a:extLst>
                </p:cNvPr>
                <p:cNvPicPr/>
                <p:nvPr/>
              </p:nvPicPr>
              <p:blipFill>
                <a:blip r:embed="rId164"/>
                <a:stretch>
                  <a:fillRect/>
                </a:stretch>
              </p:blipFill>
              <p:spPr>
                <a:xfrm>
                  <a:off x="1546213" y="4325232"/>
                  <a:ext cx="71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0" name="Freihand 109">
                  <a:extLst>
                    <a:ext uri="{FF2B5EF4-FFF2-40B4-BE49-F238E27FC236}">
                      <a16:creationId xmlns:a16="http://schemas.microsoft.com/office/drawing/2014/main" id="{ED98EB2E-9BDE-4766-911A-B70E6105ABFC}"/>
                    </a:ext>
                  </a:extLst>
                </p14:cNvPr>
                <p14:cNvContentPartPr/>
                <p14:nvPr/>
              </p14:nvContentPartPr>
              <p14:xfrm>
                <a:off x="1641253" y="4358712"/>
                <a:ext cx="66240" cy="89280"/>
              </p14:xfrm>
            </p:contentPart>
          </mc:Choice>
          <mc:Fallback xmlns="">
            <p:pic>
              <p:nvPicPr>
                <p:cNvPr id="110" name="Freihand 109">
                  <a:extLst>
                    <a:ext uri="{FF2B5EF4-FFF2-40B4-BE49-F238E27FC236}">
                      <a16:creationId xmlns:a16="http://schemas.microsoft.com/office/drawing/2014/main" id="{ED98EB2E-9BDE-4766-911A-B70E6105ABFC}"/>
                    </a:ext>
                  </a:extLst>
                </p:cNvPr>
                <p:cNvPicPr/>
                <p:nvPr/>
              </p:nvPicPr>
              <p:blipFill>
                <a:blip r:embed="rId166"/>
                <a:stretch>
                  <a:fillRect/>
                </a:stretch>
              </p:blipFill>
              <p:spPr>
                <a:xfrm>
                  <a:off x="1636933" y="4354392"/>
                  <a:ext cx="74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1" name="Freihand 110">
                  <a:extLst>
                    <a:ext uri="{FF2B5EF4-FFF2-40B4-BE49-F238E27FC236}">
                      <a16:creationId xmlns:a16="http://schemas.microsoft.com/office/drawing/2014/main" id="{A9834F78-B4AF-4562-AE5D-67865C8CEE1D}"/>
                    </a:ext>
                  </a:extLst>
                </p14:cNvPr>
                <p14:cNvContentPartPr/>
                <p14:nvPr/>
              </p14:nvContentPartPr>
              <p14:xfrm>
                <a:off x="1734493" y="4390752"/>
                <a:ext cx="64080" cy="6840"/>
              </p14:xfrm>
            </p:contentPart>
          </mc:Choice>
          <mc:Fallback xmlns="">
            <p:pic>
              <p:nvPicPr>
                <p:cNvPr id="111" name="Freihand 110">
                  <a:extLst>
                    <a:ext uri="{FF2B5EF4-FFF2-40B4-BE49-F238E27FC236}">
                      <a16:creationId xmlns:a16="http://schemas.microsoft.com/office/drawing/2014/main" id="{A9834F78-B4AF-4562-AE5D-67865C8CEE1D}"/>
                    </a:ext>
                  </a:extLst>
                </p:cNvPr>
                <p:cNvPicPr/>
                <p:nvPr/>
              </p:nvPicPr>
              <p:blipFill>
                <a:blip r:embed="rId168"/>
                <a:stretch>
                  <a:fillRect/>
                </a:stretch>
              </p:blipFill>
              <p:spPr>
                <a:xfrm>
                  <a:off x="1730173" y="4386432"/>
                  <a:ext cx="727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2" name="Freihand 111">
                  <a:extLst>
                    <a:ext uri="{FF2B5EF4-FFF2-40B4-BE49-F238E27FC236}">
                      <a16:creationId xmlns:a16="http://schemas.microsoft.com/office/drawing/2014/main" id="{8C9295DB-45AC-483F-A1C9-9E36683877FB}"/>
                    </a:ext>
                  </a:extLst>
                </p14:cNvPr>
                <p14:cNvContentPartPr/>
                <p14:nvPr/>
              </p14:nvContentPartPr>
              <p14:xfrm>
                <a:off x="1879573" y="4326672"/>
                <a:ext cx="78840" cy="113040"/>
              </p14:xfrm>
            </p:contentPart>
          </mc:Choice>
          <mc:Fallback xmlns="">
            <p:pic>
              <p:nvPicPr>
                <p:cNvPr id="112" name="Freihand 111">
                  <a:extLst>
                    <a:ext uri="{FF2B5EF4-FFF2-40B4-BE49-F238E27FC236}">
                      <a16:creationId xmlns:a16="http://schemas.microsoft.com/office/drawing/2014/main" id="{8C9295DB-45AC-483F-A1C9-9E36683877FB}"/>
                    </a:ext>
                  </a:extLst>
                </p:cNvPr>
                <p:cNvPicPr/>
                <p:nvPr/>
              </p:nvPicPr>
              <p:blipFill>
                <a:blip r:embed="rId170"/>
                <a:stretch>
                  <a:fillRect/>
                </a:stretch>
              </p:blipFill>
              <p:spPr>
                <a:xfrm>
                  <a:off x="1875253" y="4322352"/>
                  <a:ext cx="874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Freihand 112">
                  <a:extLst>
                    <a:ext uri="{FF2B5EF4-FFF2-40B4-BE49-F238E27FC236}">
                      <a16:creationId xmlns:a16="http://schemas.microsoft.com/office/drawing/2014/main" id="{EE3EB535-BB99-424B-A9F0-C9FBA2C4210F}"/>
                    </a:ext>
                  </a:extLst>
                </p14:cNvPr>
                <p14:cNvContentPartPr/>
                <p14:nvPr/>
              </p14:nvContentPartPr>
              <p14:xfrm>
                <a:off x="2005573" y="4336032"/>
                <a:ext cx="102960" cy="84960"/>
              </p14:xfrm>
            </p:contentPart>
          </mc:Choice>
          <mc:Fallback xmlns="">
            <p:pic>
              <p:nvPicPr>
                <p:cNvPr id="113" name="Freihand 112">
                  <a:extLst>
                    <a:ext uri="{FF2B5EF4-FFF2-40B4-BE49-F238E27FC236}">
                      <a16:creationId xmlns:a16="http://schemas.microsoft.com/office/drawing/2014/main" id="{EE3EB535-BB99-424B-A9F0-C9FBA2C4210F}"/>
                    </a:ext>
                  </a:extLst>
                </p:cNvPr>
                <p:cNvPicPr/>
                <p:nvPr/>
              </p:nvPicPr>
              <p:blipFill>
                <a:blip r:embed="rId172"/>
                <a:stretch>
                  <a:fillRect/>
                </a:stretch>
              </p:blipFill>
              <p:spPr>
                <a:xfrm>
                  <a:off x="2001253" y="4331712"/>
                  <a:ext cx="111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Freihand 113">
                  <a:extLst>
                    <a:ext uri="{FF2B5EF4-FFF2-40B4-BE49-F238E27FC236}">
                      <a16:creationId xmlns:a16="http://schemas.microsoft.com/office/drawing/2014/main" id="{E0C6DC03-4CE3-40E6-81BB-6BE0E2FBD813}"/>
                    </a:ext>
                  </a:extLst>
                </p14:cNvPr>
                <p14:cNvContentPartPr/>
                <p14:nvPr/>
              </p14:nvContentPartPr>
              <p14:xfrm>
                <a:off x="2247853" y="4354752"/>
                <a:ext cx="75600" cy="10080"/>
              </p14:xfrm>
            </p:contentPart>
          </mc:Choice>
          <mc:Fallback xmlns="">
            <p:pic>
              <p:nvPicPr>
                <p:cNvPr id="114" name="Freihand 113">
                  <a:extLst>
                    <a:ext uri="{FF2B5EF4-FFF2-40B4-BE49-F238E27FC236}">
                      <a16:creationId xmlns:a16="http://schemas.microsoft.com/office/drawing/2014/main" id="{E0C6DC03-4CE3-40E6-81BB-6BE0E2FBD813}"/>
                    </a:ext>
                  </a:extLst>
                </p:cNvPr>
                <p:cNvPicPr/>
                <p:nvPr/>
              </p:nvPicPr>
              <p:blipFill>
                <a:blip r:embed="rId174"/>
                <a:stretch>
                  <a:fillRect/>
                </a:stretch>
              </p:blipFill>
              <p:spPr>
                <a:xfrm>
                  <a:off x="2243533" y="4350432"/>
                  <a:ext cx="8424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1A1B29F4-AC45-48DE-BA80-E666BF22D307}"/>
                    </a:ext>
                  </a:extLst>
                </p14:cNvPr>
                <p14:cNvContentPartPr/>
                <p14:nvPr/>
              </p14:nvContentPartPr>
              <p14:xfrm>
                <a:off x="2398693" y="4282752"/>
                <a:ext cx="83520" cy="93600"/>
              </p14:xfrm>
            </p:contentPart>
          </mc:Choice>
          <mc:Fallback xmlns="">
            <p:pic>
              <p:nvPicPr>
                <p:cNvPr id="115" name="Freihand 114">
                  <a:extLst>
                    <a:ext uri="{FF2B5EF4-FFF2-40B4-BE49-F238E27FC236}">
                      <a16:creationId xmlns:a16="http://schemas.microsoft.com/office/drawing/2014/main" id="{1A1B29F4-AC45-48DE-BA80-E666BF22D307}"/>
                    </a:ext>
                  </a:extLst>
                </p:cNvPr>
                <p:cNvPicPr/>
                <p:nvPr/>
              </p:nvPicPr>
              <p:blipFill>
                <a:blip r:embed="rId176"/>
                <a:stretch>
                  <a:fillRect/>
                </a:stretch>
              </p:blipFill>
              <p:spPr>
                <a:xfrm>
                  <a:off x="2394373" y="4278432"/>
                  <a:ext cx="921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77D9371F-E9AE-4AAC-8237-9B237372F96E}"/>
                    </a:ext>
                  </a:extLst>
                </p14:cNvPr>
                <p14:cNvContentPartPr/>
                <p14:nvPr/>
              </p14:nvContentPartPr>
              <p14:xfrm>
                <a:off x="2522893" y="4324512"/>
                <a:ext cx="36720" cy="56880"/>
              </p14:xfrm>
            </p:contentPart>
          </mc:Choice>
          <mc:Fallback xmlns="">
            <p:pic>
              <p:nvPicPr>
                <p:cNvPr id="116" name="Freihand 115">
                  <a:extLst>
                    <a:ext uri="{FF2B5EF4-FFF2-40B4-BE49-F238E27FC236}">
                      <a16:creationId xmlns:a16="http://schemas.microsoft.com/office/drawing/2014/main" id="{77D9371F-E9AE-4AAC-8237-9B237372F96E}"/>
                    </a:ext>
                  </a:extLst>
                </p:cNvPr>
                <p:cNvPicPr/>
                <p:nvPr/>
              </p:nvPicPr>
              <p:blipFill>
                <a:blip r:embed="rId178"/>
                <a:stretch>
                  <a:fillRect/>
                </a:stretch>
              </p:blipFill>
              <p:spPr>
                <a:xfrm>
                  <a:off x="2518573" y="4320192"/>
                  <a:ext cx="45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5EFEC5D0-26B3-455F-9881-983AF69D99EC}"/>
                    </a:ext>
                  </a:extLst>
                </p14:cNvPr>
                <p14:cNvContentPartPr/>
                <p14:nvPr/>
              </p14:nvContentPartPr>
              <p14:xfrm>
                <a:off x="2608573" y="4251072"/>
                <a:ext cx="79560" cy="118800"/>
              </p14:xfrm>
            </p:contentPart>
          </mc:Choice>
          <mc:Fallback xmlns="">
            <p:pic>
              <p:nvPicPr>
                <p:cNvPr id="117" name="Freihand 116">
                  <a:extLst>
                    <a:ext uri="{FF2B5EF4-FFF2-40B4-BE49-F238E27FC236}">
                      <a16:creationId xmlns:a16="http://schemas.microsoft.com/office/drawing/2014/main" id="{5EFEC5D0-26B3-455F-9881-983AF69D99EC}"/>
                    </a:ext>
                  </a:extLst>
                </p:cNvPr>
                <p:cNvPicPr/>
                <p:nvPr/>
              </p:nvPicPr>
              <p:blipFill>
                <a:blip r:embed="rId180"/>
                <a:stretch>
                  <a:fillRect/>
                </a:stretch>
              </p:blipFill>
              <p:spPr>
                <a:xfrm>
                  <a:off x="2604253" y="4246752"/>
                  <a:ext cx="88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Freihand 117">
                  <a:extLst>
                    <a:ext uri="{FF2B5EF4-FFF2-40B4-BE49-F238E27FC236}">
                      <a16:creationId xmlns:a16="http://schemas.microsoft.com/office/drawing/2014/main" id="{B5103F93-6DA7-4666-8977-2E78EA717B1D}"/>
                    </a:ext>
                  </a:extLst>
                </p14:cNvPr>
                <p14:cNvContentPartPr/>
                <p14:nvPr/>
              </p14:nvContentPartPr>
              <p14:xfrm>
                <a:off x="2741053" y="4223352"/>
                <a:ext cx="204480" cy="145080"/>
              </p14:xfrm>
            </p:contentPart>
          </mc:Choice>
          <mc:Fallback xmlns="">
            <p:pic>
              <p:nvPicPr>
                <p:cNvPr id="118" name="Freihand 117">
                  <a:extLst>
                    <a:ext uri="{FF2B5EF4-FFF2-40B4-BE49-F238E27FC236}">
                      <a16:creationId xmlns:a16="http://schemas.microsoft.com/office/drawing/2014/main" id="{B5103F93-6DA7-4666-8977-2E78EA717B1D}"/>
                    </a:ext>
                  </a:extLst>
                </p:cNvPr>
                <p:cNvPicPr/>
                <p:nvPr/>
              </p:nvPicPr>
              <p:blipFill>
                <a:blip r:embed="rId182"/>
                <a:stretch>
                  <a:fillRect/>
                </a:stretch>
              </p:blipFill>
              <p:spPr>
                <a:xfrm>
                  <a:off x="2736733" y="4219032"/>
                  <a:ext cx="213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3EA558F8-441B-4F0D-A0A2-F048898B6F72}"/>
                    </a:ext>
                  </a:extLst>
                </p14:cNvPr>
                <p14:cNvContentPartPr/>
                <p14:nvPr/>
              </p14:nvContentPartPr>
              <p14:xfrm>
                <a:off x="757453" y="4482192"/>
                <a:ext cx="46440" cy="90360"/>
              </p14:xfrm>
            </p:contentPart>
          </mc:Choice>
          <mc:Fallback xmlns="">
            <p:pic>
              <p:nvPicPr>
                <p:cNvPr id="119" name="Freihand 118">
                  <a:extLst>
                    <a:ext uri="{FF2B5EF4-FFF2-40B4-BE49-F238E27FC236}">
                      <a16:creationId xmlns:a16="http://schemas.microsoft.com/office/drawing/2014/main" id="{3EA558F8-441B-4F0D-A0A2-F048898B6F72}"/>
                    </a:ext>
                  </a:extLst>
                </p:cNvPr>
                <p:cNvPicPr/>
                <p:nvPr/>
              </p:nvPicPr>
              <p:blipFill>
                <a:blip r:embed="rId184"/>
                <a:stretch>
                  <a:fillRect/>
                </a:stretch>
              </p:blipFill>
              <p:spPr>
                <a:xfrm>
                  <a:off x="753133" y="4477872"/>
                  <a:ext cx="550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Freihand 119">
                  <a:extLst>
                    <a:ext uri="{FF2B5EF4-FFF2-40B4-BE49-F238E27FC236}">
                      <a16:creationId xmlns:a16="http://schemas.microsoft.com/office/drawing/2014/main" id="{C0F1EC23-6BC7-4DB1-ACA0-AFAC5102727A}"/>
                    </a:ext>
                  </a:extLst>
                </p14:cNvPr>
                <p14:cNvContentPartPr/>
                <p14:nvPr/>
              </p14:nvContentPartPr>
              <p14:xfrm>
                <a:off x="730453" y="4388952"/>
                <a:ext cx="6480" cy="3240"/>
              </p14:xfrm>
            </p:contentPart>
          </mc:Choice>
          <mc:Fallback xmlns="">
            <p:pic>
              <p:nvPicPr>
                <p:cNvPr id="120" name="Freihand 119">
                  <a:extLst>
                    <a:ext uri="{FF2B5EF4-FFF2-40B4-BE49-F238E27FC236}">
                      <a16:creationId xmlns:a16="http://schemas.microsoft.com/office/drawing/2014/main" id="{C0F1EC23-6BC7-4DB1-ACA0-AFAC5102727A}"/>
                    </a:ext>
                  </a:extLst>
                </p:cNvPr>
                <p:cNvPicPr/>
                <p:nvPr/>
              </p:nvPicPr>
              <p:blipFill>
                <a:blip r:embed="rId186"/>
                <a:stretch>
                  <a:fillRect/>
                </a:stretch>
              </p:blipFill>
              <p:spPr>
                <a:xfrm>
                  <a:off x="726133" y="4384632"/>
                  <a:ext cx="1512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4" name="Freihand 123">
                  <a:extLst>
                    <a:ext uri="{FF2B5EF4-FFF2-40B4-BE49-F238E27FC236}">
                      <a16:creationId xmlns:a16="http://schemas.microsoft.com/office/drawing/2014/main" id="{F930A9AF-28DB-4432-A39B-05F8EBE0E06E}"/>
                    </a:ext>
                  </a:extLst>
                </p14:cNvPr>
                <p14:cNvContentPartPr/>
                <p14:nvPr/>
              </p14:nvContentPartPr>
              <p14:xfrm>
                <a:off x="676093" y="4602072"/>
                <a:ext cx="186120" cy="33480"/>
              </p14:xfrm>
            </p:contentPart>
          </mc:Choice>
          <mc:Fallback xmlns="">
            <p:pic>
              <p:nvPicPr>
                <p:cNvPr id="124" name="Freihand 123">
                  <a:extLst>
                    <a:ext uri="{FF2B5EF4-FFF2-40B4-BE49-F238E27FC236}">
                      <a16:creationId xmlns:a16="http://schemas.microsoft.com/office/drawing/2014/main" id="{F930A9AF-28DB-4432-A39B-05F8EBE0E06E}"/>
                    </a:ext>
                  </a:extLst>
                </p:cNvPr>
                <p:cNvPicPr/>
                <p:nvPr/>
              </p:nvPicPr>
              <p:blipFill>
                <a:blip r:embed="rId188"/>
                <a:stretch>
                  <a:fillRect/>
                </a:stretch>
              </p:blipFill>
              <p:spPr>
                <a:xfrm>
                  <a:off x="671773" y="4597752"/>
                  <a:ext cx="194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5" name="Freihand 124">
                  <a:extLst>
                    <a:ext uri="{FF2B5EF4-FFF2-40B4-BE49-F238E27FC236}">
                      <a16:creationId xmlns:a16="http://schemas.microsoft.com/office/drawing/2014/main" id="{775667FA-E30B-493C-8691-9D9B857367E9}"/>
                    </a:ext>
                  </a:extLst>
                </p14:cNvPr>
                <p14:cNvContentPartPr/>
                <p14:nvPr/>
              </p14:nvContentPartPr>
              <p14:xfrm>
                <a:off x="2498773" y="5978352"/>
                <a:ext cx="99720" cy="56160"/>
              </p14:xfrm>
            </p:contentPart>
          </mc:Choice>
          <mc:Fallback xmlns="">
            <p:pic>
              <p:nvPicPr>
                <p:cNvPr id="125" name="Freihand 124">
                  <a:extLst>
                    <a:ext uri="{FF2B5EF4-FFF2-40B4-BE49-F238E27FC236}">
                      <a16:creationId xmlns:a16="http://schemas.microsoft.com/office/drawing/2014/main" id="{775667FA-E30B-493C-8691-9D9B857367E9}"/>
                    </a:ext>
                  </a:extLst>
                </p:cNvPr>
                <p:cNvPicPr/>
                <p:nvPr/>
              </p:nvPicPr>
              <p:blipFill>
                <a:blip r:embed="rId190"/>
                <a:stretch>
                  <a:fillRect/>
                </a:stretch>
              </p:blipFill>
              <p:spPr>
                <a:xfrm>
                  <a:off x="2494453" y="5974032"/>
                  <a:ext cx="10836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6" name="Freihand 125">
                  <a:extLst>
                    <a:ext uri="{FF2B5EF4-FFF2-40B4-BE49-F238E27FC236}">
                      <a16:creationId xmlns:a16="http://schemas.microsoft.com/office/drawing/2014/main" id="{791DA9B2-AB0F-4A16-993F-E8157FE28898}"/>
                    </a:ext>
                  </a:extLst>
                </p14:cNvPr>
                <p14:cNvContentPartPr/>
                <p14:nvPr/>
              </p14:nvContentPartPr>
              <p14:xfrm>
                <a:off x="2536933" y="5985552"/>
                <a:ext cx="79920" cy="148320"/>
              </p14:xfrm>
            </p:contentPart>
          </mc:Choice>
          <mc:Fallback xmlns="">
            <p:pic>
              <p:nvPicPr>
                <p:cNvPr id="126" name="Freihand 125">
                  <a:extLst>
                    <a:ext uri="{FF2B5EF4-FFF2-40B4-BE49-F238E27FC236}">
                      <a16:creationId xmlns:a16="http://schemas.microsoft.com/office/drawing/2014/main" id="{791DA9B2-AB0F-4A16-993F-E8157FE28898}"/>
                    </a:ext>
                  </a:extLst>
                </p:cNvPr>
                <p:cNvPicPr/>
                <p:nvPr/>
              </p:nvPicPr>
              <p:blipFill>
                <a:blip r:embed="rId192"/>
                <a:stretch>
                  <a:fillRect/>
                </a:stretch>
              </p:blipFill>
              <p:spPr>
                <a:xfrm>
                  <a:off x="2532613" y="5981232"/>
                  <a:ext cx="885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Freihand 131">
                  <a:extLst>
                    <a:ext uri="{FF2B5EF4-FFF2-40B4-BE49-F238E27FC236}">
                      <a16:creationId xmlns:a16="http://schemas.microsoft.com/office/drawing/2014/main" id="{1F10DEB7-17F1-4357-95A2-1BFFCA82B0F1}"/>
                    </a:ext>
                  </a:extLst>
                </p14:cNvPr>
                <p14:cNvContentPartPr/>
                <p14:nvPr/>
              </p14:nvContentPartPr>
              <p14:xfrm>
                <a:off x="1784893" y="3168552"/>
                <a:ext cx="1275480" cy="113040"/>
              </p14:xfrm>
            </p:contentPart>
          </mc:Choice>
          <mc:Fallback xmlns="">
            <p:pic>
              <p:nvPicPr>
                <p:cNvPr id="132" name="Freihand 131">
                  <a:extLst>
                    <a:ext uri="{FF2B5EF4-FFF2-40B4-BE49-F238E27FC236}">
                      <a16:creationId xmlns:a16="http://schemas.microsoft.com/office/drawing/2014/main" id="{1F10DEB7-17F1-4357-95A2-1BFFCA82B0F1}"/>
                    </a:ext>
                  </a:extLst>
                </p:cNvPr>
                <p:cNvPicPr/>
                <p:nvPr/>
              </p:nvPicPr>
              <p:blipFill>
                <a:blip r:embed="rId194"/>
                <a:stretch>
                  <a:fillRect/>
                </a:stretch>
              </p:blipFill>
              <p:spPr>
                <a:xfrm>
                  <a:off x="1780573" y="3164232"/>
                  <a:ext cx="1284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4" name="Freihand 133">
                  <a:extLst>
                    <a:ext uri="{FF2B5EF4-FFF2-40B4-BE49-F238E27FC236}">
                      <a16:creationId xmlns:a16="http://schemas.microsoft.com/office/drawing/2014/main" id="{AC3FAE9F-9839-43AF-BD29-29FA23925728}"/>
                    </a:ext>
                  </a:extLst>
                </p14:cNvPr>
                <p14:cNvContentPartPr/>
                <p14:nvPr/>
              </p14:nvContentPartPr>
              <p14:xfrm>
                <a:off x="1649173" y="2721792"/>
                <a:ext cx="529560" cy="133920"/>
              </p14:xfrm>
            </p:contentPart>
          </mc:Choice>
          <mc:Fallback xmlns="">
            <p:pic>
              <p:nvPicPr>
                <p:cNvPr id="134" name="Freihand 133">
                  <a:extLst>
                    <a:ext uri="{FF2B5EF4-FFF2-40B4-BE49-F238E27FC236}">
                      <a16:creationId xmlns:a16="http://schemas.microsoft.com/office/drawing/2014/main" id="{AC3FAE9F-9839-43AF-BD29-29FA23925728}"/>
                    </a:ext>
                  </a:extLst>
                </p:cNvPr>
                <p:cNvPicPr/>
                <p:nvPr/>
              </p:nvPicPr>
              <p:blipFill>
                <a:blip r:embed="rId196"/>
                <a:stretch>
                  <a:fillRect/>
                </a:stretch>
              </p:blipFill>
              <p:spPr>
                <a:xfrm>
                  <a:off x="1644853" y="2717472"/>
                  <a:ext cx="5382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C774DD2C-6FAB-4ABC-A6F1-760EFA8F6CCE}"/>
                    </a:ext>
                  </a:extLst>
                </p14:cNvPr>
                <p14:cNvContentPartPr/>
                <p14:nvPr/>
              </p14:nvContentPartPr>
              <p14:xfrm>
                <a:off x="1368373" y="4769472"/>
                <a:ext cx="768240" cy="763560"/>
              </p14:xfrm>
            </p:contentPart>
          </mc:Choice>
          <mc:Fallback xmlns="">
            <p:pic>
              <p:nvPicPr>
                <p:cNvPr id="128" name="Freihand 127">
                  <a:extLst>
                    <a:ext uri="{FF2B5EF4-FFF2-40B4-BE49-F238E27FC236}">
                      <a16:creationId xmlns:a16="http://schemas.microsoft.com/office/drawing/2014/main" id="{C774DD2C-6FAB-4ABC-A6F1-760EFA8F6CCE}"/>
                    </a:ext>
                  </a:extLst>
                </p:cNvPr>
                <p:cNvPicPr/>
                <p:nvPr/>
              </p:nvPicPr>
              <p:blipFill>
                <a:blip r:embed="rId198"/>
                <a:stretch>
                  <a:fillRect/>
                </a:stretch>
              </p:blipFill>
              <p:spPr>
                <a:xfrm>
                  <a:off x="1364053" y="4765152"/>
                  <a:ext cx="776880" cy="7722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9" name="Freihand 128">
                  <a:extLst>
                    <a:ext uri="{FF2B5EF4-FFF2-40B4-BE49-F238E27FC236}">
                      <a16:creationId xmlns:a16="http://schemas.microsoft.com/office/drawing/2014/main" id="{725C7E9A-8F83-48D4-999A-EA4107B32F1C}"/>
                    </a:ext>
                  </a:extLst>
                </p14:cNvPr>
                <p14:cNvContentPartPr/>
                <p14:nvPr/>
              </p14:nvContentPartPr>
              <p14:xfrm>
                <a:off x="2241733" y="5428992"/>
                <a:ext cx="67680" cy="127440"/>
              </p14:xfrm>
            </p:contentPart>
          </mc:Choice>
          <mc:Fallback xmlns="">
            <p:pic>
              <p:nvPicPr>
                <p:cNvPr id="129" name="Freihand 128">
                  <a:extLst>
                    <a:ext uri="{FF2B5EF4-FFF2-40B4-BE49-F238E27FC236}">
                      <a16:creationId xmlns:a16="http://schemas.microsoft.com/office/drawing/2014/main" id="{725C7E9A-8F83-48D4-999A-EA4107B32F1C}"/>
                    </a:ext>
                  </a:extLst>
                </p:cNvPr>
                <p:cNvPicPr/>
                <p:nvPr/>
              </p:nvPicPr>
              <p:blipFill>
                <a:blip r:embed="rId200"/>
                <a:stretch>
                  <a:fillRect/>
                </a:stretch>
              </p:blipFill>
              <p:spPr>
                <a:xfrm>
                  <a:off x="2237413" y="5424672"/>
                  <a:ext cx="76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0" name="Freihand 129">
                  <a:extLst>
                    <a:ext uri="{FF2B5EF4-FFF2-40B4-BE49-F238E27FC236}">
                      <a16:creationId xmlns:a16="http://schemas.microsoft.com/office/drawing/2014/main" id="{C7EB7C9A-66C1-4F20-853F-B0BA48581CC2}"/>
                    </a:ext>
                  </a:extLst>
                </p14:cNvPr>
                <p14:cNvContentPartPr/>
                <p14:nvPr/>
              </p14:nvContentPartPr>
              <p14:xfrm>
                <a:off x="2179453" y="5443392"/>
                <a:ext cx="17640" cy="133920"/>
              </p14:xfrm>
            </p:contentPart>
          </mc:Choice>
          <mc:Fallback xmlns="">
            <p:pic>
              <p:nvPicPr>
                <p:cNvPr id="130" name="Freihand 129">
                  <a:extLst>
                    <a:ext uri="{FF2B5EF4-FFF2-40B4-BE49-F238E27FC236}">
                      <a16:creationId xmlns:a16="http://schemas.microsoft.com/office/drawing/2014/main" id="{C7EB7C9A-66C1-4F20-853F-B0BA48581CC2}"/>
                    </a:ext>
                  </a:extLst>
                </p:cNvPr>
                <p:cNvPicPr/>
                <p:nvPr/>
              </p:nvPicPr>
              <p:blipFill>
                <a:blip r:embed="rId202"/>
                <a:stretch>
                  <a:fillRect/>
                </a:stretch>
              </p:blipFill>
              <p:spPr>
                <a:xfrm>
                  <a:off x="2175133" y="5439072"/>
                  <a:ext cx="26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6" name="Freihand 135">
                  <a:extLst>
                    <a:ext uri="{FF2B5EF4-FFF2-40B4-BE49-F238E27FC236}">
                      <a16:creationId xmlns:a16="http://schemas.microsoft.com/office/drawing/2014/main" id="{FA86613C-8201-4E1C-A4D9-AEC6F4994CF0}"/>
                    </a:ext>
                  </a:extLst>
                </p14:cNvPr>
                <p14:cNvContentPartPr/>
                <p14:nvPr/>
              </p14:nvContentPartPr>
              <p14:xfrm>
                <a:off x="2588053" y="5436912"/>
                <a:ext cx="73800" cy="79200"/>
              </p14:xfrm>
            </p:contentPart>
          </mc:Choice>
          <mc:Fallback xmlns="">
            <p:pic>
              <p:nvPicPr>
                <p:cNvPr id="136" name="Freihand 135">
                  <a:extLst>
                    <a:ext uri="{FF2B5EF4-FFF2-40B4-BE49-F238E27FC236}">
                      <a16:creationId xmlns:a16="http://schemas.microsoft.com/office/drawing/2014/main" id="{FA86613C-8201-4E1C-A4D9-AEC6F4994CF0}"/>
                    </a:ext>
                  </a:extLst>
                </p:cNvPr>
                <p:cNvPicPr/>
                <p:nvPr/>
              </p:nvPicPr>
              <p:blipFill>
                <a:blip r:embed="rId204"/>
                <a:stretch>
                  <a:fillRect/>
                </a:stretch>
              </p:blipFill>
              <p:spPr>
                <a:xfrm>
                  <a:off x="2583733" y="5432592"/>
                  <a:ext cx="82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7" name="Freihand 136">
                  <a:extLst>
                    <a:ext uri="{FF2B5EF4-FFF2-40B4-BE49-F238E27FC236}">
                      <a16:creationId xmlns:a16="http://schemas.microsoft.com/office/drawing/2014/main" id="{C757419D-F913-4024-A95E-668316D798B2}"/>
                    </a:ext>
                  </a:extLst>
                </p14:cNvPr>
                <p14:cNvContentPartPr/>
                <p14:nvPr/>
              </p14:nvContentPartPr>
              <p14:xfrm>
                <a:off x="2628373" y="5460312"/>
                <a:ext cx="47520" cy="110520"/>
              </p14:xfrm>
            </p:contentPart>
          </mc:Choice>
          <mc:Fallback xmlns="">
            <p:pic>
              <p:nvPicPr>
                <p:cNvPr id="137" name="Freihand 136">
                  <a:extLst>
                    <a:ext uri="{FF2B5EF4-FFF2-40B4-BE49-F238E27FC236}">
                      <a16:creationId xmlns:a16="http://schemas.microsoft.com/office/drawing/2014/main" id="{C757419D-F913-4024-A95E-668316D798B2}"/>
                    </a:ext>
                  </a:extLst>
                </p:cNvPr>
                <p:cNvPicPr/>
                <p:nvPr/>
              </p:nvPicPr>
              <p:blipFill>
                <a:blip r:embed="rId206"/>
                <a:stretch>
                  <a:fillRect/>
                </a:stretch>
              </p:blipFill>
              <p:spPr>
                <a:xfrm>
                  <a:off x="2624053" y="5455992"/>
                  <a:ext cx="56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8" name="Freihand 137">
                  <a:extLst>
                    <a:ext uri="{FF2B5EF4-FFF2-40B4-BE49-F238E27FC236}">
                      <a16:creationId xmlns:a16="http://schemas.microsoft.com/office/drawing/2014/main" id="{C2977729-0311-41BF-8FE1-EC5595C90285}"/>
                    </a:ext>
                  </a:extLst>
                </p14:cNvPr>
                <p14:cNvContentPartPr/>
                <p14:nvPr/>
              </p14:nvContentPartPr>
              <p14:xfrm>
                <a:off x="2746813" y="5473632"/>
                <a:ext cx="90720" cy="34920"/>
              </p14:xfrm>
            </p:contentPart>
          </mc:Choice>
          <mc:Fallback xmlns="">
            <p:pic>
              <p:nvPicPr>
                <p:cNvPr id="138" name="Freihand 137">
                  <a:extLst>
                    <a:ext uri="{FF2B5EF4-FFF2-40B4-BE49-F238E27FC236}">
                      <a16:creationId xmlns:a16="http://schemas.microsoft.com/office/drawing/2014/main" id="{C2977729-0311-41BF-8FE1-EC5595C90285}"/>
                    </a:ext>
                  </a:extLst>
                </p:cNvPr>
                <p:cNvPicPr/>
                <p:nvPr/>
              </p:nvPicPr>
              <p:blipFill>
                <a:blip r:embed="rId208"/>
                <a:stretch>
                  <a:fillRect/>
                </a:stretch>
              </p:blipFill>
              <p:spPr>
                <a:xfrm>
                  <a:off x="2742493" y="5469312"/>
                  <a:ext cx="993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9" name="Freihand 138">
                  <a:extLst>
                    <a:ext uri="{FF2B5EF4-FFF2-40B4-BE49-F238E27FC236}">
                      <a16:creationId xmlns:a16="http://schemas.microsoft.com/office/drawing/2014/main" id="{C689D0DC-8716-485C-8EF4-F8E3B6A12E9E}"/>
                    </a:ext>
                  </a:extLst>
                </p14:cNvPr>
                <p14:cNvContentPartPr/>
                <p14:nvPr/>
              </p14:nvContentPartPr>
              <p14:xfrm>
                <a:off x="2363773" y="5498112"/>
                <a:ext cx="85680" cy="11880"/>
              </p14:xfrm>
            </p:contentPart>
          </mc:Choice>
          <mc:Fallback xmlns="">
            <p:pic>
              <p:nvPicPr>
                <p:cNvPr id="139" name="Freihand 138">
                  <a:extLst>
                    <a:ext uri="{FF2B5EF4-FFF2-40B4-BE49-F238E27FC236}">
                      <a16:creationId xmlns:a16="http://schemas.microsoft.com/office/drawing/2014/main" id="{C689D0DC-8716-485C-8EF4-F8E3B6A12E9E}"/>
                    </a:ext>
                  </a:extLst>
                </p:cNvPr>
                <p:cNvPicPr/>
                <p:nvPr/>
              </p:nvPicPr>
              <p:blipFill>
                <a:blip r:embed="rId210"/>
                <a:stretch>
                  <a:fillRect/>
                </a:stretch>
              </p:blipFill>
              <p:spPr>
                <a:xfrm>
                  <a:off x="2359453" y="5493792"/>
                  <a:ext cx="943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0" name="Freihand 139">
                  <a:extLst>
                    <a:ext uri="{FF2B5EF4-FFF2-40B4-BE49-F238E27FC236}">
                      <a16:creationId xmlns:a16="http://schemas.microsoft.com/office/drawing/2014/main" id="{740DBF4F-75DE-4CC4-9717-B28E1DDC429E}"/>
                    </a:ext>
                  </a:extLst>
                </p14:cNvPr>
                <p14:cNvContentPartPr/>
                <p14:nvPr/>
              </p14:nvContentPartPr>
              <p14:xfrm>
                <a:off x="2431093" y="5467872"/>
                <a:ext cx="36720" cy="84240"/>
              </p14:xfrm>
            </p:contentPart>
          </mc:Choice>
          <mc:Fallback xmlns="">
            <p:pic>
              <p:nvPicPr>
                <p:cNvPr id="140" name="Freihand 139">
                  <a:extLst>
                    <a:ext uri="{FF2B5EF4-FFF2-40B4-BE49-F238E27FC236}">
                      <a16:creationId xmlns:a16="http://schemas.microsoft.com/office/drawing/2014/main" id="{740DBF4F-75DE-4CC4-9717-B28E1DDC429E}"/>
                    </a:ext>
                  </a:extLst>
                </p:cNvPr>
                <p:cNvPicPr/>
                <p:nvPr/>
              </p:nvPicPr>
              <p:blipFill>
                <a:blip r:embed="rId212"/>
                <a:stretch>
                  <a:fillRect/>
                </a:stretch>
              </p:blipFill>
              <p:spPr>
                <a:xfrm>
                  <a:off x="2426773" y="5463552"/>
                  <a:ext cx="45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 name="Freihand 140">
                  <a:extLst>
                    <a:ext uri="{FF2B5EF4-FFF2-40B4-BE49-F238E27FC236}">
                      <a16:creationId xmlns:a16="http://schemas.microsoft.com/office/drawing/2014/main" id="{6F7C2A6D-5609-49EB-BB59-E060DD0D9CCC}"/>
                    </a:ext>
                  </a:extLst>
                </p14:cNvPr>
                <p14:cNvContentPartPr/>
                <p14:nvPr/>
              </p14:nvContentPartPr>
              <p14:xfrm>
                <a:off x="2949853" y="5444832"/>
                <a:ext cx="68760" cy="45000"/>
              </p14:xfrm>
            </p:contentPart>
          </mc:Choice>
          <mc:Fallback xmlns="">
            <p:pic>
              <p:nvPicPr>
                <p:cNvPr id="141" name="Freihand 140">
                  <a:extLst>
                    <a:ext uri="{FF2B5EF4-FFF2-40B4-BE49-F238E27FC236}">
                      <a16:creationId xmlns:a16="http://schemas.microsoft.com/office/drawing/2014/main" id="{6F7C2A6D-5609-49EB-BB59-E060DD0D9CCC}"/>
                    </a:ext>
                  </a:extLst>
                </p:cNvPr>
                <p:cNvPicPr/>
                <p:nvPr/>
              </p:nvPicPr>
              <p:blipFill>
                <a:blip r:embed="rId214"/>
                <a:stretch>
                  <a:fillRect/>
                </a:stretch>
              </p:blipFill>
              <p:spPr>
                <a:xfrm>
                  <a:off x="2945533" y="5440512"/>
                  <a:ext cx="774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2" name="Freihand 141">
                  <a:extLst>
                    <a:ext uri="{FF2B5EF4-FFF2-40B4-BE49-F238E27FC236}">
                      <a16:creationId xmlns:a16="http://schemas.microsoft.com/office/drawing/2014/main" id="{A12416FB-8241-4CE0-A270-EDD6DEAC965D}"/>
                    </a:ext>
                  </a:extLst>
                </p14:cNvPr>
                <p14:cNvContentPartPr/>
                <p14:nvPr/>
              </p14:nvContentPartPr>
              <p14:xfrm>
                <a:off x="2985853" y="5462112"/>
                <a:ext cx="56520" cy="90720"/>
              </p14:xfrm>
            </p:contentPart>
          </mc:Choice>
          <mc:Fallback xmlns="">
            <p:pic>
              <p:nvPicPr>
                <p:cNvPr id="142" name="Freihand 141">
                  <a:extLst>
                    <a:ext uri="{FF2B5EF4-FFF2-40B4-BE49-F238E27FC236}">
                      <a16:creationId xmlns:a16="http://schemas.microsoft.com/office/drawing/2014/main" id="{A12416FB-8241-4CE0-A270-EDD6DEAC965D}"/>
                    </a:ext>
                  </a:extLst>
                </p:cNvPr>
                <p:cNvPicPr/>
                <p:nvPr/>
              </p:nvPicPr>
              <p:blipFill>
                <a:blip r:embed="rId216"/>
                <a:stretch>
                  <a:fillRect/>
                </a:stretch>
              </p:blipFill>
              <p:spPr>
                <a:xfrm>
                  <a:off x="2981533" y="5457792"/>
                  <a:ext cx="651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 name="Freihand 142">
                  <a:extLst>
                    <a:ext uri="{FF2B5EF4-FFF2-40B4-BE49-F238E27FC236}">
                      <a16:creationId xmlns:a16="http://schemas.microsoft.com/office/drawing/2014/main" id="{8E5B1840-B787-439C-97C4-F875D32E1F00}"/>
                    </a:ext>
                  </a:extLst>
                </p14:cNvPr>
                <p14:cNvContentPartPr/>
                <p14:nvPr/>
              </p14:nvContentPartPr>
              <p14:xfrm>
                <a:off x="3094213" y="5361312"/>
                <a:ext cx="17640" cy="78120"/>
              </p14:xfrm>
            </p:contentPart>
          </mc:Choice>
          <mc:Fallback xmlns="">
            <p:pic>
              <p:nvPicPr>
                <p:cNvPr id="143" name="Freihand 142">
                  <a:extLst>
                    <a:ext uri="{FF2B5EF4-FFF2-40B4-BE49-F238E27FC236}">
                      <a16:creationId xmlns:a16="http://schemas.microsoft.com/office/drawing/2014/main" id="{8E5B1840-B787-439C-97C4-F875D32E1F00}"/>
                    </a:ext>
                  </a:extLst>
                </p:cNvPr>
                <p:cNvPicPr/>
                <p:nvPr/>
              </p:nvPicPr>
              <p:blipFill>
                <a:blip r:embed="rId218"/>
                <a:stretch>
                  <a:fillRect/>
                </a:stretch>
              </p:blipFill>
              <p:spPr>
                <a:xfrm>
                  <a:off x="3089893" y="5356992"/>
                  <a:ext cx="262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C659245B-E035-4256-8688-704C26DB3496}"/>
                    </a:ext>
                  </a:extLst>
                </p14:cNvPr>
                <p14:cNvContentPartPr/>
                <p14:nvPr/>
              </p14:nvContentPartPr>
              <p14:xfrm>
                <a:off x="3037333" y="5362392"/>
                <a:ext cx="92520" cy="97920"/>
              </p14:xfrm>
            </p:contentPart>
          </mc:Choice>
          <mc:Fallback xmlns="">
            <p:pic>
              <p:nvPicPr>
                <p:cNvPr id="144" name="Freihand 143">
                  <a:extLst>
                    <a:ext uri="{FF2B5EF4-FFF2-40B4-BE49-F238E27FC236}">
                      <a16:creationId xmlns:a16="http://schemas.microsoft.com/office/drawing/2014/main" id="{C659245B-E035-4256-8688-704C26DB3496}"/>
                    </a:ext>
                  </a:extLst>
                </p:cNvPr>
                <p:cNvPicPr/>
                <p:nvPr/>
              </p:nvPicPr>
              <p:blipFill>
                <a:blip r:embed="rId220"/>
                <a:stretch>
                  <a:fillRect/>
                </a:stretch>
              </p:blipFill>
              <p:spPr>
                <a:xfrm>
                  <a:off x="3033013" y="5358072"/>
                  <a:ext cx="101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57D79472-4A06-439E-8533-D01356BCDC1E}"/>
                    </a:ext>
                  </a:extLst>
                </p14:cNvPr>
                <p14:cNvContentPartPr/>
                <p14:nvPr/>
              </p14:nvContentPartPr>
              <p14:xfrm>
                <a:off x="3238573" y="5453472"/>
                <a:ext cx="139320" cy="11160"/>
              </p14:xfrm>
            </p:contentPart>
          </mc:Choice>
          <mc:Fallback xmlns="">
            <p:pic>
              <p:nvPicPr>
                <p:cNvPr id="145" name="Freihand 144">
                  <a:extLst>
                    <a:ext uri="{FF2B5EF4-FFF2-40B4-BE49-F238E27FC236}">
                      <a16:creationId xmlns:a16="http://schemas.microsoft.com/office/drawing/2014/main" id="{57D79472-4A06-439E-8533-D01356BCDC1E}"/>
                    </a:ext>
                  </a:extLst>
                </p:cNvPr>
                <p:cNvPicPr/>
                <p:nvPr/>
              </p:nvPicPr>
              <p:blipFill>
                <a:blip r:embed="rId222"/>
                <a:stretch>
                  <a:fillRect/>
                </a:stretch>
              </p:blipFill>
              <p:spPr>
                <a:xfrm>
                  <a:off x="3234253" y="5449152"/>
                  <a:ext cx="1479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Freihand 145">
                  <a:extLst>
                    <a:ext uri="{FF2B5EF4-FFF2-40B4-BE49-F238E27FC236}">
                      <a16:creationId xmlns:a16="http://schemas.microsoft.com/office/drawing/2014/main" id="{030E3F8E-D5DF-4C28-8C58-05FCB65964A4}"/>
                    </a:ext>
                  </a:extLst>
                </p14:cNvPr>
                <p14:cNvContentPartPr/>
                <p14:nvPr/>
              </p14:nvContentPartPr>
              <p14:xfrm>
                <a:off x="3272773" y="5480472"/>
                <a:ext cx="96840" cy="15480"/>
              </p14:xfrm>
            </p:contentPart>
          </mc:Choice>
          <mc:Fallback xmlns="">
            <p:pic>
              <p:nvPicPr>
                <p:cNvPr id="146" name="Freihand 145">
                  <a:extLst>
                    <a:ext uri="{FF2B5EF4-FFF2-40B4-BE49-F238E27FC236}">
                      <a16:creationId xmlns:a16="http://schemas.microsoft.com/office/drawing/2014/main" id="{030E3F8E-D5DF-4C28-8C58-05FCB65964A4}"/>
                    </a:ext>
                  </a:extLst>
                </p:cNvPr>
                <p:cNvPicPr/>
                <p:nvPr/>
              </p:nvPicPr>
              <p:blipFill>
                <a:blip r:embed="rId224"/>
                <a:stretch>
                  <a:fillRect/>
                </a:stretch>
              </p:blipFill>
              <p:spPr>
                <a:xfrm>
                  <a:off x="3268453" y="5476152"/>
                  <a:ext cx="1054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7" name="Freihand 146">
                  <a:extLst>
                    <a:ext uri="{FF2B5EF4-FFF2-40B4-BE49-F238E27FC236}">
                      <a16:creationId xmlns:a16="http://schemas.microsoft.com/office/drawing/2014/main" id="{55D7C3E4-6C31-45EA-A8B8-22217DB43E95}"/>
                    </a:ext>
                  </a:extLst>
                </p14:cNvPr>
                <p14:cNvContentPartPr/>
                <p14:nvPr/>
              </p14:nvContentPartPr>
              <p14:xfrm>
                <a:off x="3508573" y="5374992"/>
                <a:ext cx="107640" cy="128520"/>
              </p14:xfrm>
            </p:contentPart>
          </mc:Choice>
          <mc:Fallback xmlns="">
            <p:pic>
              <p:nvPicPr>
                <p:cNvPr id="147" name="Freihand 146">
                  <a:extLst>
                    <a:ext uri="{FF2B5EF4-FFF2-40B4-BE49-F238E27FC236}">
                      <a16:creationId xmlns:a16="http://schemas.microsoft.com/office/drawing/2014/main" id="{55D7C3E4-6C31-45EA-A8B8-22217DB43E95}"/>
                    </a:ext>
                  </a:extLst>
                </p:cNvPr>
                <p:cNvPicPr/>
                <p:nvPr/>
              </p:nvPicPr>
              <p:blipFill>
                <a:blip r:embed="rId226"/>
                <a:stretch>
                  <a:fillRect/>
                </a:stretch>
              </p:blipFill>
              <p:spPr>
                <a:xfrm>
                  <a:off x="3504253" y="5370672"/>
                  <a:ext cx="116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8" name="Freihand 147">
                  <a:extLst>
                    <a:ext uri="{FF2B5EF4-FFF2-40B4-BE49-F238E27FC236}">
                      <a16:creationId xmlns:a16="http://schemas.microsoft.com/office/drawing/2014/main" id="{D4B922F2-7B50-47AF-AE1F-2EEC7BE18CBD}"/>
                    </a:ext>
                  </a:extLst>
                </p14:cNvPr>
                <p14:cNvContentPartPr/>
                <p14:nvPr/>
              </p14:nvContentPartPr>
              <p14:xfrm>
                <a:off x="3769213" y="5404872"/>
                <a:ext cx="720" cy="70200"/>
              </p14:xfrm>
            </p:contentPart>
          </mc:Choice>
          <mc:Fallback xmlns="">
            <p:pic>
              <p:nvPicPr>
                <p:cNvPr id="148" name="Freihand 147">
                  <a:extLst>
                    <a:ext uri="{FF2B5EF4-FFF2-40B4-BE49-F238E27FC236}">
                      <a16:creationId xmlns:a16="http://schemas.microsoft.com/office/drawing/2014/main" id="{D4B922F2-7B50-47AF-AE1F-2EEC7BE18CBD}"/>
                    </a:ext>
                  </a:extLst>
                </p:cNvPr>
                <p:cNvPicPr/>
                <p:nvPr/>
              </p:nvPicPr>
              <p:blipFill>
                <a:blip r:embed="rId228"/>
                <a:stretch>
                  <a:fillRect/>
                </a:stretch>
              </p:blipFill>
              <p:spPr>
                <a:xfrm>
                  <a:off x="3764893" y="5400552"/>
                  <a:ext cx="9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 name="Freihand 148">
                  <a:extLst>
                    <a:ext uri="{FF2B5EF4-FFF2-40B4-BE49-F238E27FC236}">
                      <a16:creationId xmlns:a16="http://schemas.microsoft.com/office/drawing/2014/main" id="{DF421AA4-98E8-4A2D-93F3-442A848826E5}"/>
                    </a:ext>
                  </a:extLst>
                </p14:cNvPr>
                <p14:cNvContentPartPr/>
                <p14:nvPr/>
              </p14:nvContentPartPr>
              <p14:xfrm>
                <a:off x="3726373" y="5441592"/>
                <a:ext cx="86400" cy="9360"/>
              </p14:xfrm>
            </p:contentPart>
          </mc:Choice>
          <mc:Fallback xmlns="">
            <p:pic>
              <p:nvPicPr>
                <p:cNvPr id="149" name="Freihand 148">
                  <a:extLst>
                    <a:ext uri="{FF2B5EF4-FFF2-40B4-BE49-F238E27FC236}">
                      <a16:creationId xmlns:a16="http://schemas.microsoft.com/office/drawing/2014/main" id="{DF421AA4-98E8-4A2D-93F3-442A848826E5}"/>
                    </a:ext>
                  </a:extLst>
                </p:cNvPr>
                <p:cNvPicPr/>
                <p:nvPr/>
              </p:nvPicPr>
              <p:blipFill>
                <a:blip r:embed="rId230"/>
                <a:stretch>
                  <a:fillRect/>
                </a:stretch>
              </p:blipFill>
              <p:spPr>
                <a:xfrm>
                  <a:off x="3722053" y="5437272"/>
                  <a:ext cx="950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0" name="Freihand 149">
                  <a:extLst>
                    <a:ext uri="{FF2B5EF4-FFF2-40B4-BE49-F238E27FC236}">
                      <a16:creationId xmlns:a16="http://schemas.microsoft.com/office/drawing/2014/main" id="{E9DFCDD3-8C01-4728-9BA0-FCB9661A347A}"/>
                    </a:ext>
                  </a:extLst>
                </p14:cNvPr>
                <p14:cNvContentPartPr/>
                <p14:nvPr/>
              </p14:nvContentPartPr>
              <p14:xfrm>
                <a:off x="3860293" y="5375352"/>
                <a:ext cx="114480" cy="106200"/>
              </p14:xfrm>
            </p:contentPart>
          </mc:Choice>
          <mc:Fallback xmlns="">
            <p:pic>
              <p:nvPicPr>
                <p:cNvPr id="150" name="Freihand 149">
                  <a:extLst>
                    <a:ext uri="{FF2B5EF4-FFF2-40B4-BE49-F238E27FC236}">
                      <a16:creationId xmlns:a16="http://schemas.microsoft.com/office/drawing/2014/main" id="{E9DFCDD3-8C01-4728-9BA0-FCB9661A347A}"/>
                    </a:ext>
                  </a:extLst>
                </p:cNvPr>
                <p:cNvPicPr/>
                <p:nvPr/>
              </p:nvPicPr>
              <p:blipFill>
                <a:blip r:embed="rId232"/>
                <a:stretch>
                  <a:fillRect/>
                </a:stretch>
              </p:blipFill>
              <p:spPr>
                <a:xfrm>
                  <a:off x="3855973" y="5371032"/>
                  <a:ext cx="1231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31DAE52C-3639-436A-82C3-9A5013D80DF1}"/>
                    </a:ext>
                  </a:extLst>
                </p14:cNvPr>
                <p14:cNvContentPartPr/>
                <p14:nvPr/>
              </p14:nvContentPartPr>
              <p14:xfrm>
                <a:off x="3851293" y="5366712"/>
                <a:ext cx="138240" cy="360"/>
              </p14:xfrm>
            </p:contentPart>
          </mc:Choice>
          <mc:Fallback xmlns="">
            <p:pic>
              <p:nvPicPr>
                <p:cNvPr id="151" name="Freihand 150">
                  <a:extLst>
                    <a:ext uri="{FF2B5EF4-FFF2-40B4-BE49-F238E27FC236}">
                      <a16:creationId xmlns:a16="http://schemas.microsoft.com/office/drawing/2014/main" id="{31DAE52C-3639-436A-82C3-9A5013D80DF1}"/>
                    </a:ext>
                  </a:extLst>
                </p:cNvPr>
                <p:cNvPicPr/>
                <p:nvPr/>
              </p:nvPicPr>
              <p:blipFill>
                <a:blip r:embed="rId234"/>
                <a:stretch>
                  <a:fillRect/>
                </a:stretch>
              </p:blipFill>
              <p:spPr>
                <a:xfrm>
                  <a:off x="3846973" y="5362392"/>
                  <a:ext cx="146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2" name="Freihand 151">
                  <a:extLst>
                    <a:ext uri="{FF2B5EF4-FFF2-40B4-BE49-F238E27FC236}">
                      <a16:creationId xmlns:a16="http://schemas.microsoft.com/office/drawing/2014/main" id="{EEDD2A23-233C-43C7-939F-9B8386E76FF0}"/>
                    </a:ext>
                  </a:extLst>
                </p14:cNvPr>
                <p14:cNvContentPartPr/>
                <p14:nvPr/>
              </p14:nvContentPartPr>
              <p14:xfrm>
                <a:off x="4037413" y="5329272"/>
                <a:ext cx="162720" cy="139680"/>
              </p14:xfrm>
            </p:contentPart>
          </mc:Choice>
          <mc:Fallback xmlns="">
            <p:pic>
              <p:nvPicPr>
                <p:cNvPr id="152" name="Freihand 151">
                  <a:extLst>
                    <a:ext uri="{FF2B5EF4-FFF2-40B4-BE49-F238E27FC236}">
                      <a16:creationId xmlns:a16="http://schemas.microsoft.com/office/drawing/2014/main" id="{EEDD2A23-233C-43C7-939F-9B8386E76FF0}"/>
                    </a:ext>
                  </a:extLst>
                </p:cNvPr>
                <p:cNvPicPr/>
                <p:nvPr/>
              </p:nvPicPr>
              <p:blipFill>
                <a:blip r:embed="rId236"/>
                <a:stretch>
                  <a:fillRect/>
                </a:stretch>
              </p:blipFill>
              <p:spPr>
                <a:xfrm>
                  <a:off x="4033093" y="5324952"/>
                  <a:ext cx="171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3" name="Freihand 152">
                  <a:extLst>
                    <a:ext uri="{FF2B5EF4-FFF2-40B4-BE49-F238E27FC236}">
                      <a16:creationId xmlns:a16="http://schemas.microsoft.com/office/drawing/2014/main" id="{9AA6A61C-FA49-4339-9ACC-DC2F9610D62B}"/>
                    </a:ext>
                  </a:extLst>
                </p14:cNvPr>
                <p14:cNvContentPartPr/>
                <p14:nvPr/>
              </p14:nvContentPartPr>
              <p14:xfrm>
                <a:off x="4170973" y="5279592"/>
                <a:ext cx="90000" cy="257040"/>
              </p14:xfrm>
            </p:contentPart>
          </mc:Choice>
          <mc:Fallback xmlns="">
            <p:pic>
              <p:nvPicPr>
                <p:cNvPr id="153" name="Freihand 152">
                  <a:extLst>
                    <a:ext uri="{FF2B5EF4-FFF2-40B4-BE49-F238E27FC236}">
                      <a16:creationId xmlns:a16="http://schemas.microsoft.com/office/drawing/2014/main" id="{9AA6A61C-FA49-4339-9ACC-DC2F9610D62B}"/>
                    </a:ext>
                  </a:extLst>
                </p:cNvPr>
                <p:cNvPicPr/>
                <p:nvPr/>
              </p:nvPicPr>
              <p:blipFill>
                <a:blip r:embed="rId238"/>
                <a:stretch>
                  <a:fillRect/>
                </a:stretch>
              </p:blipFill>
              <p:spPr>
                <a:xfrm>
                  <a:off x="4166653" y="5275272"/>
                  <a:ext cx="986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5" name="Freihand 154">
                  <a:extLst>
                    <a:ext uri="{FF2B5EF4-FFF2-40B4-BE49-F238E27FC236}">
                      <a16:creationId xmlns:a16="http://schemas.microsoft.com/office/drawing/2014/main" id="{6BED2EDA-779B-4D3E-8CC6-862D58757986}"/>
                    </a:ext>
                  </a:extLst>
                </p14:cNvPr>
                <p14:cNvContentPartPr/>
                <p14:nvPr/>
              </p14:nvContentPartPr>
              <p14:xfrm>
                <a:off x="4401373" y="5400192"/>
                <a:ext cx="10440" cy="5040"/>
              </p14:xfrm>
            </p:contentPart>
          </mc:Choice>
          <mc:Fallback xmlns="">
            <p:pic>
              <p:nvPicPr>
                <p:cNvPr id="155" name="Freihand 154">
                  <a:extLst>
                    <a:ext uri="{FF2B5EF4-FFF2-40B4-BE49-F238E27FC236}">
                      <a16:creationId xmlns:a16="http://schemas.microsoft.com/office/drawing/2014/main" id="{6BED2EDA-779B-4D3E-8CC6-862D58757986}"/>
                    </a:ext>
                  </a:extLst>
                </p:cNvPr>
                <p:cNvPicPr/>
                <p:nvPr/>
              </p:nvPicPr>
              <p:blipFill>
                <a:blip r:embed="rId240"/>
                <a:stretch>
                  <a:fillRect/>
                </a:stretch>
              </p:blipFill>
              <p:spPr>
                <a:xfrm>
                  <a:off x="4397053" y="5395872"/>
                  <a:ext cx="1908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6" name="Freihand 155">
                  <a:extLst>
                    <a:ext uri="{FF2B5EF4-FFF2-40B4-BE49-F238E27FC236}">
                      <a16:creationId xmlns:a16="http://schemas.microsoft.com/office/drawing/2014/main" id="{61D20FD9-A1D7-4222-9DFD-B6F995549120}"/>
                    </a:ext>
                  </a:extLst>
                </p14:cNvPr>
                <p14:cNvContentPartPr/>
                <p14:nvPr/>
              </p14:nvContentPartPr>
              <p14:xfrm>
                <a:off x="4375093" y="5410992"/>
                <a:ext cx="12960" cy="5040"/>
              </p14:xfrm>
            </p:contentPart>
          </mc:Choice>
          <mc:Fallback xmlns="">
            <p:pic>
              <p:nvPicPr>
                <p:cNvPr id="156" name="Freihand 155">
                  <a:extLst>
                    <a:ext uri="{FF2B5EF4-FFF2-40B4-BE49-F238E27FC236}">
                      <a16:creationId xmlns:a16="http://schemas.microsoft.com/office/drawing/2014/main" id="{61D20FD9-A1D7-4222-9DFD-B6F995549120}"/>
                    </a:ext>
                  </a:extLst>
                </p:cNvPr>
                <p:cNvPicPr/>
                <p:nvPr/>
              </p:nvPicPr>
              <p:blipFill>
                <a:blip r:embed="rId242"/>
                <a:stretch>
                  <a:fillRect/>
                </a:stretch>
              </p:blipFill>
              <p:spPr>
                <a:xfrm>
                  <a:off x="4370773" y="5406672"/>
                  <a:ext cx="2160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7" name="Freihand 156">
                  <a:extLst>
                    <a:ext uri="{FF2B5EF4-FFF2-40B4-BE49-F238E27FC236}">
                      <a16:creationId xmlns:a16="http://schemas.microsoft.com/office/drawing/2014/main" id="{D0769565-865F-4189-A761-E95259353A4A}"/>
                    </a:ext>
                  </a:extLst>
                </p14:cNvPr>
                <p14:cNvContentPartPr/>
                <p14:nvPr/>
              </p14:nvContentPartPr>
              <p14:xfrm>
                <a:off x="4413253" y="5351232"/>
                <a:ext cx="17280" cy="109440"/>
              </p14:xfrm>
            </p:contentPart>
          </mc:Choice>
          <mc:Fallback xmlns="">
            <p:pic>
              <p:nvPicPr>
                <p:cNvPr id="157" name="Freihand 156">
                  <a:extLst>
                    <a:ext uri="{FF2B5EF4-FFF2-40B4-BE49-F238E27FC236}">
                      <a16:creationId xmlns:a16="http://schemas.microsoft.com/office/drawing/2014/main" id="{D0769565-865F-4189-A761-E95259353A4A}"/>
                    </a:ext>
                  </a:extLst>
                </p:cNvPr>
                <p:cNvPicPr/>
                <p:nvPr/>
              </p:nvPicPr>
              <p:blipFill>
                <a:blip r:embed="rId244"/>
                <a:stretch>
                  <a:fillRect/>
                </a:stretch>
              </p:blipFill>
              <p:spPr>
                <a:xfrm>
                  <a:off x="4408933" y="5346912"/>
                  <a:ext cx="259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8" name="Freihand 157">
                  <a:extLst>
                    <a:ext uri="{FF2B5EF4-FFF2-40B4-BE49-F238E27FC236}">
                      <a16:creationId xmlns:a16="http://schemas.microsoft.com/office/drawing/2014/main" id="{72DE75CA-F16F-42DE-855F-09CE5B28B17C}"/>
                    </a:ext>
                  </a:extLst>
                </p14:cNvPr>
                <p14:cNvContentPartPr/>
                <p14:nvPr/>
              </p14:nvContentPartPr>
              <p14:xfrm>
                <a:off x="4371133" y="5401632"/>
                <a:ext cx="114120" cy="14040"/>
              </p14:xfrm>
            </p:contentPart>
          </mc:Choice>
          <mc:Fallback xmlns="">
            <p:pic>
              <p:nvPicPr>
                <p:cNvPr id="158" name="Freihand 157">
                  <a:extLst>
                    <a:ext uri="{FF2B5EF4-FFF2-40B4-BE49-F238E27FC236}">
                      <a16:creationId xmlns:a16="http://schemas.microsoft.com/office/drawing/2014/main" id="{72DE75CA-F16F-42DE-855F-09CE5B28B17C}"/>
                    </a:ext>
                  </a:extLst>
                </p:cNvPr>
                <p:cNvPicPr/>
                <p:nvPr/>
              </p:nvPicPr>
              <p:blipFill>
                <a:blip r:embed="rId246"/>
                <a:stretch>
                  <a:fillRect/>
                </a:stretch>
              </p:blipFill>
              <p:spPr>
                <a:xfrm>
                  <a:off x="4366813" y="5397312"/>
                  <a:ext cx="1227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9" name="Freihand 158">
                  <a:extLst>
                    <a:ext uri="{FF2B5EF4-FFF2-40B4-BE49-F238E27FC236}">
                      <a16:creationId xmlns:a16="http://schemas.microsoft.com/office/drawing/2014/main" id="{D730DD08-8D90-4B34-9A8D-938943C6A087}"/>
                    </a:ext>
                  </a:extLst>
                </p14:cNvPr>
                <p14:cNvContentPartPr/>
                <p14:nvPr/>
              </p14:nvContentPartPr>
              <p14:xfrm>
                <a:off x="4522333" y="5331072"/>
                <a:ext cx="101520" cy="175320"/>
              </p14:xfrm>
            </p:contentPart>
          </mc:Choice>
          <mc:Fallback xmlns="">
            <p:pic>
              <p:nvPicPr>
                <p:cNvPr id="159" name="Freihand 158">
                  <a:extLst>
                    <a:ext uri="{FF2B5EF4-FFF2-40B4-BE49-F238E27FC236}">
                      <a16:creationId xmlns:a16="http://schemas.microsoft.com/office/drawing/2014/main" id="{D730DD08-8D90-4B34-9A8D-938943C6A087}"/>
                    </a:ext>
                  </a:extLst>
                </p:cNvPr>
                <p:cNvPicPr/>
                <p:nvPr/>
              </p:nvPicPr>
              <p:blipFill>
                <a:blip r:embed="rId248"/>
                <a:stretch>
                  <a:fillRect/>
                </a:stretch>
              </p:blipFill>
              <p:spPr>
                <a:xfrm>
                  <a:off x="4518013" y="5326752"/>
                  <a:ext cx="1101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1" name="Freihand 160">
                  <a:extLst>
                    <a:ext uri="{FF2B5EF4-FFF2-40B4-BE49-F238E27FC236}">
                      <a16:creationId xmlns:a16="http://schemas.microsoft.com/office/drawing/2014/main" id="{475582F7-FB7D-46AF-B2A9-29F1DC48FB2D}"/>
                    </a:ext>
                  </a:extLst>
                </p14:cNvPr>
                <p14:cNvContentPartPr/>
                <p14:nvPr/>
              </p14:nvContentPartPr>
              <p14:xfrm>
                <a:off x="1294573" y="4814832"/>
                <a:ext cx="1043640" cy="736560"/>
              </p14:xfrm>
            </p:contentPart>
          </mc:Choice>
          <mc:Fallback xmlns="">
            <p:pic>
              <p:nvPicPr>
                <p:cNvPr id="161" name="Freihand 160">
                  <a:extLst>
                    <a:ext uri="{FF2B5EF4-FFF2-40B4-BE49-F238E27FC236}">
                      <a16:creationId xmlns:a16="http://schemas.microsoft.com/office/drawing/2014/main" id="{475582F7-FB7D-46AF-B2A9-29F1DC48FB2D}"/>
                    </a:ext>
                  </a:extLst>
                </p:cNvPr>
                <p:cNvPicPr/>
                <p:nvPr/>
              </p:nvPicPr>
              <p:blipFill>
                <a:blip r:embed="rId250"/>
                <a:stretch>
                  <a:fillRect/>
                </a:stretch>
              </p:blipFill>
              <p:spPr>
                <a:xfrm>
                  <a:off x="1290253" y="4810512"/>
                  <a:ext cx="1052280" cy="745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3" name="Freihand 162">
                  <a:extLst>
                    <a:ext uri="{FF2B5EF4-FFF2-40B4-BE49-F238E27FC236}">
                      <a16:creationId xmlns:a16="http://schemas.microsoft.com/office/drawing/2014/main" id="{C663539A-D7E3-47AD-BF2D-43A1641DD80B}"/>
                    </a:ext>
                  </a:extLst>
                </p14:cNvPr>
                <p14:cNvContentPartPr/>
                <p14:nvPr/>
              </p14:nvContentPartPr>
              <p14:xfrm>
                <a:off x="2347213" y="4657872"/>
                <a:ext cx="137160" cy="162000"/>
              </p14:xfrm>
            </p:contentPart>
          </mc:Choice>
          <mc:Fallback xmlns="">
            <p:pic>
              <p:nvPicPr>
                <p:cNvPr id="163" name="Freihand 162">
                  <a:extLst>
                    <a:ext uri="{FF2B5EF4-FFF2-40B4-BE49-F238E27FC236}">
                      <a16:creationId xmlns:a16="http://schemas.microsoft.com/office/drawing/2014/main" id="{C663539A-D7E3-47AD-BF2D-43A1641DD80B}"/>
                    </a:ext>
                  </a:extLst>
                </p:cNvPr>
                <p:cNvPicPr/>
                <p:nvPr/>
              </p:nvPicPr>
              <p:blipFill>
                <a:blip r:embed="rId252"/>
                <a:stretch>
                  <a:fillRect/>
                </a:stretch>
              </p:blipFill>
              <p:spPr>
                <a:xfrm>
                  <a:off x="2342893" y="4653552"/>
                  <a:ext cx="145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4" name="Freihand 163">
                  <a:extLst>
                    <a:ext uri="{FF2B5EF4-FFF2-40B4-BE49-F238E27FC236}">
                      <a16:creationId xmlns:a16="http://schemas.microsoft.com/office/drawing/2014/main" id="{4411F2ED-0D97-4B45-A2E7-A69AF6ED6558}"/>
                    </a:ext>
                  </a:extLst>
                </p14:cNvPr>
                <p14:cNvContentPartPr/>
                <p14:nvPr/>
              </p14:nvContentPartPr>
              <p14:xfrm>
                <a:off x="2504893" y="4651752"/>
                <a:ext cx="128880" cy="144000"/>
              </p14:xfrm>
            </p:contentPart>
          </mc:Choice>
          <mc:Fallback xmlns="">
            <p:pic>
              <p:nvPicPr>
                <p:cNvPr id="164" name="Freihand 163">
                  <a:extLst>
                    <a:ext uri="{FF2B5EF4-FFF2-40B4-BE49-F238E27FC236}">
                      <a16:creationId xmlns:a16="http://schemas.microsoft.com/office/drawing/2014/main" id="{4411F2ED-0D97-4B45-A2E7-A69AF6ED6558}"/>
                    </a:ext>
                  </a:extLst>
                </p:cNvPr>
                <p:cNvPicPr/>
                <p:nvPr/>
              </p:nvPicPr>
              <p:blipFill>
                <a:blip r:embed="rId254"/>
                <a:stretch>
                  <a:fillRect/>
                </a:stretch>
              </p:blipFill>
              <p:spPr>
                <a:xfrm>
                  <a:off x="2500573" y="4647432"/>
                  <a:ext cx="1375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5" name="Freihand 164">
                  <a:extLst>
                    <a:ext uri="{FF2B5EF4-FFF2-40B4-BE49-F238E27FC236}">
                      <a16:creationId xmlns:a16="http://schemas.microsoft.com/office/drawing/2014/main" id="{0606341B-3421-4E42-88E5-450C61C4B509}"/>
                    </a:ext>
                  </a:extLst>
                </p14:cNvPr>
                <p14:cNvContentPartPr/>
                <p14:nvPr/>
              </p14:nvContentPartPr>
              <p14:xfrm>
                <a:off x="2801173" y="4711152"/>
                <a:ext cx="132120" cy="18720"/>
              </p14:xfrm>
            </p:contentPart>
          </mc:Choice>
          <mc:Fallback xmlns="">
            <p:pic>
              <p:nvPicPr>
                <p:cNvPr id="165" name="Freihand 164">
                  <a:extLst>
                    <a:ext uri="{FF2B5EF4-FFF2-40B4-BE49-F238E27FC236}">
                      <a16:creationId xmlns:a16="http://schemas.microsoft.com/office/drawing/2014/main" id="{0606341B-3421-4E42-88E5-450C61C4B509}"/>
                    </a:ext>
                  </a:extLst>
                </p:cNvPr>
                <p:cNvPicPr/>
                <p:nvPr/>
              </p:nvPicPr>
              <p:blipFill>
                <a:blip r:embed="rId256"/>
                <a:stretch>
                  <a:fillRect/>
                </a:stretch>
              </p:blipFill>
              <p:spPr>
                <a:xfrm>
                  <a:off x="2796853" y="4706832"/>
                  <a:ext cx="1407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6" name="Freihand 165">
                  <a:extLst>
                    <a:ext uri="{FF2B5EF4-FFF2-40B4-BE49-F238E27FC236}">
                      <a16:creationId xmlns:a16="http://schemas.microsoft.com/office/drawing/2014/main" id="{140D2355-F322-4D82-9F6A-D2EDCE3F7F36}"/>
                    </a:ext>
                  </a:extLst>
                </p14:cNvPr>
                <p14:cNvContentPartPr/>
                <p14:nvPr/>
              </p14:nvContentPartPr>
              <p14:xfrm>
                <a:off x="2880373" y="4686672"/>
                <a:ext cx="98640" cy="113040"/>
              </p14:xfrm>
            </p:contentPart>
          </mc:Choice>
          <mc:Fallback xmlns="">
            <p:pic>
              <p:nvPicPr>
                <p:cNvPr id="166" name="Freihand 165">
                  <a:extLst>
                    <a:ext uri="{FF2B5EF4-FFF2-40B4-BE49-F238E27FC236}">
                      <a16:creationId xmlns:a16="http://schemas.microsoft.com/office/drawing/2014/main" id="{140D2355-F322-4D82-9F6A-D2EDCE3F7F36}"/>
                    </a:ext>
                  </a:extLst>
                </p:cNvPr>
                <p:cNvPicPr/>
                <p:nvPr/>
              </p:nvPicPr>
              <p:blipFill>
                <a:blip r:embed="rId258"/>
                <a:stretch>
                  <a:fillRect/>
                </a:stretch>
              </p:blipFill>
              <p:spPr>
                <a:xfrm>
                  <a:off x="2876053" y="4682352"/>
                  <a:ext cx="107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8" name="Freihand 167">
                  <a:extLst>
                    <a:ext uri="{FF2B5EF4-FFF2-40B4-BE49-F238E27FC236}">
                      <a16:creationId xmlns:a16="http://schemas.microsoft.com/office/drawing/2014/main" id="{274BB5ED-8063-4D3E-830C-03CC4FD033E0}"/>
                    </a:ext>
                  </a:extLst>
                </p14:cNvPr>
                <p14:cNvContentPartPr/>
                <p14:nvPr/>
              </p14:nvContentPartPr>
              <p14:xfrm>
                <a:off x="3183493" y="4581552"/>
                <a:ext cx="87120" cy="92520"/>
              </p14:xfrm>
            </p:contentPart>
          </mc:Choice>
          <mc:Fallback xmlns="">
            <p:pic>
              <p:nvPicPr>
                <p:cNvPr id="168" name="Freihand 167">
                  <a:extLst>
                    <a:ext uri="{FF2B5EF4-FFF2-40B4-BE49-F238E27FC236}">
                      <a16:creationId xmlns:a16="http://schemas.microsoft.com/office/drawing/2014/main" id="{274BB5ED-8063-4D3E-830C-03CC4FD033E0}"/>
                    </a:ext>
                  </a:extLst>
                </p:cNvPr>
                <p:cNvPicPr/>
                <p:nvPr/>
              </p:nvPicPr>
              <p:blipFill>
                <a:blip r:embed="rId260"/>
                <a:stretch>
                  <a:fillRect/>
                </a:stretch>
              </p:blipFill>
              <p:spPr>
                <a:xfrm>
                  <a:off x="3179173" y="4577232"/>
                  <a:ext cx="95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9" name="Freihand 168">
                  <a:extLst>
                    <a:ext uri="{FF2B5EF4-FFF2-40B4-BE49-F238E27FC236}">
                      <a16:creationId xmlns:a16="http://schemas.microsoft.com/office/drawing/2014/main" id="{1DA2990B-2F8D-4223-99FF-72C38A9C8147}"/>
                    </a:ext>
                  </a:extLst>
                </p14:cNvPr>
                <p14:cNvContentPartPr/>
                <p14:nvPr/>
              </p14:nvContentPartPr>
              <p14:xfrm>
                <a:off x="3139573" y="4692792"/>
                <a:ext cx="153000" cy="24840"/>
              </p14:xfrm>
            </p:contentPart>
          </mc:Choice>
          <mc:Fallback xmlns="">
            <p:pic>
              <p:nvPicPr>
                <p:cNvPr id="169" name="Freihand 168">
                  <a:extLst>
                    <a:ext uri="{FF2B5EF4-FFF2-40B4-BE49-F238E27FC236}">
                      <a16:creationId xmlns:a16="http://schemas.microsoft.com/office/drawing/2014/main" id="{1DA2990B-2F8D-4223-99FF-72C38A9C8147}"/>
                    </a:ext>
                  </a:extLst>
                </p:cNvPr>
                <p:cNvPicPr/>
                <p:nvPr/>
              </p:nvPicPr>
              <p:blipFill>
                <a:blip r:embed="rId262"/>
                <a:stretch>
                  <a:fillRect/>
                </a:stretch>
              </p:blipFill>
              <p:spPr>
                <a:xfrm>
                  <a:off x="3135253" y="4688472"/>
                  <a:ext cx="161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70" name="Freihand 169">
                  <a:extLst>
                    <a:ext uri="{FF2B5EF4-FFF2-40B4-BE49-F238E27FC236}">
                      <a16:creationId xmlns:a16="http://schemas.microsoft.com/office/drawing/2014/main" id="{8F02B5AE-4BDE-482B-B04D-68E6FBA9C8F1}"/>
                    </a:ext>
                  </a:extLst>
                </p14:cNvPr>
                <p14:cNvContentPartPr/>
                <p14:nvPr/>
              </p14:nvContentPartPr>
              <p14:xfrm>
                <a:off x="3161173" y="4753632"/>
                <a:ext cx="75600" cy="146520"/>
              </p14:xfrm>
            </p:contentPart>
          </mc:Choice>
          <mc:Fallback xmlns="">
            <p:pic>
              <p:nvPicPr>
                <p:cNvPr id="170" name="Freihand 169">
                  <a:extLst>
                    <a:ext uri="{FF2B5EF4-FFF2-40B4-BE49-F238E27FC236}">
                      <a16:creationId xmlns:a16="http://schemas.microsoft.com/office/drawing/2014/main" id="{8F02B5AE-4BDE-482B-B04D-68E6FBA9C8F1}"/>
                    </a:ext>
                  </a:extLst>
                </p:cNvPr>
                <p:cNvPicPr/>
                <p:nvPr/>
              </p:nvPicPr>
              <p:blipFill>
                <a:blip r:embed="rId264"/>
                <a:stretch>
                  <a:fillRect/>
                </a:stretch>
              </p:blipFill>
              <p:spPr>
                <a:xfrm>
                  <a:off x="3156853" y="4749312"/>
                  <a:ext cx="84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71" name="Freihand 170">
                  <a:extLst>
                    <a:ext uri="{FF2B5EF4-FFF2-40B4-BE49-F238E27FC236}">
                      <a16:creationId xmlns:a16="http://schemas.microsoft.com/office/drawing/2014/main" id="{839D53CF-37D8-4EE1-B173-5C5AFD24A257}"/>
                    </a:ext>
                  </a:extLst>
                </p14:cNvPr>
                <p14:cNvContentPartPr/>
                <p14:nvPr/>
              </p14:nvContentPartPr>
              <p14:xfrm>
                <a:off x="3398413" y="4710072"/>
                <a:ext cx="130680" cy="4680"/>
              </p14:xfrm>
            </p:contentPart>
          </mc:Choice>
          <mc:Fallback xmlns="">
            <p:pic>
              <p:nvPicPr>
                <p:cNvPr id="171" name="Freihand 170">
                  <a:extLst>
                    <a:ext uri="{FF2B5EF4-FFF2-40B4-BE49-F238E27FC236}">
                      <a16:creationId xmlns:a16="http://schemas.microsoft.com/office/drawing/2014/main" id="{839D53CF-37D8-4EE1-B173-5C5AFD24A257}"/>
                    </a:ext>
                  </a:extLst>
                </p:cNvPr>
                <p:cNvPicPr/>
                <p:nvPr/>
              </p:nvPicPr>
              <p:blipFill>
                <a:blip r:embed="rId266"/>
                <a:stretch>
                  <a:fillRect/>
                </a:stretch>
              </p:blipFill>
              <p:spPr>
                <a:xfrm>
                  <a:off x="3394093" y="4705752"/>
                  <a:ext cx="1393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72" name="Freihand 171">
                  <a:extLst>
                    <a:ext uri="{FF2B5EF4-FFF2-40B4-BE49-F238E27FC236}">
                      <a16:creationId xmlns:a16="http://schemas.microsoft.com/office/drawing/2014/main" id="{F49D44A7-2999-4F8A-8F5C-46788AC87A91}"/>
                    </a:ext>
                  </a:extLst>
                </p14:cNvPr>
                <p14:cNvContentPartPr/>
                <p14:nvPr/>
              </p14:nvContentPartPr>
              <p14:xfrm>
                <a:off x="3416413" y="4741032"/>
                <a:ext cx="104760" cy="16920"/>
              </p14:xfrm>
            </p:contentPart>
          </mc:Choice>
          <mc:Fallback xmlns="">
            <p:pic>
              <p:nvPicPr>
                <p:cNvPr id="172" name="Freihand 171">
                  <a:extLst>
                    <a:ext uri="{FF2B5EF4-FFF2-40B4-BE49-F238E27FC236}">
                      <a16:creationId xmlns:a16="http://schemas.microsoft.com/office/drawing/2014/main" id="{F49D44A7-2999-4F8A-8F5C-46788AC87A91}"/>
                    </a:ext>
                  </a:extLst>
                </p:cNvPr>
                <p:cNvPicPr/>
                <p:nvPr/>
              </p:nvPicPr>
              <p:blipFill>
                <a:blip r:embed="rId268"/>
                <a:stretch>
                  <a:fillRect/>
                </a:stretch>
              </p:blipFill>
              <p:spPr>
                <a:xfrm>
                  <a:off x="3412093" y="4736712"/>
                  <a:ext cx="113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73" name="Freihand 172">
                  <a:extLst>
                    <a:ext uri="{FF2B5EF4-FFF2-40B4-BE49-F238E27FC236}">
                      <a16:creationId xmlns:a16="http://schemas.microsoft.com/office/drawing/2014/main" id="{E4602BEB-296C-45BE-89D9-07CC7527E612}"/>
                    </a:ext>
                  </a:extLst>
                </p14:cNvPr>
                <p14:cNvContentPartPr/>
                <p14:nvPr/>
              </p14:nvContentPartPr>
              <p14:xfrm>
                <a:off x="3641773" y="4638072"/>
                <a:ext cx="111600" cy="149400"/>
              </p14:xfrm>
            </p:contentPart>
          </mc:Choice>
          <mc:Fallback xmlns="">
            <p:pic>
              <p:nvPicPr>
                <p:cNvPr id="173" name="Freihand 172">
                  <a:extLst>
                    <a:ext uri="{FF2B5EF4-FFF2-40B4-BE49-F238E27FC236}">
                      <a16:creationId xmlns:a16="http://schemas.microsoft.com/office/drawing/2014/main" id="{E4602BEB-296C-45BE-89D9-07CC7527E612}"/>
                    </a:ext>
                  </a:extLst>
                </p:cNvPr>
                <p:cNvPicPr/>
                <p:nvPr/>
              </p:nvPicPr>
              <p:blipFill>
                <a:blip r:embed="rId270"/>
                <a:stretch>
                  <a:fillRect/>
                </a:stretch>
              </p:blipFill>
              <p:spPr>
                <a:xfrm>
                  <a:off x="3637453" y="4633752"/>
                  <a:ext cx="1202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74" name="Freihand 173">
                  <a:extLst>
                    <a:ext uri="{FF2B5EF4-FFF2-40B4-BE49-F238E27FC236}">
                      <a16:creationId xmlns:a16="http://schemas.microsoft.com/office/drawing/2014/main" id="{44EB422B-3930-496E-9055-F94B251E7B2C}"/>
                    </a:ext>
                  </a:extLst>
                </p14:cNvPr>
                <p14:cNvContentPartPr/>
                <p14:nvPr/>
              </p14:nvContentPartPr>
              <p14:xfrm>
                <a:off x="3783253" y="4570752"/>
                <a:ext cx="26640" cy="86040"/>
              </p14:xfrm>
            </p:contentPart>
          </mc:Choice>
          <mc:Fallback xmlns="">
            <p:pic>
              <p:nvPicPr>
                <p:cNvPr id="174" name="Freihand 173">
                  <a:extLst>
                    <a:ext uri="{FF2B5EF4-FFF2-40B4-BE49-F238E27FC236}">
                      <a16:creationId xmlns:a16="http://schemas.microsoft.com/office/drawing/2014/main" id="{44EB422B-3930-496E-9055-F94B251E7B2C}"/>
                    </a:ext>
                  </a:extLst>
                </p:cNvPr>
                <p:cNvPicPr/>
                <p:nvPr/>
              </p:nvPicPr>
              <p:blipFill>
                <a:blip r:embed="rId272"/>
                <a:stretch>
                  <a:fillRect/>
                </a:stretch>
              </p:blipFill>
              <p:spPr>
                <a:xfrm>
                  <a:off x="3778933" y="4566432"/>
                  <a:ext cx="352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5" name="Freihand 174">
                  <a:extLst>
                    <a:ext uri="{FF2B5EF4-FFF2-40B4-BE49-F238E27FC236}">
                      <a16:creationId xmlns:a16="http://schemas.microsoft.com/office/drawing/2014/main" id="{6B6D507A-BE26-4BFB-AACB-C204F4F333AA}"/>
                    </a:ext>
                  </a:extLst>
                </p14:cNvPr>
                <p14:cNvContentPartPr/>
                <p14:nvPr/>
              </p14:nvContentPartPr>
              <p14:xfrm>
                <a:off x="3729613" y="4561392"/>
                <a:ext cx="127440" cy="88920"/>
              </p14:xfrm>
            </p:contentPart>
          </mc:Choice>
          <mc:Fallback xmlns="">
            <p:pic>
              <p:nvPicPr>
                <p:cNvPr id="175" name="Freihand 174">
                  <a:extLst>
                    <a:ext uri="{FF2B5EF4-FFF2-40B4-BE49-F238E27FC236}">
                      <a16:creationId xmlns:a16="http://schemas.microsoft.com/office/drawing/2014/main" id="{6B6D507A-BE26-4BFB-AACB-C204F4F333AA}"/>
                    </a:ext>
                  </a:extLst>
                </p:cNvPr>
                <p:cNvPicPr/>
                <p:nvPr/>
              </p:nvPicPr>
              <p:blipFill>
                <a:blip r:embed="rId274"/>
                <a:stretch>
                  <a:fillRect/>
                </a:stretch>
              </p:blipFill>
              <p:spPr>
                <a:xfrm>
                  <a:off x="3725293" y="4557072"/>
                  <a:ext cx="136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6" name="Freihand 175">
                  <a:extLst>
                    <a:ext uri="{FF2B5EF4-FFF2-40B4-BE49-F238E27FC236}">
                      <a16:creationId xmlns:a16="http://schemas.microsoft.com/office/drawing/2014/main" id="{1AF9BA68-BA17-4699-95C3-6F2D50D56AA3}"/>
                    </a:ext>
                  </a:extLst>
                </p14:cNvPr>
                <p14:cNvContentPartPr/>
                <p14:nvPr/>
              </p14:nvContentPartPr>
              <p14:xfrm>
                <a:off x="3880453" y="4590192"/>
                <a:ext cx="77040" cy="178920"/>
              </p14:xfrm>
            </p:contentPart>
          </mc:Choice>
          <mc:Fallback xmlns="">
            <p:pic>
              <p:nvPicPr>
                <p:cNvPr id="176" name="Freihand 175">
                  <a:extLst>
                    <a:ext uri="{FF2B5EF4-FFF2-40B4-BE49-F238E27FC236}">
                      <a16:creationId xmlns:a16="http://schemas.microsoft.com/office/drawing/2014/main" id="{1AF9BA68-BA17-4699-95C3-6F2D50D56AA3}"/>
                    </a:ext>
                  </a:extLst>
                </p:cNvPr>
                <p:cNvPicPr/>
                <p:nvPr/>
              </p:nvPicPr>
              <p:blipFill>
                <a:blip r:embed="rId276"/>
                <a:stretch>
                  <a:fillRect/>
                </a:stretch>
              </p:blipFill>
              <p:spPr>
                <a:xfrm>
                  <a:off x="3876133" y="4585872"/>
                  <a:ext cx="856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7" name="Freihand 176">
                  <a:extLst>
                    <a:ext uri="{FF2B5EF4-FFF2-40B4-BE49-F238E27FC236}">
                      <a16:creationId xmlns:a16="http://schemas.microsoft.com/office/drawing/2014/main" id="{6F58FEEE-F915-40B8-A56F-EEE7CC9166E8}"/>
                    </a:ext>
                  </a:extLst>
                </p14:cNvPr>
                <p14:cNvContentPartPr/>
                <p14:nvPr/>
              </p14:nvContentPartPr>
              <p14:xfrm>
                <a:off x="4011493" y="4670112"/>
                <a:ext cx="94680" cy="46800"/>
              </p14:xfrm>
            </p:contentPart>
          </mc:Choice>
          <mc:Fallback xmlns="">
            <p:pic>
              <p:nvPicPr>
                <p:cNvPr id="177" name="Freihand 176">
                  <a:extLst>
                    <a:ext uri="{FF2B5EF4-FFF2-40B4-BE49-F238E27FC236}">
                      <a16:creationId xmlns:a16="http://schemas.microsoft.com/office/drawing/2014/main" id="{6F58FEEE-F915-40B8-A56F-EEE7CC9166E8}"/>
                    </a:ext>
                  </a:extLst>
                </p:cNvPr>
                <p:cNvPicPr/>
                <p:nvPr/>
              </p:nvPicPr>
              <p:blipFill>
                <a:blip r:embed="rId278"/>
                <a:stretch>
                  <a:fillRect/>
                </a:stretch>
              </p:blipFill>
              <p:spPr>
                <a:xfrm>
                  <a:off x="4007173" y="4665792"/>
                  <a:ext cx="103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8" name="Freihand 177">
                  <a:extLst>
                    <a:ext uri="{FF2B5EF4-FFF2-40B4-BE49-F238E27FC236}">
                      <a16:creationId xmlns:a16="http://schemas.microsoft.com/office/drawing/2014/main" id="{840E525B-76B1-494E-B9E6-FC0D59C450B0}"/>
                    </a:ext>
                  </a:extLst>
                </p14:cNvPr>
                <p14:cNvContentPartPr/>
                <p14:nvPr/>
              </p14:nvContentPartPr>
              <p14:xfrm>
                <a:off x="4037053" y="4674792"/>
                <a:ext cx="78840" cy="130680"/>
              </p14:xfrm>
            </p:contentPart>
          </mc:Choice>
          <mc:Fallback xmlns="">
            <p:pic>
              <p:nvPicPr>
                <p:cNvPr id="178" name="Freihand 177">
                  <a:extLst>
                    <a:ext uri="{FF2B5EF4-FFF2-40B4-BE49-F238E27FC236}">
                      <a16:creationId xmlns:a16="http://schemas.microsoft.com/office/drawing/2014/main" id="{840E525B-76B1-494E-B9E6-FC0D59C450B0}"/>
                    </a:ext>
                  </a:extLst>
                </p:cNvPr>
                <p:cNvPicPr/>
                <p:nvPr/>
              </p:nvPicPr>
              <p:blipFill>
                <a:blip r:embed="rId280"/>
                <a:stretch>
                  <a:fillRect/>
                </a:stretch>
              </p:blipFill>
              <p:spPr>
                <a:xfrm>
                  <a:off x="4032733" y="4670472"/>
                  <a:ext cx="87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9" name="Freihand 178">
                  <a:extLst>
                    <a:ext uri="{FF2B5EF4-FFF2-40B4-BE49-F238E27FC236}">
                      <a16:creationId xmlns:a16="http://schemas.microsoft.com/office/drawing/2014/main" id="{1A7F716E-50A6-4F1F-885D-35D2FC6B4221}"/>
                    </a:ext>
                  </a:extLst>
                </p14:cNvPr>
                <p14:cNvContentPartPr/>
                <p14:nvPr/>
              </p14:nvContentPartPr>
              <p14:xfrm>
                <a:off x="4107973" y="4747872"/>
                <a:ext cx="14040" cy="87480"/>
              </p14:xfrm>
            </p:contentPart>
          </mc:Choice>
          <mc:Fallback xmlns="">
            <p:pic>
              <p:nvPicPr>
                <p:cNvPr id="179" name="Freihand 178">
                  <a:extLst>
                    <a:ext uri="{FF2B5EF4-FFF2-40B4-BE49-F238E27FC236}">
                      <a16:creationId xmlns:a16="http://schemas.microsoft.com/office/drawing/2014/main" id="{1A7F716E-50A6-4F1F-885D-35D2FC6B4221}"/>
                    </a:ext>
                  </a:extLst>
                </p:cNvPr>
                <p:cNvPicPr/>
                <p:nvPr/>
              </p:nvPicPr>
              <p:blipFill>
                <a:blip r:embed="rId282"/>
                <a:stretch>
                  <a:fillRect/>
                </a:stretch>
              </p:blipFill>
              <p:spPr>
                <a:xfrm>
                  <a:off x="4103653" y="4743552"/>
                  <a:ext cx="226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0" name="Freihand 179">
                  <a:extLst>
                    <a:ext uri="{FF2B5EF4-FFF2-40B4-BE49-F238E27FC236}">
                      <a16:creationId xmlns:a16="http://schemas.microsoft.com/office/drawing/2014/main" id="{777192FA-3ECC-4566-84ED-B2257768336D}"/>
                    </a:ext>
                  </a:extLst>
                </p14:cNvPr>
                <p14:cNvContentPartPr/>
                <p14:nvPr/>
              </p14:nvContentPartPr>
              <p14:xfrm>
                <a:off x="4233973" y="4615032"/>
                <a:ext cx="76320" cy="141840"/>
              </p14:xfrm>
            </p:contentPart>
          </mc:Choice>
          <mc:Fallback xmlns="">
            <p:pic>
              <p:nvPicPr>
                <p:cNvPr id="180" name="Freihand 179">
                  <a:extLst>
                    <a:ext uri="{FF2B5EF4-FFF2-40B4-BE49-F238E27FC236}">
                      <a16:creationId xmlns:a16="http://schemas.microsoft.com/office/drawing/2014/main" id="{777192FA-3ECC-4566-84ED-B2257768336D}"/>
                    </a:ext>
                  </a:extLst>
                </p:cNvPr>
                <p:cNvPicPr/>
                <p:nvPr/>
              </p:nvPicPr>
              <p:blipFill>
                <a:blip r:embed="rId284"/>
                <a:stretch>
                  <a:fillRect/>
                </a:stretch>
              </p:blipFill>
              <p:spPr>
                <a:xfrm>
                  <a:off x="4229653" y="4610712"/>
                  <a:ext cx="849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1" name="Freihand 180">
                  <a:extLst>
                    <a:ext uri="{FF2B5EF4-FFF2-40B4-BE49-F238E27FC236}">
                      <a16:creationId xmlns:a16="http://schemas.microsoft.com/office/drawing/2014/main" id="{B7692AF7-BD0A-40B3-9466-940E9145E155}"/>
                    </a:ext>
                  </a:extLst>
                </p14:cNvPr>
                <p14:cNvContentPartPr/>
                <p14:nvPr/>
              </p14:nvContentPartPr>
              <p14:xfrm>
                <a:off x="4294453" y="4575072"/>
                <a:ext cx="117360" cy="254880"/>
              </p14:xfrm>
            </p:contentPart>
          </mc:Choice>
          <mc:Fallback xmlns="">
            <p:pic>
              <p:nvPicPr>
                <p:cNvPr id="181" name="Freihand 180">
                  <a:extLst>
                    <a:ext uri="{FF2B5EF4-FFF2-40B4-BE49-F238E27FC236}">
                      <a16:creationId xmlns:a16="http://schemas.microsoft.com/office/drawing/2014/main" id="{B7692AF7-BD0A-40B3-9466-940E9145E155}"/>
                    </a:ext>
                  </a:extLst>
                </p:cNvPr>
                <p:cNvPicPr/>
                <p:nvPr/>
              </p:nvPicPr>
              <p:blipFill>
                <a:blip r:embed="rId286"/>
                <a:stretch>
                  <a:fillRect/>
                </a:stretch>
              </p:blipFill>
              <p:spPr>
                <a:xfrm>
                  <a:off x="4290133" y="4570752"/>
                  <a:ext cx="1260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3" name="Freihand 182">
                  <a:extLst>
                    <a:ext uri="{FF2B5EF4-FFF2-40B4-BE49-F238E27FC236}">
                      <a16:creationId xmlns:a16="http://schemas.microsoft.com/office/drawing/2014/main" id="{164E78A9-3B61-451C-8285-8BC95B3692A2}"/>
                    </a:ext>
                  </a:extLst>
                </p14:cNvPr>
                <p14:cNvContentPartPr/>
                <p14:nvPr/>
              </p14:nvContentPartPr>
              <p14:xfrm>
                <a:off x="4237573" y="4483632"/>
                <a:ext cx="95040" cy="14400"/>
              </p14:xfrm>
            </p:contentPart>
          </mc:Choice>
          <mc:Fallback xmlns="">
            <p:pic>
              <p:nvPicPr>
                <p:cNvPr id="183" name="Freihand 182">
                  <a:extLst>
                    <a:ext uri="{FF2B5EF4-FFF2-40B4-BE49-F238E27FC236}">
                      <a16:creationId xmlns:a16="http://schemas.microsoft.com/office/drawing/2014/main" id="{164E78A9-3B61-451C-8285-8BC95B3692A2}"/>
                    </a:ext>
                  </a:extLst>
                </p:cNvPr>
                <p:cNvPicPr/>
                <p:nvPr/>
              </p:nvPicPr>
              <p:blipFill>
                <a:blip r:embed="rId288"/>
                <a:stretch>
                  <a:fillRect/>
                </a:stretch>
              </p:blipFill>
              <p:spPr>
                <a:xfrm>
                  <a:off x="4233253" y="4479312"/>
                  <a:ext cx="1036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4" name="Freihand 183">
                  <a:extLst>
                    <a:ext uri="{FF2B5EF4-FFF2-40B4-BE49-F238E27FC236}">
                      <a16:creationId xmlns:a16="http://schemas.microsoft.com/office/drawing/2014/main" id="{7B27995D-E499-4991-80E9-1DABD0F849ED}"/>
                    </a:ext>
                  </a:extLst>
                </p14:cNvPr>
                <p14:cNvContentPartPr/>
                <p14:nvPr/>
              </p14:nvContentPartPr>
              <p14:xfrm>
                <a:off x="4051093" y="4428552"/>
                <a:ext cx="24480" cy="126720"/>
              </p14:xfrm>
            </p:contentPart>
          </mc:Choice>
          <mc:Fallback xmlns="">
            <p:pic>
              <p:nvPicPr>
                <p:cNvPr id="184" name="Freihand 183">
                  <a:extLst>
                    <a:ext uri="{FF2B5EF4-FFF2-40B4-BE49-F238E27FC236}">
                      <a16:creationId xmlns:a16="http://schemas.microsoft.com/office/drawing/2014/main" id="{7B27995D-E499-4991-80E9-1DABD0F849ED}"/>
                    </a:ext>
                  </a:extLst>
                </p:cNvPr>
                <p:cNvPicPr/>
                <p:nvPr/>
              </p:nvPicPr>
              <p:blipFill>
                <a:blip r:embed="rId290"/>
                <a:stretch>
                  <a:fillRect/>
                </a:stretch>
              </p:blipFill>
              <p:spPr>
                <a:xfrm>
                  <a:off x="4046773" y="4424232"/>
                  <a:ext cx="331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5" name="Freihand 184">
                  <a:extLst>
                    <a:ext uri="{FF2B5EF4-FFF2-40B4-BE49-F238E27FC236}">
                      <a16:creationId xmlns:a16="http://schemas.microsoft.com/office/drawing/2014/main" id="{6E4C975E-5316-46C6-AA9D-1674985E1545}"/>
                    </a:ext>
                  </a:extLst>
                </p14:cNvPr>
                <p14:cNvContentPartPr/>
                <p14:nvPr/>
              </p14:nvContentPartPr>
              <p14:xfrm>
                <a:off x="4024093" y="4473192"/>
                <a:ext cx="96120" cy="15840"/>
              </p14:xfrm>
            </p:contentPart>
          </mc:Choice>
          <mc:Fallback xmlns="">
            <p:pic>
              <p:nvPicPr>
                <p:cNvPr id="185" name="Freihand 184">
                  <a:extLst>
                    <a:ext uri="{FF2B5EF4-FFF2-40B4-BE49-F238E27FC236}">
                      <a16:creationId xmlns:a16="http://schemas.microsoft.com/office/drawing/2014/main" id="{6E4C975E-5316-46C6-AA9D-1674985E1545}"/>
                    </a:ext>
                  </a:extLst>
                </p:cNvPr>
                <p:cNvPicPr/>
                <p:nvPr/>
              </p:nvPicPr>
              <p:blipFill>
                <a:blip r:embed="rId292"/>
                <a:stretch>
                  <a:fillRect/>
                </a:stretch>
              </p:blipFill>
              <p:spPr>
                <a:xfrm>
                  <a:off x="4019773" y="4468872"/>
                  <a:ext cx="1047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8" name="Freihand 187">
                  <a:extLst>
                    <a:ext uri="{FF2B5EF4-FFF2-40B4-BE49-F238E27FC236}">
                      <a16:creationId xmlns:a16="http://schemas.microsoft.com/office/drawing/2014/main" id="{2A06058C-3D37-4A4A-A3C4-8AE7D630730B}"/>
                    </a:ext>
                  </a:extLst>
                </p14:cNvPr>
                <p14:cNvContentPartPr/>
                <p14:nvPr/>
              </p14:nvContentPartPr>
              <p14:xfrm>
                <a:off x="1769773" y="5589552"/>
                <a:ext cx="13320" cy="132120"/>
              </p14:xfrm>
            </p:contentPart>
          </mc:Choice>
          <mc:Fallback xmlns="">
            <p:pic>
              <p:nvPicPr>
                <p:cNvPr id="188" name="Freihand 187">
                  <a:extLst>
                    <a:ext uri="{FF2B5EF4-FFF2-40B4-BE49-F238E27FC236}">
                      <a16:creationId xmlns:a16="http://schemas.microsoft.com/office/drawing/2014/main" id="{2A06058C-3D37-4A4A-A3C4-8AE7D630730B}"/>
                    </a:ext>
                  </a:extLst>
                </p:cNvPr>
                <p:cNvPicPr/>
                <p:nvPr/>
              </p:nvPicPr>
              <p:blipFill>
                <a:blip r:embed="rId294"/>
                <a:stretch>
                  <a:fillRect/>
                </a:stretch>
              </p:blipFill>
              <p:spPr>
                <a:xfrm>
                  <a:off x="1765453" y="5585232"/>
                  <a:ext cx="21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7" name="Freihand 186">
                  <a:extLst>
                    <a:ext uri="{FF2B5EF4-FFF2-40B4-BE49-F238E27FC236}">
                      <a16:creationId xmlns:a16="http://schemas.microsoft.com/office/drawing/2014/main" id="{300BE873-084B-4BA2-BC0E-1916E3E44795}"/>
                    </a:ext>
                  </a:extLst>
                </p14:cNvPr>
                <p14:cNvContentPartPr/>
                <p14:nvPr/>
              </p14:nvContentPartPr>
              <p14:xfrm>
                <a:off x="1779133" y="5161872"/>
                <a:ext cx="20520" cy="256320"/>
              </p14:xfrm>
            </p:contentPart>
          </mc:Choice>
          <mc:Fallback xmlns="">
            <p:pic>
              <p:nvPicPr>
                <p:cNvPr id="187" name="Freihand 186">
                  <a:extLst>
                    <a:ext uri="{FF2B5EF4-FFF2-40B4-BE49-F238E27FC236}">
                      <a16:creationId xmlns:a16="http://schemas.microsoft.com/office/drawing/2014/main" id="{300BE873-084B-4BA2-BC0E-1916E3E44795}"/>
                    </a:ext>
                  </a:extLst>
                </p:cNvPr>
                <p:cNvPicPr/>
                <p:nvPr/>
              </p:nvPicPr>
              <p:blipFill>
                <a:blip r:embed="rId296"/>
                <a:stretch>
                  <a:fillRect/>
                </a:stretch>
              </p:blipFill>
              <p:spPr>
                <a:xfrm>
                  <a:off x="1774813" y="5157552"/>
                  <a:ext cx="291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9" name="Freihand 188">
                  <a:extLst>
                    <a:ext uri="{FF2B5EF4-FFF2-40B4-BE49-F238E27FC236}">
                      <a16:creationId xmlns:a16="http://schemas.microsoft.com/office/drawing/2014/main" id="{18C69C9E-384F-43E4-AD64-030288FB6EBB}"/>
                    </a:ext>
                  </a:extLst>
                </p14:cNvPr>
                <p14:cNvContentPartPr/>
                <p14:nvPr/>
              </p14:nvContentPartPr>
              <p14:xfrm>
                <a:off x="1137253" y="5113992"/>
                <a:ext cx="337320" cy="33840"/>
              </p14:xfrm>
            </p:contentPart>
          </mc:Choice>
          <mc:Fallback xmlns="">
            <p:pic>
              <p:nvPicPr>
                <p:cNvPr id="189" name="Freihand 188">
                  <a:extLst>
                    <a:ext uri="{FF2B5EF4-FFF2-40B4-BE49-F238E27FC236}">
                      <a16:creationId xmlns:a16="http://schemas.microsoft.com/office/drawing/2014/main" id="{18C69C9E-384F-43E4-AD64-030288FB6EBB}"/>
                    </a:ext>
                  </a:extLst>
                </p:cNvPr>
                <p:cNvPicPr/>
                <p:nvPr/>
              </p:nvPicPr>
              <p:blipFill>
                <a:blip r:embed="rId298"/>
                <a:stretch>
                  <a:fillRect/>
                </a:stretch>
              </p:blipFill>
              <p:spPr>
                <a:xfrm>
                  <a:off x="1132933" y="5109672"/>
                  <a:ext cx="345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90" name="Freihand 189">
                  <a:extLst>
                    <a:ext uri="{FF2B5EF4-FFF2-40B4-BE49-F238E27FC236}">
                      <a16:creationId xmlns:a16="http://schemas.microsoft.com/office/drawing/2014/main" id="{42541C11-AB2D-4E7D-8C0C-41A6002F6363}"/>
                    </a:ext>
                  </a:extLst>
                </p14:cNvPr>
                <p14:cNvContentPartPr/>
                <p14:nvPr/>
              </p14:nvContentPartPr>
              <p14:xfrm>
                <a:off x="1591573" y="5148912"/>
                <a:ext cx="180360" cy="30960"/>
              </p14:xfrm>
            </p:contentPart>
          </mc:Choice>
          <mc:Fallback xmlns="">
            <p:pic>
              <p:nvPicPr>
                <p:cNvPr id="190" name="Freihand 189">
                  <a:extLst>
                    <a:ext uri="{FF2B5EF4-FFF2-40B4-BE49-F238E27FC236}">
                      <a16:creationId xmlns:a16="http://schemas.microsoft.com/office/drawing/2014/main" id="{42541C11-AB2D-4E7D-8C0C-41A6002F6363}"/>
                    </a:ext>
                  </a:extLst>
                </p:cNvPr>
                <p:cNvPicPr/>
                <p:nvPr/>
              </p:nvPicPr>
              <p:blipFill>
                <a:blip r:embed="rId300"/>
                <a:stretch>
                  <a:fillRect/>
                </a:stretch>
              </p:blipFill>
              <p:spPr>
                <a:xfrm>
                  <a:off x="1587253" y="5144592"/>
                  <a:ext cx="1890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2" name="Freihand 191">
                  <a:extLst>
                    <a:ext uri="{FF2B5EF4-FFF2-40B4-BE49-F238E27FC236}">
                      <a16:creationId xmlns:a16="http://schemas.microsoft.com/office/drawing/2014/main" id="{6BDDAE73-EB93-4DE5-97F2-8D1C2358E621}"/>
                    </a:ext>
                  </a:extLst>
                </p14:cNvPr>
                <p14:cNvContentPartPr/>
                <p14:nvPr/>
              </p14:nvContentPartPr>
              <p14:xfrm>
                <a:off x="1651693" y="5940192"/>
                <a:ext cx="89280" cy="31680"/>
              </p14:xfrm>
            </p:contentPart>
          </mc:Choice>
          <mc:Fallback xmlns="">
            <p:pic>
              <p:nvPicPr>
                <p:cNvPr id="192" name="Freihand 191">
                  <a:extLst>
                    <a:ext uri="{FF2B5EF4-FFF2-40B4-BE49-F238E27FC236}">
                      <a16:creationId xmlns:a16="http://schemas.microsoft.com/office/drawing/2014/main" id="{6BDDAE73-EB93-4DE5-97F2-8D1C2358E621}"/>
                    </a:ext>
                  </a:extLst>
                </p:cNvPr>
                <p:cNvPicPr/>
                <p:nvPr/>
              </p:nvPicPr>
              <p:blipFill>
                <a:blip r:embed="rId302"/>
                <a:stretch>
                  <a:fillRect/>
                </a:stretch>
              </p:blipFill>
              <p:spPr>
                <a:xfrm>
                  <a:off x="1647373" y="5935872"/>
                  <a:ext cx="979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93" name="Freihand 192">
                  <a:extLst>
                    <a:ext uri="{FF2B5EF4-FFF2-40B4-BE49-F238E27FC236}">
                      <a16:creationId xmlns:a16="http://schemas.microsoft.com/office/drawing/2014/main" id="{9D2B44F5-0739-4EB1-9774-38615C96CBB8}"/>
                    </a:ext>
                  </a:extLst>
                </p14:cNvPr>
                <p14:cNvContentPartPr/>
                <p14:nvPr/>
              </p14:nvContentPartPr>
              <p14:xfrm>
                <a:off x="1701373" y="5951352"/>
                <a:ext cx="70560" cy="145080"/>
              </p14:xfrm>
            </p:contentPart>
          </mc:Choice>
          <mc:Fallback xmlns="">
            <p:pic>
              <p:nvPicPr>
                <p:cNvPr id="193" name="Freihand 192">
                  <a:extLst>
                    <a:ext uri="{FF2B5EF4-FFF2-40B4-BE49-F238E27FC236}">
                      <a16:creationId xmlns:a16="http://schemas.microsoft.com/office/drawing/2014/main" id="{9D2B44F5-0739-4EB1-9774-38615C96CBB8}"/>
                    </a:ext>
                  </a:extLst>
                </p:cNvPr>
                <p:cNvPicPr/>
                <p:nvPr/>
              </p:nvPicPr>
              <p:blipFill>
                <a:blip r:embed="rId304"/>
                <a:stretch>
                  <a:fillRect/>
                </a:stretch>
              </p:blipFill>
              <p:spPr>
                <a:xfrm>
                  <a:off x="1697053" y="5947032"/>
                  <a:ext cx="79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94" name="Freihand 193">
                  <a:extLst>
                    <a:ext uri="{FF2B5EF4-FFF2-40B4-BE49-F238E27FC236}">
                      <a16:creationId xmlns:a16="http://schemas.microsoft.com/office/drawing/2014/main" id="{91BDDF25-015F-48E4-8198-458B5BB7B342}"/>
                    </a:ext>
                  </a:extLst>
                </p14:cNvPr>
                <p14:cNvContentPartPr/>
                <p14:nvPr/>
              </p14:nvContentPartPr>
              <p14:xfrm>
                <a:off x="1791013" y="5877192"/>
                <a:ext cx="113760" cy="101880"/>
              </p14:xfrm>
            </p:contentPart>
          </mc:Choice>
          <mc:Fallback xmlns="">
            <p:pic>
              <p:nvPicPr>
                <p:cNvPr id="194" name="Freihand 193">
                  <a:extLst>
                    <a:ext uri="{FF2B5EF4-FFF2-40B4-BE49-F238E27FC236}">
                      <a16:creationId xmlns:a16="http://schemas.microsoft.com/office/drawing/2014/main" id="{91BDDF25-015F-48E4-8198-458B5BB7B342}"/>
                    </a:ext>
                  </a:extLst>
                </p:cNvPr>
                <p:cNvPicPr/>
                <p:nvPr/>
              </p:nvPicPr>
              <p:blipFill>
                <a:blip r:embed="rId306"/>
                <a:stretch>
                  <a:fillRect/>
                </a:stretch>
              </p:blipFill>
              <p:spPr>
                <a:xfrm>
                  <a:off x="1786693" y="5872872"/>
                  <a:ext cx="12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6" name="Freihand 195">
                  <a:extLst>
                    <a:ext uri="{FF2B5EF4-FFF2-40B4-BE49-F238E27FC236}">
                      <a16:creationId xmlns:a16="http://schemas.microsoft.com/office/drawing/2014/main" id="{11F66A91-7C93-4D50-9051-CD1DC9C12156}"/>
                    </a:ext>
                  </a:extLst>
                </p14:cNvPr>
                <p14:cNvContentPartPr/>
                <p14:nvPr/>
              </p14:nvContentPartPr>
              <p14:xfrm>
                <a:off x="902173" y="5135592"/>
                <a:ext cx="46440" cy="116280"/>
              </p14:xfrm>
            </p:contentPart>
          </mc:Choice>
          <mc:Fallback xmlns="">
            <p:pic>
              <p:nvPicPr>
                <p:cNvPr id="196" name="Freihand 195">
                  <a:extLst>
                    <a:ext uri="{FF2B5EF4-FFF2-40B4-BE49-F238E27FC236}">
                      <a16:creationId xmlns:a16="http://schemas.microsoft.com/office/drawing/2014/main" id="{11F66A91-7C93-4D50-9051-CD1DC9C12156}"/>
                    </a:ext>
                  </a:extLst>
                </p:cNvPr>
                <p:cNvPicPr/>
                <p:nvPr/>
              </p:nvPicPr>
              <p:blipFill>
                <a:blip r:embed="rId308"/>
                <a:stretch>
                  <a:fillRect/>
                </a:stretch>
              </p:blipFill>
              <p:spPr>
                <a:xfrm>
                  <a:off x="897853" y="5131272"/>
                  <a:ext cx="55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7" name="Freihand 196">
                  <a:extLst>
                    <a:ext uri="{FF2B5EF4-FFF2-40B4-BE49-F238E27FC236}">
                      <a16:creationId xmlns:a16="http://schemas.microsoft.com/office/drawing/2014/main" id="{844A748B-BE91-416C-9DFC-C778FB829675}"/>
                    </a:ext>
                  </a:extLst>
                </p14:cNvPr>
                <p14:cNvContentPartPr/>
                <p14:nvPr/>
              </p14:nvContentPartPr>
              <p14:xfrm>
                <a:off x="864373" y="5062152"/>
                <a:ext cx="40320" cy="11880"/>
              </p14:xfrm>
            </p:contentPart>
          </mc:Choice>
          <mc:Fallback xmlns="">
            <p:pic>
              <p:nvPicPr>
                <p:cNvPr id="197" name="Freihand 196">
                  <a:extLst>
                    <a:ext uri="{FF2B5EF4-FFF2-40B4-BE49-F238E27FC236}">
                      <a16:creationId xmlns:a16="http://schemas.microsoft.com/office/drawing/2014/main" id="{844A748B-BE91-416C-9DFC-C778FB829675}"/>
                    </a:ext>
                  </a:extLst>
                </p:cNvPr>
                <p:cNvPicPr/>
                <p:nvPr/>
              </p:nvPicPr>
              <p:blipFill>
                <a:blip r:embed="rId310"/>
                <a:stretch>
                  <a:fillRect/>
                </a:stretch>
              </p:blipFill>
              <p:spPr>
                <a:xfrm>
                  <a:off x="860053" y="5057832"/>
                  <a:ext cx="48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8" name="Freihand 197">
                  <a:extLst>
                    <a:ext uri="{FF2B5EF4-FFF2-40B4-BE49-F238E27FC236}">
                      <a16:creationId xmlns:a16="http://schemas.microsoft.com/office/drawing/2014/main" id="{948A3FEB-5128-4811-B1E4-ED4E358EBE43}"/>
                    </a:ext>
                  </a:extLst>
                </p14:cNvPr>
                <p14:cNvContentPartPr/>
                <p14:nvPr/>
              </p14:nvContentPartPr>
              <p14:xfrm>
                <a:off x="948253" y="5029752"/>
                <a:ext cx="96120" cy="110160"/>
              </p14:xfrm>
            </p:contentPart>
          </mc:Choice>
          <mc:Fallback xmlns="">
            <p:pic>
              <p:nvPicPr>
                <p:cNvPr id="198" name="Freihand 197">
                  <a:extLst>
                    <a:ext uri="{FF2B5EF4-FFF2-40B4-BE49-F238E27FC236}">
                      <a16:creationId xmlns:a16="http://schemas.microsoft.com/office/drawing/2014/main" id="{948A3FEB-5128-4811-B1E4-ED4E358EBE43}"/>
                    </a:ext>
                  </a:extLst>
                </p:cNvPr>
                <p:cNvPicPr/>
                <p:nvPr/>
              </p:nvPicPr>
              <p:blipFill>
                <a:blip r:embed="rId312"/>
                <a:stretch>
                  <a:fillRect/>
                </a:stretch>
              </p:blipFill>
              <p:spPr>
                <a:xfrm>
                  <a:off x="943933" y="5025432"/>
                  <a:ext cx="10476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02" name="Freihand 201">
                  <a:extLst>
                    <a:ext uri="{FF2B5EF4-FFF2-40B4-BE49-F238E27FC236}">
                      <a16:creationId xmlns:a16="http://schemas.microsoft.com/office/drawing/2014/main" id="{70CB25F2-D583-4350-9281-C9AF433976BD}"/>
                    </a:ext>
                  </a:extLst>
                </p14:cNvPr>
                <p14:cNvContentPartPr/>
                <p14:nvPr/>
              </p14:nvContentPartPr>
              <p14:xfrm>
                <a:off x="2958133" y="4385712"/>
                <a:ext cx="447480" cy="758160"/>
              </p14:xfrm>
            </p:contentPart>
          </mc:Choice>
          <mc:Fallback xmlns="">
            <p:pic>
              <p:nvPicPr>
                <p:cNvPr id="202" name="Freihand 201">
                  <a:extLst>
                    <a:ext uri="{FF2B5EF4-FFF2-40B4-BE49-F238E27FC236}">
                      <a16:creationId xmlns:a16="http://schemas.microsoft.com/office/drawing/2014/main" id="{70CB25F2-D583-4350-9281-C9AF433976BD}"/>
                    </a:ext>
                  </a:extLst>
                </p:cNvPr>
                <p:cNvPicPr/>
                <p:nvPr/>
              </p:nvPicPr>
              <p:blipFill>
                <a:blip r:embed="rId314"/>
                <a:stretch>
                  <a:fillRect/>
                </a:stretch>
              </p:blipFill>
              <p:spPr>
                <a:xfrm>
                  <a:off x="2953813" y="4381392"/>
                  <a:ext cx="456120" cy="766800"/>
                </a:xfrm>
                <a:prstGeom prst="rect">
                  <a:avLst/>
                </a:prstGeom>
              </p:spPr>
            </p:pic>
          </mc:Fallback>
        </mc:AlternateContent>
      </p:grpSp>
      <p:grpSp>
        <p:nvGrpSpPr>
          <p:cNvPr id="42" name="Gruppieren 41">
            <a:extLst>
              <a:ext uri="{FF2B5EF4-FFF2-40B4-BE49-F238E27FC236}">
                <a16:creationId xmlns:a16="http://schemas.microsoft.com/office/drawing/2014/main" id="{4144ACBF-034B-420B-8E9B-129487679242}"/>
              </a:ext>
            </a:extLst>
          </p:cNvPr>
          <p:cNvGrpSpPr/>
          <p:nvPr/>
        </p:nvGrpSpPr>
        <p:grpSpPr>
          <a:xfrm>
            <a:off x="8514373" y="1041312"/>
            <a:ext cx="276840" cy="290880"/>
            <a:chOff x="8514373" y="1041312"/>
            <a:chExt cx="276840" cy="290880"/>
          </a:xfrm>
        </p:grpSpPr>
        <mc:AlternateContent xmlns:mc="http://schemas.openxmlformats.org/markup-compatibility/2006">
          <mc:Choice xmlns:p14="http://schemas.microsoft.com/office/powerpoint/2010/main" Requires="p14">
            <p:contentPart p14:bwMode="auto" r:id="rId315">
              <p14:nvContentPartPr>
                <p14:cNvPr id="34" name="Freihand 33">
                  <a:extLst>
                    <a:ext uri="{FF2B5EF4-FFF2-40B4-BE49-F238E27FC236}">
                      <a16:creationId xmlns:a16="http://schemas.microsoft.com/office/drawing/2014/main" id="{2998E206-AD12-40F6-9FCD-AE4474D00F42}"/>
                    </a:ext>
                  </a:extLst>
                </p14:cNvPr>
                <p14:cNvContentPartPr/>
                <p14:nvPr/>
              </p14:nvContentPartPr>
              <p14:xfrm>
                <a:off x="8514373" y="1041312"/>
                <a:ext cx="132840" cy="290880"/>
              </p14:xfrm>
            </p:contentPart>
          </mc:Choice>
          <mc:Fallback>
            <p:pic>
              <p:nvPicPr>
                <p:cNvPr id="34" name="Freihand 33">
                  <a:extLst>
                    <a:ext uri="{FF2B5EF4-FFF2-40B4-BE49-F238E27FC236}">
                      <a16:creationId xmlns:a16="http://schemas.microsoft.com/office/drawing/2014/main" id="{2998E206-AD12-40F6-9FCD-AE4474D00F42}"/>
                    </a:ext>
                  </a:extLst>
                </p:cNvPr>
                <p:cNvPicPr/>
                <p:nvPr/>
              </p:nvPicPr>
              <p:blipFill>
                <a:blip r:embed="rId316"/>
                <a:stretch>
                  <a:fillRect/>
                </a:stretch>
              </p:blipFill>
              <p:spPr>
                <a:xfrm>
                  <a:off x="8510053" y="1036992"/>
                  <a:ext cx="14148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36" name="Freihand 35">
                  <a:extLst>
                    <a:ext uri="{FF2B5EF4-FFF2-40B4-BE49-F238E27FC236}">
                      <a16:creationId xmlns:a16="http://schemas.microsoft.com/office/drawing/2014/main" id="{26B2D840-8A7B-42E9-AD1F-BEBE8BC5732A}"/>
                    </a:ext>
                  </a:extLst>
                </p14:cNvPr>
                <p14:cNvContentPartPr/>
                <p14:nvPr/>
              </p14:nvContentPartPr>
              <p14:xfrm>
                <a:off x="8517613" y="1090992"/>
                <a:ext cx="273600" cy="223200"/>
              </p14:xfrm>
            </p:contentPart>
          </mc:Choice>
          <mc:Fallback>
            <p:pic>
              <p:nvPicPr>
                <p:cNvPr id="36" name="Freihand 35">
                  <a:extLst>
                    <a:ext uri="{FF2B5EF4-FFF2-40B4-BE49-F238E27FC236}">
                      <a16:creationId xmlns:a16="http://schemas.microsoft.com/office/drawing/2014/main" id="{26B2D840-8A7B-42E9-AD1F-BEBE8BC5732A}"/>
                    </a:ext>
                  </a:extLst>
                </p:cNvPr>
                <p:cNvPicPr/>
                <p:nvPr/>
              </p:nvPicPr>
              <p:blipFill>
                <a:blip r:embed="rId318"/>
                <a:stretch>
                  <a:fillRect/>
                </a:stretch>
              </p:blipFill>
              <p:spPr>
                <a:xfrm>
                  <a:off x="8513293" y="1086672"/>
                  <a:ext cx="282240" cy="23184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1B4415F5-05CF-4888-AE41-83D3600BC8E5}"/>
                  </a:ext>
                </a:extLst>
              </p14:cNvPr>
              <p14:cNvContentPartPr/>
              <p14:nvPr/>
            </p14:nvContentPartPr>
            <p14:xfrm>
              <a:off x="3812413" y="353352"/>
              <a:ext cx="2933280" cy="86760"/>
            </p14:xfrm>
          </p:contentPart>
        </mc:Choice>
        <mc:Fallback xmlns="">
          <p:pic>
            <p:nvPicPr>
              <p:cNvPr id="2" name="Freihand 1">
                <a:extLst>
                  <a:ext uri="{FF2B5EF4-FFF2-40B4-BE49-F238E27FC236}">
                    <a16:creationId xmlns:a16="http://schemas.microsoft.com/office/drawing/2014/main" id="{1B4415F5-05CF-4888-AE41-83D3600BC8E5}"/>
                  </a:ext>
                </a:extLst>
              </p:cNvPr>
              <p:cNvPicPr/>
              <p:nvPr/>
            </p:nvPicPr>
            <p:blipFill>
              <a:blip r:embed="rId5"/>
              <a:stretch>
                <a:fillRect/>
              </a:stretch>
            </p:blipFill>
            <p:spPr>
              <a:xfrm>
                <a:off x="3808093" y="349032"/>
                <a:ext cx="2941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8818EA9C-0377-47D7-9518-E6708A5C59CD}"/>
                  </a:ext>
                </a:extLst>
              </p14:cNvPr>
              <p14:cNvContentPartPr/>
              <p14:nvPr/>
            </p14:nvContentPartPr>
            <p14:xfrm>
              <a:off x="3034093" y="312312"/>
              <a:ext cx="520920" cy="545760"/>
            </p14:xfrm>
          </p:contentPart>
        </mc:Choice>
        <mc:Fallback xmlns="">
          <p:pic>
            <p:nvPicPr>
              <p:cNvPr id="8" name="Freihand 7">
                <a:extLst>
                  <a:ext uri="{FF2B5EF4-FFF2-40B4-BE49-F238E27FC236}">
                    <a16:creationId xmlns:a16="http://schemas.microsoft.com/office/drawing/2014/main" id="{8818EA9C-0377-47D7-9518-E6708A5C59CD}"/>
                  </a:ext>
                </a:extLst>
              </p:cNvPr>
              <p:cNvPicPr/>
              <p:nvPr/>
            </p:nvPicPr>
            <p:blipFill>
              <a:blip r:embed="rId7"/>
              <a:stretch>
                <a:fillRect/>
              </a:stretch>
            </p:blipFill>
            <p:spPr>
              <a:xfrm>
                <a:off x="3029773" y="307992"/>
                <a:ext cx="52956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40CA33C7-3B10-4C59-A3D1-45FF8D03B660}"/>
                  </a:ext>
                </a:extLst>
              </p14:cNvPr>
              <p14:cNvContentPartPr/>
              <p14:nvPr/>
            </p14:nvContentPartPr>
            <p14:xfrm>
              <a:off x="4037413" y="388632"/>
              <a:ext cx="253800" cy="417600"/>
            </p14:xfrm>
          </p:contentPart>
        </mc:Choice>
        <mc:Fallback xmlns="">
          <p:pic>
            <p:nvPicPr>
              <p:cNvPr id="10" name="Freihand 9">
                <a:extLst>
                  <a:ext uri="{FF2B5EF4-FFF2-40B4-BE49-F238E27FC236}">
                    <a16:creationId xmlns:a16="http://schemas.microsoft.com/office/drawing/2014/main" id="{40CA33C7-3B10-4C59-A3D1-45FF8D03B660}"/>
                  </a:ext>
                </a:extLst>
              </p:cNvPr>
              <p:cNvPicPr/>
              <p:nvPr/>
            </p:nvPicPr>
            <p:blipFill>
              <a:blip r:embed="rId9"/>
              <a:stretch>
                <a:fillRect/>
              </a:stretch>
            </p:blipFill>
            <p:spPr>
              <a:xfrm>
                <a:off x="4033093" y="384312"/>
                <a:ext cx="26244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0" name="Freihand 49">
                <a:extLst>
                  <a:ext uri="{FF2B5EF4-FFF2-40B4-BE49-F238E27FC236}">
                    <a16:creationId xmlns:a16="http://schemas.microsoft.com/office/drawing/2014/main" id="{06212FB6-52AE-4E09-907F-346990915D7A}"/>
                  </a:ext>
                </a:extLst>
              </p14:cNvPr>
              <p14:cNvContentPartPr/>
              <p14:nvPr/>
            </p14:nvContentPartPr>
            <p14:xfrm>
              <a:off x="2408773" y="2805672"/>
              <a:ext cx="2137680" cy="97560"/>
            </p14:xfrm>
          </p:contentPart>
        </mc:Choice>
        <mc:Fallback xmlns="">
          <p:pic>
            <p:nvPicPr>
              <p:cNvPr id="50" name="Freihand 49">
                <a:extLst>
                  <a:ext uri="{FF2B5EF4-FFF2-40B4-BE49-F238E27FC236}">
                    <a16:creationId xmlns:a16="http://schemas.microsoft.com/office/drawing/2014/main" id="{06212FB6-52AE-4E09-907F-346990915D7A}"/>
                  </a:ext>
                </a:extLst>
              </p:cNvPr>
              <p:cNvPicPr/>
              <p:nvPr/>
            </p:nvPicPr>
            <p:blipFill>
              <a:blip r:embed="rId11"/>
              <a:stretch>
                <a:fillRect/>
              </a:stretch>
            </p:blipFill>
            <p:spPr>
              <a:xfrm>
                <a:off x="2404453" y="2801352"/>
                <a:ext cx="21463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9" name="Freihand 78">
                <a:extLst>
                  <a:ext uri="{FF2B5EF4-FFF2-40B4-BE49-F238E27FC236}">
                    <a16:creationId xmlns:a16="http://schemas.microsoft.com/office/drawing/2014/main" id="{09816871-D653-433E-8BA7-0AC02B0BE9A5}"/>
                  </a:ext>
                </a:extLst>
              </p14:cNvPr>
              <p14:cNvContentPartPr/>
              <p14:nvPr/>
            </p14:nvContentPartPr>
            <p14:xfrm>
              <a:off x="4856773" y="2002512"/>
              <a:ext cx="2692800" cy="967680"/>
            </p14:xfrm>
          </p:contentPart>
        </mc:Choice>
        <mc:Fallback xmlns="">
          <p:pic>
            <p:nvPicPr>
              <p:cNvPr id="79" name="Freihand 78">
                <a:extLst>
                  <a:ext uri="{FF2B5EF4-FFF2-40B4-BE49-F238E27FC236}">
                    <a16:creationId xmlns:a16="http://schemas.microsoft.com/office/drawing/2014/main" id="{09816871-D653-433E-8BA7-0AC02B0BE9A5}"/>
                  </a:ext>
                </a:extLst>
              </p:cNvPr>
              <p:cNvPicPr/>
              <p:nvPr/>
            </p:nvPicPr>
            <p:blipFill>
              <a:blip r:embed="rId13"/>
              <a:stretch>
                <a:fillRect/>
              </a:stretch>
            </p:blipFill>
            <p:spPr>
              <a:xfrm>
                <a:off x="4852453" y="1998192"/>
                <a:ext cx="2701440" cy="976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3" name="Freihand 162">
                <a:extLst>
                  <a:ext uri="{FF2B5EF4-FFF2-40B4-BE49-F238E27FC236}">
                    <a16:creationId xmlns:a16="http://schemas.microsoft.com/office/drawing/2014/main" id="{46E8F74C-AF2B-4A54-AB18-2BCCEDA548FA}"/>
                  </a:ext>
                </a:extLst>
              </p14:cNvPr>
              <p14:cNvContentPartPr/>
              <p14:nvPr/>
            </p14:nvContentPartPr>
            <p14:xfrm>
              <a:off x="2082613" y="1889832"/>
              <a:ext cx="5691240" cy="1285200"/>
            </p14:xfrm>
          </p:contentPart>
        </mc:Choice>
        <mc:Fallback xmlns="">
          <p:pic>
            <p:nvPicPr>
              <p:cNvPr id="163" name="Freihand 162">
                <a:extLst>
                  <a:ext uri="{FF2B5EF4-FFF2-40B4-BE49-F238E27FC236}">
                    <a16:creationId xmlns:a16="http://schemas.microsoft.com/office/drawing/2014/main" id="{46E8F74C-AF2B-4A54-AB18-2BCCEDA548FA}"/>
                  </a:ext>
                </a:extLst>
              </p:cNvPr>
              <p:cNvPicPr/>
              <p:nvPr/>
            </p:nvPicPr>
            <p:blipFill>
              <a:blip r:embed="rId15"/>
              <a:stretch>
                <a:fillRect/>
              </a:stretch>
            </p:blipFill>
            <p:spPr>
              <a:xfrm>
                <a:off x="2078293" y="1885512"/>
                <a:ext cx="5699880" cy="1293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5" name="Freihand 164">
                <a:extLst>
                  <a:ext uri="{FF2B5EF4-FFF2-40B4-BE49-F238E27FC236}">
                    <a16:creationId xmlns:a16="http://schemas.microsoft.com/office/drawing/2014/main" id="{9120F8B2-B7D1-4C6B-B4F2-B383DC16AA56}"/>
                  </a:ext>
                </a:extLst>
              </p14:cNvPr>
              <p14:cNvContentPartPr/>
              <p14:nvPr/>
            </p14:nvContentPartPr>
            <p14:xfrm>
              <a:off x="1263973" y="3005112"/>
              <a:ext cx="2410560" cy="442080"/>
            </p14:xfrm>
          </p:contentPart>
        </mc:Choice>
        <mc:Fallback xmlns="">
          <p:pic>
            <p:nvPicPr>
              <p:cNvPr id="165" name="Freihand 164">
                <a:extLst>
                  <a:ext uri="{FF2B5EF4-FFF2-40B4-BE49-F238E27FC236}">
                    <a16:creationId xmlns:a16="http://schemas.microsoft.com/office/drawing/2014/main" id="{9120F8B2-B7D1-4C6B-B4F2-B383DC16AA56}"/>
                  </a:ext>
                </a:extLst>
              </p:cNvPr>
              <p:cNvPicPr/>
              <p:nvPr/>
            </p:nvPicPr>
            <p:blipFill>
              <a:blip r:embed="rId17"/>
              <a:stretch>
                <a:fillRect/>
              </a:stretch>
            </p:blipFill>
            <p:spPr>
              <a:xfrm>
                <a:off x="1259653" y="3000792"/>
                <a:ext cx="241920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0" name="Freihand 169">
                <a:extLst>
                  <a:ext uri="{FF2B5EF4-FFF2-40B4-BE49-F238E27FC236}">
                    <a16:creationId xmlns:a16="http://schemas.microsoft.com/office/drawing/2014/main" id="{7B73B61A-9407-4D20-BACA-3E2EA9C5BCF6}"/>
                  </a:ext>
                </a:extLst>
              </p14:cNvPr>
              <p14:cNvContentPartPr/>
              <p14:nvPr/>
            </p14:nvContentPartPr>
            <p14:xfrm>
              <a:off x="4017973" y="3858312"/>
              <a:ext cx="760680" cy="28080"/>
            </p14:xfrm>
          </p:contentPart>
        </mc:Choice>
        <mc:Fallback xmlns="">
          <p:pic>
            <p:nvPicPr>
              <p:cNvPr id="170" name="Freihand 169">
                <a:extLst>
                  <a:ext uri="{FF2B5EF4-FFF2-40B4-BE49-F238E27FC236}">
                    <a16:creationId xmlns:a16="http://schemas.microsoft.com/office/drawing/2014/main" id="{7B73B61A-9407-4D20-BACA-3E2EA9C5BCF6}"/>
                  </a:ext>
                </a:extLst>
              </p:cNvPr>
              <p:cNvPicPr/>
              <p:nvPr/>
            </p:nvPicPr>
            <p:blipFill>
              <a:blip r:embed="rId19"/>
              <a:stretch>
                <a:fillRect/>
              </a:stretch>
            </p:blipFill>
            <p:spPr>
              <a:xfrm>
                <a:off x="4013653" y="3853992"/>
                <a:ext cx="769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7" name="Freihand 246">
                <a:extLst>
                  <a:ext uri="{FF2B5EF4-FFF2-40B4-BE49-F238E27FC236}">
                    <a16:creationId xmlns:a16="http://schemas.microsoft.com/office/drawing/2014/main" id="{5D487066-6A80-421B-9663-8E5F696D4841}"/>
                  </a:ext>
                </a:extLst>
              </p14:cNvPr>
              <p14:cNvContentPartPr/>
              <p14:nvPr/>
            </p14:nvContentPartPr>
            <p14:xfrm>
              <a:off x="735493" y="2795232"/>
              <a:ext cx="5756400" cy="1132920"/>
            </p14:xfrm>
          </p:contentPart>
        </mc:Choice>
        <mc:Fallback xmlns="">
          <p:pic>
            <p:nvPicPr>
              <p:cNvPr id="247" name="Freihand 246">
                <a:extLst>
                  <a:ext uri="{FF2B5EF4-FFF2-40B4-BE49-F238E27FC236}">
                    <a16:creationId xmlns:a16="http://schemas.microsoft.com/office/drawing/2014/main" id="{5D487066-6A80-421B-9663-8E5F696D4841}"/>
                  </a:ext>
                </a:extLst>
              </p:cNvPr>
              <p:cNvPicPr/>
              <p:nvPr/>
            </p:nvPicPr>
            <p:blipFill>
              <a:blip r:embed="rId21"/>
              <a:stretch>
                <a:fillRect/>
              </a:stretch>
            </p:blipFill>
            <p:spPr>
              <a:xfrm>
                <a:off x="731173" y="2790912"/>
                <a:ext cx="5765040" cy="11415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49" name="Freihand 248">
                <a:extLst>
                  <a:ext uri="{FF2B5EF4-FFF2-40B4-BE49-F238E27FC236}">
                    <a16:creationId xmlns:a16="http://schemas.microsoft.com/office/drawing/2014/main" id="{FF93C8FA-6138-42CD-AB82-6918556B0B6D}"/>
                  </a:ext>
                </a:extLst>
              </p14:cNvPr>
              <p14:cNvContentPartPr/>
              <p14:nvPr/>
            </p14:nvContentPartPr>
            <p14:xfrm>
              <a:off x="5499733" y="3430272"/>
              <a:ext cx="646560" cy="477360"/>
            </p14:xfrm>
          </p:contentPart>
        </mc:Choice>
        <mc:Fallback xmlns="">
          <p:pic>
            <p:nvPicPr>
              <p:cNvPr id="249" name="Freihand 248">
                <a:extLst>
                  <a:ext uri="{FF2B5EF4-FFF2-40B4-BE49-F238E27FC236}">
                    <a16:creationId xmlns:a16="http://schemas.microsoft.com/office/drawing/2014/main" id="{FF93C8FA-6138-42CD-AB82-6918556B0B6D}"/>
                  </a:ext>
                </a:extLst>
              </p:cNvPr>
              <p:cNvPicPr/>
              <p:nvPr/>
            </p:nvPicPr>
            <p:blipFill>
              <a:blip r:embed="rId23"/>
              <a:stretch>
                <a:fillRect/>
              </a:stretch>
            </p:blipFill>
            <p:spPr>
              <a:xfrm>
                <a:off x="5495413" y="3425952"/>
                <a:ext cx="65520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99" name="Freihand 298">
                <a:extLst>
                  <a:ext uri="{FF2B5EF4-FFF2-40B4-BE49-F238E27FC236}">
                    <a16:creationId xmlns:a16="http://schemas.microsoft.com/office/drawing/2014/main" id="{1B738705-63D9-48C2-9355-B1F977EE05BA}"/>
                  </a:ext>
                </a:extLst>
              </p14:cNvPr>
              <p14:cNvContentPartPr/>
              <p14:nvPr/>
            </p14:nvContentPartPr>
            <p14:xfrm>
              <a:off x="1103674" y="2842752"/>
              <a:ext cx="2602080" cy="797760"/>
            </p14:xfrm>
          </p:contentPart>
        </mc:Choice>
        <mc:Fallback xmlns="">
          <p:pic>
            <p:nvPicPr>
              <p:cNvPr id="299" name="Freihand 298">
                <a:extLst>
                  <a:ext uri="{FF2B5EF4-FFF2-40B4-BE49-F238E27FC236}">
                    <a16:creationId xmlns:a16="http://schemas.microsoft.com/office/drawing/2014/main" id="{1B738705-63D9-48C2-9355-B1F977EE05BA}"/>
                  </a:ext>
                </a:extLst>
              </p:cNvPr>
              <p:cNvPicPr/>
              <p:nvPr/>
            </p:nvPicPr>
            <p:blipFill>
              <a:blip r:embed="rId25"/>
              <a:stretch>
                <a:fillRect/>
              </a:stretch>
            </p:blipFill>
            <p:spPr>
              <a:xfrm>
                <a:off x="1099354" y="2838432"/>
                <a:ext cx="2610720" cy="806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1" name="Freihand 300">
                <a:extLst>
                  <a:ext uri="{FF2B5EF4-FFF2-40B4-BE49-F238E27FC236}">
                    <a16:creationId xmlns:a16="http://schemas.microsoft.com/office/drawing/2014/main" id="{629C732E-E04F-4C65-904F-DCAE75774EBA}"/>
                  </a:ext>
                </a:extLst>
              </p14:cNvPr>
              <p14:cNvContentPartPr/>
              <p14:nvPr/>
            </p14:nvContentPartPr>
            <p14:xfrm>
              <a:off x="3556714" y="3926352"/>
              <a:ext cx="3592440" cy="63720"/>
            </p14:xfrm>
          </p:contentPart>
        </mc:Choice>
        <mc:Fallback xmlns="">
          <p:pic>
            <p:nvPicPr>
              <p:cNvPr id="301" name="Freihand 300">
                <a:extLst>
                  <a:ext uri="{FF2B5EF4-FFF2-40B4-BE49-F238E27FC236}">
                    <a16:creationId xmlns:a16="http://schemas.microsoft.com/office/drawing/2014/main" id="{629C732E-E04F-4C65-904F-DCAE75774EBA}"/>
                  </a:ext>
                </a:extLst>
              </p:cNvPr>
              <p:cNvPicPr/>
              <p:nvPr/>
            </p:nvPicPr>
            <p:blipFill>
              <a:blip r:embed="rId27"/>
              <a:stretch>
                <a:fillRect/>
              </a:stretch>
            </p:blipFill>
            <p:spPr>
              <a:xfrm>
                <a:off x="3552394" y="3922032"/>
                <a:ext cx="36010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35" name="Freihand 334">
                <a:extLst>
                  <a:ext uri="{FF2B5EF4-FFF2-40B4-BE49-F238E27FC236}">
                    <a16:creationId xmlns:a16="http://schemas.microsoft.com/office/drawing/2014/main" id="{BFD663C3-0E9A-43B3-B9B9-09C6853E2EC7}"/>
                  </a:ext>
                </a:extLst>
              </p14:cNvPr>
              <p14:cNvContentPartPr/>
              <p14:nvPr/>
            </p14:nvContentPartPr>
            <p14:xfrm>
              <a:off x="9732874" y="3642312"/>
              <a:ext cx="276840" cy="336240"/>
            </p14:xfrm>
          </p:contentPart>
        </mc:Choice>
        <mc:Fallback xmlns="">
          <p:pic>
            <p:nvPicPr>
              <p:cNvPr id="335" name="Freihand 334">
                <a:extLst>
                  <a:ext uri="{FF2B5EF4-FFF2-40B4-BE49-F238E27FC236}">
                    <a16:creationId xmlns:a16="http://schemas.microsoft.com/office/drawing/2014/main" id="{BFD663C3-0E9A-43B3-B9B9-09C6853E2EC7}"/>
                  </a:ext>
                </a:extLst>
              </p:cNvPr>
              <p:cNvPicPr/>
              <p:nvPr/>
            </p:nvPicPr>
            <p:blipFill>
              <a:blip r:embed="rId29"/>
              <a:stretch>
                <a:fillRect/>
              </a:stretch>
            </p:blipFill>
            <p:spPr>
              <a:xfrm>
                <a:off x="9728554" y="3637992"/>
                <a:ext cx="2854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37" name="Freihand 336">
                <a:extLst>
                  <a:ext uri="{FF2B5EF4-FFF2-40B4-BE49-F238E27FC236}">
                    <a16:creationId xmlns:a16="http://schemas.microsoft.com/office/drawing/2014/main" id="{5FA97A4E-D05E-4E8D-B0A1-90223F57B1A9}"/>
                  </a:ext>
                </a:extLst>
              </p14:cNvPr>
              <p14:cNvContentPartPr/>
              <p14:nvPr/>
            </p14:nvContentPartPr>
            <p14:xfrm>
              <a:off x="9474034" y="3685872"/>
              <a:ext cx="276120" cy="339480"/>
            </p14:xfrm>
          </p:contentPart>
        </mc:Choice>
        <mc:Fallback xmlns="">
          <p:pic>
            <p:nvPicPr>
              <p:cNvPr id="337" name="Freihand 336">
                <a:extLst>
                  <a:ext uri="{FF2B5EF4-FFF2-40B4-BE49-F238E27FC236}">
                    <a16:creationId xmlns:a16="http://schemas.microsoft.com/office/drawing/2014/main" id="{5FA97A4E-D05E-4E8D-B0A1-90223F57B1A9}"/>
                  </a:ext>
                </a:extLst>
              </p:cNvPr>
              <p:cNvPicPr/>
              <p:nvPr/>
            </p:nvPicPr>
            <p:blipFill>
              <a:blip r:embed="rId31"/>
              <a:stretch>
                <a:fillRect/>
              </a:stretch>
            </p:blipFill>
            <p:spPr>
              <a:xfrm>
                <a:off x="9469714" y="3681552"/>
                <a:ext cx="28476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42" name="Freihand 341">
                <a:extLst>
                  <a:ext uri="{FF2B5EF4-FFF2-40B4-BE49-F238E27FC236}">
                    <a16:creationId xmlns:a16="http://schemas.microsoft.com/office/drawing/2014/main" id="{4B475520-CB2D-413C-92C2-CF5BF1F0F6AE}"/>
                  </a:ext>
                </a:extLst>
              </p14:cNvPr>
              <p14:cNvContentPartPr/>
              <p14:nvPr/>
            </p14:nvContentPartPr>
            <p14:xfrm>
              <a:off x="12023914" y="2206272"/>
              <a:ext cx="52920" cy="33840"/>
            </p14:xfrm>
          </p:contentPart>
        </mc:Choice>
        <mc:Fallback xmlns="">
          <p:pic>
            <p:nvPicPr>
              <p:cNvPr id="342" name="Freihand 341">
                <a:extLst>
                  <a:ext uri="{FF2B5EF4-FFF2-40B4-BE49-F238E27FC236}">
                    <a16:creationId xmlns:a16="http://schemas.microsoft.com/office/drawing/2014/main" id="{4B475520-CB2D-413C-92C2-CF5BF1F0F6AE}"/>
                  </a:ext>
                </a:extLst>
              </p:cNvPr>
              <p:cNvPicPr/>
              <p:nvPr/>
            </p:nvPicPr>
            <p:blipFill>
              <a:blip r:embed="rId33"/>
              <a:stretch>
                <a:fillRect/>
              </a:stretch>
            </p:blipFill>
            <p:spPr>
              <a:xfrm>
                <a:off x="12019594" y="2201952"/>
                <a:ext cx="615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44" name="Freihand 343">
                <a:extLst>
                  <a:ext uri="{FF2B5EF4-FFF2-40B4-BE49-F238E27FC236}">
                    <a16:creationId xmlns:a16="http://schemas.microsoft.com/office/drawing/2014/main" id="{CDE9AF21-4C1A-402F-BE8B-08545E80DD64}"/>
                  </a:ext>
                </a:extLst>
              </p14:cNvPr>
              <p14:cNvContentPartPr/>
              <p14:nvPr/>
            </p14:nvContentPartPr>
            <p14:xfrm>
              <a:off x="2623234" y="4273392"/>
              <a:ext cx="4717800" cy="929160"/>
            </p14:xfrm>
          </p:contentPart>
        </mc:Choice>
        <mc:Fallback xmlns="">
          <p:pic>
            <p:nvPicPr>
              <p:cNvPr id="344" name="Freihand 343">
                <a:extLst>
                  <a:ext uri="{FF2B5EF4-FFF2-40B4-BE49-F238E27FC236}">
                    <a16:creationId xmlns:a16="http://schemas.microsoft.com/office/drawing/2014/main" id="{CDE9AF21-4C1A-402F-BE8B-08545E80DD64}"/>
                  </a:ext>
                </a:extLst>
              </p:cNvPr>
              <p:cNvPicPr/>
              <p:nvPr/>
            </p:nvPicPr>
            <p:blipFill>
              <a:blip r:embed="rId35"/>
              <a:stretch>
                <a:fillRect/>
              </a:stretch>
            </p:blipFill>
            <p:spPr>
              <a:xfrm>
                <a:off x="2618914" y="4269072"/>
                <a:ext cx="4726440" cy="937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5" name="Freihand 344">
                <a:extLst>
                  <a:ext uri="{FF2B5EF4-FFF2-40B4-BE49-F238E27FC236}">
                    <a16:creationId xmlns:a16="http://schemas.microsoft.com/office/drawing/2014/main" id="{A8972FE7-F97A-41F0-A465-ECA888F7FFA6}"/>
                  </a:ext>
                </a:extLst>
              </p14:cNvPr>
              <p14:cNvContentPartPr/>
              <p14:nvPr/>
            </p14:nvContentPartPr>
            <p14:xfrm>
              <a:off x="700114" y="6239712"/>
              <a:ext cx="7701120" cy="86040"/>
            </p14:xfrm>
          </p:contentPart>
        </mc:Choice>
        <mc:Fallback xmlns="">
          <p:pic>
            <p:nvPicPr>
              <p:cNvPr id="345" name="Freihand 344">
                <a:extLst>
                  <a:ext uri="{FF2B5EF4-FFF2-40B4-BE49-F238E27FC236}">
                    <a16:creationId xmlns:a16="http://schemas.microsoft.com/office/drawing/2014/main" id="{A8972FE7-F97A-41F0-A465-ECA888F7FFA6}"/>
                  </a:ext>
                </a:extLst>
              </p:cNvPr>
              <p:cNvPicPr/>
              <p:nvPr/>
            </p:nvPicPr>
            <p:blipFill>
              <a:blip r:embed="rId37"/>
              <a:stretch>
                <a:fillRect/>
              </a:stretch>
            </p:blipFill>
            <p:spPr>
              <a:xfrm>
                <a:off x="695794" y="6235392"/>
                <a:ext cx="7709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65" name="Freihand 364">
                <a:extLst>
                  <a:ext uri="{FF2B5EF4-FFF2-40B4-BE49-F238E27FC236}">
                    <a16:creationId xmlns:a16="http://schemas.microsoft.com/office/drawing/2014/main" id="{65375B1E-34BE-4F9C-B434-EC146815041B}"/>
                  </a:ext>
                </a:extLst>
              </p14:cNvPr>
              <p14:cNvContentPartPr/>
              <p14:nvPr/>
            </p14:nvContentPartPr>
            <p14:xfrm>
              <a:off x="4829674" y="5732832"/>
              <a:ext cx="1385280" cy="225000"/>
            </p14:xfrm>
          </p:contentPart>
        </mc:Choice>
        <mc:Fallback xmlns="">
          <p:pic>
            <p:nvPicPr>
              <p:cNvPr id="365" name="Freihand 364">
                <a:extLst>
                  <a:ext uri="{FF2B5EF4-FFF2-40B4-BE49-F238E27FC236}">
                    <a16:creationId xmlns:a16="http://schemas.microsoft.com/office/drawing/2014/main" id="{65375B1E-34BE-4F9C-B434-EC146815041B}"/>
                  </a:ext>
                </a:extLst>
              </p:cNvPr>
              <p:cNvPicPr/>
              <p:nvPr/>
            </p:nvPicPr>
            <p:blipFill>
              <a:blip r:embed="rId39"/>
              <a:stretch>
                <a:fillRect/>
              </a:stretch>
            </p:blipFill>
            <p:spPr>
              <a:xfrm>
                <a:off x="4825354" y="5728512"/>
                <a:ext cx="1393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81" name="Freihand 380">
                <a:extLst>
                  <a:ext uri="{FF2B5EF4-FFF2-40B4-BE49-F238E27FC236}">
                    <a16:creationId xmlns:a16="http://schemas.microsoft.com/office/drawing/2014/main" id="{FB51946B-999F-48D9-A31F-8D2C871D547B}"/>
                  </a:ext>
                </a:extLst>
              </p14:cNvPr>
              <p14:cNvContentPartPr/>
              <p14:nvPr/>
            </p14:nvContentPartPr>
            <p14:xfrm>
              <a:off x="3023914" y="5371392"/>
              <a:ext cx="1209600" cy="557280"/>
            </p14:xfrm>
          </p:contentPart>
        </mc:Choice>
        <mc:Fallback xmlns="">
          <p:pic>
            <p:nvPicPr>
              <p:cNvPr id="381" name="Freihand 380">
                <a:extLst>
                  <a:ext uri="{FF2B5EF4-FFF2-40B4-BE49-F238E27FC236}">
                    <a16:creationId xmlns:a16="http://schemas.microsoft.com/office/drawing/2014/main" id="{FB51946B-999F-48D9-A31F-8D2C871D547B}"/>
                  </a:ext>
                </a:extLst>
              </p:cNvPr>
              <p:cNvPicPr/>
              <p:nvPr/>
            </p:nvPicPr>
            <p:blipFill>
              <a:blip r:embed="rId41"/>
              <a:stretch>
                <a:fillRect/>
              </a:stretch>
            </p:blipFill>
            <p:spPr>
              <a:xfrm>
                <a:off x="3019594" y="5367072"/>
                <a:ext cx="121824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2" name="Freihand 381">
                <a:extLst>
                  <a:ext uri="{FF2B5EF4-FFF2-40B4-BE49-F238E27FC236}">
                    <a16:creationId xmlns:a16="http://schemas.microsoft.com/office/drawing/2014/main" id="{27014727-DF12-41E5-8438-C2E08433C82C}"/>
                  </a:ext>
                </a:extLst>
              </p14:cNvPr>
              <p14:cNvContentPartPr/>
              <p14:nvPr/>
            </p14:nvContentPartPr>
            <p14:xfrm>
              <a:off x="3865234" y="4205712"/>
              <a:ext cx="3489120" cy="1174320"/>
            </p14:xfrm>
          </p:contentPart>
        </mc:Choice>
        <mc:Fallback xmlns="">
          <p:pic>
            <p:nvPicPr>
              <p:cNvPr id="382" name="Freihand 381">
                <a:extLst>
                  <a:ext uri="{FF2B5EF4-FFF2-40B4-BE49-F238E27FC236}">
                    <a16:creationId xmlns:a16="http://schemas.microsoft.com/office/drawing/2014/main" id="{27014727-DF12-41E5-8438-C2E08433C82C}"/>
                  </a:ext>
                </a:extLst>
              </p:cNvPr>
              <p:cNvPicPr/>
              <p:nvPr/>
            </p:nvPicPr>
            <p:blipFill>
              <a:blip r:embed="rId43"/>
              <a:stretch>
                <a:fillRect/>
              </a:stretch>
            </p:blipFill>
            <p:spPr>
              <a:xfrm>
                <a:off x="3860914" y="4201392"/>
                <a:ext cx="3497760" cy="1182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6" name="Freihand 345">
                <a:extLst>
                  <a:ext uri="{FF2B5EF4-FFF2-40B4-BE49-F238E27FC236}">
                    <a16:creationId xmlns:a16="http://schemas.microsoft.com/office/drawing/2014/main" id="{C55D0582-F4F6-49E7-A704-A220F84D8244}"/>
                  </a:ext>
                </a:extLst>
              </p14:cNvPr>
              <p14:cNvContentPartPr/>
              <p14:nvPr/>
            </p14:nvContentPartPr>
            <p14:xfrm>
              <a:off x="1622434" y="5449872"/>
              <a:ext cx="44280" cy="27720"/>
            </p14:xfrm>
          </p:contentPart>
        </mc:Choice>
        <mc:Fallback xmlns="">
          <p:pic>
            <p:nvPicPr>
              <p:cNvPr id="346" name="Freihand 345">
                <a:extLst>
                  <a:ext uri="{FF2B5EF4-FFF2-40B4-BE49-F238E27FC236}">
                    <a16:creationId xmlns:a16="http://schemas.microsoft.com/office/drawing/2014/main" id="{C55D0582-F4F6-49E7-A704-A220F84D8244}"/>
                  </a:ext>
                </a:extLst>
              </p:cNvPr>
              <p:cNvPicPr/>
              <p:nvPr/>
            </p:nvPicPr>
            <p:blipFill>
              <a:blip r:embed="rId45"/>
              <a:stretch>
                <a:fillRect/>
              </a:stretch>
            </p:blipFill>
            <p:spPr>
              <a:xfrm>
                <a:off x="1618114" y="5445552"/>
                <a:ext cx="52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7" name="Freihand 346">
                <a:extLst>
                  <a:ext uri="{FF2B5EF4-FFF2-40B4-BE49-F238E27FC236}">
                    <a16:creationId xmlns:a16="http://schemas.microsoft.com/office/drawing/2014/main" id="{3B7EE609-0736-461D-BB5E-BD2BA986AD75}"/>
                  </a:ext>
                </a:extLst>
              </p14:cNvPr>
              <p14:cNvContentPartPr/>
              <p14:nvPr/>
            </p14:nvContentPartPr>
            <p14:xfrm>
              <a:off x="435874" y="5322432"/>
              <a:ext cx="2301840" cy="969480"/>
            </p14:xfrm>
          </p:contentPart>
        </mc:Choice>
        <mc:Fallback xmlns="">
          <p:pic>
            <p:nvPicPr>
              <p:cNvPr id="347" name="Freihand 346">
                <a:extLst>
                  <a:ext uri="{FF2B5EF4-FFF2-40B4-BE49-F238E27FC236}">
                    <a16:creationId xmlns:a16="http://schemas.microsoft.com/office/drawing/2014/main" id="{3B7EE609-0736-461D-BB5E-BD2BA986AD75}"/>
                  </a:ext>
                </a:extLst>
              </p:cNvPr>
              <p:cNvPicPr/>
              <p:nvPr/>
            </p:nvPicPr>
            <p:blipFill>
              <a:blip r:embed="rId47"/>
              <a:stretch>
                <a:fillRect/>
              </a:stretch>
            </p:blipFill>
            <p:spPr>
              <a:xfrm>
                <a:off x="431554" y="5318112"/>
                <a:ext cx="2310480" cy="978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9" name="Freihand 348">
                <a:extLst>
                  <a:ext uri="{FF2B5EF4-FFF2-40B4-BE49-F238E27FC236}">
                    <a16:creationId xmlns:a16="http://schemas.microsoft.com/office/drawing/2014/main" id="{E776098C-3E1F-429F-90B9-DDED3D06F739}"/>
                  </a:ext>
                </a:extLst>
              </p14:cNvPr>
              <p14:cNvContentPartPr/>
              <p14:nvPr/>
            </p14:nvContentPartPr>
            <p14:xfrm>
              <a:off x="716674" y="5014992"/>
              <a:ext cx="165960" cy="272160"/>
            </p14:xfrm>
          </p:contentPart>
        </mc:Choice>
        <mc:Fallback xmlns="">
          <p:pic>
            <p:nvPicPr>
              <p:cNvPr id="349" name="Freihand 348">
                <a:extLst>
                  <a:ext uri="{FF2B5EF4-FFF2-40B4-BE49-F238E27FC236}">
                    <a16:creationId xmlns:a16="http://schemas.microsoft.com/office/drawing/2014/main" id="{E776098C-3E1F-429F-90B9-DDED3D06F739}"/>
                  </a:ext>
                </a:extLst>
              </p:cNvPr>
              <p:cNvPicPr/>
              <p:nvPr/>
            </p:nvPicPr>
            <p:blipFill>
              <a:blip r:embed="rId49"/>
              <a:stretch>
                <a:fillRect/>
              </a:stretch>
            </p:blipFill>
            <p:spPr>
              <a:xfrm>
                <a:off x="712354" y="5010672"/>
                <a:ext cx="1746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0" name="Freihand 349">
                <a:extLst>
                  <a:ext uri="{FF2B5EF4-FFF2-40B4-BE49-F238E27FC236}">
                    <a16:creationId xmlns:a16="http://schemas.microsoft.com/office/drawing/2014/main" id="{4031CC8F-7366-430D-8E50-016964F98DB4}"/>
                  </a:ext>
                </a:extLst>
              </p14:cNvPr>
              <p14:cNvContentPartPr/>
              <p14:nvPr/>
            </p14:nvContentPartPr>
            <p14:xfrm>
              <a:off x="916474" y="4904112"/>
              <a:ext cx="372960" cy="274680"/>
            </p14:xfrm>
          </p:contentPart>
        </mc:Choice>
        <mc:Fallback xmlns="">
          <p:pic>
            <p:nvPicPr>
              <p:cNvPr id="350" name="Freihand 349">
                <a:extLst>
                  <a:ext uri="{FF2B5EF4-FFF2-40B4-BE49-F238E27FC236}">
                    <a16:creationId xmlns:a16="http://schemas.microsoft.com/office/drawing/2014/main" id="{4031CC8F-7366-430D-8E50-016964F98DB4}"/>
                  </a:ext>
                </a:extLst>
              </p:cNvPr>
              <p:cNvPicPr/>
              <p:nvPr/>
            </p:nvPicPr>
            <p:blipFill>
              <a:blip r:embed="rId51"/>
              <a:stretch>
                <a:fillRect/>
              </a:stretch>
            </p:blipFill>
            <p:spPr>
              <a:xfrm>
                <a:off x="912154" y="4899792"/>
                <a:ext cx="3816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2" name="Freihand 351">
                <a:extLst>
                  <a:ext uri="{FF2B5EF4-FFF2-40B4-BE49-F238E27FC236}">
                    <a16:creationId xmlns:a16="http://schemas.microsoft.com/office/drawing/2014/main" id="{4426F58F-5970-4D0E-9E11-7F3188D5B039}"/>
                  </a:ext>
                </a:extLst>
              </p14:cNvPr>
              <p14:cNvContentPartPr/>
              <p14:nvPr/>
            </p14:nvContentPartPr>
            <p14:xfrm>
              <a:off x="1349554" y="4911312"/>
              <a:ext cx="102600" cy="155880"/>
            </p14:xfrm>
          </p:contentPart>
        </mc:Choice>
        <mc:Fallback xmlns="">
          <p:pic>
            <p:nvPicPr>
              <p:cNvPr id="352" name="Freihand 351">
                <a:extLst>
                  <a:ext uri="{FF2B5EF4-FFF2-40B4-BE49-F238E27FC236}">
                    <a16:creationId xmlns:a16="http://schemas.microsoft.com/office/drawing/2014/main" id="{4426F58F-5970-4D0E-9E11-7F3188D5B039}"/>
                  </a:ext>
                </a:extLst>
              </p:cNvPr>
              <p:cNvPicPr/>
              <p:nvPr/>
            </p:nvPicPr>
            <p:blipFill>
              <a:blip r:embed="rId53"/>
              <a:stretch>
                <a:fillRect/>
              </a:stretch>
            </p:blipFill>
            <p:spPr>
              <a:xfrm>
                <a:off x="1345234" y="4906992"/>
                <a:ext cx="1112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3" name="Freihand 352">
                <a:extLst>
                  <a:ext uri="{FF2B5EF4-FFF2-40B4-BE49-F238E27FC236}">
                    <a16:creationId xmlns:a16="http://schemas.microsoft.com/office/drawing/2014/main" id="{F5CDF362-BD9D-477F-BE52-EBD1F346FC66}"/>
                  </a:ext>
                </a:extLst>
              </p14:cNvPr>
              <p14:cNvContentPartPr/>
              <p14:nvPr/>
            </p14:nvContentPartPr>
            <p14:xfrm>
              <a:off x="1401754" y="5047752"/>
              <a:ext cx="65520" cy="28440"/>
            </p14:xfrm>
          </p:contentPart>
        </mc:Choice>
        <mc:Fallback xmlns="">
          <p:pic>
            <p:nvPicPr>
              <p:cNvPr id="353" name="Freihand 352">
                <a:extLst>
                  <a:ext uri="{FF2B5EF4-FFF2-40B4-BE49-F238E27FC236}">
                    <a16:creationId xmlns:a16="http://schemas.microsoft.com/office/drawing/2014/main" id="{F5CDF362-BD9D-477F-BE52-EBD1F346FC66}"/>
                  </a:ext>
                </a:extLst>
              </p:cNvPr>
              <p:cNvPicPr/>
              <p:nvPr/>
            </p:nvPicPr>
            <p:blipFill>
              <a:blip r:embed="rId55"/>
              <a:stretch>
                <a:fillRect/>
              </a:stretch>
            </p:blipFill>
            <p:spPr>
              <a:xfrm>
                <a:off x="1397434" y="5043432"/>
                <a:ext cx="74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4" name="Freihand 353">
                <a:extLst>
                  <a:ext uri="{FF2B5EF4-FFF2-40B4-BE49-F238E27FC236}">
                    <a16:creationId xmlns:a16="http://schemas.microsoft.com/office/drawing/2014/main" id="{C3A6E4D6-68E8-4E11-971D-2E6303FB6C56}"/>
                  </a:ext>
                </a:extLst>
              </p14:cNvPr>
              <p14:cNvContentPartPr/>
              <p14:nvPr/>
            </p14:nvContentPartPr>
            <p14:xfrm>
              <a:off x="1506154" y="4908792"/>
              <a:ext cx="183240" cy="167400"/>
            </p14:xfrm>
          </p:contentPart>
        </mc:Choice>
        <mc:Fallback xmlns="">
          <p:pic>
            <p:nvPicPr>
              <p:cNvPr id="354" name="Freihand 353">
                <a:extLst>
                  <a:ext uri="{FF2B5EF4-FFF2-40B4-BE49-F238E27FC236}">
                    <a16:creationId xmlns:a16="http://schemas.microsoft.com/office/drawing/2014/main" id="{C3A6E4D6-68E8-4E11-971D-2E6303FB6C56}"/>
                  </a:ext>
                </a:extLst>
              </p:cNvPr>
              <p:cNvPicPr/>
              <p:nvPr/>
            </p:nvPicPr>
            <p:blipFill>
              <a:blip r:embed="rId57"/>
              <a:stretch>
                <a:fillRect/>
              </a:stretch>
            </p:blipFill>
            <p:spPr>
              <a:xfrm>
                <a:off x="1501834" y="4904472"/>
                <a:ext cx="191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6" name="Freihand 355">
                <a:extLst>
                  <a:ext uri="{FF2B5EF4-FFF2-40B4-BE49-F238E27FC236}">
                    <a16:creationId xmlns:a16="http://schemas.microsoft.com/office/drawing/2014/main" id="{6FD4DBD3-A1B8-4CB6-A5B8-E1273749AA4A}"/>
                  </a:ext>
                </a:extLst>
              </p14:cNvPr>
              <p14:cNvContentPartPr/>
              <p14:nvPr/>
            </p14:nvContentPartPr>
            <p14:xfrm>
              <a:off x="1810354" y="4915992"/>
              <a:ext cx="96840" cy="168480"/>
            </p14:xfrm>
          </p:contentPart>
        </mc:Choice>
        <mc:Fallback xmlns="">
          <p:pic>
            <p:nvPicPr>
              <p:cNvPr id="356" name="Freihand 355">
                <a:extLst>
                  <a:ext uri="{FF2B5EF4-FFF2-40B4-BE49-F238E27FC236}">
                    <a16:creationId xmlns:a16="http://schemas.microsoft.com/office/drawing/2014/main" id="{6FD4DBD3-A1B8-4CB6-A5B8-E1273749AA4A}"/>
                  </a:ext>
                </a:extLst>
              </p:cNvPr>
              <p:cNvPicPr/>
              <p:nvPr/>
            </p:nvPicPr>
            <p:blipFill>
              <a:blip r:embed="rId59"/>
              <a:stretch>
                <a:fillRect/>
              </a:stretch>
            </p:blipFill>
            <p:spPr>
              <a:xfrm>
                <a:off x="1806034" y="4911672"/>
                <a:ext cx="1054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7" name="Freihand 356">
                <a:extLst>
                  <a:ext uri="{FF2B5EF4-FFF2-40B4-BE49-F238E27FC236}">
                    <a16:creationId xmlns:a16="http://schemas.microsoft.com/office/drawing/2014/main" id="{D5D5600A-62F1-4FDD-8D2A-C166CCB48F90}"/>
                  </a:ext>
                </a:extLst>
              </p14:cNvPr>
              <p14:cNvContentPartPr/>
              <p14:nvPr/>
            </p14:nvContentPartPr>
            <p14:xfrm>
              <a:off x="1915474" y="4950192"/>
              <a:ext cx="167400" cy="131040"/>
            </p14:xfrm>
          </p:contentPart>
        </mc:Choice>
        <mc:Fallback xmlns="">
          <p:pic>
            <p:nvPicPr>
              <p:cNvPr id="357" name="Freihand 356">
                <a:extLst>
                  <a:ext uri="{FF2B5EF4-FFF2-40B4-BE49-F238E27FC236}">
                    <a16:creationId xmlns:a16="http://schemas.microsoft.com/office/drawing/2014/main" id="{D5D5600A-62F1-4FDD-8D2A-C166CCB48F90}"/>
                  </a:ext>
                </a:extLst>
              </p:cNvPr>
              <p:cNvPicPr/>
              <p:nvPr/>
            </p:nvPicPr>
            <p:blipFill>
              <a:blip r:embed="rId61"/>
              <a:stretch>
                <a:fillRect/>
              </a:stretch>
            </p:blipFill>
            <p:spPr>
              <a:xfrm>
                <a:off x="1911154" y="4945872"/>
                <a:ext cx="176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58" name="Freihand 357">
                <a:extLst>
                  <a:ext uri="{FF2B5EF4-FFF2-40B4-BE49-F238E27FC236}">
                    <a16:creationId xmlns:a16="http://schemas.microsoft.com/office/drawing/2014/main" id="{C79E24CE-503F-4CAE-A26B-7358D537769B}"/>
                  </a:ext>
                </a:extLst>
              </p14:cNvPr>
              <p14:cNvContentPartPr/>
              <p14:nvPr/>
            </p14:nvContentPartPr>
            <p14:xfrm>
              <a:off x="2093674" y="4981512"/>
              <a:ext cx="84960" cy="131400"/>
            </p14:xfrm>
          </p:contentPart>
        </mc:Choice>
        <mc:Fallback xmlns="">
          <p:pic>
            <p:nvPicPr>
              <p:cNvPr id="358" name="Freihand 357">
                <a:extLst>
                  <a:ext uri="{FF2B5EF4-FFF2-40B4-BE49-F238E27FC236}">
                    <a16:creationId xmlns:a16="http://schemas.microsoft.com/office/drawing/2014/main" id="{C79E24CE-503F-4CAE-A26B-7358D537769B}"/>
                  </a:ext>
                </a:extLst>
              </p:cNvPr>
              <p:cNvPicPr/>
              <p:nvPr/>
            </p:nvPicPr>
            <p:blipFill>
              <a:blip r:embed="rId63"/>
              <a:stretch>
                <a:fillRect/>
              </a:stretch>
            </p:blipFill>
            <p:spPr>
              <a:xfrm>
                <a:off x="2089354" y="4977192"/>
                <a:ext cx="93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60" name="Freihand 359">
                <a:extLst>
                  <a:ext uri="{FF2B5EF4-FFF2-40B4-BE49-F238E27FC236}">
                    <a16:creationId xmlns:a16="http://schemas.microsoft.com/office/drawing/2014/main" id="{2064A719-4F50-428E-9E81-442AE39A928D}"/>
                  </a:ext>
                </a:extLst>
              </p14:cNvPr>
              <p14:cNvContentPartPr/>
              <p14:nvPr/>
            </p14:nvContentPartPr>
            <p14:xfrm>
              <a:off x="2180074" y="4925712"/>
              <a:ext cx="129600" cy="159480"/>
            </p14:xfrm>
          </p:contentPart>
        </mc:Choice>
        <mc:Fallback xmlns="">
          <p:pic>
            <p:nvPicPr>
              <p:cNvPr id="360" name="Freihand 359">
                <a:extLst>
                  <a:ext uri="{FF2B5EF4-FFF2-40B4-BE49-F238E27FC236}">
                    <a16:creationId xmlns:a16="http://schemas.microsoft.com/office/drawing/2014/main" id="{2064A719-4F50-428E-9E81-442AE39A928D}"/>
                  </a:ext>
                </a:extLst>
              </p:cNvPr>
              <p:cNvPicPr/>
              <p:nvPr/>
            </p:nvPicPr>
            <p:blipFill>
              <a:blip r:embed="rId65"/>
              <a:stretch>
                <a:fillRect/>
              </a:stretch>
            </p:blipFill>
            <p:spPr>
              <a:xfrm>
                <a:off x="2175754" y="4921392"/>
                <a:ext cx="138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1" name="Freihand 360">
                <a:extLst>
                  <a:ext uri="{FF2B5EF4-FFF2-40B4-BE49-F238E27FC236}">
                    <a16:creationId xmlns:a16="http://schemas.microsoft.com/office/drawing/2014/main" id="{2B35CFBC-3579-416C-BC95-C84A12E74379}"/>
                  </a:ext>
                </a:extLst>
              </p14:cNvPr>
              <p14:cNvContentPartPr/>
              <p14:nvPr/>
            </p14:nvContentPartPr>
            <p14:xfrm>
              <a:off x="2327674" y="4927152"/>
              <a:ext cx="93960" cy="159480"/>
            </p14:xfrm>
          </p:contentPart>
        </mc:Choice>
        <mc:Fallback xmlns="">
          <p:pic>
            <p:nvPicPr>
              <p:cNvPr id="361" name="Freihand 360">
                <a:extLst>
                  <a:ext uri="{FF2B5EF4-FFF2-40B4-BE49-F238E27FC236}">
                    <a16:creationId xmlns:a16="http://schemas.microsoft.com/office/drawing/2014/main" id="{2B35CFBC-3579-416C-BC95-C84A12E74379}"/>
                  </a:ext>
                </a:extLst>
              </p:cNvPr>
              <p:cNvPicPr/>
              <p:nvPr/>
            </p:nvPicPr>
            <p:blipFill>
              <a:blip r:embed="rId67"/>
              <a:stretch>
                <a:fillRect/>
              </a:stretch>
            </p:blipFill>
            <p:spPr>
              <a:xfrm>
                <a:off x="2323354" y="4922832"/>
                <a:ext cx="1026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62" name="Freihand 361">
                <a:extLst>
                  <a:ext uri="{FF2B5EF4-FFF2-40B4-BE49-F238E27FC236}">
                    <a16:creationId xmlns:a16="http://schemas.microsoft.com/office/drawing/2014/main" id="{B905ACE9-E9F4-4CC1-ABD1-EF95F54C3A89}"/>
                  </a:ext>
                </a:extLst>
              </p14:cNvPr>
              <p14:cNvContentPartPr/>
              <p14:nvPr/>
            </p14:nvContentPartPr>
            <p14:xfrm>
              <a:off x="2438914" y="4919232"/>
              <a:ext cx="78840" cy="190080"/>
            </p14:xfrm>
          </p:contentPart>
        </mc:Choice>
        <mc:Fallback xmlns="">
          <p:pic>
            <p:nvPicPr>
              <p:cNvPr id="362" name="Freihand 361">
                <a:extLst>
                  <a:ext uri="{FF2B5EF4-FFF2-40B4-BE49-F238E27FC236}">
                    <a16:creationId xmlns:a16="http://schemas.microsoft.com/office/drawing/2014/main" id="{B905ACE9-E9F4-4CC1-ABD1-EF95F54C3A89}"/>
                  </a:ext>
                </a:extLst>
              </p:cNvPr>
              <p:cNvPicPr/>
              <p:nvPr/>
            </p:nvPicPr>
            <p:blipFill>
              <a:blip r:embed="rId69"/>
              <a:stretch>
                <a:fillRect/>
              </a:stretch>
            </p:blipFill>
            <p:spPr>
              <a:xfrm>
                <a:off x="2434594" y="4914912"/>
                <a:ext cx="87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63" name="Freihand 362">
                <a:extLst>
                  <a:ext uri="{FF2B5EF4-FFF2-40B4-BE49-F238E27FC236}">
                    <a16:creationId xmlns:a16="http://schemas.microsoft.com/office/drawing/2014/main" id="{82901A56-73B6-491B-8B37-A6D66AA37B7C}"/>
                  </a:ext>
                </a:extLst>
              </p14:cNvPr>
              <p14:cNvContentPartPr/>
              <p14:nvPr/>
            </p14:nvContentPartPr>
            <p14:xfrm>
              <a:off x="2273314" y="4886832"/>
              <a:ext cx="40680" cy="7560"/>
            </p14:xfrm>
          </p:contentPart>
        </mc:Choice>
        <mc:Fallback xmlns="">
          <p:pic>
            <p:nvPicPr>
              <p:cNvPr id="363" name="Freihand 362">
                <a:extLst>
                  <a:ext uri="{FF2B5EF4-FFF2-40B4-BE49-F238E27FC236}">
                    <a16:creationId xmlns:a16="http://schemas.microsoft.com/office/drawing/2014/main" id="{82901A56-73B6-491B-8B37-A6D66AA37B7C}"/>
                  </a:ext>
                </a:extLst>
              </p:cNvPr>
              <p:cNvPicPr/>
              <p:nvPr/>
            </p:nvPicPr>
            <p:blipFill>
              <a:blip r:embed="rId71"/>
              <a:stretch>
                <a:fillRect/>
              </a:stretch>
            </p:blipFill>
            <p:spPr>
              <a:xfrm>
                <a:off x="2268994" y="4882512"/>
                <a:ext cx="493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 name="Freihand 11">
                <a:extLst>
                  <a:ext uri="{FF2B5EF4-FFF2-40B4-BE49-F238E27FC236}">
                    <a16:creationId xmlns:a16="http://schemas.microsoft.com/office/drawing/2014/main" id="{B0F9866B-4840-495C-AACE-7F67B1BB8CE4}"/>
                  </a:ext>
                </a:extLst>
              </p14:cNvPr>
              <p14:cNvContentPartPr/>
              <p14:nvPr/>
            </p14:nvContentPartPr>
            <p14:xfrm>
              <a:off x="1380253" y="637392"/>
              <a:ext cx="104760" cy="174600"/>
            </p14:xfrm>
          </p:contentPart>
        </mc:Choice>
        <mc:Fallback xmlns="">
          <p:pic>
            <p:nvPicPr>
              <p:cNvPr id="12" name="Freihand 11">
                <a:extLst>
                  <a:ext uri="{FF2B5EF4-FFF2-40B4-BE49-F238E27FC236}">
                    <a16:creationId xmlns:a16="http://schemas.microsoft.com/office/drawing/2014/main" id="{B0F9866B-4840-495C-AACE-7F67B1BB8CE4}"/>
                  </a:ext>
                </a:extLst>
              </p:cNvPr>
              <p:cNvPicPr/>
              <p:nvPr/>
            </p:nvPicPr>
            <p:blipFill>
              <a:blip r:embed="rId73"/>
              <a:stretch>
                <a:fillRect/>
              </a:stretch>
            </p:blipFill>
            <p:spPr>
              <a:xfrm>
                <a:off x="1375933" y="633072"/>
                <a:ext cx="113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3" name="Freihand 12">
                <a:extLst>
                  <a:ext uri="{FF2B5EF4-FFF2-40B4-BE49-F238E27FC236}">
                    <a16:creationId xmlns:a16="http://schemas.microsoft.com/office/drawing/2014/main" id="{623660FF-BACC-47EC-9E1B-7615DF2A94B2}"/>
                  </a:ext>
                </a:extLst>
              </p14:cNvPr>
              <p14:cNvContentPartPr/>
              <p14:nvPr/>
            </p14:nvContentPartPr>
            <p14:xfrm>
              <a:off x="1423813" y="641712"/>
              <a:ext cx="49680" cy="187200"/>
            </p14:xfrm>
          </p:contentPart>
        </mc:Choice>
        <mc:Fallback xmlns="">
          <p:pic>
            <p:nvPicPr>
              <p:cNvPr id="13" name="Freihand 12">
                <a:extLst>
                  <a:ext uri="{FF2B5EF4-FFF2-40B4-BE49-F238E27FC236}">
                    <a16:creationId xmlns:a16="http://schemas.microsoft.com/office/drawing/2014/main" id="{623660FF-BACC-47EC-9E1B-7615DF2A94B2}"/>
                  </a:ext>
                </a:extLst>
              </p:cNvPr>
              <p:cNvPicPr/>
              <p:nvPr/>
            </p:nvPicPr>
            <p:blipFill>
              <a:blip r:embed="rId75"/>
              <a:stretch>
                <a:fillRect/>
              </a:stretch>
            </p:blipFill>
            <p:spPr>
              <a:xfrm>
                <a:off x="1419493" y="637392"/>
                <a:ext cx="583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 name="Freihand 13">
                <a:extLst>
                  <a:ext uri="{FF2B5EF4-FFF2-40B4-BE49-F238E27FC236}">
                    <a16:creationId xmlns:a16="http://schemas.microsoft.com/office/drawing/2014/main" id="{22599E66-15ED-40A1-98CF-048AD225FCE3}"/>
                  </a:ext>
                </a:extLst>
              </p14:cNvPr>
              <p14:cNvContentPartPr/>
              <p14:nvPr/>
            </p14:nvContentPartPr>
            <p14:xfrm>
              <a:off x="1391413" y="676272"/>
              <a:ext cx="235440" cy="132840"/>
            </p14:xfrm>
          </p:contentPart>
        </mc:Choice>
        <mc:Fallback xmlns="">
          <p:pic>
            <p:nvPicPr>
              <p:cNvPr id="14" name="Freihand 13">
                <a:extLst>
                  <a:ext uri="{FF2B5EF4-FFF2-40B4-BE49-F238E27FC236}">
                    <a16:creationId xmlns:a16="http://schemas.microsoft.com/office/drawing/2014/main" id="{22599E66-15ED-40A1-98CF-048AD225FCE3}"/>
                  </a:ext>
                </a:extLst>
              </p:cNvPr>
              <p:cNvPicPr/>
              <p:nvPr/>
            </p:nvPicPr>
            <p:blipFill>
              <a:blip r:embed="rId77"/>
              <a:stretch>
                <a:fillRect/>
              </a:stretch>
            </p:blipFill>
            <p:spPr>
              <a:xfrm>
                <a:off x="1387093" y="671952"/>
                <a:ext cx="2440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5" name="Freihand 14">
                <a:extLst>
                  <a:ext uri="{FF2B5EF4-FFF2-40B4-BE49-F238E27FC236}">
                    <a16:creationId xmlns:a16="http://schemas.microsoft.com/office/drawing/2014/main" id="{5D531BC2-BDF7-43F1-8812-07687EC6048E}"/>
                  </a:ext>
                </a:extLst>
              </p14:cNvPr>
              <p14:cNvContentPartPr/>
              <p14:nvPr/>
            </p14:nvContentPartPr>
            <p14:xfrm>
              <a:off x="1642693" y="662592"/>
              <a:ext cx="135720" cy="93240"/>
            </p14:xfrm>
          </p:contentPart>
        </mc:Choice>
        <mc:Fallback xmlns="">
          <p:pic>
            <p:nvPicPr>
              <p:cNvPr id="15" name="Freihand 14">
                <a:extLst>
                  <a:ext uri="{FF2B5EF4-FFF2-40B4-BE49-F238E27FC236}">
                    <a16:creationId xmlns:a16="http://schemas.microsoft.com/office/drawing/2014/main" id="{5D531BC2-BDF7-43F1-8812-07687EC6048E}"/>
                  </a:ext>
                </a:extLst>
              </p:cNvPr>
              <p:cNvPicPr/>
              <p:nvPr/>
            </p:nvPicPr>
            <p:blipFill>
              <a:blip r:embed="rId79"/>
              <a:stretch>
                <a:fillRect/>
              </a:stretch>
            </p:blipFill>
            <p:spPr>
              <a:xfrm>
                <a:off x="1638373" y="658272"/>
                <a:ext cx="144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 name="Freihand 3">
                <a:extLst>
                  <a:ext uri="{FF2B5EF4-FFF2-40B4-BE49-F238E27FC236}">
                    <a16:creationId xmlns:a16="http://schemas.microsoft.com/office/drawing/2014/main" id="{D93BEC57-44CA-4BE9-AC6C-79917F80D0C7}"/>
                  </a:ext>
                </a:extLst>
              </p14:cNvPr>
              <p14:cNvContentPartPr/>
              <p14:nvPr/>
            </p14:nvContentPartPr>
            <p14:xfrm>
              <a:off x="4325413" y="414912"/>
              <a:ext cx="225000" cy="343080"/>
            </p14:xfrm>
          </p:contentPart>
        </mc:Choice>
        <mc:Fallback xmlns="">
          <p:pic>
            <p:nvPicPr>
              <p:cNvPr id="4" name="Freihand 3">
                <a:extLst>
                  <a:ext uri="{FF2B5EF4-FFF2-40B4-BE49-F238E27FC236}">
                    <a16:creationId xmlns:a16="http://schemas.microsoft.com/office/drawing/2014/main" id="{D93BEC57-44CA-4BE9-AC6C-79917F80D0C7}"/>
                  </a:ext>
                </a:extLst>
              </p:cNvPr>
              <p:cNvPicPr/>
              <p:nvPr/>
            </p:nvPicPr>
            <p:blipFill>
              <a:blip r:embed="rId81"/>
              <a:stretch>
                <a:fillRect/>
              </a:stretch>
            </p:blipFill>
            <p:spPr>
              <a:xfrm>
                <a:off x="4321093" y="410592"/>
                <a:ext cx="23364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 name="Freihand 4">
                <a:extLst>
                  <a:ext uri="{FF2B5EF4-FFF2-40B4-BE49-F238E27FC236}">
                    <a16:creationId xmlns:a16="http://schemas.microsoft.com/office/drawing/2014/main" id="{6BB33225-BF26-4F53-9059-DCE5F6EF37A8}"/>
                  </a:ext>
                </a:extLst>
              </p14:cNvPr>
              <p14:cNvContentPartPr/>
              <p14:nvPr/>
            </p14:nvContentPartPr>
            <p14:xfrm>
              <a:off x="4546453" y="368832"/>
              <a:ext cx="267480" cy="423000"/>
            </p14:xfrm>
          </p:contentPart>
        </mc:Choice>
        <mc:Fallback xmlns="">
          <p:pic>
            <p:nvPicPr>
              <p:cNvPr id="5" name="Freihand 4">
                <a:extLst>
                  <a:ext uri="{FF2B5EF4-FFF2-40B4-BE49-F238E27FC236}">
                    <a16:creationId xmlns:a16="http://schemas.microsoft.com/office/drawing/2014/main" id="{6BB33225-BF26-4F53-9059-DCE5F6EF37A8}"/>
                  </a:ext>
                </a:extLst>
              </p:cNvPr>
              <p:cNvPicPr/>
              <p:nvPr/>
            </p:nvPicPr>
            <p:blipFill>
              <a:blip r:embed="rId83"/>
              <a:stretch>
                <a:fillRect/>
              </a:stretch>
            </p:blipFill>
            <p:spPr>
              <a:xfrm>
                <a:off x="4542133" y="364512"/>
                <a:ext cx="27612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 name="Freihand 16">
                <a:extLst>
                  <a:ext uri="{FF2B5EF4-FFF2-40B4-BE49-F238E27FC236}">
                    <a16:creationId xmlns:a16="http://schemas.microsoft.com/office/drawing/2014/main" id="{1AD3771F-B265-49D2-9121-9E3B21BF9E9E}"/>
                  </a:ext>
                </a:extLst>
              </p14:cNvPr>
              <p14:cNvContentPartPr/>
              <p14:nvPr/>
            </p14:nvContentPartPr>
            <p14:xfrm>
              <a:off x="5315053" y="473232"/>
              <a:ext cx="3240" cy="4320"/>
            </p14:xfrm>
          </p:contentPart>
        </mc:Choice>
        <mc:Fallback xmlns="">
          <p:pic>
            <p:nvPicPr>
              <p:cNvPr id="17" name="Freihand 16">
                <a:extLst>
                  <a:ext uri="{FF2B5EF4-FFF2-40B4-BE49-F238E27FC236}">
                    <a16:creationId xmlns:a16="http://schemas.microsoft.com/office/drawing/2014/main" id="{1AD3771F-B265-49D2-9121-9E3B21BF9E9E}"/>
                  </a:ext>
                </a:extLst>
              </p:cNvPr>
              <p:cNvPicPr/>
              <p:nvPr/>
            </p:nvPicPr>
            <p:blipFill>
              <a:blip r:embed="rId85"/>
              <a:stretch>
                <a:fillRect/>
              </a:stretch>
            </p:blipFill>
            <p:spPr>
              <a:xfrm>
                <a:off x="5310733" y="468912"/>
                <a:ext cx="118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 name="Freihand 17">
                <a:extLst>
                  <a:ext uri="{FF2B5EF4-FFF2-40B4-BE49-F238E27FC236}">
                    <a16:creationId xmlns:a16="http://schemas.microsoft.com/office/drawing/2014/main" id="{A5DD6AE2-DDA1-4D3D-8D72-B41C68D0CE51}"/>
                  </a:ext>
                </a:extLst>
              </p14:cNvPr>
              <p14:cNvContentPartPr/>
              <p14:nvPr/>
            </p14:nvContentPartPr>
            <p14:xfrm>
              <a:off x="5174653" y="435432"/>
              <a:ext cx="180000" cy="349560"/>
            </p14:xfrm>
          </p:contentPart>
        </mc:Choice>
        <mc:Fallback xmlns="">
          <p:pic>
            <p:nvPicPr>
              <p:cNvPr id="18" name="Freihand 17">
                <a:extLst>
                  <a:ext uri="{FF2B5EF4-FFF2-40B4-BE49-F238E27FC236}">
                    <a16:creationId xmlns:a16="http://schemas.microsoft.com/office/drawing/2014/main" id="{A5DD6AE2-DDA1-4D3D-8D72-B41C68D0CE51}"/>
                  </a:ext>
                </a:extLst>
              </p:cNvPr>
              <p:cNvPicPr/>
              <p:nvPr/>
            </p:nvPicPr>
            <p:blipFill>
              <a:blip r:embed="rId87"/>
              <a:stretch>
                <a:fillRect/>
              </a:stretch>
            </p:blipFill>
            <p:spPr>
              <a:xfrm>
                <a:off x="5170333" y="431112"/>
                <a:ext cx="1886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1" name="Freihand 20">
                <a:extLst>
                  <a:ext uri="{FF2B5EF4-FFF2-40B4-BE49-F238E27FC236}">
                    <a16:creationId xmlns:a16="http://schemas.microsoft.com/office/drawing/2014/main" id="{B7280F61-EF20-48AC-9B6C-7EAE1BFCBB19}"/>
                  </a:ext>
                </a:extLst>
              </p14:cNvPr>
              <p14:cNvContentPartPr/>
              <p14:nvPr/>
            </p14:nvContentPartPr>
            <p14:xfrm>
              <a:off x="5357173" y="361992"/>
              <a:ext cx="925920" cy="549360"/>
            </p14:xfrm>
          </p:contentPart>
        </mc:Choice>
        <mc:Fallback xmlns="">
          <p:pic>
            <p:nvPicPr>
              <p:cNvPr id="21" name="Freihand 20">
                <a:extLst>
                  <a:ext uri="{FF2B5EF4-FFF2-40B4-BE49-F238E27FC236}">
                    <a16:creationId xmlns:a16="http://schemas.microsoft.com/office/drawing/2014/main" id="{B7280F61-EF20-48AC-9B6C-7EAE1BFCBB19}"/>
                  </a:ext>
                </a:extLst>
              </p:cNvPr>
              <p:cNvPicPr/>
              <p:nvPr/>
            </p:nvPicPr>
            <p:blipFill>
              <a:blip r:embed="rId89"/>
              <a:stretch>
                <a:fillRect/>
              </a:stretch>
            </p:blipFill>
            <p:spPr>
              <a:xfrm>
                <a:off x="5352853" y="357672"/>
                <a:ext cx="934560" cy="558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3" name="Freihand 22">
                <a:extLst>
                  <a:ext uri="{FF2B5EF4-FFF2-40B4-BE49-F238E27FC236}">
                    <a16:creationId xmlns:a16="http://schemas.microsoft.com/office/drawing/2014/main" id="{04BDA0F3-7058-4E67-853D-E9C186077490}"/>
                  </a:ext>
                </a:extLst>
              </p14:cNvPr>
              <p14:cNvContentPartPr/>
              <p14:nvPr/>
            </p14:nvContentPartPr>
            <p14:xfrm>
              <a:off x="6330613" y="495552"/>
              <a:ext cx="330840" cy="70920"/>
            </p14:xfrm>
          </p:contentPart>
        </mc:Choice>
        <mc:Fallback xmlns="">
          <p:pic>
            <p:nvPicPr>
              <p:cNvPr id="23" name="Freihand 22">
                <a:extLst>
                  <a:ext uri="{FF2B5EF4-FFF2-40B4-BE49-F238E27FC236}">
                    <a16:creationId xmlns:a16="http://schemas.microsoft.com/office/drawing/2014/main" id="{04BDA0F3-7058-4E67-853D-E9C186077490}"/>
                  </a:ext>
                </a:extLst>
              </p:cNvPr>
              <p:cNvPicPr/>
              <p:nvPr/>
            </p:nvPicPr>
            <p:blipFill>
              <a:blip r:embed="rId91"/>
              <a:stretch>
                <a:fillRect/>
              </a:stretch>
            </p:blipFill>
            <p:spPr>
              <a:xfrm>
                <a:off x="6326293" y="491232"/>
                <a:ext cx="3394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4" name="Freihand 23">
                <a:extLst>
                  <a:ext uri="{FF2B5EF4-FFF2-40B4-BE49-F238E27FC236}">
                    <a16:creationId xmlns:a16="http://schemas.microsoft.com/office/drawing/2014/main" id="{527AE8EC-AF63-4992-A4B9-6B2AA7F65720}"/>
                  </a:ext>
                </a:extLst>
              </p14:cNvPr>
              <p14:cNvContentPartPr/>
              <p14:nvPr/>
            </p14:nvContentPartPr>
            <p14:xfrm>
              <a:off x="6274813" y="443352"/>
              <a:ext cx="258840" cy="175680"/>
            </p14:xfrm>
          </p:contentPart>
        </mc:Choice>
        <mc:Fallback xmlns="">
          <p:pic>
            <p:nvPicPr>
              <p:cNvPr id="24" name="Freihand 23">
                <a:extLst>
                  <a:ext uri="{FF2B5EF4-FFF2-40B4-BE49-F238E27FC236}">
                    <a16:creationId xmlns:a16="http://schemas.microsoft.com/office/drawing/2014/main" id="{527AE8EC-AF63-4992-A4B9-6B2AA7F65720}"/>
                  </a:ext>
                </a:extLst>
              </p:cNvPr>
              <p:cNvPicPr/>
              <p:nvPr/>
            </p:nvPicPr>
            <p:blipFill>
              <a:blip r:embed="rId93"/>
              <a:stretch>
                <a:fillRect/>
              </a:stretch>
            </p:blipFill>
            <p:spPr>
              <a:xfrm>
                <a:off x="6270493" y="439032"/>
                <a:ext cx="267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6" name="Freihand 25">
                <a:extLst>
                  <a:ext uri="{FF2B5EF4-FFF2-40B4-BE49-F238E27FC236}">
                    <a16:creationId xmlns:a16="http://schemas.microsoft.com/office/drawing/2014/main" id="{AFAC4E61-952A-461B-A203-DDB5D33AA97D}"/>
                  </a:ext>
                </a:extLst>
              </p14:cNvPr>
              <p14:cNvContentPartPr/>
              <p14:nvPr/>
            </p14:nvContentPartPr>
            <p14:xfrm>
              <a:off x="6809773" y="483312"/>
              <a:ext cx="145080" cy="83880"/>
            </p14:xfrm>
          </p:contentPart>
        </mc:Choice>
        <mc:Fallback xmlns="">
          <p:pic>
            <p:nvPicPr>
              <p:cNvPr id="26" name="Freihand 25">
                <a:extLst>
                  <a:ext uri="{FF2B5EF4-FFF2-40B4-BE49-F238E27FC236}">
                    <a16:creationId xmlns:a16="http://schemas.microsoft.com/office/drawing/2014/main" id="{AFAC4E61-952A-461B-A203-DDB5D33AA97D}"/>
                  </a:ext>
                </a:extLst>
              </p:cNvPr>
              <p:cNvPicPr/>
              <p:nvPr/>
            </p:nvPicPr>
            <p:blipFill>
              <a:blip r:embed="rId95"/>
              <a:stretch>
                <a:fillRect/>
              </a:stretch>
            </p:blipFill>
            <p:spPr>
              <a:xfrm>
                <a:off x="6805453" y="478992"/>
                <a:ext cx="1537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7" name="Freihand 26">
                <a:extLst>
                  <a:ext uri="{FF2B5EF4-FFF2-40B4-BE49-F238E27FC236}">
                    <a16:creationId xmlns:a16="http://schemas.microsoft.com/office/drawing/2014/main" id="{9F7F17BD-8FF0-4245-B8E1-DD288AF658F6}"/>
                  </a:ext>
                </a:extLst>
              </p14:cNvPr>
              <p14:cNvContentPartPr/>
              <p14:nvPr/>
            </p14:nvContentPartPr>
            <p14:xfrm>
              <a:off x="6987973" y="439392"/>
              <a:ext cx="104400" cy="86400"/>
            </p14:xfrm>
          </p:contentPart>
        </mc:Choice>
        <mc:Fallback xmlns="">
          <p:pic>
            <p:nvPicPr>
              <p:cNvPr id="27" name="Freihand 26">
                <a:extLst>
                  <a:ext uri="{FF2B5EF4-FFF2-40B4-BE49-F238E27FC236}">
                    <a16:creationId xmlns:a16="http://schemas.microsoft.com/office/drawing/2014/main" id="{9F7F17BD-8FF0-4245-B8E1-DD288AF658F6}"/>
                  </a:ext>
                </a:extLst>
              </p:cNvPr>
              <p:cNvPicPr/>
              <p:nvPr/>
            </p:nvPicPr>
            <p:blipFill>
              <a:blip r:embed="rId97"/>
              <a:stretch>
                <a:fillRect/>
              </a:stretch>
            </p:blipFill>
            <p:spPr>
              <a:xfrm>
                <a:off x="6983653" y="435072"/>
                <a:ext cx="1130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8" name="Freihand 27">
                <a:extLst>
                  <a:ext uri="{FF2B5EF4-FFF2-40B4-BE49-F238E27FC236}">
                    <a16:creationId xmlns:a16="http://schemas.microsoft.com/office/drawing/2014/main" id="{C7475989-D2D6-47FB-ADB5-17D628911DDA}"/>
                  </a:ext>
                </a:extLst>
              </p14:cNvPr>
              <p14:cNvContentPartPr/>
              <p14:nvPr/>
            </p14:nvContentPartPr>
            <p14:xfrm>
              <a:off x="7124053" y="422472"/>
              <a:ext cx="62280" cy="79560"/>
            </p14:xfrm>
          </p:contentPart>
        </mc:Choice>
        <mc:Fallback xmlns="">
          <p:pic>
            <p:nvPicPr>
              <p:cNvPr id="28" name="Freihand 27">
                <a:extLst>
                  <a:ext uri="{FF2B5EF4-FFF2-40B4-BE49-F238E27FC236}">
                    <a16:creationId xmlns:a16="http://schemas.microsoft.com/office/drawing/2014/main" id="{C7475989-D2D6-47FB-ADB5-17D628911DDA}"/>
                  </a:ext>
                </a:extLst>
              </p:cNvPr>
              <p:cNvPicPr/>
              <p:nvPr/>
            </p:nvPicPr>
            <p:blipFill>
              <a:blip r:embed="rId99"/>
              <a:stretch>
                <a:fillRect/>
              </a:stretch>
            </p:blipFill>
            <p:spPr>
              <a:xfrm>
                <a:off x="7119733" y="418152"/>
                <a:ext cx="709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9" name="Freihand 28">
                <a:extLst>
                  <a:ext uri="{FF2B5EF4-FFF2-40B4-BE49-F238E27FC236}">
                    <a16:creationId xmlns:a16="http://schemas.microsoft.com/office/drawing/2014/main" id="{4E13144F-B75D-49E7-9BA8-7EC0E9172FA5}"/>
                  </a:ext>
                </a:extLst>
              </p14:cNvPr>
              <p14:cNvContentPartPr/>
              <p14:nvPr/>
            </p14:nvContentPartPr>
            <p14:xfrm>
              <a:off x="7272733" y="304752"/>
              <a:ext cx="111960" cy="173520"/>
            </p14:xfrm>
          </p:contentPart>
        </mc:Choice>
        <mc:Fallback xmlns="">
          <p:pic>
            <p:nvPicPr>
              <p:cNvPr id="29" name="Freihand 28">
                <a:extLst>
                  <a:ext uri="{FF2B5EF4-FFF2-40B4-BE49-F238E27FC236}">
                    <a16:creationId xmlns:a16="http://schemas.microsoft.com/office/drawing/2014/main" id="{4E13144F-B75D-49E7-9BA8-7EC0E9172FA5}"/>
                  </a:ext>
                </a:extLst>
              </p:cNvPr>
              <p:cNvPicPr/>
              <p:nvPr/>
            </p:nvPicPr>
            <p:blipFill>
              <a:blip r:embed="rId101"/>
              <a:stretch>
                <a:fillRect/>
              </a:stretch>
            </p:blipFill>
            <p:spPr>
              <a:xfrm>
                <a:off x="7268413" y="300432"/>
                <a:ext cx="1206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0" name="Freihand 29">
                <a:extLst>
                  <a:ext uri="{FF2B5EF4-FFF2-40B4-BE49-F238E27FC236}">
                    <a16:creationId xmlns:a16="http://schemas.microsoft.com/office/drawing/2014/main" id="{E2980028-DB01-4E70-97D1-3884F6CAEAFD}"/>
                  </a:ext>
                </a:extLst>
              </p14:cNvPr>
              <p14:cNvContentPartPr/>
              <p14:nvPr/>
            </p14:nvContentPartPr>
            <p14:xfrm>
              <a:off x="7324933" y="427152"/>
              <a:ext cx="90720" cy="62280"/>
            </p14:xfrm>
          </p:contentPart>
        </mc:Choice>
        <mc:Fallback xmlns="">
          <p:pic>
            <p:nvPicPr>
              <p:cNvPr id="30" name="Freihand 29">
                <a:extLst>
                  <a:ext uri="{FF2B5EF4-FFF2-40B4-BE49-F238E27FC236}">
                    <a16:creationId xmlns:a16="http://schemas.microsoft.com/office/drawing/2014/main" id="{E2980028-DB01-4E70-97D1-3884F6CAEAFD}"/>
                  </a:ext>
                </a:extLst>
              </p:cNvPr>
              <p:cNvPicPr/>
              <p:nvPr/>
            </p:nvPicPr>
            <p:blipFill>
              <a:blip r:embed="rId103"/>
              <a:stretch>
                <a:fillRect/>
              </a:stretch>
            </p:blipFill>
            <p:spPr>
              <a:xfrm>
                <a:off x="7320613" y="422832"/>
                <a:ext cx="993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1" name="Freihand 30">
                <a:extLst>
                  <a:ext uri="{FF2B5EF4-FFF2-40B4-BE49-F238E27FC236}">
                    <a16:creationId xmlns:a16="http://schemas.microsoft.com/office/drawing/2014/main" id="{06B3F0C3-A756-4E86-9DFD-16D7C3B626B8}"/>
                  </a:ext>
                </a:extLst>
              </p14:cNvPr>
              <p14:cNvContentPartPr/>
              <p14:nvPr/>
            </p14:nvContentPartPr>
            <p14:xfrm>
              <a:off x="7441573" y="276312"/>
              <a:ext cx="138960" cy="194040"/>
            </p14:xfrm>
          </p:contentPart>
        </mc:Choice>
        <mc:Fallback xmlns="">
          <p:pic>
            <p:nvPicPr>
              <p:cNvPr id="31" name="Freihand 30">
                <a:extLst>
                  <a:ext uri="{FF2B5EF4-FFF2-40B4-BE49-F238E27FC236}">
                    <a16:creationId xmlns:a16="http://schemas.microsoft.com/office/drawing/2014/main" id="{06B3F0C3-A756-4E86-9DFD-16D7C3B626B8}"/>
                  </a:ext>
                </a:extLst>
              </p:cNvPr>
              <p:cNvPicPr/>
              <p:nvPr/>
            </p:nvPicPr>
            <p:blipFill>
              <a:blip r:embed="rId105"/>
              <a:stretch>
                <a:fillRect/>
              </a:stretch>
            </p:blipFill>
            <p:spPr>
              <a:xfrm>
                <a:off x="7437253" y="271992"/>
                <a:ext cx="1476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2" name="Freihand 31">
                <a:extLst>
                  <a:ext uri="{FF2B5EF4-FFF2-40B4-BE49-F238E27FC236}">
                    <a16:creationId xmlns:a16="http://schemas.microsoft.com/office/drawing/2014/main" id="{771E5632-28F3-423B-98C5-F911960825EA}"/>
                  </a:ext>
                </a:extLst>
              </p14:cNvPr>
              <p14:cNvContentPartPr/>
              <p14:nvPr/>
            </p14:nvContentPartPr>
            <p14:xfrm>
              <a:off x="7587013" y="372432"/>
              <a:ext cx="78840" cy="90360"/>
            </p14:xfrm>
          </p:contentPart>
        </mc:Choice>
        <mc:Fallback xmlns="">
          <p:pic>
            <p:nvPicPr>
              <p:cNvPr id="32" name="Freihand 31">
                <a:extLst>
                  <a:ext uri="{FF2B5EF4-FFF2-40B4-BE49-F238E27FC236}">
                    <a16:creationId xmlns:a16="http://schemas.microsoft.com/office/drawing/2014/main" id="{771E5632-28F3-423B-98C5-F911960825EA}"/>
                  </a:ext>
                </a:extLst>
              </p:cNvPr>
              <p:cNvPicPr/>
              <p:nvPr/>
            </p:nvPicPr>
            <p:blipFill>
              <a:blip r:embed="rId107"/>
              <a:stretch>
                <a:fillRect/>
              </a:stretch>
            </p:blipFill>
            <p:spPr>
              <a:xfrm>
                <a:off x="7582693" y="368112"/>
                <a:ext cx="87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3" name="Freihand 32">
                <a:extLst>
                  <a:ext uri="{FF2B5EF4-FFF2-40B4-BE49-F238E27FC236}">
                    <a16:creationId xmlns:a16="http://schemas.microsoft.com/office/drawing/2014/main" id="{FD435843-9796-4DCD-8E6D-3473F4D8746E}"/>
                  </a:ext>
                </a:extLst>
              </p14:cNvPr>
              <p14:cNvContentPartPr/>
              <p14:nvPr/>
            </p14:nvContentPartPr>
            <p14:xfrm>
              <a:off x="7669813" y="356232"/>
              <a:ext cx="78120" cy="96480"/>
            </p14:xfrm>
          </p:contentPart>
        </mc:Choice>
        <mc:Fallback xmlns="">
          <p:pic>
            <p:nvPicPr>
              <p:cNvPr id="33" name="Freihand 32">
                <a:extLst>
                  <a:ext uri="{FF2B5EF4-FFF2-40B4-BE49-F238E27FC236}">
                    <a16:creationId xmlns:a16="http://schemas.microsoft.com/office/drawing/2014/main" id="{FD435843-9796-4DCD-8E6D-3473F4D8746E}"/>
                  </a:ext>
                </a:extLst>
              </p:cNvPr>
              <p:cNvPicPr/>
              <p:nvPr/>
            </p:nvPicPr>
            <p:blipFill>
              <a:blip r:embed="rId109"/>
              <a:stretch>
                <a:fillRect/>
              </a:stretch>
            </p:blipFill>
            <p:spPr>
              <a:xfrm>
                <a:off x="7665493" y="351912"/>
                <a:ext cx="867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4" name="Freihand 33">
                <a:extLst>
                  <a:ext uri="{FF2B5EF4-FFF2-40B4-BE49-F238E27FC236}">
                    <a16:creationId xmlns:a16="http://schemas.microsoft.com/office/drawing/2014/main" id="{84B1EC30-045A-413C-9272-0F8BB9A626CF}"/>
                  </a:ext>
                </a:extLst>
              </p14:cNvPr>
              <p14:cNvContentPartPr/>
              <p14:nvPr/>
            </p14:nvContentPartPr>
            <p14:xfrm>
              <a:off x="7802293" y="314472"/>
              <a:ext cx="40680" cy="138960"/>
            </p14:xfrm>
          </p:contentPart>
        </mc:Choice>
        <mc:Fallback xmlns="">
          <p:pic>
            <p:nvPicPr>
              <p:cNvPr id="34" name="Freihand 33">
                <a:extLst>
                  <a:ext uri="{FF2B5EF4-FFF2-40B4-BE49-F238E27FC236}">
                    <a16:creationId xmlns:a16="http://schemas.microsoft.com/office/drawing/2014/main" id="{84B1EC30-045A-413C-9272-0F8BB9A626CF}"/>
                  </a:ext>
                </a:extLst>
              </p:cNvPr>
              <p:cNvPicPr/>
              <p:nvPr/>
            </p:nvPicPr>
            <p:blipFill>
              <a:blip r:embed="rId111"/>
              <a:stretch>
                <a:fillRect/>
              </a:stretch>
            </p:blipFill>
            <p:spPr>
              <a:xfrm>
                <a:off x="7797973" y="310152"/>
                <a:ext cx="49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5" name="Freihand 34">
                <a:extLst>
                  <a:ext uri="{FF2B5EF4-FFF2-40B4-BE49-F238E27FC236}">
                    <a16:creationId xmlns:a16="http://schemas.microsoft.com/office/drawing/2014/main" id="{5688CA2D-E8A6-4684-B3A4-401A955904B1}"/>
                  </a:ext>
                </a:extLst>
              </p14:cNvPr>
              <p14:cNvContentPartPr/>
              <p14:nvPr/>
            </p14:nvContentPartPr>
            <p14:xfrm>
              <a:off x="7855213" y="346872"/>
              <a:ext cx="64080" cy="97920"/>
            </p14:xfrm>
          </p:contentPart>
        </mc:Choice>
        <mc:Fallback xmlns="">
          <p:pic>
            <p:nvPicPr>
              <p:cNvPr id="35" name="Freihand 34">
                <a:extLst>
                  <a:ext uri="{FF2B5EF4-FFF2-40B4-BE49-F238E27FC236}">
                    <a16:creationId xmlns:a16="http://schemas.microsoft.com/office/drawing/2014/main" id="{5688CA2D-E8A6-4684-B3A4-401A955904B1}"/>
                  </a:ext>
                </a:extLst>
              </p:cNvPr>
              <p:cNvPicPr/>
              <p:nvPr/>
            </p:nvPicPr>
            <p:blipFill>
              <a:blip r:embed="rId113"/>
              <a:stretch>
                <a:fillRect/>
              </a:stretch>
            </p:blipFill>
            <p:spPr>
              <a:xfrm>
                <a:off x="7850893" y="342552"/>
                <a:ext cx="72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6" name="Freihand 35">
                <a:extLst>
                  <a:ext uri="{FF2B5EF4-FFF2-40B4-BE49-F238E27FC236}">
                    <a16:creationId xmlns:a16="http://schemas.microsoft.com/office/drawing/2014/main" id="{6C7F68B0-078D-4A32-AACA-50EE9552659A}"/>
                  </a:ext>
                </a:extLst>
              </p14:cNvPr>
              <p14:cNvContentPartPr/>
              <p14:nvPr/>
            </p14:nvContentPartPr>
            <p14:xfrm>
              <a:off x="7945933" y="272352"/>
              <a:ext cx="256320" cy="164520"/>
            </p14:xfrm>
          </p:contentPart>
        </mc:Choice>
        <mc:Fallback xmlns="">
          <p:pic>
            <p:nvPicPr>
              <p:cNvPr id="36" name="Freihand 35">
                <a:extLst>
                  <a:ext uri="{FF2B5EF4-FFF2-40B4-BE49-F238E27FC236}">
                    <a16:creationId xmlns:a16="http://schemas.microsoft.com/office/drawing/2014/main" id="{6C7F68B0-078D-4A32-AACA-50EE9552659A}"/>
                  </a:ext>
                </a:extLst>
              </p:cNvPr>
              <p:cNvPicPr/>
              <p:nvPr/>
            </p:nvPicPr>
            <p:blipFill>
              <a:blip r:embed="rId115"/>
              <a:stretch>
                <a:fillRect/>
              </a:stretch>
            </p:blipFill>
            <p:spPr>
              <a:xfrm>
                <a:off x="7941253" y="268032"/>
                <a:ext cx="264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37" name="Freihand 36">
                <a:extLst>
                  <a:ext uri="{FF2B5EF4-FFF2-40B4-BE49-F238E27FC236}">
                    <a16:creationId xmlns:a16="http://schemas.microsoft.com/office/drawing/2014/main" id="{98B3B83A-B0E8-4B77-9111-A83E5EFB6095}"/>
                  </a:ext>
                </a:extLst>
              </p14:cNvPr>
              <p14:cNvContentPartPr/>
              <p14:nvPr/>
            </p14:nvContentPartPr>
            <p14:xfrm>
              <a:off x="8534533" y="213312"/>
              <a:ext cx="17280" cy="174960"/>
            </p14:xfrm>
          </p:contentPart>
        </mc:Choice>
        <mc:Fallback xmlns="">
          <p:pic>
            <p:nvPicPr>
              <p:cNvPr id="37" name="Freihand 36">
                <a:extLst>
                  <a:ext uri="{FF2B5EF4-FFF2-40B4-BE49-F238E27FC236}">
                    <a16:creationId xmlns:a16="http://schemas.microsoft.com/office/drawing/2014/main" id="{98B3B83A-B0E8-4B77-9111-A83E5EFB6095}"/>
                  </a:ext>
                </a:extLst>
              </p:cNvPr>
              <p:cNvPicPr/>
              <p:nvPr/>
            </p:nvPicPr>
            <p:blipFill>
              <a:blip r:embed="rId117"/>
              <a:stretch>
                <a:fillRect/>
              </a:stretch>
            </p:blipFill>
            <p:spPr>
              <a:xfrm>
                <a:off x="8530213" y="208992"/>
                <a:ext cx="25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38" name="Freihand 37">
                <a:extLst>
                  <a:ext uri="{FF2B5EF4-FFF2-40B4-BE49-F238E27FC236}">
                    <a16:creationId xmlns:a16="http://schemas.microsoft.com/office/drawing/2014/main" id="{65BEE775-A8C2-4A35-9F80-1E9553B6B9D9}"/>
                  </a:ext>
                </a:extLst>
              </p14:cNvPr>
              <p14:cNvContentPartPr/>
              <p14:nvPr/>
            </p14:nvContentPartPr>
            <p14:xfrm>
              <a:off x="8442013" y="163272"/>
              <a:ext cx="157680" cy="129600"/>
            </p14:xfrm>
          </p:contentPart>
        </mc:Choice>
        <mc:Fallback xmlns="">
          <p:pic>
            <p:nvPicPr>
              <p:cNvPr id="38" name="Freihand 37">
                <a:extLst>
                  <a:ext uri="{FF2B5EF4-FFF2-40B4-BE49-F238E27FC236}">
                    <a16:creationId xmlns:a16="http://schemas.microsoft.com/office/drawing/2014/main" id="{65BEE775-A8C2-4A35-9F80-1E9553B6B9D9}"/>
                  </a:ext>
                </a:extLst>
              </p:cNvPr>
              <p:cNvPicPr/>
              <p:nvPr/>
            </p:nvPicPr>
            <p:blipFill>
              <a:blip r:embed="rId119"/>
              <a:stretch>
                <a:fillRect/>
              </a:stretch>
            </p:blipFill>
            <p:spPr>
              <a:xfrm>
                <a:off x="8437693" y="158952"/>
                <a:ext cx="166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39" name="Freihand 38">
                <a:extLst>
                  <a:ext uri="{FF2B5EF4-FFF2-40B4-BE49-F238E27FC236}">
                    <a16:creationId xmlns:a16="http://schemas.microsoft.com/office/drawing/2014/main" id="{A4485E0C-0DE6-4FFB-B3BC-B726CB1D0C37}"/>
                  </a:ext>
                </a:extLst>
              </p14:cNvPr>
              <p14:cNvContentPartPr/>
              <p14:nvPr/>
            </p14:nvContentPartPr>
            <p14:xfrm>
              <a:off x="8633533" y="264792"/>
              <a:ext cx="31320" cy="81000"/>
            </p14:xfrm>
          </p:contentPart>
        </mc:Choice>
        <mc:Fallback xmlns="">
          <p:pic>
            <p:nvPicPr>
              <p:cNvPr id="39" name="Freihand 38">
                <a:extLst>
                  <a:ext uri="{FF2B5EF4-FFF2-40B4-BE49-F238E27FC236}">
                    <a16:creationId xmlns:a16="http://schemas.microsoft.com/office/drawing/2014/main" id="{A4485E0C-0DE6-4FFB-B3BC-B726CB1D0C37}"/>
                  </a:ext>
                </a:extLst>
              </p:cNvPr>
              <p:cNvPicPr/>
              <p:nvPr/>
            </p:nvPicPr>
            <p:blipFill>
              <a:blip r:embed="rId121"/>
              <a:stretch>
                <a:fillRect/>
              </a:stretch>
            </p:blipFill>
            <p:spPr>
              <a:xfrm>
                <a:off x="8629213" y="260472"/>
                <a:ext cx="39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0" name="Freihand 39">
                <a:extLst>
                  <a:ext uri="{FF2B5EF4-FFF2-40B4-BE49-F238E27FC236}">
                    <a16:creationId xmlns:a16="http://schemas.microsoft.com/office/drawing/2014/main" id="{62649FAE-4A35-4F74-8C51-E271A24D75CB}"/>
                  </a:ext>
                </a:extLst>
              </p14:cNvPr>
              <p14:cNvContentPartPr/>
              <p14:nvPr/>
            </p14:nvContentPartPr>
            <p14:xfrm>
              <a:off x="8714893" y="271272"/>
              <a:ext cx="43560" cy="71640"/>
            </p14:xfrm>
          </p:contentPart>
        </mc:Choice>
        <mc:Fallback xmlns="">
          <p:pic>
            <p:nvPicPr>
              <p:cNvPr id="40" name="Freihand 39">
                <a:extLst>
                  <a:ext uri="{FF2B5EF4-FFF2-40B4-BE49-F238E27FC236}">
                    <a16:creationId xmlns:a16="http://schemas.microsoft.com/office/drawing/2014/main" id="{62649FAE-4A35-4F74-8C51-E271A24D75CB}"/>
                  </a:ext>
                </a:extLst>
              </p:cNvPr>
              <p:cNvPicPr/>
              <p:nvPr/>
            </p:nvPicPr>
            <p:blipFill>
              <a:blip r:embed="rId123"/>
              <a:stretch>
                <a:fillRect/>
              </a:stretch>
            </p:blipFill>
            <p:spPr>
              <a:xfrm>
                <a:off x="8710573" y="266952"/>
                <a:ext cx="52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1" name="Freihand 40">
                <a:extLst>
                  <a:ext uri="{FF2B5EF4-FFF2-40B4-BE49-F238E27FC236}">
                    <a16:creationId xmlns:a16="http://schemas.microsoft.com/office/drawing/2014/main" id="{391A210B-EAFF-427F-AA74-28E35783AD45}"/>
                  </a:ext>
                </a:extLst>
              </p14:cNvPr>
              <p14:cNvContentPartPr/>
              <p14:nvPr/>
            </p14:nvContentPartPr>
            <p14:xfrm>
              <a:off x="8773213" y="195312"/>
              <a:ext cx="231480" cy="135000"/>
            </p14:xfrm>
          </p:contentPart>
        </mc:Choice>
        <mc:Fallback xmlns="">
          <p:pic>
            <p:nvPicPr>
              <p:cNvPr id="41" name="Freihand 40">
                <a:extLst>
                  <a:ext uri="{FF2B5EF4-FFF2-40B4-BE49-F238E27FC236}">
                    <a16:creationId xmlns:a16="http://schemas.microsoft.com/office/drawing/2014/main" id="{391A210B-EAFF-427F-AA74-28E35783AD45}"/>
                  </a:ext>
                </a:extLst>
              </p:cNvPr>
              <p:cNvPicPr/>
              <p:nvPr/>
            </p:nvPicPr>
            <p:blipFill>
              <a:blip r:embed="rId125"/>
              <a:stretch>
                <a:fillRect/>
              </a:stretch>
            </p:blipFill>
            <p:spPr>
              <a:xfrm>
                <a:off x="8768893" y="190992"/>
                <a:ext cx="2401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2" name="Freihand 41">
                <a:extLst>
                  <a:ext uri="{FF2B5EF4-FFF2-40B4-BE49-F238E27FC236}">
                    <a16:creationId xmlns:a16="http://schemas.microsoft.com/office/drawing/2014/main" id="{EF8CE789-4534-469A-B2C2-9F3F0133410A}"/>
                  </a:ext>
                </a:extLst>
              </p14:cNvPr>
              <p14:cNvContentPartPr/>
              <p14:nvPr/>
            </p14:nvContentPartPr>
            <p14:xfrm>
              <a:off x="9057253" y="155352"/>
              <a:ext cx="81720" cy="159120"/>
            </p14:xfrm>
          </p:contentPart>
        </mc:Choice>
        <mc:Fallback xmlns="">
          <p:pic>
            <p:nvPicPr>
              <p:cNvPr id="42" name="Freihand 41">
                <a:extLst>
                  <a:ext uri="{FF2B5EF4-FFF2-40B4-BE49-F238E27FC236}">
                    <a16:creationId xmlns:a16="http://schemas.microsoft.com/office/drawing/2014/main" id="{EF8CE789-4534-469A-B2C2-9F3F0133410A}"/>
                  </a:ext>
                </a:extLst>
              </p:cNvPr>
              <p:cNvPicPr/>
              <p:nvPr/>
            </p:nvPicPr>
            <p:blipFill>
              <a:blip r:embed="rId127"/>
              <a:stretch>
                <a:fillRect/>
              </a:stretch>
            </p:blipFill>
            <p:spPr>
              <a:xfrm>
                <a:off x="9052933" y="151032"/>
                <a:ext cx="90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3" name="Freihand 42">
                <a:extLst>
                  <a:ext uri="{FF2B5EF4-FFF2-40B4-BE49-F238E27FC236}">
                    <a16:creationId xmlns:a16="http://schemas.microsoft.com/office/drawing/2014/main" id="{5598B385-B22E-44D4-B72B-B1940EE59B29}"/>
                  </a:ext>
                </a:extLst>
              </p14:cNvPr>
              <p14:cNvContentPartPr/>
              <p14:nvPr/>
            </p14:nvContentPartPr>
            <p14:xfrm>
              <a:off x="9184693" y="149952"/>
              <a:ext cx="132120" cy="159480"/>
            </p14:xfrm>
          </p:contentPart>
        </mc:Choice>
        <mc:Fallback xmlns="">
          <p:pic>
            <p:nvPicPr>
              <p:cNvPr id="43" name="Freihand 42">
                <a:extLst>
                  <a:ext uri="{FF2B5EF4-FFF2-40B4-BE49-F238E27FC236}">
                    <a16:creationId xmlns:a16="http://schemas.microsoft.com/office/drawing/2014/main" id="{5598B385-B22E-44D4-B72B-B1940EE59B29}"/>
                  </a:ext>
                </a:extLst>
              </p:cNvPr>
              <p:cNvPicPr/>
              <p:nvPr/>
            </p:nvPicPr>
            <p:blipFill>
              <a:blip r:embed="rId129"/>
              <a:stretch>
                <a:fillRect/>
              </a:stretch>
            </p:blipFill>
            <p:spPr>
              <a:xfrm>
                <a:off x="9180373" y="145632"/>
                <a:ext cx="1407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4" name="Freihand 43">
                <a:extLst>
                  <a:ext uri="{FF2B5EF4-FFF2-40B4-BE49-F238E27FC236}">
                    <a16:creationId xmlns:a16="http://schemas.microsoft.com/office/drawing/2014/main" id="{4A4DECA8-401E-47A2-A6D4-4D062183C9A4}"/>
                  </a:ext>
                </a:extLst>
              </p14:cNvPr>
              <p14:cNvContentPartPr/>
              <p14:nvPr/>
            </p14:nvContentPartPr>
            <p14:xfrm>
              <a:off x="9311773" y="189912"/>
              <a:ext cx="240480" cy="99360"/>
            </p14:xfrm>
          </p:contentPart>
        </mc:Choice>
        <mc:Fallback xmlns="">
          <p:pic>
            <p:nvPicPr>
              <p:cNvPr id="44" name="Freihand 43">
                <a:extLst>
                  <a:ext uri="{FF2B5EF4-FFF2-40B4-BE49-F238E27FC236}">
                    <a16:creationId xmlns:a16="http://schemas.microsoft.com/office/drawing/2014/main" id="{4A4DECA8-401E-47A2-A6D4-4D062183C9A4}"/>
                  </a:ext>
                </a:extLst>
              </p:cNvPr>
              <p:cNvPicPr/>
              <p:nvPr/>
            </p:nvPicPr>
            <p:blipFill>
              <a:blip r:embed="rId131"/>
              <a:stretch>
                <a:fillRect/>
              </a:stretch>
            </p:blipFill>
            <p:spPr>
              <a:xfrm>
                <a:off x="9307453" y="185592"/>
                <a:ext cx="2491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5" name="Freihand 44">
                <a:extLst>
                  <a:ext uri="{FF2B5EF4-FFF2-40B4-BE49-F238E27FC236}">
                    <a16:creationId xmlns:a16="http://schemas.microsoft.com/office/drawing/2014/main" id="{593BBF39-8C99-4989-88B3-5F4B614D8C94}"/>
                  </a:ext>
                </a:extLst>
              </p14:cNvPr>
              <p14:cNvContentPartPr/>
              <p14:nvPr/>
            </p14:nvContentPartPr>
            <p14:xfrm>
              <a:off x="9609493" y="129072"/>
              <a:ext cx="196200" cy="212400"/>
            </p14:xfrm>
          </p:contentPart>
        </mc:Choice>
        <mc:Fallback xmlns="">
          <p:pic>
            <p:nvPicPr>
              <p:cNvPr id="45" name="Freihand 44">
                <a:extLst>
                  <a:ext uri="{FF2B5EF4-FFF2-40B4-BE49-F238E27FC236}">
                    <a16:creationId xmlns:a16="http://schemas.microsoft.com/office/drawing/2014/main" id="{593BBF39-8C99-4989-88B3-5F4B614D8C94}"/>
                  </a:ext>
                </a:extLst>
              </p:cNvPr>
              <p:cNvPicPr/>
              <p:nvPr/>
            </p:nvPicPr>
            <p:blipFill>
              <a:blip r:embed="rId133"/>
              <a:stretch>
                <a:fillRect/>
              </a:stretch>
            </p:blipFill>
            <p:spPr>
              <a:xfrm>
                <a:off x="9605173" y="124752"/>
                <a:ext cx="2048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6" name="Freihand 45">
                <a:extLst>
                  <a:ext uri="{FF2B5EF4-FFF2-40B4-BE49-F238E27FC236}">
                    <a16:creationId xmlns:a16="http://schemas.microsoft.com/office/drawing/2014/main" id="{39F2B717-311E-4143-B0A5-E1474E5C4656}"/>
                  </a:ext>
                </a:extLst>
              </p14:cNvPr>
              <p14:cNvContentPartPr/>
              <p14:nvPr/>
            </p14:nvContentPartPr>
            <p14:xfrm>
              <a:off x="9804253" y="99552"/>
              <a:ext cx="66960" cy="168120"/>
            </p14:xfrm>
          </p:contentPart>
        </mc:Choice>
        <mc:Fallback xmlns="">
          <p:pic>
            <p:nvPicPr>
              <p:cNvPr id="46" name="Freihand 45">
                <a:extLst>
                  <a:ext uri="{FF2B5EF4-FFF2-40B4-BE49-F238E27FC236}">
                    <a16:creationId xmlns:a16="http://schemas.microsoft.com/office/drawing/2014/main" id="{39F2B717-311E-4143-B0A5-E1474E5C4656}"/>
                  </a:ext>
                </a:extLst>
              </p:cNvPr>
              <p:cNvPicPr/>
              <p:nvPr/>
            </p:nvPicPr>
            <p:blipFill>
              <a:blip r:embed="rId135"/>
              <a:stretch>
                <a:fillRect/>
              </a:stretch>
            </p:blipFill>
            <p:spPr>
              <a:xfrm>
                <a:off x="9799933" y="95232"/>
                <a:ext cx="756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7" name="Freihand 46">
                <a:extLst>
                  <a:ext uri="{FF2B5EF4-FFF2-40B4-BE49-F238E27FC236}">
                    <a16:creationId xmlns:a16="http://schemas.microsoft.com/office/drawing/2014/main" id="{897A78FF-A791-4AA2-9A40-72EECA6C460E}"/>
                  </a:ext>
                </a:extLst>
              </p14:cNvPr>
              <p14:cNvContentPartPr/>
              <p14:nvPr/>
            </p14:nvContentPartPr>
            <p14:xfrm>
              <a:off x="9969133" y="239232"/>
              <a:ext cx="6120" cy="7200"/>
            </p14:xfrm>
          </p:contentPart>
        </mc:Choice>
        <mc:Fallback xmlns="">
          <p:pic>
            <p:nvPicPr>
              <p:cNvPr id="47" name="Freihand 46">
                <a:extLst>
                  <a:ext uri="{FF2B5EF4-FFF2-40B4-BE49-F238E27FC236}">
                    <a16:creationId xmlns:a16="http://schemas.microsoft.com/office/drawing/2014/main" id="{897A78FF-A791-4AA2-9A40-72EECA6C460E}"/>
                  </a:ext>
                </a:extLst>
              </p:cNvPr>
              <p:cNvPicPr/>
              <p:nvPr/>
            </p:nvPicPr>
            <p:blipFill>
              <a:blip r:embed="rId137"/>
              <a:stretch>
                <a:fillRect/>
              </a:stretch>
            </p:blipFill>
            <p:spPr>
              <a:xfrm>
                <a:off x="9964813" y="234912"/>
                <a:ext cx="147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1" name="Freihand 50">
                <a:extLst>
                  <a:ext uri="{FF2B5EF4-FFF2-40B4-BE49-F238E27FC236}">
                    <a16:creationId xmlns:a16="http://schemas.microsoft.com/office/drawing/2014/main" id="{C8236833-AC0F-4C19-866B-03452BACD56B}"/>
                  </a:ext>
                </a:extLst>
              </p14:cNvPr>
              <p14:cNvContentPartPr/>
              <p14:nvPr/>
            </p14:nvContentPartPr>
            <p14:xfrm>
              <a:off x="3702253" y="1420752"/>
              <a:ext cx="696960" cy="680040"/>
            </p14:xfrm>
          </p:contentPart>
        </mc:Choice>
        <mc:Fallback xmlns="">
          <p:pic>
            <p:nvPicPr>
              <p:cNvPr id="51" name="Freihand 50">
                <a:extLst>
                  <a:ext uri="{FF2B5EF4-FFF2-40B4-BE49-F238E27FC236}">
                    <a16:creationId xmlns:a16="http://schemas.microsoft.com/office/drawing/2014/main" id="{C8236833-AC0F-4C19-866B-03452BACD56B}"/>
                  </a:ext>
                </a:extLst>
              </p:cNvPr>
              <p:cNvPicPr/>
              <p:nvPr/>
            </p:nvPicPr>
            <p:blipFill>
              <a:blip r:embed="rId139"/>
              <a:stretch>
                <a:fillRect/>
              </a:stretch>
            </p:blipFill>
            <p:spPr>
              <a:xfrm>
                <a:off x="3697933" y="1416432"/>
                <a:ext cx="705600" cy="688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2" name="Freihand 51">
                <a:extLst>
                  <a:ext uri="{FF2B5EF4-FFF2-40B4-BE49-F238E27FC236}">
                    <a16:creationId xmlns:a16="http://schemas.microsoft.com/office/drawing/2014/main" id="{5139FB9D-1E17-497C-8A8E-566A61DC2E34}"/>
                  </a:ext>
                </a:extLst>
              </p14:cNvPr>
              <p14:cNvContentPartPr/>
              <p14:nvPr/>
            </p14:nvContentPartPr>
            <p14:xfrm>
              <a:off x="3605413" y="1858872"/>
              <a:ext cx="433440" cy="321120"/>
            </p14:xfrm>
          </p:contentPart>
        </mc:Choice>
        <mc:Fallback xmlns="">
          <p:pic>
            <p:nvPicPr>
              <p:cNvPr id="52" name="Freihand 51">
                <a:extLst>
                  <a:ext uri="{FF2B5EF4-FFF2-40B4-BE49-F238E27FC236}">
                    <a16:creationId xmlns:a16="http://schemas.microsoft.com/office/drawing/2014/main" id="{5139FB9D-1E17-497C-8A8E-566A61DC2E34}"/>
                  </a:ext>
                </a:extLst>
              </p:cNvPr>
              <p:cNvPicPr/>
              <p:nvPr/>
            </p:nvPicPr>
            <p:blipFill>
              <a:blip r:embed="rId141"/>
              <a:stretch>
                <a:fillRect/>
              </a:stretch>
            </p:blipFill>
            <p:spPr>
              <a:xfrm>
                <a:off x="3601093" y="1854552"/>
                <a:ext cx="4420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3" name="Freihand 52">
                <a:extLst>
                  <a:ext uri="{FF2B5EF4-FFF2-40B4-BE49-F238E27FC236}">
                    <a16:creationId xmlns:a16="http://schemas.microsoft.com/office/drawing/2014/main" id="{D6EA22B5-62C4-467E-B8BC-328889948770}"/>
                  </a:ext>
                </a:extLst>
              </p14:cNvPr>
              <p14:cNvContentPartPr/>
              <p14:nvPr/>
            </p14:nvContentPartPr>
            <p14:xfrm>
              <a:off x="4479493" y="1243632"/>
              <a:ext cx="200160" cy="223560"/>
            </p14:xfrm>
          </p:contentPart>
        </mc:Choice>
        <mc:Fallback xmlns="">
          <p:pic>
            <p:nvPicPr>
              <p:cNvPr id="53" name="Freihand 52">
                <a:extLst>
                  <a:ext uri="{FF2B5EF4-FFF2-40B4-BE49-F238E27FC236}">
                    <a16:creationId xmlns:a16="http://schemas.microsoft.com/office/drawing/2014/main" id="{D6EA22B5-62C4-467E-B8BC-328889948770}"/>
                  </a:ext>
                </a:extLst>
              </p:cNvPr>
              <p:cNvPicPr/>
              <p:nvPr/>
            </p:nvPicPr>
            <p:blipFill>
              <a:blip r:embed="rId143"/>
              <a:stretch>
                <a:fillRect/>
              </a:stretch>
            </p:blipFill>
            <p:spPr>
              <a:xfrm>
                <a:off x="4475173" y="1239312"/>
                <a:ext cx="2088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4" name="Freihand 53">
                <a:extLst>
                  <a:ext uri="{FF2B5EF4-FFF2-40B4-BE49-F238E27FC236}">
                    <a16:creationId xmlns:a16="http://schemas.microsoft.com/office/drawing/2014/main" id="{DEEAC567-CAD9-49E8-9F44-7BC0317F45EB}"/>
                  </a:ext>
                </a:extLst>
              </p14:cNvPr>
              <p14:cNvContentPartPr/>
              <p14:nvPr/>
            </p14:nvContentPartPr>
            <p14:xfrm>
              <a:off x="4565173" y="1173072"/>
              <a:ext cx="15480" cy="41760"/>
            </p14:xfrm>
          </p:contentPart>
        </mc:Choice>
        <mc:Fallback xmlns="">
          <p:pic>
            <p:nvPicPr>
              <p:cNvPr id="54" name="Freihand 53">
                <a:extLst>
                  <a:ext uri="{FF2B5EF4-FFF2-40B4-BE49-F238E27FC236}">
                    <a16:creationId xmlns:a16="http://schemas.microsoft.com/office/drawing/2014/main" id="{DEEAC567-CAD9-49E8-9F44-7BC0317F45EB}"/>
                  </a:ext>
                </a:extLst>
              </p:cNvPr>
              <p:cNvPicPr/>
              <p:nvPr/>
            </p:nvPicPr>
            <p:blipFill>
              <a:blip r:embed="rId145"/>
              <a:stretch>
                <a:fillRect/>
              </a:stretch>
            </p:blipFill>
            <p:spPr>
              <a:xfrm>
                <a:off x="4560853" y="1168752"/>
                <a:ext cx="24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5" name="Freihand 54">
                <a:extLst>
                  <a:ext uri="{FF2B5EF4-FFF2-40B4-BE49-F238E27FC236}">
                    <a16:creationId xmlns:a16="http://schemas.microsoft.com/office/drawing/2014/main" id="{BC5A8B29-B3F9-4545-96AC-F156E580B3D1}"/>
                  </a:ext>
                </a:extLst>
              </p14:cNvPr>
              <p14:cNvContentPartPr/>
              <p14:nvPr/>
            </p14:nvContentPartPr>
            <p14:xfrm>
              <a:off x="4775413" y="1246152"/>
              <a:ext cx="222840" cy="200160"/>
            </p14:xfrm>
          </p:contentPart>
        </mc:Choice>
        <mc:Fallback xmlns="">
          <p:pic>
            <p:nvPicPr>
              <p:cNvPr id="55" name="Freihand 54">
                <a:extLst>
                  <a:ext uri="{FF2B5EF4-FFF2-40B4-BE49-F238E27FC236}">
                    <a16:creationId xmlns:a16="http://schemas.microsoft.com/office/drawing/2014/main" id="{BC5A8B29-B3F9-4545-96AC-F156E580B3D1}"/>
                  </a:ext>
                </a:extLst>
              </p:cNvPr>
              <p:cNvPicPr/>
              <p:nvPr/>
            </p:nvPicPr>
            <p:blipFill>
              <a:blip r:embed="rId147"/>
              <a:stretch>
                <a:fillRect/>
              </a:stretch>
            </p:blipFill>
            <p:spPr>
              <a:xfrm>
                <a:off x="4771093" y="1241832"/>
                <a:ext cx="231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6" name="Freihand 55">
                <a:extLst>
                  <a:ext uri="{FF2B5EF4-FFF2-40B4-BE49-F238E27FC236}">
                    <a16:creationId xmlns:a16="http://schemas.microsoft.com/office/drawing/2014/main" id="{B004D2F2-C2BC-4859-B6A3-CCAEBF87E73F}"/>
                  </a:ext>
                </a:extLst>
              </p14:cNvPr>
              <p14:cNvContentPartPr/>
              <p14:nvPr/>
            </p14:nvContentPartPr>
            <p14:xfrm>
              <a:off x="4998253" y="1169112"/>
              <a:ext cx="210960" cy="241200"/>
            </p14:xfrm>
          </p:contentPart>
        </mc:Choice>
        <mc:Fallback xmlns="">
          <p:pic>
            <p:nvPicPr>
              <p:cNvPr id="56" name="Freihand 55">
                <a:extLst>
                  <a:ext uri="{FF2B5EF4-FFF2-40B4-BE49-F238E27FC236}">
                    <a16:creationId xmlns:a16="http://schemas.microsoft.com/office/drawing/2014/main" id="{B004D2F2-C2BC-4859-B6A3-CCAEBF87E73F}"/>
                  </a:ext>
                </a:extLst>
              </p:cNvPr>
              <p:cNvPicPr/>
              <p:nvPr/>
            </p:nvPicPr>
            <p:blipFill>
              <a:blip r:embed="rId149"/>
              <a:stretch>
                <a:fillRect/>
              </a:stretch>
            </p:blipFill>
            <p:spPr>
              <a:xfrm>
                <a:off x="4993933" y="1164792"/>
                <a:ext cx="2196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7" name="Freihand 56">
                <a:extLst>
                  <a:ext uri="{FF2B5EF4-FFF2-40B4-BE49-F238E27FC236}">
                    <a16:creationId xmlns:a16="http://schemas.microsoft.com/office/drawing/2014/main" id="{73B23138-A369-49E9-B37F-86E8C03801CC}"/>
                  </a:ext>
                </a:extLst>
              </p14:cNvPr>
              <p14:cNvContentPartPr/>
              <p14:nvPr/>
            </p14:nvContentPartPr>
            <p14:xfrm>
              <a:off x="5214973" y="1215552"/>
              <a:ext cx="168840" cy="90000"/>
            </p14:xfrm>
          </p:contentPart>
        </mc:Choice>
        <mc:Fallback xmlns="">
          <p:pic>
            <p:nvPicPr>
              <p:cNvPr id="57" name="Freihand 56">
                <a:extLst>
                  <a:ext uri="{FF2B5EF4-FFF2-40B4-BE49-F238E27FC236}">
                    <a16:creationId xmlns:a16="http://schemas.microsoft.com/office/drawing/2014/main" id="{73B23138-A369-49E9-B37F-86E8C03801CC}"/>
                  </a:ext>
                </a:extLst>
              </p:cNvPr>
              <p:cNvPicPr/>
              <p:nvPr/>
            </p:nvPicPr>
            <p:blipFill>
              <a:blip r:embed="rId151"/>
              <a:stretch>
                <a:fillRect/>
              </a:stretch>
            </p:blipFill>
            <p:spPr>
              <a:xfrm>
                <a:off x="5210653" y="1211232"/>
                <a:ext cx="177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8" name="Freihand 57">
                <a:extLst>
                  <a:ext uri="{FF2B5EF4-FFF2-40B4-BE49-F238E27FC236}">
                    <a16:creationId xmlns:a16="http://schemas.microsoft.com/office/drawing/2014/main" id="{B445E02D-E1BD-4AE6-8986-B7A1B71C7334}"/>
                  </a:ext>
                </a:extLst>
              </p14:cNvPr>
              <p14:cNvContentPartPr/>
              <p14:nvPr/>
            </p14:nvContentPartPr>
            <p14:xfrm>
              <a:off x="5022373" y="1139952"/>
              <a:ext cx="77400" cy="11880"/>
            </p14:xfrm>
          </p:contentPart>
        </mc:Choice>
        <mc:Fallback xmlns="">
          <p:pic>
            <p:nvPicPr>
              <p:cNvPr id="58" name="Freihand 57">
                <a:extLst>
                  <a:ext uri="{FF2B5EF4-FFF2-40B4-BE49-F238E27FC236}">
                    <a16:creationId xmlns:a16="http://schemas.microsoft.com/office/drawing/2014/main" id="{B445E02D-E1BD-4AE6-8986-B7A1B71C7334}"/>
                  </a:ext>
                </a:extLst>
              </p:cNvPr>
              <p:cNvPicPr/>
              <p:nvPr/>
            </p:nvPicPr>
            <p:blipFill>
              <a:blip r:embed="rId153"/>
              <a:stretch>
                <a:fillRect/>
              </a:stretch>
            </p:blipFill>
            <p:spPr>
              <a:xfrm>
                <a:off x="5018053" y="1135632"/>
                <a:ext cx="86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9" name="Freihand 58">
                <a:extLst>
                  <a:ext uri="{FF2B5EF4-FFF2-40B4-BE49-F238E27FC236}">
                    <a16:creationId xmlns:a16="http://schemas.microsoft.com/office/drawing/2014/main" id="{13616D87-93E1-4C90-ADE0-2C071F0D87C7}"/>
                  </a:ext>
                </a:extLst>
              </p14:cNvPr>
              <p14:cNvContentPartPr/>
              <p14:nvPr/>
            </p14:nvContentPartPr>
            <p14:xfrm>
              <a:off x="5542213" y="1144272"/>
              <a:ext cx="263880" cy="148320"/>
            </p14:xfrm>
          </p:contentPart>
        </mc:Choice>
        <mc:Fallback xmlns="">
          <p:pic>
            <p:nvPicPr>
              <p:cNvPr id="59" name="Freihand 58">
                <a:extLst>
                  <a:ext uri="{FF2B5EF4-FFF2-40B4-BE49-F238E27FC236}">
                    <a16:creationId xmlns:a16="http://schemas.microsoft.com/office/drawing/2014/main" id="{13616D87-93E1-4C90-ADE0-2C071F0D87C7}"/>
                  </a:ext>
                </a:extLst>
              </p:cNvPr>
              <p:cNvPicPr/>
              <p:nvPr/>
            </p:nvPicPr>
            <p:blipFill>
              <a:blip r:embed="rId155"/>
              <a:stretch>
                <a:fillRect/>
              </a:stretch>
            </p:blipFill>
            <p:spPr>
              <a:xfrm>
                <a:off x="5537893" y="1139952"/>
                <a:ext cx="272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60" name="Freihand 59">
                <a:extLst>
                  <a:ext uri="{FF2B5EF4-FFF2-40B4-BE49-F238E27FC236}">
                    <a16:creationId xmlns:a16="http://schemas.microsoft.com/office/drawing/2014/main" id="{CDACE753-1395-45E2-BF08-53EEFE133E84}"/>
                  </a:ext>
                </a:extLst>
              </p14:cNvPr>
              <p14:cNvContentPartPr/>
              <p14:nvPr/>
            </p14:nvContentPartPr>
            <p14:xfrm>
              <a:off x="5889973" y="1087752"/>
              <a:ext cx="174960" cy="180720"/>
            </p14:xfrm>
          </p:contentPart>
        </mc:Choice>
        <mc:Fallback xmlns="">
          <p:pic>
            <p:nvPicPr>
              <p:cNvPr id="60" name="Freihand 59">
                <a:extLst>
                  <a:ext uri="{FF2B5EF4-FFF2-40B4-BE49-F238E27FC236}">
                    <a16:creationId xmlns:a16="http://schemas.microsoft.com/office/drawing/2014/main" id="{CDACE753-1395-45E2-BF08-53EEFE133E84}"/>
                  </a:ext>
                </a:extLst>
              </p:cNvPr>
              <p:cNvPicPr/>
              <p:nvPr/>
            </p:nvPicPr>
            <p:blipFill>
              <a:blip r:embed="rId157"/>
              <a:stretch>
                <a:fillRect/>
              </a:stretch>
            </p:blipFill>
            <p:spPr>
              <a:xfrm>
                <a:off x="5885653" y="1083432"/>
                <a:ext cx="183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61" name="Freihand 60">
                <a:extLst>
                  <a:ext uri="{FF2B5EF4-FFF2-40B4-BE49-F238E27FC236}">
                    <a16:creationId xmlns:a16="http://schemas.microsoft.com/office/drawing/2014/main" id="{1B7E0CC7-D2D1-413D-8C1D-8AE3B9F350ED}"/>
                  </a:ext>
                </a:extLst>
              </p14:cNvPr>
              <p14:cNvContentPartPr/>
              <p14:nvPr/>
            </p14:nvContentPartPr>
            <p14:xfrm>
              <a:off x="5888533" y="1080192"/>
              <a:ext cx="173880" cy="12240"/>
            </p14:xfrm>
          </p:contentPart>
        </mc:Choice>
        <mc:Fallback xmlns="">
          <p:pic>
            <p:nvPicPr>
              <p:cNvPr id="61" name="Freihand 60">
                <a:extLst>
                  <a:ext uri="{FF2B5EF4-FFF2-40B4-BE49-F238E27FC236}">
                    <a16:creationId xmlns:a16="http://schemas.microsoft.com/office/drawing/2014/main" id="{1B7E0CC7-D2D1-413D-8C1D-8AE3B9F350ED}"/>
                  </a:ext>
                </a:extLst>
              </p:cNvPr>
              <p:cNvPicPr/>
              <p:nvPr/>
            </p:nvPicPr>
            <p:blipFill>
              <a:blip r:embed="rId159"/>
              <a:stretch>
                <a:fillRect/>
              </a:stretch>
            </p:blipFill>
            <p:spPr>
              <a:xfrm>
                <a:off x="5884213" y="1075872"/>
                <a:ext cx="182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62" name="Freihand 61">
                <a:extLst>
                  <a:ext uri="{FF2B5EF4-FFF2-40B4-BE49-F238E27FC236}">
                    <a16:creationId xmlns:a16="http://schemas.microsoft.com/office/drawing/2014/main" id="{8CB31429-3532-421F-BABD-450183315BA0}"/>
                  </a:ext>
                </a:extLst>
              </p14:cNvPr>
              <p14:cNvContentPartPr/>
              <p14:nvPr/>
            </p14:nvContentPartPr>
            <p14:xfrm>
              <a:off x="6070333" y="1137072"/>
              <a:ext cx="140040" cy="43200"/>
            </p14:xfrm>
          </p:contentPart>
        </mc:Choice>
        <mc:Fallback xmlns="">
          <p:pic>
            <p:nvPicPr>
              <p:cNvPr id="62" name="Freihand 61">
                <a:extLst>
                  <a:ext uri="{FF2B5EF4-FFF2-40B4-BE49-F238E27FC236}">
                    <a16:creationId xmlns:a16="http://schemas.microsoft.com/office/drawing/2014/main" id="{8CB31429-3532-421F-BABD-450183315BA0}"/>
                  </a:ext>
                </a:extLst>
              </p:cNvPr>
              <p:cNvPicPr/>
              <p:nvPr/>
            </p:nvPicPr>
            <p:blipFill>
              <a:blip r:embed="rId161"/>
              <a:stretch>
                <a:fillRect/>
              </a:stretch>
            </p:blipFill>
            <p:spPr>
              <a:xfrm>
                <a:off x="6066013" y="1132752"/>
                <a:ext cx="14868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63" name="Freihand 62">
                <a:extLst>
                  <a:ext uri="{FF2B5EF4-FFF2-40B4-BE49-F238E27FC236}">
                    <a16:creationId xmlns:a16="http://schemas.microsoft.com/office/drawing/2014/main" id="{0754D781-ECDB-4B45-9F39-7F66678ABF2A}"/>
                  </a:ext>
                </a:extLst>
              </p14:cNvPr>
              <p14:cNvContentPartPr/>
              <p14:nvPr/>
            </p14:nvContentPartPr>
            <p14:xfrm>
              <a:off x="6233773" y="1107192"/>
              <a:ext cx="80280" cy="183960"/>
            </p14:xfrm>
          </p:contentPart>
        </mc:Choice>
        <mc:Fallback xmlns="">
          <p:pic>
            <p:nvPicPr>
              <p:cNvPr id="63" name="Freihand 62">
                <a:extLst>
                  <a:ext uri="{FF2B5EF4-FFF2-40B4-BE49-F238E27FC236}">
                    <a16:creationId xmlns:a16="http://schemas.microsoft.com/office/drawing/2014/main" id="{0754D781-ECDB-4B45-9F39-7F66678ABF2A}"/>
                  </a:ext>
                </a:extLst>
              </p:cNvPr>
              <p:cNvPicPr/>
              <p:nvPr/>
            </p:nvPicPr>
            <p:blipFill>
              <a:blip r:embed="rId163"/>
              <a:stretch>
                <a:fillRect/>
              </a:stretch>
            </p:blipFill>
            <p:spPr>
              <a:xfrm>
                <a:off x="6229453" y="1102872"/>
                <a:ext cx="88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64" name="Freihand 63">
                <a:extLst>
                  <a:ext uri="{FF2B5EF4-FFF2-40B4-BE49-F238E27FC236}">
                    <a16:creationId xmlns:a16="http://schemas.microsoft.com/office/drawing/2014/main" id="{27D50731-CE96-4ED1-8B90-1D753F4C6473}"/>
                  </a:ext>
                </a:extLst>
              </p14:cNvPr>
              <p14:cNvContentPartPr/>
              <p14:nvPr/>
            </p14:nvContentPartPr>
            <p14:xfrm>
              <a:off x="6346453" y="1015392"/>
              <a:ext cx="206640" cy="150840"/>
            </p14:xfrm>
          </p:contentPart>
        </mc:Choice>
        <mc:Fallback xmlns="">
          <p:pic>
            <p:nvPicPr>
              <p:cNvPr id="64" name="Freihand 63">
                <a:extLst>
                  <a:ext uri="{FF2B5EF4-FFF2-40B4-BE49-F238E27FC236}">
                    <a16:creationId xmlns:a16="http://schemas.microsoft.com/office/drawing/2014/main" id="{27D50731-CE96-4ED1-8B90-1D753F4C6473}"/>
                  </a:ext>
                </a:extLst>
              </p:cNvPr>
              <p:cNvPicPr/>
              <p:nvPr/>
            </p:nvPicPr>
            <p:blipFill>
              <a:blip r:embed="rId165"/>
              <a:stretch>
                <a:fillRect/>
              </a:stretch>
            </p:blipFill>
            <p:spPr>
              <a:xfrm>
                <a:off x="6342133" y="1011072"/>
                <a:ext cx="2152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65" name="Freihand 64">
                <a:extLst>
                  <a:ext uri="{FF2B5EF4-FFF2-40B4-BE49-F238E27FC236}">
                    <a16:creationId xmlns:a16="http://schemas.microsoft.com/office/drawing/2014/main" id="{E86F5CA4-BE57-4537-930E-F103950CB19A}"/>
                  </a:ext>
                </a:extLst>
              </p14:cNvPr>
              <p14:cNvContentPartPr/>
              <p14:nvPr/>
            </p14:nvContentPartPr>
            <p14:xfrm>
              <a:off x="6694573" y="1112232"/>
              <a:ext cx="55440" cy="115920"/>
            </p14:xfrm>
          </p:contentPart>
        </mc:Choice>
        <mc:Fallback xmlns="">
          <p:pic>
            <p:nvPicPr>
              <p:cNvPr id="65" name="Freihand 64">
                <a:extLst>
                  <a:ext uri="{FF2B5EF4-FFF2-40B4-BE49-F238E27FC236}">
                    <a16:creationId xmlns:a16="http://schemas.microsoft.com/office/drawing/2014/main" id="{E86F5CA4-BE57-4537-930E-F103950CB19A}"/>
                  </a:ext>
                </a:extLst>
              </p:cNvPr>
              <p:cNvPicPr/>
              <p:nvPr/>
            </p:nvPicPr>
            <p:blipFill>
              <a:blip r:embed="rId167"/>
              <a:stretch>
                <a:fillRect/>
              </a:stretch>
            </p:blipFill>
            <p:spPr>
              <a:xfrm>
                <a:off x="6690253" y="1107912"/>
                <a:ext cx="640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66" name="Freihand 65">
                <a:extLst>
                  <a:ext uri="{FF2B5EF4-FFF2-40B4-BE49-F238E27FC236}">
                    <a16:creationId xmlns:a16="http://schemas.microsoft.com/office/drawing/2014/main" id="{1785D3BC-5615-4E07-AABC-E6CF959428AE}"/>
                  </a:ext>
                </a:extLst>
              </p14:cNvPr>
              <p14:cNvContentPartPr/>
              <p14:nvPr/>
            </p14:nvContentPartPr>
            <p14:xfrm>
              <a:off x="6771613" y="976152"/>
              <a:ext cx="246960" cy="150120"/>
            </p14:xfrm>
          </p:contentPart>
        </mc:Choice>
        <mc:Fallback xmlns="">
          <p:pic>
            <p:nvPicPr>
              <p:cNvPr id="66" name="Freihand 65">
                <a:extLst>
                  <a:ext uri="{FF2B5EF4-FFF2-40B4-BE49-F238E27FC236}">
                    <a16:creationId xmlns:a16="http://schemas.microsoft.com/office/drawing/2014/main" id="{1785D3BC-5615-4E07-AABC-E6CF959428AE}"/>
                  </a:ext>
                </a:extLst>
              </p:cNvPr>
              <p:cNvPicPr/>
              <p:nvPr/>
            </p:nvPicPr>
            <p:blipFill>
              <a:blip r:embed="rId169"/>
              <a:stretch>
                <a:fillRect/>
              </a:stretch>
            </p:blipFill>
            <p:spPr>
              <a:xfrm>
                <a:off x="6767293" y="971832"/>
                <a:ext cx="2556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67" name="Freihand 66">
                <a:extLst>
                  <a:ext uri="{FF2B5EF4-FFF2-40B4-BE49-F238E27FC236}">
                    <a16:creationId xmlns:a16="http://schemas.microsoft.com/office/drawing/2014/main" id="{87C7DECA-7A15-4205-A49C-239D44B0DCD5}"/>
                  </a:ext>
                </a:extLst>
              </p14:cNvPr>
              <p14:cNvContentPartPr/>
              <p14:nvPr/>
            </p14:nvContentPartPr>
            <p14:xfrm>
              <a:off x="7017853" y="1006752"/>
              <a:ext cx="115560" cy="95760"/>
            </p14:xfrm>
          </p:contentPart>
        </mc:Choice>
        <mc:Fallback xmlns="">
          <p:pic>
            <p:nvPicPr>
              <p:cNvPr id="67" name="Freihand 66">
                <a:extLst>
                  <a:ext uri="{FF2B5EF4-FFF2-40B4-BE49-F238E27FC236}">
                    <a16:creationId xmlns:a16="http://schemas.microsoft.com/office/drawing/2014/main" id="{87C7DECA-7A15-4205-A49C-239D44B0DCD5}"/>
                  </a:ext>
                </a:extLst>
              </p:cNvPr>
              <p:cNvPicPr/>
              <p:nvPr/>
            </p:nvPicPr>
            <p:blipFill>
              <a:blip r:embed="rId171"/>
              <a:stretch>
                <a:fillRect/>
              </a:stretch>
            </p:blipFill>
            <p:spPr>
              <a:xfrm>
                <a:off x="7013533" y="1002432"/>
                <a:ext cx="124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68" name="Freihand 67">
                <a:extLst>
                  <a:ext uri="{FF2B5EF4-FFF2-40B4-BE49-F238E27FC236}">
                    <a16:creationId xmlns:a16="http://schemas.microsoft.com/office/drawing/2014/main" id="{06EDDFB7-1B1D-49AB-A795-18E1614B6ED8}"/>
                  </a:ext>
                </a:extLst>
              </p14:cNvPr>
              <p14:cNvContentPartPr/>
              <p14:nvPr/>
            </p14:nvContentPartPr>
            <p14:xfrm>
              <a:off x="7157173" y="930432"/>
              <a:ext cx="144360" cy="167760"/>
            </p14:xfrm>
          </p:contentPart>
        </mc:Choice>
        <mc:Fallback xmlns="">
          <p:pic>
            <p:nvPicPr>
              <p:cNvPr id="68" name="Freihand 67">
                <a:extLst>
                  <a:ext uri="{FF2B5EF4-FFF2-40B4-BE49-F238E27FC236}">
                    <a16:creationId xmlns:a16="http://schemas.microsoft.com/office/drawing/2014/main" id="{06EDDFB7-1B1D-49AB-A795-18E1614B6ED8}"/>
                  </a:ext>
                </a:extLst>
              </p:cNvPr>
              <p:cNvPicPr/>
              <p:nvPr/>
            </p:nvPicPr>
            <p:blipFill>
              <a:blip r:embed="rId173"/>
              <a:stretch>
                <a:fillRect/>
              </a:stretch>
            </p:blipFill>
            <p:spPr>
              <a:xfrm>
                <a:off x="7152853" y="926112"/>
                <a:ext cx="153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69" name="Freihand 68">
                <a:extLst>
                  <a:ext uri="{FF2B5EF4-FFF2-40B4-BE49-F238E27FC236}">
                    <a16:creationId xmlns:a16="http://schemas.microsoft.com/office/drawing/2014/main" id="{77E52D23-C965-4511-8D2C-C7E6D6DC5449}"/>
                  </a:ext>
                </a:extLst>
              </p14:cNvPr>
              <p14:cNvContentPartPr/>
              <p14:nvPr/>
            </p14:nvContentPartPr>
            <p14:xfrm>
              <a:off x="7459573" y="886512"/>
              <a:ext cx="91800" cy="164880"/>
            </p14:xfrm>
          </p:contentPart>
        </mc:Choice>
        <mc:Fallback xmlns="">
          <p:pic>
            <p:nvPicPr>
              <p:cNvPr id="69" name="Freihand 68">
                <a:extLst>
                  <a:ext uri="{FF2B5EF4-FFF2-40B4-BE49-F238E27FC236}">
                    <a16:creationId xmlns:a16="http://schemas.microsoft.com/office/drawing/2014/main" id="{77E52D23-C965-4511-8D2C-C7E6D6DC5449}"/>
                  </a:ext>
                </a:extLst>
              </p:cNvPr>
              <p:cNvPicPr/>
              <p:nvPr/>
            </p:nvPicPr>
            <p:blipFill>
              <a:blip r:embed="rId175"/>
              <a:stretch>
                <a:fillRect/>
              </a:stretch>
            </p:blipFill>
            <p:spPr>
              <a:xfrm>
                <a:off x="7455253" y="882192"/>
                <a:ext cx="100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70" name="Freihand 69">
                <a:extLst>
                  <a:ext uri="{FF2B5EF4-FFF2-40B4-BE49-F238E27FC236}">
                    <a16:creationId xmlns:a16="http://schemas.microsoft.com/office/drawing/2014/main" id="{E853BF6D-8650-451A-B2A5-35DC7D248D18}"/>
                  </a:ext>
                </a:extLst>
              </p14:cNvPr>
              <p14:cNvContentPartPr/>
              <p14:nvPr/>
            </p14:nvContentPartPr>
            <p14:xfrm>
              <a:off x="7569733" y="960312"/>
              <a:ext cx="61560" cy="91440"/>
            </p14:xfrm>
          </p:contentPart>
        </mc:Choice>
        <mc:Fallback xmlns="">
          <p:pic>
            <p:nvPicPr>
              <p:cNvPr id="70" name="Freihand 69">
                <a:extLst>
                  <a:ext uri="{FF2B5EF4-FFF2-40B4-BE49-F238E27FC236}">
                    <a16:creationId xmlns:a16="http://schemas.microsoft.com/office/drawing/2014/main" id="{E853BF6D-8650-451A-B2A5-35DC7D248D18}"/>
                  </a:ext>
                </a:extLst>
              </p:cNvPr>
              <p:cNvPicPr/>
              <p:nvPr/>
            </p:nvPicPr>
            <p:blipFill>
              <a:blip r:embed="rId177"/>
              <a:stretch>
                <a:fillRect/>
              </a:stretch>
            </p:blipFill>
            <p:spPr>
              <a:xfrm>
                <a:off x="7565413" y="955992"/>
                <a:ext cx="70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71" name="Freihand 70">
                <a:extLst>
                  <a:ext uri="{FF2B5EF4-FFF2-40B4-BE49-F238E27FC236}">
                    <a16:creationId xmlns:a16="http://schemas.microsoft.com/office/drawing/2014/main" id="{7800049C-32D3-440F-9154-1EFB0B8E8818}"/>
                  </a:ext>
                </a:extLst>
              </p14:cNvPr>
              <p14:cNvContentPartPr/>
              <p14:nvPr/>
            </p14:nvContentPartPr>
            <p14:xfrm>
              <a:off x="7651093" y="892272"/>
              <a:ext cx="196560" cy="117000"/>
            </p14:xfrm>
          </p:contentPart>
        </mc:Choice>
        <mc:Fallback xmlns="">
          <p:pic>
            <p:nvPicPr>
              <p:cNvPr id="71" name="Freihand 70">
                <a:extLst>
                  <a:ext uri="{FF2B5EF4-FFF2-40B4-BE49-F238E27FC236}">
                    <a16:creationId xmlns:a16="http://schemas.microsoft.com/office/drawing/2014/main" id="{7800049C-32D3-440F-9154-1EFB0B8E8818}"/>
                  </a:ext>
                </a:extLst>
              </p:cNvPr>
              <p:cNvPicPr/>
              <p:nvPr/>
            </p:nvPicPr>
            <p:blipFill>
              <a:blip r:embed="rId179"/>
              <a:stretch>
                <a:fillRect/>
              </a:stretch>
            </p:blipFill>
            <p:spPr>
              <a:xfrm>
                <a:off x="7646773" y="887952"/>
                <a:ext cx="205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72" name="Freihand 71">
                <a:extLst>
                  <a:ext uri="{FF2B5EF4-FFF2-40B4-BE49-F238E27FC236}">
                    <a16:creationId xmlns:a16="http://schemas.microsoft.com/office/drawing/2014/main" id="{6615D543-39E8-4000-9837-AFAEBF64CCBE}"/>
                  </a:ext>
                </a:extLst>
              </p14:cNvPr>
              <p14:cNvContentPartPr/>
              <p14:nvPr/>
            </p14:nvContentPartPr>
            <p14:xfrm>
              <a:off x="7580173" y="802992"/>
              <a:ext cx="81720" cy="20160"/>
            </p14:xfrm>
          </p:contentPart>
        </mc:Choice>
        <mc:Fallback xmlns="">
          <p:pic>
            <p:nvPicPr>
              <p:cNvPr id="72" name="Freihand 71">
                <a:extLst>
                  <a:ext uri="{FF2B5EF4-FFF2-40B4-BE49-F238E27FC236}">
                    <a16:creationId xmlns:a16="http://schemas.microsoft.com/office/drawing/2014/main" id="{6615D543-39E8-4000-9837-AFAEBF64CCBE}"/>
                  </a:ext>
                </a:extLst>
              </p:cNvPr>
              <p:cNvPicPr/>
              <p:nvPr/>
            </p:nvPicPr>
            <p:blipFill>
              <a:blip r:embed="rId181"/>
              <a:stretch>
                <a:fillRect/>
              </a:stretch>
            </p:blipFill>
            <p:spPr>
              <a:xfrm>
                <a:off x="7575853" y="798672"/>
                <a:ext cx="903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3" name="Freihand 72">
                <a:extLst>
                  <a:ext uri="{FF2B5EF4-FFF2-40B4-BE49-F238E27FC236}">
                    <a16:creationId xmlns:a16="http://schemas.microsoft.com/office/drawing/2014/main" id="{10C3C32E-BF81-42F7-99F2-9EDDDEDDD12E}"/>
                  </a:ext>
                </a:extLst>
              </p14:cNvPr>
              <p14:cNvContentPartPr/>
              <p14:nvPr/>
            </p14:nvContentPartPr>
            <p14:xfrm>
              <a:off x="8040613" y="805152"/>
              <a:ext cx="282960" cy="150840"/>
            </p14:xfrm>
          </p:contentPart>
        </mc:Choice>
        <mc:Fallback xmlns="">
          <p:pic>
            <p:nvPicPr>
              <p:cNvPr id="73" name="Freihand 72">
                <a:extLst>
                  <a:ext uri="{FF2B5EF4-FFF2-40B4-BE49-F238E27FC236}">
                    <a16:creationId xmlns:a16="http://schemas.microsoft.com/office/drawing/2014/main" id="{10C3C32E-BF81-42F7-99F2-9EDDDEDDD12E}"/>
                  </a:ext>
                </a:extLst>
              </p:cNvPr>
              <p:cNvPicPr/>
              <p:nvPr/>
            </p:nvPicPr>
            <p:blipFill>
              <a:blip r:embed="rId183"/>
              <a:stretch>
                <a:fillRect/>
              </a:stretch>
            </p:blipFill>
            <p:spPr>
              <a:xfrm>
                <a:off x="8036293" y="800832"/>
                <a:ext cx="2916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4" name="Freihand 73">
                <a:extLst>
                  <a:ext uri="{FF2B5EF4-FFF2-40B4-BE49-F238E27FC236}">
                    <a16:creationId xmlns:a16="http://schemas.microsoft.com/office/drawing/2014/main" id="{7A0A5946-2D2F-48FC-9169-C716706893AF}"/>
                  </a:ext>
                </a:extLst>
              </p14:cNvPr>
              <p14:cNvContentPartPr/>
              <p14:nvPr/>
            </p14:nvContentPartPr>
            <p14:xfrm>
              <a:off x="8371813" y="751152"/>
              <a:ext cx="121680" cy="168120"/>
            </p14:xfrm>
          </p:contentPart>
        </mc:Choice>
        <mc:Fallback xmlns="">
          <p:pic>
            <p:nvPicPr>
              <p:cNvPr id="74" name="Freihand 73">
                <a:extLst>
                  <a:ext uri="{FF2B5EF4-FFF2-40B4-BE49-F238E27FC236}">
                    <a16:creationId xmlns:a16="http://schemas.microsoft.com/office/drawing/2014/main" id="{7A0A5946-2D2F-48FC-9169-C716706893AF}"/>
                  </a:ext>
                </a:extLst>
              </p:cNvPr>
              <p:cNvPicPr/>
              <p:nvPr/>
            </p:nvPicPr>
            <p:blipFill>
              <a:blip r:embed="rId185"/>
              <a:stretch>
                <a:fillRect/>
              </a:stretch>
            </p:blipFill>
            <p:spPr>
              <a:xfrm>
                <a:off x="8367493" y="746832"/>
                <a:ext cx="1303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5" name="Freihand 74">
                <a:extLst>
                  <a:ext uri="{FF2B5EF4-FFF2-40B4-BE49-F238E27FC236}">
                    <a16:creationId xmlns:a16="http://schemas.microsoft.com/office/drawing/2014/main" id="{44BD9DAB-01D8-4778-93BE-7671597D7913}"/>
                  </a:ext>
                </a:extLst>
              </p14:cNvPr>
              <p14:cNvContentPartPr/>
              <p14:nvPr/>
            </p14:nvContentPartPr>
            <p14:xfrm>
              <a:off x="8506093" y="718752"/>
              <a:ext cx="267120" cy="244440"/>
            </p14:xfrm>
          </p:contentPart>
        </mc:Choice>
        <mc:Fallback xmlns="">
          <p:pic>
            <p:nvPicPr>
              <p:cNvPr id="75" name="Freihand 74">
                <a:extLst>
                  <a:ext uri="{FF2B5EF4-FFF2-40B4-BE49-F238E27FC236}">
                    <a16:creationId xmlns:a16="http://schemas.microsoft.com/office/drawing/2014/main" id="{44BD9DAB-01D8-4778-93BE-7671597D7913}"/>
                  </a:ext>
                </a:extLst>
              </p:cNvPr>
              <p:cNvPicPr/>
              <p:nvPr/>
            </p:nvPicPr>
            <p:blipFill>
              <a:blip r:embed="rId187"/>
              <a:stretch>
                <a:fillRect/>
              </a:stretch>
            </p:blipFill>
            <p:spPr>
              <a:xfrm>
                <a:off x="8501773" y="714432"/>
                <a:ext cx="2757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6" name="Freihand 75">
                <a:extLst>
                  <a:ext uri="{FF2B5EF4-FFF2-40B4-BE49-F238E27FC236}">
                    <a16:creationId xmlns:a16="http://schemas.microsoft.com/office/drawing/2014/main" id="{CA5C7405-AF27-4BD5-9A76-BA06FEC8F01C}"/>
                  </a:ext>
                </a:extLst>
              </p14:cNvPr>
              <p14:cNvContentPartPr/>
              <p14:nvPr/>
            </p14:nvContentPartPr>
            <p14:xfrm>
              <a:off x="8789773" y="689952"/>
              <a:ext cx="318240" cy="181440"/>
            </p14:xfrm>
          </p:contentPart>
        </mc:Choice>
        <mc:Fallback xmlns="">
          <p:pic>
            <p:nvPicPr>
              <p:cNvPr id="76" name="Freihand 75">
                <a:extLst>
                  <a:ext uri="{FF2B5EF4-FFF2-40B4-BE49-F238E27FC236}">
                    <a16:creationId xmlns:a16="http://schemas.microsoft.com/office/drawing/2014/main" id="{CA5C7405-AF27-4BD5-9A76-BA06FEC8F01C}"/>
                  </a:ext>
                </a:extLst>
              </p:cNvPr>
              <p:cNvPicPr/>
              <p:nvPr/>
            </p:nvPicPr>
            <p:blipFill>
              <a:blip r:embed="rId189"/>
              <a:stretch>
                <a:fillRect/>
              </a:stretch>
            </p:blipFill>
            <p:spPr>
              <a:xfrm>
                <a:off x="8785453" y="685632"/>
                <a:ext cx="326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80" name="Freihand 79">
                <a:extLst>
                  <a:ext uri="{FF2B5EF4-FFF2-40B4-BE49-F238E27FC236}">
                    <a16:creationId xmlns:a16="http://schemas.microsoft.com/office/drawing/2014/main" id="{96C85C01-F58F-4F89-B594-608284D09ADA}"/>
                  </a:ext>
                </a:extLst>
              </p14:cNvPr>
              <p14:cNvContentPartPr/>
              <p14:nvPr/>
            </p14:nvContentPartPr>
            <p14:xfrm>
              <a:off x="6645253" y="1709832"/>
              <a:ext cx="254520" cy="204480"/>
            </p14:xfrm>
          </p:contentPart>
        </mc:Choice>
        <mc:Fallback xmlns="">
          <p:pic>
            <p:nvPicPr>
              <p:cNvPr id="80" name="Freihand 79">
                <a:extLst>
                  <a:ext uri="{FF2B5EF4-FFF2-40B4-BE49-F238E27FC236}">
                    <a16:creationId xmlns:a16="http://schemas.microsoft.com/office/drawing/2014/main" id="{96C85C01-F58F-4F89-B594-608284D09ADA}"/>
                  </a:ext>
                </a:extLst>
              </p:cNvPr>
              <p:cNvPicPr/>
              <p:nvPr/>
            </p:nvPicPr>
            <p:blipFill>
              <a:blip r:embed="rId191"/>
              <a:stretch>
                <a:fillRect/>
              </a:stretch>
            </p:blipFill>
            <p:spPr>
              <a:xfrm>
                <a:off x="6640933" y="1705512"/>
                <a:ext cx="263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81" name="Freihand 80">
                <a:extLst>
                  <a:ext uri="{FF2B5EF4-FFF2-40B4-BE49-F238E27FC236}">
                    <a16:creationId xmlns:a16="http://schemas.microsoft.com/office/drawing/2014/main" id="{DACFCA5F-2B77-40E6-AC6C-CB29BB191378}"/>
                  </a:ext>
                </a:extLst>
              </p14:cNvPr>
              <p14:cNvContentPartPr/>
              <p14:nvPr/>
            </p14:nvContentPartPr>
            <p14:xfrm>
              <a:off x="6606373" y="1803072"/>
              <a:ext cx="248400" cy="138240"/>
            </p14:xfrm>
          </p:contentPart>
        </mc:Choice>
        <mc:Fallback xmlns="">
          <p:pic>
            <p:nvPicPr>
              <p:cNvPr id="81" name="Freihand 80">
                <a:extLst>
                  <a:ext uri="{FF2B5EF4-FFF2-40B4-BE49-F238E27FC236}">
                    <a16:creationId xmlns:a16="http://schemas.microsoft.com/office/drawing/2014/main" id="{DACFCA5F-2B77-40E6-AC6C-CB29BB191378}"/>
                  </a:ext>
                </a:extLst>
              </p:cNvPr>
              <p:cNvPicPr/>
              <p:nvPr/>
            </p:nvPicPr>
            <p:blipFill>
              <a:blip r:embed="rId193"/>
              <a:stretch>
                <a:fillRect/>
              </a:stretch>
            </p:blipFill>
            <p:spPr>
              <a:xfrm>
                <a:off x="6602053" y="1798752"/>
                <a:ext cx="2570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82" name="Freihand 81">
                <a:extLst>
                  <a:ext uri="{FF2B5EF4-FFF2-40B4-BE49-F238E27FC236}">
                    <a16:creationId xmlns:a16="http://schemas.microsoft.com/office/drawing/2014/main" id="{AB86F314-ADAD-4E81-ABD4-ED748E9E3492}"/>
                  </a:ext>
                </a:extLst>
              </p14:cNvPr>
              <p14:cNvContentPartPr/>
              <p14:nvPr/>
            </p14:nvContentPartPr>
            <p14:xfrm>
              <a:off x="7119373" y="1530552"/>
              <a:ext cx="177120" cy="248760"/>
            </p14:xfrm>
          </p:contentPart>
        </mc:Choice>
        <mc:Fallback xmlns="">
          <p:pic>
            <p:nvPicPr>
              <p:cNvPr id="82" name="Freihand 81">
                <a:extLst>
                  <a:ext uri="{FF2B5EF4-FFF2-40B4-BE49-F238E27FC236}">
                    <a16:creationId xmlns:a16="http://schemas.microsoft.com/office/drawing/2014/main" id="{AB86F314-ADAD-4E81-ABD4-ED748E9E3492}"/>
                  </a:ext>
                </a:extLst>
              </p:cNvPr>
              <p:cNvPicPr/>
              <p:nvPr/>
            </p:nvPicPr>
            <p:blipFill>
              <a:blip r:embed="rId195"/>
              <a:stretch>
                <a:fillRect/>
              </a:stretch>
            </p:blipFill>
            <p:spPr>
              <a:xfrm>
                <a:off x="7115053" y="1526232"/>
                <a:ext cx="1857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83" name="Freihand 82">
                <a:extLst>
                  <a:ext uri="{FF2B5EF4-FFF2-40B4-BE49-F238E27FC236}">
                    <a16:creationId xmlns:a16="http://schemas.microsoft.com/office/drawing/2014/main" id="{2566343F-92D9-4D14-935A-E54520412B15}"/>
                  </a:ext>
                </a:extLst>
              </p14:cNvPr>
              <p14:cNvContentPartPr/>
              <p14:nvPr/>
            </p14:nvContentPartPr>
            <p14:xfrm>
              <a:off x="7217653" y="1403832"/>
              <a:ext cx="57240" cy="41040"/>
            </p14:xfrm>
          </p:contentPart>
        </mc:Choice>
        <mc:Fallback xmlns="">
          <p:pic>
            <p:nvPicPr>
              <p:cNvPr id="83" name="Freihand 82">
                <a:extLst>
                  <a:ext uri="{FF2B5EF4-FFF2-40B4-BE49-F238E27FC236}">
                    <a16:creationId xmlns:a16="http://schemas.microsoft.com/office/drawing/2014/main" id="{2566343F-92D9-4D14-935A-E54520412B15}"/>
                  </a:ext>
                </a:extLst>
              </p:cNvPr>
              <p:cNvPicPr/>
              <p:nvPr/>
            </p:nvPicPr>
            <p:blipFill>
              <a:blip r:embed="rId197"/>
              <a:stretch>
                <a:fillRect/>
              </a:stretch>
            </p:blipFill>
            <p:spPr>
              <a:xfrm>
                <a:off x="7213333" y="1399512"/>
                <a:ext cx="65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84" name="Freihand 83">
                <a:extLst>
                  <a:ext uri="{FF2B5EF4-FFF2-40B4-BE49-F238E27FC236}">
                    <a16:creationId xmlns:a16="http://schemas.microsoft.com/office/drawing/2014/main" id="{EFE66BF5-C5FF-4DD6-9041-30CEDF47CB21}"/>
                  </a:ext>
                </a:extLst>
              </p14:cNvPr>
              <p14:cNvContentPartPr/>
              <p14:nvPr/>
            </p14:nvContentPartPr>
            <p14:xfrm>
              <a:off x="7386493" y="1397712"/>
              <a:ext cx="151560" cy="160920"/>
            </p14:xfrm>
          </p:contentPart>
        </mc:Choice>
        <mc:Fallback xmlns="">
          <p:pic>
            <p:nvPicPr>
              <p:cNvPr id="84" name="Freihand 83">
                <a:extLst>
                  <a:ext uri="{FF2B5EF4-FFF2-40B4-BE49-F238E27FC236}">
                    <a16:creationId xmlns:a16="http://schemas.microsoft.com/office/drawing/2014/main" id="{EFE66BF5-C5FF-4DD6-9041-30CEDF47CB21}"/>
                  </a:ext>
                </a:extLst>
              </p:cNvPr>
              <p:cNvPicPr/>
              <p:nvPr/>
            </p:nvPicPr>
            <p:blipFill>
              <a:blip r:embed="rId199"/>
              <a:stretch>
                <a:fillRect/>
              </a:stretch>
            </p:blipFill>
            <p:spPr>
              <a:xfrm>
                <a:off x="7382173" y="1393392"/>
                <a:ext cx="160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85" name="Freihand 84">
                <a:extLst>
                  <a:ext uri="{FF2B5EF4-FFF2-40B4-BE49-F238E27FC236}">
                    <a16:creationId xmlns:a16="http://schemas.microsoft.com/office/drawing/2014/main" id="{0D975072-287E-436A-B99F-F9CFCC82800E}"/>
                  </a:ext>
                </a:extLst>
              </p14:cNvPr>
              <p14:cNvContentPartPr/>
              <p14:nvPr/>
            </p14:nvContentPartPr>
            <p14:xfrm>
              <a:off x="7525813" y="1456392"/>
              <a:ext cx="83880" cy="96480"/>
            </p14:xfrm>
          </p:contentPart>
        </mc:Choice>
        <mc:Fallback xmlns="">
          <p:pic>
            <p:nvPicPr>
              <p:cNvPr id="85" name="Freihand 84">
                <a:extLst>
                  <a:ext uri="{FF2B5EF4-FFF2-40B4-BE49-F238E27FC236}">
                    <a16:creationId xmlns:a16="http://schemas.microsoft.com/office/drawing/2014/main" id="{0D975072-287E-436A-B99F-F9CFCC82800E}"/>
                  </a:ext>
                </a:extLst>
              </p:cNvPr>
              <p:cNvPicPr/>
              <p:nvPr/>
            </p:nvPicPr>
            <p:blipFill>
              <a:blip r:embed="rId201"/>
              <a:stretch>
                <a:fillRect/>
              </a:stretch>
            </p:blipFill>
            <p:spPr>
              <a:xfrm>
                <a:off x="7521493" y="1452072"/>
                <a:ext cx="92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86" name="Freihand 85">
                <a:extLst>
                  <a:ext uri="{FF2B5EF4-FFF2-40B4-BE49-F238E27FC236}">
                    <a16:creationId xmlns:a16="http://schemas.microsoft.com/office/drawing/2014/main" id="{4D3E3FD4-07B1-407D-8DDE-F7E81C52CADB}"/>
                  </a:ext>
                </a:extLst>
              </p14:cNvPr>
              <p14:cNvContentPartPr/>
              <p14:nvPr/>
            </p14:nvContentPartPr>
            <p14:xfrm>
              <a:off x="7632733" y="1384752"/>
              <a:ext cx="241920" cy="120600"/>
            </p14:xfrm>
          </p:contentPart>
        </mc:Choice>
        <mc:Fallback xmlns="">
          <p:pic>
            <p:nvPicPr>
              <p:cNvPr id="86" name="Freihand 85">
                <a:extLst>
                  <a:ext uri="{FF2B5EF4-FFF2-40B4-BE49-F238E27FC236}">
                    <a16:creationId xmlns:a16="http://schemas.microsoft.com/office/drawing/2014/main" id="{4D3E3FD4-07B1-407D-8DDE-F7E81C52CADB}"/>
                  </a:ext>
                </a:extLst>
              </p:cNvPr>
              <p:cNvPicPr/>
              <p:nvPr/>
            </p:nvPicPr>
            <p:blipFill>
              <a:blip r:embed="rId203"/>
              <a:stretch>
                <a:fillRect/>
              </a:stretch>
            </p:blipFill>
            <p:spPr>
              <a:xfrm>
                <a:off x="7628413" y="1380432"/>
                <a:ext cx="2505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88" name="Freihand 87">
                <a:extLst>
                  <a:ext uri="{FF2B5EF4-FFF2-40B4-BE49-F238E27FC236}">
                    <a16:creationId xmlns:a16="http://schemas.microsoft.com/office/drawing/2014/main" id="{D41D0439-EDC2-4C22-B509-3F2AAA2B5034}"/>
                  </a:ext>
                </a:extLst>
              </p14:cNvPr>
              <p14:cNvContentPartPr/>
              <p14:nvPr/>
            </p14:nvContentPartPr>
            <p14:xfrm>
              <a:off x="8090293" y="1300152"/>
              <a:ext cx="128880" cy="143640"/>
            </p14:xfrm>
          </p:contentPart>
        </mc:Choice>
        <mc:Fallback xmlns="">
          <p:pic>
            <p:nvPicPr>
              <p:cNvPr id="88" name="Freihand 87">
                <a:extLst>
                  <a:ext uri="{FF2B5EF4-FFF2-40B4-BE49-F238E27FC236}">
                    <a16:creationId xmlns:a16="http://schemas.microsoft.com/office/drawing/2014/main" id="{D41D0439-EDC2-4C22-B509-3F2AAA2B5034}"/>
                  </a:ext>
                </a:extLst>
              </p:cNvPr>
              <p:cNvPicPr/>
              <p:nvPr/>
            </p:nvPicPr>
            <p:blipFill>
              <a:blip r:embed="rId205"/>
              <a:stretch>
                <a:fillRect/>
              </a:stretch>
            </p:blipFill>
            <p:spPr>
              <a:xfrm>
                <a:off x="8085973" y="1295832"/>
                <a:ext cx="137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89" name="Freihand 88">
                <a:extLst>
                  <a:ext uri="{FF2B5EF4-FFF2-40B4-BE49-F238E27FC236}">
                    <a16:creationId xmlns:a16="http://schemas.microsoft.com/office/drawing/2014/main" id="{55AACCD8-9ACB-489D-986A-4F778CA38032}"/>
                  </a:ext>
                </a:extLst>
              </p14:cNvPr>
              <p14:cNvContentPartPr/>
              <p14:nvPr/>
            </p14:nvContentPartPr>
            <p14:xfrm>
              <a:off x="8231773" y="1362072"/>
              <a:ext cx="109080" cy="57240"/>
            </p14:xfrm>
          </p:contentPart>
        </mc:Choice>
        <mc:Fallback xmlns="">
          <p:pic>
            <p:nvPicPr>
              <p:cNvPr id="89" name="Freihand 88">
                <a:extLst>
                  <a:ext uri="{FF2B5EF4-FFF2-40B4-BE49-F238E27FC236}">
                    <a16:creationId xmlns:a16="http://schemas.microsoft.com/office/drawing/2014/main" id="{55AACCD8-9ACB-489D-986A-4F778CA38032}"/>
                  </a:ext>
                </a:extLst>
              </p:cNvPr>
              <p:cNvPicPr/>
              <p:nvPr/>
            </p:nvPicPr>
            <p:blipFill>
              <a:blip r:embed="rId207"/>
              <a:stretch>
                <a:fillRect/>
              </a:stretch>
            </p:blipFill>
            <p:spPr>
              <a:xfrm>
                <a:off x="8227453" y="1357752"/>
                <a:ext cx="1177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90" name="Freihand 89">
                <a:extLst>
                  <a:ext uri="{FF2B5EF4-FFF2-40B4-BE49-F238E27FC236}">
                    <a16:creationId xmlns:a16="http://schemas.microsoft.com/office/drawing/2014/main" id="{CAE39411-7DD2-4320-A1F1-3BD785102316}"/>
                  </a:ext>
                </a:extLst>
              </p14:cNvPr>
              <p14:cNvContentPartPr/>
              <p14:nvPr/>
            </p14:nvContentPartPr>
            <p14:xfrm>
              <a:off x="8363533" y="1324992"/>
              <a:ext cx="70200" cy="100440"/>
            </p14:xfrm>
          </p:contentPart>
        </mc:Choice>
        <mc:Fallback xmlns="">
          <p:pic>
            <p:nvPicPr>
              <p:cNvPr id="90" name="Freihand 89">
                <a:extLst>
                  <a:ext uri="{FF2B5EF4-FFF2-40B4-BE49-F238E27FC236}">
                    <a16:creationId xmlns:a16="http://schemas.microsoft.com/office/drawing/2014/main" id="{CAE39411-7DD2-4320-A1F1-3BD785102316}"/>
                  </a:ext>
                </a:extLst>
              </p:cNvPr>
              <p:cNvPicPr/>
              <p:nvPr/>
            </p:nvPicPr>
            <p:blipFill>
              <a:blip r:embed="rId209"/>
              <a:stretch>
                <a:fillRect/>
              </a:stretch>
            </p:blipFill>
            <p:spPr>
              <a:xfrm>
                <a:off x="8359213" y="1320672"/>
                <a:ext cx="788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91" name="Freihand 90">
                <a:extLst>
                  <a:ext uri="{FF2B5EF4-FFF2-40B4-BE49-F238E27FC236}">
                    <a16:creationId xmlns:a16="http://schemas.microsoft.com/office/drawing/2014/main" id="{816923E3-B611-4255-9C61-2147159573C9}"/>
                  </a:ext>
                </a:extLst>
              </p14:cNvPr>
              <p14:cNvContentPartPr/>
              <p14:nvPr/>
            </p14:nvContentPartPr>
            <p14:xfrm>
              <a:off x="8636053" y="1206192"/>
              <a:ext cx="114480" cy="286200"/>
            </p14:xfrm>
          </p:contentPart>
        </mc:Choice>
        <mc:Fallback xmlns="">
          <p:pic>
            <p:nvPicPr>
              <p:cNvPr id="91" name="Freihand 90">
                <a:extLst>
                  <a:ext uri="{FF2B5EF4-FFF2-40B4-BE49-F238E27FC236}">
                    <a16:creationId xmlns:a16="http://schemas.microsoft.com/office/drawing/2014/main" id="{816923E3-B611-4255-9C61-2147159573C9}"/>
                  </a:ext>
                </a:extLst>
              </p:cNvPr>
              <p:cNvPicPr/>
              <p:nvPr/>
            </p:nvPicPr>
            <p:blipFill>
              <a:blip r:embed="rId211"/>
              <a:stretch>
                <a:fillRect/>
              </a:stretch>
            </p:blipFill>
            <p:spPr>
              <a:xfrm>
                <a:off x="8631733" y="1201872"/>
                <a:ext cx="12312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92" name="Freihand 91">
                <a:extLst>
                  <a:ext uri="{FF2B5EF4-FFF2-40B4-BE49-F238E27FC236}">
                    <a16:creationId xmlns:a16="http://schemas.microsoft.com/office/drawing/2014/main" id="{E3E17AC8-97D4-42AA-B0A7-B962F1A788E2}"/>
                  </a:ext>
                </a:extLst>
              </p14:cNvPr>
              <p14:cNvContentPartPr/>
              <p14:nvPr/>
            </p14:nvContentPartPr>
            <p14:xfrm>
              <a:off x="8756293" y="1273872"/>
              <a:ext cx="58320" cy="125280"/>
            </p14:xfrm>
          </p:contentPart>
        </mc:Choice>
        <mc:Fallback xmlns="">
          <p:pic>
            <p:nvPicPr>
              <p:cNvPr id="92" name="Freihand 91">
                <a:extLst>
                  <a:ext uri="{FF2B5EF4-FFF2-40B4-BE49-F238E27FC236}">
                    <a16:creationId xmlns:a16="http://schemas.microsoft.com/office/drawing/2014/main" id="{E3E17AC8-97D4-42AA-B0A7-B962F1A788E2}"/>
                  </a:ext>
                </a:extLst>
              </p:cNvPr>
              <p:cNvPicPr/>
              <p:nvPr/>
            </p:nvPicPr>
            <p:blipFill>
              <a:blip r:embed="rId213"/>
              <a:stretch>
                <a:fillRect/>
              </a:stretch>
            </p:blipFill>
            <p:spPr>
              <a:xfrm>
                <a:off x="8751973" y="1269552"/>
                <a:ext cx="66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93" name="Freihand 92">
                <a:extLst>
                  <a:ext uri="{FF2B5EF4-FFF2-40B4-BE49-F238E27FC236}">
                    <a16:creationId xmlns:a16="http://schemas.microsoft.com/office/drawing/2014/main" id="{1F6BA4D4-4065-449C-BFDD-5A03905DA028}"/>
                  </a:ext>
                </a:extLst>
              </p14:cNvPr>
              <p14:cNvContentPartPr/>
              <p14:nvPr/>
            </p14:nvContentPartPr>
            <p14:xfrm>
              <a:off x="8843053" y="1286472"/>
              <a:ext cx="60840" cy="73440"/>
            </p14:xfrm>
          </p:contentPart>
        </mc:Choice>
        <mc:Fallback xmlns="">
          <p:pic>
            <p:nvPicPr>
              <p:cNvPr id="93" name="Freihand 92">
                <a:extLst>
                  <a:ext uri="{FF2B5EF4-FFF2-40B4-BE49-F238E27FC236}">
                    <a16:creationId xmlns:a16="http://schemas.microsoft.com/office/drawing/2014/main" id="{1F6BA4D4-4065-449C-BFDD-5A03905DA028}"/>
                  </a:ext>
                </a:extLst>
              </p:cNvPr>
              <p:cNvPicPr/>
              <p:nvPr/>
            </p:nvPicPr>
            <p:blipFill>
              <a:blip r:embed="rId215"/>
              <a:stretch>
                <a:fillRect/>
              </a:stretch>
            </p:blipFill>
            <p:spPr>
              <a:xfrm>
                <a:off x="8838733" y="1282152"/>
                <a:ext cx="69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94" name="Freihand 93">
                <a:extLst>
                  <a:ext uri="{FF2B5EF4-FFF2-40B4-BE49-F238E27FC236}">
                    <a16:creationId xmlns:a16="http://schemas.microsoft.com/office/drawing/2014/main" id="{513B3B10-460D-413E-96F8-F4DBCE6261FB}"/>
                  </a:ext>
                </a:extLst>
              </p14:cNvPr>
              <p14:cNvContentPartPr/>
              <p14:nvPr/>
            </p14:nvContentPartPr>
            <p14:xfrm>
              <a:off x="8937373" y="1209072"/>
              <a:ext cx="235440" cy="116280"/>
            </p14:xfrm>
          </p:contentPart>
        </mc:Choice>
        <mc:Fallback xmlns="">
          <p:pic>
            <p:nvPicPr>
              <p:cNvPr id="94" name="Freihand 93">
                <a:extLst>
                  <a:ext uri="{FF2B5EF4-FFF2-40B4-BE49-F238E27FC236}">
                    <a16:creationId xmlns:a16="http://schemas.microsoft.com/office/drawing/2014/main" id="{513B3B10-460D-413E-96F8-F4DBCE6261FB}"/>
                  </a:ext>
                </a:extLst>
              </p:cNvPr>
              <p:cNvPicPr/>
              <p:nvPr/>
            </p:nvPicPr>
            <p:blipFill>
              <a:blip r:embed="rId217"/>
              <a:stretch>
                <a:fillRect/>
              </a:stretch>
            </p:blipFill>
            <p:spPr>
              <a:xfrm>
                <a:off x="8933053" y="1204752"/>
                <a:ext cx="244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95" name="Freihand 94">
                <a:extLst>
                  <a:ext uri="{FF2B5EF4-FFF2-40B4-BE49-F238E27FC236}">
                    <a16:creationId xmlns:a16="http://schemas.microsoft.com/office/drawing/2014/main" id="{DFEB628A-6E9C-4AC3-965B-2FCC8E2EC55C}"/>
                  </a:ext>
                </a:extLst>
              </p14:cNvPr>
              <p14:cNvContentPartPr/>
              <p14:nvPr/>
            </p14:nvContentPartPr>
            <p14:xfrm>
              <a:off x="9223213" y="1106112"/>
              <a:ext cx="192600" cy="185040"/>
            </p14:xfrm>
          </p:contentPart>
        </mc:Choice>
        <mc:Fallback xmlns="">
          <p:pic>
            <p:nvPicPr>
              <p:cNvPr id="95" name="Freihand 94">
                <a:extLst>
                  <a:ext uri="{FF2B5EF4-FFF2-40B4-BE49-F238E27FC236}">
                    <a16:creationId xmlns:a16="http://schemas.microsoft.com/office/drawing/2014/main" id="{DFEB628A-6E9C-4AC3-965B-2FCC8E2EC55C}"/>
                  </a:ext>
                </a:extLst>
              </p:cNvPr>
              <p:cNvPicPr/>
              <p:nvPr/>
            </p:nvPicPr>
            <p:blipFill>
              <a:blip r:embed="rId219"/>
              <a:stretch>
                <a:fillRect/>
              </a:stretch>
            </p:blipFill>
            <p:spPr>
              <a:xfrm>
                <a:off x="9218893" y="1101792"/>
                <a:ext cx="201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96" name="Freihand 95">
                <a:extLst>
                  <a:ext uri="{FF2B5EF4-FFF2-40B4-BE49-F238E27FC236}">
                    <a16:creationId xmlns:a16="http://schemas.microsoft.com/office/drawing/2014/main" id="{D6372B87-8B99-475E-BFA4-E82692F27B39}"/>
                  </a:ext>
                </a:extLst>
              </p14:cNvPr>
              <p14:cNvContentPartPr/>
              <p14:nvPr/>
            </p14:nvContentPartPr>
            <p14:xfrm>
              <a:off x="9444253" y="1130952"/>
              <a:ext cx="151200" cy="104760"/>
            </p14:xfrm>
          </p:contentPart>
        </mc:Choice>
        <mc:Fallback xmlns="">
          <p:pic>
            <p:nvPicPr>
              <p:cNvPr id="96" name="Freihand 95">
                <a:extLst>
                  <a:ext uri="{FF2B5EF4-FFF2-40B4-BE49-F238E27FC236}">
                    <a16:creationId xmlns:a16="http://schemas.microsoft.com/office/drawing/2014/main" id="{D6372B87-8B99-475E-BFA4-E82692F27B39}"/>
                  </a:ext>
                </a:extLst>
              </p:cNvPr>
              <p:cNvPicPr/>
              <p:nvPr/>
            </p:nvPicPr>
            <p:blipFill>
              <a:blip r:embed="rId221"/>
              <a:stretch>
                <a:fillRect/>
              </a:stretch>
            </p:blipFill>
            <p:spPr>
              <a:xfrm>
                <a:off x="9439933" y="1126632"/>
                <a:ext cx="159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97" name="Freihand 96">
                <a:extLst>
                  <a:ext uri="{FF2B5EF4-FFF2-40B4-BE49-F238E27FC236}">
                    <a16:creationId xmlns:a16="http://schemas.microsoft.com/office/drawing/2014/main" id="{C40500DF-5071-4BA2-863D-806BF709DD2B}"/>
                  </a:ext>
                </a:extLst>
              </p14:cNvPr>
              <p14:cNvContentPartPr/>
              <p14:nvPr/>
            </p14:nvContentPartPr>
            <p14:xfrm>
              <a:off x="9604813" y="1162632"/>
              <a:ext cx="97920" cy="79920"/>
            </p14:xfrm>
          </p:contentPart>
        </mc:Choice>
        <mc:Fallback xmlns="">
          <p:pic>
            <p:nvPicPr>
              <p:cNvPr id="97" name="Freihand 96">
                <a:extLst>
                  <a:ext uri="{FF2B5EF4-FFF2-40B4-BE49-F238E27FC236}">
                    <a16:creationId xmlns:a16="http://schemas.microsoft.com/office/drawing/2014/main" id="{C40500DF-5071-4BA2-863D-806BF709DD2B}"/>
                  </a:ext>
                </a:extLst>
              </p:cNvPr>
              <p:cNvPicPr/>
              <p:nvPr/>
            </p:nvPicPr>
            <p:blipFill>
              <a:blip r:embed="rId223"/>
              <a:stretch>
                <a:fillRect/>
              </a:stretch>
            </p:blipFill>
            <p:spPr>
              <a:xfrm>
                <a:off x="9600493" y="1158312"/>
                <a:ext cx="1065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98" name="Freihand 97">
                <a:extLst>
                  <a:ext uri="{FF2B5EF4-FFF2-40B4-BE49-F238E27FC236}">
                    <a16:creationId xmlns:a16="http://schemas.microsoft.com/office/drawing/2014/main" id="{EF1227E2-1307-4BFE-BF9B-7230AC66BC76}"/>
                  </a:ext>
                </a:extLst>
              </p14:cNvPr>
              <p14:cNvContentPartPr/>
              <p14:nvPr/>
            </p14:nvContentPartPr>
            <p14:xfrm>
              <a:off x="9703813" y="1147512"/>
              <a:ext cx="131760" cy="94320"/>
            </p14:xfrm>
          </p:contentPart>
        </mc:Choice>
        <mc:Fallback xmlns="">
          <p:pic>
            <p:nvPicPr>
              <p:cNvPr id="98" name="Freihand 97">
                <a:extLst>
                  <a:ext uri="{FF2B5EF4-FFF2-40B4-BE49-F238E27FC236}">
                    <a16:creationId xmlns:a16="http://schemas.microsoft.com/office/drawing/2014/main" id="{EF1227E2-1307-4BFE-BF9B-7230AC66BC76}"/>
                  </a:ext>
                </a:extLst>
              </p:cNvPr>
              <p:cNvPicPr/>
              <p:nvPr/>
            </p:nvPicPr>
            <p:blipFill>
              <a:blip r:embed="rId225"/>
              <a:stretch>
                <a:fillRect/>
              </a:stretch>
            </p:blipFill>
            <p:spPr>
              <a:xfrm>
                <a:off x="9699493" y="1143192"/>
                <a:ext cx="1404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99" name="Freihand 98">
                <a:extLst>
                  <a:ext uri="{FF2B5EF4-FFF2-40B4-BE49-F238E27FC236}">
                    <a16:creationId xmlns:a16="http://schemas.microsoft.com/office/drawing/2014/main" id="{06CFCB56-08E2-4360-A0AB-531FE31C6A3B}"/>
                  </a:ext>
                </a:extLst>
              </p14:cNvPr>
              <p14:cNvContentPartPr/>
              <p14:nvPr/>
            </p14:nvContentPartPr>
            <p14:xfrm>
              <a:off x="9842053" y="1078392"/>
              <a:ext cx="11880" cy="18000"/>
            </p14:xfrm>
          </p:contentPart>
        </mc:Choice>
        <mc:Fallback xmlns="">
          <p:pic>
            <p:nvPicPr>
              <p:cNvPr id="99" name="Freihand 98">
                <a:extLst>
                  <a:ext uri="{FF2B5EF4-FFF2-40B4-BE49-F238E27FC236}">
                    <a16:creationId xmlns:a16="http://schemas.microsoft.com/office/drawing/2014/main" id="{06CFCB56-08E2-4360-A0AB-531FE31C6A3B}"/>
                  </a:ext>
                </a:extLst>
              </p:cNvPr>
              <p:cNvPicPr/>
              <p:nvPr/>
            </p:nvPicPr>
            <p:blipFill>
              <a:blip r:embed="rId227"/>
              <a:stretch>
                <a:fillRect/>
              </a:stretch>
            </p:blipFill>
            <p:spPr>
              <a:xfrm>
                <a:off x="9837733" y="1074072"/>
                <a:ext cx="205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00" name="Freihand 99">
                <a:extLst>
                  <a:ext uri="{FF2B5EF4-FFF2-40B4-BE49-F238E27FC236}">
                    <a16:creationId xmlns:a16="http://schemas.microsoft.com/office/drawing/2014/main" id="{ECD9723C-12AE-4507-BCF1-2BC197A7BB05}"/>
                  </a:ext>
                </a:extLst>
              </p14:cNvPr>
              <p14:cNvContentPartPr/>
              <p14:nvPr/>
            </p14:nvContentPartPr>
            <p14:xfrm>
              <a:off x="9883453" y="1131672"/>
              <a:ext cx="16200" cy="94320"/>
            </p14:xfrm>
          </p:contentPart>
        </mc:Choice>
        <mc:Fallback xmlns="">
          <p:pic>
            <p:nvPicPr>
              <p:cNvPr id="100" name="Freihand 99">
                <a:extLst>
                  <a:ext uri="{FF2B5EF4-FFF2-40B4-BE49-F238E27FC236}">
                    <a16:creationId xmlns:a16="http://schemas.microsoft.com/office/drawing/2014/main" id="{ECD9723C-12AE-4507-BCF1-2BC197A7BB05}"/>
                  </a:ext>
                </a:extLst>
              </p:cNvPr>
              <p:cNvPicPr/>
              <p:nvPr/>
            </p:nvPicPr>
            <p:blipFill>
              <a:blip r:embed="rId229"/>
              <a:stretch>
                <a:fillRect/>
              </a:stretch>
            </p:blipFill>
            <p:spPr>
              <a:xfrm>
                <a:off x="9879133" y="1127352"/>
                <a:ext cx="24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01" name="Freihand 100">
                <a:extLst>
                  <a:ext uri="{FF2B5EF4-FFF2-40B4-BE49-F238E27FC236}">
                    <a16:creationId xmlns:a16="http://schemas.microsoft.com/office/drawing/2014/main" id="{86365FBF-0071-4DDB-8A47-3F40AD26E424}"/>
                  </a:ext>
                </a:extLst>
              </p14:cNvPr>
              <p14:cNvContentPartPr/>
              <p14:nvPr/>
            </p14:nvContentPartPr>
            <p14:xfrm>
              <a:off x="9946453" y="1083792"/>
              <a:ext cx="279360" cy="128520"/>
            </p14:xfrm>
          </p:contentPart>
        </mc:Choice>
        <mc:Fallback xmlns="">
          <p:pic>
            <p:nvPicPr>
              <p:cNvPr id="101" name="Freihand 100">
                <a:extLst>
                  <a:ext uri="{FF2B5EF4-FFF2-40B4-BE49-F238E27FC236}">
                    <a16:creationId xmlns:a16="http://schemas.microsoft.com/office/drawing/2014/main" id="{86365FBF-0071-4DDB-8A47-3F40AD26E424}"/>
                  </a:ext>
                </a:extLst>
              </p:cNvPr>
              <p:cNvPicPr/>
              <p:nvPr/>
            </p:nvPicPr>
            <p:blipFill>
              <a:blip r:embed="rId231"/>
              <a:stretch>
                <a:fillRect/>
              </a:stretch>
            </p:blipFill>
            <p:spPr>
              <a:xfrm>
                <a:off x="9942133" y="1079472"/>
                <a:ext cx="288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02" name="Freihand 101">
                <a:extLst>
                  <a:ext uri="{FF2B5EF4-FFF2-40B4-BE49-F238E27FC236}">
                    <a16:creationId xmlns:a16="http://schemas.microsoft.com/office/drawing/2014/main" id="{5CC33E0A-DF35-4981-B794-404DE21DE3CC}"/>
                  </a:ext>
                </a:extLst>
              </p14:cNvPr>
              <p14:cNvContentPartPr/>
              <p14:nvPr/>
            </p14:nvContentPartPr>
            <p14:xfrm>
              <a:off x="10214293" y="1062552"/>
              <a:ext cx="182520" cy="77040"/>
            </p14:xfrm>
          </p:contentPart>
        </mc:Choice>
        <mc:Fallback xmlns="">
          <p:pic>
            <p:nvPicPr>
              <p:cNvPr id="102" name="Freihand 101">
                <a:extLst>
                  <a:ext uri="{FF2B5EF4-FFF2-40B4-BE49-F238E27FC236}">
                    <a16:creationId xmlns:a16="http://schemas.microsoft.com/office/drawing/2014/main" id="{5CC33E0A-DF35-4981-B794-404DE21DE3CC}"/>
                  </a:ext>
                </a:extLst>
              </p:cNvPr>
              <p:cNvPicPr/>
              <p:nvPr/>
            </p:nvPicPr>
            <p:blipFill>
              <a:blip r:embed="rId233"/>
              <a:stretch>
                <a:fillRect/>
              </a:stretch>
            </p:blipFill>
            <p:spPr>
              <a:xfrm>
                <a:off x="10209973" y="1058232"/>
                <a:ext cx="1911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05" name="Freihand 104">
                <a:extLst>
                  <a:ext uri="{FF2B5EF4-FFF2-40B4-BE49-F238E27FC236}">
                    <a16:creationId xmlns:a16="http://schemas.microsoft.com/office/drawing/2014/main" id="{713C465E-CAD3-4536-849D-5A112A86DFB8}"/>
                  </a:ext>
                </a:extLst>
              </p14:cNvPr>
              <p14:cNvContentPartPr/>
              <p14:nvPr/>
            </p14:nvContentPartPr>
            <p14:xfrm>
              <a:off x="10352173" y="1031592"/>
              <a:ext cx="109440" cy="109440"/>
            </p14:xfrm>
          </p:contentPart>
        </mc:Choice>
        <mc:Fallback xmlns="">
          <p:pic>
            <p:nvPicPr>
              <p:cNvPr id="105" name="Freihand 104">
                <a:extLst>
                  <a:ext uri="{FF2B5EF4-FFF2-40B4-BE49-F238E27FC236}">
                    <a16:creationId xmlns:a16="http://schemas.microsoft.com/office/drawing/2014/main" id="{713C465E-CAD3-4536-849D-5A112A86DFB8}"/>
                  </a:ext>
                </a:extLst>
              </p:cNvPr>
              <p:cNvPicPr/>
              <p:nvPr/>
            </p:nvPicPr>
            <p:blipFill>
              <a:blip r:embed="rId235"/>
              <a:stretch>
                <a:fillRect/>
              </a:stretch>
            </p:blipFill>
            <p:spPr>
              <a:xfrm>
                <a:off x="10347853" y="1027272"/>
                <a:ext cx="1180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07" name="Freihand 106">
                <a:extLst>
                  <a:ext uri="{FF2B5EF4-FFF2-40B4-BE49-F238E27FC236}">
                    <a16:creationId xmlns:a16="http://schemas.microsoft.com/office/drawing/2014/main" id="{B4EA3100-BAFC-4B8A-8242-B51E70ECF7AE}"/>
                  </a:ext>
                </a:extLst>
              </p14:cNvPr>
              <p14:cNvContentPartPr/>
              <p14:nvPr/>
            </p14:nvContentPartPr>
            <p14:xfrm>
              <a:off x="7767013" y="1645752"/>
              <a:ext cx="202680" cy="127440"/>
            </p14:xfrm>
          </p:contentPart>
        </mc:Choice>
        <mc:Fallback xmlns="">
          <p:pic>
            <p:nvPicPr>
              <p:cNvPr id="107" name="Freihand 106">
                <a:extLst>
                  <a:ext uri="{FF2B5EF4-FFF2-40B4-BE49-F238E27FC236}">
                    <a16:creationId xmlns:a16="http://schemas.microsoft.com/office/drawing/2014/main" id="{B4EA3100-BAFC-4B8A-8242-B51E70ECF7AE}"/>
                  </a:ext>
                </a:extLst>
              </p:cNvPr>
              <p:cNvPicPr/>
              <p:nvPr/>
            </p:nvPicPr>
            <p:blipFill>
              <a:blip r:embed="rId237"/>
              <a:stretch>
                <a:fillRect/>
              </a:stretch>
            </p:blipFill>
            <p:spPr>
              <a:xfrm>
                <a:off x="7762693" y="1641432"/>
                <a:ext cx="211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08" name="Freihand 107">
                <a:extLst>
                  <a:ext uri="{FF2B5EF4-FFF2-40B4-BE49-F238E27FC236}">
                    <a16:creationId xmlns:a16="http://schemas.microsoft.com/office/drawing/2014/main" id="{958146E2-233C-47DA-BEFE-F242DACEE793}"/>
                  </a:ext>
                </a:extLst>
              </p14:cNvPr>
              <p14:cNvContentPartPr/>
              <p14:nvPr/>
            </p14:nvContentPartPr>
            <p14:xfrm>
              <a:off x="7981573" y="1661232"/>
              <a:ext cx="81720" cy="107280"/>
            </p14:xfrm>
          </p:contentPart>
        </mc:Choice>
        <mc:Fallback xmlns="">
          <p:pic>
            <p:nvPicPr>
              <p:cNvPr id="108" name="Freihand 107">
                <a:extLst>
                  <a:ext uri="{FF2B5EF4-FFF2-40B4-BE49-F238E27FC236}">
                    <a16:creationId xmlns:a16="http://schemas.microsoft.com/office/drawing/2014/main" id="{958146E2-233C-47DA-BEFE-F242DACEE793}"/>
                  </a:ext>
                </a:extLst>
              </p:cNvPr>
              <p:cNvPicPr/>
              <p:nvPr/>
            </p:nvPicPr>
            <p:blipFill>
              <a:blip r:embed="rId239"/>
              <a:stretch>
                <a:fillRect/>
              </a:stretch>
            </p:blipFill>
            <p:spPr>
              <a:xfrm>
                <a:off x="7977253" y="1656912"/>
                <a:ext cx="903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09" name="Freihand 108">
                <a:extLst>
                  <a:ext uri="{FF2B5EF4-FFF2-40B4-BE49-F238E27FC236}">
                    <a16:creationId xmlns:a16="http://schemas.microsoft.com/office/drawing/2014/main" id="{CD139911-3D59-498E-8EE3-E0107AF93AF2}"/>
                  </a:ext>
                </a:extLst>
              </p14:cNvPr>
              <p14:cNvContentPartPr/>
              <p14:nvPr/>
            </p14:nvContentPartPr>
            <p14:xfrm>
              <a:off x="8069053" y="1567632"/>
              <a:ext cx="159120" cy="156600"/>
            </p14:xfrm>
          </p:contentPart>
        </mc:Choice>
        <mc:Fallback xmlns="">
          <p:pic>
            <p:nvPicPr>
              <p:cNvPr id="109" name="Freihand 108">
                <a:extLst>
                  <a:ext uri="{FF2B5EF4-FFF2-40B4-BE49-F238E27FC236}">
                    <a16:creationId xmlns:a16="http://schemas.microsoft.com/office/drawing/2014/main" id="{CD139911-3D59-498E-8EE3-E0107AF93AF2}"/>
                  </a:ext>
                </a:extLst>
              </p:cNvPr>
              <p:cNvPicPr/>
              <p:nvPr/>
            </p:nvPicPr>
            <p:blipFill>
              <a:blip r:embed="rId241"/>
              <a:stretch>
                <a:fillRect/>
              </a:stretch>
            </p:blipFill>
            <p:spPr>
              <a:xfrm>
                <a:off x="8064733" y="1563312"/>
                <a:ext cx="167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10" name="Freihand 109">
                <a:extLst>
                  <a:ext uri="{FF2B5EF4-FFF2-40B4-BE49-F238E27FC236}">
                    <a16:creationId xmlns:a16="http://schemas.microsoft.com/office/drawing/2014/main" id="{8ABB331A-6B25-4808-9C41-B860A026652C}"/>
                  </a:ext>
                </a:extLst>
              </p14:cNvPr>
              <p14:cNvContentPartPr/>
              <p14:nvPr/>
            </p14:nvContentPartPr>
            <p14:xfrm>
              <a:off x="8417893" y="1552152"/>
              <a:ext cx="267480" cy="145440"/>
            </p14:xfrm>
          </p:contentPart>
        </mc:Choice>
        <mc:Fallback xmlns="">
          <p:pic>
            <p:nvPicPr>
              <p:cNvPr id="110" name="Freihand 109">
                <a:extLst>
                  <a:ext uri="{FF2B5EF4-FFF2-40B4-BE49-F238E27FC236}">
                    <a16:creationId xmlns:a16="http://schemas.microsoft.com/office/drawing/2014/main" id="{8ABB331A-6B25-4808-9C41-B860A026652C}"/>
                  </a:ext>
                </a:extLst>
              </p:cNvPr>
              <p:cNvPicPr/>
              <p:nvPr/>
            </p:nvPicPr>
            <p:blipFill>
              <a:blip r:embed="rId243"/>
              <a:stretch>
                <a:fillRect/>
              </a:stretch>
            </p:blipFill>
            <p:spPr>
              <a:xfrm>
                <a:off x="8413573" y="1547832"/>
                <a:ext cx="276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11" name="Freihand 110">
                <a:extLst>
                  <a:ext uri="{FF2B5EF4-FFF2-40B4-BE49-F238E27FC236}">
                    <a16:creationId xmlns:a16="http://schemas.microsoft.com/office/drawing/2014/main" id="{63CDB6DD-694C-401D-ACAD-C51845101C52}"/>
                  </a:ext>
                </a:extLst>
              </p14:cNvPr>
              <p14:cNvContentPartPr/>
              <p14:nvPr/>
            </p14:nvContentPartPr>
            <p14:xfrm>
              <a:off x="8560813" y="1521192"/>
              <a:ext cx="27360" cy="9000"/>
            </p14:xfrm>
          </p:contentPart>
        </mc:Choice>
        <mc:Fallback xmlns="">
          <p:pic>
            <p:nvPicPr>
              <p:cNvPr id="111" name="Freihand 110">
                <a:extLst>
                  <a:ext uri="{FF2B5EF4-FFF2-40B4-BE49-F238E27FC236}">
                    <a16:creationId xmlns:a16="http://schemas.microsoft.com/office/drawing/2014/main" id="{63CDB6DD-694C-401D-ACAD-C51845101C52}"/>
                  </a:ext>
                </a:extLst>
              </p:cNvPr>
              <p:cNvPicPr/>
              <p:nvPr/>
            </p:nvPicPr>
            <p:blipFill>
              <a:blip r:embed="rId245"/>
              <a:stretch>
                <a:fillRect/>
              </a:stretch>
            </p:blipFill>
            <p:spPr>
              <a:xfrm>
                <a:off x="8556493" y="1516872"/>
                <a:ext cx="360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12" name="Freihand 111">
                <a:extLst>
                  <a:ext uri="{FF2B5EF4-FFF2-40B4-BE49-F238E27FC236}">
                    <a16:creationId xmlns:a16="http://schemas.microsoft.com/office/drawing/2014/main" id="{FE055340-F87F-425E-8CFB-63856C91522C}"/>
                  </a:ext>
                </a:extLst>
              </p14:cNvPr>
              <p14:cNvContentPartPr/>
              <p14:nvPr/>
            </p14:nvContentPartPr>
            <p14:xfrm>
              <a:off x="8705533" y="1479072"/>
              <a:ext cx="193680" cy="111240"/>
            </p14:xfrm>
          </p:contentPart>
        </mc:Choice>
        <mc:Fallback xmlns="">
          <p:pic>
            <p:nvPicPr>
              <p:cNvPr id="112" name="Freihand 111">
                <a:extLst>
                  <a:ext uri="{FF2B5EF4-FFF2-40B4-BE49-F238E27FC236}">
                    <a16:creationId xmlns:a16="http://schemas.microsoft.com/office/drawing/2014/main" id="{FE055340-F87F-425E-8CFB-63856C91522C}"/>
                  </a:ext>
                </a:extLst>
              </p:cNvPr>
              <p:cNvPicPr/>
              <p:nvPr/>
            </p:nvPicPr>
            <p:blipFill>
              <a:blip r:embed="rId247"/>
              <a:stretch>
                <a:fillRect/>
              </a:stretch>
            </p:blipFill>
            <p:spPr>
              <a:xfrm>
                <a:off x="8701213" y="1474752"/>
                <a:ext cx="2023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3" name="Freihand 112">
                <a:extLst>
                  <a:ext uri="{FF2B5EF4-FFF2-40B4-BE49-F238E27FC236}">
                    <a16:creationId xmlns:a16="http://schemas.microsoft.com/office/drawing/2014/main" id="{34C737A8-41F9-4A3D-912B-F8F26EF44F9F}"/>
                  </a:ext>
                </a:extLst>
              </p14:cNvPr>
              <p14:cNvContentPartPr/>
              <p14:nvPr/>
            </p14:nvContentPartPr>
            <p14:xfrm>
              <a:off x="8884093" y="1474392"/>
              <a:ext cx="10080" cy="30240"/>
            </p14:xfrm>
          </p:contentPart>
        </mc:Choice>
        <mc:Fallback xmlns="">
          <p:pic>
            <p:nvPicPr>
              <p:cNvPr id="113" name="Freihand 112">
                <a:extLst>
                  <a:ext uri="{FF2B5EF4-FFF2-40B4-BE49-F238E27FC236}">
                    <a16:creationId xmlns:a16="http://schemas.microsoft.com/office/drawing/2014/main" id="{34C737A8-41F9-4A3D-912B-F8F26EF44F9F}"/>
                  </a:ext>
                </a:extLst>
              </p:cNvPr>
              <p:cNvPicPr/>
              <p:nvPr/>
            </p:nvPicPr>
            <p:blipFill>
              <a:blip r:embed="rId249"/>
              <a:stretch>
                <a:fillRect/>
              </a:stretch>
            </p:blipFill>
            <p:spPr>
              <a:xfrm>
                <a:off x="8879773" y="1470072"/>
                <a:ext cx="187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4" name="Freihand 113">
                <a:extLst>
                  <a:ext uri="{FF2B5EF4-FFF2-40B4-BE49-F238E27FC236}">
                    <a16:creationId xmlns:a16="http://schemas.microsoft.com/office/drawing/2014/main" id="{8F1BA6B8-F64E-4212-87A2-11B33AD9C491}"/>
                  </a:ext>
                </a:extLst>
              </p14:cNvPr>
              <p14:cNvContentPartPr/>
              <p14:nvPr/>
            </p14:nvContentPartPr>
            <p14:xfrm>
              <a:off x="8947093" y="1480872"/>
              <a:ext cx="187560" cy="195120"/>
            </p14:xfrm>
          </p:contentPart>
        </mc:Choice>
        <mc:Fallback xmlns="">
          <p:pic>
            <p:nvPicPr>
              <p:cNvPr id="114" name="Freihand 113">
                <a:extLst>
                  <a:ext uri="{FF2B5EF4-FFF2-40B4-BE49-F238E27FC236}">
                    <a16:creationId xmlns:a16="http://schemas.microsoft.com/office/drawing/2014/main" id="{8F1BA6B8-F64E-4212-87A2-11B33AD9C491}"/>
                  </a:ext>
                </a:extLst>
              </p:cNvPr>
              <p:cNvPicPr/>
              <p:nvPr/>
            </p:nvPicPr>
            <p:blipFill>
              <a:blip r:embed="rId251"/>
              <a:stretch>
                <a:fillRect/>
              </a:stretch>
            </p:blipFill>
            <p:spPr>
              <a:xfrm>
                <a:off x="8942773" y="1476552"/>
                <a:ext cx="1962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5" name="Freihand 114">
                <a:extLst>
                  <a:ext uri="{FF2B5EF4-FFF2-40B4-BE49-F238E27FC236}">
                    <a16:creationId xmlns:a16="http://schemas.microsoft.com/office/drawing/2014/main" id="{CCEF43D7-CCB2-414F-9552-A8A3FE9FE921}"/>
                  </a:ext>
                </a:extLst>
              </p14:cNvPr>
              <p14:cNvContentPartPr/>
              <p14:nvPr/>
            </p14:nvContentPartPr>
            <p14:xfrm>
              <a:off x="9346333" y="1395192"/>
              <a:ext cx="253800" cy="106200"/>
            </p14:xfrm>
          </p:contentPart>
        </mc:Choice>
        <mc:Fallback xmlns="">
          <p:pic>
            <p:nvPicPr>
              <p:cNvPr id="115" name="Freihand 114">
                <a:extLst>
                  <a:ext uri="{FF2B5EF4-FFF2-40B4-BE49-F238E27FC236}">
                    <a16:creationId xmlns:a16="http://schemas.microsoft.com/office/drawing/2014/main" id="{CCEF43D7-CCB2-414F-9552-A8A3FE9FE921}"/>
                  </a:ext>
                </a:extLst>
              </p:cNvPr>
              <p:cNvPicPr/>
              <p:nvPr/>
            </p:nvPicPr>
            <p:blipFill>
              <a:blip r:embed="rId253"/>
              <a:stretch>
                <a:fillRect/>
              </a:stretch>
            </p:blipFill>
            <p:spPr>
              <a:xfrm>
                <a:off x="9342013" y="1390872"/>
                <a:ext cx="262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6" name="Freihand 115">
                <a:extLst>
                  <a:ext uri="{FF2B5EF4-FFF2-40B4-BE49-F238E27FC236}">
                    <a16:creationId xmlns:a16="http://schemas.microsoft.com/office/drawing/2014/main" id="{19211B72-0816-453E-B95C-7CFA927179E1}"/>
                  </a:ext>
                </a:extLst>
              </p14:cNvPr>
              <p14:cNvContentPartPr/>
              <p14:nvPr/>
            </p14:nvContentPartPr>
            <p14:xfrm>
              <a:off x="9744133" y="1331832"/>
              <a:ext cx="189720" cy="134640"/>
            </p14:xfrm>
          </p:contentPart>
        </mc:Choice>
        <mc:Fallback xmlns="">
          <p:pic>
            <p:nvPicPr>
              <p:cNvPr id="116" name="Freihand 115">
                <a:extLst>
                  <a:ext uri="{FF2B5EF4-FFF2-40B4-BE49-F238E27FC236}">
                    <a16:creationId xmlns:a16="http://schemas.microsoft.com/office/drawing/2014/main" id="{19211B72-0816-453E-B95C-7CFA927179E1}"/>
                  </a:ext>
                </a:extLst>
              </p:cNvPr>
              <p:cNvPicPr/>
              <p:nvPr/>
            </p:nvPicPr>
            <p:blipFill>
              <a:blip r:embed="rId255"/>
              <a:stretch>
                <a:fillRect/>
              </a:stretch>
            </p:blipFill>
            <p:spPr>
              <a:xfrm>
                <a:off x="9739813" y="1327512"/>
                <a:ext cx="198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7" name="Freihand 116">
                <a:extLst>
                  <a:ext uri="{FF2B5EF4-FFF2-40B4-BE49-F238E27FC236}">
                    <a16:creationId xmlns:a16="http://schemas.microsoft.com/office/drawing/2014/main" id="{209D5E83-AD36-4A6D-8528-F177B5B51E5E}"/>
                  </a:ext>
                </a:extLst>
              </p14:cNvPr>
              <p14:cNvContentPartPr/>
              <p14:nvPr/>
            </p14:nvContentPartPr>
            <p14:xfrm>
              <a:off x="9979213" y="1318512"/>
              <a:ext cx="148320" cy="104760"/>
            </p14:xfrm>
          </p:contentPart>
        </mc:Choice>
        <mc:Fallback xmlns="">
          <p:pic>
            <p:nvPicPr>
              <p:cNvPr id="117" name="Freihand 116">
                <a:extLst>
                  <a:ext uri="{FF2B5EF4-FFF2-40B4-BE49-F238E27FC236}">
                    <a16:creationId xmlns:a16="http://schemas.microsoft.com/office/drawing/2014/main" id="{209D5E83-AD36-4A6D-8528-F177B5B51E5E}"/>
                  </a:ext>
                </a:extLst>
              </p:cNvPr>
              <p:cNvPicPr/>
              <p:nvPr/>
            </p:nvPicPr>
            <p:blipFill>
              <a:blip r:embed="rId257"/>
              <a:stretch>
                <a:fillRect/>
              </a:stretch>
            </p:blipFill>
            <p:spPr>
              <a:xfrm>
                <a:off x="9974893" y="1314192"/>
                <a:ext cx="156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18" name="Freihand 117">
                <a:extLst>
                  <a:ext uri="{FF2B5EF4-FFF2-40B4-BE49-F238E27FC236}">
                    <a16:creationId xmlns:a16="http://schemas.microsoft.com/office/drawing/2014/main" id="{2C4B8A93-8DA5-4705-AE6F-0EB934F41D5C}"/>
                  </a:ext>
                </a:extLst>
              </p14:cNvPr>
              <p14:cNvContentPartPr/>
              <p14:nvPr/>
            </p14:nvContentPartPr>
            <p14:xfrm>
              <a:off x="10162813" y="1315632"/>
              <a:ext cx="61560" cy="69120"/>
            </p14:xfrm>
          </p:contentPart>
        </mc:Choice>
        <mc:Fallback xmlns="">
          <p:pic>
            <p:nvPicPr>
              <p:cNvPr id="118" name="Freihand 117">
                <a:extLst>
                  <a:ext uri="{FF2B5EF4-FFF2-40B4-BE49-F238E27FC236}">
                    <a16:creationId xmlns:a16="http://schemas.microsoft.com/office/drawing/2014/main" id="{2C4B8A93-8DA5-4705-AE6F-0EB934F41D5C}"/>
                  </a:ext>
                </a:extLst>
              </p:cNvPr>
              <p:cNvPicPr/>
              <p:nvPr/>
            </p:nvPicPr>
            <p:blipFill>
              <a:blip r:embed="rId259"/>
              <a:stretch>
                <a:fillRect/>
              </a:stretch>
            </p:blipFill>
            <p:spPr>
              <a:xfrm>
                <a:off x="10158493" y="1311312"/>
                <a:ext cx="70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19" name="Freihand 118">
                <a:extLst>
                  <a:ext uri="{FF2B5EF4-FFF2-40B4-BE49-F238E27FC236}">
                    <a16:creationId xmlns:a16="http://schemas.microsoft.com/office/drawing/2014/main" id="{7FF3C016-18A1-4990-80CA-E1AC3F1A0E20}"/>
                  </a:ext>
                </a:extLst>
              </p14:cNvPr>
              <p14:cNvContentPartPr/>
              <p14:nvPr/>
            </p14:nvContentPartPr>
            <p14:xfrm>
              <a:off x="10253173" y="1293672"/>
              <a:ext cx="61920" cy="60120"/>
            </p14:xfrm>
          </p:contentPart>
        </mc:Choice>
        <mc:Fallback xmlns="">
          <p:pic>
            <p:nvPicPr>
              <p:cNvPr id="119" name="Freihand 118">
                <a:extLst>
                  <a:ext uri="{FF2B5EF4-FFF2-40B4-BE49-F238E27FC236}">
                    <a16:creationId xmlns:a16="http://schemas.microsoft.com/office/drawing/2014/main" id="{7FF3C016-18A1-4990-80CA-E1AC3F1A0E20}"/>
                  </a:ext>
                </a:extLst>
              </p:cNvPr>
              <p:cNvPicPr/>
              <p:nvPr/>
            </p:nvPicPr>
            <p:blipFill>
              <a:blip r:embed="rId261"/>
              <a:stretch>
                <a:fillRect/>
              </a:stretch>
            </p:blipFill>
            <p:spPr>
              <a:xfrm>
                <a:off x="10248853" y="1289352"/>
                <a:ext cx="705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0" name="Freihand 119">
                <a:extLst>
                  <a:ext uri="{FF2B5EF4-FFF2-40B4-BE49-F238E27FC236}">
                    <a16:creationId xmlns:a16="http://schemas.microsoft.com/office/drawing/2014/main" id="{691A2C18-5564-4938-B25D-EFAA80673920}"/>
                  </a:ext>
                </a:extLst>
              </p14:cNvPr>
              <p14:cNvContentPartPr/>
              <p14:nvPr/>
            </p14:nvContentPartPr>
            <p14:xfrm>
              <a:off x="10233373" y="1295112"/>
              <a:ext cx="118080" cy="80640"/>
            </p14:xfrm>
          </p:contentPart>
        </mc:Choice>
        <mc:Fallback xmlns="">
          <p:pic>
            <p:nvPicPr>
              <p:cNvPr id="120" name="Freihand 119">
                <a:extLst>
                  <a:ext uri="{FF2B5EF4-FFF2-40B4-BE49-F238E27FC236}">
                    <a16:creationId xmlns:a16="http://schemas.microsoft.com/office/drawing/2014/main" id="{691A2C18-5564-4938-B25D-EFAA80673920}"/>
                  </a:ext>
                </a:extLst>
              </p:cNvPr>
              <p:cNvPicPr/>
              <p:nvPr/>
            </p:nvPicPr>
            <p:blipFill>
              <a:blip r:embed="rId263"/>
              <a:stretch>
                <a:fillRect/>
              </a:stretch>
            </p:blipFill>
            <p:spPr>
              <a:xfrm>
                <a:off x="10229053" y="1290792"/>
                <a:ext cx="126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21" name="Freihand 120">
                <a:extLst>
                  <a:ext uri="{FF2B5EF4-FFF2-40B4-BE49-F238E27FC236}">
                    <a16:creationId xmlns:a16="http://schemas.microsoft.com/office/drawing/2014/main" id="{ED26CDF7-DB8E-4CA7-A0E8-F25F671924AE}"/>
                  </a:ext>
                </a:extLst>
              </p14:cNvPr>
              <p14:cNvContentPartPr/>
              <p14:nvPr/>
            </p14:nvContentPartPr>
            <p14:xfrm>
              <a:off x="10321933" y="1204392"/>
              <a:ext cx="82440" cy="129600"/>
            </p14:xfrm>
          </p:contentPart>
        </mc:Choice>
        <mc:Fallback xmlns="">
          <p:pic>
            <p:nvPicPr>
              <p:cNvPr id="121" name="Freihand 120">
                <a:extLst>
                  <a:ext uri="{FF2B5EF4-FFF2-40B4-BE49-F238E27FC236}">
                    <a16:creationId xmlns:a16="http://schemas.microsoft.com/office/drawing/2014/main" id="{ED26CDF7-DB8E-4CA7-A0E8-F25F671924AE}"/>
                  </a:ext>
                </a:extLst>
              </p:cNvPr>
              <p:cNvPicPr/>
              <p:nvPr/>
            </p:nvPicPr>
            <p:blipFill>
              <a:blip r:embed="rId265"/>
              <a:stretch>
                <a:fillRect/>
              </a:stretch>
            </p:blipFill>
            <p:spPr>
              <a:xfrm>
                <a:off x="10317613" y="1200072"/>
                <a:ext cx="910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2" name="Freihand 121">
                <a:extLst>
                  <a:ext uri="{FF2B5EF4-FFF2-40B4-BE49-F238E27FC236}">
                    <a16:creationId xmlns:a16="http://schemas.microsoft.com/office/drawing/2014/main" id="{C347E773-F63A-4C0F-B29E-CCE3AF93D40D}"/>
                  </a:ext>
                </a:extLst>
              </p14:cNvPr>
              <p14:cNvContentPartPr/>
              <p14:nvPr/>
            </p14:nvContentPartPr>
            <p14:xfrm>
              <a:off x="10441813" y="1219152"/>
              <a:ext cx="101520" cy="120960"/>
            </p14:xfrm>
          </p:contentPart>
        </mc:Choice>
        <mc:Fallback xmlns="">
          <p:pic>
            <p:nvPicPr>
              <p:cNvPr id="122" name="Freihand 121">
                <a:extLst>
                  <a:ext uri="{FF2B5EF4-FFF2-40B4-BE49-F238E27FC236}">
                    <a16:creationId xmlns:a16="http://schemas.microsoft.com/office/drawing/2014/main" id="{C347E773-F63A-4C0F-B29E-CCE3AF93D40D}"/>
                  </a:ext>
                </a:extLst>
              </p:cNvPr>
              <p:cNvPicPr/>
              <p:nvPr/>
            </p:nvPicPr>
            <p:blipFill>
              <a:blip r:embed="rId267"/>
              <a:stretch>
                <a:fillRect/>
              </a:stretch>
            </p:blipFill>
            <p:spPr>
              <a:xfrm>
                <a:off x="10437493" y="1214832"/>
                <a:ext cx="110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24" name="Freihand 123">
                <a:extLst>
                  <a:ext uri="{FF2B5EF4-FFF2-40B4-BE49-F238E27FC236}">
                    <a16:creationId xmlns:a16="http://schemas.microsoft.com/office/drawing/2014/main" id="{0BDE8A95-AC8F-4B71-BF11-78BF738B737F}"/>
                  </a:ext>
                </a:extLst>
              </p14:cNvPr>
              <p14:cNvContentPartPr/>
              <p14:nvPr/>
            </p14:nvContentPartPr>
            <p14:xfrm>
              <a:off x="10690573" y="1108992"/>
              <a:ext cx="165960" cy="166680"/>
            </p14:xfrm>
          </p:contentPart>
        </mc:Choice>
        <mc:Fallback xmlns="">
          <p:pic>
            <p:nvPicPr>
              <p:cNvPr id="124" name="Freihand 123">
                <a:extLst>
                  <a:ext uri="{FF2B5EF4-FFF2-40B4-BE49-F238E27FC236}">
                    <a16:creationId xmlns:a16="http://schemas.microsoft.com/office/drawing/2014/main" id="{0BDE8A95-AC8F-4B71-BF11-78BF738B737F}"/>
                  </a:ext>
                </a:extLst>
              </p:cNvPr>
              <p:cNvPicPr/>
              <p:nvPr/>
            </p:nvPicPr>
            <p:blipFill>
              <a:blip r:embed="rId269"/>
              <a:stretch>
                <a:fillRect/>
              </a:stretch>
            </p:blipFill>
            <p:spPr>
              <a:xfrm>
                <a:off x="10686253" y="1104672"/>
                <a:ext cx="174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25" name="Freihand 124">
                <a:extLst>
                  <a:ext uri="{FF2B5EF4-FFF2-40B4-BE49-F238E27FC236}">
                    <a16:creationId xmlns:a16="http://schemas.microsoft.com/office/drawing/2014/main" id="{C809C532-F9B1-42BD-B308-C2C4896CE0FB}"/>
                  </a:ext>
                </a:extLst>
              </p14:cNvPr>
              <p14:cNvContentPartPr/>
              <p14:nvPr/>
            </p14:nvContentPartPr>
            <p14:xfrm>
              <a:off x="10900453" y="1121592"/>
              <a:ext cx="72360" cy="137880"/>
            </p14:xfrm>
          </p:contentPart>
        </mc:Choice>
        <mc:Fallback xmlns="">
          <p:pic>
            <p:nvPicPr>
              <p:cNvPr id="125" name="Freihand 124">
                <a:extLst>
                  <a:ext uri="{FF2B5EF4-FFF2-40B4-BE49-F238E27FC236}">
                    <a16:creationId xmlns:a16="http://schemas.microsoft.com/office/drawing/2014/main" id="{C809C532-F9B1-42BD-B308-C2C4896CE0FB}"/>
                  </a:ext>
                </a:extLst>
              </p:cNvPr>
              <p:cNvPicPr/>
              <p:nvPr/>
            </p:nvPicPr>
            <p:blipFill>
              <a:blip r:embed="rId271"/>
              <a:stretch>
                <a:fillRect/>
              </a:stretch>
            </p:blipFill>
            <p:spPr>
              <a:xfrm>
                <a:off x="10896133" y="1117272"/>
                <a:ext cx="81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26" name="Freihand 125">
                <a:extLst>
                  <a:ext uri="{FF2B5EF4-FFF2-40B4-BE49-F238E27FC236}">
                    <a16:creationId xmlns:a16="http://schemas.microsoft.com/office/drawing/2014/main" id="{16E20A82-3288-47CD-84C3-65E92F6ECE5B}"/>
                  </a:ext>
                </a:extLst>
              </p14:cNvPr>
              <p14:cNvContentPartPr/>
              <p14:nvPr/>
            </p14:nvContentPartPr>
            <p14:xfrm>
              <a:off x="11176213" y="962472"/>
              <a:ext cx="111960" cy="154800"/>
            </p14:xfrm>
          </p:contentPart>
        </mc:Choice>
        <mc:Fallback xmlns="">
          <p:pic>
            <p:nvPicPr>
              <p:cNvPr id="126" name="Freihand 125">
                <a:extLst>
                  <a:ext uri="{FF2B5EF4-FFF2-40B4-BE49-F238E27FC236}">
                    <a16:creationId xmlns:a16="http://schemas.microsoft.com/office/drawing/2014/main" id="{16E20A82-3288-47CD-84C3-65E92F6ECE5B}"/>
                  </a:ext>
                </a:extLst>
              </p:cNvPr>
              <p:cNvPicPr/>
              <p:nvPr/>
            </p:nvPicPr>
            <p:blipFill>
              <a:blip r:embed="rId273"/>
              <a:stretch>
                <a:fillRect/>
              </a:stretch>
            </p:blipFill>
            <p:spPr>
              <a:xfrm>
                <a:off x="11171893" y="958152"/>
                <a:ext cx="120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7" name="Freihand 126">
                <a:extLst>
                  <a:ext uri="{FF2B5EF4-FFF2-40B4-BE49-F238E27FC236}">
                    <a16:creationId xmlns:a16="http://schemas.microsoft.com/office/drawing/2014/main" id="{7D6AB268-B5FB-4E79-9531-3A207F286B0D}"/>
                  </a:ext>
                </a:extLst>
              </p14:cNvPr>
              <p14:cNvContentPartPr/>
              <p14:nvPr/>
            </p14:nvContentPartPr>
            <p14:xfrm>
              <a:off x="11288893" y="930072"/>
              <a:ext cx="156240" cy="182520"/>
            </p14:xfrm>
          </p:contentPart>
        </mc:Choice>
        <mc:Fallback xmlns="">
          <p:pic>
            <p:nvPicPr>
              <p:cNvPr id="127" name="Freihand 126">
                <a:extLst>
                  <a:ext uri="{FF2B5EF4-FFF2-40B4-BE49-F238E27FC236}">
                    <a16:creationId xmlns:a16="http://schemas.microsoft.com/office/drawing/2014/main" id="{7D6AB268-B5FB-4E79-9531-3A207F286B0D}"/>
                  </a:ext>
                </a:extLst>
              </p:cNvPr>
              <p:cNvPicPr/>
              <p:nvPr/>
            </p:nvPicPr>
            <p:blipFill>
              <a:blip r:embed="rId275"/>
              <a:stretch>
                <a:fillRect/>
              </a:stretch>
            </p:blipFill>
            <p:spPr>
              <a:xfrm>
                <a:off x="11284573" y="925752"/>
                <a:ext cx="164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8" name="Freihand 127">
                <a:extLst>
                  <a:ext uri="{FF2B5EF4-FFF2-40B4-BE49-F238E27FC236}">
                    <a16:creationId xmlns:a16="http://schemas.microsoft.com/office/drawing/2014/main" id="{A259C2B8-F77C-427C-BCF6-60637553449C}"/>
                  </a:ext>
                </a:extLst>
              </p14:cNvPr>
              <p14:cNvContentPartPr/>
              <p14:nvPr/>
            </p14:nvContentPartPr>
            <p14:xfrm>
              <a:off x="11459173" y="968592"/>
              <a:ext cx="88920" cy="183240"/>
            </p14:xfrm>
          </p:contentPart>
        </mc:Choice>
        <mc:Fallback xmlns="">
          <p:pic>
            <p:nvPicPr>
              <p:cNvPr id="128" name="Freihand 127">
                <a:extLst>
                  <a:ext uri="{FF2B5EF4-FFF2-40B4-BE49-F238E27FC236}">
                    <a16:creationId xmlns:a16="http://schemas.microsoft.com/office/drawing/2014/main" id="{A259C2B8-F77C-427C-BCF6-60637553449C}"/>
                  </a:ext>
                </a:extLst>
              </p:cNvPr>
              <p:cNvPicPr/>
              <p:nvPr/>
            </p:nvPicPr>
            <p:blipFill>
              <a:blip r:embed="rId277"/>
              <a:stretch>
                <a:fillRect/>
              </a:stretch>
            </p:blipFill>
            <p:spPr>
              <a:xfrm>
                <a:off x="11454853" y="964272"/>
                <a:ext cx="97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29" name="Freihand 128">
                <a:extLst>
                  <a:ext uri="{FF2B5EF4-FFF2-40B4-BE49-F238E27FC236}">
                    <a16:creationId xmlns:a16="http://schemas.microsoft.com/office/drawing/2014/main" id="{0E03D9A1-87C4-4E85-B324-22ABCCF77246}"/>
                  </a:ext>
                </a:extLst>
              </p14:cNvPr>
              <p14:cNvContentPartPr/>
              <p14:nvPr/>
            </p14:nvContentPartPr>
            <p14:xfrm>
              <a:off x="11581933" y="837192"/>
              <a:ext cx="255240" cy="219960"/>
            </p14:xfrm>
          </p:contentPart>
        </mc:Choice>
        <mc:Fallback xmlns="">
          <p:pic>
            <p:nvPicPr>
              <p:cNvPr id="129" name="Freihand 128">
                <a:extLst>
                  <a:ext uri="{FF2B5EF4-FFF2-40B4-BE49-F238E27FC236}">
                    <a16:creationId xmlns:a16="http://schemas.microsoft.com/office/drawing/2014/main" id="{0E03D9A1-87C4-4E85-B324-22ABCCF77246}"/>
                  </a:ext>
                </a:extLst>
              </p:cNvPr>
              <p:cNvPicPr/>
              <p:nvPr/>
            </p:nvPicPr>
            <p:blipFill>
              <a:blip r:embed="rId279"/>
              <a:stretch>
                <a:fillRect/>
              </a:stretch>
            </p:blipFill>
            <p:spPr>
              <a:xfrm>
                <a:off x="11577613" y="832872"/>
                <a:ext cx="2638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2" name="Freihand 131">
                <a:extLst>
                  <a:ext uri="{FF2B5EF4-FFF2-40B4-BE49-F238E27FC236}">
                    <a16:creationId xmlns:a16="http://schemas.microsoft.com/office/drawing/2014/main" id="{2548DB08-5E9A-4EB3-A540-A0702F31683F}"/>
                  </a:ext>
                </a:extLst>
              </p14:cNvPr>
              <p14:cNvContentPartPr/>
              <p14:nvPr/>
            </p14:nvContentPartPr>
            <p14:xfrm>
              <a:off x="7881853" y="1990272"/>
              <a:ext cx="195840" cy="54720"/>
            </p14:xfrm>
          </p:contentPart>
        </mc:Choice>
        <mc:Fallback xmlns="">
          <p:pic>
            <p:nvPicPr>
              <p:cNvPr id="132" name="Freihand 131">
                <a:extLst>
                  <a:ext uri="{FF2B5EF4-FFF2-40B4-BE49-F238E27FC236}">
                    <a16:creationId xmlns:a16="http://schemas.microsoft.com/office/drawing/2014/main" id="{2548DB08-5E9A-4EB3-A540-A0702F31683F}"/>
                  </a:ext>
                </a:extLst>
              </p:cNvPr>
              <p:cNvPicPr/>
              <p:nvPr/>
            </p:nvPicPr>
            <p:blipFill>
              <a:blip r:embed="rId281"/>
              <a:stretch>
                <a:fillRect/>
              </a:stretch>
            </p:blipFill>
            <p:spPr>
              <a:xfrm>
                <a:off x="7877533" y="1985952"/>
                <a:ext cx="2044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3" name="Freihand 132">
                <a:extLst>
                  <a:ext uri="{FF2B5EF4-FFF2-40B4-BE49-F238E27FC236}">
                    <a16:creationId xmlns:a16="http://schemas.microsoft.com/office/drawing/2014/main" id="{86E1282D-FC5A-42F5-9105-C654637E0087}"/>
                  </a:ext>
                </a:extLst>
              </p14:cNvPr>
              <p14:cNvContentPartPr/>
              <p14:nvPr/>
            </p14:nvContentPartPr>
            <p14:xfrm>
              <a:off x="8026933" y="1922592"/>
              <a:ext cx="130680" cy="162000"/>
            </p14:xfrm>
          </p:contentPart>
        </mc:Choice>
        <mc:Fallback xmlns="">
          <p:pic>
            <p:nvPicPr>
              <p:cNvPr id="133" name="Freihand 132">
                <a:extLst>
                  <a:ext uri="{FF2B5EF4-FFF2-40B4-BE49-F238E27FC236}">
                    <a16:creationId xmlns:a16="http://schemas.microsoft.com/office/drawing/2014/main" id="{86E1282D-FC5A-42F5-9105-C654637E0087}"/>
                  </a:ext>
                </a:extLst>
              </p:cNvPr>
              <p:cNvPicPr/>
              <p:nvPr/>
            </p:nvPicPr>
            <p:blipFill>
              <a:blip r:embed="rId283"/>
              <a:stretch>
                <a:fillRect/>
              </a:stretch>
            </p:blipFill>
            <p:spPr>
              <a:xfrm>
                <a:off x="8022613" y="1918272"/>
                <a:ext cx="1393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4" name="Freihand 133">
                <a:extLst>
                  <a:ext uri="{FF2B5EF4-FFF2-40B4-BE49-F238E27FC236}">
                    <a16:creationId xmlns:a16="http://schemas.microsoft.com/office/drawing/2014/main" id="{4CEFE53F-2E03-4043-B058-937AEC7F088E}"/>
                  </a:ext>
                </a:extLst>
              </p14:cNvPr>
              <p14:cNvContentPartPr/>
              <p14:nvPr/>
            </p14:nvContentPartPr>
            <p14:xfrm>
              <a:off x="8392693" y="1864992"/>
              <a:ext cx="206280" cy="223920"/>
            </p14:xfrm>
          </p:contentPart>
        </mc:Choice>
        <mc:Fallback xmlns="">
          <p:pic>
            <p:nvPicPr>
              <p:cNvPr id="134" name="Freihand 133">
                <a:extLst>
                  <a:ext uri="{FF2B5EF4-FFF2-40B4-BE49-F238E27FC236}">
                    <a16:creationId xmlns:a16="http://schemas.microsoft.com/office/drawing/2014/main" id="{4CEFE53F-2E03-4043-B058-937AEC7F088E}"/>
                  </a:ext>
                </a:extLst>
              </p:cNvPr>
              <p:cNvPicPr/>
              <p:nvPr/>
            </p:nvPicPr>
            <p:blipFill>
              <a:blip r:embed="rId285"/>
              <a:stretch>
                <a:fillRect/>
              </a:stretch>
            </p:blipFill>
            <p:spPr>
              <a:xfrm>
                <a:off x="8388373" y="1860672"/>
                <a:ext cx="2149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5" name="Freihand 134">
                <a:extLst>
                  <a:ext uri="{FF2B5EF4-FFF2-40B4-BE49-F238E27FC236}">
                    <a16:creationId xmlns:a16="http://schemas.microsoft.com/office/drawing/2014/main" id="{06750F26-EFDF-457F-9613-F286C71D6837}"/>
                  </a:ext>
                </a:extLst>
              </p14:cNvPr>
              <p14:cNvContentPartPr/>
              <p14:nvPr/>
            </p14:nvContentPartPr>
            <p14:xfrm>
              <a:off x="8611213" y="1858872"/>
              <a:ext cx="101880" cy="82800"/>
            </p14:xfrm>
          </p:contentPart>
        </mc:Choice>
        <mc:Fallback xmlns="">
          <p:pic>
            <p:nvPicPr>
              <p:cNvPr id="135" name="Freihand 134">
                <a:extLst>
                  <a:ext uri="{FF2B5EF4-FFF2-40B4-BE49-F238E27FC236}">
                    <a16:creationId xmlns:a16="http://schemas.microsoft.com/office/drawing/2014/main" id="{06750F26-EFDF-457F-9613-F286C71D6837}"/>
                  </a:ext>
                </a:extLst>
              </p:cNvPr>
              <p:cNvPicPr/>
              <p:nvPr/>
            </p:nvPicPr>
            <p:blipFill>
              <a:blip r:embed="rId287"/>
              <a:stretch>
                <a:fillRect/>
              </a:stretch>
            </p:blipFill>
            <p:spPr>
              <a:xfrm>
                <a:off x="8606893" y="1854552"/>
                <a:ext cx="110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6" name="Freihand 135">
                <a:extLst>
                  <a:ext uri="{FF2B5EF4-FFF2-40B4-BE49-F238E27FC236}">
                    <a16:creationId xmlns:a16="http://schemas.microsoft.com/office/drawing/2014/main" id="{1907CB94-D990-4814-A1FE-60346A6D0D06}"/>
                  </a:ext>
                </a:extLst>
              </p14:cNvPr>
              <p14:cNvContentPartPr/>
              <p14:nvPr/>
            </p14:nvContentPartPr>
            <p14:xfrm>
              <a:off x="8704813" y="1866432"/>
              <a:ext cx="29520" cy="67680"/>
            </p14:xfrm>
          </p:contentPart>
        </mc:Choice>
        <mc:Fallback xmlns="">
          <p:pic>
            <p:nvPicPr>
              <p:cNvPr id="136" name="Freihand 135">
                <a:extLst>
                  <a:ext uri="{FF2B5EF4-FFF2-40B4-BE49-F238E27FC236}">
                    <a16:creationId xmlns:a16="http://schemas.microsoft.com/office/drawing/2014/main" id="{1907CB94-D990-4814-A1FE-60346A6D0D06}"/>
                  </a:ext>
                </a:extLst>
              </p:cNvPr>
              <p:cNvPicPr/>
              <p:nvPr/>
            </p:nvPicPr>
            <p:blipFill>
              <a:blip r:embed="rId289"/>
              <a:stretch>
                <a:fillRect/>
              </a:stretch>
            </p:blipFill>
            <p:spPr>
              <a:xfrm>
                <a:off x="8700493" y="1862112"/>
                <a:ext cx="38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7" name="Freihand 136">
                <a:extLst>
                  <a:ext uri="{FF2B5EF4-FFF2-40B4-BE49-F238E27FC236}">
                    <a16:creationId xmlns:a16="http://schemas.microsoft.com/office/drawing/2014/main" id="{B163EE42-3E95-4E85-A8DF-A91929407BD0}"/>
                  </a:ext>
                </a:extLst>
              </p14:cNvPr>
              <p14:cNvContentPartPr/>
              <p14:nvPr/>
            </p14:nvContentPartPr>
            <p14:xfrm>
              <a:off x="8758813" y="1771032"/>
              <a:ext cx="237240" cy="146880"/>
            </p14:xfrm>
          </p:contentPart>
        </mc:Choice>
        <mc:Fallback xmlns="">
          <p:pic>
            <p:nvPicPr>
              <p:cNvPr id="137" name="Freihand 136">
                <a:extLst>
                  <a:ext uri="{FF2B5EF4-FFF2-40B4-BE49-F238E27FC236}">
                    <a16:creationId xmlns:a16="http://schemas.microsoft.com/office/drawing/2014/main" id="{B163EE42-3E95-4E85-A8DF-A91929407BD0}"/>
                  </a:ext>
                </a:extLst>
              </p:cNvPr>
              <p:cNvPicPr/>
              <p:nvPr/>
            </p:nvPicPr>
            <p:blipFill>
              <a:blip r:embed="rId291"/>
              <a:stretch>
                <a:fillRect/>
              </a:stretch>
            </p:blipFill>
            <p:spPr>
              <a:xfrm>
                <a:off x="8754493" y="1766712"/>
                <a:ext cx="245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8" name="Freihand 137">
                <a:extLst>
                  <a:ext uri="{FF2B5EF4-FFF2-40B4-BE49-F238E27FC236}">
                    <a16:creationId xmlns:a16="http://schemas.microsoft.com/office/drawing/2014/main" id="{CEE74BF0-3579-42F0-8BE3-62FA42F6ECE1}"/>
                  </a:ext>
                </a:extLst>
              </p14:cNvPr>
              <p14:cNvContentPartPr/>
              <p14:nvPr/>
            </p14:nvContentPartPr>
            <p14:xfrm>
              <a:off x="8644333" y="1743312"/>
              <a:ext cx="228960" cy="12960"/>
            </p14:xfrm>
          </p:contentPart>
        </mc:Choice>
        <mc:Fallback xmlns="">
          <p:pic>
            <p:nvPicPr>
              <p:cNvPr id="138" name="Freihand 137">
                <a:extLst>
                  <a:ext uri="{FF2B5EF4-FFF2-40B4-BE49-F238E27FC236}">
                    <a16:creationId xmlns:a16="http://schemas.microsoft.com/office/drawing/2014/main" id="{CEE74BF0-3579-42F0-8BE3-62FA42F6ECE1}"/>
                  </a:ext>
                </a:extLst>
              </p:cNvPr>
              <p:cNvPicPr/>
              <p:nvPr/>
            </p:nvPicPr>
            <p:blipFill>
              <a:blip r:embed="rId293"/>
              <a:stretch>
                <a:fillRect/>
              </a:stretch>
            </p:blipFill>
            <p:spPr>
              <a:xfrm>
                <a:off x="8640013" y="1738992"/>
                <a:ext cx="2376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9" name="Freihand 138">
                <a:extLst>
                  <a:ext uri="{FF2B5EF4-FFF2-40B4-BE49-F238E27FC236}">
                    <a16:creationId xmlns:a16="http://schemas.microsoft.com/office/drawing/2014/main" id="{7194AB8B-2379-438F-91CB-3259B7980F59}"/>
                  </a:ext>
                </a:extLst>
              </p14:cNvPr>
              <p14:cNvContentPartPr/>
              <p14:nvPr/>
            </p14:nvContentPartPr>
            <p14:xfrm>
              <a:off x="9026653" y="1755912"/>
              <a:ext cx="98280" cy="74520"/>
            </p14:xfrm>
          </p:contentPart>
        </mc:Choice>
        <mc:Fallback xmlns="">
          <p:pic>
            <p:nvPicPr>
              <p:cNvPr id="139" name="Freihand 138">
                <a:extLst>
                  <a:ext uri="{FF2B5EF4-FFF2-40B4-BE49-F238E27FC236}">
                    <a16:creationId xmlns:a16="http://schemas.microsoft.com/office/drawing/2014/main" id="{7194AB8B-2379-438F-91CB-3259B7980F59}"/>
                  </a:ext>
                </a:extLst>
              </p:cNvPr>
              <p:cNvPicPr/>
              <p:nvPr/>
            </p:nvPicPr>
            <p:blipFill>
              <a:blip r:embed="rId295"/>
              <a:stretch>
                <a:fillRect/>
              </a:stretch>
            </p:blipFill>
            <p:spPr>
              <a:xfrm>
                <a:off x="9022333" y="1751592"/>
                <a:ext cx="1069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40" name="Freihand 139">
                <a:extLst>
                  <a:ext uri="{FF2B5EF4-FFF2-40B4-BE49-F238E27FC236}">
                    <a16:creationId xmlns:a16="http://schemas.microsoft.com/office/drawing/2014/main" id="{35B25A00-34EB-4E91-B7DF-4550C7249B0F}"/>
                  </a:ext>
                </a:extLst>
              </p14:cNvPr>
              <p14:cNvContentPartPr/>
              <p14:nvPr/>
            </p14:nvContentPartPr>
            <p14:xfrm>
              <a:off x="9285493" y="1762032"/>
              <a:ext cx="97200" cy="72000"/>
            </p14:xfrm>
          </p:contentPart>
        </mc:Choice>
        <mc:Fallback xmlns="">
          <p:pic>
            <p:nvPicPr>
              <p:cNvPr id="140" name="Freihand 139">
                <a:extLst>
                  <a:ext uri="{FF2B5EF4-FFF2-40B4-BE49-F238E27FC236}">
                    <a16:creationId xmlns:a16="http://schemas.microsoft.com/office/drawing/2014/main" id="{35B25A00-34EB-4E91-B7DF-4550C7249B0F}"/>
                  </a:ext>
                </a:extLst>
              </p:cNvPr>
              <p:cNvPicPr/>
              <p:nvPr/>
            </p:nvPicPr>
            <p:blipFill>
              <a:blip r:embed="rId297"/>
              <a:stretch>
                <a:fillRect/>
              </a:stretch>
            </p:blipFill>
            <p:spPr>
              <a:xfrm>
                <a:off x="9281173" y="1757712"/>
                <a:ext cx="1058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41" name="Freihand 140">
                <a:extLst>
                  <a:ext uri="{FF2B5EF4-FFF2-40B4-BE49-F238E27FC236}">
                    <a16:creationId xmlns:a16="http://schemas.microsoft.com/office/drawing/2014/main" id="{9F93C0DA-B2A1-479B-AD73-B03D4B3B4153}"/>
                  </a:ext>
                </a:extLst>
              </p14:cNvPr>
              <p14:cNvContentPartPr/>
              <p14:nvPr/>
            </p14:nvContentPartPr>
            <p14:xfrm>
              <a:off x="9415453" y="1687152"/>
              <a:ext cx="81000" cy="123840"/>
            </p14:xfrm>
          </p:contentPart>
        </mc:Choice>
        <mc:Fallback xmlns="">
          <p:pic>
            <p:nvPicPr>
              <p:cNvPr id="141" name="Freihand 140">
                <a:extLst>
                  <a:ext uri="{FF2B5EF4-FFF2-40B4-BE49-F238E27FC236}">
                    <a16:creationId xmlns:a16="http://schemas.microsoft.com/office/drawing/2014/main" id="{9F93C0DA-B2A1-479B-AD73-B03D4B3B4153}"/>
                  </a:ext>
                </a:extLst>
              </p:cNvPr>
              <p:cNvPicPr/>
              <p:nvPr/>
            </p:nvPicPr>
            <p:blipFill>
              <a:blip r:embed="rId299"/>
              <a:stretch>
                <a:fillRect/>
              </a:stretch>
            </p:blipFill>
            <p:spPr>
              <a:xfrm>
                <a:off x="9411133" y="1682832"/>
                <a:ext cx="89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42" name="Freihand 141">
                <a:extLst>
                  <a:ext uri="{FF2B5EF4-FFF2-40B4-BE49-F238E27FC236}">
                    <a16:creationId xmlns:a16="http://schemas.microsoft.com/office/drawing/2014/main" id="{6F5074DF-D729-4069-9CBC-35E008A60B6C}"/>
                  </a:ext>
                </a:extLst>
              </p14:cNvPr>
              <p14:cNvContentPartPr/>
              <p14:nvPr/>
            </p14:nvContentPartPr>
            <p14:xfrm>
              <a:off x="9517693" y="1729992"/>
              <a:ext cx="105480" cy="68760"/>
            </p14:xfrm>
          </p:contentPart>
        </mc:Choice>
        <mc:Fallback xmlns="">
          <p:pic>
            <p:nvPicPr>
              <p:cNvPr id="142" name="Freihand 141">
                <a:extLst>
                  <a:ext uri="{FF2B5EF4-FFF2-40B4-BE49-F238E27FC236}">
                    <a16:creationId xmlns:a16="http://schemas.microsoft.com/office/drawing/2014/main" id="{6F5074DF-D729-4069-9CBC-35E008A60B6C}"/>
                  </a:ext>
                </a:extLst>
              </p:cNvPr>
              <p:cNvPicPr/>
              <p:nvPr/>
            </p:nvPicPr>
            <p:blipFill>
              <a:blip r:embed="rId301"/>
              <a:stretch>
                <a:fillRect/>
              </a:stretch>
            </p:blipFill>
            <p:spPr>
              <a:xfrm>
                <a:off x="9513373" y="1725672"/>
                <a:ext cx="1141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43" name="Freihand 142">
                <a:extLst>
                  <a:ext uri="{FF2B5EF4-FFF2-40B4-BE49-F238E27FC236}">
                    <a16:creationId xmlns:a16="http://schemas.microsoft.com/office/drawing/2014/main" id="{D057C3F1-2C21-49A8-8882-A4432095BEE1}"/>
                  </a:ext>
                </a:extLst>
              </p14:cNvPr>
              <p14:cNvContentPartPr/>
              <p14:nvPr/>
            </p14:nvContentPartPr>
            <p14:xfrm>
              <a:off x="9647293" y="1687872"/>
              <a:ext cx="97920" cy="86760"/>
            </p14:xfrm>
          </p:contentPart>
        </mc:Choice>
        <mc:Fallback xmlns="">
          <p:pic>
            <p:nvPicPr>
              <p:cNvPr id="143" name="Freihand 142">
                <a:extLst>
                  <a:ext uri="{FF2B5EF4-FFF2-40B4-BE49-F238E27FC236}">
                    <a16:creationId xmlns:a16="http://schemas.microsoft.com/office/drawing/2014/main" id="{D057C3F1-2C21-49A8-8882-A4432095BEE1}"/>
                  </a:ext>
                </a:extLst>
              </p:cNvPr>
              <p:cNvPicPr/>
              <p:nvPr/>
            </p:nvPicPr>
            <p:blipFill>
              <a:blip r:embed="rId303"/>
              <a:stretch>
                <a:fillRect/>
              </a:stretch>
            </p:blipFill>
            <p:spPr>
              <a:xfrm>
                <a:off x="9642973" y="1683552"/>
                <a:ext cx="106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44" name="Freihand 143">
                <a:extLst>
                  <a:ext uri="{FF2B5EF4-FFF2-40B4-BE49-F238E27FC236}">
                    <a16:creationId xmlns:a16="http://schemas.microsoft.com/office/drawing/2014/main" id="{CDFD9ECE-F9E8-4801-83AD-CDEE8A185F3B}"/>
                  </a:ext>
                </a:extLst>
              </p14:cNvPr>
              <p14:cNvContentPartPr/>
              <p14:nvPr/>
            </p14:nvContentPartPr>
            <p14:xfrm>
              <a:off x="9750613" y="1582752"/>
              <a:ext cx="275400" cy="142200"/>
            </p14:xfrm>
          </p:contentPart>
        </mc:Choice>
        <mc:Fallback xmlns="">
          <p:pic>
            <p:nvPicPr>
              <p:cNvPr id="144" name="Freihand 143">
                <a:extLst>
                  <a:ext uri="{FF2B5EF4-FFF2-40B4-BE49-F238E27FC236}">
                    <a16:creationId xmlns:a16="http://schemas.microsoft.com/office/drawing/2014/main" id="{CDFD9ECE-F9E8-4801-83AD-CDEE8A185F3B}"/>
                  </a:ext>
                </a:extLst>
              </p:cNvPr>
              <p:cNvPicPr/>
              <p:nvPr/>
            </p:nvPicPr>
            <p:blipFill>
              <a:blip r:embed="rId305"/>
              <a:stretch>
                <a:fillRect/>
              </a:stretch>
            </p:blipFill>
            <p:spPr>
              <a:xfrm>
                <a:off x="9746293" y="1578432"/>
                <a:ext cx="284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45" name="Freihand 144">
                <a:extLst>
                  <a:ext uri="{FF2B5EF4-FFF2-40B4-BE49-F238E27FC236}">
                    <a16:creationId xmlns:a16="http://schemas.microsoft.com/office/drawing/2014/main" id="{A8B275E0-15E1-4842-A4A5-4D434CC40EA4}"/>
                  </a:ext>
                </a:extLst>
              </p14:cNvPr>
              <p14:cNvContentPartPr/>
              <p14:nvPr/>
            </p14:nvContentPartPr>
            <p14:xfrm>
              <a:off x="10059853" y="1631352"/>
              <a:ext cx="142920" cy="74520"/>
            </p14:xfrm>
          </p:contentPart>
        </mc:Choice>
        <mc:Fallback xmlns="">
          <p:pic>
            <p:nvPicPr>
              <p:cNvPr id="145" name="Freihand 144">
                <a:extLst>
                  <a:ext uri="{FF2B5EF4-FFF2-40B4-BE49-F238E27FC236}">
                    <a16:creationId xmlns:a16="http://schemas.microsoft.com/office/drawing/2014/main" id="{A8B275E0-15E1-4842-A4A5-4D434CC40EA4}"/>
                  </a:ext>
                </a:extLst>
              </p:cNvPr>
              <p:cNvPicPr/>
              <p:nvPr/>
            </p:nvPicPr>
            <p:blipFill>
              <a:blip r:embed="rId307"/>
              <a:stretch>
                <a:fillRect/>
              </a:stretch>
            </p:blipFill>
            <p:spPr>
              <a:xfrm>
                <a:off x="10055533" y="1627032"/>
                <a:ext cx="151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46" name="Freihand 145">
                <a:extLst>
                  <a:ext uri="{FF2B5EF4-FFF2-40B4-BE49-F238E27FC236}">
                    <a16:creationId xmlns:a16="http://schemas.microsoft.com/office/drawing/2014/main" id="{9C8A96A4-A7F3-463F-B479-561539EA7BB1}"/>
                  </a:ext>
                </a:extLst>
              </p14:cNvPr>
              <p14:cNvContentPartPr/>
              <p14:nvPr/>
            </p14:nvContentPartPr>
            <p14:xfrm>
              <a:off x="10195573" y="1634592"/>
              <a:ext cx="103320" cy="72000"/>
            </p14:xfrm>
          </p:contentPart>
        </mc:Choice>
        <mc:Fallback xmlns="">
          <p:pic>
            <p:nvPicPr>
              <p:cNvPr id="146" name="Freihand 145">
                <a:extLst>
                  <a:ext uri="{FF2B5EF4-FFF2-40B4-BE49-F238E27FC236}">
                    <a16:creationId xmlns:a16="http://schemas.microsoft.com/office/drawing/2014/main" id="{9C8A96A4-A7F3-463F-B479-561539EA7BB1}"/>
                  </a:ext>
                </a:extLst>
              </p:cNvPr>
              <p:cNvPicPr/>
              <p:nvPr/>
            </p:nvPicPr>
            <p:blipFill>
              <a:blip r:embed="rId309"/>
              <a:stretch>
                <a:fillRect/>
              </a:stretch>
            </p:blipFill>
            <p:spPr>
              <a:xfrm>
                <a:off x="10191253" y="1630272"/>
                <a:ext cx="111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47" name="Freihand 146">
                <a:extLst>
                  <a:ext uri="{FF2B5EF4-FFF2-40B4-BE49-F238E27FC236}">
                    <a16:creationId xmlns:a16="http://schemas.microsoft.com/office/drawing/2014/main" id="{781FB9F7-7DFC-478F-8F01-41A70EDF6294}"/>
                  </a:ext>
                </a:extLst>
              </p14:cNvPr>
              <p14:cNvContentPartPr/>
              <p14:nvPr/>
            </p14:nvContentPartPr>
            <p14:xfrm>
              <a:off x="10315813" y="1527312"/>
              <a:ext cx="324000" cy="128880"/>
            </p14:xfrm>
          </p:contentPart>
        </mc:Choice>
        <mc:Fallback xmlns="">
          <p:pic>
            <p:nvPicPr>
              <p:cNvPr id="147" name="Freihand 146">
                <a:extLst>
                  <a:ext uri="{FF2B5EF4-FFF2-40B4-BE49-F238E27FC236}">
                    <a16:creationId xmlns:a16="http://schemas.microsoft.com/office/drawing/2014/main" id="{781FB9F7-7DFC-478F-8F01-41A70EDF6294}"/>
                  </a:ext>
                </a:extLst>
              </p:cNvPr>
              <p:cNvPicPr/>
              <p:nvPr/>
            </p:nvPicPr>
            <p:blipFill>
              <a:blip r:embed="rId311"/>
              <a:stretch>
                <a:fillRect/>
              </a:stretch>
            </p:blipFill>
            <p:spPr>
              <a:xfrm>
                <a:off x="10311493" y="1522992"/>
                <a:ext cx="332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48" name="Freihand 147">
                <a:extLst>
                  <a:ext uri="{FF2B5EF4-FFF2-40B4-BE49-F238E27FC236}">
                    <a16:creationId xmlns:a16="http://schemas.microsoft.com/office/drawing/2014/main" id="{6A831834-C620-49B6-86A6-64A0905815A6}"/>
                  </a:ext>
                </a:extLst>
              </p14:cNvPr>
              <p14:cNvContentPartPr/>
              <p14:nvPr/>
            </p14:nvContentPartPr>
            <p14:xfrm>
              <a:off x="10777333" y="1403112"/>
              <a:ext cx="133560" cy="176760"/>
            </p14:xfrm>
          </p:contentPart>
        </mc:Choice>
        <mc:Fallback xmlns="">
          <p:pic>
            <p:nvPicPr>
              <p:cNvPr id="148" name="Freihand 147">
                <a:extLst>
                  <a:ext uri="{FF2B5EF4-FFF2-40B4-BE49-F238E27FC236}">
                    <a16:creationId xmlns:a16="http://schemas.microsoft.com/office/drawing/2014/main" id="{6A831834-C620-49B6-86A6-64A0905815A6}"/>
                  </a:ext>
                </a:extLst>
              </p:cNvPr>
              <p:cNvPicPr/>
              <p:nvPr/>
            </p:nvPicPr>
            <p:blipFill>
              <a:blip r:embed="rId313"/>
              <a:stretch>
                <a:fillRect/>
              </a:stretch>
            </p:blipFill>
            <p:spPr>
              <a:xfrm>
                <a:off x="10773013" y="1398792"/>
                <a:ext cx="1422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49" name="Freihand 148">
                <a:extLst>
                  <a:ext uri="{FF2B5EF4-FFF2-40B4-BE49-F238E27FC236}">
                    <a16:creationId xmlns:a16="http://schemas.microsoft.com/office/drawing/2014/main" id="{38CCDB61-C65B-4738-9F02-7FF01A3E77A0}"/>
                  </a:ext>
                </a:extLst>
              </p14:cNvPr>
              <p14:cNvContentPartPr/>
              <p14:nvPr/>
            </p14:nvContentPartPr>
            <p14:xfrm>
              <a:off x="10904053" y="1454232"/>
              <a:ext cx="231480" cy="101160"/>
            </p14:xfrm>
          </p:contentPart>
        </mc:Choice>
        <mc:Fallback xmlns="">
          <p:pic>
            <p:nvPicPr>
              <p:cNvPr id="149" name="Freihand 148">
                <a:extLst>
                  <a:ext uri="{FF2B5EF4-FFF2-40B4-BE49-F238E27FC236}">
                    <a16:creationId xmlns:a16="http://schemas.microsoft.com/office/drawing/2014/main" id="{38CCDB61-C65B-4738-9F02-7FF01A3E77A0}"/>
                  </a:ext>
                </a:extLst>
              </p:cNvPr>
              <p:cNvPicPr/>
              <p:nvPr/>
            </p:nvPicPr>
            <p:blipFill>
              <a:blip r:embed="rId315"/>
              <a:stretch>
                <a:fillRect/>
              </a:stretch>
            </p:blipFill>
            <p:spPr>
              <a:xfrm>
                <a:off x="10899733" y="1449912"/>
                <a:ext cx="240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50" name="Freihand 149">
                <a:extLst>
                  <a:ext uri="{FF2B5EF4-FFF2-40B4-BE49-F238E27FC236}">
                    <a16:creationId xmlns:a16="http://schemas.microsoft.com/office/drawing/2014/main" id="{21939359-D6C7-43DF-BADA-E969E1B6C455}"/>
                  </a:ext>
                </a:extLst>
              </p14:cNvPr>
              <p14:cNvContentPartPr/>
              <p14:nvPr/>
            </p14:nvContentPartPr>
            <p14:xfrm>
              <a:off x="11174773" y="1393752"/>
              <a:ext cx="91440" cy="117000"/>
            </p14:xfrm>
          </p:contentPart>
        </mc:Choice>
        <mc:Fallback xmlns="">
          <p:pic>
            <p:nvPicPr>
              <p:cNvPr id="150" name="Freihand 149">
                <a:extLst>
                  <a:ext uri="{FF2B5EF4-FFF2-40B4-BE49-F238E27FC236}">
                    <a16:creationId xmlns:a16="http://schemas.microsoft.com/office/drawing/2014/main" id="{21939359-D6C7-43DF-BADA-E969E1B6C455}"/>
                  </a:ext>
                </a:extLst>
              </p:cNvPr>
              <p:cNvPicPr/>
              <p:nvPr/>
            </p:nvPicPr>
            <p:blipFill>
              <a:blip r:embed="rId317"/>
              <a:stretch>
                <a:fillRect/>
              </a:stretch>
            </p:blipFill>
            <p:spPr>
              <a:xfrm>
                <a:off x="11170453" y="1389432"/>
                <a:ext cx="100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51" name="Freihand 150">
                <a:extLst>
                  <a:ext uri="{FF2B5EF4-FFF2-40B4-BE49-F238E27FC236}">
                    <a16:creationId xmlns:a16="http://schemas.microsoft.com/office/drawing/2014/main" id="{FFB9EDD4-9865-4225-ADF1-AA01DDD6BEA3}"/>
                  </a:ext>
                </a:extLst>
              </p14:cNvPr>
              <p14:cNvContentPartPr/>
              <p14:nvPr/>
            </p14:nvContentPartPr>
            <p14:xfrm>
              <a:off x="11168653" y="1425432"/>
              <a:ext cx="95400" cy="21240"/>
            </p14:xfrm>
          </p:contentPart>
        </mc:Choice>
        <mc:Fallback xmlns="">
          <p:pic>
            <p:nvPicPr>
              <p:cNvPr id="151" name="Freihand 150">
                <a:extLst>
                  <a:ext uri="{FF2B5EF4-FFF2-40B4-BE49-F238E27FC236}">
                    <a16:creationId xmlns:a16="http://schemas.microsoft.com/office/drawing/2014/main" id="{FFB9EDD4-9865-4225-ADF1-AA01DDD6BEA3}"/>
                  </a:ext>
                </a:extLst>
              </p:cNvPr>
              <p:cNvPicPr/>
              <p:nvPr/>
            </p:nvPicPr>
            <p:blipFill>
              <a:blip r:embed="rId319"/>
              <a:stretch>
                <a:fillRect/>
              </a:stretch>
            </p:blipFill>
            <p:spPr>
              <a:xfrm>
                <a:off x="11164333" y="1421112"/>
                <a:ext cx="104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53" name="Freihand 152">
                <a:extLst>
                  <a:ext uri="{FF2B5EF4-FFF2-40B4-BE49-F238E27FC236}">
                    <a16:creationId xmlns:a16="http://schemas.microsoft.com/office/drawing/2014/main" id="{10B0BE1D-5B5B-4BAA-96CC-589CE5A94C81}"/>
                  </a:ext>
                </a:extLst>
              </p14:cNvPr>
              <p14:cNvContentPartPr/>
              <p14:nvPr/>
            </p14:nvContentPartPr>
            <p14:xfrm>
              <a:off x="11303653" y="1363872"/>
              <a:ext cx="144000" cy="84600"/>
            </p14:xfrm>
          </p:contentPart>
        </mc:Choice>
        <mc:Fallback xmlns="">
          <p:pic>
            <p:nvPicPr>
              <p:cNvPr id="153" name="Freihand 152">
                <a:extLst>
                  <a:ext uri="{FF2B5EF4-FFF2-40B4-BE49-F238E27FC236}">
                    <a16:creationId xmlns:a16="http://schemas.microsoft.com/office/drawing/2014/main" id="{10B0BE1D-5B5B-4BAA-96CC-589CE5A94C81}"/>
                  </a:ext>
                </a:extLst>
              </p:cNvPr>
              <p:cNvPicPr/>
              <p:nvPr/>
            </p:nvPicPr>
            <p:blipFill>
              <a:blip r:embed="rId321"/>
              <a:stretch>
                <a:fillRect/>
              </a:stretch>
            </p:blipFill>
            <p:spPr>
              <a:xfrm>
                <a:off x="11299333" y="1359552"/>
                <a:ext cx="152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54" name="Freihand 153">
                <a:extLst>
                  <a:ext uri="{FF2B5EF4-FFF2-40B4-BE49-F238E27FC236}">
                    <a16:creationId xmlns:a16="http://schemas.microsoft.com/office/drawing/2014/main" id="{EE247996-3AAF-4075-B3FB-44BEF220547C}"/>
                  </a:ext>
                </a:extLst>
              </p14:cNvPr>
              <p14:cNvContentPartPr/>
              <p14:nvPr/>
            </p14:nvContentPartPr>
            <p14:xfrm>
              <a:off x="11454133" y="1245072"/>
              <a:ext cx="135360" cy="168480"/>
            </p14:xfrm>
          </p:contentPart>
        </mc:Choice>
        <mc:Fallback xmlns="">
          <p:pic>
            <p:nvPicPr>
              <p:cNvPr id="154" name="Freihand 153">
                <a:extLst>
                  <a:ext uri="{FF2B5EF4-FFF2-40B4-BE49-F238E27FC236}">
                    <a16:creationId xmlns:a16="http://schemas.microsoft.com/office/drawing/2014/main" id="{EE247996-3AAF-4075-B3FB-44BEF220547C}"/>
                  </a:ext>
                </a:extLst>
              </p:cNvPr>
              <p:cNvPicPr/>
              <p:nvPr/>
            </p:nvPicPr>
            <p:blipFill>
              <a:blip r:embed="rId323"/>
              <a:stretch>
                <a:fillRect/>
              </a:stretch>
            </p:blipFill>
            <p:spPr>
              <a:xfrm>
                <a:off x="11449813" y="1240752"/>
                <a:ext cx="144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55" name="Freihand 154">
                <a:extLst>
                  <a:ext uri="{FF2B5EF4-FFF2-40B4-BE49-F238E27FC236}">
                    <a16:creationId xmlns:a16="http://schemas.microsoft.com/office/drawing/2014/main" id="{A8427DD9-3C8A-4949-A436-52B6CB67E663}"/>
                  </a:ext>
                </a:extLst>
              </p14:cNvPr>
              <p14:cNvContentPartPr/>
              <p14:nvPr/>
            </p14:nvContentPartPr>
            <p14:xfrm>
              <a:off x="11426413" y="1297992"/>
              <a:ext cx="106920" cy="16560"/>
            </p14:xfrm>
          </p:contentPart>
        </mc:Choice>
        <mc:Fallback xmlns="">
          <p:pic>
            <p:nvPicPr>
              <p:cNvPr id="155" name="Freihand 154">
                <a:extLst>
                  <a:ext uri="{FF2B5EF4-FFF2-40B4-BE49-F238E27FC236}">
                    <a16:creationId xmlns:a16="http://schemas.microsoft.com/office/drawing/2014/main" id="{A8427DD9-3C8A-4949-A436-52B6CB67E663}"/>
                  </a:ext>
                </a:extLst>
              </p:cNvPr>
              <p:cNvPicPr/>
              <p:nvPr/>
            </p:nvPicPr>
            <p:blipFill>
              <a:blip r:embed="rId325"/>
              <a:stretch>
                <a:fillRect/>
              </a:stretch>
            </p:blipFill>
            <p:spPr>
              <a:xfrm>
                <a:off x="11422093" y="1293672"/>
                <a:ext cx="115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56" name="Freihand 155">
                <a:extLst>
                  <a:ext uri="{FF2B5EF4-FFF2-40B4-BE49-F238E27FC236}">
                    <a16:creationId xmlns:a16="http://schemas.microsoft.com/office/drawing/2014/main" id="{C0412D44-81AF-4931-90E6-D386777C1868}"/>
                  </a:ext>
                </a:extLst>
              </p14:cNvPr>
              <p14:cNvContentPartPr/>
              <p14:nvPr/>
            </p14:nvContentPartPr>
            <p14:xfrm>
              <a:off x="11624773" y="1223112"/>
              <a:ext cx="349560" cy="254520"/>
            </p14:xfrm>
          </p:contentPart>
        </mc:Choice>
        <mc:Fallback xmlns="">
          <p:pic>
            <p:nvPicPr>
              <p:cNvPr id="156" name="Freihand 155">
                <a:extLst>
                  <a:ext uri="{FF2B5EF4-FFF2-40B4-BE49-F238E27FC236}">
                    <a16:creationId xmlns:a16="http://schemas.microsoft.com/office/drawing/2014/main" id="{C0412D44-81AF-4931-90E6-D386777C1868}"/>
                  </a:ext>
                </a:extLst>
              </p:cNvPr>
              <p:cNvPicPr/>
              <p:nvPr/>
            </p:nvPicPr>
            <p:blipFill>
              <a:blip r:embed="rId327"/>
              <a:stretch>
                <a:fillRect/>
              </a:stretch>
            </p:blipFill>
            <p:spPr>
              <a:xfrm>
                <a:off x="11620453" y="1218792"/>
                <a:ext cx="3582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57" name="Freihand 156">
                <a:extLst>
                  <a:ext uri="{FF2B5EF4-FFF2-40B4-BE49-F238E27FC236}">
                    <a16:creationId xmlns:a16="http://schemas.microsoft.com/office/drawing/2014/main" id="{9F893E44-8C7A-4816-BE40-3D59DC1DEA70}"/>
                  </a:ext>
                </a:extLst>
              </p14:cNvPr>
              <p14:cNvContentPartPr/>
              <p14:nvPr/>
            </p14:nvContentPartPr>
            <p14:xfrm>
              <a:off x="11760133" y="1202952"/>
              <a:ext cx="35640" cy="10080"/>
            </p14:xfrm>
          </p:contentPart>
        </mc:Choice>
        <mc:Fallback xmlns="">
          <p:pic>
            <p:nvPicPr>
              <p:cNvPr id="157" name="Freihand 156">
                <a:extLst>
                  <a:ext uri="{FF2B5EF4-FFF2-40B4-BE49-F238E27FC236}">
                    <a16:creationId xmlns:a16="http://schemas.microsoft.com/office/drawing/2014/main" id="{9F893E44-8C7A-4816-BE40-3D59DC1DEA70}"/>
                  </a:ext>
                </a:extLst>
              </p:cNvPr>
              <p:cNvPicPr/>
              <p:nvPr/>
            </p:nvPicPr>
            <p:blipFill>
              <a:blip r:embed="rId329"/>
              <a:stretch>
                <a:fillRect/>
              </a:stretch>
            </p:blipFill>
            <p:spPr>
              <a:xfrm>
                <a:off x="11755813" y="1198632"/>
                <a:ext cx="44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58" name="Freihand 157">
                <a:extLst>
                  <a:ext uri="{FF2B5EF4-FFF2-40B4-BE49-F238E27FC236}">
                    <a16:creationId xmlns:a16="http://schemas.microsoft.com/office/drawing/2014/main" id="{03F45EAC-8702-46EE-88C8-9FE4BC62ABEF}"/>
                  </a:ext>
                </a:extLst>
              </p14:cNvPr>
              <p14:cNvContentPartPr/>
              <p14:nvPr/>
            </p14:nvContentPartPr>
            <p14:xfrm>
              <a:off x="8331493" y="1738632"/>
              <a:ext cx="30600" cy="383760"/>
            </p14:xfrm>
          </p:contentPart>
        </mc:Choice>
        <mc:Fallback xmlns="">
          <p:pic>
            <p:nvPicPr>
              <p:cNvPr id="158" name="Freihand 157">
                <a:extLst>
                  <a:ext uri="{FF2B5EF4-FFF2-40B4-BE49-F238E27FC236}">
                    <a16:creationId xmlns:a16="http://schemas.microsoft.com/office/drawing/2014/main" id="{03F45EAC-8702-46EE-88C8-9FE4BC62ABEF}"/>
                  </a:ext>
                </a:extLst>
              </p:cNvPr>
              <p:cNvPicPr/>
              <p:nvPr/>
            </p:nvPicPr>
            <p:blipFill>
              <a:blip r:embed="rId331"/>
              <a:stretch>
                <a:fillRect/>
              </a:stretch>
            </p:blipFill>
            <p:spPr>
              <a:xfrm>
                <a:off x="8327173" y="1734312"/>
                <a:ext cx="3924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59" name="Freihand 158">
                <a:extLst>
                  <a:ext uri="{FF2B5EF4-FFF2-40B4-BE49-F238E27FC236}">
                    <a16:creationId xmlns:a16="http://schemas.microsoft.com/office/drawing/2014/main" id="{B2BD9714-0B50-46C5-A412-46474211EF55}"/>
                  </a:ext>
                </a:extLst>
              </p14:cNvPr>
              <p14:cNvContentPartPr/>
              <p14:nvPr/>
            </p14:nvContentPartPr>
            <p14:xfrm>
              <a:off x="8355973" y="1124472"/>
              <a:ext cx="3713760" cy="948240"/>
            </p14:xfrm>
          </p:contentPart>
        </mc:Choice>
        <mc:Fallback xmlns="">
          <p:pic>
            <p:nvPicPr>
              <p:cNvPr id="159" name="Freihand 158">
                <a:extLst>
                  <a:ext uri="{FF2B5EF4-FFF2-40B4-BE49-F238E27FC236}">
                    <a16:creationId xmlns:a16="http://schemas.microsoft.com/office/drawing/2014/main" id="{B2BD9714-0B50-46C5-A412-46474211EF55}"/>
                  </a:ext>
                </a:extLst>
              </p:cNvPr>
              <p:cNvPicPr/>
              <p:nvPr/>
            </p:nvPicPr>
            <p:blipFill>
              <a:blip r:embed="rId333"/>
              <a:stretch>
                <a:fillRect/>
              </a:stretch>
            </p:blipFill>
            <p:spPr>
              <a:xfrm>
                <a:off x="8351653" y="1120152"/>
                <a:ext cx="3722400" cy="9568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60" name="Freihand 159">
                <a:extLst>
                  <a:ext uri="{FF2B5EF4-FFF2-40B4-BE49-F238E27FC236}">
                    <a16:creationId xmlns:a16="http://schemas.microsoft.com/office/drawing/2014/main" id="{68C6F64C-9398-48D0-BD9F-44A0C3B0B03E}"/>
                  </a:ext>
                </a:extLst>
              </p14:cNvPr>
              <p14:cNvContentPartPr/>
              <p14:nvPr/>
            </p14:nvContentPartPr>
            <p14:xfrm>
              <a:off x="9631093" y="2048952"/>
              <a:ext cx="360" cy="360"/>
            </p14:xfrm>
          </p:contentPart>
        </mc:Choice>
        <mc:Fallback xmlns="">
          <p:pic>
            <p:nvPicPr>
              <p:cNvPr id="160" name="Freihand 159">
                <a:extLst>
                  <a:ext uri="{FF2B5EF4-FFF2-40B4-BE49-F238E27FC236}">
                    <a16:creationId xmlns:a16="http://schemas.microsoft.com/office/drawing/2014/main" id="{68C6F64C-9398-48D0-BD9F-44A0C3B0B03E}"/>
                  </a:ext>
                </a:extLst>
              </p:cNvPr>
              <p:cNvPicPr/>
              <p:nvPr/>
            </p:nvPicPr>
            <p:blipFill>
              <a:blip r:embed="rId335"/>
              <a:stretch>
                <a:fillRect/>
              </a:stretch>
            </p:blipFill>
            <p:spPr>
              <a:xfrm>
                <a:off x="9626773" y="20446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61" name="Freihand 160">
                <a:extLst>
                  <a:ext uri="{FF2B5EF4-FFF2-40B4-BE49-F238E27FC236}">
                    <a16:creationId xmlns:a16="http://schemas.microsoft.com/office/drawing/2014/main" id="{92776A1C-431F-4EDB-ACAC-4474DB6E4BAE}"/>
                  </a:ext>
                </a:extLst>
              </p14:cNvPr>
              <p14:cNvContentPartPr/>
              <p14:nvPr/>
            </p14:nvContentPartPr>
            <p14:xfrm>
              <a:off x="8259853" y="1496712"/>
              <a:ext cx="3538440" cy="766440"/>
            </p14:xfrm>
          </p:contentPart>
        </mc:Choice>
        <mc:Fallback xmlns="">
          <p:pic>
            <p:nvPicPr>
              <p:cNvPr id="161" name="Freihand 160">
                <a:extLst>
                  <a:ext uri="{FF2B5EF4-FFF2-40B4-BE49-F238E27FC236}">
                    <a16:creationId xmlns:a16="http://schemas.microsoft.com/office/drawing/2014/main" id="{92776A1C-431F-4EDB-ACAC-4474DB6E4BAE}"/>
                  </a:ext>
                </a:extLst>
              </p:cNvPr>
              <p:cNvPicPr/>
              <p:nvPr/>
            </p:nvPicPr>
            <p:blipFill>
              <a:blip r:embed="rId337"/>
              <a:stretch>
                <a:fillRect/>
              </a:stretch>
            </p:blipFill>
            <p:spPr>
              <a:xfrm>
                <a:off x="8255533" y="1492392"/>
                <a:ext cx="3547080" cy="7750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66" name="Freihand 165">
                <a:extLst>
                  <a:ext uri="{FF2B5EF4-FFF2-40B4-BE49-F238E27FC236}">
                    <a16:creationId xmlns:a16="http://schemas.microsoft.com/office/drawing/2014/main" id="{E68C9E29-F78A-40A6-840A-492CA7F339F8}"/>
                  </a:ext>
                </a:extLst>
              </p14:cNvPr>
              <p14:cNvContentPartPr/>
              <p14:nvPr/>
            </p14:nvContentPartPr>
            <p14:xfrm>
              <a:off x="4094653" y="3857592"/>
              <a:ext cx="360" cy="360"/>
            </p14:xfrm>
          </p:contentPart>
        </mc:Choice>
        <mc:Fallback xmlns="">
          <p:pic>
            <p:nvPicPr>
              <p:cNvPr id="166" name="Freihand 165">
                <a:extLst>
                  <a:ext uri="{FF2B5EF4-FFF2-40B4-BE49-F238E27FC236}">
                    <a16:creationId xmlns:a16="http://schemas.microsoft.com/office/drawing/2014/main" id="{E68C9E29-F78A-40A6-840A-492CA7F339F8}"/>
                  </a:ext>
                </a:extLst>
              </p:cNvPr>
              <p:cNvPicPr/>
              <p:nvPr/>
            </p:nvPicPr>
            <p:blipFill>
              <a:blip r:embed="rId335"/>
              <a:stretch>
                <a:fillRect/>
              </a:stretch>
            </p:blipFill>
            <p:spPr>
              <a:xfrm>
                <a:off x="4090333" y="3853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67" name="Freihand 166">
                <a:extLst>
                  <a:ext uri="{FF2B5EF4-FFF2-40B4-BE49-F238E27FC236}">
                    <a16:creationId xmlns:a16="http://schemas.microsoft.com/office/drawing/2014/main" id="{C731947C-9FF8-42A9-AEAC-07408DA15EB0}"/>
                  </a:ext>
                </a:extLst>
              </p14:cNvPr>
              <p14:cNvContentPartPr/>
              <p14:nvPr/>
            </p14:nvContentPartPr>
            <p14:xfrm>
              <a:off x="2278093" y="2842752"/>
              <a:ext cx="2239560" cy="162000"/>
            </p14:xfrm>
          </p:contentPart>
        </mc:Choice>
        <mc:Fallback xmlns="">
          <p:pic>
            <p:nvPicPr>
              <p:cNvPr id="167" name="Freihand 166">
                <a:extLst>
                  <a:ext uri="{FF2B5EF4-FFF2-40B4-BE49-F238E27FC236}">
                    <a16:creationId xmlns:a16="http://schemas.microsoft.com/office/drawing/2014/main" id="{C731947C-9FF8-42A9-AEAC-07408DA15EB0}"/>
                  </a:ext>
                </a:extLst>
              </p:cNvPr>
              <p:cNvPicPr/>
              <p:nvPr/>
            </p:nvPicPr>
            <p:blipFill>
              <a:blip r:embed="rId340"/>
              <a:stretch>
                <a:fillRect/>
              </a:stretch>
            </p:blipFill>
            <p:spPr>
              <a:xfrm>
                <a:off x="2273773" y="2838432"/>
                <a:ext cx="2248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68" name="Freihand 167">
                <a:extLst>
                  <a:ext uri="{FF2B5EF4-FFF2-40B4-BE49-F238E27FC236}">
                    <a16:creationId xmlns:a16="http://schemas.microsoft.com/office/drawing/2014/main" id="{6DE9AC09-E502-4730-9C3D-AD5103023633}"/>
                  </a:ext>
                </a:extLst>
              </p14:cNvPr>
              <p14:cNvContentPartPr/>
              <p14:nvPr/>
            </p14:nvContentPartPr>
            <p14:xfrm>
              <a:off x="3319933" y="2789832"/>
              <a:ext cx="1612080" cy="143280"/>
            </p14:xfrm>
          </p:contentPart>
        </mc:Choice>
        <mc:Fallback xmlns="">
          <p:pic>
            <p:nvPicPr>
              <p:cNvPr id="168" name="Freihand 167">
                <a:extLst>
                  <a:ext uri="{FF2B5EF4-FFF2-40B4-BE49-F238E27FC236}">
                    <a16:creationId xmlns:a16="http://schemas.microsoft.com/office/drawing/2014/main" id="{6DE9AC09-E502-4730-9C3D-AD5103023633}"/>
                  </a:ext>
                </a:extLst>
              </p:cNvPr>
              <p:cNvPicPr/>
              <p:nvPr/>
            </p:nvPicPr>
            <p:blipFill>
              <a:blip r:embed="rId342"/>
              <a:stretch>
                <a:fillRect/>
              </a:stretch>
            </p:blipFill>
            <p:spPr>
              <a:xfrm>
                <a:off x="3315613" y="2785512"/>
                <a:ext cx="16207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71" name="Freihand 170">
                <a:extLst>
                  <a:ext uri="{FF2B5EF4-FFF2-40B4-BE49-F238E27FC236}">
                    <a16:creationId xmlns:a16="http://schemas.microsoft.com/office/drawing/2014/main" id="{D863264C-5BBC-4BFA-944D-4C32C9AE114F}"/>
                  </a:ext>
                </a:extLst>
              </p14:cNvPr>
              <p14:cNvContentPartPr/>
              <p14:nvPr/>
            </p14:nvContentPartPr>
            <p14:xfrm>
              <a:off x="4024813" y="3582912"/>
              <a:ext cx="168120" cy="316080"/>
            </p14:xfrm>
          </p:contentPart>
        </mc:Choice>
        <mc:Fallback xmlns="">
          <p:pic>
            <p:nvPicPr>
              <p:cNvPr id="171" name="Freihand 170">
                <a:extLst>
                  <a:ext uri="{FF2B5EF4-FFF2-40B4-BE49-F238E27FC236}">
                    <a16:creationId xmlns:a16="http://schemas.microsoft.com/office/drawing/2014/main" id="{D863264C-5BBC-4BFA-944D-4C32C9AE114F}"/>
                  </a:ext>
                </a:extLst>
              </p:cNvPr>
              <p:cNvPicPr/>
              <p:nvPr/>
            </p:nvPicPr>
            <p:blipFill>
              <a:blip r:embed="rId344"/>
              <a:stretch>
                <a:fillRect/>
              </a:stretch>
            </p:blipFill>
            <p:spPr>
              <a:xfrm>
                <a:off x="4020493" y="3578592"/>
                <a:ext cx="17676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72" name="Freihand 171">
                <a:extLst>
                  <a:ext uri="{FF2B5EF4-FFF2-40B4-BE49-F238E27FC236}">
                    <a16:creationId xmlns:a16="http://schemas.microsoft.com/office/drawing/2014/main" id="{5BA499DC-A1A1-4BBB-BDA8-3A1A872FEE54}"/>
                  </a:ext>
                </a:extLst>
              </p14:cNvPr>
              <p14:cNvContentPartPr/>
              <p14:nvPr/>
            </p14:nvContentPartPr>
            <p14:xfrm>
              <a:off x="4433053" y="3538992"/>
              <a:ext cx="186120" cy="347760"/>
            </p14:xfrm>
          </p:contentPart>
        </mc:Choice>
        <mc:Fallback xmlns="">
          <p:pic>
            <p:nvPicPr>
              <p:cNvPr id="172" name="Freihand 171">
                <a:extLst>
                  <a:ext uri="{FF2B5EF4-FFF2-40B4-BE49-F238E27FC236}">
                    <a16:creationId xmlns:a16="http://schemas.microsoft.com/office/drawing/2014/main" id="{5BA499DC-A1A1-4BBB-BDA8-3A1A872FEE54}"/>
                  </a:ext>
                </a:extLst>
              </p:cNvPr>
              <p:cNvPicPr/>
              <p:nvPr/>
            </p:nvPicPr>
            <p:blipFill>
              <a:blip r:embed="rId346"/>
              <a:stretch>
                <a:fillRect/>
              </a:stretch>
            </p:blipFill>
            <p:spPr>
              <a:xfrm>
                <a:off x="4428733" y="3534672"/>
                <a:ext cx="1947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74" name="Freihand 173">
                <a:extLst>
                  <a:ext uri="{FF2B5EF4-FFF2-40B4-BE49-F238E27FC236}">
                    <a16:creationId xmlns:a16="http://schemas.microsoft.com/office/drawing/2014/main" id="{5E07D036-487F-4157-AFBC-797E03EF58A4}"/>
                  </a:ext>
                </a:extLst>
              </p14:cNvPr>
              <p14:cNvContentPartPr/>
              <p14:nvPr/>
            </p14:nvContentPartPr>
            <p14:xfrm>
              <a:off x="4136053" y="3333072"/>
              <a:ext cx="405000" cy="230040"/>
            </p14:xfrm>
          </p:contentPart>
        </mc:Choice>
        <mc:Fallback xmlns="">
          <p:pic>
            <p:nvPicPr>
              <p:cNvPr id="174" name="Freihand 173">
                <a:extLst>
                  <a:ext uri="{FF2B5EF4-FFF2-40B4-BE49-F238E27FC236}">
                    <a16:creationId xmlns:a16="http://schemas.microsoft.com/office/drawing/2014/main" id="{5E07D036-487F-4157-AFBC-797E03EF58A4}"/>
                  </a:ext>
                </a:extLst>
              </p:cNvPr>
              <p:cNvPicPr/>
              <p:nvPr/>
            </p:nvPicPr>
            <p:blipFill>
              <a:blip r:embed="rId348"/>
              <a:stretch>
                <a:fillRect/>
              </a:stretch>
            </p:blipFill>
            <p:spPr>
              <a:xfrm>
                <a:off x="4131733" y="3328752"/>
                <a:ext cx="413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75" name="Freihand 174">
                <a:extLst>
                  <a:ext uri="{FF2B5EF4-FFF2-40B4-BE49-F238E27FC236}">
                    <a16:creationId xmlns:a16="http://schemas.microsoft.com/office/drawing/2014/main" id="{1399CDBD-24A6-4A03-A756-F8B6F1628F14}"/>
                  </a:ext>
                </a:extLst>
              </p14:cNvPr>
              <p14:cNvContentPartPr/>
              <p14:nvPr/>
            </p14:nvContentPartPr>
            <p14:xfrm>
              <a:off x="4444213" y="3202752"/>
              <a:ext cx="81720" cy="146520"/>
            </p14:xfrm>
          </p:contentPart>
        </mc:Choice>
        <mc:Fallback xmlns="">
          <p:pic>
            <p:nvPicPr>
              <p:cNvPr id="175" name="Freihand 174">
                <a:extLst>
                  <a:ext uri="{FF2B5EF4-FFF2-40B4-BE49-F238E27FC236}">
                    <a16:creationId xmlns:a16="http://schemas.microsoft.com/office/drawing/2014/main" id="{1399CDBD-24A6-4A03-A756-F8B6F1628F14}"/>
                  </a:ext>
                </a:extLst>
              </p:cNvPr>
              <p:cNvPicPr/>
              <p:nvPr/>
            </p:nvPicPr>
            <p:blipFill>
              <a:blip r:embed="rId350"/>
              <a:stretch>
                <a:fillRect/>
              </a:stretch>
            </p:blipFill>
            <p:spPr>
              <a:xfrm>
                <a:off x="4439893" y="3198432"/>
                <a:ext cx="90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76" name="Freihand 175">
                <a:extLst>
                  <a:ext uri="{FF2B5EF4-FFF2-40B4-BE49-F238E27FC236}">
                    <a16:creationId xmlns:a16="http://schemas.microsoft.com/office/drawing/2014/main" id="{DBDC6FC0-B7C7-460F-B78B-907241E5116D}"/>
                  </a:ext>
                </a:extLst>
              </p14:cNvPr>
              <p14:cNvContentPartPr/>
              <p14:nvPr/>
            </p14:nvContentPartPr>
            <p14:xfrm>
              <a:off x="4455373" y="3282312"/>
              <a:ext cx="179640" cy="33120"/>
            </p14:xfrm>
          </p:contentPart>
        </mc:Choice>
        <mc:Fallback xmlns="">
          <p:pic>
            <p:nvPicPr>
              <p:cNvPr id="176" name="Freihand 175">
                <a:extLst>
                  <a:ext uri="{FF2B5EF4-FFF2-40B4-BE49-F238E27FC236}">
                    <a16:creationId xmlns:a16="http://schemas.microsoft.com/office/drawing/2014/main" id="{DBDC6FC0-B7C7-460F-B78B-907241E5116D}"/>
                  </a:ext>
                </a:extLst>
              </p:cNvPr>
              <p:cNvPicPr/>
              <p:nvPr/>
            </p:nvPicPr>
            <p:blipFill>
              <a:blip r:embed="rId352"/>
              <a:stretch>
                <a:fillRect/>
              </a:stretch>
            </p:blipFill>
            <p:spPr>
              <a:xfrm>
                <a:off x="4451053" y="3277992"/>
                <a:ext cx="188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77" name="Freihand 176">
                <a:extLst>
                  <a:ext uri="{FF2B5EF4-FFF2-40B4-BE49-F238E27FC236}">
                    <a16:creationId xmlns:a16="http://schemas.microsoft.com/office/drawing/2014/main" id="{3AE0B841-624F-4844-A660-0CD895101DA9}"/>
                  </a:ext>
                </a:extLst>
              </p14:cNvPr>
              <p14:cNvContentPartPr/>
              <p14:nvPr/>
            </p14:nvContentPartPr>
            <p14:xfrm>
              <a:off x="4644733" y="3193032"/>
              <a:ext cx="10080" cy="136440"/>
            </p14:xfrm>
          </p:contentPart>
        </mc:Choice>
        <mc:Fallback xmlns="">
          <p:pic>
            <p:nvPicPr>
              <p:cNvPr id="177" name="Freihand 176">
                <a:extLst>
                  <a:ext uri="{FF2B5EF4-FFF2-40B4-BE49-F238E27FC236}">
                    <a16:creationId xmlns:a16="http://schemas.microsoft.com/office/drawing/2014/main" id="{3AE0B841-624F-4844-A660-0CD895101DA9}"/>
                  </a:ext>
                </a:extLst>
              </p:cNvPr>
              <p:cNvPicPr/>
              <p:nvPr/>
            </p:nvPicPr>
            <p:blipFill>
              <a:blip r:embed="rId354"/>
              <a:stretch>
                <a:fillRect/>
              </a:stretch>
            </p:blipFill>
            <p:spPr>
              <a:xfrm>
                <a:off x="4640413" y="3188712"/>
                <a:ext cx="18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78" name="Freihand 177">
                <a:extLst>
                  <a:ext uri="{FF2B5EF4-FFF2-40B4-BE49-F238E27FC236}">
                    <a16:creationId xmlns:a16="http://schemas.microsoft.com/office/drawing/2014/main" id="{483E81B4-50ED-44D0-847A-AF61169FADFA}"/>
                  </a:ext>
                </a:extLst>
              </p14:cNvPr>
              <p14:cNvContentPartPr/>
              <p14:nvPr/>
            </p14:nvContentPartPr>
            <p14:xfrm>
              <a:off x="4598293" y="3149832"/>
              <a:ext cx="144360" cy="201960"/>
            </p14:xfrm>
          </p:contentPart>
        </mc:Choice>
        <mc:Fallback xmlns="">
          <p:pic>
            <p:nvPicPr>
              <p:cNvPr id="178" name="Freihand 177">
                <a:extLst>
                  <a:ext uri="{FF2B5EF4-FFF2-40B4-BE49-F238E27FC236}">
                    <a16:creationId xmlns:a16="http://schemas.microsoft.com/office/drawing/2014/main" id="{483E81B4-50ED-44D0-847A-AF61169FADFA}"/>
                  </a:ext>
                </a:extLst>
              </p:cNvPr>
              <p:cNvPicPr/>
              <p:nvPr/>
            </p:nvPicPr>
            <p:blipFill>
              <a:blip r:embed="rId356"/>
              <a:stretch>
                <a:fillRect/>
              </a:stretch>
            </p:blipFill>
            <p:spPr>
              <a:xfrm>
                <a:off x="4593973" y="3145512"/>
                <a:ext cx="153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79" name="Freihand 178">
                <a:extLst>
                  <a:ext uri="{FF2B5EF4-FFF2-40B4-BE49-F238E27FC236}">
                    <a16:creationId xmlns:a16="http://schemas.microsoft.com/office/drawing/2014/main" id="{920179FF-4BEA-45EE-B3D7-4DE4BCADFF0B}"/>
                  </a:ext>
                </a:extLst>
              </p14:cNvPr>
              <p14:cNvContentPartPr/>
              <p14:nvPr/>
            </p14:nvContentPartPr>
            <p14:xfrm>
              <a:off x="4789453" y="3298512"/>
              <a:ext cx="41400" cy="11160"/>
            </p14:xfrm>
          </p:contentPart>
        </mc:Choice>
        <mc:Fallback xmlns="">
          <p:pic>
            <p:nvPicPr>
              <p:cNvPr id="179" name="Freihand 178">
                <a:extLst>
                  <a:ext uri="{FF2B5EF4-FFF2-40B4-BE49-F238E27FC236}">
                    <a16:creationId xmlns:a16="http://schemas.microsoft.com/office/drawing/2014/main" id="{920179FF-4BEA-45EE-B3D7-4DE4BCADFF0B}"/>
                  </a:ext>
                </a:extLst>
              </p:cNvPr>
              <p:cNvPicPr/>
              <p:nvPr/>
            </p:nvPicPr>
            <p:blipFill>
              <a:blip r:embed="rId358"/>
              <a:stretch>
                <a:fillRect/>
              </a:stretch>
            </p:blipFill>
            <p:spPr>
              <a:xfrm>
                <a:off x="4785133" y="3294192"/>
                <a:ext cx="500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80" name="Freihand 179">
                <a:extLst>
                  <a:ext uri="{FF2B5EF4-FFF2-40B4-BE49-F238E27FC236}">
                    <a16:creationId xmlns:a16="http://schemas.microsoft.com/office/drawing/2014/main" id="{08D9766B-7DC8-4499-A0B2-CB68E4DD0BA3}"/>
                  </a:ext>
                </a:extLst>
              </p14:cNvPr>
              <p14:cNvContentPartPr/>
              <p14:nvPr/>
            </p14:nvContentPartPr>
            <p14:xfrm>
              <a:off x="4947133" y="3168192"/>
              <a:ext cx="94320" cy="132480"/>
            </p14:xfrm>
          </p:contentPart>
        </mc:Choice>
        <mc:Fallback xmlns="">
          <p:pic>
            <p:nvPicPr>
              <p:cNvPr id="180" name="Freihand 179">
                <a:extLst>
                  <a:ext uri="{FF2B5EF4-FFF2-40B4-BE49-F238E27FC236}">
                    <a16:creationId xmlns:a16="http://schemas.microsoft.com/office/drawing/2014/main" id="{08D9766B-7DC8-4499-A0B2-CB68E4DD0BA3}"/>
                  </a:ext>
                </a:extLst>
              </p:cNvPr>
              <p:cNvPicPr/>
              <p:nvPr/>
            </p:nvPicPr>
            <p:blipFill>
              <a:blip r:embed="rId360"/>
              <a:stretch>
                <a:fillRect/>
              </a:stretch>
            </p:blipFill>
            <p:spPr>
              <a:xfrm>
                <a:off x="4942813" y="3163872"/>
                <a:ext cx="102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81" name="Freihand 180">
                <a:extLst>
                  <a:ext uri="{FF2B5EF4-FFF2-40B4-BE49-F238E27FC236}">
                    <a16:creationId xmlns:a16="http://schemas.microsoft.com/office/drawing/2014/main" id="{CB2260E5-EF33-444A-93F6-F675D8AB7BD2}"/>
                  </a:ext>
                </a:extLst>
              </p14:cNvPr>
              <p14:cNvContentPartPr/>
              <p14:nvPr/>
            </p14:nvContentPartPr>
            <p14:xfrm>
              <a:off x="5029933" y="3069912"/>
              <a:ext cx="32400" cy="199800"/>
            </p14:xfrm>
          </p:contentPart>
        </mc:Choice>
        <mc:Fallback xmlns="">
          <p:pic>
            <p:nvPicPr>
              <p:cNvPr id="181" name="Freihand 180">
                <a:extLst>
                  <a:ext uri="{FF2B5EF4-FFF2-40B4-BE49-F238E27FC236}">
                    <a16:creationId xmlns:a16="http://schemas.microsoft.com/office/drawing/2014/main" id="{CB2260E5-EF33-444A-93F6-F675D8AB7BD2}"/>
                  </a:ext>
                </a:extLst>
              </p:cNvPr>
              <p:cNvPicPr/>
              <p:nvPr/>
            </p:nvPicPr>
            <p:blipFill>
              <a:blip r:embed="rId362"/>
              <a:stretch>
                <a:fillRect/>
              </a:stretch>
            </p:blipFill>
            <p:spPr>
              <a:xfrm>
                <a:off x="5025613" y="3065592"/>
                <a:ext cx="410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82" name="Freihand 181">
                <a:extLst>
                  <a:ext uri="{FF2B5EF4-FFF2-40B4-BE49-F238E27FC236}">
                    <a16:creationId xmlns:a16="http://schemas.microsoft.com/office/drawing/2014/main" id="{2EFE081D-DC25-41D1-A806-0336D573CD36}"/>
                  </a:ext>
                </a:extLst>
              </p14:cNvPr>
              <p14:cNvContentPartPr/>
              <p14:nvPr/>
            </p14:nvContentPartPr>
            <p14:xfrm>
              <a:off x="5112013" y="3152712"/>
              <a:ext cx="164160" cy="54720"/>
            </p14:xfrm>
          </p:contentPart>
        </mc:Choice>
        <mc:Fallback xmlns="">
          <p:pic>
            <p:nvPicPr>
              <p:cNvPr id="182" name="Freihand 181">
                <a:extLst>
                  <a:ext uri="{FF2B5EF4-FFF2-40B4-BE49-F238E27FC236}">
                    <a16:creationId xmlns:a16="http://schemas.microsoft.com/office/drawing/2014/main" id="{2EFE081D-DC25-41D1-A806-0336D573CD36}"/>
                  </a:ext>
                </a:extLst>
              </p:cNvPr>
              <p:cNvPicPr/>
              <p:nvPr/>
            </p:nvPicPr>
            <p:blipFill>
              <a:blip r:embed="rId364"/>
              <a:stretch>
                <a:fillRect/>
              </a:stretch>
            </p:blipFill>
            <p:spPr>
              <a:xfrm>
                <a:off x="5107693" y="3148392"/>
                <a:ext cx="1728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83" name="Freihand 182">
                <a:extLst>
                  <a:ext uri="{FF2B5EF4-FFF2-40B4-BE49-F238E27FC236}">
                    <a16:creationId xmlns:a16="http://schemas.microsoft.com/office/drawing/2014/main" id="{60CB4853-C905-422D-9C6B-8912B4142982}"/>
                  </a:ext>
                </a:extLst>
              </p14:cNvPr>
              <p14:cNvContentPartPr/>
              <p14:nvPr/>
            </p14:nvContentPartPr>
            <p14:xfrm>
              <a:off x="5262493" y="3077112"/>
              <a:ext cx="243720" cy="144000"/>
            </p14:xfrm>
          </p:contentPart>
        </mc:Choice>
        <mc:Fallback xmlns="">
          <p:pic>
            <p:nvPicPr>
              <p:cNvPr id="183" name="Freihand 182">
                <a:extLst>
                  <a:ext uri="{FF2B5EF4-FFF2-40B4-BE49-F238E27FC236}">
                    <a16:creationId xmlns:a16="http://schemas.microsoft.com/office/drawing/2014/main" id="{60CB4853-C905-422D-9C6B-8912B4142982}"/>
                  </a:ext>
                </a:extLst>
              </p:cNvPr>
              <p:cNvPicPr/>
              <p:nvPr/>
            </p:nvPicPr>
            <p:blipFill>
              <a:blip r:embed="rId366"/>
              <a:stretch>
                <a:fillRect/>
              </a:stretch>
            </p:blipFill>
            <p:spPr>
              <a:xfrm>
                <a:off x="5258173" y="3072792"/>
                <a:ext cx="252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85" name="Freihand 184">
                <a:extLst>
                  <a:ext uri="{FF2B5EF4-FFF2-40B4-BE49-F238E27FC236}">
                    <a16:creationId xmlns:a16="http://schemas.microsoft.com/office/drawing/2014/main" id="{944F81D6-2299-4085-85B4-5C4EA156C012}"/>
                  </a:ext>
                </a:extLst>
              </p14:cNvPr>
              <p14:cNvContentPartPr/>
              <p14:nvPr/>
            </p14:nvContentPartPr>
            <p14:xfrm>
              <a:off x="1287373" y="2926992"/>
              <a:ext cx="1123560" cy="671760"/>
            </p14:xfrm>
          </p:contentPart>
        </mc:Choice>
        <mc:Fallback xmlns="">
          <p:pic>
            <p:nvPicPr>
              <p:cNvPr id="185" name="Freihand 184">
                <a:extLst>
                  <a:ext uri="{FF2B5EF4-FFF2-40B4-BE49-F238E27FC236}">
                    <a16:creationId xmlns:a16="http://schemas.microsoft.com/office/drawing/2014/main" id="{944F81D6-2299-4085-85B4-5C4EA156C012}"/>
                  </a:ext>
                </a:extLst>
              </p:cNvPr>
              <p:cNvPicPr/>
              <p:nvPr/>
            </p:nvPicPr>
            <p:blipFill>
              <a:blip r:embed="rId368"/>
              <a:stretch>
                <a:fillRect/>
              </a:stretch>
            </p:blipFill>
            <p:spPr>
              <a:xfrm>
                <a:off x="1283053" y="2922672"/>
                <a:ext cx="1132200" cy="680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86" name="Freihand 185">
                <a:extLst>
                  <a:ext uri="{FF2B5EF4-FFF2-40B4-BE49-F238E27FC236}">
                    <a16:creationId xmlns:a16="http://schemas.microsoft.com/office/drawing/2014/main" id="{B311610C-4667-4714-90F2-F05B836B6366}"/>
                  </a:ext>
                </a:extLst>
              </p14:cNvPr>
              <p14:cNvContentPartPr/>
              <p14:nvPr/>
            </p14:nvContentPartPr>
            <p14:xfrm>
              <a:off x="3578773" y="3432792"/>
              <a:ext cx="533880" cy="263160"/>
            </p14:xfrm>
          </p:contentPart>
        </mc:Choice>
        <mc:Fallback xmlns="">
          <p:pic>
            <p:nvPicPr>
              <p:cNvPr id="186" name="Freihand 185">
                <a:extLst>
                  <a:ext uri="{FF2B5EF4-FFF2-40B4-BE49-F238E27FC236}">
                    <a16:creationId xmlns:a16="http://schemas.microsoft.com/office/drawing/2014/main" id="{B311610C-4667-4714-90F2-F05B836B6366}"/>
                  </a:ext>
                </a:extLst>
              </p:cNvPr>
              <p:cNvPicPr/>
              <p:nvPr/>
            </p:nvPicPr>
            <p:blipFill>
              <a:blip r:embed="rId370"/>
              <a:stretch>
                <a:fillRect/>
              </a:stretch>
            </p:blipFill>
            <p:spPr>
              <a:xfrm>
                <a:off x="3574453" y="3428472"/>
                <a:ext cx="54252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88" name="Freihand 187">
                <a:extLst>
                  <a:ext uri="{FF2B5EF4-FFF2-40B4-BE49-F238E27FC236}">
                    <a16:creationId xmlns:a16="http://schemas.microsoft.com/office/drawing/2014/main" id="{34C06F07-141D-4F82-BA23-E689535EFD49}"/>
                  </a:ext>
                </a:extLst>
              </p14:cNvPr>
              <p14:cNvContentPartPr/>
              <p14:nvPr/>
            </p14:nvContentPartPr>
            <p14:xfrm>
              <a:off x="3404893" y="3340632"/>
              <a:ext cx="1115640" cy="369360"/>
            </p14:xfrm>
          </p:contentPart>
        </mc:Choice>
        <mc:Fallback xmlns="">
          <p:pic>
            <p:nvPicPr>
              <p:cNvPr id="188" name="Freihand 187">
                <a:extLst>
                  <a:ext uri="{FF2B5EF4-FFF2-40B4-BE49-F238E27FC236}">
                    <a16:creationId xmlns:a16="http://schemas.microsoft.com/office/drawing/2014/main" id="{34C06F07-141D-4F82-BA23-E689535EFD49}"/>
                  </a:ext>
                </a:extLst>
              </p:cNvPr>
              <p:cNvPicPr/>
              <p:nvPr/>
            </p:nvPicPr>
            <p:blipFill>
              <a:blip r:embed="rId372"/>
              <a:stretch>
                <a:fillRect/>
              </a:stretch>
            </p:blipFill>
            <p:spPr>
              <a:xfrm>
                <a:off x="3400573" y="3336312"/>
                <a:ext cx="112428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89" name="Freihand 188">
                <a:extLst>
                  <a:ext uri="{FF2B5EF4-FFF2-40B4-BE49-F238E27FC236}">
                    <a16:creationId xmlns:a16="http://schemas.microsoft.com/office/drawing/2014/main" id="{38A5FEF2-F849-4A33-BD4C-AA04B302B521}"/>
                  </a:ext>
                </a:extLst>
              </p14:cNvPr>
              <p14:cNvContentPartPr/>
              <p14:nvPr/>
            </p14:nvContentPartPr>
            <p14:xfrm>
              <a:off x="3345133" y="3517752"/>
              <a:ext cx="254520" cy="246600"/>
            </p14:xfrm>
          </p:contentPart>
        </mc:Choice>
        <mc:Fallback xmlns="">
          <p:pic>
            <p:nvPicPr>
              <p:cNvPr id="189" name="Freihand 188">
                <a:extLst>
                  <a:ext uri="{FF2B5EF4-FFF2-40B4-BE49-F238E27FC236}">
                    <a16:creationId xmlns:a16="http://schemas.microsoft.com/office/drawing/2014/main" id="{38A5FEF2-F849-4A33-BD4C-AA04B302B521}"/>
                  </a:ext>
                </a:extLst>
              </p:cNvPr>
              <p:cNvPicPr/>
              <p:nvPr/>
            </p:nvPicPr>
            <p:blipFill>
              <a:blip r:embed="rId374"/>
              <a:stretch>
                <a:fillRect/>
              </a:stretch>
            </p:blipFill>
            <p:spPr>
              <a:xfrm>
                <a:off x="3340813" y="3513432"/>
                <a:ext cx="2631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91" name="Freihand 190">
                <a:extLst>
                  <a:ext uri="{FF2B5EF4-FFF2-40B4-BE49-F238E27FC236}">
                    <a16:creationId xmlns:a16="http://schemas.microsoft.com/office/drawing/2014/main" id="{828C7466-748B-428A-BDF2-BACA8FFB22FE}"/>
                  </a:ext>
                </a:extLst>
              </p14:cNvPr>
              <p14:cNvContentPartPr/>
              <p14:nvPr/>
            </p14:nvContentPartPr>
            <p14:xfrm>
              <a:off x="5230453" y="3604872"/>
              <a:ext cx="12960" cy="22320"/>
            </p14:xfrm>
          </p:contentPart>
        </mc:Choice>
        <mc:Fallback xmlns="">
          <p:pic>
            <p:nvPicPr>
              <p:cNvPr id="191" name="Freihand 190">
                <a:extLst>
                  <a:ext uri="{FF2B5EF4-FFF2-40B4-BE49-F238E27FC236}">
                    <a16:creationId xmlns:a16="http://schemas.microsoft.com/office/drawing/2014/main" id="{828C7466-748B-428A-BDF2-BACA8FFB22FE}"/>
                  </a:ext>
                </a:extLst>
              </p:cNvPr>
              <p:cNvPicPr/>
              <p:nvPr/>
            </p:nvPicPr>
            <p:blipFill>
              <a:blip r:embed="rId376"/>
              <a:stretch>
                <a:fillRect/>
              </a:stretch>
            </p:blipFill>
            <p:spPr>
              <a:xfrm>
                <a:off x="5226133" y="3600552"/>
                <a:ext cx="2160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92" name="Freihand 191">
                <a:extLst>
                  <a:ext uri="{FF2B5EF4-FFF2-40B4-BE49-F238E27FC236}">
                    <a16:creationId xmlns:a16="http://schemas.microsoft.com/office/drawing/2014/main" id="{F6BF3F0F-0C41-4934-BB8D-5B1AF7E67555}"/>
                  </a:ext>
                </a:extLst>
              </p14:cNvPr>
              <p14:cNvContentPartPr/>
              <p14:nvPr/>
            </p14:nvContentPartPr>
            <p14:xfrm>
              <a:off x="5115613" y="3545832"/>
              <a:ext cx="206640" cy="335160"/>
            </p14:xfrm>
          </p:contentPart>
        </mc:Choice>
        <mc:Fallback xmlns="">
          <p:pic>
            <p:nvPicPr>
              <p:cNvPr id="192" name="Freihand 191">
                <a:extLst>
                  <a:ext uri="{FF2B5EF4-FFF2-40B4-BE49-F238E27FC236}">
                    <a16:creationId xmlns:a16="http://schemas.microsoft.com/office/drawing/2014/main" id="{F6BF3F0F-0C41-4934-BB8D-5B1AF7E67555}"/>
                  </a:ext>
                </a:extLst>
              </p:cNvPr>
              <p:cNvPicPr/>
              <p:nvPr/>
            </p:nvPicPr>
            <p:blipFill>
              <a:blip r:embed="rId378"/>
              <a:stretch>
                <a:fillRect/>
              </a:stretch>
            </p:blipFill>
            <p:spPr>
              <a:xfrm>
                <a:off x="5111293" y="3541512"/>
                <a:ext cx="2152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93" name="Freihand 192">
                <a:extLst>
                  <a:ext uri="{FF2B5EF4-FFF2-40B4-BE49-F238E27FC236}">
                    <a16:creationId xmlns:a16="http://schemas.microsoft.com/office/drawing/2014/main" id="{96606FBC-0893-4AC8-BA8C-95D0EFEAA06D}"/>
                  </a:ext>
                </a:extLst>
              </p14:cNvPr>
              <p14:cNvContentPartPr/>
              <p14:nvPr/>
            </p14:nvContentPartPr>
            <p14:xfrm>
              <a:off x="4893493" y="3605952"/>
              <a:ext cx="171720" cy="269640"/>
            </p14:xfrm>
          </p:contentPart>
        </mc:Choice>
        <mc:Fallback xmlns="">
          <p:pic>
            <p:nvPicPr>
              <p:cNvPr id="193" name="Freihand 192">
                <a:extLst>
                  <a:ext uri="{FF2B5EF4-FFF2-40B4-BE49-F238E27FC236}">
                    <a16:creationId xmlns:a16="http://schemas.microsoft.com/office/drawing/2014/main" id="{96606FBC-0893-4AC8-BA8C-95D0EFEAA06D}"/>
                  </a:ext>
                </a:extLst>
              </p:cNvPr>
              <p:cNvPicPr/>
              <p:nvPr/>
            </p:nvPicPr>
            <p:blipFill>
              <a:blip r:embed="rId380"/>
              <a:stretch>
                <a:fillRect/>
              </a:stretch>
            </p:blipFill>
            <p:spPr>
              <a:xfrm>
                <a:off x="4889173" y="3601632"/>
                <a:ext cx="1803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95" name="Freihand 194">
                <a:extLst>
                  <a:ext uri="{FF2B5EF4-FFF2-40B4-BE49-F238E27FC236}">
                    <a16:creationId xmlns:a16="http://schemas.microsoft.com/office/drawing/2014/main" id="{CA700FB1-9DD7-4532-AB26-D8EE61593C3A}"/>
                  </a:ext>
                </a:extLst>
              </p14:cNvPr>
              <p14:cNvContentPartPr/>
              <p14:nvPr/>
            </p14:nvContentPartPr>
            <p14:xfrm>
              <a:off x="5546533" y="3551232"/>
              <a:ext cx="360" cy="360"/>
            </p14:xfrm>
          </p:contentPart>
        </mc:Choice>
        <mc:Fallback xmlns="">
          <p:pic>
            <p:nvPicPr>
              <p:cNvPr id="195" name="Freihand 194">
                <a:extLst>
                  <a:ext uri="{FF2B5EF4-FFF2-40B4-BE49-F238E27FC236}">
                    <a16:creationId xmlns:a16="http://schemas.microsoft.com/office/drawing/2014/main" id="{CA700FB1-9DD7-4532-AB26-D8EE61593C3A}"/>
                  </a:ext>
                </a:extLst>
              </p:cNvPr>
              <p:cNvPicPr/>
              <p:nvPr/>
            </p:nvPicPr>
            <p:blipFill>
              <a:blip r:embed="rId335"/>
              <a:stretch>
                <a:fillRect/>
              </a:stretch>
            </p:blipFill>
            <p:spPr>
              <a:xfrm>
                <a:off x="5542213" y="3546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96" name="Freihand 195">
                <a:extLst>
                  <a:ext uri="{FF2B5EF4-FFF2-40B4-BE49-F238E27FC236}">
                    <a16:creationId xmlns:a16="http://schemas.microsoft.com/office/drawing/2014/main" id="{D2491480-461A-4DA9-83AB-44B2EBD423A6}"/>
                  </a:ext>
                </a:extLst>
              </p14:cNvPr>
              <p14:cNvContentPartPr/>
              <p14:nvPr/>
            </p14:nvContentPartPr>
            <p14:xfrm>
              <a:off x="5421253" y="3358272"/>
              <a:ext cx="151200" cy="205560"/>
            </p14:xfrm>
          </p:contentPart>
        </mc:Choice>
        <mc:Fallback xmlns="">
          <p:pic>
            <p:nvPicPr>
              <p:cNvPr id="196" name="Freihand 195">
                <a:extLst>
                  <a:ext uri="{FF2B5EF4-FFF2-40B4-BE49-F238E27FC236}">
                    <a16:creationId xmlns:a16="http://schemas.microsoft.com/office/drawing/2014/main" id="{D2491480-461A-4DA9-83AB-44B2EBD423A6}"/>
                  </a:ext>
                </a:extLst>
              </p:cNvPr>
              <p:cNvPicPr/>
              <p:nvPr/>
            </p:nvPicPr>
            <p:blipFill>
              <a:blip r:embed="rId383"/>
              <a:stretch>
                <a:fillRect/>
              </a:stretch>
            </p:blipFill>
            <p:spPr>
              <a:xfrm>
                <a:off x="5416933" y="3353952"/>
                <a:ext cx="1598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97" name="Freihand 196">
                <a:extLst>
                  <a:ext uri="{FF2B5EF4-FFF2-40B4-BE49-F238E27FC236}">
                    <a16:creationId xmlns:a16="http://schemas.microsoft.com/office/drawing/2014/main" id="{2C1478C2-74EF-4ABF-A58E-0F2275A56D7A}"/>
                  </a:ext>
                </a:extLst>
              </p14:cNvPr>
              <p14:cNvContentPartPr/>
              <p14:nvPr/>
            </p14:nvContentPartPr>
            <p14:xfrm>
              <a:off x="5360413" y="3284472"/>
              <a:ext cx="143640" cy="163080"/>
            </p14:xfrm>
          </p:contentPart>
        </mc:Choice>
        <mc:Fallback xmlns="">
          <p:pic>
            <p:nvPicPr>
              <p:cNvPr id="197" name="Freihand 196">
                <a:extLst>
                  <a:ext uri="{FF2B5EF4-FFF2-40B4-BE49-F238E27FC236}">
                    <a16:creationId xmlns:a16="http://schemas.microsoft.com/office/drawing/2014/main" id="{2C1478C2-74EF-4ABF-A58E-0F2275A56D7A}"/>
                  </a:ext>
                </a:extLst>
              </p:cNvPr>
              <p:cNvPicPr/>
              <p:nvPr/>
            </p:nvPicPr>
            <p:blipFill>
              <a:blip r:embed="rId385"/>
              <a:stretch>
                <a:fillRect/>
              </a:stretch>
            </p:blipFill>
            <p:spPr>
              <a:xfrm>
                <a:off x="5356093" y="3280152"/>
                <a:ext cx="152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98" name="Freihand 197">
                <a:extLst>
                  <a:ext uri="{FF2B5EF4-FFF2-40B4-BE49-F238E27FC236}">
                    <a16:creationId xmlns:a16="http://schemas.microsoft.com/office/drawing/2014/main" id="{281AF7D5-5BC3-4D81-A06E-A981287926B8}"/>
                  </a:ext>
                </a:extLst>
              </p14:cNvPr>
              <p14:cNvContentPartPr/>
              <p14:nvPr/>
            </p14:nvContentPartPr>
            <p14:xfrm>
              <a:off x="4668493" y="3337392"/>
              <a:ext cx="420840" cy="262800"/>
            </p14:xfrm>
          </p:contentPart>
        </mc:Choice>
        <mc:Fallback xmlns="">
          <p:pic>
            <p:nvPicPr>
              <p:cNvPr id="198" name="Freihand 197">
                <a:extLst>
                  <a:ext uri="{FF2B5EF4-FFF2-40B4-BE49-F238E27FC236}">
                    <a16:creationId xmlns:a16="http://schemas.microsoft.com/office/drawing/2014/main" id="{281AF7D5-5BC3-4D81-A06E-A981287926B8}"/>
                  </a:ext>
                </a:extLst>
              </p:cNvPr>
              <p:cNvPicPr/>
              <p:nvPr/>
            </p:nvPicPr>
            <p:blipFill>
              <a:blip r:embed="rId387"/>
              <a:stretch>
                <a:fillRect/>
              </a:stretch>
            </p:blipFill>
            <p:spPr>
              <a:xfrm>
                <a:off x="4664173" y="3333072"/>
                <a:ext cx="42948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99" name="Freihand 198">
                <a:extLst>
                  <a:ext uri="{FF2B5EF4-FFF2-40B4-BE49-F238E27FC236}">
                    <a16:creationId xmlns:a16="http://schemas.microsoft.com/office/drawing/2014/main" id="{E349FE29-42F3-41D4-A58D-383473B26368}"/>
                  </a:ext>
                </a:extLst>
              </p14:cNvPr>
              <p14:cNvContentPartPr/>
              <p14:nvPr/>
            </p14:nvContentPartPr>
            <p14:xfrm>
              <a:off x="4945693" y="3306432"/>
              <a:ext cx="227160" cy="124920"/>
            </p14:xfrm>
          </p:contentPart>
        </mc:Choice>
        <mc:Fallback xmlns="">
          <p:pic>
            <p:nvPicPr>
              <p:cNvPr id="199" name="Freihand 198">
                <a:extLst>
                  <a:ext uri="{FF2B5EF4-FFF2-40B4-BE49-F238E27FC236}">
                    <a16:creationId xmlns:a16="http://schemas.microsoft.com/office/drawing/2014/main" id="{E349FE29-42F3-41D4-A58D-383473B26368}"/>
                  </a:ext>
                </a:extLst>
              </p:cNvPr>
              <p:cNvPicPr/>
              <p:nvPr/>
            </p:nvPicPr>
            <p:blipFill>
              <a:blip r:embed="rId389"/>
              <a:stretch>
                <a:fillRect/>
              </a:stretch>
            </p:blipFill>
            <p:spPr>
              <a:xfrm>
                <a:off x="4941373" y="3302112"/>
                <a:ext cx="235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00" name="Freihand 199">
                <a:extLst>
                  <a:ext uri="{FF2B5EF4-FFF2-40B4-BE49-F238E27FC236}">
                    <a16:creationId xmlns:a16="http://schemas.microsoft.com/office/drawing/2014/main" id="{82B92151-F3FE-482E-A6EE-75F48E58E1A6}"/>
                  </a:ext>
                </a:extLst>
              </p14:cNvPr>
              <p14:cNvContentPartPr/>
              <p14:nvPr/>
            </p14:nvContentPartPr>
            <p14:xfrm>
              <a:off x="4299853" y="3618912"/>
              <a:ext cx="18720" cy="5040"/>
            </p14:xfrm>
          </p:contentPart>
        </mc:Choice>
        <mc:Fallback xmlns="">
          <p:pic>
            <p:nvPicPr>
              <p:cNvPr id="200" name="Freihand 199">
                <a:extLst>
                  <a:ext uri="{FF2B5EF4-FFF2-40B4-BE49-F238E27FC236}">
                    <a16:creationId xmlns:a16="http://schemas.microsoft.com/office/drawing/2014/main" id="{82B92151-F3FE-482E-A6EE-75F48E58E1A6}"/>
                  </a:ext>
                </a:extLst>
              </p:cNvPr>
              <p:cNvPicPr/>
              <p:nvPr/>
            </p:nvPicPr>
            <p:blipFill>
              <a:blip r:embed="rId391"/>
              <a:stretch>
                <a:fillRect/>
              </a:stretch>
            </p:blipFill>
            <p:spPr>
              <a:xfrm>
                <a:off x="4295533" y="3614592"/>
                <a:ext cx="27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01" name="Freihand 200">
                <a:extLst>
                  <a:ext uri="{FF2B5EF4-FFF2-40B4-BE49-F238E27FC236}">
                    <a16:creationId xmlns:a16="http://schemas.microsoft.com/office/drawing/2014/main" id="{5233228C-3061-45FA-9EAA-843C37C210F7}"/>
                  </a:ext>
                </a:extLst>
              </p14:cNvPr>
              <p14:cNvContentPartPr/>
              <p14:nvPr/>
            </p14:nvContentPartPr>
            <p14:xfrm>
              <a:off x="4165573" y="3303552"/>
              <a:ext cx="772200" cy="298440"/>
            </p14:xfrm>
          </p:contentPart>
        </mc:Choice>
        <mc:Fallback xmlns="">
          <p:pic>
            <p:nvPicPr>
              <p:cNvPr id="201" name="Freihand 200">
                <a:extLst>
                  <a:ext uri="{FF2B5EF4-FFF2-40B4-BE49-F238E27FC236}">
                    <a16:creationId xmlns:a16="http://schemas.microsoft.com/office/drawing/2014/main" id="{5233228C-3061-45FA-9EAA-843C37C210F7}"/>
                  </a:ext>
                </a:extLst>
              </p:cNvPr>
              <p:cNvPicPr/>
              <p:nvPr/>
            </p:nvPicPr>
            <p:blipFill>
              <a:blip r:embed="rId393"/>
              <a:stretch>
                <a:fillRect/>
              </a:stretch>
            </p:blipFill>
            <p:spPr>
              <a:xfrm>
                <a:off x="4161253" y="3299232"/>
                <a:ext cx="7808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02" name="Freihand 201">
                <a:extLst>
                  <a:ext uri="{FF2B5EF4-FFF2-40B4-BE49-F238E27FC236}">
                    <a16:creationId xmlns:a16="http://schemas.microsoft.com/office/drawing/2014/main" id="{3BD47535-E703-4A26-97D6-F648B2C7CB14}"/>
                  </a:ext>
                </a:extLst>
              </p14:cNvPr>
              <p14:cNvContentPartPr/>
              <p14:nvPr/>
            </p14:nvContentPartPr>
            <p14:xfrm>
              <a:off x="4895293" y="3287712"/>
              <a:ext cx="125640" cy="109800"/>
            </p14:xfrm>
          </p:contentPart>
        </mc:Choice>
        <mc:Fallback xmlns="">
          <p:pic>
            <p:nvPicPr>
              <p:cNvPr id="202" name="Freihand 201">
                <a:extLst>
                  <a:ext uri="{FF2B5EF4-FFF2-40B4-BE49-F238E27FC236}">
                    <a16:creationId xmlns:a16="http://schemas.microsoft.com/office/drawing/2014/main" id="{3BD47535-E703-4A26-97D6-F648B2C7CB14}"/>
                  </a:ext>
                </a:extLst>
              </p:cNvPr>
              <p:cNvPicPr/>
              <p:nvPr/>
            </p:nvPicPr>
            <p:blipFill>
              <a:blip r:embed="rId395"/>
              <a:stretch>
                <a:fillRect/>
              </a:stretch>
            </p:blipFill>
            <p:spPr>
              <a:xfrm>
                <a:off x="4890973" y="3283392"/>
                <a:ext cx="134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203" name="Freihand 202">
                <a:extLst>
                  <a:ext uri="{FF2B5EF4-FFF2-40B4-BE49-F238E27FC236}">
                    <a16:creationId xmlns:a16="http://schemas.microsoft.com/office/drawing/2014/main" id="{5D8D82F0-BF28-4BB2-B81A-C7B61E788364}"/>
                  </a:ext>
                </a:extLst>
              </p14:cNvPr>
              <p14:cNvContentPartPr/>
              <p14:nvPr/>
            </p14:nvContentPartPr>
            <p14:xfrm>
              <a:off x="5871613" y="3291312"/>
              <a:ext cx="259560" cy="36360"/>
            </p14:xfrm>
          </p:contentPart>
        </mc:Choice>
        <mc:Fallback xmlns="">
          <p:pic>
            <p:nvPicPr>
              <p:cNvPr id="203" name="Freihand 202">
                <a:extLst>
                  <a:ext uri="{FF2B5EF4-FFF2-40B4-BE49-F238E27FC236}">
                    <a16:creationId xmlns:a16="http://schemas.microsoft.com/office/drawing/2014/main" id="{5D8D82F0-BF28-4BB2-B81A-C7B61E788364}"/>
                  </a:ext>
                </a:extLst>
              </p:cNvPr>
              <p:cNvPicPr/>
              <p:nvPr/>
            </p:nvPicPr>
            <p:blipFill>
              <a:blip r:embed="rId397"/>
              <a:stretch>
                <a:fillRect/>
              </a:stretch>
            </p:blipFill>
            <p:spPr>
              <a:xfrm>
                <a:off x="5867293" y="3286992"/>
                <a:ext cx="2682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204" name="Freihand 203">
                <a:extLst>
                  <a:ext uri="{FF2B5EF4-FFF2-40B4-BE49-F238E27FC236}">
                    <a16:creationId xmlns:a16="http://schemas.microsoft.com/office/drawing/2014/main" id="{C7C5317E-615D-4968-B961-ECD40BD193E8}"/>
                  </a:ext>
                </a:extLst>
              </p14:cNvPr>
              <p14:cNvContentPartPr/>
              <p14:nvPr/>
            </p14:nvContentPartPr>
            <p14:xfrm>
              <a:off x="6027133" y="3230112"/>
              <a:ext cx="180000" cy="170640"/>
            </p14:xfrm>
          </p:contentPart>
        </mc:Choice>
        <mc:Fallback xmlns="">
          <p:pic>
            <p:nvPicPr>
              <p:cNvPr id="204" name="Freihand 203">
                <a:extLst>
                  <a:ext uri="{FF2B5EF4-FFF2-40B4-BE49-F238E27FC236}">
                    <a16:creationId xmlns:a16="http://schemas.microsoft.com/office/drawing/2014/main" id="{C7C5317E-615D-4968-B961-ECD40BD193E8}"/>
                  </a:ext>
                </a:extLst>
              </p:cNvPr>
              <p:cNvPicPr/>
              <p:nvPr/>
            </p:nvPicPr>
            <p:blipFill>
              <a:blip r:embed="rId399"/>
              <a:stretch>
                <a:fillRect/>
              </a:stretch>
            </p:blipFill>
            <p:spPr>
              <a:xfrm>
                <a:off x="6022813" y="3225792"/>
                <a:ext cx="1886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226" name="Freihand 225">
                <a:extLst>
                  <a:ext uri="{FF2B5EF4-FFF2-40B4-BE49-F238E27FC236}">
                    <a16:creationId xmlns:a16="http://schemas.microsoft.com/office/drawing/2014/main" id="{19B0233C-6B2E-49AA-9972-9F5B00836677}"/>
                  </a:ext>
                </a:extLst>
              </p14:cNvPr>
              <p14:cNvContentPartPr/>
              <p14:nvPr/>
            </p14:nvContentPartPr>
            <p14:xfrm>
              <a:off x="10209613" y="2415432"/>
              <a:ext cx="212760" cy="121320"/>
            </p14:xfrm>
          </p:contentPart>
        </mc:Choice>
        <mc:Fallback xmlns="">
          <p:pic>
            <p:nvPicPr>
              <p:cNvPr id="226" name="Freihand 225">
                <a:extLst>
                  <a:ext uri="{FF2B5EF4-FFF2-40B4-BE49-F238E27FC236}">
                    <a16:creationId xmlns:a16="http://schemas.microsoft.com/office/drawing/2014/main" id="{19B0233C-6B2E-49AA-9972-9F5B00836677}"/>
                  </a:ext>
                </a:extLst>
              </p:cNvPr>
              <p:cNvPicPr/>
              <p:nvPr/>
            </p:nvPicPr>
            <p:blipFill>
              <a:blip r:embed="rId401"/>
              <a:stretch>
                <a:fillRect/>
              </a:stretch>
            </p:blipFill>
            <p:spPr>
              <a:xfrm>
                <a:off x="10205293" y="2411112"/>
                <a:ext cx="2214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227" name="Freihand 226">
                <a:extLst>
                  <a:ext uri="{FF2B5EF4-FFF2-40B4-BE49-F238E27FC236}">
                    <a16:creationId xmlns:a16="http://schemas.microsoft.com/office/drawing/2014/main" id="{862D366F-CE14-4755-A043-1E7A2D8F94F1}"/>
                  </a:ext>
                </a:extLst>
              </p14:cNvPr>
              <p14:cNvContentPartPr/>
              <p14:nvPr/>
            </p14:nvContentPartPr>
            <p14:xfrm>
              <a:off x="10531813" y="2272152"/>
              <a:ext cx="360720" cy="196560"/>
            </p14:xfrm>
          </p:contentPart>
        </mc:Choice>
        <mc:Fallback xmlns="">
          <p:pic>
            <p:nvPicPr>
              <p:cNvPr id="227" name="Freihand 226">
                <a:extLst>
                  <a:ext uri="{FF2B5EF4-FFF2-40B4-BE49-F238E27FC236}">
                    <a16:creationId xmlns:a16="http://schemas.microsoft.com/office/drawing/2014/main" id="{862D366F-CE14-4755-A043-1E7A2D8F94F1}"/>
                  </a:ext>
                </a:extLst>
              </p:cNvPr>
              <p:cNvPicPr/>
              <p:nvPr/>
            </p:nvPicPr>
            <p:blipFill>
              <a:blip r:embed="rId403"/>
              <a:stretch>
                <a:fillRect/>
              </a:stretch>
            </p:blipFill>
            <p:spPr>
              <a:xfrm>
                <a:off x="10527493" y="2267832"/>
                <a:ext cx="36936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28" name="Freihand 227">
                <a:extLst>
                  <a:ext uri="{FF2B5EF4-FFF2-40B4-BE49-F238E27FC236}">
                    <a16:creationId xmlns:a16="http://schemas.microsoft.com/office/drawing/2014/main" id="{A33F40A3-B040-4D6B-860C-14FD6BD3667D}"/>
                  </a:ext>
                </a:extLst>
              </p14:cNvPr>
              <p14:cNvContentPartPr/>
              <p14:nvPr/>
            </p14:nvContentPartPr>
            <p14:xfrm>
              <a:off x="10818733" y="2199072"/>
              <a:ext cx="25560" cy="15840"/>
            </p14:xfrm>
          </p:contentPart>
        </mc:Choice>
        <mc:Fallback xmlns="">
          <p:pic>
            <p:nvPicPr>
              <p:cNvPr id="228" name="Freihand 227">
                <a:extLst>
                  <a:ext uri="{FF2B5EF4-FFF2-40B4-BE49-F238E27FC236}">
                    <a16:creationId xmlns:a16="http://schemas.microsoft.com/office/drawing/2014/main" id="{A33F40A3-B040-4D6B-860C-14FD6BD3667D}"/>
                  </a:ext>
                </a:extLst>
              </p:cNvPr>
              <p:cNvPicPr/>
              <p:nvPr/>
            </p:nvPicPr>
            <p:blipFill>
              <a:blip r:embed="rId405"/>
              <a:stretch>
                <a:fillRect/>
              </a:stretch>
            </p:blipFill>
            <p:spPr>
              <a:xfrm>
                <a:off x="10814413" y="2194752"/>
                <a:ext cx="34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07" name="Freihand 206">
                <a:extLst>
                  <a:ext uri="{FF2B5EF4-FFF2-40B4-BE49-F238E27FC236}">
                    <a16:creationId xmlns:a16="http://schemas.microsoft.com/office/drawing/2014/main" id="{8973D2CC-4C0D-417A-9ED2-48DF4AF0A86B}"/>
                  </a:ext>
                </a:extLst>
              </p14:cNvPr>
              <p14:cNvContentPartPr/>
              <p14:nvPr/>
            </p14:nvContentPartPr>
            <p14:xfrm>
              <a:off x="6427453" y="3164232"/>
              <a:ext cx="288360" cy="124560"/>
            </p14:xfrm>
          </p:contentPart>
        </mc:Choice>
        <mc:Fallback xmlns="">
          <p:pic>
            <p:nvPicPr>
              <p:cNvPr id="207" name="Freihand 206">
                <a:extLst>
                  <a:ext uri="{FF2B5EF4-FFF2-40B4-BE49-F238E27FC236}">
                    <a16:creationId xmlns:a16="http://schemas.microsoft.com/office/drawing/2014/main" id="{8973D2CC-4C0D-417A-9ED2-48DF4AF0A86B}"/>
                  </a:ext>
                </a:extLst>
              </p:cNvPr>
              <p:cNvPicPr/>
              <p:nvPr/>
            </p:nvPicPr>
            <p:blipFill>
              <a:blip r:embed="rId407"/>
              <a:stretch>
                <a:fillRect/>
              </a:stretch>
            </p:blipFill>
            <p:spPr>
              <a:xfrm>
                <a:off x="6423133" y="3159912"/>
                <a:ext cx="297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08" name="Freihand 207">
                <a:extLst>
                  <a:ext uri="{FF2B5EF4-FFF2-40B4-BE49-F238E27FC236}">
                    <a16:creationId xmlns:a16="http://schemas.microsoft.com/office/drawing/2014/main" id="{41B10DF8-7D4D-4E9D-97FD-E80FFEDB3603}"/>
                  </a:ext>
                </a:extLst>
              </p14:cNvPr>
              <p14:cNvContentPartPr/>
              <p14:nvPr/>
            </p14:nvContentPartPr>
            <p14:xfrm>
              <a:off x="6774493" y="3149112"/>
              <a:ext cx="132840" cy="122400"/>
            </p14:xfrm>
          </p:contentPart>
        </mc:Choice>
        <mc:Fallback xmlns="">
          <p:pic>
            <p:nvPicPr>
              <p:cNvPr id="208" name="Freihand 207">
                <a:extLst>
                  <a:ext uri="{FF2B5EF4-FFF2-40B4-BE49-F238E27FC236}">
                    <a16:creationId xmlns:a16="http://schemas.microsoft.com/office/drawing/2014/main" id="{41B10DF8-7D4D-4E9D-97FD-E80FFEDB3603}"/>
                  </a:ext>
                </a:extLst>
              </p:cNvPr>
              <p:cNvPicPr/>
              <p:nvPr/>
            </p:nvPicPr>
            <p:blipFill>
              <a:blip r:embed="rId409"/>
              <a:stretch>
                <a:fillRect/>
              </a:stretch>
            </p:blipFill>
            <p:spPr>
              <a:xfrm>
                <a:off x="6770173" y="3144792"/>
                <a:ext cx="1414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09" name="Freihand 208">
                <a:extLst>
                  <a:ext uri="{FF2B5EF4-FFF2-40B4-BE49-F238E27FC236}">
                    <a16:creationId xmlns:a16="http://schemas.microsoft.com/office/drawing/2014/main" id="{B9DF1737-96B0-4F03-85B2-586D477FA6C5}"/>
                  </a:ext>
                </a:extLst>
              </p14:cNvPr>
              <p14:cNvContentPartPr/>
              <p14:nvPr/>
            </p14:nvContentPartPr>
            <p14:xfrm>
              <a:off x="7065373" y="3046512"/>
              <a:ext cx="135360" cy="187200"/>
            </p14:xfrm>
          </p:contentPart>
        </mc:Choice>
        <mc:Fallback xmlns="">
          <p:pic>
            <p:nvPicPr>
              <p:cNvPr id="209" name="Freihand 208">
                <a:extLst>
                  <a:ext uri="{FF2B5EF4-FFF2-40B4-BE49-F238E27FC236}">
                    <a16:creationId xmlns:a16="http://schemas.microsoft.com/office/drawing/2014/main" id="{B9DF1737-96B0-4F03-85B2-586D477FA6C5}"/>
                  </a:ext>
                </a:extLst>
              </p:cNvPr>
              <p:cNvPicPr/>
              <p:nvPr/>
            </p:nvPicPr>
            <p:blipFill>
              <a:blip r:embed="rId411"/>
              <a:stretch>
                <a:fillRect/>
              </a:stretch>
            </p:blipFill>
            <p:spPr>
              <a:xfrm>
                <a:off x="7061053" y="3042192"/>
                <a:ext cx="1440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10" name="Freihand 209">
                <a:extLst>
                  <a:ext uri="{FF2B5EF4-FFF2-40B4-BE49-F238E27FC236}">
                    <a16:creationId xmlns:a16="http://schemas.microsoft.com/office/drawing/2014/main" id="{B3C1AC9F-6F6B-494B-BF42-137A17EBC7D5}"/>
                  </a:ext>
                </a:extLst>
              </p14:cNvPr>
              <p14:cNvContentPartPr/>
              <p14:nvPr/>
            </p14:nvContentPartPr>
            <p14:xfrm>
              <a:off x="7175173" y="3102312"/>
              <a:ext cx="169200" cy="84240"/>
            </p14:xfrm>
          </p:contentPart>
        </mc:Choice>
        <mc:Fallback xmlns="">
          <p:pic>
            <p:nvPicPr>
              <p:cNvPr id="210" name="Freihand 209">
                <a:extLst>
                  <a:ext uri="{FF2B5EF4-FFF2-40B4-BE49-F238E27FC236}">
                    <a16:creationId xmlns:a16="http://schemas.microsoft.com/office/drawing/2014/main" id="{B3C1AC9F-6F6B-494B-BF42-137A17EBC7D5}"/>
                  </a:ext>
                </a:extLst>
              </p:cNvPr>
              <p:cNvPicPr/>
              <p:nvPr/>
            </p:nvPicPr>
            <p:blipFill>
              <a:blip r:embed="rId413"/>
              <a:stretch>
                <a:fillRect/>
              </a:stretch>
            </p:blipFill>
            <p:spPr>
              <a:xfrm>
                <a:off x="7170853" y="3097992"/>
                <a:ext cx="177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11" name="Freihand 210">
                <a:extLst>
                  <a:ext uri="{FF2B5EF4-FFF2-40B4-BE49-F238E27FC236}">
                    <a16:creationId xmlns:a16="http://schemas.microsoft.com/office/drawing/2014/main" id="{39ADD57A-18AA-4FC2-9ABD-09A35A2A9862}"/>
                  </a:ext>
                </a:extLst>
              </p14:cNvPr>
              <p14:cNvContentPartPr/>
              <p14:nvPr/>
            </p14:nvContentPartPr>
            <p14:xfrm>
              <a:off x="7372453" y="3001872"/>
              <a:ext cx="200880" cy="161280"/>
            </p14:xfrm>
          </p:contentPart>
        </mc:Choice>
        <mc:Fallback xmlns="">
          <p:pic>
            <p:nvPicPr>
              <p:cNvPr id="211" name="Freihand 210">
                <a:extLst>
                  <a:ext uri="{FF2B5EF4-FFF2-40B4-BE49-F238E27FC236}">
                    <a16:creationId xmlns:a16="http://schemas.microsoft.com/office/drawing/2014/main" id="{39ADD57A-18AA-4FC2-9ABD-09A35A2A9862}"/>
                  </a:ext>
                </a:extLst>
              </p:cNvPr>
              <p:cNvPicPr/>
              <p:nvPr/>
            </p:nvPicPr>
            <p:blipFill>
              <a:blip r:embed="rId415"/>
              <a:stretch>
                <a:fillRect/>
              </a:stretch>
            </p:blipFill>
            <p:spPr>
              <a:xfrm>
                <a:off x="7368133" y="2997552"/>
                <a:ext cx="209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12" name="Freihand 211">
                <a:extLst>
                  <a:ext uri="{FF2B5EF4-FFF2-40B4-BE49-F238E27FC236}">
                    <a16:creationId xmlns:a16="http://schemas.microsoft.com/office/drawing/2014/main" id="{F64634E0-8D7B-4A29-ACC8-A03392A56242}"/>
                  </a:ext>
                </a:extLst>
              </p14:cNvPr>
              <p14:cNvContentPartPr/>
              <p14:nvPr/>
            </p14:nvContentPartPr>
            <p14:xfrm>
              <a:off x="7579813" y="3075312"/>
              <a:ext cx="85320" cy="161640"/>
            </p14:xfrm>
          </p:contentPart>
        </mc:Choice>
        <mc:Fallback xmlns="">
          <p:pic>
            <p:nvPicPr>
              <p:cNvPr id="212" name="Freihand 211">
                <a:extLst>
                  <a:ext uri="{FF2B5EF4-FFF2-40B4-BE49-F238E27FC236}">
                    <a16:creationId xmlns:a16="http://schemas.microsoft.com/office/drawing/2014/main" id="{F64634E0-8D7B-4A29-ACC8-A03392A56242}"/>
                  </a:ext>
                </a:extLst>
              </p:cNvPr>
              <p:cNvPicPr/>
              <p:nvPr/>
            </p:nvPicPr>
            <p:blipFill>
              <a:blip r:embed="rId417"/>
              <a:stretch>
                <a:fillRect/>
              </a:stretch>
            </p:blipFill>
            <p:spPr>
              <a:xfrm>
                <a:off x="7575493" y="3070992"/>
                <a:ext cx="93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13" name="Freihand 212">
                <a:extLst>
                  <a:ext uri="{FF2B5EF4-FFF2-40B4-BE49-F238E27FC236}">
                    <a16:creationId xmlns:a16="http://schemas.microsoft.com/office/drawing/2014/main" id="{B8831E61-DC32-486D-B27C-19E0A838420F}"/>
                  </a:ext>
                </a:extLst>
              </p14:cNvPr>
              <p14:cNvContentPartPr/>
              <p14:nvPr/>
            </p14:nvContentPartPr>
            <p14:xfrm>
              <a:off x="7655053" y="3046512"/>
              <a:ext cx="95400" cy="151200"/>
            </p14:xfrm>
          </p:contentPart>
        </mc:Choice>
        <mc:Fallback xmlns="">
          <p:pic>
            <p:nvPicPr>
              <p:cNvPr id="213" name="Freihand 212">
                <a:extLst>
                  <a:ext uri="{FF2B5EF4-FFF2-40B4-BE49-F238E27FC236}">
                    <a16:creationId xmlns:a16="http://schemas.microsoft.com/office/drawing/2014/main" id="{B8831E61-DC32-486D-B27C-19E0A838420F}"/>
                  </a:ext>
                </a:extLst>
              </p:cNvPr>
              <p:cNvPicPr/>
              <p:nvPr/>
            </p:nvPicPr>
            <p:blipFill>
              <a:blip r:embed="rId419"/>
              <a:stretch>
                <a:fillRect/>
              </a:stretch>
            </p:blipFill>
            <p:spPr>
              <a:xfrm>
                <a:off x="7650733" y="3042192"/>
                <a:ext cx="104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14" name="Freihand 213">
                <a:extLst>
                  <a:ext uri="{FF2B5EF4-FFF2-40B4-BE49-F238E27FC236}">
                    <a16:creationId xmlns:a16="http://schemas.microsoft.com/office/drawing/2014/main" id="{F49762AA-3137-44AE-AB0A-C8B4509A428E}"/>
                  </a:ext>
                </a:extLst>
              </p14:cNvPr>
              <p14:cNvContentPartPr/>
              <p14:nvPr/>
            </p14:nvContentPartPr>
            <p14:xfrm>
              <a:off x="7790053" y="2949672"/>
              <a:ext cx="237600" cy="268560"/>
            </p14:xfrm>
          </p:contentPart>
        </mc:Choice>
        <mc:Fallback xmlns="">
          <p:pic>
            <p:nvPicPr>
              <p:cNvPr id="214" name="Freihand 213">
                <a:extLst>
                  <a:ext uri="{FF2B5EF4-FFF2-40B4-BE49-F238E27FC236}">
                    <a16:creationId xmlns:a16="http://schemas.microsoft.com/office/drawing/2014/main" id="{F49762AA-3137-44AE-AB0A-C8B4509A428E}"/>
                  </a:ext>
                </a:extLst>
              </p:cNvPr>
              <p:cNvPicPr/>
              <p:nvPr/>
            </p:nvPicPr>
            <p:blipFill>
              <a:blip r:embed="rId421"/>
              <a:stretch>
                <a:fillRect/>
              </a:stretch>
            </p:blipFill>
            <p:spPr>
              <a:xfrm>
                <a:off x="7785733" y="2945352"/>
                <a:ext cx="24624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15" name="Freihand 214">
                <a:extLst>
                  <a:ext uri="{FF2B5EF4-FFF2-40B4-BE49-F238E27FC236}">
                    <a16:creationId xmlns:a16="http://schemas.microsoft.com/office/drawing/2014/main" id="{510F06E4-62CE-44AD-A984-E39C0B27AB9F}"/>
                  </a:ext>
                </a:extLst>
              </p14:cNvPr>
              <p14:cNvContentPartPr/>
              <p14:nvPr/>
            </p14:nvContentPartPr>
            <p14:xfrm>
              <a:off x="8259853" y="2901432"/>
              <a:ext cx="262080" cy="105840"/>
            </p14:xfrm>
          </p:contentPart>
        </mc:Choice>
        <mc:Fallback xmlns="">
          <p:pic>
            <p:nvPicPr>
              <p:cNvPr id="215" name="Freihand 214">
                <a:extLst>
                  <a:ext uri="{FF2B5EF4-FFF2-40B4-BE49-F238E27FC236}">
                    <a16:creationId xmlns:a16="http://schemas.microsoft.com/office/drawing/2014/main" id="{510F06E4-62CE-44AD-A984-E39C0B27AB9F}"/>
                  </a:ext>
                </a:extLst>
              </p:cNvPr>
              <p:cNvPicPr/>
              <p:nvPr/>
            </p:nvPicPr>
            <p:blipFill>
              <a:blip r:embed="rId423"/>
              <a:stretch>
                <a:fillRect/>
              </a:stretch>
            </p:blipFill>
            <p:spPr>
              <a:xfrm>
                <a:off x="8255533" y="2897112"/>
                <a:ext cx="270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16" name="Freihand 215">
                <a:extLst>
                  <a:ext uri="{FF2B5EF4-FFF2-40B4-BE49-F238E27FC236}">
                    <a16:creationId xmlns:a16="http://schemas.microsoft.com/office/drawing/2014/main" id="{CAD1B76A-CBBD-49AC-B87B-17E65CBE8E1A}"/>
                  </a:ext>
                </a:extLst>
              </p14:cNvPr>
              <p14:cNvContentPartPr/>
              <p14:nvPr/>
            </p14:nvContentPartPr>
            <p14:xfrm>
              <a:off x="8500693" y="2896032"/>
              <a:ext cx="104760" cy="86400"/>
            </p14:xfrm>
          </p:contentPart>
        </mc:Choice>
        <mc:Fallback xmlns="">
          <p:pic>
            <p:nvPicPr>
              <p:cNvPr id="216" name="Freihand 215">
                <a:extLst>
                  <a:ext uri="{FF2B5EF4-FFF2-40B4-BE49-F238E27FC236}">
                    <a16:creationId xmlns:a16="http://schemas.microsoft.com/office/drawing/2014/main" id="{CAD1B76A-CBBD-49AC-B87B-17E65CBE8E1A}"/>
                  </a:ext>
                </a:extLst>
              </p:cNvPr>
              <p:cNvPicPr/>
              <p:nvPr/>
            </p:nvPicPr>
            <p:blipFill>
              <a:blip r:embed="rId425"/>
              <a:stretch>
                <a:fillRect/>
              </a:stretch>
            </p:blipFill>
            <p:spPr>
              <a:xfrm>
                <a:off x="8496373" y="2891712"/>
                <a:ext cx="1134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17" name="Freihand 216">
                <a:extLst>
                  <a:ext uri="{FF2B5EF4-FFF2-40B4-BE49-F238E27FC236}">
                    <a16:creationId xmlns:a16="http://schemas.microsoft.com/office/drawing/2014/main" id="{43B07EEF-E071-47E7-B777-6AA466974152}"/>
                  </a:ext>
                </a:extLst>
              </p14:cNvPr>
              <p14:cNvContentPartPr/>
              <p14:nvPr/>
            </p14:nvContentPartPr>
            <p14:xfrm>
              <a:off x="8729293" y="2809992"/>
              <a:ext cx="32040" cy="165960"/>
            </p14:xfrm>
          </p:contentPart>
        </mc:Choice>
        <mc:Fallback xmlns="">
          <p:pic>
            <p:nvPicPr>
              <p:cNvPr id="217" name="Freihand 216">
                <a:extLst>
                  <a:ext uri="{FF2B5EF4-FFF2-40B4-BE49-F238E27FC236}">
                    <a16:creationId xmlns:a16="http://schemas.microsoft.com/office/drawing/2014/main" id="{43B07EEF-E071-47E7-B777-6AA466974152}"/>
                  </a:ext>
                </a:extLst>
              </p:cNvPr>
              <p:cNvPicPr/>
              <p:nvPr/>
            </p:nvPicPr>
            <p:blipFill>
              <a:blip r:embed="rId427"/>
              <a:stretch>
                <a:fillRect/>
              </a:stretch>
            </p:blipFill>
            <p:spPr>
              <a:xfrm>
                <a:off x="8724973" y="2805672"/>
                <a:ext cx="40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18" name="Freihand 217">
                <a:extLst>
                  <a:ext uri="{FF2B5EF4-FFF2-40B4-BE49-F238E27FC236}">
                    <a16:creationId xmlns:a16="http://schemas.microsoft.com/office/drawing/2014/main" id="{579B8A8F-C85F-4015-9443-1241FEF7BE83}"/>
                  </a:ext>
                </a:extLst>
              </p14:cNvPr>
              <p14:cNvContentPartPr/>
              <p14:nvPr/>
            </p14:nvContentPartPr>
            <p14:xfrm>
              <a:off x="8655133" y="2799552"/>
              <a:ext cx="170280" cy="182520"/>
            </p14:xfrm>
          </p:contentPart>
        </mc:Choice>
        <mc:Fallback xmlns="">
          <p:pic>
            <p:nvPicPr>
              <p:cNvPr id="218" name="Freihand 217">
                <a:extLst>
                  <a:ext uri="{FF2B5EF4-FFF2-40B4-BE49-F238E27FC236}">
                    <a16:creationId xmlns:a16="http://schemas.microsoft.com/office/drawing/2014/main" id="{579B8A8F-C85F-4015-9443-1241FEF7BE83}"/>
                  </a:ext>
                </a:extLst>
              </p:cNvPr>
              <p:cNvPicPr/>
              <p:nvPr/>
            </p:nvPicPr>
            <p:blipFill>
              <a:blip r:embed="rId429"/>
              <a:stretch>
                <a:fillRect/>
              </a:stretch>
            </p:blipFill>
            <p:spPr>
              <a:xfrm>
                <a:off x="8650813" y="2795232"/>
                <a:ext cx="178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19" name="Freihand 218">
                <a:extLst>
                  <a:ext uri="{FF2B5EF4-FFF2-40B4-BE49-F238E27FC236}">
                    <a16:creationId xmlns:a16="http://schemas.microsoft.com/office/drawing/2014/main" id="{2EC78468-5BE6-478C-8D61-D3D8E7F4898A}"/>
                  </a:ext>
                </a:extLst>
              </p14:cNvPr>
              <p14:cNvContentPartPr/>
              <p14:nvPr/>
            </p14:nvContentPartPr>
            <p14:xfrm>
              <a:off x="8817493" y="2829792"/>
              <a:ext cx="135360" cy="75600"/>
            </p14:xfrm>
          </p:contentPart>
        </mc:Choice>
        <mc:Fallback xmlns="">
          <p:pic>
            <p:nvPicPr>
              <p:cNvPr id="219" name="Freihand 218">
                <a:extLst>
                  <a:ext uri="{FF2B5EF4-FFF2-40B4-BE49-F238E27FC236}">
                    <a16:creationId xmlns:a16="http://schemas.microsoft.com/office/drawing/2014/main" id="{2EC78468-5BE6-478C-8D61-D3D8E7F4898A}"/>
                  </a:ext>
                </a:extLst>
              </p:cNvPr>
              <p:cNvPicPr/>
              <p:nvPr/>
            </p:nvPicPr>
            <p:blipFill>
              <a:blip r:embed="rId431"/>
              <a:stretch>
                <a:fillRect/>
              </a:stretch>
            </p:blipFill>
            <p:spPr>
              <a:xfrm>
                <a:off x="8813173" y="2825472"/>
                <a:ext cx="144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20" name="Freihand 219">
                <a:extLst>
                  <a:ext uri="{FF2B5EF4-FFF2-40B4-BE49-F238E27FC236}">
                    <a16:creationId xmlns:a16="http://schemas.microsoft.com/office/drawing/2014/main" id="{C6EDB7AB-469F-4806-B96B-793F422A2B49}"/>
                  </a:ext>
                </a:extLst>
              </p14:cNvPr>
              <p14:cNvContentPartPr/>
              <p14:nvPr/>
            </p14:nvContentPartPr>
            <p14:xfrm>
              <a:off x="9007213" y="2789832"/>
              <a:ext cx="66240" cy="240840"/>
            </p14:xfrm>
          </p:contentPart>
        </mc:Choice>
        <mc:Fallback xmlns="">
          <p:pic>
            <p:nvPicPr>
              <p:cNvPr id="220" name="Freihand 219">
                <a:extLst>
                  <a:ext uri="{FF2B5EF4-FFF2-40B4-BE49-F238E27FC236}">
                    <a16:creationId xmlns:a16="http://schemas.microsoft.com/office/drawing/2014/main" id="{C6EDB7AB-469F-4806-B96B-793F422A2B49}"/>
                  </a:ext>
                </a:extLst>
              </p:cNvPr>
              <p:cNvPicPr/>
              <p:nvPr/>
            </p:nvPicPr>
            <p:blipFill>
              <a:blip r:embed="rId433"/>
              <a:stretch>
                <a:fillRect/>
              </a:stretch>
            </p:blipFill>
            <p:spPr>
              <a:xfrm>
                <a:off x="9002893" y="2785512"/>
                <a:ext cx="74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21" name="Freihand 220">
                <a:extLst>
                  <a:ext uri="{FF2B5EF4-FFF2-40B4-BE49-F238E27FC236}">
                    <a16:creationId xmlns:a16="http://schemas.microsoft.com/office/drawing/2014/main" id="{269ADEBA-D523-4EE9-B18F-7AA5C1D9D3C2}"/>
                  </a:ext>
                </a:extLst>
              </p14:cNvPr>
              <p14:cNvContentPartPr/>
              <p14:nvPr/>
            </p14:nvContentPartPr>
            <p14:xfrm>
              <a:off x="9114133" y="2629632"/>
              <a:ext cx="235440" cy="235080"/>
            </p14:xfrm>
          </p:contentPart>
        </mc:Choice>
        <mc:Fallback xmlns="">
          <p:pic>
            <p:nvPicPr>
              <p:cNvPr id="221" name="Freihand 220">
                <a:extLst>
                  <a:ext uri="{FF2B5EF4-FFF2-40B4-BE49-F238E27FC236}">
                    <a16:creationId xmlns:a16="http://schemas.microsoft.com/office/drawing/2014/main" id="{269ADEBA-D523-4EE9-B18F-7AA5C1D9D3C2}"/>
                  </a:ext>
                </a:extLst>
              </p:cNvPr>
              <p:cNvPicPr/>
              <p:nvPr/>
            </p:nvPicPr>
            <p:blipFill>
              <a:blip r:embed="rId435"/>
              <a:stretch>
                <a:fillRect/>
              </a:stretch>
            </p:blipFill>
            <p:spPr>
              <a:xfrm>
                <a:off x="9109813" y="2625312"/>
                <a:ext cx="2440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22" name="Freihand 221">
                <a:extLst>
                  <a:ext uri="{FF2B5EF4-FFF2-40B4-BE49-F238E27FC236}">
                    <a16:creationId xmlns:a16="http://schemas.microsoft.com/office/drawing/2014/main" id="{3E34BBDA-AEE2-4261-A2AF-6C8EF9B02304}"/>
                  </a:ext>
                </a:extLst>
              </p14:cNvPr>
              <p14:cNvContentPartPr/>
              <p14:nvPr/>
            </p14:nvContentPartPr>
            <p14:xfrm>
              <a:off x="9303493" y="2712792"/>
              <a:ext cx="93600" cy="97560"/>
            </p14:xfrm>
          </p:contentPart>
        </mc:Choice>
        <mc:Fallback xmlns="">
          <p:pic>
            <p:nvPicPr>
              <p:cNvPr id="222" name="Freihand 221">
                <a:extLst>
                  <a:ext uri="{FF2B5EF4-FFF2-40B4-BE49-F238E27FC236}">
                    <a16:creationId xmlns:a16="http://schemas.microsoft.com/office/drawing/2014/main" id="{3E34BBDA-AEE2-4261-A2AF-6C8EF9B02304}"/>
                  </a:ext>
                </a:extLst>
              </p:cNvPr>
              <p:cNvPicPr/>
              <p:nvPr/>
            </p:nvPicPr>
            <p:blipFill>
              <a:blip r:embed="rId437"/>
              <a:stretch>
                <a:fillRect/>
              </a:stretch>
            </p:blipFill>
            <p:spPr>
              <a:xfrm>
                <a:off x="9299173" y="2708472"/>
                <a:ext cx="1022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23" name="Freihand 222">
                <a:extLst>
                  <a:ext uri="{FF2B5EF4-FFF2-40B4-BE49-F238E27FC236}">
                    <a16:creationId xmlns:a16="http://schemas.microsoft.com/office/drawing/2014/main" id="{2ED08674-44A3-4E3B-A2B9-8C77E7B63D32}"/>
                  </a:ext>
                </a:extLst>
              </p14:cNvPr>
              <p14:cNvContentPartPr/>
              <p14:nvPr/>
            </p14:nvContentPartPr>
            <p14:xfrm>
              <a:off x="9571333" y="2497152"/>
              <a:ext cx="206640" cy="276120"/>
            </p14:xfrm>
          </p:contentPart>
        </mc:Choice>
        <mc:Fallback xmlns="">
          <p:pic>
            <p:nvPicPr>
              <p:cNvPr id="223" name="Freihand 222">
                <a:extLst>
                  <a:ext uri="{FF2B5EF4-FFF2-40B4-BE49-F238E27FC236}">
                    <a16:creationId xmlns:a16="http://schemas.microsoft.com/office/drawing/2014/main" id="{2ED08674-44A3-4E3B-A2B9-8C77E7B63D32}"/>
                  </a:ext>
                </a:extLst>
              </p:cNvPr>
              <p:cNvPicPr/>
              <p:nvPr/>
            </p:nvPicPr>
            <p:blipFill>
              <a:blip r:embed="rId439"/>
              <a:stretch>
                <a:fillRect/>
              </a:stretch>
            </p:blipFill>
            <p:spPr>
              <a:xfrm>
                <a:off x="9567013" y="2492832"/>
                <a:ext cx="2152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24" name="Freihand 223">
                <a:extLst>
                  <a:ext uri="{FF2B5EF4-FFF2-40B4-BE49-F238E27FC236}">
                    <a16:creationId xmlns:a16="http://schemas.microsoft.com/office/drawing/2014/main" id="{BAD940A2-C7B9-4CDB-9DE4-385E58BDB39D}"/>
                  </a:ext>
                </a:extLst>
              </p14:cNvPr>
              <p14:cNvContentPartPr/>
              <p14:nvPr/>
            </p14:nvContentPartPr>
            <p14:xfrm>
              <a:off x="9781933" y="2433432"/>
              <a:ext cx="195480" cy="194040"/>
            </p14:xfrm>
          </p:contentPart>
        </mc:Choice>
        <mc:Fallback xmlns="">
          <p:pic>
            <p:nvPicPr>
              <p:cNvPr id="224" name="Freihand 223">
                <a:extLst>
                  <a:ext uri="{FF2B5EF4-FFF2-40B4-BE49-F238E27FC236}">
                    <a16:creationId xmlns:a16="http://schemas.microsoft.com/office/drawing/2014/main" id="{BAD940A2-C7B9-4CDB-9DE4-385E58BDB39D}"/>
                  </a:ext>
                </a:extLst>
              </p:cNvPr>
              <p:cNvPicPr/>
              <p:nvPr/>
            </p:nvPicPr>
            <p:blipFill>
              <a:blip r:embed="rId441"/>
              <a:stretch>
                <a:fillRect/>
              </a:stretch>
            </p:blipFill>
            <p:spPr>
              <a:xfrm>
                <a:off x="9777613" y="2429112"/>
                <a:ext cx="2041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25" name="Freihand 224">
                <a:extLst>
                  <a:ext uri="{FF2B5EF4-FFF2-40B4-BE49-F238E27FC236}">
                    <a16:creationId xmlns:a16="http://schemas.microsoft.com/office/drawing/2014/main" id="{2CBCF9B7-6C9C-4F4F-84C3-A38A45E3F9B5}"/>
                  </a:ext>
                </a:extLst>
              </p14:cNvPr>
              <p14:cNvContentPartPr/>
              <p14:nvPr/>
            </p14:nvContentPartPr>
            <p14:xfrm>
              <a:off x="9685813" y="2420832"/>
              <a:ext cx="114840" cy="26280"/>
            </p14:xfrm>
          </p:contentPart>
        </mc:Choice>
        <mc:Fallback xmlns="">
          <p:pic>
            <p:nvPicPr>
              <p:cNvPr id="225" name="Freihand 224">
                <a:extLst>
                  <a:ext uri="{FF2B5EF4-FFF2-40B4-BE49-F238E27FC236}">
                    <a16:creationId xmlns:a16="http://schemas.microsoft.com/office/drawing/2014/main" id="{2CBCF9B7-6C9C-4F4F-84C3-A38A45E3F9B5}"/>
                  </a:ext>
                </a:extLst>
              </p:cNvPr>
              <p:cNvPicPr/>
              <p:nvPr/>
            </p:nvPicPr>
            <p:blipFill>
              <a:blip r:embed="rId443"/>
              <a:stretch>
                <a:fillRect/>
              </a:stretch>
            </p:blipFill>
            <p:spPr>
              <a:xfrm>
                <a:off x="9681493" y="2416512"/>
                <a:ext cx="1234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29" name="Freihand 228">
                <a:extLst>
                  <a:ext uri="{FF2B5EF4-FFF2-40B4-BE49-F238E27FC236}">
                    <a16:creationId xmlns:a16="http://schemas.microsoft.com/office/drawing/2014/main" id="{025A858C-234A-49C2-9344-8615A905FD17}"/>
                  </a:ext>
                </a:extLst>
              </p14:cNvPr>
              <p14:cNvContentPartPr/>
              <p14:nvPr/>
            </p14:nvContentPartPr>
            <p14:xfrm>
              <a:off x="6957013" y="3381312"/>
              <a:ext cx="130680" cy="223560"/>
            </p14:xfrm>
          </p:contentPart>
        </mc:Choice>
        <mc:Fallback xmlns="">
          <p:pic>
            <p:nvPicPr>
              <p:cNvPr id="229" name="Freihand 228">
                <a:extLst>
                  <a:ext uri="{FF2B5EF4-FFF2-40B4-BE49-F238E27FC236}">
                    <a16:creationId xmlns:a16="http://schemas.microsoft.com/office/drawing/2014/main" id="{025A858C-234A-49C2-9344-8615A905FD17}"/>
                  </a:ext>
                </a:extLst>
              </p:cNvPr>
              <p:cNvPicPr/>
              <p:nvPr/>
            </p:nvPicPr>
            <p:blipFill>
              <a:blip r:embed="rId445"/>
              <a:stretch>
                <a:fillRect/>
              </a:stretch>
            </p:blipFill>
            <p:spPr>
              <a:xfrm>
                <a:off x="6952693" y="3376992"/>
                <a:ext cx="1393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30" name="Freihand 229">
                <a:extLst>
                  <a:ext uri="{FF2B5EF4-FFF2-40B4-BE49-F238E27FC236}">
                    <a16:creationId xmlns:a16="http://schemas.microsoft.com/office/drawing/2014/main" id="{F58B81DD-703A-4C6B-BC31-4F232C4C1D64}"/>
                  </a:ext>
                </a:extLst>
              </p14:cNvPr>
              <p14:cNvContentPartPr/>
              <p14:nvPr/>
            </p14:nvContentPartPr>
            <p14:xfrm>
              <a:off x="7100653" y="3470232"/>
              <a:ext cx="129960" cy="96840"/>
            </p14:xfrm>
          </p:contentPart>
        </mc:Choice>
        <mc:Fallback xmlns="">
          <p:pic>
            <p:nvPicPr>
              <p:cNvPr id="230" name="Freihand 229">
                <a:extLst>
                  <a:ext uri="{FF2B5EF4-FFF2-40B4-BE49-F238E27FC236}">
                    <a16:creationId xmlns:a16="http://schemas.microsoft.com/office/drawing/2014/main" id="{F58B81DD-703A-4C6B-BC31-4F232C4C1D64}"/>
                  </a:ext>
                </a:extLst>
              </p:cNvPr>
              <p:cNvPicPr/>
              <p:nvPr/>
            </p:nvPicPr>
            <p:blipFill>
              <a:blip r:embed="rId447"/>
              <a:stretch>
                <a:fillRect/>
              </a:stretch>
            </p:blipFill>
            <p:spPr>
              <a:xfrm>
                <a:off x="7096333" y="3465912"/>
                <a:ext cx="138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31" name="Freihand 230">
                <a:extLst>
                  <a:ext uri="{FF2B5EF4-FFF2-40B4-BE49-F238E27FC236}">
                    <a16:creationId xmlns:a16="http://schemas.microsoft.com/office/drawing/2014/main" id="{2E165C45-276F-4CA4-ACFE-ECC9B85CF5BF}"/>
                  </a:ext>
                </a:extLst>
              </p14:cNvPr>
              <p14:cNvContentPartPr/>
              <p14:nvPr/>
            </p14:nvContentPartPr>
            <p14:xfrm>
              <a:off x="7282093" y="3346392"/>
              <a:ext cx="119880" cy="175680"/>
            </p14:xfrm>
          </p:contentPart>
        </mc:Choice>
        <mc:Fallback xmlns="">
          <p:pic>
            <p:nvPicPr>
              <p:cNvPr id="231" name="Freihand 230">
                <a:extLst>
                  <a:ext uri="{FF2B5EF4-FFF2-40B4-BE49-F238E27FC236}">
                    <a16:creationId xmlns:a16="http://schemas.microsoft.com/office/drawing/2014/main" id="{2E165C45-276F-4CA4-ACFE-ECC9B85CF5BF}"/>
                  </a:ext>
                </a:extLst>
              </p:cNvPr>
              <p:cNvPicPr/>
              <p:nvPr/>
            </p:nvPicPr>
            <p:blipFill>
              <a:blip r:embed="rId449"/>
              <a:stretch>
                <a:fillRect/>
              </a:stretch>
            </p:blipFill>
            <p:spPr>
              <a:xfrm>
                <a:off x="7277773" y="3342072"/>
                <a:ext cx="1285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32" name="Freihand 231">
                <a:extLst>
                  <a:ext uri="{FF2B5EF4-FFF2-40B4-BE49-F238E27FC236}">
                    <a16:creationId xmlns:a16="http://schemas.microsoft.com/office/drawing/2014/main" id="{4547CD4A-5155-4F0B-824A-8F2512531D05}"/>
                  </a:ext>
                </a:extLst>
              </p14:cNvPr>
              <p14:cNvContentPartPr/>
              <p14:nvPr/>
            </p14:nvContentPartPr>
            <p14:xfrm>
              <a:off x="7390453" y="3402192"/>
              <a:ext cx="46440" cy="92520"/>
            </p14:xfrm>
          </p:contentPart>
        </mc:Choice>
        <mc:Fallback xmlns="">
          <p:pic>
            <p:nvPicPr>
              <p:cNvPr id="232" name="Freihand 231">
                <a:extLst>
                  <a:ext uri="{FF2B5EF4-FFF2-40B4-BE49-F238E27FC236}">
                    <a16:creationId xmlns:a16="http://schemas.microsoft.com/office/drawing/2014/main" id="{4547CD4A-5155-4F0B-824A-8F2512531D05}"/>
                  </a:ext>
                </a:extLst>
              </p:cNvPr>
              <p:cNvPicPr/>
              <p:nvPr/>
            </p:nvPicPr>
            <p:blipFill>
              <a:blip r:embed="rId451"/>
              <a:stretch>
                <a:fillRect/>
              </a:stretch>
            </p:blipFill>
            <p:spPr>
              <a:xfrm>
                <a:off x="7386133" y="3397872"/>
                <a:ext cx="55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33" name="Freihand 232">
                <a:extLst>
                  <a:ext uri="{FF2B5EF4-FFF2-40B4-BE49-F238E27FC236}">
                    <a16:creationId xmlns:a16="http://schemas.microsoft.com/office/drawing/2014/main" id="{F295824D-A993-41FC-84FA-9EF2A997801C}"/>
                  </a:ext>
                </a:extLst>
              </p14:cNvPr>
              <p14:cNvContentPartPr/>
              <p14:nvPr/>
            </p14:nvContentPartPr>
            <p14:xfrm>
              <a:off x="7451293" y="3405432"/>
              <a:ext cx="107640" cy="206640"/>
            </p14:xfrm>
          </p:contentPart>
        </mc:Choice>
        <mc:Fallback xmlns="">
          <p:pic>
            <p:nvPicPr>
              <p:cNvPr id="233" name="Freihand 232">
                <a:extLst>
                  <a:ext uri="{FF2B5EF4-FFF2-40B4-BE49-F238E27FC236}">
                    <a16:creationId xmlns:a16="http://schemas.microsoft.com/office/drawing/2014/main" id="{F295824D-A993-41FC-84FA-9EF2A997801C}"/>
                  </a:ext>
                </a:extLst>
              </p:cNvPr>
              <p:cNvPicPr/>
              <p:nvPr/>
            </p:nvPicPr>
            <p:blipFill>
              <a:blip r:embed="rId453"/>
              <a:stretch>
                <a:fillRect/>
              </a:stretch>
            </p:blipFill>
            <p:spPr>
              <a:xfrm>
                <a:off x="7446973" y="3401112"/>
                <a:ext cx="116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34" name="Freihand 233">
                <a:extLst>
                  <a:ext uri="{FF2B5EF4-FFF2-40B4-BE49-F238E27FC236}">
                    <a16:creationId xmlns:a16="http://schemas.microsoft.com/office/drawing/2014/main" id="{B69BA9B9-042E-4382-B729-25DBCBC21A92}"/>
                  </a:ext>
                </a:extLst>
              </p14:cNvPr>
              <p14:cNvContentPartPr/>
              <p14:nvPr/>
            </p14:nvContentPartPr>
            <p14:xfrm>
              <a:off x="7541293" y="3383832"/>
              <a:ext cx="109080" cy="217800"/>
            </p14:xfrm>
          </p:contentPart>
        </mc:Choice>
        <mc:Fallback xmlns="">
          <p:pic>
            <p:nvPicPr>
              <p:cNvPr id="234" name="Freihand 233">
                <a:extLst>
                  <a:ext uri="{FF2B5EF4-FFF2-40B4-BE49-F238E27FC236}">
                    <a16:creationId xmlns:a16="http://schemas.microsoft.com/office/drawing/2014/main" id="{B69BA9B9-042E-4382-B729-25DBCBC21A92}"/>
                  </a:ext>
                </a:extLst>
              </p:cNvPr>
              <p:cNvPicPr/>
              <p:nvPr/>
            </p:nvPicPr>
            <p:blipFill>
              <a:blip r:embed="rId455"/>
              <a:stretch>
                <a:fillRect/>
              </a:stretch>
            </p:blipFill>
            <p:spPr>
              <a:xfrm>
                <a:off x="7536973" y="3379512"/>
                <a:ext cx="1177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39" name="Freihand 238">
                <a:extLst>
                  <a:ext uri="{FF2B5EF4-FFF2-40B4-BE49-F238E27FC236}">
                    <a16:creationId xmlns:a16="http://schemas.microsoft.com/office/drawing/2014/main" id="{FEC0B47D-A2D1-4AEB-B6B4-1F242E41DC1F}"/>
                  </a:ext>
                </a:extLst>
              </p14:cNvPr>
              <p14:cNvContentPartPr/>
              <p14:nvPr/>
            </p14:nvContentPartPr>
            <p14:xfrm>
              <a:off x="7678453" y="3296712"/>
              <a:ext cx="230400" cy="289440"/>
            </p14:xfrm>
          </p:contentPart>
        </mc:Choice>
        <mc:Fallback xmlns="">
          <p:pic>
            <p:nvPicPr>
              <p:cNvPr id="239" name="Freihand 238">
                <a:extLst>
                  <a:ext uri="{FF2B5EF4-FFF2-40B4-BE49-F238E27FC236}">
                    <a16:creationId xmlns:a16="http://schemas.microsoft.com/office/drawing/2014/main" id="{FEC0B47D-A2D1-4AEB-B6B4-1F242E41DC1F}"/>
                  </a:ext>
                </a:extLst>
              </p:cNvPr>
              <p:cNvPicPr/>
              <p:nvPr/>
            </p:nvPicPr>
            <p:blipFill>
              <a:blip r:embed="rId457"/>
              <a:stretch>
                <a:fillRect/>
              </a:stretch>
            </p:blipFill>
            <p:spPr>
              <a:xfrm>
                <a:off x="7674133" y="3292392"/>
                <a:ext cx="2390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40" name="Freihand 239">
                <a:extLst>
                  <a:ext uri="{FF2B5EF4-FFF2-40B4-BE49-F238E27FC236}">
                    <a16:creationId xmlns:a16="http://schemas.microsoft.com/office/drawing/2014/main" id="{3671F729-3468-4364-B91C-E8A1E2B993A0}"/>
                  </a:ext>
                </a:extLst>
              </p14:cNvPr>
              <p14:cNvContentPartPr/>
              <p14:nvPr/>
            </p14:nvContentPartPr>
            <p14:xfrm>
              <a:off x="8087773" y="3218592"/>
              <a:ext cx="251280" cy="144000"/>
            </p14:xfrm>
          </p:contentPart>
        </mc:Choice>
        <mc:Fallback xmlns="">
          <p:pic>
            <p:nvPicPr>
              <p:cNvPr id="240" name="Freihand 239">
                <a:extLst>
                  <a:ext uri="{FF2B5EF4-FFF2-40B4-BE49-F238E27FC236}">
                    <a16:creationId xmlns:a16="http://schemas.microsoft.com/office/drawing/2014/main" id="{3671F729-3468-4364-B91C-E8A1E2B993A0}"/>
                  </a:ext>
                </a:extLst>
              </p:cNvPr>
              <p:cNvPicPr/>
              <p:nvPr/>
            </p:nvPicPr>
            <p:blipFill>
              <a:blip r:embed="rId459"/>
              <a:stretch>
                <a:fillRect/>
              </a:stretch>
            </p:blipFill>
            <p:spPr>
              <a:xfrm>
                <a:off x="8083453" y="3214272"/>
                <a:ext cx="259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41" name="Freihand 240">
                <a:extLst>
                  <a:ext uri="{FF2B5EF4-FFF2-40B4-BE49-F238E27FC236}">
                    <a16:creationId xmlns:a16="http://schemas.microsoft.com/office/drawing/2014/main" id="{9EF07C4C-C1E7-4010-B79A-6128300E3BC1}"/>
                  </a:ext>
                </a:extLst>
              </p14:cNvPr>
              <p14:cNvContentPartPr/>
              <p14:nvPr/>
            </p14:nvContentPartPr>
            <p14:xfrm>
              <a:off x="8325373" y="3229392"/>
              <a:ext cx="71280" cy="135360"/>
            </p14:xfrm>
          </p:contentPart>
        </mc:Choice>
        <mc:Fallback xmlns="">
          <p:pic>
            <p:nvPicPr>
              <p:cNvPr id="241" name="Freihand 240">
                <a:extLst>
                  <a:ext uri="{FF2B5EF4-FFF2-40B4-BE49-F238E27FC236}">
                    <a16:creationId xmlns:a16="http://schemas.microsoft.com/office/drawing/2014/main" id="{9EF07C4C-C1E7-4010-B79A-6128300E3BC1}"/>
                  </a:ext>
                </a:extLst>
              </p:cNvPr>
              <p:cNvPicPr/>
              <p:nvPr/>
            </p:nvPicPr>
            <p:blipFill>
              <a:blip r:embed="rId461"/>
              <a:stretch>
                <a:fillRect/>
              </a:stretch>
            </p:blipFill>
            <p:spPr>
              <a:xfrm>
                <a:off x="8321053" y="3225072"/>
                <a:ext cx="79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42" name="Freihand 241">
                <a:extLst>
                  <a:ext uri="{FF2B5EF4-FFF2-40B4-BE49-F238E27FC236}">
                    <a16:creationId xmlns:a16="http://schemas.microsoft.com/office/drawing/2014/main" id="{F7268C10-5F90-4E38-B7DE-C37D6106D97B}"/>
                  </a:ext>
                </a:extLst>
              </p14:cNvPr>
              <p14:cNvContentPartPr/>
              <p14:nvPr/>
            </p14:nvContentPartPr>
            <p14:xfrm>
              <a:off x="8548933" y="3100872"/>
              <a:ext cx="132120" cy="200880"/>
            </p14:xfrm>
          </p:contentPart>
        </mc:Choice>
        <mc:Fallback xmlns="">
          <p:pic>
            <p:nvPicPr>
              <p:cNvPr id="242" name="Freihand 241">
                <a:extLst>
                  <a:ext uri="{FF2B5EF4-FFF2-40B4-BE49-F238E27FC236}">
                    <a16:creationId xmlns:a16="http://schemas.microsoft.com/office/drawing/2014/main" id="{F7268C10-5F90-4E38-B7DE-C37D6106D97B}"/>
                  </a:ext>
                </a:extLst>
              </p:cNvPr>
              <p:cNvPicPr/>
              <p:nvPr/>
            </p:nvPicPr>
            <p:blipFill>
              <a:blip r:embed="rId463"/>
              <a:stretch>
                <a:fillRect/>
              </a:stretch>
            </p:blipFill>
            <p:spPr>
              <a:xfrm>
                <a:off x="8544613" y="3096552"/>
                <a:ext cx="140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43" name="Freihand 242">
                <a:extLst>
                  <a:ext uri="{FF2B5EF4-FFF2-40B4-BE49-F238E27FC236}">
                    <a16:creationId xmlns:a16="http://schemas.microsoft.com/office/drawing/2014/main" id="{70658153-1371-4D3E-B341-4A5CB53987E5}"/>
                  </a:ext>
                </a:extLst>
              </p14:cNvPr>
              <p14:cNvContentPartPr/>
              <p14:nvPr/>
            </p14:nvContentPartPr>
            <p14:xfrm>
              <a:off x="8689333" y="3041472"/>
              <a:ext cx="216000" cy="212760"/>
            </p14:xfrm>
          </p:contentPart>
        </mc:Choice>
        <mc:Fallback xmlns="">
          <p:pic>
            <p:nvPicPr>
              <p:cNvPr id="243" name="Freihand 242">
                <a:extLst>
                  <a:ext uri="{FF2B5EF4-FFF2-40B4-BE49-F238E27FC236}">
                    <a16:creationId xmlns:a16="http://schemas.microsoft.com/office/drawing/2014/main" id="{70658153-1371-4D3E-B341-4A5CB53987E5}"/>
                  </a:ext>
                </a:extLst>
              </p:cNvPr>
              <p:cNvPicPr/>
              <p:nvPr/>
            </p:nvPicPr>
            <p:blipFill>
              <a:blip r:embed="rId465"/>
              <a:stretch>
                <a:fillRect/>
              </a:stretch>
            </p:blipFill>
            <p:spPr>
              <a:xfrm>
                <a:off x="8685013" y="3037152"/>
                <a:ext cx="2246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244" name="Freihand 243">
                <a:extLst>
                  <a:ext uri="{FF2B5EF4-FFF2-40B4-BE49-F238E27FC236}">
                    <a16:creationId xmlns:a16="http://schemas.microsoft.com/office/drawing/2014/main" id="{4A110D60-7A54-4AE2-B999-3EF0B4E766C6}"/>
                  </a:ext>
                </a:extLst>
              </p14:cNvPr>
              <p14:cNvContentPartPr/>
              <p14:nvPr/>
            </p14:nvContentPartPr>
            <p14:xfrm>
              <a:off x="8903893" y="3125712"/>
              <a:ext cx="108000" cy="194040"/>
            </p14:xfrm>
          </p:contentPart>
        </mc:Choice>
        <mc:Fallback xmlns="">
          <p:pic>
            <p:nvPicPr>
              <p:cNvPr id="244" name="Freihand 243">
                <a:extLst>
                  <a:ext uri="{FF2B5EF4-FFF2-40B4-BE49-F238E27FC236}">
                    <a16:creationId xmlns:a16="http://schemas.microsoft.com/office/drawing/2014/main" id="{4A110D60-7A54-4AE2-B999-3EF0B4E766C6}"/>
                  </a:ext>
                </a:extLst>
              </p:cNvPr>
              <p:cNvPicPr/>
              <p:nvPr/>
            </p:nvPicPr>
            <p:blipFill>
              <a:blip r:embed="rId467"/>
              <a:stretch>
                <a:fillRect/>
              </a:stretch>
            </p:blipFill>
            <p:spPr>
              <a:xfrm>
                <a:off x="8899573" y="3121392"/>
                <a:ext cx="1166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245" name="Freihand 244">
                <a:extLst>
                  <a:ext uri="{FF2B5EF4-FFF2-40B4-BE49-F238E27FC236}">
                    <a16:creationId xmlns:a16="http://schemas.microsoft.com/office/drawing/2014/main" id="{4938BD06-F541-460B-8A3E-F34BFB25DA57}"/>
                  </a:ext>
                </a:extLst>
              </p14:cNvPr>
              <p14:cNvContentPartPr/>
              <p14:nvPr/>
            </p14:nvContentPartPr>
            <p14:xfrm>
              <a:off x="9032773" y="2996832"/>
              <a:ext cx="363960" cy="208080"/>
            </p14:xfrm>
          </p:contentPart>
        </mc:Choice>
        <mc:Fallback xmlns="">
          <p:pic>
            <p:nvPicPr>
              <p:cNvPr id="245" name="Freihand 244">
                <a:extLst>
                  <a:ext uri="{FF2B5EF4-FFF2-40B4-BE49-F238E27FC236}">
                    <a16:creationId xmlns:a16="http://schemas.microsoft.com/office/drawing/2014/main" id="{4938BD06-F541-460B-8A3E-F34BFB25DA57}"/>
                  </a:ext>
                </a:extLst>
              </p:cNvPr>
              <p:cNvPicPr/>
              <p:nvPr/>
            </p:nvPicPr>
            <p:blipFill>
              <a:blip r:embed="rId469"/>
              <a:stretch>
                <a:fillRect/>
              </a:stretch>
            </p:blipFill>
            <p:spPr>
              <a:xfrm>
                <a:off x="9028453" y="2992512"/>
                <a:ext cx="372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251" name="Freihand 250">
                <a:extLst>
                  <a:ext uri="{FF2B5EF4-FFF2-40B4-BE49-F238E27FC236}">
                    <a16:creationId xmlns:a16="http://schemas.microsoft.com/office/drawing/2014/main" id="{C42B725C-E8F8-4053-8F2E-B4C8E840F1E6}"/>
                  </a:ext>
                </a:extLst>
              </p14:cNvPr>
              <p14:cNvContentPartPr/>
              <p14:nvPr/>
            </p14:nvContentPartPr>
            <p14:xfrm>
              <a:off x="4933093" y="3484992"/>
              <a:ext cx="515520" cy="604800"/>
            </p14:xfrm>
          </p:contentPart>
        </mc:Choice>
        <mc:Fallback xmlns="">
          <p:pic>
            <p:nvPicPr>
              <p:cNvPr id="251" name="Freihand 250">
                <a:extLst>
                  <a:ext uri="{FF2B5EF4-FFF2-40B4-BE49-F238E27FC236}">
                    <a16:creationId xmlns:a16="http://schemas.microsoft.com/office/drawing/2014/main" id="{C42B725C-E8F8-4053-8F2E-B4C8E840F1E6}"/>
                  </a:ext>
                </a:extLst>
              </p:cNvPr>
              <p:cNvPicPr/>
              <p:nvPr/>
            </p:nvPicPr>
            <p:blipFill>
              <a:blip r:embed="rId471"/>
              <a:stretch>
                <a:fillRect/>
              </a:stretch>
            </p:blipFill>
            <p:spPr>
              <a:xfrm>
                <a:off x="4928773" y="3480672"/>
                <a:ext cx="52416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252" name="Freihand 251">
                <a:extLst>
                  <a:ext uri="{FF2B5EF4-FFF2-40B4-BE49-F238E27FC236}">
                    <a16:creationId xmlns:a16="http://schemas.microsoft.com/office/drawing/2014/main" id="{85E8D968-EC42-4F63-AC48-5C1150200D73}"/>
                  </a:ext>
                </a:extLst>
              </p14:cNvPr>
              <p14:cNvContentPartPr/>
              <p14:nvPr/>
            </p14:nvContentPartPr>
            <p14:xfrm>
              <a:off x="3804853" y="3400392"/>
              <a:ext cx="1492200" cy="385560"/>
            </p14:xfrm>
          </p:contentPart>
        </mc:Choice>
        <mc:Fallback xmlns="">
          <p:pic>
            <p:nvPicPr>
              <p:cNvPr id="252" name="Freihand 251">
                <a:extLst>
                  <a:ext uri="{FF2B5EF4-FFF2-40B4-BE49-F238E27FC236}">
                    <a16:creationId xmlns:a16="http://schemas.microsoft.com/office/drawing/2014/main" id="{85E8D968-EC42-4F63-AC48-5C1150200D73}"/>
                  </a:ext>
                </a:extLst>
              </p:cNvPr>
              <p:cNvPicPr/>
              <p:nvPr/>
            </p:nvPicPr>
            <p:blipFill>
              <a:blip r:embed="rId473"/>
              <a:stretch>
                <a:fillRect/>
              </a:stretch>
            </p:blipFill>
            <p:spPr>
              <a:xfrm>
                <a:off x="3800533" y="3396072"/>
                <a:ext cx="150084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254" name="Freihand 253">
                <a:extLst>
                  <a:ext uri="{FF2B5EF4-FFF2-40B4-BE49-F238E27FC236}">
                    <a16:creationId xmlns:a16="http://schemas.microsoft.com/office/drawing/2014/main" id="{8721B325-2C64-4682-8A13-B1FF8153735F}"/>
                  </a:ext>
                </a:extLst>
              </p14:cNvPr>
              <p14:cNvContentPartPr/>
              <p14:nvPr/>
            </p14:nvContentPartPr>
            <p14:xfrm>
              <a:off x="9825853" y="2739432"/>
              <a:ext cx="201600" cy="193320"/>
            </p14:xfrm>
          </p:contentPart>
        </mc:Choice>
        <mc:Fallback xmlns="">
          <p:pic>
            <p:nvPicPr>
              <p:cNvPr id="254" name="Freihand 253">
                <a:extLst>
                  <a:ext uri="{FF2B5EF4-FFF2-40B4-BE49-F238E27FC236}">
                    <a16:creationId xmlns:a16="http://schemas.microsoft.com/office/drawing/2014/main" id="{8721B325-2C64-4682-8A13-B1FF8153735F}"/>
                  </a:ext>
                </a:extLst>
              </p:cNvPr>
              <p:cNvPicPr/>
              <p:nvPr/>
            </p:nvPicPr>
            <p:blipFill>
              <a:blip r:embed="rId475"/>
              <a:stretch>
                <a:fillRect/>
              </a:stretch>
            </p:blipFill>
            <p:spPr>
              <a:xfrm>
                <a:off x="9821533" y="2735112"/>
                <a:ext cx="210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255" name="Freihand 254">
                <a:extLst>
                  <a:ext uri="{FF2B5EF4-FFF2-40B4-BE49-F238E27FC236}">
                    <a16:creationId xmlns:a16="http://schemas.microsoft.com/office/drawing/2014/main" id="{C069E58D-B257-433D-BC1B-D6E2D988B5D3}"/>
                  </a:ext>
                </a:extLst>
              </p14:cNvPr>
              <p14:cNvContentPartPr/>
              <p14:nvPr/>
            </p14:nvContentPartPr>
            <p14:xfrm>
              <a:off x="10089373" y="2794872"/>
              <a:ext cx="111240" cy="70920"/>
            </p14:xfrm>
          </p:contentPart>
        </mc:Choice>
        <mc:Fallback xmlns="">
          <p:pic>
            <p:nvPicPr>
              <p:cNvPr id="255" name="Freihand 254">
                <a:extLst>
                  <a:ext uri="{FF2B5EF4-FFF2-40B4-BE49-F238E27FC236}">
                    <a16:creationId xmlns:a16="http://schemas.microsoft.com/office/drawing/2014/main" id="{C069E58D-B257-433D-BC1B-D6E2D988B5D3}"/>
                  </a:ext>
                </a:extLst>
              </p:cNvPr>
              <p:cNvPicPr/>
              <p:nvPr/>
            </p:nvPicPr>
            <p:blipFill>
              <a:blip r:embed="rId477"/>
              <a:stretch>
                <a:fillRect/>
              </a:stretch>
            </p:blipFill>
            <p:spPr>
              <a:xfrm>
                <a:off x="10085053" y="2790552"/>
                <a:ext cx="11988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56" name="Freihand 255">
                <a:extLst>
                  <a:ext uri="{FF2B5EF4-FFF2-40B4-BE49-F238E27FC236}">
                    <a16:creationId xmlns:a16="http://schemas.microsoft.com/office/drawing/2014/main" id="{B2386924-A29A-4FA4-900D-EA6C936A1334}"/>
                  </a:ext>
                </a:extLst>
              </p14:cNvPr>
              <p14:cNvContentPartPr/>
              <p14:nvPr/>
            </p14:nvContentPartPr>
            <p14:xfrm>
              <a:off x="10271893" y="2748072"/>
              <a:ext cx="284760" cy="77040"/>
            </p14:xfrm>
          </p:contentPart>
        </mc:Choice>
        <mc:Fallback xmlns="">
          <p:pic>
            <p:nvPicPr>
              <p:cNvPr id="256" name="Freihand 255">
                <a:extLst>
                  <a:ext uri="{FF2B5EF4-FFF2-40B4-BE49-F238E27FC236}">
                    <a16:creationId xmlns:a16="http://schemas.microsoft.com/office/drawing/2014/main" id="{B2386924-A29A-4FA4-900D-EA6C936A1334}"/>
                  </a:ext>
                </a:extLst>
              </p:cNvPr>
              <p:cNvPicPr/>
              <p:nvPr/>
            </p:nvPicPr>
            <p:blipFill>
              <a:blip r:embed="rId479"/>
              <a:stretch>
                <a:fillRect/>
              </a:stretch>
            </p:blipFill>
            <p:spPr>
              <a:xfrm>
                <a:off x="10267573" y="2743752"/>
                <a:ext cx="293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58" name="Freihand 257">
                <a:extLst>
                  <a:ext uri="{FF2B5EF4-FFF2-40B4-BE49-F238E27FC236}">
                    <a16:creationId xmlns:a16="http://schemas.microsoft.com/office/drawing/2014/main" id="{700D57D0-420A-464B-A199-B1067F104FD0}"/>
                  </a:ext>
                </a:extLst>
              </p14:cNvPr>
              <p14:cNvContentPartPr/>
              <p14:nvPr/>
            </p14:nvContentPartPr>
            <p14:xfrm>
              <a:off x="10698853" y="2559792"/>
              <a:ext cx="101880" cy="127800"/>
            </p14:xfrm>
          </p:contentPart>
        </mc:Choice>
        <mc:Fallback xmlns="">
          <p:pic>
            <p:nvPicPr>
              <p:cNvPr id="258" name="Freihand 257">
                <a:extLst>
                  <a:ext uri="{FF2B5EF4-FFF2-40B4-BE49-F238E27FC236}">
                    <a16:creationId xmlns:a16="http://schemas.microsoft.com/office/drawing/2014/main" id="{700D57D0-420A-464B-A199-B1067F104FD0}"/>
                  </a:ext>
                </a:extLst>
              </p:cNvPr>
              <p:cNvPicPr/>
              <p:nvPr/>
            </p:nvPicPr>
            <p:blipFill>
              <a:blip r:embed="rId481"/>
              <a:stretch>
                <a:fillRect/>
              </a:stretch>
            </p:blipFill>
            <p:spPr>
              <a:xfrm>
                <a:off x="10694533" y="2555472"/>
                <a:ext cx="1105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59" name="Freihand 258">
                <a:extLst>
                  <a:ext uri="{FF2B5EF4-FFF2-40B4-BE49-F238E27FC236}">
                    <a16:creationId xmlns:a16="http://schemas.microsoft.com/office/drawing/2014/main" id="{0E206B7C-B39D-47C8-BAFB-2A366A5A4BF3}"/>
                  </a:ext>
                </a:extLst>
              </p14:cNvPr>
              <p14:cNvContentPartPr/>
              <p14:nvPr/>
            </p14:nvContentPartPr>
            <p14:xfrm>
              <a:off x="10772653" y="2636832"/>
              <a:ext cx="67320" cy="11880"/>
            </p14:xfrm>
          </p:contentPart>
        </mc:Choice>
        <mc:Fallback xmlns="">
          <p:pic>
            <p:nvPicPr>
              <p:cNvPr id="259" name="Freihand 258">
                <a:extLst>
                  <a:ext uri="{FF2B5EF4-FFF2-40B4-BE49-F238E27FC236}">
                    <a16:creationId xmlns:a16="http://schemas.microsoft.com/office/drawing/2014/main" id="{0E206B7C-B39D-47C8-BAFB-2A366A5A4BF3}"/>
                  </a:ext>
                </a:extLst>
              </p:cNvPr>
              <p:cNvPicPr/>
              <p:nvPr/>
            </p:nvPicPr>
            <p:blipFill>
              <a:blip r:embed="rId483"/>
              <a:stretch>
                <a:fillRect/>
              </a:stretch>
            </p:blipFill>
            <p:spPr>
              <a:xfrm>
                <a:off x="10768333" y="2632512"/>
                <a:ext cx="759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60" name="Freihand 259">
                <a:extLst>
                  <a:ext uri="{FF2B5EF4-FFF2-40B4-BE49-F238E27FC236}">
                    <a16:creationId xmlns:a16="http://schemas.microsoft.com/office/drawing/2014/main" id="{B05AEC44-969C-4E08-BDEE-384BCE25692C}"/>
                  </a:ext>
                </a:extLst>
              </p14:cNvPr>
              <p14:cNvContentPartPr/>
              <p14:nvPr/>
            </p14:nvContentPartPr>
            <p14:xfrm>
              <a:off x="10838533" y="2589672"/>
              <a:ext cx="108000" cy="61920"/>
            </p14:xfrm>
          </p:contentPart>
        </mc:Choice>
        <mc:Fallback xmlns="">
          <p:pic>
            <p:nvPicPr>
              <p:cNvPr id="260" name="Freihand 259">
                <a:extLst>
                  <a:ext uri="{FF2B5EF4-FFF2-40B4-BE49-F238E27FC236}">
                    <a16:creationId xmlns:a16="http://schemas.microsoft.com/office/drawing/2014/main" id="{B05AEC44-969C-4E08-BDEE-384BCE25692C}"/>
                  </a:ext>
                </a:extLst>
              </p:cNvPr>
              <p:cNvPicPr/>
              <p:nvPr/>
            </p:nvPicPr>
            <p:blipFill>
              <a:blip r:embed="rId485"/>
              <a:stretch>
                <a:fillRect/>
              </a:stretch>
            </p:blipFill>
            <p:spPr>
              <a:xfrm>
                <a:off x="10834213" y="2585352"/>
                <a:ext cx="1166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61" name="Freihand 260">
                <a:extLst>
                  <a:ext uri="{FF2B5EF4-FFF2-40B4-BE49-F238E27FC236}">
                    <a16:creationId xmlns:a16="http://schemas.microsoft.com/office/drawing/2014/main" id="{145B53CF-B249-4028-8270-A662650840A9}"/>
                  </a:ext>
                </a:extLst>
              </p14:cNvPr>
              <p14:cNvContentPartPr/>
              <p14:nvPr/>
            </p14:nvContentPartPr>
            <p14:xfrm>
              <a:off x="10941133" y="2563392"/>
              <a:ext cx="67680" cy="73440"/>
            </p14:xfrm>
          </p:contentPart>
        </mc:Choice>
        <mc:Fallback xmlns="">
          <p:pic>
            <p:nvPicPr>
              <p:cNvPr id="261" name="Freihand 260">
                <a:extLst>
                  <a:ext uri="{FF2B5EF4-FFF2-40B4-BE49-F238E27FC236}">
                    <a16:creationId xmlns:a16="http://schemas.microsoft.com/office/drawing/2014/main" id="{145B53CF-B249-4028-8270-A662650840A9}"/>
                  </a:ext>
                </a:extLst>
              </p:cNvPr>
              <p:cNvPicPr/>
              <p:nvPr/>
            </p:nvPicPr>
            <p:blipFill>
              <a:blip r:embed="rId487"/>
              <a:stretch>
                <a:fillRect/>
              </a:stretch>
            </p:blipFill>
            <p:spPr>
              <a:xfrm>
                <a:off x="10936813" y="2559072"/>
                <a:ext cx="763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62" name="Freihand 261">
                <a:extLst>
                  <a:ext uri="{FF2B5EF4-FFF2-40B4-BE49-F238E27FC236}">
                    <a16:creationId xmlns:a16="http://schemas.microsoft.com/office/drawing/2014/main" id="{7974878C-4663-4456-BE1C-FA54CD324C28}"/>
                  </a:ext>
                </a:extLst>
              </p14:cNvPr>
              <p14:cNvContentPartPr/>
              <p14:nvPr/>
            </p14:nvContentPartPr>
            <p14:xfrm>
              <a:off x="11009533" y="2399952"/>
              <a:ext cx="223200" cy="195120"/>
            </p14:xfrm>
          </p:contentPart>
        </mc:Choice>
        <mc:Fallback xmlns="">
          <p:pic>
            <p:nvPicPr>
              <p:cNvPr id="262" name="Freihand 261">
                <a:extLst>
                  <a:ext uri="{FF2B5EF4-FFF2-40B4-BE49-F238E27FC236}">
                    <a16:creationId xmlns:a16="http://schemas.microsoft.com/office/drawing/2014/main" id="{7974878C-4663-4456-BE1C-FA54CD324C28}"/>
                  </a:ext>
                </a:extLst>
              </p:cNvPr>
              <p:cNvPicPr/>
              <p:nvPr/>
            </p:nvPicPr>
            <p:blipFill>
              <a:blip r:embed="rId489"/>
              <a:stretch>
                <a:fillRect/>
              </a:stretch>
            </p:blipFill>
            <p:spPr>
              <a:xfrm>
                <a:off x="11005213" y="2395632"/>
                <a:ext cx="231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63" name="Freihand 262">
                <a:extLst>
                  <a:ext uri="{FF2B5EF4-FFF2-40B4-BE49-F238E27FC236}">
                    <a16:creationId xmlns:a16="http://schemas.microsoft.com/office/drawing/2014/main" id="{2C593B85-82C4-4E5B-A2B0-5FA03237F0D3}"/>
                  </a:ext>
                </a:extLst>
              </p14:cNvPr>
              <p14:cNvContentPartPr/>
              <p14:nvPr/>
            </p14:nvContentPartPr>
            <p14:xfrm>
              <a:off x="11302573" y="2374032"/>
              <a:ext cx="77760" cy="124920"/>
            </p14:xfrm>
          </p:contentPart>
        </mc:Choice>
        <mc:Fallback xmlns="">
          <p:pic>
            <p:nvPicPr>
              <p:cNvPr id="263" name="Freihand 262">
                <a:extLst>
                  <a:ext uri="{FF2B5EF4-FFF2-40B4-BE49-F238E27FC236}">
                    <a16:creationId xmlns:a16="http://schemas.microsoft.com/office/drawing/2014/main" id="{2C593B85-82C4-4E5B-A2B0-5FA03237F0D3}"/>
                  </a:ext>
                </a:extLst>
              </p:cNvPr>
              <p:cNvPicPr/>
              <p:nvPr/>
            </p:nvPicPr>
            <p:blipFill>
              <a:blip r:embed="rId491"/>
              <a:stretch>
                <a:fillRect/>
              </a:stretch>
            </p:blipFill>
            <p:spPr>
              <a:xfrm>
                <a:off x="11298253" y="2369712"/>
                <a:ext cx="86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64" name="Freihand 263">
                <a:extLst>
                  <a:ext uri="{FF2B5EF4-FFF2-40B4-BE49-F238E27FC236}">
                    <a16:creationId xmlns:a16="http://schemas.microsoft.com/office/drawing/2014/main" id="{17E8890A-2BD9-440A-935E-9902B7358ABB}"/>
                  </a:ext>
                </a:extLst>
              </p14:cNvPr>
              <p14:cNvContentPartPr/>
              <p14:nvPr/>
            </p14:nvContentPartPr>
            <p14:xfrm>
              <a:off x="11386453" y="2294832"/>
              <a:ext cx="90360" cy="155880"/>
            </p14:xfrm>
          </p:contentPart>
        </mc:Choice>
        <mc:Fallback xmlns="">
          <p:pic>
            <p:nvPicPr>
              <p:cNvPr id="264" name="Freihand 263">
                <a:extLst>
                  <a:ext uri="{FF2B5EF4-FFF2-40B4-BE49-F238E27FC236}">
                    <a16:creationId xmlns:a16="http://schemas.microsoft.com/office/drawing/2014/main" id="{17E8890A-2BD9-440A-935E-9902B7358ABB}"/>
                  </a:ext>
                </a:extLst>
              </p:cNvPr>
              <p:cNvPicPr/>
              <p:nvPr/>
            </p:nvPicPr>
            <p:blipFill>
              <a:blip r:embed="rId493"/>
              <a:stretch>
                <a:fillRect/>
              </a:stretch>
            </p:blipFill>
            <p:spPr>
              <a:xfrm>
                <a:off x="11382133" y="2290512"/>
                <a:ext cx="99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65" name="Freihand 264">
                <a:extLst>
                  <a:ext uri="{FF2B5EF4-FFF2-40B4-BE49-F238E27FC236}">
                    <a16:creationId xmlns:a16="http://schemas.microsoft.com/office/drawing/2014/main" id="{EA3C507C-7ECF-44A9-BF9B-87CE2F6D642B}"/>
                  </a:ext>
                </a:extLst>
              </p14:cNvPr>
              <p14:cNvContentPartPr/>
              <p14:nvPr/>
            </p14:nvContentPartPr>
            <p14:xfrm>
              <a:off x="11434333" y="2367912"/>
              <a:ext cx="117000" cy="68760"/>
            </p14:xfrm>
          </p:contentPart>
        </mc:Choice>
        <mc:Fallback xmlns="">
          <p:pic>
            <p:nvPicPr>
              <p:cNvPr id="265" name="Freihand 264">
                <a:extLst>
                  <a:ext uri="{FF2B5EF4-FFF2-40B4-BE49-F238E27FC236}">
                    <a16:creationId xmlns:a16="http://schemas.microsoft.com/office/drawing/2014/main" id="{EA3C507C-7ECF-44A9-BF9B-87CE2F6D642B}"/>
                  </a:ext>
                </a:extLst>
              </p:cNvPr>
              <p:cNvPicPr/>
              <p:nvPr/>
            </p:nvPicPr>
            <p:blipFill>
              <a:blip r:embed="rId495"/>
              <a:stretch>
                <a:fillRect/>
              </a:stretch>
            </p:blipFill>
            <p:spPr>
              <a:xfrm>
                <a:off x="11430013" y="2363592"/>
                <a:ext cx="125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66" name="Freihand 265">
                <a:extLst>
                  <a:ext uri="{FF2B5EF4-FFF2-40B4-BE49-F238E27FC236}">
                    <a16:creationId xmlns:a16="http://schemas.microsoft.com/office/drawing/2014/main" id="{F42E6ECE-FD8B-4399-BBAD-FD98A2A2514C}"/>
                  </a:ext>
                </a:extLst>
              </p14:cNvPr>
              <p14:cNvContentPartPr/>
              <p14:nvPr/>
            </p14:nvContentPartPr>
            <p14:xfrm>
              <a:off x="11592373" y="2260992"/>
              <a:ext cx="11160" cy="155880"/>
            </p14:xfrm>
          </p:contentPart>
        </mc:Choice>
        <mc:Fallback xmlns="">
          <p:pic>
            <p:nvPicPr>
              <p:cNvPr id="266" name="Freihand 265">
                <a:extLst>
                  <a:ext uri="{FF2B5EF4-FFF2-40B4-BE49-F238E27FC236}">
                    <a16:creationId xmlns:a16="http://schemas.microsoft.com/office/drawing/2014/main" id="{F42E6ECE-FD8B-4399-BBAD-FD98A2A2514C}"/>
                  </a:ext>
                </a:extLst>
              </p:cNvPr>
              <p:cNvPicPr/>
              <p:nvPr/>
            </p:nvPicPr>
            <p:blipFill>
              <a:blip r:embed="rId497"/>
              <a:stretch>
                <a:fillRect/>
              </a:stretch>
            </p:blipFill>
            <p:spPr>
              <a:xfrm>
                <a:off x="11588053" y="2256672"/>
                <a:ext cx="198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67" name="Freihand 266">
                <a:extLst>
                  <a:ext uri="{FF2B5EF4-FFF2-40B4-BE49-F238E27FC236}">
                    <a16:creationId xmlns:a16="http://schemas.microsoft.com/office/drawing/2014/main" id="{65C9B320-E699-4482-8D6F-97419B5D8517}"/>
                  </a:ext>
                </a:extLst>
              </p14:cNvPr>
              <p14:cNvContentPartPr/>
              <p14:nvPr/>
            </p14:nvContentPartPr>
            <p14:xfrm>
              <a:off x="11613973" y="2341272"/>
              <a:ext cx="109440" cy="56160"/>
            </p14:xfrm>
          </p:contentPart>
        </mc:Choice>
        <mc:Fallback xmlns="">
          <p:pic>
            <p:nvPicPr>
              <p:cNvPr id="267" name="Freihand 266">
                <a:extLst>
                  <a:ext uri="{FF2B5EF4-FFF2-40B4-BE49-F238E27FC236}">
                    <a16:creationId xmlns:a16="http://schemas.microsoft.com/office/drawing/2014/main" id="{65C9B320-E699-4482-8D6F-97419B5D8517}"/>
                  </a:ext>
                </a:extLst>
              </p:cNvPr>
              <p:cNvPicPr/>
              <p:nvPr/>
            </p:nvPicPr>
            <p:blipFill>
              <a:blip r:embed="rId499"/>
              <a:stretch>
                <a:fillRect/>
              </a:stretch>
            </p:blipFill>
            <p:spPr>
              <a:xfrm>
                <a:off x="11609653" y="2336952"/>
                <a:ext cx="1180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68" name="Freihand 267">
                <a:extLst>
                  <a:ext uri="{FF2B5EF4-FFF2-40B4-BE49-F238E27FC236}">
                    <a16:creationId xmlns:a16="http://schemas.microsoft.com/office/drawing/2014/main" id="{A70DBF82-5079-4AF2-92E4-0CFED0B253D2}"/>
                  </a:ext>
                </a:extLst>
              </p14:cNvPr>
              <p14:cNvContentPartPr/>
              <p14:nvPr/>
            </p14:nvContentPartPr>
            <p14:xfrm>
              <a:off x="11772373" y="2270352"/>
              <a:ext cx="118440" cy="113400"/>
            </p14:xfrm>
          </p:contentPart>
        </mc:Choice>
        <mc:Fallback xmlns="">
          <p:pic>
            <p:nvPicPr>
              <p:cNvPr id="268" name="Freihand 267">
                <a:extLst>
                  <a:ext uri="{FF2B5EF4-FFF2-40B4-BE49-F238E27FC236}">
                    <a16:creationId xmlns:a16="http://schemas.microsoft.com/office/drawing/2014/main" id="{A70DBF82-5079-4AF2-92E4-0CFED0B253D2}"/>
                  </a:ext>
                </a:extLst>
              </p:cNvPr>
              <p:cNvPicPr/>
              <p:nvPr/>
            </p:nvPicPr>
            <p:blipFill>
              <a:blip r:embed="rId501"/>
              <a:stretch>
                <a:fillRect/>
              </a:stretch>
            </p:blipFill>
            <p:spPr>
              <a:xfrm>
                <a:off x="11768053" y="2266032"/>
                <a:ext cx="127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69" name="Freihand 268">
                <a:extLst>
                  <a:ext uri="{FF2B5EF4-FFF2-40B4-BE49-F238E27FC236}">
                    <a16:creationId xmlns:a16="http://schemas.microsoft.com/office/drawing/2014/main" id="{67D6DA1A-E5ED-49DD-BE14-9AB9BEB1B72A}"/>
                  </a:ext>
                </a:extLst>
              </p14:cNvPr>
              <p14:cNvContentPartPr/>
              <p14:nvPr/>
            </p14:nvContentPartPr>
            <p14:xfrm>
              <a:off x="11869933" y="2215992"/>
              <a:ext cx="118440" cy="143280"/>
            </p14:xfrm>
          </p:contentPart>
        </mc:Choice>
        <mc:Fallback xmlns="">
          <p:pic>
            <p:nvPicPr>
              <p:cNvPr id="269" name="Freihand 268">
                <a:extLst>
                  <a:ext uri="{FF2B5EF4-FFF2-40B4-BE49-F238E27FC236}">
                    <a16:creationId xmlns:a16="http://schemas.microsoft.com/office/drawing/2014/main" id="{67D6DA1A-E5ED-49DD-BE14-9AB9BEB1B72A}"/>
                  </a:ext>
                </a:extLst>
              </p:cNvPr>
              <p:cNvPicPr/>
              <p:nvPr/>
            </p:nvPicPr>
            <p:blipFill>
              <a:blip r:embed="rId503"/>
              <a:stretch>
                <a:fillRect/>
              </a:stretch>
            </p:blipFill>
            <p:spPr>
              <a:xfrm>
                <a:off x="11865613" y="2211672"/>
                <a:ext cx="127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70" name="Freihand 269">
                <a:extLst>
                  <a:ext uri="{FF2B5EF4-FFF2-40B4-BE49-F238E27FC236}">
                    <a16:creationId xmlns:a16="http://schemas.microsoft.com/office/drawing/2014/main" id="{B5F0DFA9-83A0-4754-B016-8EC8F53ECCC3}"/>
                  </a:ext>
                </a:extLst>
              </p14:cNvPr>
              <p14:cNvContentPartPr/>
              <p14:nvPr/>
            </p14:nvContentPartPr>
            <p14:xfrm>
              <a:off x="11860573" y="2265312"/>
              <a:ext cx="99720" cy="15840"/>
            </p14:xfrm>
          </p:contentPart>
        </mc:Choice>
        <mc:Fallback xmlns="">
          <p:pic>
            <p:nvPicPr>
              <p:cNvPr id="270" name="Freihand 269">
                <a:extLst>
                  <a:ext uri="{FF2B5EF4-FFF2-40B4-BE49-F238E27FC236}">
                    <a16:creationId xmlns:a16="http://schemas.microsoft.com/office/drawing/2014/main" id="{B5F0DFA9-83A0-4754-B016-8EC8F53ECCC3}"/>
                  </a:ext>
                </a:extLst>
              </p:cNvPr>
              <p:cNvPicPr/>
              <p:nvPr/>
            </p:nvPicPr>
            <p:blipFill>
              <a:blip r:embed="rId505"/>
              <a:stretch>
                <a:fillRect/>
              </a:stretch>
            </p:blipFill>
            <p:spPr>
              <a:xfrm>
                <a:off x="11856253" y="2260992"/>
                <a:ext cx="108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71" name="Freihand 270">
                <a:extLst>
                  <a:ext uri="{FF2B5EF4-FFF2-40B4-BE49-F238E27FC236}">
                    <a16:creationId xmlns:a16="http://schemas.microsoft.com/office/drawing/2014/main" id="{C158E619-12C4-49C7-AE98-460527BC0171}"/>
                  </a:ext>
                </a:extLst>
              </p14:cNvPr>
              <p14:cNvContentPartPr/>
              <p14:nvPr/>
            </p14:nvContentPartPr>
            <p14:xfrm>
              <a:off x="11998093" y="2259552"/>
              <a:ext cx="156240" cy="172440"/>
            </p14:xfrm>
          </p:contentPart>
        </mc:Choice>
        <mc:Fallback xmlns="">
          <p:pic>
            <p:nvPicPr>
              <p:cNvPr id="271" name="Freihand 270">
                <a:extLst>
                  <a:ext uri="{FF2B5EF4-FFF2-40B4-BE49-F238E27FC236}">
                    <a16:creationId xmlns:a16="http://schemas.microsoft.com/office/drawing/2014/main" id="{C158E619-12C4-49C7-AE98-460527BC0171}"/>
                  </a:ext>
                </a:extLst>
              </p:cNvPr>
              <p:cNvPicPr/>
              <p:nvPr/>
            </p:nvPicPr>
            <p:blipFill>
              <a:blip r:embed="rId507"/>
              <a:stretch>
                <a:fillRect/>
              </a:stretch>
            </p:blipFill>
            <p:spPr>
              <a:xfrm>
                <a:off x="11993773" y="2255232"/>
                <a:ext cx="164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72" name="Freihand 271">
                <a:extLst>
                  <a:ext uri="{FF2B5EF4-FFF2-40B4-BE49-F238E27FC236}">
                    <a16:creationId xmlns:a16="http://schemas.microsoft.com/office/drawing/2014/main" id="{3F10E415-ECAF-4C93-B613-3AE2B6C5AC8F}"/>
                  </a:ext>
                </a:extLst>
              </p14:cNvPr>
              <p14:cNvContentPartPr/>
              <p14:nvPr/>
            </p14:nvContentPartPr>
            <p14:xfrm>
              <a:off x="11997373" y="2208072"/>
              <a:ext cx="63360" cy="21240"/>
            </p14:xfrm>
          </p:contentPart>
        </mc:Choice>
        <mc:Fallback xmlns="">
          <p:pic>
            <p:nvPicPr>
              <p:cNvPr id="272" name="Freihand 271">
                <a:extLst>
                  <a:ext uri="{FF2B5EF4-FFF2-40B4-BE49-F238E27FC236}">
                    <a16:creationId xmlns:a16="http://schemas.microsoft.com/office/drawing/2014/main" id="{3F10E415-ECAF-4C93-B613-3AE2B6C5AC8F}"/>
                  </a:ext>
                </a:extLst>
              </p:cNvPr>
              <p:cNvPicPr/>
              <p:nvPr/>
            </p:nvPicPr>
            <p:blipFill>
              <a:blip r:embed="rId509"/>
              <a:stretch>
                <a:fillRect/>
              </a:stretch>
            </p:blipFill>
            <p:spPr>
              <a:xfrm>
                <a:off x="11993053" y="2203752"/>
                <a:ext cx="720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73" name="Freihand 272">
                <a:extLst>
                  <a:ext uri="{FF2B5EF4-FFF2-40B4-BE49-F238E27FC236}">
                    <a16:creationId xmlns:a16="http://schemas.microsoft.com/office/drawing/2014/main" id="{0AFB3D12-EB12-4387-9612-0BB08A75B727}"/>
                  </a:ext>
                </a:extLst>
              </p14:cNvPr>
              <p14:cNvContentPartPr/>
              <p14:nvPr/>
            </p14:nvContentPartPr>
            <p14:xfrm>
              <a:off x="12097813" y="2044632"/>
              <a:ext cx="142200" cy="147240"/>
            </p14:xfrm>
          </p:contentPart>
        </mc:Choice>
        <mc:Fallback xmlns="">
          <p:pic>
            <p:nvPicPr>
              <p:cNvPr id="273" name="Freihand 272">
                <a:extLst>
                  <a:ext uri="{FF2B5EF4-FFF2-40B4-BE49-F238E27FC236}">
                    <a16:creationId xmlns:a16="http://schemas.microsoft.com/office/drawing/2014/main" id="{0AFB3D12-EB12-4387-9612-0BB08A75B727}"/>
                  </a:ext>
                </a:extLst>
              </p:cNvPr>
              <p:cNvPicPr/>
              <p:nvPr/>
            </p:nvPicPr>
            <p:blipFill>
              <a:blip r:embed="rId511"/>
              <a:stretch>
                <a:fillRect/>
              </a:stretch>
            </p:blipFill>
            <p:spPr>
              <a:xfrm>
                <a:off x="12093493" y="2040312"/>
                <a:ext cx="1508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75" name="Freihand 274">
                <a:extLst>
                  <a:ext uri="{FF2B5EF4-FFF2-40B4-BE49-F238E27FC236}">
                    <a16:creationId xmlns:a16="http://schemas.microsoft.com/office/drawing/2014/main" id="{1AF151C9-9B3A-4F93-B377-C7FDFF2A0113}"/>
                  </a:ext>
                </a:extLst>
              </p14:cNvPr>
              <p14:cNvContentPartPr/>
              <p14:nvPr/>
            </p14:nvContentPartPr>
            <p14:xfrm>
              <a:off x="10731471" y="2341632"/>
              <a:ext cx="1587960" cy="461880"/>
            </p14:xfrm>
          </p:contentPart>
        </mc:Choice>
        <mc:Fallback xmlns="">
          <p:pic>
            <p:nvPicPr>
              <p:cNvPr id="275" name="Freihand 274">
                <a:extLst>
                  <a:ext uri="{FF2B5EF4-FFF2-40B4-BE49-F238E27FC236}">
                    <a16:creationId xmlns:a16="http://schemas.microsoft.com/office/drawing/2014/main" id="{1AF151C9-9B3A-4F93-B377-C7FDFF2A0113}"/>
                  </a:ext>
                </a:extLst>
              </p:cNvPr>
              <p:cNvPicPr/>
              <p:nvPr/>
            </p:nvPicPr>
            <p:blipFill>
              <a:blip r:embed="rId513"/>
              <a:stretch>
                <a:fillRect/>
              </a:stretch>
            </p:blipFill>
            <p:spPr>
              <a:xfrm>
                <a:off x="10727151" y="2337312"/>
                <a:ext cx="159660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77" name="Freihand 276">
                <a:extLst>
                  <a:ext uri="{FF2B5EF4-FFF2-40B4-BE49-F238E27FC236}">
                    <a16:creationId xmlns:a16="http://schemas.microsoft.com/office/drawing/2014/main" id="{9EC55C89-947E-4416-A89B-2BBC679FD85D}"/>
                  </a:ext>
                </a:extLst>
              </p14:cNvPr>
              <p14:cNvContentPartPr/>
              <p14:nvPr/>
            </p14:nvContentPartPr>
            <p14:xfrm>
              <a:off x="9896674" y="3096192"/>
              <a:ext cx="218880" cy="94680"/>
            </p14:xfrm>
          </p:contentPart>
        </mc:Choice>
        <mc:Fallback xmlns="">
          <p:pic>
            <p:nvPicPr>
              <p:cNvPr id="277" name="Freihand 276">
                <a:extLst>
                  <a:ext uri="{FF2B5EF4-FFF2-40B4-BE49-F238E27FC236}">
                    <a16:creationId xmlns:a16="http://schemas.microsoft.com/office/drawing/2014/main" id="{9EC55C89-947E-4416-A89B-2BBC679FD85D}"/>
                  </a:ext>
                </a:extLst>
              </p:cNvPr>
              <p:cNvPicPr/>
              <p:nvPr/>
            </p:nvPicPr>
            <p:blipFill>
              <a:blip r:embed="rId515"/>
              <a:stretch>
                <a:fillRect/>
              </a:stretch>
            </p:blipFill>
            <p:spPr>
              <a:xfrm>
                <a:off x="9892354" y="3091872"/>
                <a:ext cx="2275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78" name="Freihand 277">
                <a:extLst>
                  <a:ext uri="{FF2B5EF4-FFF2-40B4-BE49-F238E27FC236}">
                    <a16:creationId xmlns:a16="http://schemas.microsoft.com/office/drawing/2014/main" id="{1BE6A295-042C-46DD-A6F1-D915BCB28922}"/>
                  </a:ext>
                </a:extLst>
              </p14:cNvPr>
              <p14:cNvContentPartPr/>
              <p14:nvPr/>
            </p14:nvContentPartPr>
            <p14:xfrm>
              <a:off x="10142554" y="2961912"/>
              <a:ext cx="196200" cy="167040"/>
            </p14:xfrm>
          </p:contentPart>
        </mc:Choice>
        <mc:Fallback xmlns="">
          <p:pic>
            <p:nvPicPr>
              <p:cNvPr id="278" name="Freihand 277">
                <a:extLst>
                  <a:ext uri="{FF2B5EF4-FFF2-40B4-BE49-F238E27FC236}">
                    <a16:creationId xmlns:a16="http://schemas.microsoft.com/office/drawing/2014/main" id="{1BE6A295-042C-46DD-A6F1-D915BCB28922}"/>
                  </a:ext>
                </a:extLst>
              </p:cNvPr>
              <p:cNvPicPr/>
              <p:nvPr/>
            </p:nvPicPr>
            <p:blipFill>
              <a:blip r:embed="rId517"/>
              <a:stretch>
                <a:fillRect/>
              </a:stretch>
            </p:blipFill>
            <p:spPr>
              <a:xfrm>
                <a:off x="10138234" y="2957592"/>
                <a:ext cx="204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79" name="Freihand 278">
                <a:extLst>
                  <a:ext uri="{FF2B5EF4-FFF2-40B4-BE49-F238E27FC236}">
                    <a16:creationId xmlns:a16="http://schemas.microsoft.com/office/drawing/2014/main" id="{307D637B-7C7C-49AA-8A58-2665796C6061}"/>
                  </a:ext>
                </a:extLst>
              </p14:cNvPr>
              <p14:cNvContentPartPr/>
              <p14:nvPr/>
            </p14:nvContentPartPr>
            <p14:xfrm>
              <a:off x="10444234" y="2985312"/>
              <a:ext cx="74160" cy="86760"/>
            </p14:xfrm>
          </p:contentPart>
        </mc:Choice>
        <mc:Fallback xmlns="">
          <p:pic>
            <p:nvPicPr>
              <p:cNvPr id="279" name="Freihand 278">
                <a:extLst>
                  <a:ext uri="{FF2B5EF4-FFF2-40B4-BE49-F238E27FC236}">
                    <a16:creationId xmlns:a16="http://schemas.microsoft.com/office/drawing/2014/main" id="{307D637B-7C7C-49AA-8A58-2665796C6061}"/>
                  </a:ext>
                </a:extLst>
              </p:cNvPr>
              <p:cNvPicPr/>
              <p:nvPr/>
            </p:nvPicPr>
            <p:blipFill>
              <a:blip r:embed="rId519"/>
              <a:stretch>
                <a:fillRect/>
              </a:stretch>
            </p:blipFill>
            <p:spPr>
              <a:xfrm>
                <a:off x="10439914" y="2980992"/>
                <a:ext cx="828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80" name="Freihand 279">
                <a:extLst>
                  <a:ext uri="{FF2B5EF4-FFF2-40B4-BE49-F238E27FC236}">
                    <a16:creationId xmlns:a16="http://schemas.microsoft.com/office/drawing/2014/main" id="{A20DA3C3-7282-4C63-9C37-4C7E2B90B3A5}"/>
                  </a:ext>
                </a:extLst>
              </p14:cNvPr>
              <p14:cNvContentPartPr/>
              <p14:nvPr/>
            </p14:nvContentPartPr>
            <p14:xfrm>
              <a:off x="10542874" y="2976312"/>
              <a:ext cx="50040" cy="83880"/>
            </p14:xfrm>
          </p:contentPart>
        </mc:Choice>
        <mc:Fallback xmlns="">
          <p:pic>
            <p:nvPicPr>
              <p:cNvPr id="280" name="Freihand 279">
                <a:extLst>
                  <a:ext uri="{FF2B5EF4-FFF2-40B4-BE49-F238E27FC236}">
                    <a16:creationId xmlns:a16="http://schemas.microsoft.com/office/drawing/2014/main" id="{A20DA3C3-7282-4C63-9C37-4C7E2B90B3A5}"/>
                  </a:ext>
                </a:extLst>
              </p:cNvPr>
              <p:cNvPicPr/>
              <p:nvPr/>
            </p:nvPicPr>
            <p:blipFill>
              <a:blip r:embed="rId521"/>
              <a:stretch>
                <a:fillRect/>
              </a:stretch>
            </p:blipFill>
            <p:spPr>
              <a:xfrm>
                <a:off x="10538554" y="2971992"/>
                <a:ext cx="586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81" name="Freihand 280">
                <a:extLst>
                  <a:ext uri="{FF2B5EF4-FFF2-40B4-BE49-F238E27FC236}">
                    <a16:creationId xmlns:a16="http://schemas.microsoft.com/office/drawing/2014/main" id="{A223A482-DDEB-48AC-B42F-CA1016B6F5DD}"/>
                  </a:ext>
                </a:extLst>
              </p14:cNvPr>
              <p14:cNvContentPartPr/>
              <p14:nvPr/>
            </p14:nvContentPartPr>
            <p14:xfrm>
              <a:off x="10616314" y="2886312"/>
              <a:ext cx="128160" cy="133200"/>
            </p14:xfrm>
          </p:contentPart>
        </mc:Choice>
        <mc:Fallback xmlns="">
          <p:pic>
            <p:nvPicPr>
              <p:cNvPr id="281" name="Freihand 280">
                <a:extLst>
                  <a:ext uri="{FF2B5EF4-FFF2-40B4-BE49-F238E27FC236}">
                    <a16:creationId xmlns:a16="http://schemas.microsoft.com/office/drawing/2014/main" id="{A223A482-DDEB-48AC-B42F-CA1016B6F5DD}"/>
                  </a:ext>
                </a:extLst>
              </p:cNvPr>
              <p:cNvPicPr/>
              <p:nvPr/>
            </p:nvPicPr>
            <p:blipFill>
              <a:blip r:embed="rId523"/>
              <a:stretch>
                <a:fillRect/>
              </a:stretch>
            </p:blipFill>
            <p:spPr>
              <a:xfrm>
                <a:off x="10611994" y="2881632"/>
                <a:ext cx="1368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82" name="Freihand 281">
                <a:extLst>
                  <a:ext uri="{FF2B5EF4-FFF2-40B4-BE49-F238E27FC236}">
                    <a16:creationId xmlns:a16="http://schemas.microsoft.com/office/drawing/2014/main" id="{0A532A06-03AF-403C-B417-FCCB194C929E}"/>
                  </a:ext>
                </a:extLst>
              </p14:cNvPr>
              <p14:cNvContentPartPr/>
              <p14:nvPr/>
            </p14:nvContentPartPr>
            <p14:xfrm>
              <a:off x="10754914" y="2840232"/>
              <a:ext cx="90360" cy="131760"/>
            </p14:xfrm>
          </p:contentPart>
        </mc:Choice>
        <mc:Fallback xmlns="">
          <p:pic>
            <p:nvPicPr>
              <p:cNvPr id="282" name="Freihand 281">
                <a:extLst>
                  <a:ext uri="{FF2B5EF4-FFF2-40B4-BE49-F238E27FC236}">
                    <a16:creationId xmlns:a16="http://schemas.microsoft.com/office/drawing/2014/main" id="{0A532A06-03AF-403C-B417-FCCB194C929E}"/>
                  </a:ext>
                </a:extLst>
              </p:cNvPr>
              <p:cNvPicPr/>
              <p:nvPr/>
            </p:nvPicPr>
            <p:blipFill>
              <a:blip r:embed="rId525"/>
              <a:stretch>
                <a:fillRect/>
              </a:stretch>
            </p:blipFill>
            <p:spPr>
              <a:xfrm>
                <a:off x="10750594" y="2835912"/>
                <a:ext cx="99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83" name="Freihand 282">
                <a:extLst>
                  <a:ext uri="{FF2B5EF4-FFF2-40B4-BE49-F238E27FC236}">
                    <a16:creationId xmlns:a16="http://schemas.microsoft.com/office/drawing/2014/main" id="{333EB6D1-C749-4029-B1B7-F4E33DDAAC73}"/>
                  </a:ext>
                </a:extLst>
              </p14:cNvPr>
              <p14:cNvContentPartPr/>
              <p14:nvPr/>
            </p14:nvContentPartPr>
            <p14:xfrm>
              <a:off x="10807114" y="2941752"/>
              <a:ext cx="123120" cy="27720"/>
            </p14:xfrm>
          </p:contentPart>
        </mc:Choice>
        <mc:Fallback xmlns="">
          <p:pic>
            <p:nvPicPr>
              <p:cNvPr id="283" name="Freihand 282">
                <a:extLst>
                  <a:ext uri="{FF2B5EF4-FFF2-40B4-BE49-F238E27FC236}">
                    <a16:creationId xmlns:a16="http://schemas.microsoft.com/office/drawing/2014/main" id="{333EB6D1-C749-4029-B1B7-F4E33DDAAC73}"/>
                  </a:ext>
                </a:extLst>
              </p:cNvPr>
              <p:cNvPicPr/>
              <p:nvPr/>
            </p:nvPicPr>
            <p:blipFill>
              <a:blip r:embed="rId527"/>
              <a:stretch>
                <a:fillRect/>
              </a:stretch>
            </p:blipFill>
            <p:spPr>
              <a:xfrm>
                <a:off x="10802794" y="2937432"/>
                <a:ext cx="1317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284" name="Freihand 283">
                <a:extLst>
                  <a:ext uri="{FF2B5EF4-FFF2-40B4-BE49-F238E27FC236}">
                    <a16:creationId xmlns:a16="http://schemas.microsoft.com/office/drawing/2014/main" id="{BF9D669C-5238-4D29-8686-A362803AF326}"/>
                  </a:ext>
                </a:extLst>
              </p14:cNvPr>
              <p14:cNvContentPartPr/>
              <p14:nvPr/>
            </p14:nvContentPartPr>
            <p14:xfrm>
              <a:off x="11075314" y="2719632"/>
              <a:ext cx="125280" cy="169200"/>
            </p14:xfrm>
          </p:contentPart>
        </mc:Choice>
        <mc:Fallback xmlns="">
          <p:pic>
            <p:nvPicPr>
              <p:cNvPr id="284" name="Freihand 283">
                <a:extLst>
                  <a:ext uri="{FF2B5EF4-FFF2-40B4-BE49-F238E27FC236}">
                    <a16:creationId xmlns:a16="http://schemas.microsoft.com/office/drawing/2014/main" id="{BF9D669C-5238-4D29-8686-A362803AF326}"/>
                  </a:ext>
                </a:extLst>
              </p:cNvPr>
              <p:cNvPicPr/>
              <p:nvPr/>
            </p:nvPicPr>
            <p:blipFill>
              <a:blip r:embed="rId529"/>
              <a:stretch>
                <a:fillRect/>
              </a:stretch>
            </p:blipFill>
            <p:spPr>
              <a:xfrm>
                <a:off x="11070994" y="2715312"/>
                <a:ext cx="133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285" name="Freihand 284">
                <a:extLst>
                  <a:ext uri="{FF2B5EF4-FFF2-40B4-BE49-F238E27FC236}">
                    <a16:creationId xmlns:a16="http://schemas.microsoft.com/office/drawing/2014/main" id="{354AC8E3-F415-4EF7-A7D8-EFDC680895C9}"/>
                  </a:ext>
                </a:extLst>
              </p14:cNvPr>
              <p14:cNvContentPartPr/>
              <p14:nvPr/>
            </p14:nvContentPartPr>
            <p14:xfrm>
              <a:off x="11142994" y="2818992"/>
              <a:ext cx="111960" cy="41400"/>
            </p14:xfrm>
          </p:contentPart>
        </mc:Choice>
        <mc:Fallback xmlns="">
          <p:pic>
            <p:nvPicPr>
              <p:cNvPr id="285" name="Freihand 284">
                <a:extLst>
                  <a:ext uri="{FF2B5EF4-FFF2-40B4-BE49-F238E27FC236}">
                    <a16:creationId xmlns:a16="http://schemas.microsoft.com/office/drawing/2014/main" id="{354AC8E3-F415-4EF7-A7D8-EFDC680895C9}"/>
                  </a:ext>
                </a:extLst>
              </p:cNvPr>
              <p:cNvPicPr/>
              <p:nvPr/>
            </p:nvPicPr>
            <p:blipFill>
              <a:blip r:embed="rId531"/>
              <a:stretch>
                <a:fillRect/>
              </a:stretch>
            </p:blipFill>
            <p:spPr>
              <a:xfrm>
                <a:off x="11138674" y="2814672"/>
                <a:ext cx="1206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286" name="Freihand 285">
                <a:extLst>
                  <a:ext uri="{FF2B5EF4-FFF2-40B4-BE49-F238E27FC236}">
                    <a16:creationId xmlns:a16="http://schemas.microsoft.com/office/drawing/2014/main" id="{F62735B6-7787-42DE-BED2-173BFA503AE5}"/>
                  </a:ext>
                </a:extLst>
              </p14:cNvPr>
              <p14:cNvContentPartPr/>
              <p14:nvPr/>
            </p14:nvContentPartPr>
            <p14:xfrm>
              <a:off x="11249914" y="2791632"/>
              <a:ext cx="132480" cy="47880"/>
            </p14:xfrm>
          </p:contentPart>
        </mc:Choice>
        <mc:Fallback xmlns="">
          <p:pic>
            <p:nvPicPr>
              <p:cNvPr id="286" name="Freihand 285">
                <a:extLst>
                  <a:ext uri="{FF2B5EF4-FFF2-40B4-BE49-F238E27FC236}">
                    <a16:creationId xmlns:a16="http://schemas.microsoft.com/office/drawing/2014/main" id="{F62735B6-7787-42DE-BED2-173BFA503AE5}"/>
                  </a:ext>
                </a:extLst>
              </p:cNvPr>
              <p:cNvPicPr/>
              <p:nvPr/>
            </p:nvPicPr>
            <p:blipFill>
              <a:blip r:embed="rId533"/>
              <a:stretch>
                <a:fillRect/>
              </a:stretch>
            </p:blipFill>
            <p:spPr>
              <a:xfrm>
                <a:off x="11245594" y="2787312"/>
                <a:ext cx="141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287" name="Freihand 286">
                <a:extLst>
                  <a:ext uri="{FF2B5EF4-FFF2-40B4-BE49-F238E27FC236}">
                    <a16:creationId xmlns:a16="http://schemas.microsoft.com/office/drawing/2014/main" id="{E9A44B1D-61C5-4CD4-A18D-97E9804A6614}"/>
                  </a:ext>
                </a:extLst>
              </p14:cNvPr>
              <p14:cNvContentPartPr/>
              <p14:nvPr/>
            </p14:nvContentPartPr>
            <p14:xfrm>
              <a:off x="11426674" y="2661672"/>
              <a:ext cx="66960" cy="117360"/>
            </p14:xfrm>
          </p:contentPart>
        </mc:Choice>
        <mc:Fallback xmlns="">
          <p:pic>
            <p:nvPicPr>
              <p:cNvPr id="287" name="Freihand 286">
                <a:extLst>
                  <a:ext uri="{FF2B5EF4-FFF2-40B4-BE49-F238E27FC236}">
                    <a16:creationId xmlns:a16="http://schemas.microsoft.com/office/drawing/2014/main" id="{E9A44B1D-61C5-4CD4-A18D-97E9804A6614}"/>
                  </a:ext>
                </a:extLst>
              </p:cNvPr>
              <p:cNvPicPr/>
              <p:nvPr/>
            </p:nvPicPr>
            <p:blipFill>
              <a:blip r:embed="rId535"/>
              <a:stretch>
                <a:fillRect/>
              </a:stretch>
            </p:blipFill>
            <p:spPr>
              <a:xfrm>
                <a:off x="11422354" y="2657352"/>
                <a:ext cx="756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88" name="Freihand 287">
                <a:extLst>
                  <a:ext uri="{FF2B5EF4-FFF2-40B4-BE49-F238E27FC236}">
                    <a16:creationId xmlns:a16="http://schemas.microsoft.com/office/drawing/2014/main" id="{4AA0F235-2AF2-4811-98A4-B83349F95DEC}"/>
                  </a:ext>
                </a:extLst>
              </p14:cNvPr>
              <p14:cNvContentPartPr/>
              <p14:nvPr/>
            </p14:nvContentPartPr>
            <p14:xfrm>
              <a:off x="11490754" y="2632152"/>
              <a:ext cx="437400" cy="145800"/>
            </p14:xfrm>
          </p:contentPart>
        </mc:Choice>
        <mc:Fallback xmlns="">
          <p:pic>
            <p:nvPicPr>
              <p:cNvPr id="288" name="Freihand 287">
                <a:extLst>
                  <a:ext uri="{FF2B5EF4-FFF2-40B4-BE49-F238E27FC236}">
                    <a16:creationId xmlns:a16="http://schemas.microsoft.com/office/drawing/2014/main" id="{4AA0F235-2AF2-4811-98A4-B83349F95DEC}"/>
                  </a:ext>
                </a:extLst>
              </p:cNvPr>
              <p:cNvPicPr/>
              <p:nvPr/>
            </p:nvPicPr>
            <p:blipFill>
              <a:blip r:embed="rId537"/>
              <a:stretch>
                <a:fillRect/>
              </a:stretch>
            </p:blipFill>
            <p:spPr>
              <a:xfrm>
                <a:off x="11486434" y="2627832"/>
                <a:ext cx="446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89" name="Freihand 288">
                <a:extLst>
                  <a:ext uri="{FF2B5EF4-FFF2-40B4-BE49-F238E27FC236}">
                    <a16:creationId xmlns:a16="http://schemas.microsoft.com/office/drawing/2014/main" id="{5F13DCE4-B062-4062-B877-AC243914C1E6}"/>
                  </a:ext>
                </a:extLst>
              </p14:cNvPr>
              <p14:cNvContentPartPr/>
              <p14:nvPr/>
            </p14:nvContentPartPr>
            <p14:xfrm>
              <a:off x="11838154" y="2655552"/>
              <a:ext cx="132120" cy="20160"/>
            </p14:xfrm>
          </p:contentPart>
        </mc:Choice>
        <mc:Fallback xmlns="">
          <p:pic>
            <p:nvPicPr>
              <p:cNvPr id="289" name="Freihand 288">
                <a:extLst>
                  <a:ext uri="{FF2B5EF4-FFF2-40B4-BE49-F238E27FC236}">
                    <a16:creationId xmlns:a16="http://schemas.microsoft.com/office/drawing/2014/main" id="{5F13DCE4-B062-4062-B877-AC243914C1E6}"/>
                  </a:ext>
                </a:extLst>
              </p:cNvPr>
              <p:cNvPicPr/>
              <p:nvPr/>
            </p:nvPicPr>
            <p:blipFill>
              <a:blip r:embed="rId539"/>
              <a:stretch>
                <a:fillRect/>
              </a:stretch>
            </p:blipFill>
            <p:spPr>
              <a:xfrm>
                <a:off x="11833834" y="2651232"/>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90" name="Freihand 289">
                <a:extLst>
                  <a:ext uri="{FF2B5EF4-FFF2-40B4-BE49-F238E27FC236}">
                    <a16:creationId xmlns:a16="http://schemas.microsoft.com/office/drawing/2014/main" id="{B9FA1DD8-80C9-4E64-BB8A-7009924E920A}"/>
                  </a:ext>
                </a:extLst>
              </p14:cNvPr>
              <p14:cNvContentPartPr/>
              <p14:nvPr/>
            </p14:nvContentPartPr>
            <p14:xfrm>
              <a:off x="10029154" y="3383472"/>
              <a:ext cx="75600" cy="131760"/>
            </p14:xfrm>
          </p:contentPart>
        </mc:Choice>
        <mc:Fallback xmlns="">
          <p:pic>
            <p:nvPicPr>
              <p:cNvPr id="290" name="Freihand 289">
                <a:extLst>
                  <a:ext uri="{FF2B5EF4-FFF2-40B4-BE49-F238E27FC236}">
                    <a16:creationId xmlns:a16="http://schemas.microsoft.com/office/drawing/2014/main" id="{B9FA1DD8-80C9-4E64-BB8A-7009924E920A}"/>
                  </a:ext>
                </a:extLst>
              </p:cNvPr>
              <p:cNvPicPr/>
              <p:nvPr/>
            </p:nvPicPr>
            <p:blipFill>
              <a:blip r:embed="rId541"/>
              <a:stretch>
                <a:fillRect/>
              </a:stretch>
            </p:blipFill>
            <p:spPr>
              <a:xfrm>
                <a:off x="10024834" y="3379152"/>
                <a:ext cx="84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91" name="Freihand 290">
                <a:extLst>
                  <a:ext uri="{FF2B5EF4-FFF2-40B4-BE49-F238E27FC236}">
                    <a16:creationId xmlns:a16="http://schemas.microsoft.com/office/drawing/2014/main" id="{4F82A364-293B-44A3-8C89-0817DB397E8E}"/>
                  </a:ext>
                </a:extLst>
              </p14:cNvPr>
              <p14:cNvContentPartPr/>
              <p14:nvPr/>
            </p14:nvContentPartPr>
            <p14:xfrm>
              <a:off x="10092874" y="3382752"/>
              <a:ext cx="38160" cy="90360"/>
            </p14:xfrm>
          </p:contentPart>
        </mc:Choice>
        <mc:Fallback xmlns="">
          <p:pic>
            <p:nvPicPr>
              <p:cNvPr id="291" name="Freihand 290">
                <a:extLst>
                  <a:ext uri="{FF2B5EF4-FFF2-40B4-BE49-F238E27FC236}">
                    <a16:creationId xmlns:a16="http://schemas.microsoft.com/office/drawing/2014/main" id="{4F82A364-293B-44A3-8C89-0817DB397E8E}"/>
                  </a:ext>
                </a:extLst>
              </p:cNvPr>
              <p:cNvPicPr/>
              <p:nvPr/>
            </p:nvPicPr>
            <p:blipFill>
              <a:blip r:embed="rId543"/>
              <a:stretch>
                <a:fillRect/>
              </a:stretch>
            </p:blipFill>
            <p:spPr>
              <a:xfrm>
                <a:off x="10088554" y="3378432"/>
                <a:ext cx="468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92" name="Freihand 291">
                <a:extLst>
                  <a:ext uri="{FF2B5EF4-FFF2-40B4-BE49-F238E27FC236}">
                    <a16:creationId xmlns:a16="http://schemas.microsoft.com/office/drawing/2014/main" id="{C26A07C0-757B-4F9A-82EA-F5B57FC9840B}"/>
                  </a:ext>
                </a:extLst>
              </p14:cNvPr>
              <p14:cNvContentPartPr/>
              <p14:nvPr/>
            </p14:nvContentPartPr>
            <p14:xfrm>
              <a:off x="9924034" y="3268632"/>
              <a:ext cx="426600" cy="96480"/>
            </p14:xfrm>
          </p:contentPart>
        </mc:Choice>
        <mc:Fallback xmlns="">
          <p:pic>
            <p:nvPicPr>
              <p:cNvPr id="292" name="Freihand 291">
                <a:extLst>
                  <a:ext uri="{FF2B5EF4-FFF2-40B4-BE49-F238E27FC236}">
                    <a16:creationId xmlns:a16="http://schemas.microsoft.com/office/drawing/2014/main" id="{C26A07C0-757B-4F9A-82EA-F5B57FC9840B}"/>
                  </a:ext>
                </a:extLst>
              </p:cNvPr>
              <p:cNvPicPr/>
              <p:nvPr/>
            </p:nvPicPr>
            <p:blipFill>
              <a:blip r:embed="rId545"/>
              <a:stretch>
                <a:fillRect/>
              </a:stretch>
            </p:blipFill>
            <p:spPr>
              <a:xfrm>
                <a:off x="9919714" y="3264312"/>
                <a:ext cx="435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93" name="Freihand 292">
                <a:extLst>
                  <a:ext uri="{FF2B5EF4-FFF2-40B4-BE49-F238E27FC236}">
                    <a16:creationId xmlns:a16="http://schemas.microsoft.com/office/drawing/2014/main" id="{1A53A361-B0AB-42E3-88F9-A2314678688C}"/>
                  </a:ext>
                </a:extLst>
              </p14:cNvPr>
              <p14:cNvContentPartPr/>
              <p14:nvPr/>
            </p14:nvContentPartPr>
            <p14:xfrm>
              <a:off x="10215634" y="3340632"/>
              <a:ext cx="173160" cy="57240"/>
            </p14:xfrm>
          </p:contentPart>
        </mc:Choice>
        <mc:Fallback xmlns="">
          <p:pic>
            <p:nvPicPr>
              <p:cNvPr id="293" name="Freihand 292">
                <a:extLst>
                  <a:ext uri="{FF2B5EF4-FFF2-40B4-BE49-F238E27FC236}">
                    <a16:creationId xmlns:a16="http://schemas.microsoft.com/office/drawing/2014/main" id="{1A53A361-B0AB-42E3-88F9-A2314678688C}"/>
                  </a:ext>
                </a:extLst>
              </p:cNvPr>
              <p:cNvPicPr/>
              <p:nvPr/>
            </p:nvPicPr>
            <p:blipFill>
              <a:blip r:embed="rId547"/>
              <a:stretch>
                <a:fillRect/>
              </a:stretch>
            </p:blipFill>
            <p:spPr>
              <a:xfrm>
                <a:off x="10211314" y="3336312"/>
                <a:ext cx="181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94" name="Freihand 293">
                <a:extLst>
                  <a:ext uri="{FF2B5EF4-FFF2-40B4-BE49-F238E27FC236}">
                    <a16:creationId xmlns:a16="http://schemas.microsoft.com/office/drawing/2014/main" id="{F7883A8B-E5D0-4424-8E17-808E123FA3A7}"/>
                  </a:ext>
                </a:extLst>
              </p14:cNvPr>
              <p14:cNvContentPartPr/>
              <p14:nvPr/>
            </p14:nvContentPartPr>
            <p14:xfrm>
              <a:off x="10149754" y="3456912"/>
              <a:ext cx="108360" cy="81720"/>
            </p14:xfrm>
          </p:contentPart>
        </mc:Choice>
        <mc:Fallback xmlns="">
          <p:pic>
            <p:nvPicPr>
              <p:cNvPr id="294" name="Freihand 293">
                <a:extLst>
                  <a:ext uri="{FF2B5EF4-FFF2-40B4-BE49-F238E27FC236}">
                    <a16:creationId xmlns:a16="http://schemas.microsoft.com/office/drawing/2014/main" id="{F7883A8B-E5D0-4424-8E17-808E123FA3A7}"/>
                  </a:ext>
                </a:extLst>
              </p:cNvPr>
              <p:cNvPicPr/>
              <p:nvPr/>
            </p:nvPicPr>
            <p:blipFill>
              <a:blip r:embed="rId549"/>
              <a:stretch>
                <a:fillRect/>
              </a:stretch>
            </p:blipFill>
            <p:spPr>
              <a:xfrm>
                <a:off x="10145434" y="3452592"/>
                <a:ext cx="117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95" name="Freihand 294">
                <a:extLst>
                  <a:ext uri="{FF2B5EF4-FFF2-40B4-BE49-F238E27FC236}">
                    <a16:creationId xmlns:a16="http://schemas.microsoft.com/office/drawing/2014/main" id="{1635BD02-21EB-4F1D-ACEA-B85E008800DB}"/>
                  </a:ext>
                </a:extLst>
              </p14:cNvPr>
              <p14:cNvContentPartPr/>
              <p14:nvPr/>
            </p14:nvContentPartPr>
            <p14:xfrm>
              <a:off x="10270354" y="3432792"/>
              <a:ext cx="61200" cy="68760"/>
            </p14:xfrm>
          </p:contentPart>
        </mc:Choice>
        <mc:Fallback xmlns="">
          <p:pic>
            <p:nvPicPr>
              <p:cNvPr id="295" name="Freihand 294">
                <a:extLst>
                  <a:ext uri="{FF2B5EF4-FFF2-40B4-BE49-F238E27FC236}">
                    <a16:creationId xmlns:a16="http://schemas.microsoft.com/office/drawing/2014/main" id="{1635BD02-21EB-4F1D-ACEA-B85E008800DB}"/>
                  </a:ext>
                </a:extLst>
              </p:cNvPr>
              <p:cNvPicPr/>
              <p:nvPr/>
            </p:nvPicPr>
            <p:blipFill>
              <a:blip r:embed="rId551"/>
              <a:stretch>
                <a:fillRect/>
              </a:stretch>
            </p:blipFill>
            <p:spPr>
              <a:xfrm>
                <a:off x="10266034" y="3428472"/>
                <a:ext cx="69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96" name="Freihand 295">
                <a:extLst>
                  <a:ext uri="{FF2B5EF4-FFF2-40B4-BE49-F238E27FC236}">
                    <a16:creationId xmlns:a16="http://schemas.microsoft.com/office/drawing/2014/main" id="{805771FF-BF3B-4E6F-975E-3A882B9339CC}"/>
                  </a:ext>
                </a:extLst>
              </p14:cNvPr>
              <p14:cNvContentPartPr/>
              <p14:nvPr/>
            </p14:nvContentPartPr>
            <p14:xfrm>
              <a:off x="10322194" y="3424872"/>
              <a:ext cx="69480" cy="81000"/>
            </p14:xfrm>
          </p:contentPart>
        </mc:Choice>
        <mc:Fallback xmlns="">
          <p:pic>
            <p:nvPicPr>
              <p:cNvPr id="296" name="Freihand 295">
                <a:extLst>
                  <a:ext uri="{FF2B5EF4-FFF2-40B4-BE49-F238E27FC236}">
                    <a16:creationId xmlns:a16="http://schemas.microsoft.com/office/drawing/2014/main" id="{805771FF-BF3B-4E6F-975E-3A882B9339CC}"/>
                  </a:ext>
                </a:extLst>
              </p:cNvPr>
              <p:cNvPicPr/>
              <p:nvPr/>
            </p:nvPicPr>
            <p:blipFill>
              <a:blip r:embed="rId553"/>
              <a:stretch>
                <a:fillRect/>
              </a:stretch>
            </p:blipFill>
            <p:spPr>
              <a:xfrm>
                <a:off x="10317874" y="3420552"/>
                <a:ext cx="78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97" name="Freihand 296">
                <a:extLst>
                  <a:ext uri="{FF2B5EF4-FFF2-40B4-BE49-F238E27FC236}">
                    <a16:creationId xmlns:a16="http://schemas.microsoft.com/office/drawing/2014/main" id="{1256A1A1-0FB8-409B-812C-52574A3A93B7}"/>
                  </a:ext>
                </a:extLst>
              </p14:cNvPr>
              <p14:cNvContentPartPr/>
              <p14:nvPr/>
            </p14:nvContentPartPr>
            <p14:xfrm>
              <a:off x="10461874" y="3171432"/>
              <a:ext cx="143280" cy="177480"/>
            </p14:xfrm>
          </p:contentPart>
        </mc:Choice>
        <mc:Fallback xmlns="">
          <p:pic>
            <p:nvPicPr>
              <p:cNvPr id="297" name="Freihand 296">
                <a:extLst>
                  <a:ext uri="{FF2B5EF4-FFF2-40B4-BE49-F238E27FC236}">
                    <a16:creationId xmlns:a16="http://schemas.microsoft.com/office/drawing/2014/main" id="{1256A1A1-0FB8-409B-812C-52574A3A93B7}"/>
                  </a:ext>
                </a:extLst>
              </p:cNvPr>
              <p:cNvPicPr/>
              <p:nvPr/>
            </p:nvPicPr>
            <p:blipFill>
              <a:blip r:embed="rId555"/>
              <a:stretch>
                <a:fillRect/>
              </a:stretch>
            </p:blipFill>
            <p:spPr>
              <a:xfrm>
                <a:off x="10457554" y="3167112"/>
                <a:ext cx="151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03" name="Freihand 302">
                <a:extLst>
                  <a:ext uri="{FF2B5EF4-FFF2-40B4-BE49-F238E27FC236}">
                    <a16:creationId xmlns:a16="http://schemas.microsoft.com/office/drawing/2014/main" id="{2065D60E-B33F-44DD-AB70-71F903FC0FD1}"/>
                  </a:ext>
                </a:extLst>
              </p14:cNvPr>
              <p14:cNvContentPartPr/>
              <p14:nvPr/>
            </p14:nvContentPartPr>
            <p14:xfrm>
              <a:off x="9090994" y="3801072"/>
              <a:ext cx="66960" cy="117720"/>
            </p14:xfrm>
          </p:contentPart>
        </mc:Choice>
        <mc:Fallback xmlns="">
          <p:pic>
            <p:nvPicPr>
              <p:cNvPr id="303" name="Freihand 302">
                <a:extLst>
                  <a:ext uri="{FF2B5EF4-FFF2-40B4-BE49-F238E27FC236}">
                    <a16:creationId xmlns:a16="http://schemas.microsoft.com/office/drawing/2014/main" id="{2065D60E-B33F-44DD-AB70-71F903FC0FD1}"/>
                  </a:ext>
                </a:extLst>
              </p:cNvPr>
              <p:cNvPicPr/>
              <p:nvPr/>
            </p:nvPicPr>
            <p:blipFill>
              <a:blip r:embed="rId557"/>
              <a:stretch>
                <a:fillRect/>
              </a:stretch>
            </p:blipFill>
            <p:spPr>
              <a:xfrm>
                <a:off x="9086674" y="3796752"/>
                <a:ext cx="75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04" name="Freihand 303">
                <a:extLst>
                  <a:ext uri="{FF2B5EF4-FFF2-40B4-BE49-F238E27FC236}">
                    <a16:creationId xmlns:a16="http://schemas.microsoft.com/office/drawing/2014/main" id="{EB740603-74FB-4FD9-92A6-179340495CCD}"/>
                  </a:ext>
                </a:extLst>
              </p14:cNvPr>
              <p14:cNvContentPartPr/>
              <p14:nvPr/>
            </p14:nvContentPartPr>
            <p14:xfrm>
              <a:off x="9156874" y="3798912"/>
              <a:ext cx="17640" cy="122760"/>
            </p14:xfrm>
          </p:contentPart>
        </mc:Choice>
        <mc:Fallback xmlns="">
          <p:pic>
            <p:nvPicPr>
              <p:cNvPr id="304" name="Freihand 303">
                <a:extLst>
                  <a:ext uri="{FF2B5EF4-FFF2-40B4-BE49-F238E27FC236}">
                    <a16:creationId xmlns:a16="http://schemas.microsoft.com/office/drawing/2014/main" id="{EB740603-74FB-4FD9-92A6-179340495CCD}"/>
                  </a:ext>
                </a:extLst>
              </p:cNvPr>
              <p:cNvPicPr/>
              <p:nvPr/>
            </p:nvPicPr>
            <p:blipFill>
              <a:blip r:embed="rId559"/>
              <a:stretch>
                <a:fillRect/>
              </a:stretch>
            </p:blipFill>
            <p:spPr>
              <a:xfrm>
                <a:off x="9152554" y="3794592"/>
                <a:ext cx="26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05" name="Freihand 304">
                <a:extLst>
                  <a:ext uri="{FF2B5EF4-FFF2-40B4-BE49-F238E27FC236}">
                    <a16:creationId xmlns:a16="http://schemas.microsoft.com/office/drawing/2014/main" id="{E7F23D94-AD26-4205-85BB-4FD6B7F1E6D0}"/>
                  </a:ext>
                </a:extLst>
              </p14:cNvPr>
              <p14:cNvContentPartPr/>
              <p14:nvPr/>
            </p14:nvContentPartPr>
            <p14:xfrm>
              <a:off x="9026914" y="3723312"/>
              <a:ext cx="362520" cy="66600"/>
            </p14:xfrm>
          </p:contentPart>
        </mc:Choice>
        <mc:Fallback xmlns="">
          <p:pic>
            <p:nvPicPr>
              <p:cNvPr id="305" name="Freihand 304">
                <a:extLst>
                  <a:ext uri="{FF2B5EF4-FFF2-40B4-BE49-F238E27FC236}">
                    <a16:creationId xmlns:a16="http://schemas.microsoft.com/office/drawing/2014/main" id="{E7F23D94-AD26-4205-85BB-4FD6B7F1E6D0}"/>
                  </a:ext>
                </a:extLst>
              </p:cNvPr>
              <p:cNvPicPr/>
              <p:nvPr/>
            </p:nvPicPr>
            <p:blipFill>
              <a:blip r:embed="rId561"/>
              <a:stretch>
                <a:fillRect/>
              </a:stretch>
            </p:blipFill>
            <p:spPr>
              <a:xfrm>
                <a:off x="9022594" y="3718992"/>
                <a:ext cx="3711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06" name="Freihand 305">
                <a:extLst>
                  <a:ext uri="{FF2B5EF4-FFF2-40B4-BE49-F238E27FC236}">
                    <a16:creationId xmlns:a16="http://schemas.microsoft.com/office/drawing/2014/main" id="{FCA8DFB8-A6BE-4ED8-862C-18FB0078F573}"/>
                  </a:ext>
                </a:extLst>
              </p14:cNvPr>
              <p14:cNvContentPartPr/>
              <p14:nvPr/>
            </p14:nvContentPartPr>
            <p14:xfrm>
              <a:off x="9278194" y="3867312"/>
              <a:ext cx="127080" cy="18360"/>
            </p14:xfrm>
          </p:contentPart>
        </mc:Choice>
        <mc:Fallback xmlns="">
          <p:pic>
            <p:nvPicPr>
              <p:cNvPr id="306" name="Freihand 305">
                <a:extLst>
                  <a:ext uri="{FF2B5EF4-FFF2-40B4-BE49-F238E27FC236}">
                    <a16:creationId xmlns:a16="http://schemas.microsoft.com/office/drawing/2014/main" id="{FCA8DFB8-A6BE-4ED8-862C-18FB0078F573}"/>
                  </a:ext>
                </a:extLst>
              </p:cNvPr>
              <p:cNvPicPr/>
              <p:nvPr/>
            </p:nvPicPr>
            <p:blipFill>
              <a:blip r:embed="rId563"/>
              <a:stretch>
                <a:fillRect/>
              </a:stretch>
            </p:blipFill>
            <p:spPr>
              <a:xfrm>
                <a:off x="9273874" y="3862992"/>
                <a:ext cx="1357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07" name="Freihand 306">
                <a:extLst>
                  <a:ext uri="{FF2B5EF4-FFF2-40B4-BE49-F238E27FC236}">
                    <a16:creationId xmlns:a16="http://schemas.microsoft.com/office/drawing/2014/main" id="{90578E70-A04A-4C46-BCFA-AA72DCADFC09}"/>
                  </a:ext>
                </a:extLst>
              </p14:cNvPr>
              <p14:cNvContentPartPr/>
              <p14:nvPr/>
            </p14:nvContentPartPr>
            <p14:xfrm>
              <a:off x="9572674" y="3765432"/>
              <a:ext cx="146880" cy="249480"/>
            </p14:xfrm>
          </p:contentPart>
        </mc:Choice>
        <mc:Fallback xmlns="">
          <p:pic>
            <p:nvPicPr>
              <p:cNvPr id="307" name="Freihand 306">
                <a:extLst>
                  <a:ext uri="{FF2B5EF4-FFF2-40B4-BE49-F238E27FC236}">
                    <a16:creationId xmlns:a16="http://schemas.microsoft.com/office/drawing/2014/main" id="{90578E70-A04A-4C46-BCFA-AA72DCADFC09}"/>
                  </a:ext>
                </a:extLst>
              </p:cNvPr>
              <p:cNvPicPr/>
              <p:nvPr/>
            </p:nvPicPr>
            <p:blipFill>
              <a:blip r:embed="rId565"/>
              <a:stretch>
                <a:fillRect/>
              </a:stretch>
            </p:blipFill>
            <p:spPr>
              <a:xfrm>
                <a:off x="9568354" y="3761112"/>
                <a:ext cx="1555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09" name="Freihand 308">
                <a:extLst>
                  <a:ext uri="{FF2B5EF4-FFF2-40B4-BE49-F238E27FC236}">
                    <a16:creationId xmlns:a16="http://schemas.microsoft.com/office/drawing/2014/main" id="{C34F73B3-EF8A-4D08-823E-258D305CF597}"/>
                  </a:ext>
                </a:extLst>
              </p14:cNvPr>
              <p14:cNvContentPartPr/>
              <p14:nvPr/>
            </p14:nvContentPartPr>
            <p14:xfrm>
              <a:off x="9817834" y="3779112"/>
              <a:ext cx="92880" cy="41040"/>
            </p14:xfrm>
          </p:contentPart>
        </mc:Choice>
        <mc:Fallback xmlns="">
          <p:pic>
            <p:nvPicPr>
              <p:cNvPr id="309" name="Freihand 308">
                <a:extLst>
                  <a:ext uri="{FF2B5EF4-FFF2-40B4-BE49-F238E27FC236}">
                    <a16:creationId xmlns:a16="http://schemas.microsoft.com/office/drawing/2014/main" id="{C34F73B3-EF8A-4D08-823E-258D305CF597}"/>
                  </a:ext>
                </a:extLst>
              </p:cNvPr>
              <p:cNvPicPr/>
              <p:nvPr/>
            </p:nvPicPr>
            <p:blipFill>
              <a:blip r:embed="rId567"/>
              <a:stretch>
                <a:fillRect/>
              </a:stretch>
            </p:blipFill>
            <p:spPr>
              <a:xfrm>
                <a:off x="9813514" y="3774792"/>
                <a:ext cx="1015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10" name="Freihand 309">
                <a:extLst>
                  <a:ext uri="{FF2B5EF4-FFF2-40B4-BE49-F238E27FC236}">
                    <a16:creationId xmlns:a16="http://schemas.microsoft.com/office/drawing/2014/main" id="{1A783CC0-54CB-4A55-86EB-705AB3452965}"/>
                  </a:ext>
                </a:extLst>
              </p14:cNvPr>
              <p14:cNvContentPartPr/>
              <p14:nvPr/>
            </p14:nvContentPartPr>
            <p14:xfrm>
              <a:off x="9895954" y="3765072"/>
              <a:ext cx="15120" cy="132480"/>
            </p14:xfrm>
          </p:contentPart>
        </mc:Choice>
        <mc:Fallback xmlns="">
          <p:pic>
            <p:nvPicPr>
              <p:cNvPr id="310" name="Freihand 309">
                <a:extLst>
                  <a:ext uri="{FF2B5EF4-FFF2-40B4-BE49-F238E27FC236}">
                    <a16:creationId xmlns:a16="http://schemas.microsoft.com/office/drawing/2014/main" id="{1A783CC0-54CB-4A55-86EB-705AB3452965}"/>
                  </a:ext>
                </a:extLst>
              </p:cNvPr>
              <p:cNvPicPr/>
              <p:nvPr/>
            </p:nvPicPr>
            <p:blipFill>
              <a:blip r:embed="rId569"/>
              <a:stretch>
                <a:fillRect/>
              </a:stretch>
            </p:blipFill>
            <p:spPr>
              <a:xfrm>
                <a:off x="9891634" y="3760752"/>
                <a:ext cx="237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11" name="Freihand 310">
                <a:extLst>
                  <a:ext uri="{FF2B5EF4-FFF2-40B4-BE49-F238E27FC236}">
                    <a16:creationId xmlns:a16="http://schemas.microsoft.com/office/drawing/2014/main" id="{59FFE0EC-DA4F-4250-81BA-4FE3192AD782}"/>
                  </a:ext>
                </a:extLst>
              </p14:cNvPr>
              <p14:cNvContentPartPr/>
              <p14:nvPr/>
            </p14:nvContentPartPr>
            <p14:xfrm>
              <a:off x="10111594" y="3751752"/>
              <a:ext cx="136440" cy="35640"/>
            </p14:xfrm>
          </p:contentPart>
        </mc:Choice>
        <mc:Fallback xmlns="">
          <p:pic>
            <p:nvPicPr>
              <p:cNvPr id="311" name="Freihand 310">
                <a:extLst>
                  <a:ext uri="{FF2B5EF4-FFF2-40B4-BE49-F238E27FC236}">
                    <a16:creationId xmlns:a16="http://schemas.microsoft.com/office/drawing/2014/main" id="{59FFE0EC-DA4F-4250-81BA-4FE3192AD782}"/>
                  </a:ext>
                </a:extLst>
              </p:cNvPr>
              <p:cNvPicPr/>
              <p:nvPr/>
            </p:nvPicPr>
            <p:blipFill>
              <a:blip r:embed="rId571"/>
              <a:stretch>
                <a:fillRect/>
              </a:stretch>
            </p:blipFill>
            <p:spPr>
              <a:xfrm>
                <a:off x="10107274" y="3747432"/>
                <a:ext cx="1450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13" name="Freihand 312">
                <a:extLst>
                  <a:ext uri="{FF2B5EF4-FFF2-40B4-BE49-F238E27FC236}">
                    <a16:creationId xmlns:a16="http://schemas.microsoft.com/office/drawing/2014/main" id="{3B099813-95D4-4609-B440-D1AA38E59969}"/>
                  </a:ext>
                </a:extLst>
              </p14:cNvPr>
              <p14:cNvContentPartPr/>
              <p14:nvPr/>
            </p14:nvContentPartPr>
            <p14:xfrm>
              <a:off x="10377634" y="3654192"/>
              <a:ext cx="137160" cy="79920"/>
            </p14:xfrm>
          </p:contentPart>
        </mc:Choice>
        <mc:Fallback xmlns="">
          <p:pic>
            <p:nvPicPr>
              <p:cNvPr id="313" name="Freihand 312">
                <a:extLst>
                  <a:ext uri="{FF2B5EF4-FFF2-40B4-BE49-F238E27FC236}">
                    <a16:creationId xmlns:a16="http://schemas.microsoft.com/office/drawing/2014/main" id="{3B099813-95D4-4609-B440-D1AA38E59969}"/>
                  </a:ext>
                </a:extLst>
              </p:cNvPr>
              <p:cNvPicPr/>
              <p:nvPr/>
            </p:nvPicPr>
            <p:blipFill>
              <a:blip r:embed="rId573"/>
              <a:stretch>
                <a:fillRect/>
              </a:stretch>
            </p:blipFill>
            <p:spPr>
              <a:xfrm>
                <a:off x="10373314" y="3649872"/>
                <a:ext cx="145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14" name="Freihand 313">
                <a:extLst>
                  <a:ext uri="{FF2B5EF4-FFF2-40B4-BE49-F238E27FC236}">
                    <a16:creationId xmlns:a16="http://schemas.microsoft.com/office/drawing/2014/main" id="{9DA749F3-9634-4821-9BDE-40E64298F79B}"/>
                  </a:ext>
                </a:extLst>
              </p14:cNvPr>
              <p14:cNvContentPartPr/>
              <p14:nvPr/>
            </p14:nvContentPartPr>
            <p14:xfrm>
              <a:off x="10555114" y="3554472"/>
              <a:ext cx="111600" cy="147960"/>
            </p14:xfrm>
          </p:contentPart>
        </mc:Choice>
        <mc:Fallback xmlns="">
          <p:pic>
            <p:nvPicPr>
              <p:cNvPr id="314" name="Freihand 313">
                <a:extLst>
                  <a:ext uri="{FF2B5EF4-FFF2-40B4-BE49-F238E27FC236}">
                    <a16:creationId xmlns:a16="http://schemas.microsoft.com/office/drawing/2014/main" id="{9DA749F3-9634-4821-9BDE-40E64298F79B}"/>
                  </a:ext>
                </a:extLst>
              </p:cNvPr>
              <p:cNvPicPr/>
              <p:nvPr/>
            </p:nvPicPr>
            <p:blipFill>
              <a:blip r:embed="rId575"/>
              <a:stretch>
                <a:fillRect/>
              </a:stretch>
            </p:blipFill>
            <p:spPr>
              <a:xfrm>
                <a:off x="10550794" y="3550152"/>
                <a:ext cx="1202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15" name="Freihand 314">
                <a:extLst>
                  <a:ext uri="{FF2B5EF4-FFF2-40B4-BE49-F238E27FC236}">
                    <a16:creationId xmlns:a16="http://schemas.microsoft.com/office/drawing/2014/main" id="{D273B048-D4DC-49AC-BB20-7E89A67DCF89}"/>
                  </a:ext>
                </a:extLst>
              </p14:cNvPr>
              <p14:cNvContentPartPr/>
              <p14:nvPr/>
            </p14:nvContentPartPr>
            <p14:xfrm>
              <a:off x="10719634" y="3594792"/>
              <a:ext cx="105480" cy="38880"/>
            </p14:xfrm>
          </p:contentPart>
        </mc:Choice>
        <mc:Fallback xmlns="">
          <p:pic>
            <p:nvPicPr>
              <p:cNvPr id="315" name="Freihand 314">
                <a:extLst>
                  <a:ext uri="{FF2B5EF4-FFF2-40B4-BE49-F238E27FC236}">
                    <a16:creationId xmlns:a16="http://schemas.microsoft.com/office/drawing/2014/main" id="{D273B048-D4DC-49AC-BB20-7E89A67DCF89}"/>
                  </a:ext>
                </a:extLst>
              </p:cNvPr>
              <p:cNvPicPr/>
              <p:nvPr/>
            </p:nvPicPr>
            <p:blipFill>
              <a:blip r:embed="rId577"/>
              <a:stretch>
                <a:fillRect/>
              </a:stretch>
            </p:blipFill>
            <p:spPr>
              <a:xfrm>
                <a:off x="10715314" y="3590472"/>
                <a:ext cx="1141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16" name="Freihand 315">
                <a:extLst>
                  <a:ext uri="{FF2B5EF4-FFF2-40B4-BE49-F238E27FC236}">
                    <a16:creationId xmlns:a16="http://schemas.microsoft.com/office/drawing/2014/main" id="{53C06073-A304-46B5-89E5-98FEFAAF92A6}"/>
                  </a:ext>
                </a:extLst>
              </p14:cNvPr>
              <p14:cNvContentPartPr/>
              <p14:nvPr/>
            </p14:nvContentPartPr>
            <p14:xfrm>
              <a:off x="10864714" y="3578952"/>
              <a:ext cx="63000" cy="67680"/>
            </p14:xfrm>
          </p:contentPart>
        </mc:Choice>
        <mc:Fallback xmlns="">
          <p:pic>
            <p:nvPicPr>
              <p:cNvPr id="316" name="Freihand 315">
                <a:extLst>
                  <a:ext uri="{FF2B5EF4-FFF2-40B4-BE49-F238E27FC236}">
                    <a16:creationId xmlns:a16="http://schemas.microsoft.com/office/drawing/2014/main" id="{53C06073-A304-46B5-89E5-98FEFAAF92A6}"/>
                  </a:ext>
                </a:extLst>
              </p:cNvPr>
              <p:cNvPicPr/>
              <p:nvPr/>
            </p:nvPicPr>
            <p:blipFill>
              <a:blip r:embed="rId579"/>
              <a:stretch>
                <a:fillRect/>
              </a:stretch>
            </p:blipFill>
            <p:spPr>
              <a:xfrm>
                <a:off x="10860394" y="3574632"/>
                <a:ext cx="71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17" name="Freihand 316">
                <a:extLst>
                  <a:ext uri="{FF2B5EF4-FFF2-40B4-BE49-F238E27FC236}">
                    <a16:creationId xmlns:a16="http://schemas.microsoft.com/office/drawing/2014/main" id="{53E5F943-D649-49ED-8699-1589064C0C3D}"/>
                  </a:ext>
                </a:extLst>
              </p14:cNvPr>
              <p14:cNvContentPartPr/>
              <p14:nvPr/>
            </p14:nvContentPartPr>
            <p14:xfrm>
              <a:off x="10896034" y="3554832"/>
              <a:ext cx="85320" cy="94680"/>
            </p14:xfrm>
          </p:contentPart>
        </mc:Choice>
        <mc:Fallback xmlns="">
          <p:pic>
            <p:nvPicPr>
              <p:cNvPr id="317" name="Freihand 316">
                <a:extLst>
                  <a:ext uri="{FF2B5EF4-FFF2-40B4-BE49-F238E27FC236}">
                    <a16:creationId xmlns:a16="http://schemas.microsoft.com/office/drawing/2014/main" id="{53E5F943-D649-49ED-8699-1589064C0C3D}"/>
                  </a:ext>
                </a:extLst>
              </p:cNvPr>
              <p:cNvPicPr/>
              <p:nvPr/>
            </p:nvPicPr>
            <p:blipFill>
              <a:blip r:embed="rId581"/>
              <a:stretch>
                <a:fillRect/>
              </a:stretch>
            </p:blipFill>
            <p:spPr>
              <a:xfrm>
                <a:off x="10891714" y="3550512"/>
                <a:ext cx="93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18" name="Freihand 317">
                <a:extLst>
                  <a:ext uri="{FF2B5EF4-FFF2-40B4-BE49-F238E27FC236}">
                    <a16:creationId xmlns:a16="http://schemas.microsoft.com/office/drawing/2014/main" id="{D3462C75-DE86-45EE-8A53-BA14A99ECD23}"/>
                  </a:ext>
                </a:extLst>
              </p14:cNvPr>
              <p14:cNvContentPartPr/>
              <p14:nvPr/>
            </p14:nvContentPartPr>
            <p14:xfrm>
              <a:off x="10897474" y="3497592"/>
              <a:ext cx="10080" cy="14040"/>
            </p14:xfrm>
          </p:contentPart>
        </mc:Choice>
        <mc:Fallback xmlns="">
          <p:pic>
            <p:nvPicPr>
              <p:cNvPr id="318" name="Freihand 317">
                <a:extLst>
                  <a:ext uri="{FF2B5EF4-FFF2-40B4-BE49-F238E27FC236}">
                    <a16:creationId xmlns:a16="http://schemas.microsoft.com/office/drawing/2014/main" id="{D3462C75-DE86-45EE-8A53-BA14A99ECD23}"/>
                  </a:ext>
                </a:extLst>
              </p:cNvPr>
              <p:cNvPicPr/>
              <p:nvPr/>
            </p:nvPicPr>
            <p:blipFill>
              <a:blip r:embed="rId583"/>
              <a:stretch>
                <a:fillRect/>
              </a:stretch>
            </p:blipFill>
            <p:spPr>
              <a:xfrm>
                <a:off x="10893154" y="3493272"/>
                <a:ext cx="18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19" name="Freihand 318">
                <a:extLst>
                  <a:ext uri="{FF2B5EF4-FFF2-40B4-BE49-F238E27FC236}">
                    <a16:creationId xmlns:a16="http://schemas.microsoft.com/office/drawing/2014/main" id="{6A68183A-65FB-4066-82F0-A57E74582C5D}"/>
                  </a:ext>
                </a:extLst>
              </p14:cNvPr>
              <p14:cNvContentPartPr/>
              <p14:nvPr/>
            </p14:nvContentPartPr>
            <p14:xfrm>
              <a:off x="11004034" y="3433512"/>
              <a:ext cx="142200" cy="181800"/>
            </p14:xfrm>
          </p:contentPart>
        </mc:Choice>
        <mc:Fallback xmlns="">
          <p:pic>
            <p:nvPicPr>
              <p:cNvPr id="319" name="Freihand 318">
                <a:extLst>
                  <a:ext uri="{FF2B5EF4-FFF2-40B4-BE49-F238E27FC236}">
                    <a16:creationId xmlns:a16="http://schemas.microsoft.com/office/drawing/2014/main" id="{6A68183A-65FB-4066-82F0-A57E74582C5D}"/>
                  </a:ext>
                </a:extLst>
              </p:cNvPr>
              <p:cNvPicPr/>
              <p:nvPr/>
            </p:nvPicPr>
            <p:blipFill>
              <a:blip r:embed="rId585"/>
              <a:stretch>
                <a:fillRect/>
              </a:stretch>
            </p:blipFill>
            <p:spPr>
              <a:xfrm>
                <a:off x="10999714" y="3429192"/>
                <a:ext cx="150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20" name="Freihand 319">
                <a:extLst>
                  <a:ext uri="{FF2B5EF4-FFF2-40B4-BE49-F238E27FC236}">
                    <a16:creationId xmlns:a16="http://schemas.microsoft.com/office/drawing/2014/main" id="{4D620F43-1ACC-4F4D-B5BF-F0CAC9493418}"/>
                  </a:ext>
                </a:extLst>
              </p14:cNvPr>
              <p14:cNvContentPartPr/>
              <p14:nvPr/>
            </p14:nvContentPartPr>
            <p14:xfrm>
              <a:off x="11071354" y="3538272"/>
              <a:ext cx="78480" cy="66960"/>
            </p14:xfrm>
          </p:contentPart>
        </mc:Choice>
        <mc:Fallback xmlns="">
          <p:pic>
            <p:nvPicPr>
              <p:cNvPr id="320" name="Freihand 319">
                <a:extLst>
                  <a:ext uri="{FF2B5EF4-FFF2-40B4-BE49-F238E27FC236}">
                    <a16:creationId xmlns:a16="http://schemas.microsoft.com/office/drawing/2014/main" id="{4D620F43-1ACC-4F4D-B5BF-F0CAC9493418}"/>
                  </a:ext>
                </a:extLst>
              </p:cNvPr>
              <p:cNvPicPr/>
              <p:nvPr/>
            </p:nvPicPr>
            <p:blipFill>
              <a:blip r:embed="rId587"/>
              <a:stretch>
                <a:fillRect/>
              </a:stretch>
            </p:blipFill>
            <p:spPr>
              <a:xfrm>
                <a:off x="11067034" y="3533952"/>
                <a:ext cx="871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22" name="Freihand 321">
                <a:extLst>
                  <a:ext uri="{FF2B5EF4-FFF2-40B4-BE49-F238E27FC236}">
                    <a16:creationId xmlns:a16="http://schemas.microsoft.com/office/drawing/2014/main" id="{17C6DE5E-3B72-40A9-AA99-FD2ED48BF4E8}"/>
                  </a:ext>
                </a:extLst>
              </p14:cNvPr>
              <p14:cNvContentPartPr/>
              <p14:nvPr/>
            </p14:nvContentPartPr>
            <p14:xfrm>
              <a:off x="10314634" y="3554832"/>
              <a:ext cx="231480" cy="228600"/>
            </p14:xfrm>
          </p:contentPart>
        </mc:Choice>
        <mc:Fallback xmlns="">
          <p:pic>
            <p:nvPicPr>
              <p:cNvPr id="322" name="Freihand 321">
                <a:extLst>
                  <a:ext uri="{FF2B5EF4-FFF2-40B4-BE49-F238E27FC236}">
                    <a16:creationId xmlns:a16="http://schemas.microsoft.com/office/drawing/2014/main" id="{17C6DE5E-3B72-40A9-AA99-FD2ED48BF4E8}"/>
                  </a:ext>
                </a:extLst>
              </p:cNvPr>
              <p:cNvPicPr/>
              <p:nvPr/>
            </p:nvPicPr>
            <p:blipFill>
              <a:blip r:embed="rId589"/>
              <a:stretch>
                <a:fillRect/>
              </a:stretch>
            </p:blipFill>
            <p:spPr>
              <a:xfrm>
                <a:off x="10310314" y="3550512"/>
                <a:ext cx="240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23" name="Freihand 322">
                <a:extLst>
                  <a:ext uri="{FF2B5EF4-FFF2-40B4-BE49-F238E27FC236}">
                    <a16:creationId xmlns:a16="http://schemas.microsoft.com/office/drawing/2014/main" id="{066576DE-7EF5-40F4-B525-F66E959EE33B}"/>
                  </a:ext>
                </a:extLst>
              </p14:cNvPr>
              <p14:cNvContentPartPr/>
              <p14:nvPr/>
            </p14:nvContentPartPr>
            <p14:xfrm>
              <a:off x="10790194" y="3464832"/>
              <a:ext cx="165960" cy="234000"/>
            </p14:xfrm>
          </p:contentPart>
        </mc:Choice>
        <mc:Fallback xmlns="">
          <p:pic>
            <p:nvPicPr>
              <p:cNvPr id="323" name="Freihand 322">
                <a:extLst>
                  <a:ext uri="{FF2B5EF4-FFF2-40B4-BE49-F238E27FC236}">
                    <a16:creationId xmlns:a16="http://schemas.microsoft.com/office/drawing/2014/main" id="{066576DE-7EF5-40F4-B525-F66E959EE33B}"/>
                  </a:ext>
                </a:extLst>
              </p:cNvPr>
              <p:cNvPicPr/>
              <p:nvPr/>
            </p:nvPicPr>
            <p:blipFill>
              <a:blip r:embed="rId591"/>
              <a:stretch>
                <a:fillRect/>
              </a:stretch>
            </p:blipFill>
            <p:spPr>
              <a:xfrm>
                <a:off x="10785874" y="3460512"/>
                <a:ext cx="1746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24" name="Freihand 323">
                <a:extLst>
                  <a:ext uri="{FF2B5EF4-FFF2-40B4-BE49-F238E27FC236}">
                    <a16:creationId xmlns:a16="http://schemas.microsoft.com/office/drawing/2014/main" id="{84EEC81C-C320-426E-8E13-95C4F40FB30E}"/>
                  </a:ext>
                </a:extLst>
              </p14:cNvPr>
              <p14:cNvContentPartPr/>
              <p14:nvPr/>
            </p14:nvContentPartPr>
            <p14:xfrm>
              <a:off x="9500314" y="3666792"/>
              <a:ext cx="277560" cy="346680"/>
            </p14:xfrm>
          </p:contentPart>
        </mc:Choice>
        <mc:Fallback xmlns="">
          <p:pic>
            <p:nvPicPr>
              <p:cNvPr id="324" name="Freihand 323">
                <a:extLst>
                  <a:ext uri="{FF2B5EF4-FFF2-40B4-BE49-F238E27FC236}">
                    <a16:creationId xmlns:a16="http://schemas.microsoft.com/office/drawing/2014/main" id="{84EEC81C-C320-426E-8E13-95C4F40FB30E}"/>
                  </a:ext>
                </a:extLst>
              </p:cNvPr>
              <p:cNvPicPr/>
              <p:nvPr/>
            </p:nvPicPr>
            <p:blipFill>
              <a:blip r:embed="rId593"/>
              <a:stretch>
                <a:fillRect/>
              </a:stretch>
            </p:blipFill>
            <p:spPr>
              <a:xfrm>
                <a:off x="9495994" y="3662472"/>
                <a:ext cx="28620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26" name="Freihand 325">
                <a:extLst>
                  <a:ext uri="{FF2B5EF4-FFF2-40B4-BE49-F238E27FC236}">
                    <a16:creationId xmlns:a16="http://schemas.microsoft.com/office/drawing/2014/main" id="{33C79A70-8DFC-43E8-AAC4-3DBF929E69C7}"/>
                  </a:ext>
                </a:extLst>
              </p14:cNvPr>
              <p14:cNvContentPartPr/>
              <p14:nvPr/>
            </p14:nvContentPartPr>
            <p14:xfrm>
              <a:off x="10194754" y="3320472"/>
              <a:ext cx="1007280" cy="572760"/>
            </p14:xfrm>
          </p:contentPart>
        </mc:Choice>
        <mc:Fallback xmlns="">
          <p:pic>
            <p:nvPicPr>
              <p:cNvPr id="326" name="Freihand 325">
                <a:extLst>
                  <a:ext uri="{FF2B5EF4-FFF2-40B4-BE49-F238E27FC236}">
                    <a16:creationId xmlns:a16="http://schemas.microsoft.com/office/drawing/2014/main" id="{33C79A70-8DFC-43E8-AAC4-3DBF929E69C7}"/>
                  </a:ext>
                </a:extLst>
              </p:cNvPr>
              <p:cNvPicPr/>
              <p:nvPr/>
            </p:nvPicPr>
            <p:blipFill>
              <a:blip r:embed="rId595"/>
              <a:stretch>
                <a:fillRect/>
              </a:stretch>
            </p:blipFill>
            <p:spPr>
              <a:xfrm>
                <a:off x="10190434" y="3316152"/>
                <a:ext cx="101592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27" name="Freihand 326">
                <a:extLst>
                  <a:ext uri="{FF2B5EF4-FFF2-40B4-BE49-F238E27FC236}">
                    <a16:creationId xmlns:a16="http://schemas.microsoft.com/office/drawing/2014/main" id="{842C2A86-7046-48A0-821F-E8B12F9B392C}"/>
                  </a:ext>
                </a:extLst>
              </p14:cNvPr>
              <p14:cNvContentPartPr/>
              <p14:nvPr/>
            </p14:nvContentPartPr>
            <p14:xfrm>
              <a:off x="10743754" y="3766152"/>
              <a:ext cx="164520" cy="142200"/>
            </p14:xfrm>
          </p:contentPart>
        </mc:Choice>
        <mc:Fallback xmlns="">
          <p:pic>
            <p:nvPicPr>
              <p:cNvPr id="327" name="Freihand 326">
                <a:extLst>
                  <a:ext uri="{FF2B5EF4-FFF2-40B4-BE49-F238E27FC236}">
                    <a16:creationId xmlns:a16="http://schemas.microsoft.com/office/drawing/2014/main" id="{842C2A86-7046-48A0-821F-E8B12F9B392C}"/>
                  </a:ext>
                </a:extLst>
              </p:cNvPr>
              <p:cNvPicPr/>
              <p:nvPr/>
            </p:nvPicPr>
            <p:blipFill>
              <a:blip r:embed="rId597"/>
              <a:stretch>
                <a:fillRect/>
              </a:stretch>
            </p:blipFill>
            <p:spPr>
              <a:xfrm>
                <a:off x="10739434" y="3761832"/>
                <a:ext cx="173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28" name="Freihand 327">
                <a:extLst>
                  <a:ext uri="{FF2B5EF4-FFF2-40B4-BE49-F238E27FC236}">
                    <a16:creationId xmlns:a16="http://schemas.microsoft.com/office/drawing/2014/main" id="{37D469A3-299D-4270-9837-5E1667651A43}"/>
                  </a:ext>
                </a:extLst>
              </p14:cNvPr>
              <p14:cNvContentPartPr/>
              <p14:nvPr/>
            </p14:nvContentPartPr>
            <p14:xfrm>
              <a:off x="10831954" y="3857952"/>
              <a:ext cx="95760" cy="39600"/>
            </p14:xfrm>
          </p:contentPart>
        </mc:Choice>
        <mc:Fallback xmlns="">
          <p:pic>
            <p:nvPicPr>
              <p:cNvPr id="328" name="Freihand 327">
                <a:extLst>
                  <a:ext uri="{FF2B5EF4-FFF2-40B4-BE49-F238E27FC236}">
                    <a16:creationId xmlns:a16="http://schemas.microsoft.com/office/drawing/2014/main" id="{37D469A3-299D-4270-9837-5E1667651A43}"/>
                  </a:ext>
                </a:extLst>
              </p:cNvPr>
              <p:cNvPicPr/>
              <p:nvPr/>
            </p:nvPicPr>
            <p:blipFill>
              <a:blip r:embed="rId599"/>
              <a:stretch>
                <a:fillRect/>
              </a:stretch>
            </p:blipFill>
            <p:spPr>
              <a:xfrm>
                <a:off x="10827634" y="3853632"/>
                <a:ext cx="1044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29" name="Freihand 328">
                <a:extLst>
                  <a:ext uri="{FF2B5EF4-FFF2-40B4-BE49-F238E27FC236}">
                    <a16:creationId xmlns:a16="http://schemas.microsoft.com/office/drawing/2014/main" id="{71972C4F-A708-4038-A09F-D003892B22D3}"/>
                  </a:ext>
                </a:extLst>
              </p14:cNvPr>
              <p14:cNvContentPartPr/>
              <p14:nvPr/>
            </p14:nvContentPartPr>
            <p14:xfrm>
              <a:off x="10916554" y="3815472"/>
              <a:ext cx="54360" cy="70920"/>
            </p14:xfrm>
          </p:contentPart>
        </mc:Choice>
        <mc:Fallback xmlns="">
          <p:pic>
            <p:nvPicPr>
              <p:cNvPr id="329" name="Freihand 328">
                <a:extLst>
                  <a:ext uri="{FF2B5EF4-FFF2-40B4-BE49-F238E27FC236}">
                    <a16:creationId xmlns:a16="http://schemas.microsoft.com/office/drawing/2014/main" id="{71972C4F-A708-4038-A09F-D003892B22D3}"/>
                  </a:ext>
                </a:extLst>
              </p:cNvPr>
              <p:cNvPicPr/>
              <p:nvPr/>
            </p:nvPicPr>
            <p:blipFill>
              <a:blip r:embed="rId601"/>
              <a:stretch>
                <a:fillRect/>
              </a:stretch>
            </p:blipFill>
            <p:spPr>
              <a:xfrm>
                <a:off x="10912234" y="3811152"/>
                <a:ext cx="63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30" name="Freihand 329">
                <a:extLst>
                  <a:ext uri="{FF2B5EF4-FFF2-40B4-BE49-F238E27FC236}">
                    <a16:creationId xmlns:a16="http://schemas.microsoft.com/office/drawing/2014/main" id="{656BAE0D-0293-4140-9127-F2F40E23FA37}"/>
                  </a:ext>
                </a:extLst>
              </p14:cNvPr>
              <p14:cNvContentPartPr/>
              <p14:nvPr/>
            </p14:nvContentPartPr>
            <p14:xfrm>
              <a:off x="10988914" y="3795672"/>
              <a:ext cx="59040" cy="86760"/>
            </p14:xfrm>
          </p:contentPart>
        </mc:Choice>
        <mc:Fallback xmlns="">
          <p:pic>
            <p:nvPicPr>
              <p:cNvPr id="330" name="Freihand 329">
                <a:extLst>
                  <a:ext uri="{FF2B5EF4-FFF2-40B4-BE49-F238E27FC236}">
                    <a16:creationId xmlns:a16="http://schemas.microsoft.com/office/drawing/2014/main" id="{656BAE0D-0293-4140-9127-F2F40E23FA37}"/>
                  </a:ext>
                </a:extLst>
              </p:cNvPr>
              <p:cNvPicPr/>
              <p:nvPr/>
            </p:nvPicPr>
            <p:blipFill>
              <a:blip r:embed="rId603"/>
              <a:stretch>
                <a:fillRect/>
              </a:stretch>
            </p:blipFill>
            <p:spPr>
              <a:xfrm>
                <a:off x="10984594" y="3791352"/>
                <a:ext cx="676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31" name="Freihand 330">
                <a:extLst>
                  <a:ext uri="{FF2B5EF4-FFF2-40B4-BE49-F238E27FC236}">
                    <a16:creationId xmlns:a16="http://schemas.microsoft.com/office/drawing/2014/main" id="{4CA83D81-D861-4B44-81F6-764A265035D7}"/>
                  </a:ext>
                </a:extLst>
              </p14:cNvPr>
              <p14:cNvContentPartPr/>
              <p14:nvPr/>
            </p14:nvContentPartPr>
            <p14:xfrm>
              <a:off x="11071714" y="3704592"/>
              <a:ext cx="186840" cy="128880"/>
            </p14:xfrm>
          </p:contentPart>
        </mc:Choice>
        <mc:Fallback xmlns="">
          <p:pic>
            <p:nvPicPr>
              <p:cNvPr id="331" name="Freihand 330">
                <a:extLst>
                  <a:ext uri="{FF2B5EF4-FFF2-40B4-BE49-F238E27FC236}">
                    <a16:creationId xmlns:a16="http://schemas.microsoft.com/office/drawing/2014/main" id="{4CA83D81-D861-4B44-81F6-764A265035D7}"/>
                  </a:ext>
                </a:extLst>
              </p:cNvPr>
              <p:cNvPicPr/>
              <p:nvPr/>
            </p:nvPicPr>
            <p:blipFill>
              <a:blip r:embed="rId605"/>
              <a:stretch>
                <a:fillRect/>
              </a:stretch>
            </p:blipFill>
            <p:spPr>
              <a:xfrm>
                <a:off x="11067394" y="3700272"/>
                <a:ext cx="1954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32" name="Freihand 331">
                <a:extLst>
                  <a:ext uri="{FF2B5EF4-FFF2-40B4-BE49-F238E27FC236}">
                    <a16:creationId xmlns:a16="http://schemas.microsoft.com/office/drawing/2014/main" id="{1436CB75-C842-44EC-8958-D9A767A25AB2}"/>
                  </a:ext>
                </a:extLst>
              </p14:cNvPr>
              <p14:cNvContentPartPr/>
              <p14:nvPr/>
            </p14:nvContentPartPr>
            <p14:xfrm>
              <a:off x="10495714" y="3471312"/>
              <a:ext cx="263880" cy="292320"/>
            </p14:xfrm>
          </p:contentPart>
        </mc:Choice>
        <mc:Fallback xmlns="">
          <p:pic>
            <p:nvPicPr>
              <p:cNvPr id="332" name="Freihand 331">
                <a:extLst>
                  <a:ext uri="{FF2B5EF4-FFF2-40B4-BE49-F238E27FC236}">
                    <a16:creationId xmlns:a16="http://schemas.microsoft.com/office/drawing/2014/main" id="{1436CB75-C842-44EC-8958-D9A767A25AB2}"/>
                  </a:ext>
                </a:extLst>
              </p:cNvPr>
              <p:cNvPicPr/>
              <p:nvPr/>
            </p:nvPicPr>
            <p:blipFill>
              <a:blip r:embed="rId607"/>
              <a:stretch>
                <a:fillRect/>
              </a:stretch>
            </p:blipFill>
            <p:spPr>
              <a:xfrm>
                <a:off x="10491394" y="3466992"/>
                <a:ext cx="27252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33" name="Freihand 332">
                <a:extLst>
                  <a:ext uri="{FF2B5EF4-FFF2-40B4-BE49-F238E27FC236}">
                    <a16:creationId xmlns:a16="http://schemas.microsoft.com/office/drawing/2014/main" id="{809E6387-C54E-48B3-8C93-F58C33F558E4}"/>
                  </a:ext>
                </a:extLst>
              </p14:cNvPr>
              <p14:cNvContentPartPr/>
              <p14:nvPr/>
            </p14:nvContentPartPr>
            <p14:xfrm>
              <a:off x="10988914" y="3386712"/>
              <a:ext cx="244800" cy="240480"/>
            </p14:xfrm>
          </p:contentPart>
        </mc:Choice>
        <mc:Fallback xmlns="">
          <p:pic>
            <p:nvPicPr>
              <p:cNvPr id="333" name="Freihand 332">
                <a:extLst>
                  <a:ext uri="{FF2B5EF4-FFF2-40B4-BE49-F238E27FC236}">
                    <a16:creationId xmlns:a16="http://schemas.microsoft.com/office/drawing/2014/main" id="{809E6387-C54E-48B3-8C93-F58C33F558E4}"/>
                  </a:ext>
                </a:extLst>
              </p:cNvPr>
              <p:cNvPicPr/>
              <p:nvPr/>
            </p:nvPicPr>
            <p:blipFill>
              <a:blip r:embed="rId609"/>
              <a:stretch>
                <a:fillRect/>
              </a:stretch>
            </p:blipFill>
            <p:spPr>
              <a:xfrm>
                <a:off x="10984594" y="3382392"/>
                <a:ext cx="2534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39" name="Freihand 338">
                <a:extLst>
                  <a:ext uri="{FF2B5EF4-FFF2-40B4-BE49-F238E27FC236}">
                    <a16:creationId xmlns:a16="http://schemas.microsoft.com/office/drawing/2014/main" id="{19972690-7079-4BF8-A752-F40BFED17BD9}"/>
                  </a:ext>
                </a:extLst>
              </p14:cNvPr>
              <p14:cNvContentPartPr/>
              <p14:nvPr/>
            </p14:nvContentPartPr>
            <p14:xfrm>
              <a:off x="10797754" y="2465472"/>
              <a:ext cx="1134720" cy="573120"/>
            </p14:xfrm>
          </p:contentPart>
        </mc:Choice>
        <mc:Fallback xmlns="">
          <p:pic>
            <p:nvPicPr>
              <p:cNvPr id="339" name="Freihand 338">
                <a:extLst>
                  <a:ext uri="{FF2B5EF4-FFF2-40B4-BE49-F238E27FC236}">
                    <a16:creationId xmlns:a16="http://schemas.microsoft.com/office/drawing/2014/main" id="{19972690-7079-4BF8-A752-F40BFED17BD9}"/>
                  </a:ext>
                </a:extLst>
              </p:cNvPr>
              <p:cNvPicPr/>
              <p:nvPr/>
            </p:nvPicPr>
            <p:blipFill>
              <a:blip r:embed="rId611"/>
              <a:stretch>
                <a:fillRect/>
              </a:stretch>
            </p:blipFill>
            <p:spPr>
              <a:xfrm>
                <a:off x="10793434" y="2461152"/>
                <a:ext cx="1143360" cy="5817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40" name="Freihand 339">
                <a:extLst>
                  <a:ext uri="{FF2B5EF4-FFF2-40B4-BE49-F238E27FC236}">
                    <a16:creationId xmlns:a16="http://schemas.microsoft.com/office/drawing/2014/main" id="{A95593C9-7EAC-42E7-BB5A-11B2F2E99110}"/>
                  </a:ext>
                </a:extLst>
              </p14:cNvPr>
              <p14:cNvContentPartPr/>
              <p14:nvPr/>
            </p14:nvContentPartPr>
            <p14:xfrm>
              <a:off x="10633954" y="2064432"/>
              <a:ext cx="1606320" cy="791280"/>
            </p14:xfrm>
          </p:contentPart>
        </mc:Choice>
        <mc:Fallback xmlns="">
          <p:pic>
            <p:nvPicPr>
              <p:cNvPr id="340" name="Freihand 339">
                <a:extLst>
                  <a:ext uri="{FF2B5EF4-FFF2-40B4-BE49-F238E27FC236}">
                    <a16:creationId xmlns:a16="http://schemas.microsoft.com/office/drawing/2014/main" id="{A95593C9-7EAC-42E7-BB5A-11B2F2E99110}"/>
                  </a:ext>
                </a:extLst>
              </p:cNvPr>
              <p:cNvPicPr/>
              <p:nvPr/>
            </p:nvPicPr>
            <p:blipFill>
              <a:blip r:embed="rId613"/>
              <a:stretch>
                <a:fillRect/>
              </a:stretch>
            </p:blipFill>
            <p:spPr>
              <a:xfrm>
                <a:off x="10629634" y="2060112"/>
                <a:ext cx="1614960" cy="7999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84" name="Freihand 383">
                <a:extLst>
                  <a:ext uri="{FF2B5EF4-FFF2-40B4-BE49-F238E27FC236}">
                    <a16:creationId xmlns:a16="http://schemas.microsoft.com/office/drawing/2014/main" id="{FF4B7826-982B-4628-8A6B-8AB1039FA8CE}"/>
                  </a:ext>
                </a:extLst>
              </p14:cNvPr>
              <p14:cNvContentPartPr/>
              <p14:nvPr/>
            </p14:nvContentPartPr>
            <p14:xfrm>
              <a:off x="7549834" y="4015272"/>
              <a:ext cx="95040" cy="158040"/>
            </p14:xfrm>
          </p:contentPart>
        </mc:Choice>
        <mc:Fallback xmlns="">
          <p:pic>
            <p:nvPicPr>
              <p:cNvPr id="384" name="Freihand 383">
                <a:extLst>
                  <a:ext uri="{FF2B5EF4-FFF2-40B4-BE49-F238E27FC236}">
                    <a16:creationId xmlns:a16="http://schemas.microsoft.com/office/drawing/2014/main" id="{FF4B7826-982B-4628-8A6B-8AB1039FA8CE}"/>
                  </a:ext>
                </a:extLst>
              </p:cNvPr>
              <p:cNvPicPr/>
              <p:nvPr/>
            </p:nvPicPr>
            <p:blipFill>
              <a:blip r:embed="rId615"/>
              <a:stretch>
                <a:fillRect/>
              </a:stretch>
            </p:blipFill>
            <p:spPr>
              <a:xfrm>
                <a:off x="7545514" y="4010952"/>
                <a:ext cx="1036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85" name="Freihand 384">
                <a:extLst>
                  <a:ext uri="{FF2B5EF4-FFF2-40B4-BE49-F238E27FC236}">
                    <a16:creationId xmlns:a16="http://schemas.microsoft.com/office/drawing/2014/main" id="{923D4DD5-0BC0-4255-BF8D-3C463A1BBDE5}"/>
                  </a:ext>
                </a:extLst>
              </p14:cNvPr>
              <p14:cNvContentPartPr/>
              <p14:nvPr/>
            </p14:nvContentPartPr>
            <p14:xfrm>
              <a:off x="7620754" y="4109232"/>
              <a:ext cx="42840" cy="37080"/>
            </p14:xfrm>
          </p:contentPart>
        </mc:Choice>
        <mc:Fallback xmlns="">
          <p:pic>
            <p:nvPicPr>
              <p:cNvPr id="385" name="Freihand 384">
                <a:extLst>
                  <a:ext uri="{FF2B5EF4-FFF2-40B4-BE49-F238E27FC236}">
                    <a16:creationId xmlns:a16="http://schemas.microsoft.com/office/drawing/2014/main" id="{923D4DD5-0BC0-4255-BF8D-3C463A1BBDE5}"/>
                  </a:ext>
                </a:extLst>
              </p:cNvPr>
              <p:cNvPicPr/>
              <p:nvPr/>
            </p:nvPicPr>
            <p:blipFill>
              <a:blip r:embed="rId617"/>
              <a:stretch>
                <a:fillRect/>
              </a:stretch>
            </p:blipFill>
            <p:spPr>
              <a:xfrm>
                <a:off x="7616434" y="4104912"/>
                <a:ext cx="514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86" name="Freihand 385">
                <a:extLst>
                  <a:ext uri="{FF2B5EF4-FFF2-40B4-BE49-F238E27FC236}">
                    <a16:creationId xmlns:a16="http://schemas.microsoft.com/office/drawing/2014/main" id="{F205A66A-5FF8-4D19-878F-7C2C13B7503F}"/>
                  </a:ext>
                </a:extLst>
              </p14:cNvPr>
              <p14:cNvContentPartPr/>
              <p14:nvPr/>
            </p14:nvContentPartPr>
            <p14:xfrm>
              <a:off x="7649194" y="3916632"/>
              <a:ext cx="99720" cy="143280"/>
            </p14:xfrm>
          </p:contentPart>
        </mc:Choice>
        <mc:Fallback xmlns="">
          <p:pic>
            <p:nvPicPr>
              <p:cNvPr id="386" name="Freihand 385">
                <a:extLst>
                  <a:ext uri="{FF2B5EF4-FFF2-40B4-BE49-F238E27FC236}">
                    <a16:creationId xmlns:a16="http://schemas.microsoft.com/office/drawing/2014/main" id="{F205A66A-5FF8-4D19-878F-7C2C13B7503F}"/>
                  </a:ext>
                </a:extLst>
              </p:cNvPr>
              <p:cNvPicPr/>
              <p:nvPr/>
            </p:nvPicPr>
            <p:blipFill>
              <a:blip r:embed="rId619"/>
              <a:stretch>
                <a:fillRect/>
              </a:stretch>
            </p:blipFill>
            <p:spPr>
              <a:xfrm>
                <a:off x="7644874" y="3912312"/>
                <a:ext cx="1083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87" name="Freihand 386">
                <a:extLst>
                  <a:ext uri="{FF2B5EF4-FFF2-40B4-BE49-F238E27FC236}">
                    <a16:creationId xmlns:a16="http://schemas.microsoft.com/office/drawing/2014/main" id="{F828B1FA-4632-4750-A284-D3D3AA916F32}"/>
                  </a:ext>
                </a:extLst>
              </p14:cNvPr>
              <p14:cNvContentPartPr/>
              <p14:nvPr/>
            </p14:nvContentPartPr>
            <p14:xfrm>
              <a:off x="7776274" y="4047312"/>
              <a:ext cx="18360" cy="4320"/>
            </p14:xfrm>
          </p:contentPart>
        </mc:Choice>
        <mc:Fallback xmlns="">
          <p:pic>
            <p:nvPicPr>
              <p:cNvPr id="387" name="Freihand 386">
                <a:extLst>
                  <a:ext uri="{FF2B5EF4-FFF2-40B4-BE49-F238E27FC236}">
                    <a16:creationId xmlns:a16="http://schemas.microsoft.com/office/drawing/2014/main" id="{F828B1FA-4632-4750-A284-D3D3AA916F32}"/>
                  </a:ext>
                </a:extLst>
              </p:cNvPr>
              <p:cNvPicPr/>
              <p:nvPr/>
            </p:nvPicPr>
            <p:blipFill>
              <a:blip r:embed="rId621"/>
              <a:stretch>
                <a:fillRect/>
              </a:stretch>
            </p:blipFill>
            <p:spPr>
              <a:xfrm>
                <a:off x="7771954" y="4042992"/>
                <a:ext cx="27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88" name="Freihand 387">
                <a:extLst>
                  <a:ext uri="{FF2B5EF4-FFF2-40B4-BE49-F238E27FC236}">
                    <a16:creationId xmlns:a16="http://schemas.microsoft.com/office/drawing/2014/main" id="{150CEEF2-98AE-4A28-8FF8-39E812AC6FC4}"/>
                  </a:ext>
                </a:extLst>
              </p14:cNvPr>
              <p14:cNvContentPartPr/>
              <p14:nvPr/>
            </p14:nvContentPartPr>
            <p14:xfrm>
              <a:off x="7843594" y="3927072"/>
              <a:ext cx="79920" cy="138600"/>
            </p14:xfrm>
          </p:contentPart>
        </mc:Choice>
        <mc:Fallback xmlns="">
          <p:pic>
            <p:nvPicPr>
              <p:cNvPr id="388" name="Freihand 387">
                <a:extLst>
                  <a:ext uri="{FF2B5EF4-FFF2-40B4-BE49-F238E27FC236}">
                    <a16:creationId xmlns:a16="http://schemas.microsoft.com/office/drawing/2014/main" id="{150CEEF2-98AE-4A28-8FF8-39E812AC6FC4}"/>
                  </a:ext>
                </a:extLst>
              </p:cNvPr>
              <p:cNvPicPr/>
              <p:nvPr/>
            </p:nvPicPr>
            <p:blipFill>
              <a:blip r:embed="rId623"/>
              <a:stretch>
                <a:fillRect/>
              </a:stretch>
            </p:blipFill>
            <p:spPr>
              <a:xfrm>
                <a:off x="7839274" y="3922752"/>
                <a:ext cx="88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90" name="Freihand 389">
                <a:extLst>
                  <a:ext uri="{FF2B5EF4-FFF2-40B4-BE49-F238E27FC236}">
                    <a16:creationId xmlns:a16="http://schemas.microsoft.com/office/drawing/2014/main" id="{260D14F6-70DD-4E83-A73D-6F1463770449}"/>
                  </a:ext>
                </a:extLst>
              </p14:cNvPr>
              <p14:cNvContentPartPr/>
              <p14:nvPr/>
            </p14:nvContentPartPr>
            <p14:xfrm>
              <a:off x="7866994" y="3916272"/>
              <a:ext cx="114480" cy="123120"/>
            </p14:xfrm>
          </p:contentPart>
        </mc:Choice>
        <mc:Fallback xmlns="">
          <p:pic>
            <p:nvPicPr>
              <p:cNvPr id="390" name="Freihand 389">
                <a:extLst>
                  <a:ext uri="{FF2B5EF4-FFF2-40B4-BE49-F238E27FC236}">
                    <a16:creationId xmlns:a16="http://schemas.microsoft.com/office/drawing/2014/main" id="{260D14F6-70DD-4E83-A73D-6F1463770449}"/>
                  </a:ext>
                </a:extLst>
              </p:cNvPr>
              <p:cNvPicPr/>
              <p:nvPr/>
            </p:nvPicPr>
            <p:blipFill>
              <a:blip r:embed="rId625"/>
              <a:stretch>
                <a:fillRect/>
              </a:stretch>
            </p:blipFill>
            <p:spPr>
              <a:xfrm>
                <a:off x="7862674" y="3911952"/>
                <a:ext cx="123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91" name="Freihand 390">
                <a:extLst>
                  <a:ext uri="{FF2B5EF4-FFF2-40B4-BE49-F238E27FC236}">
                    <a16:creationId xmlns:a16="http://schemas.microsoft.com/office/drawing/2014/main" id="{70BFC22C-E63F-4CA3-8B5A-47E898C501AA}"/>
                  </a:ext>
                </a:extLst>
              </p14:cNvPr>
              <p14:cNvContentPartPr/>
              <p14:nvPr/>
            </p14:nvContentPartPr>
            <p14:xfrm>
              <a:off x="7919554" y="3774072"/>
              <a:ext cx="97560" cy="106560"/>
            </p14:xfrm>
          </p:contentPart>
        </mc:Choice>
        <mc:Fallback xmlns="">
          <p:pic>
            <p:nvPicPr>
              <p:cNvPr id="391" name="Freihand 390">
                <a:extLst>
                  <a:ext uri="{FF2B5EF4-FFF2-40B4-BE49-F238E27FC236}">
                    <a16:creationId xmlns:a16="http://schemas.microsoft.com/office/drawing/2014/main" id="{70BFC22C-E63F-4CA3-8B5A-47E898C501AA}"/>
                  </a:ext>
                </a:extLst>
              </p:cNvPr>
              <p:cNvPicPr/>
              <p:nvPr/>
            </p:nvPicPr>
            <p:blipFill>
              <a:blip r:embed="rId627"/>
              <a:stretch>
                <a:fillRect/>
              </a:stretch>
            </p:blipFill>
            <p:spPr>
              <a:xfrm>
                <a:off x="7915234" y="3769752"/>
                <a:ext cx="106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92" name="Freihand 391">
                <a:extLst>
                  <a:ext uri="{FF2B5EF4-FFF2-40B4-BE49-F238E27FC236}">
                    <a16:creationId xmlns:a16="http://schemas.microsoft.com/office/drawing/2014/main" id="{6B03AFA8-3D87-4A40-A030-2D5D39C8D1EE}"/>
                  </a:ext>
                </a:extLst>
              </p14:cNvPr>
              <p14:cNvContentPartPr/>
              <p14:nvPr/>
            </p14:nvContentPartPr>
            <p14:xfrm>
              <a:off x="8016034" y="3792432"/>
              <a:ext cx="43200" cy="26280"/>
            </p14:xfrm>
          </p:contentPart>
        </mc:Choice>
        <mc:Fallback xmlns="">
          <p:pic>
            <p:nvPicPr>
              <p:cNvPr id="392" name="Freihand 391">
                <a:extLst>
                  <a:ext uri="{FF2B5EF4-FFF2-40B4-BE49-F238E27FC236}">
                    <a16:creationId xmlns:a16="http://schemas.microsoft.com/office/drawing/2014/main" id="{6B03AFA8-3D87-4A40-A030-2D5D39C8D1EE}"/>
                  </a:ext>
                </a:extLst>
              </p:cNvPr>
              <p:cNvPicPr/>
              <p:nvPr/>
            </p:nvPicPr>
            <p:blipFill>
              <a:blip r:embed="rId629"/>
              <a:stretch>
                <a:fillRect/>
              </a:stretch>
            </p:blipFill>
            <p:spPr>
              <a:xfrm>
                <a:off x="8011714" y="3788112"/>
                <a:ext cx="518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93" name="Freihand 392">
                <a:extLst>
                  <a:ext uri="{FF2B5EF4-FFF2-40B4-BE49-F238E27FC236}">
                    <a16:creationId xmlns:a16="http://schemas.microsoft.com/office/drawing/2014/main" id="{F8E99D71-6028-4C11-941C-68A10BB6A81C}"/>
                  </a:ext>
                </a:extLst>
              </p14:cNvPr>
              <p14:cNvContentPartPr/>
              <p14:nvPr/>
            </p14:nvContentPartPr>
            <p14:xfrm>
              <a:off x="8089474" y="3726912"/>
              <a:ext cx="82080" cy="107280"/>
            </p14:xfrm>
          </p:contentPart>
        </mc:Choice>
        <mc:Fallback xmlns="">
          <p:pic>
            <p:nvPicPr>
              <p:cNvPr id="393" name="Freihand 392">
                <a:extLst>
                  <a:ext uri="{FF2B5EF4-FFF2-40B4-BE49-F238E27FC236}">
                    <a16:creationId xmlns:a16="http://schemas.microsoft.com/office/drawing/2014/main" id="{F8E99D71-6028-4C11-941C-68A10BB6A81C}"/>
                  </a:ext>
                </a:extLst>
              </p:cNvPr>
              <p:cNvPicPr/>
              <p:nvPr/>
            </p:nvPicPr>
            <p:blipFill>
              <a:blip r:embed="rId631"/>
              <a:stretch>
                <a:fillRect/>
              </a:stretch>
            </p:blipFill>
            <p:spPr>
              <a:xfrm>
                <a:off x="8085154" y="3722592"/>
                <a:ext cx="90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95" name="Freihand 394">
                <a:extLst>
                  <a:ext uri="{FF2B5EF4-FFF2-40B4-BE49-F238E27FC236}">
                    <a16:creationId xmlns:a16="http://schemas.microsoft.com/office/drawing/2014/main" id="{D00845D9-C6C2-4EDF-81F1-DCE49A45E5E3}"/>
                  </a:ext>
                </a:extLst>
              </p14:cNvPr>
              <p14:cNvContentPartPr/>
              <p14:nvPr/>
            </p14:nvContentPartPr>
            <p14:xfrm>
              <a:off x="7246714" y="3581832"/>
              <a:ext cx="962640" cy="700200"/>
            </p14:xfrm>
          </p:contentPart>
        </mc:Choice>
        <mc:Fallback xmlns="">
          <p:pic>
            <p:nvPicPr>
              <p:cNvPr id="395" name="Freihand 394">
                <a:extLst>
                  <a:ext uri="{FF2B5EF4-FFF2-40B4-BE49-F238E27FC236}">
                    <a16:creationId xmlns:a16="http://schemas.microsoft.com/office/drawing/2014/main" id="{D00845D9-C6C2-4EDF-81F1-DCE49A45E5E3}"/>
                  </a:ext>
                </a:extLst>
              </p:cNvPr>
              <p:cNvPicPr/>
              <p:nvPr/>
            </p:nvPicPr>
            <p:blipFill>
              <a:blip r:embed="rId633"/>
              <a:stretch>
                <a:fillRect/>
              </a:stretch>
            </p:blipFill>
            <p:spPr>
              <a:xfrm>
                <a:off x="7242394" y="3577512"/>
                <a:ext cx="971280" cy="7088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97" name="Freihand 396">
                <a:extLst>
                  <a:ext uri="{FF2B5EF4-FFF2-40B4-BE49-F238E27FC236}">
                    <a16:creationId xmlns:a16="http://schemas.microsoft.com/office/drawing/2014/main" id="{E8168F59-97D1-43AF-821E-1B636AEE8AD6}"/>
                  </a:ext>
                </a:extLst>
              </p14:cNvPr>
              <p14:cNvContentPartPr/>
              <p14:nvPr/>
            </p14:nvContentPartPr>
            <p14:xfrm>
              <a:off x="7501594" y="4368072"/>
              <a:ext cx="95760" cy="230400"/>
            </p14:xfrm>
          </p:contentPart>
        </mc:Choice>
        <mc:Fallback xmlns="">
          <p:pic>
            <p:nvPicPr>
              <p:cNvPr id="397" name="Freihand 396">
                <a:extLst>
                  <a:ext uri="{FF2B5EF4-FFF2-40B4-BE49-F238E27FC236}">
                    <a16:creationId xmlns:a16="http://schemas.microsoft.com/office/drawing/2014/main" id="{E8168F59-97D1-43AF-821E-1B636AEE8AD6}"/>
                  </a:ext>
                </a:extLst>
              </p:cNvPr>
              <p:cNvPicPr/>
              <p:nvPr/>
            </p:nvPicPr>
            <p:blipFill>
              <a:blip r:embed="rId635"/>
              <a:stretch>
                <a:fillRect/>
              </a:stretch>
            </p:blipFill>
            <p:spPr>
              <a:xfrm>
                <a:off x="7497274" y="4363752"/>
                <a:ext cx="1044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98" name="Freihand 397">
                <a:extLst>
                  <a:ext uri="{FF2B5EF4-FFF2-40B4-BE49-F238E27FC236}">
                    <a16:creationId xmlns:a16="http://schemas.microsoft.com/office/drawing/2014/main" id="{8553E579-4EA3-46F9-99ED-ACFB768C5B7C}"/>
                  </a:ext>
                </a:extLst>
              </p14:cNvPr>
              <p14:cNvContentPartPr/>
              <p14:nvPr/>
            </p14:nvContentPartPr>
            <p14:xfrm>
              <a:off x="7613194" y="4327752"/>
              <a:ext cx="202680" cy="114480"/>
            </p14:xfrm>
          </p:contentPart>
        </mc:Choice>
        <mc:Fallback xmlns="">
          <p:pic>
            <p:nvPicPr>
              <p:cNvPr id="398" name="Freihand 397">
                <a:extLst>
                  <a:ext uri="{FF2B5EF4-FFF2-40B4-BE49-F238E27FC236}">
                    <a16:creationId xmlns:a16="http://schemas.microsoft.com/office/drawing/2014/main" id="{8553E579-4EA3-46F9-99ED-ACFB768C5B7C}"/>
                  </a:ext>
                </a:extLst>
              </p:cNvPr>
              <p:cNvPicPr/>
              <p:nvPr/>
            </p:nvPicPr>
            <p:blipFill>
              <a:blip r:embed="rId637"/>
              <a:stretch>
                <a:fillRect/>
              </a:stretch>
            </p:blipFill>
            <p:spPr>
              <a:xfrm>
                <a:off x="7608874" y="4323432"/>
                <a:ext cx="211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99" name="Freihand 398">
                <a:extLst>
                  <a:ext uri="{FF2B5EF4-FFF2-40B4-BE49-F238E27FC236}">
                    <a16:creationId xmlns:a16="http://schemas.microsoft.com/office/drawing/2014/main" id="{032FCB48-82A4-4B53-A88C-4C85820B65BB}"/>
                  </a:ext>
                </a:extLst>
              </p14:cNvPr>
              <p14:cNvContentPartPr/>
              <p14:nvPr/>
            </p14:nvContentPartPr>
            <p14:xfrm>
              <a:off x="7798234" y="4271592"/>
              <a:ext cx="8640" cy="22320"/>
            </p14:xfrm>
          </p:contentPart>
        </mc:Choice>
        <mc:Fallback xmlns="">
          <p:pic>
            <p:nvPicPr>
              <p:cNvPr id="399" name="Freihand 398">
                <a:extLst>
                  <a:ext uri="{FF2B5EF4-FFF2-40B4-BE49-F238E27FC236}">
                    <a16:creationId xmlns:a16="http://schemas.microsoft.com/office/drawing/2014/main" id="{032FCB48-82A4-4B53-A88C-4C85820B65BB}"/>
                  </a:ext>
                </a:extLst>
              </p:cNvPr>
              <p:cNvPicPr/>
              <p:nvPr/>
            </p:nvPicPr>
            <p:blipFill>
              <a:blip r:embed="rId639"/>
              <a:stretch>
                <a:fillRect/>
              </a:stretch>
            </p:blipFill>
            <p:spPr>
              <a:xfrm>
                <a:off x="7793914" y="4267272"/>
                <a:ext cx="172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00" name="Freihand 399">
                <a:extLst>
                  <a:ext uri="{FF2B5EF4-FFF2-40B4-BE49-F238E27FC236}">
                    <a16:creationId xmlns:a16="http://schemas.microsoft.com/office/drawing/2014/main" id="{207AC5E4-EE51-44DF-A01C-06481AAB7CA4}"/>
                  </a:ext>
                </a:extLst>
              </p14:cNvPr>
              <p14:cNvContentPartPr/>
              <p14:nvPr/>
            </p14:nvContentPartPr>
            <p14:xfrm>
              <a:off x="7842514" y="4122552"/>
              <a:ext cx="436320" cy="225720"/>
            </p14:xfrm>
          </p:contentPart>
        </mc:Choice>
        <mc:Fallback xmlns="">
          <p:pic>
            <p:nvPicPr>
              <p:cNvPr id="400" name="Freihand 399">
                <a:extLst>
                  <a:ext uri="{FF2B5EF4-FFF2-40B4-BE49-F238E27FC236}">
                    <a16:creationId xmlns:a16="http://schemas.microsoft.com/office/drawing/2014/main" id="{207AC5E4-EE51-44DF-A01C-06481AAB7CA4}"/>
                  </a:ext>
                </a:extLst>
              </p:cNvPr>
              <p:cNvPicPr/>
              <p:nvPr/>
            </p:nvPicPr>
            <p:blipFill>
              <a:blip r:embed="rId641"/>
              <a:stretch>
                <a:fillRect/>
              </a:stretch>
            </p:blipFill>
            <p:spPr>
              <a:xfrm>
                <a:off x="7838194" y="4118232"/>
                <a:ext cx="444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01" name="Freihand 400">
                <a:extLst>
                  <a:ext uri="{FF2B5EF4-FFF2-40B4-BE49-F238E27FC236}">
                    <a16:creationId xmlns:a16="http://schemas.microsoft.com/office/drawing/2014/main" id="{81F06DD9-0F2A-49F2-AAA4-D08B54D3F4BD}"/>
                  </a:ext>
                </a:extLst>
              </p14:cNvPr>
              <p14:cNvContentPartPr/>
              <p14:nvPr/>
            </p14:nvContentPartPr>
            <p14:xfrm>
              <a:off x="7593394" y="4567152"/>
              <a:ext cx="90720" cy="237240"/>
            </p14:xfrm>
          </p:contentPart>
        </mc:Choice>
        <mc:Fallback xmlns="">
          <p:pic>
            <p:nvPicPr>
              <p:cNvPr id="401" name="Freihand 400">
                <a:extLst>
                  <a:ext uri="{FF2B5EF4-FFF2-40B4-BE49-F238E27FC236}">
                    <a16:creationId xmlns:a16="http://schemas.microsoft.com/office/drawing/2014/main" id="{81F06DD9-0F2A-49F2-AAA4-D08B54D3F4BD}"/>
                  </a:ext>
                </a:extLst>
              </p:cNvPr>
              <p:cNvPicPr/>
              <p:nvPr/>
            </p:nvPicPr>
            <p:blipFill>
              <a:blip r:embed="rId643"/>
              <a:stretch>
                <a:fillRect/>
              </a:stretch>
            </p:blipFill>
            <p:spPr>
              <a:xfrm>
                <a:off x="7589074" y="4562832"/>
                <a:ext cx="993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02" name="Freihand 401">
                <a:extLst>
                  <a:ext uri="{FF2B5EF4-FFF2-40B4-BE49-F238E27FC236}">
                    <a16:creationId xmlns:a16="http://schemas.microsoft.com/office/drawing/2014/main" id="{2DFC5667-3E3C-4A02-93F3-339689085768}"/>
                  </a:ext>
                </a:extLst>
              </p14:cNvPr>
              <p14:cNvContentPartPr/>
              <p14:nvPr/>
            </p14:nvContentPartPr>
            <p14:xfrm>
              <a:off x="7704634" y="4548072"/>
              <a:ext cx="59760" cy="117720"/>
            </p14:xfrm>
          </p:contentPart>
        </mc:Choice>
        <mc:Fallback xmlns="">
          <p:pic>
            <p:nvPicPr>
              <p:cNvPr id="402" name="Freihand 401">
                <a:extLst>
                  <a:ext uri="{FF2B5EF4-FFF2-40B4-BE49-F238E27FC236}">
                    <a16:creationId xmlns:a16="http://schemas.microsoft.com/office/drawing/2014/main" id="{2DFC5667-3E3C-4A02-93F3-339689085768}"/>
                  </a:ext>
                </a:extLst>
              </p:cNvPr>
              <p:cNvPicPr/>
              <p:nvPr/>
            </p:nvPicPr>
            <p:blipFill>
              <a:blip r:embed="rId645"/>
              <a:stretch>
                <a:fillRect/>
              </a:stretch>
            </p:blipFill>
            <p:spPr>
              <a:xfrm>
                <a:off x="7700314" y="4543752"/>
                <a:ext cx="68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03" name="Freihand 402">
                <a:extLst>
                  <a:ext uri="{FF2B5EF4-FFF2-40B4-BE49-F238E27FC236}">
                    <a16:creationId xmlns:a16="http://schemas.microsoft.com/office/drawing/2014/main" id="{DA8F3EE1-7292-498D-B037-F9D6B17EEF24}"/>
                  </a:ext>
                </a:extLst>
              </p14:cNvPr>
              <p14:cNvContentPartPr/>
              <p14:nvPr/>
            </p14:nvContentPartPr>
            <p14:xfrm>
              <a:off x="7781674" y="4511352"/>
              <a:ext cx="273600" cy="110160"/>
            </p14:xfrm>
          </p:contentPart>
        </mc:Choice>
        <mc:Fallback xmlns="">
          <p:pic>
            <p:nvPicPr>
              <p:cNvPr id="403" name="Freihand 402">
                <a:extLst>
                  <a:ext uri="{FF2B5EF4-FFF2-40B4-BE49-F238E27FC236}">
                    <a16:creationId xmlns:a16="http://schemas.microsoft.com/office/drawing/2014/main" id="{DA8F3EE1-7292-498D-B037-F9D6B17EEF24}"/>
                  </a:ext>
                </a:extLst>
              </p:cNvPr>
              <p:cNvPicPr/>
              <p:nvPr/>
            </p:nvPicPr>
            <p:blipFill>
              <a:blip r:embed="rId647"/>
              <a:stretch>
                <a:fillRect/>
              </a:stretch>
            </p:blipFill>
            <p:spPr>
              <a:xfrm>
                <a:off x="7777354" y="4507032"/>
                <a:ext cx="282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04" name="Freihand 403">
                <a:extLst>
                  <a:ext uri="{FF2B5EF4-FFF2-40B4-BE49-F238E27FC236}">
                    <a16:creationId xmlns:a16="http://schemas.microsoft.com/office/drawing/2014/main" id="{50F0E4EC-561F-4ABB-9DCC-DD9D5E496381}"/>
                  </a:ext>
                </a:extLst>
              </p14:cNvPr>
              <p14:cNvContentPartPr/>
              <p14:nvPr/>
            </p14:nvContentPartPr>
            <p14:xfrm>
              <a:off x="8069674" y="4356912"/>
              <a:ext cx="168840" cy="139320"/>
            </p14:xfrm>
          </p:contentPart>
        </mc:Choice>
        <mc:Fallback xmlns="">
          <p:pic>
            <p:nvPicPr>
              <p:cNvPr id="404" name="Freihand 403">
                <a:extLst>
                  <a:ext uri="{FF2B5EF4-FFF2-40B4-BE49-F238E27FC236}">
                    <a16:creationId xmlns:a16="http://schemas.microsoft.com/office/drawing/2014/main" id="{50F0E4EC-561F-4ABB-9DCC-DD9D5E496381}"/>
                  </a:ext>
                </a:extLst>
              </p:cNvPr>
              <p:cNvPicPr/>
              <p:nvPr/>
            </p:nvPicPr>
            <p:blipFill>
              <a:blip r:embed="rId649"/>
              <a:stretch>
                <a:fillRect/>
              </a:stretch>
            </p:blipFill>
            <p:spPr>
              <a:xfrm>
                <a:off x="8065354" y="4352592"/>
                <a:ext cx="177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05" name="Freihand 404">
                <a:extLst>
                  <a:ext uri="{FF2B5EF4-FFF2-40B4-BE49-F238E27FC236}">
                    <a16:creationId xmlns:a16="http://schemas.microsoft.com/office/drawing/2014/main" id="{A458C064-EB8D-4FE5-9576-777995B1B364}"/>
                  </a:ext>
                </a:extLst>
              </p14:cNvPr>
              <p14:cNvContentPartPr/>
              <p14:nvPr/>
            </p14:nvContentPartPr>
            <p14:xfrm>
              <a:off x="8220514" y="4326312"/>
              <a:ext cx="115920" cy="96840"/>
            </p14:xfrm>
          </p:contentPart>
        </mc:Choice>
        <mc:Fallback xmlns="">
          <p:pic>
            <p:nvPicPr>
              <p:cNvPr id="405" name="Freihand 404">
                <a:extLst>
                  <a:ext uri="{FF2B5EF4-FFF2-40B4-BE49-F238E27FC236}">
                    <a16:creationId xmlns:a16="http://schemas.microsoft.com/office/drawing/2014/main" id="{A458C064-EB8D-4FE5-9576-777995B1B364}"/>
                  </a:ext>
                </a:extLst>
              </p:cNvPr>
              <p:cNvPicPr/>
              <p:nvPr/>
            </p:nvPicPr>
            <p:blipFill>
              <a:blip r:embed="rId651"/>
              <a:stretch>
                <a:fillRect/>
              </a:stretch>
            </p:blipFill>
            <p:spPr>
              <a:xfrm>
                <a:off x="8216194" y="4321992"/>
                <a:ext cx="1245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06" name="Freihand 405">
                <a:extLst>
                  <a:ext uri="{FF2B5EF4-FFF2-40B4-BE49-F238E27FC236}">
                    <a16:creationId xmlns:a16="http://schemas.microsoft.com/office/drawing/2014/main" id="{D387C50E-3D2A-4025-BBFE-6EF481BF4FC9}"/>
                  </a:ext>
                </a:extLst>
              </p14:cNvPr>
              <p14:cNvContentPartPr/>
              <p14:nvPr/>
            </p14:nvContentPartPr>
            <p14:xfrm>
              <a:off x="8339314" y="4247112"/>
              <a:ext cx="194400" cy="142560"/>
            </p14:xfrm>
          </p:contentPart>
        </mc:Choice>
        <mc:Fallback xmlns="">
          <p:pic>
            <p:nvPicPr>
              <p:cNvPr id="406" name="Freihand 405">
                <a:extLst>
                  <a:ext uri="{FF2B5EF4-FFF2-40B4-BE49-F238E27FC236}">
                    <a16:creationId xmlns:a16="http://schemas.microsoft.com/office/drawing/2014/main" id="{D387C50E-3D2A-4025-BBFE-6EF481BF4FC9}"/>
                  </a:ext>
                </a:extLst>
              </p:cNvPr>
              <p:cNvPicPr/>
              <p:nvPr/>
            </p:nvPicPr>
            <p:blipFill>
              <a:blip r:embed="rId653"/>
              <a:stretch>
                <a:fillRect/>
              </a:stretch>
            </p:blipFill>
            <p:spPr>
              <a:xfrm>
                <a:off x="8334994" y="4242792"/>
                <a:ext cx="203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07" name="Freihand 406">
                <a:extLst>
                  <a:ext uri="{FF2B5EF4-FFF2-40B4-BE49-F238E27FC236}">
                    <a16:creationId xmlns:a16="http://schemas.microsoft.com/office/drawing/2014/main" id="{FA9759A3-9D04-404A-AFE2-095345006F6D}"/>
                  </a:ext>
                </a:extLst>
              </p14:cNvPr>
              <p14:cNvContentPartPr/>
              <p14:nvPr/>
            </p14:nvContentPartPr>
            <p14:xfrm>
              <a:off x="7738114" y="4708272"/>
              <a:ext cx="167760" cy="209520"/>
            </p14:xfrm>
          </p:contentPart>
        </mc:Choice>
        <mc:Fallback xmlns="">
          <p:pic>
            <p:nvPicPr>
              <p:cNvPr id="407" name="Freihand 406">
                <a:extLst>
                  <a:ext uri="{FF2B5EF4-FFF2-40B4-BE49-F238E27FC236}">
                    <a16:creationId xmlns:a16="http://schemas.microsoft.com/office/drawing/2014/main" id="{FA9759A3-9D04-404A-AFE2-095345006F6D}"/>
                  </a:ext>
                </a:extLst>
              </p:cNvPr>
              <p:cNvPicPr/>
              <p:nvPr/>
            </p:nvPicPr>
            <p:blipFill>
              <a:blip r:embed="rId655"/>
              <a:stretch>
                <a:fillRect/>
              </a:stretch>
            </p:blipFill>
            <p:spPr>
              <a:xfrm>
                <a:off x="7733794" y="4703952"/>
                <a:ext cx="176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09" name="Freihand 408">
                <a:extLst>
                  <a:ext uri="{FF2B5EF4-FFF2-40B4-BE49-F238E27FC236}">
                    <a16:creationId xmlns:a16="http://schemas.microsoft.com/office/drawing/2014/main" id="{CBE732EA-C2E9-4038-88FE-EEB6BB6D6610}"/>
                  </a:ext>
                </a:extLst>
              </p14:cNvPr>
              <p14:cNvContentPartPr/>
              <p14:nvPr/>
            </p14:nvContentPartPr>
            <p14:xfrm>
              <a:off x="7955194" y="4532952"/>
              <a:ext cx="318600" cy="322200"/>
            </p14:xfrm>
          </p:contentPart>
        </mc:Choice>
        <mc:Fallback xmlns="">
          <p:pic>
            <p:nvPicPr>
              <p:cNvPr id="409" name="Freihand 408">
                <a:extLst>
                  <a:ext uri="{FF2B5EF4-FFF2-40B4-BE49-F238E27FC236}">
                    <a16:creationId xmlns:a16="http://schemas.microsoft.com/office/drawing/2014/main" id="{CBE732EA-C2E9-4038-88FE-EEB6BB6D6610}"/>
                  </a:ext>
                </a:extLst>
              </p:cNvPr>
              <p:cNvPicPr/>
              <p:nvPr/>
            </p:nvPicPr>
            <p:blipFill>
              <a:blip r:embed="rId657"/>
              <a:stretch>
                <a:fillRect/>
              </a:stretch>
            </p:blipFill>
            <p:spPr>
              <a:xfrm>
                <a:off x="7950874" y="4528632"/>
                <a:ext cx="3272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10" name="Freihand 409">
                <a:extLst>
                  <a:ext uri="{FF2B5EF4-FFF2-40B4-BE49-F238E27FC236}">
                    <a16:creationId xmlns:a16="http://schemas.microsoft.com/office/drawing/2014/main" id="{1A38C248-FA55-4F13-87C2-D471FB978421}"/>
                  </a:ext>
                </a:extLst>
              </p14:cNvPr>
              <p14:cNvContentPartPr/>
              <p14:nvPr/>
            </p14:nvContentPartPr>
            <p14:xfrm>
              <a:off x="7894354" y="4631952"/>
              <a:ext cx="27360" cy="9720"/>
            </p14:xfrm>
          </p:contentPart>
        </mc:Choice>
        <mc:Fallback xmlns="">
          <p:pic>
            <p:nvPicPr>
              <p:cNvPr id="410" name="Freihand 409">
                <a:extLst>
                  <a:ext uri="{FF2B5EF4-FFF2-40B4-BE49-F238E27FC236}">
                    <a16:creationId xmlns:a16="http://schemas.microsoft.com/office/drawing/2014/main" id="{1A38C248-FA55-4F13-87C2-D471FB978421}"/>
                  </a:ext>
                </a:extLst>
              </p:cNvPr>
              <p:cNvPicPr/>
              <p:nvPr/>
            </p:nvPicPr>
            <p:blipFill>
              <a:blip r:embed="rId659"/>
              <a:stretch>
                <a:fillRect/>
              </a:stretch>
            </p:blipFill>
            <p:spPr>
              <a:xfrm>
                <a:off x="7890034" y="4627632"/>
                <a:ext cx="3600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12" name="Freihand 411">
                <a:extLst>
                  <a:ext uri="{FF2B5EF4-FFF2-40B4-BE49-F238E27FC236}">
                    <a16:creationId xmlns:a16="http://schemas.microsoft.com/office/drawing/2014/main" id="{5E1BF164-E1F4-4174-8CF8-FC6100C256A8}"/>
                  </a:ext>
                </a:extLst>
              </p14:cNvPr>
              <p14:cNvContentPartPr/>
              <p14:nvPr/>
            </p14:nvContentPartPr>
            <p14:xfrm>
              <a:off x="7261474" y="4030032"/>
              <a:ext cx="1182960" cy="1110600"/>
            </p14:xfrm>
          </p:contentPart>
        </mc:Choice>
        <mc:Fallback xmlns="">
          <p:pic>
            <p:nvPicPr>
              <p:cNvPr id="412" name="Freihand 411">
                <a:extLst>
                  <a:ext uri="{FF2B5EF4-FFF2-40B4-BE49-F238E27FC236}">
                    <a16:creationId xmlns:a16="http://schemas.microsoft.com/office/drawing/2014/main" id="{5E1BF164-E1F4-4174-8CF8-FC6100C256A8}"/>
                  </a:ext>
                </a:extLst>
              </p:cNvPr>
              <p:cNvPicPr/>
              <p:nvPr/>
            </p:nvPicPr>
            <p:blipFill>
              <a:blip r:embed="rId661"/>
              <a:stretch>
                <a:fillRect/>
              </a:stretch>
            </p:blipFill>
            <p:spPr>
              <a:xfrm>
                <a:off x="7257154" y="4025712"/>
                <a:ext cx="1191600" cy="11192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13" name="Freihand 412">
                <a:extLst>
                  <a:ext uri="{FF2B5EF4-FFF2-40B4-BE49-F238E27FC236}">
                    <a16:creationId xmlns:a16="http://schemas.microsoft.com/office/drawing/2014/main" id="{BDAACA1D-BA2F-4F43-9CCF-7E3C8043EFCD}"/>
                  </a:ext>
                </a:extLst>
              </p14:cNvPr>
              <p14:cNvContentPartPr/>
              <p14:nvPr/>
            </p14:nvContentPartPr>
            <p14:xfrm>
              <a:off x="8092354" y="509232"/>
              <a:ext cx="1734840" cy="3602520"/>
            </p14:xfrm>
          </p:contentPart>
        </mc:Choice>
        <mc:Fallback xmlns="">
          <p:pic>
            <p:nvPicPr>
              <p:cNvPr id="413" name="Freihand 412">
                <a:extLst>
                  <a:ext uri="{FF2B5EF4-FFF2-40B4-BE49-F238E27FC236}">
                    <a16:creationId xmlns:a16="http://schemas.microsoft.com/office/drawing/2014/main" id="{BDAACA1D-BA2F-4F43-9CCF-7E3C8043EFCD}"/>
                  </a:ext>
                </a:extLst>
              </p:cNvPr>
              <p:cNvPicPr/>
              <p:nvPr/>
            </p:nvPicPr>
            <p:blipFill>
              <a:blip r:embed="rId663"/>
              <a:stretch>
                <a:fillRect/>
              </a:stretch>
            </p:blipFill>
            <p:spPr>
              <a:xfrm>
                <a:off x="8088034" y="504912"/>
                <a:ext cx="1743480" cy="36111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14" name="Freihand 413">
                <a:extLst>
                  <a:ext uri="{FF2B5EF4-FFF2-40B4-BE49-F238E27FC236}">
                    <a16:creationId xmlns:a16="http://schemas.microsoft.com/office/drawing/2014/main" id="{E897666D-4C4B-4AEE-AB0B-37D6E5EC64C2}"/>
                  </a:ext>
                </a:extLst>
              </p14:cNvPr>
              <p14:cNvContentPartPr/>
              <p14:nvPr/>
            </p14:nvContentPartPr>
            <p14:xfrm>
              <a:off x="9801274" y="389712"/>
              <a:ext cx="211320" cy="233280"/>
            </p14:xfrm>
          </p:contentPart>
        </mc:Choice>
        <mc:Fallback xmlns="">
          <p:pic>
            <p:nvPicPr>
              <p:cNvPr id="414" name="Freihand 413">
                <a:extLst>
                  <a:ext uri="{FF2B5EF4-FFF2-40B4-BE49-F238E27FC236}">
                    <a16:creationId xmlns:a16="http://schemas.microsoft.com/office/drawing/2014/main" id="{E897666D-4C4B-4AEE-AB0B-37D6E5EC64C2}"/>
                  </a:ext>
                </a:extLst>
              </p:cNvPr>
              <p:cNvPicPr/>
              <p:nvPr/>
            </p:nvPicPr>
            <p:blipFill>
              <a:blip r:embed="rId665"/>
              <a:stretch>
                <a:fillRect/>
              </a:stretch>
            </p:blipFill>
            <p:spPr>
              <a:xfrm>
                <a:off x="9796954" y="385392"/>
                <a:ext cx="219960" cy="241920"/>
              </a:xfrm>
              <a:prstGeom prst="rect">
                <a:avLst/>
              </a:prstGeom>
            </p:spPr>
          </p:pic>
        </mc:Fallback>
      </mc:AlternateContent>
      <p:grpSp>
        <p:nvGrpSpPr>
          <p:cNvPr id="457" name="Gruppieren 456">
            <a:extLst>
              <a:ext uri="{FF2B5EF4-FFF2-40B4-BE49-F238E27FC236}">
                <a16:creationId xmlns:a16="http://schemas.microsoft.com/office/drawing/2014/main" id="{E430812C-8CD9-4323-94A6-D85A710D0ADE}"/>
              </a:ext>
            </a:extLst>
          </p:cNvPr>
          <p:cNvGrpSpPr/>
          <p:nvPr/>
        </p:nvGrpSpPr>
        <p:grpSpPr>
          <a:xfrm>
            <a:off x="10226794" y="54192"/>
            <a:ext cx="1254960" cy="659160"/>
            <a:chOff x="10226794" y="54192"/>
            <a:chExt cx="1254960" cy="659160"/>
          </a:xfrm>
        </p:grpSpPr>
        <mc:AlternateContent xmlns:mc="http://schemas.openxmlformats.org/markup-compatibility/2006" xmlns:p14="http://schemas.microsoft.com/office/powerpoint/2010/main">
          <mc:Choice Requires="p14">
            <p:contentPart p14:bwMode="auto" r:id="rId666">
              <p14:nvContentPartPr>
                <p14:cNvPr id="416" name="Freihand 415">
                  <a:extLst>
                    <a:ext uri="{FF2B5EF4-FFF2-40B4-BE49-F238E27FC236}">
                      <a16:creationId xmlns:a16="http://schemas.microsoft.com/office/drawing/2014/main" id="{B8EB79F8-CDCA-4059-BB0D-88D2591AD5CB}"/>
                    </a:ext>
                  </a:extLst>
                </p14:cNvPr>
                <p14:cNvContentPartPr/>
                <p14:nvPr/>
              </p14:nvContentPartPr>
              <p14:xfrm>
                <a:off x="10330474" y="151392"/>
                <a:ext cx="125640" cy="138240"/>
              </p14:xfrm>
            </p:contentPart>
          </mc:Choice>
          <mc:Fallback xmlns="">
            <p:pic>
              <p:nvPicPr>
                <p:cNvPr id="416" name="Freihand 415">
                  <a:extLst>
                    <a:ext uri="{FF2B5EF4-FFF2-40B4-BE49-F238E27FC236}">
                      <a16:creationId xmlns:a16="http://schemas.microsoft.com/office/drawing/2014/main" id="{B8EB79F8-CDCA-4059-BB0D-88D2591AD5CB}"/>
                    </a:ext>
                  </a:extLst>
                </p:cNvPr>
                <p:cNvPicPr/>
                <p:nvPr/>
              </p:nvPicPr>
              <p:blipFill>
                <a:blip r:embed="rId667"/>
                <a:stretch>
                  <a:fillRect/>
                </a:stretch>
              </p:blipFill>
              <p:spPr>
                <a:xfrm>
                  <a:off x="10326154" y="147072"/>
                  <a:ext cx="134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17" name="Freihand 416">
                  <a:extLst>
                    <a:ext uri="{FF2B5EF4-FFF2-40B4-BE49-F238E27FC236}">
                      <a16:creationId xmlns:a16="http://schemas.microsoft.com/office/drawing/2014/main" id="{0878FECA-892A-427D-999C-FA794082E340}"/>
                    </a:ext>
                  </a:extLst>
                </p14:cNvPr>
                <p14:cNvContentPartPr/>
                <p14:nvPr/>
              </p14:nvContentPartPr>
              <p14:xfrm>
                <a:off x="10488874" y="235272"/>
                <a:ext cx="75240" cy="65160"/>
              </p14:xfrm>
            </p:contentPart>
          </mc:Choice>
          <mc:Fallback xmlns="">
            <p:pic>
              <p:nvPicPr>
                <p:cNvPr id="417" name="Freihand 416">
                  <a:extLst>
                    <a:ext uri="{FF2B5EF4-FFF2-40B4-BE49-F238E27FC236}">
                      <a16:creationId xmlns:a16="http://schemas.microsoft.com/office/drawing/2014/main" id="{0878FECA-892A-427D-999C-FA794082E340}"/>
                    </a:ext>
                  </a:extLst>
                </p:cNvPr>
                <p:cNvPicPr/>
                <p:nvPr/>
              </p:nvPicPr>
              <p:blipFill>
                <a:blip r:embed="rId669"/>
                <a:stretch>
                  <a:fillRect/>
                </a:stretch>
              </p:blipFill>
              <p:spPr>
                <a:xfrm>
                  <a:off x="10484554" y="230952"/>
                  <a:ext cx="83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18" name="Freihand 417">
                  <a:extLst>
                    <a:ext uri="{FF2B5EF4-FFF2-40B4-BE49-F238E27FC236}">
                      <a16:creationId xmlns:a16="http://schemas.microsoft.com/office/drawing/2014/main" id="{1A58F5CB-D180-4FD1-B5A2-DB8F13366B94}"/>
                    </a:ext>
                  </a:extLst>
                </p14:cNvPr>
                <p14:cNvContentPartPr/>
                <p14:nvPr/>
              </p14:nvContentPartPr>
              <p14:xfrm>
                <a:off x="10604794" y="121512"/>
                <a:ext cx="42120" cy="115920"/>
              </p14:xfrm>
            </p:contentPart>
          </mc:Choice>
          <mc:Fallback xmlns="">
            <p:pic>
              <p:nvPicPr>
                <p:cNvPr id="418" name="Freihand 417">
                  <a:extLst>
                    <a:ext uri="{FF2B5EF4-FFF2-40B4-BE49-F238E27FC236}">
                      <a16:creationId xmlns:a16="http://schemas.microsoft.com/office/drawing/2014/main" id="{1A58F5CB-D180-4FD1-B5A2-DB8F13366B94}"/>
                    </a:ext>
                  </a:extLst>
                </p:cNvPr>
                <p:cNvPicPr/>
                <p:nvPr/>
              </p:nvPicPr>
              <p:blipFill>
                <a:blip r:embed="rId671"/>
                <a:stretch>
                  <a:fillRect/>
                </a:stretch>
              </p:blipFill>
              <p:spPr>
                <a:xfrm>
                  <a:off x="10600474" y="117192"/>
                  <a:ext cx="507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19" name="Freihand 418">
                  <a:extLst>
                    <a:ext uri="{FF2B5EF4-FFF2-40B4-BE49-F238E27FC236}">
                      <a16:creationId xmlns:a16="http://schemas.microsoft.com/office/drawing/2014/main" id="{60A5FD4E-2CF5-4BAE-B8BB-0595BBFFAACE}"/>
                    </a:ext>
                  </a:extLst>
                </p14:cNvPr>
                <p14:cNvContentPartPr/>
                <p14:nvPr/>
              </p14:nvContentPartPr>
              <p14:xfrm>
                <a:off x="10604794" y="152112"/>
                <a:ext cx="163080" cy="105120"/>
              </p14:xfrm>
            </p:contentPart>
          </mc:Choice>
          <mc:Fallback xmlns="">
            <p:pic>
              <p:nvPicPr>
                <p:cNvPr id="419" name="Freihand 418">
                  <a:extLst>
                    <a:ext uri="{FF2B5EF4-FFF2-40B4-BE49-F238E27FC236}">
                      <a16:creationId xmlns:a16="http://schemas.microsoft.com/office/drawing/2014/main" id="{60A5FD4E-2CF5-4BAE-B8BB-0595BBFFAACE}"/>
                    </a:ext>
                  </a:extLst>
                </p:cNvPr>
                <p:cNvPicPr/>
                <p:nvPr/>
              </p:nvPicPr>
              <p:blipFill>
                <a:blip r:embed="rId673"/>
                <a:stretch>
                  <a:fillRect/>
                </a:stretch>
              </p:blipFill>
              <p:spPr>
                <a:xfrm>
                  <a:off x="10600474" y="147792"/>
                  <a:ext cx="1717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20" name="Freihand 419">
                  <a:extLst>
                    <a:ext uri="{FF2B5EF4-FFF2-40B4-BE49-F238E27FC236}">
                      <a16:creationId xmlns:a16="http://schemas.microsoft.com/office/drawing/2014/main" id="{0C81D1D6-A631-4C14-82C3-A83A0E88260D}"/>
                    </a:ext>
                  </a:extLst>
                </p14:cNvPr>
                <p14:cNvContentPartPr/>
                <p14:nvPr/>
              </p14:nvContentPartPr>
              <p14:xfrm>
                <a:off x="10871914" y="124752"/>
                <a:ext cx="29880" cy="86040"/>
              </p14:xfrm>
            </p:contentPart>
          </mc:Choice>
          <mc:Fallback xmlns="">
            <p:pic>
              <p:nvPicPr>
                <p:cNvPr id="420" name="Freihand 419">
                  <a:extLst>
                    <a:ext uri="{FF2B5EF4-FFF2-40B4-BE49-F238E27FC236}">
                      <a16:creationId xmlns:a16="http://schemas.microsoft.com/office/drawing/2014/main" id="{0C81D1D6-A631-4C14-82C3-A83A0E88260D}"/>
                    </a:ext>
                  </a:extLst>
                </p:cNvPr>
                <p:cNvPicPr/>
                <p:nvPr/>
              </p:nvPicPr>
              <p:blipFill>
                <a:blip r:embed="rId675"/>
                <a:stretch>
                  <a:fillRect/>
                </a:stretch>
              </p:blipFill>
              <p:spPr>
                <a:xfrm>
                  <a:off x="10867594" y="120432"/>
                  <a:ext cx="385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21" name="Freihand 420">
                  <a:extLst>
                    <a:ext uri="{FF2B5EF4-FFF2-40B4-BE49-F238E27FC236}">
                      <a16:creationId xmlns:a16="http://schemas.microsoft.com/office/drawing/2014/main" id="{72CC0785-CC73-49B1-97EA-A51E5E881E00}"/>
                    </a:ext>
                  </a:extLst>
                </p14:cNvPr>
                <p14:cNvContentPartPr/>
                <p14:nvPr/>
              </p14:nvContentPartPr>
              <p14:xfrm>
                <a:off x="10843114" y="151032"/>
                <a:ext cx="88920" cy="11880"/>
              </p14:xfrm>
            </p:contentPart>
          </mc:Choice>
          <mc:Fallback xmlns="">
            <p:pic>
              <p:nvPicPr>
                <p:cNvPr id="421" name="Freihand 420">
                  <a:extLst>
                    <a:ext uri="{FF2B5EF4-FFF2-40B4-BE49-F238E27FC236}">
                      <a16:creationId xmlns:a16="http://schemas.microsoft.com/office/drawing/2014/main" id="{72CC0785-CC73-49B1-97EA-A51E5E881E00}"/>
                    </a:ext>
                  </a:extLst>
                </p:cNvPr>
                <p:cNvPicPr/>
                <p:nvPr/>
              </p:nvPicPr>
              <p:blipFill>
                <a:blip r:embed="rId677"/>
                <a:stretch>
                  <a:fillRect/>
                </a:stretch>
              </p:blipFill>
              <p:spPr>
                <a:xfrm>
                  <a:off x="10838794" y="146712"/>
                  <a:ext cx="97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22" name="Freihand 421">
                  <a:extLst>
                    <a:ext uri="{FF2B5EF4-FFF2-40B4-BE49-F238E27FC236}">
                      <a16:creationId xmlns:a16="http://schemas.microsoft.com/office/drawing/2014/main" id="{C2967145-14DC-45B6-9465-28FA7EA66B96}"/>
                    </a:ext>
                  </a:extLst>
                </p14:cNvPr>
                <p14:cNvContentPartPr/>
                <p14:nvPr/>
              </p14:nvContentPartPr>
              <p14:xfrm>
                <a:off x="11014474" y="96312"/>
                <a:ext cx="101160" cy="105840"/>
              </p14:xfrm>
            </p:contentPart>
          </mc:Choice>
          <mc:Fallback xmlns="">
            <p:pic>
              <p:nvPicPr>
                <p:cNvPr id="422" name="Freihand 421">
                  <a:extLst>
                    <a:ext uri="{FF2B5EF4-FFF2-40B4-BE49-F238E27FC236}">
                      <a16:creationId xmlns:a16="http://schemas.microsoft.com/office/drawing/2014/main" id="{C2967145-14DC-45B6-9465-28FA7EA66B96}"/>
                    </a:ext>
                  </a:extLst>
                </p:cNvPr>
                <p:cNvPicPr/>
                <p:nvPr/>
              </p:nvPicPr>
              <p:blipFill>
                <a:blip r:embed="rId679"/>
                <a:stretch>
                  <a:fillRect/>
                </a:stretch>
              </p:blipFill>
              <p:spPr>
                <a:xfrm>
                  <a:off x="11010154" y="91992"/>
                  <a:ext cx="109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423" name="Freihand 422">
                  <a:extLst>
                    <a:ext uri="{FF2B5EF4-FFF2-40B4-BE49-F238E27FC236}">
                      <a16:creationId xmlns:a16="http://schemas.microsoft.com/office/drawing/2014/main" id="{19858464-9807-40E3-8C37-AFEBA8CF7E60}"/>
                    </a:ext>
                  </a:extLst>
                </p14:cNvPr>
                <p14:cNvContentPartPr/>
                <p14:nvPr/>
              </p14:nvContentPartPr>
              <p14:xfrm>
                <a:off x="11135794" y="160392"/>
                <a:ext cx="59400" cy="59400"/>
              </p14:xfrm>
            </p:contentPart>
          </mc:Choice>
          <mc:Fallback xmlns="">
            <p:pic>
              <p:nvPicPr>
                <p:cNvPr id="423" name="Freihand 422">
                  <a:extLst>
                    <a:ext uri="{FF2B5EF4-FFF2-40B4-BE49-F238E27FC236}">
                      <a16:creationId xmlns:a16="http://schemas.microsoft.com/office/drawing/2014/main" id="{19858464-9807-40E3-8C37-AFEBA8CF7E60}"/>
                    </a:ext>
                  </a:extLst>
                </p:cNvPr>
                <p:cNvPicPr/>
                <p:nvPr/>
              </p:nvPicPr>
              <p:blipFill>
                <a:blip r:embed="rId681"/>
                <a:stretch>
                  <a:fillRect/>
                </a:stretch>
              </p:blipFill>
              <p:spPr>
                <a:xfrm>
                  <a:off x="11131474" y="156072"/>
                  <a:ext cx="680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4" name="Freihand 423">
                  <a:extLst>
                    <a:ext uri="{FF2B5EF4-FFF2-40B4-BE49-F238E27FC236}">
                      <a16:creationId xmlns:a16="http://schemas.microsoft.com/office/drawing/2014/main" id="{02BC72B5-9E1F-4DBD-9226-0BB0B0A93781}"/>
                    </a:ext>
                  </a:extLst>
                </p14:cNvPr>
                <p14:cNvContentPartPr/>
                <p14:nvPr/>
              </p14:nvContentPartPr>
              <p14:xfrm>
                <a:off x="11240914" y="98472"/>
                <a:ext cx="74520" cy="81000"/>
              </p14:xfrm>
            </p:contentPart>
          </mc:Choice>
          <mc:Fallback xmlns="">
            <p:pic>
              <p:nvPicPr>
                <p:cNvPr id="424" name="Freihand 423">
                  <a:extLst>
                    <a:ext uri="{FF2B5EF4-FFF2-40B4-BE49-F238E27FC236}">
                      <a16:creationId xmlns:a16="http://schemas.microsoft.com/office/drawing/2014/main" id="{02BC72B5-9E1F-4DBD-9226-0BB0B0A93781}"/>
                    </a:ext>
                  </a:extLst>
                </p:cNvPr>
                <p:cNvPicPr/>
                <p:nvPr/>
              </p:nvPicPr>
              <p:blipFill>
                <a:blip r:embed="rId683"/>
                <a:stretch>
                  <a:fillRect/>
                </a:stretch>
              </p:blipFill>
              <p:spPr>
                <a:xfrm>
                  <a:off x="11236594" y="94152"/>
                  <a:ext cx="83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5" name="Freihand 424">
                  <a:extLst>
                    <a:ext uri="{FF2B5EF4-FFF2-40B4-BE49-F238E27FC236}">
                      <a16:creationId xmlns:a16="http://schemas.microsoft.com/office/drawing/2014/main" id="{2F8CF941-526C-4274-87F7-64659D3B71FF}"/>
                    </a:ext>
                  </a:extLst>
                </p14:cNvPr>
                <p14:cNvContentPartPr/>
                <p14:nvPr/>
              </p14:nvContentPartPr>
              <p14:xfrm>
                <a:off x="11354674" y="158592"/>
                <a:ext cx="97920" cy="72360"/>
              </p14:xfrm>
            </p:contentPart>
          </mc:Choice>
          <mc:Fallback xmlns="">
            <p:pic>
              <p:nvPicPr>
                <p:cNvPr id="425" name="Freihand 424">
                  <a:extLst>
                    <a:ext uri="{FF2B5EF4-FFF2-40B4-BE49-F238E27FC236}">
                      <a16:creationId xmlns:a16="http://schemas.microsoft.com/office/drawing/2014/main" id="{2F8CF941-526C-4274-87F7-64659D3B71FF}"/>
                    </a:ext>
                  </a:extLst>
                </p:cNvPr>
                <p:cNvPicPr/>
                <p:nvPr/>
              </p:nvPicPr>
              <p:blipFill>
                <a:blip r:embed="rId685"/>
                <a:stretch>
                  <a:fillRect/>
                </a:stretch>
              </p:blipFill>
              <p:spPr>
                <a:xfrm>
                  <a:off x="11350354" y="154272"/>
                  <a:ext cx="1065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27" name="Freihand 426">
                  <a:extLst>
                    <a:ext uri="{FF2B5EF4-FFF2-40B4-BE49-F238E27FC236}">
                      <a16:creationId xmlns:a16="http://schemas.microsoft.com/office/drawing/2014/main" id="{80412FE0-28E4-452B-A138-85685DBE7150}"/>
                    </a:ext>
                  </a:extLst>
                </p14:cNvPr>
                <p14:cNvContentPartPr/>
                <p14:nvPr/>
              </p14:nvContentPartPr>
              <p14:xfrm>
                <a:off x="10928074" y="104592"/>
                <a:ext cx="43200" cy="128520"/>
              </p14:xfrm>
            </p:contentPart>
          </mc:Choice>
          <mc:Fallback xmlns="">
            <p:pic>
              <p:nvPicPr>
                <p:cNvPr id="427" name="Freihand 426">
                  <a:extLst>
                    <a:ext uri="{FF2B5EF4-FFF2-40B4-BE49-F238E27FC236}">
                      <a16:creationId xmlns:a16="http://schemas.microsoft.com/office/drawing/2014/main" id="{80412FE0-28E4-452B-A138-85685DBE7150}"/>
                    </a:ext>
                  </a:extLst>
                </p:cNvPr>
                <p:cNvPicPr/>
                <p:nvPr/>
              </p:nvPicPr>
              <p:blipFill>
                <a:blip r:embed="rId687"/>
                <a:stretch>
                  <a:fillRect/>
                </a:stretch>
              </p:blipFill>
              <p:spPr>
                <a:xfrm>
                  <a:off x="10923754" y="100272"/>
                  <a:ext cx="51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28" name="Freihand 427">
                  <a:extLst>
                    <a:ext uri="{FF2B5EF4-FFF2-40B4-BE49-F238E27FC236}">
                      <a16:creationId xmlns:a16="http://schemas.microsoft.com/office/drawing/2014/main" id="{410EDE3C-BBD4-43EF-9112-5AD19341D074}"/>
                    </a:ext>
                  </a:extLst>
                </p14:cNvPr>
                <p14:cNvContentPartPr/>
                <p14:nvPr/>
              </p14:nvContentPartPr>
              <p14:xfrm>
                <a:off x="10959034" y="182712"/>
                <a:ext cx="24480" cy="12960"/>
              </p14:xfrm>
            </p:contentPart>
          </mc:Choice>
          <mc:Fallback xmlns="">
            <p:pic>
              <p:nvPicPr>
                <p:cNvPr id="428" name="Freihand 427">
                  <a:extLst>
                    <a:ext uri="{FF2B5EF4-FFF2-40B4-BE49-F238E27FC236}">
                      <a16:creationId xmlns:a16="http://schemas.microsoft.com/office/drawing/2014/main" id="{410EDE3C-BBD4-43EF-9112-5AD19341D074}"/>
                    </a:ext>
                  </a:extLst>
                </p:cNvPr>
                <p:cNvPicPr/>
                <p:nvPr/>
              </p:nvPicPr>
              <p:blipFill>
                <a:blip r:embed="rId689"/>
                <a:stretch>
                  <a:fillRect/>
                </a:stretch>
              </p:blipFill>
              <p:spPr>
                <a:xfrm>
                  <a:off x="10954714" y="178392"/>
                  <a:ext cx="331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29" name="Freihand 428">
                  <a:extLst>
                    <a:ext uri="{FF2B5EF4-FFF2-40B4-BE49-F238E27FC236}">
                      <a16:creationId xmlns:a16="http://schemas.microsoft.com/office/drawing/2014/main" id="{80041805-B1CB-4BDF-A2BF-148FD764120B}"/>
                    </a:ext>
                  </a:extLst>
                </p14:cNvPr>
                <p14:cNvContentPartPr/>
                <p14:nvPr/>
              </p14:nvContentPartPr>
              <p14:xfrm>
                <a:off x="11091874" y="156792"/>
                <a:ext cx="70200" cy="105120"/>
              </p14:xfrm>
            </p:contentPart>
          </mc:Choice>
          <mc:Fallback xmlns="">
            <p:pic>
              <p:nvPicPr>
                <p:cNvPr id="429" name="Freihand 428">
                  <a:extLst>
                    <a:ext uri="{FF2B5EF4-FFF2-40B4-BE49-F238E27FC236}">
                      <a16:creationId xmlns:a16="http://schemas.microsoft.com/office/drawing/2014/main" id="{80041805-B1CB-4BDF-A2BF-148FD764120B}"/>
                    </a:ext>
                  </a:extLst>
                </p:cNvPr>
                <p:cNvPicPr/>
                <p:nvPr/>
              </p:nvPicPr>
              <p:blipFill>
                <a:blip r:embed="rId691"/>
                <a:stretch>
                  <a:fillRect/>
                </a:stretch>
              </p:blipFill>
              <p:spPr>
                <a:xfrm>
                  <a:off x="11087554" y="152472"/>
                  <a:ext cx="78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31" name="Freihand 430">
                  <a:extLst>
                    <a:ext uri="{FF2B5EF4-FFF2-40B4-BE49-F238E27FC236}">
                      <a16:creationId xmlns:a16="http://schemas.microsoft.com/office/drawing/2014/main" id="{E001E61C-6C5C-46A5-9382-D760663A6CCD}"/>
                    </a:ext>
                  </a:extLst>
                </p14:cNvPr>
                <p14:cNvContentPartPr/>
                <p14:nvPr/>
              </p14:nvContentPartPr>
              <p14:xfrm>
                <a:off x="10226794" y="134832"/>
                <a:ext cx="117360" cy="221400"/>
              </p14:xfrm>
            </p:contentPart>
          </mc:Choice>
          <mc:Fallback xmlns="">
            <p:pic>
              <p:nvPicPr>
                <p:cNvPr id="431" name="Freihand 430">
                  <a:extLst>
                    <a:ext uri="{FF2B5EF4-FFF2-40B4-BE49-F238E27FC236}">
                      <a16:creationId xmlns:a16="http://schemas.microsoft.com/office/drawing/2014/main" id="{E001E61C-6C5C-46A5-9382-D760663A6CCD}"/>
                    </a:ext>
                  </a:extLst>
                </p:cNvPr>
                <p:cNvPicPr/>
                <p:nvPr/>
              </p:nvPicPr>
              <p:blipFill>
                <a:blip r:embed="rId693"/>
                <a:stretch>
                  <a:fillRect/>
                </a:stretch>
              </p:blipFill>
              <p:spPr>
                <a:xfrm>
                  <a:off x="10222474" y="130512"/>
                  <a:ext cx="126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32" name="Freihand 431">
                  <a:extLst>
                    <a:ext uri="{FF2B5EF4-FFF2-40B4-BE49-F238E27FC236}">
                      <a16:creationId xmlns:a16="http://schemas.microsoft.com/office/drawing/2014/main" id="{68EF64CC-4232-4768-BAC9-54169BE83ECE}"/>
                    </a:ext>
                  </a:extLst>
                </p14:cNvPr>
                <p14:cNvContentPartPr/>
                <p14:nvPr/>
              </p14:nvContentPartPr>
              <p14:xfrm>
                <a:off x="11423794" y="54192"/>
                <a:ext cx="57960" cy="164520"/>
              </p14:xfrm>
            </p:contentPart>
          </mc:Choice>
          <mc:Fallback xmlns="">
            <p:pic>
              <p:nvPicPr>
                <p:cNvPr id="432" name="Freihand 431">
                  <a:extLst>
                    <a:ext uri="{FF2B5EF4-FFF2-40B4-BE49-F238E27FC236}">
                      <a16:creationId xmlns:a16="http://schemas.microsoft.com/office/drawing/2014/main" id="{68EF64CC-4232-4768-BAC9-54169BE83ECE}"/>
                    </a:ext>
                  </a:extLst>
                </p:cNvPr>
                <p:cNvPicPr/>
                <p:nvPr/>
              </p:nvPicPr>
              <p:blipFill>
                <a:blip r:embed="rId695"/>
                <a:stretch>
                  <a:fillRect/>
                </a:stretch>
              </p:blipFill>
              <p:spPr>
                <a:xfrm>
                  <a:off x="11419474" y="49872"/>
                  <a:ext cx="666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34" name="Freihand 433">
                  <a:extLst>
                    <a:ext uri="{FF2B5EF4-FFF2-40B4-BE49-F238E27FC236}">
                      <a16:creationId xmlns:a16="http://schemas.microsoft.com/office/drawing/2014/main" id="{A43E00B0-34C0-40AB-8FB2-3CE4E4C70D9F}"/>
                    </a:ext>
                  </a:extLst>
                </p14:cNvPr>
                <p14:cNvContentPartPr/>
                <p14:nvPr/>
              </p14:nvContentPartPr>
              <p14:xfrm>
                <a:off x="10411474" y="520032"/>
                <a:ext cx="7920" cy="53280"/>
              </p14:xfrm>
            </p:contentPart>
          </mc:Choice>
          <mc:Fallback xmlns="">
            <p:pic>
              <p:nvPicPr>
                <p:cNvPr id="434" name="Freihand 433">
                  <a:extLst>
                    <a:ext uri="{FF2B5EF4-FFF2-40B4-BE49-F238E27FC236}">
                      <a16:creationId xmlns:a16="http://schemas.microsoft.com/office/drawing/2014/main" id="{A43E00B0-34C0-40AB-8FB2-3CE4E4C70D9F}"/>
                    </a:ext>
                  </a:extLst>
                </p:cNvPr>
                <p:cNvPicPr/>
                <p:nvPr/>
              </p:nvPicPr>
              <p:blipFill>
                <a:blip r:embed="rId697"/>
                <a:stretch>
                  <a:fillRect/>
                </a:stretch>
              </p:blipFill>
              <p:spPr>
                <a:xfrm>
                  <a:off x="10407154" y="515712"/>
                  <a:ext cx="16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35" name="Freihand 434">
                  <a:extLst>
                    <a:ext uri="{FF2B5EF4-FFF2-40B4-BE49-F238E27FC236}">
                      <a16:creationId xmlns:a16="http://schemas.microsoft.com/office/drawing/2014/main" id="{5D0DC1B3-2FF1-4981-9F4B-D794E04F8FD7}"/>
                    </a:ext>
                  </a:extLst>
                </p14:cNvPr>
                <p14:cNvContentPartPr/>
                <p14:nvPr/>
              </p14:nvContentPartPr>
              <p14:xfrm>
                <a:off x="10390594" y="504192"/>
                <a:ext cx="108000" cy="89640"/>
              </p14:xfrm>
            </p:contentPart>
          </mc:Choice>
          <mc:Fallback xmlns="">
            <p:pic>
              <p:nvPicPr>
                <p:cNvPr id="435" name="Freihand 434">
                  <a:extLst>
                    <a:ext uri="{FF2B5EF4-FFF2-40B4-BE49-F238E27FC236}">
                      <a16:creationId xmlns:a16="http://schemas.microsoft.com/office/drawing/2014/main" id="{5D0DC1B3-2FF1-4981-9F4B-D794E04F8FD7}"/>
                    </a:ext>
                  </a:extLst>
                </p:cNvPr>
                <p:cNvPicPr/>
                <p:nvPr/>
              </p:nvPicPr>
              <p:blipFill>
                <a:blip r:embed="rId699"/>
                <a:stretch>
                  <a:fillRect/>
                </a:stretch>
              </p:blipFill>
              <p:spPr>
                <a:xfrm>
                  <a:off x="10386274" y="499872"/>
                  <a:ext cx="116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37" name="Freihand 436">
                  <a:extLst>
                    <a:ext uri="{FF2B5EF4-FFF2-40B4-BE49-F238E27FC236}">
                      <a16:creationId xmlns:a16="http://schemas.microsoft.com/office/drawing/2014/main" id="{C53AB822-DCF0-425D-A31E-7760A6C90F1A}"/>
                    </a:ext>
                  </a:extLst>
                </p14:cNvPr>
                <p14:cNvContentPartPr/>
                <p14:nvPr/>
              </p14:nvContentPartPr>
              <p14:xfrm>
                <a:off x="10495714" y="627312"/>
                <a:ext cx="360" cy="360"/>
              </p14:xfrm>
            </p:contentPart>
          </mc:Choice>
          <mc:Fallback xmlns="">
            <p:pic>
              <p:nvPicPr>
                <p:cNvPr id="437" name="Freihand 436">
                  <a:extLst>
                    <a:ext uri="{FF2B5EF4-FFF2-40B4-BE49-F238E27FC236}">
                      <a16:creationId xmlns:a16="http://schemas.microsoft.com/office/drawing/2014/main" id="{C53AB822-DCF0-425D-A31E-7760A6C90F1A}"/>
                    </a:ext>
                  </a:extLst>
                </p:cNvPr>
                <p:cNvPicPr/>
                <p:nvPr/>
              </p:nvPicPr>
              <p:blipFill>
                <a:blip r:embed="rId335"/>
                <a:stretch>
                  <a:fillRect/>
                </a:stretch>
              </p:blipFill>
              <p:spPr>
                <a:xfrm>
                  <a:off x="10491394" y="6229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8" name="Freihand 437">
                  <a:extLst>
                    <a:ext uri="{FF2B5EF4-FFF2-40B4-BE49-F238E27FC236}">
                      <a16:creationId xmlns:a16="http://schemas.microsoft.com/office/drawing/2014/main" id="{16A20987-59A4-4110-B436-992FDD3C4B67}"/>
                    </a:ext>
                  </a:extLst>
                </p14:cNvPr>
                <p14:cNvContentPartPr/>
                <p14:nvPr/>
              </p14:nvContentPartPr>
              <p14:xfrm>
                <a:off x="10459714" y="637392"/>
                <a:ext cx="64080" cy="32760"/>
              </p14:xfrm>
            </p:contentPart>
          </mc:Choice>
          <mc:Fallback xmlns="">
            <p:pic>
              <p:nvPicPr>
                <p:cNvPr id="438" name="Freihand 437">
                  <a:extLst>
                    <a:ext uri="{FF2B5EF4-FFF2-40B4-BE49-F238E27FC236}">
                      <a16:creationId xmlns:a16="http://schemas.microsoft.com/office/drawing/2014/main" id="{16A20987-59A4-4110-B436-992FDD3C4B67}"/>
                    </a:ext>
                  </a:extLst>
                </p:cNvPr>
                <p:cNvPicPr/>
                <p:nvPr/>
              </p:nvPicPr>
              <p:blipFill>
                <a:blip r:embed="rId702"/>
                <a:stretch>
                  <a:fillRect/>
                </a:stretch>
              </p:blipFill>
              <p:spPr>
                <a:xfrm>
                  <a:off x="10455394" y="633072"/>
                  <a:ext cx="727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9" name="Freihand 438">
                  <a:extLst>
                    <a:ext uri="{FF2B5EF4-FFF2-40B4-BE49-F238E27FC236}">
                      <a16:creationId xmlns:a16="http://schemas.microsoft.com/office/drawing/2014/main" id="{53F09564-1747-4A45-8336-3DE69CDCE32D}"/>
                    </a:ext>
                  </a:extLst>
                </p14:cNvPr>
                <p14:cNvContentPartPr/>
                <p14:nvPr/>
              </p14:nvContentPartPr>
              <p14:xfrm>
                <a:off x="10441714" y="575112"/>
                <a:ext cx="82800" cy="131400"/>
              </p14:xfrm>
            </p:contentPart>
          </mc:Choice>
          <mc:Fallback xmlns="">
            <p:pic>
              <p:nvPicPr>
                <p:cNvPr id="439" name="Freihand 438">
                  <a:extLst>
                    <a:ext uri="{FF2B5EF4-FFF2-40B4-BE49-F238E27FC236}">
                      <a16:creationId xmlns:a16="http://schemas.microsoft.com/office/drawing/2014/main" id="{53F09564-1747-4A45-8336-3DE69CDCE32D}"/>
                    </a:ext>
                  </a:extLst>
                </p:cNvPr>
                <p:cNvPicPr/>
                <p:nvPr/>
              </p:nvPicPr>
              <p:blipFill>
                <a:blip r:embed="rId704"/>
                <a:stretch>
                  <a:fillRect/>
                </a:stretch>
              </p:blipFill>
              <p:spPr>
                <a:xfrm>
                  <a:off x="10437394" y="570792"/>
                  <a:ext cx="91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40" name="Freihand 439">
                  <a:extLst>
                    <a:ext uri="{FF2B5EF4-FFF2-40B4-BE49-F238E27FC236}">
                      <a16:creationId xmlns:a16="http://schemas.microsoft.com/office/drawing/2014/main" id="{8FFBCCA6-8F57-498D-B24C-04687FE0FB2E}"/>
                    </a:ext>
                  </a:extLst>
                </p14:cNvPr>
                <p14:cNvContentPartPr/>
                <p14:nvPr/>
              </p14:nvContentPartPr>
              <p14:xfrm>
                <a:off x="10443514" y="615432"/>
                <a:ext cx="108000" cy="53280"/>
              </p14:xfrm>
            </p:contentPart>
          </mc:Choice>
          <mc:Fallback xmlns="">
            <p:pic>
              <p:nvPicPr>
                <p:cNvPr id="440" name="Freihand 439">
                  <a:extLst>
                    <a:ext uri="{FF2B5EF4-FFF2-40B4-BE49-F238E27FC236}">
                      <a16:creationId xmlns:a16="http://schemas.microsoft.com/office/drawing/2014/main" id="{8FFBCCA6-8F57-498D-B24C-04687FE0FB2E}"/>
                    </a:ext>
                  </a:extLst>
                </p:cNvPr>
                <p:cNvPicPr/>
                <p:nvPr/>
              </p:nvPicPr>
              <p:blipFill>
                <a:blip r:embed="rId706"/>
                <a:stretch>
                  <a:fillRect/>
                </a:stretch>
              </p:blipFill>
              <p:spPr>
                <a:xfrm>
                  <a:off x="10439194" y="611112"/>
                  <a:ext cx="116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41" name="Freihand 440">
                  <a:extLst>
                    <a:ext uri="{FF2B5EF4-FFF2-40B4-BE49-F238E27FC236}">
                      <a16:creationId xmlns:a16="http://schemas.microsoft.com/office/drawing/2014/main" id="{2705D12E-9314-451F-889F-3E0E14236830}"/>
                    </a:ext>
                  </a:extLst>
                </p14:cNvPr>
                <p14:cNvContentPartPr/>
                <p14:nvPr/>
              </p14:nvContentPartPr>
              <p14:xfrm>
                <a:off x="10553314" y="658272"/>
                <a:ext cx="38520" cy="55080"/>
              </p14:xfrm>
            </p:contentPart>
          </mc:Choice>
          <mc:Fallback xmlns="">
            <p:pic>
              <p:nvPicPr>
                <p:cNvPr id="441" name="Freihand 440">
                  <a:extLst>
                    <a:ext uri="{FF2B5EF4-FFF2-40B4-BE49-F238E27FC236}">
                      <a16:creationId xmlns:a16="http://schemas.microsoft.com/office/drawing/2014/main" id="{2705D12E-9314-451F-889F-3E0E14236830}"/>
                    </a:ext>
                  </a:extLst>
                </p:cNvPr>
                <p:cNvPicPr/>
                <p:nvPr/>
              </p:nvPicPr>
              <p:blipFill>
                <a:blip r:embed="rId708"/>
                <a:stretch>
                  <a:fillRect/>
                </a:stretch>
              </p:blipFill>
              <p:spPr>
                <a:xfrm>
                  <a:off x="10548994" y="653952"/>
                  <a:ext cx="471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2" name="Freihand 441">
                  <a:extLst>
                    <a:ext uri="{FF2B5EF4-FFF2-40B4-BE49-F238E27FC236}">
                      <a16:creationId xmlns:a16="http://schemas.microsoft.com/office/drawing/2014/main" id="{B960B294-3142-4BEE-A7C1-BCC14912334E}"/>
                    </a:ext>
                  </a:extLst>
                </p14:cNvPr>
                <p14:cNvContentPartPr/>
                <p14:nvPr/>
              </p14:nvContentPartPr>
              <p14:xfrm>
                <a:off x="10534234" y="453072"/>
                <a:ext cx="85680" cy="77760"/>
              </p14:xfrm>
            </p:contentPart>
          </mc:Choice>
          <mc:Fallback xmlns="">
            <p:pic>
              <p:nvPicPr>
                <p:cNvPr id="442" name="Freihand 441">
                  <a:extLst>
                    <a:ext uri="{FF2B5EF4-FFF2-40B4-BE49-F238E27FC236}">
                      <a16:creationId xmlns:a16="http://schemas.microsoft.com/office/drawing/2014/main" id="{B960B294-3142-4BEE-A7C1-BCC14912334E}"/>
                    </a:ext>
                  </a:extLst>
                </p:cNvPr>
                <p:cNvPicPr/>
                <p:nvPr/>
              </p:nvPicPr>
              <p:blipFill>
                <a:blip r:embed="rId710"/>
                <a:stretch>
                  <a:fillRect/>
                </a:stretch>
              </p:blipFill>
              <p:spPr>
                <a:xfrm>
                  <a:off x="10529914" y="448752"/>
                  <a:ext cx="943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4" name="Freihand 443">
                  <a:extLst>
                    <a:ext uri="{FF2B5EF4-FFF2-40B4-BE49-F238E27FC236}">
                      <a16:creationId xmlns:a16="http://schemas.microsoft.com/office/drawing/2014/main" id="{1269ABC6-8867-4332-80EF-555B6781887C}"/>
                    </a:ext>
                  </a:extLst>
                </p14:cNvPr>
                <p14:cNvContentPartPr/>
                <p14:nvPr/>
              </p14:nvContentPartPr>
              <p14:xfrm>
                <a:off x="10697314" y="563232"/>
                <a:ext cx="360" cy="360"/>
              </p14:xfrm>
            </p:contentPart>
          </mc:Choice>
          <mc:Fallback xmlns="">
            <p:pic>
              <p:nvPicPr>
                <p:cNvPr id="444" name="Freihand 443">
                  <a:extLst>
                    <a:ext uri="{FF2B5EF4-FFF2-40B4-BE49-F238E27FC236}">
                      <a16:creationId xmlns:a16="http://schemas.microsoft.com/office/drawing/2014/main" id="{1269ABC6-8867-4332-80EF-555B6781887C}"/>
                    </a:ext>
                  </a:extLst>
                </p:cNvPr>
                <p:cNvPicPr/>
                <p:nvPr/>
              </p:nvPicPr>
              <p:blipFill>
                <a:blip r:embed="rId335"/>
                <a:stretch>
                  <a:fillRect/>
                </a:stretch>
              </p:blipFill>
              <p:spPr>
                <a:xfrm>
                  <a:off x="10692994" y="558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45" name="Freihand 444">
                  <a:extLst>
                    <a:ext uri="{FF2B5EF4-FFF2-40B4-BE49-F238E27FC236}">
                      <a16:creationId xmlns:a16="http://schemas.microsoft.com/office/drawing/2014/main" id="{7ED4C072-A45E-463B-A313-415AAC0176B1}"/>
                    </a:ext>
                  </a:extLst>
                </p14:cNvPr>
                <p14:cNvContentPartPr/>
                <p14:nvPr/>
              </p14:nvContentPartPr>
              <p14:xfrm>
                <a:off x="10696594" y="518592"/>
                <a:ext cx="57240" cy="108000"/>
              </p14:xfrm>
            </p:contentPart>
          </mc:Choice>
          <mc:Fallback xmlns="">
            <p:pic>
              <p:nvPicPr>
                <p:cNvPr id="445" name="Freihand 444">
                  <a:extLst>
                    <a:ext uri="{FF2B5EF4-FFF2-40B4-BE49-F238E27FC236}">
                      <a16:creationId xmlns:a16="http://schemas.microsoft.com/office/drawing/2014/main" id="{7ED4C072-A45E-463B-A313-415AAC0176B1}"/>
                    </a:ext>
                  </a:extLst>
                </p:cNvPr>
                <p:cNvPicPr/>
                <p:nvPr/>
              </p:nvPicPr>
              <p:blipFill>
                <a:blip r:embed="rId713"/>
                <a:stretch>
                  <a:fillRect/>
                </a:stretch>
              </p:blipFill>
              <p:spPr>
                <a:xfrm>
                  <a:off x="10692274" y="514272"/>
                  <a:ext cx="65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46" name="Freihand 445">
                  <a:extLst>
                    <a:ext uri="{FF2B5EF4-FFF2-40B4-BE49-F238E27FC236}">
                      <a16:creationId xmlns:a16="http://schemas.microsoft.com/office/drawing/2014/main" id="{D1D41A87-D4BA-47F5-8E81-63E40DC53BC5}"/>
                    </a:ext>
                  </a:extLst>
                </p14:cNvPr>
                <p14:cNvContentPartPr/>
                <p14:nvPr/>
              </p14:nvContentPartPr>
              <p14:xfrm>
                <a:off x="10696594" y="566832"/>
                <a:ext cx="76320" cy="40680"/>
              </p14:xfrm>
            </p:contentPart>
          </mc:Choice>
          <mc:Fallback xmlns="">
            <p:pic>
              <p:nvPicPr>
                <p:cNvPr id="446" name="Freihand 445">
                  <a:extLst>
                    <a:ext uri="{FF2B5EF4-FFF2-40B4-BE49-F238E27FC236}">
                      <a16:creationId xmlns:a16="http://schemas.microsoft.com/office/drawing/2014/main" id="{D1D41A87-D4BA-47F5-8E81-63E40DC53BC5}"/>
                    </a:ext>
                  </a:extLst>
                </p:cNvPr>
                <p:cNvPicPr/>
                <p:nvPr/>
              </p:nvPicPr>
              <p:blipFill>
                <a:blip r:embed="rId715"/>
                <a:stretch>
                  <a:fillRect/>
                </a:stretch>
              </p:blipFill>
              <p:spPr>
                <a:xfrm>
                  <a:off x="10692274" y="562512"/>
                  <a:ext cx="849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47" name="Freihand 446">
                  <a:extLst>
                    <a:ext uri="{FF2B5EF4-FFF2-40B4-BE49-F238E27FC236}">
                      <a16:creationId xmlns:a16="http://schemas.microsoft.com/office/drawing/2014/main" id="{800943E0-DB50-4EBD-96D4-3A14148B79C8}"/>
                    </a:ext>
                  </a:extLst>
                </p14:cNvPr>
                <p14:cNvContentPartPr/>
                <p14:nvPr/>
              </p14:nvContentPartPr>
              <p14:xfrm>
                <a:off x="10801714" y="590952"/>
                <a:ext cx="56520" cy="68760"/>
              </p14:xfrm>
            </p:contentPart>
          </mc:Choice>
          <mc:Fallback xmlns="">
            <p:pic>
              <p:nvPicPr>
                <p:cNvPr id="447" name="Freihand 446">
                  <a:extLst>
                    <a:ext uri="{FF2B5EF4-FFF2-40B4-BE49-F238E27FC236}">
                      <a16:creationId xmlns:a16="http://schemas.microsoft.com/office/drawing/2014/main" id="{800943E0-DB50-4EBD-96D4-3A14148B79C8}"/>
                    </a:ext>
                  </a:extLst>
                </p:cNvPr>
                <p:cNvPicPr/>
                <p:nvPr/>
              </p:nvPicPr>
              <p:blipFill>
                <a:blip r:embed="rId717"/>
                <a:stretch>
                  <a:fillRect/>
                </a:stretch>
              </p:blipFill>
              <p:spPr>
                <a:xfrm>
                  <a:off x="10797394" y="586632"/>
                  <a:ext cx="65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48" name="Freihand 447">
                  <a:extLst>
                    <a:ext uri="{FF2B5EF4-FFF2-40B4-BE49-F238E27FC236}">
                      <a16:creationId xmlns:a16="http://schemas.microsoft.com/office/drawing/2014/main" id="{7AEE6AA3-6D8C-4961-BF44-AE20BA8B6D6A}"/>
                    </a:ext>
                  </a:extLst>
                </p14:cNvPr>
                <p14:cNvContentPartPr/>
                <p14:nvPr/>
              </p14:nvContentPartPr>
              <p14:xfrm>
                <a:off x="10792354" y="384672"/>
                <a:ext cx="54360" cy="82440"/>
              </p14:xfrm>
            </p:contentPart>
          </mc:Choice>
          <mc:Fallback xmlns="">
            <p:pic>
              <p:nvPicPr>
                <p:cNvPr id="448" name="Freihand 447">
                  <a:extLst>
                    <a:ext uri="{FF2B5EF4-FFF2-40B4-BE49-F238E27FC236}">
                      <a16:creationId xmlns:a16="http://schemas.microsoft.com/office/drawing/2014/main" id="{7AEE6AA3-6D8C-4961-BF44-AE20BA8B6D6A}"/>
                    </a:ext>
                  </a:extLst>
                </p:cNvPr>
                <p:cNvPicPr/>
                <p:nvPr/>
              </p:nvPicPr>
              <p:blipFill>
                <a:blip r:embed="rId719"/>
                <a:stretch>
                  <a:fillRect/>
                </a:stretch>
              </p:blipFill>
              <p:spPr>
                <a:xfrm>
                  <a:off x="10788034" y="380352"/>
                  <a:ext cx="63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9" name="Freihand 448">
                  <a:extLst>
                    <a:ext uri="{FF2B5EF4-FFF2-40B4-BE49-F238E27FC236}">
                      <a16:creationId xmlns:a16="http://schemas.microsoft.com/office/drawing/2014/main" id="{C8FBC387-E101-4E30-A69E-C75B52169D7A}"/>
                    </a:ext>
                  </a:extLst>
                </p14:cNvPr>
                <p14:cNvContentPartPr/>
                <p14:nvPr/>
              </p14:nvContentPartPr>
              <p14:xfrm>
                <a:off x="10880194" y="415632"/>
                <a:ext cx="41760" cy="14760"/>
              </p14:xfrm>
            </p:contentPart>
          </mc:Choice>
          <mc:Fallback xmlns="">
            <p:pic>
              <p:nvPicPr>
                <p:cNvPr id="449" name="Freihand 448">
                  <a:extLst>
                    <a:ext uri="{FF2B5EF4-FFF2-40B4-BE49-F238E27FC236}">
                      <a16:creationId xmlns:a16="http://schemas.microsoft.com/office/drawing/2014/main" id="{C8FBC387-E101-4E30-A69E-C75B52169D7A}"/>
                    </a:ext>
                  </a:extLst>
                </p:cNvPr>
                <p:cNvPicPr/>
                <p:nvPr/>
              </p:nvPicPr>
              <p:blipFill>
                <a:blip r:embed="rId721"/>
                <a:stretch>
                  <a:fillRect/>
                </a:stretch>
              </p:blipFill>
              <p:spPr>
                <a:xfrm>
                  <a:off x="10875874" y="411312"/>
                  <a:ext cx="504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50" name="Freihand 449">
                  <a:extLst>
                    <a:ext uri="{FF2B5EF4-FFF2-40B4-BE49-F238E27FC236}">
                      <a16:creationId xmlns:a16="http://schemas.microsoft.com/office/drawing/2014/main" id="{46324901-AC57-4CBB-B828-9EA6AB20842B}"/>
                    </a:ext>
                  </a:extLst>
                </p14:cNvPr>
                <p14:cNvContentPartPr/>
                <p14:nvPr/>
              </p14:nvContentPartPr>
              <p14:xfrm>
                <a:off x="10919074" y="364512"/>
                <a:ext cx="60480" cy="71640"/>
              </p14:xfrm>
            </p:contentPart>
          </mc:Choice>
          <mc:Fallback xmlns="">
            <p:pic>
              <p:nvPicPr>
                <p:cNvPr id="450" name="Freihand 449">
                  <a:extLst>
                    <a:ext uri="{FF2B5EF4-FFF2-40B4-BE49-F238E27FC236}">
                      <a16:creationId xmlns:a16="http://schemas.microsoft.com/office/drawing/2014/main" id="{46324901-AC57-4CBB-B828-9EA6AB20842B}"/>
                    </a:ext>
                  </a:extLst>
                </p:cNvPr>
                <p:cNvPicPr/>
                <p:nvPr/>
              </p:nvPicPr>
              <p:blipFill>
                <a:blip r:embed="rId723"/>
                <a:stretch>
                  <a:fillRect/>
                </a:stretch>
              </p:blipFill>
              <p:spPr>
                <a:xfrm>
                  <a:off x="10914754" y="360192"/>
                  <a:ext cx="69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51" name="Freihand 450">
                  <a:extLst>
                    <a:ext uri="{FF2B5EF4-FFF2-40B4-BE49-F238E27FC236}">
                      <a16:creationId xmlns:a16="http://schemas.microsoft.com/office/drawing/2014/main" id="{C9711B71-0237-46AC-B19B-AEF813179CFC}"/>
                    </a:ext>
                  </a:extLst>
                </p14:cNvPr>
                <p14:cNvContentPartPr/>
                <p14:nvPr/>
              </p14:nvContentPartPr>
              <p14:xfrm>
                <a:off x="10992154" y="399792"/>
                <a:ext cx="47880" cy="71640"/>
              </p14:xfrm>
            </p:contentPart>
          </mc:Choice>
          <mc:Fallback xmlns="">
            <p:pic>
              <p:nvPicPr>
                <p:cNvPr id="451" name="Freihand 450">
                  <a:extLst>
                    <a:ext uri="{FF2B5EF4-FFF2-40B4-BE49-F238E27FC236}">
                      <a16:creationId xmlns:a16="http://schemas.microsoft.com/office/drawing/2014/main" id="{C9711B71-0237-46AC-B19B-AEF813179CFC}"/>
                    </a:ext>
                  </a:extLst>
                </p:cNvPr>
                <p:cNvPicPr/>
                <p:nvPr/>
              </p:nvPicPr>
              <p:blipFill>
                <a:blip r:embed="rId725"/>
                <a:stretch>
                  <a:fillRect/>
                </a:stretch>
              </p:blipFill>
              <p:spPr>
                <a:xfrm>
                  <a:off x="10987834" y="395472"/>
                  <a:ext cx="56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52" name="Freihand 451">
                  <a:extLst>
                    <a:ext uri="{FF2B5EF4-FFF2-40B4-BE49-F238E27FC236}">
                      <a16:creationId xmlns:a16="http://schemas.microsoft.com/office/drawing/2014/main" id="{364E880A-2E5E-4B1E-B832-92CB2FEC3270}"/>
                    </a:ext>
                  </a:extLst>
                </p14:cNvPr>
                <p14:cNvContentPartPr/>
                <p14:nvPr/>
              </p14:nvContentPartPr>
              <p14:xfrm>
                <a:off x="11100154" y="392592"/>
                <a:ext cx="108000" cy="252000"/>
              </p14:xfrm>
            </p:contentPart>
          </mc:Choice>
          <mc:Fallback xmlns="">
            <p:pic>
              <p:nvPicPr>
                <p:cNvPr id="452" name="Freihand 451">
                  <a:extLst>
                    <a:ext uri="{FF2B5EF4-FFF2-40B4-BE49-F238E27FC236}">
                      <a16:creationId xmlns:a16="http://schemas.microsoft.com/office/drawing/2014/main" id="{364E880A-2E5E-4B1E-B832-92CB2FEC3270}"/>
                    </a:ext>
                  </a:extLst>
                </p:cNvPr>
                <p:cNvPicPr/>
                <p:nvPr/>
              </p:nvPicPr>
              <p:blipFill>
                <a:blip r:embed="rId727"/>
                <a:stretch>
                  <a:fillRect/>
                </a:stretch>
              </p:blipFill>
              <p:spPr>
                <a:xfrm>
                  <a:off x="11095834" y="388272"/>
                  <a:ext cx="1166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53" name="Freihand 452">
                  <a:extLst>
                    <a:ext uri="{FF2B5EF4-FFF2-40B4-BE49-F238E27FC236}">
                      <a16:creationId xmlns:a16="http://schemas.microsoft.com/office/drawing/2014/main" id="{CD6FB75C-9063-4A50-A4A5-4487585462AC}"/>
                    </a:ext>
                  </a:extLst>
                </p14:cNvPr>
                <p14:cNvContentPartPr/>
                <p14:nvPr/>
              </p14:nvContentPartPr>
              <p14:xfrm>
                <a:off x="11094754" y="323112"/>
                <a:ext cx="207000" cy="114840"/>
              </p14:xfrm>
            </p:contentPart>
          </mc:Choice>
          <mc:Fallback xmlns="">
            <p:pic>
              <p:nvPicPr>
                <p:cNvPr id="453" name="Freihand 452">
                  <a:extLst>
                    <a:ext uri="{FF2B5EF4-FFF2-40B4-BE49-F238E27FC236}">
                      <a16:creationId xmlns:a16="http://schemas.microsoft.com/office/drawing/2014/main" id="{CD6FB75C-9063-4A50-A4A5-4487585462AC}"/>
                    </a:ext>
                  </a:extLst>
                </p:cNvPr>
                <p:cNvPicPr/>
                <p:nvPr/>
              </p:nvPicPr>
              <p:blipFill>
                <a:blip r:embed="rId729"/>
                <a:stretch>
                  <a:fillRect/>
                </a:stretch>
              </p:blipFill>
              <p:spPr>
                <a:xfrm>
                  <a:off x="11090434" y="318792"/>
                  <a:ext cx="215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55" name="Freihand 454">
                  <a:extLst>
                    <a:ext uri="{FF2B5EF4-FFF2-40B4-BE49-F238E27FC236}">
                      <a16:creationId xmlns:a16="http://schemas.microsoft.com/office/drawing/2014/main" id="{098744F7-DFD2-4DDB-A73B-2690EECE9876}"/>
                    </a:ext>
                  </a:extLst>
                </p14:cNvPr>
                <p14:cNvContentPartPr/>
                <p14:nvPr/>
              </p14:nvContentPartPr>
              <p14:xfrm>
                <a:off x="11039674" y="407712"/>
                <a:ext cx="114120" cy="23040"/>
              </p14:xfrm>
            </p:contentPart>
          </mc:Choice>
          <mc:Fallback xmlns="">
            <p:pic>
              <p:nvPicPr>
                <p:cNvPr id="455" name="Freihand 454">
                  <a:extLst>
                    <a:ext uri="{FF2B5EF4-FFF2-40B4-BE49-F238E27FC236}">
                      <a16:creationId xmlns:a16="http://schemas.microsoft.com/office/drawing/2014/main" id="{098744F7-DFD2-4DDB-A73B-2690EECE9876}"/>
                    </a:ext>
                  </a:extLst>
                </p:cNvPr>
                <p:cNvPicPr/>
                <p:nvPr/>
              </p:nvPicPr>
              <p:blipFill>
                <a:blip r:embed="rId731"/>
                <a:stretch>
                  <a:fillRect/>
                </a:stretch>
              </p:blipFill>
              <p:spPr>
                <a:xfrm>
                  <a:off x="11035354" y="403392"/>
                  <a:ext cx="1227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56" name="Freihand 455">
                  <a:extLst>
                    <a:ext uri="{FF2B5EF4-FFF2-40B4-BE49-F238E27FC236}">
                      <a16:creationId xmlns:a16="http://schemas.microsoft.com/office/drawing/2014/main" id="{F51F2184-E9AC-40ED-A575-10D687C56CD9}"/>
                    </a:ext>
                  </a:extLst>
                </p14:cNvPr>
                <p14:cNvContentPartPr/>
                <p14:nvPr/>
              </p14:nvContentPartPr>
              <p14:xfrm>
                <a:off x="11012674" y="377472"/>
                <a:ext cx="127080" cy="73440"/>
              </p14:xfrm>
            </p:contentPart>
          </mc:Choice>
          <mc:Fallback xmlns="">
            <p:pic>
              <p:nvPicPr>
                <p:cNvPr id="456" name="Freihand 455">
                  <a:extLst>
                    <a:ext uri="{FF2B5EF4-FFF2-40B4-BE49-F238E27FC236}">
                      <a16:creationId xmlns:a16="http://schemas.microsoft.com/office/drawing/2014/main" id="{F51F2184-E9AC-40ED-A575-10D687C56CD9}"/>
                    </a:ext>
                  </a:extLst>
                </p:cNvPr>
                <p:cNvPicPr/>
                <p:nvPr/>
              </p:nvPicPr>
              <p:blipFill>
                <a:blip r:embed="rId733"/>
                <a:stretch>
                  <a:fillRect/>
                </a:stretch>
              </p:blipFill>
              <p:spPr>
                <a:xfrm>
                  <a:off x="11008354" y="373152"/>
                  <a:ext cx="135720" cy="8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4">
            <p14:nvContentPartPr>
              <p14:cNvPr id="458" name="Freihand 457">
                <a:extLst>
                  <a:ext uri="{FF2B5EF4-FFF2-40B4-BE49-F238E27FC236}">
                    <a16:creationId xmlns:a16="http://schemas.microsoft.com/office/drawing/2014/main" id="{BBA42E21-4BD2-40C9-AFDB-E4ADAD24AFD7}"/>
                  </a:ext>
                </a:extLst>
              </p14:cNvPr>
              <p14:cNvContentPartPr/>
              <p14:nvPr/>
            </p14:nvContentPartPr>
            <p14:xfrm>
              <a:off x="6338074" y="5354112"/>
              <a:ext cx="2200320" cy="796680"/>
            </p14:xfrm>
          </p:contentPart>
        </mc:Choice>
        <mc:Fallback xmlns="">
          <p:pic>
            <p:nvPicPr>
              <p:cNvPr id="458" name="Freihand 457">
                <a:extLst>
                  <a:ext uri="{FF2B5EF4-FFF2-40B4-BE49-F238E27FC236}">
                    <a16:creationId xmlns:a16="http://schemas.microsoft.com/office/drawing/2014/main" id="{BBA42E21-4BD2-40C9-AFDB-E4ADAD24AFD7}"/>
                  </a:ext>
                </a:extLst>
              </p:cNvPr>
              <p:cNvPicPr/>
              <p:nvPr/>
            </p:nvPicPr>
            <p:blipFill>
              <a:blip r:embed="rId735"/>
              <a:stretch>
                <a:fillRect/>
              </a:stretch>
            </p:blipFill>
            <p:spPr>
              <a:xfrm>
                <a:off x="6333754" y="5349792"/>
                <a:ext cx="2208960" cy="805320"/>
              </a:xfrm>
              <a:prstGeom prst="rect">
                <a:avLst/>
              </a:prstGeom>
            </p:spPr>
          </p:pic>
        </mc:Fallback>
      </mc:AlternateContent>
      <p:grpSp>
        <p:nvGrpSpPr>
          <p:cNvPr id="461" name="Gruppieren 460">
            <a:extLst>
              <a:ext uri="{FF2B5EF4-FFF2-40B4-BE49-F238E27FC236}">
                <a16:creationId xmlns:a16="http://schemas.microsoft.com/office/drawing/2014/main" id="{B4640226-2E0F-4810-891B-8525726AC38F}"/>
              </a:ext>
            </a:extLst>
          </p:cNvPr>
          <p:cNvGrpSpPr/>
          <p:nvPr/>
        </p:nvGrpSpPr>
        <p:grpSpPr>
          <a:xfrm>
            <a:off x="4969714" y="5049552"/>
            <a:ext cx="3560040" cy="1083960"/>
            <a:chOff x="4969714" y="5049552"/>
            <a:chExt cx="3560040" cy="1083960"/>
          </a:xfrm>
        </p:grpSpPr>
        <mc:AlternateContent xmlns:mc="http://schemas.openxmlformats.org/markup-compatibility/2006" xmlns:p14="http://schemas.microsoft.com/office/powerpoint/2010/main">
          <mc:Choice Requires="p14">
            <p:contentPart p14:bwMode="auto" r:id="rId736">
              <p14:nvContentPartPr>
                <p14:cNvPr id="366" name="Freihand 365">
                  <a:extLst>
                    <a:ext uri="{FF2B5EF4-FFF2-40B4-BE49-F238E27FC236}">
                      <a16:creationId xmlns:a16="http://schemas.microsoft.com/office/drawing/2014/main" id="{F9D419C3-A3D8-4424-8ADD-04EA39C98509}"/>
                    </a:ext>
                  </a:extLst>
                </p14:cNvPr>
                <p14:cNvContentPartPr/>
                <p14:nvPr/>
              </p14:nvContentPartPr>
              <p14:xfrm>
                <a:off x="4969714" y="5277792"/>
                <a:ext cx="104760" cy="206280"/>
              </p14:xfrm>
            </p:contentPart>
          </mc:Choice>
          <mc:Fallback xmlns="">
            <p:pic>
              <p:nvPicPr>
                <p:cNvPr id="366" name="Freihand 365">
                  <a:extLst>
                    <a:ext uri="{FF2B5EF4-FFF2-40B4-BE49-F238E27FC236}">
                      <a16:creationId xmlns:a16="http://schemas.microsoft.com/office/drawing/2014/main" id="{F9D419C3-A3D8-4424-8ADD-04EA39C98509}"/>
                    </a:ext>
                  </a:extLst>
                </p:cNvPr>
                <p:cNvPicPr/>
                <p:nvPr/>
              </p:nvPicPr>
              <p:blipFill>
                <a:blip r:embed="rId737"/>
                <a:stretch>
                  <a:fillRect/>
                </a:stretch>
              </p:blipFill>
              <p:spPr>
                <a:xfrm>
                  <a:off x="4965394" y="5273472"/>
                  <a:ext cx="1134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67" name="Freihand 366">
                  <a:extLst>
                    <a:ext uri="{FF2B5EF4-FFF2-40B4-BE49-F238E27FC236}">
                      <a16:creationId xmlns:a16="http://schemas.microsoft.com/office/drawing/2014/main" id="{A5172545-2201-4B5D-86B5-CE57AFBA286E}"/>
                    </a:ext>
                  </a:extLst>
                </p14:cNvPr>
                <p14:cNvContentPartPr/>
                <p14:nvPr/>
              </p14:nvContentPartPr>
              <p14:xfrm>
                <a:off x="5107234" y="5291472"/>
                <a:ext cx="176760" cy="90000"/>
              </p14:xfrm>
            </p:contentPart>
          </mc:Choice>
          <mc:Fallback xmlns="">
            <p:pic>
              <p:nvPicPr>
                <p:cNvPr id="367" name="Freihand 366">
                  <a:extLst>
                    <a:ext uri="{FF2B5EF4-FFF2-40B4-BE49-F238E27FC236}">
                      <a16:creationId xmlns:a16="http://schemas.microsoft.com/office/drawing/2014/main" id="{A5172545-2201-4B5D-86B5-CE57AFBA286E}"/>
                    </a:ext>
                  </a:extLst>
                </p:cNvPr>
                <p:cNvPicPr/>
                <p:nvPr/>
              </p:nvPicPr>
              <p:blipFill>
                <a:blip r:embed="rId739"/>
                <a:stretch>
                  <a:fillRect/>
                </a:stretch>
              </p:blipFill>
              <p:spPr>
                <a:xfrm>
                  <a:off x="5102914" y="5287152"/>
                  <a:ext cx="1854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368" name="Freihand 367">
                  <a:extLst>
                    <a:ext uri="{FF2B5EF4-FFF2-40B4-BE49-F238E27FC236}">
                      <a16:creationId xmlns:a16="http://schemas.microsoft.com/office/drawing/2014/main" id="{4EC5FC57-8EFC-443E-BEEE-3B16179917DF}"/>
                    </a:ext>
                  </a:extLst>
                </p14:cNvPr>
                <p14:cNvContentPartPr/>
                <p14:nvPr/>
              </p14:nvContentPartPr>
              <p14:xfrm>
                <a:off x="5284354" y="5215152"/>
                <a:ext cx="162360" cy="196560"/>
              </p14:xfrm>
            </p:contentPart>
          </mc:Choice>
          <mc:Fallback xmlns="">
            <p:pic>
              <p:nvPicPr>
                <p:cNvPr id="368" name="Freihand 367">
                  <a:extLst>
                    <a:ext uri="{FF2B5EF4-FFF2-40B4-BE49-F238E27FC236}">
                      <a16:creationId xmlns:a16="http://schemas.microsoft.com/office/drawing/2014/main" id="{4EC5FC57-8EFC-443E-BEEE-3B16179917DF}"/>
                    </a:ext>
                  </a:extLst>
                </p:cNvPr>
                <p:cNvPicPr/>
                <p:nvPr/>
              </p:nvPicPr>
              <p:blipFill>
                <a:blip r:embed="rId741"/>
                <a:stretch>
                  <a:fillRect/>
                </a:stretch>
              </p:blipFill>
              <p:spPr>
                <a:xfrm>
                  <a:off x="5280034" y="5210832"/>
                  <a:ext cx="1710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369" name="Freihand 368">
                  <a:extLst>
                    <a:ext uri="{FF2B5EF4-FFF2-40B4-BE49-F238E27FC236}">
                      <a16:creationId xmlns:a16="http://schemas.microsoft.com/office/drawing/2014/main" id="{EB08F259-063A-4AD2-A724-363D5ACA28AA}"/>
                    </a:ext>
                  </a:extLst>
                </p14:cNvPr>
                <p14:cNvContentPartPr/>
                <p14:nvPr/>
              </p14:nvContentPartPr>
              <p14:xfrm>
                <a:off x="5463634" y="5228112"/>
                <a:ext cx="5400" cy="108000"/>
              </p14:xfrm>
            </p:contentPart>
          </mc:Choice>
          <mc:Fallback xmlns="">
            <p:pic>
              <p:nvPicPr>
                <p:cNvPr id="369" name="Freihand 368">
                  <a:extLst>
                    <a:ext uri="{FF2B5EF4-FFF2-40B4-BE49-F238E27FC236}">
                      <a16:creationId xmlns:a16="http://schemas.microsoft.com/office/drawing/2014/main" id="{EB08F259-063A-4AD2-A724-363D5ACA28AA}"/>
                    </a:ext>
                  </a:extLst>
                </p:cNvPr>
                <p:cNvPicPr/>
                <p:nvPr/>
              </p:nvPicPr>
              <p:blipFill>
                <a:blip r:embed="rId743"/>
                <a:stretch>
                  <a:fillRect/>
                </a:stretch>
              </p:blipFill>
              <p:spPr>
                <a:xfrm>
                  <a:off x="5459314" y="5223792"/>
                  <a:ext cx="14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370" name="Freihand 369">
                  <a:extLst>
                    <a:ext uri="{FF2B5EF4-FFF2-40B4-BE49-F238E27FC236}">
                      <a16:creationId xmlns:a16="http://schemas.microsoft.com/office/drawing/2014/main" id="{CE7BB21A-6252-416B-9E58-003C5BB5B348}"/>
                    </a:ext>
                  </a:extLst>
                </p14:cNvPr>
                <p14:cNvContentPartPr/>
                <p14:nvPr/>
              </p14:nvContentPartPr>
              <p14:xfrm>
                <a:off x="5467954" y="5229912"/>
                <a:ext cx="200520" cy="154080"/>
              </p14:xfrm>
            </p:contentPart>
          </mc:Choice>
          <mc:Fallback xmlns="">
            <p:pic>
              <p:nvPicPr>
                <p:cNvPr id="370" name="Freihand 369">
                  <a:extLst>
                    <a:ext uri="{FF2B5EF4-FFF2-40B4-BE49-F238E27FC236}">
                      <a16:creationId xmlns:a16="http://schemas.microsoft.com/office/drawing/2014/main" id="{CE7BB21A-6252-416B-9E58-003C5BB5B348}"/>
                    </a:ext>
                  </a:extLst>
                </p:cNvPr>
                <p:cNvPicPr/>
                <p:nvPr/>
              </p:nvPicPr>
              <p:blipFill>
                <a:blip r:embed="rId745"/>
                <a:stretch>
                  <a:fillRect/>
                </a:stretch>
              </p:blipFill>
              <p:spPr>
                <a:xfrm>
                  <a:off x="5463634" y="5225592"/>
                  <a:ext cx="209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371" name="Freihand 370">
                  <a:extLst>
                    <a:ext uri="{FF2B5EF4-FFF2-40B4-BE49-F238E27FC236}">
                      <a16:creationId xmlns:a16="http://schemas.microsoft.com/office/drawing/2014/main" id="{30708D50-BEAA-4F7C-8E9E-59CC8E8D439B}"/>
                    </a:ext>
                  </a:extLst>
                </p14:cNvPr>
                <p14:cNvContentPartPr/>
                <p14:nvPr/>
              </p14:nvContentPartPr>
              <p14:xfrm>
                <a:off x="5655874" y="5250072"/>
                <a:ext cx="130680" cy="79560"/>
              </p14:xfrm>
            </p:contentPart>
          </mc:Choice>
          <mc:Fallback xmlns="">
            <p:pic>
              <p:nvPicPr>
                <p:cNvPr id="371" name="Freihand 370">
                  <a:extLst>
                    <a:ext uri="{FF2B5EF4-FFF2-40B4-BE49-F238E27FC236}">
                      <a16:creationId xmlns:a16="http://schemas.microsoft.com/office/drawing/2014/main" id="{30708D50-BEAA-4F7C-8E9E-59CC8E8D439B}"/>
                    </a:ext>
                  </a:extLst>
                </p:cNvPr>
                <p:cNvPicPr/>
                <p:nvPr/>
              </p:nvPicPr>
              <p:blipFill>
                <a:blip r:embed="rId747"/>
                <a:stretch>
                  <a:fillRect/>
                </a:stretch>
              </p:blipFill>
              <p:spPr>
                <a:xfrm>
                  <a:off x="5651554" y="5245752"/>
                  <a:ext cx="1393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372" name="Freihand 371">
                  <a:extLst>
                    <a:ext uri="{FF2B5EF4-FFF2-40B4-BE49-F238E27FC236}">
                      <a16:creationId xmlns:a16="http://schemas.microsoft.com/office/drawing/2014/main" id="{303325E9-488C-4E35-BA4F-21283DC36097}"/>
                    </a:ext>
                  </a:extLst>
                </p14:cNvPr>
                <p14:cNvContentPartPr/>
                <p14:nvPr/>
              </p14:nvContentPartPr>
              <p14:xfrm>
                <a:off x="5813194" y="5155752"/>
                <a:ext cx="120960" cy="145800"/>
              </p14:xfrm>
            </p:contentPart>
          </mc:Choice>
          <mc:Fallback xmlns="">
            <p:pic>
              <p:nvPicPr>
                <p:cNvPr id="372" name="Freihand 371">
                  <a:extLst>
                    <a:ext uri="{FF2B5EF4-FFF2-40B4-BE49-F238E27FC236}">
                      <a16:creationId xmlns:a16="http://schemas.microsoft.com/office/drawing/2014/main" id="{303325E9-488C-4E35-BA4F-21283DC36097}"/>
                    </a:ext>
                  </a:extLst>
                </p:cNvPr>
                <p:cNvPicPr/>
                <p:nvPr/>
              </p:nvPicPr>
              <p:blipFill>
                <a:blip r:embed="rId749"/>
                <a:stretch>
                  <a:fillRect/>
                </a:stretch>
              </p:blipFill>
              <p:spPr>
                <a:xfrm>
                  <a:off x="5808874" y="5151432"/>
                  <a:ext cx="129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373" name="Freihand 372">
                  <a:extLst>
                    <a:ext uri="{FF2B5EF4-FFF2-40B4-BE49-F238E27FC236}">
                      <a16:creationId xmlns:a16="http://schemas.microsoft.com/office/drawing/2014/main" id="{51DD3E93-6AAA-4630-B08F-AA7ED407A1E4}"/>
                    </a:ext>
                  </a:extLst>
                </p14:cNvPr>
                <p14:cNvContentPartPr/>
                <p14:nvPr/>
              </p14:nvContentPartPr>
              <p14:xfrm>
                <a:off x="5885914" y="5254752"/>
                <a:ext cx="68760" cy="20520"/>
              </p14:xfrm>
            </p:contentPart>
          </mc:Choice>
          <mc:Fallback xmlns="">
            <p:pic>
              <p:nvPicPr>
                <p:cNvPr id="373" name="Freihand 372">
                  <a:extLst>
                    <a:ext uri="{FF2B5EF4-FFF2-40B4-BE49-F238E27FC236}">
                      <a16:creationId xmlns:a16="http://schemas.microsoft.com/office/drawing/2014/main" id="{51DD3E93-6AAA-4630-B08F-AA7ED407A1E4}"/>
                    </a:ext>
                  </a:extLst>
                </p:cNvPr>
                <p:cNvPicPr/>
                <p:nvPr/>
              </p:nvPicPr>
              <p:blipFill>
                <a:blip r:embed="rId751"/>
                <a:stretch>
                  <a:fillRect/>
                </a:stretch>
              </p:blipFill>
              <p:spPr>
                <a:xfrm>
                  <a:off x="5881594" y="5250432"/>
                  <a:ext cx="77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374" name="Freihand 373">
                  <a:extLst>
                    <a:ext uri="{FF2B5EF4-FFF2-40B4-BE49-F238E27FC236}">
                      <a16:creationId xmlns:a16="http://schemas.microsoft.com/office/drawing/2014/main" id="{2603E524-F1E0-40F2-9DD6-3B19D7C746EE}"/>
                    </a:ext>
                  </a:extLst>
                </p14:cNvPr>
                <p14:cNvContentPartPr/>
                <p14:nvPr/>
              </p14:nvContentPartPr>
              <p14:xfrm>
                <a:off x="5988874" y="5229552"/>
                <a:ext cx="176400" cy="43560"/>
              </p14:xfrm>
            </p:contentPart>
          </mc:Choice>
          <mc:Fallback xmlns="">
            <p:pic>
              <p:nvPicPr>
                <p:cNvPr id="374" name="Freihand 373">
                  <a:extLst>
                    <a:ext uri="{FF2B5EF4-FFF2-40B4-BE49-F238E27FC236}">
                      <a16:creationId xmlns:a16="http://schemas.microsoft.com/office/drawing/2014/main" id="{2603E524-F1E0-40F2-9DD6-3B19D7C746EE}"/>
                    </a:ext>
                  </a:extLst>
                </p:cNvPr>
                <p:cNvPicPr/>
                <p:nvPr/>
              </p:nvPicPr>
              <p:blipFill>
                <a:blip r:embed="rId753"/>
                <a:stretch>
                  <a:fillRect/>
                </a:stretch>
              </p:blipFill>
              <p:spPr>
                <a:xfrm>
                  <a:off x="5984554" y="5225232"/>
                  <a:ext cx="185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375" name="Freihand 374">
                  <a:extLst>
                    <a:ext uri="{FF2B5EF4-FFF2-40B4-BE49-F238E27FC236}">
                      <a16:creationId xmlns:a16="http://schemas.microsoft.com/office/drawing/2014/main" id="{D2430EB4-0E44-449E-9A09-F98B00C16701}"/>
                    </a:ext>
                  </a:extLst>
                </p14:cNvPr>
                <p14:cNvContentPartPr/>
                <p14:nvPr/>
              </p14:nvContentPartPr>
              <p14:xfrm>
                <a:off x="6167434" y="5128032"/>
                <a:ext cx="119520" cy="240120"/>
              </p14:xfrm>
            </p:contentPart>
          </mc:Choice>
          <mc:Fallback xmlns="">
            <p:pic>
              <p:nvPicPr>
                <p:cNvPr id="375" name="Freihand 374">
                  <a:extLst>
                    <a:ext uri="{FF2B5EF4-FFF2-40B4-BE49-F238E27FC236}">
                      <a16:creationId xmlns:a16="http://schemas.microsoft.com/office/drawing/2014/main" id="{D2430EB4-0E44-449E-9A09-F98B00C16701}"/>
                    </a:ext>
                  </a:extLst>
                </p:cNvPr>
                <p:cNvPicPr/>
                <p:nvPr/>
              </p:nvPicPr>
              <p:blipFill>
                <a:blip r:embed="rId755"/>
                <a:stretch>
                  <a:fillRect/>
                </a:stretch>
              </p:blipFill>
              <p:spPr>
                <a:xfrm>
                  <a:off x="6163114" y="5123712"/>
                  <a:ext cx="1281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376" name="Freihand 375">
                  <a:extLst>
                    <a:ext uri="{FF2B5EF4-FFF2-40B4-BE49-F238E27FC236}">
                      <a16:creationId xmlns:a16="http://schemas.microsoft.com/office/drawing/2014/main" id="{F25309C6-F236-4E04-B6FA-008549188367}"/>
                    </a:ext>
                  </a:extLst>
                </p14:cNvPr>
                <p14:cNvContentPartPr/>
                <p14:nvPr/>
              </p14:nvContentPartPr>
              <p14:xfrm>
                <a:off x="6291994" y="5182392"/>
                <a:ext cx="296640" cy="72000"/>
              </p14:xfrm>
            </p:contentPart>
          </mc:Choice>
          <mc:Fallback xmlns="">
            <p:pic>
              <p:nvPicPr>
                <p:cNvPr id="376" name="Freihand 375">
                  <a:extLst>
                    <a:ext uri="{FF2B5EF4-FFF2-40B4-BE49-F238E27FC236}">
                      <a16:creationId xmlns:a16="http://schemas.microsoft.com/office/drawing/2014/main" id="{F25309C6-F236-4E04-B6FA-008549188367}"/>
                    </a:ext>
                  </a:extLst>
                </p:cNvPr>
                <p:cNvPicPr/>
                <p:nvPr/>
              </p:nvPicPr>
              <p:blipFill>
                <a:blip r:embed="rId757"/>
                <a:stretch>
                  <a:fillRect/>
                </a:stretch>
              </p:blipFill>
              <p:spPr>
                <a:xfrm>
                  <a:off x="6287674" y="5178072"/>
                  <a:ext cx="3052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377" name="Freihand 376">
                  <a:extLst>
                    <a:ext uri="{FF2B5EF4-FFF2-40B4-BE49-F238E27FC236}">
                      <a16:creationId xmlns:a16="http://schemas.microsoft.com/office/drawing/2014/main" id="{35A97CAA-1A45-41B0-BC22-3BBB8FFFBBF7}"/>
                    </a:ext>
                  </a:extLst>
                </p14:cNvPr>
                <p14:cNvContentPartPr/>
                <p14:nvPr/>
              </p14:nvContentPartPr>
              <p14:xfrm>
                <a:off x="6614914" y="5087352"/>
                <a:ext cx="122760" cy="127440"/>
              </p14:xfrm>
            </p:contentPart>
          </mc:Choice>
          <mc:Fallback xmlns="">
            <p:pic>
              <p:nvPicPr>
                <p:cNvPr id="377" name="Freihand 376">
                  <a:extLst>
                    <a:ext uri="{FF2B5EF4-FFF2-40B4-BE49-F238E27FC236}">
                      <a16:creationId xmlns:a16="http://schemas.microsoft.com/office/drawing/2014/main" id="{35A97CAA-1A45-41B0-BC22-3BBB8FFFBBF7}"/>
                    </a:ext>
                  </a:extLst>
                </p:cNvPr>
                <p:cNvPicPr/>
                <p:nvPr/>
              </p:nvPicPr>
              <p:blipFill>
                <a:blip r:embed="rId759"/>
                <a:stretch>
                  <a:fillRect/>
                </a:stretch>
              </p:blipFill>
              <p:spPr>
                <a:xfrm>
                  <a:off x="6610594" y="5083032"/>
                  <a:ext cx="1314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378" name="Freihand 377">
                  <a:extLst>
                    <a:ext uri="{FF2B5EF4-FFF2-40B4-BE49-F238E27FC236}">
                      <a16:creationId xmlns:a16="http://schemas.microsoft.com/office/drawing/2014/main" id="{8316683A-1041-4BD1-A93C-0ED1E719AA00}"/>
                    </a:ext>
                  </a:extLst>
                </p14:cNvPr>
                <p14:cNvContentPartPr/>
                <p14:nvPr/>
              </p14:nvContentPartPr>
              <p14:xfrm>
                <a:off x="6713914" y="5102472"/>
                <a:ext cx="68400" cy="102960"/>
              </p14:xfrm>
            </p:contentPart>
          </mc:Choice>
          <mc:Fallback xmlns="">
            <p:pic>
              <p:nvPicPr>
                <p:cNvPr id="378" name="Freihand 377">
                  <a:extLst>
                    <a:ext uri="{FF2B5EF4-FFF2-40B4-BE49-F238E27FC236}">
                      <a16:creationId xmlns:a16="http://schemas.microsoft.com/office/drawing/2014/main" id="{8316683A-1041-4BD1-A93C-0ED1E719AA00}"/>
                    </a:ext>
                  </a:extLst>
                </p:cNvPr>
                <p:cNvPicPr/>
                <p:nvPr/>
              </p:nvPicPr>
              <p:blipFill>
                <a:blip r:embed="rId761"/>
                <a:stretch>
                  <a:fillRect/>
                </a:stretch>
              </p:blipFill>
              <p:spPr>
                <a:xfrm>
                  <a:off x="6709594" y="5098152"/>
                  <a:ext cx="770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379" name="Freihand 378">
                  <a:extLst>
                    <a:ext uri="{FF2B5EF4-FFF2-40B4-BE49-F238E27FC236}">
                      <a16:creationId xmlns:a16="http://schemas.microsoft.com/office/drawing/2014/main" id="{A635F3EC-99A5-4F79-BCEF-324CFA136A38}"/>
                    </a:ext>
                  </a:extLst>
                </p14:cNvPr>
                <p14:cNvContentPartPr/>
                <p14:nvPr/>
              </p14:nvContentPartPr>
              <p14:xfrm>
                <a:off x="6808594" y="5049552"/>
                <a:ext cx="169200" cy="155520"/>
              </p14:xfrm>
            </p:contentPart>
          </mc:Choice>
          <mc:Fallback xmlns="">
            <p:pic>
              <p:nvPicPr>
                <p:cNvPr id="379" name="Freihand 378">
                  <a:extLst>
                    <a:ext uri="{FF2B5EF4-FFF2-40B4-BE49-F238E27FC236}">
                      <a16:creationId xmlns:a16="http://schemas.microsoft.com/office/drawing/2014/main" id="{A635F3EC-99A5-4F79-BCEF-324CFA136A38}"/>
                    </a:ext>
                  </a:extLst>
                </p:cNvPr>
                <p:cNvPicPr/>
                <p:nvPr/>
              </p:nvPicPr>
              <p:blipFill>
                <a:blip r:embed="rId763"/>
                <a:stretch>
                  <a:fillRect/>
                </a:stretch>
              </p:blipFill>
              <p:spPr>
                <a:xfrm>
                  <a:off x="6804274" y="5045232"/>
                  <a:ext cx="1778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60" name="Freihand 459">
                  <a:extLst>
                    <a:ext uri="{FF2B5EF4-FFF2-40B4-BE49-F238E27FC236}">
                      <a16:creationId xmlns:a16="http://schemas.microsoft.com/office/drawing/2014/main" id="{75B88400-F741-4D25-BB98-F70957EC3A97}"/>
                    </a:ext>
                  </a:extLst>
                </p14:cNvPr>
                <p14:cNvContentPartPr/>
                <p14:nvPr/>
              </p14:nvContentPartPr>
              <p14:xfrm>
                <a:off x="6357154" y="5347272"/>
                <a:ext cx="2172600" cy="786240"/>
              </p14:xfrm>
            </p:contentPart>
          </mc:Choice>
          <mc:Fallback xmlns="">
            <p:pic>
              <p:nvPicPr>
                <p:cNvPr id="460" name="Freihand 459">
                  <a:extLst>
                    <a:ext uri="{FF2B5EF4-FFF2-40B4-BE49-F238E27FC236}">
                      <a16:creationId xmlns:a16="http://schemas.microsoft.com/office/drawing/2014/main" id="{75B88400-F741-4D25-BB98-F70957EC3A97}"/>
                    </a:ext>
                  </a:extLst>
                </p:cNvPr>
                <p:cNvPicPr/>
                <p:nvPr/>
              </p:nvPicPr>
              <p:blipFill>
                <a:blip r:embed="rId765"/>
                <a:stretch>
                  <a:fillRect/>
                </a:stretch>
              </p:blipFill>
              <p:spPr>
                <a:xfrm>
                  <a:off x="6352834" y="5342952"/>
                  <a:ext cx="2181240" cy="79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66">
            <p14:nvContentPartPr>
              <p14:cNvPr id="462" name="Freihand 461">
                <a:extLst>
                  <a:ext uri="{FF2B5EF4-FFF2-40B4-BE49-F238E27FC236}">
                    <a16:creationId xmlns:a16="http://schemas.microsoft.com/office/drawing/2014/main" id="{703DC703-1780-4396-9D5B-0823DA14D394}"/>
                  </a:ext>
                </a:extLst>
              </p14:cNvPr>
              <p14:cNvContentPartPr/>
              <p14:nvPr/>
            </p14:nvContentPartPr>
            <p14:xfrm>
              <a:off x="2733034" y="4253592"/>
              <a:ext cx="2906280" cy="1041480"/>
            </p14:xfrm>
          </p:contentPart>
        </mc:Choice>
        <mc:Fallback xmlns="">
          <p:pic>
            <p:nvPicPr>
              <p:cNvPr id="462" name="Freihand 461">
                <a:extLst>
                  <a:ext uri="{FF2B5EF4-FFF2-40B4-BE49-F238E27FC236}">
                    <a16:creationId xmlns:a16="http://schemas.microsoft.com/office/drawing/2014/main" id="{703DC703-1780-4396-9D5B-0823DA14D394}"/>
                  </a:ext>
                </a:extLst>
              </p:cNvPr>
              <p:cNvPicPr/>
              <p:nvPr/>
            </p:nvPicPr>
            <p:blipFill>
              <a:blip r:embed="rId767"/>
              <a:stretch>
                <a:fillRect/>
              </a:stretch>
            </p:blipFill>
            <p:spPr>
              <a:xfrm>
                <a:off x="2728714" y="4249272"/>
                <a:ext cx="2914920" cy="1050120"/>
              </a:xfrm>
              <a:prstGeom prst="rect">
                <a:avLst/>
              </a:prstGeom>
            </p:spPr>
          </p:pic>
        </mc:Fallback>
      </mc:AlternateContent>
    </p:spTree>
    <p:extLst>
      <p:ext uri="{BB962C8B-B14F-4D97-AF65-F5344CB8AC3E}">
        <p14:creationId xmlns:p14="http://schemas.microsoft.com/office/powerpoint/2010/main" val="2003617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45243" y="-175875"/>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014988" y="5098419"/>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014988" y="1440255"/>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165378" y="1560975"/>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165378" y="1560975"/>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535131" y="5138205"/>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535131" y="5138205"/>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010461" y="2028174"/>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32" name="TextBox 2"/>
          <p:cNvSpPr txBox="1"/>
          <p:nvPr/>
        </p:nvSpPr>
        <p:spPr>
          <a:xfrm>
            <a:off x="4411853" y="2746742"/>
            <a:ext cx="4795399" cy="1348767"/>
          </a:xfrm>
          <a:prstGeom prst="rect">
            <a:avLst/>
          </a:prstGeom>
          <a:noFill/>
        </p:spPr>
        <p:txBody>
          <a:bodyPr wrap="square" rtlCol="0">
            <a:spAutoFit/>
          </a:bodyPr>
          <a:lstStyle/>
          <a:p>
            <a:r>
              <a:rPr lang="en-US" sz="1633" dirty="0">
                <a:latin typeface="Arial" panose="020B0604020202020204" pitchFamily="34" charset="0"/>
                <a:cs typeface="Arial" panose="020B0604020202020204" pitchFamily="34" charset="0"/>
              </a:rPr>
              <a:t>Positive </a:t>
            </a:r>
            <a:r>
              <a:rPr lang="en-US" sz="1633" dirty="0" err="1">
                <a:latin typeface="Arial" panose="020B0604020202020204" pitchFamily="34" charset="0"/>
                <a:cs typeface="Arial" panose="020B0604020202020204" pitchFamily="34" charset="0"/>
              </a:rPr>
              <a:t>abnehmende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Grenzerträge</a:t>
            </a:r>
            <a:endParaRPr lang="en-US" sz="1633"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à"/>
            </a:pPr>
            <a:r>
              <a:rPr lang="en-US" sz="1633" dirty="0">
                <a:latin typeface="Arial" panose="020B0604020202020204" pitchFamily="34" charset="0"/>
                <a:cs typeface="Arial" panose="020B0604020202020204" pitchFamily="34" charset="0"/>
              </a:rPr>
              <a:t> </a:t>
            </a:r>
          </a:p>
          <a:p>
            <a:r>
              <a:rPr lang="en-US" sz="1633" dirty="0">
                <a:latin typeface="Arial" panose="020B0604020202020204" pitchFamily="34" charset="0"/>
                <a:cs typeface="Arial" panose="020B0604020202020204" pitchFamily="34" charset="0"/>
              </a:rPr>
              <a:t>je </a:t>
            </a:r>
            <a:r>
              <a:rPr lang="en-US" sz="1633" dirty="0" err="1">
                <a:latin typeface="Arial" panose="020B0604020202020204" pitchFamily="34" charset="0"/>
                <a:cs typeface="Arial" panose="020B0604020202020204" pitchFamily="34" charset="0"/>
              </a:rPr>
              <a:t>höher</a:t>
            </a:r>
            <a:r>
              <a:rPr lang="en-US" sz="1633" dirty="0">
                <a:latin typeface="Arial" panose="020B0604020202020204" pitchFamily="34" charset="0"/>
                <a:cs typeface="Arial" panose="020B0604020202020204" pitchFamily="34" charset="0"/>
              </a:rPr>
              <a:t> das </a:t>
            </a:r>
            <a:r>
              <a:rPr lang="en-US" sz="1633" dirty="0" err="1">
                <a:latin typeface="Arial" panose="020B0604020202020204" pitchFamily="34" charset="0"/>
                <a:cs typeface="Arial" panose="020B0604020202020204" pitchFamily="34" charset="0"/>
              </a:rPr>
              <a:t>Arbeitsvolumen</a:t>
            </a:r>
            <a:r>
              <a:rPr lang="en-US" sz="1633" dirty="0">
                <a:latin typeface="Arial" panose="020B0604020202020204" pitchFamily="34" charset="0"/>
                <a:cs typeface="Arial" panose="020B0604020202020204" pitchFamily="34" charset="0"/>
              </a:rPr>
              <a:t>, um so </a:t>
            </a:r>
            <a:r>
              <a:rPr lang="en-US" sz="1633" dirty="0" err="1">
                <a:latin typeface="Arial" panose="020B0604020202020204" pitchFamily="34" charset="0"/>
                <a:cs typeface="Arial" panose="020B0604020202020204" pitchFamily="34" charset="0"/>
              </a:rPr>
              <a:t>niedriger</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ist</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Zuwachs</a:t>
            </a:r>
            <a:r>
              <a:rPr lang="en-US" sz="1633" dirty="0">
                <a:latin typeface="Arial" panose="020B0604020202020204" pitchFamily="34" charset="0"/>
                <a:cs typeface="Arial" panose="020B0604020202020204" pitchFamily="34" charset="0"/>
              </a:rPr>
              <a:t> der </a:t>
            </a:r>
            <a:r>
              <a:rPr lang="en-US" sz="1633" dirty="0" err="1">
                <a:latin typeface="Arial" panose="020B0604020202020204" pitchFamily="34" charset="0"/>
                <a:cs typeface="Arial" panose="020B0604020202020204" pitchFamily="34" charset="0"/>
              </a:rPr>
              <a:t>Produktion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durch</a:t>
            </a:r>
            <a:r>
              <a:rPr lang="en-US" sz="1633" dirty="0">
                <a:latin typeface="Arial" panose="020B0604020202020204" pitchFamily="34" charset="0"/>
                <a:cs typeface="Arial" panose="020B0604020202020204" pitchFamily="34" charset="0"/>
              </a:rPr>
              <a:t> die </a:t>
            </a:r>
            <a:r>
              <a:rPr lang="en-US" sz="1633" dirty="0" err="1">
                <a:latin typeface="Arial" panose="020B0604020202020204" pitchFamily="34" charset="0"/>
                <a:cs typeface="Arial" panose="020B0604020202020204" pitchFamily="34" charset="0"/>
              </a:rPr>
              <a:t>Ausweitung</a:t>
            </a:r>
            <a:r>
              <a:rPr lang="en-US" sz="1633" dirty="0">
                <a:latin typeface="Arial" panose="020B0604020202020204" pitchFamily="34" charset="0"/>
                <a:cs typeface="Arial" panose="020B0604020202020204" pitchFamily="34" charset="0"/>
              </a:rPr>
              <a:t> des </a:t>
            </a:r>
            <a:r>
              <a:rPr lang="en-US" sz="1633" dirty="0" err="1">
                <a:latin typeface="Arial" panose="020B0604020202020204" pitchFamily="34" charset="0"/>
                <a:cs typeface="Arial" panose="020B0604020202020204" pitchFamily="34" charset="0"/>
              </a:rPr>
              <a:t>Arbeitseinsatzes</a:t>
            </a:r>
            <a:r>
              <a:rPr lang="en-US" sz="1633" dirty="0">
                <a:latin typeface="Arial" panose="020B0604020202020204" pitchFamily="34" charset="0"/>
                <a:cs typeface="Arial" panose="020B0604020202020204" pitchFamily="34" charset="0"/>
              </a:rPr>
              <a:t> um </a:t>
            </a:r>
            <a:r>
              <a:rPr lang="en-US" sz="1633" dirty="0" err="1">
                <a:latin typeface="Arial" panose="020B0604020202020204" pitchFamily="34" charset="0"/>
                <a:cs typeface="Arial" panose="020B0604020202020204" pitchFamily="34" charset="0"/>
              </a:rPr>
              <a:t>eine</a:t>
            </a:r>
            <a:r>
              <a:rPr lang="en-US" sz="1633" dirty="0">
                <a:latin typeface="Arial" panose="020B0604020202020204" pitchFamily="34" charset="0"/>
                <a:cs typeface="Arial" panose="020B0604020202020204" pitchFamily="34" charset="0"/>
              </a:rPr>
              <a:t> Einheit</a:t>
            </a:r>
          </a:p>
        </p:txBody>
      </p:sp>
      <p:cxnSp>
        <p:nvCxnSpPr>
          <p:cNvPr id="33" name="Straight Connector 8"/>
          <p:cNvCxnSpPr/>
          <p:nvPr/>
        </p:nvCxnSpPr>
        <p:spPr>
          <a:xfrm>
            <a:off x="1668231" y="4249202"/>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13"/>
          <p:cNvCxnSpPr/>
          <p:nvPr/>
        </p:nvCxnSpPr>
        <p:spPr>
          <a:xfrm flipV="1">
            <a:off x="2060177" y="3791932"/>
            <a:ext cx="0" cy="457270"/>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17"/>
          <p:cNvCxnSpPr/>
          <p:nvPr/>
        </p:nvCxnSpPr>
        <p:spPr>
          <a:xfrm>
            <a:off x="2844070" y="3138688"/>
            <a:ext cx="391946" cy="0"/>
          </a:xfrm>
          <a:prstGeom prst="line">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18"/>
          <p:cNvCxnSpPr/>
          <p:nvPr/>
        </p:nvCxnSpPr>
        <p:spPr>
          <a:xfrm flipV="1">
            <a:off x="3236016" y="2892291"/>
            <a:ext cx="0" cy="246398"/>
          </a:xfrm>
          <a:prstGeom prst="line">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28"/>
          <p:cNvCxnSpPr>
            <a:stCxn id="32" idx="1"/>
          </p:cNvCxnSpPr>
          <p:nvPr/>
        </p:nvCxnSpPr>
        <p:spPr>
          <a:xfrm flipH="1" flipV="1">
            <a:off x="3636183" y="3160397"/>
            <a:ext cx="775670" cy="2607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0"/>
          <p:cNvCxnSpPr>
            <a:stCxn id="32" idx="1"/>
          </p:cNvCxnSpPr>
          <p:nvPr/>
        </p:nvCxnSpPr>
        <p:spPr>
          <a:xfrm flipH="1">
            <a:off x="2539541" y="3421126"/>
            <a:ext cx="1872312" cy="51333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9" name="Right Brace 40"/>
          <p:cNvSpPr/>
          <p:nvPr/>
        </p:nvSpPr>
        <p:spPr>
          <a:xfrm rot="5400000">
            <a:off x="1721859" y="4260898"/>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0" name="TextBox 41"/>
          <p:cNvSpPr txBox="1"/>
          <p:nvPr/>
        </p:nvSpPr>
        <p:spPr>
          <a:xfrm>
            <a:off x="1320552" y="5281833"/>
            <a:ext cx="5421086" cy="846194"/>
          </a:xfrm>
          <a:prstGeom prst="rect">
            <a:avLst/>
          </a:prstGeom>
          <a:solidFill>
            <a:schemeClr val="bg1"/>
          </a:solidFill>
        </p:spPr>
        <p:txBody>
          <a:bodyPr wrap="square" rtlCol="0">
            <a:spAutoFit/>
          </a:bodyPr>
          <a:lstStyle/>
          <a:p>
            <a:r>
              <a:rPr lang="en-US" sz="1633" b="1" dirty="0" err="1">
                <a:latin typeface="Arial" panose="020B0604020202020204" pitchFamily="34" charset="0"/>
                <a:cs typeface="Arial" panose="020B0604020202020204" pitchFamily="34" charset="0"/>
              </a:rPr>
              <a:t>Erhöhung</a:t>
            </a:r>
            <a:r>
              <a:rPr lang="en-US" sz="1633" b="1" dirty="0">
                <a:latin typeface="Arial" panose="020B0604020202020204" pitchFamily="34" charset="0"/>
                <a:cs typeface="Arial" panose="020B0604020202020204" pitchFamily="34" charset="0"/>
              </a:rPr>
              <a:t> des </a:t>
            </a:r>
            <a:r>
              <a:rPr lang="en-US" sz="1633" b="1" dirty="0" err="1">
                <a:latin typeface="Arial" panose="020B0604020202020204" pitchFamily="34" charset="0"/>
                <a:cs typeface="Arial" panose="020B0604020202020204" pitchFamily="34" charset="0"/>
              </a:rPr>
              <a:t>eingesetzten</a:t>
            </a:r>
            <a:r>
              <a:rPr lang="en-US" sz="1633" b="1" dirty="0">
                <a:latin typeface="Arial" panose="020B0604020202020204" pitchFamily="34" charset="0"/>
                <a:cs typeface="Arial" panose="020B0604020202020204" pitchFamily="34" charset="0"/>
              </a:rPr>
              <a:t> </a:t>
            </a:r>
            <a:r>
              <a:rPr lang="en-US" sz="1633" b="1" dirty="0" err="1">
                <a:latin typeface="Arial" panose="020B0604020202020204" pitchFamily="34" charset="0"/>
                <a:cs typeface="Arial" panose="020B0604020202020204" pitchFamily="34" charset="0"/>
              </a:rPr>
              <a:t>Arbeit</a:t>
            </a:r>
            <a:r>
              <a:rPr lang="en-US" sz="1633" b="1" dirty="0">
                <a:latin typeface="Arial" panose="020B0604020202020204" pitchFamily="34" charset="0"/>
                <a:cs typeface="Arial" panose="020B0604020202020204" pitchFamily="34" charset="0"/>
              </a:rPr>
              <a:t> um </a:t>
            </a:r>
            <a:r>
              <a:rPr lang="en-US" sz="1633" b="1" dirty="0" err="1">
                <a:latin typeface="Arial" panose="020B0604020202020204" pitchFamily="34" charset="0"/>
                <a:cs typeface="Arial" panose="020B0604020202020204" pitchFamily="34" charset="0"/>
              </a:rPr>
              <a:t>eine</a:t>
            </a:r>
            <a:r>
              <a:rPr lang="en-US" sz="1633" b="1" dirty="0">
                <a:latin typeface="Arial" panose="020B0604020202020204" pitchFamily="34" charset="0"/>
                <a:cs typeface="Arial" panose="020B0604020202020204" pitchFamily="34" charset="0"/>
              </a:rPr>
              <a:t> Einheit</a:t>
            </a:r>
          </a:p>
          <a:p>
            <a:r>
              <a:rPr lang="en-US" sz="1633" dirty="0">
                <a:latin typeface="Arial" panose="020B0604020202020204" pitchFamily="34" charset="0"/>
                <a:cs typeface="Arial" panose="020B0604020202020204" pitchFamily="34" charset="0"/>
              </a:rPr>
              <a:t>(</a:t>
            </a:r>
            <a:r>
              <a:rPr lang="en-US" sz="1633" dirty="0" err="1">
                <a:latin typeface="Arial" panose="020B0604020202020204" pitchFamily="34" charset="0"/>
                <a:cs typeface="Arial" panose="020B0604020202020204" pitchFamily="34" charset="0"/>
              </a:rPr>
              <a:t>Wieviel</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Ertrag</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bringt</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die </a:t>
            </a:r>
            <a:r>
              <a:rPr lang="en-US" sz="1633" dirty="0" err="1">
                <a:latin typeface="Arial" panose="020B0604020202020204" pitchFamily="34" charset="0"/>
                <a:cs typeface="Arial" panose="020B0604020202020204" pitchFamily="34" charset="0"/>
              </a:rPr>
              <a:t>nächste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zusätzliche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Arbeitskraft</a:t>
            </a:r>
            <a:r>
              <a:rPr lang="en-US" sz="1633" dirty="0">
                <a:latin typeface="Arial" panose="020B0604020202020204" pitchFamily="34" charset="0"/>
                <a:cs typeface="Arial" panose="020B0604020202020204" pitchFamily="34" charset="0"/>
              </a:rPr>
              <a:t>?</a:t>
            </a:r>
          </a:p>
        </p:txBody>
      </p:sp>
      <p:cxnSp>
        <p:nvCxnSpPr>
          <p:cNvPr id="41" name="Straight Arrow Connector 42"/>
          <p:cNvCxnSpPr/>
          <p:nvPr/>
        </p:nvCxnSpPr>
        <p:spPr>
          <a:xfrm flipH="1" flipV="1">
            <a:off x="1870682" y="4656350"/>
            <a:ext cx="1893992" cy="5742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5"/>
          <p:cNvCxnSpPr>
            <a:stCxn id="40" idx="0"/>
            <a:endCxn id="43" idx="1"/>
          </p:cNvCxnSpPr>
          <p:nvPr/>
        </p:nvCxnSpPr>
        <p:spPr>
          <a:xfrm flipH="1" flipV="1">
            <a:off x="3051739" y="3399986"/>
            <a:ext cx="747545" cy="18306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Right Brace 48"/>
          <p:cNvSpPr/>
          <p:nvPr/>
        </p:nvSpPr>
        <p:spPr>
          <a:xfrm rot="5400000">
            <a:off x="2921090" y="3085060"/>
            <a:ext cx="261297" cy="368554"/>
          </a:xfrm>
          <a:prstGeom prst="rightBrace">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33"/>
          </a:p>
        </p:txBody>
      </p:sp>
      <p:sp>
        <p:nvSpPr>
          <p:cNvPr id="46" name="Textfeld 45"/>
          <p:cNvSpPr txBox="1"/>
          <p:nvPr/>
        </p:nvSpPr>
        <p:spPr>
          <a:xfrm>
            <a:off x="3730452" y="974636"/>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1" name="TextBox 2"/>
          <p:cNvSpPr txBox="1"/>
          <p:nvPr/>
        </p:nvSpPr>
        <p:spPr>
          <a:xfrm>
            <a:off x="6371585" y="1766833"/>
            <a:ext cx="3189754" cy="594906"/>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Monoton</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steigende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rechtsgekrümmte</a:t>
            </a:r>
            <a:r>
              <a:rPr lang="en-US" sz="1633" dirty="0">
                <a:latin typeface="Arial" panose="020B0604020202020204" pitchFamily="34" charset="0"/>
                <a:cs typeface="Arial" panose="020B0604020202020204" pitchFamily="34" charset="0"/>
              </a:rPr>
              <a:t> </a:t>
            </a:r>
            <a:r>
              <a:rPr lang="en-US" sz="1633" dirty="0" err="1">
                <a:latin typeface="Arial" panose="020B0604020202020204" pitchFamily="34" charset="0"/>
                <a:cs typeface="Arial" panose="020B0604020202020204" pitchFamily="34" charset="0"/>
              </a:rPr>
              <a:t>Funktion</a:t>
            </a:r>
            <a:endParaRPr lang="en-US" sz="1633" dirty="0">
              <a:latin typeface="Arial" panose="020B0604020202020204" pitchFamily="34" charset="0"/>
              <a:cs typeface="Arial" panose="020B0604020202020204" pitchFamily="34" charset="0"/>
            </a:endParaRPr>
          </a:p>
        </p:txBody>
      </p:sp>
      <p:sp>
        <p:nvSpPr>
          <p:cNvPr id="2" name="Rechteck 1"/>
          <p:cNvSpPr/>
          <p:nvPr/>
        </p:nvSpPr>
        <p:spPr>
          <a:xfrm>
            <a:off x="2104598" y="3780932"/>
            <a:ext cx="505267" cy="369332"/>
          </a:xfrm>
          <a:prstGeom prst="rect">
            <a:avLst/>
          </a:prstGeom>
        </p:spPr>
        <p:txBody>
          <a:bodyPr wrap="none">
            <a:spAutoFit/>
          </a:bodyPr>
          <a:lstStyle/>
          <a:p>
            <a:r>
              <a:rPr lang="de-DE" dirty="0"/>
              <a:t>∆Y</a:t>
            </a:r>
            <a:r>
              <a:rPr lang="de-DE" baseline="-25000" dirty="0"/>
              <a:t>1</a:t>
            </a:r>
          </a:p>
        </p:txBody>
      </p:sp>
      <p:sp>
        <p:nvSpPr>
          <p:cNvPr id="25" name="Rechteck 24"/>
          <p:cNvSpPr/>
          <p:nvPr/>
        </p:nvSpPr>
        <p:spPr>
          <a:xfrm>
            <a:off x="3259407" y="2846509"/>
            <a:ext cx="505267" cy="369332"/>
          </a:xfrm>
          <a:prstGeom prst="rect">
            <a:avLst/>
          </a:prstGeom>
        </p:spPr>
        <p:txBody>
          <a:bodyPr wrap="none">
            <a:spAutoFit/>
          </a:bodyPr>
          <a:lstStyle/>
          <a:p>
            <a:r>
              <a:rPr lang="de-DE" dirty="0"/>
              <a:t>∆Y</a:t>
            </a:r>
            <a:r>
              <a:rPr lang="de-DE" baseline="-25000" dirty="0"/>
              <a:t>2</a:t>
            </a:r>
          </a:p>
        </p:txBody>
      </p:sp>
      <p:sp>
        <p:nvSpPr>
          <p:cNvPr id="7" name="Rechteck 6"/>
          <p:cNvSpPr/>
          <p:nvPr/>
        </p:nvSpPr>
        <p:spPr>
          <a:xfrm>
            <a:off x="6070174" y="4111180"/>
            <a:ext cx="941283" cy="369332"/>
          </a:xfrm>
          <a:prstGeom prst="rect">
            <a:avLst/>
          </a:prstGeom>
        </p:spPr>
        <p:txBody>
          <a:bodyPr wrap="none">
            <a:spAutoFit/>
          </a:bodyPr>
          <a:lstStyle/>
          <a:p>
            <a:r>
              <a:rPr lang="de-DE" dirty="0"/>
              <a:t>∆Y</a:t>
            </a:r>
            <a:r>
              <a:rPr lang="de-DE" baseline="-25000" dirty="0"/>
              <a:t>1</a:t>
            </a:r>
            <a:r>
              <a:rPr lang="de-DE" dirty="0"/>
              <a:t>&lt;∆Y</a:t>
            </a:r>
            <a:r>
              <a:rPr lang="de-DE" baseline="-25000" dirty="0"/>
              <a:t>2</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3" name="Gruppieren 12">
            <a:extLst>
              <a:ext uri="{FF2B5EF4-FFF2-40B4-BE49-F238E27FC236}">
                <a16:creationId xmlns:a16="http://schemas.microsoft.com/office/drawing/2014/main" id="{DFC5F591-248A-4ACB-85EB-CBFFDE881E73}"/>
              </a:ext>
            </a:extLst>
          </p:cNvPr>
          <p:cNvGrpSpPr/>
          <p:nvPr/>
        </p:nvGrpSpPr>
        <p:grpSpPr>
          <a:xfrm>
            <a:off x="1580413" y="3654192"/>
            <a:ext cx="927000" cy="1733040"/>
            <a:chOff x="1580413" y="3654192"/>
            <a:chExt cx="927000" cy="173304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9D09B25-E17F-4724-8C5C-3F73FD99270E}"/>
                    </a:ext>
                  </a:extLst>
                </p14:cNvPr>
                <p14:cNvContentPartPr/>
                <p14:nvPr/>
              </p14:nvContentPartPr>
              <p14:xfrm>
                <a:off x="1648453" y="4508472"/>
                <a:ext cx="35640" cy="755280"/>
              </p14:xfrm>
            </p:contentPart>
          </mc:Choice>
          <mc:Fallback xmlns="">
            <p:pic>
              <p:nvPicPr>
                <p:cNvPr id="4" name="Freihand 3">
                  <a:extLst>
                    <a:ext uri="{FF2B5EF4-FFF2-40B4-BE49-F238E27FC236}">
                      <a16:creationId xmlns:a16="http://schemas.microsoft.com/office/drawing/2014/main" id="{A9D09B25-E17F-4724-8C5C-3F73FD99270E}"/>
                    </a:ext>
                  </a:extLst>
                </p:cNvPr>
                <p:cNvPicPr/>
                <p:nvPr/>
              </p:nvPicPr>
              <p:blipFill>
                <a:blip r:embed="rId6"/>
                <a:stretch>
                  <a:fillRect/>
                </a:stretch>
              </p:blipFill>
              <p:spPr>
                <a:xfrm>
                  <a:off x="1644133" y="4504152"/>
                  <a:ext cx="44280" cy="763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3D67C41-2977-41F7-95B0-24120F2BE2A0}"/>
                    </a:ext>
                  </a:extLst>
                </p14:cNvPr>
                <p14:cNvContentPartPr/>
                <p14:nvPr/>
              </p14:nvContentPartPr>
              <p14:xfrm>
                <a:off x="2048413" y="4531872"/>
                <a:ext cx="20160" cy="716040"/>
              </p14:xfrm>
            </p:contentPart>
          </mc:Choice>
          <mc:Fallback xmlns="">
            <p:pic>
              <p:nvPicPr>
                <p:cNvPr id="5" name="Freihand 4">
                  <a:extLst>
                    <a:ext uri="{FF2B5EF4-FFF2-40B4-BE49-F238E27FC236}">
                      <a16:creationId xmlns:a16="http://schemas.microsoft.com/office/drawing/2014/main" id="{73D67C41-2977-41F7-95B0-24120F2BE2A0}"/>
                    </a:ext>
                  </a:extLst>
                </p:cNvPr>
                <p:cNvPicPr/>
                <p:nvPr/>
              </p:nvPicPr>
              <p:blipFill>
                <a:blip r:embed="rId8"/>
                <a:stretch>
                  <a:fillRect/>
                </a:stretch>
              </p:blipFill>
              <p:spPr>
                <a:xfrm>
                  <a:off x="2044093" y="4527552"/>
                  <a:ext cx="2880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773D187F-733A-47FD-865B-B14EC273FA30}"/>
                    </a:ext>
                  </a:extLst>
                </p14:cNvPr>
                <p14:cNvContentPartPr/>
                <p14:nvPr/>
              </p14:nvContentPartPr>
              <p14:xfrm>
                <a:off x="1580413" y="5185632"/>
                <a:ext cx="100440" cy="201600"/>
              </p14:xfrm>
            </p:contentPart>
          </mc:Choice>
          <mc:Fallback xmlns="">
            <p:pic>
              <p:nvPicPr>
                <p:cNvPr id="8" name="Freihand 7">
                  <a:extLst>
                    <a:ext uri="{FF2B5EF4-FFF2-40B4-BE49-F238E27FC236}">
                      <a16:creationId xmlns:a16="http://schemas.microsoft.com/office/drawing/2014/main" id="{773D187F-733A-47FD-865B-B14EC273FA30}"/>
                    </a:ext>
                  </a:extLst>
                </p:cNvPr>
                <p:cNvPicPr/>
                <p:nvPr/>
              </p:nvPicPr>
              <p:blipFill>
                <a:blip r:embed="rId10"/>
                <a:stretch>
                  <a:fillRect/>
                </a:stretch>
              </p:blipFill>
              <p:spPr>
                <a:xfrm>
                  <a:off x="1576093" y="5181312"/>
                  <a:ext cx="109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1B9025E3-97E0-4ABD-BD83-36783DAE114C}"/>
                    </a:ext>
                  </a:extLst>
                </p14:cNvPr>
                <p14:cNvContentPartPr/>
                <p14:nvPr/>
              </p14:nvContentPartPr>
              <p14:xfrm>
                <a:off x="1981093" y="5151792"/>
                <a:ext cx="172080" cy="176040"/>
              </p14:xfrm>
            </p:contentPart>
          </mc:Choice>
          <mc:Fallback xmlns="">
            <p:pic>
              <p:nvPicPr>
                <p:cNvPr id="9" name="Freihand 8">
                  <a:extLst>
                    <a:ext uri="{FF2B5EF4-FFF2-40B4-BE49-F238E27FC236}">
                      <a16:creationId xmlns:a16="http://schemas.microsoft.com/office/drawing/2014/main" id="{1B9025E3-97E0-4ABD-BD83-36783DAE114C}"/>
                    </a:ext>
                  </a:extLst>
                </p:cNvPr>
                <p:cNvPicPr/>
                <p:nvPr/>
              </p:nvPicPr>
              <p:blipFill>
                <a:blip r:embed="rId12"/>
                <a:stretch>
                  <a:fillRect/>
                </a:stretch>
              </p:blipFill>
              <p:spPr>
                <a:xfrm>
                  <a:off x="1976773" y="5147472"/>
                  <a:ext cx="180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E95D83A2-D648-4F6A-8E5A-FEDFD9573896}"/>
                    </a:ext>
                  </a:extLst>
                </p14:cNvPr>
                <p14:cNvContentPartPr/>
                <p14:nvPr/>
              </p14:nvContentPartPr>
              <p14:xfrm>
                <a:off x="1981093" y="5182032"/>
                <a:ext cx="156600" cy="162000"/>
              </p14:xfrm>
            </p:contentPart>
          </mc:Choice>
          <mc:Fallback xmlns="">
            <p:pic>
              <p:nvPicPr>
                <p:cNvPr id="10" name="Freihand 9">
                  <a:extLst>
                    <a:ext uri="{FF2B5EF4-FFF2-40B4-BE49-F238E27FC236}">
                      <a16:creationId xmlns:a16="http://schemas.microsoft.com/office/drawing/2014/main" id="{E95D83A2-D648-4F6A-8E5A-FEDFD9573896}"/>
                    </a:ext>
                  </a:extLst>
                </p:cNvPr>
                <p:cNvPicPr/>
                <p:nvPr/>
              </p:nvPicPr>
              <p:blipFill>
                <a:blip r:embed="rId14"/>
                <a:stretch>
                  <a:fillRect/>
                </a:stretch>
              </p:blipFill>
              <p:spPr>
                <a:xfrm>
                  <a:off x="1976773" y="5177712"/>
                  <a:ext cx="165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30F2202-A63C-499C-9F42-4C3234B3DC01}"/>
                    </a:ext>
                  </a:extLst>
                </p14:cNvPr>
                <p14:cNvContentPartPr/>
                <p14:nvPr/>
              </p14:nvContentPartPr>
              <p14:xfrm>
                <a:off x="1871653" y="3654192"/>
                <a:ext cx="635760" cy="680760"/>
              </p14:xfrm>
            </p:contentPart>
          </mc:Choice>
          <mc:Fallback xmlns="">
            <p:pic>
              <p:nvPicPr>
                <p:cNvPr id="12" name="Freihand 11">
                  <a:extLst>
                    <a:ext uri="{FF2B5EF4-FFF2-40B4-BE49-F238E27FC236}">
                      <a16:creationId xmlns:a16="http://schemas.microsoft.com/office/drawing/2014/main" id="{730F2202-A63C-499C-9F42-4C3234B3DC01}"/>
                    </a:ext>
                  </a:extLst>
                </p:cNvPr>
                <p:cNvPicPr/>
                <p:nvPr/>
              </p:nvPicPr>
              <p:blipFill>
                <a:blip r:embed="rId16"/>
                <a:stretch>
                  <a:fillRect/>
                </a:stretch>
              </p:blipFill>
              <p:spPr>
                <a:xfrm>
                  <a:off x="1867333" y="3649872"/>
                  <a:ext cx="644400" cy="68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BA342767-C73D-485A-9494-78B2F492B938}"/>
                  </a:ext>
                </a:extLst>
              </p14:cNvPr>
              <p14:cNvContentPartPr/>
              <p14:nvPr/>
            </p14:nvContentPartPr>
            <p14:xfrm>
              <a:off x="2868133" y="3293112"/>
              <a:ext cx="10440" cy="160920"/>
            </p14:xfrm>
          </p:contentPart>
        </mc:Choice>
        <mc:Fallback xmlns="">
          <p:pic>
            <p:nvPicPr>
              <p:cNvPr id="14" name="Freihand 13">
                <a:extLst>
                  <a:ext uri="{FF2B5EF4-FFF2-40B4-BE49-F238E27FC236}">
                    <a16:creationId xmlns:a16="http://schemas.microsoft.com/office/drawing/2014/main" id="{BA342767-C73D-485A-9494-78B2F492B938}"/>
                  </a:ext>
                </a:extLst>
              </p:cNvPr>
              <p:cNvPicPr/>
              <p:nvPr/>
            </p:nvPicPr>
            <p:blipFill>
              <a:blip r:embed="rId18"/>
              <a:stretch>
                <a:fillRect/>
              </a:stretch>
            </p:blipFill>
            <p:spPr>
              <a:xfrm>
                <a:off x="2863813" y="3288792"/>
                <a:ext cx="19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41A66AA5-EEF2-49AC-BEC5-FBBA61F70C6A}"/>
                  </a:ext>
                </a:extLst>
              </p14:cNvPr>
              <p14:cNvContentPartPr/>
              <p14:nvPr/>
            </p14:nvContentPartPr>
            <p14:xfrm>
              <a:off x="2869933" y="3662112"/>
              <a:ext cx="18000" cy="345960"/>
            </p14:xfrm>
          </p:contentPart>
        </mc:Choice>
        <mc:Fallback xmlns="">
          <p:pic>
            <p:nvPicPr>
              <p:cNvPr id="15" name="Freihand 14">
                <a:extLst>
                  <a:ext uri="{FF2B5EF4-FFF2-40B4-BE49-F238E27FC236}">
                    <a16:creationId xmlns:a16="http://schemas.microsoft.com/office/drawing/2014/main" id="{41A66AA5-EEF2-49AC-BEC5-FBBA61F70C6A}"/>
                  </a:ext>
                </a:extLst>
              </p:cNvPr>
              <p:cNvPicPr/>
              <p:nvPr/>
            </p:nvPicPr>
            <p:blipFill>
              <a:blip r:embed="rId20"/>
              <a:stretch>
                <a:fillRect/>
              </a:stretch>
            </p:blipFill>
            <p:spPr>
              <a:xfrm>
                <a:off x="2865613" y="3657792"/>
                <a:ext cx="266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F70B00FD-9DD2-4F23-B7DC-E474F68755C0}"/>
                  </a:ext>
                </a:extLst>
              </p14:cNvPr>
              <p14:cNvContentPartPr/>
              <p14:nvPr/>
            </p14:nvContentPartPr>
            <p14:xfrm>
              <a:off x="2877493" y="4269072"/>
              <a:ext cx="2160" cy="76320"/>
            </p14:xfrm>
          </p:contentPart>
        </mc:Choice>
        <mc:Fallback xmlns="">
          <p:pic>
            <p:nvPicPr>
              <p:cNvPr id="16" name="Freihand 15">
                <a:extLst>
                  <a:ext uri="{FF2B5EF4-FFF2-40B4-BE49-F238E27FC236}">
                    <a16:creationId xmlns:a16="http://schemas.microsoft.com/office/drawing/2014/main" id="{F70B00FD-9DD2-4F23-B7DC-E474F68755C0}"/>
                  </a:ext>
                </a:extLst>
              </p:cNvPr>
              <p:cNvPicPr/>
              <p:nvPr/>
            </p:nvPicPr>
            <p:blipFill>
              <a:blip r:embed="rId22"/>
              <a:stretch>
                <a:fillRect/>
              </a:stretch>
            </p:blipFill>
            <p:spPr>
              <a:xfrm>
                <a:off x="2873173" y="4264752"/>
                <a:ext cx="10800" cy="84960"/>
              </a:xfrm>
              <a:prstGeom prst="rect">
                <a:avLst/>
              </a:prstGeom>
            </p:spPr>
          </p:pic>
        </mc:Fallback>
      </mc:AlternateContent>
      <p:grpSp>
        <p:nvGrpSpPr>
          <p:cNvPr id="45" name="Gruppieren 44">
            <a:extLst>
              <a:ext uri="{FF2B5EF4-FFF2-40B4-BE49-F238E27FC236}">
                <a16:creationId xmlns:a16="http://schemas.microsoft.com/office/drawing/2014/main" id="{E634B6E3-4906-4BE7-9DFD-3161B22BE457}"/>
              </a:ext>
            </a:extLst>
          </p:cNvPr>
          <p:cNvGrpSpPr/>
          <p:nvPr/>
        </p:nvGrpSpPr>
        <p:grpSpPr>
          <a:xfrm>
            <a:off x="2824933" y="4657512"/>
            <a:ext cx="114120" cy="679680"/>
            <a:chOff x="2824933" y="4657512"/>
            <a:chExt cx="114120" cy="679680"/>
          </a:xfrm>
        </p:grpSpPr>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46E63FCA-9C01-45C9-9400-65F93C4A367E}"/>
                    </a:ext>
                  </a:extLst>
                </p14:cNvPr>
                <p14:cNvContentPartPr/>
                <p14:nvPr/>
              </p14:nvContentPartPr>
              <p14:xfrm>
                <a:off x="2877853" y="4657512"/>
                <a:ext cx="23760" cy="401760"/>
              </p14:xfrm>
            </p:contentPart>
          </mc:Choice>
          <mc:Fallback xmlns="">
            <p:pic>
              <p:nvPicPr>
                <p:cNvPr id="17" name="Freihand 16">
                  <a:extLst>
                    <a:ext uri="{FF2B5EF4-FFF2-40B4-BE49-F238E27FC236}">
                      <a16:creationId xmlns:a16="http://schemas.microsoft.com/office/drawing/2014/main" id="{46E63FCA-9C01-45C9-9400-65F93C4A367E}"/>
                    </a:ext>
                  </a:extLst>
                </p:cNvPr>
                <p:cNvPicPr/>
                <p:nvPr/>
              </p:nvPicPr>
              <p:blipFill>
                <a:blip r:embed="rId24"/>
                <a:stretch>
                  <a:fillRect/>
                </a:stretch>
              </p:blipFill>
              <p:spPr>
                <a:xfrm>
                  <a:off x="2873533" y="4653192"/>
                  <a:ext cx="3240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FA05060B-A43B-44F8-BAC2-54178F0305E7}"/>
                    </a:ext>
                  </a:extLst>
                </p14:cNvPr>
                <p14:cNvContentPartPr/>
                <p14:nvPr/>
              </p14:nvContentPartPr>
              <p14:xfrm>
                <a:off x="2845093" y="5232432"/>
                <a:ext cx="1800" cy="17280"/>
              </p14:xfrm>
            </p:contentPart>
          </mc:Choice>
          <mc:Fallback xmlns="">
            <p:pic>
              <p:nvPicPr>
                <p:cNvPr id="18" name="Freihand 17">
                  <a:extLst>
                    <a:ext uri="{FF2B5EF4-FFF2-40B4-BE49-F238E27FC236}">
                      <a16:creationId xmlns:a16="http://schemas.microsoft.com/office/drawing/2014/main" id="{FA05060B-A43B-44F8-BAC2-54178F0305E7}"/>
                    </a:ext>
                  </a:extLst>
                </p:cNvPr>
                <p:cNvPicPr/>
                <p:nvPr/>
              </p:nvPicPr>
              <p:blipFill>
                <a:blip r:embed="rId26"/>
                <a:stretch>
                  <a:fillRect/>
                </a:stretch>
              </p:blipFill>
              <p:spPr>
                <a:xfrm>
                  <a:off x="2840773" y="5228112"/>
                  <a:ext cx="10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769A0F4A-3633-4A58-A72F-8F02105F70F8}"/>
                    </a:ext>
                  </a:extLst>
                </p14:cNvPr>
                <p14:cNvContentPartPr/>
                <p14:nvPr/>
              </p14:nvContentPartPr>
              <p14:xfrm>
                <a:off x="2824933" y="5209752"/>
                <a:ext cx="83880" cy="127440"/>
              </p14:xfrm>
            </p:contentPart>
          </mc:Choice>
          <mc:Fallback xmlns="">
            <p:pic>
              <p:nvPicPr>
                <p:cNvPr id="19" name="Freihand 18">
                  <a:extLst>
                    <a:ext uri="{FF2B5EF4-FFF2-40B4-BE49-F238E27FC236}">
                      <a16:creationId xmlns:a16="http://schemas.microsoft.com/office/drawing/2014/main" id="{769A0F4A-3633-4A58-A72F-8F02105F70F8}"/>
                    </a:ext>
                  </a:extLst>
                </p:cNvPr>
                <p:cNvPicPr/>
                <p:nvPr/>
              </p:nvPicPr>
              <p:blipFill>
                <a:blip r:embed="rId28"/>
                <a:stretch>
                  <a:fillRect/>
                </a:stretch>
              </p:blipFill>
              <p:spPr>
                <a:xfrm>
                  <a:off x="2820613" y="5205432"/>
                  <a:ext cx="925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BAC99E7E-106C-4D60-A650-BA0FD36FB3D3}"/>
                    </a:ext>
                  </a:extLst>
                </p14:cNvPr>
                <p14:cNvContentPartPr/>
                <p14:nvPr/>
              </p14:nvContentPartPr>
              <p14:xfrm>
                <a:off x="2834653" y="5200392"/>
                <a:ext cx="104400" cy="30240"/>
              </p14:xfrm>
            </p:contentPart>
          </mc:Choice>
          <mc:Fallback xmlns="">
            <p:pic>
              <p:nvPicPr>
                <p:cNvPr id="20" name="Freihand 19">
                  <a:extLst>
                    <a:ext uri="{FF2B5EF4-FFF2-40B4-BE49-F238E27FC236}">
                      <a16:creationId xmlns:a16="http://schemas.microsoft.com/office/drawing/2014/main" id="{BAC99E7E-106C-4D60-A650-BA0FD36FB3D3}"/>
                    </a:ext>
                  </a:extLst>
                </p:cNvPr>
                <p:cNvPicPr/>
                <p:nvPr/>
              </p:nvPicPr>
              <p:blipFill>
                <a:blip r:embed="rId30"/>
                <a:stretch>
                  <a:fillRect/>
                </a:stretch>
              </p:blipFill>
              <p:spPr>
                <a:xfrm>
                  <a:off x="2830333" y="5196072"/>
                  <a:ext cx="113040" cy="3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D24F5CE9-FBEE-4003-B646-B6FB13468C6E}"/>
                  </a:ext>
                </a:extLst>
              </p14:cNvPr>
              <p14:cNvContentPartPr/>
              <p14:nvPr/>
            </p14:nvContentPartPr>
            <p14:xfrm>
              <a:off x="3247573" y="3993672"/>
              <a:ext cx="12240" cy="303480"/>
            </p14:xfrm>
          </p:contentPart>
        </mc:Choice>
        <mc:Fallback xmlns="">
          <p:pic>
            <p:nvPicPr>
              <p:cNvPr id="23" name="Freihand 22">
                <a:extLst>
                  <a:ext uri="{FF2B5EF4-FFF2-40B4-BE49-F238E27FC236}">
                    <a16:creationId xmlns:a16="http://schemas.microsoft.com/office/drawing/2014/main" id="{D24F5CE9-FBEE-4003-B646-B6FB13468C6E}"/>
                  </a:ext>
                </a:extLst>
              </p:cNvPr>
              <p:cNvPicPr/>
              <p:nvPr/>
            </p:nvPicPr>
            <p:blipFill>
              <a:blip r:embed="rId32"/>
              <a:stretch>
                <a:fillRect/>
              </a:stretch>
            </p:blipFill>
            <p:spPr>
              <a:xfrm>
                <a:off x="3243253" y="3989352"/>
                <a:ext cx="208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FEC545D2-C70D-4758-93BA-3AB1937C1F5E}"/>
                  </a:ext>
                </a:extLst>
              </p14:cNvPr>
              <p14:cNvContentPartPr/>
              <p14:nvPr/>
            </p14:nvContentPartPr>
            <p14:xfrm>
              <a:off x="3242533" y="4516032"/>
              <a:ext cx="30600" cy="459720"/>
            </p14:xfrm>
          </p:contentPart>
        </mc:Choice>
        <mc:Fallback xmlns="">
          <p:pic>
            <p:nvPicPr>
              <p:cNvPr id="24" name="Freihand 23">
                <a:extLst>
                  <a:ext uri="{FF2B5EF4-FFF2-40B4-BE49-F238E27FC236}">
                    <a16:creationId xmlns:a16="http://schemas.microsoft.com/office/drawing/2014/main" id="{FEC545D2-C70D-4758-93BA-3AB1937C1F5E}"/>
                  </a:ext>
                </a:extLst>
              </p:cNvPr>
              <p:cNvPicPr/>
              <p:nvPr/>
            </p:nvPicPr>
            <p:blipFill>
              <a:blip r:embed="rId34"/>
              <a:stretch>
                <a:fillRect/>
              </a:stretch>
            </p:blipFill>
            <p:spPr>
              <a:xfrm>
                <a:off x="3238213" y="4511712"/>
                <a:ext cx="3924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4" name="Freihand 43">
                <a:extLst>
                  <a:ext uri="{FF2B5EF4-FFF2-40B4-BE49-F238E27FC236}">
                    <a16:creationId xmlns:a16="http://schemas.microsoft.com/office/drawing/2014/main" id="{544B87EC-1F25-4249-AFBF-CFA6DF8FBE8B}"/>
                  </a:ext>
                </a:extLst>
              </p14:cNvPr>
              <p14:cNvContentPartPr/>
              <p14:nvPr/>
            </p14:nvContentPartPr>
            <p14:xfrm>
              <a:off x="3213733" y="5221992"/>
              <a:ext cx="72360" cy="160560"/>
            </p14:xfrm>
          </p:contentPart>
        </mc:Choice>
        <mc:Fallback xmlns="">
          <p:pic>
            <p:nvPicPr>
              <p:cNvPr id="44" name="Freihand 43">
                <a:extLst>
                  <a:ext uri="{FF2B5EF4-FFF2-40B4-BE49-F238E27FC236}">
                    <a16:creationId xmlns:a16="http://schemas.microsoft.com/office/drawing/2014/main" id="{544B87EC-1F25-4249-AFBF-CFA6DF8FBE8B}"/>
                  </a:ext>
                </a:extLst>
              </p:cNvPr>
              <p:cNvPicPr/>
              <p:nvPr/>
            </p:nvPicPr>
            <p:blipFill>
              <a:blip r:embed="rId36"/>
              <a:stretch>
                <a:fillRect/>
              </a:stretch>
            </p:blipFill>
            <p:spPr>
              <a:xfrm>
                <a:off x="3209413" y="5217672"/>
                <a:ext cx="81000" cy="169200"/>
              </a:xfrm>
              <a:prstGeom prst="rect">
                <a:avLst/>
              </a:prstGeom>
            </p:spPr>
          </p:pic>
        </mc:Fallback>
      </mc:AlternateContent>
      <p:grpSp>
        <p:nvGrpSpPr>
          <p:cNvPr id="48" name="Gruppieren 47">
            <a:extLst>
              <a:ext uri="{FF2B5EF4-FFF2-40B4-BE49-F238E27FC236}">
                <a16:creationId xmlns:a16="http://schemas.microsoft.com/office/drawing/2014/main" id="{84E71166-B4FC-45D3-808B-97410D4ED3B7}"/>
              </a:ext>
            </a:extLst>
          </p:cNvPr>
          <p:cNvGrpSpPr/>
          <p:nvPr/>
        </p:nvGrpSpPr>
        <p:grpSpPr>
          <a:xfrm>
            <a:off x="3219493" y="2862552"/>
            <a:ext cx="511200" cy="822600"/>
            <a:chOff x="3219493" y="2862552"/>
            <a:chExt cx="511200" cy="822600"/>
          </a:xfrm>
        </p:grpSpPr>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A92FDAE0-2D10-41C2-A6F0-7A121621E02F}"/>
                    </a:ext>
                  </a:extLst>
                </p14:cNvPr>
                <p14:cNvContentPartPr/>
                <p14:nvPr/>
              </p14:nvContentPartPr>
              <p14:xfrm>
                <a:off x="3219493" y="3382752"/>
                <a:ext cx="15480" cy="302400"/>
              </p14:xfrm>
            </p:contentPart>
          </mc:Choice>
          <mc:Fallback xmlns="">
            <p:pic>
              <p:nvPicPr>
                <p:cNvPr id="22" name="Freihand 21">
                  <a:extLst>
                    <a:ext uri="{FF2B5EF4-FFF2-40B4-BE49-F238E27FC236}">
                      <a16:creationId xmlns:a16="http://schemas.microsoft.com/office/drawing/2014/main" id="{A92FDAE0-2D10-41C2-A6F0-7A121621E02F}"/>
                    </a:ext>
                  </a:extLst>
                </p:cNvPr>
                <p:cNvPicPr/>
                <p:nvPr/>
              </p:nvPicPr>
              <p:blipFill>
                <a:blip r:embed="rId38"/>
                <a:stretch>
                  <a:fillRect/>
                </a:stretch>
              </p:blipFill>
              <p:spPr>
                <a:xfrm>
                  <a:off x="3215173" y="3378432"/>
                  <a:ext cx="241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 name="Freihand 46">
                  <a:extLst>
                    <a:ext uri="{FF2B5EF4-FFF2-40B4-BE49-F238E27FC236}">
                      <a16:creationId xmlns:a16="http://schemas.microsoft.com/office/drawing/2014/main" id="{AC04E872-4984-4940-8DAD-749B1E7CE539}"/>
                    </a:ext>
                  </a:extLst>
                </p14:cNvPr>
                <p14:cNvContentPartPr/>
                <p14:nvPr/>
              </p14:nvContentPartPr>
              <p14:xfrm>
                <a:off x="3292573" y="2862552"/>
                <a:ext cx="438120" cy="395640"/>
              </p14:xfrm>
            </p:contentPart>
          </mc:Choice>
          <mc:Fallback xmlns="">
            <p:pic>
              <p:nvPicPr>
                <p:cNvPr id="47" name="Freihand 46">
                  <a:extLst>
                    <a:ext uri="{FF2B5EF4-FFF2-40B4-BE49-F238E27FC236}">
                      <a16:creationId xmlns:a16="http://schemas.microsoft.com/office/drawing/2014/main" id="{AC04E872-4984-4940-8DAD-749B1E7CE539}"/>
                    </a:ext>
                  </a:extLst>
                </p:cNvPr>
                <p:cNvPicPr/>
                <p:nvPr/>
              </p:nvPicPr>
              <p:blipFill>
                <a:blip r:embed="rId40"/>
                <a:stretch>
                  <a:fillRect/>
                </a:stretch>
              </p:blipFill>
              <p:spPr>
                <a:xfrm>
                  <a:off x="3288253" y="2858232"/>
                  <a:ext cx="446760" cy="40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49" name="Freihand 48">
                <a:extLst>
                  <a:ext uri="{FF2B5EF4-FFF2-40B4-BE49-F238E27FC236}">
                    <a16:creationId xmlns:a16="http://schemas.microsoft.com/office/drawing/2014/main" id="{FB195C88-00EB-4562-BF02-7FE696B7698E}"/>
                  </a:ext>
                </a:extLst>
              </p14:cNvPr>
              <p14:cNvContentPartPr/>
              <p14:nvPr/>
            </p14:nvContentPartPr>
            <p14:xfrm>
              <a:off x="6057733" y="4095912"/>
              <a:ext cx="1190520" cy="554760"/>
            </p14:xfrm>
          </p:contentPart>
        </mc:Choice>
        <mc:Fallback xmlns="">
          <p:pic>
            <p:nvPicPr>
              <p:cNvPr id="49" name="Freihand 48">
                <a:extLst>
                  <a:ext uri="{FF2B5EF4-FFF2-40B4-BE49-F238E27FC236}">
                    <a16:creationId xmlns:a16="http://schemas.microsoft.com/office/drawing/2014/main" id="{FB195C88-00EB-4562-BF02-7FE696B7698E}"/>
                  </a:ext>
                </a:extLst>
              </p:cNvPr>
              <p:cNvPicPr/>
              <p:nvPr/>
            </p:nvPicPr>
            <p:blipFill>
              <a:blip r:embed="rId42"/>
              <a:stretch>
                <a:fillRect/>
              </a:stretch>
            </p:blipFill>
            <p:spPr>
              <a:xfrm>
                <a:off x="6053413" y="4091592"/>
                <a:ext cx="1199160" cy="5634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50" name="Freihand 49">
                <a:extLst>
                  <a:ext uri="{FF2B5EF4-FFF2-40B4-BE49-F238E27FC236}">
                    <a16:creationId xmlns:a16="http://schemas.microsoft.com/office/drawing/2014/main" id="{B56E33D9-C489-4495-9F39-1DE024740019}"/>
                  </a:ext>
                </a:extLst>
              </p14:cNvPr>
              <p14:cNvContentPartPr/>
              <p14:nvPr/>
            </p14:nvContentPartPr>
            <p14:xfrm>
              <a:off x="9949333" y="3022032"/>
              <a:ext cx="57960" cy="42480"/>
            </p14:xfrm>
          </p:contentPart>
        </mc:Choice>
        <mc:Fallback xmlns="">
          <p:pic>
            <p:nvPicPr>
              <p:cNvPr id="50" name="Freihand 49">
                <a:extLst>
                  <a:ext uri="{FF2B5EF4-FFF2-40B4-BE49-F238E27FC236}">
                    <a16:creationId xmlns:a16="http://schemas.microsoft.com/office/drawing/2014/main" id="{B56E33D9-C489-4495-9F39-1DE024740019}"/>
                  </a:ext>
                </a:extLst>
              </p:cNvPr>
              <p:cNvPicPr/>
              <p:nvPr/>
            </p:nvPicPr>
            <p:blipFill>
              <a:blip r:embed="rId44"/>
              <a:stretch>
                <a:fillRect/>
              </a:stretch>
            </p:blipFill>
            <p:spPr>
              <a:xfrm>
                <a:off x="9945013" y="3017712"/>
                <a:ext cx="6660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51" name="Freihand 50">
                <a:extLst>
                  <a:ext uri="{FF2B5EF4-FFF2-40B4-BE49-F238E27FC236}">
                    <a16:creationId xmlns:a16="http://schemas.microsoft.com/office/drawing/2014/main" id="{840626B7-6240-43C0-908E-EBD828B9E642}"/>
                  </a:ext>
                </a:extLst>
              </p14:cNvPr>
              <p14:cNvContentPartPr/>
              <p14:nvPr/>
            </p14:nvContentPartPr>
            <p14:xfrm>
              <a:off x="6271933" y="1669152"/>
              <a:ext cx="2791440" cy="946800"/>
            </p14:xfrm>
          </p:contentPart>
        </mc:Choice>
        <mc:Fallback xmlns="">
          <p:pic>
            <p:nvPicPr>
              <p:cNvPr id="51" name="Freihand 50">
                <a:extLst>
                  <a:ext uri="{FF2B5EF4-FFF2-40B4-BE49-F238E27FC236}">
                    <a16:creationId xmlns:a16="http://schemas.microsoft.com/office/drawing/2014/main" id="{840626B7-6240-43C0-908E-EBD828B9E642}"/>
                  </a:ext>
                </a:extLst>
              </p:cNvPr>
              <p:cNvPicPr/>
              <p:nvPr/>
            </p:nvPicPr>
            <p:blipFill>
              <a:blip r:embed="rId46"/>
              <a:stretch>
                <a:fillRect/>
              </a:stretch>
            </p:blipFill>
            <p:spPr>
              <a:xfrm>
                <a:off x="6267613" y="1664832"/>
                <a:ext cx="2800080" cy="955440"/>
              </a:xfrm>
              <a:prstGeom prst="rect">
                <a:avLst/>
              </a:prstGeom>
            </p:spPr>
          </p:pic>
        </mc:Fallback>
      </mc:AlternateContent>
    </p:spTree>
    <p:extLst>
      <p:ext uri="{BB962C8B-B14F-4D97-AF65-F5344CB8AC3E}">
        <p14:creationId xmlns:p14="http://schemas.microsoft.com/office/powerpoint/2010/main" val="318335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9" grpId="0" animBg="1"/>
      <p:bldP spid="40" grpId="0" animBg="1"/>
      <p:bldP spid="43" grpId="0" animBg="1"/>
      <p:bldP spid="21" grpId="0"/>
      <p:bldP spid="2"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6" name="Gruppieren 35">
            <a:extLst>
              <a:ext uri="{FF2B5EF4-FFF2-40B4-BE49-F238E27FC236}">
                <a16:creationId xmlns:a16="http://schemas.microsoft.com/office/drawing/2014/main" id="{B3D9A17F-ADE2-405F-8B26-78FC72E155A9}"/>
              </a:ext>
            </a:extLst>
          </p:cNvPr>
          <p:cNvGrpSpPr/>
          <p:nvPr/>
        </p:nvGrpSpPr>
        <p:grpSpPr>
          <a:xfrm>
            <a:off x="9361093" y="367392"/>
            <a:ext cx="388080" cy="238680"/>
            <a:chOff x="9361093" y="367392"/>
            <a:chExt cx="388080" cy="238680"/>
          </a:xfrm>
        </p:grpSpPr>
        <mc:AlternateContent xmlns:mc="http://schemas.openxmlformats.org/markup-compatibility/2006" xmlns:p14="http://schemas.microsoft.com/office/powerpoint/2010/main">
          <mc:Choice Requires="p14">
            <p:contentPart p14:bwMode="auto" r:id="rId4">
              <p14:nvContentPartPr>
                <p14:cNvPr id="22" name="Freihand 21">
                  <a:extLst>
                    <a:ext uri="{FF2B5EF4-FFF2-40B4-BE49-F238E27FC236}">
                      <a16:creationId xmlns:a16="http://schemas.microsoft.com/office/drawing/2014/main" id="{46ECFA29-30D2-4380-9810-3B091FBFC2AB}"/>
                    </a:ext>
                  </a:extLst>
                </p14:cNvPr>
                <p14:cNvContentPartPr/>
                <p14:nvPr/>
              </p14:nvContentPartPr>
              <p14:xfrm>
                <a:off x="9361093" y="372072"/>
                <a:ext cx="116640" cy="103320"/>
              </p14:xfrm>
            </p:contentPart>
          </mc:Choice>
          <mc:Fallback xmlns="">
            <p:pic>
              <p:nvPicPr>
                <p:cNvPr id="22" name="Freihand 21">
                  <a:extLst>
                    <a:ext uri="{FF2B5EF4-FFF2-40B4-BE49-F238E27FC236}">
                      <a16:creationId xmlns:a16="http://schemas.microsoft.com/office/drawing/2014/main" id="{46ECFA29-30D2-4380-9810-3B091FBFC2AB}"/>
                    </a:ext>
                  </a:extLst>
                </p:cNvPr>
                <p:cNvPicPr/>
                <p:nvPr/>
              </p:nvPicPr>
              <p:blipFill>
                <a:blip r:embed="rId5"/>
                <a:stretch>
                  <a:fillRect/>
                </a:stretch>
              </p:blipFill>
              <p:spPr>
                <a:xfrm>
                  <a:off x="9356773" y="367752"/>
                  <a:ext cx="1252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3" name="Freihand 22">
                  <a:extLst>
                    <a:ext uri="{FF2B5EF4-FFF2-40B4-BE49-F238E27FC236}">
                      <a16:creationId xmlns:a16="http://schemas.microsoft.com/office/drawing/2014/main" id="{67EF2D26-1CE5-431C-A654-7B514D4E6C6A}"/>
                    </a:ext>
                  </a:extLst>
                </p14:cNvPr>
                <p14:cNvContentPartPr/>
                <p14:nvPr/>
              </p14:nvContentPartPr>
              <p14:xfrm>
                <a:off x="9413293" y="367392"/>
                <a:ext cx="73440" cy="238680"/>
              </p14:xfrm>
            </p:contentPart>
          </mc:Choice>
          <mc:Fallback xmlns="">
            <p:pic>
              <p:nvPicPr>
                <p:cNvPr id="23" name="Freihand 22">
                  <a:extLst>
                    <a:ext uri="{FF2B5EF4-FFF2-40B4-BE49-F238E27FC236}">
                      <a16:creationId xmlns:a16="http://schemas.microsoft.com/office/drawing/2014/main" id="{67EF2D26-1CE5-431C-A654-7B514D4E6C6A}"/>
                    </a:ext>
                  </a:extLst>
                </p:cNvPr>
                <p:cNvPicPr/>
                <p:nvPr/>
              </p:nvPicPr>
              <p:blipFill>
                <a:blip r:embed="rId7"/>
                <a:stretch>
                  <a:fillRect/>
                </a:stretch>
              </p:blipFill>
              <p:spPr>
                <a:xfrm>
                  <a:off x="9408973" y="363072"/>
                  <a:ext cx="82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4" name="Freihand 23">
                  <a:extLst>
                    <a:ext uri="{FF2B5EF4-FFF2-40B4-BE49-F238E27FC236}">
                      <a16:creationId xmlns:a16="http://schemas.microsoft.com/office/drawing/2014/main" id="{C3FF7911-11C7-43DB-A189-FE8666532058}"/>
                    </a:ext>
                  </a:extLst>
                </p14:cNvPr>
                <p14:cNvContentPartPr/>
                <p14:nvPr/>
              </p14:nvContentPartPr>
              <p14:xfrm>
                <a:off x="9587893" y="381792"/>
                <a:ext cx="161280" cy="62280"/>
              </p14:xfrm>
            </p:contentPart>
          </mc:Choice>
          <mc:Fallback xmlns="">
            <p:pic>
              <p:nvPicPr>
                <p:cNvPr id="24" name="Freihand 23">
                  <a:extLst>
                    <a:ext uri="{FF2B5EF4-FFF2-40B4-BE49-F238E27FC236}">
                      <a16:creationId xmlns:a16="http://schemas.microsoft.com/office/drawing/2014/main" id="{C3FF7911-11C7-43DB-A189-FE8666532058}"/>
                    </a:ext>
                  </a:extLst>
                </p:cNvPr>
                <p:cNvPicPr/>
                <p:nvPr/>
              </p:nvPicPr>
              <p:blipFill>
                <a:blip r:embed="rId9"/>
                <a:stretch>
                  <a:fillRect/>
                </a:stretch>
              </p:blipFill>
              <p:spPr>
                <a:xfrm>
                  <a:off x="9583573" y="377472"/>
                  <a:ext cx="169920" cy="70920"/>
                </a:xfrm>
                <a:prstGeom prst="rect">
                  <a:avLst/>
                </a:prstGeom>
              </p:spPr>
            </p:pic>
          </mc:Fallback>
        </mc:AlternateContent>
      </p:grpSp>
      <p:grpSp>
        <p:nvGrpSpPr>
          <p:cNvPr id="35" name="Gruppieren 34">
            <a:extLst>
              <a:ext uri="{FF2B5EF4-FFF2-40B4-BE49-F238E27FC236}">
                <a16:creationId xmlns:a16="http://schemas.microsoft.com/office/drawing/2014/main" id="{42F870BF-F476-4686-8A00-546DD85E8688}"/>
              </a:ext>
            </a:extLst>
          </p:cNvPr>
          <p:cNvGrpSpPr/>
          <p:nvPr/>
        </p:nvGrpSpPr>
        <p:grpSpPr>
          <a:xfrm>
            <a:off x="9909733" y="224472"/>
            <a:ext cx="1122120" cy="296640"/>
            <a:chOff x="9909733" y="224472"/>
            <a:chExt cx="1122120" cy="296640"/>
          </a:xfrm>
        </p:grpSpPr>
        <mc:AlternateContent xmlns:mc="http://schemas.openxmlformats.org/markup-compatibility/2006" xmlns:p14="http://schemas.microsoft.com/office/powerpoint/2010/main">
          <mc:Choice Requires="p14">
            <p:contentPart p14:bwMode="auto" r:id="rId10">
              <p14:nvContentPartPr>
                <p14:cNvPr id="25" name="Freihand 24">
                  <a:extLst>
                    <a:ext uri="{FF2B5EF4-FFF2-40B4-BE49-F238E27FC236}">
                      <a16:creationId xmlns:a16="http://schemas.microsoft.com/office/drawing/2014/main" id="{26EA69A8-E212-40D9-9DA3-DF06B37427A8}"/>
                    </a:ext>
                  </a:extLst>
                </p14:cNvPr>
                <p14:cNvContentPartPr/>
                <p14:nvPr/>
              </p14:nvContentPartPr>
              <p14:xfrm>
                <a:off x="9909733" y="286752"/>
                <a:ext cx="154080" cy="180720"/>
              </p14:xfrm>
            </p:contentPart>
          </mc:Choice>
          <mc:Fallback xmlns="">
            <p:pic>
              <p:nvPicPr>
                <p:cNvPr id="25" name="Freihand 24">
                  <a:extLst>
                    <a:ext uri="{FF2B5EF4-FFF2-40B4-BE49-F238E27FC236}">
                      <a16:creationId xmlns:a16="http://schemas.microsoft.com/office/drawing/2014/main" id="{26EA69A8-E212-40D9-9DA3-DF06B37427A8}"/>
                    </a:ext>
                  </a:extLst>
                </p:cNvPr>
                <p:cNvPicPr/>
                <p:nvPr/>
              </p:nvPicPr>
              <p:blipFill>
                <a:blip r:embed="rId11"/>
                <a:stretch>
                  <a:fillRect/>
                </a:stretch>
              </p:blipFill>
              <p:spPr>
                <a:xfrm>
                  <a:off x="9905053" y="282432"/>
                  <a:ext cx="1627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Freihand 25">
                  <a:extLst>
                    <a:ext uri="{FF2B5EF4-FFF2-40B4-BE49-F238E27FC236}">
                      <a16:creationId xmlns:a16="http://schemas.microsoft.com/office/drawing/2014/main" id="{AA63050A-8A70-48EA-9E00-D98D039E3B6D}"/>
                    </a:ext>
                  </a:extLst>
                </p14:cNvPr>
                <p14:cNvContentPartPr/>
                <p14:nvPr/>
              </p14:nvContentPartPr>
              <p14:xfrm>
                <a:off x="10035013" y="286392"/>
                <a:ext cx="43200" cy="181080"/>
              </p14:xfrm>
            </p:contentPart>
          </mc:Choice>
          <mc:Fallback xmlns="">
            <p:pic>
              <p:nvPicPr>
                <p:cNvPr id="26" name="Freihand 25">
                  <a:extLst>
                    <a:ext uri="{FF2B5EF4-FFF2-40B4-BE49-F238E27FC236}">
                      <a16:creationId xmlns:a16="http://schemas.microsoft.com/office/drawing/2014/main" id="{AA63050A-8A70-48EA-9E00-D98D039E3B6D}"/>
                    </a:ext>
                  </a:extLst>
                </p:cNvPr>
                <p:cNvPicPr/>
                <p:nvPr/>
              </p:nvPicPr>
              <p:blipFill>
                <a:blip r:embed="rId13"/>
                <a:stretch>
                  <a:fillRect/>
                </a:stretch>
              </p:blipFill>
              <p:spPr>
                <a:xfrm>
                  <a:off x="10030693" y="282072"/>
                  <a:ext cx="51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FB2BDEFB-6C04-476A-BD65-3830016D1605}"/>
                    </a:ext>
                  </a:extLst>
                </p14:cNvPr>
                <p14:cNvContentPartPr/>
                <p14:nvPr/>
              </p14:nvContentPartPr>
              <p14:xfrm>
                <a:off x="9986773" y="368832"/>
                <a:ext cx="195120" cy="24480"/>
              </p14:xfrm>
            </p:contentPart>
          </mc:Choice>
          <mc:Fallback xmlns="">
            <p:pic>
              <p:nvPicPr>
                <p:cNvPr id="27" name="Freihand 26">
                  <a:extLst>
                    <a:ext uri="{FF2B5EF4-FFF2-40B4-BE49-F238E27FC236}">
                      <a16:creationId xmlns:a16="http://schemas.microsoft.com/office/drawing/2014/main" id="{FB2BDEFB-6C04-476A-BD65-3830016D1605}"/>
                    </a:ext>
                  </a:extLst>
                </p:cNvPr>
                <p:cNvPicPr/>
                <p:nvPr/>
              </p:nvPicPr>
              <p:blipFill>
                <a:blip r:embed="rId15"/>
                <a:stretch>
                  <a:fillRect/>
                </a:stretch>
              </p:blipFill>
              <p:spPr>
                <a:xfrm>
                  <a:off x="9982453" y="364512"/>
                  <a:ext cx="2037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8" name="Freihand 27">
                  <a:extLst>
                    <a:ext uri="{FF2B5EF4-FFF2-40B4-BE49-F238E27FC236}">
                      <a16:creationId xmlns:a16="http://schemas.microsoft.com/office/drawing/2014/main" id="{754399A9-D852-4FF2-9A59-0D2437855062}"/>
                    </a:ext>
                  </a:extLst>
                </p14:cNvPr>
                <p14:cNvContentPartPr/>
                <p14:nvPr/>
              </p14:nvContentPartPr>
              <p14:xfrm>
                <a:off x="10326613" y="298632"/>
                <a:ext cx="26640" cy="133200"/>
              </p14:xfrm>
            </p:contentPart>
          </mc:Choice>
          <mc:Fallback xmlns="">
            <p:pic>
              <p:nvPicPr>
                <p:cNvPr id="28" name="Freihand 27">
                  <a:extLst>
                    <a:ext uri="{FF2B5EF4-FFF2-40B4-BE49-F238E27FC236}">
                      <a16:creationId xmlns:a16="http://schemas.microsoft.com/office/drawing/2014/main" id="{754399A9-D852-4FF2-9A59-0D2437855062}"/>
                    </a:ext>
                  </a:extLst>
                </p:cNvPr>
                <p:cNvPicPr/>
                <p:nvPr/>
              </p:nvPicPr>
              <p:blipFill>
                <a:blip r:embed="rId17"/>
                <a:stretch>
                  <a:fillRect/>
                </a:stretch>
              </p:blipFill>
              <p:spPr>
                <a:xfrm>
                  <a:off x="10322293" y="294312"/>
                  <a:ext cx="352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9" name="Freihand 28">
                  <a:extLst>
                    <a:ext uri="{FF2B5EF4-FFF2-40B4-BE49-F238E27FC236}">
                      <a16:creationId xmlns:a16="http://schemas.microsoft.com/office/drawing/2014/main" id="{F33EB817-E47E-4658-87B6-04C8265188E5}"/>
                    </a:ext>
                  </a:extLst>
                </p14:cNvPr>
                <p14:cNvContentPartPr/>
                <p14:nvPr/>
              </p14:nvContentPartPr>
              <p14:xfrm>
                <a:off x="10266133" y="270552"/>
                <a:ext cx="145800" cy="75960"/>
              </p14:xfrm>
            </p:contentPart>
          </mc:Choice>
          <mc:Fallback xmlns="">
            <p:pic>
              <p:nvPicPr>
                <p:cNvPr id="29" name="Freihand 28">
                  <a:extLst>
                    <a:ext uri="{FF2B5EF4-FFF2-40B4-BE49-F238E27FC236}">
                      <a16:creationId xmlns:a16="http://schemas.microsoft.com/office/drawing/2014/main" id="{F33EB817-E47E-4658-87B6-04C8265188E5}"/>
                    </a:ext>
                  </a:extLst>
                </p:cNvPr>
                <p:cNvPicPr/>
                <p:nvPr/>
              </p:nvPicPr>
              <p:blipFill>
                <a:blip r:embed="rId19"/>
                <a:stretch>
                  <a:fillRect/>
                </a:stretch>
              </p:blipFill>
              <p:spPr>
                <a:xfrm>
                  <a:off x="10261813" y="266232"/>
                  <a:ext cx="154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3157D33F-E975-4251-A69D-885C03089ED6}"/>
                    </a:ext>
                  </a:extLst>
                </p14:cNvPr>
                <p14:cNvContentPartPr/>
                <p14:nvPr/>
              </p14:nvContentPartPr>
              <p14:xfrm>
                <a:off x="10451893" y="249672"/>
                <a:ext cx="108360" cy="181440"/>
              </p14:xfrm>
            </p:contentPart>
          </mc:Choice>
          <mc:Fallback xmlns="">
            <p:pic>
              <p:nvPicPr>
                <p:cNvPr id="30" name="Freihand 29">
                  <a:extLst>
                    <a:ext uri="{FF2B5EF4-FFF2-40B4-BE49-F238E27FC236}">
                      <a16:creationId xmlns:a16="http://schemas.microsoft.com/office/drawing/2014/main" id="{3157D33F-E975-4251-A69D-885C03089ED6}"/>
                    </a:ext>
                  </a:extLst>
                </p:cNvPr>
                <p:cNvPicPr/>
                <p:nvPr/>
              </p:nvPicPr>
              <p:blipFill>
                <a:blip r:embed="rId21"/>
                <a:stretch>
                  <a:fillRect/>
                </a:stretch>
              </p:blipFill>
              <p:spPr>
                <a:xfrm>
                  <a:off x="10447573" y="245352"/>
                  <a:ext cx="117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1" name="Freihand 30">
                  <a:extLst>
                    <a:ext uri="{FF2B5EF4-FFF2-40B4-BE49-F238E27FC236}">
                      <a16:creationId xmlns:a16="http://schemas.microsoft.com/office/drawing/2014/main" id="{4D73B424-C0E9-4268-BF9E-731A025F58A8}"/>
                    </a:ext>
                  </a:extLst>
                </p14:cNvPr>
                <p14:cNvContentPartPr/>
                <p14:nvPr/>
              </p14:nvContentPartPr>
              <p14:xfrm>
                <a:off x="10610293" y="275232"/>
                <a:ext cx="157680" cy="136800"/>
              </p14:xfrm>
            </p:contentPart>
          </mc:Choice>
          <mc:Fallback xmlns="">
            <p:pic>
              <p:nvPicPr>
                <p:cNvPr id="31" name="Freihand 30">
                  <a:extLst>
                    <a:ext uri="{FF2B5EF4-FFF2-40B4-BE49-F238E27FC236}">
                      <a16:creationId xmlns:a16="http://schemas.microsoft.com/office/drawing/2014/main" id="{4D73B424-C0E9-4268-BF9E-731A025F58A8}"/>
                    </a:ext>
                  </a:extLst>
                </p:cNvPr>
                <p:cNvPicPr/>
                <p:nvPr/>
              </p:nvPicPr>
              <p:blipFill>
                <a:blip r:embed="rId23"/>
                <a:stretch>
                  <a:fillRect/>
                </a:stretch>
              </p:blipFill>
              <p:spPr>
                <a:xfrm>
                  <a:off x="10605973" y="270912"/>
                  <a:ext cx="166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Freihand 31">
                  <a:extLst>
                    <a:ext uri="{FF2B5EF4-FFF2-40B4-BE49-F238E27FC236}">
                      <a16:creationId xmlns:a16="http://schemas.microsoft.com/office/drawing/2014/main" id="{025F08FC-2B5D-4C47-9A47-C57807C1A908}"/>
                    </a:ext>
                  </a:extLst>
                </p14:cNvPr>
                <p14:cNvContentPartPr/>
                <p14:nvPr/>
              </p14:nvContentPartPr>
              <p14:xfrm>
                <a:off x="10694533" y="358032"/>
                <a:ext cx="105120" cy="93600"/>
              </p14:xfrm>
            </p:contentPart>
          </mc:Choice>
          <mc:Fallback xmlns="">
            <p:pic>
              <p:nvPicPr>
                <p:cNvPr id="32" name="Freihand 31">
                  <a:extLst>
                    <a:ext uri="{FF2B5EF4-FFF2-40B4-BE49-F238E27FC236}">
                      <a16:creationId xmlns:a16="http://schemas.microsoft.com/office/drawing/2014/main" id="{025F08FC-2B5D-4C47-9A47-C57807C1A908}"/>
                    </a:ext>
                  </a:extLst>
                </p:cNvPr>
                <p:cNvPicPr/>
                <p:nvPr/>
              </p:nvPicPr>
              <p:blipFill>
                <a:blip r:embed="rId25"/>
                <a:stretch>
                  <a:fillRect/>
                </a:stretch>
              </p:blipFill>
              <p:spPr>
                <a:xfrm>
                  <a:off x="10690213" y="353712"/>
                  <a:ext cx="113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Freihand 32">
                  <a:extLst>
                    <a:ext uri="{FF2B5EF4-FFF2-40B4-BE49-F238E27FC236}">
                      <a16:creationId xmlns:a16="http://schemas.microsoft.com/office/drawing/2014/main" id="{3674789A-4134-4581-8386-5D7AEB4A51CB}"/>
                    </a:ext>
                  </a:extLst>
                </p14:cNvPr>
                <p14:cNvContentPartPr/>
                <p14:nvPr/>
              </p14:nvContentPartPr>
              <p14:xfrm>
                <a:off x="10862653" y="263712"/>
                <a:ext cx="66960" cy="120960"/>
              </p14:xfrm>
            </p:contentPart>
          </mc:Choice>
          <mc:Fallback xmlns="">
            <p:pic>
              <p:nvPicPr>
                <p:cNvPr id="33" name="Freihand 32">
                  <a:extLst>
                    <a:ext uri="{FF2B5EF4-FFF2-40B4-BE49-F238E27FC236}">
                      <a16:creationId xmlns:a16="http://schemas.microsoft.com/office/drawing/2014/main" id="{3674789A-4134-4581-8386-5D7AEB4A51CB}"/>
                    </a:ext>
                  </a:extLst>
                </p:cNvPr>
                <p:cNvPicPr/>
                <p:nvPr/>
              </p:nvPicPr>
              <p:blipFill>
                <a:blip r:embed="rId27"/>
                <a:stretch>
                  <a:fillRect/>
                </a:stretch>
              </p:blipFill>
              <p:spPr>
                <a:xfrm>
                  <a:off x="10858333" y="259392"/>
                  <a:ext cx="75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Freihand 33">
                  <a:extLst>
                    <a:ext uri="{FF2B5EF4-FFF2-40B4-BE49-F238E27FC236}">
                      <a16:creationId xmlns:a16="http://schemas.microsoft.com/office/drawing/2014/main" id="{6EA35B40-642A-464F-BC20-C15235A9EFC7}"/>
                    </a:ext>
                  </a:extLst>
                </p14:cNvPr>
                <p14:cNvContentPartPr/>
                <p14:nvPr/>
              </p14:nvContentPartPr>
              <p14:xfrm>
                <a:off x="10890013" y="224472"/>
                <a:ext cx="141840" cy="296640"/>
              </p14:xfrm>
            </p:contentPart>
          </mc:Choice>
          <mc:Fallback xmlns="">
            <p:pic>
              <p:nvPicPr>
                <p:cNvPr id="34" name="Freihand 33">
                  <a:extLst>
                    <a:ext uri="{FF2B5EF4-FFF2-40B4-BE49-F238E27FC236}">
                      <a16:creationId xmlns:a16="http://schemas.microsoft.com/office/drawing/2014/main" id="{6EA35B40-642A-464F-BC20-C15235A9EFC7}"/>
                    </a:ext>
                  </a:extLst>
                </p:cNvPr>
                <p:cNvPicPr/>
                <p:nvPr/>
              </p:nvPicPr>
              <p:blipFill>
                <a:blip r:embed="rId29"/>
                <a:stretch>
                  <a:fillRect/>
                </a:stretch>
              </p:blipFill>
              <p:spPr>
                <a:xfrm>
                  <a:off x="10885693" y="220152"/>
                  <a:ext cx="150480" cy="305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37" name="Freihand 36">
                <a:extLst>
                  <a:ext uri="{FF2B5EF4-FFF2-40B4-BE49-F238E27FC236}">
                    <a16:creationId xmlns:a16="http://schemas.microsoft.com/office/drawing/2014/main" id="{4F34C174-0F57-4A8A-AF22-A46267FFA7B7}"/>
                  </a:ext>
                </a:extLst>
              </p14:cNvPr>
              <p14:cNvContentPartPr/>
              <p14:nvPr/>
            </p14:nvContentPartPr>
            <p14:xfrm>
              <a:off x="407893" y="742152"/>
              <a:ext cx="508320" cy="634680"/>
            </p14:xfrm>
          </p:contentPart>
        </mc:Choice>
        <mc:Fallback xmlns="">
          <p:pic>
            <p:nvPicPr>
              <p:cNvPr id="37" name="Freihand 36">
                <a:extLst>
                  <a:ext uri="{FF2B5EF4-FFF2-40B4-BE49-F238E27FC236}">
                    <a16:creationId xmlns:a16="http://schemas.microsoft.com/office/drawing/2014/main" id="{4F34C174-0F57-4A8A-AF22-A46267FFA7B7}"/>
                  </a:ext>
                </a:extLst>
              </p:cNvPr>
              <p:cNvPicPr/>
              <p:nvPr/>
            </p:nvPicPr>
            <p:blipFill>
              <a:blip r:embed="rId31"/>
              <a:stretch>
                <a:fillRect/>
              </a:stretch>
            </p:blipFill>
            <p:spPr>
              <a:xfrm>
                <a:off x="403573" y="737832"/>
                <a:ext cx="51696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9" name="Freihand 38">
                <a:extLst>
                  <a:ext uri="{FF2B5EF4-FFF2-40B4-BE49-F238E27FC236}">
                    <a16:creationId xmlns:a16="http://schemas.microsoft.com/office/drawing/2014/main" id="{F12845CD-E169-4473-8C58-C94417BA48C3}"/>
                  </a:ext>
                </a:extLst>
              </p14:cNvPr>
              <p14:cNvContentPartPr/>
              <p14:nvPr/>
            </p14:nvContentPartPr>
            <p14:xfrm>
              <a:off x="465133" y="943032"/>
              <a:ext cx="136440" cy="288720"/>
            </p14:xfrm>
          </p:contentPart>
        </mc:Choice>
        <mc:Fallback xmlns="">
          <p:pic>
            <p:nvPicPr>
              <p:cNvPr id="39" name="Freihand 38">
                <a:extLst>
                  <a:ext uri="{FF2B5EF4-FFF2-40B4-BE49-F238E27FC236}">
                    <a16:creationId xmlns:a16="http://schemas.microsoft.com/office/drawing/2014/main" id="{F12845CD-E169-4473-8C58-C94417BA48C3}"/>
                  </a:ext>
                </a:extLst>
              </p:cNvPr>
              <p:cNvPicPr/>
              <p:nvPr/>
            </p:nvPicPr>
            <p:blipFill>
              <a:blip r:embed="rId33"/>
              <a:stretch>
                <a:fillRect/>
              </a:stretch>
            </p:blipFill>
            <p:spPr>
              <a:xfrm>
                <a:off x="460813" y="938712"/>
                <a:ext cx="1450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0" name="Freihand 39">
                <a:extLst>
                  <a:ext uri="{FF2B5EF4-FFF2-40B4-BE49-F238E27FC236}">
                    <a16:creationId xmlns:a16="http://schemas.microsoft.com/office/drawing/2014/main" id="{5F6DAF09-EB4F-4054-A8F8-F5E464EE6BD8}"/>
                  </a:ext>
                </a:extLst>
              </p14:cNvPr>
              <p14:cNvContentPartPr/>
              <p14:nvPr/>
            </p14:nvContentPartPr>
            <p14:xfrm>
              <a:off x="9785533" y="91632"/>
              <a:ext cx="402120" cy="510480"/>
            </p14:xfrm>
          </p:contentPart>
        </mc:Choice>
        <mc:Fallback xmlns="">
          <p:pic>
            <p:nvPicPr>
              <p:cNvPr id="40" name="Freihand 39">
                <a:extLst>
                  <a:ext uri="{FF2B5EF4-FFF2-40B4-BE49-F238E27FC236}">
                    <a16:creationId xmlns:a16="http://schemas.microsoft.com/office/drawing/2014/main" id="{5F6DAF09-EB4F-4054-A8F8-F5E464EE6BD8}"/>
                  </a:ext>
                </a:extLst>
              </p:cNvPr>
              <p:cNvPicPr/>
              <p:nvPr/>
            </p:nvPicPr>
            <p:blipFill>
              <a:blip r:embed="rId35"/>
              <a:stretch>
                <a:fillRect/>
              </a:stretch>
            </p:blipFill>
            <p:spPr>
              <a:xfrm>
                <a:off x="9781213" y="87312"/>
                <a:ext cx="410760" cy="519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1" name="Freihand 40">
                <a:extLst>
                  <a:ext uri="{FF2B5EF4-FFF2-40B4-BE49-F238E27FC236}">
                    <a16:creationId xmlns:a16="http://schemas.microsoft.com/office/drawing/2014/main" id="{117D322A-EA62-454E-820F-A880164CE9A0}"/>
                  </a:ext>
                </a:extLst>
              </p14:cNvPr>
              <p14:cNvContentPartPr/>
              <p14:nvPr/>
            </p14:nvContentPartPr>
            <p14:xfrm>
              <a:off x="10210693" y="576192"/>
              <a:ext cx="870840" cy="34200"/>
            </p14:xfrm>
          </p:contentPart>
        </mc:Choice>
        <mc:Fallback xmlns="">
          <p:pic>
            <p:nvPicPr>
              <p:cNvPr id="41" name="Freihand 40">
                <a:extLst>
                  <a:ext uri="{FF2B5EF4-FFF2-40B4-BE49-F238E27FC236}">
                    <a16:creationId xmlns:a16="http://schemas.microsoft.com/office/drawing/2014/main" id="{117D322A-EA62-454E-820F-A880164CE9A0}"/>
                  </a:ext>
                </a:extLst>
              </p:cNvPr>
              <p:cNvPicPr/>
              <p:nvPr/>
            </p:nvPicPr>
            <p:blipFill>
              <a:blip r:embed="rId37"/>
              <a:stretch>
                <a:fillRect/>
              </a:stretch>
            </p:blipFill>
            <p:spPr>
              <a:xfrm>
                <a:off x="10206373" y="571872"/>
                <a:ext cx="879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1" name="Freihand 70">
                <a:extLst>
                  <a:ext uri="{FF2B5EF4-FFF2-40B4-BE49-F238E27FC236}">
                    <a16:creationId xmlns:a16="http://schemas.microsoft.com/office/drawing/2014/main" id="{AB1AC35B-9C3C-485F-9E8C-B67A518646C2}"/>
                  </a:ext>
                </a:extLst>
              </p14:cNvPr>
              <p14:cNvContentPartPr/>
              <p14:nvPr/>
            </p14:nvContentPartPr>
            <p14:xfrm>
              <a:off x="2988013" y="1516872"/>
              <a:ext cx="3080880" cy="136440"/>
            </p14:xfrm>
          </p:contentPart>
        </mc:Choice>
        <mc:Fallback xmlns="">
          <p:pic>
            <p:nvPicPr>
              <p:cNvPr id="71" name="Freihand 70">
                <a:extLst>
                  <a:ext uri="{FF2B5EF4-FFF2-40B4-BE49-F238E27FC236}">
                    <a16:creationId xmlns:a16="http://schemas.microsoft.com/office/drawing/2014/main" id="{AB1AC35B-9C3C-485F-9E8C-B67A518646C2}"/>
                  </a:ext>
                </a:extLst>
              </p:cNvPr>
              <p:cNvPicPr/>
              <p:nvPr/>
            </p:nvPicPr>
            <p:blipFill>
              <a:blip r:embed="rId39"/>
              <a:stretch>
                <a:fillRect/>
              </a:stretch>
            </p:blipFill>
            <p:spPr>
              <a:xfrm>
                <a:off x="2983693" y="1512552"/>
                <a:ext cx="30895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8" name="Freihand 87">
                <a:extLst>
                  <a:ext uri="{FF2B5EF4-FFF2-40B4-BE49-F238E27FC236}">
                    <a16:creationId xmlns:a16="http://schemas.microsoft.com/office/drawing/2014/main" id="{03544110-FF71-4B28-A29B-3D0366326539}"/>
                  </a:ext>
                </a:extLst>
              </p14:cNvPr>
              <p14:cNvContentPartPr/>
              <p14:nvPr/>
            </p14:nvContentPartPr>
            <p14:xfrm>
              <a:off x="4857853" y="851592"/>
              <a:ext cx="360" cy="360"/>
            </p14:xfrm>
          </p:contentPart>
        </mc:Choice>
        <mc:Fallback xmlns="">
          <p:pic>
            <p:nvPicPr>
              <p:cNvPr id="88" name="Freihand 87">
                <a:extLst>
                  <a:ext uri="{FF2B5EF4-FFF2-40B4-BE49-F238E27FC236}">
                    <a16:creationId xmlns:a16="http://schemas.microsoft.com/office/drawing/2014/main" id="{03544110-FF71-4B28-A29B-3D0366326539}"/>
                  </a:ext>
                </a:extLst>
              </p:cNvPr>
              <p:cNvPicPr/>
              <p:nvPr/>
            </p:nvPicPr>
            <p:blipFill>
              <a:blip r:embed="rId41"/>
              <a:stretch>
                <a:fillRect/>
              </a:stretch>
            </p:blipFill>
            <p:spPr>
              <a:xfrm>
                <a:off x="4853533" y="847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 name="Freihand 1">
                <a:extLst>
                  <a:ext uri="{FF2B5EF4-FFF2-40B4-BE49-F238E27FC236}">
                    <a16:creationId xmlns:a16="http://schemas.microsoft.com/office/drawing/2014/main" id="{007F7667-8506-49C9-BE3A-79F2B899C386}"/>
                  </a:ext>
                </a:extLst>
              </p14:cNvPr>
              <p14:cNvContentPartPr/>
              <p14:nvPr/>
            </p14:nvContentPartPr>
            <p14:xfrm>
              <a:off x="407893" y="1219512"/>
              <a:ext cx="1819440" cy="93600"/>
            </p14:xfrm>
          </p:contentPart>
        </mc:Choice>
        <mc:Fallback xmlns="">
          <p:pic>
            <p:nvPicPr>
              <p:cNvPr id="2" name="Freihand 1">
                <a:extLst>
                  <a:ext uri="{FF2B5EF4-FFF2-40B4-BE49-F238E27FC236}">
                    <a16:creationId xmlns:a16="http://schemas.microsoft.com/office/drawing/2014/main" id="{007F7667-8506-49C9-BE3A-79F2B899C386}"/>
                  </a:ext>
                </a:extLst>
              </p:cNvPr>
              <p:cNvPicPr/>
              <p:nvPr/>
            </p:nvPicPr>
            <p:blipFill>
              <a:blip r:embed="rId43"/>
              <a:stretch>
                <a:fillRect/>
              </a:stretch>
            </p:blipFill>
            <p:spPr>
              <a:xfrm>
                <a:off x="403573" y="1215192"/>
                <a:ext cx="1828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 name="Freihand 3">
                <a:extLst>
                  <a:ext uri="{FF2B5EF4-FFF2-40B4-BE49-F238E27FC236}">
                    <a16:creationId xmlns:a16="http://schemas.microsoft.com/office/drawing/2014/main" id="{F1E59E02-BCAE-4A99-8D1C-4453DBA62DFF}"/>
                  </a:ext>
                </a:extLst>
              </p14:cNvPr>
              <p14:cNvContentPartPr/>
              <p14:nvPr/>
            </p14:nvContentPartPr>
            <p14:xfrm>
              <a:off x="619573" y="571872"/>
              <a:ext cx="2520" cy="215280"/>
            </p14:xfrm>
          </p:contentPart>
        </mc:Choice>
        <mc:Fallback xmlns="">
          <p:pic>
            <p:nvPicPr>
              <p:cNvPr id="4" name="Freihand 3">
                <a:extLst>
                  <a:ext uri="{FF2B5EF4-FFF2-40B4-BE49-F238E27FC236}">
                    <a16:creationId xmlns:a16="http://schemas.microsoft.com/office/drawing/2014/main" id="{F1E59E02-BCAE-4A99-8D1C-4453DBA62DFF}"/>
                  </a:ext>
                </a:extLst>
              </p:cNvPr>
              <p:cNvPicPr/>
              <p:nvPr/>
            </p:nvPicPr>
            <p:blipFill>
              <a:blip r:embed="rId45"/>
              <a:stretch>
                <a:fillRect/>
              </a:stretch>
            </p:blipFill>
            <p:spPr>
              <a:xfrm>
                <a:off x="615253" y="567552"/>
                <a:ext cx="11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 name="Freihand 4">
                <a:extLst>
                  <a:ext uri="{FF2B5EF4-FFF2-40B4-BE49-F238E27FC236}">
                    <a16:creationId xmlns:a16="http://schemas.microsoft.com/office/drawing/2014/main" id="{DAC0D9DB-E7E5-4340-9B27-865614023307}"/>
                  </a:ext>
                </a:extLst>
              </p14:cNvPr>
              <p14:cNvContentPartPr/>
              <p14:nvPr/>
            </p14:nvContentPartPr>
            <p14:xfrm>
              <a:off x="556573" y="669432"/>
              <a:ext cx="146520" cy="166680"/>
            </p14:xfrm>
          </p:contentPart>
        </mc:Choice>
        <mc:Fallback xmlns="">
          <p:pic>
            <p:nvPicPr>
              <p:cNvPr id="5" name="Freihand 4">
                <a:extLst>
                  <a:ext uri="{FF2B5EF4-FFF2-40B4-BE49-F238E27FC236}">
                    <a16:creationId xmlns:a16="http://schemas.microsoft.com/office/drawing/2014/main" id="{DAC0D9DB-E7E5-4340-9B27-865614023307}"/>
                  </a:ext>
                </a:extLst>
              </p:cNvPr>
              <p:cNvPicPr/>
              <p:nvPr/>
            </p:nvPicPr>
            <p:blipFill>
              <a:blip r:embed="rId47"/>
              <a:stretch>
                <a:fillRect/>
              </a:stretch>
            </p:blipFill>
            <p:spPr>
              <a:xfrm>
                <a:off x="552253" y="665112"/>
                <a:ext cx="1551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 name="Freihand 6">
                <a:extLst>
                  <a:ext uri="{FF2B5EF4-FFF2-40B4-BE49-F238E27FC236}">
                    <a16:creationId xmlns:a16="http://schemas.microsoft.com/office/drawing/2014/main" id="{301EDB21-815F-42F8-AC9F-18558B5069FB}"/>
                  </a:ext>
                </a:extLst>
              </p14:cNvPr>
              <p14:cNvContentPartPr/>
              <p14:nvPr/>
            </p14:nvContentPartPr>
            <p14:xfrm>
              <a:off x="387733" y="205752"/>
              <a:ext cx="314280" cy="132480"/>
            </p14:xfrm>
          </p:contentPart>
        </mc:Choice>
        <mc:Fallback xmlns="">
          <p:pic>
            <p:nvPicPr>
              <p:cNvPr id="7" name="Freihand 6">
                <a:extLst>
                  <a:ext uri="{FF2B5EF4-FFF2-40B4-BE49-F238E27FC236}">
                    <a16:creationId xmlns:a16="http://schemas.microsoft.com/office/drawing/2014/main" id="{301EDB21-815F-42F8-AC9F-18558B5069FB}"/>
                  </a:ext>
                </a:extLst>
              </p:cNvPr>
              <p:cNvPicPr/>
              <p:nvPr/>
            </p:nvPicPr>
            <p:blipFill>
              <a:blip r:embed="rId49"/>
              <a:stretch>
                <a:fillRect/>
              </a:stretch>
            </p:blipFill>
            <p:spPr>
              <a:xfrm>
                <a:off x="383413" y="201432"/>
                <a:ext cx="3229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 name="Freihand 7">
                <a:extLst>
                  <a:ext uri="{FF2B5EF4-FFF2-40B4-BE49-F238E27FC236}">
                    <a16:creationId xmlns:a16="http://schemas.microsoft.com/office/drawing/2014/main" id="{1647698E-1244-4DFD-9B04-E53AC0D6568D}"/>
                  </a:ext>
                </a:extLst>
              </p14:cNvPr>
              <p14:cNvContentPartPr/>
              <p14:nvPr/>
            </p14:nvContentPartPr>
            <p14:xfrm>
              <a:off x="697333" y="248952"/>
              <a:ext cx="54000" cy="79200"/>
            </p14:xfrm>
          </p:contentPart>
        </mc:Choice>
        <mc:Fallback xmlns="">
          <p:pic>
            <p:nvPicPr>
              <p:cNvPr id="8" name="Freihand 7">
                <a:extLst>
                  <a:ext uri="{FF2B5EF4-FFF2-40B4-BE49-F238E27FC236}">
                    <a16:creationId xmlns:a16="http://schemas.microsoft.com/office/drawing/2014/main" id="{1647698E-1244-4DFD-9B04-E53AC0D6568D}"/>
                  </a:ext>
                </a:extLst>
              </p:cNvPr>
              <p:cNvPicPr/>
              <p:nvPr/>
            </p:nvPicPr>
            <p:blipFill>
              <a:blip r:embed="rId51"/>
              <a:stretch>
                <a:fillRect/>
              </a:stretch>
            </p:blipFill>
            <p:spPr>
              <a:xfrm>
                <a:off x="693013" y="244632"/>
                <a:ext cx="62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 name="Freihand 8">
                <a:extLst>
                  <a:ext uri="{FF2B5EF4-FFF2-40B4-BE49-F238E27FC236}">
                    <a16:creationId xmlns:a16="http://schemas.microsoft.com/office/drawing/2014/main" id="{CB78BB40-6360-4F87-A2A3-10CB307E3CFA}"/>
                  </a:ext>
                </a:extLst>
              </p14:cNvPr>
              <p14:cNvContentPartPr/>
              <p14:nvPr/>
            </p14:nvContentPartPr>
            <p14:xfrm>
              <a:off x="751333" y="249312"/>
              <a:ext cx="90720" cy="75600"/>
            </p14:xfrm>
          </p:contentPart>
        </mc:Choice>
        <mc:Fallback xmlns="">
          <p:pic>
            <p:nvPicPr>
              <p:cNvPr id="9" name="Freihand 8">
                <a:extLst>
                  <a:ext uri="{FF2B5EF4-FFF2-40B4-BE49-F238E27FC236}">
                    <a16:creationId xmlns:a16="http://schemas.microsoft.com/office/drawing/2014/main" id="{CB78BB40-6360-4F87-A2A3-10CB307E3CFA}"/>
                  </a:ext>
                </a:extLst>
              </p:cNvPr>
              <p:cNvPicPr/>
              <p:nvPr/>
            </p:nvPicPr>
            <p:blipFill>
              <a:blip r:embed="rId53"/>
              <a:stretch>
                <a:fillRect/>
              </a:stretch>
            </p:blipFill>
            <p:spPr>
              <a:xfrm>
                <a:off x="747013" y="244992"/>
                <a:ext cx="993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0" name="Freihand 9">
                <a:extLst>
                  <a:ext uri="{FF2B5EF4-FFF2-40B4-BE49-F238E27FC236}">
                    <a16:creationId xmlns:a16="http://schemas.microsoft.com/office/drawing/2014/main" id="{A3F6BCEE-BB54-40AC-91FA-5AEFE62A497D}"/>
                  </a:ext>
                </a:extLst>
              </p14:cNvPr>
              <p14:cNvContentPartPr/>
              <p14:nvPr/>
            </p14:nvContentPartPr>
            <p14:xfrm>
              <a:off x="846373" y="184872"/>
              <a:ext cx="93240" cy="132840"/>
            </p14:xfrm>
          </p:contentPart>
        </mc:Choice>
        <mc:Fallback xmlns="">
          <p:pic>
            <p:nvPicPr>
              <p:cNvPr id="10" name="Freihand 9">
                <a:extLst>
                  <a:ext uri="{FF2B5EF4-FFF2-40B4-BE49-F238E27FC236}">
                    <a16:creationId xmlns:a16="http://schemas.microsoft.com/office/drawing/2014/main" id="{A3F6BCEE-BB54-40AC-91FA-5AEFE62A497D}"/>
                  </a:ext>
                </a:extLst>
              </p:cNvPr>
              <p:cNvPicPr/>
              <p:nvPr/>
            </p:nvPicPr>
            <p:blipFill>
              <a:blip r:embed="rId55"/>
              <a:stretch>
                <a:fillRect/>
              </a:stretch>
            </p:blipFill>
            <p:spPr>
              <a:xfrm>
                <a:off x="842053" y="180552"/>
                <a:ext cx="101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1" name="Freihand 10">
                <a:extLst>
                  <a:ext uri="{FF2B5EF4-FFF2-40B4-BE49-F238E27FC236}">
                    <a16:creationId xmlns:a16="http://schemas.microsoft.com/office/drawing/2014/main" id="{54E77E4C-1B84-4FB2-A969-F65376ED0FBF}"/>
                  </a:ext>
                </a:extLst>
              </p14:cNvPr>
              <p14:cNvContentPartPr/>
              <p14:nvPr/>
            </p14:nvContentPartPr>
            <p14:xfrm>
              <a:off x="806773" y="198912"/>
              <a:ext cx="112320" cy="21240"/>
            </p14:xfrm>
          </p:contentPart>
        </mc:Choice>
        <mc:Fallback xmlns="">
          <p:pic>
            <p:nvPicPr>
              <p:cNvPr id="11" name="Freihand 10">
                <a:extLst>
                  <a:ext uri="{FF2B5EF4-FFF2-40B4-BE49-F238E27FC236}">
                    <a16:creationId xmlns:a16="http://schemas.microsoft.com/office/drawing/2014/main" id="{54E77E4C-1B84-4FB2-A969-F65376ED0FBF}"/>
                  </a:ext>
                </a:extLst>
              </p:cNvPr>
              <p:cNvPicPr/>
              <p:nvPr/>
            </p:nvPicPr>
            <p:blipFill>
              <a:blip r:embed="rId57"/>
              <a:stretch>
                <a:fillRect/>
              </a:stretch>
            </p:blipFill>
            <p:spPr>
              <a:xfrm>
                <a:off x="802453" y="194592"/>
                <a:ext cx="120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2" name="Freihand 11">
                <a:extLst>
                  <a:ext uri="{FF2B5EF4-FFF2-40B4-BE49-F238E27FC236}">
                    <a16:creationId xmlns:a16="http://schemas.microsoft.com/office/drawing/2014/main" id="{1D6FC5D1-A488-40F0-B8E4-8548B52D665B}"/>
                  </a:ext>
                </a:extLst>
              </p14:cNvPr>
              <p14:cNvContentPartPr/>
              <p14:nvPr/>
            </p14:nvContentPartPr>
            <p14:xfrm>
              <a:off x="1190173" y="751872"/>
              <a:ext cx="747360" cy="102960"/>
            </p14:xfrm>
          </p:contentPart>
        </mc:Choice>
        <mc:Fallback xmlns="">
          <p:pic>
            <p:nvPicPr>
              <p:cNvPr id="12" name="Freihand 11">
                <a:extLst>
                  <a:ext uri="{FF2B5EF4-FFF2-40B4-BE49-F238E27FC236}">
                    <a16:creationId xmlns:a16="http://schemas.microsoft.com/office/drawing/2014/main" id="{1D6FC5D1-A488-40F0-B8E4-8548B52D665B}"/>
                  </a:ext>
                </a:extLst>
              </p:cNvPr>
              <p:cNvPicPr/>
              <p:nvPr/>
            </p:nvPicPr>
            <p:blipFill>
              <a:blip r:embed="rId59"/>
              <a:stretch>
                <a:fillRect/>
              </a:stretch>
            </p:blipFill>
            <p:spPr>
              <a:xfrm>
                <a:off x="1185853" y="747552"/>
                <a:ext cx="7560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 name="Freihand 14">
                <a:extLst>
                  <a:ext uri="{FF2B5EF4-FFF2-40B4-BE49-F238E27FC236}">
                    <a16:creationId xmlns:a16="http://schemas.microsoft.com/office/drawing/2014/main" id="{84A5314D-D6F8-4401-953A-A63CBFEEA126}"/>
                  </a:ext>
                </a:extLst>
              </p14:cNvPr>
              <p14:cNvContentPartPr/>
              <p14:nvPr/>
            </p14:nvContentPartPr>
            <p14:xfrm>
              <a:off x="1325173" y="341472"/>
              <a:ext cx="150840" cy="169920"/>
            </p14:xfrm>
          </p:contentPart>
        </mc:Choice>
        <mc:Fallback xmlns="">
          <p:pic>
            <p:nvPicPr>
              <p:cNvPr id="15" name="Freihand 14">
                <a:extLst>
                  <a:ext uri="{FF2B5EF4-FFF2-40B4-BE49-F238E27FC236}">
                    <a16:creationId xmlns:a16="http://schemas.microsoft.com/office/drawing/2014/main" id="{84A5314D-D6F8-4401-953A-A63CBFEEA126}"/>
                  </a:ext>
                </a:extLst>
              </p:cNvPr>
              <p:cNvPicPr/>
              <p:nvPr/>
            </p:nvPicPr>
            <p:blipFill>
              <a:blip r:embed="rId61"/>
              <a:stretch>
                <a:fillRect/>
              </a:stretch>
            </p:blipFill>
            <p:spPr>
              <a:xfrm>
                <a:off x="1320853" y="337152"/>
                <a:ext cx="159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6" name="Freihand 15">
                <a:extLst>
                  <a:ext uri="{FF2B5EF4-FFF2-40B4-BE49-F238E27FC236}">
                    <a16:creationId xmlns:a16="http://schemas.microsoft.com/office/drawing/2014/main" id="{AECB62C7-EF3D-4262-B983-00A6E29B6DE6}"/>
                  </a:ext>
                </a:extLst>
              </p14:cNvPr>
              <p14:cNvContentPartPr/>
              <p14:nvPr/>
            </p14:nvContentPartPr>
            <p14:xfrm>
              <a:off x="1410493" y="453792"/>
              <a:ext cx="82800" cy="26640"/>
            </p14:xfrm>
          </p:contentPart>
        </mc:Choice>
        <mc:Fallback xmlns="">
          <p:pic>
            <p:nvPicPr>
              <p:cNvPr id="16" name="Freihand 15">
                <a:extLst>
                  <a:ext uri="{FF2B5EF4-FFF2-40B4-BE49-F238E27FC236}">
                    <a16:creationId xmlns:a16="http://schemas.microsoft.com/office/drawing/2014/main" id="{AECB62C7-EF3D-4262-B983-00A6E29B6DE6}"/>
                  </a:ext>
                </a:extLst>
              </p:cNvPr>
              <p:cNvPicPr/>
              <p:nvPr/>
            </p:nvPicPr>
            <p:blipFill>
              <a:blip r:embed="rId63"/>
              <a:stretch>
                <a:fillRect/>
              </a:stretch>
            </p:blipFill>
            <p:spPr>
              <a:xfrm>
                <a:off x="1406173" y="449472"/>
                <a:ext cx="914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 name="Freihand 16">
                <a:extLst>
                  <a:ext uri="{FF2B5EF4-FFF2-40B4-BE49-F238E27FC236}">
                    <a16:creationId xmlns:a16="http://schemas.microsoft.com/office/drawing/2014/main" id="{BE6864E6-4C5F-4B8D-A68A-02C1578B7210}"/>
                  </a:ext>
                </a:extLst>
              </p14:cNvPr>
              <p14:cNvContentPartPr/>
              <p14:nvPr/>
            </p14:nvContentPartPr>
            <p14:xfrm>
              <a:off x="1494733" y="414192"/>
              <a:ext cx="78480" cy="91080"/>
            </p14:xfrm>
          </p:contentPart>
        </mc:Choice>
        <mc:Fallback xmlns="">
          <p:pic>
            <p:nvPicPr>
              <p:cNvPr id="17" name="Freihand 16">
                <a:extLst>
                  <a:ext uri="{FF2B5EF4-FFF2-40B4-BE49-F238E27FC236}">
                    <a16:creationId xmlns:a16="http://schemas.microsoft.com/office/drawing/2014/main" id="{BE6864E6-4C5F-4B8D-A68A-02C1578B7210}"/>
                  </a:ext>
                </a:extLst>
              </p:cNvPr>
              <p:cNvPicPr/>
              <p:nvPr/>
            </p:nvPicPr>
            <p:blipFill>
              <a:blip r:embed="rId65"/>
              <a:stretch>
                <a:fillRect/>
              </a:stretch>
            </p:blipFill>
            <p:spPr>
              <a:xfrm>
                <a:off x="1490413" y="409872"/>
                <a:ext cx="871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 name="Freihand 18">
                <a:extLst>
                  <a:ext uri="{FF2B5EF4-FFF2-40B4-BE49-F238E27FC236}">
                    <a16:creationId xmlns:a16="http://schemas.microsoft.com/office/drawing/2014/main" id="{44AE1412-D7AA-4B78-85F9-ECECF161356F}"/>
                  </a:ext>
                </a:extLst>
              </p14:cNvPr>
              <p14:cNvContentPartPr/>
              <p14:nvPr/>
            </p14:nvContentPartPr>
            <p14:xfrm>
              <a:off x="1595893" y="405552"/>
              <a:ext cx="72000" cy="102960"/>
            </p14:xfrm>
          </p:contentPart>
        </mc:Choice>
        <mc:Fallback xmlns="">
          <p:pic>
            <p:nvPicPr>
              <p:cNvPr id="19" name="Freihand 18">
                <a:extLst>
                  <a:ext uri="{FF2B5EF4-FFF2-40B4-BE49-F238E27FC236}">
                    <a16:creationId xmlns:a16="http://schemas.microsoft.com/office/drawing/2014/main" id="{44AE1412-D7AA-4B78-85F9-ECECF161356F}"/>
                  </a:ext>
                </a:extLst>
              </p:cNvPr>
              <p:cNvPicPr/>
              <p:nvPr/>
            </p:nvPicPr>
            <p:blipFill>
              <a:blip r:embed="rId67"/>
              <a:stretch>
                <a:fillRect/>
              </a:stretch>
            </p:blipFill>
            <p:spPr>
              <a:xfrm>
                <a:off x="1591573" y="401232"/>
                <a:ext cx="80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20" name="Freihand 19">
                <a:extLst>
                  <a:ext uri="{FF2B5EF4-FFF2-40B4-BE49-F238E27FC236}">
                    <a16:creationId xmlns:a16="http://schemas.microsoft.com/office/drawing/2014/main" id="{2261CE6C-4A9B-42E7-B722-571A8EB1A630}"/>
                  </a:ext>
                </a:extLst>
              </p14:cNvPr>
              <p14:cNvContentPartPr/>
              <p14:nvPr/>
            </p14:nvContentPartPr>
            <p14:xfrm>
              <a:off x="1664653" y="292152"/>
              <a:ext cx="280080" cy="173520"/>
            </p14:xfrm>
          </p:contentPart>
        </mc:Choice>
        <mc:Fallback xmlns="">
          <p:pic>
            <p:nvPicPr>
              <p:cNvPr id="20" name="Freihand 19">
                <a:extLst>
                  <a:ext uri="{FF2B5EF4-FFF2-40B4-BE49-F238E27FC236}">
                    <a16:creationId xmlns:a16="http://schemas.microsoft.com/office/drawing/2014/main" id="{2261CE6C-4A9B-42E7-B722-571A8EB1A630}"/>
                  </a:ext>
                </a:extLst>
              </p:cNvPr>
              <p:cNvPicPr/>
              <p:nvPr/>
            </p:nvPicPr>
            <p:blipFill>
              <a:blip r:embed="rId69"/>
              <a:stretch>
                <a:fillRect/>
              </a:stretch>
            </p:blipFill>
            <p:spPr>
              <a:xfrm>
                <a:off x="1660333" y="287832"/>
                <a:ext cx="288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DCD283E7-7D0A-46B7-971F-A5F9503360F1}"/>
                  </a:ext>
                </a:extLst>
              </p14:cNvPr>
              <p14:cNvContentPartPr/>
              <p14:nvPr/>
            </p14:nvContentPartPr>
            <p14:xfrm>
              <a:off x="3738253" y="593472"/>
              <a:ext cx="451800" cy="878760"/>
            </p14:xfrm>
          </p:contentPart>
        </mc:Choice>
        <mc:Fallback xmlns="">
          <p:pic>
            <p:nvPicPr>
              <p:cNvPr id="42" name="Freihand 41">
                <a:extLst>
                  <a:ext uri="{FF2B5EF4-FFF2-40B4-BE49-F238E27FC236}">
                    <a16:creationId xmlns:a16="http://schemas.microsoft.com/office/drawing/2014/main" id="{DCD283E7-7D0A-46B7-971F-A5F9503360F1}"/>
                  </a:ext>
                </a:extLst>
              </p:cNvPr>
              <p:cNvPicPr/>
              <p:nvPr/>
            </p:nvPicPr>
            <p:blipFill>
              <a:blip r:embed="rId71"/>
              <a:stretch>
                <a:fillRect/>
              </a:stretch>
            </p:blipFill>
            <p:spPr>
              <a:xfrm>
                <a:off x="3733933" y="589152"/>
                <a:ext cx="460440" cy="887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3" name="Freihand 42">
                <a:extLst>
                  <a:ext uri="{FF2B5EF4-FFF2-40B4-BE49-F238E27FC236}">
                    <a16:creationId xmlns:a16="http://schemas.microsoft.com/office/drawing/2014/main" id="{462BD0D4-9C21-44FA-81EB-F67D059B3404}"/>
                  </a:ext>
                </a:extLst>
              </p14:cNvPr>
              <p14:cNvContentPartPr/>
              <p14:nvPr/>
            </p14:nvContentPartPr>
            <p14:xfrm>
              <a:off x="3985213" y="419592"/>
              <a:ext cx="16920" cy="115200"/>
            </p14:xfrm>
          </p:contentPart>
        </mc:Choice>
        <mc:Fallback xmlns="">
          <p:pic>
            <p:nvPicPr>
              <p:cNvPr id="43" name="Freihand 42">
                <a:extLst>
                  <a:ext uri="{FF2B5EF4-FFF2-40B4-BE49-F238E27FC236}">
                    <a16:creationId xmlns:a16="http://schemas.microsoft.com/office/drawing/2014/main" id="{462BD0D4-9C21-44FA-81EB-F67D059B3404}"/>
                  </a:ext>
                </a:extLst>
              </p:cNvPr>
              <p:cNvPicPr/>
              <p:nvPr/>
            </p:nvPicPr>
            <p:blipFill>
              <a:blip r:embed="rId73"/>
              <a:stretch>
                <a:fillRect/>
              </a:stretch>
            </p:blipFill>
            <p:spPr>
              <a:xfrm>
                <a:off x="3980893" y="415272"/>
                <a:ext cx="25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C74C7DF7-3D20-44B3-A871-86383EF2B760}"/>
                  </a:ext>
                </a:extLst>
              </p14:cNvPr>
              <p14:cNvContentPartPr/>
              <p14:nvPr/>
            </p14:nvContentPartPr>
            <p14:xfrm>
              <a:off x="3947413" y="478992"/>
              <a:ext cx="146520" cy="91080"/>
            </p14:xfrm>
          </p:contentPart>
        </mc:Choice>
        <mc:Fallback xmlns="">
          <p:pic>
            <p:nvPicPr>
              <p:cNvPr id="44" name="Freihand 43">
                <a:extLst>
                  <a:ext uri="{FF2B5EF4-FFF2-40B4-BE49-F238E27FC236}">
                    <a16:creationId xmlns:a16="http://schemas.microsoft.com/office/drawing/2014/main" id="{C74C7DF7-3D20-44B3-A871-86383EF2B760}"/>
                  </a:ext>
                </a:extLst>
              </p:cNvPr>
              <p:cNvPicPr/>
              <p:nvPr/>
            </p:nvPicPr>
            <p:blipFill>
              <a:blip r:embed="rId75"/>
              <a:stretch>
                <a:fillRect/>
              </a:stretch>
            </p:blipFill>
            <p:spPr>
              <a:xfrm>
                <a:off x="3943093" y="474672"/>
                <a:ext cx="1551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88B61033-374F-4325-B691-385A09D6CD1D}"/>
                  </a:ext>
                </a:extLst>
              </p14:cNvPr>
              <p14:cNvContentPartPr/>
              <p14:nvPr/>
            </p14:nvContentPartPr>
            <p14:xfrm>
              <a:off x="3677413" y="326352"/>
              <a:ext cx="139320" cy="152280"/>
            </p14:xfrm>
          </p:contentPart>
        </mc:Choice>
        <mc:Fallback xmlns="">
          <p:pic>
            <p:nvPicPr>
              <p:cNvPr id="46" name="Freihand 45">
                <a:extLst>
                  <a:ext uri="{FF2B5EF4-FFF2-40B4-BE49-F238E27FC236}">
                    <a16:creationId xmlns:a16="http://schemas.microsoft.com/office/drawing/2014/main" id="{88B61033-374F-4325-B691-385A09D6CD1D}"/>
                  </a:ext>
                </a:extLst>
              </p:cNvPr>
              <p:cNvPicPr/>
              <p:nvPr/>
            </p:nvPicPr>
            <p:blipFill>
              <a:blip r:embed="rId77"/>
              <a:stretch>
                <a:fillRect/>
              </a:stretch>
            </p:blipFill>
            <p:spPr>
              <a:xfrm>
                <a:off x="3673093" y="322032"/>
                <a:ext cx="1479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260329E4-4650-4728-AF8E-F0E04DFBC972}"/>
                  </a:ext>
                </a:extLst>
              </p14:cNvPr>
              <p14:cNvContentPartPr/>
              <p14:nvPr/>
            </p14:nvContentPartPr>
            <p14:xfrm>
              <a:off x="3842293" y="370632"/>
              <a:ext cx="209160" cy="95400"/>
            </p14:xfrm>
          </p:contentPart>
        </mc:Choice>
        <mc:Fallback xmlns="">
          <p:pic>
            <p:nvPicPr>
              <p:cNvPr id="47" name="Freihand 46">
                <a:extLst>
                  <a:ext uri="{FF2B5EF4-FFF2-40B4-BE49-F238E27FC236}">
                    <a16:creationId xmlns:a16="http://schemas.microsoft.com/office/drawing/2014/main" id="{260329E4-4650-4728-AF8E-F0E04DFBC972}"/>
                  </a:ext>
                </a:extLst>
              </p:cNvPr>
              <p:cNvPicPr/>
              <p:nvPr/>
            </p:nvPicPr>
            <p:blipFill>
              <a:blip r:embed="rId79"/>
              <a:stretch>
                <a:fillRect/>
              </a:stretch>
            </p:blipFill>
            <p:spPr>
              <a:xfrm>
                <a:off x="3837973" y="366312"/>
                <a:ext cx="217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E174AE4F-08A9-4CC1-B6DD-3BCA906E53FF}"/>
                  </a:ext>
                </a:extLst>
              </p14:cNvPr>
              <p14:cNvContentPartPr/>
              <p14:nvPr/>
            </p14:nvContentPartPr>
            <p14:xfrm>
              <a:off x="4101853" y="369552"/>
              <a:ext cx="74880" cy="89280"/>
            </p14:xfrm>
          </p:contentPart>
        </mc:Choice>
        <mc:Fallback xmlns="">
          <p:pic>
            <p:nvPicPr>
              <p:cNvPr id="48" name="Freihand 47">
                <a:extLst>
                  <a:ext uri="{FF2B5EF4-FFF2-40B4-BE49-F238E27FC236}">
                    <a16:creationId xmlns:a16="http://schemas.microsoft.com/office/drawing/2014/main" id="{E174AE4F-08A9-4CC1-B6DD-3BCA906E53FF}"/>
                  </a:ext>
                </a:extLst>
              </p:cNvPr>
              <p:cNvPicPr/>
              <p:nvPr/>
            </p:nvPicPr>
            <p:blipFill>
              <a:blip r:embed="rId81"/>
              <a:stretch>
                <a:fillRect/>
              </a:stretch>
            </p:blipFill>
            <p:spPr>
              <a:xfrm>
                <a:off x="4097533" y="365232"/>
                <a:ext cx="83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56A2BEBC-B969-49DB-A842-E79E7FCFECDA}"/>
                  </a:ext>
                </a:extLst>
              </p14:cNvPr>
              <p14:cNvContentPartPr/>
              <p14:nvPr/>
            </p14:nvContentPartPr>
            <p14:xfrm>
              <a:off x="4094293" y="396912"/>
              <a:ext cx="124920" cy="10800"/>
            </p14:xfrm>
          </p:contentPart>
        </mc:Choice>
        <mc:Fallback xmlns="">
          <p:pic>
            <p:nvPicPr>
              <p:cNvPr id="49" name="Freihand 48">
                <a:extLst>
                  <a:ext uri="{FF2B5EF4-FFF2-40B4-BE49-F238E27FC236}">
                    <a16:creationId xmlns:a16="http://schemas.microsoft.com/office/drawing/2014/main" id="{56A2BEBC-B969-49DB-A842-E79E7FCFECDA}"/>
                  </a:ext>
                </a:extLst>
              </p:cNvPr>
              <p:cNvPicPr/>
              <p:nvPr/>
            </p:nvPicPr>
            <p:blipFill>
              <a:blip r:embed="rId83"/>
              <a:stretch>
                <a:fillRect/>
              </a:stretch>
            </p:blipFill>
            <p:spPr>
              <a:xfrm>
                <a:off x="4089973" y="392592"/>
                <a:ext cx="1335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C6E37FB9-F46A-41EC-94C6-C0080C2ECD08}"/>
                  </a:ext>
                </a:extLst>
              </p14:cNvPr>
              <p14:cNvContentPartPr/>
              <p14:nvPr/>
            </p14:nvContentPartPr>
            <p14:xfrm>
              <a:off x="4193653" y="393672"/>
              <a:ext cx="101160" cy="151560"/>
            </p14:xfrm>
          </p:contentPart>
        </mc:Choice>
        <mc:Fallback xmlns="">
          <p:pic>
            <p:nvPicPr>
              <p:cNvPr id="50" name="Freihand 49">
                <a:extLst>
                  <a:ext uri="{FF2B5EF4-FFF2-40B4-BE49-F238E27FC236}">
                    <a16:creationId xmlns:a16="http://schemas.microsoft.com/office/drawing/2014/main" id="{C6E37FB9-F46A-41EC-94C6-C0080C2ECD08}"/>
                  </a:ext>
                </a:extLst>
              </p:cNvPr>
              <p:cNvPicPr/>
              <p:nvPr/>
            </p:nvPicPr>
            <p:blipFill>
              <a:blip r:embed="rId85"/>
              <a:stretch>
                <a:fillRect/>
              </a:stretch>
            </p:blipFill>
            <p:spPr>
              <a:xfrm>
                <a:off x="4189333" y="389352"/>
                <a:ext cx="10980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E4F2C865-011A-4695-97B2-FF9D1A7F7886}"/>
                  </a:ext>
                </a:extLst>
              </p14:cNvPr>
              <p14:cNvContentPartPr/>
              <p14:nvPr/>
            </p14:nvContentPartPr>
            <p14:xfrm>
              <a:off x="4293013" y="409872"/>
              <a:ext cx="69120" cy="68400"/>
            </p14:xfrm>
          </p:contentPart>
        </mc:Choice>
        <mc:Fallback xmlns="">
          <p:pic>
            <p:nvPicPr>
              <p:cNvPr id="51" name="Freihand 50">
                <a:extLst>
                  <a:ext uri="{FF2B5EF4-FFF2-40B4-BE49-F238E27FC236}">
                    <a16:creationId xmlns:a16="http://schemas.microsoft.com/office/drawing/2014/main" id="{E4F2C865-011A-4695-97B2-FF9D1A7F7886}"/>
                  </a:ext>
                </a:extLst>
              </p:cNvPr>
              <p:cNvPicPr/>
              <p:nvPr/>
            </p:nvPicPr>
            <p:blipFill>
              <a:blip r:embed="rId87"/>
              <a:stretch>
                <a:fillRect/>
              </a:stretch>
            </p:blipFill>
            <p:spPr>
              <a:xfrm>
                <a:off x="4288693" y="405552"/>
                <a:ext cx="777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4E73E766-E27F-4EFD-850C-054FEDA63520}"/>
                  </a:ext>
                </a:extLst>
              </p14:cNvPr>
              <p14:cNvContentPartPr/>
              <p14:nvPr/>
            </p14:nvContentPartPr>
            <p14:xfrm>
              <a:off x="4356013" y="343632"/>
              <a:ext cx="353880" cy="145080"/>
            </p14:xfrm>
          </p:contentPart>
        </mc:Choice>
        <mc:Fallback xmlns="">
          <p:pic>
            <p:nvPicPr>
              <p:cNvPr id="52" name="Freihand 51">
                <a:extLst>
                  <a:ext uri="{FF2B5EF4-FFF2-40B4-BE49-F238E27FC236}">
                    <a16:creationId xmlns:a16="http://schemas.microsoft.com/office/drawing/2014/main" id="{4E73E766-E27F-4EFD-850C-054FEDA63520}"/>
                  </a:ext>
                </a:extLst>
              </p:cNvPr>
              <p:cNvPicPr/>
              <p:nvPr/>
            </p:nvPicPr>
            <p:blipFill>
              <a:blip r:embed="rId89"/>
              <a:stretch>
                <a:fillRect/>
              </a:stretch>
            </p:blipFill>
            <p:spPr>
              <a:xfrm>
                <a:off x="4351693" y="339312"/>
                <a:ext cx="362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9A952188-1A8C-4F37-BDBF-231616FD3765}"/>
                  </a:ext>
                </a:extLst>
              </p14:cNvPr>
              <p14:cNvContentPartPr/>
              <p14:nvPr/>
            </p14:nvContentPartPr>
            <p14:xfrm>
              <a:off x="4743013" y="329232"/>
              <a:ext cx="93240" cy="99720"/>
            </p14:xfrm>
          </p:contentPart>
        </mc:Choice>
        <mc:Fallback xmlns="">
          <p:pic>
            <p:nvPicPr>
              <p:cNvPr id="53" name="Freihand 52">
                <a:extLst>
                  <a:ext uri="{FF2B5EF4-FFF2-40B4-BE49-F238E27FC236}">
                    <a16:creationId xmlns:a16="http://schemas.microsoft.com/office/drawing/2014/main" id="{9A952188-1A8C-4F37-BDBF-231616FD3765}"/>
                  </a:ext>
                </a:extLst>
              </p:cNvPr>
              <p:cNvPicPr/>
              <p:nvPr/>
            </p:nvPicPr>
            <p:blipFill>
              <a:blip r:embed="rId91"/>
              <a:stretch>
                <a:fillRect/>
              </a:stretch>
            </p:blipFill>
            <p:spPr>
              <a:xfrm>
                <a:off x="4738693" y="324912"/>
                <a:ext cx="101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006DD15A-8311-405B-8C0D-7F331759DA12}"/>
                  </a:ext>
                </a:extLst>
              </p14:cNvPr>
              <p14:cNvContentPartPr/>
              <p14:nvPr/>
            </p14:nvContentPartPr>
            <p14:xfrm>
              <a:off x="4779373" y="415632"/>
              <a:ext cx="66960" cy="41760"/>
            </p14:xfrm>
          </p:contentPart>
        </mc:Choice>
        <mc:Fallback xmlns="">
          <p:pic>
            <p:nvPicPr>
              <p:cNvPr id="54" name="Freihand 53">
                <a:extLst>
                  <a:ext uri="{FF2B5EF4-FFF2-40B4-BE49-F238E27FC236}">
                    <a16:creationId xmlns:a16="http://schemas.microsoft.com/office/drawing/2014/main" id="{006DD15A-8311-405B-8C0D-7F331759DA12}"/>
                  </a:ext>
                </a:extLst>
              </p:cNvPr>
              <p:cNvPicPr/>
              <p:nvPr/>
            </p:nvPicPr>
            <p:blipFill>
              <a:blip r:embed="rId93"/>
              <a:stretch>
                <a:fillRect/>
              </a:stretch>
            </p:blipFill>
            <p:spPr>
              <a:xfrm>
                <a:off x="4775053" y="411312"/>
                <a:ext cx="7560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2FE86A0F-A4EA-4E18-9B4C-DBA7BA41E159}"/>
                  </a:ext>
                </a:extLst>
              </p14:cNvPr>
              <p14:cNvContentPartPr/>
              <p14:nvPr/>
            </p14:nvContentPartPr>
            <p14:xfrm>
              <a:off x="4855693" y="323472"/>
              <a:ext cx="94320" cy="128160"/>
            </p14:xfrm>
          </p:contentPart>
        </mc:Choice>
        <mc:Fallback xmlns="">
          <p:pic>
            <p:nvPicPr>
              <p:cNvPr id="55" name="Freihand 54">
                <a:extLst>
                  <a:ext uri="{FF2B5EF4-FFF2-40B4-BE49-F238E27FC236}">
                    <a16:creationId xmlns:a16="http://schemas.microsoft.com/office/drawing/2014/main" id="{2FE86A0F-A4EA-4E18-9B4C-DBA7BA41E159}"/>
                  </a:ext>
                </a:extLst>
              </p:cNvPr>
              <p:cNvPicPr/>
              <p:nvPr/>
            </p:nvPicPr>
            <p:blipFill>
              <a:blip r:embed="rId95"/>
              <a:stretch>
                <a:fillRect/>
              </a:stretch>
            </p:blipFill>
            <p:spPr>
              <a:xfrm>
                <a:off x="4851373" y="319152"/>
                <a:ext cx="102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A8D7731E-5F15-4FE1-8EB1-DFF103D6456F}"/>
                  </a:ext>
                </a:extLst>
              </p14:cNvPr>
              <p14:cNvContentPartPr/>
              <p14:nvPr/>
            </p14:nvContentPartPr>
            <p14:xfrm>
              <a:off x="4212733" y="1055712"/>
              <a:ext cx="200880" cy="71640"/>
            </p14:xfrm>
          </p:contentPart>
        </mc:Choice>
        <mc:Fallback xmlns="">
          <p:pic>
            <p:nvPicPr>
              <p:cNvPr id="56" name="Freihand 55">
                <a:extLst>
                  <a:ext uri="{FF2B5EF4-FFF2-40B4-BE49-F238E27FC236}">
                    <a16:creationId xmlns:a16="http://schemas.microsoft.com/office/drawing/2014/main" id="{A8D7731E-5F15-4FE1-8EB1-DFF103D6456F}"/>
                  </a:ext>
                </a:extLst>
              </p:cNvPr>
              <p:cNvPicPr/>
              <p:nvPr/>
            </p:nvPicPr>
            <p:blipFill>
              <a:blip r:embed="rId97"/>
              <a:stretch>
                <a:fillRect/>
              </a:stretch>
            </p:blipFill>
            <p:spPr>
              <a:xfrm>
                <a:off x="4208413" y="1051392"/>
                <a:ext cx="2095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8" name="Freihand 57">
                <a:extLst>
                  <a:ext uri="{FF2B5EF4-FFF2-40B4-BE49-F238E27FC236}">
                    <a16:creationId xmlns:a16="http://schemas.microsoft.com/office/drawing/2014/main" id="{EC26A399-7F84-4810-A46C-ACB8A1F67F30}"/>
                  </a:ext>
                </a:extLst>
              </p14:cNvPr>
              <p14:cNvContentPartPr/>
              <p14:nvPr/>
            </p14:nvContentPartPr>
            <p14:xfrm>
              <a:off x="1074973" y="828552"/>
              <a:ext cx="372600" cy="429120"/>
            </p14:xfrm>
          </p:contentPart>
        </mc:Choice>
        <mc:Fallback xmlns="">
          <p:pic>
            <p:nvPicPr>
              <p:cNvPr id="58" name="Freihand 57">
                <a:extLst>
                  <a:ext uri="{FF2B5EF4-FFF2-40B4-BE49-F238E27FC236}">
                    <a16:creationId xmlns:a16="http://schemas.microsoft.com/office/drawing/2014/main" id="{EC26A399-7F84-4810-A46C-ACB8A1F67F30}"/>
                  </a:ext>
                </a:extLst>
              </p:cNvPr>
              <p:cNvPicPr/>
              <p:nvPr/>
            </p:nvPicPr>
            <p:blipFill>
              <a:blip r:embed="rId99"/>
              <a:stretch>
                <a:fillRect/>
              </a:stretch>
            </p:blipFill>
            <p:spPr>
              <a:xfrm>
                <a:off x="1070653" y="824232"/>
                <a:ext cx="38124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D5F39543-B017-49F5-948C-B10B85B668CE}"/>
                  </a:ext>
                </a:extLst>
              </p14:cNvPr>
              <p14:cNvContentPartPr/>
              <p14:nvPr/>
            </p14:nvContentPartPr>
            <p14:xfrm>
              <a:off x="4569853" y="1049232"/>
              <a:ext cx="84240" cy="7560"/>
            </p14:xfrm>
          </p:contentPart>
        </mc:Choice>
        <mc:Fallback xmlns="">
          <p:pic>
            <p:nvPicPr>
              <p:cNvPr id="59" name="Freihand 58">
                <a:extLst>
                  <a:ext uri="{FF2B5EF4-FFF2-40B4-BE49-F238E27FC236}">
                    <a16:creationId xmlns:a16="http://schemas.microsoft.com/office/drawing/2014/main" id="{D5F39543-B017-49F5-948C-B10B85B668CE}"/>
                  </a:ext>
                </a:extLst>
              </p:cNvPr>
              <p:cNvPicPr/>
              <p:nvPr/>
            </p:nvPicPr>
            <p:blipFill>
              <a:blip r:embed="rId101"/>
              <a:stretch>
                <a:fillRect/>
              </a:stretch>
            </p:blipFill>
            <p:spPr>
              <a:xfrm>
                <a:off x="4565533" y="1044912"/>
                <a:ext cx="9288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E3ACED71-B82F-4FFB-A000-6C1068BF17A5}"/>
                  </a:ext>
                </a:extLst>
              </p14:cNvPr>
              <p14:cNvContentPartPr/>
              <p14:nvPr/>
            </p14:nvContentPartPr>
            <p14:xfrm>
              <a:off x="4582453" y="1075512"/>
              <a:ext cx="79560" cy="20160"/>
            </p14:xfrm>
          </p:contentPart>
        </mc:Choice>
        <mc:Fallback xmlns="">
          <p:pic>
            <p:nvPicPr>
              <p:cNvPr id="60" name="Freihand 59">
                <a:extLst>
                  <a:ext uri="{FF2B5EF4-FFF2-40B4-BE49-F238E27FC236}">
                    <a16:creationId xmlns:a16="http://schemas.microsoft.com/office/drawing/2014/main" id="{E3ACED71-B82F-4FFB-A000-6C1068BF17A5}"/>
                  </a:ext>
                </a:extLst>
              </p:cNvPr>
              <p:cNvPicPr/>
              <p:nvPr/>
            </p:nvPicPr>
            <p:blipFill>
              <a:blip r:embed="rId103"/>
              <a:stretch>
                <a:fillRect/>
              </a:stretch>
            </p:blipFill>
            <p:spPr>
              <a:xfrm>
                <a:off x="4578133" y="1071192"/>
                <a:ext cx="88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8A71855B-898C-4914-AD8F-B18CE5FB0DC8}"/>
                  </a:ext>
                </a:extLst>
              </p14:cNvPr>
              <p14:cNvContentPartPr/>
              <p14:nvPr/>
            </p14:nvContentPartPr>
            <p14:xfrm>
              <a:off x="4682533" y="1014312"/>
              <a:ext cx="77040" cy="70560"/>
            </p14:xfrm>
          </p:contentPart>
        </mc:Choice>
        <mc:Fallback xmlns="">
          <p:pic>
            <p:nvPicPr>
              <p:cNvPr id="61" name="Freihand 60">
                <a:extLst>
                  <a:ext uri="{FF2B5EF4-FFF2-40B4-BE49-F238E27FC236}">
                    <a16:creationId xmlns:a16="http://schemas.microsoft.com/office/drawing/2014/main" id="{8A71855B-898C-4914-AD8F-B18CE5FB0DC8}"/>
                  </a:ext>
                </a:extLst>
              </p:cNvPr>
              <p:cNvPicPr/>
              <p:nvPr/>
            </p:nvPicPr>
            <p:blipFill>
              <a:blip r:embed="rId105"/>
              <a:stretch>
                <a:fillRect/>
              </a:stretch>
            </p:blipFill>
            <p:spPr>
              <a:xfrm>
                <a:off x="4678213" y="1009992"/>
                <a:ext cx="856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9" name="Freihand 88">
                <a:extLst>
                  <a:ext uri="{FF2B5EF4-FFF2-40B4-BE49-F238E27FC236}">
                    <a16:creationId xmlns:a16="http://schemas.microsoft.com/office/drawing/2014/main" id="{1C49E326-F873-405B-873D-4C34DD56F2F3}"/>
                  </a:ext>
                </a:extLst>
              </p14:cNvPr>
              <p14:cNvContentPartPr/>
              <p14:nvPr/>
            </p14:nvContentPartPr>
            <p14:xfrm>
              <a:off x="4692253" y="594552"/>
              <a:ext cx="1861200" cy="993240"/>
            </p14:xfrm>
          </p:contentPart>
        </mc:Choice>
        <mc:Fallback xmlns="">
          <p:pic>
            <p:nvPicPr>
              <p:cNvPr id="89" name="Freihand 88">
                <a:extLst>
                  <a:ext uri="{FF2B5EF4-FFF2-40B4-BE49-F238E27FC236}">
                    <a16:creationId xmlns:a16="http://schemas.microsoft.com/office/drawing/2014/main" id="{1C49E326-F873-405B-873D-4C34DD56F2F3}"/>
                  </a:ext>
                </a:extLst>
              </p:cNvPr>
              <p:cNvPicPr/>
              <p:nvPr/>
            </p:nvPicPr>
            <p:blipFill>
              <a:blip r:embed="rId107"/>
              <a:stretch>
                <a:fillRect/>
              </a:stretch>
            </p:blipFill>
            <p:spPr>
              <a:xfrm>
                <a:off x="4687933" y="590232"/>
                <a:ext cx="1869840" cy="1001880"/>
              </a:xfrm>
              <a:prstGeom prst="rect">
                <a:avLst/>
              </a:prstGeom>
            </p:spPr>
          </p:pic>
        </mc:Fallback>
      </mc:AlternateContent>
      <p:grpSp>
        <p:nvGrpSpPr>
          <p:cNvPr id="93" name="Gruppieren 92">
            <a:extLst>
              <a:ext uri="{FF2B5EF4-FFF2-40B4-BE49-F238E27FC236}">
                <a16:creationId xmlns:a16="http://schemas.microsoft.com/office/drawing/2014/main" id="{00864A68-8081-4DCC-81FB-CD9F733988E7}"/>
              </a:ext>
            </a:extLst>
          </p:cNvPr>
          <p:cNvGrpSpPr/>
          <p:nvPr/>
        </p:nvGrpSpPr>
        <p:grpSpPr>
          <a:xfrm>
            <a:off x="5572093" y="580872"/>
            <a:ext cx="1052640" cy="942840"/>
            <a:chOff x="5572093" y="580872"/>
            <a:chExt cx="1052640" cy="942840"/>
          </a:xfrm>
        </p:grpSpPr>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003BA643-F2FD-45DF-8C64-A994A5CFCABE}"/>
                    </a:ext>
                  </a:extLst>
                </p14:cNvPr>
                <p14:cNvContentPartPr/>
                <p14:nvPr/>
              </p14:nvContentPartPr>
              <p14:xfrm>
                <a:off x="6009853" y="1070832"/>
                <a:ext cx="193680" cy="33840"/>
              </p14:xfrm>
            </p:contentPart>
          </mc:Choice>
          <mc:Fallback xmlns="">
            <p:pic>
              <p:nvPicPr>
                <p:cNvPr id="63" name="Freihand 62">
                  <a:extLst>
                    <a:ext uri="{FF2B5EF4-FFF2-40B4-BE49-F238E27FC236}">
                      <a16:creationId xmlns:a16="http://schemas.microsoft.com/office/drawing/2014/main" id="{003BA643-F2FD-45DF-8C64-A994A5CFCABE}"/>
                    </a:ext>
                  </a:extLst>
                </p:cNvPr>
                <p:cNvPicPr/>
                <p:nvPr/>
              </p:nvPicPr>
              <p:blipFill>
                <a:blip r:embed="rId109"/>
                <a:stretch>
                  <a:fillRect/>
                </a:stretch>
              </p:blipFill>
              <p:spPr>
                <a:xfrm>
                  <a:off x="6005533" y="1066512"/>
                  <a:ext cx="202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4" name="Freihand 63">
                  <a:extLst>
                    <a:ext uri="{FF2B5EF4-FFF2-40B4-BE49-F238E27FC236}">
                      <a16:creationId xmlns:a16="http://schemas.microsoft.com/office/drawing/2014/main" id="{6283486F-CBEB-43BF-B862-5C7B51A1351C}"/>
                    </a:ext>
                  </a:extLst>
                </p14:cNvPr>
                <p14:cNvContentPartPr/>
                <p14:nvPr/>
              </p14:nvContentPartPr>
              <p14:xfrm>
                <a:off x="5572093" y="580872"/>
                <a:ext cx="452520" cy="942840"/>
              </p14:xfrm>
            </p:contentPart>
          </mc:Choice>
          <mc:Fallback xmlns="">
            <p:pic>
              <p:nvPicPr>
                <p:cNvPr id="64" name="Freihand 63">
                  <a:extLst>
                    <a:ext uri="{FF2B5EF4-FFF2-40B4-BE49-F238E27FC236}">
                      <a16:creationId xmlns:a16="http://schemas.microsoft.com/office/drawing/2014/main" id="{6283486F-CBEB-43BF-B862-5C7B51A1351C}"/>
                    </a:ext>
                  </a:extLst>
                </p:cNvPr>
                <p:cNvPicPr/>
                <p:nvPr/>
              </p:nvPicPr>
              <p:blipFill>
                <a:blip r:embed="rId111"/>
                <a:stretch>
                  <a:fillRect/>
                </a:stretch>
              </p:blipFill>
              <p:spPr>
                <a:xfrm>
                  <a:off x="5567773" y="576552"/>
                  <a:ext cx="461160" cy="951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6964E9E3-5E36-4DD0-97DC-EC91B644ABAE}"/>
                    </a:ext>
                  </a:extLst>
                </p14:cNvPr>
                <p14:cNvContentPartPr/>
                <p14:nvPr/>
              </p14:nvContentPartPr>
              <p14:xfrm>
                <a:off x="6276973" y="1023312"/>
                <a:ext cx="137520" cy="123120"/>
              </p14:xfrm>
            </p:contentPart>
          </mc:Choice>
          <mc:Fallback xmlns="">
            <p:pic>
              <p:nvPicPr>
                <p:cNvPr id="66" name="Freihand 65">
                  <a:extLst>
                    <a:ext uri="{FF2B5EF4-FFF2-40B4-BE49-F238E27FC236}">
                      <a16:creationId xmlns:a16="http://schemas.microsoft.com/office/drawing/2014/main" id="{6964E9E3-5E36-4DD0-97DC-EC91B644ABAE}"/>
                    </a:ext>
                  </a:extLst>
                </p:cNvPr>
                <p:cNvPicPr/>
                <p:nvPr/>
              </p:nvPicPr>
              <p:blipFill>
                <a:blip r:embed="rId113"/>
                <a:stretch>
                  <a:fillRect/>
                </a:stretch>
              </p:blipFill>
              <p:spPr>
                <a:xfrm>
                  <a:off x="6272653" y="1018992"/>
                  <a:ext cx="146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E136CA6D-DCCC-4AB0-945E-AFAF69525107}"/>
                    </a:ext>
                  </a:extLst>
                </p14:cNvPr>
                <p14:cNvContentPartPr/>
                <p14:nvPr/>
              </p14:nvContentPartPr>
              <p14:xfrm>
                <a:off x="6432133" y="1103232"/>
                <a:ext cx="73440" cy="9360"/>
              </p14:xfrm>
            </p:contentPart>
          </mc:Choice>
          <mc:Fallback xmlns="">
            <p:pic>
              <p:nvPicPr>
                <p:cNvPr id="67" name="Freihand 66">
                  <a:extLst>
                    <a:ext uri="{FF2B5EF4-FFF2-40B4-BE49-F238E27FC236}">
                      <a16:creationId xmlns:a16="http://schemas.microsoft.com/office/drawing/2014/main" id="{E136CA6D-DCCC-4AB0-945E-AFAF69525107}"/>
                    </a:ext>
                  </a:extLst>
                </p:cNvPr>
                <p:cNvPicPr/>
                <p:nvPr/>
              </p:nvPicPr>
              <p:blipFill>
                <a:blip r:embed="rId115"/>
                <a:stretch>
                  <a:fillRect/>
                </a:stretch>
              </p:blipFill>
              <p:spPr>
                <a:xfrm>
                  <a:off x="6427813" y="1098912"/>
                  <a:ext cx="820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8" name="Freihand 67">
                  <a:extLst>
                    <a:ext uri="{FF2B5EF4-FFF2-40B4-BE49-F238E27FC236}">
                      <a16:creationId xmlns:a16="http://schemas.microsoft.com/office/drawing/2014/main" id="{CC8400BB-3977-4FF4-A6C2-084F2ADDE7A7}"/>
                    </a:ext>
                  </a:extLst>
                </p14:cNvPr>
                <p14:cNvContentPartPr/>
                <p14:nvPr/>
              </p14:nvContentPartPr>
              <p14:xfrm>
                <a:off x="6434293" y="1147152"/>
                <a:ext cx="70200" cy="7560"/>
              </p14:xfrm>
            </p:contentPart>
          </mc:Choice>
          <mc:Fallback xmlns="">
            <p:pic>
              <p:nvPicPr>
                <p:cNvPr id="68" name="Freihand 67">
                  <a:extLst>
                    <a:ext uri="{FF2B5EF4-FFF2-40B4-BE49-F238E27FC236}">
                      <a16:creationId xmlns:a16="http://schemas.microsoft.com/office/drawing/2014/main" id="{CC8400BB-3977-4FF4-A6C2-084F2ADDE7A7}"/>
                    </a:ext>
                  </a:extLst>
                </p:cNvPr>
                <p:cNvPicPr/>
                <p:nvPr/>
              </p:nvPicPr>
              <p:blipFill>
                <a:blip r:embed="rId117"/>
                <a:stretch>
                  <a:fillRect/>
                </a:stretch>
              </p:blipFill>
              <p:spPr>
                <a:xfrm>
                  <a:off x="6429973" y="1142832"/>
                  <a:ext cx="7884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9" name="Freihand 68">
                  <a:extLst>
                    <a:ext uri="{FF2B5EF4-FFF2-40B4-BE49-F238E27FC236}">
                      <a16:creationId xmlns:a16="http://schemas.microsoft.com/office/drawing/2014/main" id="{E04886A5-4C93-4090-A3A4-12DBC23C5E8F}"/>
                    </a:ext>
                  </a:extLst>
                </p14:cNvPr>
                <p14:cNvContentPartPr/>
                <p14:nvPr/>
              </p14:nvContentPartPr>
              <p14:xfrm>
                <a:off x="6523573" y="1061832"/>
                <a:ext cx="101160" cy="104400"/>
              </p14:xfrm>
            </p:contentPart>
          </mc:Choice>
          <mc:Fallback xmlns="">
            <p:pic>
              <p:nvPicPr>
                <p:cNvPr id="69" name="Freihand 68">
                  <a:extLst>
                    <a:ext uri="{FF2B5EF4-FFF2-40B4-BE49-F238E27FC236}">
                      <a16:creationId xmlns:a16="http://schemas.microsoft.com/office/drawing/2014/main" id="{E04886A5-4C93-4090-A3A4-12DBC23C5E8F}"/>
                    </a:ext>
                  </a:extLst>
                </p:cNvPr>
                <p:cNvPicPr/>
                <p:nvPr/>
              </p:nvPicPr>
              <p:blipFill>
                <a:blip r:embed="rId119"/>
                <a:stretch>
                  <a:fillRect/>
                </a:stretch>
              </p:blipFill>
              <p:spPr>
                <a:xfrm>
                  <a:off x="6519253" y="1057512"/>
                  <a:ext cx="1098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1" name="Freihand 90">
                  <a:extLst>
                    <a:ext uri="{FF2B5EF4-FFF2-40B4-BE49-F238E27FC236}">
                      <a16:creationId xmlns:a16="http://schemas.microsoft.com/office/drawing/2014/main" id="{29057D67-1082-47AC-8E3F-3688CEFB97DE}"/>
                    </a:ext>
                  </a:extLst>
                </p14:cNvPr>
                <p14:cNvContentPartPr/>
                <p14:nvPr/>
              </p14:nvContentPartPr>
              <p14:xfrm>
                <a:off x="6318373" y="939432"/>
                <a:ext cx="78480" cy="134280"/>
              </p14:xfrm>
            </p:contentPart>
          </mc:Choice>
          <mc:Fallback xmlns="">
            <p:pic>
              <p:nvPicPr>
                <p:cNvPr id="91" name="Freihand 90">
                  <a:extLst>
                    <a:ext uri="{FF2B5EF4-FFF2-40B4-BE49-F238E27FC236}">
                      <a16:creationId xmlns:a16="http://schemas.microsoft.com/office/drawing/2014/main" id="{29057D67-1082-47AC-8E3F-3688CEFB97DE}"/>
                    </a:ext>
                  </a:extLst>
                </p:cNvPr>
                <p:cNvPicPr/>
                <p:nvPr/>
              </p:nvPicPr>
              <p:blipFill>
                <a:blip r:embed="rId121"/>
                <a:stretch>
                  <a:fillRect/>
                </a:stretch>
              </p:blipFill>
              <p:spPr>
                <a:xfrm>
                  <a:off x="6314053" y="935112"/>
                  <a:ext cx="87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2" name="Freihand 91">
                  <a:extLst>
                    <a:ext uri="{FF2B5EF4-FFF2-40B4-BE49-F238E27FC236}">
                      <a16:creationId xmlns:a16="http://schemas.microsoft.com/office/drawing/2014/main" id="{617B0C2B-32B0-48A8-99C8-9C804EFAF79C}"/>
                    </a:ext>
                  </a:extLst>
                </p14:cNvPr>
                <p14:cNvContentPartPr/>
                <p14:nvPr/>
              </p14:nvContentPartPr>
              <p14:xfrm>
                <a:off x="6183013" y="958512"/>
                <a:ext cx="291960" cy="294840"/>
              </p14:xfrm>
            </p:contentPart>
          </mc:Choice>
          <mc:Fallback xmlns="">
            <p:pic>
              <p:nvPicPr>
                <p:cNvPr id="92" name="Freihand 91">
                  <a:extLst>
                    <a:ext uri="{FF2B5EF4-FFF2-40B4-BE49-F238E27FC236}">
                      <a16:creationId xmlns:a16="http://schemas.microsoft.com/office/drawing/2014/main" id="{617B0C2B-32B0-48A8-99C8-9C804EFAF79C}"/>
                    </a:ext>
                  </a:extLst>
                </p:cNvPr>
                <p:cNvPicPr/>
                <p:nvPr/>
              </p:nvPicPr>
              <p:blipFill>
                <a:blip r:embed="rId123"/>
                <a:stretch>
                  <a:fillRect/>
                </a:stretch>
              </p:blipFill>
              <p:spPr>
                <a:xfrm>
                  <a:off x="6178693" y="954192"/>
                  <a:ext cx="300600" cy="30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94" name="Freihand 93">
                <a:extLst>
                  <a:ext uri="{FF2B5EF4-FFF2-40B4-BE49-F238E27FC236}">
                    <a16:creationId xmlns:a16="http://schemas.microsoft.com/office/drawing/2014/main" id="{40400C1D-8558-49CF-B4B7-6B3018598527}"/>
                  </a:ext>
                </a:extLst>
              </p14:cNvPr>
              <p14:cNvContentPartPr/>
              <p14:nvPr/>
            </p14:nvContentPartPr>
            <p14:xfrm>
              <a:off x="5232973" y="1251552"/>
              <a:ext cx="278640" cy="112680"/>
            </p14:xfrm>
          </p:contentPart>
        </mc:Choice>
        <mc:Fallback xmlns="">
          <p:pic>
            <p:nvPicPr>
              <p:cNvPr id="94" name="Freihand 93">
                <a:extLst>
                  <a:ext uri="{FF2B5EF4-FFF2-40B4-BE49-F238E27FC236}">
                    <a16:creationId xmlns:a16="http://schemas.microsoft.com/office/drawing/2014/main" id="{40400C1D-8558-49CF-B4B7-6B3018598527}"/>
                  </a:ext>
                </a:extLst>
              </p:cNvPr>
              <p:cNvPicPr/>
              <p:nvPr/>
            </p:nvPicPr>
            <p:blipFill>
              <a:blip r:embed="rId125"/>
              <a:stretch>
                <a:fillRect/>
              </a:stretch>
            </p:blipFill>
            <p:spPr>
              <a:xfrm>
                <a:off x="5228653" y="1247232"/>
                <a:ext cx="287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5" name="Freihand 94">
                <a:extLst>
                  <a:ext uri="{FF2B5EF4-FFF2-40B4-BE49-F238E27FC236}">
                    <a16:creationId xmlns:a16="http://schemas.microsoft.com/office/drawing/2014/main" id="{0AE1179A-F74B-4CE8-9A82-4AE0D00E78E6}"/>
                  </a:ext>
                </a:extLst>
              </p14:cNvPr>
              <p14:cNvContentPartPr/>
              <p14:nvPr/>
            </p14:nvContentPartPr>
            <p14:xfrm>
              <a:off x="2571853" y="3756072"/>
              <a:ext cx="698040" cy="1068840"/>
            </p14:xfrm>
          </p:contentPart>
        </mc:Choice>
        <mc:Fallback xmlns="">
          <p:pic>
            <p:nvPicPr>
              <p:cNvPr id="95" name="Freihand 94">
                <a:extLst>
                  <a:ext uri="{FF2B5EF4-FFF2-40B4-BE49-F238E27FC236}">
                    <a16:creationId xmlns:a16="http://schemas.microsoft.com/office/drawing/2014/main" id="{0AE1179A-F74B-4CE8-9A82-4AE0D00E78E6}"/>
                  </a:ext>
                </a:extLst>
              </p:cNvPr>
              <p:cNvPicPr/>
              <p:nvPr/>
            </p:nvPicPr>
            <p:blipFill>
              <a:blip r:embed="rId127"/>
              <a:stretch>
                <a:fillRect/>
              </a:stretch>
            </p:blipFill>
            <p:spPr>
              <a:xfrm>
                <a:off x="2567533" y="3751752"/>
                <a:ext cx="706680" cy="10774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6" name="Freihand 95">
                <a:extLst>
                  <a:ext uri="{FF2B5EF4-FFF2-40B4-BE49-F238E27FC236}">
                    <a16:creationId xmlns:a16="http://schemas.microsoft.com/office/drawing/2014/main" id="{B7768509-FDA6-4FF5-AEB3-70AE2820824C}"/>
                  </a:ext>
                </a:extLst>
              </p14:cNvPr>
              <p14:cNvContentPartPr/>
              <p14:nvPr/>
            </p14:nvContentPartPr>
            <p14:xfrm>
              <a:off x="3367813" y="3919152"/>
              <a:ext cx="339480" cy="831600"/>
            </p14:xfrm>
          </p:contentPart>
        </mc:Choice>
        <mc:Fallback xmlns="">
          <p:pic>
            <p:nvPicPr>
              <p:cNvPr id="96" name="Freihand 95">
                <a:extLst>
                  <a:ext uri="{FF2B5EF4-FFF2-40B4-BE49-F238E27FC236}">
                    <a16:creationId xmlns:a16="http://schemas.microsoft.com/office/drawing/2014/main" id="{B7768509-FDA6-4FF5-AEB3-70AE2820824C}"/>
                  </a:ext>
                </a:extLst>
              </p:cNvPr>
              <p:cNvPicPr/>
              <p:nvPr/>
            </p:nvPicPr>
            <p:blipFill>
              <a:blip r:embed="rId129"/>
              <a:stretch>
                <a:fillRect/>
              </a:stretch>
            </p:blipFill>
            <p:spPr>
              <a:xfrm>
                <a:off x="3363493" y="3914832"/>
                <a:ext cx="348120" cy="840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4" name="Freihand 143">
                <a:extLst>
                  <a:ext uri="{FF2B5EF4-FFF2-40B4-BE49-F238E27FC236}">
                    <a16:creationId xmlns:a16="http://schemas.microsoft.com/office/drawing/2014/main" id="{7DA34B23-91F1-47EE-AE90-D4DDC41739C6}"/>
                  </a:ext>
                </a:extLst>
              </p14:cNvPr>
              <p14:cNvContentPartPr/>
              <p14:nvPr/>
            </p14:nvContentPartPr>
            <p14:xfrm>
              <a:off x="4253773" y="3702432"/>
              <a:ext cx="1505880" cy="1055880"/>
            </p14:xfrm>
          </p:contentPart>
        </mc:Choice>
        <mc:Fallback xmlns="">
          <p:pic>
            <p:nvPicPr>
              <p:cNvPr id="144" name="Freihand 143">
                <a:extLst>
                  <a:ext uri="{FF2B5EF4-FFF2-40B4-BE49-F238E27FC236}">
                    <a16:creationId xmlns:a16="http://schemas.microsoft.com/office/drawing/2014/main" id="{7DA34B23-91F1-47EE-AE90-D4DDC41739C6}"/>
                  </a:ext>
                </a:extLst>
              </p:cNvPr>
              <p:cNvPicPr/>
              <p:nvPr/>
            </p:nvPicPr>
            <p:blipFill>
              <a:blip r:embed="rId131"/>
              <a:stretch>
                <a:fillRect/>
              </a:stretch>
            </p:blipFill>
            <p:spPr>
              <a:xfrm>
                <a:off x="4249453" y="3698112"/>
                <a:ext cx="1514520" cy="1064520"/>
              </a:xfrm>
              <a:prstGeom prst="rect">
                <a:avLst/>
              </a:prstGeom>
            </p:spPr>
          </p:pic>
        </mc:Fallback>
      </mc:AlternateContent>
      <p:grpSp>
        <p:nvGrpSpPr>
          <p:cNvPr id="241" name="Gruppieren 240">
            <a:extLst>
              <a:ext uri="{FF2B5EF4-FFF2-40B4-BE49-F238E27FC236}">
                <a16:creationId xmlns:a16="http://schemas.microsoft.com/office/drawing/2014/main" id="{2C036B23-9D8F-4F2B-9BD0-E8A342541AA8}"/>
              </a:ext>
            </a:extLst>
          </p:cNvPr>
          <p:cNvGrpSpPr/>
          <p:nvPr/>
        </p:nvGrpSpPr>
        <p:grpSpPr>
          <a:xfrm>
            <a:off x="1171453" y="1305552"/>
            <a:ext cx="10854000" cy="3701160"/>
            <a:chOff x="1171453" y="1305552"/>
            <a:chExt cx="10854000" cy="3701160"/>
          </a:xfrm>
        </p:grpSpPr>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EE98DC36-1146-4371-BBC9-E4C7E1484CAE}"/>
                    </a:ext>
                  </a:extLst>
                </p14:cNvPr>
                <p14:cNvContentPartPr/>
                <p14:nvPr/>
              </p14:nvContentPartPr>
              <p14:xfrm>
                <a:off x="2685973" y="1819272"/>
                <a:ext cx="1909440" cy="878400"/>
              </p14:xfrm>
            </p:contentPart>
          </mc:Choice>
          <mc:Fallback xmlns="">
            <p:pic>
              <p:nvPicPr>
                <p:cNvPr id="72" name="Freihand 71">
                  <a:extLst>
                    <a:ext uri="{FF2B5EF4-FFF2-40B4-BE49-F238E27FC236}">
                      <a16:creationId xmlns:a16="http://schemas.microsoft.com/office/drawing/2014/main" id="{EE98DC36-1146-4371-BBC9-E4C7E1484CAE}"/>
                    </a:ext>
                  </a:extLst>
                </p:cNvPr>
                <p:cNvPicPr/>
                <p:nvPr/>
              </p:nvPicPr>
              <p:blipFill>
                <a:blip r:embed="rId133"/>
                <a:stretch>
                  <a:fillRect/>
                </a:stretch>
              </p:blipFill>
              <p:spPr>
                <a:xfrm>
                  <a:off x="2681653" y="1814952"/>
                  <a:ext cx="1918080" cy="887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Freihand 72">
                  <a:extLst>
                    <a:ext uri="{FF2B5EF4-FFF2-40B4-BE49-F238E27FC236}">
                      <a16:creationId xmlns:a16="http://schemas.microsoft.com/office/drawing/2014/main" id="{ABD8C15A-F4A2-4FB0-8B16-12B74B71B070}"/>
                    </a:ext>
                  </a:extLst>
                </p14:cNvPr>
                <p14:cNvContentPartPr/>
                <p14:nvPr/>
              </p14:nvContentPartPr>
              <p14:xfrm>
                <a:off x="3803413" y="1481592"/>
                <a:ext cx="19440" cy="30240"/>
              </p14:xfrm>
            </p:contentPart>
          </mc:Choice>
          <mc:Fallback xmlns="">
            <p:pic>
              <p:nvPicPr>
                <p:cNvPr id="73" name="Freihand 72">
                  <a:extLst>
                    <a:ext uri="{FF2B5EF4-FFF2-40B4-BE49-F238E27FC236}">
                      <a16:creationId xmlns:a16="http://schemas.microsoft.com/office/drawing/2014/main" id="{ABD8C15A-F4A2-4FB0-8B16-12B74B71B070}"/>
                    </a:ext>
                  </a:extLst>
                </p:cNvPr>
                <p:cNvPicPr/>
                <p:nvPr/>
              </p:nvPicPr>
              <p:blipFill>
                <a:blip r:embed="rId135"/>
                <a:stretch>
                  <a:fillRect/>
                </a:stretch>
              </p:blipFill>
              <p:spPr>
                <a:xfrm>
                  <a:off x="3799093" y="1477272"/>
                  <a:ext cx="280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Freihand 73">
                  <a:extLst>
                    <a:ext uri="{FF2B5EF4-FFF2-40B4-BE49-F238E27FC236}">
                      <a16:creationId xmlns:a16="http://schemas.microsoft.com/office/drawing/2014/main" id="{DB996A39-52DC-44E4-8E40-B28553898341}"/>
                    </a:ext>
                  </a:extLst>
                </p14:cNvPr>
                <p14:cNvContentPartPr/>
                <p14:nvPr/>
              </p14:nvContentPartPr>
              <p14:xfrm>
                <a:off x="3737173" y="1436232"/>
                <a:ext cx="148680" cy="293400"/>
              </p14:xfrm>
            </p:contentPart>
          </mc:Choice>
          <mc:Fallback xmlns="">
            <p:pic>
              <p:nvPicPr>
                <p:cNvPr id="74" name="Freihand 73">
                  <a:extLst>
                    <a:ext uri="{FF2B5EF4-FFF2-40B4-BE49-F238E27FC236}">
                      <a16:creationId xmlns:a16="http://schemas.microsoft.com/office/drawing/2014/main" id="{DB996A39-52DC-44E4-8E40-B28553898341}"/>
                    </a:ext>
                  </a:extLst>
                </p:cNvPr>
                <p:cNvPicPr/>
                <p:nvPr/>
              </p:nvPicPr>
              <p:blipFill>
                <a:blip r:embed="rId137"/>
                <a:stretch>
                  <a:fillRect/>
                </a:stretch>
              </p:blipFill>
              <p:spPr>
                <a:xfrm>
                  <a:off x="3732853" y="1431912"/>
                  <a:ext cx="1573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Freihand 74">
                  <a:extLst>
                    <a:ext uri="{FF2B5EF4-FFF2-40B4-BE49-F238E27FC236}">
                      <a16:creationId xmlns:a16="http://schemas.microsoft.com/office/drawing/2014/main" id="{72EB6B84-60D1-400D-BD9A-1B99DBA898F7}"/>
                    </a:ext>
                  </a:extLst>
                </p14:cNvPr>
                <p14:cNvContentPartPr/>
                <p14:nvPr/>
              </p14:nvContentPartPr>
              <p14:xfrm>
                <a:off x="3637453" y="1598232"/>
                <a:ext cx="107640" cy="219240"/>
              </p14:xfrm>
            </p:contentPart>
          </mc:Choice>
          <mc:Fallback xmlns="">
            <p:pic>
              <p:nvPicPr>
                <p:cNvPr id="75" name="Freihand 74">
                  <a:extLst>
                    <a:ext uri="{FF2B5EF4-FFF2-40B4-BE49-F238E27FC236}">
                      <a16:creationId xmlns:a16="http://schemas.microsoft.com/office/drawing/2014/main" id="{72EB6B84-60D1-400D-BD9A-1B99DBA898F7}"/>
                    </a:ext>
                  </a:extLst>
                </p:cNvPr>
                <p:cNvPicPr/>
                <p:nvPr/>
              </p:nvPicPr>
              <p:blipFill>
                <a:blip r:embed="rId139"/>
                <a:stretch>
                  <a:fillRect/>
                </a:stretch>
              </p:blipFill>
              <p:spPr>
                <a:xfrm>
                  <a:off x="3633133" y="1593912"/>
                  <a:ext cx="1162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6" name="Freihand 75">
                  <a:extLst>
                    <a:ext uri="{FF2B5EF4-FFF2-40B4-BE49-F238E27FC236}">
                      <a16:creationId xmlns:a16="http://schemas.microsoft.com/office/drawing/2014/main" id="{079E6A4C-A5D0-4224-98A7-231ED5099BD6}"/>
                    </a:ext>
                  </a:extLst>
                </p14:cNvPr>
                <p14:cNvContentPartPr/>
                <p14:nvPr/>
              </p14:nvContentPartPr>
              <p14:xfrm>
                <a:off x="3652573" y="1661232"/>
                <a:ext cx="222120" cy="161280"/>
              </p14:xfrm>
            </p:contentPart>
          </mc:Choice>
          <mc:Fallback xmlns="">
            <p:pic>
              <p:nvPicPr>
                <p:cNvPr id="76" name="Freihand 75">
                  <a:extLst>
                    <a:ext uri="{FF2B5EF4-FFF2-40B4-BE49-F238E27FC236}">
                      <a16:creationId xmlns:a16="http://schemas.microsoft.com/office/drawing/2014/main" id="{079E6A4C-A5D0-4224-98A7-231ED5099BD6}"/>
                    </a:ext>
                  </a:extLst>
                </p:cNvPr>
                <p:cNvPicPr/>
                <p:nvPr/>
              </p:nvPicPr>
              <p:blipFill>
                <a:blip r:embed="rId141"/>
                <a:stretch>
                  <a:fillRect/>
                </a:stretch>
              </p:blipFill>
              <p:spPr>
                <a:xfrm>
                  <a:off x="3648253" y="1656912"/>
                  <a:ext cx="2307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8" name="Freihand 77">
                  <a:extLst>
                    <a:ext uri="{FF2B5EF4-FFF2-40B4-BE49-F238E27FC236}">
                      <a16:creationId xmlns:a16="http://schemas.microsoft.com/office/drawing/2014/main" id="{ADC186CD-7652-49D8-A10F-7C9833746727}"/>
                    </a:ext>
                  </a:extLst>
                </p14:cNvPr>
                <p14:cNvContentPartPr/>
                <p14:nvPr/>
              </p14:nvContentPartPr>
              <p14:xfrm>
                <a:off x="4536013" y="1351272"/>
                <a:ext cx="1072080" cy="551880"/>
              </p14:xfrm>
            </p:contentPart>
          </mc:Choice>
          <mc:Fallback xmlns="">
            <p:pic>
              <p:nvPicPr>
                <p:cNvPr id="78" name="Freihand 77">
                  <a:extLst>
                    <a:ext uri="{FF2B5EF4-FFF2-40B4-BE49-F238E27FC236}">
                      <a16:creationId xmlns:a16="http://schemas.microsoft.com/office/drawing/2014/main" id="{ADC186CD-7652-49D8-A10F-7C9833746727}"/>
                    </a:ext>
                  </a:extLst>
                </p:cNvPr>
                <p:cNvPicPr/>
                <p:nvPr/>
              </p:nvPicPr>
              <p:blipFill>
                <a:blip r:embed="rId143"/>
                <a:stretch>
                  <a:fillRect/>
                </a:stretch>
              </p:blipFill>
              <p:spPr>
                <a:xfrm>
                  <a:off x="4531693" y="1346952"/>
                  <a:ext cx="1080720" cy="5605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9" name="Freihand 78">
                  <a:extLst>
                    <a:ext uri="{FF2B5EF4-FFF2-40B4-BE49-F238E27FC236}">
                      <a16:creationId xmlns:a16="http://schemas.microsoft.com/office/drawing/2014/main" id="{0FCC3917-9417-4FAE-ADE0-954326BBA23F}"/>
                    </a:ext>
                  </a:extLst>
                </p14:cNvPr>
                <p14:cNvContentPartPr/>
                <p14:nvPr/>
              </p14:nvContentPartPr>
              <p14:xfrm>
                <a:off x="4445653" y="1732152"/>
                <a:ext cx="274320" cy="201240"/>
              </p14:xfrm>
            </p:contentPart>
          </mc:Choice>
          <mc:Fallback xmlns="">
            <p:pic>
              <p:nvPicPr>
                <p:cNvPr id="79" name="Freihand 78">
                  <a:extLst>
                    <a:ext uri="{FF2B5EF4-FFF2-40B4-BE49-F238E27FC236}">
                      <a16:creationId xmlns:a16="http://schemas.microsoft.com/office/drawing/2014/main" id="{0FCC3917-9417-4FAE-ADE0-954326BBA23F}"/>
                    </a:ext>
                  </a:extLst>
                </p:cNvPr>
                <p:cNvPicPr/>
                <p:nvPr/>
              </p:nvPicPr>
              <p:blipFill>
                <a:blip r:embed="rId145"/>
                <a:stretch>
                  <a:fillRect/>
                </a:stretch>
              </p:blipFill>
              <p:spPr>
                <a:xfrm>
                  <a:off x="4441333" y="1727832"/>
                  <a:ext cx="2829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1" name="Freihand 80">
                  <a:extLst>
                    <a:ext uri="{FF2B5EF4-FFF2-40B4-BE49-F238E27FC236}">
                      <a16:creationId xmlns:a16="http://schemas.microsoft.com/office/drawing/2014/main" id="{AA19E1F5-6A7C-4265-AB3A-E98DDF45E232}"/>
                    </a:ext>
                  </a:extLst>
                </p14:cNvPr>
                <p14:cNvContentPartPr/>
                <p14:nvPr/>
              </p14:nvContentPartPr>
              <p14:xfrm>
                <a:off x="4956853" y="2474832"/>
                <a:ext cx="882720" cy="73800"/>
              </p14:xfrm>
            </p:contentPart>
          </mc:Choice>
          <mc:Fallback xmlns="">
            <p:pic>
              <p:nvPicPr>
                <p:cNvPr id="81" name="Freihand 80">
                  <a:extLst>
                    <a:ext uri="{FF2B5EF4-FFF2-40B4-BE49-F238E27FC236}">
                      <a16:creationId xmlns:a16="http://schemas.microsoft.com/office/drawing/2014/main" id="{AA19E1F5-6A7C-4265-AB3A-E98DDF45E232}"/>
                    </a:ext>
                  </a:extLst>
                </p:cNvPr>
                <p:cNvPicPr/>
                <p:nvPr/>
              </p:nvPicPr>
              <p:blipFill>
                <a:blip r:embed="rId147"/>
                <a:stretch>
                  <a:fillRect/>
                </a:stretch>
              </p:blipFill>
              <p:spPr>
                <a:xfrm>
                  <a:off x="4952533" y="2470512"/>
                  <a:ext cx="891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2" name="Freihand 81">
                  <a:extLst>
                    <a:ext uri="{FF2B5EF4-FFF2-40B4-BE49-F238E27FC236}">
                      <a16:creationId xmlns:a16="http://schemas.microsoft.com/office/drawing/2014/main" id="{089F9BDF-4AF8-4D5C-9DCE-D464109A7BF2}"/>
                    </a:ext>
                  </a:extLst>
                </p14:cNvPr>
                <p14:cNvContentPartPr/>
                <p14:nvPr/>
              </p14:nvContentPartPr>
              <p14:xfrm>
                <a:off x="6994813" y="1305552"/>
                <a:ext cx="1579320" cy="96120"/>
              </p14:xfrm>
            </p:contentPart>
          </mc:Choice>
          <mc:Fallback xmlns="">
            <p:pic>
              <p:nvPicPr>
                <p:cNvPr id="82" name="Freihand 81">
                  <a:extLst>
                    <a:ext uri="{FF2B5EF4-FFF2-40B4-BE49-F238E27FC236}">
                      <a16:creationId xmlns:a16="http://schemas.microsoft.com/office/drawing/2014/main" id="{089F9BDF-4AF8-4D5C-9DCE-D464109A7BF2}"/>
                    </a:ext>
                  </a:extLst>
                </p:cNvPr>
                <p:cNvPicPr/>
                <p:nvPr/>
              </p:nvPicPr>
              <p:blipFill>
                <a:blip r:embed="rId149"/>
                <a:stretch>
                  <a:fillRect/>
                </a:stretch>
              </p:blipFill>
              <p:spPr>
                <a:xfrm>
                  <a:off x="6990493" y="1301232"/>
                  <a:ext cx="15879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3" name="Freihand 82">
                  <a:extLst>
                    <a:ext uri="{FF2B5EF4-FFF2-40B4-BE49-F238E27FC236}">
                      <a16:creationId xmlns:a16="http://schemas.microsoft.com/office/drawing/2014/main" id="{702DBE9E-28B2-4993-AF73-4DAE2F3ED427}"/>
                    </a:ext>
                  </a:extLst>
                </p14:cNvPr>
                <p14:cNvContentPartPr/>
                <p14:nvPr/>
              </p14:nvContentPartPr>
              <p14:xfrm>
                <a:off x="5119573" y="2450352"/>
                <a:ext cx="840960" cy="81360"/>
              </p14:xfrm>
            </p:contentPart>
          </mc:Choice>
          <mc:Fallback xmlns="">
            <p:pic>
              <p:nvPicPr>
                <p:cNvPr id="83" name="Freihand 82">
                  <a:extLst>
                    <a:ext uri="{FF2B5EF4-FFF2-40B4-BE49-F238E27FC236}">
                      <a16:creationId xmlns:a16="http://schemas.microsoft.com/office/drawing/2014/main" id="{702DBE9E-28B2-4993-AF73-4DAE2F3ED427}"/>
                    </a:ext>
                  </a:extLst>
                </p:cNvPr>
                <p:cNvPicPr/>
                <p:nvPr/>
              </p:nvPicPr>
              <p:blipFill>
                <a:blip r:embed="rId151"/>
                <a:stretch>
                  <a:fillRect/>
                </a:stretch>
              </p:blipFill>
              <p:spPr>
                <a:xfrm>
                  <a:off x="5115253" y="2446032"/>
                  <a:ext cx="8496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4" name="Freihand 83">
                  <a:extLst>
                    <a:ext uri="{FF2B5EF4-FFF2-40B4-BE49-F238E27FC236}">
                      <a16:creationId xmlns:a16="http://schemas.microsoft.com/office/drawing/2014/main" id="{FF17FE53-6DE3-4AC0-B366-EE706506C433}"/>
                    </a:ext>
                  </a:extLst>
                </p14:cNvPr>
                <p14:cNvContentPartPr/>
                <p14:nvPr/>
              </p14:nvContentPartPr>
              <p14:xfrm>
                <a:off x="2732413" y="2670312"/>
                <a:ext cx="1819800" cy="30240"/>
              </p14:xfrm>
            </p:contentPart>
          </mc:Choice>
          <mc:Fallback xmlns="">
            <p:pic>
              <p:nvPicPr>
                <p:cNvPr id="84" name="Freihand 83">
                  <a:extLst>
                    <a:ext uri="{FF2B5EF4-FFF2-40B4-BE49-F238E27FC236}">
                      <a16:creationId xmlns:a16="http://schemas.microsoft.com/office/drawing/2014/main" id="{FF17FE53-6DE3-4AC0-B366-EE706506C433}"/>
                    </a:ext>
                  </a:extLst>
                </p:cNvPr>
                <p:cNvPicPr/>
                <p:nvPr/>
              </p:nvPicPr>
              <p:blipFill>
                <a:blip r:embed="rId153"/>
                <a:stretch>
                  <a:fillRect/>
                </a:stretch>
              </p:blipFill>
              <p:spPr>
                <a:xfrm>
                  <a:off x="2728093" y="2665992"/>
                  <a:ext cx="18284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5" name="Freihand 84">
                  <a:extLst>
                    <a:ext uri="{FF2B5EF4-FFF2-40B4-BE49-F238E27FC236}">
                      <a16:creationId xmlns:a16="http://schemas.microsoft.com/office/drawing/2014/main" id="{53954B68-A4EA-446D-BCB6-96562F9762E6}"/>
                    </a:ext>
                  </a:extLst>
                </p14:cNvPr>
                <p14:cNvContentPartPr/>
                <p14:nvPr/>
              </p14:nvContentPartPr>
              <p14:xfrm>
                <a:off x="4967653" y="2560872"/>
                <a:ext cx="919080" cy="20880"/>
              </p14:xfrm>
            </p:contentPart>
          </mc:Choice>
          <mc:Fallback xmlns="">
            <p:pic>
              <p:nvPicPr>
                <p:cNvPr id="85" name="Freihand 84">
                  <a:extLst>
                    <a:ext uri="{FF2B5EF4-FFF2-40B4-BE49-F238E27FC236}">
                      <a16:creationId xmlns:a16="http://schemas.microsoft.com/office/drawing/2014/main" id="{53954B68-A4EA-446D-BCB6-96562F9762E6}"/>
                    </a:ext>
                  </a:extLst>
                </p:cNvPr>
                <p:cNvPicPr/>
                <p:nvPr/>
              </p:nvPicPr>
              <p:blipFill>
                <a:blip r:embed="rId155"/>
                <a:stretch>
                  <a:fillRect/>
                </a:stretch>
              </p:blipFill>
              <p:spPr>
                <a:xfrm>
                  <a:off x="4963333" y="2556552"/>
                  <a:ext cx="927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7" name="Freihand 86">
                  <a:extLst>
                    <a:ext uri="{FF2B5EF4-FFF2-40B4-BE49-F238E27FC236}">
                      <a16:creationId xmlns:a16="http://schemas.microsoft.com/office/drawing/2014/main" id="{F97B1B57-4640-44F6-962E-CB2195C4EAC0}"/>
                    </a:ext>
                  </a:extLst>
                </p14:cNvPr>
                <p14:cNvContentPartPr/>
                <p14:nvPr/>
              </p14:nvContentPartPr>
              <p14:xfrm>
                <a:off x="1171453" y="1898112"/>
                <a:ext cx="1751760" cy="709200"/>
              </p14:xfrm>
            </p:contentPart>
          </mc:Choice>
          <mc:Fallback xmlns="">
            <p:pic>
              <p:nvPicPr>
                <p:cNvPr id="87" name="Freihand 86">
                  <a:extLst>
                    <a:ext uri="{FF2B5EF4-FFF2-40B4-BE49-F238E27FC236}">
                      <a16:creationId xmlns:a16="http://schemas.microsoft.com/office/drawing/2014/main" id="{F97B1B57-4640-44F6-962E-CB2195C4EAC0}"/>
                    </a:ext>
                  </a:extLst>
                </p:cNvPr>
                <p:cNvPicPr/>
                <p:nvPr/>
              </p:nvPicPr>
              <p:blipFill>
                <a:blip r:embed="rId157"/>
                <a:stretch>
                  <a:fillRect/>
                </a:stretch>
              </p:blipFill>
              <p:spPr>
                <a:xfrm>
                  <a:off x="1167133" y="1893792"/>
                  <a:ext cx="176040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7" name="Freihand 96">
                  <a:extLst>
                    <a:ext uri="{FF2B5EF4-FFF2-40B4-BE49-F238E27FC236}">
                      <a16:creationId xmlns:a16="http://schemas.microsoft.com/office/drawing/2014/main" id="{07F30F28-FBBB-4993-A007-07C745A469F7}"/>
                    </a:ext>
                  </a:extLst>
                </p14:cNvPr>
                <p14:cNvContentPartPr/>
                <p14:nvPr/>
              </p14:nvContentPartPr>
              <p14:xfrm>
                <a:off x="2218333" y="3345312"/>
                <a:ext cx="194400" cy="231120"/>
              </p14:xfrm>
            </p:contentPart>
          </mc:Choice>
          <mc:Fallback xmlns="">
            <p:pic>
              <p:nvPicPr>
                <p:cNvPr id="97" name="Freihand 96">
                  <a:extLst>
                    <a:ext uri="{FF2B5EF4-FFF2-40B4-BE49-F238E27FC236}">
                      <a16:creationId xmlns:a16="http://schemas.microsoft.com/office/drawing/2014/main" id="{07F30F28-FBBB-4993-A007-07C745A469F7}"/>
                    </a:ext>
                  </a:extLst>
                </p:cNvPr>
                <p:cNvPicPr/>
                <p:nvPr/>
              </p:nvPicPr>
              <p:blipFill>
                <a:blip r:embed="rId159"/>
                <a:stretch>
                  <a:fillRect/>
                </a:stretch>
              </p:blipFill>
              <p:spPr>
                <a:xfrm>
                  <a:off x="2214013" y="3340992"/>
                  <a:ext cx="2030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8" name="Freihand 97">
                  <a:extLst>
                    <a:ext uri="{FF2B5EF4-FFF2-40B4-BE49-F238E27FC236}">
                      <a16:creationId xmlns:a16="http://schemas.microsoft.com/office/drawing/2014/main" id="{DF4A1EFE-55CE-4F75-968A-A0C20D0A76B8}"/>
                    </a:ext>
                  </a:extLst>
                </p14:cNvPr>
                <p14:cNvContentPartPr/>
                <p14:nvPr/>
              </p14:nvContentPartPr>
              <p14:xfrm>
                <a:off x="2460613" y="3405432"/>
                <a:ext cx="308880" cy="118800"/>
              </p14:xfrm>
            </p:contentPart>
          </mc:Choice>
          <mc:Fallback xmlns="">
            <p:pic>
              <p:nvPicPr>
                <p:cNvPr id="98" name="Freihand 97">
                  <a:extLst>
                    <a:ext uri="{FF2B5EF4-FFF2-40B4-BE49-F238E27FC236}">
                      <a16:creationId xmlns:a16="http://schemas.microsoft.com/office/drawing/2014/main" id="{DF4A1EFE-55CE-4F75-968A-A0C20D0A76B8}"/>
                    </a:ext>
                  </a:extLst>
                </p:cNvPr>
                <p:cNvPicPr/>
                <p:nvPr/>
              </p:nvPicPr>
              <p:blipFill>
                <a:blip r:embed="rId161"/>
                <a:stretch>
                  <a:fillRect/>
                </a:stretch>
              </p:blipFill>
              <p:spPr>
                <a:xfrm>
                  <a:off x="2456293" y="3401112"/>
                  <a:ext cx="317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9" name="Freihand 98">
                  <a:extLst>
                    <a:ext uri="{FF2B5EF4-FFF2-40B4-BE49-F238E27FC236}">
                      <a16:creationId xmlns:a16="http://schemas.microsoft.com/office/drawing/2014/main" id="{C9A4F024-B039-4DE6-B60D-FE19C2659A84}"/>
                    </a:ext>
                  </a:extLst>
                </p14:cNvPr>
                <p14:cNvContentPartPr/>
                <p14:nvPr/>
              </p14:nvContentPartPr>
              <p14:xfrm>
                <a:off x="2777413" y="3371232"/>
                <a:ext cx="109440" cy="89280"/>
              </p14:xfrm>
            </p:contentPart>
          </mc:Choice>
          <mc:Fallback xmlns="">
            <p:pic>
              <p:nvPicPr>
                <p:cNvPr id="99" name="Freihand 98">
                  <a:extLst>
                    <a:ext uri="{FF2B5EF4-FFF2-40B4-BE49-F238E27FC236}">
                      <a16:creationId xmlns:a16="http://schemas.microsoft.com/office/drawing/2014/main" id="{C9A4F024-B039-4DE6-B60D-FE19C2659A84}"/>
                    </a:ext>
                  </a:extLst>
                </p:cNvPr>
                <p:cNvPicPr/>
                <p:nvPr/>
              </p:nvPicPr>
              <p:blipFill>
                <a:blip r:embed="rId163"/>
                <a:stretch>
                  <a:fillRect/>
                </a:stretch>
              </p:blipFill>
              <p:spPr>
                <a:xfrm>
                  <a:off x="2773093" y="3366912"/>
                  <a:ext cx="1180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0" name="Freihand 99">
                  <a:extLst>
                    <a:ext uri="{FF2B5EF4-FFF2-40B4-BE49-F238E27FC236}">
                      <a16:creationId xmlns:a16="http://schemas.microsoft.com/office/drawing/2014/main" id="{18A51486-37D3-4696-80F9-02880ECE9EF0}"/>
                    </a:ext>
                  </a:extLst>
                </p14:cNvPr>
                <p14:cNvContentPartPr/>
                <p14:nvPr/>
              </p14:nvContentPartPr>
              <p14:xfrm>
                <a:off x="2813413" y="3396432"/>
                <a:ext cx="72720" cy="25920"/>
              </p14:xfrm>
            </p:contentPart>
          </mc:Choice>
          <mc:Fallback xmlns="">
            <p:pic>
              <p:nvPicPr>
                <p:cNvPr id="100" name="Freihand 99">
                  <a:extLst>
                    <a:ext uri="{FF2B5EF4-FFF2-40B4-BE49-F238E27FC236}">
                      <a16:creationId xmlns:a16="http://schemas.microsoft.com/office/drawing/2014/main" id="{18A51486-37D3-4696-80F9-02880ECE9EF0}"/>
                    </a:ext>
                  </a:extLst>
                </p:cNvPr>
                <p:cNvPicPr/>
                <p:nvPr/>
              </p:nvPicPr>
              <p:blipFill>
                <a:blip r:embed="rId165"/>
                <a:stretch>
                  <a:fillRect/>
                </a:stretch>
              </p:blipFill>
              <p:spPr>
                <a:xfrm>
                  <a:off x="2809093" y="3392112"/>
                  <a:ext cx="81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1" name="Freihand 100">
                  <a:extLst>
                    <a:ext uri="{FF2B5EF4-FFF2-40B4-BE49-F238E27FC236}">
                      <a16:creationId xmlns:a16="http://schemas.microsoft.com/office/drawing/2014/main" id="{29FEF46A-21AE-4137-8352-EE4CA8BD236B}"/>
                    </a:ext>
                  </a:extLst>
                </p14:cNvPr>
                <p14:cNvContentPartPr/>
                <p14:nvPr/>
              </p14:nvContentPartPr>
              <p14:xfrm>
                <a:off x="2897293" y="3361512"/>
                <a:ext cx="66240" cy="232560"/>
              </p14:xfrm>
            </p:contentPart>
          </mc:Choice>
          <mc:Fallback xmlns="">
            <p:pic>
              <p:nvPicPr>
                <p:cNvPr id="101" name="Freihand 100">
                  <a:extLst>
                    <a:ext uri="{FF2B5EF4-FFF2-40B4-BE49-F238E27FC236}">
                      <a16:creationId xmlns:a16="http://schemas.microsoft.com/office/drawing/2014/main" id="{29FEF46A-21AE-4137-8352-EE4CA8BD236B}"/>
                    </a:ext>
                  </a:extLst>
                </p:cNvPr>
                <p:cNvPicPr/>
                <p:nvPr/>
              </p:nvPicPr>
              <p:blipFill>
                <a:blip r:embed="rId167"/>
                <a:stretch>
                  <a:fillRect/>
                </a:stretch>
              </p:blipFill>
              <p:spPr>
                <a:xfrm>
                  <a:off x="2892973" y="3357192"/>
                  <a:ext cx="74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 name="Freihand 101">
                  <a:extLst>
                    <a:ext uri="{FF2B5EF4-FFF2-40B4-BE49-F238E27FC236}">
                      <a16:creationId xmlns:a16="http://schemas.microsoft.com/office/drawing/2014/main" id="{0636C29E-6DB3-4C34-BD86-3081F9EFFF76}"/>
                    </a:ext>
                  </a:extLst>
                </p14:cNvPr>
                <p14:cNvContentPartPr/>
                <p14:nvPr/>
              </p14:nvContentPartPr>
              <p14:xfrm>
                <a:off x="2986573" y="3361152"/>
                <a:ext cx="167400" cy="87480"/>
              </p14:xfrm>
            </p:contentPart>
          </mc:Choice>
          <mc:Fallback xmlns="">
            <p:pic>
              <p:nvPicPr>
                <p:cNvPr id="102" name="Freihand 101">
                  <a:extLst>
                    <a:ext uri="{FF2B5EF4-FFF2-40B4-BE49-F238E27FC236}">
                      <a16:creationId xmlns:a16="http://schemas.microsoft.com/office/drawing/2014/main" id="{0636C29E-6DB3-4C34-BD86-3081F9EFFF76}"/>
                    </a:ext>
                  </a:extLst>
                </p:cNvPr>
                <p:cNvPicPr/>
                <p:nvPr/>
              </p:nvPicPr>
              <p:blipFill>
                <a:blip r:embed="rId169"/>
                <a:stretch>
                  <a:fillRect/>
                </a:stretch>
              </p:blipFill>
              <p:spPr>
                <a:xfrm>
                  <a:off x="2982253" y="3356832"/>
                  <a:ext cx="1760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3" name="Freihand 102">
                  <a:extLst>
                    <a:ext uri="{FF2B5EF4-FFF2-40B4-BE49-F238E27FC236}">
                      <a16:creationId xmlns:a16="http://schemas.microsoft.com/office/drawing/2014/main" id="{ADAFF254-AD40-481E-9A87-65BBFE2E389D}"/>
                    </a:ext>
                  </a:extLst>
                </p14:cNvPr>
                <p14:cNvContentPartPr/>
                <p14:nvPr/>
              </p14:nvContentPartPr>
              <p14:xfrm>
                <a:off x="3177013" y="3307872"/>
                <a:ext cx="288360" cy="119520"/>
              </p14:xfrm>
            </p:contentPart>
          </mc:Choice>
          <mc:Fallback xmlns="">
            <p:pic>
              <p:nvPicPr>
                <p:cNvPr id="103" name="Freihand 102">
                  <a:extLst>
                    <a:ext uri="{FF2B5EF4-FFF2-40B4-BE49-F238E27FC236}">
                      <a16:creationId xmlns:a16="http://schemas.microsoft.com/office/drawing/2014/main" id="{ADAFF254-AD40-481E-9A87-65BBFE2E389D}"/>
                    </a:ext>
                  </a:extLst>
                </p:cNvPr>
                <p:cNvPicPr/>
                <p:nvPr/>
              </p:nvPicPr>
              <p:blipFill>
                <a:blip r:embed="rId171"/>
                <a:stretch>
                  <a:fillRect/>
                </a:stretch>
              </p:blipFill>
              <p:spPr>
                <a:xfrm>
                  <a:off x="3172693" y="3303552"/>
                  <a:ext cx="2970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4" name="Freihand 103">
                  <a:extLst>
                    <a:ext uri="{FF2B5EF4-FFF2-40B4-BE49-F238E27FC236}">
                      <a16:creationId xmlns:a16="http://schemas.microsoft.com/office/drawing/2014/main" id="{32EF8A8F-066B-4FBE-8BA7-166B7FB7B4CC}"/>
                    </a:ext>
                  </a:extLst>
                </p14:cNvPr>
                <p14:cNvContentPartPr/>
                <p14:nvPr/>
              </p14:nvContentPartPr>
              <p14:xfrm>
                <a:off x="3466453" y="3271512"/>
                <a:ext cx="133920" cy="155160"/>
              </p14:xfrm>
            </p:contentPart>
          </mc:Choice>
          <mc:Fallback xmlns="">
            <p:pic>
              <p:nvPicPr>
                <p:cNvPr id="104" name="Freihand 103">
                  <a:extLst>
                    <a:ext uri="{FF2B5EF4-FFF2-40B4-BE49-F238E27FC236}">
                      <a16:creationId xmlns:a16="http://schemas.microsoft.com/office/drawing/2014/main" id="{32EF8A8F-066B-4FBE-8BA7-166B7FB7B4CC}"/>
                    </a:ext>
                  </a:extLst>
                </p:cNvPr>
                <p:cNvPicPr/>
                <p:nvPr/>
              </p:nvPicPr>
              <p:blipFill>
                <a:blip r:embed="rId173"/>
                <a:stretch>
                  <a:fillRect/>
                </a:stretch>
              </p:blipFill>
              <p:spPr>
                <a:xfrm>
                  <a:off x="3462133" y="3267192"/>
                  <a:ext cx="142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5" name="Freihand 104">
                  <a:extLst>
                    <a:ext uri="{FF2B5EF4-FFF2-40B4-BE49-F238E27FC236}">
                      <a16:creationId xmlns:a16="http://schemas.microsoft.com/office/drawing/2014/main" id="{1EF2518E-E246-49CC-8EBE-EA659F24C947}"/>
                    </a:ext>
                  </a:extLst>
                </p14:cNvPr>
                <p14:cNvContentPartPr/>
                <p14:nvPr/>
              </p14:nvContentPartPr>
              <p14:xfrm>
                <a:off x="3604333" y="3289512"/>
                <a:ext cx="62640" cy="133920"/>
              </p14:xfrm>
            </p:contentPart>
          </mc:Choice>
          <mc:Fallback xmlns="">
            <p:pic>
              <p:nvPicPr>
                <p:cNvPr id="105" name="Freihand 104">
                  <a:extLst>
                    <a:ext uri="{FF2B5EF4-FFF2-40B4-BE49-F238E27FC236}">
                      <a16:creationId xmlns:a16="http://schemas.microsoft.com/office/drawing/2014/main" id="{1EF2518E-E246-49CC-8EBE-EA659F24C947}"/>
                    </a:ext>
                  </a:extLst>
                </p:cNvPr>
                <p:cNvPicPr/>
                <p:nvPr/>
              </p:nvPicPr>
              <p:blipFill>
                <a:blip r:embed="rId175"/>
                <a:stretch>
                  <a:fillRect/>
                </a:stretch>
              </p:blipFill>
              <p:spPr>
                <a:xfrm>
                  <a:off x="3600013" y="3285192"/>
                  <a:ext cx="712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6" name="Freihand 105">
                  <a:extLst>
                    <a:ext uri="{FF2B5EF4-FFF2-40B4-BE49-F238E27FC236}">
                      <a16:creationId xmlns:a16="http://schemas.microsoft.com/office/drawing/2014/main" id="{F8FE09FB-6DB4-4AD2-AB7D-BC8E3DB48C54}"/>
                    </a:ext>
                  </a:extLst>
                </p14:cNvPr>
                <p14:cNvContentPartPr/>
                <p14:nvPr/>
              </p14:nvContentPartPr>
              <p14:xfrm>
                <a:off x="3783973" y="3256392"/>
                <a:ext cx="263880" cy="143280"/>
              </p14:xfrm>
            </p:contentPart>
          </mc:Choice>
          <mc:Fallback xmlns="">
            <p:pic>
              <p:nvPicPr>
                <p:cNvPr id="106" name="Freihand 105">
                  <a:extLst>
                    <a:ext uri="{FF2B5EF4-FFF2-40B4-BE49-F238E27FC236}">
                      <a16:creationId xmlns:a16="http://schemas.microsoft.com/office/drawing/2014/main" id="{F8FE09FB-6DB4-4AD2-AB7D-BC8E3DB48C54}"/>
                    </a:ext>
                  </a:extLst>
                </p:cNvPr>
                <p:cNvPicPr/>
                <p:nvPr/>
              </p:nvPicPr>
              <p:blipFill>
                <a:blip r:embed="rId177"/>
                <a:stretch>
                  <a:fillRect/>
                </a:stretch>
              </p:blipFill>
              <p:spPr>
                <a:xfrm>
                  <a:off x="3779653" y="3252072"/>
                  <a:ext cx="272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38D8302D-D336-4F62-8793-984236E91F7D}"/>
                    </a:ext>
                  </a:extLst>
                </p14:cNvPr>
                <p14:cNvContentPartPr/>
                <p14:nvPr/>
              </p14:nvContentPartPr>
              <p14:xfrm>
                <a:off x="4188253" y="3218952"/>
                <a:ext cx="136800" cy="149760"/>
              </p14:xfrm>
            </p:contentPart>
          </mc:Choice>
          <mc:Fallback xmlns="">
            <p:pic>
              <p:nvPicPr>
                <p:cNvPr id="107" name="Freihand 106">
                  <a:extLst>
                    <a:ext uri="{FF2B5EF4-FFF2-40B4-BE49-F238E27FC236}">
                      <a16:creationId xmlns:a16="http://schemas.microsoft.com/office/drawing/2014/main" id="{38D8302D-D336-4F62-8793-984236E91F7D}"/>
                    </a:ext>
                  </a:extLst>
                </p:cNvPr>
                <p:cNvPicPr/>
                <p:nvPr/>
              </p:nvPicPr>
              <p:blipFill>
                <a:blip r:embed="rId179"/>
                <a:stretch>
                  <a:fillRect/>
                </a:stretch>
              </p:blipFill>
              <p:spPr>
                <a:xfrm>
                  <a:off x="4183933" y="3214632"/>
                  <a:ext cx="1454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02511562-CD44-423A-9296-C90387CB47A0}"/>
                    </a:ext>
                  </a:extLst>
                </p14:cNvPr>
                <p14:cNvContentPartPr/>
                <p14:nvPr/>
              </p14:nvContentPartPr>
              <p14:xfrm>
                <a:off x="4309933" y="3180432"/>
                <a:ext cx="351360" cy="184680"/>
              </p14:xfrm>
            </p:contentPart>
          </mc:Choice>
          <mc:Fallback xmlns="">
            <p:pic>
              <p:nvPicPr>
                <p:cNvPr id="108" name="Freihand 107">
                  <a:extLst>
                    <a:ext uri="{FF2B5EF4-FFF2-40B4-BE49-F238E27FC236}">
                      <a16:creationId xmlns:a16="http://schemas.microsoft.com/office/drawing/2014/main" id="{02511562-CD44-423A-9296-C90387CB47A0}"/>
                    </a:ext>
                  </a:extLst>
                </p:cNvPr>
                <p:cNvPicPr/>
                <p:nvPr/>
              </p:nvPicPr>
              <p:blipFill>
                <a:blip r:embed="rId181"/>
                <a:stretch>
                  <a:fillRect/>
                </a:stretch>
              </p:blipFill>
              <p:spPr>
                <a:xfrm>
                  <a:off x="4305613" y="3176112"/>
                  <a:ext cx="3600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74D46562-C275-40A5-A103-9845C639E8B9}"/>
                    </a:ext>
                  </a:extLst>
                </p14:cNvPr>
                <p14:cNvContentPartPr/>
                <p14:nvPr/>
              </p14:nvContentPartPr>
              <p14:xfrm>
                <a:off x="4642933" y="3155952"/>
                <a:ext cx="71640" cy="152640"/>
              </p14:xfrm>
            </p:contentPart>
          </mc:Choice>
          <mc:Fallback xmlns="">
            <p:pic>
              <p:nvPicPr>
                <p:cNvPr id="109" name="Freihand 108">
                  <a:extLst>
                    <a:ext uri="{FF2B5EF4-FFF2-40B4-BE49-F238E27FC236}">
                      <a16:creationId xmlns:a16="http://schemas.microsoft.com/office/drawing/2014/main" id="{74D46562-C275-40A5-A103-9845C639E8B9}"/>
                    </a:ext>
                  </a:extLst>
                </p:cNvPr>
                <p:cNvPicPr/>
                <p:nvPr/>
              </p:nvPicPr>
              <p:blipFill>
                <a:blip r:embed="rId183"/>
                <a:stretch>
                  <a:fillRect/>
                </a:stretch>
              </p:blipFill>
              <p:spPr>
                <a:xfrm>
                  <a:off x="4638613" y="3151632"/>
                  <a:ext cx="802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CF6B02BF-39D8-4C6D-9187-E817902BC9AE}"/>
                    </a:ext>
                  </a:extLst>
                </p14:cNvPr>
                <p14:cNvContentPartPr/>
                <p14:nvPr/>
              </p14:nvContentPartPr>
              <p14:xfrm>
                <a:off x="4610893" y="3172512"/>
                <a:ext cx="25920" cy="6840"/>
              </p14:xfrm>
            </p:contentPart>
          </mc:Choice>
          <mc:Fallback xmlns="">
            <p:pic>
              <p:nvPicPr>
                <p:cNvPr id="110" name="Freihand 109">
                  <a:extLst>
                    <a:ext uri="{FF2B5EF4-FFF2-40B4-BE49-F238E27FC236}">
                      <a16:creationId xmlns:a16="http://schemas.microsoft.com/office/drawing/2014/main" id="{CF6B02BF-39D8-4C6D-9187-E817902BC9AE}"/>
                    </a:ext>
                  </a:extLst>
                </p:cNvPr>
                <p:cNvPicPr/>
                <p:nvPr/>
              </p:nvPicPr>
              <p:blipFill>
                <a:blip r:embed="rId185"/>
                <a:stretch>
                  <a:fillRect/>
                </a:stretch>
              </p:blipFill>
              <p:spPr>
                <a:xfrm>
                  <a:off x="4606573" y="3168192"/>
                  <a:ext cx="345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Freihand 110">
                  <a:extLst>
                    <a:ext uri="{FF2B5EF4-FFF2-40B4-BE49-F238E27FC236}">
                      <a16:creationId xmlns:a16="http://schemas.microsoft.com/office/drawing/2014/main" id="{877863CB-1C38-4110-A6EC-5D301BAFF212}"/>
                    </a:ext>
                  </a:extLst>
                </p14:cNvPr>
                <p14:cNvContentPartPr/>
                <p14:nvPr/>
              </p14:nvContentPartPr>
              <p14:xfrm>
                <a:off x="4840213" y="3229752"/>
                <a:ext cx="218880" cy="18360"/>
              </p14:xfrm>
            </p:contentPart>
          </mc:Choice>
          <mc:Fallback xmlns="">
            <p:pic>
              <p:nvPicPr>
                <p:cNvPr id="111" name="Freihand 110">
                  <a:extLst>
                    <a:ext uri="{FF2B5EF4-FFF2-40B4-BE49-F238E27FC236}">
                      <a16:creationId xmlns:a16="http://schemas.microsoft.com/office/drawing/2014/main" id="{877863CB-1C38-4110-A6EC-5D301BAFF212}"/>
                    </a:ext>
                  </a:extLst>
                </p:cNvPr>
                <p:cNvPicPr/>
                <p:nvPr/>
              </p:nvPicPr>
              <p:blipFill>
                <a:blip r:embed="rId187"/>
                <a:stretch>
                  <a:fillRect/>
                </a:stretch>
              </p:blipFill>
              <p:spPr>
                <a:xfrm>
                  <a:off x="4835893" y="3225432"/>
                  <a:ext cx="2275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02317766-CD3A-4EA8-AFD0-C678472D7842}"/>
                    </a:ext>
                  </a:extLst>
                </p14:cNvPr>
                <p14:cNvContentPartPr/>
                <p14:nvPr/>
              </p14:nvContentPartPr>
              <p14:xfrm>
                <a:off x="4894573" y="3279432"/>
                <a:ext cx="186480" cy="30960"/>
              </p14:xfrm>
            </p:contentPart>
          </mc:Choice>
          <mc:Fallback xmlns="">
            <p:pic>
              <p:nvPicPr>
                <p:cNvPr id="112" name="Freihand 111">
                  <a:extLst>
                    <a:ext uri="{FF2B5EF4-FFF2-40B4-BE49-F238E27FC236}">
                      <a16:creationId xmlns:a16="http://schemas.microsoft.com/office/drawing/2014/main" id="{02317766-CD3A-4EA8-AFD0-C678472D7842}"/>
                    </a:ext>
                  </a:extLst>
                </p:cNvPr>
                <p:cNvPicPr/>
                <p:nvPr/>
              </p:nvPicPr>
              <p:blipFill>
                <a:blip r:embed="rId189"/>
                <a:stretch>
                  <a:fillRect/>
                </a:stretch>
              </p:blipFill>
              <p:spPr>
                <a:xfrm>
                  <a:off x="4890253" y="3275112"/>
                  <a:ext cx="195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48D5D6C9-6D67-41E6-8E82-1140D796F9A8}"/>
                    </a:ext>
                  </a:extLst>
                </p14:cNvPr>
                <p14:cNvContentPartPr/>
                <p14:nvPr/>
              </p14:nvContentPartPr>
              <p14:xfrm>
                <a:off x="5240173" y="3173232"/>
                <a:ext cx="8280" cy="160200"/>
              </p14:xfrm>
            </p:contentPart>
          </mc:Choice>
          <mc:Fallback xmlns="">
            <p:pic>
              <p:nvPicPr>
                <p:cNvPr id="113" name="Freihand 112">
                  <a:extLst>
                    <a:ext uri="{FF2B5EF4-FFF2-40B4-BE49-F238E27FC236}">
                      <a16:creationId xmlns:a16="http://schemas.microsoft.com/office/drawing/2014/main" id="{48D5D6C9-6D67-41E6-8E82-1140D796F9A8}"/>
                    </a:ext>
                  </a:extLst>
                </p:cNvPr>
                <p:cNvPicPr/>
                <p:nvPr/>
              </p:nvPicPr>
              <p:blipFill>
                <a:blip r:embed="rId191"/>
                <a:stretch>
                  <a:fillRect/>
                </a:stretch>
              </p:blipFill>
              <p:spPr>
                <a:xfrm>
                  <a:off x="5235853" y="3168912"/>
                  <a:ext cx="16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4" name="Freihand 113">
                  <a:extLst>
                    <a:ext uri="{FF2B5EF4-FFF2-40B4-BE49-F238E27FC236}">
                      <a16:creationId xmlns:a16="http://schemas.microsoft.com/office/drawing/2014/main" id="{670BC79E-F8C3-4DFD-BBFF-5F64BA45BE61}"/>
                    </a:ext>
                  </a:extLst>
                </p14:cNvPr>
                <p14:cNvContentPartPr/>
                <p14:nvPr/>
              </p14:nvContentPartPr>
              <p14:xfrm>
                <a:off x="5200573" y="3156312"/>
                <a:ext cx="200520" cy="135360"/>
              </p14:xfrm>
            </p:contentPart>
          </mc:Choice>
          <mc:Fallback xmlns="">
            <p:pic>
              <p:nvPicPr>
                <p:cNvPr id="114" name="Freihand 113">
                  <a:extLst>
                    <a:ext uri="{FF2B5EF4-FFF2-40B4-BE49-F238E27FC236}">
                      <a16:creationId xmlns:a16="http://schemas.microsoft.com/office/drawing/2014/main" id="{670BC79E-F8C3-4DFD-BBFF-5F64BA45BE61}"/>
                    </a:ext>
                  </a:extLst>
                </p:cNvPr>
                <p:cNvPicPr/>
                <p:nvPr/>
              </p:nvPicPr>
              <p:blipFill>
                <a:blip r:embed="rId193"/>
                <a:stretch>
                  <a:fillRect/>
                </a:stretch>
              </p:blipFill>
              <p:spPr>
                <a:xfrm>
                  <a:off x="5196253" y="3151992"/>
                  <a:ext cx="209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5" name="Freihand 114">
                  <a:extLst>
                    <a:ext uri="{FF2B5EF4-FFF2-40B4-BE49-F238E27FC236}">
                      <a16:creationId xmlns:a16="http://schemas.microsoft.com/office/drawing/2014/main" id="{8DD4AA90-F786-45FE-BADD-ACB4FC35F9AD}"/>
                    </a:ext>
                  </a:extLst>
                </p14:cNvPr>
                <p14:cNvContentPartPr/>
                <p14:nvPr/>
              </p14:nvContentPartPr>
              <p14:xfrm>
                <a:off x="5391013" y="3206352"/>
                <a:ext cx="85320" cy="80640"/>
              </p14:xfrm>
            </p:contentPart>
          </mc:Choice>
          <mc:Fallback xmlns="">
            <p:pic>
              <p:nvPicPr>
                <p:cNvPr id="115" name="Freihand 114">
                  <a:extLst>
                    <a:ext uri="{FF2B5EF4-FFF2-40B4-BE49-F238E27FC236}">
                      <a16:creationId xmlns:a16="http://schemas.microsoft.com/office/drawing/2014/main" id="{8DD4AA90-F786-45FE-BADD-ACB4FC35F9AD}"/>
                    </a:ext>
                  </a:extLst>
                </p:cNvPr>
                <p:cNvPicPr/>
                <p:nvPr/>
              </p:nvPicPr>
              <p:blipFill>
                <a:blip r:embed="rId195"/>
                <a:stretch>
                  <a:fillRect/>
                </a:stretch>
              </p:blipFill>
              <p:spPr>
                <a:xfrm>
                  <a:off x="5386693" y="3202032"/>
                  <a:ext cx="93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6" name="Freihand 115">
                  <a:extLst>
                    <a:ext uri="{FF2B5EF4-FFF2-40B4-BE49-F238E27FC236}">
                      <a16:creationId xmlns:a16="http://schemas.microsoft.com/office/drawing/2014/main" id="{1AC61E47-5F2A-4E33-A4A6-CDF428D378EA}"/>
                    </a:ext>
                  </a:extLst>
                </p14:cNvPr>
                <p14:cNvContentPartPr/>
                <p14:nvPr/>
              </p14:nvContentPartPr>
              <p14:xfrm>
                <a:off x="5499373" y="3196272"/>
                <a:ext cx="97560" cy="95760"/>
              </p14:xfrm>
            </p:contentPart>
          </mc:Choice>
          <mc:Fallback xmlns="">
            <p:pic>
              <p:nvPicPr>
                <p:cNvPr id="116" name="Freihand 115">
                  <a:extLst>
                    <a:ext uri="{FF2B5EF4-FFF2-40B4-BE49-F238E27FC236}">
                      <a16:creationId xmlns:a16="http://schemas.microsoft.com/office/drawing/2014/main" id="{1AC61E47-5F2A-4E33-A4A6-CDF428D378EA}"/>
                    </a:ext>
                  </a:extLst>
                </p:cNvPr>
                <p:cNvPicPr/>
                <p:nvPr/>
              </p:nvPicPr>
              <p:blipFill>
                <a:blip r:embed="rId197"/>
                <a:stretch>
                  <a:fillRect/>
                </a:stretch>
              </p:blipFill>
              <p:spPr>
                <a:xfrm>
                  <a:off x="5495053" y="3191952"/>
                  <a:ext cx="1062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7" name="Freihand 116">
                  <a:extLst>
                    <a:ext uri="{FF2B5EF4-FFF2-40B4-BE49-F238E27FC236}">
                      <a16:creationId xmlns:a16="http://schemas.microsoft.com/office/drawing/2014/main" id="{A8E8E27C-2A43-4248-81C2-9E976407971F}"/>
                    </a:ext>
                  </a:extLst>
                </p14:cNvPr>
                <p14:cNvContentPartPr/>
                <p14:nvPr/>
              </p14:nvContentPartPr>
              <p14:xfrm>
                <a:off x="5621773" y="3110232"/>
                <a:ext cx="34920" cy="163800"/>
              </p14:xfrm>
            </p:contentPart>
          </mc:Choice>
          <mc:Fallback xmlns="">
            <p:pic>
              <p:nvPicPr>
                <p:cNvPr id="117" name="Freihand 116">
                  <a:extLst>
                    <a:ext uri="{FF2B5EF4-FFF2-40B4-BE49-F238E27FC236}">
                      <a16:creationId xmlns:a16="http://schemas.microsoft.com/office/drawing/2014/main" id="{A8E8E27C-2A43-4248-81C2-9E976407971F}"/>
                    </a:ext>
                  </a:extLst>
                </p:cNvPr>
                <p:cNvPicPr/>
                <p:nvPr/>
              </p:nvPicPr>
              <p:blipFill>
                <a:blip r:embed="rId199"/>
                <a:stretch>
                  <a:fillRect/>
                </a:stretch>
              </p:blipFill>
              <p:spPr>
                <a:xfrm>
                  <a:off x="5617453" y="3105912"/>
                  <a:ext cx="435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8" name="Freihand 117">
                  <a:extLst>
                    <a:ext uri="{FF2B5EF4-FFF2-40B4-BE49-F238E27FC236}">
                      <a16:creationId xmlns:a16="http://schemas.microsoft.com/office/drawing/2014/main" id="{A12A6B46-293C-4027-9BC3-31AEACE0B73D}"/>
                    </a:ext>
                  </a:extLst>
                </p14:cNvPr>
                <p14:cNvContentPartPr/>
                <p14:nvPr/>
              </p14:nvContentPartPr>
              <p14:xfrm>
                <a:off x="5709253" y="3113112"/>
                <a:ext cx="40320" cy="164880"/>
              </p14:xfrm>
            </p:contentPart>
          </mc:Choice>
          <mc:Fallback xmlns="">
            <p:pic>
              <p:nvPicPr>
                <p:cNvPr id="118" name="Freihand 117">
                  <a:extLst>
                    <a:ext uri="{FF2B5EF4-FFF2-40B4-BE49-F238E27FC236}">
                      <a16:creationId xmlns:a16="http://schemas.microsoft.com/office/drawing/2014/main" id="{A12A6B46-293C-4027-9BC3-31AEACE0B73D}"/>
                    </a:ext>
                  </a:extLst>
                </p:cNvPr>
                <p:cNvPicPr/>
                <p:nvPr/>
              </p:nvPicPr>
              <p:blipFill>
                <a:blip r:embed="rId201"/>
                <a:stretch>
                  <a:fillRect/>
                </a:stretch>
              </p:blipFill>
              <p:spPr>
                <a:xfrm>
                  <a:off x="5704933" y="3108792"/>
                  <a:ext cx="48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19" name="Freihand 118">
                  <a:extLst>
                    <a:ext uri="{FF2B5EF4-FFF2-40B4-BE49-F238E27FC236}">
                      <a16:creationId xmlns:a16="http://schemas.microsoft.com/office/drawing/2014/main" id="{32A7B7C0-9B59-44DD-BF71-57329F571D40}"/>
                    </a:ext>
                  </a:extLst>
                </p14:cNvPr>
                <p14:cNvContentPartPr/>
                <p14:nvPr/>
              </p14:nvContentPartPr>
              <p14:xfrm>
                <a:off x="5754253" y="3170712"/>
                <a:ext cx="89280" cy="87120"/>
              </p14:xfrm>
            </p:contentPart>
          </mc:Choice>
          <mc:Fallback xmlns="">
            <p:pic>
              <p:nvPicPr>
                <p:cNvPr id="119" name="Freihand 118">
                  <a:extLst>
                    <a:ext uri="{FF2B5EF4-FFF2-40B4-BE49-F238E27FC236}">
                      <a16:creationId xmlns:a16="http://schemas.microsoft.com/office/drawing/2014/main" id="{32A7B7C0-9B59-44DD-BF71-57329F571D40}"/>
                    </a:ext>
                  </a:extLst>
                </p:cNvPr>
                <p:cNvPicPr/>
                <p:nvPr/>
              </p:nvPicPr>
              <p:blipFill>
                <a:blip r:embed="rId203"/>
                <a:stretch>
                  <a:fillRect/>
                </a:stretch>
              </p:blipFill>
              <p:spPr>
                <a:xfrm>
                  <a:off x="5749933" y="3166392"/>
                  <a:ext cx="97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0" name="Freihand 119">
                  <a:extLst>
                    <a:ext uri="{FF2B5EF4-FFF2-40B4-BE49-F238E27FC236}">
                      <a16:creationId xmlns:a16="http://schemas.microsoft.com/office/drawing/2014/main" id="{FA2208DF-05A6-415D-B3BD-3CB53D8A1665}"/>
                    </a:ext>
                  </a:extLst>
                </p14:cNvPr>
                <p14:cNvContentPartPr/>
                <p14:nvPr/>
              </p14:nvContentPartPr>
              <p14:xfrm>
                <a:off x="5865853" y="3075672"/>
                <a:ext cx="253080" cy="177480"/>
              </p14:xfrm>
            </p:contentPart>
          </mc:Choice>
          <mc:Fallback xmlns="">
            <p:pic>
              <p:nvPicPr>
                <p:cNvPr id="120" name="Freihand 119">
                  <a:extLst>
                    <a:ext uri="{FF2B5EF4-FFF2-40B4-BE49-F238E27FC236}">
                      <a16:creationId xmlns:a16="http://schemas.microsoft.com/office/drawing/2014/main" id="{FA2208DF-05A6-415D-B3BD-3CB53D8A1665}"/>
                    </a:ext>
                  </a:extLst>
                </p:cNvPr>
                <p:cNvPicPr/>
                <p:nvPr/>
              </p:nvPicPr>
              <p:blipFill>
                <a:blip r:embed="rId205"/>
                <a:stretch>
                  <a:fillRect/>
                </a:stretch>
              </p:blipFill>
              <p:spPr>
                <a:xfrm>
                  <a:off x="5861533" y="3071352"/>
                  <a:ext cx="2617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1" name="Freihand 120">
                  <a:extLst>
                    <a:ext uri="{FF2B5EF4-FFF2-40B4-BE49-F238E27FC236}">
                      <a16:creationId xmlns:a16="http://schemas.microsoft.com/office/drawing/2014/main" id="{1ED39215-E91D-4888-8F8C-7815DC52833B}"/>
                    </a:ext>
                  </a:extLst>
                </p14:cNvPr>
                <p14:cNvContentPartPr/>
                <p14:nvPr/>
              </p14:nvContentPartPr>
              <p14:xfrm>
                <a:off x="5154493" y="3318672"/>
                <a:ext cx="1182600" cy="78120"/>
              </p14:xfrm>
            </p:contentPart>
          </mc:Choice>
          <mc:Fallback xmlns="">
            <p:pic>
              <p:nvPicPr>
                <p:cNvPr id="121" name="Freihand 120">
                  <a:extLst>
                    <a:ext uri="{FF2B5EF4-FFF2-40B4-BE49-F238E27FC236}">
                      <a16:creationId xmlns:a16="http://schemas.microsoft.com/office/drawing/2014/main" id="{1ED39215-E91D-4888-8F8C-7815DC52833B}"/>
                    </a:ext>
                  </a:extLst>
                </p:cNvPr>
                <p:cNvPicPr/>
                <p:nvPr/>
              </p:nvPicPr>
              <p:blipFill>
                <a:blip r:embed="rId207"/>
                <a:stretch>
                  <a:fillRect/>
                </a:stretch>
              </p:blipFill>
              <p:spPr>
                <a:xfrm>
                  <a:off x="5150173" y="3314352"/>
                  <a:ext cx="11912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2" name="Freihand 121">
                  <a:extLst>
                    <a:ext uri="{FF2B5EF4-FFF2-40B4-BE49-F238E27FC236}">
                      <a16:creationId xmlns:a16="http://schemas.microsoft.com/office/drawing/2014/main" id="{F4133579-E707-4B3B-BCE9-36044190AEA1}"/>
                    </a:ext>
                  </a:extLst>
                </p14:cNvPr>
                <p14:cNvContentPartPr/>
                <p14:nvPr/>
              </p14:nvContentPartPr>
              <p14:xfrm>
                <a:off x="2084773" y="3034272"/>
                <a:ext cx="4232520" cy="665280"/>
              </p14:xfrm>
            </p:contentPart>
          </mc:Choice>
          <mc:Fallback xmlns="">
            <p:pic>
              <p:nvPicPr>
                <p:cNvPr id="122" name="Freihand 121">
                  <a:extLst>
                    <a:ext uri="{FF2B5EF4-FFF2-40B4-BE49-F238E27FC236}">
                      <a16:creationId xmlns:a16="http://schemas.microsoft.com/office/drawing/2014/main" id="{F4133579-E707-4B3B-BCE9-36044190AEA1}"/>
                    </a:ext>
                  </a:extLst>
                </p:cNvPr>
                <p:cNvPicPr/>
                <p:nvPr/>
              </p:nvPicPr>
              <p:blipFill>
                <a:blip r:embed="rId209"/>
                <a:stretch>
                  <a:fillRect/>
                </a:stretch>
              </p:blipFill>
              <p:spPr>
                <a:xfrm>
                  <a:off x="2080453" y="3029952"/>
                  <a:ext cx="4241160" cy="6739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Freihand 123">
                  <a:extLst>
                    <a:ext uri="{FF2B5EF4-FFF2-40B4-BE49-F238E27FC236}">
                      <a16:creationId xmlns:a16="http://schemas.microsoft.com/office/drawing/2014/main" id="{6316CF92-09B0-4B6A-825C-23FF23F14245}"/>
                    </a:ext>
                  </a:extLst>
                </p14:cNvPr>
                <p14:cNvContentPartPr/>
                <p14:nvPr/>
              </p14:nvContentPartPr>
              <p14:xfrm>
                <a:off x="2754733" y="3825192"/>
                <a:ext cx="445320" cy="875520"/>
              </p14:xfrm>
            </p:contentPart>
          </mc:Choice>
          <mc:Fallback xmlns="">
            <p:pic>
              <p:nvPicPr>
                <p:cNvPr id="124" name="Freihand 123">
                  <a:extLst>
                    <a:ext uri="{FF2B5EF4-FFF2-40B4-BE49-F238E27FC236}">
                      <a16:creationId xmlns:a16="http://schemas.microsoft.com/office/drawing/2014/main" id="{6316CF92-09B0-4B6A-825C-23FF23F14245}"/>
                    </a:ext>
                  </a:extLst>
                </p:cNvPr>
                <p:cNvPicPr/>
                <p:nvPr/>
              </p:nvPicPr>
              <p:blipFill>
                <a:blip r:embed="rId211"/>
                <a:stretch>
                  <a:fillRect/>
                </a:stretch>
              </p:blipFill>
              <p:spPr>
                <a:xfrm>
                  <a:off x="2750413" y="3820872"/>
                  <a:ext cx="453960" cy="884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Freihand 124">
                  <a:extLst>
                    <a:ext uri="{FF2B5EF4-FFF2-40B4-BE49-F238E27FC236}">
                      <a16:creationId xmlns:a16="http://schemas.microsoft.com/office/drawing/2014/main" id="{99FF370A-868E-4C39-B1CA-B97BB0BEC563}"/>
                    </a:ext>
                  </a:extLst>
                </p14:cNvPr>
                <p14:cNvContentPartPr/>
                <p14:nvPr/>
              </p14:nvContentPartPr>
              <p14:xfrm>
                <a:off x="3192853" y="4722672"/>
                <a:ext cx="244440" cy="160920"/>
              </p14:xfrm>
            </p:contentPart>
          </mc:Choice>
          <mc:Fallback xmlns="">
            <p:pic>
              <p:nvPicPr>
                <p:cNvPr id="125" name="Freihand 124">
                  <a:extLst>
                    <a:ext uri="{FF2B5EF4-FFF2-40B4-BE49-F238E27FC236}">
                      <a16:creationId xmlns:a16="http://schemas.microsoft.com/office/drawing/2014/main" id="{99FF370A-868E-4C39-B1CA-B97BB0BEC563}"/>
                    </a:ext>
                  </a:extLst>
                </p:cNvPr>
                <p:cNvPicPr/>
                <p:nvPr/>
              </p:nvPicPr>
              <p:blipFill>
                <a:blip r:embed="rId213"/>
                <a:stretch>
                  <a:fillRect/>
                </a:stretch>
              </p:blipFill>
              <p:spPr>
                <a:xfrm>
                  <a:off x="3188533" y="4718352"/>
                  <a:ext cx="2530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6" name="Freihand 125">
                  <a:extLst>
                    <a:ext uri="{FF2B5EF4-FFF2-40B4-BE49-F238E27FC236}">
                      <a16:creationId xmlns:a16="http://schemas.microsoft.com/office/drawing/2014/main" id="{18A2DCCA-4B6A-4D30-96AD-A1EA77DC4471}"/>
                    </a:ext>
                  </a:extLst>
                </p14:cNvPr>
                <p14:cNvContentPartPr/>
                <p14:nvPr/>
              </p14:nvContentPartPr>
              <p14:xfrm>
                <a:off x="3147493" y="4644912"/>
                <a:ext cx="210960" cy="213120"/>
              </p14:xfrm>
            </p:contentPart>
          </mc:Choice>
          <mc:Fallback xmlns="">
            <p:pic>
              <p:nvPicPr>
                <p:cNvPr id="126" name="Freihand 125">
                  <a:extLst>
                    <a:ext uri="{FF2B5EF4-FFF2-40B4-BE49-F238E27FC236}">
                      <a16:creationId xmlns:a16="http://schemas.microsoft.com/office/drawing/2014/main" id="{18A2DCCA-4B6A-4D30-96AD-A1EA77DC4471}"/>
                    </a:ext>
                  </a:extLst>
                </p:cNvPr>
                <p:cNvPicPr/>
                <p:nvPr/>
              </p:nvPicPr>
              <p:blipFill>
                <a:blip r:embed="rId215"/>
                <a:stretch>
                  <a:fillRect/>
                </a:stretch>
              </p:blipFill>
              <p:spPr>
                <a:xfrm>
                  <a:off x="3143173" y="4640592"/>
                  <a:ext cx="219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8" name="Freihand 127">
                  <a:extLst>
                    <a:ext uri="{FF2B5EF4-FFF2-40B4-BE49-F238E27FC236}">
                      <a16:creationId xmlns:a16="http://schemas.microsoft.com/office/drawing/2014/main" id="{B5A805F9-5D0C-4A6A-AD06-D68034FE9711}"/>
                    </a:ext>
                  </a:extLst>
                </p14:cNvPr>
                <p14:cNvContentPartPr/>
                <p14:nvPr/>
              </p14:nvContentPartPr>
              <p14:xfrm>
                <a:off x="3636373" y="4810152"/>
                <a:ext cx="19440" cy="174960"/>
              </p14:xfrm>
            </p:contentPart>
          </mc:Choice>
          <mc:Fallback xmlns="">
            <p:pic>
              <p:nvPicPr>
                <p:cNvPr id="128" name="Freihand 127">
                  <a:extLst>
                    <a:ext uri="{FF2B5EF4-FFF2-40B4-BE49-F238E27FC236}">
                      <a16:creationId xmlns:a16="http://schemas.microsoft.com/office/drawing/2014/main" id="{B5A805F9-5D0C-4A6A-AD06-D68034FE9711}"/>
                    </a:ext>
                  </a:extLst>
                </p:cNvPr>
                <p:cNvPicPr/>
                <p:nvPr/>
              </p:nvPicPr>
              <p:blipFill>
                <a:blip r:embed="rId217"/>
                <a:stretch>
                  <a:fillRect/>
                </a:stretch>
              </p:blipFill>
              <p:spPr>
                <a:xfrm>
                  <a:off x="3632053" y="4805832"/>
                  <a:ext cx="280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9" name="Freihand 128">
                  <a:extLst>
                    <a:ext uri="{FF2B5EF4-FFF2-40B4-BE49-F238E27FC236}">
                      <a16:creationId xmlns:a16="http://schemas.microsoft.com/office/drawing/2014/main" id="{02531833-EDE9-47B3-BF44-31880AE9BC62}"/>
                    </a:ext>
                  </a:extLst>
                </p14:cNvPr>
                <p14:cNvContentPartPr/>
                <p14:nvPr/>
              </p14:nvContentPartPr>
              <p14:xfrm>
                <a:off x="3532333" y="4813392"/>
                <a:ext cx="188640" cy="9000"/>
              </p14:xfrm>
            </p:contentPart>
          </mc:Choice>
          <mc:Fallback xmlns="">
            <p:pic>
              <p:nvPicPr>
                <p:cNvPr id="129" name="Freihand 128">
                  <a:extLst>
                    <a:ext uri="{FF2B5EF4-FFF2-40B4-BE49-F238E27FC236}">
                      <a16:creationId xmlns:a16="http://schemas.microsoft.com/office/drawing/2014/main" id="{02531833-EDE9-47B3-BF44-31880AE9BC62}"/>
                    </a:ext>
                  </a:extLst>
                </p:cNvPr>
                <p:cNvPicPr/>
                <p:nvPr/>
              </p:nvPicPr>
              <p:blipFill>
                <a:blip r:embed="rId219"/>
                <a:stretch>
                  <a:fillRect/>
                </a:stretch>
              </p:blipFill>
              <p:spPr>
                <a:xfrm>
                  <a:off x="3528013" y="4809072"/>
                  <a:ext cx="1972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0" name="Freihand 129">
                  <a:extLst>
                    <a:ext uri="{FF2B5EF4-FFF2-40B4-BE49-F238E27FC236}">
                      <a16:creationId xmlns:a16="http://schemas.microsoft.com/office/drawing/2014/main" id="{6CBDE109-6652-4A68-AB45-7832B8BBE454}"/>
                    </a:ext>
                  </a:extLst>
                </p14:cNvPr>
                <p14:cNvContentPartPr/>
                <p14:nvPr/>
              </p14:nvContentPartPr>
              <p14:xfrm>
                <a:off x="3546733" y="4865952"/>
                <a:ext cx="161280" cy="10080"/>
              </p14:xfrm>
            </p:contentPart>
          </mc:Choice>
          <mc:Fallback xmlns="">
            <p:pic>
              <p:nvPicPr>
                <p:cNvPr id="130" name="Freihand 129">
                  <a:extLst>
                    <a:ext uri="{FF2B5EF4-FFF2-40B4-BE49-F238E27FC236}">
                      <a16:creationId xmlns:a16="http://schemas.microsoft.com/office/drawing/2014/main" id="{6CBDE109-6652-4A68-AB45-7832B8BBE454}"/>
                    </a:ext>
                  </a:extLst>
                </p:cNvPr>
                <p:cNvPicPr/>
                <p:nvPr/>
              </p:nvPicPr>
              <p:blipFill>
                <a:blip r:embed="rId221"/>
                <a:stretch>
                  <a:fillRect/>
                </a:stretch>
              </p:blipFill>
              <p:spPr>
                <a:xfrm>
                  <a:off x="3542413" y="4861632"/>
                  <a:ext cx="169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3F8AB8E2-90B8-468B-A488-C37E885BA056}"/>
                    </a:ext>
                  </a:extLst>
                </p14:cNvPr>
                <p14:cNvContentPartPr/>
                <p14:nvPr/>
              </p14:nvContentPartPr>
              <p14:xfrm>
                <a:off x="3688213" y="4909512"/>
                <a:ext cx="178920" cy="53280"/>
              </p14:xfrm>
            </p:contentPart>
          </mc:Choice>
          <mc:Fallback xmlns="">
            <p:pic>
              <p:nvPicPr>
                <p:cNvPr id="131" name="Freihand 130">
                  <a:extLst>
                    <a:ext uri="{FF2B5EF4-FFF2-40B4-BE49-F238E27FC236}">
                      <a16:creationId xmlns:a16="http://schemas.microsoft.com/office/drawing/2014/main" id="{3F8AB8E2-90B8-468B-A488-C37E885BA056}"/>
                    </a:ext>
                  </a:extLst>
                </p:cNvPr>
                <p:cNvPicPr/>
                <p:nvPr/>
              </p:nvPicPr>
              <p:blipFill>
                <a:blip r:embed="rId223"/>
                <a:stretch>
                  <a:fillRect/>
                </a:stretch>
              </p:blipFill>
              <p:spPr>
                <a:xfrm>
                  <a:off x="3683893" y="4905192"/>
                  <a:ext cx="187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2" name="Freihand 131">
                  <a:extLst>
                    <a:ext uri="{FF2B5EF4-FFF2-40B4-BE49-F238E27FC236}">
                      <a16:creationId xmlns:a16="http://schemas.microsoft.com/office/drawing/2014/main" id="{39D1301E-5124-4F41-9ADA-EF1993AFADD9}"/>
                    </a:ext>
                  </a:extLst>
                </p14:cNvPr>
                <p14:cNvContentPartPr/>
                <p14:nvPr/>
              </p14:nvContentPartPr>
              <p14:xfrm>
                <a:off x="3893413" y="4796472"/>
                <a:ext cx="99360" cy="153720"/>
              </p14:xfrm>
            </p:contentPart>
          </mc:Choice>
          <mc:Fallback xmlns="">
            <p:pic>
              <p:nvPicPr>
                <p:cNvPr id="132" name="Freihand 131">
                  <a:extLst>
                    <a:ext uri="{FF2B5EF4-FFF2-40B4-BE49-F238E27FC236}">
                      <a16:creationId xmlns:a16="http://schemas.microsoft.com/office/drawing/2014/main" id="{39D1301E-5124-4F41-9ADA-EF1993AFADD9}"/>
                    </a:ext>
                  </a:extLst>
                </p:cNvPr>
                <p:cNvPicPr/>
                <p:nvPr/>
              </p:nvPicPr>
              <p:blipFill>
                <a:blip r:embed="rId225"/>
                <a:stretch>
                  <a:fillRect/>
                </a:stretch>
              </p:blipFill>
              <p:spPr>
                <a:xfrm>
                  <a:off x="3889093" y="4792152"/>
                  <a:ext cx="108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3" name="Freihand 132">
                  <a:extLst>
                    <a:ext uri="{FF2B5EF4-FFF2-40B4-BE49-F238E27FC236}">
                      <a16:creationId xmlns:a16="http://schemas.microsoft.com/office/drawing/2014/main" id="{69BB2142-A3ED-4BC2-B10C-FD5A9C1A70E3}"/>
                    </a:ext>
                  </a:extLst>
                </p14:cNvPr>
                <p14:cNvContentPartPr/>
                <p14:nvPr/>
              </p14:nvContentPartPr>
              <p14:xfrm>
                <a:off x="4043533" y="4805472"/>
                <a:ext cx="124200" cy="149400"/>
              </p14:xfrm>
            </p:contentPart>
          </mc:Choice>
          <mc:Fallback xmlns="">
            <p:pic>
              <p:nvPicPr>
                <p:cNvPr id="133" name="Freihand 132">
                  <a:extLst>
                    <a:ext uri="{FF2B5EF4-FFF2-40B4-BE49-F238E27FC236}">
                      <a16:creationId xmlns:a16="http://schemas.microsoft.com/office/drawing/2014/main" id="{69BB2142-A3ED-4BC2-B10C-FD5A9C1A70E3}"/>
                    </a:ext>
                  </a:extLst>
                </p:cNvPr>
                <p:cNvPicPr/>
                <p:nvPr/>
              </p:nvPicPr>
              <p:blipFill>
                <a:blip r:embed="rId227"/>
                <a:stretch>
                  <a:fillRect/>
                </a:stretch>
              </p:blipFill>
              <p:spPr>
                <a:xfrm>
                  <a:off x="4039213" y="4801152"/>
                  <a:ext cx="1328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4" name="Freihand 133">
                  <a:extLst>
                    <a:ext uri="{FF2B5EF4-FFF2-40B4-BE49-F238E27FC236}">
                      <a16:creationId xmlns:a16="http://schemas.microsoft.com/office/drawing/2014/main" id="{B9D10856-566F-46DB-AB14-711E7F8C30D8}"/>
                    </a:ext>
                  </a:extLst>
                </p14:cNvPr>
                <p14:cNvContentPartPr/>
                <p14:nvPr/>
              </p14:nvContentPartPr>
              <p14:xfrm>
                <a:off x="4150813" y="4814472"/>
                <a:ext cx="10080" cy="360"/>
              </p14:xfrm>
            </p:contentPart>
          </mc:Choice>
          <mc:Fallback xmlns="">
            <p:pic>
              <p:nvPicPr>
                <p:cNvPr id="134" name="Freihand 133">
                  <a:extLst>
                    <a:ext uri="{FF2B5EF4-FFF2-40B4-BE49-F238E27FC236}">
                      <a16:creationId xmlns:a16="http://schemas.microsoft.com/office/drawing/2014/main" id="{B9D10856-566F-46DB-AB14-711E7F8C30D8}"/>
                    </a:ext>
                  </a:extLst>
                </p:cNvPr>
                <p:cNvPicPr/>
                <p:nvPr/>
              </p:nvPicPr>
              <p:blipFill>
                <a:blip r:embed="rId229"/>
                <a:stretch>
                  <a:fillRect/>
                </a:stretch>
              </p:blipFill>
              <p:spPr>
                <a:xfrm>
                  <a:off x="4146493" y="4810152"/>
                  <a:ext cx="187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5" name="Freihand 134">
                  <a:extLst>
                    <a:ext uri="{FF2B5EF4-FFF2-40B4-BE49-F238E27FC236}">
                      <a16:creationId xmlns:a16="http://schemas.microsoft.com/office/drawing/2014/main" id="{6E4C4B98-5465-441F-8DEB-2D59BF81E5B1}"/>
                    </a:ext>
                  </a:extLst>
                </p14:cNvPr>
                <p14:cNvContentPartPr/>
                <p14:nvPr/>
              </p14:nvContentPartPr>
              <p14:xfrm>
                <a:off x="4212373" y="4885752"/>
                <a:ext cx="193680" cy="37080"/>
              </p14:xfrm>
            </p:contentPart>
          </mc:Choice>
          <mc:Fallback xmlns="">
            <p:pic>
              <p:nvPicPr>
                <p:cNvPr id="135" name="Freihand 134">
                  <a:extLst>
                    <a:ext uri="{FF2B5EF4-FFF2-40B4-BE49-F238E27FC236}">
                      <a16:creationId xmlns:a16="http://schemas.microsoft.com/office/drawing/2014/main" id="{6E4C4B98-5465-441F-8DEB-2D59BF81E5B1}"/>
                    </a:ext>
                  </a:extLst>
                </p:cNvPr>
                <p:cNvPicPr/>
                <p:nvPr/>
              </p:nvPicPr>
              <p:blipFill>
                <a:blip r:embed="rId231"/>
                <a:stretch>
                  <a:fillRect/>
                </a:stretch>
              </p:blipFill>
              <p:spPr>
                <a:xfrm>
                  <a:off x="4208053" y="4881432"/>
                  <a:ext cx="202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 name="Freihand 136">
                  <a:extLst>
                    <a:ext uri="{FF2B5EF4-FFF2-40B4-BE49-F238E27FC236}">
                      <a16:creationId xmlns:a16="http://schemas.microsoft.com/office/drawing/2014/main" id="{09317E8B-1F65-42C7-BF86-9428B26AF1B3}"/>
                    </a:ext>
                  </a:extLst>
                </p14:cNvPr>
                <p14:cNvContentPartPr/>
                <p14:nvPr/>
              </p14:nvContentPartPr>
              <p14:xfrm>
                <a:off x="4548973" y="4855152"/>
                <a:ext cx="109080" cy="81720"/>
              </p14:xfrm>
            </p:contentPart>
          </mc:Choice>
          <mc:Fallback xmlns="">
            <p:pic>
              <p:nvPicPr>
                <p:cNvPr id="137" name="Freihand 136">
                  <a:extLst>
                    <a:ext uri="{FF2B5EF4-FFF2-40B4-BE49-F238E27FC236}">
                      <a16:creationId xmlns:a16="http://schemas.microsoft.com/office/drawing/2014/main" id="{09317E8B-1F65-42C7-BF86-9428B26AF1B3}"/>
                    </a:ext>
                  </a:extLst>
                </p:cNvPr>
                <p:cNvPicPr/>
                <p:nvPr/>
              </p:nvPicPr>
              <p:blipFill>
                <a:blip r:embed="rId233"/>
                <a:stretch>
                  <a:fillRect/>
                </a:stretch>
              </p:blipFill>
              <p:spPr>
                <a:xfrm>
                  <a:off x="4544653" y="4850832"/>
                  <a:ext cx="1177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8" name="Freihand 137">
                  <a:extLst>
                    <a:ext uri="{FF2B5EF4-FFF2-40B4-BE49-F238E27FC236}">
                      <a16:creationId xmlns:a16="http://schemas.microsoft.com/office/drawing/2014/main" id="{5B3CB140-68F8-4A96-BB04-E968D8267B31}"/>
                    </a:ext>
                  </a:extLst>
                </p14:cNvPr>
                <p14:cNvContentPartPr/>
                <p14:nvPr/>
              </p14:nvContentPartPr>
              <p14:xfrm>
                <a:off x="4704493" y="4867392"/>
                <a:ext cx="158040" cy="42480"/>
              </p14:xfrm>
            </p:contentPart>
          </mc:Choice>
          <mc:Fallback xmlns="">
            <p:pic>
              <p:nvPicPr>
                <p:cNvPr id="138" name="Freihand 137">
                  <a:extLst>
                    <a:ext uri="{FF2B5EF4-FFF2-40B4-BE49-F238E27FC236}">
                      <a16:creationId xmlns:a16="http://schemas.microsoft.com/office/drawing/2014/main" id="{5B3CB140-68F8-4A96-BB04-E968D8267B31}"/>
                    </a:ext>
                  </a:extLst>
                </p:cNvPr>
                <p:cNvPicPr/>
                <p:nvPr/>
              </p:nvPicPr>
              <p:blipFill>
                <a:blip r:embed="rId235"/>
                <a:stretch>
                  <a:fillRect/>
                </a:stretch>
              </p:blipFill>
              <p:spPr>
                <a:xfrm>
                  <a:off x="4700173" y="4863072"/>
                  <a:ext cx="166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9" name="Freihand 138">
                  <a:extLst>
                    <a:ext uri="{FF2B5EF4-FFF2-40B4-BE49-F238E27FC236}">
                      <a16:creationId xmlns:a16="http://schemas.microsoft.com/office/drawing/2014/main" id="{F98D30DD-1D6C-4382-B375-4CA3DD54D178}"/>
                    </a:ext>
                  </a:extLst>
                </p14:cNvPr>
                <p14:cNvContentPartPr/>
                <p14:nvPr/>
              </p14:nvContentPartPr>
              <p14:xfrm>
                <a:off x="4986733" y="4778112"/>
                <a:ext cx="176760" cy="147960"/>
              </p14:xfrm>
            </p:contentPart>
          </mc:Choice>
          <mc:Fallback xmlns="">
            <p:pic>
              <p:nvPicPr>
                <p:cNvPr id="139" name="Freihand 138">
                  <a:extLst>
                    <a:ext uri="{FF2B5EF4-FFF2-40B4-BE49-F238E27FC236}">
                      <a16:creationId xmlns:a16="http://schemas.microsoft.com/office/drawing/2014/main" id="{F98D30DD-1D6C-4382-B375-4CA3DD54D178}"/>
                    </a:ext>
                  </a:extLst>
                </p:cNvPr>
                <p:cNvPicPr/>
                <p:nvPr/>
              </p:nvPicPr>
              <p:blipFill>
                <a:blip r:embed="rId237"/>
                <a:stretch>
                  <a:fillRect/>
                </a:stretch>
              </p:blipFill>
              <p:spPr>
                <a:xfrm>
                  <a:off x="4982413" y="4773792"/>
                  <a:ext cx="185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1" name="Freihand 140">
                  <a:extLst>
                    <a:ext uri="{FF2B5EF4-FFF2-40B4-BE49-F238E27FC236}">
                      <a16:creationId xmlns:a16="http://schemas.microsoft.com/office/drawing/2014/main" id="{B5DFEEF3-9365-4887-B0F7-A5A747D5794F}"/>
                    </a:ext>
                  </a:extLst>
                </p14:cNvPr>
                <p14:cNvContentPartPr/>
                <p14:nvPr/>
              </p14:nvContentPartPr>
              <p14:xfrm>
                <a:off x="4269613" y="4586592"/>
                <a:ext cx="532800" cy="63000"/>
              </p14:xfrm>
            </p:contentPart>
          </mc:Choice>
          <mc:Fallback xmlns="">
            <p:pic>
              <p:nvPicPr>
                <p:cNvPr id="141" name="Freihand 140">
                  <a:extLst>
                    <a:ext uri="{FF2B5EF4-FFF2-40B4-BE49-F238E27FC236}">
                      <a16:creationId xmlns:a16="http://schemas.microsoft.com/office/drawing/2014/main" id="{B5DFEEF3-9365-4887-B0F7-A5A747D5794F}"/>
                    </a:ext>
                  </a:extLst>
                </p:cNvPr>
                <p:cNvPicPr/>
                <p:nvPr/>
              </p:nvPicPr>
              <p:blipFill>
                <a:blip r:embed="rId239"/>
                <a:stretch>
                  <a:fillRect/>
                </a:stretch>
              </p:blipFill>
              <p:spPr>
                <a:xfrm>
                  <a:off x="4265293" y="4582272"/>
                  <a:ext cx="541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2" name="Freihand 141">
                  <a:extLst>
                    <a:ext uri="{FF2B5EF4-FFF2-40B4-BE49-F238E27FC236}">
                      <a16:creationId xmlns:a16="http://schemas.microsoft.com/office/drawing/2014/main" id="{1D35CDA1-DE41-474D-8AC6-1EB705494FA4}"/>
                    </a:ext>
                  </a:extLst>
                </p14:cNvPr>
                <p14:cNvContentPartPr/>
                <p14:nvPr/>
              </p14:nvContentPartPr>
              <p14:xfrm>
                <a:off x="4304893" y="4573632"/>
                <a:ext cx="509400" cy="81000"/>
              </p14:xfrm>
            </p:contentPart>
          </mc:Choice>
          <mc:Fallback xmlns="">
            <p:pic>
              <p:nvPicPr>
                <p:cNvPr id="142" name="Freihand 141">
                  <a:extLst>
                    <a:ext uri="{FF2B5EF4-FFF2-40B4-BE49-F238E27FC236}">
                      <a16:creationId xmlns:a16="http://schemas.microsoft.com/office/drawing/2014/main" id="{1D35CDA1-DE41-474D-8AC6-1EB705494FA4}"/>
                    </a:ext>
                  </a:extLst>
                </p:cNvPr>
                <p:cNvPicPr/>
                <p:nvPr/>
              </p:nvPicPr>
              <p:blipFill>
                <a:blip r:embed="rId241"/>
                <a:stretch>
                  <a:fillRect/>
                </a:stretch>
              </p:blipFill>
              <p:spPr>
                <a:xfrm>
                  <a:off x="4300573" y="4569312"/>
                  <a:ext cx="518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6" name="Freihand 145">
                  <a:extLst>
                    <a:ext uri="{FF2B5EF4-FFF2-40B4-BE49-F238E27FC236}">
                      <a16:creationId xmlns:a16="http://schemas.microsoft.com/office/drawing/2014/main" id="{E0338F81-41A1-4D46-B0DE-F9245D660AF1}"/>
                    </a:ext>
                  </a:extLst>
                </p14:cNvPr>
                <p14:cNvContentPartPr/>
                <p14:nvPr/>
              </p14:nvContentPartPr>
              <p14:xfrm>
                <a:off x="4234693" y="3722952"/>
                <a:ext cx="1402560" cy="949680"/>
              </p14:xfrm>
            </p:contentPart>
          </mc:Choice>
          <mc:Fallback xmlns="">
            <p:pic>
              <p:nvPicPr>
                <p:cNvPr id="146" name="Freihand 145">
                  <a:extLst>
                    <a:ext uri="{FF2B5EF4-FFF2-40B4-BE49-F238E27FC236}">
                      <a16:creationId xmlns:a16="http://schemas.microsoft.com/office/drawing/2014/main" id="{E0338F81-41A1-4D46-B0DE-F9245D660AF1}"/>
                    </a:ext>
                  </a:extLst>
                </p:cNvPr>
                <p:cNvPicPr/>
                <p:nvPr/>
              </p:nvPicPr>
              <p:blipFill>
                <a:blip r:embed="rId243"/>
                <a:stretch>
                  <a:fillRect/>
                </a:stretch>
              </p:blipFill>
              <p:spPr>
                <a:xfrm>
                  <a:off x="4230373" y="3718632"/>
                  <a:ext cx="1411200" cy="9583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8" name="Freihand 147">
                  <a:extLst>
                    <a:ext uri="{FF2B5EF4-FFF2-40B4-BE49-F238E27FC236}">
                      <a16:creationId xmlns:a16="http://schemas.microsoft.com/office/drawing/2014/main" id="{2E6C1FAE-A06E-438C-8611-76E492D1654F}"/>
                    </a:ext>
                  </a:extLst>
                </p14:cNvPr>
                <p14:cNvContentPartPr/>
                <p14:nvPr/>
              </p14:nvContentPartPr>
              <p14:xfrm>
                <a:off x="5400373" y="3575352"/>
                <a:ext cx="1755720" cy="1023120"/>
              </p14:xfrm>
            </p:contentPart>
          </mc:Choice>
          <mc:Fallback xmlns="">
            <p:pic>
              <p:nvPicPr>
                <p:cNvPr id="148" name="Freihand 147">
                  <a:extLst>
                    <a:ext uri="{FF2B5EF4-FFF2-40B4-BE49-F238E27FC236}">
                      <a16:creationId xmlns:a16="http://schemas.microsoft.com/office/drawing/2014/main" id="{2E6C1FAE-A06E-438C-8611-76E492D1654F}"/>
                    </a:ext>
                  </a:extLst>
                </p:cNvPr>
                <p:cNvPicPr/>
                <p:nvPr/>
              </p:nvPicPr>
              <p:blipFill>
                <a:blip r:embed="rId245"/>
                <a:stretch>
                  <a:fillRect/>
                </a:stretch>
              </p:blipFill>
              <p:spPr>
                <a:xfrm>
                  <a:off x="5396053" y="3571032"/>
                  <a:ext cx="1764360" cy="1031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9" name="Freihand 148">
                  <a:extLst>
                    <a:ext uri="{FF2B5EF4-FFF2-40B4-BE49-F238E27FC236}">
                      <a16:creationId xmlns:a16="http://schemas.microsoft.com/office/drawing/2014/main" id="{7013168B-BAC9-4C27-B0DE-6A11786F2802}"/>
                    </a:ext>
                  </a:extLst>
                </p14:cNvPr>
                <p14:cNvContentPartPr/>
                <p14:nvPr/>
              </p14:nvContentPartPr>
              <p14:xfrm>
                <a:off x="6960973" y="3483912"/>
                <a:ext cx="304560" cy="281880"/>
              </p14:xfrm>
            </p:contentPart>
          </mc:Choice>
          <mc:Fallback xmlns="">
            <p:pic>
              <p:nvPicPr>
                <p:cNvPr id="149" name="Freihand 148">
                  <a:extLst>
                    <a:ext uri="{FF2B5EF4-FFF2-40B4-BE49-F238E27FC236}">
                      <a16:creationId xmlns:a16="http://schemas.microsoft.com/office/drawing/2014/main" id="{7013168B-BAC9-4C27-B0DE-6A11786F2802}"/>
                    </a:ext>
                  </a:extLst>
                </p:cNvPr>
                <p:cNvPicPr/>
                <p:nvPr/>
              </p:nvPicPr>
              <p:blipFill>
                <a:blip r:embed="rId247"/>
                <a:stretch>
                  <a:fillRect/>
                </a:stretch>
              </p:blipFill>
              <p:spPr>
                <a:xfrm>
                  <a:off x="6956653" y="3479592"/>
                  <a:ext cx="3132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1" name="Freihand 150">
                  <a:extLst>
                    <a:ext uri="{FF2B5EF4-FFF2-40B4-BE49-F238E27FC236}">
                      <a16:creationId xmlns:a16="http://schemas.microsoft.com/office/drawing/2014/main" id="{B77B96D8-6C82-46FA-80FD-9BC1D4E9BA6C}"/>
                    </a:ext>
                  </a:extLst>
                </p14:cNvPr>
                <p14:cNvContentPartPr/>
                <p14:nvPr/>
              </p14:nvContentPartPr>
              <p14:xfrm>
                <a:off x="7515373" y="3166752"/>
                <a:ext cx="505800" cy="415440"/>
              </p14:xfrm>
            </p:contentPart>
          </mc:Choice>
          <mc:Fallback xmlns="">
            <p:pic>
              <p:nvPicPr>
                <p:cNvPr id="151" name="Freihand 150">
                  <a:extLst>
                    <a:ext uri="{FF2B5EF4-FFF2-40B4-BE49-F238E27FC236}">
                      <a16:creationId xmlns:a16="http://schemas.microsoft.com/office/drawing/2014/main" id="{B77B96D8-6C82-46FA-80FD-9BC1D4E9BA6C}"/>
                    </a:ext>
                  </a:extLst>
                </p:cNvPr>
                <p:cNvPicPr/>
                <p:nvPr/>
              </p:nvPicPr>
              <p:blipFill>
                <a:blip r:embed="rId249"/>
                <a:stretch>
                  <a:fillRect/>
                </a:stretch>
              </p:blipFill>
              <p:spPr>
                <a:xfrm>
                  <a:off x="7511053" y="3162432"/>
                  <a:ext cx="51444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6" name="Freihand 165">
                  <a:extLst>
                    <a:ext uri="{FF2B5EF4-FFF2-40B4-BE49-F238E27FC236}">
                      <a16:creationId xmlns:a16="http://schemas.microsoft.com/office/drawing/2014/main" id="{8C1A38C8-0D98-42BA-AC9D-372727A67645}"/>
                    </a:ext>
                  </a:extLst>
                </p14:cNvPr>
                <p14:cNvContentPartPr/>
                <p14:nvPr/>
              </p14:nvContentPartPr>
              <p14:xfrm>
                <a:off x="11178733" y="2451792"/>
                <a:ext cx="94680" cy="346320"/>
              </p14:xfrm>
            </p:contentPart>
          </mc:Choice>
          <mc:Fallback xmlns="">
            <p:pic>
              <p:nvPicPr>
                <p:cNvPr id="166" name="Freihand 165">
                  <a:extLst>
                    <a:ext uri="{FF2B5EF4-FFF2-40B4-BE49-F238E27FC236}">
                      <a16:creationId xmlns:a16="http://schemas.microsoft.com/office/drawing/2014/main" id="{8C1A38C8-0D98-42BA-AC9D-372727A67645}"/>
                    </a:ext>
                  </a:extLst>
                </p:cNvPr>
                <p:cNvPicPr/>
                <p:nvPr/>
              </p:nvPicPr>
              <p:blipFill>
                <a:blip r:embed="rId251"/>
                <a:stretch>
                  <a:fillRect/>
                </a:stretch>
              </p:blipFill>
              <p:spPr>
                <a:xfrm>
                  <a:off x="11174413" y="2447472"/>
                  <a:ext cx="1033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7" name="Freihand 166">
                  <a:extLst>
                    <a:ext uri="{FF2B5EF4-FFF2-40B4-BE49-F238E27FC236}">
                      <a16:creationId xmlns:a16="http://schemas.microsoft.com/office/drawing/2014/main" id="{34F4ED17-1E80-4D58-9EB2-3D291BD49039}"/>
                    </a:ext>
                  </a:extLst>
                </p14:cNvPr>
                <p14:cNvContentPartPr/>
                <p14:nvPr/>
              </p14:nvContentPartPr>
              <p14:xfrm>
                <a:off x="11287453" y="2411472"/>
                <a:ext cx="178560" cy="228240"/>
              </p14:xfrm>
            </p:contentPart>
          </mc:Choice>
          <mc:Fallback xmlns="">
            <p:pic>
              <p:nvPicPr>
                <p:cNvPr id="167" name="Freihand 166">
                  <a:extLst>
                    <a:ext uri="{FF2B5EF4-FFF2-40B4-BE49-F238E27FC236}">
                      <a16:creationId xmlns:a16="http://schemas.microsoft.com/office/drawing/2014/main" id="{34F4ED17-1E80-4D58-9EB2-3D291BD49039}"/>
                    </a:ext>
                  </a:extLst>
                </p:cNvPr>
                <p:cNvPicPr/>
                <p:nvPr/>
              </p:nvPicPr>
              <p:blipFill>
                <a:blip r:embed="rId253"/>
                <a:stretch>
                  <a:fillRect/>
                </a:stretch>
              </p:blipFill>
              <p:spPr>
                <a:xfrm>
                  <a:off x="11283133" y="2407152"/>
                  <a:ext cx="1872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8" name="Freihand 167">
                  <a:extLst>
                    <a:ext uri="{FF2B5EF4-FFF2-40B4-BE49-F238E27FC236}">
                      <a16:creationId xmlns:a16="http://schemas.microsoft.com/office/drawing/2014/main" id="{3E298676-435C-4B51-9FF2-DB9A45BBA66E}"/>
                    </a:ext>
                  </a:extLst>
                </p14:cNvPr>
                <p14:cNvContentPartPr/>
                <p14:nvPr/>
              </p14:nvContentPartPr>
              <p14:xfrm>
                <a:off x="11507413" y="2493192"/>
                <a:ext cx="111960" cy="93600"/>
              </p14:xfrm>
            </p:contentPart>
          </mc:Choice>
          <mc:Fallback xmlns="">
            <p:pic>
              <p:nvPicPr>
                <p:cNvPr id="168" name="Freihand 167">
                  <a:extLst>
                    <a:ext uri="{FF2B5EF4-FFF2-40B4-BE49-F238E27FC236}">
                      <a16:creationId xmlns:a16="http://schemas.microsoft.com/office/drawing/2014/main" id="{3E298676-435C-4B51-9FF2-DB9A45BBA66E}"/>
                    </a:ext>
                  </a:extLst>
                </p:cNvPr>
                <p:cNvPicPr/>
                <p:nvPr/>
              </p:nvPicPr>
              <p:blipFill>
                <a:blip r:embed="rId255"/>
                <a:stretch>
                  <a:fillRect/>
                </a:stretch>
              </p:blipFill>
              <p:spPr>
                <a:xfrm>
                  <a:off x="11503093" y="2488872"/>
                  <a:ext cx="1206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Freihand 168">
                  <a:extLst>
                    <a:ext uri="{FF2B5EF4-FFF2-40B4-BE49-F238E27FC236}">
                      <a16:creationId xmlns:a16="http://schemas.microsoft.com/office/drawing/2014/main" id="{FBC7BDBD-1888-40AB-B4A5-7E6315E52A07}"/>
                    </a:ext>
                  </a:extLst>
                </p14:cNvPr>
                <p14:cNvContentPartPr/>
                <p14:nvPr/>
              </p14:nvContentPartPr>
              <p14:xfrm>
                <a:off x="11656813" y="2421912"/>
                <a:ext cx="89280" cy="147600"/>
              </p14:xfrm>
            </p:contentPart>
          </mc:Choice>
          <mc:Fallback xmlns="">
            <p:pic>
              <p:nvPicPr>
                <p:cNvPr id="169" name="Freihand 168">
                  <a:extLst>
                    <a:ext uri="{FF2B5EF4-FFF2-40B4-BE49-F238E27FC236}">
                      <a16:creationId xmlns:a16="http://schemas.microsoft.com/office/drawing/2014/main" id="{FBC7BDBD-1888-40AB-B4A5-7E6315E52A07}"/>
                    </a:ext>
                  </a:extLst>
                </p:cNvPr>
                <p:cNvPicPr/>
                <p:nvPr/>
              </p:nvPicPr>
              <p:blipFill>
                <a:blip r:embed="rId257"/>
                <a:stretch>
                  <a:fillRect/>
                </a:stretch>
              </p:blipFill>
              <p:spPr>
                <a:xfrm>
                  <a:off x="11652493" y="2417592"/>
                  <a:ext cx="97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Freihand 169">
                  <a:extLst>
                    <a:ext uri="{FF2B5EF4-FFF2-40B4-BE49-F238E27FC236}">
                      <a16:creationId xmlns:a16="http://schemas.microsoft.com/office/drawing/2014/main" id="{7F57DD84-C8E5-47E0-B3FA-6F8E8D19C3CD}"/>
                    </a:ext>
                  </a:extLst>
                </p14:cNvPr>
                <p14:cNvContentPartPr/>
                <p14:nvPr/>
              </p14:nvContentPartPr>
              <p14:xfrm>
                <a:off x="11271613" y="2895672"/>
                <a:ext cx="32400" cy="165600"/>
              </p14:xfrm>
            </p:contentPart>
          </mc:Choice>
          <mc:Fallback xmlns="">
            <p:pic>
              <p:nvPicPr>
                <p:cNvPr id="170" name="Freihand 169">
                  <a:extLst>
                    <a:ext uri="{FF2B5EF4-FFF2-40B4-BE49-F238E27FC236}">
                      <a16:creationId xmlns:a16="http://schemas.microsoft.com/office/drawing/2014/main" id="{7F57DD84-C8E5-47E0-B3FA-6F8E8D19C3CD}"/>
                    </a:ext>
                  </a:extLst>
                </p:cNvPr>
                <p:cNvPicPr/>
                <p:nvPr/>
              </p:nvPicPr>
              <p:blipFill>
                <a:blip r:embed="rId259"/>
                <a:stretch>
                  <a:fillRect/>
                </a:stretch>
              </p:blipFill>
              <p:spPr>
                <a:xfrm>
                  <a:off x="11267293" y="2891352"/>
                  <a:ext cx="41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Freihand 170">
                  <a:extLst>
                    <a:ext uri="{FF2B5EF4-FFF2-40B4-BE49-F238E27FC236}">
                      <a16:creationId xmlns:a16="http://schemas.microsoft.com/office/drawing/2014/main" id="{E2B571A5-5897-4754-A5D7-1DF14B6FE631}"/>
                    </a:ext>
                  </a:extLst>
                </p14:cNvPr>
                <p14:cNvContentPartPr/>
                <p14:nvPr/>
              </p14:nvContentPartPr>
              <p14:xfrm>
                <a:off x="11258293" y="2813952"/>
                <a:ext cx="43920" cy="9360"/>
              </p14:xfrm>
            </p:contentPart>
          </mc:Choice>
          <mc:Fallback xmlns="">
            <p:pic>
              <p:nvPicPr>
                <p:cNvPr id="171" name="Freihand 170">
                  <a:extLst>
                    <a:ext uri="{FF2B5EF4-FFF2-40B4-BE49-F238E27FC236}">
                      <a16:creationId xmlns:a16="http://schemas.microsoft.com/office/drawing/2014/main" id="{E2B571A5-5897-4754-A5D7-1DF14B6FE631}"/>
                    </a:ext>
                  </a:extLst>
                </p:cNvPr>
                <p:cNvPicPr/>
                <p:nvPr/>
              </p:nvPicPr>
              <p:blipFill>
                <a:blip r:embed="rId261"/>
                <a:stretch>
                  <a:fillRect/>
                </a:stretch>
              </p:blipFill>
              <p:spPr>
                <a:xfrm>
                  <a:off x="11253973" y="2809632"/>
                  <a:ext cx="525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2" name="Freihand 171">
                  <a:extLst>
                    <a:ext uri="{FF2B5EF4-FFF2-40B4-BE49-F238E27FC236}">
                      <a16:creationId xmlns:a16="http://schemas.microsoft.com/office/drawing/2014/main" id="{9198590A-5B9E-4EE8-9F02-464B599870D9}"/>
                    </a:ext>
                  </a:extLst>
                </p14:cNvPr>
                <p14:cNvContentPartPr/>
                <p14:nvPr/>
              </p14:nvContentPartPr>
              <p14:xfrm>
                <a:off x="11351533" y="2856792"/>
                <a:ext cx="106920" cy="189720"/>
              </p14:xfrm>
            </p:contentPart>
          </mc:Choice>
          <mc:Fallback xmlns="">
            <p:pic>
              <p:nvPicPr>
                <p:cNvPr id="172" name="Freihand 171">
                  <a:extLst>
                    <a:ext uri="{FF2B5EF4-FFF2-40B4-BE49-F238E27FC236}">
                      <a16:creationId xmlns:a16="http://schemas.microsoft.com/office/drawing/2014/main" id="{9198590A-5B9E-4EE8-9F02-464B599870D9}"/>
                    </a:ext>
                  </a:extLst>
                </p:cNvPr>
                <p:cNvPicPr/>
                <p:nvPr/>
              </p:nvPicPr>
              <p:blipFill>
                <a:blip r:embed="rId263"/>
                <a:stretch>
                  <a:fillRect/>
                </a:stretch>
              </p:blipFill>
              <p:spPr>
                <a:xfrm>
                  <a:off x="11347213" y="2852472"/>
                  <a:ext cx="1155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3" name="Freihand 172">
                  <a:extLst>
                    <a:ext uri="{FF2B5EF4-FFF2-40B4-BE49-F238E27FC236}">
                      <a16:creationId xmlns:a16="http://schemas.microsoft.com/office/drawing/2014/main" id="{2C6A6523-18F9-4815-84F3-9B9D0ADCA52E}"/>
                    </a:ext>
                  </a:extLst>
                </p14:cNvPr>
                <p14:cNvContentPartPr/>
                <p14:nvPr/>
              </p14:nvContentPartPr>
              <p14:xfrm>
                <a:off x="11414893" y="2754192"/>
                <a:ext cx="186840" cy="241560"/>
              </p14:xfrm>
            </p:contentPart>
          </mc:Choice>
          <mc:Fallback xmlns="">
            <p:pic>
              <p:nvPicPr>
                <p:cNvPr id="173" name="Freihand 172">
                  <a:extLst>
                    <a:ext uri="{FF2B5EF4-FFF2-40B4-BE49-F238E27FC236}">
                      <a16:creationId xmlns:a16="http://schemas.microsoft.com/office/drawing/2014/main" id="{2C6A6523-18F9-4815-84F3-9B9D0ADCA52E}"/>
                    </a:ext>
                  </a:extLst>
                </p:cNvPr>
                <p:cNvPicPr/>
                <p:nvPr/>
              </p:nvPicPr>
              <p:blipFill>
                <a:blip r:embed="rId265"/>
                <a:stretch>
                  <a:fillRect/>
                </a:stretch>
              </p:blipFill>
              <p:spPr>
                <a:xfrm>
                  <a:off x="11410573" y="2749872"/>
                  <a:ext cx="1954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 name="Freihand 173">
                  <a:extLst>
                    <a:ext uri="{FF2B5EF4-FFF2-40B4-BE49-F238E27FC236}">
                      <a16:creationId xmlns:a16="http://schemas.microsoft.com/office/drawing/2014/main" id="{AEDD93A3-807F-4AA3-8FC9-83B637E9EF9C}"/>
                    </a:ext>
                  </a:extLst>
                </p14:cNvPr>
                <p14:cNvContentPartPr/>
                <p14:nvPr/>
              </p14:nvContentPartPr>
              <p14:xfrm>
                <a:off x="11682013" y="2638992"/>
                <a:ext cx="74520" cy="325080"/>
              </p14:xfrm>
            </p:contentPart>
          </mc:Choice>
          <mc:Fallback xmlns="">
            <p:pic>
              <p:nvPicPr>
                <p:cNvPr id="174" name="Freihand 173">
                  <a:extLst>
                    <a:ext uri="{FF2B5EF4-FFF2-40B4-BE49-F238E27FC236}">
                      <a16:creationId xmlns:a16="http://schemas.microsoft.com/office/drawing/2014/main" id="{AEDD93A3-807F-4AA3-8FC9-83B637E9EF9C}"/>
                    </a:ext>
                  </a:extLst>
                </p:cNvPr>
                <p:cNvPicPr/>
                <p:nvPr/>
              </p:nvPicPr>
              <p:blipFill>
                <a:blip r:embed="rId267"/>
                <a:stretch>
                  <a:fillRect/>
                </a:stretch>
              </p:blipFill>
              <p:spPr>
                <a:xfrm>
                  <a:off x="11677693" y="2634672"/>
                  <a:ext cx="831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7" name="Freihand 176">
                  <a:extLst>
                    <a:ext uri="{FF2B5EF4-FFF2-40B4-BE49-F238E27FC236}">
                      <a16:creationId xmlns:a16="http://schemas.microsoft.com/office/drawing/2014/main" id="{EDCCE3ED-9C73-42BE-A1B3-2914B69158FD}"/>
                    </a:ext>
                  </a:extLst>
                </p14:cNvPr>
                <p14:cNvContentPartPr/>
                <p14:nvPr/>
              </p14:nvContentPartPr>
              <p14:xfrm>
                <a:off x="5297413" y="4807272"/>
                <a:ext cx="285480" cy="86400"/>
              </p14:xfrm>
            </p:contentPart>
          </mc:Choice>
          <mc:Fallback xmlns="">
            <p:pic>
              <p:nvPicPr>
                <p:cNvPr id="177" name="Freihand 176">
                  <a:extLst>
                    <a:ext uri="{FF2B5EF4-FFF2-40B4-BE49-F238E27FC236}">
                      <a16:creationId xmlns:a16="http://schemas.microsoft.com/office/drawing/2014/main" id="{EDCCE3ED-9C73-42BE-A1B3-2914B69158FD}"/>
                    </a:ext>
                  </a:extLst>
                </p:cNvPr>
                <p:cNvPicPr/>
                <p:nvPr/>
              </p:nvPicPr>
              <p:blipFill>
                <a:blip r:embed="rId269"/>
                <a:stretch>
                  <a:fillRect/>
                </a:stretch>
              </p:blipFill>
              <p:spPr>
                <a:xfrm>
                  <a:off x="5293093" y="4802952"/>
                  <a:ext cx="294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8" name="Freihand 177">
                  <a:extLst>
                    <a:ext uri="{FF2B5EF4-FFF2-40B4-BE49-F238E27FC236}">
                      <a16:creationId xmlns:a16="http://schemas.microsoft.com/office/drawing/2014/main" id="{961E6C1F-3FB1-42D8-B072-387833E8068F}"/>
                    </a:ext>
                  </a:extLst>
                </p14:cNvPr>
                <p14:cNvContentPartPr/>
                <p14:nvPr/>
              </p14:nvContentPartPr>
              <p14:xfrm>
                <a:off x="5483533" y="4758312"/>
                <a:ext cx="263880" cy="190080"/>
              </p14:xfrm>
            </p:contentPart>
          </mc:Choice>
          <mc:Fallback xmlns="">
            <p:pic>
              <p:nvPicPr>
                <p:cNvPr id="178" name="Freihand 177">
                  <a:extLst>
                    <a:ext uri="{FF2B5EF4-FFF2-40B4-BE49-F238E27FC236}">
                      <a16:creationId xmlns:a16="http://schemas.microsoft.com/office/drawing/2014/main" id="{961E6C1F-3FB1-42D8-B072-387833E8068F}"/>
                    </a:ext>
                  </a:extLst>
                </p:cNvPr>
                <p:cNvPicPr/>
                <p:nvPr/>
              </p:nvPicPr>
              <p:blipFill>
                <a:blip r:embed="rId271"/>
                <a:stretch>
                  <a:fillRect/>
                </a:stretch>
              </p:blipFill>
              <p:spPr>
                <a:xfrm>
                  <a:off x="5479213" y="4753992"/>
                  <a:ext cx="272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80" name="Freihand 179">
                  <a:extLst>
                    <a:ext uri="{FF2B5EF4-FFF2-40B4-BE49-F238E27FC236}">
                      <a16:creationId xmlns:a16="http://schemas.microsoft.com/office/drawing/2014/main" id="{412AAC2E-2CEF-4C66-967D-B0B7BA965135}"/>
                    </a:ext>
                  </a:extLst>
                </p14:cNvPr>
                <p14:cNvContentPartPr/>
                <p14:nvPr/>
              </p14:nvContentPartPr>
              <p14:xfrm>
                <a:off x="5991853" y="4637712"/>
                <a:ext cx="325080" cy="169200"/>
              </p14:xfrm>
            </p:contentPart>
          </mc:Choice>
          <mc:Fallback xmlns="">
            <p:pic>
              <p:nvPicPr>
                <p:cNvPr id="180" name="Freihand 179">
                  <a:extLst>
                    <a:ext uri="{FF2B5EF4-FFF2-40B4-BE49-F238E27FC236}">
                      <a16:creationId xmlns:a16="http://schemas.microsoft.com/office/drawing/2014/main" id="{412AAC2E-2CEF-4C66-967D-B0B7BA965135}"/>
                    </a:ext>
                  </a:extLst>
                </p:cNvPr>
                <p:cNvPicPr/>
                <p:nvPr/>
              </p:nvPicPr>
              <p:blipFill>
                <a:blip r:embed="rId273"/>
                <a:stretch>
                  <a:fillRect/>
                </a:stretch>
              </p:blipFill>
              <p:spPr>
                <a:xfrm>
                  <a:off x="5987533" y="4633392"/>
                  <a:ext cx="333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81" name="Freihand 180">
                  <a:extLst>
                    <a:ext uri="{FF2B5EF4-FFF2-40B4-BE49-F238E27FC236}">
                      <a16:creationId xmlns:a16="http://schemas.microsoft.com/office/drawing/2014/main" id="{31FF38E8-F26A-43EE-A5DD-0C859633018B}"/>
                    </a:ext>
                  </a:extLst>
                </p14:cNvPr>
                <p14:cNvContentPartPr/>
                <p14:nvPr/>
              </p14:nvContentPartPr>
              <p14:xfrm>
                <a:off x="6325573" y="4451592"/>
                <a:ext cx="108000" cy="308880"/>
              </p14:xfrm>
            </p:contentPart>
          </mc:Choice>
          <mc:Fallback xmlns="">
            <p:pic>
              <p:nvPicPr>
                <p:cNvPr id="181" name="Freihand 180">
                  <a:extLst>
                    <a:ext uri="{FF2B5EF4-FFF2-40B4-BE49-F238E27FC236}">
                      <a16:creationId xmlns:a16="http://schemas.microsoft.com/office/drawing/2014/main" id="{31FF38E8-F26A-43EE-A5DD-0C859633018B}"/>
                    </a:ext>
                  </a:extLst>
                </p:cNvPr>
                <p:cNvPicPr/>
                <p:nvPr/>
              </p:nvPicPr>
              <p:blipFill>
                <a:blip r:embed="rId275"/>
                <a:stretch>
                  <a:fillRect/>
                </a:stretch>
              </p:blipFill>
              <p:spPr>
                <a:xfrm>
                  <a:off x="6321253" y="4447272"/>
                  <a:ext cx="1166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82" name="Freihand 181">
                  <a:extLst>
                    <a:ext uri="{FF2B5EF4-FFF2-40B4-BE49-F238E27FC236}">
                      <a16:creationId xmlns:a16="http://schemas.microsoft.com/office/drawing/2014/main" id="{047B9EF2-D59B-4B74-9F23-864F249BFA4B}"/>
                    </a:ext>
                  </a:extLst>
                </p14:cNvPr>
                <p14:cNvContentPartPr/>
                <p14:nvPr/>
              </p14:nvContentPartPr>
              <p14:xfrm>
                <a:off x="6411253" y="4428552"/>
                <a:ext cx="91800" cy="185760"/>
              </p14:xfrm>
            </p:contentPart>
          </mc:Choice>
          <mc:Fallback xmlns="">
            <p:pic>
              <p:nvPicPr>
                <p:cNvPr id="182" name="Freihand 181">
                  <a:extLst>
                    <a:ext uri="{FF2B5EF4-FFF2-40B4-BE49-F238E27FC236}">
                      <a16:creationId xmlns:a16="http://schemas.microsoft.com/office/drawing/2014/main" id="{047B9EF2-D59B-4B74-9F23-864F249BFA4B}"/>
                    </a:ext>
                  </a:extLst>
                </p:cNvPr>
                <p:cNvPicPr/>
                <p:nvPr/>
              </p:nvPicPr>
              <p:blipFill>
                <a:blip r:embed="rId277"/>
                <a:stretch>
                  <a:fillRect/>
                </a:stretch>
              </p:blipFill>
              <p:spPr>
                <a:xfrm>
                  <a:off x="6406933" y="4424232"/>
                  <a:ext cx="100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83" name="Freihand 182">
                  <a:extLst>
                    <a:ext uri="{FF2B5EF4-FFF2-40B4-BE49-F238E27FC236}">
                      <a16:creationId xmlns:a16="http://schemas.microsoft.com/office/drawing/2014/main" id="{CD69AB4F-CCA4-4950-BA5C-AD308529469E}"/>
                    </a:ext>
                  </a:extLst>
                </p14:cNvPr>
                <p14:cNvContentPartPr/>
                <p14:nvPr/>
              </p14:nvContentPartPr>
              <p14:xfrm>
                <a:off x="6480733" y="4514592"/>
                <a:ext cx="94680" cy="81720"/>
              </p14:xfrm>
            </p:contentPart>
          </mc:Choice>
          <mc:Fallback xmlns="">
            <p:pic>
              <p:nvPicPr>
                <p:cNvPr id="183" name="Freihand 182">
                  <a:extLst>
                    <a:ext uri="{FF2B5EF4-FFF2-40B4-BE49-F238E27FC236}">
                      <a16:creationId xmlns:a16="http://schemas.microsoft.com/office/drawing/2014/main" id="{CD69AB4F-CCA4-4950-BA5C-AD308529469E}"/>
                    </a:ext>
                  </a:extLst>
                </p:cNvPr>
                <p:cNvPicPr/>
                <p:nvPr/>
              </p:nvPicPr>
              <p:blipFill>
                <a:blip r:embed="rId279"/>
                <a:stretch>
                  <a:fillRect/>
                </a:stretch>
              </p:blipFill>
              <p:spPr>
                <a:xfrm>
                  <a:off x="6476413" y="4510272"/>
                  <a:ext cx="103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84" name="Freihand 183">
                  <a:extLst>
                    <a:ext uri="{FF2B5EF4-FFF2-40B4-BE49-F238E27FC236}">
                      <a16:creationId xmlns:a16="http://schemas.microsoft.com/office/drawing/2014/main" id="{9A2B96DD-384C-4681-BFF7-3FBC3B39C42B}"/>
                    </a:ext>
                  </a:extLst>
                </p14:cNvPr>
                <p14:cNvContentPartPr/>
                <p14:nvPr/>
              </p14:nvContentPartPr>
              <p14:xfrm>
                <a:off x="6584413" y="4465992"/>
                <a:ext cx="86400" cy="105120"/>
              </p14:xfrm>
            </p:contentPart>
          </mc:Choice>
          <mc:Fallback xmlns="">
            <p:pic>
              <p:nvPicPr>
                <p:cNvPr id="184" name="Freihand 183">
                  <a:extLst>
                    <a:ext uri="{FF2B5EF4-FFF2-40B4-BE49-F238E27FC236}">
                      <a16:creationId xmlns:a16="http://schemas.microsoft.com/office/drawing/2014/main" id="{9A2B96DD-384C-4681-BFF7-3FBC3B39C42B}"/>
                    </a:ext>
                  </a:extLst>
                </p:cNvPr>
                <p:cNvPicPr/>
                <p:nvPr/>
              </p:nvPicPr>
              <p:blipFill>
                <a:blip r:embed="rId281"/>
                <a:stretch>
                  <a:fillRect/>
                </a:stretch>
              </p:blipFill>
              <p:spPr>
                <a:xfrm>
                  <a:off x="6580093" y="4461672"/>
                  <a:ext cx="95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85" name="Freihand 184">
                  <a:extLst>
                    <a:ext uri="{FF2B5EF4-FFF2-40B4-BE49-F238E27FC236}">
                      <a16:creationId xmlns:a16="http://schemas.microsoft.com/office/drawing/2014/main" id="{E0E273FD-D2DF-4D9F-B587-E5EF7EBDD78A}"/>
                    </a:ext>
                  </a:extLst>
                </p14:cNvPr>
                <p14:cNvContentPartPr/>
                <p14:nvPr/>
              </p14:nvContentPartPr>
              <p14:xfrm>
                <a:off x="6672253" y="4393272"/>
                <a:ext cx="256320" cy="83160"/>
              </p14:xfrm>
            </p:contentPart>
          </mc:Choice>
          <mc:Fallback xmlns="">
            <p:pic>
              <p:nvPicPr>
                <p:cNvPr id="185" name="Freihand 184">
                  <a:extLst>
                    <a:ext uri="{FF2B5EF4-FFF2-40B4-BE49-F238E27FC236}">
                      <a16:creationId xmlns:a16="http://schemas.microsoft.com/office/drawing/2014/main" id="{E0E273FD-D2DF-4D9F-B587-E5EF7EBDD78A}"/>
                    </a:ext>
                  </a:extLst>
                </p:cNvPr>
                <p:cNvPicPr/>
                <p:nvPr/>
              </p:nvPicPr>
              <p:blipFill>
                <a:blip r:embed="rId283"/>
                <a:stretch>
                  <a:fillRect/>
                </a:stretch>
              </p:blipFill>
              <p:spPr>
                <a:xfrm>
                  <a:off x="6667933" y="4388952"/>
                  <a:ext cx="2649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86" name="Freihand 185">
                  <a:extLst>
                    <a:ext uri="{FF2B5EF4-FFF2-40B4-BE49-F238E27FC236}">
                      <a16:creationId xmlns:a16="http://schemas.microsoft.com/office/drawing/2014/main" id="{686DFD23-DD62-415C-9803-BA3315F935B1}"/>
                    </a:ext>
                  </a:extLst>
                </p14:cNvPr>
                <p14:cNvContentPartPr/>
                <p14:nvPr/>
              </p14:nvContentPartPr>
              <p14:xfrm>
                <a:off x="6543373" y="4298952"/>
                <a:ext cx="117360" cy="48600"/>
              </p14:xfrm>
            </p:contentPart>
          </mc:Choice>
          <mc:Fallback xmlns="">
            <p:pic>
              <p:nvPicPr>
                <p:cNvPr id="186" name="Freihand 185">
                  <a:extLst>
                    <a:ext uri="{FF2B5EF4-FFF2-40B4-BE49-F238E27FC236}">
                      <a16:creationId xmlns:a16="http://schemas.microsoft.com/office/drawing/2014/main" id="{686DFD23-DD62-415C-9803-BA3315F935B1}"/>
                    </a:ext>
                  </a:extLst>
                </p:cNvPr>
                <p:cNvPicPr/>
                <p:nvPr/>
              </p:nvPicPr>
              <p:blipFill>
                <a:blip r:embed="rId285"/>
                <a:stretch>
                  <a:fillRect/>
                </a:stretch>
              </p:blipFill>
              <p:spPr>
                <a:xfrm>
                  <a:off x="6539053" y="4294632"/>
                  <a:ext cx="12600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87" name="Freihand 186">
                  <a:extLst>
                    <a:ext uri="{FF2B5EF4-FFF2-40B4-BE49-F238E27FC236}">
                      <a16:creationId xmlns:a16="http://schemas.microsoft.com/office/drawing/2014/main" id="{6A8AC8E9-4FBE-445D-BC6B-75F3CA863702}"/>
                    </a:ext>
                  </a:extLst>
                </p14:cNvPr>
                <p14:cNvContentPartPr/>
                <p14:nvPr/>
              </p14:nvContentPartPr>
              <p14:xfrm>
                <a:off x="7098133" y="4220832"/>
                <a:ext cx="177840" cy="97920"/>
              </p14:xfrm>
            </p:contentPart>
          </mc:Choice>
          <mc:Fallback xmlns="">
            <p:pic>
              <p:nvPicPr>
                <p:cNvPr id="187" name="Freihand 186">
                  <a:extLst>
                    <a:ext uri="{FF2B5EF4-FFF2-40B4-BE49-F238E27FC236}">
                      <a16:creationId xmlns:a16="http://schemas.microsoft.com/office/drawing/2014/main" id="{6A8AC8E9-4FBE-445D-BC6B-75F3CA863702}"/>
                    </a:ext>
                  </a:extLst>
                </p:cNvPr>
                <p:cNvPicPr/>
                <p:nvPr/>
              </p:nvPicPr>
              <p:blipFill>
                <a:blip r:embed="rId287"/>
                <a:stretch>
                  <a:fillRect/>
                </a:stretch>
              </p:blipFill>
              <p:spPr>
                <a:xfrm>
                  <a:off x="7093813" y="4216512"/>
                  <a:ext cx="186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8" name="Freihand 187">
                  <a:extLst>
                    <a:ext uri="{FF2B5EF4-FFF2-40B4-BE49-F238E27FC236}">
                      <a16:creationId xmlns:a16="http://schemas.microsoft.com/office/drawing/2014/main" id="{69115D4F-EEAB-473E-8069-AFBF8EE10357}"/>
                    </a:ext>
                  </a:extLst>
                </p14:cNvPr>
                <p14:cNvContentPartPr/>
                <p14:nvPr/>
              </p14:nvContentPartPr>
              <p14:xfrm>
                <a:off x="7292533" y="4161432"/>
                <a:ext cx="120600" cy="82800"/>
              </p14:xfrm>
            </p:contentPart>
          </mc:Choice>
          <mc:Fallback xmlns="">
            <p:pic>
              <p:nvPicPr>
                <p:cNvPr id="188" name="Freihand 187">
                  <a:extLst>
                    <a:ext uri="{FF2B5EF4-FFF2-40B4-BE49-F238E27FC236}">
                      <a16:creationId xmlns:a16="http://schemas.microsoft.com/office/drawing/2014/main" id="{69115D4F-EEAB-473E-8069-AFBF8EE10357}"/>
                    </a:ext>
                  </a:extLst>
                </p:cNvPr>
                <p:cNvPicPr/>
                <p:nvPr/>
              </p:nvPicPr>
              <p:blipFill>
                <a:blip r:embed="rId289"/>
                <a:stretch>
                  <a:fillRect/>
                </a:stretch>
              </p:blipFill>
              <p:spPr>
                <a:xfrm>
                  <a:off x="7288213" y="4157112"/>
                  <a:ext cx="129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9" name="Freihand 188">
                  <a:extLst>
                    <a:ext uri="{FF2B5EF4-FFF2-40B4-BE49-F238E27FC236}">
                      <a16:creationId xmlns:a16="http://schemas.microsoft.com/office/drawing/2014/main" id="{CAE9A619-DCAC-4AF8-B2E5-8050D2C0FCC6}"/>
                    </a:ext>
                  </a:extLst>
                </p14:cNvPr>
                <p14:cNvContentPartPr/>
                <p14:nvPr/>
              </p14:nvContentPartPr>
              <p14:xfrm>
                <a:off x="7472173" y="3980352"/>
                <a:ext cx="184680" cy="212040"/>
              </p14:xfrm>
            </p:contentPart>
          </mc:Choice>
          <mc:Fallback xmlns="">
            <p:pic>
              <p:nvPicPr>
                <p:cNvPr id="189" name="Freihand 188">
                  <a:extLst>
                    <a:ext uri="{FF2B5EF4-FFF2-40B4-BE49-F238E27FC236}">
                      <a16:creationId xmlns:a16="http://schemas.microsoft.com/office/drawing/2014/main" id="{CAE9A619-DCAC-4AF8-B2E5-8050D2C0FCC6}"/>
                    </a:ext>
                  </a:extLst>
                </p:cNvPr>
                <p:cNvPicPr/>
                <p:nvPr/>
              </p:nvPicPr>
              <p:blipFill>
                <a:blip r:embed="rId291"/>
                <a:stretch>
                  <a:fillRect/>
                </a:stretch>
              </p:blipFill>
              <p:spPr>
                <a:xfrm>
                  <a:off x="7467853" y="3976032"/>
                  <a:ext cx="193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90" name="Freihand 189">
                  <a:extLst>
                    <a:ext uri="{FF2B5EF4-FFF2-40B4-BE49-F238E27FC236}">
                      <a16:creationId xmlns:a16="http://schemas.microsoft.com/office/drawing/2014/main" id="{D8F56C76-4161-4BB5-827C-E374A34D73B8}"/>
                    </a:ext>
                  </a:extLst>
                </p14:cNvPr>
                <p14:cNvContentPartPr/>
                <p14:nvPr/>
              </p14:nvContentPartPr>
              <p14:xfrm>
                <a:off x="7794733" y="3901512"/>
                <a:ext cx="223560" cy="170280"/>
              </p14:xfrm>
            </p:contentPart>
          </mc:Choice>
          <mc:Fallback xmlns="">
            <p:pic>
              <p:nvPicPr>
                <p:cNvPr id="190" name="Freihand 189">
                  <a:extLst>
                    <a:ext uri="{FF2B5EF4-FFF2-40B4-BE49-F238E27FC236}">
                      <a16:creationId xmlns:a16="http://schemas.microsoft.com/office/drawing/2014/main" id="{D8F56C76-4161-4BB5-827C-E374A34D73B8}"/>
                    </a:ext>
                  </a:extLst>
                </p:cNvPr>
                <p:cNvPicPr/>
                <p:nvPr/>
              </p:nvPicPr>
              <p:blipFill>
                <a:blip r:embed="rId293"/>
                <a:stretch>
                  <a:fillRect/>
                </a:stretch>
              </p:blipFill>
              <p:spPr>
                <a:xfrm>
                  <a:off x="7790413" y="3897192"/>
                  <a:ext cx="232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2" name="Freihand 151">
                  <a:extLst>
                    <a:ext uri="{FF2B5EF4-FFF2-40B4-BE49-F238E27FC236}">
                      <a16:creationId xmlns:a16="http://schemas.microsoft.com/office/drawing/2014/main" id="{3E7A06EE-7CA3-4800-A8E9-08E9BF8AB839}"/>
                    </a:ext>
                  </a:extLst>
                </p14:cNvPr>
                <p14:cNvContentPartPr/>
                <p14:nvPr/>
              </p14:nvContentPartPr>
              <p14:xfrm>
                <a:off x="8232493" y="3053352"/>
                <a:ext cx="480600" cy="335880"/>
              </p14:xfrm>
            </p:contentPart>
          </mc:Choice>
          <mc:Fallback xmlns="">
            <p:pic>
              <p:nvPicPr>
                <p:cNvPr id="152" name="Freihand 151">
                  <a:extLst>
                    <a:ext uri="{FF2B5EF4-FFF2-40B4-BE49-F238E27FC236}">
                      <a16:creationId xmlns:a16="http://schemas.microsoft.com/office/drawing/2014/main" id="{3E7A06EE-7CA3-4800-A8E9-08E9BF8AB839}"/>
                    </a:ext>
                  </a:extLst>
                </p:cNvPr>
                <p:cNvPicPr/>
                <p:nvPr/>
              </p:nvPicPr>
              <p:blipFill>
                <a:blip r:embed="rId295"/>
                <a:stretch>
                  <a:fillRect/>
                </a:stretch>
              </p:blipFill>
              <p:spPr>
                <a:xfrm>
                  <a:off x="8228173" y="3049032"/>
                  <a:ext cx="4892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3" name="Freihand 152">
                  <a:extLst>
                    <a:ext uri="{FF2B5EF4-FFF2-40B4-BE49-F238E27FC236}">
                      <a16:creationId xmlns:a16="http://schemas.microsoft.com/office/drawing/2014/main" id="{1E8305FE-A200-4869-AC0E-02985EB3131C}"/>
                    </a:ext>
                  </a:extLst>
                </p14:cNvPr>
                <p14:cNvContentPartPr/>
                <p14:nvPr/>
              </p14:nvContentPartPr>
              <p14:xfrm>
                <a:off x="8896693" y="2816832"/>
                <a:ext cx="191520" cy="232560"/>
              </p14:xfrm>
            </p:contentPart>
          </mc:Choice>
          <mc:Fallback xmlns="">
            <p:pic>
              <p:nvPicPr>
                <p:cNvPr id="153" name="Freihand 152">
                  <a:extLst>
                    <a:ext uri="{FF2B5EF4-FFF2-40B4-BE49-F238E27FC236}">
                      <a16:creationId xmlns:a16="http://schemas.microsoft.com/office/drawing/2014/main" id="{1E8305FE-A200-4869-AC0E-02985EB3131C}"/>
                    </a:ext>
                  </a:extLst>
                </p:cNvPr>
                <p:cNvPicPr/>
                <p:nvPr/>
              </p:nvPicPr>
              <p:blipFill>
                <a:blip r:embed="rId297"/>
                <a:stretch>
                  <a:fillRect/>
                </a:stretch>
              </p:blipFill>
              <p:spPr>
                <a:xfrm>
                  <a:off x="8892373" y="2812512"/>
                  <a:ext cx="200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4" name="Freihand 153">
                  <a:extLst>
                    <a:ext uri="{FF2B5EF4-FFF2-40B4-BE49-F238E27FC236}">
                      <a16:creationId xmlns:a16="http://schemas.microsoft.com/office/drawing/2014/main" id="{71ED974A-32B2-4A74-852B-350C26A9F21C}"/>
                    </a:ext>
                  </a:extLst>
                </p14:cNvPr>
                <p14:cNvContentPartPr/>
                <p14:nvPr/>
              </p14:nvContentPartPr>
              <p14:xfrm>
                <a:off x="9209173" y="2818992"/>
                <a:ext cx="33840" cy="177840"/>
              </p14:xfrm>
            </p:contentPart>
          </mc:Choice>
          <mc:Fallback xmlns="">
            <p:pic>
              <p:nvPicPr>
                <p:cNvPr id="154" name="Freihand 153">
                  <a:extLst>
                    <a:ext uri="{FF2B5EF4-FFF2-40B4-BE49-F238E27FC236}">
                      <a16:creationId xmlns:a16="http://schemas.microsoft.com/office/drawing/2014/main" id="{71ED974A-32B2-4A74-852B-350C26A9F21C}"/>
                    </a:ext>
                  </a:extLst>
                </p:cNvPr>
                <p:cNvPicPr/>
                <p:nvPr/>
              </p:nvPicPr>
              <p:blipFill>
                <a:blip r:embed="rId299"/>
                <a:stretch>
                  <a:fillRect/>
                </a:stretch>
              </p:blipFill>
              <p:spPr>
                <a:xfrm>
                  <a:off x="9204853" y="2814672"/>
                  <a:ext cx="42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55" name="Freihand 154">
                  <a:extLst>
                    <a:ext uri="{FF2B5EF4-FFF2-40B4-BE49-F238E27FC236}">
                      <a16:creationId xmlns:a16="http://schemas.microsoft.com/office/drawing/2014/main" id="{A978CC31-6A06-470D-8BF9-8B26701EE5F8}"/>
                    </a:ext>
                  </a:extLst>
                </p14:cNvPr>
                <p14:cNvContentPartPr/>
                <p14:nvPr/>
              </p14:nvContentPartPr>
              <p14:xfrm>
                <a:off x="9115573" y="2780112"/>
                <a:ext cx="225000" cy="115920"/>
              </p14:xfrm>
            </p:contentPart>
          </mc:Choice>
          <mc:Fallback xmlns="">
            <p:pic>
              <p:nvPicPr>
                <p:cNvPr id="155" name="Freihand 154">
                  <a:extLst>
                    <a:ext uri="{FF2B5EF4-FFF2-40B4-BE49-F238E27FC236}">
                      <a16:creationId xmlns:a16="http://schemas.microsoft.com/office/drawing/2014/main" id="{A978CC31-6A06-470D-8BF9-8B26701EE5F8}"/>
                    </a:ext>
                  </a:extLst>
                </p:cNvPr>
                <p:cNvPicPr/>
                <p:nvPr/>
              </p:nvPicPr>
              <p:blipFill>
                <a:blip r:embed="rId301"/>
                <a:stretch>
                  <a:fillRect/>
                </a:stretch>
              </p:blipFill>
              <p:spPr>
                <a:xfrm>
                  <a:off x="9111253" y="2775792"/>
                  <a:ext cx="233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56" name="Freihand 155">
                  <a:extLst>
                    <a:ext uri="{FF2B5EF4-FFF2-40B4-BE49-F238E27FC236}">
                      <a16:creationId xmlns:a16="http://schemas.microsoft.com/office/drawing/2014/main" id="{A7512215-7846-41FF-96C0-891A9E2FC3E0}"/>
                    </a:ext>
                  </a:extLst>
                </p14:cNvPr>
                <p14:cNvContentPartPr/>
                <p14:nvPr/>
              </p14:nvContentPartPr>
              <p14:xfrm>
                <a:off x="8847733" y="3003672"/>
                <a:ext cx="520200" cy="136440"/>
              </p14:xfrm>
            </p:contentPart>
          </mc:Choice>
          <mc:Fallback xmlns="">
            <p:pic>
              <p:nvPicPr>
                <p:cNvPr id="156" name="Freihand 155">
                  <a:extLst>
                    <a:ext uri="{FF2B5EF4-FFF2-40B4-BE49-F238E27FC236}">
                      <a16:creationId xmlns:a16="http://schemas.microsoft.com/office/drawing/2014/main" id="{A7512215-7846-41FF-96C0-891A9E2FC3E0}"/>
                    </a:ext>
                  </a:extLst>
                </p:cNvPr>
                <p:cNvPicPr/>
                <p:nvPr/>
              </p:nvPicPr>
              <p:blipFill>
                <a:blip r:embed="rId303"/>
                <a:stretch>
                  <a:fillRect/>
                </a:stretch>
              </p:blipFill>
              <p:spPr>
                <a:xfrm>
                  <a:off x="8843413" y="2999352"/>
                  <a:ext cx="5288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57" name="Freihand 156">
                  <a:extLst>
                    <a:ext uri="{FF2B5EF4-FFF2-40B4-BE49-F238E27FC236}">
                      <a16:creationId xmlns:a16="http://schemas.microsoft.com/office/drawing/2014/main" id="{17B1C159-9F52-40A4-823D-365E4AA5AA8C}"/>
                    </a:ext>
                  </a:extLst>
                </p14:cNvPr>
                <p14:cNvContentPartPr/>
                <p14:nvPr/>
              </p14:nvContentPartPr>
              <p14:xfrm>
                <a:off x="8879053" y="3115632"/>
                <a:ext cx="174600" cy="228240"/>
              </p14:xfrm>
            </p:contentPart>
          </mc:Choice>
          <mc:Fallback xmlns="">
            <p:pic>
              <p:nvPicPr>
                <p:cNvPr id="157" name="Freihand 156">
                  <a:extLst>
                    <a:ext uri="{FF2B5EF4-FFF2-40B4-BE49-F238E27FC236}">
                      <a16:creationId xmlns:a16="http://schemas.microsoft.com/office/drawing/2014/main" id="{17B1C159-9F52-40A4-823D-365E4AA5AA8C}"/>
                    </a:ext>
                  </a:extLst>
                </p:cNvPr>
                <p:cNvPicPr/>
                <p:nvPr/>
              </p:nvPicPr>
              <p:blipFill>
                <a:blip r:embed="rId305"/>
                <a:stretch>
                  <a:fillRect/>
                </a:stretch>
              </p:blipFill>
              <p:spPr>
                <a:xfrm>
                  <a:off x="8874733" y="3111312"/>
                  <a:ext cx="1832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58" name="Freihand 157">
                  <a:extLst>
                    <a:ext uri="{FF2B5EF4-FFF2-40B4-BE49-F238E27FC236}">
                      <a16:creationId xmlns:a16="http://schemas.microsoft.com/office/drawing/2014/main" id="{E0CC5125-67C1-40A9-9D85-406F8AF4B54B}"/>
                    </a:ext>
                  </a:extLst>
                </p14:cNvPr>
                <p14:cNvContentPartPr/>
                <p14:nvPr/>
              </p14:nvContentPartPr>
              <p14:xfrm>
                <a:off x="9156253" y="3141192"/>
                <a:ext cx="159840" cy="184320"/>
              </p14:xfrm>
            </p:contentPart>
          </mc:Choice>
          <mc:Fallback xmlns="">
            <p:pic>
              <p:nvPicPr>
                <p:cNvPr id="158" name="Freihand 157">
                  <a:extLst>
                    <a:ext uri="{FF2B5EF4-FFF2-40B4-BE49-F238E27FC236}">
                      <a16:creationId xmlns:a16="http://schemas.microsoft.com/office/drawing/2014/main" id="{E0CC5125-67C1-40A9-9D85-406F8AF4B54B}"/>
                    </a:ext>
                  </a:extLst>
                </p:cNvPr>
                <p:cNvPicPr/>
                <p:nvPr/>
              </p:nvPicPr>
              <p:blipFill>
                <a:blip r:embed="rId307"/>
                <a:stretch>
                  <a:fillRect/>
                </a:stretch>
              </p:blipFill>
              <p:spPr>
                <a:xfrm>
                  <a:off x="9151933" y="3136872"/>
                  <a:ext cx="168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59" name="Freihand 158">
                  <a:extLst>
                    <a:ext uri="{FF2B5EF4-FFF2-40B4-BE49-F238E27FC236}">
                      <a16:creationId xmlns:a16="http://schemas.microsoft.com/office/drawing/2014/main" id="{E4348A1C-CF21-4586-82AA-D76790808BB4}"/>
                    </a:ext>
                  </a:extLst>
                </p14:cNvPr>
                <p14:cNvContentPartPr/>
                <p14:nvPr/>
              </p14:nvContentPartPr>
              <p14:xfrm>
                <a:off x="9466573" y="2811432"/>
                <a:ext cx="217080" cy="317160"/>
              </p14:xfrm>
            </p:contentPart>
          </mc:Choice>
          <mc:Fallback xmlns="">
            <p:pic>
              <p:nvPicPr>
                <p:cNvPr id="159" name="Freihand 158">
                  <a:extLst>
                    <a:ext uri="{FF2B5EF4-FFF2-40B4-BE49-F238E27FC236}">
                      <a16:creationId xmlns:a16="http://schemas.microsoft.com/office/drawing/2014/main" id="{E4348A1C-CF21-4586-82AA-D76790808BB4}"/>
                    </a:ext>
                  </a:extLst>
                </p:cNvPr>
                <p:cNvPicPr/>
                <p:nvPr/>
              </p:nvPicPr>
              <p:blipFill>
                <a:blip r:embed="rId309"/>
                <a:stretch>
                  <a:fillRect/>
                </a:stretch>
              </p:blipFill>
              <p:spPr>
                <a:xfrm>
                  <a:off x="9462253" y="2807112"/>
                  <a:ext cx="22572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60" name="Freihand 159">
                  <a:extLst>
                    <a:ext uri="{FF2B5EF4-FFF2-40B4-BE49-F238E27FC236}">
                      <a16:creationId xmlns:a16="http://schemas.microsoft.com/office/drawing/2014/main" id="{CDC1AA44-5799-447A-A989-1B81D5B97BFE}"/>
                    </a:ext>
                  </a:extLst>
                </p14:cNvPr>
                <p14:cNvContentPartPr/>
                <p14:nvPr/>
              </p14:nvContentPartPr>
              <p14:xfrm>
                <a:off x="9684733" y="2821872"/>
                <a:ext cx="166320" cy="203760"/>
              </p14:xfrm>
            </p:contentPart>
          </mc:Choice>
          <mc:Fallback xmlns="">
            <p:pic>
              <p:nvPicPr>
                <p:cNvPr id="160" name="Freihand 159">
                  <a:extLst>
                    <a:ext uri="{FF2B5EF4-FFF2-40B4-BE49-F238E27FC236}">
                      <a16:creationId xmlns:a16="http://schemas.microsoft.com/office/drawing/2014/main" id="{CDC1AA44-5799-447A-A989-1B81D5B97BFE}"/>
                    </a:ext>
                  </a:extLst>
                </p:cNvPr>
                <p:cNvPicPr/>
                <p:nvPr/>
              </p:nvPicPr>
              <p:blipFill>
                <a:blip r:embed="rId311"/>
                <a:stretch>
                  <a:fillRect/>
                </a:stretch>
              </p:blipFill>
              <p:spPr>
                <a:xfrm>
                  <a:off x="9680413" y="2817552"/>
                  <a:ext cx="174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61" name="Freihand 160">
                  <a:extLst>
                    <a:ext uri="{FF2B5EF4-FFF2-40B4-BE49-F238E27FC236}">
                      <a16:creationId xmlns:a16="http://schemas.microsoft.com/office/drawing/2014/main" id="{E5684867-ADE9-4C3B-91D5-E1B3CDFBDCDC}"/>
                    </a:ext>
                  </a:extLst>
                </p14:cNvPr>
                <p14:cNvContentPartPr/>
                <p14:nvPr/>
              </p14:nvContentPartPr>
              <p14:xfrm>
                <a:off x="9794533" y="2748072"/>
                <a:ext cx="196560" cy="417960"/>
              </p14:xfrm>
            </p:contentPart>
          </mc:Choice>
          <mc:Fallback xmlns="">
            <p:pic>
              <p:nvPicPr>
                <p:cNvPr id="161" name="Freihand 160">
                  <a:extLst>
                    <a:ext uri="{FF2B5EF4-FFF2-40B4-BE49-F238E27FC236}">
                      <a16:creationId xmlns:a16="http://schemas.microsoft.com/office/drawing/2014/main" id="{E5684867-ADE9-4C3B-91D5-E1B3CDFBDCDC}"/>
                    </a:ext>
                  </a:extLst>
                </p:cNvPr>
                <p:cNvPicPr/>
                <p:nvPr/>
              </p:nvPicPr>
              <p:blipFill>
                <a:blip r:embed="rId313"/>
                <a:stretch>
                  <a:fillRect/>
                </a:stretch>
              </p:blipFill>
              <p:spPr>
                <a:xfrm>
                  <a:off x="9790213" y="2743752"/>
                  <a:ext cx="2052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63" name="Freihand 162">
                  <a:extLst>
                    <a:ext uri="{FF2B5EF4-FFF2-40B4-BE49-F238E27FC236}">
                      <a16:creationId xmlns:a16="http://schemas.microsoft.com/office/drawing/2014/main" id="{1A56E5E6-AB91-4371-8873-EB5C04B185A3}"/>
                    </a:ext>
                  </a:extLst>
                </p14:cNvPr>
                <p14:cNvContentPartPr/>
                <p14:nvPr/>
              </p14:nvContentPartPr>
              <p14:xfrm>
                <a:off x="10281973" y="2826912"/>
                <a:ext cx="213120" cy="100800"/>
              </p14:xfrm>
            </p:contentPart>
          </mc:Choice>
          <mc:Fallback xmlns="">
            <p:pic>
              <p:nvPicPr>
                <p:cNvPr id="163" name="Freihand 162">
                  <a:extLst>
                    <a:ext uri="{FF2B5EF4-FFF2-40B4-BE49-F238E27FC236}">
                      <a16:creationId xmlns:a16="http://schemas.microsoft.com/office/drawing/2014/main" id="{1A56E5E6-AB91-4371-8873-EB5C04B185A3}"/>
                    </a:ext>
                  </a:extLst>
                </p:cNvPr>
                <p:cNvPicPr/>
                <p:nvPr/>
              </p:nvPicPr>
              <p:blipFill>
                <a:blip r:embed="rId315"/>
                <a:stretch>
                  <a:fillRect/>
                </a:stretch>
              </p:blipFill>
              <p:spPr>
                <a:xfrm>
                  <a:off x="10277653" y="2822592"/>
                  <a:ext cx="221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4" name="Freihand 163">
                  <a:extLst>
                    <a:ext uri="{FF2B5EF4-FFF2-40B4-BE49-F238E27FC236}">
                      <a16:creationId xmlns:a16="http://schemas.microsoft.com/office/drawing/2014/main" id="{C337A42C-45B9-48D2-ACEE-2B0AA86DEA27}"/>
                    </a:ext>
                  </a:extLst>
                </p14:cNvPr>
                <p14:cNvContentPartPr/>
                <p14:nvPr/>
              </p14:nvContentPartPr>
              <p14:xfrm>
                <a:off x="10528933" y="2797752"/>
                <a:ext cx="169920" cy="57240"/>
              </p14:xfrm>
            </p:contentPart>
          </mc:Choice>
          <mc:Fallback xmlns="">
            <p:pic>
              <p:nvPicPr>
                <p:cNvPr id="164" name="Freihand 163">
                  <a:extLst>
                    <a:ext uri="{FF2B5EF4-FFF2-40B4-BE49-F238E27FC236}">
                      <a16:creationId xmlns:a16="http://schemas.microsoft.com/office/drawing/2014/main" id="{C337A42C-45B9-48D2-ACEE-2B0AA86DEA27}"/>
                    </a:ext>
                  </a:extLst>
                </p:cNvPr>
                <p:cNvPicPr/>
                <p:nvPr/>
              </p:nvPicPr>
              <p:blipFill>
                <a:blip r:embed="rId317"/>
                <a:stretch>
                  <a:fillRect/>
                </a:stretch>
              </p:blipFill>
              <p:spPr>
                <a:xfrm>
                  <a:off x="10524613" y="2793432"/>
                  <a:ext cx="1785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5" name="Freihand 164">
                  <a:extLst>
                    <a:ext uri="{FF2B5EF4-FFF2-40B4-BE49-F238E27FC236}">
                      <a16:creationId xmlns:a16="http://schemas.microsoft.com/office/drawing/2014/main" id="{13BB6A31-D44C-4B89-A28B-B2E7A71F472D}"/>
                    </a:ext>
                  </a:extLst>
                </p14:cNvPr>
                <p14:cNvContentPartPr/>
                <p14:nvPr/>
              </p14:nvContentPartPr>
              <p14:xfrm>
                <a:off x="10719013" y="2614512"/>
                <a:ext cx="255240" cy="207720"/>
              </p14:xfrm>
            </p:contentPart>
          </mc:Choice>
          <mc:Fallback xmlns="">
            <p:pic>
              <p:nvPicPr>
                <p:cNvPr id="165" name="Freihand 164">
                  <a:extLst>
                    <a:ext uri="{FF2B5EF4-FFF2-40B4-BE49-F238E27FC236}">
                      <a16:creationId xmlns:a16="http://schemas.microsoft.com/office/drawing/2014/main" id="{13BB6A31-D44C-4B89-A28B-B2E7A71F472D}"/>
                    </a:ext>
                  </a:extLst>
                </p:cNvPr>
                <p:cNvPicPr/>
                <p:nvPr/>
              </p:nvPicPr>
              <p:blipFill>
                <a:blip r:embed="rId319"/>
                <a:stretch>
                  <a:fillRect/>
                </a:stretch>
              </p:blipFill>
              <p:spPr>
                <a:xfrm>
                  <a:off x="10714693" y="2610192"/>
                  <a:ext cx="2638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92" name="Freihand 191">
                  <a:extLst>
                    <a:ext uri="{FF2B5EF4-FFF2-40B4-BE49-F238E27FC236}">
                      <a16:creationId xmlns:a16="http://schemas.microsoft.com/office/drawing/2014/main" id="{F42D2648-DF2E-4257-A2DF-2F50B70E637E}"/>
                    </a:ext>
                  </a:extLst>
                </p14:cNvPr>
                <p14:cNvContentPartPr/>
                <p14:nvPr/>
              </p14:nvContentPartPr>
              <p14:xfrm>
                <a:off x="8212333" y="3859752"/>
                <a:ext cx="105840" cy="130320"/>
              </p14:xfrm>
            </p:contentPart>
          </mc:Choice>
          <mc:Fallback xmlns="">
            <p:pic>
              <p:nvPicPr>
                <p:cNvPr id="192" name="Freihand 191">
                  <a:extLst>
                    <a:ext uri="{FF2B5EF4-FFF2-40B4-BE49-F238E27FC236}">
                      <a16:creationId xmlns:a16="http://schemas.microsoft.com/office/drawing/2014/main" id="{F42D2648-DF2E-4257-A2DF-2F50B70E637E}"/>
                    </a:ext>
                  </a:extLst>
                </p:cNvPr>
                <p:cNvPicPr/>
                <p:nvPr/>
              </p:nvPicPr>
              <p:blipFill>
                <a:blip r:embed="rId321"/>
                <a:stretch>
                  <a:fillRect/>
                </a:stretch>
              </p:blipFill>
              <p:spPr>
                <a:xfrm>
                  <a:off x="8208013" y="3855432"/>
                  <a:ext cx="1144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93" name="Freihand 192">
                  <a:extLst>
                    <a:ext uri="{FF2B5EF4-FFF2-40B4-BE49-F238E27FC236}">
                      <a16:creationId xmlns:a16="http://schemas.microsoft.com/office/drawing/2014/main" id="{A5190376-A2E0-4443-B229-B9B448673401}"/>
                    </a:ext>
                  </a:extLst>
                </p14:cNvPr>
                <p14:cNvContentPartPr/>
                <p14:nvPr/>
              </p14:nvContentPartPr>
              <p14:xfrm>
                <a:off x="8225293" y="3823032"/>
                <a:ext cx="135000" cy="139320"/>
              </p14:xfrm>
            </p:contentPart>
          </mc:Choice>
          <mc:Fallback xmlns="">
            <p:pic>
              <p:nvPicPr>
                <p:cNvPr id="193" name="Freihand 192">
                  <a:extLst>
                    <a:ext uri="{FF2B5EF4-FFF2-40B4-BE49-F238E27FC236}">
                      <a16:creationId xmlns:a16="http://schemas.microsoft.com/office/drawing/2014/main" id="{A5190376-A2E0-4443-B229-B9B448673401}"/>
                    </a:ext>
                  </a:extLst>
                </p:cNvPr>
                <p:cNvPicPr/>
                <p:nvPr/>
              </p:nvPicPr>
              <p:blipFill>
                <a:blip r:embed="rId323"/>
                <a:stretch>
                  <a:fillRect/>
                </a:stretch>
              </p:blipFill>
              <p:spPr>
                <a:xfrm>
                  <a:off x="8220973" y="3818712"/>
                  <a:ext cx="143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94" name="Freihand 193">
                  <a:extLst>
                    <a:ext uri="{FF2B5EF4-FFF2-40B4-BE49-F238E27FC236}">
                      <a16:creationId xmlns:a16="http://schemas.microsoft.com/office/drawing/2014/main" id="{1BB0D9D0-8039-4528-B7A8-148BE304D2D0}"/>
                    </a:ext>
                  </a:extLst>
                </p14:cNvPr>
                <p14:cNvContentPartPr/>
                <p14:nvPr/>
              </p14:nvContentPartPr>
              <p14:xfrm>
                <a:off x="8359933" y="3731592"/>
                <a:ext cx="93240" cy="163440"/>
              </p14:xfrm>
            </p:contentPart>
          </mc:Choice>
          <mc:Fallback xmlns="">
            <p:pic>
              <p:nvPicPr>
                <p:cNvPr id="194" name="Freihand 193">
                  <a:extLst>
                    <a:ext uri="{FF2B5EF4-FFF2-40B4-BE49-F238E27FC236}">
                      <a16:creationId xmlns:a16="http://schemas.microsoft.com/office/drawing/2014/main" id="{1BB0D9D0-8039-4528-B7A8-148BE304D2D0}"/>
                    </a:ext>
                  </a:extLst>
                </p:cNvPr>
                <p:cNvPicPr/>
                <p:nvPr/>
              </p:nvPicPr>
              <p:blipFill>
                <a:blip r:embed="rId325"/>
                <a:stretch>
                  <a:fillRect/>
                </a:stretch>
              </p:blipFill>
              <p:spPr>
                <a:xfrm>
                  <a:off x="8355613" y="3727272"/>
                  <a:ext cx="1018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95" name="Freihand 194">
                  <a:extLst>
                    <a:ext uri="{FF2B5EF4-FFF2-40B4-BE49-F238E27FC236}">
                      <a16:creationId xmlns:a16="http://schemas.microsoft.com/office/drawing/2014/main" id="{BE26B685-3785-4561-AF3C-C5500F1205A0}"/>
                    </a:ext>
                  </a:extLst>
                </p14:cNvPr>
                <p14:cNvContentPartPr/>
                <p14:nvPr/>
              </p14:nvContentPartPr>
              <p14:xfrm>
                <a:off x="8453173" y="3739512"/>
                <a:ext cx="139680" cy="107640"/>
              </p14:xfrm>
            </p:contentPart>
          </mc:Choice>
          <mc:Fallback xmlns="">
            <p:pic>
              <p:nvPicPr>
                <p:cNvPr id="195" name="Freihand 194">
                  <a:extLst>
                    <a:ext uri="{FF2B5EF4-FFF2-40B4-BE49-F238E27FC236}">
                      <a16:creationId xmlns:a16="http://schemas.microsoft.com/office/drawing/2014/main" id="{BE26B685-3785-4561-AF3C-C5500F1205A0}"/>
                    </a:ext>
                  </a:extLst>
                </p:cNvPr>
                <p:cNvPicPr/>
                <p:nvPr/>
              </p:nvPicPr>
              <p:blipFill>
                <a:blip r:embed="rId327"/>
                <a:stretch>
                  <a:fillRect/>
                </a:stretch>
              </p:blipFill>
              <p:spPr>
                <a:xfrm>
                  <a:off x="8448853" y="3735192"/>
                  <a:ext cx="1483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96" name="Freihand 195">
                  <a:extLst>
                    <a:ext uri="{FF2B5EF4-FFF2-40B4-BE49-F238E27FC236}">
                      <a16:creationId xmlns:a16="http://schemas.microsoft.com/office/drawing/2014/main" id="{71BAF60F-2152-4069-B022-04B6BF72CE71}"/>
                    </a:ext>
                  </a:extLst>
                </p14:cNvPr>
                <p14:cNvContentPartPr/>
                <p14:nvPr/>
              </p14:nvContentPartPr>
              <p14:xfrm>
                <a:off x="8276773" y="3645912"/>
                <a:ext cx="84240" cy="34560"/>
              </p14:xfrm>
            </p:contentPart>
          </mc:Choice>
          <mc:Fallback xmlns="">
            <p:pic>
              <p:nvPicPr>
                <p:cNvPr id="196" name="Freihand 195">
                  <a:extLst>
                    <a:ext uri="{FF2B5EF4-FFF2-40B4-BE49-F238E27FC236}">
                      <a16:creationId xmlns:a16="http://schemas.microsoft.com/office/drawing/2014/main" id="{71BAF60F-2152-4069-B022-04B6BF72CE71}"/>
                    </a:ext>
                  </a:extLst>
                </p:cNvPr>
                <p:cNvPicPr/>
                <p:nvPr/>
              </p:nvPicPr>
              <p:blipFill>
                <a:blip r:embed="rId329"/>
                <a:stretch>
                  <a:fillRect/>
                </a:stretch>
              </p:blipFill>
              <p:spPr>
                <a:xfrm>
                  <a:off x="8272453" y="3641592"/>
                  <a:ext cx="92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97" name="Freihand 196">
                  <a:extLst>
                    <a:ext uri="{FF2B5EF4-FFF2-40B4-BE49-F238E27FC236}">
                      <a16:creationId xmlns:a16="http://schemas.microsoft.com/office/drawing/2014/main" id="{7D8063DE-ECE1-4734-B31D-74FF3FADEBD0}"/>
                    </a:ext>
                  </a:extLst>
                </p14:cNvPr>
                <p14:cNvContentPartPr/>
                <p14:nvPr/>
              </p14:nvContentPartPr>
              <p14:xfrm>
                <a:off x="8782213" y="3622152"/>
                <a:ext cx="312120" cy="142200"/>
              </p14:xfrm>
            </p:contentPart>
          </mc:Choice>
          <mc:Fallback xmlns="">
            <p:pic>
              <p:nvPicPr>
                <p:cNvPr id="197" name="Freihand 196">
                  <a:extLst>
                    <a:ext uri="{FF2B5EF4-FFF2-40B4-BE49-F238E27FC236}">
                      <a16:creationId xmlns:a16="http://schemas.microsoft.com/office/drawing/2014/main" id="{7D8063DE-ECE1-4734-B31D-74FF3FADEBD0}"/>
                    </a:ext>
                  </a:extLst>
                </p:cNvPr>
                <p:cNvPicPr/>
                <p:nvPr/>
              </p:nvPicPr>
              <p:blipFill>
                <a:blip r:embed="rId331"/>
                <a:stretch>
                  <a:fillRect/>
                </a:stretch>
              </p:blipFill>
              <p:spPr>
                <a:xfrm>
                  <a:off x="8777893" y="3617832"/>
                  <a:ext cx="320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8" name="Freihand 197">
                  <a:extLst>
                    <a:ext uri="{FF2B5EF4-FFF2-40B4-BE49-F238E27FC236}">
                      <a16:creationId xmlns:a16="http://schemas.microsoft.com/office/drawing/2014/main" id="{0B27813C-7C31-4AED-970F-7C0F04910539}"/>
                    </a:ext>
                  </a:extLst>
                </p14:cNvPr>
                <p14:cNvContentPartPr/>
                <p14:nvPr/>
              </p14:nvContentPartPr>
              <p14:xfrm>
                <a:off x="9026293" y="3542232"/>
                <a:ext cx="360" cy="360"/>
              </p14:xfrm>
            </p:contentPart>
          </mc:Choice>
          <mc:Fallback xmlns="">
            <p:pic>
              <p:nvPicPr>
                <p:cNvPr id="198" name="Freihand 197">
                  <a:extLst>
                    <a:ext uri="{FF2B5EF4-FFF2-40B4-BE49-F238E27FC236}">
                      <a16:creationId xmlns:a16="http://schemas.microsoft.com/office/drawing/2014/main" id="{0B27813C-7C31-4AED-970F-7C0F04910539}"/>
                    </a:ext>
                  </a:extLst>
                </p:cNvPr>
                <p:cNvPicPr/>
                <p:nvPr/>
              </p:nvPicPr>
              <p:blipFill>
                <a:blip r:embed="rId41"/>
                <a:stretch>
                  <a:fillRect/>
                </a:stretch>
              </p:blipFill>
              <p:spPr>
                <a:xfrm>
                  <a:off x="9021973" y="3537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99" name="Freihand 198">
                  <a:extLst>
                    <a:ext uri="{FF2B5EF4-FFF2-40B4-BE49-F238E27FC236}">
                      <a16:creationId xmlns:a16="http://schemas.microsoft.com/office/drawing/2014/main" id="{589E00DF-C686-4419-B23A-615E3648A6A6}"/>
                    </a:ext>
                  </a:extLst>
                </p14:cNvPr>
                <p14:cNvContentPartPr/>
                <p14:nvPr/>
              </p14:nvContentPartPr>
              <p14:xfrm>
                <a:off x="9285853" y="3593352"/>
                <a:ext cx="186480" cy="97200"/>
              </p14:xfrm>
            </p:contentPart>
          </mc:Choice>
          <mc:Fallback xmlns="">
            <p:pic>
              <p:nvPicPr>
                <p:cNvPr id="199" name="Freihand 198">
                  <a:extLst>
                    <a:ext uri="{FF2B5EF4-FFF2-40B4-BE49-F238E27FC236}">
                      <a16:creationId xmlns:a16="http://schemas.microsoft.com/office/drawing/2014/main" id="{589E00DF-C686-4419-B23A-615E3648A6A6}"/>
                    </a:ext>
                  </a:extLst>
                </p:cNvPr>
                <p:cNvPicPr/>
                <p:nvPr/>
              </p:nvPicPr>
              <p:blipFill>
                <a:blip r:embed="rId334"/>
                <a:stretch>
                  <a:fillRect/>
                </a:stretch>
              </p:blipFill>
              <p:spPr>
                <a:xfrm>
                  <a:off x="9281533" y="3589032"/>
                  <a:ext cx="1951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0" name="Freihand 199">
                  <a:extLst>
                    <a:ext uri="{FF2B5EF4-FFF2-40B4-BE49-F238E27FC236}">
                      <a16:creationId xmlns:a16="http://schemas.microsoft.com/office/drawing/2014/main" id="{7EBD369E-EE8B-4C76-A020-C9744A12062C}"/>
                    </a:ext>
                  </a:extLst>
                </p14:cNvPr>
                <p14:cNvContentPartPr/>
                <p14:nvPr/>
              </p14:nvContentPartPr>
              <p14:xfrm>
                <a:off x="9450013" y="3495432"/>
                <a:ext cx="30960" cy="37440"/>
              </p14:xfrm>
            </p:contentPart>
          </mc:Choice>
          <mc:Fallback xmlns="">
            <p:pic>
              <p:nvPicPr>
                <p:cNvPr id="200" name="Freihand 199">
                  <a:extLst>
                    <a:ext uri="{FF2B5EF4-FFF2-40B4-BE49-F238E27FC236}">
                      <a16:creationId xmlns:a16="http://schemas.microsoft.com/office/drawing/2014/main" id="{7EBD369E-EE8B-4C76-A020-C9744A12062C}"/>
                    </a:ext>
                  </a:extLst>
                </p:cNvPr>
                <p:cNvPicPr/>
                <p:nvPr/>
              </p:nvPicPr>
              <p:blipFill>
                <a:blip r:embed="rId336"/>
                <a:stretch>
                  <a:fillRect/>
                </a:stretch>
              </p:blipFill>
              <p:spPr>
                <a:xfrm>
                  <a:off x="9445693" y="3491112"/>
                  <a:ext cx="396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1" name="Freihand 200">
                  <a:extLst>
                    <a:ext uri="{FF2B5EF4-FFF2-40B4-BE49-F238E27FC236}">
                      <a16:creationId xmlns:a16="http://schemas.microsoft.com/office/drawing/2014/main" id="{CE534B4E-8133-4C19-9C5C-E78C04460CC5}"/>
                    </a:ext>
                  </a:extLst>
                </p14:cNvPr>
                <p14:cNvContentPartPr/>
                <p14:nvPr/>
              </p14:nvContentPartPr>
              <p14:xfrm>
                <a:off x="9527413" y="3505152"/>
                <a:ext cx="263880" cy="139680"/>
              </p14:xfrm>
            </p:contentPart>
          </mc:Choice>
          <mc:Fallback xmlns="">
            <p:pic>
              <p:nvPicPr>
                <p:cNvPr id="201" name="Freihand 200">
                  <a:extLst>
                    <a:ext uri="{FF2B5EF4-FFF2-40B4-BE49-F238E27FC236}">
                      <a16:creationId xmlns:a16="http://schemas.microsoft.com/office/drawing/2014/main" id="{CE534B4E-8133-4C19-9C5C-E78C04460CC5}"/>
                    </a:ext>
                  </a:extLst>
                </p:cNvPr>
                <p:cNvPicPr/>
                <p:nvPr/>
              </p:nvPicPr>
              <p:blipFill>
                <a:blip r:embed="rId338"/>
                <a:stretch>
                  <a:fillRect/>
                </a:stretch>
              </p:blipFill>
              <p:spPr>
                <a:xfrm>
                  <a:off x="9523093" y="3500832"/>
                  <a:ext cx="272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2" name="Freihand 201">
                  <a:extLst>
                    <a:ext uri="{FF2B5EF4-FFF2-40B4-BE49-F238E27FC236}">
                      <a16:creationId xmlns:a16="http://schemas.microsoft.com/office/drawing/2014/main" id="{2FF7E80E-EB71-4D7A-BC4F-2810C5DC63EA}"/>
                    </a:ext>
                  </a:extLst>
                </p14:cNvPr>
                <p14:cNvContentPartPr/>
                <p14:nvPr/>
              </p14:nvContentPartPr>
              <p14:xfrm>
                <a:off x="9818653" y="3473112"/>
                <a:ext cx="87120" cy="98640"/>
              </p14:xfrm>
            </p:contentPart>
          </mc:Choice>
          <mc:Fallback xmlns="">
            <p:pic>
              <p:nvPicPr>
                <p:cNvPr id="202" name="Freihand 201">
                  <a:extLst>
                    <a:ext uri="{FF2B5EF4-FFF2-40B4-BE49-F238E27FC236}">
                      <a16:creationId xmlns:a16="http://schemas.microsoft.com/office/drawing/2014/main" id="{2FF7E80E-EB71-4D7A-BC4F-2810C5DC63EA}"/>
                    </a:ext>
                  </a:extLst>
                </p:cNvPr>
                <p:cNvPicPr/>
                <p:nvPr/>
              </p:nvPicPr>
              <p:blipFill>
                <a:blip r:embed="rId340"/>
                <a:stretch>
                  <a:fillRect/>
                </a:stretch>
              </p:blipFill>
              <p:spPr>
                <a:xfrm>
                  <a:off x="9814333" y="3468792"/>
                  <a:ext cx="957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3" name="Freihand 202">
                  <a:extLst>
                    <a:ext uri="{FF2B5EF4-FFF2-40B4-BE49-F238E27FC236}">
                      <a16:creationId xmlns:a16="http://schemas.microsoft.com/office/drawing/2014/main" id="{81D5F064-5B69-4BA6-BAD7-9A3560EA5565}"/>
                    </a:ext>
                  </a:extLst>
                </p14:cNvPr>
                <p14:cNvContentPartPr/>
                <p14:nvPr/>
              </p14:nvContentPartPr>
              <p14:xfrm>
                <a:off x="9909013" y="3430992"/>
                <a:ext cx="137160" cy="97560"/>
              </p14:xfrm>
            </p:contentPart>
          </mc:Choice>
          <mc:Fallback xmlns="">
            <p:pic>
              <p:nvPicPr>
                <p:cNvPr id="203" name="Freihand 202">
                  <a:extLst>
                    <a:ext uri="{FF2B5EF4-FFF2-40B4-BE49-F238E27FC236}">
                      <a16:creationId xmlns:a16="http://schemas.microsoft.com/office/drawing/2014/main" id="{81D5F064-5B69-4BA6-BAD7-9A3560EA5565}"/>
                    </a:ext>
                  </a:extLst>
                </p:cNvPr>
                <p:cNvPicPr/>
                <p:nvPr/>
              </p:nvPicPr>
              <p:blipFill>
                <a:blip r:embed="rId342"/>
                <a:stretch>
                  <a:fillRect/>
                </a:stretch>
              </p:blipFill>
              <p:spPr>
                <a:xfrm>
                  <a:off x="9904693" y="3426672"/>
                  <a:ext cx="1458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4" name="Freihand 203">
                  <a:extLst>
                    <a:ext uri="{FF2B5EF4-FFF2-40B4-BE49-F238E27FC236}">
                      <a16:creationId xmlns:a16="http://schemas.microsoft.com/office/drawing/2014/main" id="{E3980465-3529-44AA-8B74-A7359815D4D4}"/>
                    </a:ext>
                  </a:extLst>
                </p14:cNvPr>
                <p14:cNvContentPartPr/>
                <p14:nvPr/>
              </p14:nvContentPartPr>
              <p14:xfrm>
                <a:off x="10191253" y="3236592"/>
                <a:ext cx="122400" cy="204840"/>
              </p14:xfrm>
            </p:contentPart>
          </mc:Choice>
          <mc:Fallback xmlns="">
            <p:pic>
              <p:nvPicPr>
                <p:cNvPr id="204" name="Freihand 203">
                  <a:extLst>
                    <a:ext uri="{FF2B5EF4-FFF2-40B4-BE49-F238E27FC236}">
                      <a16:creationId xmlns:a16="http://schemas.microsoft.com/office/drawing/2014/main" id="{E3980465-3529-44AA-8B74-A7359815D4D4}"/>
                    </a:ext>
                  </a:extLst>
                </p:cNvPr>
                <p:cNvPicPr/>
                <p:nvPr/>
              </p:nvPicPr>
              <p:blipFill>
                <a:blip r:embed="rId344"/>
                <a:stretch>
                  <a:fillRect/>
                </a:stretch>
              </p:blipFill>
              <p:spPr>
                <a:xfrm>
                  <a:off x="10186933" y="3232272"/>
                  <a:ext cx="1310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5" name="Freihand 204">
                  <a:extLst>
                    <a:ext uri="{FF2B5EF4-FFF2-40B4-BE49-F238E27FC236}">
                      <a16:creationId xmlns:a16="http://schemas.microsoft.com/office/drawing/2014/main" id="{3C3AE51A-8360-4ACF-A551-EAB6ED0B6293}"/>
                    </a:ext>
                  </a:extLst>
                </p14:cNvPr>
                <p14:cNvContentPartPr/>
                <p14:nvPr/>
              </p14:nvContentPartPr>
              <p14:xfrm>
                <a:off x="10199533" y="3321912"/>
                <a:ext cx="108360" cy="17640"/>
              </p14:xfrm>
            </p:contentPart>
          </mc:Choice>
          <mc:Fallback xmlns="">
            <p:pic>
              <p:nvPicPr>
                <p:cNvPr id="205" name="Freihand 204">
                  <a:extLst>
                    <a:ext uri="{FF2B5EF4-FFF2-40B4-BE49-F238E27FC236}">
                      <a16:creationId xmlns:a16="http://schemas.microsoft.com/office/drawing/2014/main" id="{3C3AE51A-8360-4ACF-A551-EAB6ED0B6293}"/>
                    </a:ext>
                  </a:extLst>
                </p:cNvPr>
                <p:cNvPicPr/>
                <p:nvPr/>
              </p:nvPicPr>
              <p:blipFill>
                <a:blip r:embed="rId346"/>
                <a:stretch>
                  <a:fillRect/>
                </a:stretch>
              </p:blipFill>
              <p:spPr>
                <a:xfrm>
                  <a:off x="10195213" y="3317592"/>
                  <a:ext cx="1170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6" name="Freihand 205">
                  <a:extLst>
                    <a:ext uri="{FF2B5EF4-FFF2-40B4-BE49-F238E27FC236}">
                      <a16:creationId xmlns:a16="http://schemas.microsoft.com/office/drawing/2014/main" id="{95A4519A-DAB8-4D32-9B99-F88613002774}"/>
                    </a:ext>
                  </a:extLst>
                </p14:cNvPr>
                <p14:cNvContentPartPr/>
                <p14:nvPr/>
              </p14:nvContentPartPr>
              <p14:xfrm>
                <a:off x="10351453" y="3256032"/>
                <a:ext cx="184320" cy="124560"/>
              </p14:xfrm>
            </p:contentPart>
          </mc:Choice>
          <mc:Fallback xmlns="">
            <p:pic>
              <p:nvPicPr>
                <p:cNvPr id="206" name="Freihand 205">
                  <a:extLst>
                    <a:ext uri="{FF2B5EF4-FFF2-40B4-BE49-F238E27FC236}">
                      <a16:creationId xmlns:a16="http://schemas.microsoft.com/office/drawing/2014/main" id="{95A4519A-DAB8-4D32-9B99-F88613002774}"/>
                    </a:ext>
                  </a:extLst>
                </p:cNvPr>
                <p:cNvPicPr/>
                <p:nvPr/>
              </p:nvPicPr>
              <p:blipFill>
                <a:blip r:embed="rId348"/>
                <a:stretch>
                  <a:fillRect/>
                </a:stretch>
              </p:blipFill>
              <p:spPr>
                <a:xfrm>
                  <a:off x="10347133" y="3251712"/>
                  <a:ext cx="1929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7" name="Freihand 206">
                  <a:extLst>
                    <a:ext uri="{FF2B5EF4-FFF2-40B4-BE49-F238E27FC236}">
                      <a16:creationId xmlns:a16="http://schemas.microsoft.com/office/drawing/2014/main" id="{679ED399-28F3-44DC-940D-2470482D7AF7}"/>
                    </a:ext>
                  </a:extLst>
                </p14:cNvPr>
                <p14:cNvContentPartPr/>
                <p14:nvPr/>
              </p14:nvContentPartPr>
              <p14:xfrm>
                <a:off x="10522453" y="3194832"/>
                <a:ext cx="287280" cy="178560"/>
              </p14:xfrm>
            </p:contentPart>
          </mc:Choice>
          <mc:Fallback xmlns="">
            <p:pic>
              <p:nvPicPr>
                <p:cNvPr id="207" name="Freihand 206">
                  <a:extLst>
                    <a:ext uri="{FF2B5EF4-FFF2-40B4-BE49-F238E27FC236}">
                      <a16:creationId xmlns:a16="http://schemas.microsoft.com/office/drawing/2014/main" id="{679ED399-28F3-44DC-940D-2470482D7AF7}"/>
                    </a:ext>
                  </a:extLst>
                </p:cNvPr>
                <p:cNvPicPr/>
                <p:nvPr/>
              </p:nvPicPr>
              <p:blipFill>
                <a:blip r:embed="rId350"/>
                <a:stretch>
                  <a:fillRect/>
                </a:stretch>
              </p:blipFill>
              <p:spPr>
                <a:xfrm>
                  <a:off x="10518133" y="3190512"/>
                  <a:ext cx="295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08" name="Freihand 207">
                  <a:extLst>
                    <a:ext uri="{FF2B5EF4-FFF2-40B4-BE49-F238E27FC236}">
                      <a16:creationId xmlns:a16="http://schemas.microsoft.com/office/drawing/2014/main" id="{241BD3B7-D761-4685-9E5E-61BC87535413}"/>
                    </a:ext>
                  </a:extLst>
                </p14:cNvPr>
                <p14:cNvContentPartPr/>
                <p14:nvPr/>
              </p14:nvContentPartPr>
              <p14:xfrm>
                <a:off x="10761853" y="3227952"/>
                <a:ext cx="28080" cy="15840"/>
              </p14:xfrm>
            </p:contentPart>
          </mc:Choice>
          <mc:Fallback xmlns="">
            <p:pic>
              <p:nvPicPr>
                <p:cNvPr id="208" name="Freihand 207">
                  <a:extLst>
                    <a:ext uri="{FF2B5EF4-FFF2-40B4-BE49-F238E27FC236}">
                      <a16:creationId xmlns:a16="http://schemas.microsoft.com/office/drawing/2014/main" id="{241BD3B7-D761-4685-9E5E-61BC87535413}"/>
                    </a:ext>
                  </a:extLst>
                </p:cNvPr>
                <p:cNvPicPr/>
                <p:nvPr/>
              </p:nvPicPr>
              <p:blipFill>
                <a:blip r:embed="rId352"/>
                <a:stretch>
                  <a:fillRect/>
                </a:stretch>
              </p:blipFill>
              <p:spPr>
                <a:xfrm>
                  <a:off x="10757533" y="3223632"/>
                  <a:ext cx="367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09" name="Freihand 208">
                  <a:extLst>
                    <a:ext uri="{FF2B5EF4-FFF2-40B4-BE49-F238E27FC236}">
                      <a16:creationId xmlns:a16="http://schemas.microsoft.com/office/drawing/2014/main" id="{F30D135F-0277-4A5F-A0CD-77032C659FD6}"/>
                    </a:ext>
                  </a:extLst>
                </p14:cNvPr>
                <p14:cNvContentPartPr/>
                <p14:nvPr/>
              </p14:nvContentPartPr>
              <p14:xfrm>
                <a:off x="10847893" y="3285912"/>
                <a:ext cx="141120" cy="58320"/>
              </p14:xfrm>
            </p:contentPart>
          </mc:Choice>
          <mc:Fallback xmlns="">
            <p:pic>
              <p:nvPicPr>
                <p:cNvPr id="209" name="Freihand 208">
                  <a:extLst>
                    <a:ext uri="{FF2B5EF4-FFF2-40B4-BE49-F238E27FC236}">
                      <a16:creationId xmlns:a16="http://schemas.microsoft.com/office/drawing/2014/main" id="{F30D135F-0277-4A5F-A0CD-77032C659FD6}"/>
                    </a:ext>
                  </a:extLst>
                </p:cNvPr>
                <p:cNvPicPr/>
                <p:nvPr/>
              </p:nvPicPr>
              <p:blipFill>
                <a:blip r:embed="rId354"/>
                <a:stretch>
                  <a:fillRect/>
                </a:stretch>
              </p:blipFill>
              <p:spPr>
                <a:xfrm>
                  <a:off x="10843573" y="3281592"/>
                  <a:ext cx="1497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 name="Freihand 210">
                  <a:extLst>
                    <a:ext uri="{FF2B5EF4-FFF2-40B4-BE49-F238E27FC236}">
                      <a16:creationId xmlns:a16="http://schemas.microsoft.com/office/drawing/2014/main" id="{840A300A-00BC-4D6D-8887-9D6008EFF063}"/>
                    </a:ext>
                  </a:extLst>
                </p14:cNvPr>
                <p14:cNvContentPartPr/>
                <p14:nvPr/>
              </p14:nvContentPartPr>
              <p14:xfrm>
                <a:off x="6543733" y="4808712"/>
                <a:ext cx="261720" cy="140040"/>
              </p14:xfrm>
            </p:contentPart>
          </mc:Choice>
          <mc:Fallback xmlns="">
            <p:pic>
              <p:nvPicPr>
                <p:cNvPr id="211" name="Freihand 210">
                  <a:extLst>
                    <a:ext uri="{FF2B5EF4-FFF2-40B4-BE49-F238E27FC236}">
                      <a16:creationId xmlns:a16="http://schemas.microsoft.com/office/drawing/2014/main" id="{840A300A-00BC-4D6D-8887-9D6008EFF063}"/>
                    </a:ext>
                  </a:extLst>
                </p:cNvPr>
                <p:cNvPicPr/>
                <p:nvPr/>
              </p:nvPicPr>
              <p:blipFill>
                <a:blip r:embed="rId356"/>
                <a:stretch>
                  <a:fillRect/>
                </a:stretch>
              </p:blipFill>
              <p:spPr>
                <a:xfrm>
                  <a:off x="6539413" y="4804392"/>
                  <a:ext cx="270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2" name="Freihand 211">
                  <a:extLst>
                    <a:ext uri="{FF2B5EF4-FFF2-40B4-BE49-F238E27FC236}">
                      <a16:creationId xmlns:a16="http://schemas.microsoft.com/office/drawing/2014/main" id="{9EBF092A-E2B1-4C11-8E83-F9D87E33C491}"/>
                    </a:ext>
                  </a:extLst>
                </p14:cNvPr>
                <p14:cNvContentPartPr/>
                <p14:nvPr/>
              </p14:nvContentPartPr>
              <p14:xfrm>
                <a:off x="6581893" y="4854792"/>
                <a:ext cx="266760" cy="108000"/>
              </p14:xfrm>
            </p:contentPart>
          </mc:Choice>
          <mc:Fallback xmlns="">
            <p:pic>
              <p:nvPicPr>
                <p:cNvPr id="212" name="Freihand 211">
                  <a:extLst>
                    <a:ext uri="{FF2B5EF4-FFF2-40B4-BE49-F238E27FC236}">
                      <a16:creationId xmlns:a16="http://schemas.microsoft.com/office/drawing/2014/main" id="{9EBF092A-E2B1-4C11-8E83-F9D87E33C491}"/>
                    </a:ext>
                  </a:extLst>
                </p:cNvPr>
                <p:cNvPicPr/>
                <p:nvPr/>
              </p:nvPicPr>
              <p:blipFill>
                <a:blip r:embed="rId358"/>
                <a:stretch>
                  <a:fillRect/>
                </a:stretch>
              </p:blipFill>
              <p:spPr>
                <a:xfrm>
                  <a:off x="6577573" y="4850472"/>
                  <a:ext cx="275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3" name="Freihand 212">
                  <a:extLst>
                    <a:ext uri="{FF2B5EF4-FFF2-40B4-BE49-F238E27FC236}">
                      <a16:creationId xmlns:a16="http://schemas.microsoft.com/office/drawing/2014/main" id="{6718FBFD-E63F-41FE-85D7-5E08EB59185C}"/>
                    </a:ext>
                  </a:extLst>
                </p14:cNvPr>
                <p14:cNvContentPartPr/>
                <p14:nvPr/>
              </p14:nvContentPartPr>
              <p14:xfrm>
                <a:off x="6863053" y="4719792"/>
                <a:ext cx="125640" cy="286920"/>
              </p14:xfrm>
            </p:contentPart>
          </mc:Choice>
          <mc:Fallback xmlns="">
            <p:pic>
              <p:nvPicPr>
                <p:cNvPr id="213" name="Freihand 212">
                  <a:extLst>
                    <a:ext uri="{FF2B5EF4-FFF2-40B4-BE49-F238E27FC236}">
                      <a16:creationId xmlns:a16="http://schemas.microsoft.com/office/drawing/2014/main" id="{6718FBFD-E63F-41FE-85D7-5E08EB59185C}"/>
                    </a:ext>
                  </a:extLst>
                </p:cNvPr>
                <p:cNvPicPr/>
                <p:nvPr/>
              </p:nvPicPr>
              <p:blipFill>
                <a:blip r:embed="rId360"/>
                <a:stretch>
                  <a:fillRect/>
                </a:stretch>
              </p:blipFill>
              <p:spPr>
                <a:xfrm>
                  <a:off x="6858733" y="4715472"/>
                  <a:ext cx="1342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4" name="Freihand 213">
                  <a:extLst>
                    <a:ext uri="{FF2B5EF4-FFF2-40B4-BE49-F238E27FC236}">
                      <a16:creationId xmlns:a16="http://schemas.microsoft.com/office/drawing/2014/main" id="{81641269-2951-494D-A55D-B509C92F1F48}"/>
                    </a:ext>
                  </a:extLst>
                </p14:cNvPr>
                <p14:cNvContentPartPr/>
                <p14:nvPr/>
              </p14:nvContentPartPr>
              <p14:xfrm>
                <a:off x="7236733" y="4618632"/>
                <a:ext cx="174960" cy="213120"/>
              </p14:xfrm>
            </p:contentPart>
          </mc:Choice>
          <mc:Fallback xmlns="">
            <p:pic>
              <p:nvPicPr>
                <p:cNvPr id="214" name="Freihand 213">
                  <a:extLst>
                    <a:ext uri="{FF2B5EF4-FFF2-40B4-BE49-F238E27FC236}">
                      <a16:creationId xmlns:a16="http://schemas.microsoft.com/office/drawing/2014/main" id="{81641269-2951-494D-A55D-B509C92F1F48}"/>
                    </a:ext>
                  </a:extLst>
                </p:cNvPr>
                <p:cNvPicPr/>
                <p:nvPr/>
              </p:nvPicPr>
              <p:blipFill>
                <a:blip r:embed="rId362"/>
                <a:stretch>
                  <a:fillRect/>
                </a:stretch>
              </p:blipFill>
              <p:spPr>
                <a:xfrm>
                  <a:off x="7232413" y="4614312"/>
                  <a:ext cx="1836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5" name="Freihand 214">
                  <a:extLst>
                    <a:ext uri="{FF2B5EF4-FFF2-40B4-BE49-F238E27FC236}">
                      <a16:creationId xmlns:a16="http://schemas.microsoft.com/office/drawing/2014/main" id="{060FB5ED-699A-4793-A8A4-729C29C22B32}"/>
                    </a:ext>
                  </a:extLst>
                </p14:cNvPr>
                <p14:cNvContentPartPr/>
                <p14:nvPr/>
              </p14:nvContentPartPr>
              <p14:xfrm>
                <a:off x="7543093" y="4418472"/>
                <a:ext cx="161280" cy="331200"/>
              </p14:xfrm>
            </p:contentPart>
          </mc:Choice>
          <mc:Fallback xmlns="">
            <p:pic>
              <p:nvPicPr>
                <p:cNvPr id="215" name="Freihand 214">
                  <a:extLst>
                    <a:ext uri="{FF2B5EF4-FFF2-40B4-BE49-F238E27FC236}">
                      <a16:creationId xmlns:a16="http://schemas.microsoft.com/office/drawing/2014/main" id="{060FB5ED-699A-4793-A8A4-729C29C22B32}"/>
                    </a:ext>
                  </a:extLst>
                </p:cNvPr>
                <p:cNvPicPr/>
                <p:nvPr/>
              </p:nvPicPr>
              <p:blipFill>
                <a:blip r:embed="rId364"/>
                <a:stretch>
                  <a:fillRect/>
                </a:stretch>
              </p:blipFill>
              <p:spPr>
                <a:xfrm>
                  <a:off x="7538773" y="4414152"/>
                  <a:ext cx="16992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6" name="Freihand 215">
                  <a:extLst>
                    <a:ext uri="{FF2B5EF4-FFF2-40B4-BE49-F238E27FC236}">
                      <a16:creationId xmlns:a16="http://schemas.microsoft.com/office/drawing/2014/main" id="{FE679C1C-A09D-4203-96B0-9EA8E9DA6854}"/>
                    </a:ext>
                  </a:extLst>
                </p14:cNvPr>
                <p14:cNvContentPartPr/>
                <p14:nvPr/>
              </p14:nvContentPartPr>
              <p14:xfrm>
                <a:off x="3594253" y="3912672"/>
                <a:ext cx="14760" cy="57240"/>
              </p14:xfrm>
            </p:contentPart>
          </mc:Choice>
          <mc:Fallback xmlns="">
            <p:pic>
              <p:nvPicPr>
                <p:cNvPr id="216" name="Freihand 215">
                  <a:extLst>
                    <a:ext uri="{FF2B5EF4-FFF2-40B4-BE49-F238E27FC236}">
                      <a16:creationId xmlns:a16="http://schemas.microsoft.com/office/drawing/2014/main" id="{FE679C1C-A09D-4203-96B0-9EA8E9DA6854}"/>
                    </a:ext>
                  </a:extLst>
                </p:cNvPr>
                <p:cNvPicPr/>
                <p:nvPr/>
              </p:nvPicPr>
              <p:blipFill>
                <a:blip r:embed="rId366"/>
                <a:stretch>
                  <a:fillRect/>
                </a:stretch>
              </p:blipFill>
              <p:spPr>
                <a:xfrm>
                  <a:off x="3589933" y="3908352"/>
                  <a:ext cx="23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7" name="Freihand 216">
                  <a:extLst>
                    <a:ext uri="{FF2B5EF4-FFF2-40B4-BE49-F238E27FC236}">
                      <a16:creationId xmlns:a16="http://schemas.microsoft.com/office/drawing/2014/main" id="{E40C0395-5559-4B74-A1E5-E952024073FC}"/>
                    </a:ext>
                  </a:extLst>
                </p14:cNvPr>
                <p14:cNvContentPartPr/>
                <p14:nvPr/>
              </p14:nvContentPartPr>
              <p14:xfrm>
                <a:off x="3285013" y="3861912"/>
                <a:ext cx="529920" cy="831240"/>
              </p14:xfrm>
            </p:contentPart>
          </mc:Choice>
          <mc:Fallback xmlns="">
            <p:pic>
              <p:nvPicPr>
                <p:cNvPr id="217" name="Freihand 216">
                  <a:extLst>
                    <a:ext uri="{FF2B5EF4-FFF2-40B4-BE49-F238E27FC236}">
                      <a16:creationId xmlns:a16="http://schemas.microsoft.com/office/drawing/2014/main" id="{E40C0395-5559-4B74-A1E5-E952024073FC}"/>
                    </a:ext>
                  </a:extLst>
                </p:cNvPr>
                <p:cNvPicPr/>
                <p:nvPr/>
              </p:nvPicPr>
              <p:blipFill>
                <a:blip r:embed="rId368"/>
                <a:stretch>
                  <a:fillRect/>
                </a:stretch>
              </p:blipFill>
              <p:spPr>
                <a:xfrm>
                  <a:off x="3280693" y="3857592"/>
                  <a:ext cx="538560" cy="8398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9" name="Freihand 218">
                  <a:extLst>
                    <a:ext uri="{FF2B5EF4-FFF2-40B4-BE49-F238E27FC236}">
                      <a16:creationId xmlns:a16="http://schemas.microsoft.com/office/drawing/2014/main" id="{2657FF75-C225-4D69-A05C-49EF4F073DB9}"/>
                    </a:ext>
                  </a:extLst>
                </p14:cNvPr>
                <p14:cNvContentPartPr/>
                <p14:nvPr/>
              </p14:nvContentPartPr>
              <p14:xfrm>
                <a:off x="7734253" y="4320192"/>
                <a:ext cx="151200" cy="219960"/>
              </p14:xfrm>
            </p:contentPart>
          </mc:Choice>
          <mc:Fallback xmlns="">
            <p:pic>
              <p:nvPicPr>
                <p:cNvPr id="219" name="Freihand 218">
                  <a:extLst>
                    <a:ext uri="{FF2B5EF4-FFF2-40B4-BE49-F238E27FC236}">
                      <a16:creationId xmlns:a16="http://schemas.microsoft.com/office/drawing/2014/main" id="{2657FF75-C225-4D69-A05C-49EF4F073DB9}"/>
                    </a:ext>
                  </a:extLst>
                </p:cNvPr>
                <p:cNvPicPr/>
                <p:nvPr/>
              </p:nvPicPr>
              <p:blipFill>
                <a:blip r:embed="rId370"/>
                <a:stretch>
                  <a:fillRect/>
                </a:stretch>
              </p:blipFill>
              <p:spPr>
                <a:xfrm>
                  <a:off x="7729933" y="4315872"/>
                  <a:ext cx="159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0" name="Freihand 219">
                  <a:extLst>
                    <a:ext uri="{FF2B5EF4-FFF2-40B4-BE49-F238E27FC236}">
                      <a16:creationId xmlns:a16="http://schemas.microsoft.com/office/drawing/2014/main" id="{781E999D-E5BC-42CE-B7B8-FE271786C981}"/>
                    </a:ext>
                  </a:extLst>
                </p14:cNvPr>
                <p14:cNvContentPartPr/>
                <p14:nvPr/>
              </p14:nvContentPartPr>
              <p14:xfrm>
                <a:off x="7703293" y="4447272"/>
                <a:ext cx="231840" cy="122040"/>
              </p14:xfrm>
            </p:contentPart>
          </mc:Choice>
          <mc:Fallback xmlns="">
            <p:pic>
              <p:nvPicPr>
                <p:cNvPr id="220" name="Freihand 219">
                  <a:extLst>
                    <a:ext uri="{FF2B5EF4-FFF2-40B4-BE49-F238E27FC236}">
                      <a16:creationId xmlns:a16="http://schemas.microsoft.com/office/drawing/2014/main" id="{781E999D-E5BC-42CE-B7B8-FE271786C981}"/>
                    </a:ext>
                  </a:extLst>
                </p:cNvPr>
                <p:cNvPicPr/>
                <p:nvPr/>
              </p:nvPicPr>
              <p:blipFill>
                <a:blip r:embed="rId372"/>
                <a:stretch>
                  <a:fillRect/>
                </a:stretch>
              </p:blipFill>
              <p:spPr>
                <a:xfrm>
                  <a:off x="7698973" y="4442952"/>
                  <a:ext cx="240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1" name="Freihand 220">
                  <a:extLst>
                    <a:ext uri="{FF2B5EF4-FFF2-40B4-BE49-F238E27FC236}">
                      <a16:creationId xmlns:a16="http://schemas.microsoft.com/office/drawing/2014/main" id="{04386B91-1F39-4173-A06C-7ABCD86F1F0D}"/>
                    </a:ext>
                  </a:extLst>
                </p14:cNvPr>
                <p14:cNvContentPartPr/>
                <p14:nvPr/>
              </p14:nvContentPartPr>
              <p14:xfrm>
                <a:off x="7821373" y="4548432"/>
                <a:ext cx="104040" cy="224640"/>
              </p14:xfrm>
            </p:contentPart>
          </mc:Choice>
          <mc:Fallback xmlns="">
            <p:pic>
              <p:nvPicPr>
                <p:cNvPr id="221" name="Freihand 220">
                  <a:extLst>
                    <a:ext uri="{FF2B5EF4-FFF2-40B4-BE49-F238E27FC236}">
                      <a16:creationId xmlns:a16="http://schemas.microsoft.com/office/drawing/2014/main" id="{04386B91-1F39-4173-A06C-7ABCD86F1F0D}"/>
                    </a:ext>
                  </a:extLst>
                </p:cNvPr>
                <p:cNvPicPr/>
                <p:nvPr/>
              </p:nvPicPr>
              <p:blipFill>
                <a:blip r:embed="rId374"/>
                <a:stretch>
                  <a:fillRect/>
                </a:stretch>
              </p:blipFill>
              <p:spPr>
                <a:xfrm>
                  <a:off x="7817053" y="4544112"/>
                  <a:ext cx="112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2" name="Freihand 221">
                  <a:extLst>
                    <a:ext uri="{FF2B5EF4-FFF2-40B4-BE49-F238E27FC236}">
                      <a16:creationId xmlns:a16="http://schemas.microsoft.com/office/drawing/2014/main" id="{92CD9CA3-164C-4ED3-A96E-170CA14BE658}"/>
                    </a:ext>
                  </a:extLst>
                </p14:cNvPr>
                <p14:cNvContentPartPr/>
                <p14:nvPr/>
              </p14:nvContentPartPr>
              <p14:xfrm>
                <a:off x="7922173" y="4297512"/>
                <a:ext cx="124560" cy="434160"/>
              </p14:xfrm>
            </p:contentPart>
          </mc:Choice>
          <mc:Fallback xmlns="">
            <p:pic>
              <p:nvPicPr>
                <p:cNvPr id="222" name="Freihand 221">
                  <a:extLst>
                    <a:ext uri="{FF2B5EF4-FFF2-40B4-BE49-F238E27FC236}">
                      <a16:creationId xmlns:a16="http://schemas.microsoft.com/office/drawing/2014/main" id="{92CD9CA3-164C-4ED3-A96E-170CA14BE658}"/>
                    </a:ext>
                  </a:extLst>
                </p:cNvPr>
                <p:cNvPicPr/>
                <p:nvPr/>
              </p:nvPicPr>
              <p:blipFill>
                <a:blip r:embed="rId376"/>
                <a:stretch>
                  <a:fillRect/>
                </a:stretch>
              </p:blipFill>
              <p:spPr>
                <a:xfrm>
                  <a:off x="7917853" y="4293192"/>
                  <a:ext cx="13320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4" name="Freihand 223">
                  <a:extLst>
                    <a:ext uri="{FF2B5EF4-FFF2-40B4-BE49-F238E27FC236}">
                      <a16:creationId xmlns:a16="http://schemas.microsoft.com/office/drawing/2014/main" id="{569BC1BE-86D6-484E-8BF2-4C0E1A4A2FB3}"/>
                    </a:ext>
                  </a:extLst>
                </p14:cNvPr>
                <p14:cNvContentPartPr/>
                <p14:nvPr/>
              </p14:nvContentPartPr>
              <p14:xfrm>
                <a:off x="8236813" y="4282392"/>
                <a:ext cx="69120" cy="153360"/>
              </p14:xfrm>
            </p:contentPart>
          </mc:Choice>
          <mc:Fallback xmlns="">
            <p:pic>
              <p:nvPicPr>
                <p:cNvPr id="224" name="Freihand 223">
                  <a:extLst>
                    <a:ext uri="{FF2B5EF4-FFF2-40B4-BE49-F238E27FC236}">
                      <a16:creationId xmlns:a16="http://schemas.microsoft.com/office/drawing/2014/main" id="{569BC1BE-86D6-484E-8BF2-4C0E1A4A2FB3}"/>
                    </a:ext>
                  </a:extLst>
                </p:cNvPr>
                <p:cNvPicPr/>
                <p:nvPr/>
              </p:nvPicPr>
              <p:blipFill>
                <a:blip r:embed="rId378"/>
                <a:stretch>
                  <a:fillRect/>
                </a:stretch>
              </p:blipFill>
              <p:spPr>
                <a:xfrm>
                  <a:off x="8232493" y="4278072"/>
                  <a:ext cx="777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5" name="Freihand 224">
                  <a:extLst>
                    <a:ext uri="{FF2B5EF4-FFF2-40B4-BE49-F238E27FC236}">
                      <a16:creationId xmlns:a16="http://schemas.microsoft.com/office/drawing/2014/main" id="{7457457E-04C0-4BFD-9551-28B3D0302756}"/>
                    </a:ext>
                  </a:extLst>
                </p14:cNvPr>
                <p14:cNvContentPartPr/>
                <p14:nvPr/>
              </p14:nvContentPartPr>
              <p14:xfrm>
                <a:off x="8210893" y="4184472"/>
                <a:ext cx="71640" cy="11880"/>
              </p14:xfrm>
            </p:contentPart>
          </mc:Choice>
          <mc:Fallback xmlns="">
            <p:pic>
              <p:nvPicPr>
                <p:cNvPr id="225" name="Freihand 224">
                  <a:extLst>
                    <a:ext uri="{FF2B5EF4-FFF2-40B4-BE49-F238E27FC236}">
                      <a16:creationId xmlns:a16="http://schemas.microsoft.com/office/drawing/2014/main" id="{7457457E-04C0-4BFD-9551-28B3D0302756}"/>
                    </a:ext>
                  </a:extLst>
                </p:cNvPr>
                <p:cNvPicPr/>
                <p:nvPr/>
              </p:nvPicPr>
              <p:blipFill>
                <a:blip r:embed="rId380"/>
                <a:stretch>
                  <a:fillRect/>
                </a:stretch>
              </p:blipFill>
              <p:spPr>
                <a:xfrm>
                  <a:off x="8206573" y="4180152"/>
                  <a:ext cx="8028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26" name="Freihand 225">
                  <a:extLst>
                    <a:ext uri="{FF2B5EF4-FFF2-40B4-BE49-F238E27FC236}">
                      <a16:creationId xmlns:a16="http://schemas.microsoft.com/office/drawing/2014/main" id="{A03B882E-DBEB-470D-B42D-39536E17C637}"/>
                    </a:ext>
                  </a:extLst>
                </p14:cNvPr>
                <p14:cNvContentPartPr/>
                <p14:nvPr/>
              </p14:nvContentPartPr>
              <p14:xfrm>
                <a:off x="8317813" y="4196352"/>
                <a:ext cx="126000" cy="172080"/>
              </p14:xfrm>
            </p:contentPart>
          </mc:Choice>
          <mc:Fallback xmlns="">
            <p:pic>
              <p:nvPicPr>
                <p:cNvPr id="226" name="Freihand 225">
                  <a:extLst>
                    <a:ext uri="{FF2B5EF4-FFF2-40B4-BE49-F238E27FC236}">
                      <a16:creationId xmlns:a16="http://schemas.microsoft.com/office/drawing/2014/main" id="{A03B882E-DBEB-470D-B42D-39536E17C637}"/>
                    </a:ext>
                  </a:extLst>
                </p:cNvPr>
                <p:cNvPicPr/>
                <p:nvPr/>
              </p:nvPicPr>
              <p:blipFill>
                <a:blip r:embed="rId382"/>
                <a:stretch>
                  <a:fillRect/>
                </a:stretch>
              </p:blipFill>
              <p:spPr>
                <a:xfrm>
                  <a:off x="8313493" y="4192032"/>
                  <a:ext cx="1346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27" name="Freihand 226">
                  <a:extLst>
                    <a:ext uri="{FF2B5EF4-FFF2-40B4-BE49-F238E27FC236}">
                      <a16:creationId xmlns:a16="http://schemas.microsoft.com/office/drawing/2014/main" id="{2AD71005-C4AB-4262-9663-A213704A719A}"/>
                    </a:ext>
                  </a:extLst>
                </p14:cNvPr>
                <p14:cNvContentPartPr/>
                <p14:nvPr/>
              </p14:nvContentPartPr>
              <p14:xfrm>
                <a:off x="8408173" y="4076472"/>
                <a:ext cx="117000" cy="201240"/>
              </p14:xfrm>
            </p:contentPart>
          </mc:Choice>
          <mc:Fallback xmlns="">
            <p:pic>
              <p:nvPicPr>
                <p:cNvPr id="227" name="Freihand 226">
                  <a:extLst>
                    <a:ext uri="{FF2B5EF4-FFF2-40B4-BE49-F238E27FC236}">
                      <a16:creationId xmlns:a16="http://schemas.microsoft.com/office/drawing/2014/main" id="{2AD71005-C4AB-4262-9663-A213704A719A}"/>
                    </a:ext>
                  </a:extLst>
                </p:cNvPr>
                <p:cNvPicPr/>
                <p:nvPr/>
              </p:nvPicPr>
              <p:blipFill>
                <a:blip r:embed="rId384"/>
                <a:stretch>
                  <a:fillRect/>
                </a:stretch>
              </p:blipFill>
              <p:spPr>
                <a:xfrm>
                  <a:off x="8403853" y="4072152"/>
                  <a:ext cx="1256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28" name="Freihand 227">
                  <a:extLst>
                    <a:ext uri="{FF2B5EF4-FFF2-40B4-BE49-F238E27FC236}">
                      <a16:creationId xmlns:a16="http://schemas.microsoft.com/office/drawing/2014/main" id="{DDE90FFE-0F29-47C9-9AFA-0143B490EB90}"/>
                    </a:ext>
                  </a:extLst>
                </p14:cNvPr>
                <p14:cNvContentPartPr/>
                <p14:nvPr/>
              </p14:nvContentPartPr>
              <p14:xfrm>
                <a:off x="8697253" y="3914472"/>
                <a:ext cx="219600" cy="264240"/>
              </p14:xfrm>
            </p:contentPart>
          </mc:Choice>
          <mc:Fallback xmlns="">
            <p:pic>
              <p:nvPicPr>
                <p:cNvPr id="228" name="Freihand 227">
                  <a:extLst>
                    <a:ext uri="{FF2B5EF4-FFF2-40B4-BE49-F238E27FC236}">
                      <a16:creationId xmlns:a16="http://schemas.microsoft.com/office/drawing/2014/main" id="{DDE90FFE-0F29-47C9-9AFA-0143B490EB90}"/>
                    </a:ext>
                  </a:extLst>
                </p:cNvPr>
                <p:cNvPicPr/>
                <p:nvPr/>
              </p:nvPicPr>
              <p:blipFill>
                <a:blip r:embed="rId386"/>
                <a:stretch>
                  <a:fillRect/>
                </a:stretch>
              </p:blipFill>
              <p:spPr>
                <a:xfrm>
                  <a:off x="8692933" y="3910152"/>
                  <a:ext cx="2282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29" name="Freihand 228">
                  <a:extLst>
                    <a:ext uri="{FF2B5EF4-FFF2-40B4-BE49-F238E27FC236}">
                      <a16:creationId xmlns:a16="http://schemas.microsoft.com/office/drawing/2014/main" id="{1DEC2EA1-4791-4A87-8FE7-5FF70A70E7DE}"/>
                    </a:ext>
                  </a:extLst>
                </p14:cNvPr>
                <p14:cNvContentPartPr/>
                <p14:nvPr/>
              </p14:nvContentPartPr>
              <p14:xfrm>
                <a:off x="8954293" y="4022832"/>
                <a:ext cx="198000" cy="83160"/>
              </p14:xfrm>
            </p:contentPart>
          </mc:Choice>
          <mc:Fallback xmlns="">
            <p:pic>
              <p:nvPicPr>
                <p:cNvPr id="229" name="Freihand 228">
                  <a:extLst>
                    <a:ext uri="{FF2B5EF4-FFF2-40B4-BE49-F238E27FC236}">
                      <a16:creationId xmlns:a16="http://schemas.microsoft.com/office/drawing/2014/main" id="{1DEC2EA1-4791-4A87-8FE7-5FF70A70E7DE}"/>
                    </a:ext>
                  </a:extLst>
                </p:cNvPr>
                <p:cNvPicPr/>
                <p:nvPr/>
              </p:nvPicPr>
              <p:blipFill>
                <a:blip r:embed="rId388"/>
                <a:stretch>
                  <a:fillRect/>
                </a:stretch>
              </p:blipFill>
              <p:spPr>
                <a:xfrm>
                  <a:off x="8949973" y="4018512"/>
                  <a:ext cx="2066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30" name="Freihand 229">
                  <a:extLst>
                    <a:ext uri="{FF2B5EF4-FFF2-40B4-BE49-F238E27FC236}">
                      <a16:creationId xmlns:a16="http://schemas.microsoft.com/office/drawing/2014/main" id="{B670E1A7-5EE8-4246-81EC-1E4F51861D9A}"/>
                    </a:ext>
                  </a:extLst>
                </p14:cNvPr>
                <p14:cNvContentPartPr/>
                <p14:nvPr/>
              </p14:nvContentPartPr>
              <p14:xfrm>
                <a:off x="9157333" y="3784152"/>
                <a:ext cx="391680" cy="321840"/>
              </p14:xfrm>
            </p:contentPart>
          </mc:Choice>
          <mc:Fallback xmlns="">
            <p:pic>
              <p:nvPicPr>
                <p:cNvPr id="230" name="Freihand 229">
                  <a:extLst>
                    <a:ext uri="{FF2B5EF4-FFF2-40B4-BE49-F238E27FC236}">
                      <a16:creationId xmlns:a16="http://schemas.microsoft.com/office/drawing/2014/main" id="{B670E1A7-5EE8-4246-81EC-1E4F51861D9A}"/>
                    </a:ext>
                  </a:extLst>
                </p:cNvPr>
                <p:cNvPicPr/>
                <p:nvPr/>
              </p:nvPicPr>
              <p:blipFill>
                <a:blip r:embed="rId390"/>
                <a:stretch>
                  <a:fillRect/>
                </a:stretch>
              </p:blipFill>
              <p:spPr>
                <a:xfrm>
                  <a:off x="9153013" y="3779832"/>
                  <a:ext cx="40032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31" name="Freihand 230">
                  <a:extLst>
                    <a:ext uri="{FF2B5EF4-FFF2-40B4-BE49-F238E27FC236}">
                      <a16:creationId xmlns:a16="http://schemas.microsoft.com/office/drawing/2014/main" id="{9F58A946-1496-419C-BFE3-D7E3F34F42DC}"/>
                    </a:ext>
                  </a:extLst>
                </p14:cNvPr>
                <p14:cNvContentPartPr/>
                <p14:nvPr/>
              </p14:nvContentPartPr>
              <p14:xfrm>
                <a:off x="9581773" y="3855432"/>
                <a:ext cx="85320" cy="104040"/>
              </p14:xfrm>
            </p:contentPart>
          </mc:Choice>
          <mc:Fallback xmlns="">
            <p:pic>
              <p:nvPicPr>
                <p:cNvPr id="231" name="Freihand 230">
                  <a:extLst>
                    <a:ext uri="{FF2B5EF4-FFF2-40B4-BE49-F238E27FC236}">
                      <a16:creationId xmlns:a16="http://schemas.microsoft.com/office/drawing/2014/main" id="{9F58A946-1496-419C-BFE3-D7E3F34F42DC}"/>
                    </a:ext>
                  </a:extLst>
                </p:cNvPr>
                <p:cNvPicPr/>
                <p:nvPr/>
              </p:nvPicPr>
              <p:blipFill>
                <a:blip r:embed="rId392"/>
                <a:stretch>
                  <a:fillRect/>
                </a:stretch>
              </p:blipFill>
              <p:spPr>
                <a:xfrm>
                  <a:off x="9577093" y="3851112"/>
                  <a:ext cx="93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32" name="Freihand 231">
                  <a:extLst>
                    <a:ext uri="{FF2B5EF4-FFF2-40B4-BE49-F238E27FC236}">
                      <a16:creationId xmlns:a16="http://schemas.microsoft.com/office/drawing/2014/main" id="{EDF0F3B8-61F9-4586-B2F5-FAE9D3D72552}"/>
                    </a:ext>
                  </a:extLst>
                </p14:cNvPr>
                <p14:cNvContentPartPr/>
                <p14:nvPr/>
              </p14:nvContentPartPr>
              <p14:xfrm>
                <a:off x="9898573" y="3842472"/>
                <a:ext cx="232920" cy="118440"/>
              </p14:xfrm>
            </p:contentPart>
          </mc:Choice>
          <mc:Fallback xmlns="">
            <p:pic>
              <p:nvPicPr>
                <p:cNvPr id="232" name="Freihand 231">
                  <a:extLst>
                    <a:ext uri="{FF2B5EF4-FFF2-40B4-BE49-F238E27FC236}">
                      <a16:creationId xmlns:a16="http://schemas.microsoft.com/office/drawing/2014/main" id="{EDF0F3B8-61F9-4586-B2F5-FAE9D3D72552}"/>
                    </a:ext>
                  </a:extLst>
                </p:cNvPr>
                <p:cNvPicPr/>
                <p:nvPr/>
              </p:nvPicPr>
              <p:blipFill>
                <a:blip r:embed="rId394"/>
                <a:stretch>
                  <a:fillRect/>
                </a:stretch>
              </p:blipFill>
              <p:spPr>
                <a:xfrm>
                  <a:off x="9894253" y="3838152"/>
                  <a:ext cx="241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33" name="Freihand 232">
                  <a:extLst>
                    <a:ext uri="{FF2B5EF4-FFF2-40B4-BE49-F238E27FC236}">
                      <a16:creationId xmlns:a16="http://schemas.microsoft.com/office/drawing/2014/main" id="{35DE0DF4-0CBC-4274-9EB8-0EF2C9E67B3A}"/>
                    </a:ext>
                  </a:extLst>
                </p14:cNvPr>
                <p14:cNvContentPartPr/>
                <p14:nvPr/>
              </p14:nvContentPartPr>
              <p14:xfrm>
                <a:off x="10143013" y="3803592"/>
                <a:ext cx="178920" cy="70200"/>
              </p14:xfrm>
            </p:contentPart>
          </mc:Choice>
          <mc:Fallback xmlns="">
            <p:pic>
              <p:nvPicPr>
                <p:cNvPr id="233" name="Freihand 232">
                  <a:extLst>
                    <a:ext uri="{FF2B5EF4-FFF2-40B4-BE49-F238E27FC236}">
                      <a16:creationId xmlns:a16="http://schemas.microsoft.com/office/drawing/2014/main" id="{35DE0DF4-0CBC-4274-9EB8-0EF2C9E67B3A}"/>
                    </a:ext>
                  </a:extLst>
                </p:cNvPr>
                <p:cNvPicPr/>
                <p:nvPr/>
              </p:nvPicPr>
              <p:blipFill>
                <a:blip r:embed="rId396"/>
                <a:stretch>
                  <a:fillRect/>
                </a:stretch>
              </p:blipFill>
              <p:spPr>
                <a:xfrm>
                  <a:off x="10138693" y="3799272"/>
                  <a:ext cx="1875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34" name="Freihand 233">
                  <a:extLst>
                    <a:ext uri="{FF2B5EF4-FFF2-40B4-BE49-F238E27FC236}">
                      <a16:creationId xmlns:a16="http://schemas.microsoft.com/office/drawing/2014/main" id="{409C069D-34FD-4EBD-8946-555AFEC531F8}"/>
                    </a:ext>
                  </a:extLst>
                </p14:cNvPr>
                <p14:cNvContentPartPr/>
                <p14:nvPr/>
              </p14:nvContentPartPr>
              <p14:xfrm>
                <a:off x="10340293" y="3658872"/>
                <a:ext cx="335160" cy="205560"/>
              </p14:xfrm>
            </p:contentPart>
          </mc:Choice>
          <mc:Fallback xmlns="">
            <p:pic>
              <p:nvPicPr>
                <p:cNvPr id="234" name="Freihand 233">
                  <a:extLst>
                    <a:ext uri="{FF2B5EF4-FFF2-40B4-BE49-F238E27FC236}">
                      <a16:creationId xmlns:a16="http://schemas.microsoft.com/office/drawing/2014/main" id="{409C069D-34FD-4EBD-8946-555AFEC531F8}"/>
                    </a:ext>
                  </a:extLst>
                </p:cNvPr>
                <p:cNvPicPr/>
                <p:nvPr/>
              </p:nvPicPr>
              <p:blipFill>
                <a:blip r:embed="rId398"/>
                <a:stretch>
                  <a:fillRect/>
                </a:stretch>
              </p:blipFill>
              <p:spPr>
                <a:xfrm>
                  <a:off x="10335973" y="3654552"/>
                  <a:ext cx="343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35" name="Freihand 234">
                  <a:extLst>
                    <a:ext uri="{FF2B5EF4-FFF2-40B4-BE49-F238E27FC236}">
                      <a16:creationId xmlns:a16="http://schemas.microsoft.com/office/drawing/2014/main" id="{B5D29840-F2C1-4558-980D-164654B1B3A0}"/>
                    </a:ext>
                  </a:extLst>
                </p14:cNvPr>
                <p14:cNvContentPartPr/>
                <p14:nvPr/>
              </p14:nvContentPartPr>
              <p14:xfrm>
                <a:off x="10872733" y="3547992"/>
                <a:ext cx="126720" cy="262800"/>
              </p14:xfrm>
            </p:contentPart>
          </mc:Choice>
          <mc:Fallback xmlns="">
            <p:pic>
              <p:nvPicPr>
                <p:cNvPr id="235" name="Freihand 234">
                  <a:extLst>
                    <a:ext uri="{FF2B5EF4-FFF2-40B4-BE49-F238E27FC236}">
                      <a16:creationId xmlns:a16="http://schemas.microsoft.com/office/drawing/2014/main" id="{B5D29840-F2C1-4558-980D-164654B1B3A0}"/>
                    </a:ext>
                  </a:extLst>
                </p:cNvPr>
                <p:cNvPicPr/>
                <p:nvPr/>
              </p:nvPicPr>
              <p:blipFill>
                <a:blip r:embed="rId400"/>
                <a:stretch>
                  <a:fillRect/>
                </a:stretch>
              </p:blipFill>
              <p:spPr>
                <a:xfrm>
                  <a:off x="10868413" y="3543672"/>
                  <a:ext cx="1353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36" name="Freihand 235">
                  <a:extLst>
                    <a:ext uri="{FF2B5EF4-FFF2-40B4-BE49-F238E27FC236}">
                      <a16:creationId xmlns:a16="http://schemas.microsoft.com/office/drawing/2014/main" id="{82D80153-7E3A-4669-8380-9B18CBA4BBA6}"/>
                    </a:ext>
                  </a:extLst>
                </p14:cNvPr>
                <p14:cNvContentPartPr/>
                <p14:nvPr/>
              </p14:nvContentPartPr>
              <p14:xfrm>
                <a:off x="10982533" y="3573552"/>
                <a:ext cx="111960" cy="119520"/>
              </p14:xfrm>
            </p:contentPart>
          </mc:Choice>
          <mc:Fallback xmlns="">
            <p:pic>
              <p:nvPicPr>
                <p:cNvPr id="236" name="Freihand 235">
                  <a:extLst>
                    <a:ext uri="{FF2B5EF4-FFF2-40B4-BE49-F238E27FC236}">
                      <a16:creationId xmlns:a16="http://schemas.microsoft.com/office/drawing/2014/main" id="{82D80153-7E3A-4669-8380-9B18CBA4BBA6}"/>
                    </a:ext>
                  </a:extLst>
                </p:cNvPr>
                <p:cNvPicPr/>
                <p:nvPr/>
              </p:nvPicPr>
              <p:blipFill>
                <a:blip r:embed="rId402"/>
                <a:stretch>
                  <a:fillRect/>
                </a:stretch>
              </p:blipFill>
              <p:spPr>
                <a:xfrm>
                  <a:off x="10978213" y="3569232"/>
                  <a:ext cx="120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37" name="Freihand 236">
                  <a:extLst>
                    <a:ext uri="{FF2B5EF4-FFF2-40B4-BE49-F238E27FC236}">
                      <a16:creationId xmlns:a16="http://schemas.microsoft.com/office/drawing/2014/main" id="{340374E8-C9C4-4759-A6B3-B6467FA4A45F}"/>
                    </a:ext>
                  </a:extLst>
                </p14:cNvPr>
                <p14:cNvContentPartPr/>
                <p14:nvPr/>
              </p14:nvContentPartPr>
              <p14:xfrm>
                <a:off x="11133013" y="3469512"/>
                <a:ext cx="83880" cy="187920"/>
              </p14:xfrm>
            </p:contentPart>
          </mc:Choice>
          <mc:Fallback xmlns="">
            <p:pic>
              <p:nvPicPr>
                <p:cNvPr id="237" name="Freihand 236">
                  <a:extLst>
                    <a:ext uri="{FF2B5EF4-FFF2-40B4-BE49-F238E27FC236}">
                      <a16:creationId xmlns:a16="http://schemas.microsoft.com/office/drawing/2014/main" id="{340374E8-C9C4-4759-A6B3-B6467FA4A45F}"/>
                    </a:ext>
                  </a:extLst>
                </p:cNvPr>
                <p:cNvPicPr/>
                <p:nvPr/>
              </p:nvPicPr>
              <p:blipFill>
                <a:blip r:embed="rId404"/>
                <a:stretch>
                  <a:fillRect/>
                </a:stretch>
              </p:blipFill>
              <p:spPr>
                <a:xfrm>
                  <a:off x="11128693" y="3465192"/>
                  <a:ext cx="925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38" name="Freihand 237">
                  <a:extLst>
                    <a:ext uri="{FF2B5EF4-FFF2-40B4-BE49-F238E27FC236}">
                      <a16:creationId xmlns:a16="http://schemas.microsoft.com/office/drawing/2014/main" id="{2F57809F-69EC-4C43-94BB-9E4B3CEB656D}"/>
                    </a:ext>
                  </a:extLst>
                </p14:cNvPr>
                <p14:cNvContentPartPr/>
                <p14:nvPr/>
              </p14:nvContentPartPr>
              <p14:xfrm>
                <a:off x="11241013" y="3532872"/>
                <a:ext cx="222120" cy="92520"/>
              </p14:xfrm>
            </p:contentPart>
          </mc:Choice>
          <mc:Fallback xmlns="">
            <p:pic>
              <p:nvPicPr>
                <p:cNvPr id="238" name="Freihand 237">
                  <a:extLst>
                    <a:ext uri="{FF2B5EF4-FFF2-40B4-BE49-F238E27FC236}">
                      <a16:creationId xmlns:a16="http://schemas.microsoft.com/office/drawing/2014/main" id="{2F57809F-69EC-4C43-94BB-9E4B3CEB656D}"/>
                    </a:ext>
                  </a:extLst>
                </p:cNvPr>
                <p:cNvPicPr/>
                <p:nvPr/>
              </p:nvPicPr>
              <p:blipFill>
                <a:blip r:embed="rId406"/>
                <a:stretch>
                  <a:fillRect/>
                </a:stretch>
              </p:blipFill>
              <p:spPr>
                <a:xfrm>
                  <a:off x="11236693" y="3528552"/>
                  <a:ext cx="230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39" name="Freihand 238">
                  <a:extLst>
                    <a:ext uri="{FF2B5EF4-FFF2-40B4-BE49-F238E27FC236}">
                      <a16:creationId xmlns:a16="http://schemas.microsoft.com/office/drawing/2014/main" id="{E9AFDF0E-45E4-4B6C-A1A1-E3B4FA2EABEA}"/>
                    </a:ext>
                  </a:extLst>
                </p14:cNvPr>
                <p14:cNvContentPartPr/>
                <p14:nvPr/>
              </p14:nvContentPartPr>
              <p14:xfrm>
                <a:off x="11510293" y="3421632"/>
                <a:ext cx="129960" cy="172800"/>
              </p14:xfrm>
            </p:contentPart>
          </mc:Choice>
          <mc:Fallback xmlns="">
            <p:pic>
              <p:nvPicPr>
                <p:cNvPr id="239" name="Freihand 238">
                  <a:extLst>
                    <a:ext uri="{FF2B5EF4-FFF2-40B4-BE49-F238E27FC236}">
                      <a16:creationId xmlns:a16="http://schemas.microsoft.com/office/drawing/2014/main" id="{E9AFDF0E-45E4-4B6C-A1A1-E3B4FA2EABEA}"/>
                    </a:ext>
                  </a:extLst>
                </p:cNvPr>
                <p:cNvPicPr/>
                <p:nvPr/>
              </p:nvPicPr>
              <p:blipFill>
                <a:blip r:embed="rId408"/>
                <a:stretch>
                  <a:fillRect/>
                </a:stretch>
              </p:blipFill>
              <p:spPr>
                <a:xfrm>
                  <a:off x="11505973" y="3417312"/>
                  <a:ext cx="1386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40" name="Freihand 239">
                  <a:extLst>
                    <a:ext uri="{FF2B5EF4-FFF2-40B4-BE49-F238E27FC236}">
                      <a16:creationId xmlns:a16="http://schemas.microsoft.com/office/drawing/2014/main" id="{8F4ADC0E-92C2-4087-BE74-5F5C442CFAE0}"/>
                    </a:ext>
                  </a:extLst>
                </p14:cNvPr>
                <p14:cNvContentPartPr/>
                <p14:nvPr/>
              </p14:nvContentPartPr>
              <p14:xfrm>
                <a:off x="8492413" y="2195472"/>
                <a:ext cx="3533040" cy="1206720"/>
              </p14:xfrm>
            </p:contentPart>
          </mc:Choice>
          <mc:Fallback xmlns="">
            <p:pic>
              <p:nvPicPr>
                <p:cNvPr id="240" name="Freihand 239">
                  <a:extLst>
                    <a:ext uri="{FF2B5EF4-FFF2-40B4-BE49-F238E27FC236}">
                      <a16:creationId xmlns:a16="http://schemas.microsoft.com/office/drawing/2014/main" id="{8F4ADC0E-92C2-4087-BE74-5F5C442CFAE0}"/>
                    </a:ext>
                  </a:extLst>
                </p:cNvPr>
                <p:cNvPicPr/>
                <p:nvPr/>
              </p:nvPicPr>
              <p:blipFill>
                <a:blip r:embed="rId410"/>
                <a:stretch>
                  <a:fillRect/>
                </a:stretch>
              </p:blipFill>
              <p:spPr>
                <a:xfrm>
                  <a:off x="8488093" y="2191152"/>
                  <a:ext cx="3541680" cy="121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1">
            <p14:nvContentPartPr>
              <p14:cNvPr id="248" name="Freihand 247">
                <a:extLst>
                  <a:ext uri="{FF2B5EF4-FFF2-40B4-BE49-F238E27FC236}">
                    <a16:creationId xmlns:a16="http://schemas.microsoft.com/office/drawing/2014/main" id="{EA115634-2119-4EF0-A318-CF46E822F83C}"/>
                  </a:ext>
                </a:extLst>
              </p14:cNvPr>
              <p14:cNvContentPartPr/>
              <p14:nvPr/>
            </p14:nvContentPartPr>
            <p14:xfrm>
              <a:off x="10280893" y="842592"/>
              <a:ext cx="918360" cy="836640"/>
            </p14:xfrm>
          </p:contentPart>
        </mc:Choice>
        <mc:Fallback xmlns="">
          <p:pic>
            <p:nvPicPr>
              <p:cNvPr id="248" name="Freihand 247">
                <a:extLst>
                  <a:ext uri="{FF2B5EF4-FFF2-40B4-BE49-F238E27FC236}">
                    <a16:creationId xmlns:a16="http://schemas.microsoft.com/office/drawing/2014/main" id="{EA115634-2119-4EF0-A318-CF46E822F83C}"/>
                  </a:ext>
                </a:extLst>
              </p:cNvPr>
              <p:cNvPicPr/>
              <p:nvPr/>
            </p:nvPicPr>
            <p:blipFill>
              <a:blip r:embed="rId412"/>
              <a:stretch>
                <a:fillRect/>
              </a:stretch>
            </p:blipFill>
            <p:spPr>
              <a:xfrm>
                <a:off x="10276573" y="838272"/>
                <a:ext cx="927000" cy="845280"/>
              </a:xfrm>
              <a:prstGeom prst="rect">
                <a:avLst/>
              </a:prstGeom>
            </p:spPr>
          </p:pic>
        </mc:Fallback>
      </mc:AlternateContent>
      <p:grpSp>
        <p:nvGrpSpPr>
          <p:cNvPr id="255" name="Gruppieren 254">
            <a:extLst>
              <a:ext uri="{FF2B5EF4-FFF2-40B4-BE49-F238E27FC236}">
                <a16:creationId xmlns:a16="http://schemas.microsoft.com/office/drawing/2014/main" id="{EA7433CF-08B3-42D1-A352-E1A0D0D746A5}"/>
              </a:ext>
            </a:extLst>
          </p:cNvPr>
          <p:cNvGrpSpPr/>
          <p:nvPr/>
        </p:nvGrpSpPr>
        <p:grpSpPr>
          <a:xfrm>
            <a:off x="9586813" y="709752"/>
            <a:ext cx="2210760" cy="1395360"/>
            <a:chOff x="9586813" y="709752"/>
            <a:chExt cx="2210760" cy="1395360"/>
          </a:xfrm>
        </p:grpSpPr>
        <mc:AlternateContent xmlns:mc="http://schemas.openxmlformats.org/markup-compatibility/2006" xmlns:p14="http://schemas.microsoft.com/office/powerpoint/2010/main">
          <mc:Choice Requires="p14">
            <p:contentPart p14:bwMode="auto" r:id="rId413">
              <p14:nvContentPartPr>
                <p14:cNvPr id="242" name="Freihand 241">
                  <a:extLst>
                    <a:ext uri="{FF2B5EF4-FFF2-40B4-BE49-F238E27FC236}">
                      <a16:creationId xmlns:a16="http://schemas.microsoft.com/office/drawing/2014/main" id="{952DAFE2-08D2-4025-BAB6-885ED5B9D8C7}"/>
                    </a:ext>
                  </a:extLst>
                </p14:cNvPr>
                <p14:cNvContentPartPr/>
                <p14:nvPr/>
              </p14:nvContentPartPr>
              <p14:xfrm>
                <a:off x="10010893" y="854832"/>
                <a:ext cx="29880" cy="1144800"/>
              </p14:xfrm>
            </p:contentPart>
          </mc:Choice>
          <mc:Fallback xmlns="">
            <p:pic>
              <p:nvPicPr>
                <p:cNvPr id="242" name="Freihand 241">
                  <a:extLst>
                    <a:ext uri="{FF2B5EF4-FFF2-40B4-BE49-F238E27FC236}">
                      <a16:creationId xmlns:a16="http://schemas.microsoft.com/office/drawing/2014/main" id="{952DAFE2-08D2-4025-BAB6-885ED5B9D8C7}"/>
                    </a:ext>
                  </a:extLst>
                </p:cNvPr>
                <p:cNvPicPr/>
                <p:nvPr/>
              </p:nvPicPr>
              <p:blipFill>
                <a:blip r:embed="rId414"/>
                <a:stretch>
                  <a:fillRect/>
                </a:stretch>
              </p:blipFill>
              <p:spPr>
                <a:xfrm>
                  <a:off x="10006573" y="850512"/>
                  <a:ext cx="38520" cy="115344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43" name="Freihand 242">
                  <a:extLst>
                    <a:ext uri="{FF2B5EF4-FFF2-40B4-BE49-F238E27FC236}">
                      <a16:creationId xmlns:a16="http://schemas.microsoft.com/office/drawing/2014/main" id="{47DE8FB6-7542-44ED-B3CF-8E97C4D9A8C8}"/>
                    </a:ext>
                  </a:extLst>
                </p14:cNvPr>
                <p14:cNvContentPartPr/>
                <p14:nvPr/>
              </p14:nvContentPartPr>
              <p14:xfrm>
                <a:off x="9586813" y="1768512"/>
                <a:ext cx="2105280" cy="131040"/>
              </p14:xfrm>
            </p:contentPart>
          </mc:Choice>
          <mc:Fallback xmlns="">
            <p:pic>
              <p:nvPicPr>
                <p:cNvPr id="243" name="Freihand 242">
                  <a:extLst>
                    <a:ext uri="{FF2B5EF4-FFF2-40B4-BE49-F238E27FC236}">
                      <a16:creationId xmlns:a16="http://schemas.microsoft.com/office/drawing/2014/main" id="{47DE8FB6-7542-44ED-B3CF-8E97C4D9A8C8}"/>
                    </a:ext>
                  </a:extLst>
                </p:cNvPr>
                <p:cNvPicPr/>
                <p:nvPr/>
              </p:nvPicPr>
              <p:blipFill>
                <a:blip r:embed="rId416"/>
                <a:stretch>
                  <a:fillRect/>
                </a:stretch>
              </p:blipFill>
              <p:spPr>
                <a:xfrm>
                  <a:off x="9582493" y="1764192"/>
                  <a:ext cx="2113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44" name="Freihand 243">
                  <a:extLst>
                    <a:ext uri="{FF2B5EF4-FFF2-40B4-BE49-F238E27FC236}">
                      <a16:creationId xmlns:a16="http://schemas.microsoft.com/office/drawing/2014/main" id="{D3506404-4148-4D9F-9D8D-10A9ED29B985}"/>
                    </a:ext>
                  </a:extLst>
                </p14:cNvPr>
                <p14:cNvContentPartPr/>
                <p14:nvPr/>
              </p14:nvContentPartPr>
              <p14:xfrm>
                <a:off x="11633053" y="1706592"/>
                <a:ext cx="164520" cy="230040"/>
              </p14:xfrm>
            </p:contentPart>
          </mc:Choice>
          <mc:Fallback xmlns="">
            <p:pic>
              <p:nvPicPr>
                <p:cNvPr id="244" name="Freihand 243">
                  <a:extLst>
                    <a:ext uri="{FF2B5EF4-FFF2-40B4-BE49-F238E27FC236}">
                      <a16:creationId xmlns:a16="http://schemas.microsoft.com/office/drawing/2014/main" id="{D3506404-4148-4D9F-9D8D-10A9ED29B985}"/>
                    </a:ext>
                  </a:extLst>
                </p:cNvPr>
                <p:cNvPicPr/>
                <p:nvPr/>
              </p:nvPicPr>
              <p:blipFill>
                <a:blip r:embed="rId418"/>
                <a:stretch>
                  <a:fillRect/>
                </a:stretch>
              </p:blipFill>
              <p:spPr>
                <a:xfrm>
                  <a:off x="11628733" y="1702272"/>
                  <a:ext cx="173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6" name="Freihand 245">
                  <a:extLst>
                    <a:ext uri="{FF2B5EF4-FFF2-40B4-BE49-F238E27FC236}">
                      <a16:creationId xmlns:a16="http://schemas.microsoft.com/office/drawing/2014/main" id="{33E247B5-EB2F-441C-A4E6-242431284D55}"/>
                    </a:ext>
                  </a:extLst>
                </p14:cNvPr>
                <p14:cNvContentPartPr/>
                <p14:nvPr/>
              </p14:nvContentPartPr>
              <p14:xfrm>
                <a:off x="9863293" y="709752"/>
                <a:ext cx="257040" cy="306000"/>
              </p14:xfrm>
            </p:contentPart>
          </mc:Choice>
          <mc:Fallback xmlns="">
            <p:pic>
              <p:nvPicPr>
                <p:cNvPr id="246" name="Freihand 245">
                  <a:extLst>
                    <a:ext uri="{FF2B5EF4-FFF2-40B4-BE49-F238E27FC236}">
                      <a16:creationId xmlns:a16="http://schemas.microsoft.com/office/drawing/2014/main" id="{33E247B5-EB2F-441C-A4E6-242431284D55}"/>
                    </a:ext>
                  </a:extLst>
                </p:cNvPr>
                <p:cNvPicPr/>
                <p:nvPr/>
              </p:nvPicPr>
              <p:blipFill>
                <a:blip r:embed="rId420"/>
                <a:stretch>
                  <a:fillRect/>
                </a:stretch>
              </p:blipFill>
              <p:spPr>
                <a:xfrm>
                  <a:off x="9858973" y="705432"/>
                  <a:ext cx="2656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0" name="Freihand 249">
                  <a:extLst>
                    <a:ext uri="{FF2B5EF4-FFF2-40B4-BE49-F238E27FC236}">
                      <a16:creationId xmlns:a16="http://schemas.microsoft.com/office/drawing/2014/main" id="{2FEE1B9B-04B9-4710-96AC-C667D9E5156D}"/>
                    </a:ext>
                  </a:extLst>
                </p14:cNvPr>
                <p14:cNvContentPartPr/>
                <p14:nvPr/>
              </p14:nvContentPartPr>
              <p14:xfrm>
                <a:off x="9601213" y="780312"/>
                <a:ext cx="132480" cy="215640"/>
              </p14:xfrm>
            </p:contentPart>
          </mc:Choice>
          <mc:Fallback xmlns="">
            <p:pic>
              <p:nvPicPr>
                <p:cNvPr id="250" name="Freihand 249">
                  <a:extLst>
                    <a:ext uri="{FF2B5EF4-FFF2-40B4-BE49-F238E27FC236}">
                      <a16:creationId xmlns:a16="http://schemas.microsoft.com/office/drawing/2014/main" id="{2FEE1B9B-04B9-4710-96AC-C667D9E5156D}"/>
                    </a:ext>
                  </a:extLst>
                </p:cNvPr>
                <p:cNvPicPr/>
                <p:nvPr/>
              </p:nvPicPr>
              <p:blipFill>
                <a:blip r:embed="rId422"/>
                <a:stretch>
                  <a:fillRect/>
                </a:stretch>
              </p:blipFill>
              <p:spPr>
                <a:xfrm>
                  <a:off x="9596893" y="775992"/>
                  <a:ext cx="1411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51" name="Freihand 250">
                  <a:extLst>
                    <a:ext uri="{FF2B5EF4-FFF2-40B4-BE49-F238E27FC236}">
                      <a16:creationId xmlns:a16="http://schemas.microsoft.com/office/drawing/2014/main" id="{7A193C3C-7903-4A65-9A08-E01FCAC8066A}"/>
                    </a:ext>
                  </a:extLst>
                </p14:cNvPr>
                <p14:cNvContentPartPr/>
                <p14:nvPr/>
              </p14:nvContentPartPr>
              <p14:xfrm>
                <a:off x="11560693" y="1965432"/>
                <a:ext cx="156600" cy="139680"/>
              </p14:xfrm>
            </p:contentPart>
          </mc:Choice>
          <mc:Fallback xmlns="">
            <p:pic>
              <p:nvPicPr>
                <p:cNvPr id="251" name="Freihand 250">
                  <a:extLst>
                    <a:ext uri="{FF2B5EF4-FFF2-40B4-BE49-F238E27FC236}">
                      <a16:creationId xmlns:a16="http://schemas.microsoft.com/office/drawing/2014/main" id="{7A193C3C-7903-4A65-9A08-E01FCAC8066A}"/>
                    </a:ext>
                  </a:extLst>
                </p:cNvPr>
                <p:cNvPicPr/>
                <p:nvPr/>
              </p:nvPicPr>
              <p:blipFill>
                <a:blip r:embed="rId424"/>
                <a:stretch>
                  <a:fillRect/>
                </a:stretch>
              </p:blipFill>
              <p:spPr>
                <a:xfrm>
                  <a:off x="11556373" y="1961112"/>
                  <a:ext cx="165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52" name="Freihand 251">
                  <a:extLst>
                    <a:ext uri="{FF2B5EF4-FFF2-40B4-BE49-F238E27FC236}">
                      <a16:creationId xmlns:a16="http://schemas.microsoft.com/office/drawing/2014/main" id="{1A030B32-D8CC-48AC-AA22-946D45111DC3}"/>
                    </a:ext>
                  </a:extLst>
                </p14:cNvPr>
                <p14:cNvContentPartPr/>
                <p14:nvPr/>
              </p14:nvContentPartPr>
              <p14:xfrm>
                <a:off x="11581933" y="1966152"/>
                <a:ext cx="132120" cy="125640"/>
              </p14:xfrm>
            </p:contentPart>
          </mc:Choice>
          <mc:Fallback xmlns="">
            <p:pic>
              <p:nvPicPr>
                <p:cNvPr id="252" name="Freihand 251">
                  <a:extLst>
                    <a:ext uri="{FF2B5EF4-FFF2-40B4-BE49-F238E27FC236}">
                      <a16:creationId xmlns:a16="http://schemas.microsoft.com/office/drawing/2014/main" id="{1A030B32-D8CC-48AC-AA22-946D45111DC3}"/>
                    </a:ext>
                  </a:extLst>
                </p:cNvPr>
                <p:cNvPicPr/>
                <p:nvPr/>
              </p:nvPicPr>
              <p:blipFill>
                <a:blip r:embed="rId426"/>
                <a:stretch>
                  <a:fillRect/>
                </a:stretch>
              </p:blipFill>
              <p:spPr>
                <a:xfrm>
                  <a:off x="11577613" y="1961832"/>
                  <a:ext cx="1407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4" name="Freihand 253">
                  <a:extLst>
                    <a:ext uri="{FF2B5EF4-FFF2-40B4-BE49-F238E27FC236}">
                      <a16:creationId xmlns:a16="http://schemas.microsoft.com/office/drawing/2014/main" id="{D191FE2D-E40C-46B7-97DE-BAEA57D48BD4}"/>
                    </a:ext>
                  </a:extLst>
                </p14:cNvPr>
                <p14:cNvContentPartPr/>
                <p14:nvPr/>
              </p14:nvContentPartPr>
              <p14:xfrm>
                <a:off x="9803533" y="886872"/>
                <a:ext cx="1225080" cy="1200240"/>
              </p14:xfrm>
            </p:contentPart>
          </mc:Choice>
          <mc:Fallback xmlns="">
            <p:pic>
              <p:nvPicPr>
                <p:cNvPr id="254" name="Freihand 253">
                  <a:extLst>
                    <a:ext uri="{FF2B5EF4-FFF2-40B4-BE49-F238E27FC236}">
                      <a16:creationId xmlns:a16="http://schemas.microsoft.com/office/drawing/2014/main" id="{D191FE2D-E40C-46B7-97DE-BAEA57D48BD4}"/>
                    </a:ext>
                  </a:extLst>
                </p:cNvPr>
                <p:cNvPicPr/>
                <p:nvPr/>
              </p:nvPicPr>
              <p:blipFill>
                <a:blip r:embed="rId428"/>
                <a:stretch>
                  <a:fillRect/>
                </a:stretch>
              </p:blipFill>
              <p:spPr>
                <a:xfrm>
                  <a:off x="9799213" y="882552"/>
                  <a:ext cx="1233720" cy="120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9">
            <p14:nvContentPartPr>
              <p14:cNvPr id="256" name="Freihand 255">
                <a:extLst>
                  <a:ext uri="{FF2B5EF4-FFF2-40B4-BE49-F238E27FC236}">
                    <a16:creationId xmlns:a16="http://schemas.microsoft.com/office/drawing/2014/main" id="{6387EFB7-E8EA-4D34-8B64-511F6E2C9833}"/>
                  </a:ext>
                </a:extLst>
              </p14:cNvPr>
              <p14:cNvContentPartPr/>
              <p14:nvPr/>
            </p14:nvContentPartPr>
            <p14:xfrm>
              <a:off x="1814413" y="4994832"/>
              <a:ext cx="1221840" cy="1032480"/>
            </p14:xfrm>
          </p:contentPart>
        </mc:Choice>
        <mc:Fallback xmlns="">
          <p:pic>
            <p:nvPicPr>
              <p:cNvPr id="256" name="Freihand 255">
                <a:extLst>
                  <a:ext uri="{FF2B5EF4-FFF2-40B4-BE49-F238E27FC236}">
                    <a16:creationId xmlns:a16="http://schemas.microsoft.com/office/drawing/2014/main" id="{6387EFB7-E8EA-4D34-8B64-511F6E2C9833}"/>
                  </a:ext>
                </a:extLst>
              </p:cNvPr>
              <p:cNvPicPr/>
              <p:nvPr/>
            </p:nvPicPr>
            <p:blipFill>
              <a:blip r:embed="rId430"/>
              <a:stretch>
                <a:fillRect/>
              </a:stretch>
            </p:blipFill>
            <p:spPr>
              <a:xfrm>
                <a:off x="1810093" y="4990512"/>
                <a:ext cx="1230480" cy="1041120"/>
              </a:xfrm>
              <a:prstGeom prst="rect">
                <a:avLst/>
              </a:prstGeom>
            </p:spPr>
          </p:pic>
        </mc:Fallback>
      </mc:AlternateContent>
      <p:grpSp>
        <p:nvGrpSpPr>
          <p:cNvPr id="286" name="Gruppieren 285">
            <a:extLst>
              <a:ext uri="{FF2B5EF4-FFF2-40B4-BE49-F238E27FC236}">
                <a16:creationId xmlns:a16="http://schemas.microsoft.com/office/drawing/2014/main" id="{E7894C83-A34A-4A52-BDE1-84603C2C86EB}"/>
              </a:ext>
            </a:extLst>
          </p:cNvPr>
          <p:cNvGrpSpPr/>
          <p:nvPr/>
        </p:nvGrpSpPr>
        <p:grpSpPr>
          <a:xfrm>
            <a:off x="3057133" y="5728872"/>
            <a:ext cx="5082480" cy="406080"/>
            <a:chOff x="3057133" y="5728872"/>
            <a:chExt cx="5082480" cy="406080"/>
          </a:xfrm>
        </p:grpSpPr>
        <mc:AlternateContent xmlns:mc="http://schemas.openxmlformats.org/markup-compatibility/2006" xmlns:p14="http://schemas.microsoft.com/office/powerpoint/2010/main">
          <mc:Choice Requires="p14">
            <p:contentPart p14:bwMode="auto" r:id="rId431">
              <p14:nvContentPartPr>
                <p14:cNvPr id="257" name="Freihand 256">
                  <a:extLst>
                    <a:ext uri="{FF2B5EF4-FFF2-40B4-BE49-F238E27FC236}">
                      <a16:creationId xmlns:a16="http://schemas.microsoft.com/office/drawing/2014/main" id="{9E884462-79CA-4A83-AC89-C655F48B419D}"/>
                    </a:ext>
                  </a:extLst>
                </p14:cNvPr>
                <p14:cNvContentPartPr/>
                <p14:nvPr/>
              </p14:nvContentPartPr>
              <p14:xfrm>
                <a:off x="3057133" y="5969712"/>
                <a:ext cx="340560" cy="20520"/>
              </p14:xfrm>
            </p:contentPart>
          </mc:Choice>
          <mc:Fallback xmlns="">
            <p:pic>
              <p:nvPicPr>
                <p:cNvPr id="257" name="Freihand 256">
                  <a:extLst>
                    <a:ext uri="{FF2B5EF4-FFF2-40B4-BE49-F238E27FC236}">
                      <a16:creationId xmlns:a16="http://schemas.microsoft.com/office/drawing/2014/main" id="{9E884462-79CA-4A83-AC89-C655F48B419D}"/>
                    </a:ext>
                  </a:extLst>
                </p:cNvPr>
                <p:cNvPicPr/>
                <p:nvPr/>
              </p:nvPicPr>
              <p:blipFill>
                <a:blip r:embed="rId432"/>
                <a:stretch>
                  <a:fillRect/>
                </a:stretch>
              </p:blipFill>
              <p:spPr>
                <a:xfrm>
                  <a:off x="3052813" y="5965392"/>
                  <a:ext cx="349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58" name="Freihand 257">
                  <a:extLst>
                    <a:ext uri="{FF2B5EF4-FFF2-40B4-BE49-F238E27FC236}">
                      <a16:creationId xmlns:a16="http://schemas.microsoft.com/office/drawing/2014/main" id="{D5DCAF09-9E43-45DD-BD94-0EC3E3CEB463}"/>
                    </a:ext>
                  </a:extLst>
                </p14:cNvPr>
                <p14:cNvContentPartPr/>
                <p14:nvPr/>
              </p14:nvContentPartPr>
              <p14:xfrm>
                <a:off x="3332173" y="5912112"/>
                <a:ext cx="121680" cy="190800"/>
              </p14:xfrm>
            </p:contentPart>
          </mc:Choice>
          <mc:Fallback xmlns="">
            <p:pic>
              <p:nvPicPr>
                <p:cNvPr id="258" name="Freihand 257">
                  <a:extLst>
                    <a:ext uri="{FF2B5EF4-FFF2-40B4-BE49-F238E27FC236}">
                      <a16:creationId xmlns:a16="http://schemas.microsoft.com/office/drawing/2014/main" id="{D5DCAF09-9E43-45DD-BD94-0EC3E3CEB463}"/>
                    </a:ext>
                  </a:extLst>
                </p:cNvPr>
                <p:cNvPicPr/>
                <p:nvPr/>
              </p:nvPicPr>
              <p:blipFill>
                <a:blip r:embed="rId434"/>
                <a:stretch>
                  <a:fillRect/>
                </a:stretch>
              </p:blipFill>
              <p:spPr>
                <a:xfrm>
                  <a:off x="3327853" y="5907792"/>
                  <a:ext cx="130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59" name="Freihand 258">
                  <a:extLst>
                    <a:ext uri="{FF2B5EF4-FFF2-40B4-BE49-F238E27FC236}">
                      <a16:creationId xmlns:a16="http://schemas.microsoft.com/office/drawing/2014/main" id="{01C37D13-7A19-4E6A-8407-C29C933DAC36}"/>
                    </a:ext>
                  </a:extLst>
                </p14:cNvPr>
                <p14:cNvContentPartPr/>
                <p14:nvPr/>
              </p14:nvContentPartPr>
              <p14:xfrm>
                <a:off x="3736453" y="5866032"/>
                <a:ext cx="152280" cy="216720"/>
              </p14:xfrm>
            </p:contentPart>
          </mc:Choice>
          <mc:Fallback xmlns="">
            <p:pic>
              <p:nvPicPr>
                <p:cNvPr id="259" name="Freihand 258">
                  <a:extLst>
                    <a:ext uri="{FF2B5EF4-FFF2-40B4-BE49-F238E27FC236}">
                      <a16:creationId xmlns:a16="http://schemas.microsoft.com/office/drawing/2014/main" id="{01C37D13-7A19-4E6A-8407-C29C933DAC36}"/>
                    </a:ext>
                  </a:extLst>
                </p:cNvPr>
                <p:cNvPicPr/>
                <p:nvPr/>
              </p:nvPicPr>
              <p:blipFill>
                <a:blip r:embed="rId436"/>
                <a:stretch>
                  <a:fillRect/>
                </a:stretch>
              </p:blipFill>
              <p:spPr>
                <a:xfrm>
                  <a:off x="3732133" y="5861712"/>
                  <a:ext cx="160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0" name="Freihand 259">
                  <a:extLst>
                    <a:ext uri="{FF2B5EF4-FFF2-40B4-BE49-F238E27FC236}">
                      <a16:creationId xmlns:a16="http://schemas.microsoft.com/office/drawing/2014/main" id="{4F667F02-E363-442F-9AEB-8298B368EA49}"/>
                    </a:ext>
                  </a:extLst>
                </p14:cNvPr>
                <p14:cNvContentPartPr/>
                <p14:nvPr/>
              </p14:nvContentPartPr>
              <p14:xfrm>
                <a:off x="3812773" y="5825352"/>
                <a:ext cx="668520" cy="261360"/>
              </p14:xfrm>
            </p:contentPart>
          </mc:Choice>
          <mc:Fallback xmlns="">
            <p:pic>
              <p:nvPicPr>
                <p:cNvPr id="260" name="Freihand 259">
                  <a:extLst>
                    <a:ext uri="{FF2B5EF4-FFF2-40B4-BE49-F238E27FC236}">
                      <a16:creationId xmlns:a16="http://schemas.microsoft.com/office/drawing/2014/main" id="{4F667F02-E363-442F-9AEB-8298B368EA49}"/>
                    </a:ext>
                  </a:extLst>
                </p:cNvPr>
                <p:cNvPicPr/>
                <p:nvPr/>
              </p:nvPicPr>
              <p:blipFill>
                <a:blip r:embed="rId438"/>
                <a:stretch>
                  <a:fillRect/>
                </a:stretch>
              </p:blipFill>
              <p:spPr>
                <a:xfrm>
                  <a:off x="3808453" y="5821032"/>
                  <a:ext cx="67716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1" name="Freihand 260">
                  <a:extLst>
                    <a:ext uri="{FF2B5EF4-FFF2-40B4-BE49-F238E27FC236}">
                      <a16:creationId xmlns:a16="http://schemas.microsoft.com/office/drawing/2014/main" id="{611118AD-B899-41A1-B2C2-C6F1C11DB0B7}"/>
                    </a:ext>
                  </a:extLst>
                </p14:cNvPr>
                <p14:cNvContentPartPr/>
                <p14:nvPr/>
              </p14:nvContentPartPr>
              <p14:xfrm>
                <a:off x="4362493" y="5880432"/>
                <a:ext cx="63000" cy="20520"/>
              </p14:xfrm>
            </p:contentPart>
          </mc:Choice>
          <mc:Fallback xmlns="">
            <p:pic>
              <p:nvPicPr>
                <p:cNvPr id="261" name="Freihand 260">
                  <a:extLst>
                    <a:ext uri="{FF2B5EF4-FFF2-40B4-BE49-F238E27FC236}">
                      <a16:creationId xmlns:a16="http://schemas.microsoft.com/office/drawing/2014/main" id="{611118AD-B899-41A1-B2C2-C6F1C11DB0B7}"/>
                    </a:ext>
                  </a:extLst>
                </p:cNvPr>
                <p:cNvPicPr/>
                <p:nvPr/>
              </p:nvPicPr>
              <p:blipFill>
                <a:blip r:embed="rId440"/>
                <a:stretch>
                  <a:fillRect/>
                </a:stretch>
              </p:blipFill>
              <p:spPr>
                <a:xfrm>
                  <a:off x="4358173" y="5876112"/>
                  <a:ext cx="716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2" name="Freihand 261">
                  <a:extLst>
                    <a:ext uri="{FF2B5EF4-FFF2-40B4-BE49-F238E27FC236}">
                      <a16:creationId xmlns:a16="http://schemas.microsoft.com/office/drawing/2014/main" id="{239AD523-1200-4053-B108-ED6E4A1DCD26}"/>
                    </a:ext>
                  </a:extLst>
                </p14:cNvPr>
                <p14:cNvContentPartPr/>
                <p14:nvPr/>
              </p14:nvContentPartPr>
              <p14:xfrm>
                <a:off x="4470133" y="5916432"/>
                <a:ext cx="88920" cy="133200"/>
              </p14:xfrm>
            </p:contentPart>
          </mc:Choice>
          <mc:Fallback xmlns="">
            <p:pic>
              <p:nvPicPr>
                <p:cNvPr id="262" name="Freihand 261">
                  <a:extLst>
                    <a:ext uri="{FF2B5EF4-FFF2-40B4-BE49-F238E27FC236}">
                      <a16:creationId xmlns:a16="http://schemas.microsoft.com/office/drawing/2014/main" id="{239AD523-1200-4053-B108-ED6E4A1DCD26}"/>
                    </a:ext>
                  </a:extLst>
                </p:cNvPr>
                <p:cNvPicPr/>
                <p:nvPr/>
              </p:nvPicPr>
              <p:blipFill>
                <a:blip r:embed="rId442"/>
                <a:stretch>
                  <a:fillRect/>
                </a:stretch>
              </p:blipFill>
              <p:spPr>
                <a:xfrm>
                  <a:off x="4465813" y="5912112"/>
                  <a:ext cx="975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3" name="Freihand 262">
                  <a:extLst>
                    <a:ext uri="{FF2B5EF4-FFF2-40B4-BE49-F238E27FC236}">
                      <a16:creationId xmlns:a16="http://schemas.microsoft.com/office/drawing/2014/main" id="{7EFFC08C-89F6-453E-8B7F-CFAD99CF201C}"/>
                    </a:ext>
                  </a:extLst>
                </p14:cNvPr>
                <p14:cNvContentPartPr/>
                <p14:nvPr/>
              </p14:nvContentPartPr>
              <p14:xfrm>
                <a:off x="4501093" y="6033072"/>
                <a:ext cx="2880" cy="22680"/>
              </p14:xfrm>
            </p:contentPart>
          </mc:Choice>
          <mc:Fallback xmlns="">
            <p:pic>
              <p:nvPicPr>
                <p:cNvPr id="263" name="Freihand 262">
                  <a:extLst>
                    <a:ext uri="{FF2B5EF4-FFF2-40B4-BE49-F238E27FC236}">
                      <a16:creationId xmlns:a16="http://schemas.microsoft.com/office/drawing/2014/main" id="{7EFFC08C-89F6-453E-8B7F-CFAD99CF201C}"/>
                    </a:ext>
                  </a:extLst>
                </p:cNvPr>
                <p:cNvPicPr/>
                <p:nvPr/>
              </p:nvPicPr>
              <p:blipFill>
                <a:blip r:embed="rId444"/>
                <a:stretch>
                  <a:fillRect/>
                </a:stretch>
              </p:blipFill>
              <p:spPr>
                <a:xfrm>
                  <a:off x="4496773" y="6028752"/>
                  <a:ext cx="11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4" name="Freihand 263">
                  <a:extLst>
                    <a:ext uri="{FF2B5EF4-FFF2-40B4-BE49-F238E27FC236}">
                      <a16:creationId xmlns:a16="http://schemas.microsoft.com/office/drawing/2014/main" id="{3DDA2FA6-CF67-46D0-B16D-BAB9DC5E703F}"/>
                    </a:ext>
                  </a:extLst>
                </p14:cNvPr>
                <p14:cNvContentPartPr/>
                <p14:nvPr/>
              </p14:nvContentPartPr>
              <p14:xfrm>
                <a:off x="4556173" y="5926152"/>
                <a:ext cx="189360" cy="132120"/>
              </p14:xfrm>
            </p:contentPart>
          </mc:Choice>
          <mc:Fallback xmlns="">
            <p:pic>
              <p:nvPicPr>
                <p:cNvPr id="264" name="Freihand 263">
                  <a:extLst>
                    <a:ext uri="{FF2B5EF4-FFF2-40B4-BE49-F238E27FC236}">
                      <a16:creationId xmlns:a16="http://schemas.microsoft.com/office/drawing/2014/main" id="{3DDA2FA6-CF67-46D0-B16D-BAB9DC5E703F}"/>
                    </a:ext>
                  </a:extLst>
                </p:cNvPr>
                <p:cNvPicPr/>
                <p:nvPr/>
              </p:nvPicPr>
              <p:blipFill>
                <a:blip r:embed="rId446"/>
                <a:stretch>
                  <a:fillRect/>
                </a:stretch>
              </p:blipFill>
              <p:spPr>
                <a:xfrm>
                  <a:off x="4551853" y="5921832"/>
                  <a:ext cx="198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65" name="Freihand 264">
                  <a:extLst>
                    <a:ext uri="{FF2B5EF4-FFF2-40B4-BE49-F238E27FC236}">
                      <a16:creationId xmlns:a16="http://schemas.microsoft.com/office/drawing/2014/main" id="{67934086-7256-40CF-976B-BBA8801D6C8C}"/>
                    </a:ext>
                  </a:extLst>
                </p14:cNvPr>
                <p14:cNvContentPartPr/>
                <p14:nvPr/>
              </p14:nvContentPartPr>
              <p14:xfrm>
                <a:off x="4766413" y="5934792"/>
                <a:ext cx="153720" cy="86400"/>
              </p14:xfrm>
            </p:contentPart>
          </mc:Choice>
          <mc:Fallback xmlns="">
            <p:pic>
              <p:nvPicPr>
                <p:cNvPr id="265" name="Freihand 264">
                  <a:extLst>
                    <a:ext uri="{FF2B5EF4-FFF2-40B4-BE49-F238E27FC236}">
                      <a16:creationId xmlns:a16="http://schemas.microsoft.com/office/drawing/2014/main" id="{67934086-7256-40CF-976B-BBA8801D6C8C}"/>
                    </a:ext>
                  </a:extLst>
                </p:cNvPr>
                <p:cNvPicPr/>
                <p:nvPr/>
              </p:nvPicPr>
              <p:blipFill>
                <a:blip r:embed="rId448"/>
                <a:stretch>
                  <a:fillRect/>
                </a:stretch>
              </p:blipFill>
              <p:spPr>
                <a:xfrm>
                  <a:off x="4762093" y="5930472"/>
                  <a:ext cx="162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66" name="Freihand 265">
                  <a:extLst>
                    <a:ext uri="{FF2B5EF4-FFF2-40B4-BE49-F238E27FC236}">
                      <a16:creationId xmlns:a16="http://schemas.microsoft.com/office/drawing/2014/main" id="{0336D514-4D4F-4EEF-9A6D-B510FC2C19FF}"/>
                    </a:ext>
                  </a:extLst>
                </p14:cNvPr>
                <p14:cNvContentPartPr/>
                <p14:nvPr/>
              </p14:nvContentPartPr>
              <p14:xfrm>
                <a:off x="4941373" y="5833992"/>
                <a:ext cx="187560" cy="234360"/>
              </p14:xfrm>
            </p:contentPart>
          </mc:Choice>
          <mc:Fallback xmlns="">
            <p:pic>
              <p:nvPicPr>
                <p:cNvPr id="266" name="Freihand 265">
                  <a:extLst>
                    <a:ext uri="{FF2B5EF4-FFF2-40B4-BE49-F238E27FC236}">
                      <a16:creationId xmlns:a16="http://schemas.microsoft.com/office/drawing/2014/main" id="{0336D514-4D4F-4EEF-9A6D-B510FC2C19FF}"/>
                    </a:ext>
                  </a:extLst>
                </p:cNvPr>
                <p:cNvPicPr/>
                <p:nvPr/>
              </p:nvPicPr>
              <p:blipFill>
                <a:blip r:embed="rId450"/>
                <a:stretch>
                  <a:fillRect/>
                </a:stretch>
              </p:blipFill>
              <p:spPr>
                <a:xfrm>
                  <a:off x="4937053" y="5829672"/>
                  <a:ext cx="1962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67" name="Freihand 266">
                  <a:extLst>
                    <a:ext uri="{FF2B5EF4-FFF2-40B4-BE49-F238E27FC236}">
                      <a16:creationId xmlns:a16="http://schemas.microsoft.com/office/drawing/2014/main" id="{B1D978E2-A247-4307-9607-372A189B30E7}"/>
                    </a:ext>
                  </a:extLst>
                </p14:cNvPr>
                <p14:cNvContentPartPr/>
                <p14:nvPr/>
              </p14:nvContentPartPr>
              <p14:xfrm>
                <a:off x="5121373" y="5827512"/>
                <a:ext cx="208800" cy="219960"/>
              </p14:xfrm>
            </p:contentPart>
          </mc:Choice>
          <mc:Fallback xmlns="">
            <p:pic>
              <p:nvPicPr>
                <p:cNvPr id="267" name="Freihand 266">
                  <a:extLst>
                    <a:ext uri="{FF2B5EF4-FFF2-40B4-BE49-F238E27FC236}">
                      <a16:creationId xmlns:a16="http://schemas.microsoft.com/office/drawing/2014/main" id="{B1D978E2-A247-4307-9607-372A189B30E7}"/>
                    </a:ext>
                  </a:extLst>
                </p:cNvPr>
                <p:cNvPicPr/>
                <p:nvPr/>
              </p:nvPicPr>
              <p:blipFill>
                <a:blip r:embed="rId452"/>
                <a:stretch>
                  <a:fillRect/>
                </a:stretch>
              </p:blipFill>
              <p:spPr>
                <a:xfrm>
                  <a:off x="5117053" y="5823192"/>
                  <a:ext cx="2174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68" name="Freihand 267">
                  <a:extLst>
                    <a:ext uri="{FF2B5EF4-FFF2-40B4-BE49-F238E27FC236}">
                      <a16:creationId xmlns:a16="http://schemas.microsoft.com/office/drawing/2014/main" id="{9B20EE40-BE6C-4D27-A154-422D2705CE72}"/>
                    </a:ext>
                  </a:extLst>
                </p14:cNvPr>
                <p14:cNvContentPartPr/>
                <p14:nvPr/>
              </p14:nvContentPartPr>
              <p14:xfrm>
                <a:off x="5312893" y="5898072"/>
                <a:ext cx="207000" cy="236880"/>
              </p14:xfrm>
            </p:contentPart>
          </mc:Choice>
          <mc:Fallback xmlns="">
            <p:pic>
              <p:nvPicPr>
                <p:cNvPr id="268" name="Freihand 267">
                  <a:extLst>
                    <a:ext uri="{FF2B5EF4-FFF2-40B4-BE49-F238E27FC236}">
                      <a16:creationId xmlns:a16="http://schemas.microsoft.com/office/drawing/2014/main" id="{9B20EE40-BE6C-4D27-A154-422D2705CE72}"/>
                    </a:ext>
                  </a:extLst>
                </p:cNvPr>
                <p:cNvPicPr/>
                <p:nvPr/>
              </p:nvPicPr>
              <p:blipFill>
                <a:blip r:embed="rId454"/>
                <a:stretch>
                  <a:fillRect/>
                </a:stretch>
              </p:blipFill>
              <p:spPr>
                <a:xfrm>
                  <a:off x="5308573" y="5893752"/>
                  <a:ext cx="2156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69" name="Freihand 268">
                  <a:extLst>
                    <a:ext uri="{FF2B5EF4-FFF2-40B4-BE49-F238E27FC236}">
                      <a16:creationId xmlns:a16="http://schemas.microsoft.com/office/drawing/2014/main" id="{279D118B-4DAB-42E7-B1C2-1180F935A3BC}"/>
                    </a:ext>
                  </a:extLst>
                </p14:cNvPr>
                <p14:cNvContentPartPr/>
                <p14:nvPr/>
              </p14:nvContentPartPr>
              <p14:xfrm>
                <a:off x="5685493" y="5777472"/>
                <a:ext cx="204480" cy="315360"/>
              </p14:xfrm>
            </p:contentPart>
          </mc:Choice>
          <mc:Fallback xmlns="">
            <p:pic>
              <p:nvPicPr>
                <p:cNvPr id="269" name="Freihand 268">
                  <a:extLst>
                    <a:ext uri="{FF2B5EF4-FFF2-40B4-BE49-F238E27FC236}">
                      <a16:creationId xmlns:a16="http://schemas.microsoft.com/office/drawing/2014/main" id="{279D118B-4DAB-42E7-B1C2-1180F935A3BC}"/>
                    </a:ext>
                  </a:extLst>
                </p:cNvPr>
                <p:cNvPicPr/>
                <p:nvPr/>
              </p:nvPicPr>
              <p:blipFill>
                <a:blip r:embed="rId456"/>
                <a:stretch>
                  <a:fillRect/>
                </a:stretch>
              </p:blipFill>
              <p:spPr>
                <a:xfrm>
                  <a:off x="5681173" y="5773152"/>
                  <a:ext cx="2131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0" name="Freihand 269">
                  <a:extLst>
                    <a:ext uri="{FF2B5EF4-FFF2-40B4-BE49-F238E27FC236}">
                      <a16:creationId xmlns:a16="http://schemas.microsoft.com/office/drawing/2014/main" id="{37E28C06-D4E8-4CEB-BC5F-7966DD3E8E47}"/>
                    </a:ext>
                  </a:extLst>
                </p14:cNvPr>
                <p14:cNvContentPartPr/>
                <p14:nvPr/>
              </p14:nvContentPartPr>
              <p14:xfrm>
                <a:off x="5850733" y="5899152"/>
                <a:ext cx="177480" cy="102960"/>
              </p14:xfrm>
            </p:contentPart>
          </mc:Choice>
          <mc:Fallback xmlns="">
            <p:pic>
              <p:nvPicPr>
                <p:cNvPr id="270" name="Freihand 269">
                  <a:extLst>
                    <a:ext uri="{FF2B5EF4-FFF2-40B4-BE49-F238E27FC236}">
                      <a16:creationId xmlns:a16="http://schemas.microsoft.com/office/drawing/2014/main" id="{37E28C06-D4E8-4CEB-BC5F-7966DD3E8E47}"/>
                    </a:ext>
                  </a:extLst>
                </p:cNvPr>
                <p:cNvPicPr/>
                <p:nvPr/>
              </p:nvPicPr>
              <p:blipFill>
                <a:blip r:embed="rId458"/>
                <a:stretch>
                  <a:fillRect/>
                </a:stretch>
              </p:blipFill>
              <p:spPr>
                <a:xfrm>
                  <a:off x="5846413" y="5894832"/>
                  <a:ext cx="186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1" name="Freihand 270">
                  <a:extLst>
                    <a:ext uri="{FF2B5EF4-FFF2-40B4-BE49-F238E27FC236}">
                      <a16:creationId xmlns:a16="http://schemas.microsoft.com/office/drawing/2014/main" id="{A81E6694-A932-4242-BF24-88EB5D3E3317}"/>
                    </a:ext>
                  </a:extLst>
                </p14:cNvPr>
                <p14:cNvContentPartPr/>
                <p14:nvPr/>
              </p14:nvContentPartPr>
              <p14:xfrm>
                <a:off x="6057733" y="5798712"/>
                <a:ext cx="184320" cy="183600"/>
              </p14:xfrm>
            </p:contentPart>
          </mc:Choice>
          <mc:Fallback xmlns="">
            <p:pic>
              <p:nvPicPr>
                <p:cNvPr id="271" name="Freihand 270">
                  <a:extLst>
                    <a:ext uri="{FF2B5EF4-FFF2-40B4-BE49-F238E27FC236}">
                      <a16:creationId xmlns:a16="http://schemas.microsoft.com/office/drawing/2014/main" id="{A81E6694-A932-4242-BF24-88EB5D3E3317}"/>
                    </a:ext>
                  </a:extLst>
                </p:cNvPr>
                <p:cNvPicPr/>
                <p:nvPr/>
              </p:nvPicPr>
              <p:blipFill>
                <a:blip r:embed="rId460"/>
                <a:stretch>
                  <a:fillRect/>
                </a:stretch>
              </p:blipFill>
              <p:spPr>
                <a:xfrm>
                  <a:off x="6053053" y="5794392"/>
                  <a:ext cx="192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72" name="Freihand 271">
                  <a:extLst>
                    <a:ext uri="{FF2B5EF4-FFF2-40B4-BE49-F238E27FC236}">
                      <a16:creationId xmlns:a16="http://schemas.microsoft.com/office/drawing/2014/main" id="{93673206-F1AE-404C-A859-2763F3FDF768}"/>
                    </a:ext>
                  </a:extLst>
                </p14:cNvPr>
                <p14:cNvContentPartPr/>
                <p14:nvPr/>
              </p14:nvContentPartPr>
              <p14:xfrm>
                <a:off x="6226933" y="5767752"/>
                <a:ext cx="133920" cy="208440"/>
              </p14:xfrm>
            </p:contentPart>
          </mc:Choice>
          <mc:Fallback xmlns="">
            <p:pic>
              <p:nvPicPr>
                <p:cNvPr id="272" name="Freihand 271">
                  <a:extLst>
                    <a:ext uri="{FF2B5EF4-FFF2-40B4-BE49-F238E27FC236}">
                      <a16:creationId xmlns:a16="http://schemas.microsoft.com/office/drawing/2014/main" id="{93673206-F1AE-404C-A859-2763F3FDF768}"/>
                    </a:ext>
                  </a:extLst>
                </p:cNvPr>
                <p:cNvPicPr/>
                <p:nvPr/>
              </p:nvPicPr>
              <p:blipFill>
                <a:blip r:embed="rId462"/>
                <a:stretch>
                  <a:fillRect/>
                </a:stretch>
              </p:blipFill>
              <p:spPr>
                <a:xfrm>
                  <a:off x="6222613" y="5763432"/>
                  <a:ext cx="1425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73" name="Freihand 272">
                  <a:extLst>
                    <a:ext uri="{FF2B5EF4-FFF2-40B4-BE49-F238E27FC236}">
                      <a16:creationId xmlns:a16="http://schemas.microsoft.com/office/drawing/2014/main" id="{C2BA847A-3FA4-4C1E-B7C8-FE0550FBED77}"/>
                    </a:ext>
                  </a:extLst>
                </p14:cNvPr>
                <p14:cNvContentPartPr/>
                <p14:nvPr/>
              </p14:nvContentPartPr>
              <p14:xfrm>
                <a:off x="5897533" y="5799792"/>
                <a:ext cx="164880" cy="13320"/>
              </p14:xfrm>
            </p:contentPart>
          </mc:Choice>
          <mc:Fallback xmlns="">
            <p:pic>
              <p:nvPicPr>
                <p:cNvPr id="273" name="Freihand 272">
                  <a:extLst>
                    <a:ext uri="{FF2B5EF4-FFF2-40B4-BE49-F238E27FC236}">
                      <a16:creationId xmlns:a16="http://schemas.microsoft.com/office/drawing/2014/main" id="{C2BA847A-3FA4-4C1E-B7C8-FE0550FBED77}"/>
                    </a:ext>
                  </a:extLst>
                </p:cNvPr>
                <p:cNvPicPr/>
                <p:nvPr/>
              </p:nvPicPr>
              <p:blipFill>
                <a:blip r:embed="rId464"/>
                <a:stretch>
                  <a:fillRect/>
                </a:stretch>
              </p:blipFill>
              <p:spPr>
                <a:xfrm>
                  <a:off x="5893213" y="5795472"/>
                  <a:ext cx="1735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74" name="Freihand 273">
                  <a:extLst>
                    <a:ext uri="{FF2B5EF4-FFF2-40B4-BE49-F238E27FC236}">
                      <a16:creationId xmlns:a16="http://schemas.microsoft.com/office/drawing/2014/main" id="{5C4A60B1-3154-4351-8EE4-EB15AE82B0E8}"/>
                    </a:ext>
                  </a:extLst>
                </p14:cNvPr>
                <p14:cNvContentPartPr/>
                <p14:nvPr/>
              </p14:nvContentPartPr>
              <p14:xfrm>
                <a:off x="6532213" y="5898792"/>
                <a:ext cx="331200" cy="84240"/>
              </p14:xfrm>
            </p:contentPart>
          </mc:Choice>
          <mc:Fallback xmlns="">
            <p:pic>
              <p:nvPicPr>
                <p:cNvPr id="274" name="Freihand 273">
                  <a:extLst>
                    <a:ext uri="{FF2B5EF4-FFF2-40B4-BE49-F238E27FC236}">
                      <a16:creationId xmlns:a16="http://schemas.microsoft.com/office/drawing/2014/main" id="{5C4A60B1-3154-4351-8EE4-EB15AE82B0E8}"/>
                    </a:ext>
                  </a:extLst>
                </p:cNvPr>
                <p:cNvPicPr/>
                <p:nvPr/>
              </p:nvPicPr>
              <p:blipFill>
                <a:blip r:embed="rId466"/>
                <a:stretch>
                  <a:fillRect/>
                </a:stretch>
              </p:blipFill>
              <p:spPr>
                <a:xfrm>
                  <a:off x="6527893" y="5894472"/>
                  <a:ext cx="339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75" name="Freihand 274">
                  <a:extLst>
                    <a:ext uri="{FF2B5EF4-FFF2-40B4-BE49-F238E27FC236}">
                      <a16:creationId xmlns:a16="http://schemas.microsoft.com/office/drawing/2014/main" id="{015A7C4B-701C-4FDC-9D3F-18FFE1A8FCC0}"/>
                    </a:ext>
                  </a:extLst>
                </p14:cNvPr>
                <p14:cNvContentPartPr/>
                <p14:nvPr/>
              </p14:nvContentPartPr>
              <p14:xfrm>
                <a:off x="6804733" y="5796552"/>
                <a:ext cx="33480" cy="5760"/>
              </p14:xfrm>
            </p:contentPart>
          </mc:Choice>
          <mc:Fallback xmlns="">
            <p:pic>
              <p:nvPicPr>
                <p:cNvPr id="275" name="Freihand 274">
                  <a:extLst>
                    <a:ext uri="{FF2B5EF4-FFF2-40B4-BE49-F238E27FC236}">
                      <a16:creationId xmlns:a16="http://schemas.microsoft.com/office/drawing/2014/main" id="{015A7C4B-701C-4FDC-9D3F-18FFE1A8FCC0}"/>
                    </a:ext>
                  </a:extLst>
                </p:cNvPr>
                <p:cNvPicPr/>
                <p:nvPr/>
              </p:nvPicPr>
              <p:blipFill>
                <a:blip r:embed="rId468"/>
                <a:stretch>
                  <a:fillRect/>
                </a:stretch>
              </p:blipFill>
              <p:spPr>
                <a:xfrm>
                  <a:off x="6800413" y="5792232"/>
                  <a:ext cx="4212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76" name="Freihand 275">
                  <a:extLst>
                    <a:ext uri="{FF2B5EF4-FFF2-40B4-BE49-F238E27FC236}">
                      <a16:creationId xmlns:a16="http://schemas.microsoft.com/office/drawing/2014/main" id="{7117670A-2F87-45B7-9738-518F108CB844}"/>
                    </a:ext>
                  </a:extLst>
                </p14:cNvPr>
                <p14:cNvContentPartPr/>
                <p14:nvPr/>
              </p14:nvContentPartPr>
              <p14:xfrm>
                <a:off x="7052413" y="5815992"/>
                <a:ext cx="51120" cy="181440"/>
              </p14:xfrm>
            </p:contentPart>
          </mc:Choice>
          <mc:Fallback xmlns="">
            <p:pic>
              <p:nvPicPr>
                <p:cNvPr id="276" name="Freihand 275">
                  <a:extLst>
                    <a:ext uri="{FF2B5EF4-FFF2-40B4-BE49-F238E27FC236}">
                      <a16:creationId xmlns:a16="http://schemas.microsoft.com/office/drawing/2014/main" id="{7117670A-2F87-45B7-9738-518F108CB844}"/>
                    </a:ext>
                  </a:extLst>
                </p:cNvPr>
                <p:cNvPicPr/>
                <p:nvPr/>
              </p:nvPicPr>
              <p:blipFill>
                <a:blip r:embed="rId470"/>
                <a:stretch>
                  <a:fillRect/>
                </a:stretch>
              </p:blipFill>
              <p:spPr>
                <a:xfrm>
                  <a:off x="7048093" y="5811672"/>
                  <a:ext cx="597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77" name="Freihand 276">
                  <a:extLst>
                    <a:ext uri="{FF2B5EF4-FFF2-40B4-BE49-F238E27FC236}">
                      <a16:creationId xmlns:a16="http://schemas.microsoft.com/office/drawing/2014/main" id="{75CE54F1-B92D-4703-939B-C68087666A77}"/>
                    </a:ext>
                  </a:extLst>
                </p14:cNvPr>
                <p14:cNvContentPartPr/>
                <p14:nvPr/>
              </p14:nvContentPartPr>
              <p14:xfrm>
                <a:off x="7032253" y="5793312"/>
                <a:ext cx="170280" cy="163080"/>
              </p14:xfrm>
            </p:contentPart>
          </mc:Choice>
          <mc:Fallback xmlns="">
            <p:pic>
              <p:nvPicPr>
                <p:cNvPr id="277" name="Freihand 276">
                  <a:extLst>
                    <a:ext uri="{FF2B5EF4-FFF2-40B4-BE49-F238E27FC236}">
                      <a16:creationId xmlns:a16="http://schemas.microsoft.com/office/drawing/2014/main" id="{75CE54F1-B92D-4703-939B-C68087666A77}"/>
                    </a:ext>
                  </a:extLst>
                </p:cNvPr>
                <p:cNvPicPr/>
                <p:nvPr/>
              </p:nvPicPr>
              <p:blipFill>
                <a:blip r:embed="rId472"/>
                <a:stretch>
                  <a:fillRect/>
                </a:stretch>
              </p:blipFill>
              <p:spPr>
                <a:xfrm>
                  <a:off x="7027933" y="5788992"/>
                  <a:ext cx="1789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78" name="Freihand 277">
                  <a:extLst>
                    <a:ext uri="{FF2B5EF4-FFF2-40B4-BE49-F238E27FC236}">
                      <a16:creationId xmlns:a16="http://schemas.microsoft.com/office/drawing/2014/main" id="{CB1189FA-A7B5-4E16-880B-34EFE41DCC11}"/>
                    </a:ext>
                  </a:extLst>
                </p14:cNvPr>
                <p14:cNvContentPartPr/>
                <p14:nvPr/>
              </p14:nvContentPartPr>
              <p14:xfrm>
                <a:off x="7254013" y="5866392"/>
                <a:ext cx="61920" cy="84240"/>
              </p14:xfrm>
            </p:contentPart>
          </mc:Choice>
          <mc:Fallback xmlns="">
            <p:pic>
              <p:nvPicPr>
                <p:cNvPr id="278" name="Freihand 277">
                  <a:extLst>
                    <a:ext uri="{FF2B5EF4-FFF2-40B4-BE49-F238E27FC236}">
                      <a16:creationId xmlns:a16="http://schemas.microsoft.com/office/drawing/2014/main" id="{CB1189FA-A7B5-4E16-880B-34EFE41DCC11}"/>
                    </a:ext>
                  </a:extLst>
                </p:cNvPr>
                <p:cNvPicPr/>
                <p:nvPr/>
              </p:nvPicPr>
              <p:blipFill>
                <a:blip r:embed="rId474"/>
                <a:stretch>
                  <a:fillRect/>
                </a:stretch>
              </p:blipFill>
              <p:spPr>
                <a:xfrm>
                  <a:off x="7249693" y="5862072"/>
                  <a:ext cx="705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79" name="Freihand 278">
                  <a:extLst>
                    <a:ext uri="{FF2B5EF4-FFF2-40B4-BE49-F238E27FC236}">
                      <a16:creationId xmlns:a16="http://schemas.microsoft.com/office/drawing/2014/main" id="{9335FF0D-7F00-4BCB-B176-8A6D970E7FC9}"/>
                    </a:ext>
                  </a:extLst>
                </p14:cNvPr>
                <p14:cNvContentPartPr/>
                <p14:nvPr/>
              </p14:nvContentPartPr>
              <p14:xfrm>
                <a:off x="7340053" y="5850912"/>
                <a:ext cx="139680" cy="106560"/>
              </p14:xfrm>
            </p:contentPart>
          </mc:Choice>
          <mc:Fallback xmlns="">
            <p:pic>
              <p:nvPicPr>
                <p:cNvPr id="279" name="Freihand 278">
                  <a:extLst>
                    <a:ext uri="{FF2B5EF4-FFF2-40B4-BE49-F238E27FC236}">
                      <a16:creationId xmlns:a16="http://schemas.microsoft.com/office/drawing/2014/main" id="{9335FF0D-7F00-4BCB-B176-8A6D970E7FC9}"/>
                    </a:ext>
                  </a:extLst>
                </p:cNvPr>
                <p:cNvPicPr/>
                <p:nvPr/>
              </p:nvPicPr>
              <p:blipFill>
                <a:blip r:embed="rId476"/>
                <a:stretch>
                  <a:fillRect/>
                </a:stretch>
              </p:blipFill>
              <p:spPr>
                <a:xfrm>
                  <a:off x="7335733" y="5846592"/>
                  <a:ext cx="1483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80" name="Freihand 279">
                  <a:extLst>
                    <a:ext uri="{FF2B5EF4-FFF2-40B4-BE49-F238E27FC236}">
                      <a16:creationId xmlns:a16="http://schemas.microsoft.com/office/drawing/2014/main" id="{8CCE6D59-30FE-4905-B56D-75940B7813B5}"/>
                    </a:ext>
                  </a:extLst>
                </p14:cNvPr>
                <p14:cNvContentPartPr/>
                <p14:nvPr/>
              </p14:nvContentPartPr>
              <p14:xfrm>
                <a:off x="7504573" y="5788632"/>
                <a:ext cx="36720" cy="182880"/>
              </p14:xfrm>
            </p:contentPart>
          </mc:Choice>
          <mc:Fallback xmlns="">
            <p:pic>
              <p:nvPicPr>
                <p:cNvPr id="280" name="Freihand 279">
                  <a:extLst>
                    <a:ext uri="{FF2B5EF4-FFF2-40B4-BE49-F238E27FC236}">
                      <a16:creationId xmlns:a16="http://schemas.microsoft.com/office/drawing/2014/main" id="{8CCE6D59-30FE-4905-B56D-75940B7813B5}"/>
                    </a:ext>
                  </a:extLst>
                </p:cNvPr>
                <p:cNvPicPr/>
                <p:nvPr/>
              </p:nvPicPr>
              <p:blipFill>
                <a:blip r:embed="rId478"/>
                <a:stretch>
                  <a:fillRect/>
                </a:stretch>
              </p:blipFill>
              <p:spPr>
                <a:xfrm>
                  <a:off x="7500253" y="5784312"/>
                  <a:ext cx="45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81" name="Freihand 280">
                  <a:extLst>
                    <a:ext uri="{FF2B5EF4-FFF2-40B4-BE49-F238E27FC236}">
                      <a16:creationId xmlns:a16="http://schemas.microsoft.com/office/drawing/2014/main" id="{96187B5C-F150-41B8-AEE9-D0515D54BED1}"/>
                    </a:ext>
                  </a:extLst>
                </p14:cNvPr>
                <p14:cNvContentPartPr/>
                <p14:nvPr/>
              </p14:nvContentPartPr>
              <p14:xfrm>
                <a:off x="7563613" y="5785392"/>
                <a:ext cx="48960" cy="189000"/>
              </p14:xfrm>
            </p:contentPart>
          </mc:Choice>
          <mc:Fallback xmlns="">
            <p:pic>
              <p:nvPicPr>
                <p:cNvPr id="281" name="Freihand 280">
                  <a:extLst>
                    <a:ext uri="{FF2B5EF4-FFF2-40B4-BE49-F238E27FC236}">
                      <a16:creationId xmlns:a16="http://schemas.microsoft.com/office/drawing/2014/main" id="{96187B5C-F150-41B8-AEE9-D0515D54BED1}"/>
                    </a:ext>
                  </a:extLst>
                </p:cNvPr>
                <p:cNvPicPr/>
                <p:nvPr/>
              </p:nvPicPr>
              <p:blipFill>
                <a:blip r:embed="rId480"/>
                <a:stretch>
                  <a:fillRect/>
                </a:stretch>
              </p:blipFill>
              <p:spPr>
                <a:xfrm>
                  <a:off x="7559293" y="5781072"/>
                  <a:ext cx="57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82" name="Freihand 281">
                  <a:extLst>
                    <a:ext uri="{FF2B5EF4-FFF2-40B4-BE49-F238E27FC236}">
                      <a16:creationId xmlns:a16="http://schemas.microsoft.com/office/drawing/2014/main" id="{D40F7401-7A03-4E17-81EC-A4A2301399FF}"/>
                    </a:ext>
                  </a:extLst>
                </p14:cNvPr>
                <p14:cNvContentPartPr/>
                <p14:nvPr/>
              </p14:nvContentPartPr>
              <p14:xfrm>
                <a:off x="7639933" y="5888712"/>
                <a:ext cx="124920" cy="85320"/>
              </p14:xfrm>
            </p:contentPart>
          </mc:Choice>
          <mc:Fallback xmlns="">
            <p:pic>
              <p:nvPicPr>
                <p:cNvPr id="282" name="Freihand 281">
                  <a:extLst>
                    <a:ext uri="{FF2B5EF4-FFF2-40B4-BE49-F238E27FC236}">
                      <a16:creationId xmlns:a16="http://schemas.microsoft.com/office/drawing/2014/main" id="{D40F7401-7A03-4E17-81EC-A4A2301399FF}"/>
                    </a:ext>
                  </a:extLst>
                </p:cNvPr>
                <p:cNvPicPr/>
                <p:nvPr/>
              </p:nvPicPr>
              <p:blipFill>
                <a:blip r:embed="rId482"/>
                <a:stretch>
                  <a:fillRect/>
                </a:stretch>
              </p:blipFill>
              <p:spPr>
                <a:xfrm>
                  <a:off x="7635613" y="5884392"/>
                  <a:ext cx="133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83" name="Freihand 282">
                  <a:extLst>
                    <a:ext uri="{FF2B5EF4-FFF2-40B4-BE49-F238E27FC236}">
                      <a16:creationId xmlns:a16="http://schemas.microsoft.com/office/drawing/2014/main" id="{74ADC2EF-28FC-4339-9A75-A821E3D2B848}"/>
                    </a:ext>
                  </a:extLst>
                </p14:cNvPr>
                <p14:cNvContentPartPr/>
                <p14:nvPr/>
              </p14:nvContentPartPr>
              <p14:xfrm>
                <a:off x="7774573" y="5772792"/>
                <a:ext cx="290520" cy="191160"/>
              </p14:xfrm>
            </p:contentPart>
          </mc:Choice>
          <mc:Fallback xmlns="">
            <p:pic>
              <p:nvPicPr>
                <p:cNvPr id="283" name="Freihand 282">
                  <a:extLst>
                    <a:ext uri="{FF2B5EF4-FFF2-40B4-BE49-F238E27FC236}">
                      <a16:creationId xmlns:a16="http://schemas.microsoft.com/office/drawing/2014/main" id="{74ADC2EF-28FC-4339-9A75-A821E3D2B848}"/>
                    </a:ext>
                  </a:extLst>
                </p:cNvPr>
                <p:cNvPicPr/>
                <p:nvPr/>
              </p:nvPicPr>
              <p:blipFill>
                <a:blip r:embed="rId484"/>
                <a:stretch>
                  <a:fillRect/>
                </a:stretch>
              </p:blipFill>
              <p:spPr>
                <a:xfrm>
                  <a:off x="7770253" y="5768472"/>
                  <a:ext cx="299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84" name="Freihand 283">
                  <a:extLst>
                    <a:ext uri="{FF2B5EF4-FFF2-40B4-BE49-F238E27FC236}">
                      <a16:creationId xmlns:a16="http://schemas.microsoft.com/office/drawing/2014/main" id="{167BB5E8-952B-4D03-A48A-2FFB7397B49F}"/>
                    </a:ext>
                  </a:extLst>
                </p14:cNvPr>
                <p14:cNvContentPartPr/>
                <p14:nvPr/>
              </p14:nvContentPartPr>
              <p14:xfrm>
                <a:off x="8129173" y="5728872"/>
                <a:ext cx="10440" cy="276840"/>
              </p14:xfrm>
            </p:contentPart>
          </mc:Choice>
          <mc:Fallback xmlns="">
            <p:pic>
              <p:nvPicPr>
                <p:cNvPr id="284" name="Freihand 283">
                  <a:extLst>
                    <a:ext uri="{FF2B5EF4-FFF2-40B4-BE49-F238E27FC236}">
                      <a16:creationId xmlns:a16="http://schemas.microsoft.com/office/drawing/2014/main" id="{167BB5E8-952B-4D03-A48A-2FFB7397B49F}"/>
                    </a:ext>
                  </a:extLst>
                </p:cNvPr>
                <p:cNvPicPr/>
                <p:nvPr/>
              </p:nvPicPr>
              <p:blipFill>
                <a:blip r:embed="rId486"/>
                <a:stretch>
                  <a:fillRect/>
                </a:stretch>
              </p:blipFill>
              <p:spPr>
                <a:xfrm>
                  <a:off x="8124853" y="5724552"/>
                  <a:ext cx="19080" cy="285480"/>
                </a:xfrm>
                <a:prstGeom prst="rect">
                  <a:avLst/>
                </a:prstGeom>
              </p:spPr>
            </p:pic>
          </mc:Fallback>
        </mc:AlternateContent>
      </p:grpSp>
    </p:spTree>
    <p:extLst>
      <p:ext uri="{BB962C8B-B14F-4D97-AF65-F5344CB8AC3E}">
        <p14:creationId xmlns:p14="http://schemas.microsoft.com/office/powerpoint/2010/main" val="307905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779565"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Kapitalmarkt − Kapitalnachfrage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10673444" cy="5496025"/>
          </a:xfrm>
          <a:prstGeom prst="rect">
            <a:avLst/>
          </a:prstGeom>
        </p:spPr>
      </p:pic>
      <p:sp>
        <p:nvSpPr>
          <p:cNvPr id="7" name="TextBox 2"/>
          <p:cNvSpPr txBox="1"/>
          <p:nvPr/>
        </p:nvSpPr>
        <p:spPr>
          <a:xfrm>
            <a:off x="1597048" y="566965"/>
            <a:ext cx="819580"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Kosten</a:t>
            </a:r>
            <a:endParaRPr lang="en-US" sz="1400" dirty="0">
              <a:latin typeface="Arial" panose="020B0604020202020204" pitchFamily="34" charset="0"/>
              <a:cs typeface="Arial" panose="020B0604020202020204" pitchFamily="34" charset="0"/>
            </a:endParaRPr>
          </a:p>
        </p:txBody>
      </p:sp>
      <p:sp>
        <p:nvSpPr>
          <p:cNvPr id="8" name="TextBox 2"/>
          <p:cNvSpPr txBox="1"/>
          <p:nvPr/>
        </p:nvSpPr>
        <p:spPr>
          <a:xfrm>
            <a:off x="443654" y="570317"/>
            <a:ext cx="925224" cy="307777"/>
          </a:xfrm>
          <a:prstGeom prst="rect">
            <a:avLst/>
          </a:prstGeom>
          <a:noFill/>
        </p:spPr>
        <p:txBody>
          <a:bodyPr wrap="square" rtlCol="0">
            <a:spAutoFit/>
          </a:bodyPr>
          <a:lstStyle/>
          <a:p>
            <a:r>
              <a:rPr lang="en-US" sz="1400" dirty="0" err="1">
                <a:latin typeface="Arial" panose="020B0604020202020204" pitchFamily="34" charset="0"/>
                <a:cs typeface="Arial" panose="020B0604020202020204" pitchFamily="34" charset="0"/>
              </a:rPr>
              <a:t>Umsatz</a:t>
            </a:r>
            <a:endParaRPr lang="en-US" sz="1400" dirty="0">
              <a:latin typeface="Arial" panose="020B0604020202020204" pitchFamily="34" charset="0"/>
              <a:cs typeface="Arial" panose="020B0604020202020204" pitchFamily="34" charset="0"/>
            </a:endParaRPr>
          </a:p>
        </p:txBody>
      </p:sp>
      <p:sp>
        <p:nvSpPr>
          <p:cNvPr id="9" name="TextBox 2"/>
          <p:cNvSpPr txBox="1"/>
          <p:nvPr/>
        </p:nvSpPr>
        <p:spPr>
          <a:xfrm>
            <a:off x="4212771"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des </a:t>
            </a:r>
            <a:r>
              <a:rPr lang="en-US" sz="1200" dirty="0" err="1">
                <a:latin typeface="Arial" panose="020B0604020202020204" pitchFamily="34" charset="0"/>
                <a:cs typeface="Arial" panose="020B0604020202020204" pitchFamily="34" charset="0"/>
              </a:rPr>
              <a:t>Kapitals</a:t>
            </a:r>
            <a:endParaRPr lang="en-US" sz="1200" dirty="0">
              <a:latin typeface="Arial" panose="020B0604020202020204" pitchFamily="34" charset="0"/>
              <a:cs typeface="Arial" panose="020B0604020202020204" pitchFamily="34" charset="0"/>
            </a:endParaRPr>
          </a:p>
        </p:txBody>
      </p:sp>
      <p:sp>
        <p:nvSpPr>
          <p:cNvPr id="10" name="TextBox 2"/>
          <p:cNvSpPr txBox="1"/>
          <p:nvPr/>
        </p:nvSpPr>
        <p:spPr>
          <a:xfrm>
            <a:off x="6430736" y="1282702"/>
            <a:ext cx="1475345" cy="461665"/>
          </a:xfrm>
          <a:prstGeom prst="rect">
            <a:avLst/>
          </a:prstGeom>
          <a:noFill/>
        </p:spPr>
        <p:txBody>
          <a:bodyPr wrap="square" rtlCol="0">
            <a:spAutoFit/>
          </a:bodyPr>
          <a:lstStyle/>
          <a:p>
            <a:pPr algn="ctr"/>
            <a:r>
              <a:rPr lang="en-US" sz="1200" dirty="0" err="1">
                <a:latin typeface="Arial" panose="020B0604020202020204" pitchFamily="34" charset="0"/>
                <a:cs typeface="Arial" panose="020B0604020202020204" pitchFamily="34" charset="0"/>
              </a:rPr>
              <a:t>Wertgrenzprodukt</a:t>
            </a:r>
            <a:r>
              <a:rPr lang="en-US" sz="1200" dirty="0">
                <a:latin typeface="Arial" panose="020B0604020202020204" pitchFamily="34" charset="0"/>
                <a:cs typeface="Arial" panose="020B0604020202020204" pitchFamily="34" charset="0"/>
              </a:rPr>
              <a:t> der </a:t>
            </a:r>
            <a:r>
              <a:rPr lang="en-US" sz="1200" dirty="0" err="1">
                <a:latin typeface="Arial" panose="020B0604020202020204" pitchFamily="34" charset="0"/>
                <a:cs typeface="Arial" panose="020B0604020202020204" pitchFamily="34" charset="0"/>
              </a:rPr>
              <a:t>Arbeit</a:t>
            </a:r>
            <a:endParaRPr lang="en-US" sz="1200" dirty="0">
              <a:latin typeface="Arial" panose="020B0604020202020204" pitchFamily="34" charset="0"/>
              <a:cs typeface="Arial" panose="020B0604020202020204" pitchFamily="34" charset="0"/>
            </a:endParaRPr>
          </a:p>
        </p:txBody>
      </p:sp>
      <p:sp>
        <p:nvSpPr>
          <p:cNvPr id="11" name="Rechteck 10"/>
          <p:cNvSpPr/>
          <p:nvPr/>
        </p:nvSpPr>
        <p:spPr>
          <a:xfrm>
            <a:off x="3479481" y="713645"/>
            <a:ext cx="2237014" cy="10307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p:cNvCxnSpPr>
            <a:cxnSpLocks/>
          </p:cNvCxnSpPr>
          <p:nvPr/>
        </p:nvCxnSpPr>
        <p:spPr>
          <a:xfrm flipH="1">
            <a:off x="5761265" y="1534886"/>
            <a:ext cx="356234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62C08A61-934B-1C35-B11B-42983528F9DE}"/>
                  </a:ext>
                </a:extLst>
              </p:cNvPr>
              <p:cNvSpPr txBox="1"/>
              <p:nvPr/>
            </p:nvSpPr>
            <p:spPr>
              <a:xfrm>
                <a:off x="2677731" y="3963364"/>
                <a:ext cx="1873499" cy="764505"/>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𝐴</m:t>
                      </m:r>
                      <m:f>
                        <m:fPr>
                          <m:ctrlPr>
                            <a:rPr lang="de-DE" sz="2400" i="1" dirty="0" smtClean="0">
                              <a:latin typeface="Cambria Math" panose="02040503050406030204" pitchFamily="18" charset="0"/>
                            </a:rPr>
                          </m:ctrlPr>
                        </m:fPr>
                        <m:num>
                          <m:r>
                            <a:rPr lang="de-DE" sz="2400" i="1" dirty="0" smtClean="0">
                              <a:latin typeface="Cambria Math" panose="02040503050406030204" pitchFamily="18" charset="0"/>
                            </a:rPr>
                            <m:t>𝜕</m:t>
                          </m:r>
                          <m:r>
                            <a:rPr lang="de-DE" sz="2400" b="0" i="1" dirty="0" smtClean="0">
                              <a:latin typeface="Cambria Math" panose="02040503050406030204" pitchFamily="18" charset="0"/>
                            </a:rPr>
                            <m:t>𝐹</m:t>
                          </m:r>
                        </m:num>
                        <m:den>
                          <m:r>
                            <a:rPr lang="de-DE" sz="2400" i="1" dirty="0">
                              <a:latin typeface="Cambria Math" panose="02040503050406030204" pitchFamily="18" charset="0"/>
                            </a:rPr>
                            <m:t>𝜕</m:t>
                          </m:r>
                          <m:r>
                            <a:rPr lang="de-DE" sz="2400" b="0" i="1" dirty="0" smtClean="0">
                              <a:latin typeface="Cambria Math" panose="02040503050406030204" pitchFamily="18" charset="0"/>
                            </a:rPr>
                            <m:t>𝐾</m:t>
                          </m:r>
                        </m:den>
                      </m:f>
                      <m:r>
                        <a:rPr lang="de-DE" sz="2400" b="0" i="1" dirty="0" smtClean="0">
                          <a:latin typeface="Cambria Math" panose="02040503050406030204" pitchFamily="18" charset="0"/>
                        </a:rPr>
                        <m:t>=</m:t>
                      </m:r>
                      <m:f>
                        <m:fPr>
                          <m:ctrlPr>
                            <a:rPr lang="de-DE" sz="2400" i="1" dirty="0">
                              <a:latin typeface="Cambria Math" panose="02040503050406030204" pitchFamily="18" charset="0"/>
                            </a:rPr>
                          </m:ctrlPr>
                        </m:fPr>
                        <m:num>
                          <m:r>
                            <a:rPr lang="de-DE" sz="2400" b="0" i="1" dirty="0" smtClean="0">
                              <a:latin typeface="Cambria Math" panose="02040503050406030204" pitchFamily="18" charset="0"/>
                            </a:rPr>
                            <m:t>𝑖</m:t>
                          </m:r>
                        </m:num>
                        <m:den>
                          <m:r>
                            <a:rPr lang="de-DE" sz="2400" b="0" i="1" dirty="0" smtClean="0">
                              <a:latin typeface="Cambria Math" panose="02040503050406030204" pitchFamily="18" charset="0"/>
                            </a:rPr>
                            <m:t>𝑝</m:t>
                          </m:r>
                        </m:den>
                      </m:f>
                      <m:r>
                        <a:rPr lang="de-DE" sz="2400" b="0" i="1" dirty="0" smtClean="0">
                          <a:latin typeface="Cambria Math" panose="02040503050406030204" pitchFamily="18" charset="0"/>
                        </a:rPr>
                        <m:t>=</m:t>
                      </m:r>
                      <m:r>
                        <a:rPr lang="de-DE" sz="2400" b="0" i="1" dirty="0" smtClean="0">
                          <a:latin typeface="Cambria Math" panose="02040503050406030204" pitchFamily="18" charset="0"/>
                        </a:rPr>
                        <m:t>𝑟</m:t>
                      </m:r>
                    </m:oMath>
                  </m:oMathPara>
                </a14:m>
                <a:endParaRPr lang="de-DE" sz="2400" dirty="0"/>
              </a:p>
            </p:txBody>
          </p:sp>
        </mc:Choice>
        <mc:Fallback xmlns="">
          <p:sp>
            <p:nvSpPr>
              <p:cNvPr id="4" name="Textfeld 3">
                <a:extLst>
                  <a:ext uri="{FF2B5EF4-FFF2-40B4-BE49-F238E27FC236}">
                    <a16:creationId xmlns:a16="http://schemas.microsoft.com/office/drawing/2014/main" id="{62C08A61-934B-1C35-B11B-42983528F9DE}"/>
                  </a:ext>
                </a:extLst>
              </p:cNvPr>
              <p:cNvSpPr txBox="1">
                <a:spLocks noRot="1" noChangeAspect="1" noMove="1" noResize="1" noEditPoints="1" noAdjustHandles="1" noChangeArrowheads="1" noChangeShapeType="1" noTextEdit="1"/>
              </p:cNvSpPr>
              <p:nvPr/>
            </p:nvSpPr>
            <p:spPr>
              <a:xfrm>
                <a:off x="2677731" y="3963364"/>
                <a:ext cx="1873499" cy="764505"/>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1" name="Textfeld 20">
                <a:extLst>
                  <a:ext uri="{FF2B5EF4-FFF2-40B4-BE49-F238E27FC236}">
                    <a16:creationId xmlns:a16="http://schemas.microsoft.com/office/drawing/2014/main" id="{14DD4037-80ED-D18C-BBB2-50B450FDDD81}"/>
                  </a:ext>
                </a:extLst>
              </p:cNvPr>
              <p:cNvSpPr txBox="1"/>
              <p:nvPr/>
            </p:nvSpPr>
            <p:spPr>
              <a:xfrm>
                <a:off x="5365760" y="3866942"/>
                <a:ext cx="1193404" cy="741100"/>
              </a:xfrm>
              <a:prstGeom prst="rect">
                <a:avLst/>
              </a:prstGeom>
              <a:solidFill>
                <a:srgbClr val="FFFFFF"/>
              </a:solidFill>
            </p:spPr>
            <p:txBody>
              <a:bodyPr wrap="square" lIns="0" tIns="0" rIns="0" bIns="0" rtlCol="0">
                <a:spAutoFit/>
              </a:bodyPr>
              <a:lstStyle>
                <a:defPPr>
                  <a:defRPr lang="de-DE"/>
                </a:defPPr>
                <a:lvl1pPr>
                  <a:defRPr sz="2400" b="0"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sSup>
                            <m:sSupPr>
                              <m:ctrlPr>
                                <a:rPr lang="de-DE" i="1" dirty="0">
                                  <a:latin typeface="Cambria Math" panose="02040503050406030204" pitchFamily="18" charset="0"/>
                                </a:rPr>
                              </m:ctrlPr>
                            </m:sSupPr>
                            <m:e>
                              <m:r>
                                <a:rPr lang="de-DE" dirty="0">
                                  <a:latin typeface="Cambria Math" panose="02040503050406030204" pitchFamily="18" charset="0"/>
                                </a:rPr>
                                <m:t>𝜕</m:t>
                              </m:r>
                            </m:e>
                            <m:sup>
                              <m:r>
                                <a:rPr lang="de-DE" dirty="0">
                                  <a:latin typeface="Cambria Math" panose="02040503050406030204" pitchFamily="18" charset="0"/>
                                </a:rPr>
                                <m:t>2</m:t>
                              </m:r>
                            </m:sup>
                          </m:sSup>
                          <m:r>
                            <a:rPr lang="de-DE" dirty="0">
                              <a:latin typeface="Cambria Math" panose="02040503050406030204" pitchFamily="18" charset="0"/>
                            </a:rPr>
                            <m:t>𝐹</m:t>
                          </m:r>
                        </m:num>
                        <m:den>
                          <m:r>
                            <a:rPr lang="de-DE" dirty="0">
                              <a:latin typeface="Cambria Math" panose="02040503050406030204" pitchFamily="18" charset="0"/>
                            </a:rPr>
                            <m:t>𝜕</m:t>
                          </m:r>
                          <m:sSup>
                            <m:sSupPr>
                              <m:ctrlPr>
                                <a:rPr lang="de-DE" i="1" dirty="0">
                                  <a:latin typeface="Cambria Math" panose="02040503050406030204" pitchFamily="18" charset="0"/>
                                </a:rPr>
                              </m:ctrlPr>
                            </m:sSupPr>
                            <m:e>
                              <m:r>
                                <a:rPr lang="de-DE" dirty="0">
                                  <a:latin typeface="Cambria Math" panose="02040503050406030204" pitchFamily="18" charset="0"/>
                                </a:rPr>
                                <m:t>𝐾</m:t>
                              </m:r>
                            </m:e>
                            <m:sup>
                              <m:r>
                                <a:rPr lang="de-DE" dirty="0">
                                  <a:latin typeface="Cambria Math" panose="02040503050406030204" pitchFamily="18" charset="0"/>
                                </a:rPr>
                                <m:t>2</m:t>
                              </m:r>
                            </m:sup>
                          </m:sSup>
                        </m:den>
                      </m:f>
                      <m:r>
                        <a:rPr lang="de-DE" dirty="0">
                          <a:latin typeface="Cambria Math" panose="02040503050406030204" pitchFamily="18" charset="0"/>
                        </a:rPr>
                        <m:t>&lt;0</m:t>
                      </m:r>
                    </m:oMath>
                  </m:oMathPara>
                </a14:m>
                <a:endParaRPr lang="de-DE" dirty="0"/>
              </a:p>
            </p:txBody>
          </p:sp>
        </mc:Choice>
        <mc:Fallback xmlns="">
          <p:sp>
            <p:nvSpPr>
              <p:cNvPr id="21" name="Textfeld 20">
                <a:extLst>
                  <a:ext uri="{FF2B5EF4-FFF2-40B4-BE49-F238E27FC236}">
                    <a16:creationId xmlns:a16="http://schemas.microsoft.com/office/drawing/2014/main" id="{14DD4037-80ED-D18C-BBB2-50B450FDDD81}"/>
                  </a:ext>
                </a:extLst>
              </p:cNvPr>
              <p:cNvSpPr txBox="1">
                <a:spLocks noRot="1" noChangeAspect="1" noMove="1" noResize="1" noEditPoints="1" noAdjustHandles="1" noChangeArrowheads="1" noChangeShapeType="1" noTextEdit="1"/>
              </p:cNvSpPr>
              <p:nvPr/>
            </p:nvSpPr>
            <p:spPr>
              <a:xfrm>
                <a:off x="5365760" y="3866942"/>
                <a:ext cx="1193404" cy="741100"/>
              </a:xfrm>
              <a:prstGeom prst="rect">
                <a:avLst/>
              </a:prstGeom>
              <a:blipFill>
                <a:blip r:embed="rId5"/>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A152424C-8266-8981-1EE8-0B319458C76D}"/>
                  </a:ext>
                </a:extLst>
              </p:cNvPr>
              <p:cNvSpPr txBox="1"/>
              <p:nvPr/>
            </p:nvSpPr>
            <p:spPr>
              <a:xfrm>
                <a:off x="2506161" y="5260578"/>
                <a:ext cx="973320"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m:oMathPara>
                </a14:m>
                <a:endParaRPr lang="de-DE" dirty="0"/>
              </a:p>
            </p:txBody>
          </p:sp>
        </mc:Choice>
        <mc:Fallback xmlns="">
          <p:sp>
            <p:nvSpPr>
              <p:cNvPr id="25" name="Textfeld 24">
                <a:extLst>
                  <a:ext uri="{FF2B5EF4-FFF2-40B4-BE49-F238E27FC236}">
                    <a16:creationId xmlns:a16="http://schemas.microsoft.com/office/drawing/2014/main" id="{A152424C-8266-8981-1EE8-0B319458C76D}"/>
                  </a:ext>
                </a:extLst>
              </p:cNvPr>
              <p:cNvSpPr txBox="1">
                <a:spLocks noRot="1" noChangeAspect="1" noMove="1" noResize="1" noEditPoints="1" noAdjustHandles="1" noChangeArrowheads="1" noChangeShapeType="1" noTextEdit="1"/>
              </p:cNvSpPr>
              <p:nvPr/>
            </p:nvSpPr>
            <p:spPr>
              <a:xfrm>
                <a:off x="2506161" y="5260578"/>
                <a:ext cx="973320" cy="563359"/>
              </a:xfrm>
              <a:prstGeom prst="rect">
                <a:avLst/>
              </a:prstGeom>
              <a:blipFill>
                <a:blip r:embed="rId6"/>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154A5A4B-4C1F-C178-CB20-DDBE97F19184}"/>
                  </a:ext>
                </a:extLst>
              </p:cNvPr>
              <p:cNvSpPr txBox="1"/>
              <p:nvPr/>
            </p:nvSpPr>
            <p:spPr>
              <a:xfrm>
                <a:off x="7406641" y="5255093"/>
                <a:ext cx="1220810" cy="509691"/>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de-DE" sz="1600" b="0" i="1" smtClean="0">
                          <a:latin typeface="Cambria Math" panose="02040503050406030204" pitchFamily="18" charset="0"/>
                        </a:rPr>
                        <m:t>𝐴</m:t>
                      </m:r>
                      <m:f>
                        <m:fPr>
                          <m:ctrlPr>
                            <a:rPr lang="de-DE" sz="1600" i="1" dirty="0" smtClean="0">
                              <a:latin typeface="Cambria Math" panose="02040503050406030204" pitchFamily="18" charset="0"/>
                            </a:rPr>
                          </m:ctrlPr>
                        </m:fPr>
                        <m:num>
                          <m:r>
                            <a:rPr lang="de-DE" sz="1600" i="1" dirty="0" smtClean="0">
                              <a:latin typeface="Cambria Math" panose="02040503050406030204" pitchFamily="18" charset="0"/>
                            </a:rPr>
                            <m:t>𝜕</m:t>
                          </m:r>
                          <m:r>
                            <a:rPr lang="de-DE" sz="1600" b="0" i="1" dirty="0" smtClean="0">
                              <a:latin typeface="Cambria Math" panose="02040503050406030204" pitchFamily="18" charset="0"/>
                            </a:rPr>
                            <m:t>𝐹</m:t>
                          </m:r>
                        </m:num>
                        <m:den>
                          <m:r>
                            <a:rPr lang="de-DE" sz="1600" i="1" dirty="0">
                              <a:latin typeface="Cambria Math" panose="02040503050406030204" pitchFamily="18" charset="0"/>
                            </a:rPr>
                            <m:t>𝜕</m:t>
                          </m:r>
                          <m:r>
                            <a:rPr lang="de-DE" sz="1600" b="0" i="1" dirty="0" smtClean="0">
                              <a:latin typeface="Cambria Math" panose="02040503050406030204" pitchFamily="18" charset="0"/>
                            </a:rPr>
                            <m:t>𝐾</m:t>
                          </m:r>
                        </m:den>
                      </m:f>
                      <m:r>
                        <a:rPr lang="de-DE" sz="1600" b="0" i="1" dirty="0" smtClean="0">
                          <a:latin typeface="Cambria Math" panose="02040503050406030204" pitchFamily="18" charset="0"/>
                        </a:rPr>
                        <m:t>=</m:t>
                      </m:r>
                      <m:f>
                        <m:fPr>
                          <m:ctrlPr>
                            <a:rPr lang="de-DE" sz="1600" i="1" dirty="0">
                              <a:latin typeface="Cambria Math" panose="02040503050406030204" pitchFamily="18" charset="0"/>
                            </a:rPr>
                          </m:ctrlPr>
                        </m:fPr>
                        <m:num>
                          <m:r>
                            <a:rPr lang="de-DE" sz="1600" b="0" i="1" dirty="0" smtClean="0">
                              <a:latin typeface="Cambria Math" panose="02040503050406030204" pitchFamily="18" charset="0"/>
                            </a:rPr>
                            <m:t>𝑖</m:t>
                          </m:r>
                        </m:num>
                        <m:den>
                          <m:r>
                            <a:rPr lang="de-DE" sz="1600" b="0" i="1" dirty="0" smtClean="0">
                              <a:latin typeface="Cambria Math" panose="02040503050406030204" pitchFamily="18" charset="0"/>
                            </a:rPr>
                            <m:t>𝑝</m:t>
                          </m:r>
                        </m:den>
                      </m:f>
                      <m:r>
                        <a:rPr lang="de-DE" sz="1600" b="0" i="0" dirty="0" smtClean="0">
                          <a:latin typeface="Cambria Math" panose="02040503050406030204" pitchFamily="18" charset="0"/>
                        </a:rPr>
                        <m:t>=</m:t>
                      </m:r>
                      <m:r>
                        <m:rPr>
                          <m:sty m:val="p"/>
                        </m:rPr>
                        <a:rPr lang="de-DE" sz="1600" b="0" i="0" dirty="0" smtClean="0">
                          <a:latin typeface="Cambria Math" panose="02040503050406030204" pitchFamily="18" charset="0"/>
                        </a:rPr>
                        <m:t>r</m:t>
                      </m:r>
                    </m:oMath>
                  </m:oMathPara>
                </a14:m>
                <a:endParaRPr lang="de-DE" sz="1600" dirty="0"/>
              </a:p>
            </p:txBody>
          </p:sp>
        </mc:Choice>
        <mc:Fallback xmlns="">
          <p:sp>
            <p:nvSpPr>
              <p:cNvPr id="27" name="Textfeld 26">
                <a:extLst>
                  <a:ext uri="{FF2B5EF4-FFF2-40B4-BE49-F238E27FC236}">
                    <a16:creationId xmlns:a16="http://schemas.microsoft.com/office/drawing/2014/main" id="{154A5A4B-4C1F-C178-CB20-DDBE97F19184}"/>
                  </a:ext>
                </a:extLst>
              </p:cNvPr>
              <p:cNvSpPr txBox="1">
                <a:spLocks noRot="1" noChangeAspect="1" noMove="1" noResize="1" noEditPoints="1" noAdjustHandles="1" noChangeArrowheads="1" noChangeShapeType="1" noTextEdit="1"/>
              </p:cNvSpPr>
              <p:nvPr/>
            </p:nvSpPr>
            <p:spPr>
              <a:xfrm>
                <a:off x="7406641" y="5255093"/>
                <a:ext cx="1220810" cy="509691"/>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Textfeld 29">
                <a:extLst>
                  <a:ext uri="{FF2B5EF4-FFF2-40B4-BE49-F238E27FC236}">
                    <a16:creationId xmlns:a16="http://schemas.microsoft.com/office/drawing/2014/main" id="{F885FC24-D37A-34F3-B595-6654EDF42AFA}"/>
                  </a:ext>
                </a:extLst>
              </p:cNvPr>
              <p:cNvSpPr txBox="1"/>
              <p:nvPr/>
            </p:nvSpPr>
            <p:spPr>
              <a:xfrm>
                <a:off x="2155524" y="5667846"/>
                <a:ext cx="522207" cy="563359"/>
              </a:xfrm>
              <a:prstGeom prst="rect">
                <a:avLst/>
              </a:prstGeom>
              <a:solidFill>
                <a:srgbClr val="FFFFFF"/>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de-DE" i="1" dirty="0">
                              <a:latin typeface="Cambria Math" panose="02040503050406030204" pitchFamily="18" charset="0"/>
                            </a:rPr>
                          </m:ctrlPr>
                        </m:fPr>
                        <m:num>
                          <m:r>
                            <a:rPr lang="de-DE" b="0" i="1" dirty="0" smtClean="0">
                              <a:latin typeface="Cambria Math" panose="02040503050406030204" pitchFamily="18" charset="0"/>
                            </a:rPr>
                            <m:t>𝑖</m:t>
                          </m:r>
                        </m:num>
                        <m:den>
                          <m:r>
                            <a:rPr lang="de-DE" b="0" i="1" dirty="0" smtClean="0">
                              <a:latin typeface="Cambria Math" panose="02040503050406030204" pitchFamily="18" charset="0"/>
                            </a:rPr>
                            <m:t>𝑝</m:t>
                          </m:r>
                        </m:den>
                      </m:f>
                    </m:oMath>
                  </m:oMathPara>
                </a14:m>
                <a:endParaRPr lang="de-DE" dirty="0"/>
              </a:p>
            </p:txBody>
          </p:sp>
        </mc:Choice>
        <mc:Fallback xmlns="">
          <p:sp>
            <p:nvSpPr>
              <p:cNvPr id="30" name="Textfeld 29">
                <a:extLst>
                  <a:ext uri="{FF2B5EF4-FFF2-40B4-BE49-F238E27FC236}">
                    <a16:creationId xmlns:a16="http://schemas.microsoft.com/office/drawing/2014/main" id="{F885FC24-D37A-34F3-B595-6654EDF42AFA}"/>
                  </a:ext>
                </a:extLst>
              </p:cNvPr>
              <p:cNvSpPr txBox="1">
                <a:spLocks noRot="1" noChangeAspect="1" noMove="1" noResize="1" noEditPoints="1" noAdjustHandles="1" noChangeArrowheads="1" noChangeShapeType="1" noTextEdit="1"/>
              </p:cNvSpPr>
              <p:nvPr/>
            </p:nvSpPr>
            <p:spPr>
              <a:xfrm>
                <a:off x="2155524" y="5667846"/>
                <a:ext cx="522207" cy="563359"/>
              </a:xfrm>
              <a:prstGeom prst="rect">
                <a:avLst/>
              </a:prstGeom>
              <a:blipFill>
                <a:blip r:embed="rId8"/>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55E6355C-26C8-B8D8-2A87-BACEDB14A57A}"/>
                  </a:ext>
                </a:extLst>
              </p:cNvPr>
              <p:cNvSpPr txBox="1"/>
              <p:nvPr/>
            </p:nvSpPr>
            <p:spPr>
              <a:xfrm>
                <a:off x="2688894" y="5889718"/>
                <a:ext cx="5673284" cy="802720"/>
              </a:xfrm>
              <a:prstGeom prst="rect">
                <a:avLst/>
              </a:prstGeom>
              <a:noFill/>
            </p:spPr>
            <p:txBody>
              <a:bodyPr wrap="none" rtlCol="0">
                <a:spAutoFit/>
              </a:bodyPr>
              <a:lstStyle/>
              <a:p>
                <a:r>
                  <a:rPr lang="de-DE" dirty="0"/>
                  <a:t>Die Kapitalnachfrage wird gemäß dem Wirtschaftskreislauf</a:t>
                </a:r>
              </a:p>
              <a:p>
                <a:r>
                  <a:rPr lang="de-DE" dirty="0"/>
                  <a:t>auch als Investitionsnachfrage interpretiert </a:t>
                </a:r>
                <a14:m>
                  <m:oMath xmlns:m="http://schemas.openxmlformats.org/officeDocument/2006/math">
                    <m:sSup>
                      <m:sSupPr>
                        <m:ctrlPr>
                          <a:rPr lang="de-DE" b="0" i="1" smtClean="0">
                            <a:latin typeface="Cambria Math" panose="02040503050406030204" pitchFamily="18" charset="0"/>
                          </a:rPr>
                        </m:ctrlPr>
                      </m:sSupPr>
                      <m:e>
                        <m:r>
                          <a:rPr lang="de-DE" b="0" i="1" smtClean="0">
                            <a:latin typeface="Cambria Math" panose="02040503050406030204" pitchFamily="18" charset="0"/>
                          </a:rPr>
                          <m:t>𝐾</m:t>
                        </m:r>
                      </m:e>
                      <m:sup>
                        <m:r>
                          <a:rPr lang="de-DE" b="0" i="1" smtClean="0">
                            <a:latin typeface="Cambria Math" panose="02040503050406030204" pitchFamily="18" charset="0"/>
                          </a:rPr>
                          <m:t>𝐷</m:t>
                        </m:r>
                      </m:sup>
                    </m:sSup>
                    <m:r>
                      <a:rPr lang="de-DE" b="0" i="1" smtClean="0">
                        <a:latin typeface="Cambria Math" panose="02040503050406030204" pitchFamily="18" charset="0"/>
                      </a:rPr>
                      <m:t>(</m:t>
                    </m:r>
                    <m:f>
                      <m:fPr>
                        <m:ctrlPr>
                          <a:rPr lang="de-DE" i="1" dirty="0" smtClean="0">
                            <a:latin typeface="Cambria Math" panose="02040503050406030204" pitchFamily="18" charset="0"/>
                          </a:rPr>
                        </m:ctrlPr>
                      </m:fPr>
                      <m:num>
                        <m:r>
                          <a:rPr lang="de-DE" i="1" dirty="0" smtClean="0">
                            <a:latin typeface="Cambria Math" panose="02040503050406030204" pitchFamily="18" charset="0"/>
                          </a:rPr>
                          <m:t>𝑖</m:t>
                        </m:r>
                      </m:num>
                      <m:den>
                        <m:r>
                          <a:rPr lang="de-DE" b="0" i="1" dirty="0" smtClean="0">
                            <a:latin typeface="Cambria Math" panose="02040503050406030204" pitchFamily="18" charset="0"/>
                          </a:rPr>
                          <m:t>𝑝</m:t>
                        </m:r>
                      </m:den>
                    </m:f>
                    <m:r>
                      <a:rPr lang="de-DE" b="0" i="1" dirty="0" smtClean="0">
                        <a:latin typeface="Cambria Math" panose="02040503050406030204" pitchFamily="18" charset="0"/>
                      </a:rPr>
                      <m:t>)</m:t>
                    </m:r>
                  </m:oMath>
                </a14:m>
                <a:r>
                  <a:rPr lang="de-DE" dirty="0"/>
                  <a:t>=I(r)</a:t>
                </a:r>
              </a:p>
            </p:txBody>
          </p:sp>
        </mc:Choice>
        <mc:Fallback xmlns="">
          <p:sp>
            <p:nvSpPr>
              <p:cNvPr id="2" name="Textfeld 1">
                <a:extLst>
                  <a:ext uri="{FF2B5EF4-FFF2-40B4-BE49-F238E27FC236}">
                    <a16:creationId xmlns:a16="http://schemas.microsoft.com/office/drawing/2014/main" id="{55E6355C-26C8-B8D8-2A87-BACEDB14A57A}"/>
                  </a:ext>
                </a:extLst>
              </p:cNvPr>
              <p:cNvSpPr txBox="1">
                <a:spLocks noRot="1" noChangeAspect="1" noMove="1" noResize="1" noEditPoints="1" noAdjustHandles="1" noChangeArrowheads="1" noChangeShapeType="1" noTextEdit="1"/>
              </p:cNvSpPr>
              <p:nvPr/>
            </p:nvSpPr>
            <p:spPr>
              <a:xfrm>
                <a:off x="2688894" y="5889718"/>
                <a:ext cx="5673284" cy="802720"/>
              </a:xfrm>
              <a:prstGeom prst="rect">
                <a:avLst/>
              </a:prstGeom>
              <a:blipFill>
                <a:blip r:embed="rId9"/>
                <a:stretch>
                  <a:fillRect l="-859" t="-3788" r="-322" b="-758"/>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4F0C0EFB-43E5-47F3-A517-E7B281A22923}"/>
                  </a:ext>
                </a:extLst>
              </p14:cNvPr>
              <p14:cNvContentPartPr/>
              <p14:nvPr/>
            </p14:nvContentPartPr>
            <p14:xfrm>
              <a:off x="7477933" y="1062912"/>
              <a:ext cx="214560" cy="57960"/>
            </p14:xfrm>
          </p:contentPart>
        </mc:Choice>
        <mc:Fallback xmlns="">
          <p:pic>
            <p:nvPicPr>
              <p:cNvPr id="12" name="Freihand 11">
                <a:extLst>
                  <a:ext uri="{FF2B5EF4-FFF2-40B4-BE49-F238E27FC236}">
                    <a16:creationId xmlns:a16="http://schemas.microsoft.com/office/drawing/2014/main" id="{4F0C0EFB-43E5-47F3-A517-E7B281A22923}"/>
                  </a:ext>
                </a:extLst>
              </p:cNvPr>
              <p:cNvPicPr/>
              <p:nvPr/>
            </p:nvPicPr>
            <p:blipFill>
              <a:blip r:embed="rId11"/>
              <a:stretch>
                <a:fillRect/>
              </a:stretch>
            </p:blipFill>
            <p:spPr>
              <a:xfrm>
                <a:off x="7473613" y="1058592"/>
                <a:ext cx="223200" cy="66600"/>
              </a:xfrm>
              <a:prstGeom prst="rect">
                <a:avLst/>
              </a:prstGeom>
            </p:spPr>
          </p:pic>
        </mc:Fallback>
      </mc:AlternateContent>
      <p:grpSp>
        <p:nvGrpSpPr>
          <p:cNvPr id="23" name="Gruppieren 22">
            <a:extLst>
              <a:ext uri="{FF2B5EF4-FFF2-40B4-BE49-F238E27FC236}">
                <a16:creationId xmlns:a16="http://schemas.microsoft.com/office/drawing/2014/main" id="{19887E73-C9C9-4B6C-A1F5-1DA3814ED908}"/>
              </a:ext>
            </a:extLst>
          </p:cNvPr>
          <p:cNvGrpSpPr/>
          <p:nvPr/>
        </p:nvGrpSpPr>
        <p:grpSpPr>
          <a:xfrm>
            <a:off x="5242333" y="1000992"/>
            <a:ext cx="616680" cy="99720"/>
            <a:chOff x="5242333" y="1000992"/>
            <a:chExt cx="616680" cy="99720"/>
          </a:xfrm>
        </p:grpSpPr>
        <mc:AlternateContent xmlns:mc="http://schemas.openxmlformats.org/markup-compatibility/2006" xmlns:p14="http://schemas.microsoft.com/office/powerpoint/2010/main">
          <mc:Choice Requires="p14">
            <p:contentPart p14:bwMode="auto" r:id="rId12">
              <p14:nvContentPartPr>
                <p14:cNvPr id="5" name="Freihand 4">
                  <a:extLst>
                    <a:ext uri="{FF2B5EF4-FFF2-40B4-BE49-F238E27FC236}">
                      <a16:creationId xmlns:a16="http://schemas.microsoft.com/office/drawing/2014/main" id="{80A7C12B-4AEE-46C1-850E-1C15ADAB50D6}"/>
                    </a:ext>
                  </a:extLst>
                </p14:cNvPr>
                <p14:cNvContentPartPr/>
                <p14:nvPr/>
              </p14:nvContentPartPr>
              <p14:xfrm>
                <a:off x="5242333" y="1042392"/>
                <a:ext cx="214200" cy="58320"/>
              </p14:xfrm>
            </p:contentPart>
          </mc:Choice>
          <mc:Fallback xmlns="">
            <p:pic>
              <p:nvPicPr>
                <p:cNvPr id="5" name="Freihand 4">
                  <a:extLst>
                    <a:ext uri="{FF2B5EF4-FFF2-40B4-BE49-F238E27FC236}">
                      <a16:creationId xmlns:a16="http://schemas.microsoft.com/office/drawing/2014/main" id="{80A7C12B-4AEE-46C1-850E-1C15ADAB50D6}"/>
                    </a:ext>
                  </a:extLst>
                </p:cNvPr>
                <p:cNvPicPr/>
                <p:nvPr/>
              </p:nvPicPr>
              <p:blipFill>
                <a:blip r:embed="rId13"/>
                <a:stretch>
                  <a:fillRect/>
                </a:stretch>
              </p:blipFill>
              <p:spPr>
                <a:xfrm>
                  <a:off x="5238013" y="1038072"/>
                  <a:ext cx="222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200AA579-0A79-44C2-B8DB-78F425CEA408}"/>
                    </a:ext>
                  </a:extLst>
                </p14:cNvPr>
                <p14:cNvContentPartPr/>
                <p14:nvPr/>
              </p14:nvContentPartPr>
              <p14:xfrm>
                <a:off x="5644093" y="1013952"/>
                <a:ext cx="115200" cy="8280"/>
              </p14:xfrm>
            </p:contentPart>
          </mc:Choice>
          <mc:Fallback xmlns="">
            <p:pic>
              <p:nvPicPr>
                <p:cNvPr id="14" name="Freihand 13">
                  <a:extLst>
                    <a:ext uri="{FF2B5EF4-FFF2-40B4-BE49-F238E27FC236}">
                      <a16:creationId xmlns:a16="http://schemas.microsoft.com/office/drawing/2014/main" id="{200AA579-0A79-44C2-B8DB-78F425CEA408}"/>
                    </a:ext>
                  </a:extLst>
                </p:cNvPr>
                <p:cNvPicPr/>
                <p:nvPr/>
              </p:nvPicPr>
              <p:blipFill>
                <a:blip r:embed="rId15"/>
                <a:stretch>
                  <a:fillRect/>
                </a:stretch>
              </p:blipFill>
              <p:spPr>
                <a:xfrm>
                  <a:off x="5639773" y="1009632"/>
                  <a:ext cx="12384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B6200FAF-A014-405C-897B-34EF8902D5F9}"/>
                    </a:ext>
                  </a:extLst>
                </p14:cNvPr>
                <p14:cNvContentPartPr/>
                <p14:nvPr/>
              </p14:nvContentPartPr>
              <p14:xfrm>
                <a:off x="5655973" y="1044192"/>
                <a:ext cx="114120" cy="21960"/>
              </p14:xfrm>
            </p:contentPart>
          </mc:Choice>
          <mc:Fallback xmlns="">
            <p:pic>
              <p:nvPicPr>
                <p:cNvPr id="15" name="Freihand 14">
                  <a:extLst>
                    <a:ext uri="{FF2B5EF4-FFF2-40B4-BE49-F238E27FC236}">
                      <a16:creationId xmlns:a16="http://schemas.microsoft.com/office/drawing/2014/main" id="{B6200FAF-A014-405C-897B-34EF8902D5F9}"/>
                    </a:ext>
                  </a:extLst>
                </p:cNvPr>
                <p:cNvPicPr/>
                <p:nvPr/>
              </p:nvPicPr>
              <p:blipFill>
                <a:blip r:embed="rId17"/>
                <a:stretch>
                  <a:fillRect/>
                </a:stretch>
              </p:blipFill>
              <p:spPr>
                <a:xfrm>
                  <a:off x="5651653" y="1039872"/>
                  <a:ext cx="122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CE235AAD-B077-4DA7-9B7E-D9E1A268CE35}"/>
                    </a:ext>
                  </a:extLst>
                </p14:cNvPr>
                <p14:cNvContentPartPr/>
                <p14:nvPr/>
              </p14:nvContentPartPr>
              <p14:xfrm>
                <a:off x="5747773" y="1000992"/>
                <a:ext cx="111240" cy="97920"/>
              </p14:xfrm>
            </p:contentPart>
          </mc:Choice>
          <mc:Fallback xmlns="">
            <p:pic>
              <p:nvPicPr>
                <p:cNvPr id="16" name="Freihand 15">
                  <a:extLst>
                    <a:ext uri="{FF2B5EF4-FFF2-40B4-BE49-F238E27FC236}">
                      <a16:creationId xmlns:a16="http://schemas.microsoft.com/office/drawing/2014/main" id="{CE235AAD-B077-4DA7-9B7E-D9E1A268CE35}"/>
                    </a:ext>
                  </a:extLst>
                </p:cNvPr>
                <p:cNvPicPr/>
                <p:nvPr/>
              </p:nvPicPr>
              <p:blipFill>
                <a:blip r:embed="rId19"/>
                <a:stretch>
                  <a:fillRect/>
                </a:stretch>
              </p:blipFill>
              <p:spPr>
                <a:xfrm>
                  <a:off x="5743453" y="996672"/>
                  <a:ext cx="119880" cy="106560"/>
                </a:xfrm>
                <a:prstGeom prst="rect">
                  <a:avLst/>
                </a:prstGeom>
              </p:spPr>
            </p:pic>
          </mc:Fallback>
        </mc:AlternateContent>
      </p:grpSp>
      <p:grpSp>
        <p:nvGrpSpPr>
          <p:cNvPr id="22" name="Gruppieren 21">
            <a:extLst>
              <a:ext uri="{FF2B5EF4-FFF2-40B4-BE49-F238E27FC236}">
                <a16:creationId xmlns:a16="http://schemas.microsoft.com/office/drawing/2014/main" id="{7E25BF54-1565-4AAB-BD2C-B4A26964FAD5}"/>
              </a:ext>
            </a:extLst>
          </p:cNvPr>
          <p:cNvGrpSpPr/>
          <p:nvPr/>
        </p:nvGrpSpPr>
        <p:grpSpPr>
          <a:xfrm>
            <a:off x="7981213" y="1027272"/>
            <a:ext cx="214920" cy="99000"/>
            <a:chOff x="7981213" y="1027272"/>
            <a:chExt cx="214920" cy="99000"/>
          </a:xfrm>
        </p:grpSpPr>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218E5A64-4692-4554-BEE0-4C1F1195CC85}"/>
                    </a:ext>
                  </a:extLst>
                </p14:cNvPr>
                <p14:cNvContentPartPr/>
                <p14:nvPr/>
              </p14:nvContentPartPr>
              <p14:xfrm>
                <a:off x="7981573" y="1082352"/>
                <a:ext cx="92880" cy="10080"/>
              </p14:xfrm>
            </p:contentPart>
          </mc:Choice>
          <mc:Fallback xmlns="">
            <p:pic>
              <p:nvPicPr>
                <p:cNvPr id="17" name="Freihand 16">
                  <a:extLst>
                    <a:ext uri="{FF2B5EF4-FFF2-40B4-BE49-F238E27FC236}">
                      <a16:creationId xmlns:a16="http://schemas.microsoft.com/office/drawing/2014/main" id="{218E5A64-4692-4554-BEE0-4C1F1195CC85}"/>
                    </a:ext>
                  </a:extLst>
                </p:cNvPr>
                <p:cNvPicPr/>
                <p:nvPr/>
              </p:nvPicPr>
              <p:blipFill>
                <a:blip r:embed="rId21"/>
                <a:stretch>
                  <a:fillRect/>
                </a:stretch>
              </p:blipFill>
              <p:spPr>
                <a:xfrm>
                  <a:off x="7977253" y="1078032"/>
                  <a:ext cx="101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68F14CD5-EE6B-4CFE-B49F-D3B522EF9133}"/>
                    </a:ext>
                  </a:extLst>
                </p14:cNvPr>
                <p14:cNvContentPartPr/>
                <p14:nvPr/>
              </p14:nvContentPartPr>
              <p14:xfrm>
                <a:off x="7981213" y="1107912"/>
                <a:ext cx="69840" cy="10800"/>
              </p14:xfrm>
            </p:contentPart>
          </mc:Choice>
          <mc:Fallback xmlns="">
            <p:pic>
              <p:nvPicPr>
                <p:cNvPr id="19" name="Freihand 18">
                  <a:extLst>
                    <a:ext uri="{FF2B5EF4-FFF2-40B4-BE49-F238E27FC236}">
                      <a16:creationId xmlns:a16="http://schemas.microsoft.com/office/drawing/2014/main" id="{68F14CD5-EE6B-4CFE-B49F-D3B522EF9133}"/>
                    </a:ext>
                  </a:extLst>
                </p:cNvPr>
                <p:cNvPicPr/>
                <p:nvPr/>
              </p:nvPicPr>
              <p:blipFill>
                <a:blip r:embed="rId23"/>
                <a:stretch>
                  <a:fillRect/>
                </a:stretch>
              </p:blipFill>
              <p:spPr>
                <a:xfrm>
                  <a:off x="7976893" y="1103592"/>
                  <a:ext cx="78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0" name="Freihand 19">
                  <a:extLst>
                    <a:ext uri="{FF2B5EF4-FFF2-40B4-BE49-F238E27FC236}">
                      <a16:creationId xmlns:a16="http://schemas.microsoft.com/office/drawing/2014/main" id="{1AB93AA1-B4B0-439D-A386-9C9FEB1B37D2}"/>
                    </a:ext>
                  </a:extLst>
                </p14:cNvPr>
                <p14:cNvContentPartPr/>
                <p14:nvPr/>
              </p14:nvContentPartPr>
              <p14:xfrm>
                <a:off x="8074813" y="1027272"/>
                <a:ext cx="121320" cy="99000"/>
              </p14:xfrm>
            </p:contentPart>
          </mc:Choice>
          <mc:Fallback xmlns="">
            <p:pic>
              <p:nvPicPr>
                <p:cNvPr id="20" name="Freihand 19">
                  <a:extLst>
                    <a:ext uri="{FF2B5EF4-FFF2-40B4-BE49-F238E27FC236}">
                      <a16:creationId xmlns:a16="http://schemas.microsoft.com/office/drawing/2014/main" id="{1AB93AA1-B4B0-439D-A386-9C9FEB1B37D2}"/>
                    </a:ext>
                  </a:extLst>
                </p:cNvPr>
                <p:cNvPicPr/>
                <p:nvPr/>
              </p:nvPicPr>
              <p:blipFill>
                <a:blip r:embed="rId25"/>
                <a:stretch>
                  <a:fillRect/>
                </a:stretch>
              </p:blipFill>
              <p:spPr>
                <a:xfrm>
                  <a:off x="8070493" y="1022952"/>
                  <a:ext cx="129960" cy="107640"/>
                </a:xfrm>
                <a:prstGeom prst="rect">
                  <a:avLst/>
                </a:prstGeom>
              </p:spPr>
            </p:pic>
          </mc:Fallback>
        </mc:AlternateContent>
      </p:grpSp>
      <p:grpSp>
        <p:nvGrpSpPr>
          <p:cNvPr id="28" name="Gruppieren 27">
            <a:extLst>
              <a:ext uri="{FF2B5EF4-FFF2-40B4-BE49-F238E27FC236}">
                <a16:creationId xmlns:a16="http://schemas.microsoft.com/office/drawing/2014/main" id="{A32685D2-616D-474F-9AE6-3DBACE7750FA}"/>
              </a:ext>
            </a:extLst>
          </p:cNvPr>
          <p:cNvGrpSpPr/>
          <p:nvPr/>
        </p:nvGrpSpPr>
        <p:grpSpPr>
          <a:xfrm>
            <a:off x="3685693" y="3810072"/>
            <a:ext cx="336600" cy="1132920"/>
            <a:chOff x="3685693" y="3810072"/>
            <a:chExt cx="336600" cy="1132920"/>
          </a:xfrm>
        </p:grpSpPr>
        <mc:AlternateContent xmlns:mc="http://schemas.openxmlformats.org/markup-compatibility/2006" xmlns:p14="http://schemas.microsoft.com/office/powerpoint/2010/main">
          <mc:Choice Requires="p14">
            <p:contentPart p14:bwMode="auto" r:id="rId26">
              <p14:nvContentPartPr>
                <p14:cNvPr id="24" name="Freihand 23">
                  <a:extLst>
                    <a:ext uri="{FF2B5EF4-FFF2-40B4-BE49-F238E27FC236}">
                      <a16:creationId xmlns:a16="http://schemas.microsoft.com/office/drawing/2014/main" id="{250F04ED-BCF9-48F6-A0AA-663DE6EF9D9E}"/>
                    </a:ext>
                  </a:extLst>
                </p14:cNvPr>
                <p14:cNvContentPartPr/>
                <p14:nvPr/>
              </p14:nvContentPartPr>
              <p14:xfrm>
                <a:off x="3993853" y="4080432"/>
                <a:ext cx="360" cy="360"/>
              </p14:xfrm>
            </p:contentPart>
          </mc:Choice>
          <mc:Fallback xmlns="">
            <p:pic>
              <p:nvPicPr>
                <p:cNvPr id="24" name="Freihand 23">
                  <a:extLst>
                    <a:ext uri="{FF2B5EF4-FFF2-40B4-BE49-F238E27FC236}">
                      <a16:creationId xmlns:a16="http://schemas.microsoft.com/office/drawing/2014/main" id="{250F04ED-BCF9-48F6-A0AA-663DE6EF9D9E}"/>
                    </a:ext>
                  </a:extLst>
                </p:cNvPr>
                <p:cNvPicPr/>
                <p:nvPr/>
              </p:nvPicPr>
              <p:blipFill>
                <a:blip r:embed="rId27"/>
                <a:stretch>
                  <a:fillRect/>
                </a:stretch>
              </p:blipFill>
              <p:spPr>
                <a:xfrm>
                  <a:off x="3989533" y="4076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Freihand 25">
                  <a:extLst>
                    <a:ext uri="{FF2B5EF4-FFF2-40B4-BE49-F238E27FC236}">
                      <a16:creationId xmlns:a16="http://schemas.microsoft.com/office/drawing/2014/main" id="{A5AFCD24-DB18-4E66-821D-7B57CC71B9D8}"/>
                    </a:ext>
                  </a:extLst>
                </p14:cNvPr>
                <p14:cNvContentPartPr/>
                <p14:nvPr/>
              </p14:nvContentPartPr>
              <p14:xfrm>
                <a:off x="3685693" y="3810072"/>
                <a:ext cx="336600" cy="1132920"/>
              </p14:xfrm>
            </p:contentPart>
          </mc:Choice>
          <mc:Fallback xmlns="">
            <p:pic>
              <p:nvPicPr>
                <p:cNvPr id="26" name="Freihand 25">
                  <a:extLst>
                    <a:ext uri="{FF2B5EF4-FFF2-40B4-BE49-F238E27FC236}">
                      <a16:creationId xmlns:a16="http://schemas.microsoft.com/office/drawing/2014/main" id="{A5AFCD24-DB18-4E66-821D-7B57CC71B9D8}"/>
                    </a:ext>
                  </a:extLst>
                </p:cNvPr>
                <p:cNvPicPr/>
                <p:nvPr/>
              </p:nvPicPr>
              <p:blipFill>
                <a:blip r:embed="rId29"/>
                <a:stretch>
                  <a:fillRect/>
                </a:stretch>
              </p:blipFill>
              <p:spPr>
                <a:xfrm>
                  <a:off x="3681373" y="3805752"/>
                  <a:ext cx="345240" cy="1141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
            <p14:nvContentPartPr>
              <p14:cNvPr id="29" name="Freihand 28">
                <a:extLst>
                  <a:ext uri="{FF2B5EF4-FFF2-40B4-BE49-F238E27FC236}">
                    <a16:creationId xmlns:a16="http://schemas.microsoft.com/office/drawing/2014/main" id="{66888239-3200-4081-AE26-7AD32D8CDD4A}"/>
                  </a:ext>
                </a:extLst>
              </p14:cNvPr>
              <p14:cNvContentPartPr/>
              <p14:nvPr/>
            </p14:nvContentPartPr>
            <p14:xfrm>
              <a:off x="3131653" y="4369512"/>
              <a:ext cx="257760" cy="389160"/>
            </p14:xfrm>
          </p:contentPart>
        </mc:Choice>
        <mc:Fallback xmlns="">
          <p:pic>
            <p:nvPicPr>
              <p:cNvPr id="29" name="Freihand 28">
                <a:extLst>
                  <a:ext uri="{FF2B5EF4-FFF2-40B4-BE49-F238E27FC236}">
                    <a16:creationId xmlns:a16="http://schemas.microsoft.com/office/drawing/2014/main" id="{66888239-3200-4081-AE26-7AD32D8CDD4A}"/>
                  </a:ext>
                </a:extLst>
              </p:cNvPr>
              <p:cNvPicPr/>
              <p:nvPr/>
            </p:nvPicPr>
            <p:blipFill>
              <a:blip r:embed="rId31"/>
              <a:stretch>
                <a:fillRect/>
              </a:stretch>
            </p:blipFill>
            <p:spPr>
              <a:xfrm>
                <a:off x="3127333" y="4365192"/>
                <a:ext cx="266400" cy="397800"/>
              </a:xfrm>
              <a:prstGeom prst="rect">
                <a:avLst/>
              </a:prstGeom>
            </p:spPr>
          </p:pic>
        </mc:Fallback>
      </mc:AlternateContent>
      <p:grpSp>
        <p:nvGrpSpPr>
          <p:cNvPr id="39" name="Gruppieren 38">
            <a:extLst>
              <a:ext uri="{FF2B5EF4-FFF2-40B4-BE49-F238E27FC236}">
                <a16:creationId xmlns:a16="http://schemas.microsoft.com/office/drawing/2014/main" id="{8B59FB86-C13F-4D9B-A4F7-B2280D79CC7D}"/>
              </a:ext>
            </a:extLst>
          </p:cNvPr>
          <p:cNvGrpSpPr/>
          <p:nvPr/>
        </p:nvGrpSpPr>
        <p:grpSpPr>
          <a:xfrm>
            <a:off x="7114333" y="3071352"/>
            <a:ext cx="1284120" cy="259560"/>
            <a:chOff x="7114333" y="3071352"/>
            <a:chExt cx="1284120" cy="259560"/>
          </a:xfrm>
        </p:grpSpPr>
        <mc:AlternateContent xmlns:mc="http://schemas.openxmlformats.org/markup-compatibility/2006" xmlns:p14="http://schemas.microsoft.com/office/powerpoint/2010/main">
          <mc:Choice Requires="p14">
            <p:contentPart p14:bwMode="auto" r:id="rId32">
              <p14:nvContentPartPr>
                <p14:cNvPr id="31" name="Freihand 30">
                  <a:extLst>
                    <a:ext uri="{FF2B5EF4-FFF2-40B4-BE49-F238E27FC236}">
                      <a16:creationId xmlns:a16="http://schemas.microsoft.com/office/drawing/2014/main" id="{396C448E-CCE3-4858-8051-326D37BBE4A1}"/>
                    </a:ext>
                  </a:extLst>
                </p14:cNvPr>
                <p14:cNvContentPartPr/>
                <p14:nvPr/>
              </p14:nvContentPartPr>
              <p14:xfrm>
                <a:off x="7138453" y="3140112"/>
                <a:ext cx="18360" cy="117000"/>
              </p14:xfrm>
            </p:contentPart>
          </mc:Choice>
          <mc:Fallback xmlns="">
            <p:pic>
              <p:nvPicPr>
                <p:cNvPr id="31" name="Freihand 30">
                  <a:extLst>
                    <a:ext uri="{FF2B5EF4-FFF2-40B4-BE49-F238E27FC236}">
                      <a16:creationId xmlns:a16="http://schemas.microsoft.com/office/drawing/2014/main" id="{396C448E-CCE3-4858-8051-326D37BBE4A1}"/>
                    </a:ext>
                  </a:extLst>
                </p:cNvPr>
                <p:cNvPicPr/>
                <p:nvPr/>
              </p:nvPicPr>
              <p:blipFill>
                <a:blip r:embed="rId33"/>
                <a:stretch>
                  <a:fillRect/>
                </a:stretch>
              </p:blipFill>
              <p:spPr>
                <a:xfrm>
                  <a:off x="7134133" y="3135792"/>
                  <a:ext cx="27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2" name="Freihand 31">
                  <a:extLst>
                    <a:ext uri="{FF2B5EF4-FFF2-40B4-BE49-F238E27FC236}">
                      <a16:creationId xmlns:a16="http://schemas.microsoft.com/office/drawing/2014/main" id="{E06DDD78-3EF7-43DE-90B6-76764EBB3163}"/>
                    </a:ext>
                  </a:extLst>
                </p14:cNvPr>
                <p14:cNvContentPartPr/>
                <p14:nvPr/>
              </p14:nvContentPartPr>
              <p14:xfrm>
                <a:off x="7114333" y="3093312"/>
                <a:ext cx="175680" cy="80640"/>
              </p14:xfrm>
            </p:contentPart>
          </mc:Choice>
          <mc:Fallback xmlns="">
            <p:pic>
              <p:nvPicPr>
                <p:cNvPr id="32" name="Freihand 31">
                  <a:extLst>
                    <a:ext uri="{FF2B5EF4-FFF2-40B4-BE49-F238E27FC236}">
                      <a16:creationId xmlns:a16="http://schemas.microsoft.com/office/drawing/2014/main" id="{E06DDD78-3EF7-43DE-90B6-76764EBB3163}"/>
                    </a:ext>
                  </a:extLst>
                </p:cNvPr>
                <p:cNvPicPr/>
                <p:nvPr/>
              </p:nvPicPr>
              <p:blipFill>
                <a:blip r:embed="rId35"/>
                <a:stretch>
                  <a:fillRect/>
                </a:stretch>
              </p:blipFill>
              <p:spPr>
                <a:xfrm>
                  <a:off x="7110013" y="3088992"/>
                  <a:ext cx="1843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3" name="Freihand 32">
                  <a:extLst>
                    <a:ext uri="{FF2B5EF4-FFF2-40B4-BE49-F238E27FC236}">
                      <a16:creationId xmlns:a16="http://schemas.microsoft.com/office/drawing/2014/main" id="{85678A4A-1EF4-463F-850E-D94684A6FFA4}"/>
                    </a:ext>
                  </a:extLst>
                </p14:cNvPr>
                <p14:cNvContentPartPr/>
                <p14:nvPr/>
              </p14:nvContentPartPr>
              <p14:xfrm>
                <a:off x="7167613" y="3209592"/>
                <a:ext cx="125280" cy="49680"/>
              </p14:xfrm>
            </p:contentPart>
          </mc:Choice>
          <mc:Fallback xmlns="">
            <p:pic>
              <p:nvPicPr>
                <p:cNvPr id="33" name="Freihand 32">
                  <a:extLst>
                    <a:ext uri="{FF2B5EF4-FFF2-40B4-BE49-F238E27FC236}">
                      <a16:creationId xmlns:a16="http://schemas.microsoft.com/office/drawing/2014/main" id="{85678A4A-1EF4-463F-850E-D94684A6FFA4}"/>
                    </a:ext>
                  </a:extLst>
                </p:cNvPr>
                <p:cNvPicPr/>
                <p:nvPr/>
              </p:nvPicPr>
              <p:blipFill>
                <a:blip r:embed="rId37"/>
                <a:stretch>
                  <a:fillRect/>
                </a:stretch>
              </p:blipFill>
              <p:spPr>
                <a:xfrm>
                  <a:off x="7163293" y="3205272"/>
                  <a:ext cx="1339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Freihand 33">
                  <a:extLst>
                    <a:ext uri="{FF2B5EF4-FFF2-40B4-BE49-F238E27FC236}">
                      <a16:creationId xmlns:a16="http://schemas.microsoft.com/office/drawing/2014/main" id="{1453D83A-01F4-4F8F-BC83-E32E9D152870}"/>
                    </a:ext>
                  </a:extLst>
                </p14:cNvPr>
                <p14:cNvContentPartPr/>
                <p14:nvPr/>
              </p14:nvContentPartPr>
              <p14:xfrm>
                <a:off x="7289653" y="3136872"/>
                <a:ext cx="196200" cy="106560"/>
              </p14:xfrm>
            </p:contentPart>
          </mc:Choice>
          <mc:Fallback xmlns="">
            <p:pic>
              <p:nvPicPr>
                <p:cNvPr id="34" name="Freihand 33">
                  <a:extLst>
                    <a:ext uri="{FF2B5EF4-FFF2-40B4-BE49-F238E27FC236}">
                      <a16:creationId xmlns:a16="http://schemas.microsoft.com/office/drawing/2014/main" id="{1453D83A-01F4-4F8F-BC83-E32E9D152870}"/>
                    </a:ext>
                  </a:extLst>
                </p:cNvPr>
                <p:cNvPicPr/>
                <p:nvPr/>
              </p:nvPicPr>
              <p:blipFill>
                <a:blip r:embed="rId39"/>
                <a:stretch>
                  <a:fillRect/>
                </a:stretch>
              </p:blipFill>
              <p:spPr>
                <a:xfrm>
                  <a:off x="7285333" y="3132552"/>
                  <a:ext cx="204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5" name="Freihand 34">
                  <a:extLst>
                    <a:ext uri="{FF2B5EF4-FFF2-40B4-BE49-F238E27FC236}">
                      <a16:creationId xmlns:a16="http://schemas.microsoft.com/office/drawing/2014/main" id="{40F88D3E-F5D6-4D00-B284-4B59F1E0AAD6}"/>
                    </a:ext>
                  </a:extLst>
                </p14:cNvPr>
                <p14:cNvContentPartPr/>
                <p14:nvPr/>
              </p14:nvContentPartPr>
              <p14:xfrm>
                <a:off x="7512853" y="3143712"/>
                <a:ext cx="94680" cy="87120"/>
              </p14:xfrm>
            </p:contentPart>
          </mc:Choice>
          <mc:Fallback xmlns="">
            <p:pic>
              <p:nvPicPr>
                <p:cNvPr id="35" name="Freihand 34">
                  <a:extLst>
                    <a:ext uri="{FF2B5EF4-FFF2-40B4-BE49-F238E27FC236}">
                      <a16:creationId xmlns:a16="http://schemas.microsoft.com/office/drawing/2014/main" id="{40F88D3E-F5D6-4D00-B284-4B59F1E0AAD6}"/>
                    </a:ext>
                  </a:extLst>
                </p:cNvPr>
                <p:cNvPicPr/>
                <p:nvPr/>
              </p:nvPicPr>
              <p:blipFill>
                <a:blip r:embed="rId41"/>
                <a:stretch>
                  <a:fillRect/>
                </a:stretch>
              </p:blipFill>
              <p:spPr>
                <a:xfrm>
                  <a:off x="7508533" y="3139392"/>
                  <a:ext cx="103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6" name="Freihand 35">
                  <a:extLst>
                    <a:ext uri="{FF2B5EF4-FFF2-40B4-BE49-F238E27FC236}">
                      <a16:creationId xmlns:a16="http://schemas.microsoft.com/office/drawing/2014/main" id="{E5EDC333-2169-401C-AE53-42969DD79FE3}"/>
                    </a:ext>
                  </a:extLst>
                </p14:cNvPr>
                <p14:cNvContentPartPr/>
                <p14:nvPr/>
              </p14:nvContentPartPr>
              <p14:xfrm>
                <a:off x="7598173" y="3071352"/>
                <a:ext cx="284760" cy="259560"/>
              </p14:xfrm>
            </p:contentPart>
          </mc:Choice>
          <mc:Fallback xmlns="">
            <p:pic>
              <p:nvPicPr>
                <p:cNvPr id="36" name="Freihand 35">
                  <a:extLst>
                    <a:ext uri="{FF2B5EF4-FFF2-40B4-BE49-F238E27FC236}">
                      <a16:creationId xmlns:a16="http://schemas.microsoft.com/office/drawing/2014/main" id="{E5EDC333-2169-401C-AE53-42969DD79FE3}"/>
                    </a:ext>
                  </a:extLst>
                </p:cNvPr>
                <p:cNvPicPr/>
                <p:nvPr/>
              </p:nvPicPr>
              <p:blipFill>
                <a:blip r:embed="rId43"/>
                <a:stretch>
                  <a:fillRect/>
                </a:stretch>
              </p:blipFill>
              <p:spPr>
                <a:xfrm>
                  <a:off x="7593853" y="3067032"/>
                  <a:ext cx="2934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7" name="Freihand 36">
                  <a:extLst>
                    <a:ext uri="{FF2B5EF4-FFF2-40B4-BE49-F238E27FC236}">
                      <a16:creationId xmlns:a16="http://schemas.microsoft.com/office/drawing/2014/main" id="{28FC7404-951A-411F-BD27-9C66F5CD585B}"/>
                    </a:ext>
                  </a:extLst>
                </p14:cNvPr>
                <p14:cNvContentPartPr/>
                <p14:nvPr/>
              </p14:nvContentPartPr>
              <p14:xfrm>
                <a:off x="8047813" y="3079272"/>
                <a:ext cx="185400" cy="78120"/>
              </p14:xfrm>
            </p:contentPart>
          </mc:Choice>
          <mc:Fallback xmlns="">
            <p:pic>
              <p:nvPicPr>
                <p:cNvPr id="37" name="Freihand 36">
                  <a:extLst>
                    <a:ext uri="{FF2B5EF4-FFF2-40B4-BE49-F238E27FC236}">
                      <a16:creationId xmlns:a16="http://schemas.microsoft.com/office/drawing/2014/main" id="{28FC7404-951A-411F-BD27-9C66F5CD585B}"/>
                    </a:ext>
                  </a:extLst>
                </p:cNvPr>
                <p:cNvPicPr/>
                <p:nvPr/>
              </p:nvPicPr>
              <p:blipFill>
                <a:blip r:embed="rId45"/>
                <a:stretch>
                  <a:fillRect/>
                </a:stretch>
              </p:blipFill>
              <p:spPr>
                <a:xfrm>
                  <a:off x="8043493" y="3074952"/>
                  <a:ext cx="1940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8" name="Freihand 37">
                  <a:extLst>
                    <a:ext uri="{FF2B5EF4-FFF2-40B4-BE49-F238E27FC236}">
                      <a16:creationId xmlns:a16="http://schemas.microsoft.com/office/drawing/2014/main" id="{CC1C1725-3B47-4437-9C40-70F8FC4BD2F1}"/>
                    </a:ext>
                  </a:extLst>
                </p14:cNvPr>
                <p14:cNvContentPartPr/>
                <p14:nvPr/>
              </p14:nvContentPartPr>
              <p14:xfrm>
                <a:off x="8251933" y="3077472"/>
                <a:ext cx="146520" cy="55800"/>
              </p14:xfrm>
            </p:contentPart>
          </mc:Choice>
          <mc:Fallback xmlns="">
            <p:pic>
              <p:nvPicPr>
                <p:cNvPr id="38" name="Freihand 37">
                  <a:extLst>
                    <a:ext uri="{FF2B5EF4-FFF2-40B4-BE49-F238E27FC236}">
                      <a16:creationId xmlns:a16="http://schemas.microsoft.com/office/drawing/2014/main" id="{CC1C1725-3B47-4437-9C40-70F8FC4BD2F1}"/>
                    </a:ext>
                  </a:extLst>
                </p:cNvPr>
                <p:cNvPicPr/>
                <p:nvPr/>
              </p:nvPicPr>
              <p:blipFill>
                <a:blip r:embed="rId47"/>
                <a:stretch>
                  <a:fillRect/>
                </a:stretch>
              </p:blipFill>
              <p:spPr>
                <a:xfrm>
                  <a:off x="8247613" y="3073152"/>
                  <a:ext cx="155160" cy="64440"/>
                </a:xfrm>
                <a:prstGeom prst="rect">
                  <a:avLst/>
                </a:prstGeom>
              </p:spPr>
            </p:pic>
          </mc:Fallback>
        </mc:AlternateContent>
      </p:grpSp>
      <p:grpSp>
        <p:nvGrpSpPr>
          <p:cNvPr id="53" name="Gruppieren 52">
            <a:extLst>
              <a:ext uri="{FF2B5EF4-FFF2-40B4-BE49-F238E27FC236}">
                <a16:creationId xmlns:a16="http://schemas.microsoft.com/office/drawing/2014/main" id="{B5B99063-06D1-4CA2-8E17-D114AB4BFCB7}"/>
              </a:ext>
            </a:extLst>
          </p:cNvPr>
          <p:cNvGrpSpPr/>
          <p:nvPr/>
        </p:nvGrpSpPr>
        <p:grpSpPr>
          <a:xfrm>
            <a:off x="8650093" y="2764632"/>
            <a:ext cx="974880" cy="306720"/>
            <a:chOff x="8650093" y="2764632"/>
            <a:chExt cx="974880" cy="306720"/>
          </a:xfrm>
        </p:grpSpPr>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7560D861-9852-45BE-9B62-DD046EF3B8AB}"/>
                    </a:ext>
                  </a:extLst>
                </p14:cNvPr>
                <p14:cNvContentPartPr/>
                <p14:nvPr/>
              </p14:nvContentPartPr>
              <p14:xfrm>
                <a:off x="8670613" y="2906112"/>
                <a:ext cx="142200" cy="151200"/>
              </p14:xfrm>
            </p:contentPart>
          </mc:Choice>
          <mc:Fallback xmlns="">
            <p:pic>
              <p:nvPicPr>
                <p:cNvPr id="40" name="Freihand 39">
                  <a:extLst>
                    <a:ext uri="{FF2B5EF4-FFF2-40B4-BE49-F238E27FC236}">
                      <a16:creationId xmlns:a16="http://schemas.microsoft.com/office/drawing/2014/main" id="{7560D861-9852-45BE-9B62-DD046EF3B8AB}"/>
                    </a:ext>
                  </a:extLst>
                </p:cNvPr>
                <p:cNvPicPr/>
                <p:nvPr/>
              </p:nvPicPr>
              <p:blipFill>
                <a:blip r:embed="rId49"/>
                <a:stretch>
                  <a:fillRect/>
                </a:stretch>
              </p:blipFill>
              <p:spPr>
                <a:xfrm>
                  <a:off x="8666293" y="2901792"/>
                  <a:ext cx="1508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B27067BB-742F-4A80-9E2C-BDAF3C53D34E}"/>
                    </a:ext>
                  </a:extLst>
                </p14:cNvPr>
                <p14:cNvContentPartPr/>
                <p14:nvPr/>
              </p14:nvContentPartPr>
              <p14:xfrm>
                <a:off x="8751253" y="2998632"/>
                <a:ext cx="75240" cy="63360"/>
              </p14:xfrm>
            </p:contentPart>
          </mc:Choice>
          <mc:Fallback xmlns="">
            <p:pic>
              <p:nvPicPr>
                <p:cNvPr id="41" name="Freihand 40">
                  <a:extLst>
                    <a:ext uri="{FF2B5EF4-FFF2-40B4-BE49-F238E27FC236}">
                      <a16:creationId xmlns:a16="http://schemas.microsoft.com/office/drawing/2014/main" id="{B27067BB-742F-4A80-9E2C-BDAF3C53D34E}"/>
                    </a:ext>
                  </a:extLst>
                </p:cNvPr>
                <p:cNvPicPr/>
                <p:nvPr/>
              </p:nvPicPr>
              <p:blipFill>
                <a:blip r:embed="rId51"/>
                <a:stretch>
                  <a:fillRect/>
                </a:stretch>
              </p:blipFill>
              <p:spPr>
                <a:xfrm>
                  <a:off x="8746933" y="2994312"/>
                  <a:ext cx="838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Freihand 42">
                  <a:extLst>
                    <a:ext uri="{FF2B5EF4-FFF2-40B4-BE49-F238E27FC236}">
                      <a16:creationId xmlns:a16="http://schemas.microsoft.com/office/drawing/2014/main" id="{8E3E2A28-AC35-4B4D-9A3A-BA7202E61304}"/>
                    </a:ext>
                  </a:extLst>
                </p14:cNvPr>
                <p14:cNvContentPartPr/>
                <p14:nvPr/>
              </p14:nvContentPartPr>
              <p14:xfrm>
                <a:off x="8665213" y="2862192"/>
                <a:ext cx="232920" cy="209160"/>
              </p14:xfrm>
            </p:contentPart>
          </mc:Choice>
          <mc:Fallback xmlns="">
            <p:pic>
              <p:nvPicPr>
                <p:cNvPr id="43" name="Freihand 42">
                  <a:extLst>
                    <a:ext uri="{FF2B5EF4-FFF2-40B4-BE49-F238E27FC236}">
                      <a16:creationId xmlns:a16="http://schemas.microsoft.com/office/drawing/2014/main" id="{8E3E2A28-AC35-4B4D-9A3A-BA7202E61304}"/>
                    </a:ext>
                  </a:extLst>
                </p:cNvPr>
                <p:cNvPicPr/>
                <p:nvPr/>
              </p:nvPicPr>
              <p:blipFill>
                <a:blip r:embed="rId53"/>
                <a:stretch>
                  <a:fillRect/>
                </a:stretch>
              </p:blipFill>
              <p:spPr>
                <a:xfrm>
                  <a:off x="8660893" y="2857872"/>
                  <a:ext cx="2415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Freihand 43">
                  <a:extLst>
                    <a:ext uri="{FF2B5EF4-FFF2-40B4-BE49-F238E27FC236}">
                      <a16:creationId xmlns:a16="http://schemas.microsoft.com/office/drawing/2014/main" id="{AE2A22B1-F8B6-448F-9032-8B30639FC550}"/>
                    </a:ext>
                  </a:extLst>
                </p14:cNvPr>
                <p14:cNvContentPartPr/>
                <p14:nvPr/>
              </p14:nvContentPartPr>
              <p14:xfrm>
                <a:off x="8650093" y="2850672"/>
                <a:ext cx="223200" cy="211320"/>
              </p14:xfrm>
            </p:contentPart>
          </mc:Choice>
          <mc:Fallback xmlns="">
            <p:pic>
              <p:nvPicPr>
                <p:cNvPr id="44" name="Freihand 43">
                  <a:extLst>
                    <a:ext uri="{FF2B5EF4-FFF2-40B4-BE49-F238E27FC236}">
                      <a16:creationId xmlns:a16="http://schemas.microsoft.com/office/drawing/2014/main" id="{AE2A22B1-F8B6-448F-9032-8B30639FC550}"/>
                    </a:ext>
                  </a:extLst>
                </p:cNvPr>
                <p:cNvPicPr/>
                <p:nvPr/>
              </p:nvPicPr>
              <p:blipFill>
                <a:blip r:embed="rId55"/>
                <a:stretch>
                  <a:fillRect/>
                </a:stretch>
              </p:blipFill>
              <p:spPr>
                <a:xfrm>
                  <a:off x="8645773" y="2846352"/>
                  <a:ext cx="2318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Freihand 45">
                  <a:extLst>
                    <a:ext uri="{FF2B5EF4-FFF2-40B4-BE49-F238E27FC236}">
                      <a16:creationId xmlns:a16="http://schemas.microsoft.com/office/drawing/2014/main" id="{898BE606-2790-4E2F-BF42-5E1B5BD9A585}"/>
                    </a:ext>
                  </a:extLst>
                </p14:cNvPr>
                <p14:cNvContentPartPr/>
                <p14:nvPr/>
              </p14:nvContentPartPr>
              <p14:xfrm>
                <a:off x="9076333" y="2838072"/>
                <a:ext cx="326880" cy="153720"/>
              </p14:xfrm>
            </p:contentPart>
          </mc:Choice>
          <mc:Fallback xmlns="">
            <p:pic>
              <p:nvPicPr>
                <p:cNvPr id="46" name="Freihand 45">
                  <a:extLst>
                    <a:ext uri="{FF2B5EF4-FFF2-40B4-BE49-F238E27FC236}">
                      <a16:creationId xmlns:a16="http://schemas.microsoft.com/office/drawing/2014/main" id="{898BE606-2790-4E2F-BF42-5E1B5BD9A585}"/>
                    </a:ext>
                  </a:extLst>
                </p:cNvPr>
                <p:cNvPicPr/>
                <p:nvPr/>
              </p:nvPicPr>
              <p:blipFill>
                <a:blip r:embed="rId57"/>
                <a:stretch>
                  <a:fillRect/>
                </a:stretch>
              </p:blipFill>
              <p:spPr>
                <a:xfrm>
                  <a:off x="9072013" y="2833752"/>
                  <a:ext cx="335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Freihand 46">
                  <a:extLst>
                    <a:ext uri="{FF2B5EF4-FFF2-40B4-BE49-F238E27FC236}">
                      <a16:creationId xmlns:a16="http://schemas.microsoft.com/office/drawing/2014/main" id="{E6C8815F-A405-4EEC-92A4-CE65B4DED1BD}"/>
                    </a:ext>
                  </a:extLst>
                </p14:cNvPr>
                <p14:cNvContentPartPr/>
                <p14:nvPr/>
              </p14:nvContentPartPr>
              <p14:xfrm>
                <a:off x="9456853" y="2764632"/>
                <a:ext cx="168120" cy="184680"/>
              </p14:xfrm>
            </p:contentPart>
          </mc:Choice>
          <mc:Fallback xmlns="">
            <p:pic>
              <p:nvPicPr>
                <p:cNvPr id="47" name="Freihand 46">
                  <a:extLst>
                    <a:ext uri="{FF2B5EF4-FFF2-40B4-BE49-F238E27FC236}">
                      <a16:creationId xmlns:a16="http://schemas.microsoft.com/office/drawing/2014/main" id="{E6C8815F-A405-4EEC-92A4-CE65B4DED1BD}"/>
                    </a:ext>
                  </a:extLst>
                </p:cNvPr>
                <p:cNvPicPr/>
                <p:nvPr/>
              </p:nvPicPr>
              <p:blipFill>
                <a:blip r:embed="rId59"/>
                <a:stretch>
                  <a:fillRect/>
                </a:stretch>
              </p:blipFill>
              <p:spPr>
                <a:xfrm>
                  <a:off x="9452533" y="2760312"/>
                  <a:ext cx="176760" cy="193320"/>
                </a:xfrm>
                <a:prstGeom prst="rect">
                  <a:avLst/>
                </a:prstGeom>
              </p:spPr>
            </p:pic>
          </mc:Fallback>
        </mc:AlternateContent>
      </p:grpSp>
      <p:grpSp>
        <p:nvGrpSpPr>
          <p:cNvPr id="52" name="Gruppieren 51">
            <a:extLst>
              <a:ext uri="{FF2B5EF4-FFF2-40B4-BE49-F238E27FC236}">
                <a16:creationId xmlns:a16="http://schemas.microsoft.com/office/drawing/2014/main" id="{11F40BB9-614B-4092-BB34-4197AAAE4330}"/>
              </a:ext>
            </a:extLst>
          </p:cNvPr>
          <p:cNvGrpSpPr/>
          <p:nvPr/>
        </p:nvGrpSpPr>
        <p:grpSpPr>
          <a:xfrm>
            <a:off x="9902533" y="2640072"/>
            <a:ext cx="837360" cy="227160"/>
            <a:chOff x="9902533" y="2640072"/>
            <a:chExt cx="837360" cy="227160"/>
          </a:xfrm>
        </p:grpSpPr>
        <mc:AlternateContent xmlns:mc="http://schemas.openxmlformats.org/markup-compatibility/2006" xmlns:p14="http://schemas.microsoft.com/office/powerpoint/2010/main">
          <mc:Choice Requires="p14">
            <p:contentPart p14:bwMode="auto" r:id="rId60">
              <p14:nvContentPartPr>
                <p14:cNvPr id="48" name="Freihand 47">
                  <a:extLst>
                    <a:ext uri="{FF2B5EF4-FFF2-40B4-BE49-F238E27FC236}">
                      <a16:creationId xmlns:a16="http://schemas.microsoft.com/office/drawing/2014/main" id="{318B10EE-08EA-4C6C-B5D1-2C42357195F6}"/>
                    </a:ext>
                  </a:extLst>
                </p14:cNvPr>
                <p14:cNvContentPartPr/>
                <p14:nvPr/>
              </p14:nvContentPartPr>
              <p14:xfrm>
                <a:off x="9902533" y="2692992"/>
                <a:ext cx="178920" cy="162000"/>
              </p14:xfrm>
            </p:contentPart>
          </mc:Choice>
          <mc:Fallback xmlns="">
            <p:pic>
              <p:nvPicPr>
                <p:cNvPr id="48" name="Freihand 47">
                  <a:extLst>
                    <a:ext uri="{FF2B5EF4-FFF2-40B4-BE49-F238E27FC236}">
                      <a16:creationId xmlns:a16="http://schemas.microsoft.com/office/drawing/2014/main" id="{318B10EE-08EA-4C6C-B5D1-2C42357195F6}"/>
                    </a:ext>
                  </a:extLst>
                </p:cNvPr>
                <p:cNvPicPr/>
                <p:nvPr/>
              </p:nvPicPr>
              <p:blipFill>
                <a:blip r:embed="rId61"/>
                <a:stretch>
                  <a:fillRect/>
                </a:stretch>
              </p:blipFill>
              <p:spPr>
                <a:xfrm>
                  <a:off x="9898213" y="2688672"/>
                  <a:ext cx="187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9" name="Freihand 48">
                  <a:extLst>
                    <a:ext uri="{FF2B5EF4-FFF2-40B4-BE49-F238E27FC236}">
                      <a16:creationId xmlns:a16="http://schemas.microsoft.com/office/drawing/2014/main" id="{769EC9C4-A8F3-488D-B24E-B07432C44504}"/>
                    </a:ext>
                  </a:extLst>
                </p14:cNvPr>
                <p14:cNvContentPartPr/>
                <p14:nvPr/>
              </p14:nvContentPartPr>
              <p14:xfrm>
                <a:off x="10014853" y="2789832"/>
                <a:ext cx="94320" cy="77400"/>
              </p14:xfrm>
            </p:contentPart>
          </mc:Choice>
          <mc:Fallback xmlns="">
            <p:pic>
              <p:nvPicPr>
                <p:cNvPr id="49" name="Freihand 48">
                  <a:extLst>
                    <a:ext uri="{FF2B5EF4-FFF2-40B4-BE49-F238E27FC236}">
                      <a16:creationId xmlns:a16="http://schemas.microsoft.com/office/drawing/2014/main" id="{769EC9C4-A8F3-488D-B24E-B07432C44504}"/>
                    </a:ext>
                  </a:extLst>
                </p:cNvPr>
                <p:cNvPicPr/>
                <p:nvPr/>
              </p:nvPicPr>
              <p:blipFill>
                <a:blip r:embed="rId63"/>
                <a:stretch>
                  <a:fillRect/>
                </a:stretch>
              </p:blipFill>
              <p:spPr>
                <a:xfrm>
                  <a:off x="10010533" y="2785512"/>
                  <a:ext cx="1029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0" name="Freihand 49">
                  <a:extLst>
                    <a:ext uri="{FF2B5EF4-FFF2-40B4-BE49-F238E27FC236}">
                      <a16:creationId xmlns:a16="http://schemas.microsoft.com/office/drawing/2014/main" id="{22D7D0E0-76BF-4A75-BACA-8E476B28CD34}"/>
                    </a:ext>
                  </a:extLst>
                </p14:cNvPr>
                <p14:cNvContentPartPr/>
                <p14:nvPr/>
              </p14:nvContentPartPr>
              <p14:xfrm>
                <a:off x="10241653" y="2775072"/>
                <a:ext cx="203400" cy="49680"/>
              </p14:xfrm>
            </p:contentPart>
          </mc:Choice>
          <mc:Fallback xmlns="">
            <p:pic>
              <p:nvPicPr>
                <p:cNvPr id="50" name="Freihand 49">
                  <a:extLst>
                    <a:ext uri="{FF2B5EF4-FFF2-40B4-BE49-F238E27FC236}">
                      <a16:creationId xmlns:a16="http://schemas.microsoft.com/office/drawing/2014/main" id="{22D7D0E0-76BF-4A75-BACA-8E476B28CD34}"/>
                    </a:ext>
                  </a:extLst>
                </p:cNvPr>
                <p:cNvPicPr/>
                <p:nvPr/>
              </p:nvPicPr>
              <p:blipFill>
                <a:blip r:embed="rId65"/>
                <a:stretch>
                  <a:fillRect/>
                </a:stretch>
              </p:blipFill>
              <p:spPr>
                <a:xfrm>
                  <a:off x="10237333" y="2770752"/>
                  <a:ext cx="212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1" name="Freihand 50">
                  <a:extLst>
                    <a:ext uri="{FF2B5EF4-FFF2-40B4-BE49-F238E27FC236}">
                      <a16:creationId xmlns:a16="http://schemas.microsoft.com/office/drawing/2014/main" id="{41E9A060-76B3-488B-810C-AA6FD4B5FFB1}"/>
                    </a:ext>
                  </a:extLst>
                </p14:cNvPr>
                <p14:cNvContentPartPr/>
                <p14:nvPr/>
              </p14:nvContentPartPr>
              <p14:xfrm>
                <a:off x="10516333" y="2640072"/>
                <a:ext cx="223560" cy="156240"/>
              </p14:xfrm>
            </p:contentPart>
          </mc:Choice>
          <mc:Fallback xmlns="">
            <p:pic>
              <p:nvPicPr>
                <p:cNvPr id="51" name="Freihand 50">
                  <a:extLst>
                    <a:ext uri="{FF2B5EF4-FFF2-40B4-BE49-F238E27FC236}">
                      <a16:creationId xmlns:a16="http://schemas.microsoft.com/office/drawing/2014/main" id="{41E9A060-76B3-488B-810C-AA6FD4B5FFB1}"/>
                    </a:ext>
                  </a:extLst>
                </p:cNvPr>
                <p:cNvPicPr/>
                <p:nvPr/>
              </p:nvPicPr>
              <p:blipFill>
                <a:blip r:embed="rId67"/>
                <a:stretch>
                  <a:fillRect/>
                </a:stretch>
              </p:blipFill>
              <p:spPr>
                <a:xfrm>
                  <a:off x="10512013" y="2635752"/>
                  <a:ext cx="232200" cy="164880"/>
                </a:xfrm>
                <a:prstGeom prst="rect">
                  <a:avLst/>
                </a:prstGeom>
              </p:spPr>
            </p:pic>
          </mc:Fallback>
        </mc:AlternateContent>
      </p:grpSp>
      <p:grpSp>
        <p:nvGrpSpPr>
          <p:cNvPr id="64" name="Gruppieren 63">
            <a:extLst>
              <a:ext uri="{FF2B5EF4-FFF2-40B4-BE49-F238E27FC236}">
                <a16:creationId xmlns:a16="http://schemas.microsoft.com/office/drawing/2014/main" id="{45867DB2-D90D-46CE-9B5A-D9C5D6D873E8}"/>
              </a:ext>
            </a:extLst>
          </p:cNvPr>
          <p:cNvGrpSpPr/>
          <p:nvPr/>
        </p:nvGrpSpPr>
        <p:grpSpPr>
          <a:xfrm>
            <a:off x="8750173" y="3187632"/>
            <a:ext cx="242280" cy="491040"/>
            <a:chOff x="8750173" y="3187632"/>
            <a:chExt cx="242280" cy="491040"/>
          </a:xfrm>
        </p:grpSpPr>
        <mc:AlternateContent xmlns:mc="http://schemas.openxmlformats.org/markup-compatibility/2006" xmlns:p14="http://schemas.microsoft.com/office/powerpoint/2010/main">
          <mc:Choice Requires="p14">
            <p:contentPart p14:bwMode="auto" r:id="rId68">
              <p14:nvContentPartPr>
                <p14:cNvPr id="54" name="Freihand 53">
                  <a:extLst>
                    <a:ext uri="{FF2B5EF4-FFF2-40B4-BE49-F238E27FC236}">
                      <a16:creationId xmlns:a16="http://schemas.microsoft.com/office/drawing/2014/main" id="{B2E82E6F-39D7-4D4B-A564-6088D94194C7}"/>
                    </a:ext>
                  </a:extLst>
                </p14:cNvPr>
                <p14:cNvContentPartPr/>
                <p14:nvPr/>
              </p14:nvContentPartPr>
              <p14:xfrm>
                <a:off x="8764933" y="3289872"/>
                <a:ext cx="89640" cy="107280"/>
              </p14:xfrm>
            </p:contentPart>
          </mc:Choice>
          <mc:Fallback xmlns="">
            <p:pic>
              <p:nvPicPr>
                <p:cNvPr id="54" name="Freihand 53">
                  <a:extLst>
                    <a:ext uri="{FF2B5EF4-FFF2-40B4-BE49-F238E27FC236}">
                      <a16:creationId xmlns:a16="http://schemas.microsoft.com/office/drawing/2014/main" id="{B2E82E6F-39D7-4D4B-A564-6088D94194C7}"/>
                    </a:ext>
                  </a:extLst>
                </p:cNvPr>
                <p:cNvPicPr/>
                <p:nvPr/>
              </p:nvPicPr>
              <p:blipFill>
                <a:blip r:embed="rId69"/>
                <a:stretch>
                  <a:fillRect/>
                </a:stretch>
              </p:blipFill>
              <p:spPr>
                <a:xfrm>
                  <a:off x="8760613" y="3285552"/>
                  <a:ext cx="982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5" name="Freihand 54">
                  <a:extLst>
                    <a:ext uri="{FF2B5EF4-FFF2-40B4-BE49-F238E27FC236}">
                      <a16:creationId xmlns:a16="http://schemas.microsoft.com/office/drawing/2014/main" id="{28881C8D-4230-4F18-BA32-BB2E61EBE718}"/>
                    </a:ext>
                  </a:extLst>
                </p14:cNvPr>
                <p14:cNvContentPartPr/>
                <p14:nvPr/>
              </p14:nvContentPartPr>
              <p14:xfrm>
                <a:off x="8754493" y="3187632"/>
                <a:ext cx="23040" cy="16920"/>
              </p14:xfrm>
            </p:contentPart>
          </mc:Choice>
          <mc:Fallback xmlns="">
            <p:pic>
              <p:nvPicPr>
                <p:cNvPr id="55" name="Freihand 54">
                  <a:extLst>
                    <a:ext uri="{FF2B5EF4-FFF2-40B4-BE49-F238E27FC236}">
                      <a16:creationId xmlns:a16="http://schemas.microsoft.com/office/drawing/2014/main" id="{28881C8D-4230-4F18-BA32-BB2E61EBE718}"/>
                    </a:ext>
                  </a:extLst>
                </p:cNvPr>
                <p:cNvPicPr/>
                <p:nvPr/>
              </p:nvPicPr>
              <p:blipFill>
                <a:blip r:embed="rId71"/>
                <a:stretch>
                  <a:fillRect/>
                </a:stretch>
              </p:blipFill>
              <p:spPr>
                <a:xfrm>
                  <a:off x="8750173" y="3183312"/>
                  <a:ext cx="316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6" name="Freihand 55">
                  <a:extLst>
                    <a:ext uri="{FF2B5EF4-FFF2-40B4-BE49-F238E27FC236}">
                      <a16:creationId xmlns:a16="http://schemas.microsoft.com/office/drawing/2014/main" id="{41234800-66CF-4253-AF5D-B56936A719B5}"/>
                    </a:ext>
                  </a:extLst>
                </p14:cNvPr>
                <p14:cNvContentPartPr/>
                <p14:nvPr/>
              </p14:nvContentPartPr>
              <p14:xfrm>
                <a:off x="8754493" y="3271872"/>
                <a:ext cx="184320" cy="108360"/>
              </p14:xfrm>
            </p:contentPart>
          </mc:Choice>
          <mc:Fallback xmlns="">
            <p:pic>
              <p:nvPicPr>
                <p:cNvPr id="56" name="Freihand 55">
                  <a:extLst>
                    <a:ext uri="{FF2B5EF4-FFF2-40B4-BE49-F238E27FC236}">
                      <a16:creationId xmlns:a16="http://schemas.microsoft.com/office/drawing/2014/main" id="{41234800-66CF-4253-AF5D-B56936A719B5}"/>
                    </a:ext>
                  </a:extLst>
                </p:cNvPr>
                <p:cNvPicPr/>
                <p:nvPr/>
              </p:nvPicPr>
              <p:blipFill>
                <a:blip r:embed="rId73"/>
                <a:stretch>
                  <a:fillRect/>
                </a:stretch>
              </p:blipFill>
              <p:spPr>
                <a:xfrm>
                  <a:off x="8750173" y="3267552"/>
                  <a:ext cx="1929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7" name="Freihand 56">
                  <a:extLst>
                    <a:ext uri="{FF2B5EF4-FFF2-40B4-BE49-F238E27FC236}">
                      <a16:creationId xmlns:a16="http://schemas.microsoft.com/office/drawing/2014/main" id="{DB740CED-0B4D-4D04-9B4B-74B12F347001}"/>
                    </a:ext>
                  </a:extLst>
                </p14:cNvPr>
                <p14:cNvContentPartPr/>
                <p14:nvPr/>
              </p14:nvContentPartPr>
              <p14:xfrm>
                <a:off x="8750173" y="3365472"/>
                <a:ext cx="242280" cy="101160"/>
              </p14:xfrm>
            </p:contentPart>
          </mc:Choice>
          <mc:Fallback xmlns="">
            <p:pic>
              <p:nvPicPr>
                <p:cNvPr id="57" name="Freihand 56">
                  <a:extLst>
                    <a:ext uri="{FF2B5EF4-FFF2-40B4-BE49-F238E27FC236}">
                      <a16:creationId xmlns:a16="http://schemas.microsoft.com/office/drawing/2014/main" id="{DB740CED-0B4D-4D04-9B4B-74B12F347001}"/>
                    </a:ext>
                  </a:extLst>
                </p:cNvPr>
                <p:cNvPicPr/>
                <p:nvPr/>
              </p:nvPicPr>
              <p:blipFill>
                <a:blip r:embed="rId75"/>
                <a:stretch>
                  <a:fillRect/>
                </a:stretch>
              </p:blipFill>
              <p:spPr>
                <a:xfrm>
                  <a:off x="8745853" y="3361152"/>
                  <a:ext cx="2509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8" name="Freihand 57">
                  <a:extLst>
                    <a:ext uri="{FF2B5EF4-FFF2-40B4-BE49-F238E27FC236}">
                      <a16:creationId xmlns:a16="http://schemas.microsoft.com/office/drawing/2014/main" id="{6BBB4251-A15D-45F9-BF33-E6E6B566C25E}"/>
                    </a:ext>
                  </a:extLst>
                </p14:cNvPr>
                <p14:cNvContentPartPr/>
                <p14:nvPr/>
              </p14:nvContentPartPr>
              <p14:xfrm>
                <a:off x="8820373" y="3485352"/>
                <a:ext cx="161280" cy="193320"/>
              </p14:xfrm>
            </p:contentPart>
          </mc:Choice>
          <mc:Fallback xmlns="">
            <p:pic>
              <p:nvPicPr>
                <p:cNvPr id="58" name="Freihand 57">
                  <a:extLst>
                    <a:ext uri="{FF2B5EF4-FFF2-40B4-BE49-F238E27FC236}">
                      <a16:creationId xmlns:a16="http://schemas.microsoft.com/office/drawing/2014/main" id="{6BBB4251-A15D-45F9-BF33-E6E6B566C25E}"/>
                    </a:ext>
                  </a:extLst>
                </p:cNvPr>
                <p:cNvPicPr/>
                <p:nvPr/>
              </p:nvPicPr>
              <p:blipFill>
                <a:blip r:embed="rId77"/>
                <a:stretch>
                  <a:fillRect/>
                </a:stretch>
              </p:blipFill>
              <p:spPr>
                <a:xfrm>
                  <a:off x="8816053" y="3481032"/>
                  <a:ext cx="169920" cy="20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62" name="Freihand 61">
                <a:extLst>
                  <a:ext uri="{FF2B5EF4-FFF2-40B4-BE49-F238E27FC236}">
                    <a16:creationId xmlns:a16="http://schemas.microsoft.com/office/drawing/2014/main" id="{980CC9F4-B5FA-4DFC-9B57-5D0320B08B72}"/>
                  </a:ext>
                </a:extLst>
              </p14:cNvPr>
              <p14:cNvContentPartPr/>
              <p14:nvPr/>
            </p14:nvContentPartPr>
            <p14:xfrm>
              <a:off x="10038253" y="2994312"/>
              <a:ext cx="70920" cy="3240"/>
            </p14:xfrm>
          </p:contentPart>
        </mc:Choice>
        <mc:Fallback xmlns="">
          <p:pic>
            <p:nvPicPr>
              <p:cNvPr id="62" name="Freihand 61">
                <a:extLst>
                  <a:ext uri="{FF2B5EF4-FFF2-40B4-BE49-F238E27FC236}">
                    <a16:creationId xmlns:a16="http://schemas.microsoft.com/office/drawing/2014/main" id="{980CC9F4-B5FA-4DFC-9B57-5D0320B08B72}"/>
                  </a:ext>
                </a:extLst>
              </p:cNvPr>
              <p:cNvPicPr/>
              <p:nvPr/>
            </p:nvPicPr>
            <p:blipFill>
              <a:blip r:embed="rId79"/>
              <a:stretch>
                <a:fillRect/>
              </a:stretch>
            </p:blipFill>
            <p:spPr>
              <a:xfrm>
                <a:off x="10033933" y="2989992"/>
                <a:ext cx="79560" cy="11880"/>
              </a:xfrm>
              <a:prstGeom prst="rect">
                <a:avLst/>
              </a:prstGeom>
            </p:spPr>
          </p:pic>
        </mc:Fallback>
      </mc:AlternateContent>
      <p:grpSp>
        <p:nvGrpSpPr>
          <p:cNvPr id="67" name="Gruppieren 66">
            <a:extLst>
              <a:ext uri="{FF2B5EF4-FFF2-40B4-BE49-F238E27FC236}">
                <a16:creationId xmlns:a16="http://schemas.microsoft.com/office/drawing/2014/main" id="{8D4CF736-9DB8-4A45-A864-487983C83AC1}"/>
              </a:ext>
            </a:extLst>
          </p:cNvPr>
          <p:cNvGrpSpPr/>
          <p:nvPr/>
        </p:nvGrpSpPr>
        <p:grpSpPr>
          <a:xfrm>
            <a:off x="9248413" y="3077472"/>
            <a:ext cx="967680" cy="414720"/>
            <a:chOff x="9248413" y="3077472"/>
            <a:chExt cx="967680" cy="414720"/>
          </a:xfrm>
        </p:grpSpPr>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92A4C1BC-AC8F-40BE-AFB8-F75A36D3C256}"/>
                    </a:ext>
                  </a:extLst>
                </p14:cNvPr>
                <p14:cNvContentPartPr/>
                <p14:nvPr/>
              </p14:nvContentPartPr>
              <p14:xfrm>
                <a:off x="9248413" y="3242352"/>
                <a:ext cx="320040" cy="157320"/>
              </p14:xfrm>
            </p:contentPart>
          </mc:Choice>
          <mc:Fallback xmlns="">
            <p:pic>
              <p:nvPicPr>
                <p:cNvPr id="59" name="Freihand 58">
                  <a:extLst>
                    <a:ext uri="{FF2B5EF4-FFF2-40B4-BE49-F238E27FC236}">
                      <a16:creationId xmlns:a16="http://schemas.microsoft.com/office/drawing/2014/main" id="{92A4C1BC-AC8F-40BE-AFB8-F75A36D3C256}"/>
                    </a:ext>
                  </a:extLst>
                </p:cNvPr>
                <p:cNvPicPr/>
                <p:nvPr/>
              </p:nvPicPr>
              <p:blipFill>
                <a:blip r:embed="rId81"/>
                <a:stretch>
                  <a:fillRect/>
                </a:stretch>
              </p:blipFill>
              <p:spPr>
                <a:xfrm>
                  <a:off x="9244093" y="3238032"/>
                  <a:ext cx="3286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822FC8AF-AFF8-47AF-AE84-0F5473597D07}"/>
                    </a:ext>
                  </a:extLst>
                </p14:cNvPr>
                <p14:cNvContentPartPr/>
                <p14:nvPr/>
              </p14:nvContentPartPr>
              <p14:xfrm>
                <a:off x="9613813" y="3146232"/>
                <a:ext cx="207360" cy="182880"/>
              </p14:xfrm>
            </p:contentPart>
          </mc:Choice>
          <mc:Fallback xmlns="">
            <p:pic>
              <p:nvPicPr>
                <p:cNvPr id="60" name="Freihand 59">
                  <a:extLst>
                    <a:ext uri="{FF2B5EF4-FFF2-40B4-BE49-F238E27FC236}">
                      <a16:creationId xmlns:a16="http://schemas.microsoft.com/office/drawing/2014/main" id="{822FC8AF-AFF8-47AF-AE84-0F5473597D07}"/>
                    </a:ext>
                  </a:extLst>
                </p:cNvPr>
                <p:cNvPicPr/>
                <p:nvPr/>
              </p:nvPicPr>
              <p:blipFill>
                <a:blip r:embed="rId83"/>
                <a:stretch>
                  <a:fillRect/>
                </a:stretch>
              </p:blipFill>
              <p:spPr>
                <a:xfrm>
                  <a:off x="9609493" y="3141912"/>
                  <a:ext cx="21600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7EBEE3A2-16BA-4DFE-9117-DF3B9B38DE91}"/>
                    </a:ext>
                  </a:extLst>
                </p14:cNvPr>
                <p14:cNvContentPartPr/>
                <p14:nvPr/>
              </p14:nvContentPartPr>
              <p14:xfrm>
                <a:off x="10050853" y="3077472"/>
                <a:ext cx="95040" cy="86040"/>
              </p14:xfrm>
            </p:contentPart>
          </mc:Choice>
          <mc:Fallback xmlns="">
            <p:pic>
              <p:nvPicPr>
                <p:cNvPr id="61" name="Freihand 60">
                  <a:extLst>
                    <a:ext uri="{FF2B5EF4-FFF2-40B4-BE49-F238E27FC236}">
                      <a16:creationId xmlns:a16="http://schemas.microsoft.com/office/drawing/2014/main" id="{7EBEE3A2-16BA-4DFE-9117-DF3B9B38DE91}"/>
                    </a:ext>
                  </a:extLst>
                </p:cNvPr>
                <p:cNvPicPr/>
                <p:nvPr/>
              </p:nvPicPr>
              <p:blipFill>
                <a:blip r:embed="rId85"/>
                <a:stretch>
                  <a:fillRect/>
                </a:stretch>
              </p:blipFill>
              <p:spPr>
                <a:xfrm>
                  <a:off x="10046533" y="3073152"/>
                  <a:ext cx="103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5" name="Freihand 64">
                  <a:extLst>
                    <a:ext uri="{FF2B5EF4-FFF2-40B4-BE49-F238E27FC236}">
                      <a16:creationId xmlns:a16="http://schemas.microsoft.com/office/drawing/2014/main" id="{59E5B2BB-871D-493C-BD84-2A504D2982A2}"/>
                    </a:ext>
                  </a:extLst>
                </p14:cNvPr>
                <p14:cNvContentPartPr/>
                <p14:nvPr/>
              </p14:nvContentPartPr>
              <p14:xfrm>
                <a:off x="9952213" y="3215712"/>
                <a:ext cx="238680" cy="61200"/>
              </p14:xfrm>
            </p:contentPart>
          </mc:Choice>
          <mc:Fallback xmlns="">
            <p:pic>
              <p:nvPicPr>
                <p:cNvPr id="65" name="Freihand 64">
                  <a:extLst>
                    <a:ext uri="{FF2B5EF4-FFF2-40B4-BE49-F238E27FC236}">
                      <a16:creationId xmlns:a16="http://schemas.microsoft.com/office/drawing/2014/main" id="{59E5B2BB-871D-493C-BD84-2A504D2982A2}"/>
                    </a:ext>
                  </a:extLst>
                </p:cNvPr>
                <p:cNvPicPr/>
                <p:nvPr/>
              </p:nvPicPr>
              <p:blipFill>
                <a:blip r:embed="rId87"/>
                <a:stretch>
                  <a:fillRect/>
                </a:stretch>
              </p:blipFill>
              <p:spPr>
                <a:xfrm>
                  <a:off x="9947893" y="3211392"/>
                  <a:ext cx="247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6" name="Freihand 65">
                  <a:extLst>
                    <a:ext uri="{FF2B5EF4-FFF2-40B4-BE49-F238E27FC236}">
                      <a16:creationId xmlns:a16="http://schemas.microsoft.com/office/drawing/2014/main" id="{DCD577A4-9681-47E6-9C5B-FEC220AB7840}"/>
                    </a:ext>
                  </a:extLst>
                </p14:cNvPr>
                <p14:cNvContentPartPr/>
                <p14:nvPr/>
              </p14:nvContentPartPr>
              <p14:xfrm>
                <a:off x="10054813" y="3293472"/>
                <a:ext cx="161280" cy="198720"/>
              </p14:xfrm>
            </p:contentPart>
          </mc:Choice>
          <mc:Fallback xmlns="">
            <p:pic>
              <p:nvPicPr>
                <p:cNvPr id="66" name="Freihand 65">
                  <a:extLst>
                    <a:ext uri="{FF2B5EF4-FFF2-40B4-BE49-F238E27FC236}">
                      <a16:creationId xmlns:a16="http://schemas.microsoft.com/office/drawing/2014/main" id="{DCD577A4-9681-47E6-9C5B-FEC220AB7840}"/>
                    </a:ext>
                  </a:extLst>
                </p:cNvPr>
                <p:cNvPicPr/>
                <p:nvPr/>
              </p:nvPicPr>
              <p:blipFill>
                <a:blip r:embed="rId89"/>
                <a:stretch>
                  <a:fillRect/>
                </a:stretch>
              </p:blipFill>
              <p:spPr>
                <a:xfrm>
                  <a:off x="10050493" y="3289152"/>
                  <a:ext cx="169920" cy="20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68" name="Freihand 67">
                <a:extLst>
                  <a:ext uri="{FF2B5EF4-FFF2-40B4-BE49-F238E27FC236}">
                    <a16:creationId xmlns:a16="http://schemas.microsoft.com/office/drawing/2014/main" id="{AE1954E9-ACB2-452E-9169-78326E2C5D16}"/>
                  </a:ext>
                </a:extLst>
              </p14:cNvPr>
              <p14:cNvContentPartPr/>
              <p14:nvPr/>
            </p14:nvContentPartPr>
            <p14:xfrm>
              <a:off x="307093" y="436872"/>
              <a:ext cx="2492640" cy="1137600"/>
            </p14:xfrm>
          </p:contentPart>
        </mc:Choice>
        <mc:Fallback xmlns="">
          <p:pic>
            <p:nvPicPr>
              <p:cNvPr id="68" name="Freihand 67">
                <a:extLst>
                  <a:ext uri="{FF2B5EF4-FFF2-40B4-BE49-F238E27FC236}">
                    <a16:creationId xmlns:a16="http://schemas.microsoft.com/office/drawing/2014/main" id="{AE1954E9-ACB2-452E-9169-78326E2C5D16}"/>
                  </a:ext>
                </a:extLst>
              </p:cNvPr>
              <p:cNvPicPr/>
              <p:nvPr/>
            </p:nvPicPr>
            <p:blipFill>
              <a:blip r:embed="rId91"/>
              <a:stretch>
                <a:fillRect/>
              </a:stretch>
            </p:blipFill>
            <p:spPr>
              <a:xfrm>
                <a:off x="302773" y="432552"/>
                <a:ext cx="2501280" cy="1146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9" name="Freihand 68">
                <a:extLst>
                  <a:ext uri="{FF2B5EF4-FFF2-40B4-BE49-F238E27FC236}">
                    <a16:creationId xmlns:a16="http://schemas.microsoft.com/office/drawing/2014/main" id="{44D07C61-E0A5-4F36-AD31-62FC5ACA74B7}"/>
                  </a:ext>
                </a:extLst>
              </p14:cNvPr>
              <p14:cNvContentPartPr/>
              <p14:nvPr/>
            </p14:nvContentPartPr>
            <p14:xfrm>
              <a:off x="2525413" y="5075832"/>
              <a:ext cx="1155600" cy="875520"/>
            </p14:xfrm>
          </p:contentPart>
        </mc:Choice>
        <mc:Fallback xmlns="">
          <p:pic>
            <p:nvPicPr>
              <p:cNvPr id="69" name="Freihand 68">
                <a:extLst>
                  <a:ext uri="{FF2B5EF4-FFF2-40B4-BE49-F238E27FC236}">
                    <a16:creationId xmlns:a16="http://schemas.microsoft.com/office/drawing/2014/main" id="{44D07C61-E0A5-4F36-AD31-62FC5ACA74B7}"/>
                  </a:ext>
                </a:extLst>
              </p:cNvPr>
              <p:cNvPicPr/>
              <p:nvPr/>
            </p:nvPicPr>
            <p:blipFill>
              <a:blip r:embed="rId93"/>
              <a:stretch>
                <a:fillRect/>
              </a:stretch>
            </p:blipFill>
            <p:spPr>
              <a:xfrm>
                <a:off x="2521093" y="5071512"/>
                <a:ext cx="1164240" cy="884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0" name="Freihand 69">
                <a:extLst>
                  <a:ext uri="{FF2B5EF4-FFF2-40B4-BE49-F238E27FC236}">
                    <a16:creationId xmlns:a16="http://schemas.microsoft.com/office/drawing/2014/main" id="{A9A9FD80-185A-4DD7-A3D3-3A6C616B9A2F}"/>
                  </a:ext>
                </a:extLst>
              </p14:cNvPr>
              <p14:cNvContentPartPr/>
              <p14:nvPr/>
            </p14:nvContentPartPr>
            <p14:xfrm>
              <a:off x="6519253" y="6143232"/>
              <a:ext cx="1650600" cy="556200"/>
            </p14:xfrm>
          </p:contentPart>
        </mc:Choice>
        <mc:Fallback xmlns="">
          <p:pic>
            <p:nvPicPr>
              <p:cNvPr id="70" name="Freihand 69">
                <a:extLst>
                  <a:ext uri="{FF2B5EF4-FFF2-40B4-BE49-F238E27FC236}">
                    <a16:creationId xmlns:a16="http://schemas.microsoft.com/office/drawing/2014/main" id="{A9A9FD80-185A-4DD7-A3D3-3A6C616B9A2F}"/>
                  </a:ext>
                </a:extLst>
              </p:cNvPr>
              <p:cNvPicPr/>
              <p:nvPr/>
            </p:nvPicPr>
            <p:blipFill>
              <a:blip r:embed="rId95"/>
              <a:stretch>
                <a:fillRect/>
              </a:stretch>
            </p:blipFill>
            <p:spPr>
              <a:xfrm>
                <a:off x="6514933" y="6138912"/>
                <a:ext cx="1659240" cy="564840"/>
              </a:xfrm>
              <a:prstGeom prst="rect">
                <a:avLst/>
              </a:prstGeom>
            </p:spPr>
          </p:pic>
        </mc:Fallback>
      </mc:AlternateContent>
      <p:grpSp>
        <p:nvGrpSpPr>
          <p:cNvPr id="80" name="Gruppieren 79">
            <a:extLst>
              <a:ext uri="{FF2B5EF4-FFF2-40B4-BE49-F238E27FC236}">
                <a16:creationId xmlns:a16="http://schemas.microsoft.com/office/drawing/2014/main" id="{AB82FBCC-28C6-4771-8CA7-BAAB389E999D}"/>
              </a:ext>
            </a:extLst>
          </p:cNvPr>
          <p:cNvGrpSpPr/>
          <p:nvPr/>
        </p:nvGrpSpPr>
        <p:grpSpPr>
          <a:xfrm>
            <a:off x="528133" y="814512"/>
            <a:ext cx="2022120" cy="528480"/>
            <a:chOff x="528133" y="814512"/>
            <a:chExt cx="2022120" cy="528480"/>
          </a:xfrm>
        </p:grpSpPr>
        <mc:AlternateContent xmlns:mc="http://schemas.openxmlformats.org/markup-compatibility/2006">
          <mc:Choice xmlns:p14="http://schemas.microsoft.com/office/powerpoint/2010/main" Requires="p14">
            <p:contentPart p14:bwMode="auto" r:id="rId96">
              <p14:nvContentPartPr>
                <p14:cNvPr id="42" name="Freihand 41">
                  <a:extLst>
                    <a:ext uri="{FF2B5EF4-FFF2-40B4-BE49-F238E27FC236}">
                      <a16:creationId xmlns:a16="http://schemas.microsoft.com/office/drawing/2014/main" id="{7BFFFDD6-84A8-42F2-A974-73F2A6C8411E}"/>
                    </a:ext>
                  </a:extLst>
                </p14:cNvPr>
                <p14:cNvContentPartPr/>
                <p14:nvPr/>
              </p14:nvContentPartPr>
              <p14:xfrm>
                <a:off x="561253" y="1290072"/>
                <a:ext cx="360" cy="360"/>
              </p14:xfrm>
            </p:contentPart>
          </mc:Choice>
          <mc:Fallback>
            <p:pic>
              <p:nvPicPr>
                <p:cNvPr id="42" name="Freihand 41">
                  <a:extLst>
                    <a:ext uri="{FF2B5EF4-FFF2-40B4-BE49-F238E27FC236}">
                      <a16:creationId xmlns:a16="http://schemas.microsoft.com/office/drawing/2014/main" id="{7BFFFDD6-84A8-42F2-A974-73F2A6C8411E}"/>
                    </a:ext>
                  </a:extLst>
                </p:cNvPr>
                <p:cNvPicPr/>
                <p:nvPr/>
              </p:nvPicPr>
              <p:blipFill>
                <a:blip r:embed="rId97"/>
                <a:stretch>
                  <a:fillRect/>
                </a:stretch>
              </p:blipFill>
              <p:spPr>
                <a:xfrm>
                  <a:off x="556933" y="1285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5" name="Freihand 44">
                  <a:extLst>
                    <a:ext uri="{FF2B5EF4-FFF2-40B4-BE49-F238E27FC236}">
                      <a16:creationId xmlns:a16="http://schemas.microsoft.com/office/drawing/2014/main" id="{CF8FE16D-06EC-4FEB-B87E-C1B288F64ACE}"/>
                    </a:ext>
                  </a:extLst>
                </p14:cNvPr>
                <p14:cNvContentPartPr/>
                <p14:nvPr/>
              </p14:nvContentPartPr>
              <p14:xfrm>
                <a:off x="528133" y="1243632"/>
                <a:ext cx="2022120" cy="99360"/>
              </p14:xfrm>
            </p:contentPart>
          </mc:Choice>
          <mc:Fallback>
            <p:pic>
              <p:nvPicPr>
                <p:cNvPr id="45" name="Freihand 44">
                  <a:extLst>
                    <a:ext uri="{FF2B5EF4-FFF2-40B4-BE49-F238E27FC236}">
                      <a16:creationId xmlns:a16="http://schemas.microsoft.com/office/drawing/2014/main" id="{CF8FE16D-06EC-4FEB-B87E-C1B288F64ACE}"/>
                    </a:ext>
                  </a:extLst>
                </p:cNvPr>
                <p:cNvPicPr/>
                <p:nvPr/>
              </p:nvPicPr>
              <p:blipFill>
                <a:blip r:embed="rId99"/>
                <a:stretch>
                  <a:fillRect/>
                </a:stretch>
              </p:blipFill>
              <p:spPr>
                <a:xfrm>
                  <a:off x="523813" y="1239312"/>
                  <a:ext cx="20307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1" name="Freihand 70">
                  <a:extLst>
                    <a:ext uri="{FF2B5EF4-FFF2-40B4-BE49-F238E27FC236}">
                      <a16:creationId xmlns:a16="http://schemas.microsoft.com/office/drawing/2014/main" id="{5F3DE25B-0138-42F1-BBCD-C89696C2C6C4}"/>
                    </a:ext>
                  </a:extLst>
                </p14:cNvPr>
                <p14:cNvContentPartPr/>
                <p14:nvPr/>
              </p14:nvContentPartPr>
              <p14:xfrm>
                <a:off x="809653" y="854472"/>
                <a:ext cx="64080" cy="128520"/>
              </p14:xfrm>
            </p:contentPart>
          </mc:Choice>
          <mc:Fallback>
            <p:pic>
              <p:nvPicPr>
                <p:cNvPr id="71" name="Freihand 70">
                  <a:extLst>
                    <a:ext uri="{FF2B5EF4-FFF2-40B4-BE49-F238E27FC236}">
                      <a16:creationId xmlns:a16="http://schemas.microsoft.com/office/drawing/2014/main" id="{5F3DE25B-0138-42F1-BBCD-C89696C2C6C4}"/>
                    </a:ext>
                  </a:extLst>
                </p:cNvPr>
                <p:cNvPicPr/>
                <p:nvPr/>
              </p:nvPicPr>
              <p:blipFill>
                <a:blip r:embed="rId101"/>
                <a:stretch>
                  <a:fillRect/>
                </a:stretch>
              </p:blipFill>
              <p:spPr>
                <a:xfrm>
                  <a:off x="805333" y="850152"/>
                  <a:ext cx="7272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2" name="Freihand 71">
                  <a:extLst>
                    <a:ext uri="{FF2B5EF4-FFF2-40B4-BE49-F238E27FC236}">
                      <a16:creationId xmlns:a16="http://schemas.microsoft.com/office/drawing/2014/main" id="{9E7141B7-9EA2-44AE-8BD1-D642C5B6B32C}"/>
                    </a:ext>
                  </a:extLst>
                </p14:cNvPr>
                <p14:cNvContentPartPr/>
                <p14:nvPr/>
              </p14:nvContentPartPr>
              <p14:xfrm>
                <a:off x="743413" y="825312"/>
                <a:ext cx="226440" cy="401760"/>
              </p14:xfrm>
            </p:contentPart>
          </mc:Choice>
          <mc:Fallback>
            <p:pic>
              <p:nvPicPr>
                <p:cNvPr id="72" name="Freihand 71">
                  <a:extLst>
                    <a:ext uri="{FF2B5EF4-FFF2-40B4-BE49-F238E27FC236}">
                      <a16:creationId xmlns:a16="http://schemas.microsoft.com/office/drawing/2014/main" id="{9E7141B7-9EA2-44AE-8BD1-D642C5B6B32C}"/>
                    </a:ext>
                  </a:extLst>
                </p:cNvPr>
                <p:cNvPicPr/>
                <p:nvPr/>
              </p:nvPicPr>
              <p:blipFill>
                <a:blip r:embed="rId103"/>
                <a:stretch>
                  <a:fillRect/>
                </a:stretch>
              </p:blipFill>
              <p:spPr>
                <a:xfrm>
                  <a:off x="739093" y="820992"/>
                  <a:ext cx="235080" cy="410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4" name="Freihand 73">
                  <a:extLst>
                    <a:ext uri="{FF2B5EF4-FFF2-40B4-BE49-F238E27FC236}">
                      <a16:creationId xmlns:a16="http://schemas.microsoft.com/office/drawing/2014/main" id="{22ECE7B8-7546-48E6-A5F4-E64776E7BCFE}"/>
                    </a:ext>
                  </a:extLst>
                </p14:cNvPr>
                <p14:cNvContentPartPr/>
                <p14:nvPr/>
              </p14:nvContentPartPr>
              <p14:xfrm>
                <a:off x="929893" y="894792"/>
                <a:ext cx="55080" cy="241560"/>
              </p14:xfrm>
            </p:contentPart>
          </mc:Choice>
          <mc:Fallback>
            <p:pic>
              <p:nvPicPr>
                <p:cNvPr id="74" name="Freihand 73">
                  <a:extLst>
                    <a:ext uri="{FF2B5EF4-FFF2-40B4-BE49-F238E27FC236}">
                      <a16:creationId xmlns:a16="http://schemas.microsoft.com/office/drawing/2014/main" id="{22ECE7B8-7546-48E6-A5F4-E64776E7BCFE}"/>
                    </a:ext>
                  </a:extLst>
                </p:cNvPr>
                <p:cNvPicPr/>
                <p:nvPr/>
              </p:nvPicPr>
              <p:blipFill>
                <a:blip r:embed="rId105"/>
                <a:stretch>
                  <a:fillRect/>
                </a:stretch>
              </p:blipFill>
              <p:spPr>
                <a:xfrm>
                  <a:off x="925573" y="890472"/>
                  <a:ext cx="6372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5" name="Freihand 74">
                  <a:extLst>
                    <a:ext uri="{FF2B5EF4-FFF2-40B4-BE49-F238E27FC236}">
                      <a16:creationId xmlns:a16="http://schemas.microsoft.com/office/drawing/2014/main" id="{4C573EB8-45C9-4250-AC99-FAC642C3BDF7}"/>
                    </a:ext>
                  </a:extLst>
                </p14:cNvPr>
                <p14:cNvContentPartPr/>
                <p14:nvPr/>
              </p14:nvContentPartPr>
              <p14:xfrm>
                <a:off x="975253" y="941592"/>
                <a:ext cx="91080" cy="159840"/>
              </p14:xfrm>
            </p:contentPart>
          </mc:Choice>
          <mc:Fallback>
            <p:pic>
              <p:nvPicPr>
                <p:cNvPr id="75" name="Freihand 74">
                  <a:extLst>
                    <a:ext uri="{FF2B5EF4-FFF2-40B4-BE49-F238E27FC236}">
                      <a16:creationId xmlns:a16="http://schemas.microsoft.com/office/drawing/2014/main" id="{4C573EB8-45C9-4250-AC99-FAC642C3BDF7}"/>
                    </a:ext>
                  </a:extLst>
                </p:cNvPr>
                <p:cNvPicPr/>
                <p:nvPr/>
              </p:nvPicPr>
              <p:blipFill>
                <a:blip r:embed="rId107"/>
                <a:stretch>
                  <a:fillRect/>
                </a:stretch>
              </p:blipFill>
              <p:spPr>
                <a:xfrm>
                  <a:off x="970933" y="937272"/>
                  <a:ext cx="99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6" name="Freihand 75">
                  <a:extLst>
                    <a:ext uri="{FF2B5EF4-FFF2-40B4-BE49-F238E27FC236}">
                      <a16:creationId xmlns:a16="http://schemas.microsoft.com/office/drawing/2014/main" id="{6CE3A1A2-9169-48CF-BAD8-F5CD26CEA122}"/>
                    </a:ext>
                  </a:extLst>
                </p14:cNvPr>
                <p14:cNvContentPartPr/>
                <p14:nvPr/>
              </p14:nvContentPartPr>
              <p14:xfrm>
                <a:off x="1046533" y="907752"/>
                <a:ext cx="45000" cy="246240"/>
              </p14:xfrm>
            </p:contentPart>
          </mc:Choice>
          <mc:Fallback>
            <p:pic>
              <p:nvPicPr>
                <p:cNvPr id="76" name="Freihand 75">
                  <a:extLst>
                    <a:ext uri="{FF2B5EF4-FFF2-40B4-BE49-F238E27FC236}">
                      <a16:creationId xmlns:a16="http://schemas.microsoft.com/office/drawing/2014/main" id="{6CE3A1A2-9169-48CF-BAD8-F5CD26CEA122}"/>
                    </a:ext>
                  </a:extLst>
                </p:cNvPr>
                <p:cNvPicPr/>
                <p:nvPr/>
              </p:nvPicPr>
              <p:blipFill>
                <a:blip r:embed="rId109"/>
                <a:stretch>
                  <a:fillRect/>
                </a:stretch>
              </p:blipFill>
              <p:spPr>
                <a:xfrm>
                  <a:off x="1042213" y="903432"/>
                  <a:ext cx="536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8" name="Freihand 77">
                  <a:extLst>
                    <a:ext uri="{FF2B5EF4-FFF2-40B4-BE49-F238E27FC236}">
                      <a16:creationId xmlns:a16="http://schemas.microsoft.com/office/drawing/2014/main" id="{3567A0CB-E386-4215-9768-5328A97BB2FE}"/>
                    </a:ext>
                  </a:extLst>
                </p14:cNvPr>
                <p14:cNvContentPartPr/>
                <p14:nvPr/>
              </p14:nvContentPartPr>
              <p14:xfrm>
                <a:off x="1544773" y="906312"/>
                <a:ext cx="97920" cy="133560"/>
              </p14:xfrm>
            </p:contentPart>
          </mc:Choice>
          <mc:Fallback>
            <p:pic>
              <p:nvPicPr>
                <p:cNvPr id="78" name="Freihand 77">
                  <a:extLst>
                    <a:ext uri="{FF2B5EF4-FFF2-40B4-BE49-F238E27FC236}">
                      <a16:creationId xmlns:a16="http://schemas.microsoft.com/office/drawing/2014/main" id="{3567A0CB-E386-4215-9768-5328A97BB2FE}"/>
                    </a:ext>
                  </a:extLst>
                </p:cNvPr>
                <p:cNvPicPr/>
                <p:nvPr/>
              </p:nvPicPr>
              <p:blipFill>
                <a:blip r:embed="rId111"/>
                <a:stretch>
                  <a:fillRect/>
                </a:stretch>
              </p:blipFill>
              <p:spPr>
                <a:xfrm>
                  <a:off x="1540453" y="901992"/>
                  <a:ext cx="106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9" name="Freihand 78">
                  <a:extLst>
                    <a:ext uri="{FF2B5EF4-FFF2-40B4-BE49-F238E27FC236}">
                      <a16:creationId xmlns:a16="http://schemas.microsoft.com/office/drawing/2014/main" id="{C902D742-6731-438D-81EA-AD474196F92C}"/>
                    </a:ext>
                  </a:extLst>
                </p14:cNvPr>
                <p14:cNvContentPartPr/>
                <p14:nvPr/>
              </p14:nvContentPartPr>
              <p14:xfrm>
                <a:off x="1391413" y="814512"/>
                <a:ext cx="388800" cy="488520"/>
              </p14:xfrm>
            </p:contentPart>
          </mc:Choice>
          <mc:Fallback>
            <p:pic>
              <p:nvPicPr>
                <p:cNvPr id="79" name="Freihand 78">
                  <a:extLst>
                    <a:ext uri="{FF2B5EF4-FFF2-40B4-BE49-F238E27FC236}">
                      <a16:creationId xmlns:a16="http://schemas.microsoft.com/office/drawing/2014/main" id="{C902D742-6731-438D-81EA-AD474196F92C}"/>
                    </a:ext>
                  </a:extLst>
                </p:cNvPr>
                <p:cNvPicPr/>
                <p:nvPr/>
              </p:nvPicPr>
              <p:blipFill>
                <a:blip r:embed="rId113"/>
                <a:stretch>
                  <a:fillRect/>
                </a:stretch>
              </p:blipFill>
              <p:spPr>
                <a:xfrm>
                  <a:off x="1387093" y="810192"/>
                  <a:ext cx="397440" cy="497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4">
            <p14:nvContentPartPr>
              <p14:cNvPr id="81" name="Freihand 80">
                <a:extLst>
                  <a:ext uri="{FF2B5EF4-FFF2-40B4-BE49-F238E27FC236}">
                    <a16:creationId xmlns:a16="http://schemas.microsoft.com/office/drawing/2014/main" id="{1C289A6B-F7B0-4040-A0F0-C03474CC4C8B}"/>
                  </a:ext>
                </a:extLst>
              </p14:cNvPr>
              <p14:cNvContentPartPr/>
              <p14:nvPr/>
            </p14:nvContentPartPr>
            <p14:xfrm>
              <a:off x="5480653" y="824952"/>
              <a:ext cx="195480" cy="539640"/>
            </p14:xfrm>
          </p:contentPart>
        </mc:Choice>
        <mc:Fallback>
          <p:pic>
            <p:nvPicPr>
              <p:cNvPr id="81" name="Freihand 80">
                <a:extLst>
                  <a:ext uri="{FF2B5EF4-FFF2-40B4-BE49-F238E27FC236}">
                    <a16:creationId xmlns:a16="http://schemas.microsoft.com/office/drawing/2014/main" id="{1C289A6B-F7B0-4040-A0F0-C03474CC4C8B}"/>
                  </a:ext>
                </a:extLst>
              </p:cNvPr>
              <p:cNvPicPr/>
              <p:nvPr/>
            </p:nvPicPr>
            <p:blipFill>
              <a:blip r:embed="rId115"/>
              <a:stretch>
                <a:fillRect/>
              </a:stretch>
            </p:blipFill>
            <p:spPr>
              <a:xfrm>
                <a:off x="5476333" y="820632"/>
                <a:ext cx="204120" cy="5482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2" name="Freihand 81">
                <a:extLst>
                  <a:ext uri="{FF2B5EF4-FFF2-40B4-BE49-F238E27FC236}">
                    <a16:creationId xmlns:a16="http://schemas.microsoft.com/office/drawing/2014/main" id="{7EE2E43A-D026-49CD-848F-CBC3989C5E50}"/>
                  </a:ext>
                </a:extLst>
              </p14:cNvPr>
              <p14:cNvContentPartPr/>
              <p14:nvPr/>
            </p14:nvContentPartPr>
            <p14:xfrm>
              <a:off x="4527373" y="549912"/>
              <a:ext cx="718920" cy="950760"/>
            </p14:xfrm>
          </p:contentPart>
        </mc:Choice>
        <mc:Fallback>
          <p:pic>
            <p:nvPicPr>
              <p:cNvPr id="82" name="Freihand 81">
                <a:extLst>
                  <a:ext uri="{FF2B5EF4-FFF2-40B4-BE49-F238E27FC236}">
                    <a16:creationId xmlns:a16="http://schemas.microsoft.com/office/drawing/2014/main" id="{7EE2E43A-D026-49CD-848F-CBC3989C5E50}"/>
                  </a:ext>
                </a:extLst>
              </p:cNvPr>
              <p:cNvPicPr/>
              <p:nvPr/>
            </p:nvPicPr>
            <p:blipFill>
              <a:blip r:embed="rId117"/>
              <a:stretch>
                <a:fillRect/>
              </a:stretch>
            </p:blipFill>
            <p:spPr>
              <a:xfrm>
                <a:off x="4523053" y="545592"/>
                <a:ext cx="727560" cy="959400"/>
              </a:xfrm>
              <a:prstGeom prst="rect">
                <a:avLst/>
              </a:prstGeom>
            </p:spPr>
          </p:pic>
        </mc:Fallback>
      </mc:AlternateContent>
      <p:grpSp>
        <p:nvGrpSpPr>
          <p:cNvPr id="104" name="Gruppieren 103">
            <a:extLst>
              <a:ext uri="{FF2B5EF4-FFF2-40B4-BE49-F238E27FC236}">
                <a16:creationId xmlns:a16="http://schemas.microsoft.com/office/drawing/2014/main" id="{801CBBEC-E67A-4853-9E8A-66608A86BC63}"/>
              </a:ext>
            </a:extLst>
          </p:cNvPr>
          <p:cNvGrpSpPr/>
          <p:nvPr/>
        </p:nvGrpSpPr>
        <p:grpSpPr>
          <a:xfrm>
            <a:off x="5181493" y="345792"/>
            <a:ext cx="2588400" cy="267840"/>
            <a:chOff x="5181493" y="345792"/>
            <a:chExt cx="2588400" cy="267840"/>
          </a:xfrm>
        </p:grpSpPr>
        <mc:AlternateContent xmlns:mc="http://schemas.openxmlformats.org/markup-compatibility/2006">
          <mc:Choice xmlns:p14="http://schemas.microsoft.com/office/powerpoint/2010/main" Requires="p14">
            <p:contentPart p14:bwMode="auto" r:id="rId118">
              <p14:nvContentPartPr>
                <p14:cNvPr id="83" name="Freihand 82">
                  <a:extLst>
                    <a:ext uri="{FF2B5EF4-FFF2-40B4-BE49-F238E27FC236}">
                      <a16:creationId xmlns:a16="http://schemas.microsoft.com/office/drawing/2014/main" id="{6E8005DB-F480-49C8-902B-17D75085A802}"/>
                    </a:ext>
                  </a:extLst>
                </p14:cNvPr>
                <p14:cNvContentPartPr/>
                <p14:nvPr/>
              </p14:nvContentPartPr>
              <p14:xfrm>
                <a:off x="5181493" y="452712"/>
                <a:ext cx="208080" cy="160920"/>
              </p14:xfrm>
            </p:contentPart>
          </mc:Choice>
          <mc:Fallback>
            <p:pic>
              <p:nvPicPr>
                <p:cNvPr id="83" name="Freihand 82">
                  <a:extLst>
                    <a:ext uri="{FF2B5EF4-FFF2-40B4-BE49-F238E27FC236}">
                      <a16:creationId xmlns:a16="http://schemas.microsoft.com/office/drawing/2014/main" id="{6E8005DB-F480-49C8-902B-17D75085A802}"/>
                    </a:ext>
                  </a:extLst>
                </p:cNvPr>
                <p:cNvPicPr/>
                <p:nvPr/>
              </p:nvPicPr>
              <p:blipFill>
                <a:blip r:embed="rId119"/>
                <a:stretch>
                  <a:fillRect/>
                </a:stretch>
              </p:blipFill>
              <p:spPr>
                <a:xfrm>
                  <a:off x="5177173" y="448392"/>
                  <a:ext cx="216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4" name="Freihand 83">
                  <a:extLst>
                    <a:ext uri="{FF2B5EF4-FFF2-40B4-BE49-F238E27FC236}">
                      <a16:creationId xmlns:a16="http://schemas.microsoft.com/office/drawing/2014/main" id="{DF620BB7-950D-484A-9AB0-EDCE98D9651B}"/>
                    </a:ext>
                  </a:extLst>
                </p14:cNvPr>
                <p14:cNvContentPartPr/>
                <p14:nvPr/>
              </p14:nvContentPartPr>
              <p14:xfrm>
                <a:off x="5495413" y="362352"/>
                <a:ext cx="158400" cy="142920"/>
              </p14:xfrm>
            </p:contentPart>
          </mc:Choice>
          <mc:Fallback>
            <p:pic>
              <p:nvPicPr>
                <p:cNvPr id="84" name="Freihand 83">
                  <a:extLst>
                    <a:ext uri="{FF2B5EF4-FFF2-40B4-BE49-F238E27FC236}">
                      <a16:creationId xmlns:a16="http://schemas.microsoft.com/office/drawing/2014/main" id="{DF620BB7-950D-484A-9AB0-EDCE98D9651B}"/>
                    </a:ext>
                  </a:extLst>
                </p:cNvPr>
                <p:cNvPicPr/>
                <p:nvPr/>
              </p:nvPicPr>
              <p:blipFill>
                <a:blip r:embed="rId121"/>
                <a:stretch>
                  <a:fillRect/>
                </a:stretch>
              </p:blipFill>
              <p:spPr>
                <a:xfrm>
                  <a:off x="5491093" y="358032"/>
                  <a:ext cx="167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85" name="Freihand 84">
                  <a:extLst>
                    <a:ext uri="{FF2B5EF4-FFF2-40B4-BE49-F238E27FC236}">
                      <a16:creationId xmlns:a16="http://schemas.microsoft.com/office/drawing/2014/main" id="{BEDA6C12-859B-4FFA-A564-EB41FF0C8AE8}"/>
                    </a:ext>
                  </a:extLst>
                </p14:cNvPr>
                <p14:cNvContentPartPr/>
                <p14:nvPr/>
              </p14:nvContentPartPr>
              <p14:xfrm>
                <a:off x="5664253" y="414552"/>
                <a:ext cx="180360" cy="89640"/>
              </p14:xfrm>
            </p:contentPart>
          </mc:Choice>
          <mc:Fallback>
            <p:pic>
              <p:nvPicPr>
                <p:cNvPr id="85" name="Freihand 84">
                  <a:extLst>
                    <a:ext uri="{FF2B5EF4-FFF2-40B4-BE49-F238E27FC236}">
                      <a16:creationId xmlns:a16="http://schemas.microsoft.com/office/drawing/2014/main" id="{BEDA6C12-859B-4FFA-A564-EB41FF0C8AE8}"/>
                    </a:ext>
                  </a:extLst>
                </p:cNvPr>
                <p:cNvPicPr/>
                <p:nvPr/>
              </p:nvPicPr>
              <p:blipFill>
                <a:blip r:embed="rId123"/>
                <a:stretch>
                  <a:fillRect/>
                </a:stretch>
              </p:blipFill>
              <p:spPr>
                <a:xfrm>
                  <a:off x="5659933" y="410232"/>
                  <a:ext cx="18900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86" name="Freihand 85">
                  <a:extLst>
                    <a:ext uri="{FF2B5EF4-FFF2-40B4-BE49-F238E27FC236}">
                      <a16:creationId xmlns:a16="http://schemas.microsoft.com/office/drawing/2014/main" id="{BBB7E110-3805-477E-B52F-E8BE8AF1A2F9}"/>
                    </a:ext>
                  </a:extLst>
                </p14:cNvPr>
                <p14:cNvContentPartPr/>
                <p14:nvPr/>
              </p14:nvContentPartPr>
              <p14:xfrm>
                <a:off x="5898253" y="423552"/>
                <a:ext cx="79920" cy="78120"/>
              </p14:xfrm>
            </p:contentPart>
          </mc:Choice>
          <mc:Fallback>
            <p:pic>
              <p:nvPicPr>
                <p:cNvPr id="86" name="Freihand 85">
                  <a:extLst>
                    <a:ext uri="{FF2B5EF4-FFF2-40B4-BE49-F238E27FC236}">
                      <a16:creationId xmlns:a16="http://schemas.microsoft.com/office/drawing/2014/main" id="{BBB7E110-3805-477E-B52F-E8BE8AF1A2F9}"/>
                    </a:ext>
                  </a:extLst>
                </p:cNvPr>
                <p:cNvPicPr/>
                <p:nvPr/>
              </p:nvPicPr>
              <p:blipFill>
                <a:blip r:embed="rId125"/>
                <a:stretch>
                  <a:fillRect/>
                </a:stretch>
              </p:blipFill>
              <p:spPr>
                <a:xfrm>
                  <a:off x="5893933" y="419232"/>
                  <a:ext cx="885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7" name="Freihand 86">
                  <a:extLst>
                    <a:ext uri="{FF2B5EF4-FFF2-40B4-BE49-F238E27FC236}">
                      <a16:creationId xmlns:a16="http://schemas.microsoft.com/office/drawing/2014/main" id="{6C401AC7-FDF0-4DB9-AE9A-02736D67C85C}"/>
                    </a:ext>
                  </a:extLst>
                </p14:cNvPr>
                <p14:cNvContentPartPr/>
                <p14:nvPr/>
              </p14:nvContentPartPr>
              <p14:xfrm>
                <a:off x="5886733" y="445152"/>
                <a:ext cx="87840" cy="24480"/>
              </p14:xfrm>
            </p:contentPart>
          </mc:Choice>
          <mc:Fallback>
            <p:pic>
              <p:nvPicPr>
                <p:cNvPr id="87" name="Freihand 86">
                  <a:extLst>
                    <a:ext uri="{FF2B5EF4-FFF2-40B4-BE49-F238E27FC236}">
                      <a16:creationId xmlns:a16="http://schemas.microsoft.com/office/drawing/2014/main" id="{6C401AC7-FDF0-4DB9-AE9A-02736D67C85C}"/>
                    </a:ext>
                  </a:extLst>
                </p:cNvPr>
                <p:cNvPicPr/>
                <p:nvPr/>
              </p:nvPicPr>
              <p:blipFill>
                <a:blip r:embed="rId127"/>
                <a:stretch>
                  <a:fillRect/>
                </a:stretch>
              </p:blipFill>
              <p:spPr>
                <a:xfrm>
                  <a:off x="5882413" y="440832"/>
                  <a:ext cx="964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8" name="Freihand 87">
                  <a:extLst>
                    <a:ext uri="{FF2B5EF4-FFF2-40B4-BE49-F238E27FC236}">
                      <a16:creationId xmlns:a16="http://schemas.microsoft.com/office/drawing/2014/main" id="{B7D73AC8-D03F-425B-9761-2872ED3A7530}"/>
                    </a:ext>
                  </a:extLst>
                </p14:cNvPr>
                <p14:cNvContentPartPr/>
                <p14:nvPr/>
              </p14:nvContentPartPr>
              <p14:xfrm>
                <a:off x="6002293" y="423552"/>
                <a:ext cx="87480" cy="132480"/>
              </p14:xfrm>
            </p:contentPart>
          </mc:Choice>
          <mc:Fallback>
            <p:pic>
              <p:nvPicPr>
                <p:cNvPr id="88" name="Freihand 87">
                  <a:extLst>
                    <a:ext uri="{FF2B5EF4-FFF2-40B4-BE49-F238E27FC236}">
                      <a16:creationId xmlns:a16="http://schemas.microsoft.com/office/drawing/2014/main" id="{B7D73AC8-D03F-425B-9761-2872ED3A7530}"/>
                    </a:ext>
                  </a:extLst>
                </p:cNvPr>
                <p:cNvPicPr/>
                <p:nvPr/>
              </p:nvPicPr>
              <p:blipFill>
                <a:blip r:embed="rId129"/>
                <a:stretch>
                  <a:fillRect/>
                </a:stretch>
              </p:blipFill>
              <p:spPr>
                <a:xfrm>
                  <a:off x="5997973" y="419232"/>
                  <a:ext cx="96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9" name="Freihand 88">
                  <a:extLst>
                    <a:ext uri="{FF2B5EF4-FFF2-40B4-BE49-F238E27FC236}">
                      <a16:creationId xmlns:a16="http://schemas.microsoft.com/office/drawing/2014/main" id="{BE5D4169-F0CB-4A31-9652-C61C2C86B885}"/>
                    </a:ext>
                  </a:extLst>
                </p14:cNvPr>
                <p14:cNvContentPartPr/>
                <p14:nvPr/>
              </p14:nvContentPartPr>
              <p14:xfrm>
                <a:off x="6119293" y="418512"/>
                <a:ext cx="68400" cy="70200"/>
              </p14:xfrm>
            </p:contentPart>
          </mc:Choice>
          <mc:Fallback>
            <p:pic>
              <p:nvPicPr>
                <p:cNvPr id="89" name="Freihand 88">
                  <a:extLst>
                    <a:ext uri="{FF2B5EF4-FFF2-40B4-BE49-F238E27FC236}">
                      <a16:creationId xmlns:a16="http://schemas.microsoft.com/office/drawing/2014/main" id="{BE5D4169-F0CB-4A31-9652-C61C2C86B885}"/>
                    </a:ext>
                  </a:extLst>
                </p:cNvPr>
                <p:cNvPicPr/>
                <p:nvPr/>
              </p:nvPicPr>
              <p:blipFill>
                <a:blip r:embed="rId131"/>
                <a:stretch>
                  <a:fillRect/>
                </a:stretch>
              </p:blipFill>
              <p:spPr>
                <a:xfrm>
                  <a:off x="6114973" y="414192"/>
                  <a:ext cx="770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0" name="Freihand 89">
                  <a:extLst>
                    <a:ext uri="{FF2B5EF4-FFF2-40B4-BE49-F238E27FC236}">
                      <a16:creationId xmlns:a16="http://schemas.microsoft.com/office/drawing/2014/main" id="{0FEC1AF7-BB0B-4F6A-B4B9-7BF79D4AB917}"/>
                    </a:ext>
                  </a:extLst>
                </p14:cNvPr>
                <p14:cNvContentPartPr/>
                <p14:nvPr/>
              </p14:nvContentPartPr>
              <p14:xfrm>
                <a:off x="6197773" y="382152"/>
                <a:ext cx="70560" cy="92160"/>
              </p14:xfrm>
            </p:contentPart>
          </mc:Choice>
          <mc:Fallback>
            <p:pic>
              <p:nvPicPr>
                <p:cNvPr id="90" name="Freihand 89">
                  <a:extLst>
                    <a:ext uri="{FF2B5EF4-FFF2-40B4-BE49-F238E27FC236}">
                      <a16:creationId xmlns:a16="http://schemas.microsoft.com/office/drawing/2014/main" id="{0FEC1AF7-BB0B-4F6A-B4B9-7BF79D4AB917}"/>
                    </a:ext>
                  </a:extLst>
                </p:cNvPr>
                <p:cNvPicPr/>
                <p:nvPr/>
              </p:nvPicPr>
              <p:blipFill>
                <a:blip r:embed="rId133"/>
                <a:stretch>
                  <a:fillRect/>
                </a:stretch>
              </p:blipFill>
              <p:spPr>
                <a:xfrm>
                  <a:off x="6193453" y="377832"/>
                  <a:ext cx="7920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1" name="Freihand 90">
                  <a:extLst>
                    <a:ext uri="{FF2B5EF4-FFF2-40B4-BE49-F238E27FC236}">
                      <a16:creationId xmlns:a16="http://schemas.microsoft.com/office/drawing/2014/main" id="{80AB535B-6F34-4906-9627-75B73CBCBE82}"/>
                    </a:ext>
                  </a:extLst>
                </p14:cNvPr>
                <p14:cNvContentPartPr/>
                <p14:nvPr/>
              </p14:nvContentPartPr>
              <p14:xfrm>
                <a:off x="6305053" y="345792"/>
                <a:ext cx="146160" cy="119160"/>
              </p14:xfrm>
            </p:contentPart>
          </mc:Choice>
          <mc:Fallback>
            <p:pic>
              <p:nvPicPr>
                <p:cNvPr id="91" name="Freihand 90">
                  <a:extLst>
                    <a:ext uri="{FF2B5EF4-FFF2-40B4-BE49-F238E27FC236}">
                      <a16:creationId xmlns:a16="http://schemas.microsoft.com/office/drawing/2014/main" id="{80AB535B-6F34-4906-9627-75B73CBCBE82}"/>
                    </a:ext>
                  </a:extLst>
                </p:cNvPr>
                <p:cNvPicPr/>
                <p:nvPr/>
              </p:nvPicPr>
              <p:blipFill>
                <a:blip r:embed="rId135"/>
                <a:stretch>
                  <a:fillRect/>
                </a:stretch>
              </p:blipFill>
              <p:spPr>
                <a:xfrm>
                  <a:off x="6300733" y="341472"/>
                  <a:ext cx="1548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2" name="Freihand 91">
                  <a:extLst>
                    <a:ext uri="{FF2B5EF4-FFF2-40B4-BE49-F238E27FC236}">
                      <a16:creationId xmlns:a16="http://schemas.microsoft.com/office/drawing/2014/main" id="{EF4E049E-DDE4-42E0-BE3E-2F0142C849CB}"/>
                    </a:ext>
                  </a:extLst>
                </p14:cNvPr>
                <p14:cNvContentPartPr/>
                <p14:nvPr/>
              </p14:nvContentPartPr>
              <p14:xfrm>
                <a:off x="6467773" y="354792"/>
                <a:ext cx="59760" cy="118440"/>
              </p14:xfrm>
            </p:contentPart>
          </mc:Choice>
          <mc:Fallback>
            <p:pic>
              <p:nvPicPr>
                <p:cNvPr id="92" name="Freihand 91">
                  <a:extLst>
                    <a:ext uri="{FF2B5EF4-FFF2-40B4-BE49-F238E27FC236}">
                      <a16:creationId xmlns:a16="http://schemas.microsoft.com/office/drawing/2014/main" id="{EF4E049E-DDE4-42E0-BE3E-2F0142C849CB}"/>
                    </a:ext>
                  </a:extLst>
                </p:cNvPr>
                <p:cNvPicPr/>
                <p:nvPr/>
              </p:nvPicPr>
              <p:blipFill>
                <a:blip r:embed="rId137"/>
                <a:stretch>
                  <a:fillRect/>
                </a:stretch>
              </p:blipFill>
              <p:spPr>
                <a:xfrm>
                  <a:off x="6463453" y="350472"/>
                  <a:ext cx="684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3" name="Freihand 92">
                  <a:extLst>
                    <a:ext uri="{FF2B5EF4-FFF2-40B4-BE49-F238E27FC236}">
                      <a16:creationId xmlns:a16="http://schemas.microsoft.com/office/drawing/2014/main" id="{A8ED39B3-3097-4473-91F3-B9AA47F8D467}"/>
                    </a:ext>
                  </a:extLst>
                </p14:cNvPr>
                <p14:cNvContentPartPr/>
                <p14:nvPr/>
              </p14:nvContentPartPr>
              <p14:xfrm>
                <a:off x="6499813" y="441552"/>
                <a:ext cx="50760" cy="46800"/>
              </p14:xfrm>
            </p:contentPart>
          </mc:Choice>
          <mc:Fallback>
            <p:pic>
              <p:nvPicPr>
                <p:cNvPr id="93" name="Freihand 92">
                  <a:extLst>
                    <a:ext uri="{FF2B5EF4-FFF2-40B4-BE49-F238E27FC236}">
                      <a16:creationId xmlns:a16="http://schemas.microsoft.com/office/drawing/2014/main" id="{A8ED39B3-3097-4473-91F3-B9AA47F8D467}"/>
                    </a:ext>
                  </a:extLst>
                </p:cNvPr>
                <p:cNvPicPr/>
                <p:nvPr/>
              </p:nvPicPr>
              <p:blipFill>
                <a:blip r:embed="rId139"/>
                <a:stretch>
                  <a:fillRect/>
                </a:stretch>
              </p:blipFill>
              <p:spPr>
                <a:xfrm>
                  <a:off x="6495493" y="437232"/>
                  <a:ext cx="59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4" name="Freihand 93">
                  <a:extLst>
                    <a:ext uri="{FF2B5EF4-FFF2-40B4-BE49-F238E27FC236}">
                      <a16:creationId xmlns:a16="http://schemas.microsoft.com/office/drawing/2014/main" id="{EAFD5669-25C6-4DA9-901D-3387184BB90A}"/>
                    </a:ext>
                  </a:extLst>
                </p14:cNvPr>
                <p14:cNvContentPartPr/>
                <p14:nvPr/>
              </p14:nvContentPartPr>
              <p14:xfrm>
                <a:off x="6535453" y="365232"/>
                <a:ext cx="48960" cy="132480"/>
              </p14:xfrm>
            </p:contentPart>
          </mc:Choice>
          <mc:Fallback>
            <p:pic>
              <p:nvPicPr>
                <p:cNvPr id="94" name="Freihand 93">
                  <a:extLst>
                    <a:ext uri="{FF2B5EF4-FFF2-40B4-BE49-F238E27FC236}">
                      <a16:creationId xmlns:a16="http://schemas.microsoft.com/office/drawing/2014/main" id="{EAFD5669-25C6-4DA9-901D-3387184BB90A}"/>
                    </a:ext>
                  </a:extLst>
                </p:cNvPr>
                <p:cNvPicPr/>
                <p:nvPr/>
              </p:nvPicPr>
              <p:blipFill>
                <a:blip r:embed="rId141"/>
                <a:stretch>
                  <a:fillRect/>
                </a:stretch>
              </p:blipFill>
              <p:spPr>
                <a:xfrm>
                  <a:off x="6531133" y="360912"/>
                  <a:ext cx="5760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5" name="Freihand 94">
                  <a:extLst>
                    <a:ext uri="{FF2B5EF4-FFF2-40B4-BE49-F238E27FC236}">
                      <a16:creationId xmlns:a16="http://schemas.microsoft.com/office/drawing/2014/main" id="{183FDD54-268D-4080-9822-BBD6B2F7899A}"/>
                    </a:ext>
                  </a:extLst>
                </p14:cNvPr>
                <p14:cNvContentPartPr/>
                <p14:nvPr/>
              </p14:nvContentPartPr>
              <p14:xfrm>
                <a:off x="6727333" y="394032"/>
                <a:ext cx="187560" cy="128880"/>
              </p14:xfrm>
            </p:contentPart>
          </mc:Choice>
          <mc:Fallback>
            <p:pic>
              <p:nvPicPr>
                <p:cNvPr id="95" name="Freihand 94">
                  <a:extLst>
                    <a:ext uri="{FF2B5EF4-FFF2-40B4-BE49-F238E27FC236}">
                      <a16:creationId xmlns:a16="http://schemas.microsoft.com/office/drawing/2014/main" id="{183FDD54-268D-4080-9822-BBD6B2F7899A}"/>
                    </a:ext>
                  </a:extLst>
                </p:cNvPr>
                <p:cNvPicPr/>
                <p:nvPr/>
              </p:nvPicPr>
              <p:blipFill>
                <a:blip r:embed="rId143"/>
                <a:stretch>
                  <a:fillRect/>
                </a:stretch>
              </p:blipFill>
              <p:spPr>
                <a:xfrm>
                  <a:off x="6723013" y="389712"/>
                  <a:ext cx="1962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6" name="Freihand 95">
                  <a:extLst>
                    <a:ext uri="{FF2B5EF4-FFF2-40B4-BE49-F238E27FC236}">
                      <a16:creationId xmlns:a16="http://schemas.microsoft.com/office/drawing/2014/main" id="{78A721ED-5BD5-4580-AE49-5C8DCE705047}"/>
                    </a:ext>
                  </a:extLst>
                </p14:cNvPr>
                <p14:cNvContentPartPr/>
                <p14:nvPr/>
              </p14:nvContentPartPr>
              <p14:xfrm>
                <a:off x="6939013" y="411672"/>
                <a:ext cx="86400" cy="90360"/>
              </p14:xfrm>
            </p:contentPart>
          </mc:Choice>
          <mc:Fallback>
            <p:pic>
              <p:nvPicPr>
                <p:cNvPr id="96" name="Freihand 95">
                  <a:extLst>
                    <a:ext uri="{FF2B5EF4-FFF2-40B4-BE49-F238E27FC236}">
                      <a16:creationId xmlns:a16="http://schemas.microsoft.com/office/drawing/2014/main" id="{78A721ED-5BD5-4580-AE49-5C8DCE705047}"/>
                    </a:ext>
                  </a:extLst>
                </p:cNvPr>
                <p:cNvPicPr/>
                <p:nvPr/>
              </p:nvPicPr>
              <p:blipFill>
                <a:blip r:embed="rId145"/>
                <a:stretch>
                  <a:fillRect/>
                </a:stretch>
              </p:blipFill>
              <p:spPr>
                <a:xfrm>
                  <a:off x="6934693" y="407352"/>
                  <a:ext cx="950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7" name="Freihand 96">
                  <a:extLst>
                    <a:ext uri="{FF2B5EF4-FFF2-40B4-BE49-F238E27FC236}">
                      <a16:creationId xmlns:a16="http://schemas.microsoft.com/office/drawing/2014/main" id="{2E928C45-952B-425C-9F19-74D785E9799E}"/>
                    </a:ext>
                  </a:extLst>
                </p14:cNvPr>
                <p14:cNvContentPartPr/>
                <p14:nvPr/>
              </p14:nvContentPartPr>
              <p14:xfrm>
                <a:off x="7125133" y="347952"/>
                <a:ext cx="104400" cy="140760"/>
              </p14:xfrm>
            </p:contentPart>
          </mc:Choice>
          <mc:Fallback>
            <p:pic>
              <p:nvPicPr>
                <p:cNvPr id="97" name="Freihand 96">
                  <a:extLst>
                    <a:ext uri="{FF2B5EF4-FFF2-40B4-BE49-F238E27FC236}">
                      <a16:creationId xmlns:a16="http://schemas.microsoft.com/office/drawing/2014/main" id="{2E928C45-952B-425C-9F19-74D785E9799E}"/>
                    </a:ext>
                  </a:extLst>
                </p:cNvPr>
                <p:cNvPicPr/>
                <p:nvPr/>
              </p:nvPicPr>
              <p:blipFill>
                <a:blip r:embed="rId147"/>
                <a:stretch>
                  <a:fillRect/>
                </a:stretch>
              </p:blipFill>
              <p:spPr>
                <a:xfrm>
                  <a:off x="7120813" y="343632"/>
                  <a:ext cx="113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8" name="Freihand 97">
                  <a:extLst>
                    <a:ext uri="{FF2B5EF4-FFF2-40B4-BE49-F238E27FC236}">
                      <a16:creationId xmlns:a16="http://schemas.microsoft.com/office/drawing/2014/main" id="{616069AC-616C-4786-B7F2-53051130A3EB}"/>
                    </a:ext>
                  </a:extLst>
                </p14:cNvPr>
                <p14:cNvContentPartPr/>
                <p14:nvPr/>
              </p14:nvContentPartPr>
              <p14:xfrm>
                <a:off x="7177693" y="415632"/>
                <a:ext cx="112680" cy="51480"/>
              </p14:xfrm>
            </p:contentPart>
          </mc:Choice>
          <mc:Fallback>
            <p:pic>
              <p:nvPicPr>
                <p:cNvPr id="98" name="Freihand 97">
                  <a:extLst>
                    <a:ext uri="{FF2B5EF4-FFF2-40B4-BE49-F238E27FC236}">
                      <a16:creationId xmlns:a16="http://schemas.microsoft.com/office/drawing/2014/main" id="{616069AC-616C-4786-B7F2-53051130A3EB}"/>
                    </a:ext>
                  </a:extLst>
                </p:cNvPr>
                <p:cNvPicPr/>
                <p:nvPr/>
              </p:nvPicPr>
              <p:blipFill>
                <a:blip r:embed="rId149"/>
                <a:stretch>
                  <a:fillRect/>
                </a:stretch>
              </p:blipFill>
              <p:spPr>
                <a:xfrm>
                  <a:off x="7173373" y="411312"/>
                  <a:ext cx="121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9" name="Freihand 98">
                  <a:extLst>
                    <a:ext uri="{FF2B5EF4-FFF2-40B4-BE49-F238E27FC236}">
                      <a16:creationId xmlns:a16="http://schemas.microsoft.com/office/drawing/2014/main" id="{6ABA366B-A639-4B92-B2CE-9EA2E46C97FC}"/>
                    </a:ext>
                  </a:extLst>
                </p14:cNvPr>
                <p14:cNvContentPartPr/>
                <p14:nvPr/>
              </p14:nvContentPartPr>
              <p14:xfrm>
                <a:off x="7290013" y="415632"/>
                <a:ext cx="9360" cy="22320"/>
              </p14:xfrm>
            </p:contentPart>
          </mc:Choice>
          <mc:Fallback>
            <p:pic>
              <p:nvPicPr>
                <p:cNvPr id="99" name="Freihand 98">
                  <a:extLst>
                    <a:ext uri="{FF2B5EF4-FFF2-40B4-BE49-F238E27FC236}">
                      <a16:creationId xmlns:a16="http://schemas.microsoft.com/office/drawing/2014/main" id="{6ABA366B-A639-4B92-B2CE-9EA2E46C97FC}"/>
                    </a:ext>
                  </a:extLst>
                </p:cNvPr>
                <p:cNvPicPr/>
                <p:nvPr/>
              </p:nvPicPr>
              <p:blipFill>
                <a:blip r:embed="rId151"/>
                <a:stretch>
                  <a:fillRect/>
                </a:stretch>
              </p:blipFill>
              <p:spPr>
                <a:xfrm>
                  <a:off x="7285693" y="411312"/>
                  <a:ext cx="180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0" name="Freihand 99">
                  <a:extLst>
                    <a:ext uri="{FF2B5EF4-FFF2-40B4-BE49-F238E27FC236}">
                      <a16:creationId xmlns:a16="http://schemas.microsoft.com/office/drawing/2014/main" id="{C316ED95-FF9E-4372-AE13-32DD93FDDB14}"/>
                    </a:ext>
                  </a:extLst>
                </p14:cNvPr>
                <p14:cNvContentPartPr/>
                <p14:nvPr/>
              </p14:nvContentPartPr>
              <p14:xfrm>
                <a:off x="7295773" y="424992"/>
                <a:ext cx="109800" cy="125280"/>
              </p14:xfrm>
            </p:contentPart>
          </mc:Choice>
          <mc:Fallback>
            <p:pic>
              <p:nvPicPr>
                <p:cNvPr id="100" name="Freihand 99">
                  <a:extLst>
                    <a:ext uri="{FF2B5EF4-FFF2-40B4-BE49-F238E27FC236}">
                      <a16:creationId xmlns:a16="http://schemas.microsoft.com/office/drawing/2014/main" id="{C316ED95-FF9E-4372-AE13-32DD93FDDB14}"/>
                    </a:ext>
                  </a:extLst>
                </p:cNvPr>
                <p:cNvPicPr/>
                <p:nvPr/>
              </p:nvPicPr>
              <p:blipFill>
                <a:blip r:embed="rId153"/>
                <a:stretch>
                  <a:fillRect/>
                </a:stretch>
              </p:blipFill>
              <p:spPr>
                <a:xfrm>
                  <a:off x="7291453" y="420672"/>
                  <a:ext cx="1184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1" name="Freihand 100">
                  <a:extLst>
                    <a:ext uri="{FF2B5EF4-FFF2-40B4-BE49-F238E27FC236}">
                      <a16:creationId xmlns:a16="http://schemas.microsoft.com/office/drawing/2014/main" id="{652224B2-136D-4126-A107-B22077F549D4}"/>
                    </a:ext>
                  </a:extLst>
                </p14:cNvPr>
                <p14:cNvContentPartPr/>
                <p14:nvPr/>
              </p14:nvContentPartPr>
              <p14:xfrm>
                <a:off x="7452733" y="355872"/>
                <a:ext cx="33840" cy="136080"/>
              </p14:xfrm>
            </p:contentPart>
          </mc:Choice>
          <mc:Fallback>
            <p:pic>
              <p:nvPicPr>
                <p:cNvPr id="101" name="Freihand 100">
                  <a:extLst>
                    <a:ext uri="{FF2B5EF4-FFF2-40B4-BE49-F238E27FC236}">
                      <a16:creationId xmlns:a16="http://schemas.microsoft.com/office/drawing/2014/main" id="{652224B2-136D-4126-A107-B22077F549D4}"/>
                    </a:ext>
                  </a:extLst>
                </p:cNvPr>
                <p:cNvPicPr/>
                <p:nvPr/>
              </p:nvPicPr>
              <p:blipFill>
                <a:blip r:embed="rId155"/>
                <a:stretch>
                  <a:fillRect/>
                </a:stretch>
              </p:blipFill>
              <p:spPr>
                <a:xfrm>
                  <a:off x="7448413" y="351552"/>
                  <a:ext cx="424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2" name="Freihand 101">
                  <a:extLst>
                    <a:ext uri="{FF2B5EF4-FFF2-40B4-BE49-F238E27FC236}">
                      <a16:creationId xmlns:a16="http://schemas.microsoft.com/office/drawing/2014/main" id="{93A55566-D1CE-4FBC-8545-FD3717B14304}"/>
                    </a:ext>
                  </a:extLst>
                </p14:cNvPr>
                <p14:cNvContentPartPr/>
                <p14:nvPr/>
              </p14:nvContentPartPr>
              <p14:xfrm>
                <a:off x="7503493" y="362712"/>
                <a:ext cx="170280" cy="122760"/>
              </p14:xfrm>
            </p:contentPart>
          </mc:Choice>
          <mc:Fallback>
            <p:pic>
              <p:nvPicPr>
                <p:cNvPr id="102" name="Freihand 101">
                  <a:extLst>
                    <a:ext uri="{FF2B5EF4-FFF2-40B4-BE49-F238E27FC236}">
                      <a16:creationId xmlns:a16="http://schemas.microsoft.com/office/drawing/2014/main" id="{93A55566-D1CE-4FBC-8545-FD3717B14304}"/>
                    </a:ext>
                  </a:extLst>
                </p:cNvPr>
                <p:cNvPicPr/>
                <p:nvPr/>
              </p:nvPicPr>
              <p:blipFill>
                <a:blip r:embed="rId157"/>
                <a:stretch>
                  <a:fillRect/>
                </a:stretch>
              </p:blipFill>
              <p:spPr>
                <a:xfrm>
                  <a:off x="7499173" y="358392"/>
                  <a:ext cx="1789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3" name="Freihand 102">
                  <a:extLst>
                    <a:ext uri="{FF2B5EF4-FFF2-40B4-BE49-F238E27FC236}">
                      <a16:creationId xmlns:a16="http://schemas.microsoft.com/office/drawing/2014/main" id="{FE0A3961-C690-45BD-8898-F49EED1D3A56}"/>
                    </a:ext>
                  </a:extLst>
                </p14:cNvPr>
                <p14:cNvContentPartPr/>
                <p14:nvPr/>
              </p14:nvContentPartPr>
              <p14:xfrm>
                <a:off x="7672333" y="395112"/>
                <a:ext cx="97560" cy="87120"/>
              </p14:xfrm>
            </p:contentPart>
          </mc:Choice>
          <mc:Fallback>
            <p:pic>
              <p:nvPicPr>
                <p:cNvPr id="103" name="Freihand 102">
                  <a:extLst>
                    <a:ext uri="{FF2B5EF4-FFF2-40B4-BE49-F238E27FC236}">
                      <a16:creationId xmlns:a16="http://schemas.microsoft.com/office/drawing/2014/main" id="{FE0A3961-C690-45BD-8898-F49EED1D3A56}"/>
                    </a:ext>
                  </a:extLst>
                </p:cNvPr>
                <p:cNvPicPr/>
                <p:nvPr/>
              </p:nvPicPr>
              <p:blipFill>
                <a:blip r:embed="rId159"/>
                <a:stretch>
                  <a:fillRect/>
                </a:stretch>
              </p:blipFill>
              <p:spPr>
                <a:xfrm>
                  <a:off x="7668013" y="390792"/>
                  <a:ext cx="106200" cy="95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05" name="Freihand 104">
                <a:extLst>
                  <a:ext uri="{FF2B5EF4-FFF2-40B4-BE49-F238E27FC236}">
                    <a16:creationId xmlns:a16="http://schemas.microsoft.com/office/drawing/2014/main" id="{08BB3BEE-E1FF-492A-A58F-CCB92A56C6AF}"/>
                  </a:ext>
                </a:extLst>
              </p14:cNvPr>
              <p14:cNvContentPartPr/>
              <p14:nvPr/>
            </p14:nvContentPartPr>
            <p14:xfrm>
              <a:off x="4331173" y="1191072"/>
              <a:ext cx="266760" cy="117360"/>
            </p14:xfrm>
          </p:contentPart>
        </mc:Choice>
        <mc:Fallback>
          <p:pic>
            <p:nvPicPr>
              <p:cNvPr id="105" name="Freihand 104">
                <a:extLst>
                  <a:ext uri="{FF2B5EF4-FFF2-40B4-BE49-F238E27FC236}">
                    <a16:creationId xmlns:a16="http://schemas.microsoft.com/office/drawing/2014/main" id="{08BB3BEE-E1FF-492A-A58F-CCB92A56C6AF}"/>
                  </a:ext>
                </a:extLst>
              </p:cNvPr>
              <p:cNvPicPr/>
              <p:nvPr/>
            </p:nvPicPr>
            <p:blipFill>
              <a:blip r:embed="rId161"/>
              <a:stretch>
                <a:fillRect/>
              </a:stretch>
            </p:blipFill>
            <p:spPr>
              <a:xfrm>
                <a:off x="4326853" y="1186752"/>
                <a:ext cx="275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6" name="Freihand 105">
                <a:extLst>
                  <a:ext uri="{FF2B5EF4-FFF2-40B4-BE49-F238E27FC236}">
                    <a16:creationId xmlns:a16="http://schemas.microsoft.com/office/drawing/2014/main" id="{D5BAE392-A480-4545-9A1B-598D52518EE1}"/>
                  </a:ext>
                </a:extLst>
              </p14:cNvPr>
              <p14:cNvContentPartPr/>
              <p14:nvPr/>
            </p14:nvContentPartPr>
            <p14:xfrm>
              <a:off x="5483533" y="1160472"/>
              <a:ext cx="207720" cy="95040"/>
            </p14:xfrm>
          </p:contentPart>
        </mc:Choice>
        <mc:Fallback>
          <p:pic>
            <p:nvPicPr>
              <p:cNvPr id="106" name="Freihand 105">
                <a:extLst>
                  <a:ext uri="{FF2B5EF4-FFF2-40B4-BE49-F238E27FC236}">
                    <a16:creationId xmlns:a16="http://schemas.microsoft.com/office/drawing/2014/main" id="{D5BAE392-A480-4545-9A1B-598D52518EE1}"/>
                  </a:ext>
                </a:extLst>
              </p:cNvPr>
              <p:cNvPicPr/>
              <p:nvPr/>
            </p:nvPicPr>
            <p:blipFill>
              <a:blip r:embed="rId163"/>
              <a:stretch>
                <a:fillRect/>
              </a:stretch>
            </p:blipFill>
            <p:spPr>
              <a:xfrm>
                <a:off x="5479213" y="1156152"/>
                <a:ext cx="2163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2" name="Freihand 121">
                <a:extLst>
                  <a:ext uri="{FF2B5EF4-FFF2-40B4-BE49-F238E27FC236}">
                    <a16:creationId xmlns:a16="http://schemas.microsoft.com/office/drawing/2014/main" id="{BB6CC0CA-F680-49AD-AD89-60403F98C19B}"/>
                  </a:ext>
                </a:extLst>
              </p14:cNvPr>
              <p14:cNvContentPartPr/>
              <p14:nvPr/>
            </p14:nvContentPartPr>
            <p14:xfrm>
              <a:off x="3662293" y="3883152"/>
              <a:ext cx="343440" cy="1003320"/>
            </p14:xfrm>
          </p:contentPart>
        </mc:Choice>
        <mc:Fallback>
          <p:pic>
            <p:nvPicPr>
              <p:cNvPr id="122" name="Freihand 121">
                <a:extLst>
                  <a:ext uri="{FF2B5EF4-FFF2-40B4-BE49-F238E27FC236}">
                    <a16:creationId xmlns:a16="http://schemas.microsoft.com/office/drawing/2014/main" id="{BB6CC0CA-F680-49AD-AD89-60403F98C19B}"/>
                  </a:ext>
                </a:extLst>
              </p:cNvPr>
              <p:cNvPicPr/>
              <p:nvPr/>
            </p:nvPicPr>
            <p:blipFill>
              <a:blip r:embed="rId165"/>
              <a:stretch>
                <a:fillRect/>
              </a:stretch>
            </p:blipFill>
            <p:spPr>
              <a:xfrm>
                <a:off x="3657973" y="3878832"/>
                <a:ext cx="352080" cy="1011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4" name="Freihand 123">
                <a:extLst>
                  <a:ext uri="{FF2B5EF4-FFF2-40B4-BE49-F238E27FC236}">
                    <a16:creationId xmlns:a16="http://schemas.microsoft.com/office/drawing/2014/main" id="{81787960-DFC5-4A72-A6FA-CA0617717FF0}"/>
                  </a:ext>
                </a:extLst>
              </p14:cNvPr>
              <p14:cNvContentPartPr/>
              <p14:nvPr/>
            </p14:nvContentPartPr>
            <p14:xfrm>
              <a:off x="2702893" y="4093392"/>
              <a:ext cx="246960" cy="510840"/>
            </p14:xfrm>
          </p:contentPart>
        </mc:Choice>
        <mc:Fallback>
          <p:pic>
            <p:nvPicPr>
              <p:cNvPr id="124" name="Freihand 123">
                <a:extLst>
                  <a:ext uri="{FF2B5EF4-FFF2-40B4-BE49-F238E27FC236}">
                    <a16:creationId xmlns:a16="http://schemas.microsoft.com/office/drawing/2014/main" id="{81787960-DFC5-4A72-A6FA-CA0617717FF0}"/>
                  </a:ext>
                </a:extLst>
              </p:cNvPr>
              <p:cNvPicPr/>
              <p:nvPr/>
            </p:nvPicPr>
            <p:blipFill>
              <a:blip r:embed="rId167"/>
              <a:stretch>
                <a:fillRect/>
              </a:stretch>
            </p:blipFill>
            <p:spPr>
              <a:xfrm>
                <a:off x="2698573" y="4089072"/>
                <a:ext cx="255600" cy="519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31" name="Freihand 130">
                <a:extLst>
                  <a:ext uri="{FF2B5EF4-FFF2-40B4-BE49-F238E27FC236}">
                    <a16:creationId xmlns:a16="http://schemas.microsoft.com/office/drawing/2014/main" id="{2CEBDA75-C2C5-4732-B3DB-BD092691AFD2}"/>
                  </a:ext>
                </a:extLst>
              </p14:cNvPr>
              <p14:cNvContentPartPr/>
              <p14:nvPr/>
            </p14:nvContentPartPr>
            <p14:xfrm>
              <a:off x="5117413" y="3718992"/>
              <a:ext cx="1528920" cy="1257120"/>
            </p14:xfrm>
          </p:contentPart>
        </mc:Choice>
        <mc:Fallback>
          <p:pic>
            <p:nvPicPr>
              <p:cNvPr id="131" name="Freihand 130">
                <a:extLst>
                  <a:ext uri="{FF2B5EF4-FFF2-40B4-BE49-F238E27FC236}">
                    <a16:creationId xmlns:a16="http://schemas.microsoft.com/office/drawing/2014/main" id="{2CEBDA75-C2C5-4732-B3DB-BD092691AFD2}"/>
                  </a:ext>
                </a:extLst>
              </p:cNvPr>
              <p:cNvPicPr/>
              <p:nvPr/>
            </p:nvPicPr>
            <p:blipFill>
              <a:blip r:embed="rId169"/>
              <a:stretch>
                <a:fillRect/>
              </a:stretch>
            </p:blipFill>
            <p:spPr>
              <a:xfrm>
                <a:off x="5113093" y="3714672"/>
                <a:ext cx="1537560" cy="1265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32" name="Freihand 131">
                <a:extLst>
                  <a:ext uri="{FF2B5EF4-FFF2-40B4-BE49-F238E27FC236}">
                    <a16:creationId xmlns:a16="http://schemas.microsoft.com/office/drawing/2014/main" id="{7927FD05-DDF9-4FB2-9B1B-6020CD4D55E2}"/>
                  </a:ext>
                </a:extLst>
              </p14:cNvPr>
              <p14:cNvContentPartPr/>
              <p14:nvPr/>
            </p14:nvContentPartPr>
            <p14:xfrm>
              <a:off x="2944093" y="3833472"/>
              <a:ext cx="520200" cy="1032840"/>
            </p14:xfrm>
          </p:contentPart>
        </mc:Choice>
        <mc:Fallback>
          <p:pic>
            <p:nvPicPr>
              <p:cNvPr id="132" name="Freihand 131">
                <a:extLst>
                  <a:ext uri="{FF2B5EF4-FFF2-40B4-BE49-F238E27FC236}">
                    <a16:creationId xmlns:a16="http://schemas.microsoft.com/office/drawing/2014/main" id="{7927FD05-DDF9-4FB2-9B1B-6020CD4D55E2}"/>
                  </a:ext>
                </a:extLst>
              </p:cNvPr>
              <p:cNvPicPr/>
              <p:nvPr/>
            </p:nvPicPr>
            <p:blipFill>
              <a:blip r:embed="rId171"/>
              <a:stretch>
                <a:fillRect/>
              </a:stretch>
            </p:blipFill>
            <p:spPr>
              <a:xfrm>
                <a:off x="2939773" y="3829152"/>
                <a:ext cx="528840" cy="1041480"/>
              </a:xfrm>
              <a:prstGeom prst="rect">
                <a:avLst/>
              </a:prstGeom>
            </p:spPr>
          </p:pic>
        </mc:Fallback>
      </mc:AlternateContent>
      <p:grpSp>
        <p:nvGrpSpPr>
          <p:cNvPr id="190" name="Gruppieren 189">
            <a:extLst>
              <a:ext uri="{FF2B5EF4-FFF2-40B4-BE49-F238E27FC236}">
                <a16:creationId xmlns:a16="http://schemas.microsoft.com/office/drawing/2014/main" id="{B38568C1-5C5F-440B-96D6-FE465980CC27}"/>
              </a:ext>
            </a:extLst>
          </p:cNvPr>
          <p:cNvGrpSpPr/>
          <p:nvPr/>
        </p:nvGrpSpPr>
        <p:grpSpPr>
          <a:xfrm>
            <a:off x="168853" y="2942472"/>
            <a:ext cx="5521320" cy="2028600"/>
            <a:chOff x="168853" y="2942472"/>
            <a:chExt cx="5521320" cy="2028600"/>
          </a:xfrm>
        </p:grpSpPr>
        <mc:AlternateContent xmlns:mc="http://schemas.openxmlformats.org/markup-compatibility/2006">
          <mc:Choice xmlns:p14="http://schemas.microsoft.com/office/powerpoint/2010/main" Requires="p14">
            <p:contentPart p14:bwMode="auto" r:id="rId172">
              <p14:nvContentPartPr>
                <p14:cNvPr id="107" name="Freihand 106">
                  <a:extLst>
                    <a:ext uri="{FF2B5EF4-FFF2-40B4-BE49-F238E27FC236}">
                      <a16:creationId xmlns:a16="http://schemas.microsoft.com/office/drawing/2014/main" id="{CDF529E6-C3AC-4D51-99DB-99A2CF673617}"/>
                    </a:ext>
                  </a:extLst>
                </p14:cNvPr>
                <p14:cNvContentPartPr/>
                <p14:nvPr/>
              </p14:nvContentPartPr>
              <p14:xfrm>
                <a:off x="2531173" y="3784872"/>
                <a:ext cx="1564560" cy="1170720"/>
              </p14:xfrm>
            </p:contentPart>
          </mc:Choice>
          <mc:Fallback>
            <p:pic>
              <p:nvPicPr>
                <p:cNvPr id="107" name="Freihand 106">
                  <a:extLst>
                    <a:ext uri="{FF2B5EF4-FFF2-40B4-BE49-F238E27FC236}">
                      <a16:creationId xmlns:a16="http://schemas.microsoft.com/office/drawing/2014/main" id="{CDF529E6-C3AC-4D51-99DB-99A2CF673617}"/>
                    </a:ext>
                  </a:extLst>
                </p:cNvPr>
                <p:cNvPicPr/>
                <p:nvPr/>
              </p:nvPicPr>
              <p:blipFill>
                <a:blip r:embed="rId173"/>
                <a:stretch>
                  <a:fillRect/>
                </a:stretch>
              </p:blipFill>
              <p:spPr>
                <a:xfrm>
                  <a:off x="2526853" y="3780552"/>
                  <a:ext cx="1573200" cy="11793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Freihand 107">
                  <a:extLst>
                    <a:ext uri="{FF2B5EF4-FFF2-40B4-BE49-F238E27FC236}">
                      <a16:creationId xmlns:a16="http://schemas.microsoft.com/office/drawing/2014/main" id="{694DC46A-42A0-4427-8E7B-1442144228F4}"/>
                    </a:ext>
                  </a:extLst>
                </p14:cNvPr>
                <p14:cNvContentPartPr/>
                <p14:nvPr/>
              </p14:nvContentPartPr>
              <p14:xfrm>
                <a:off x="3871093" y="4013832"/>
                <a:ext cx="11160" cy="24480"/>
              </p14:xfrm>
            </p:contentPart>
          </mc:Choice>
          <mc:Fallback>
            <p:pic>
              <p:nvPicPr>
                <p:cNvPr id="108" name="Freihand 107">
                  <a:extLst>
                    <a:ext uri="{FF2B5EF4-FFF2-40B4-BE49-F238E27FC236}">
                      <a16:creationId xmlns:a16="http://schemas.microsoft.com/office/drawing/2014/main" id="{694DC46A-42A0-4427-8E7B-1442144228F4}"/>
                    </a:ext>
                  </a:extLst>
                </p:cNvPr>
                <p:cNvPicPr/>
                <p:nvPr/>
              </p:nvPicPr>
              <p:blipFill>
                <a:blip r:embed="rId175"/>
                <a:stretch>
                  <a:fillRect/>
                </a:stretch>
              </p:blipFill>
              <p:spPr>
                <a:xfrm>
                  <a:off x="3866773" y="4009512"/>
                  <a:ext cx="198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9" name="Freihand 108">
                  <a:extLst>
                    <a:ext uri="{FF2B5EF4-FFF2-40B4-BE49-F238E27FC236}">
                      <a16:creationId xmlns:a16="http://schemas.microsoft.com/office/drawing/2014/main" id="{B6570AF5-6629-4AC2-98C5-D949E5033F39}"/>
                    </a:ext>
                  </a:extLst>
                </p14:cNvPr>
                <p14:cNvContentPartPr/>
                <p14:nvPr/>
              </p14:nvContentPartPr>
              <p14:xfrm>
                <a:off x="3648613" y="3792072"/>
                <a:ext cx="421560" cy="1111680"/>
              </p14:xfrm>
            </p:contentPart>
          </mc:Choice>
          <mc:Fallback>
            <p:pic>
              <p:nvPicPr>
                <p:cNvPr id="109" name="Freihand 108">
                  <a:extLst>
                    <a:ext uri="{FF2B5EF4-FFF2-40B4-BE49-F238E27FC236}">
                      <a16:creationId xmlns:a16="http://schemas.microsoft.com/office/drawing/2014/main" id="{B6570AF5-6629-4AC2-98C5-D949E5033F39}"/>
                    </a:ext>
                  </a:extLst>
                </p:cNvPr>
                <p:cNvPicPr/>
                <p:nvPr/>
              </p:nvPicPr>
              <p:blipFill>
                <a:blip r:embed="rId177"/>
                <a:stretch>
                  <a:fillRect/>
                </a:stretch>
              </p:blipFill>
              <p:spPr>
                <a:xfrm>
                  <a:off x="3644293" y="3787752"/>
                  <a:ext cx="430200" cy="112032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Freihand 110">
                  <a:extLst>
                    <a:ext uri="{FF2B5EF4-FFF2-40B4-BE49-F238E27FC236}">
                      <a16:creationId xmlns:a16="http://schemas.microsoft.com/office/drawing/2014/main" id="{442F43C5-DB02-4D7D-AF41-7B132D3CA0B5}"/>
                    </a:ext>
                  </a:extLst>
                </p14:cNvPr>
                <p14:cNvContentPartPr/>
                <p14:nvPr/>
              </p14:nvContentPartPr>
              <p14:xfrm>
                <a:off x="3923293" y="3463032"/>
                <a:ext cx="238680" cy="361440"/>
              </p14:xfrm>
            </p:contentPart>
          </mc:Choice>
          <mc:Fallback>
            <p:pic>
              <p:nvPicPr>
                <p:cNvPr id="111" name="Freihand 110">
                  <a:extLst>
                    <a:ext uri="{FF2B5EF4-FFF2-40B4-BE49-F238E27FC236}">
                      <a16:creationId xmlns:a16="http://schemas.microsoft.com/office/drawing/2014/main" id="{442F43C5-DB02-4D7D-AF41-7B132D3CA0B5}"/>
                    </a:ext>
                  </a:extLst>
                </p:cNvPr>
                <p:cNvPicPr/>
                <p:nvPr/>
              </p:nvPicPr>
              <p:blipFill>
                <a:blip r:embed="rId179"/>
                <a:stretch>
                  <a:fillRect/>
                </a:stretch>
              </p:blipFill>
              <p:spPr>
                <a:xfrm>
                  <a:off x="3918973" y="3458712"/>
                  <a:ext cx="24732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2" name="Freihand 111">
                  <a:extLst>
                    <a:ext uri="{FF2B5EF4-FFF2-40B4-BE49-F238E27FC236}">
                      <a16:creationId xmlns:a16="http://schemas.microsoft.com/office/drawing/2014/main" id="{52E72644-D879-4125-AF2B-9D0D5820E73F}"/>
                    </a:ext>
                  </a:extLst>
                </p14:cNvPr>
                <p14:cNvContentPartPr/>
                <p14:nvPr/>
              </p14:nvContentPartPr>
              <p14:xfrm>
                <a:off x="3908533" y="3612792"/>
                <a:ext cx="224280" cy="255240"/>
              </p14:xfrm>
            </p:contentPart>
          </mc:Choice>
          <mc:Fallback>
            <p:pic>
              <p:nvPicPr>
                <p:cNvPr id="112" name="Freihand 111">
                  <a:extLst>
                    <a:ext uri="{FF2B5EF4-FFF2-40B4-BE49-F238E27FC236}">
                      <a16:creationId xmlns:a16="http://schemas.microsoft.com/office/drawing/2014/main" id="{52E72644-D879-4125-AF2B-9D0D5820E73F}"/>
                    </a:ext>
                  </a:extLst>
                </p:cNvPr>
                <p:cNvPicPr/>
                <p:nvPr/>
              </p:nvPicPr>
              <p:blipFill>
                <a:blip r:embed="rId181"/>
                <a:stretch>
                  <a:fillRect/>
                </a:stretch>
              </p:blipFill>
              <p:spPr>
                <a:xfrm>
                  <a:off x="3904213" y="3608472"/>
                  <a:ext cx="232920" cy="2638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Freihand 112">
                  <a:extLst>
                    <a:ext uri="{FF2B5EF4-FFF2-40B4-BE49-F238E27FC236}">
                      <a16:creationId xmlns:a16="http://schemas.microsoft.com/office/drawing/2014/main" id="{B95BAAD7-44CC-4753-A483-356736C77436}"/>
                    </a:ext>
                  </a:extLst>
                </p14:cNvPr>
                <p14:cNvContentPartPr/>
                <p14:nvPr/>
              </p14:nvContentPartPr>
              <p14:xfrm>
                <a:off x="4176733" y="3256032"/>
                <a:ext cx="214920" cy="173160"/>
              </p14:xfrm>
            </p:contentPart>
          </mc:Choice>
          <mc:Fallback>
            <p:pic>
              <p:nvPicPr>
                <p:cNvPr id="113" name="Freihand 112">
                  <a:extLst>
                    <a:ext uri="{FF2B5EF4-FFF2-40B4-BE49-F238E27FC236}">
                      <a16:creationId xmlns:a16="http://schemas.microsoft.com/office/drawing/2014/main" id="{B95BAAD7-44CC-4753-A483-356736C77436}"/>
                    </a:ext>
                  </a:extLst>
                </p:cNvPr>
                <p:cNvPicPr/>
                <p:nvPr/>
              </p:nvPicPr>
              <p:blipFill>
                <a:blip r:embed="rId183"/>
                <a:stretch>
                  <a:fillRect/>
                </a:stretch>
              </p:blipFill>
              <p:spPr>
                <a:xfrm>
                  <a:off x="4172413" y="3251712"/>
                  <a:ext cx="2235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 name="Freihand 113">
                  <a:extLst>
                    <a:ext uri="{FF2B5EF4-FFF2-40B4-BE49-F238E27FC236}">
                      <a16:creationId xmlns:a16="http://schemas.microsoft.com/office/drawing/2014/main" id="{A0724479-1517-48F0-9BF5-FBC0F6AB8A48}"/>
                    </a:ext>
                  </a:extLst>
                </p14:cNvPr>
                <p14:cNvContentPartPr/>
                <p14:nvPr/>
              </p14:nvContentPartPr>
              <p14:xfrm>
                <a:off x="4368613" y="3127872"/>
                <a:ext cx="162000" cy="188640"/>
              </p14:xfrm>
            </p:contentPart>
          </mc:Choice>
          <mc:Fallback>
            <p:pic>
              <p:nvPicPr>
                <p:cNvPr id="114" name="Freihand 113">
                  <a:extLst>
                    <a:ext uri="{FF2B5EF4-FFF2-40B4-BE49-F238E27FC236}">
                      <a16:creationId xmlns:a16="http://schemas.microsoft.com/office/drawing/2014/main" id="{A0724479-1517-48F0-9BF5-FBC0F6AB8A48}"/>
                    </a:ext>
                  </a:extLst>
                </p:cNvPr>
                <p:cNvPicPr/>
                <p:nvPr/>
              </p:nvPicPr>
              <p:blipFill>
                <a:blip r:embed="rId185"/>
                <a:stretch>
                  <a:fillRect/>
                </a:stretch>
              </p:blipFill>
              <p:spPr>
                <a:xfrm>
                  <a:off x="4364293" y="3123552"/>
                  <a:ext cx="17064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Freihand 114">
                  <a:extLst>
                    <a:ext uri="{FF2B5EF4-FFF2-40B4-BE49-F238E27FC236}">
                      <a16:creationId xmlns:a16="http://schemas.microsoft.com/office/drawing/2014/main" id="{497577F7-7840-4D91-8562-E49195D2C43A}"/>
                    </a:ext>
                  </a:extLst>
                </p14:cNvPr>
                <p14:cNvContentPartPr/>
                <p14:nvPr/>
              </p14:nvContentPartPr>
              <p14:xfrm>
                <a:off x="4547893" y="3167472"/>
                <a:ext cx="122040" cy="108720"/>
              </p14:xfrm>
            </p:contentPart>
          </mc:Choice>
          <mc:Fallback>
            <p:pic>
              <p:nvPicPr>
                <p:cNvPr id="115" name="Freihand 114">
                  <a:extLst>
                    <a:ext uri="{FF2B5EF4-FFF2-40B4-BE49-F238E27FC236}">
                      <a16:creationId xmlns:a16="http://schemas.microsoft.com/office/drawing/2014/main" id="{497577F7-7840-4D91-8562-E49195D2C43A}"/>
                    </a:ext>
                  </a:extLst>
                </p:cNvPr>
                <p:cNvPicPr/>
                <p:nvPr/>
              </p:nvPicPr>
              <p:blipFill>
                <a:blip r:embed="rId187"/>
                <a:stretch>
                  <a:fillRect/>
                </a:stretch>
              </p:blipFill>
              <p:spPr>
                <a:xfrm>
                  <a:off x="4543573" y="3163152"/>
                  <a:ext cx="130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6" name="Freihand 115">
                  <a:extLst>
                    <a:ext uri="{FF2B5EF4-FFF2-40B4-BE49-F238E27FC236}">
                      <a16:creationId xmlns:a16="http://schemas.microsoft.com/office/drawing/2014/main" id="{9B1E3D5D-67B8-4483-B0A8-AF4BBC684631}"/>
                    </a:ext>
                  </a:extLst>
                </p14:cNvPr>
                <p14:cNvContentPartPr/>
                <p14:nvPr/>
              </p14:nvContentPartPr>
              <p14:xfrm>
                <a:off x="4525933" y="3177192"/>
                <a:ext cx="137520" cy="49320"/>
              </p14:xfrm>
            </p:contentPart>
          </mc:Choice>
          <mc:Fallback>
            <p:pic>
              <p:nvPicPr>
                <p:cNvPr id="116" name="Freihand 115">
                  <a:extLst>
                    <a:ext uri="{FF2B5EF4-FFF2-40B4-BE49-F238E27FC236}">
                      <a16:creationId xmlns:a16="http://schemas.microsoft.com/office/drawing/2014/main" id="{9B1E3D5D-67B8-4483-B0A8-AF4BBC684631}"/>
                    </a:ext>
                  </a:extLst>
                </p:cNvPr>
                <p:cNvPicPr/>
                <p:nvPr/>
              </p:nvPicPr>
              <p:blipFill>
                <a:blip r:embed="rId189"/>
                <a:stretch>
                  <a:fillRect/>
                </a:stretch>
              </p:blipFill>
              <p:spPr>
                <a:xfrm>
                  <a:off x="4521613" y="3172872"/>
                  <a:ext cx="14616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7" name="Freihand 116">
                  <a:extLst>
                    <a:ext uri="{FF2B5EF4-FFF2-40B4-BE49-F238E27FC236}">
                      <a16:creationId xmlns:a16="http://schemas.microsoft.com/office/drawing/2014/main" id="{828EB4BA-AC67-4BFB-A3A7-5FD84CDE3E72}"/>
                    </a:ext>
                  </a:extLst>
                </p14:cNvPr>
                <p14:cNvContentPartPr/>
                <p14:nvPr/>
              </p14:nvContentPartPr>
              <p14:xfrm>
                <a:off x="4661653" y="3100152"/>
                <a:ext cx="155880" cy="99360"/>
              </p14:xfrm>
            </p:contentPart>
          </mc:Choice>
          <mc:Fallback>
            <p:pic>
              <p:nvPicPr>
                <p:cNvPr id="117" name="Freihand 116">
                  <a:extLst>
                    <a:ext uri="{FF2B5EF4-FFF2-40B4-BE49-F238E27FC236}">
                      <a16:creationId xmlns:a16="http://schemas.microsoft.com/office/drawing/2014/main" id="{828EB4BA-AC67-4BFB-A3A7-5FD84CDE3E72}"/>
                    </a:ext>
                  </a:extLst>
                </p:cNvPr>
                <p:cNvPicPr/>
                <p:nvPr/>
              </p:nvPicPr>
              <p:blipFill>
                <a:blip r:embed="rId191"/>
                <a:stretch>
                  <a:fillRect/>
                </a:stretch>
              </p:blipFill>
              <p:spPr>
                <a:xfrm>
                  <a:off x="4657333" y="3095832"/>
                  <a:ext cx="1645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8" name="Freihand 117">
                  <a:extLst>
                    <a:ext uri="{FF2B5EF4-FFF2-40B4-BE49-F238E27FC236}">
                      <a16:creationId xmlns:a16="http://schemas.microsoft.com/office/drawing/2014/main" id="{78E12108-B7D8-42A7-84C2-9A0378BDA07A}"/>
                    </a:ext>
                  </a:extLst>
                </p14:cNvPr>
                <p14:cNvContentPartPr/>
                <p14:nvPr/>
              </p14:nvContentPartPr>
              <p14:xfrm>
                <a:off x="4847773" y="3102312"/>
                <a:ext cx="95040" cy="87840"/>
              </p14:xfrm>
            </p:contentPart>
          </mc:Choice>
          <mc:Fallback>
            <p:pic>
              <p:nvPicPr>
                <p:cNvPr id="118" name="Freihand 117">
                  <a:extLst>
                    <a:ext uri="{FF2B5EF4-FFF2-40B4-BE49-F238E27FC236}">
                      <a16:creationId xmlns:a16="http://schemas.microsoft.com/office/drawing/2014/main" id="{78E12108-B7D8-42A7-84C2-9A0378BDA07A}"/>
                    </a:ext>
                  </a:extLst>
                </p:cNvPr>
                <p:cNvPicPr/>
                <p:nvPr/>
              </p:nvPicPr>
              <p:blipFill>
                <a:blip r:embed="rId193"/>
                <a:stretch>
                  <a:fillRect/>
                </a:stretch>
              </p:blipFill>
              <p:spPr>
                <a:xfrm>
                  <a:off x="4843453" y="3097992"/>
                  <a:ext cx="103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9" name="Freihand 118">
                  <a:extLst>
                    <a:ext uri="{FF2B5EF4-FFF2-40B4-BE49-F238E27FC236}">
                      <a16:creationId xmlns:a16="http://schemas.microsoft.com/office/drawing/2014/main" id="{D7AE943B-56E4-4BDB-AC74-65A277E98309}"/>
                    </a:ext>
                  </a:extLst>
                </p14:cNvPr>
                <p14:cNvContentPartPr/>
                <p14:nvPr/>
              </p14:nvContentPartPr>
              <p14:xfrm>
                <a:off x="4839493" y="3137592"/>
                <a:ext cx="54360" cy="6120"/>
              </p14:xfrm>
            </p:contentPart>
          </mc:Choice>
          <mc:Fallback>
            <p:pic>
              <p:nvPicPr>
                <p:cNvPr id="119" name="Freihand 118">
                  <a:extLst>
                    <a:ext uri="{FF2B5EF4-FFF2-40B4-BE49-F238E27FC236}">
                      <a16:creationId xmlns:a16="http://schemas.microsoft.com/office/drawing/2014/main" id="{D7AE943B-56E4-4BDB-AC74-65A277E98309}"/>
                    </a:ext>
                  </a:extLst>
                </p:cNvPr>
                <p:cNvPicPr/>
                <p:nvPr/>
              </p:nvPicPr>
              <p:blipFill>
                <a:blip r:embed="rId195"/>
                <a:stretch>
                  <a:fillRect/>
                </a:stretch>
              </p:blipFill>
              <p:spPr>
                <a:xfrm>
                  <a:off x="4835173" y="3133272"/>
                  <a:ext cx="630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0" name="Freihand 119">
                  <a:extLst>
                    <a:ext uri="{FF2B5EF4-FFF2-40B4-BE49-F238E27FC236}">
                      <a16:creationId xmlns:a16="http://schemas.microsoft.com/office/drawing/2014/main" id="{7D7EF686-5F78-4856-929B-E9D764C07437}"/>
                    </a:ext>
                  </a:extLst>
                </p14:cNvPr>
                <p14:cNvContentPartPr/>
                <p14:nvPr/>
              </p14:nvContentPartPr>
              <p14:xfrm>
                <a:off x="4080613" y="3238032"/>
                <a:ext cx="279720" cy="246600"/>
              </p14:xfrm>
            </p:contentPart>
          </mc:Choice>
          <mc:Fallback>
            <p:pic>
              <p:nvPicPr>
                <p:cNvPr id="120" name="Freihand 119">
                  <a:extLst>
                    <a:ext uri="{FF2B5EF4-FFF2-40B4-BE49-F238E27FC236}">
                      <a16:creationId xmlns:a16="http://schemas.microsoft.com/office/drawing/2014/main" id="{7D7EF686-5F78-4856-929B-E9D764C07437}"/>
                    </a:ext>
                  </a:extLst>
                </p:cNvPr>
                <p:cNvPicPr/>
                <p:nvPr/>
              </p:nvPicPr>
              <p:blipFill>
                <a:blip r:embed="rId197"/>
                <a:stretch>
                  <a:fillRect/>
                </a:stretch>
              </p:blipFill>
              <p:spPr>
                <a:xfrm>
                  <a:off x="4076293" y="3233712"/>
                  <a:ext cx="28836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5" name="Freihand 124">
                  <a:extLst>
                    <a:ext uri="{FF2B5EF4-FFF2-40B4-BE49-F238E27FC236}">
                      <a16:creationId xmlns:a16="http://schemas.microsoft.com/office/drawing/2014/main" id="{066D9661-C775-4D8B-8A7B-93FD778FD6EF}"/>
                    </a:ext>
                  </a:extLst>
                </p14:cNvPr>
                <p14:cNvContentPartPr/>
                <p14:nvPr/>
              </p14:nvContentPartPr>
              <p14:xfrm>
                <a:off x="2879293" y="3794952"/>
                <a:ext cx="517680" cy="1093320"/>
              </p14:xfrm>
            </p:contentPart>
          </mc:Choice>
          <mc:Fallback>
            <p:pic>
              <p:nvPicPr>
                <p:cNvPr id="125" name="Freihand 124">
                  <a:extLst>
                    <a:ext uri="{FF2B5EF4-FFF2-40B4-BE49-F238E27FC236}">
                      <a16:creationId xmlns:a16="http://schemas.microsoft.com/office/drawing/2014/main" id="{066D9661-C775-4D8B-8A7B-93FD778FD6EF}"/>
                    </a:ext>
                  </a:extLst>
                </p:cNvPr>
                <p:cNvPicPr/>
                <p:nvPr/>
              </p:nvPicPr>
              <p:blipFill>
                <a:blip r:embed="rId199"/>
                <a:stretch>
                  <a:fillRect/>
                </a:stretch>
              </p:blipFill>
              <p:spPr>
                <a:xfrm>
                  <a:off x="2874973" y="3790632"/>
                  <a:ext cx="526320" cy="11019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7" name="Freihand 126">
                  <a:extLst>
                    <a:ext uri="{FF2B5EF4-FFF2-40B4-BE49-F238E27FC236}">
                      <a16:creationId xmlns:a16="http://schemas.microsoft.com/office/drawing/2014/main" id="{36CD5B1F-9EE9-4AB6-BCEF-91DC4185FD27}"/>
                    </a:ext>
                  </a:extLst>
                </p14:cNvPr>
                <p14:cNvContentPartPr/>
                <p14:nvPr/>
              </p14:nvContentPartPr>
              <p14:xfrm>
                <a:off x="3406693" y="3607392"/>
                <a:ext cx="118440" cy="239040"/>
              </p14:xfrm>
            </p:contentPart>
          </mc:Choice>
          <mc:Fallback>
            <p:pic>
              <p:nvPicPr>
                <p:cNvPr id="127" name="Freihand 126">
                  <a:extLst>
                    <a:ext uri="{FF2B5EF4-FFF2-40B4-BE49-F238E27FC236}">
                      <a16:creationId xmlns:a16="http://schemas.microsoft.com/office/drawing/2014/main" id="{36CD5B1F-9EE9-4AB6-BCEF-91DC4185FD27}"/>
                    </a:ext>
                  </a:extLst>
                </p:cNvPr>
                <p:cNvPicPr/>
                <p:nvPr/>
              </p:nvPicPr>
              <p:blipFill>
                <a:blip r:embed="rId201"/>
                <a:stretch>
                  <a:fillRect/>
                </a:stretch>
              </p:blipFill>
              <p:spPr>
                <a:xfrm>
                  <a:off x="3402373" y="3603072"/>
                  <a:ext cx="12708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8" name="Freihand 127">
                  <a:extLst>
                    <a:ext uri="{FF2B5EF4-FFF2-40B4-BE49-F238E27FC236}">
                      <a16:creationId xmlns:a16="http://schemas.microsoft.com/office/drawing/2014/main" id="{039E4898-C4BB-4A91-B564-ECE878D0252D}"/>
                    </a:ext>
                  </a:extLst>
                </p14:cNvPr>
                <p14:cNvContentPartPr/>
                <p14:nvPr/>
              </p14:nvContentPartPr>
              <p14:xfrm>
                <a:off x="3509293" y="3559152"/>
                <a:ext cx="111600" cy="147600"/>
              </p14:xfrm>
            </p:contentPart>
          </mc:Choice>
          <mc:Fallback>
            <p:pic>
              <p:nvPicPr>
                <p:cNvPr id="128" name="Freihand 127">
                  <a:extLst>
                    <a:ext uri="{FF2B5EF4-FFF2-40B4-BE49-F238E27FC236}">
                      <a16:creationId xmlns:a16="http://schemas.microsoft.com/office/drawing/2014/main" id="{039E4898-C4BB-4A91-B564-ECE878D0252D}"/>
                    </a:ext>
                  </a:extLst>
                </p:cNvPr>
                <p:cNvPicPr/>
                <p:nvPr/>
              </p:nvPicPr>
              <p:blipFill>
                <a:blip r:embed="rId203"/>
                <a:stretch>
                  <a:fillRect/>
                </a:stretch>
              </p:blipFill>
              <p:spPr>
                <a:xfrm>
                  <a:off x="3504973" y="3554832"/>
                  <a:ext cx="120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9" name="Freihand 128">
                  <a:extLst>
                    <a:ext uri="{FF2B5EF4-FFF2-40B4-BE49-F238E27FC236}">
                      <a16:creationId xmlns:a16="http://schemas.microsoft.com/office/drawing/2014/main" id="{CAB9CCB5-4670-4E30-967D-946F974D5CBD}"/>
                    </a:ext>
                  </a:extLst>
                </p14:cNvPr>
                <p14:cNvContentPartPr/>
                <p14:nvPr/>
              </p14:nvContentPartPr>
              <p14:xfrm>
                <a:off x="3599293" y="3475632"/>
                <a:ext cx="117720" cy="284400"/>
              </p14:xfrm>
            </p:contentPart>
          </mc:Choice>
          <mc:Fallback>
            <p:pic>
              <p:nvPicPr>
                <p:cNvPr id="129" name="Freihand 128">
                  <a:extLst>
                    <a:ext uri="{FF2B5EF4-FFF2-40B4-BE49-F238E27FC236}">
                      <a16:creationId xmlns:a16="http://schemas.microsoft.com/office/drawing/2014/main" id="{CAB9CCB5-4670-4E30-967D-946F974D5CBD}"/>
                    </a:ext>
                  </a:extLst>
                </p:cNvPr>
                <p:cNvPicPr/>
                <p:nvPr/>
              </p:nvPicPr>
              <p:blipFill>
                <a:blip r:embed="rId205"/>
                <a:stretch>
                  <a:fillRect/>
                </a:stretch>
              </p:blipFill>
              <p:spPr>
                <a:xfrm>
                  <a:off x="3594973" y="3471312"/>
                  <a:ext cx="12636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34" name="Freihand 133">
                  <a:extLst>
                    <a:ext uri="{FF2B5EF4-FFF2-40B4-BE49-F238E27FC236}">
                      <a16:creationId xmlns:a16="http://schemas.microsoft.com/office/drawing/2014/main" id="{71B3E898-6D45-4744-914B-DEE163D2C290}"/>
                    </a:ext>
                  </a:extLst>
                </p14:cNvPr>
                <p14:cNvContentPartPr/>
                <p14:nvPr/>
              </p14:nvContentPartPr>
              <p14:xfrm>
                <a:off x="2915293" y="3741312"/>
                <a:ext cx="526680" cy="1177920"/>
              </p14:xfrm>
            </p:contentPart>
          </mc:Choice>
          <mc:Fallback>
            <p:pic>
              <p:nvPicPr>
                <p:cNvPr id="134" name="Freihand 133">
                  <a:extLst>
                    <a:ext uri="{FF2B5EF4-FFF2-40B4-BE49-F238E27FC236}">
                      <a16:creationId xmlns:a16="http://schemas.microsoft.com/office/drawing/2014/main" id="{71B3E898-6D45-4744-914B-DEE163D2C290}"/>
                    </a:ext>
                  </a:extLst>
                </p:cNvPr>
                <p:cNvPicPr/>
                <p:nvPr/>
              </p:nvPicPr>
              <p:blipFill>
                <a:blip r:embed="rId207"/>
                <a:stretch>
                  <a:fillRect/>
                </a:stretch>
              </p:blipFill>
              <p:spPr>
                <a:xfrm>
                  <a:off x="2910973" y="3736992"/>
                  <a:ext cx="535320" cy="11865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36" name="Freihand 135">
                  <a:extLst>
                    <a:ext uri="{FF2B5EF4-FFF2-40B4-BE49-F238E27FC236}">
                      <a16:creationId xmlns:a16="http://schemas.microsoft.com/office/drawing/2014/main" id="{7CE4A54A-C8BA-448D-8F44-1D6CE99AD31C}"/>
                    </a:ext>
                  </a:extLst>
                </p14:cNvPr>
                <p14:cNvContentPartPr/>
                <p14:nvPr/>
              </p14:nvContentPartPr>
              <p14:xfrm>
                <a:off x="2969653" y="3426672"/>
                <a:ext cx="192240" cy="284400"/>
              </p14:xfrm>
            </p:contentPart>
          </mc:Choice>
          <mc:Fallback>
            <p:pic>
              <p:nvPicPr>
                <p:cNvPr id="136" name="Freihand 135">
                  <a:extLst>
                    <a:ext uri="{FF2B5EF4-FFF2-40B4-BE49-F238E27FC236}">
                      <a16:creationId xmlns:a16="http://schemas.microsoft.com/office/drawing/2014/main" id="{7CE4A54A-C8BA-448D-8F44-1D6CE99AD31C}"/>
                    </a:ext>
                  </a:extLst>
                </p:cNvPr>
                <p:cNvPicPr/>
                <p:nvPr/>
              </p:nvPicPr>
              <p:blipFill>
                <a:blip r:embed="rId209"/>
                <a:stretch>
                  <a:fillRect/>
                </a:stretch>
              </p:blipFill>
              <p:spPr>
                <a:xfrm>
                  <a:off x="2965333" y="3422352"/>
                  <a:ext cx="200880" cy="293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37" name="Freihand 136">
                  <a:extLst>
                    <a:ext uri="{FF2B5EF4-FFF2-40B4-BE49-F238E27FC236}">
                      <a16:creationId xmlns:a16="http://schemas.microsoft.com/office/drawing/2014/main" id="{10C521F9-90B5-4D23-8F21-CDDC0F88D731}"/>
                    </a:ext>
                  </a:extLst>
                </p14:cNvPr>
                <p14:cNvContentPartPr/>
                <p14:nvPr/>
              </p14:nvContentPartPr>
              <p14:xfrm>
                <a:off x="3066493" y="3518832"/>
                <a:ext cx="113040" cy="228600"/>
              </p14:xfrm>
            </p:contentPart>
          </mc:Choice>
          <mc:Fallback>
            <p:pic>
              <p:nvPicPr>
                <p:cNvPr id="137" name="Freihand 136">
                  <a:extLst>
                    <a:ext uri="{FF2B5EF4-FFF2-40B4-BE49-F238E27FC236}">
                      <a16:creationId xmlns:a16="http://schemas.microsoft.com/office/drawing/2014/main" id="{10C521F9-90B5-4D23-8F21-CDDC0F88D731}"/>
                    </a:ext>
                  </a:extLst>
                </p:cNvPr>
                <p:cNvPicPr/>
                <p:nvPr/>
              </p:nvPicPr>
              <p:blipFill>
                <a:blip r:embed="rId211"/>
                <a:stretch>
                  <a:fillRect/>
                </a:stretch>
              </p:blipFill>
              <p:spPr>
                <a:xfrm>
                  <a:off x="3062173" y="3514512"/>
                  <a:ext cx="12168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9" name="Freihand 138">
                  <a:extLst>
                    <a:ext uri="{FF2B5EF4-FFF2-40B4-BE49-F238E27FC236}">
                      <a16:creationId xmlns:a16="http://schemas.microsoft.com/office/drawing/2014/main" id="{F245956D-AA26-4BEC-BBE3-3AEFC37D729C}"/>
                    </a:ext>
                  </a:extLst>
                </p14:cNvPr>
                <p14:cNvContentPartPr/>
                <p14:nvPr/>
              </p14:nvContentPartPr>
              <p14:xfrm>
                <a:off x="2053453" y="4321272"/>
                <a:ext cx="313920" cy="38520"/>
              </p14:xfrm>
            </p:contentPart>
          </mc:Choice>
          <mc:Fallback>
            <p:pic>
              <p:nvPicPr>
                <p:cNvPr id="139" name="Freihand 138">
                  <a:extLst>
                    <a:ext uri="{FF2B5EF4-FFF2-40B4-BE49-F238E27FC236}">
                      <a16:creationId xmlns:a16="http://schemas.microsoft.com/office/drawing/2014/main" id="{F245956D-AA26-4BEC-BBE3-3AEFC37D729C}"/>
                    </a:ext>
                  </a:extLst>
                </p:cNvPr>
                <p:cNvPicPr/>
                <p:nvPr/>
              </p:nvPicPr>
              <p:blipFill>
                <a:blip r:embed="rId213"/>
                <a:stretch>
                  <a:fillRect/>
                </a:stretch>
              </p:blipFill>
              <p:spPr>
                <a:xfrm>
                  <a:off x="2049133" y="4316952"/>
                  <a:ext cx="32256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0" name="Freihand 139">
                  <a:extLst>
                    <a:ext uri="{FF2B5EF4-FFF2-40B4-BE49-F238E27FC236}">
                      <a16:creationId xmlns:a16="http://schemas.microsoft.com/office/drawing/2014/main" id="{A1B77DCA-D343-400D-98AE-68C2E3AAF9FE}"/>
                    </a:ext>
                  </a:extLst>
                </p14:cNvPr>
                <p14:cNvContentPartPr/>
                <p14:nvPr/>
              </p14:nvContentPartPr>
              <p14:xfrm>
                <a:off x="1838533" y="4175112"/>
                <a:ext cx="399240" cy="243000"/>
              </p14:xfrm>
            </p:contentPart>
          </mc:Choice>
          <mc:Fallback>
            <p:pic>
              <p:nvPicPr>
                <p:cNvPr id="140" name="Freihand 139">
                  <a:extLst>
                    <a:ext uri="{FF2B5EF4-FFF2-40B4-BE49-F238E27FC236}">
                      <a16:creationId xmlns:a16="http://schemas.microsoft.com/office/drawing/2014/main" id="{A1B77DCA-D343-400D-98AE-68C2E3AAF9FE}"/>
                    </a:ext>
                  </a:extLst>
                </p:cNvPr>
                <p:cNvPicPr/>
                <p:nvPr/>
              </p:nvPicPr>
              <p:blipFill>
                <a:blip r:embed="rId215"/>
                <a:stretch>
                  <a:fillRect/>
                </a:stretch>
              </p:blipFill>
              <p:spPr>
                <a:xfrm>
                  <a:off x="1834213" y="4170792"/>
                  <a:ext cx="4078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2" name="Freihand 141">
                  <a:extLst>
                    <a:ext uri="{FF2B5EF4-FFF2-40B4-BE49-F238E27FC236}">
                      <a16:creationId xmlns:a16="http://schemas.microsoft.com/office/drawing/2014/main" id="{7C5A9AEE-E7E2-4FDB-B17E-C0D95B0B1B23}"/>
                    </a:ext>
                  </a:extLst>
                </p14:cNvPr>
                <p14:cNvContentPartPr/>
                <p14:nvPr/>
              </p14:nvContentPartPr>
              <p14:xfrm>
                <a:off x="539653" y="3856512"/>
                <a:ext cx="189000" cy="767880"/>
              </p14:xfrm>
            </p:contentPart>
          </mc:Choice>
          <mc:Fallback>
            <p:pic>
              <p:nvPicPr>
                <p:cNvPr id="142" name="Freihand 141">
                  <a:extLst>
                    <a:ext uri="{FF2B5EF4-FFF2-40B4-BE49-F238E27FC236}">
                      <a16:creationId xmlns:a16="http://schemas.microsoft.com/office/drawing/2014/main" id="{7C5A9AEE-E7E2-4FDB-B17E-C0D95B0B1B23}"/>
                    </a:ext>
                  </a:extLst>
                </p:cNvPr>
                <p:cNvPicPr/>
                <p:nvPr/>
              </p:nvPicPr>
              <p:blipFill>
                <a:blip r:embed="rId217"/>
                <a:stretch>
                  <a:fillRect/>
                </a:stretch>
              </p:blipFill>
              <p:spPr>
                <a:xfrm>
                  <a:off x="535333" y="3852192"/>
                  <a:ext cx="197640" cy="77652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3" name="Freihand 142">
                  <a:extLst>
                    <a:ext uri="{FF2B5EF4-FFF2-40B4-BE49-F238E27FC236}">
                      <a16:creationId xmlns:a16="http://schemas.microsoft.com/office/drawing/2014/main" id="{98F866CB-D8BA-46C9-A245-30B30A3AC61E}"/>
                    </a:ext>
                  </a:extLst>
                </p14:cNvPr>
                <p14:cNvContentPartPr/>
                <p14:nvPr/>
              </p14:nvContentPartPr>
              <p14:xfrm>
                <a:off x="628933" y="4558512"/>
                <a:ext cx="948600" cy="25920"/>
              </p14:xfrm>
            </p:contentPart>
          </mc:Choice>
          <mc:Fallback>
            <p:pic>
              <p:nvPicPr>
                <p:cNvPr id="143" name="Freihand 142">
                  <a:extLst>
                    <a:ext uri="{FF2B5EF4-FFF2-40B4-BE49-F238E27FC236}">
                      <a16:creationId xmlns:a16="http://schemas.microsoft.com/office/drawing/2014/main" id="{98F866CB-D8BA-46C9-A245-30B30A3AC61E}"/>
                    </a:ext>
                  </a:extLst>
                </p:cNvPr>
                <p:cNvPicPr/>
                <p:nvPr/>
              </p:nvPicPr>
              <p:blipFill>
                <a:blip r:embed="rId219"/>
                <a:stretch>
                  <a:fillRect/>
                </a:stretch>
              </p:blipFill>
              <p:spPr>
                <a:xfrm>
                  <a:off x="624613" y="4554192"/>
                  <a:ext cx="9572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4" name="Freihand 143">
                  <a:extLst>
                    <a:ext uri="{FF2B5EF4-FFF2-40B4-BE49-F238E27FC236}">
                      <a16:creationId xmlns:a16="http://schemas.microsoft.com/office/drawing/2014/main" id="{E9ABFEE4-FE5A-45B1-B145-C6071B5F507D}"/>
                    </a:ext>
                  </a:extLst>
                </p14:cNvPr>
                <p14:cNvContentPartPr/>
                <p14:nvPr/>
              </p14:nvContentPartPr>
              <p14:xfrm>
                <a:off x="1463773" y="4472472"/>
                <a:ext cx="169920" cy="247320"/>
              </p14:xfrm>
            </p:contentPart>
          </mc:Choice>
          <mc:Fallback>
            <p:pic>
              <p:nvPicPr>
                <p:cNvPr id="144" name="Freihand 143">
                  <a:extLst>
                    <a:ext uri="{FF2B5EF4-FFF2-40B4-BE49-F238E27FC236}">
                      <a16:creationId xmlns:a16="http://schemas.microsoft.com/office/drawing/2014/main" id="{E9ABFEE4-FE5A-45B1-B145-C6071B5F507D}"/>
                    </a:ext>
                  </a:extLst>
                </p:cNvPr>
                <p:cNvPicPr/>
                <p:nvPr/>
              </p:nvPicPr>
              <p:blipFill>
                <a:blip r:embed="rId221"/>
                <a:stretch>
                  <a:fillRect/>
                </a:stretch>
              </p:blipFill>
              <p:spPr>
                <a:xfrm>
                  <a:off x="1459453" y="4468152"/>
                  <a:ext cx="17856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5" name="Freihand 144">
                  <a:extLst>
                    <a:ext uri="{FF2B5EF4-FFF2-40B4-BE49-F238E27FC236}">
                      <a16:creationId xmlns:a16="http://schemas.microsoft.com/office/drawing/2014/main" id="{3B578C98-CF87-4D85-B124-DA5B3C67EAC6}"/>
                    </a:ext>
                  </a:extLst>
                </p14:cNvPr>
                <p14:cNvContentPartPr/>
                <p14:nvPr/>
              </p14:nvContentPartPr>
              <p14:xfrm>
                <a:off x="413653" y="3635832"/>
                <a:ext cx="282960" cy="235800"/>
              </p14:xfrm>
            </p:contentPart>
          </mc:Choice>
          <mc:Fallback>
            <p:pic>
              <p:nvPicPr>
                <p:cNvPr id="145" name="Freihand 144">
                  <a:extLst>
                    <a:ext uri="{FF2B5EF4-FFF2-40B4-BE49-F238E27FC236}">
                      <a16:creationId xmlns:a16="http://schemas.microsoft.com/office/drawing/2014/main" id="{3B578C98-CF87-4D85-B124-DA5B3C67EAC6}"/>
                    </a:ext>
                  </a:extLst>
                </p:cNvPr>
                <p:cNvPicPr/>
                <p:nvPr/>
              </p:nvPicPr>
              <p:blipFill>
                <a:blip r:embed="rId223"/>
                <a:stretch>
                  <a:fillRect/>
                </a:stretch>
              </p:blipFill>
              <p:spPr>
                <a:xfrm>
                  <a:off x="409333" y="3631512"/>
                  <a:ext cx="2916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6" name="Freihand 145">
                  <a:extLst>
                    <a:ext uri="{FF2B5EF4-FFF2-40B4-BE49-F238E27FC236}">
                      <a16:creationId xmlns:a16="http://schemas.microsoft.com/office/drawing/2014/main" id="{62AFAC00-8353-458B-8294-1C067BECAB02}"/>
                    </a:ext>
                  </a:extLst>
                </p14:cNvPr>
                <p14:cNvContentPartPr/>
                <p14:nvPr/>
              </p14:nvContentPartPr>
              <p14:xfrm>
                <a:off x="244813" y="3648432"/>
                <a:ext cx="52560" cy="92880"/>
              </p14:xfrm>
            </p:contentPart>
          </mc:Choice>
          <mc:Fallback>
            <p:pic>
              <p:nvPicPr>
                <p:cNvPr id="146" name="Freihand 145">
                  <a:extLst>
                    <a:ext uri="{FF2B5EF4-FFF2-40B4-BE49-F238E27FC236}">
                      <a16:creationId xmlns:a16="http://schemas.microsoft.com/office/drawing/2014/main" id="{62AFAC00-8353-458B-8294-1C067BECAB02}"/>
                    </a:ext>
                  </a:extLst>
                </p:cNvPr>
                <p:cNvPicPr/>
                <p:nvPr/>
              </p:nvPicPr>
              <p:blipFill>
                <a:blip r:embed="rId225"/>
                <a:stretch>
                  <a:fillRect/>
                </a:stretch>
              </p:blipFill>
              <p:spPr>
                <a:xfrm>
                  <a:off x="240493" y="3644112"/>
                  <a:ext cx="6120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7" name="Freihand 146">
                  <a:extLst>
                    <a:ext uri="{FF2B5EF4-FFF2-40B4-BE49-F238E27FC236}">
                      <a16:creationId xmlns:a16="http://schemas.microsoft.com/office/drawing/2014/main" id="{9BD67F52-66CD-4331-9E78-5B7EC1057F6A}"/>
                    </a:ext>
                  </a:extLst>
                </p14:cNvPr>
                <p14:cNvContentPartPr/>
                <p14:nvPr/>
              </p14:nvContentPartPr>
              <p14:xfrm>
                <a:off x="220693" y="3565272"/>
                <a:ext cx="12600" cy="360"/>
              </p14:xfrm>
            </p:contentPart>
          </mc:Choice>
          <mc:Fallback>
            <p:pic>
              <p:nvPicPr>
                <p:cNvPr id="147" name="Freihand 146">
                  <a:extLst>
                    <a:ext uri="{FF2B5EF4-FFF2-40B4-BE49-F238E27FC236}">
                      <a16:creationId xmlns:a16="http://schemas.microsoft.com/office/drawing/2014/main" id="{9BD67F52-66CD-4331-9E78-5B7EC1057F6A}"/>
                    </a:ext>
                  </a:extLst>
                </p:cNvPr>
                <p:cNvPicPr/>
                <p:nvPr/>
              </p:nvPicPr>
              <p:blipFill>
                <a:blip r:embed="rId227"/>
                <a:stretch>
                  <a:fillRect/>
                </a:stretch>
              </p:blipFill>
              <p:spPr>
                <a:xfrm>
                  <a:off x="216373" y="3560952"/>
                  <a:ext cx="212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8" name="Freihand 147">
                  <a:extLst>
                    <a:ext uri="{FF2B5EF4-FFF2-40B4-BE49-F238E27FC236}">
                      <a16:creationId xmlns:a16="http://schemas.microsoft.com/office/drawing/2014/main" id="{450C7F5D-5F66-4C7A-B989-8681DC10F06C}"/>
                    </a:ext>
                  </a:extLst>
                </p14:cNvPr>
                <p14:cNvContentPartPr/>
                <p14:nvPr/>
              </p14:nvContentPartPr>
              <p14:xfrm>
                <a:off x="168853" y="3777672"/>
                <a:ext cx="181080" cy="64800"/>
              </p14:xfrm>
            </p:contentPart>
          </mc:Choice>
          <mc:Fallback>
            <p:pic>
              <p:nvPicPr>
                <p:cNvPr id="148" name="Freihand 147">
                  <a:extLst>
                    <a:ext uri="{FF2B5EF4-FFF2-40B4-BE49-F238E27FC236}">
                      <a16:creationId xmlns:a16="http://schemas.microsoft.com/office/drawing/2014/main" id="{450C7F5D-5F66-4C7A-B989-8681DC10F06C}"/>
                    </a:ext>
                  </a:extLst>
                </p:cNvPr>
                <p:cNvPicPr/>
                <p:nvPr/>
              </p:nvPicPr>
              <p:blipFill>
                <a:blip r:embed="rId229"/>
                <a:stretch>
                  <a:fillRect/>
                </a:stretch>
              </p:blipFill>
              <p:spPr>
                <a:xfrm>
                  <a:off x="164533" y="3773352"/>
                  <a:ext cx="1897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 name="Freihand 148">
                  <a:extLst>
                    <a:ext uri="{FF2B5EF4-FFF2-40B4-BE49-F238E27FC236}">
                      <a16:creationId xmlns:a16="http://schemas.microsoft.com/office/drawing/2014/main" id="{0E62C597-8E61-4037-B8AC-79B7D6767EC1}"/>
                    </a:ext>
                  </a:extLst>
                </p14:cNvPr>
                <p14:cNvContentPartPr/>
                <p14:nvPr/>
              </p14:nvContentPartPr>
              <p14:xfrm>
                <a:off x="244453" y="3851112"/>
                <a:ext cx="93960" cy="187200"/>
              </p14:xfrm>
            </p:contentPart>
          </mc:Choice>
          <mc:Fallback>
            <p:pic>
              <p:nvPicPr>
                <p:cNvPr id="149" name="Freihand 148">
                  <a:extLst>
                    <a:ext uri="{FF2B5EF4-FFF2-40B4-BE49-F238E27FC236}">
                      <a16:creationId xmlns:a16="http://schemas.microsoft.com/office/drawing/2014/main" id="{0E62C597-8E61-4037-B8AC-79B7D6767EC1}"/>
                    </a:ext>
                  </a:extLst>
                </p:cNvPr>
                <p:cNvPicPr/>
                <p:nvPr/>
              </p:nvPicPr>
              <p:blipFill>
                <a:blip r:embed="rId231"/>
                <a:stretch>
                  <a:fillRect/>
                </a:stretch>
              </p:blipFill>
              <p:spPr>
                <a:xfrm>
                  <a:off x="240133" y="3846792"/>
                  <a:ext cx="1026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1" name="Freihand 150">
                  <a:extLst>
                    <a:ext uri="{FF2B5EF4-FFF2-40B4-BE49-F238E27FC236}">
                      <a16:creationId xmlns:a16="http://schemas.microsoft.com/office/drawing/2014/main" id="{ABB1BF02-2A40-4FB2-BD16-6048695CB475}"/>
                    </a:ext>
                  </a:extLst>
                </p14:cNvPr>
                <p14:cNvContentPartPr/>
                <p14:nvPr/>
              </p14:nvContentPartPr>
              <p14:xfrm>
                <a:off x="1463773" y="4730952"/>
                <a:ext cx="166680" cy="240120"/>
              </p14:xfrm>
            </p:contentPart>
          </mc:Choice>
          <mc:Fallback>
            <p:pic>
              <p:nvPicPr>
                <p:cNvPr id="151" name="Freihand 150">
                  <a:extLst>
                    <a:ext uri="{FF2B5EF4-FFF2-40B4-BE49-F238E27FC236}">
                      <a16:creationId xmlns:a16="http://schemas.microsoft.com/office/drawing/2014/main" id="{ABB1BF02-2A40-4FB2-BD16-6048695CB475}"/>
                    </a:ext>
                  </a:extLst>
                </p:cNvPr>
                <p:cNvPicPr/>
                <p:nvPr/>
              </p:nvPicPr>
              <p:blipFill>
                <a:blip r:embed="rId233"/>
                <a:stretch>
                  <a:fillRect/>
                </a:stretch>
              </p:blipFill>
              <p:spPr>
                <a:xfrm>
                  <a:off x="1459453" y="4726632"/>
                  <a:ext cx="17532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52" name="Freihand 151">
                  <a:extLst>
                    <a:ext uri="{FF2B5EF4-FFF2-40B4-BE49-F238E27FC236}">
                      <a16:creationId xmlns:a16="http://schemas.microsoft.com/office/drawing/2014/main" id="{1FAC953E-E874-4137-B1E5-1A43668CE135}"/>
                    </a:ext>
                  </a:extLst>
                </p14:cNvPr>
                <p14:cNvContentPartPr/>
                <p14:nvPr/>
              </p14:nvContentPartPr>
              <p14:xfrm>
                <a:off x="1561333" y="4862712"/>
                <a:ext cx="92880" cy="70560"/>
              </p14:xfrm>
            </p:contentPart>
          </mc:Choice>
          <mc:Fallback>
            <p:pic>
              <p:nvPicPr>
                <p:cNvPr id="152" name="Freihand 151">
                  <a:extLst>
                    <a:ext uri="{FF2B5EF4-FFF2-40B4-BE49-F238E27FC236}">
                      <a16:creationId xmlns:a16="http://schemas.microsoft.com/office/drawing/2014/main" id="{1FAC953E-E874-4137-B1E5-1A43668CE135}"/>
                    </a:ext>
                  </a:extLst>
                </p:cNvPr>
                <p:cNvPicPr/>
                <p:nvPr/>
              </p:nvPicPr>
              <p:blipFill>
                <a:blip r:embed="rId235"/>
                <a:stretch>
                  <a:fillRect/>
                </a:stretch>
              </p:blipFill>
              <p:spPr>
                <a:xfrm>
                  <a:off x="1557013" y="4858392"/>
                  <a:ext cx="10152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3" name="Freihand 152">
                  <a:extLst>
                    <a:ext uri="{FF2B5EF4-FFF2-40B4-BE49-F238E27FC236}">
                      <a16:creationId xmlns:a16="http://schemas.microsoft.com/office/drawing/2014/main" id="{9FEF4671-A4CE-42FC-B970-F1C51BFDFCCC}"/>
                    </a:ext>
                  </a:extLst>
                </p14:cNvPr>
                <p14:cNvContentPartPr/>
                <p14:nvPr/>
              </p14:nvContentPartPr>
              <p14:xfrm>
                <a:off x="786253" y="3636552"/>
                <a:ext cx="605160" cy="669240"/>
              </p14:xfrm>
            </p:contentPart>
          </mc:Choice>
          <mc:Fallback>
            <p:pic>
              <p:nvPicPr>
                <p:cNvPr id="153" name="Freihand 152">
                  <a:extLst>
                    <a:ext uri="{FF2B5EF4-FFF2-40B4-BE49-F238E27FC236}">
                      <a16:creationId xmlns:a16="http://schemas.microsoft.com/office/drawing/2014/main" id="{9FEF4671-A4CE-42FC-B970-F1C51BFDFCCC}"/>
                    </a:ext>
                  </a:extLst>
                </p:cNvPr>
                <p:cNvPicPr/>
                <p:nvPr/>
              </p:nvPicPr>
              <p:blipFill>
                <a:blip r:embed="rId237"/>
                <a:stretch>
                  <a:fillRect/>
                </a:stretch>
              </p:blipFill>
              <p:spPr>
                <a:xfrm>
                  <a:off x="781933" y="3632232"/>
                  <a:ext cx="613800" cy="6778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5" name="Freihand 154">
                  <a:extLst>
                    <a:ext uri="{FF2B5EF4-FFF2-40B4-BE49-F238E27FC236}">
                      <a16:creationId xmlns:a16="http://schemas.microsoft.com/office/drawing/2014/main" id="{1ED612AD-8B33-4C55-BEB0-E812DB0A4442}"/>
                    </a:ext>
                  </a:extLst>
                </p14:cNvPr>
                <p14:cNvContentPartPr/>
                <p14:nvPr/>
              </p14:nvContentPartPr>
              <p14:xfrm>
                <a:off x="1477093" y="4183032"/>
                <a:ext cx="136080" cy="166680"/>
              </p14:xfrm>
            </p:contentPart>
          </mc:Choice>
          <mc:Fallback>
            <p:pic>
              <p:nvPicPr>
                <p:cNvPr id="155" name="Freihand 154">
                  <a:extLst>
                    <a:ext uri="{FF2B5EF4-FFF2-40B4-BE49-F238E27FC236}">
                      <a16:creationId xmlns:a16="http://schemas.microsoft.com/office/drawing/2014/main" id="{1ED612AD-8B33-4C55-BEB0-E812DB0A4442}"/>
                    </a:ext>
                  </a:extLst>
                </p:cNvPr>
                <p:cNvPicPr/>
                <p:nvPr/>
              </p:nvPicPr>
              <p:blipFill>
                <a:blip r:embed="rId239"/>
                <a:stretch>
                  <a:fillRect/>
                </a:stretch>
              </p:blipFill>
              <p:spPr>
                <a:xfrm>
                  <a:off x="1472773" y="4178712"/>
                  <a:ext cx="1447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6" name="Freihand 155">
                  <a:extLst>
                    <a:ext uri="{FF2B5EF4-FFF2-40B4-BE49-F238E27FC236}">
                      <a16:creationId xmlns:a16="http://schemas.microsoft.com/office/drawing/2014/main" id="{2C876770-444F-401E-8070-7155006A7E28}"/>
                    </a:ext>
                  </a:extLst>
                </p14:cNvPr>
                <p14:cNvContentPartPr/>
                <p14:nvPr/>
              </p14:nvContentPartPr>
              <p14:xfrm>
                <a:off x="1554853" y="4282032"/>
                <a:ext cx="87480" cy="39600"/>
              </p14:xfrm>
            </p:contentPart>
          </mc:Choice>
          <mc:Fallback>
            <p:pic>
              <p:nvPicPr>
                <p:cNvPr id="156" name="Freihand 155">
                  <a:extLst>
                    <a:ext uri="{FF2B5EF4-FFF2-40B4-BE49-F238E27FC236}">
                      <a16:creationId xmlns:a16="http://schemas.microsoft.com/office/drawing/2014/main" id="{2C876770-444F-401E-8070-7155006A7E28}"/>
                    </a:ext>
                  </a:extLst>
                </p:cNvPr>
                <p:cNvPicPr/>
                <p:nvPr/>
              </p:nvPicPr>
              <p:blipFill>
                <a:blip r:embed="rId241"/>
                <a:stretch>
                  <a:fillRect/>
                </a:stretch>
              </p:blipFill>
              <p:spPr>
                <a:xfrm>
                  <a:off x="1550533" y="4277712"/>
                  <a:ext cx="96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7" name="Freihand 156">
                  <a:extLst>
                    <a:ext uri="{FF2B5EF4-FFF2-40B4-BE49-F238E27FC236}">
                      <a16:creationId xmlns:a16="http://schemas.microsoft.com/office/drawing/2014/main" id="{D5E18B41-C8FF-422A-82AC-BA8857438794}"/>
                    </a:ext>
                  </a:extLst>
                </p14:cNvPr>
                <p14:cNvContentPartPr/>
                <p14:nvPr/>
              </p14:nvContentPartPr>
              <p14:xfrm>
                <a:off x="1659253" y="4096632"/>
                <a:ext cx="23040" cy="109800"/>
              </p14:xfrm>
            </p:contentPart>
          </mc:Choice>
          <mc:Fallback>
            <p:pic>
              <p:nvPicPr>
                <p:cNvPr id="157" name="Freihand 156">
                  <a:extLst>
                    <a:ext uri="{FF2B5EF4-FFF2-40B4-BE49-F238E27FC236}">
                      <a16:creationId xmlns:a16="http://schemas.microsoft.com/office/drawing/2014/main" id="{D5E18B41-C8FF-422A-82AC-BA8857438794}"/>
                    </a:ext>
                  </a:extLst>
                </p:cNvPr>
                <p:cNvPicPr/>
                <p:nvPr/>
              </p:nvPicPr>
              <p:blipFill>
                <a:blip r:embed="rId243"/>
                <a:stretch>
                  <a:fillRect/>
                </a:stretch>
              </p:blipFill>
              <p:spPr>
                <a:xfrm>
                  <a:off x="1654933" y="4092312"/>
                  <a:ext cx="3168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58" name="Freihand 157">
                  <a:extLst>
                    <a:ext uri="{FF2B5EF4-FFF2-40B4-BE49-F238E27FC236}">
                      <a16:creationId xmlns:a16="http://schemas.microsoft.com/office/drawing/2014/main" id="{64E82EEA-0D9A-4D1F-BFB4-1514AB4F0444}"/>
                    </a:ext>
                  </a:extLst>
                </p14:cNvPr>
                <p14:cNvContentPartPr/>
                <p14:nvPr/>
              </p14:nvContentPartPr>
              <p14:xfrm>
                <a:off x="1592653" y="4091952"/>
                <a:ext cx="159840" cy="122040"/>
              </p14:xfrm>
            </p:contentPart>
          </mc:Choice>
          <mc:Fallback>
            <p:pic>
              <p:nvPicPr>
                <p:cNvPr id="158" name="Freihand 157">
                  <a:extLst>
                    <a:ext uri="{FF2B5EF4-FFF2-40B4-BE49-F238E27FC236}">
                      <a16:creationId xmlns:a16="http://schemas.microsoft.com/office/drawing/2014/main" id="{64E82EEA-0D9A-4D1F-BFB4-1514AB4F0444}"/>
                    </a:ext>
                  </a:extLst>
                </p:cNvPr>
                <p:cNvPicPr/>
                <p:nvPr/>
              </p:nvPicPr>
              <p:blipFill>
                <a:blip r:embed="rId245"/>
                <a:stretch>
                  <a:fillRect/>
                </a:stretch>
              </p:blipFill>
              <p:spPr>
                <a:xfrm>
                  <a:off x="1588333" y="4087632"/>
                  <a:ext cx="1684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9" name="Freihand 158">
                  <a:extLst>
                    <a:ext uri="{FF2B5EF4-FFF2-40B4-BE49-F238E27FC236}">
                      <a16:creationId xmlns:a16="http://schemas.microsoft.com/office/drawing/2014/main" id="{84A0F804-B985-46E8-91EA-902476C262AF}"/>
                    </a:ext>
                  </a:extLst>
                </p14:cNvPr>
                <p14:cNvContentPartPr/>
                <p14:nvPr/>
              </p14:nvContentPartPr>
              <p14:xfrm>
                <a:off x="1303573" y="3609192"/>
                <a:ext cx="243720" cy="177480"/>
              </p14:xfrm>
            </p:contentPart>
          </mc:Choice>
          <mc:Fallback>
            <p:pic>
              <p:nvPicPr>
                <p:cNvPr id="159" name="Freihand 158">
                  <a:extLst>
                    <a:ext uri="{FF2B5EF4-FFF2-40B4-BE49-F238E27FC236}">
                      <a16:creationId xmlns:a16="http://schemas.microsoft.com/office/drawing/2014/main" id="{84A0F804-B985-46E8-91EA-902476C262AF}"/>
                    </a:ext>
                  </a:extLst>
                </p:cNvPr>
                <p:cNvPicPr/>
                <p:nvPr/>
              </p:nvPicPr>
              <p:blipFill>
                <a:blip r:embed="rId247"/>
                <a:stretch>
                  <a:fillRect/>
                </a:stretch>
              </p:blipFill>
              <p:spPr>
                <a:xfrm>
                  <a:off x="1299253" y="3604872"/>
                  <a:ext cx="252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0" name="Freihand 159">
                  <a:extLst>
                    <a:ext uri="{FF2B5EF4-FFF2-40B4-BE49-F238E27FC236}">
                      <a16:creationId xmlns:a16="http://schemas.microsoft.com/office/drawing/2014/main" id="{96381B87-0AEA-479A-A2E1-2EAEAC9E8686}"/>
                    </a:ext>
                  </a:extLst>
                </p14:cNvPr>
                <p14:cNvContentPartPr/>
                <p14:nvPr/>
              </p14:nvContentPartPr>
              <p14:xfrm>
                <a:off x="1256773" y="3661032"/>
                <a:ext cx="268560" cy="176400"/>
              </p14:xfrm>
            </p:contentPart>
          </mc:Choice>
          <mc:Fallback>
            <p:pic>
              <p:nvPicPr>
                <p:cNvPr id="160" name="Freihand 159">
                  <a:extLst>
                    <a:ext uri="{FF2B5EF4-FFF2-40B4-BE49-F238E27FC236}">
                      <a16:creationId xmlns:a16="http://schemas.microsoft.com/office/drawing/2014/main" id="{96381B87-0AEA-479A-A2E1-2EAEAC9E8686}"/>
                    </a:ext>
                  </a:extLst>
                </p:cNvPr>
                <p:cNvPicPr/>
                <p:nvPr/>
              </p:nvPicPr>
              <p:blipFill>
                <a:blip r:embed="rId249"/>
                <a:stretch>
                  <a:fillRect/>
                </a:stretch>
              </p:blipFill>
              <p:spPr>
                <a:xfrm>
                  <a:off x="1252453" y="3656712"/>
                  <a:ext cx="277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3" name="Freihand 162">
                  <a:extLst>
                    <a:ext uri="{FF2B5EF4-FFF2-40B4-BE49-F238E27FC236}">
                      <a16:creationId xmlns:a16="http://schemas.microsoft.com/office/drawing/2014/main" id="{C8C090DC-BA9B-4075-BC1F-C104B23DD807}"/>
                    </a:ext>
                  </a:extLst>
                </p14:cNvPr>
                <p14:cNvContentPartPr/>
                <p14:nvPr/>
              </p14:nvContentPartPr>
              <p14:xfrm>
                <a:off x="5578213" y="3695232"/>
                <a:ext cx="75960" cy="90360"/>
              </p14:xfrm>
            </p:contentPart>
          </mc:Choice>
          <mc:Fallback>
            <p:pic>
              <p:nvPicPr>
                <p:cNvPr id="163" name="Freihand 162">
                  <a:extLst>
                    <a:ext uri="{FF2B5EF4-FFF2-40B4-BE49-F238E27FC236}">
                      <a16:creationId xmlns:a16="http://schemas.microsoft.com/office/drawing/2014/main" id="{C8C090DC-BA9B-4075-BC1F-C104B23DD807}"/>
                    </a:ext>
                  </a:extLst>
                </p:cNvPr>
                <p:cNvPicPr/>
                <p:nvPr/>
              </p:nvPicPr>
              <p:blipFill>
                <a:blip r:embed="rId251"/>
                <a:stretch>
                  <a:fillRect/>
                </a:stretch>
              </p:blipFill>
              <p:spPr>
                <a:xfrm>
                  <a:off x="5573893" y="3690912"/>
                  <a:ext cx="84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4" name="Freihand 163">
                  <a:extLst>
                    <a:ext uri="{FF2B5EF4-FFF2-40B4-BE49-F238E27FC236}">
                      <a16:creationId xmlns:a16="http://schemas.microsoft.com/office/drawing/2014/main" id="{FA76DB56-8969-41BA-B8FA-0F561AD24CF8}"/>
                    </a:ext>
                  </a:extLst>
                </p14:cNvPr>
                <p14:cNvContentPartPr/>
                <p14:nvPr/>
              </p14:nvContentPartPr>
              <p14:xfrm>
                <a:off x="1988293" y="3252072"/>
                <a:ext cx="3701880" cy="495720"/>
              </p14:xfrm>
            </p:contentPart>
          </mc:Choice>
          <mc:Fallback>
            <p:pic>
              <p:nvPicPr>
                <p:cNvPr id="164" name="Freihand 163">
                  <a:extLst>
                    <a:ext uri="{FF2B5EF4-FFF2-40B4-BE49-F238E27FC236}">
                      <a16:creationId xmlns:a16="http://schemas.microsoft.com/office/drawing/2014/main" id="{FA76DB56-8969-41BA-B8FA-0F561AD24CF8}"/>
                    </a:ext>
                  </a:extLst>
                </p:cNvPr>
                <p:cNvPicPr/>
                <p:nvPr/>
              </p:nvPicPr>
              <p:blipFill>
                <a:blip r:embed="rId253"/>
                <a:stretch>
                  <a:fillRect/>
                </a:stretch>
              </p:blipFill>
              <p:spPr>
                <a:xfrm>
                  <a:off x="1983973" y="3247752"/>
                  <a:ext cx="371052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5" name="Freihand 164">
                  <a:extLst>
                    <a:ext uri="{FF2B5EF4-FFF2-40B4-BE49-F238E27FC236}">
                      <a16:creationId xmlns:a16="http://schemas.microsoft.com/office/drawing/2014/main" id="{935FCDE9-78B3-4EEB-9F48-BFFB2A3B0C52}"/>
                    </a:ext>
                  </a:extLst>
                </p14:cNvPr>
                <p14:cNvContentPartPr/>
                <p14:nvPr/>
              </p14:nvContentPartPr>
              <p14:xfrm>
                <a:off x="1850413" y="3370512"/>
                <a:ext cx="271800" cy="219240"/>
              </p14:xfrm>
            </p:contentPart>
          </mc:Choice>
          <mc:Fallback>
            <p:pic>
              <p:nvPicPr>
                <p:cNvPr id="165" name="Freihand 164">
                  <a:extLst>
                    <a:ext uri="{FF2B5EF4-FFF2-40B4-BE49-F238E27FC236}">
                      <a16:creationId xmlns:a16="http://schemas.microsoft.com/office/drawing/2014/main" id="{935FCDE9-78B3-4EEB-9F48-BFFB2A3B0C52}"/>
                    </a:ext>
                  </a:extLst>
                </p:cNvPr>
                <p:cNvPicPr/>
                <p:nvPr/>
              </p:nvPicPr>
              <p:blipFill>
                <a:blip r:embed="rId255"/>
                <a:stretch>
                  <a:fillRect/>
                </a:stretch>
              </p:blipFill>
              <p:spPr>
                <a:xfrm>
                  <a:off x="1846093" y="3366192"/>
                  <a:ext cx="28044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6" name="Freihand 165">
                  <a:extLst>
                    <a:ext uri="{FF2B5EF4-FFF2-40B4-BE49-F238E27FC236}">
                      <a16:creationId xmlns:a16="http://schemas.microsoft.com/office/drawing/2014/main" id="{758DF519-0F73-4BCF-9A31-8A530FF858E5}"/>
                    </a:ext>
                  </a:extLst>
                </p14:cNvPr>
                <p14:cNvContentPartPr/>
                <p14:nvPr/>
              </p14:nvContentPartPr>
              <p14:xfrm>
                <a:off x="1389973" y="3095472"/>
                <a:ext cx="131040" cy="231120"/>
              </p14:xfrm>
            </p:contentPart>
          </mc:Choice>
          <mc:Fallback>
            <p:pic>
              <p:nvPicPr>
                <p:cNvPr id="166" name="Freihand 165">
                  <a:extLst>
                    <a:ext uri="{FF2B5EF4-FFF2-40B4-BE49-F238E27FC236}">
                      <a16:creationId xmlns:a16="http://schemas.microsoft.com/office/drawing/2014/main" id="{758DF519-0F73-4BCF-9A31-8A530FF858E5}"/>
                    </a:ext>
                  </a:extLst>
                </p:cNvPr>
                <p:cNvPicPr/>
                <p:nvPr/>
              </p:nvPicPr>
              <p:blipFill>
                <a:blip r:embed="rId257"/>
                <a:stretch>
                  <a:fillRect/>
                </a:stretch>
              </p:blipFill>
              <p:spPr>
                <a:xfrm>
                  <a:off x="1385653" y="3091152"/>
                  <a:ext cx="1396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7" name="Freihand 166">
                  <a:extLst>
                    <a:ext uri="{FF2B5EF4-FFF2-40B4-BE49-F238E27FC236}">
                      <a16:creationId xmlns:a16="http://schemas.microsoft.com/office/drawing/2014/main" id="{5CD30EB2-A5A5-4365-BEDC-421D4DB5DD99}"/>
                    </a:ext>
                  </a:extLst>
                </p14:cNvPr>
                <p14:cNvContentPartPr/>
                <p14:nvPr/>
              </p14:nvContentPartPr>
              <p14:xfrm>
                <a:off x="1504813" y="3134712"/>
                <a:ext cx="118800" cy="63720"/>
              </p14:xfrm>
            </p:contentPart>
          </mc:Choice>
          <mc:Fallback>
            <p:pic>
              <p:nvPicPr>
                <p:cNvPr id="167" name="Freihand 166">
                  <a:extLst>
                    <a:ext uri="{FF2B5EF4-FFF2-40B4-BE49-F238E27FC236}">
                      <a16:creationId xmlns:a16="http://schemas.microsoft.com/office/drawing/2014/main" id="{5CD30EB2-A5A5-4365-BEDC-421D4DB5DD99}"/>
                    </a:ext>
                  </a:extLst>
                </p:cNvPr>
                <p:cNvPicPr/>
                <p:nvPr/>
              </p:nvPicPr>
              <p:blipFill>
                <a:blip r:embed="rId259"/>
                <a:stretch>
                  <a:fillRect/>
                </a:stretch>
              </p:blipFill>
              <p:spPr>
                <a:xfrm>
                  <a:off x="1500493" y="3130392"/>
                  <a:ext cx="1274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8" name="Freihand 167">
                  <a:extLst>
                    <a:ext uri="{FF2B5EF4-FFF2-40B4-BE49-F238E27FC236}">
                      <a16:creationId xmlns:a16="http://schemas.microsoft.com/office/drawing/2014/main" id="{C2B15B4C-1FEC-42DB-A970-BD3004B85465}"/>
                    </a:ext>
                  </a:extLst>
                </p14:cNvPr>
                <p14:cNvContentPartPr/>
                <p14:nvPr/>
              </p14:nvContentPartPr>
              <p14:xfrm>
                <a:off x="1616413" y="3029232"/>
                <a:ext cx="112320" cy="121320"/>
              </p14:xfrm>
            </p:contentPart>
          </mc:Choice>
          <mc:Fallback>
            <p:pic>
              <p:nvPicPr>
                <p:cNvPr id="168" name="Freihand 167">
                  <a:extLst>
                    <a:ext uri="{FF2B5EF4-FFF2-40B4-BE49-F238E27FC236}">
                      <a16:creationId xmlns:a16="http://schemas.microsoft.com/office/drawing/2014/main" id="{C2B15B4C-1FEC-42DB-A970-BD3004B85465}"/>
                    </a:ext>
                  </a:extLst>
                </p:cNvPr>
                <p:cNvPicPr/>
                <p:nvPr/>
              </p:nvPicPr>
              <p:blipFill>
                <a:blip r:embed="rId261"/>
                <a:stretch>
                  <a:fillRect/>
                </a:stretch>
              </p:blipFill>
              <p:spPr>
                <a:xfrm>
                  <a:off x="1612093" y="3024912"/>
                  <a:ext cx="120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9" name="Freihand 168">
                  <a:extLst>
                    <a:ext uri="{FF2B5EF4-FFF2-40B4-BE49-F238E27FC236}">
                      <a16:creationId xmlns:a16="http://schemas.microsoft.com/office/drawing/2014/main" id="{046B30F0-0512-4F21-9A57-35CECCDDE14D}"/>
                    </a:ext>
                  </a:extLst>
                </p14:cNvPr>
                <p14:cNvContentPartPr/>
                <p14:nvPr/>
              </p14:nvContentPartPr>
              <p14:xfrm>
                <a:off x="1715773" y="3046152"/>
                <a:ext cx="212400" cy="81720"/>
              </p14:xfrm>
            </p:contentPart>
          </mc:Choice>
          <mc:Fallback>
            <p:pic>
              <p:nvPicPr>
                <p:cNvPr id="169" name="Freihand 168">
                  <a:extLst>
                    <a:ext uri="{FF2B5EF4-FFF2-40B4-BE49-F238E27FC236}">
                      <a16:creationId xmlns:a16="http://schemas.microsoft.com/office/drawing/2014/main" id="{046B30F0-0512-4F21-9A57-35CECCDDE14D}"/>
                    </a:ext>
                  </a:extLst>
                </p:cNvPr>
                <p:cNvPicPr/>
                <p:nvPr/>
              </p:nvPicPr>
              <p:blipFill>
                <a:blip r:embed="rId263"/>
                <a:stretch>
                  <a:fillRect/>
                </a:stretch>
              </p:blipFill>
              <p:spPr>
                <a:xfrm>
                  <a:off x="1711453" y="3041832"/>
                  <a:ext cx="221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70" name="Freihand 169">
                  <a:extLst>
                    <a:ext uri="{FF2B5EF4-FFF2-40B4-BE49-F238E27FC236}">
                      <a16:creationId xmlns:a16="http://schemas.microsoft.com/office/drawing/2014/main" id="{6721BB20-C0F9-4B0E-8471-697D5AFA2DA3}"/>
                    </a:ext>
                  </a:extLst>
                </p14:cNvPr>
                <p14:cNvContentPartPr/>
                <p14:nvPr/>
              </p14:nvContentPartPr>
              <p14:xfrm>
                <a:off x="1944013" y="2982792"/>
                <a:ext cx="245880" cy="88920"/>
              </p14:xfrm>
            </p:contentPart>
          </mc:Choice>
          <mc:Fallback>
            <p:pic>
              <p:nvPicPr>
                <p:cNvPr id="170" name="Freihand 169">
                  <a:extLst>
                    <a:ext uri="{FF2B5EF4-FFF2-40B4-BE49-F238E27FC236}">
                      <a16:creationId xmlns:a16="http://schemas.microsoft.com/office/drawing/2014/main" id="{6721BB20-C0F9-4B0E-8471-697D5AFA2DA3}"/>
                    </a:ext>
                  </a:extLst>
                </p:cNvPr>
                <p:cNvPicPr/>
                <p:nvPr/>
              </p:nvPicPr>
              <p:blipFill>
                <a:blip r:embed="rId265"/>
                <a:stretch>
                  <a:fillRect/>
                </a:stretch>
              </p:blipFill>
              <p:spPr>
                <a:xfrm>
                  <a:off x="1939693" y="2978472"/>
                  <a:ext cx="25452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1" name="Freihand 170">
                  <a:extLst>
                    <a:ext uri="{FF2B5EF4-FFF2-40B4-BE49-F238E27FC236}">
                      <a16:creationId xmlns:a16="http://schemas.microsoft.com/office/drawing/2014/main" id="{C1813479-3B55-4E23-8FB2-C6CA28BF0A17}"/>
                    </a:ext>
                  </a:extLst>
                </p14:cNvPr>
                <p14:cNvContentPartPr/>
                <p14:nvPr/>
              </p14:nvContentPartPr>
              <p14:xfrm>
                <a:off x="1725133" y="3195552"/>
                <a:ext cx="131760" cy="125280"/>
              </p14:xfrm>
            </p:contentPart>
          </mc:Choice>
          <mc:Fallback>
            <p:pic>
              <p:nvPicPr>
                <p:cNvPr id="171" name="Freihand 170">
                  <a:extLst>
                    <a:ext uri="{FF2B5EF4-FFF2-40B4-BE49-F238E27FC236}">
                      <a16:creationId xmlns:a16="http://schemas.microsoft.com/office/drawing/2014/main" id="{C1813479-3B55-4E23-8FB2-C6CA28BF0A17}"/>
                    </a:ext>
                  </a:extLst>
                </p:cNvPr>
                <p:cNvPicPr/>
                <p:nvPr/>
              </p:nvPicPr>
              <p:blipFill>
                <a:blip r:embed="rId267"/>
                <a:stretch>
                  <a:fillRect/>
                </a:stretch>
              </p:blipFill>
              <p:spPr>
                <a:xfrm>
                  <a:off x="1720813" y="3191232"/>
                  <a:ext cx="1404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2" name="Freihand 171">
                  <a:extLst>
                    <a:ext uri="{FF2B5EF4-FFF2-40B4-BE49-F238E27FC236}">
                      <a16:creationId xmlns:a16="http://schemas.microsoft.com/office/drawing/2014/main" id="{DDCD757E-469B-470E-9173-03470E6BE374}"/>
                    </a:ext>
                  </a:extLst>
                </p14:cNvPr>
                <p14:cNvContentPartPr/>
                <p14:nvPr/>
              </p14:nvContentPartPr>
              <p14:xfrm>
                <a:off x="1815493" y="3223632"/>
                <a:ext cx="144720" cy="101160"/>
              </p14:xfrm>
            </p:contentPart>
          </mc:Choice>
          <mc:Fallback>
            <p:pic>
              <p:nvPicPr>
                <p:cNvPr id="172" name="Freihand 171">
                  <a:extLst>
                    <a:ext uri="{FF2B5EF4-FFF2-40B4-BE49-F238E27FC236}">
                      <a16:creationId xmlns:a16="http://schemas.microsoft.com/office/drawing/2014/main" id="{DDCD757E-469B-470E-9173-03470E6BE374}"/>
                    </a:ext>
                  </a:extLst>
                </p:cNvPr>
                <p:cNvPicPr/>
                <p:nvPr/>
              </p:nvPicPr>
              <p:blipFill>
                <a:blip r:embed="rId269"/>
                <a:stretch>
                  <a:fillRect/>
                </a:stretch>
              </p:blipFill>
              <p:spPr>
                <a:xfrm>
                  <a:off x="1811173" y="3219312"/>
                  <a:ext cx="1533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3" name="Freihand 172">
                  <a:extLst>
                    <a:ext uri="{FF2B5EF4-FFF2-40B4-BE49-F238E27FC236}">
                      <a16:creationId xmlns:a16="http://schemas.microsoft.com/office/drawing/2014/main" id="{37DE61CE-FB51-4662-ABBE-D3A6FF62FB11}"/>
                    </a:ext>
                  </a:extLst>
                </p14:cNvPr>
                <p14:cNvContentPartPr/>
                <p14:nvPr/>
              </p14:nvContentPartPr>
              <p14:xfrm>
                <a:off x="1938613" y="3186912"/>
                <a:ext cx="184320" cy="147240"/>
              </p14:xfrm>
            </p:contentPart>
          </mc:Choice>
          <mc:Fallback>
            <p:pic>
              <p:nvPicPr>
                <p:cNvPr id="173" name="Freihand 172">
                  <a:extLst>
                    <a:ext uri="{FF2B5EF4-FFF2-40B4-BE49-F238E27FC236}">
                      <a16:creationId xmlns:a16="http://schemas.microsoft.com/office/drawing/2014/main" id="{37DE61CE-FB51-4662-ABBE-D3A6FF62FB11}"/>
                    </a:ext>
                  </a:extLst>
                </p:cNvPr>
                <p:cNvPicPr/>
                <p:nvPr/>
              </p:nvPicPr>
              <p:blipFill>
                <a:blip r:embed="rId271"/>
                <a:stretch>
                  <a:fillRect/>
                </a:stretch>
              </p:blipFill>
              <p:spPr>
                <a:xfrm>
                  <a:off x="1934293" y="3182592"/>
                  <a:ext cx="1929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4" name="Freihand 173">
                  <a:extLst>
                    <a:ext uri="{FF2B5EF4-FFF2-40B4-BE49-F238E27FC236}">
                      <a16:creationId xmlns:a16="http://schemas.microsoft.com/office/drawing/2014/main" id="{B83475BA-0D8E-4EEB-9A5D-CF555E5F2AE0}"/>
                    </a:ext>
                  </a:extLst>
                </p14:cNvPr>
                <p14:cNvContentPartPr/>
                <p14:nvPr/>
              </p14:nvContentPartPr>
              <p14:xfrm>
                <a:off x="2156413" y="3166032"/>
                <a:ext cx="25920" cy="43920"/>
              </p14:xfrm>
            </p:contentPart>
          </mc:Choice>
          <mc:Fallback>
            <p:pic>
              <p:nvPicPr>
                <p:cNvPr id="174" name="Freihand 173">
                  <a:extLst>
                    <a:ext uri="{FF2B5EF4-FFF2-40B4-BE49-F238E27FC236}">
                      <a16:creationId xmlns:a16="http://schemas.microsoft.com/office/drawing/2014/main" id="{B83475BA-0D8E-4EEB-9A5D-CF555E5F2AE0}"/>
                    </a:ext>
                  </a:extLst>
                </p:cNvPr>
                <p:cNvPicPr/>
                <p:nvPr/>
              </p:nvPicPr>
              <p:blipFill>
                <a:blip r:embed="rId273"/>
                <a:stretch>
                  <a:fillRect/>
                </a:stretch>
              </p:blipFill>
              <p:spPr>
                <a:xfrm>
                  <a:off x="2152093" y="3161712"/>
                  <a:ext cx="345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5" name="Freihand 174">
                  <a:extLst>
                    <a:ext uri="{FF2B5EF4-FFF2-40B4-BE49-F238E27FC236}">
                      <a16:creationId xmlns:a16="http://schemas.microsoft.com/office/drawing/2014/main" id="{6B18E024-53EE-435E-8C90-5FA93D819CF5}"/>
                    </a:ext>
                  </a:extLst>
                </p14:cNvPr>
                <p14:cNvContentPartPr/>
                <p14:nvPr/>
              </p14:nvContentPartPr>
              <p14:xfrm>
                <a:off x="2197453" y="3045432"/>
                <a:ext cx="222840" cy="158400"/>
              </p14:xfrm>
            </p:contentPart>
          </mc:Choice>
          <mc:Fallback>
            <p:pic>
              <p:nvPicPr>
                <p:cNvPr id="175" name="Freihand 174">
                  <a:extLst>
                    <a:ext uri="{FF2B5EF4-FFF2-40B4-BE49-F238E27FC236}">
                      <a16:creationId xmlns:a16="http://schemas.microsoft.com/office/drawing/2014/main" id="{6B18E024-53EE-435E-8C90-5FA93D819CF5}"/>
                    </a:ext>
                  </a:extLst>
                </p:cNvPr>
                <p:cNvPicPr/>
                <p:nvPr/>
              </p:nvPicPr>
              <p:blipFill>
                <a:blip r:embed="rId275"/>
                <a:stretch>
                  <a:fillRect/>
                </a:stretch>
              </p:blipFill>
              <p:spPr>
                <a:xfrm>
                  <a:off x="2193133" y="3041112"/>
                  <a:ext cx="23148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6" name="Freihand 175">
                  <a:extLst>
                    <a:ext uri="{FF2B5EF4-FFF2-40B4-BE49-F238E27FC236}">
                      <a16:creationId xmlns:a16="http://schemas.microsoft.com/office/drawing/2014/main" id="{89C1B9FC-2D37-4448-9551-B49AAA173592}"/>
                    </a:ext>
                  </a:extLst>
                </p14:cNvPr>
                <p14:cNvContentPartPr/>
                <p14:nvPr/>
              </p14:nvContentPartPr>
              <p14:xfrm>
                <a:off x="2453053" y="3074592"/>
                <a:ext cx="156600" cy="76680"/>
              </p14:xfrm>
            </p:contentPart>
          </mc:Choice>
          <mc:Fallback>
            <p:pic>
              <p:nvPicPr>
                <p:cNvPr id="176" name="Freihand 175">
                  <a:extLst>
                    <a:ext uri="{FF2B5EF4-FFF2-40B4-BE49-F238E27FC236}">
                      <a16:creationId xmlns:a16="http://schemas.microsoft.com/office/drawing/2014/main" id="{89C1B9FC-2D37-4448-9551-B49AAA173592}"/>
                    </a:ext>
                  </a:extLst>
                </p:cNvPr>
                <p:cNvPicPr/>
                <p:nvPr/>
              </p:nvPicPr>
              <p:blipFill>
                <a:blip r:embed="rId277"/>
                <a:stretch>
                  <a:fillRect/>
                </a:stretch>
              </p:blipFill>
              <p:spPr>
                <a:xfrm>
                  <a:off x="2448733" y="3070272"/>
                  <a:ext cx="165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7" name="Freihand 176">
                  <a:extLst>
                    <a:ext uri="{FF2B5EF4-FFF2-40B4-BE49-F238E27FC236}">
                      <a16:creationId xmlns:a16="http://schemas.microsoft.com/office/drawing/2014/main" id="{4C9791A9-FDE2-46A2-AC5F-F556F91A6666}"/>
                    </a:ext>
                  </a:extLst>
                </p14:cNvPr>
                <p14:cNvContentPartPr/>
                <p14:nvPr/>
              </p14:nvContentPartPr>
              <p14:xfrm>
                <a:off x="2588053" y="3062712"/>
                <a:ext cx="111240" cy="73800"/>
              </p14:xfrm>
            </p:contentPart>
          </mc:Choice>
          <mc:Fallback>
            <p:pic>
              <p:nvPicPr>
                <p:cNvPr id="177" name="Freihand 176">
                  <a:extLst>
                    <a:ext uri="{FF2B5EF4-FFF2-40B4-BE49-F238E27FC236}">
                      <a16:creationId xmlns:a16="http://schemas.microsoft.com/office/drawing/2014/main" id="{4C9791A9-FDE2-46A2-AC5F-F556F91A6666}"/>
                    </a:ext>
                  </a:extLst>
                </p:cNvPr>
                <p:cNvPicPr/>
                <p:nvPr/>
              </p:nvPicPr>
              <p:blipFill>
                <a:blip r:embed="rId279"/>
                <a:stretch>
                  <a:fillRect/>
                </a:stretch>
              </p:blipFill>
              <p:spPr>
                <a:xfrm>
                  <a:off x="2583733" y="3058392"/>
                  <a:ext cx="11988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8" name="Freihand 177">
                  <a:extLst>
                    <a:ext uri="{FF2B5EF4-FFF2-40B4-BE49-F238E27FC236}">
                      <a16:creationId xmlns:a16="http://schemas.microsoft.com/office/drawing/2014/main" id="{87084AEC-C2B1-4E8D-BAB7-984D107D8D9A}"/>
                    </a:ext>
                  </a:extLst>
                </p14:cNvPr>
                <p14:cNvContentPartPr/>
                <p14:nvPr/>
              </p14:nvContentPartPr>
              <p14:xfrm>
                <a:off x="2708293" y="2962272"/>
                <a:ext cx="113400" cy="160200"/>
              </p14:xfrm>
            </p:contentPart>
          </mc:Choice>
          <mc:Fallback>
            <p:pic>
              <p:nvPicPr>
                <p:cNvPr id="178" name="Freihand 177">
                  <a:extLst>
                    <a:ext uri="{FF2B5EF4-FFF2-40B4-BE49-F238E27FC236}">
                      <a16:creationId xmlns:a16="http://schemas.microsoft.com/office/drawing/2014/main" id="{87084AEC-C2B1-4E8D-BAB7-984D107D8D9A}"/>
                    </a:ext>
                  </a:extLst>
                </p:cNvPr>
                <p:cNvPicPr/>
                <p:nvPr/>
              </p:nvPicPr>
              <p:blipFill>
                <a:blip r:embed="rId281"/>
                <a:stretch>
                  <a:fillRect/>
                </a:stretch>
              </p:blipFill>
              <p:spPr>
                <a:xfrm>
                  <a:off x="2703973" y="2957952"/>
                  <a:ext cx="1220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9" name="Freihand 178">
                  <a:extLst>
                    <a:ext uri="{FF2B5EF4-FFF2-40B4-BE49-F238E27FC236}">
                      <a16:creationId xmlns:a16="http://schemas.microsoft.com/office/drawing/2014/main" id="{12049514-AA31-475E-B348-4C82949B9F09}"/>
                    </a:ext>
                  </a:extLst>
                </p14:cNvPr>
                <p14:cNvContentPartPr/>
                <p14:nvPr/>
              </p14:nvContentPartPr>
              <p14:xfrm>
                <a:off x="2859493" y="2942472"/>
                <a:ext cx="154080" cy="261360"/>
              </p14:xfrm>
            </p:contentPart>
          </mc:Choice>
          <mc:Fallback>
            <p:pic>
              <p:nvPicPr>
                <p:cNvPr id="179" name="Freihand 178">
                  <a:extLst>
                    <a:ext uri="{FF2B5EF4-FFF2-40B4-BE49-F238E27FC236}">
                      <a16:creationId xmlns:a16="http://schemas.microsoft.com/office/drawing/2014/main" id="{12049514-AA31-475E-B348-4C82949B9F09}"/>
                    </a:ext>
                  </a:extLst>
                </p:cNvPr>
                <p:cNvPicPr/>
                <p:nvPr/>
              </p:nvPicPr>
              <p:blipFill>
                <a:blip r:embed="rId283"/>
                <a:stretch>
                  <a:fillRect/>
                </a:stretch>
              </p:blipFill>
              <p:spPr>
                <a:xfrm>
                  <a:off x="2855173" y="2938152"/>
                  <a:ext cx="16272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0" name="Freihand 179">
                  <a:extLst>
                    <a:ext uri="{FF2B5EF4-FFF2-40B4-BE49-F238E27FC236}">
                      <a16:creationId xmlns:a16="http://schemas.microsoft.com/office/drawing/2014/main" id="{881BBDAD-3E13-4EFD-B96A-72B0EA75B5B3}"/>
                    </a:ext>
                  </a:extLst>
                </p14:cNvPr>
                <p14:cNvContentPartPr/>
                <p14:nvPr/>
              </p14:nvContentPartPr>
              <p14:xfrm>
                <a:off x="3005653" y="3030672"/>
                <a:ext cx="217800" cy="222120"/>
              </p14:xfrm>
            </p:contentPart>
          </mc:Choice>
          <mc:Fallback>
            <p:pic>
              <p:nvPicPr>
                <p:cNvPr id="180" name="Freihand 179">
                  <a:extLst>
                    <a:ext uri="{FF2B5EF4-FFF2-40B4-BE49-F238E27FC236}">
                      <a16:creationId xmlns:a16="http://schemas.microsoft.com/office/drawing/2014/main" id="{881BBDAD-3E13-4EFD-B96A-72B0EA75B5B3}"/>
                    </a:ext>
                  </a:extLst>
                </p:cNvPr>
                <p:cNvPicPr/>
                <p:nvPr/>
              </p:nvPicPr>
              <p:blipFill>
                <a:blip r:embed="rId285"/>
                <a:stretch>
                  <a:fillRect/>
                </a:stretch>
              </p:blipFill>
              <p:spPr>
                <a:xfrm>
                  <a:off x="3001333" y="3026352"/>
                  <a:ext cx="22644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2" name="Freihand 181">
                  <a:extLst>
                    <a:ext uri="{FF2B5EF4-FFF2-40B4-BE49-F238E27FC236}">
                      <a16:creationId xmlns:a16="http://schemas.microsoft.com/office/drawing/2014/main" id="{7666D39B-7B60-4284-BDC4-E1C2BB04E915}"/>
                    </a:ext>
                  </a:extLst>
                </p14:cNvPr>
                <p14:cNvContentPartPr/>
                <p14:nvPr/>
              </p14:nvContentPartPr>
              <p14:xfrm>
                <a:off x="2184133" y="3477792"/>
                <a:ext cx="262080" cy="96480"/>
              </p14:xfrm>
            </p:contentPart>
          </mc:Choice>
          <mc:Fallback>
            <p:pic>
              <p:nvPicPr>
                <p:cNvPr id="182" name="Freihand 181">
                  <a:extLst>
                    <a:ext uri="{FF2B5EF4-FFF2-40B4-BE49-F238E27FC236}">
                      <a16:creationId xmlns:a16="http://schemas.microsoft.com/office/drawing/2014/main" id="{7666D39B-7B60-4284-BDC4-E1C2BB04E915}"/>
                    </a:ext>
                  </a:extLst>
                </p:cNvPr>
                <p:cNvPicPr/>
                <p:nvPr/>
              </p:nvPicPr>
              <p:blipFill>
                <a:blip r:embed="rId287"/>
                <a:stretch>
                  <a:fillRect/>
                </a:stretch>
              </p:blipFill>
              <p:spPr>
                <a:xfrm>
                  <a:off x="2179813" y="3473472"/>
                  <a:ext cx="27072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3" name="Freihand 182">
                  <a:extLst>
                    <a:ext uri="{FF2B5EF4-FFF2-40B4-BE49-F238E27FC236}">
                      <a16:creationId xmlns:a16="http://schemas.microsoft.com/office/drawing/2014/main" id="{FC30E3A0-3452-4621-A9D5-8D3BE00FAE2C}"/>
                    </a:ext>
                  </a:extLst>
                </p14:cNvPr>
                <p14:cNvContentPartPr/>
                <p14:nvPr/>
              </p14:nvContentPartPr>
              <p14:xfrm>
                <a:off x="2364133" y="3364752"/>
                <a:ext cx="14040" cy="27720"/>
              </p14:xfrm>
            </p:contentPart>
          </mc:Choice>
          <mc:Fallback>
            <p:pic>
              <p:nvPicPr>
                <p:cNvPr id="183" name="Freihand 182">
                  <a:extLst>
                    <a:ext uri="{FF2B5EF4-FFF2-40B4-BE49-F238E27FC236}">
                      <a16:creationId xmlns:a16="http://schemas.microsoft.com/office/drawing/2014/main" id="{FC30E3A0-3452-4621-A9D5-8D3BE00FAE2C}"/>
                    </a:ext>
                  </a:extLst>
                </p:cNvPr>
                <p:cNvPicPr/>
                <p:nvPr/>
              </p:nvPicPr>
              <p:blipFill>
                <a:blip r:embed="rId289"/>
                <a:stretch>
                  <a:fillRect/>
                </a:stretch>
              </p:blipFill>
              <p:spPr>
                <a:xfrm>
                  <a:off x="2359813" y="3360432"/>
                  <a:ext cx="2268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4" name="Freihand 183">
                  <a:extLst>
                    <a:ext uri="{FF2B5EF4-FFF2-40B4-BE49-F238E27FC236}">
                      <a16:creationId xmlns:a16="http://schemas.microsoft.com/office/drawing/2014/main" id="{69CFFB08-42BB-48E2-A682-8243AEFA55CE}"/>
                    </a:ext>
                  </a:extLst>
                </p14:cNvPr>
                <p14:cNvContentPartPr/>
                <p14:nvPr/>
              </p14:nvContentPartPr>
              <p14:xfrm>
                <a:off x="2517133" y="3300672"/>
                <a:ext cx="174240" cy="166680"/>
              </p14:xfrm>
            </p:contentPart>
          </mc:Choice>
          <mc:Fallback>
            <p:pic>
              <p:nvPicPr>
                <p:cNvPr id="184" name="Freihand 183">
                  <a:extLst>
                    <a:ext uri="{FF2B5EF4-FFF2-40B4-BE49-F238E27FC236}">
                      <a16:creationId xmlns:a16="http://schemas.microsoft.com/office/drawing/2014/main" id="{69CFFB08-42BB-48E2-A682-8243AEFA55CE}"/>
                    </a:ext>
                  </a:extLst>
                </p:cNvPr>
                <p:cNvPicPr/>
                <p:nvPr/>
              </p:nvPicPr>
              <p:blipFill>
                <a:blip r:embed="rId291"/>
                <a:stretch>
                  <a:fillRect/>
                </a:stretch>
              </p:blipFill>
              <p:spPr>
                <a:xfrm>
                  <a:off x="2512813" y="3296352"/>
                  <a:ext cx="18288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5" name="Freihand 184">
                  <a:extLst>
                    <a:ext uri="{FF2B5EF4-FFF2-40B4-BE49-F238E27FC236}">
                      <a16:creationId xmlns:a16="http://schemas.microsoft.com/office/drawing/2014/main" id="{5507B6E8-665B-4194-B13D-EB94390B4176}"/>
                    </a:ext>
                  </a:extLst>
                </p14:cNvPr>
                <p14:cNvContentPartPr/>
                <p14:nvPr/>
              </p14:nvContentPartPr>
              <p14:xfrm>
                <a:off x="2556373" y="3347472"/>
                <a:ext cx="243720" cy="69840"/>
              </p14:xfrm>
            </p:contentPart>
          </mc:Choice>
          <mc:Fallback>
            <p:pic>
              <p:nvPicPr>
                <p:cNvPr id="185" name="Freihand 184">
                  <a:extLst>
                    <a:ext uri="{FF2B5EF4-FFF2-40B4-BE49-F238E27FC236}">
                      <a16:creationId xmlns:a16="http://schemas.microsoft.com/office/drawing/2014/main" id="{5507B6E8-665B-4194-B13D-EB94390B4176}"/>
                    </a:ext>
                  </a:extLst>
                </p:cNvPr>
                <p:cNvPicPr/>
                <p:nvPr/>
              </p:nvPicPr>
              <p:blipFill>
                <a:blip r:embed="rId293"/>
                <a:stretch>
                  <a:fillRect/>
                </a:stretch>
              </p:blipFill>
              <p:spPr>
                <a:xfrm>
                  <a:off x="2552053" y="3343152"/>
                  <a:ext cx="2523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6" name="Freihand 185">
                  <a:extLst>
                    <a:ext uri="{FF2B5EF4-FFF2-40B4-BE49-F238E27FC236}">
                      <a16:creationId xmlns:a16="http://schemas.microsoft.com/office/drawing/2014/main" id="{212FBF06-FE17-4708-8F91-8BB264FCD3D5}"/>
                    </a:ext>
                  </a:extLst>
                </p14:cNvPr>
                <p14:cNvContentPartPr/>
                <p14:nvPr/>
              </p14:nvContentPartPr>
              <p14:xfrm>
                <a:off x="2771293" y="3302472"/>
                <a:ext cx="137880" cy="108000"/>
              </p14:xfrm>
            </p:contentPart>
          </mc:Choice>
          <mc:Fallback>
            <p:pic>
              <p:nvPicPr>
                <p:cNvPr id="186" name="Freihand 185">
                  <a:extLst>
                    <a:ext uri="{FF2B5EF4-FFF2-40B4-BE49-F238E27FC236}">
                      <a16:creationId xmlns:a16="http://schemas.microsoft.com/office/drawing/2014/main" id="{212FBF06-FE17-4708-8F91-8BB264FCD3D5}"/>
                    </a:ext>
                  </a:extLst>
                </p:cNvPr>
                <p:cNvPicPr/>
                <p:nvPr/>
              </p:nvPicPr>
              <p:blipFill>
                <a:blip r:embed="rId295"/>
                <a:stretch>
                  <a:fillRect/>
                </a:stretch>
              </p:blipFill>
              <p:spPr>
                <a:xfrm>
                  <a:off x="2766973" y="3298152"/>
                  <a:ext cx="1465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7" name="Freihand 186">
                  <a:extLst>
                    <a:ext uri="{FF2B5EF4-FFF2-40B4-BE49-F238E27FC236}">
                      <a16:creationId xmlns:a16="http://schemas.microsoft.com/office/drawing/2014/main" id="{46639074-B6BE-431E-ADDD-EDD52D7E78CC}"/>
                    </a:ext>
                  </a:extLst>
                </p14:cNvPr>
                <p14:cNvContentPartPr/>
                <p14:nvPr/>
              </p14:nvContentPartPr>
              <p14:xfrm>
                <a:off x="2932573" y="3290592"/>
                <a:ext cx="124560" cy="73800"/>
              </p14:xfrm>
            </p:contentPart>
          </mc:Choice>
          <mc:Fallback>
            <p:pic>
              <p:nvPicPr>
                <p:cNvPr id="187" name="Freihand 186">
                  <a:extLst>
                    <a:ext uri="{FF2B5EF4-FFF2-40B4-BE49-F238E27FC236}">
                      <a16:creationId xmlns:a16="http://schemas.microsoft.com/office/drawing/2014/main" id="{46639074-B6BE-431E-ADDD-EDD52D7E78CC}"/>
                    </a:ext>
                  </a:extLst>
                </p:cNvPr>
                <p:cNvPicPr/>
                <p:nvPr/>
              </p:nvPicPr>
              <p:blipFill>
                <a:blip r:embed="rId297"/>
                <a:stretch>
                  <a:fillRect/>
                </a:stretch>
              </p:blipFill>
              <p:spPr>
                <a:xfrm>
                  <a:off x="2928253" y="3286272"/>
                  <a:ext cx="1332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8" name="Freihand 187">
                  <a:extLst>
                    <a:ext uri="{FF2B5EF4-FFF2-40B4-BE49-F238E27FC236}">
                      <a16:creationId xmlns:a16="http://schemas.microsoft.com/office/drawing/2014/main" id="{2752FDB3-8E6D-45BA-9DD5-C7C02A10C277}"/>
                    </a:ext>
                  </a:extLst>
                </p14:cNvPr>
                <p14:cNvContentPartPr/>
                <p14:nvPr/>
              </p14:nvContentPartPr>
              <p14:xfrm>
                <a:off x="3052453" y="3209592"/>
                <a:ext cx="161640" cy="131040"/>
              </p14:xfrm>
            </p:contentPart>
          </mc:Choice>
          <mc:Fallback>
            <p:pic>
              <p:nvPicPr>
                <p:cNvPr id="188" name="Freihand 187">
                  <a:extLst>
                    <a:ext uri="{FF2B5EF4-FFF2-40B4-BE49-F238E27FC236}">
                      <a16:creationId xmlns:a16="http://schemas.microsoft.com/office/drawing/2014/main" id="{2752FDB3-8E6D-45BA-9DD5-C7C02A10C277}"/>
                    </a:ext>
                  </a:extLst>
                </p:cNvPr>
                <p:cNvPicPr/>
                <p:nvPr/>
              </p:nvPicPr>
              <p:blipFill>
                <a:blip r:embed="rId299"/>
                <a:stretch>
                  <a:fillRect/>
                </a:stretch>
              </p:blipFill>
              <p:spPr>
                <a:xfrm>
                  <a:off x="3048133" y="3205272"/>
                  <a:ext cx="1702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9" name="Freihand 188">
                  <a:extLst>
                    <a:ext uri="{FF2B5EF4-FFF2-40B4-BE49-F238E27FC236}">
                      <a16:creationId xmlns:a16="http://schemas.microsoft.com/office/drawing/2014/main" id="{389B2E22-4B3C-4EF9-8FD7-0FA70626F179}"/>
                    </a:ext>
                  </a:extLst>
                </p14:cNvPr>
                <p14:cNvContentPartPr/>
                <p14:nvPr/>
              </p14:nvContentPartPr>
              <p14:xfrm>
                <a:off x="2997013" y="3210672"/>
                <a:ext cx="162360" cy="65160"/>
              </p14:xfrm>
            </p:contentPart>
          </mc:Choice>
          <mc:Fallback>
            <p:pic>
              <p:nvPicPr>
                <p:cNvPr id="189" name="Freihand 188">
                  <a:extLst>
                    <a:ext uri="{FF2B5EF4-FFF2-40B4-BE49-F238E27FC236}">
                      <a16:creationId xmlns:a16="http://schemas.microsoft.com/office/drawing/2014/main" id="{389B2E22-4B3C-4EF9-8FD7-0FA70626F179}"/>
                    </a:ext>
                  </a:extLst>
                </p:cNvPr>
                <p:cNvPicPr/>
                <p:nvPr/>
              </p:nvPicPr>
              <p:blipFill>
                <a:blip r:embed="rId301"/>
                <a:stretch>
                  <a:fillRect/>
                </a:stretch>
              </p:blipFill>
              <p:spPr>
                <a:xfrm>
                  <a:off x="2992693" y="3206352"/>
                  <a:ext cx="171000" cy="73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2">
            <p14:nvContentPartPr>
              <p14:cNvPr id="191" name="Freihand 190">
                <a:extLst>
                  <a:ext uri="{FF2B5EF4-FFF2-40B4-BE49-F238E27FC236}">
                    <a16:creationId xmlns:a16="http://schemas.microsoft.com/office/drawing/2014/main" id="{758AD128-517B-4AFA-85BA-30341033C293}"/>
                  </a:ext>
                </a:extLst>
              </p14:cNvPr>
              <p14:cNvContentPartPr/>
              <p14:nvPr/>
            </p14:nvContentPartPr>
            <p14:xfrm>
              <a:off x="10631893" y="1529472"/>
              <a:ext cx="41400" cy="7920"/>
            </p14:xfrm>
          </p:contentPart>
        </mc:Choice>
        <mc:Fallback>
          <p:pic>
            <p:nvPicPr>
              <p:cNvPr id="191" name="Freihand 190">
                <a:extLst>
                  <a:ext uri="{FF2B5EF4-FFF2-40B4-BE49-F238E27FC236}">
                    <a16:creationId xmlns:a16="http://schemas.microsoft.com/office/drawing/2014/main" id="{758AD128-517B-4AFA-85BA-30341033C293}"/>
                  </a:ext>
                </a:extLst>
              </p:cNvPr>
              <p:cNvPicPr/>
              <p:nvPr/>
            </p:nvPicPr>
            <p:blipFill>
              <a:blip r:embed="rId303"/>
              <a:stretch>
                <a:fillRect/>
              </a:stretch>
            </p:blipFill>
            <p:spPr>
              <a:xfrm>
                <a:off x="10627573" y="1525152"/>
                <a:ext cx="50040" cy="16560"/>
              </a:xfrm>
              <a:prstGeom prst="rect">
                <a:avLst/>
              </a:prstGeom>
            </p:spPr>
          </p:pic>
        </mc:Fallback>
      </mc:AlternateContent>
      <p:grpSp>
        <p:nvGrpSpPr>
          <p:cNvPr id="198" name="Gruppieren 197">
            <a:extLst>
              <a:ext uri="{FF2B5EF4-FFF2-40B4-BE49-F238E27FC236}">
                <a16:creationId xmlns:a16="http://schemas.microsoft.com/office/drawing/2014/main" id="{FC40E8D2-424A-4216-A1AE-47C4A2A09736}"/>
              </a:ext>
            </a:extLst>
          </p:cNvPr>
          <p:cNvGrpSpPr/>
          <p:nvPr/>
        </p:nvGrpSpPr>
        <p:grpSpPr>
          <a:xfrm>
            <a:off x="4351333" y="373872"/>
            <a:ext cx="647280" cy="182520"/>
            <a:chOff x="4351333" y="373872"/>
            <a:chExt cx="647280" cy="182520"/>
          </a:xfrm>
        </p:grpSpPr>
        <mc:AlternateContent xmlns:mc="http://schemas.openxmlformats.org/markup-compatibility/2006">
          <mc:Choice xmlns:p14="http://schemas.microsoft.com/office/powerpoint/2010/main" Requires="p14">
            <p:contentPart p14:bwMode="auto" r:id="rId304">
              <p14:nvContentPartPr>
                <p14:cNvPr id="192" name="Freihand 191">
                  <a:extLst>
                    <a:ext uri="{FF2B5EF4-FFF2-40B4-BE49-F238E27FC236}">
                      <a16:creationId xmlns:a16="http://schemas.microsoft.com/office/drawing/2014/main" id="{95061177-4407-42BA-A981-417038DFAF04}"/>
                    </a:ext>
                  </a:extLst>
                </p14:cNvPr>
                <p14:cNvContentPartPr/>
                <p14:nvPr/>
              </p14:nvContentPartPr>
              <p14:xfrm>
                <a:off x="4351333" y="502032"/>
                <a:ext cx="360" cy="360"/>
              </p14:xfrm>
            </p:contentPart>
          </mc:Choice>
          <mc:Fallback>
            <p:pic>
              <p:nvPicPr>
                <p:cNvPr id="192" name="Freihand 191">
                  <a:extLst>
                    <a:ext uri="{FF2B5EF4-FFF2-40B4-BE49-F238E27FC236}">
                      <a16:creationId xmlns:a16="http://schemas.microsoft.com/office/drawing/2014/main" id="{95061177-4407-42BA-A981-417038DFAF04}"/>
                    </a:ext>
                  </a:extLst>
                </p:cNvPr>
                <p:cNvPicPr/>
                <p:nvPr/>
              </p:nvPicPr>
              <p:blipFill>
                <a:blip r:embed="rId305"/>
                <a:stretch>
                  <a:fillRect/>
                </a:stretch>
              </p:blipFill>
              <p:spPr>
                <a:xfrm>
                  <a:off x="4347013" y="4977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3" name="Freihand 192">
                  <a:extLst>
                    <a:ext uri="{FF2B5EF4-FFF2-40B4-BE49-F238E27FC236}">
                      <a16:creationId xmlns:a16="http://schemas.microsoft.com/office/drawing/2014/main" id="{AD65FA0F-5494-4565-8D9A-8D7A74203EA8}"/>
                    </a:ext>
                  </a:extLst>
                </p14:cNvPr>
                <p14:cNvContentPartPr/>
                <p14:nvPr/>
              </p14:nvContentPartPr>
              <p14:xfrm>
                <a:off x="4388773" y="373872"/>
                <a:ext cx="146160" cy="182520"/>
              </p14:xfrm>
            </p:contentPart>
          </mc:Choice>
          <mc:Fallback>
            <p:pic>
              <p:nvPicPr>
                <p:cNvPr id="193" name="Freihand 192">
                  <a:extLst>
                    <a:ext uri="{FF2B5EF4-FFF2-40B4-BE49-F238E27FC236}">
                      <a16:creationId xmlns:a16="http://schemas.microsoft.com/office/drawing/2014/main" id="{AD65FA0F-5494-4565-8D9A-8D7A74203EA8}"/>
                    </a:ext>
                  </a:extLst>
                </p:cNvPr>
                <p:cNvPicPr/>
                <p:nvPr/>
              </p:nvPicPr>
              <p:blipFill>
                <a:blip r:embed="rId307"/>
                <a:stretch>
                  <a:fillRect/>
                </a:stretch>
              </p:blipFill>
              <p:spPr>
                <a:xfrm>
                  <a:off x="4384453" y="369552"/>
                  <a:ext cx="1548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4" name="Freihand 193">
                  <a:extLst>
                    <a:ext uri="{FF2B5EF4-FFF2-40B4-BE49-F238E27FC236}">
                      <a16:creationId xmlns:a16="http://schemas.microsoft.com/office/drawing/2014/main" id="{5F58B8B3-9BAD-4680-8AAC-9568536F31A4}"/>
                    </a:ext>
                  </a:extLst>
                </p14:cNvPr>
                <p14:cNvContentPartPr/>
                <p14:nvPr/>
              </p14:nvContentPartPr>
              <p14:xfrm>
                <a:off x="4458253" y="374232"/>
                <a:ext cx="70200" cy="182160"/>
              </p14:xfrm>
            </p:contentPart>
          </mc:Choice>
          <mc:Fallback>
            <p:pic>
              <p:nvPicPr>
                <p:cNvPr id="194" name="Freihand 193">
                  <a:extLst>
                    <a:ext uri="{FF2B5EF4-FFF2-40B4-BE49-F238E27FC236}">
                      <a16:creationId xmlns:a16="http://schemas.microsoft.com/office/drawing/2014/main" id="{5F58B8B3-9BAD-4680-8AAC-9568536F31A4}"/>
                    </a:ext>
                  </a:extLst>
                </p:cNvPr>
                <p:cNvPicPr/>
                <p:nvPr/>
              </p:nvPicPr>
              <p:blipFill>
                <a:blip r:embed="rId309"/>
                <a:stretch>
                  <a:fillRect/>
                </a:stretch>
              </p:blipFill>
              <p:spPr>
                <a:xfrm>
                  <a:off x="4453933" y="369912"/>
                  <a:ext cx="78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5" name="Freihand 194">
                  <a:extLst>
                    <a:ext uri="{FF2B5EF4-FFF2-40B4-BE49-F238E27FC236}">
                      <a16:creationId xmlns:a16="http://schemas.microsoft.com/office/drawing/2014/main" id="{FCC91B35-62AE-4C77-8CB1-683DCE05021A}"/>
                    </a:ext>
                  </a:extLst>
                </p14:cNvPr>
                <p14:cNvContentPartPr/>
                <p14:nvPr/>
              </p14:nvContentPartPr>
              <p14:xfrm>
                <a:off x="4564093" y="377832"/>
                <a:ext cx="165960" cy="145800"/>
              </p14:xfrm>
            </p:contentPart>
          </mc:Choice>
          <mc:Fallback>
            <p:pic>
              <p:nvPicPr>
                <p:cNvPr id="195" name="Freihand 194">
                  <a:extLst>
                    <a:ext uri="{FF2B5EF4-FFF2-40B4-BE49-F238E27FC236}">
                      <a16:creationId xmlns:a16="http://schemas.microsoft.com/office/drawing/2014/main" id="{FCC91B35-62AE-4C77-8CB1-683DCE05021A}"/>
                    </a:ext>
                  </a:extLst>
                </p:cNvPr>
                <p:cNvPicPr/>
                <p:nvPr/>
              </p:nvPicPr>
              <p:blipFill>
                <a:blip r:embed="rId311"/>
                <a:stretch>
                  <a:fillRect/>
                </a:stretch>
              </p:blipFill>
              <p:spPr>
                <a:xfrm>
                  <a:off x="4559773" y="373512"/>
                  <a:ext cx="1746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6" name="Freihand 195">
                  <a:extLst>
                    <a:ext uri="{FF2B5EF4-FFF2-40B4-BE49-F238E27FC236}">
                      <a16:creationId xmlns:a16="http://schemas.microsoft.com/office/drawing/2014/main" id="{AE0B1A7C-54D7-45C3-8FFE-53C94CDB9967}"/>
                    </a:ext>
                  </a:extLst>
                </p14:cNvPr>
                <p14:cNvContentPartPr/>
                <p14:nvPr/>
              </p14:nvContentPartPr>
              <p14:xfrm>
                <a:off x="4738693" y="381072"/>
                <a:ext cx="177120" cy="136800"/>
              </p14:xfrm>
            </p:contentPart>
          </mc:Choice>
          <mc:Fallback>
            <p:pic>
              <p:nvPicPr>
                <p:cNvPr id="196" name="Freihand 195">
                  <a:extLst>
                    <a:ext uri="{FF2B5EF4-FFF2-40B4-BE49-F238E27FC236}">
                      <a16:creationId xmlns:a16="http://schemas.microsoft.com/office/drawing/2014/main" id="{AE0B1A7C-54D7-45C3-8FFE-53C94CDB9967}"/>
                    </a:ext>
                  </a:extLst>
                </p:cNvPr>
                <p:cNvPicPr/>
                <p:nvPr/>
              </p:nvPicPr>
              <p:blipFill>
                <a:blip r:embed="rId313"/>
                <a:stretch>
                  <a:fillRect/>
                </a:stretch>
              </p:blipFill>
              <p:spPr>
                <a:xfrm>
                  <a:off x="4734373" y="376752"/>
                  <a:ext cx="185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7" name="Freihand 196">
                  <a:extLst>
                    <a:ext uri="{FF2B5EF4-FFF2-40B4-BE49-F238E27FC236}">
                      <a16:creationId xmlns:a16="http://schemas.microsoft.com/office/drawing/2014/main" id="{A40D7896-70D0-441F-A16B-6A2C0E574526}"/>
                    </a:ext>
                  </a:extLst>
                </p14:cNvPr>
                <p14:cNvContentPartPr/>
                <p14:nvPr/>
              </p14:nvContentPartPr>
              <p14:xfrm>
                <a:off x="4926973" y="435072"/>
                <a:ext cx="71640" cy="93960"/>
              </p14:xfrm>
            </p:contentPart>
          </mc:Choice>
          <mc:Fallback>
            <p:pic>
              <p:nvPicPr>
                <p:cNvPr id="197" name="Freihand 196">
                  <a:extLst>
                    <a:ext uri="{FF2B5EF4-FFF2-40B4-BE49-F238E27FC236}">
                      <a16:creationId xmlns:a16="http://schemas.microsoft.com/office/drawing/2014/main" id="{A40D7896-70D0-441F-A16B-6A2C0E574526}"/>
                    </a:ext>
                  </a:extLst>
                </p:cNvPr>
                <p:cNvPicPr/>
                <p:nvPr/>
              </p:nvPicPr>
              <p:blipFill>
                <a:blip r:embed="rId315"/>
                <a:stretch>
                  <a:fillRect/>
                </a:stretch>
              </p:blipFill>
              <p:spPr>
                <a:xfrm>
                  <a:off x="4922653" y="430752"/>
                  <a:ext cx="8028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6">
            <p14:nvContentPartPr>
              <p14:cNvPr id="206" name="Freihand 205">
                <a:extLst>
                  <a:ext uri="{FF2B5EF4-FFF2-40B4-BE49-F238E27FC236}">
                    <a16:creationId xmlns:a16="http://schemas.microsoft.com/office/drawing/2014/main" id="{14946202-9BB1-4A14-A850-B57077EECF0A}"/>
                  </a:ext>
                </a:extLst>
              </p14:cNvPr>
              <p14:cNvContentPartPr/>
              <p14:nvPr/>
            </p14:nvContentPartPr>
            <p14:xfrm>
              <a:off x="1442173" y="1194672"/>
              <a:ext cx="254880" cy="63360"/>
            </p14:xfrm>
          </p:contentPart>
        </mc:Choice>
        <mc:Fallback>
          <p:pic>
            <p:nvPicPr>
              <p:cNvPr id="206" name="Freihand 205">
                <a:extLst>
                  <a:ext uri="{FF2B5EF4-FFF2-40B4-BE49-F238E27FC236}">
                    <a16:creationId xmlns:a16="http://schemas.microsoft.com/office/drawing/2014/main" id="{14946202-9BB1-4A14-A850-B57077EECF0A}"/>
                  </a:ext>
                </a:extLst>
              </p:cNvPr>
              <p:cNvPicPr/>
              <p:nvPr/>
            </p:nvPicPr>
            <p:blipFill>
              <a:blip r:embed="rId317"/>
              <a:stretch>
                <a:fillRect/>
              </a:stretch>
            </p:blipFill>
            <p:spPr>
              <a:xfrm>
                <a:off x="1437853" y="1190352"/>
                <a:ext cx="263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07" name="Freihand 206">
                <a:extLst>
                  <a:ext uri="{FF2B5EF4-FFF2-40B4-BE49-F238E27FC236}">
                    <a16:creationId xmlns:a16="http://schemas.microsoft.com/office/drawing/2014/main" id="{0DCF79F9-F0C9-4876-8962-B3AF373AC69A}"/>
                  </a:ext>
                </a:extLst>
              </p14:cNvPr>
              <p14:cNvContentPartPr/>
              <p14:nvPr/>
            </p14:nvContentPartPr>
            <p14:xfrm>
              <a:off x="2153533" y="1227792"/>
              <a:ext cx="372960" cy="71280"/>
            </p14:xfrm>
          </p:contentPart>
        </mc:Choice>
        <mc:Fallback>
          <p:pic>
            <p:nvPicPr>
              <p:cNvPr id="207" name="Freihand 206">
                <a:extLst>
                  <a:ext uri="{FF2B5EF4-FFF2-40B4-BE49-F238E27FC236}">
                    <a16:creationId xmlns:a16="http://schemas.microsoft.com/office/drawing/2014/main" id="{0DCF79F9-F0C9-4876-8962-B3AF373AC69A}"/>
                  </a:ext>
                </a:extLst>
              </p:cNvPr>
              <p:cNvPicPr/>
              <p:nvPr/>
            </p:nvPicPr>
            <p:blipFill>
              <a:blip r:embed="rId319"/>
              <a:stretch>
                <a:fillRect/>
              </a:stretch>
            </p:blipFill>
            <p:spPr>
              <a:xfrm>
                <a:off x="2149213" y="1223472"/>
                <a:ext cx="381600" cy="79920"/>
              </a:xfrm>
              <a:prstGeom prst="rect">
                <a:avLst/>
              </a:prstGeom>
            </p:spPr>
          </p:pic>
        </mc:Fallback>
      </mc:AlternateContent>
      <p:grpSp>
        <p:nvGrpSpPr>
          <p:cNvPr id="215" name="Gruppieren 214">
            <a:extLst>
              <a:ext uri="{FF2B5EF4-FFF2-40B4-BE49-F238E27FC236}">
                <a16:creationId xmlns:a16="http://schemas.microsoft.com/office/drawing/2014/main" id="{1872E07E-43C1-41CD-A090-124435EF92A7}"/>
              </a:ext>
            </a:extLst>
          </p:cNvPr>
          <p:cNvGrpSpPr/>
          <p:nvPr/>
        </p:nvGrpSpPr>
        <p:grpSpPr>
          <a:xfrm>
            <a:off x="675373" y="1191792"/>
            <a:ext cx="395280" cy="305640"/>
            <a:chOff x="675373" y="1191792"/>
            <a:chExt cx="395280" cy="305640"/>
          </a:xfrm>
        </p:grpSpPr>
        <mc:AlternateContent xmlns:mc="http://schemas.openxmlformats.org/markup-compatibility/2006">
          <mc:Choice xmlns:p14="http://schemas.microsoft.com/office/powerpoint/2010/main" Requires="p14">
            <p:contentPart p14:bwMode="auto" r:id="rId320">
              <p14:nvContentPartPr>
                <p14:cNvPr id="208" name="Freihand 207">
                  <a:extLst>
                    <a:ext uri="{FF2B5EF4-FFF2-40B4-BE49-F238E27FC236}">
                      <a16:creationId xmlns:a16="http://schemas.microsoft.com/office/drawing/2014/main" id="{7B0BDBB6-0FCD-467E-8CB4-5A131095876C}"/>
                    </a:ext>
                  </a:extLst>
                </p14:cNvPr>
                <p14:cNvContentPartPr/>
                <p14:nvPr/>
              </p14:nvContentPartPr>
              <p14:xfrm>
                <a:off x="752413" y="1275672"/>
                <a:ext cx="82440" cy="82440"/>
              </p14:xfrm>
            </p:contentPart>
          </mc:Choice>
          <mc:Fallback>
            <p:pic>
              <p:nvPicPr>
                <p:cNvPr id="208" name="Freihand 207">
                  <a:extLst>
                    <a:ext uri="{FF2B5EF4-FFF2-40B4-BE49-F238E27FC236}">
                      <a16:creationId xmlns:a16="http://schemas.microsoft.com/office/drawing/2014/main" id="{7B0BDBB6-0FCD-467E-8CB4-5A131095876C}"/>
                    </a:ext>
                  </a:extLst>
                </p:cNvPr>
                <p:cNvPicPr/>
                <p:nvPr/>
              </p:nvPicPr>
              <p:blipFill>
                <a:blip r:embed="rId321"/>
                <a:stretch>
                  <a:fillRect/>
                </a:stretch>
              </p:blipFill>
              <p:spPr>
                <a:xfrm>
                  <a:off x="748093" y="1271352"/>
                  <a:ext cx="91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9" name="Freihand 208">
                  <a:extLst>
                    <a:ext uri="{FF2B5EF4-FFF2-40B4-BE49-F238E27FC236}">
                      <a16:creationId xmlns:a16="http://schemas.microsoft.com/office/drawing/2014/main" id="{586680AC-6CBE-4A6A-BC95-6F5EC06F8386}"/>
                    </a:ext>
                  </a:extLst>
                </p14:cNvPr>
                <p14:cNvContentPartPr/>
                <p14:nvPr/>
              </p14:nvContentPartPr>
              <p14:xfrm>
                <a:off x="775813" y="1224552"/>
                <a:ext cx="86760" cy="193320"/>
              </p14:xfrm>
            </p:contentPart>
          </mc:Choice>
          <mc:Fallback>
            <p:pic>
              <p:nvPicPr>
                <p:cNvPr id="209" name="Freihand 208">
                  <a:extLst>
                    <a:ext uri="{FF2B5EF4-FFF2-40B4-BE49-F238E27FC236}">
                      <a16:creationId xmlns:a16="http://schemas.microsoft.com/office/drawing/2014/main" id="{586680AC-6CBE-4A6A-BC95-6F5EC06F8386}"/>
                    </a:ext>
                  </a:extLst>
                </p:cNvPr>
                <p:cNvPicPr/>
                <p:nvPr/>
              </p:nvPicPr>
              <p:blipFill>
                <a:blip r:embed="rId323"/>
                <a:stretch>
                  <a:fillRect/>
                </a:stretch>
              </p:blipFill>
              <p:spPr>
                <a:xfrm>
                  <a:off x="771493" y="1220232"/>
                  <a:ext cx="954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10" name="Freihand 209">
                  <a:extLst>
                    <a:ext uri="{FF2B5EF4-FFF2-40B4-BE49-F238E27FC236}">
                      <a16:creationId xmlns:a16="http://schemas.microsoft.com/office/drawing/2014/main" id="{418514F2-050F-4CCB-A24F-440DA834C776}"/>
                    </a:ext>
                  </a:extLst>
                </p14:cNvPr>
                <p14:cNvContentPartPr/>
                <p14:nvPr/>
              </p14:nvContentPartPr>
              <p14:xfrm>
                <a:off x="856813" y="1226352"/>
                <a:ext cx="71280" cy="162000"/>
              </p14:xfrm>
            </p:contentPart>
          </mc:Choice>
          <mc:Fallback>
            <p:pic>
              <p:nvPicPr>
                <p:cNvPr id="210" name="Freihand 209">
                  <a:extLst>
                    <a:ext uri="{FF2B5EF4-FFF2-40B4-BE49-F238E27FC236}">
                      <a16:creationId xmlns:a16="http://schemas.microsoft.com/office/drawing/2014/main" id="{418514F2-050F-4CCB-A24F-440DA834C776}"/>
                    </a:ext>
                  </a:extLst>
                </p:cNvPr>
                <p:cNvPicPr/>
                <p:nvPr/>
              </p:nvPicPr>
              <p:blipFill>
                <a:blip r:embed="rId325"/>
                <a:stretch>
                  <a:fillRect/>
                </a:stretch>
              </p:blipFill>
              <p:spPr>
                <a:xfrm>
                  <a:off x="852493" y="1222032"/>
                  <a:ext cx="7992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11" name="Freihand 210">
                  <a:extLst>
                    <a:ext uri="{FF2B5EF4-FFF2-40B4-BE49-F238E27FC236}">
                      <a16:creationId xmlns:a16="http://schemas.microsoft.com/office/drawing/2014/main" id="{B951A78F-5A0C-4530-8C24-4D821C166A3D}"/>
                    </a:ext>
                  </a:extLst>
                </p14:cNvPr>
                <p14:cNvContentPartPr/>
                <p14:nvPr/>
              </p14:nvContentPartPr>
              <p14:xfrm>
                <a:off x="922693" y="1223472"/>
                <a:ext cx="90720" cy="149400"/>
              </p14:xfrm>
            </p:contentPart>
          </mc:Choice>
          <mc:Fallback>
            <p:pic>
              <p:nvPicPr>
                <p:cNvPr id="211" name="Freihand 210">
                  <a:extLst>
                    <a:ext uri="{FF2B5EF4-FFF2-40B4-BE49-F238E27FC236}">
                      <a16:creationId xmlns:a16="http://schemas.microsoft.com/office/drawing/2014/main" id="{B951A78F-5A0C-4530-8C24-4D821C166A3D}"/>
                    </a:ext>
                  </a:extLst>
                </p:cNvPr>
                <p:cNvPicPr/>
                <p:nvPr/>
              </p:nvPicPr>
              <p:blipFill>
                <a:blip r:embed="rId327"/>
                <a:stretch>
                  <a:fillRect/>
                </a:stretch>
              </p:blipFill>
              <p:spPr>
                <a:xfrm>
                  <a:off x="918373" y="1219152"/>
                  <a:ext cx="9936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12" name="Freihand 211">
                  <a:extLst>
                    <a:ext uri="{FF2B5EF4-FFF2-40B4-BE49-F238E27FC236}">
                      <a16:creationId xmlns:a16="http://schemas.microsoft.com/office/drawing/2014/main" id="{BA2BB90A-CB44-4778-A942-0A92A7AE8B40}"/>
                    </a:ext>
                  </a:extLst>
                </p14:cNvPr>
                <p14:cNvContentPartPr/>
                <p14:nvPr/>
              </p14:nvContentPartPr>
              <p14:xfrm>
                <a:off x="1014853" y="1191792"/>
                <a:ext cx="55800" cy="209160"/>
              </p14:xfrm>
            </p:contentPart>
          </mc:Choice>
          <mc:Fallback>
            <p:pic>
              <p:nvPicPr>
                <p:cNvPr id="212" name="Freihand 211">
                  <a:extLst>
                    <a:ext uri="{FF2B5EF4-FFF2-40B4-BE49-F238E27FC236}">
                      <a16:creationId xmlns:a16="http://schemas.microsoft.com/office/drawing/2014/main" id="{BA2BB90A-CB44-4778-A942-0A92A7AE8B40}"/>
                    </a:ext>
                  </a:extLst>
                </p:cNvPr>
                <p:cNvPicPr/>
                <p:nvPr/>
              </p:nvPicPr>
              <p:blipFill>
                <a:blip r:embed="rId329"/>
                <a:stretch>
                  <a:fillRect/>
                </a:stretch>
              </p:blipFill>
              <p:spPr>
                <a:xfrm>
                  <a:off x="1010533" y="1187472"/>
                  <a:ext cx="644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14" name="Freihand 213">
                  <a:extLst>
                    <a:ext uri="{FF2B5EF4-FFF2-40B4-BE49-F238E27FC236}">
                      <a16:creationId xmlns:a16="http://schemas.microsoft.com/office/drawing/2014/main" id="{E44BC0C6-6B3D-44F8-B01F-388B52794301}"/>
                    </a:ext>
                  </a:extLst>
                </p14:cNvPr>
                <p14:cNvContentPartPr/>
                <p14:nvPr/>
              </p14:nvContentPartPr>
              <p14:xfrm>
                <a:off x="675373" y="1465752"/>
                <a:ext cx="322560" cy="31680"/>
              </p14:xfrm>
            </p:contentPart>
          </mc:Choice>
          <mc:Fallback>
            <p:pic>
              <p:nvPicPr>
                <p:cNvPr id="214" name="Freihand 213">
                  <a:extLst>
                    <a:ext uri="{FF2B5EF4-FFF2-40B4-BE49-F238E27FC236}">
                      <a16:creationId xmlns:a16="http://schemas.microsoft.com/office/drawing/2014/main" id="{E44BC0C6-6B3D-44F8-B01F-388B52794301}"/>
                    </a:ext>
                  </a:extLst>
                </p:cNvPr>
                <p:cNvPicPr/>
                <p:nvPr/>
              </p:nvPicPr>
              <p:blipFill>
                <a:blip r:embed="rId331"/>
                <a:stretch>
                  <a:fillRect/>
                </a:stretch>
              </p:blipFill>
              <p:spPr>
                <a:xfrm>
                  <a:off x="671053" y="1461432"/>
                  <a:ext cx="331200" cy="40320"/>
                </a:xfrm>
                <a:prstGeom prst="rect">
                  <a:avLst/>
                </a:prstGeom>
              </p:spPr>
            </p:pic>
          </mc:Fallback>
        </mc:AlternateContent>
      </p:grpSp>
      <p:grpSp>
        <p:nvGrpSpPr>
          <p:cNvPr id="227" name="Gruppieren 226">
            <a:extLst>
              <a:ext uri="{FF2B5EF4-FFF2-40B4-BE49-F238E27FC236}">
                <a16:creationId xmlns:a16="http://schemas.microsoft.com/office/drawing/2014/main" id="{1A5E4BE9-5A59-44B5-A10B-5BC42474C16B}"/>
              </a:ext>
            </a:extLst>
          </p:cNvPr>
          <p:cNvGrpSpPr/>
          <p:nvPr/>
        </p:nvGrpSpPr>
        <p:grpSpPr>
          <a:xfrm>
            <a:off x="2111053" y="375312"/>
            <a:ext cx="1388520" cy="947520"/>
            <a:chOff x="2111053" y="375312"/>
            <a:chExt cx="1388520" cy="947520"/>
          </a:xfrm>
        </p:grpSpPr>
        <mc:AlternateContent xmlns:mc="http://schemas.openxmlformats.org/markup-compatibility/2006">
          <mc:Choice xmlns:p14="http://schemas.microsoft.com/office/powerpoint/2010/main" Requires="p14">
            <p:contentPart p14:bwMode="auto" r:id="rId332">
              <p14:nvContentPartPr>
                <p14:cNvPr id="216" name="Freihand 215">
                  <a:extLst>
                    <a:ext uri="{FF2B5EF4-FFF2-40B4-BE49-F238E27FC236}">
                      <a16:creationId xmlns:a16="http://schemas.microsoft.com/office/drawing/2014/main" id="{E3BFFF3F-867A-4D73-9386-176CBC1C0896}"/>
                    </a:ext>
                  </a:extLst>
                </p14:cNvPr>
                <p14:cNvContentPartPr/>
                <p14:nvPr/>
              </p14:nvContentPartPr>
              <p14:xfrm>
                <a:off x="2111053" y="833952"/>
                <a:ext cx="411120" cy="488880"/>
              </p14:xfrm>
            </p:contentPart>
          </mc:Choice>
          <mc:Fallback>
            <p:pic>
              <p:nvPicPr>
                <p:cNvPr id="216" name="Freihand 215">
                  <a:extLst>
                    <a:ext uri="{FF2B5EF4-FFF2-40B4-BE49-F238E27FC236}">
                      <a16:creationId xmlns:a16="http://schemas.microsoft.com/office/drawing/2014/main" id="{E3BFFF3F-867A-4D73-9386-176CBC1C0896}"/>
                    </a:ext>
                  </a:extLst>
                </p:cNvPr>
                <p:cNvPicPr/>
                <p:nvPr/>
              </p:nvPicPr>
              <p:blipFill>
                <a:blip r:embed="rId333"/>
                <a:stretch>
                  <a:fillRect/>
                </a:stretch>
              </p:blipFill>
              <p:spPr>
                <a:xfrm>
                  <a:off x="2106733" y="829632"/>
                  <a:ext cx="419760" cy="49752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17" name="Freihand 216">
                  <a:extLst>
                    <a:ext uri="{FF2B5EF4-FFF2-40B4-BE49-F238E27FC236}">
                      <a16:creationId xmlns:a16="http://schemas.microsoft.com/office/drawing/2014/main" id="{117BD064-82AA-41B2-899E-C721B9420DC6}"/>
                    </a:ext>
                  </a:extLst>
                </p14:cNvPr>
                <p14:cNvContentPartPr/>
                <p14:nvPr/>
              </p14:nvContentPartPr>
              <p14:xfrm>
                <a:off x="2469973" y="590952"/>
                <a:ext cx="180000" cy="225720"/>
              </p14:xfrm>
            </p:contentPart>
          </mc:Choice>
          <mc:Fallback>
            <p:pic>
              <p:nvPicPr>
                <p:cNvPr id="217" name="Freihand 216">
                  <a:extLst>
                    <a:ext uri="{FF2B5EF4-FFF2-40B4-BE49-F238E27FC236}">
                      <a16:creationId xmlns:a16="http://schemas.microsoft.com/office/drawing/2014/main" id="{117BD064-82AA-41B2-899E-C721B9420DC6}"/>
                    </a:ext>
                  </a:extLst>
                </p:cNvPr>
                <p:cNvPicPr/>
                <p:nvPr/>
              </p:nvPicPr>
              <p:blipFill>
                <a:blip r:embed="rId335"/>
                <a:stretch>
                  <a:fillRect/>
                </a:stretch>
              </p:blipFill>
              <p:spPr>
                <a:xfrm>
                  <a:off x="2465653" y="586632"/>
                  <a:ext cx="1886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18" name="Freihand 217">
                  <a:extLst>
                    <a:ext uri="{FF2B5EF4-FFF2-40B4-BE49-F238E27FC236}">
                      <a16:creationId xmlns:a16="http://schemas.microsoft.com/office/drawing/2014/main" id="{94760A16-82AF-4216-81E7-AD29F631BC5E}"/>
                    </a:ext>
                  </a:extLst>
                </p14:cNvPr>
                <p14:cNvContentPartPr/>
                <p14:nvPr/>
              </p14:nvContentPartPr>
              <p14:xfrm>
                <a:off x="2451973" y="669792"/>
                <a:ext cx="186840" cy="183960"/>
              </p14:xfrm>
            </p:contentPart>
          </mc:Choice>
          <mc:Fallback>
            <p:pic>
              <p:nvPicPr>
                <p:cNvPr id="218" name="Freihand 217">
                  <a:extLst>
                    <a:ext uri="{FF2B5EF4-FFF2-40B4-BE49-F238E27FC236}">
                      <a16:creationId xmlns:a16="http://schemas.microsoft.com/office/drawing/2014/main" id="{94760A16-82AF-4216-81E7-AD29F631BC5E}"/>
                    </a:ext>
                  </a:extLst>
                </p:cNvPr>
                <p:cNvPicPr/>
                <p:nvPr/>
              </p:nvPicPr>
              <p:blipFill>
                <a:blip r:embed="rId337"/>
                <a:stretch>
                  <a:fillRect/>
                </a:stretch>
              </p:blipFill>
              <p:spPr>
                <a:xfrm>
                  <a:off x="2447653" y="665472"/>
                  <a:ext cx="1954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20" name="Freihand 219">
                  <a:extLst>
                    <a:ext uri="{FF2B5EF4-FFF2-40B4-BE49-F238E27FC236}">
                      <a16:creationId xmlns:a16="http://schemas.microsoft.com/office/drawing/2014/main" id="{B6A30936-7A34-4416-8504-803A5E224BE6}"/>
                    </a:ext>
                  </a:extLst>
                </p14:cNvPr>
                <p14:cNvContentPartPr/>
                <p14:nvPr/>
              </p14:nvContentPartPr>
              <p14:xfrm>
                <a:off x="2675173" y="458832"/>
                <a:ext cx="117360" cy="192960"/>
              </p14:xfrm>
            </p:contentPart>
          </mc:Choice>
          <mc:Fallback>
            <p:pic>
              <p:nvPicPr>
                <p:cNvPr id="220" name="Freihand 219">
                  <a:extLst>
                    <a:ext uri="{FF2B5EF4-FFF2-40B4-BE49-F238E27FC236}">
                      <a16:creationId xmlns:a16="http://schemas.microsoft.com/office/drawing/2014/main" id="{B6A30936-7A34-4416-8504-803A5E224BE6}"/>
                    </a:ext>
                  </a:extLst>
                </p:cNvPr>
                <p:cNvPicPr/>
                <p:nvPr/>
              </p:nvPicPr>
              <p:blipFill>
                <a:blip r:embed="rId339"/>
                <a:stretch>
                  <a:fillRect/>
                </a:stretch>
              </p:blipFill>
              <p:spPr>
                <a:xfrm>
                  <a:off x="2670853" y="454512"/>
                  <a:ext cx="12600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21" name="Freihand 220">
                  <a:extLst>
                    <a:ext uri="{FF2B5EF4-FFF2-40B4-BE49-F238E27FC236}">
                      <a16:creationId xmlns:a16="http://schemas.microsoft.com/office/drawing/2014/main" id="{7E7FB2E6-CA78-4117-9255-C1DAE910CB09}"/>
                    </a:ext>
                  </a:extLst>
                </p14:cNvPr>
                <p14:cNvContentPartPr/>
                <p14:nvPr/>
              </p14:nvContentPartPr>
              <p14:xfrm>
                <a:off x="2799733" y="541272"/>
                <a:ext cx="57240" cy="74160"/>
              </p14:xfrm>
            </p:contentPart>
          </mc:Choice>
          <mc:Fallback>
            <p:pic>
              <p:nvPicPr>
                <p:cNvPr id="221" name="Freihand 220">
                  <a:extLst>
                    <a:ext uri="{FF2B5EF4-FFF2-40B4-BE49-F238E27FC236}">
                      <a16:creationId xmlns:a16="http://schemas.microsoft.com/office/drawing/2014/main" id="{7E7FB2E6-CA78-4117-9255-C1DAE910CB09}"/>
                    </a:ext>
                  </a:extLst>
                </p:cNvPr>
                <p:cNvPicPr/>
                <p:nvPr/>
              </p:nvPicPr>
              <p:blipFill>
                <a:blip r:embed="rId341"/>
                <a:stretch>
                  <a:fillRect/>
                </a:stretch>
              </p:blipFill>
              <p:spPr>
                <a:xfrm>
                  <a:off x="2795413" y="536952"/>
                  <a:ext cx="658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22" name="Freihand 221">
                  <a:extLst>
                    <a:ext uri="{FF2B5EF4-FFF2-40B4-BE49-F238E27FC236}">
                      <a16:creationId xmlns:a16="http://schemas.microsoft.com/office/drawing/2014/main" id="{67DB9010-241D-47B9-ADB5-7A352FA6B1F5}"/>
                    </a:ext>
                  </a:extLst>
                </p14:cNvPr>
                <p14:cNvContentPartPr/>
                <p14:nvPr/>
              </p14:nvContentPartPr>
              <p14:xfrm>
                <a:off x="2867773" y="469992"/>
                <a:ext cx="155520" cy="110520"/>
              </p14:xfrm>
            </p:contentPart>
          </mc:Choice>
          <mc:Fallback>
            <p:pic>
              <p:nvPicPr>
                <p:cNvPr id="222" name="Freihand 221">
                  <a:extLst>
                    <a:ext uri="{FF2B5EF4-FFF2-40B4-BE49-F238E27FC236}">
                      <a16:creationId xmlns:a16="http://schemas.microsoft.com/office/drawing/2014/main" id="{67DB9010-241D-47B9-ADB5-7A352FA6B1F5}"/>
                    </a:ext>
                  </a:extLst>
                </p:cNvPr>
                <p:cNvPicPr/>
                <p:nvPr/>
              </p:nvPicPr>
              <p:blipFill>
                <a:blip r:embed="rId343"/>
                <a:stretch>
                  <a:fillRect/>
                </a:stretch>
              </p:blipFill>
              <p:spPr>
                <a:xfrm>
                  <a:off x="2863453" y="465672"/>
                  <a:ext cx="164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23" name="Freihand 222">
                  <a:extLst>
                    <a:ext uri="{FF2B5EF4-FFF2-40B4-BE49-F238E27FC236}">
                      <a16:creationId xmlns:a16="http://schemas.microsoft.com/office/drawing/2014/main" id="{2123990F-B78B-4DCF-A841-7B9C4E3DE258}"/>
                    </a:ext>
                  </a:extLst>
                </p14:cNvPr>
                <p14:cNvContentPartPr/>
                <p14:nvPr/>
              </p14:nvContentPartPr>
              <p14:xfrm>
                <a:off x="3056053" y="432192"/>
                <a:ext cx="69120" cy="120240"/>
              </p14:xfrm>
            </p:contentPart>
          </mc:Choice>
          <mc:Fallback>
            <p:pic>
              <p:nvPicPr>
                <p:cNvPr id="223" name="Freihand 222">
                  <a:extLst>
                    <a:ext uri="{FF2B5EF4-FFF2-40B4-BE49-F238E27FC236}">
                      <a16:creationId xmlns:a16="http://schemas.microsoft.com/office/drawing/2014/main" id="{2123990F-B78B-4DCF-A841-7B9C4E3DE258}"/>
                    </a:ext>
                  </a:extLst>
                </p:cNvPr>
                <p:cNvPicPr/>
                <p:nvPr/>
              </p:nvPicPr>
              <p:blipFill>
                <a:blip r:embed="rId345"/>
                <a:stretch>
                  <a:fillRect/>
                </a:stretch>
              </p:blipFill>
              <p:spPr>
                <a:xfrm>
                  <a:off x="3051733" y="427872"/>
                  <a:ext cx="7776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24" name="Freihand 223">
                  <a:extLst>
                    <a:ext uri="{FF2B5EF4-FFF2-40B4-BE49-F238E27FC236}">
                      <a16:creationId xmlns:a16="http://schemas.microsoft.com/office/drawing/2014/main" id="{340B9C0A-3271-4EE4-A345-A5087979CA64}"/>
                    </a:ext>
                  </a:extLst>
                </p14:cNvPr>
                <p14:cNvContentPartPr/>
                <p14:nvPr/>
              </p14:nvContentPartPr>
              <p14:xfrm>
                <a:off x="3107893" y="521832"/>
                <a:ext cx="48600" cy="19080"/>
              </p14:xfrm>
            </p:contentPart>
          </mc:Choice>
          <mc:Fallback>
            <p:pic>
              <p:nvPicPr>
                <p:cNvPr id="224" name="Freihand 223">
                  <a:extLst>
                    <a:ext uri="{FF2B5EF4-FFF2-40B4-BE49-F238E27FC236}">
                      <a16:creationId xmlns:a16="http://schemas.microsoft.com/office/drawing/2014/main" id="{340B9C0A-3271-4EE4-A345-A5087979CA64}"/>
                    </a:ext>
                  </a:extLst>
                </p:cNvPr>
                <p:cNvPicPr/>
                <p:nvPr/>
              </p:nvPicPr>
              <p:blipFill>
                <a:blip r:embed="rId347"/>
                <a:stretch>
                  <a:fillRect/>
                </a:stretch>
              </p:blipFill>
              <p:spPr>
                <a:xfrm>
                  <a:off x="3103573" y="517512"/>
                  <a:ext cx="572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25" name="Freihand 224">
                  <a:extLst>
                    <a:ext uri="{FF2B5EF4-FFF2-40B4-BE49-F238E27FC236}">
                      <a16:creationId xmlns:a16="http://schemas.microsoft.com/office/drawing/2014/main" id="{5568682A-FDD3-4E8E-BD10-8C8F232D364A}"/>
                    </a:ext>
                  </a:extLst>
                </p14:cNvPr>
                <p14:cNvContentPartPr/>
                <p14:nvPr/>
              </p14:nvContentPartPr>
              <p14:xfrm>
                <a:off x="3166573" y="475392"/>
                <a:ext cx="83520" cy="90000"/>
              </p14:xfrm>
            </p:contentPart>
          </mc:Choice>
          <mc:Fallback>
            <p:pic>
              <p:nvPicPr>
                <p:cNvPr id="225" name="Freihand 224">
                  <a:extLst>
                    <a:ext uri="{FF2B5EF4-FFF2-40B4-BE49-F238E27FC236}">
                      <a16:creationId xmlns:a16="http://schemas.microsoft.com/office/drawing/2014/main" id="{5568682A-FDD3-4E8E-BD10-8C8F232D364A}"/>
                    </a:ext>
                  </a:extLst>
                </p:cNvPr>
                <p:cNvPicPr/>
                <p:nvPr/>
              </p:nvPicPr>
              <p:blipFill>
                <a:blip r:embed="rId349"/>
                <a:stretch>
                  <a:fillRect/>
                </a:stretch>
              </p:blipFill>
              <p:spPr>
                <a:xfrm>
                  <a:off x="3162253" y="471072"/>
                  <a:ext cx="92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26" name="Freihand 225">
                  <a:extLst>
                    <a:ext uri="{FF2B5EF4-FFF2-40B4-BE49-F238E27FC236}">
                      <a16:creationId xmlns:a16="http://schemas.microsoft.com/office/drawing/2014/main" id="{FA415478-00D9-4C0E-B6AF-87962C0257DA}"/>
                    </a:ext>
                  </a:extLst>
                </p14:cNvPr>
                <p14:cNvContentPartPr/>
                <p14:nvPr/>
              </p14:nvContentPartPr>
              <p14:xfrm>
                <a:off x="3281773" y="375312"/>
                <a:ext cx="217800" cy="152640"/>
              </p14:xfrm>
            </p:contentPart>
          </mc:Choice>
          <mc:Fallback>
            <p:pic>
              <p:nvPicPr>
                <p:cNvPr id="226" name="Freihand 225">
                  <a:extLst>
                    <a:ext uri="{FF2B5EF4-FFF2-40B4-BE49-F238E27FC236}">
                      <a16:creationId xmlns:a16="http://schemas.microsoft.com/office/drawing/2014/main" id="{FA415478-00D9-4C0E-B6AF-87962C0257DA}"/>
                    </a:ext>
                  </a:extLst>
                </p:cNvPr>
                <p:cNvPicPr/>
                <p:nvPr/>
              </p:nvPicPr>
              <p:blipFill>
                <a:blip r:embed="rId351"/>
                <a:stretch>
                  <a:fillRect/>
                </a:stretch>
              </p:blipFill>
              <p:spPr>
                <a:xfrm>
                  <a:off x="3277453" y="370992"/>
                  <a:ext cx="226440" cy="161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2">
            <p14:nvContentPartPr>
              <p14:cNvPr id="251" name="Freihand 250">
                <a:extLst>
                  <a:ext uri="{FF2B5EF4-FFF2-40B4-BE49-F238E27FC236}">
                    <a16:creationId xmlns:a16="http://schemas.microsoft.com/office/drawing/2014/main" id="{427B44A1-28E1-4BC1-8C8C-3B545602D2D9}"/>
                  </a:ext>
                </a:extLst>
              </p14:cNvPr>
              <p14:cNvContentPartPr/>
              <p14:nvPr/>
            </p14:nvContentPartPr>
            <p14:xfrm>
              <a:off x="7723813" y="1193952"/>
              <a:ext cx="231840" cy="37440"/>
            </p14:xfrm>
          </p:contentPart>
        </mc:Choice>
        <mc:Fallback>
          <p:pic>
            <p:nvPicPr>
              <p:cNvPr id="251" name="Freihand 250">
                <a:extLst>
                  <a:ext uri="{FF2B5EF4-FFF2-40B4-BE49-F238E27FC236}">
                    <a16:creationId xmlns:a16="http://schemas.microsoft.com/office/drawing/2014/main" id="{427B44A1-28E1-4BC1-8C8C-3B545602D2D9}"/>
                  </a:ext>
                </a:extLst>
              </p:cNvPr>
              <p:cNvPicPr/>
              <p:nvPr/>
            </p:nvPicPr>
            <p:blipFill>
              <a:blip r:embed="rId353"/>
              <a:stretch>
                <a:fillRect/>
              </a:stretch>
            </p:blipFill>
            <p:spPr>
              <a:xfrm>
                <a:off x="7719493" y="1189632"/>
                <a:ext cx="2404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3" name="Freihand 252">
                <a:extLst>
                  <a:ext uri="{FF2B5EF4-FFF2-40B4-BE49-F238E27FC236}">
                    <a16:creationId xmlns:a16="http://schemas.microsoft.com/office/drawing/2014/main" id="{4CA7A27C-5FA5-468D-8319-AF5666150C80}"/>
                  </a:ext>
                </a:extLst>
              </p14:cNvPr>
              <p14:cNvContentPartPr/>
              <p14:nvPr/>
            </p14:nvContentPartPr>
            <p14:xfrm>
              <a:off x="8008933" y="1236072"/>
              <a:ext cx="200520" cy="62640"/>
            </p14:xfrm>
          </p:contentPart>
        </mc:Choice>
        <mc:Fallback>
          <p:pic>
            <p:nvPicPr>
              <p:cNvPr id="253" name="Freihand 252">
                <a:extLst>
                  <a:ext uri="{FF2B5EF4-FFF2-40B4-BE49-F238E27FC236}">
                    <a16:creationId xmlns:a16="http://schemas.microsoft.com/office/drawing/2014/main" id="{4CA7A27C-5FA5-468D-8319-AF5666150C80}"/>
                  </a:ext>
                </a:extLst>
              </p:cNvPr>
              <p:cNvPicPr/>
              <p:nvPr/>
            </p:nvPicPr>
            <p:blipFill>
              <a:blip r:embed="rId355"/>
              <a:stretch>
                <a:fillRect/>
              </a:stretch>
            </p:blipFill>
            <p:spPr>
              <a:xfrm>
                <a:off x="8004613" y="1231752"/>
                <a:ext cx="2091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199" name="Freihand 198">
                <a:extLst>
                  <a:ext uri="{FF2B5EF4-FFF2-40B4-BE49-F238E27FC236}">
                    <a16:creationId xmlns:a16="http://schemas.microsoft.com/office/drawing/2014/main" id="{6B91900B-B1EC-426C-A366-FBF6D1EC16A2}"/>
                  </a:ext>
                </a:extLst>
              </p14:cNvPr>
              <p14:cNvContentPartPr/>
              <p14:nvPr/>
            </p14:nvContentPartPr>
            <p14:xfrm>
              <a:off x="6475693" y="912"/>
              <a:ext cx="79560" cy="153720"/>
            </p14:xfrm>
          </p:contentPart>
        </mc:Choice>
        <mc:Fallback>
          <p:pic>
            <p:nvPicPr>
              <p:cNvPr id="199" name="Freihand 198">
                <a:extLst>
                  <a:ext uri="{FF2B5EF4-FFF2-40B4-BE49-F238E27FC236}">
                    <a16:creationId xmlns:a16="http://schemas.microsoft.com/office/drawing/2014/main" id="{6B91900B-B1EC-426C-A366-FBF6D1EC16A2}"/>
                  </a:ext>
                </a:extLst>
              </p:cNvPr>
              <p:cNvPicPr/>
              <p:nvPr/>
            </p:nvPicPr>
            <p:blipFill>
              <a:blip r:embed="rId357"/>
              <a:stretch>
                <a:fillRect/>
              </a:stretch>
            </p:blipFill>
            <p:spPr>
              <a:xfrm>
                <a:off x="6471373" y="-3408"/>
                <a:ext cx="882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0" name="Freihand 199">
                <a:extLst>
                  <a:ext uri="{FF2B5EF4-FFF2-40B4-BE49-F238E27FC236}">
                    <a16:creationId xmlns:a16="http://schemas.microsoft.com/office/drawing/2014/main" id="{2D890F55-CBDC-4E5A-A6AA-82F156A7E76D}"/>
                  </a:ext>
                </a:extLst>
              </p14:cNvPr>
              <p14:cNvContentPartPr/>
              <p14:nvPr/>
            </p14:nvContentPartPr>
            <p14:xfrm>
              <a:off x="6524653" y="35112"/>
              <a:ext cx="207000" cy="144360"/>
            </p14:xfrm>
          </p:contentPart>
        </mc:Choice>
        <mc:Fallback>
          <p:pic>
            <p:nvPicPr>
              <p:cNvPr id="200" name="Freihand 199">
                <a:extLst>
                  <a:ext uri="{FF2B5EF4-FFF2-40B4-BE49-F238E27FC236}">
                    <a16:creationId xmlns:a16="http://schemas.microsoft.com/office/drawing/2014/main" id="{2D890F55-CBDC-4E5A-A6AA-82F156A7E76D}"/>
                  </a:ext>
                </a:extLst>
              </p:cNvPr>
              <p:cNvPicPr/>
              <p:nvPr/>
            </p:nvPicPr>
            <p:blipFill>
              <a:blip r:embed="rId359"/>
              <a:stretch>
                <a:fillRect/>
              </a:stretch>
            </p:blipFill>
            <p:spPr>
              <a:xfrm>
                <a:off x="6520333" y="30792"/>
                <a:ext cx="2156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02" name="Freihand 201">
                <a:extLst>
                  <a:ext uri="{FF2B5EF4-FFF2-40B4-BE49-F238E27FC236}">
                    <a16:creationId xmlns:a16="http://schemas.microsoft.com/office/drawing/2014/main" id="{062B8AF5-9E70-4564-83BF-3D88C4D5F47D}"/>
                  </a:ext>
                </a:extLst>
              </p14:cNvPr>
              <p14:cNvContentPartPr/>
              <p14:nvPr/>
            </p14:nvContentPartPr>
            <p14:xfrm>
              <a:off x="6732733" y="9192"/>
              <a:ext cx="106920" cy="133560"/>
            </p14:xfrm>
          </p:contentPart>
        </mc:Choice>
        <mc:Fallback>
          <p:pic>
            <p:nvPicPr>
              <p:cNvPr id="202" name="Freihand 201">
                <a:extLst>
                  <a:ext uri="{FF2B5EF4-FFF2-40B4-BE49-F238E27FC236}">
                    <a16:creationId xmlns:a16="http://schemas.microsoft.com/office/drawing/2014/main" id="{062B8AF5-9E70-4564-83BF-3D88C4D5F47D}"/>
                  </a:ext>
                </a:extLst>
              </p:cNvPr>
              <p:cNvPicPr/>
              <p:nvPr/>
            </p:nvPicPr>
            <p:blipFill>
              <a:blip r:embed="rId361"/>
              <a:stretch>
                <a:fillRect/>
              </a:stretch>
            </p:blipFill>
            <p:spPr>
              <a:xfrm>
                <a:off x="6728413" y="4872"/>
                <a:ext cx="1155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03" name="Freihand 202">
                <a:extLst>
                  <a:ext uri="{FF2B5EF4-FFF2-40B4-BE49-F238E27FC236}">
                    <a16:creationId xmlns:a16="http://schemas.microsoft.com/office/drawing/2014/main" id="{F02DE1A0-EF65-4BEC-9603-C35E2C9B4517}"/>
                  </a:ext>
                </a:extLst>
              </p14:cNvPr>
              <p14:cNvContentPartPr/>
              <p14:nvPr/>
            </p14:nvContentPartPr>
            <p14:xfrm>
              <a:off x="6827413" y="9552"/>
              <a:ext cx="237600" cy="142920"/>
            </p14:xfrm>
          </p:contentPart>
        </mc:Choice>
        <mc:Fallback>
          <p:pic>
            <p:nvPicPr>
              <p:cNvPr id="203" name="Freihand 202">
                <a:extLst>
                  <a:ext uri="{FF2B5EF4-FFF2-40B4-BE49-F238E27FC236}">
                    <a16:creationId xmlns:a16="http://schemas.microsoft.com/office/drawing/2014/main" id="{F02DE1A0-EF65-4BEC-9603-C35E2C9B4517}"/>
                  </a:ext>
                </a:extLst>
              </p:cNvPr>
              <p:cNvPicPr/>
              <p:nvPr/>
            </p:nvPicPr>
            <p:blipFill>
              <a:blip r:embed="rId363"/>
              <a:stretch>
                <a:fillRect/>
              </a:stretch>
            </p:blipFill>
            <p:spPr>
              <a:xfrm>
                <a:off x="6823093" y="5232"/>
                <a:ext cx="2462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04" name="Freihand 203">
                <a:extLst>
                  <a:ext uri="{FF2B5EF4-FFF2-40B4-BE49-F238E27FC236}">
                    <a16:creationId xmlns:a16="http://schemas.microsoft.com/office/drawing/2014/main" id="{527A3AA5-8706-4F1E-87C7-06F20E6C8A59}"/>
                  </a:ext>
                </a:extLst>
              </p14:cNvPr>
              <p14:cNvContentPartPr/>
              <p14:nvPr/>
            </p14:nvContentPartPr>
            <p14:xfrm>
              <a:off x="7089493" y="66792"/>
              <a:ext cx="73080" cy="77760"/>
            </p14:xfrm>
          </p:contentPart>
        </mc:Choice>
        <mc:Fallback>
          <p:pic>
            <p:nvPicPr>
              <p:cNvPr id="204" name="Freihand 203">
                <a:extLst>
                  <a:ext uri="{FF2B5EF4-FFF2-40B4-BE49-F238E27FC236}">
                    <a16:creationId xmlns:a16="http://schemas.microsoft.com/office/drawing/2014/main" id="{527A3AA5-8706-4F1E-87C7-06F20E6C8A59}"/>
                  </a:ext>
                </a:extLst>
              </p:cNvPr>
              <p:cNvPicPr/>
              <p:nvPr/>
            </p:nvPicPr>
            <p:blipFill>
              <a:blip r:embed="rId365"/>
              <a:stretch>
                <a:fillRect/>
              </a:stretch>
            </p:blipFill>
            <p:spPr>
              <a:xfrm>
                <a:off x="7085173" y="62472"/>
                <a:ext cx="81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8" name="Freihand 227">
                <a:extLst>
                  <a:ext uri="{FF2B5EF4-FFF2-40B4-BE49-F238E27FC236}">
                    <a16:creationId xmlns:a16="http://schemas.microsoft.com/office/drawing/2014/main" id="{6A3A88DA-40E0-4FC6-AEA3-481C84B1637C}"/>
                  </a:ext>
                </a:extLst>
              </p14:cNvPr>
              <p14:cNvContentPartPr/>
              <p14:nvPr/>
            </p14:nvContentPartPr>
            <p14:xfrm>
              <a:off x="5894293" y="661512"/>
              <a:ext cx="1865880" cy="865800"/>
            </p14:xfrm>
          </p:contentPart>
        </mc:Choice>
        <mc:Fallback>
          <p:pic>
            <p:nvPicPr>
              <p:cNvPr id="228" name="Freihand 227">
                <a:extLst>
                  <a:ext uri="{FF2B5EF4-FFF2-40B4-BE49-F238E27FC236}">
                    <a16:creationId xmlns:a16="http://schemas.microsoft.com/office/drawing/2014/main" id="{6A3A88DA-40E0-4FC6-AEA3-481C84B1637C}"/>
                  </a:ext>
                </a:extLst>
              </p:cNvPr>
              <p:cNvPicPr/>
              <p:nvPr/>
            </p:nvPicPr>
            <p:blipFill>
              <a:blip r:embed="rId367"/>
              <a:stretch>
                <a:fillRect/>
              </a:stretch>
            </p:blipFill>
            <p:spPr>
              <a:xfrm>
                <a:off x="5889973" y="657192"/>
                <a:ext cx="1874520" cy="8744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9" name="Freihand 228">
                <a:extLst>
                  <a:ext uri="{FF2B5EF4-FFF2-40B4-BE49-F238E27FC236}">
                    <a16:creationId xmlns:a16="http://schemas.microsoft.com/office/drawing/2014/main" id="{A3B2E5F8-FC2B-4E82-954B-CEAEE338BF34}"/>
                  </a:ext>
                </a:extLst>
              </p14:cNvPr>
              <p14:cNvContentPartPr/>
              <p14:nvPr/>
            </p14:nvContentPartPr>
            <p14:xfrm>
              <a:off x="5726533" y="662592"/>
              <a:ext cx="2491920" cy="800280"/>
            </p14:xfrm>
          </p:contentPart>
        </mc:Choice>
        <mc:Fallback>
          <p:pic>
            <p:nvPicPr>
              <p:cNvPr id="229" name="Freihand 228">
                <a:extLst>
                  <a:ext uri="{FF2B5EF4-FFF2-40B4-BE49-F238E27FC236}">
                    <a16:creationId xmlns:a16="http://schemas.microsoft.com/office/drawing/2014/main" id="{A3B2E5F8-FC2B-4E82-954B-CEAEE338BF34}"/>
                  </a:ext>
                </a:extLst>
              </p:cNvPr>
              <p:cNvPicPr/>
              <p:nvPr/>
            </p:nvPicPr>
            <p:blipFill>
              <a:blip r:embed="rId369"/>
              <a:stretch>
                <a:fillRect/>
              </a:stretch>
            </p:blipFill>
            <p:spPr>
              <a:xfrm>
                <a:off x="5722213" y="658272"/>
                <a:ext cx="2500560" cy="80892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31" name="Freihand 230">
                <a:extLst>
                  <a:ext uri="{FF2B5EF4-FFF2-40B4-BE49-F238E27FC236}">
                    <a16:creationId xmlns:a16="http://schemas.microsoft.com/office/drawing/2014/main" id="{02676758-9145-4023-80B3-A39FE456154B}"/>
                  </a:ext>
                </a:extLst>
              </p14:cNvPr>
              <p14:cNvContentPartPr/>
              <p14:nvPr/>
            </p14:nvContentPartPr>
            <p14:xfrm>
              <a:off x="6938653" y="636312"/>
              <a:ext cx="570600" cy="841320"/>
            </p14:xfrm>
          </p:contentPart>
        </mc:Choice>
        <mc:Fallback>
          <p:pic>
            <p:nvPicPr>
              <p:cNvPr id="231" name="Freihand 230">
                <a:extLst>
                  <a:ext uri="{FF2B5EF4-FFF2-40B4-BE49-F238E27FC236}">
                    <a16:creationId xmlns:a16="http://schemas.microsoft.com/office/drawing/2014/main" id="{02676758-9145-4023-80B3-A39FE456154B}"/>
                  </a:ext>
                </a:extLst>
              </p:cNvPr>
              <p:cNvPicPr/>
              <p:nvPr/>
            </p:nvPicPr>
            <p:blipFill>
              <a:blip r:embed="rId371"/>
              <a:stretch>
                <a:fillRect/>
              </a:stretch>
            </p:blipFill>
            <p:spPr>
              <a:xfrm>
                <a:off x="6934333" y="631992"/>
                <a:ext cx="579240" cy="8499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32" name="Freihand 231">
                <a:extLst>
                  <a:ext uri="{FF2B5EF4-FFF2-40B4-BE49-F238E27FC236}">
                    <a16:creationId xmlns:a16="http://schemas.microsoft.com/office/drawing/2014/main" id="{785DCD5A-B44F-4442-8A9E-C0B514171658}"/>
                  </a:ext>
                </a:extLst>
              </p14:cNvPr>
              <p14:cNvContentPartPr/>
              <p14:nvPr/>
            </p14:nvContentPartPr>
            <p14:xfrm>
              <a:off x="7515733" y="562512"/>
              <a:ext cx="543960" cy="294480"/>
            </p14:xfrm>
          </p:contentPart>
        </mc:Choice>
        <mc:Fallback>
          <p:pic>
            <p:nvPicPr>
              <p:cNvPr id="232" name="Freihand 231">
                <a:extLst>
                  <a:ext uri="{FF2B5EF4-FFF2-40B4-BE49-F238E27FC236}">
                    <a16:creationId xmlns:a16="http://schemas.microsoft.com/office/drawing/2014/main" id="{785DCD5A-B44F-4442-8A9E-C0B514171658}"/>
                  </a:ext>
                </a:extLst>
              </p:cNvPr>
              <p:cNvPicPr/>
              <p:nvPr/>
            </p:nvPicPr>
            <p:blipFill>
              <a:blip r:embed="rId373"/>
              <a:stretch>
                <a:fillRect/>
              </a:stretch>
            </p:blipFill>
            <p:spPr>
              <a:xfrm>
                <a:off x="7511413" y="558192"/>
                <a:ext cx="5526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34" name="Freihand 233">
                <a:extLst>
                  <a:ext uri="{FF2B5EF4-FFF2-40B4-BE49-F238E27FC236}">
                    <a16:creationId xmlns:a16="http://schemas.microsoft.com/office/drawing/2014/main" id="{D200CBCB-D528-4C9D-8C6C-B99923052E8D}"/>
                  </a:ext>
                </a:extLst>
              </p14:cNvPr>
              <p14:cNvContentPartPr/>
              <p14:nvPr/>
            </p14:nvContentPartPr>
            <p14:xfrm>
              <a:off x="8281453" y="383592"/>
              <a:ext cx="223200" cy="212040"/>
            </p14:xfrm>
          </p:contentPart>
        </mc:Choice>
        <mc:Fallback>
          <p:pic>
            <p:nvPicPr>
              <p:cNvPr id="234" name="Freihand 233">
                <a:extLst>
                  <a:ext uri="{FF2B5EF4-FFF2-40B4-BE49-F238E27FC236}">
                    <a16:creationId xmlns:a16="http://schemas.microsoft.com/office/drawing/2014/main" id="{D200CBCB-D528-4C9D-8C6C-B99923052E8D}"/>
                  </a:ext>
                </a:extLst>
              </p:cNvPr>
              <p:cNvPicPr/>
              <p:nvPr/>
            </p:nvPicPr>
            <p:blipFill>
              <a:blip r:embed="rId375"/>
              <a:stretch>
                <a:fillRect/>
              </a:stretch>
            </p:blipFill>
            <p:spPr>
              <a:xfrm>
                <a:off x="8277133" y="379272"/>
                <a:ext cx="23184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35" name="Freihand 234">
                <a:extLst>
                  <a:ext uri="{FF2B5EF4-FFF2-40B4-BE49-F238E27FC236}">
                    <a16:creationId xmlns:a16="http://schemas.microsoft.com/office/drawing/2014/main" id="{E5F8ACF2-8050-4B24-BA44-8411C890E3A0}"/>
                  </a:ext>
                </a:extLst>
              </p14:cNvPr>
              <p14:cNvContentPartPr/>
              <p14:nvPr/>
            </p14:nvContentPartPr>
            <p14:xfrm>
              <a:off x="8500693" y="455592"/>
              <a:ext cx="227880" cy="93960"/>
            </p14:xfrm>
          </p:contentPart>
        </mc:Choice>
        <mc:Fallback>
          <p:pic>
            <p:nvPicPr>
              <p:cNvPr id="235" name="Freihand 234">
                <a:extLst>
                  <a:ext uri="{FF2B5EF4-FFF2-40B4-BE49-F238E27FC236}">
                    <a16:creationId xmlns:a16="http://schemas.microsoft.com/office/drawing/2014/main" id="{E5F8ACF2-8050-4B24-BA44-8411C890E3A0}"/>
                  </a:ext>
                </a:extLst>
              </p:cNvPr>
              <p:cNvPicPr/>
              <p:nvPr/>
            </p:nvPicPr>
            <p:blipFill>
              <a:blip r:embed="rId377"/>
              <a:stretch>
                <a:fillRect/>
              </a:stretch>
            </p:blipFill>
            <p:spPr>
              <a:xfrm>
                <a:off x="8496373" y="451272"/>
                <a:ext cx="2365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6" name="Freihand 235">
                <a:extLst>
                  <a:ext uri="{FF2B5EF4-FFF2-40B4-BE49-F238E27FC236}">
                    <a16:creationId xmlns:a16="http://schemas.microsoft.com/office/drawing/2014/main" id="{B4CD39C7-7A0B-46AD-B4A9-E30D2C6AB817}"/>
                  </a:ext>
                </a:extLst>
              </p14:cNvPr>
              <p14:cNvContentPartPr/>
              <p14:nvPr/>
            </p14:nvContentPartPr>
            <p14:xfrm>
              <a:off x="8768533" y="444792"/>
              <a:ext cx="90720" cy="75960"/>
            </p14:xfrm>
          </p:contentPart>
        </mc:Choice>
        <mc:Fallback>
          <p:pic>
            <p:nvPicPr>
              <p:cNvPr id="236" name="Freihand 235">
                <a:extLst>
                  <a:ext uri="{FF2B5EF4-FFF2-40B4-BE49-F238E27FC236}">
                    <a16:creationId xmlns:a16="http://schemas.microsoft.com/office/drawing/2014/main" id="{B4CD39C7-7A0B-46AD-B4A9-E30D2C6AB817}"/>
                  </a:ext>
                </a:extLst>
              </p:cNvPr>
              <p:cNvPicPr/>
              <p:nvPr/>
            </p:nvPicPr>
            <p:blipFill>
              <a:blip r:embed="rId379"/>
              <a:stretch>
                <a:fillRect/>
              </a:stretch>
            </p:blipFill>
            <p:spPr>
              <a:xfrm>
                <a:off x="8764213" y="440472"/>
                <a:ext cx="99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37" name="Freihand 236">
                <a:extLst>
                  <a:ext uri="{FF2B5EF4-FFF2-40B4-BE49-F238E27FC236}">
                    <a16:creationId xmlns:a16="http://schemas.microsoft.com/office/drawing/2014/main" id="{0C9535E5-9F51-4191-9C94-0B95FBCC8CC5}"/>
                  </a:ext>
                </a:extLst>
              </p14:cNvPr>
              <p14:cNvContentPartPr/>
              <p14:nvPr/>
            </p14:nvContentPartPr>
            <p14:xfrm>
              <a:off x="8782213" y="467472"/>
              <a:ext cx="59760" cy="5040"/>
            </p14:xfrm>
          </p:contentPart>
        </mc:Choice>
        <mc:Fallback>
          <p:pic>
            <p:nvPicPr>
              <p:cNvPr id="237" name="Freihand 236">
                <a:extLst>
                  <a:ext uri="{FF2B5EF4-FFF2-40B4-BE49-F238E27FC236}">
                    <a16:creationId xmlns:a16="http://schemas.microsoft.com/office/drawing/2014/main" id="{0C9535E5-9F51-4191-9C94-0B95FBCC8CC5}"/>
                  </a:ext>
                </a:extLst>
              </p:cNvPr>
              <p:cNvPicPr/>
              <p:nvPr/>
            </p:nvPicPr>
            <p:blipFill>
              <a:blip r:embed="rId381"/>
              <a:stretch>
                <a:fillRect/>
              </a:stretch>
            </p:blipFill>
            <p:spPr>
              <a:xfrm>
                <a:off x="8777893" y="463152"/>
                <a:ext cx="684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38" name="Freihand 237">
                <a:extLst>
                  <a:ext uri="{FF2B5EF4-FFF2-40B4-BE49-F238E27FC236}">
                    <a16:creationId xmlns:a16="http://schemas.microsoft.com/office/drawing/2014/main" id="{AFBD9307-B88F-451C-A26B-CA68566478E6}"/>
                  </a:ext>
                </a:extLst>
              </p14:cNvPr>
              <p14:cNvContentPartPr/>
              <p14:nvPr/>
            </p14:nvContentPartPr>
            <p14:xfrm>
              <a:off x="8872573" y="419232"/>
              <a:ext cx="83160" cy="214920"/>
            </p14:xfrm>
          </p:contentPart>
        </mc:Choice>
        <mc:Fallback>
          <p:pic>
            <p:nvPicPr>
              <p:cNvPr id="238" name="Freihand 237">
                <a:extLst>
                  <a:ext uri="{FF2B5EF4-FFF2-40B4-BE49-F238E27FC236}">
                    <a16:creationId xmlns:a16="http://schemas.microsoft.com/office/drawing/2014/main" id="{AFBD9307-B88F-451C-A26B-CA68566478E6}"/>
                  </a:ext>
                </a:extLst>
              </p:cNvPr>
              <p:cNvPicPr/>
              <p:nvPr/>
            </p:nvPicPr>
            <p:blipFill>
              <a:blip r:embed="rId383"/>
              <a:stretch>
                <a:fillRect/>
              </a:stretch>
            </p:blipFill>
            <p:spPr>
              <a:xfrm>
                <a:off x="8868253" y="414912"/>
                <a:ext cx="9180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9" name="Freihand 238">
                <a:extLst>
                  <a:ext uri="{FF2B5EF4-FFF2-40B4-BE49-F238E27FC236}">
                    <a16:creationId xmlns:a16="http://schemas.microsoft.com/office/drawing/2014/main" id="{24FAC642-B670-4C39-A319-6689DBE07F03}"/>
                  </a:ext>
                </a:extLst>
              </p14:cNvPr>
              <p14:cNvContentPartPr/>
              <p14:nvPr/>
            </p14:nvContentPartPr>
            <p14:xfrm>
              <a:off x="8980933" y="432912"/>
              <a:ext cx="47880" cy="77040"/>
            </p14:xfrm>
          </p:contentPart>
        </mc:Choice>
        <mc:Fallback>
          <p:pic>
            <p:nvPicPr>
              <p:cNvPr id="239" name="Freihand 238">
                <a:extLst>
                  <a:ext uri="{FF2B5EF4-FFF2-40B4-BE49-F238E27FC236}">
                    <a16:creationId xmlns:a16="http://schemas.microsoft.com/office/drawing/2014/main" id="{24FAC642-B670-4C39-A319-6689DBE07F03}"/>
                  </a:ext>
                </a:extLst>
              </p:cNvPr>
              <p:cNvPicPr/>
              <p:nvPr/>
            </p:nvPicPr>
            <p:blipFill>
              <a:blip r:embed="rId385"/>
              <a:stretch>
                <a:fillRect/>
              </a:stretch>
            </p:blipFill>
            <p:spPr>
              <a:xfrm>
                <a:off x="8976613" y="428592"/>
                <a:ext cx="565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41" name="Freihand 240">
                <a:extLst>
                  <a:ext uri="{FF2B5EF4-FFF2-40B4-BE49-F238E27FC236}">
                    <a16:creationId xmlns:a16="http://schemas.microsoft.com/office/drawing/2014/main" id="{E1E55722-0D1A-489B-9791-C67AC306B16A}"/>
                  </a:ext>
                </a:extLst>
              </p14:cNvPr>
              <p14:cNvContentPartPr/>
              <p14:nvPr/>
            </p14:nvContentPartPr>
            <p14:xfrm>
              <a:off x="9070213" y="373872"/>
              <a:ext cx="282960" cy="114120"/>
            </p14:xfrm>
          </p:contentPart>
        </mc:Choice>
        <mc:Fallback>
          <p:pic>
            <p:nvPicPr>
              <p:cNvPr id="241" name="Freihand 240">
                <a:extLst>
                  <a:ext uri="{FF2B5EF4-FFF2-40B4-BE49-F238E27FC236}">
                    <a16:creationId xmlns:a16="http://schemas.microsoft.com/office/drawing/2014/main" id="{E1E55722-0D1A-489B-9791-C67AC306B16A}"/>
                  </a:ext>
                </a:extLst>
              </p:cNvPr>
              <p:cNvPicPr/>
              <p:nvPr/>
            </p:nvPicPr>
            <p:blipFill>
              <a:blip r:embed="rId387"/>
              <a:stretch>
                <a:fillRect/>
              </a:stretch>
            </p:blipFill>
            <p:spPr>
              <a:xfrm>
                <a:off x="9065893" y="369552"/>
                <a:ext cx="2916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42" name="Freihand 241">
                <a:extLst>
                  <a:ext uri="{FF2B5EF4-FFF2-40B4-BE49-F238E27FC236}">
                    <a16:creationId xmlns:a16="http://schemas.microsoft.com/office/drawing/2014/main" id="{79014BBA-F077-4BE8-B9CB-AFBE68C407CC}"/>
                  </a:ext>
                </a:extLst>
              </p14:cNvPr>
              <p14:cNvContentPartPr/>
              <p14:nvPr/>
            </p14:nvContentPartPr>
            <p14:xfrm>
              <a:off x="9383413" y="347952"/>
              <a:ext cx="111240" cy="143280"/>
            </p14:xfrm>
          </p:contentPart>
        </mc:Choice>
        <mc:Fallback>
          <p:pic>
            <p:nvPicPr>
              <p:cNvPr id="242" name="Freihand 241">
                <a:extLst>
                  <a:ext uri="{FF2B5EF4-FFF2-40B4-BE49-F238E27FC236}">
                    <a16:creationId xmlns:a16="http://schemas.microsoft.com/office/drawing/2014/main" id="{79014BBA-F077-4BE8-B9CB-AFBE68C407CC}"/>
                  </a:ext>
                </a:extLst>
              </p:cNvPr>
              <p:cNvPicPr/>
              <p:nvPr/>
            </p:nvPicPr>
            <p:blipFill>
              <a:blip r:embed="rId389"/>
              <a:stretch>
                <a:fillRect/>
              </a:stretch>
            </p:blipFill>
            <p:spPr>
              <a:xfrm>
                <a:off x="9379093" y="343632"/>
                <a:ext cx="1198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43" name="Freihand 242">
                <a:extLst>
                  <a:ext uri="{FF2B5EF4-FFF2-40B4-BE49-F238E27FC236}">
                    <a16:creationId xmlns:a16="http://schemas.microsoft.com/office/drawing/2014/main" id="{F070985C-9085-449F-8B5D-0655CA4C636F}"/>
                  </a:ext>
                </a:extLst>
              </p14:cNvPr>
              <p14:cNvContentPartPr/>
              <p14:nvPr/>
            </p14:nvContentPartPr>
            <p14:xfrm>
              <a:off x="9465853" y="327432"/>
              <a:ext cx="77040" cy="173880"/>
            </p14:xfrm>
          </p:contentPart>
        </mc:Choice>
        <mc:Fallback>
          <p:pic>
            <p:nvPicPr>
              <p:cNvPr id="243" name="Freihand 242">
                <a:extLst>
                  <a:ext uri="{FF2B5EF4-FFF2-40B4-BE49-F238E27FC236}">
                    <a16:creationId xmlns:a16="http://schemas.microsoft.com/office/drawing/2014/main" id="{F070985C-9085-449F-8B5D-0655CA4C636F}"/>
                  </a:ext>
                </a:extLst>
              </p:cNvPr>
              <p:cNvPicPr/>
              <p:nvPr/>
            </p:nvPicPr>
            <p:blipFill>
              <a:blip r:embed="rId391"/>
              <a:stretch>
                <a:fillRect/>
              </a:stretch>
            </p:blipFill>
            <p:spPr>
              <a:xfrm>
                <a:off x="9461533" y="323112"/>
                <a:ext cx="856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45" name="Freihand 244">
                <a:extLst>
                  <a:ext uri="{FF2B5EF4-FFF2-40B4-BE49-F238E27FC236}">
                    <a16:creationId xmlns:a16="http://schemas.microsoft.com/office/drawing/2014/main" id="{D6204499-4C94-4E7A-AADF-B4C775E2C2FF}"/>
                  </a:ext>
                </a:extLst>
              </p14:cNvPr>
              <p14:cNvContentPartPr/>
              <p14:nvPr/>
            </p14:nvContentPartPr>
            <p14:xfrm>
              <a:off x="9688333" y="333192"/>
              <a:ext cx="294480" cy="119520"/>
            </p14:xfrm>
          </p:contentPart>
        </mc:Choice>
        <mc:Fallback>
          <p:pic>
            <p:nvPicPr>
              <p:cNvPr id="245" name="Freihand 244">
                <a:extLst>
                  <a:ext uri="{FF2B5EF4-FFF2-40B4-BE49-F238E27FC236}">
                    <a16:creationId xmlns:a16="http://schemas.microsoft.com/office/drawing/2014/main" id="{D6204499-4C94-4E7A-AADF-B4C775E2C2FF}"/>
                  </a:ext>
                </a:extLst>
              </p:cNvPr>
              <p:cNvPicPr/>
              <p:nvPr/>
            </p:nvPicPr>
            <p:blipFill>
              <a:blip r:embed="rId393"/>
              <a:stretch>
                <a:fillRect/>
              </a:stretch>
            </p:blipFill>
            <p:spPr>
              <a:xfrm>
                <a:off x="9684013" y="328872"/>
                <a:ext cx="303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46" name="Freihand 245">
                <a:extLst>
                  <a:ext uri="{FF2B5EF4-FFF2-40B4-BE49-F238E27FC236}">
                    <a16:creationId xmlns:a16="http://schemas.microsoft.com/office/drawing/2014/main" id="{92B3560C-AB0E-4765-9877-34BFC1B34860}"/>
                  </a:ext>
                </a:extLst>
              </p14:cNvPr>
              <p14:cNvContentPartPr/>
              <p14:nvPr/>
            </p14:nvContentPartPr>
            <p14:xfrm>
              <a:off x="10111693" y="243552"/>
              <a:ext cx="458640" cy="199080"/>
            </p14:xfrm>
          </p:contentPart>
        </mc:Choice>
        <mc:Fallback>
          <p:pic>
            <p:nvPicPr>
              <p:cNvPr id="246" name="Freihand 245">
                <a:extLst>
                  <a:ext uri="{FF2B5EF4-FFF2-40B4-BE49-F238E27FC236}">
                    <a16:creationId xmlns:a16="http://schemas.microsoft.com/office/drawing/2014/main" id="{92B3560C-AB0E-4765-9877-34BFC1B34860}"/>
                  </a:ext>
                </a:extLst>
              </p:cNvPr>
              <p:cNvPicPr/>
              <p:nvPr/>
            </p:nvPicPr>
            <p:blipFill>
              <a:blip r:embed="rId395"/>
              <a:stretch>
                <a:fillRect/>
              </a:stretch>
            </p:blipFill>
            <p:spPr>
              <a:xfrm>
                <a:off x="10107373" y="239232"/>
                <a:ext cx="4672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47" name="Freihand 246">
                <a:extLst>
                  <a:ext uri="{FF2B5EF4-FFF2-40B4-BE49-F238E27FC236}">
                    <a16:creationId xmlns:a16="http://schemas.microsoft.com/office/drawing/2014/main" id="{0A7A2743-E791-404C-A9AE-6C2474352948}"/>
                  </a:ext>
                </a:extLst>
              </p14:cNvPr>
              <p14:cNvContentPartPr/>
              <p14:nvPr/>
            </p14:nvContentPartPr>
            <p14:xfrm>
              <a:off x="10503373" y="208632"/>
              <a:ext cx="18000" cy="21240"/>
            </p14:xfrm>
          </p:contentPart>
        </mc:Choice>
        <mc:Fallback>
          <p:pic>
            <p:nvPicPr>
              <p:cNvPr id="247" name="Freihand 246">
                <a:extLst>
                  <a:ext uri="{FF2B5EF4-FFF2-40B4-BE49-F238E27FC236}">
                    <a16:creationId xmlns:a16="http://schemas.microsoft.com/office/drawing/2014/main" id="{0A7A2743-E791-404C-A9AE-6C2474352948}"/>
                  </a:ext>
                </a:extLst>
              </p:cNvPr>
              <p:cNvPicPr/>
              <p:nvPr/>
            </p:nvPicPr>
            <p:blipFill>
              <a:blip r:embed="rId397"/>
              <a:stretch>
                <a:fillRect/>
              </a:stretch>
            </p:blipFill>
            <p:spPr>
              <a:xfrm>
                <a:off x="10499053" y="204312"/>
                <a:ext cx="26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49" name="Freihand 248">
                <a:extLst>
                  <a:ext uri="{FF2B5EF4-FFF2-40B4-BE49-F238E27FC236}">
                    <a16:creationId xmlns:a16="http://schemas.microsoft.com/office/drawing/2014/main" id="{8486B9F4-D7B8-4D64-941D-D3DB127A261A}"/>
                  </a:ext>
                </a:extLst>
              </p14:cNvPr>
              <p14:cNvContentPartPr/>
              <p14:nvPr/>
            </p14:nvContentPartPr>
            <p14:xfrm>
              <a:off x="6610693" y="1214832"/>
              <a:ext cx="254160" cy="76320"/>
            </p14:xfrm>
          </p:contentPart>
        </mc:Choice>
        <mc:Fallback>
          <p:pic>
            <p:nvPicPr>
              <p:cNvPr id="249" name="Freihand 248">
                <a:extLst>
                  <a:ext uri="{FF2B5EF4-FFF2-40B4-BE49-F238E27FC236}">
                    <a16:creationId xmlns:a16="http://schemas.microsoft.com/office/drawing/2014/main" id="{8486B9F4-D7B8-4D64-941D-D3DB127A261A}"/>
                  </a:ext>
                </a:extLst>
              </p:cNvPr>
              <p:cNvPicPr/>
              <p:nvPr/>
            </p:nvPicPr>
            <p:blipFill>
              <a:blip r:embed="rId399"/>
              <a:stretch>
                <a:fillRect/>
              </a:stretch>
            </p:blipFill>
            <p:spPr>
              <a:xfrm>
                <a:off x="6606373" y="1210512"/>
                <a:ext cx="262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54" name="Freihand 253">
                <a:extLst>
                  <a:ext uri="{FF2B5EF4-FFF2-40B4-BE49-F238E27FC236}">
                    <a16:creationId xmlns:a16="http://schemas.microsoft.com/office/drawing/2014/main" id="{743FA722-649C-4C08-8552-1B19E3A332E2}"/>
                  </a:ext>
                </a:extLst>
              </p14:cNvPr>
              <p14:cNvContentPartPr/>
              <p14:nvPr/>
            </p14:nvContentPartPr>
            <p14:xfrm>
              <a:off x="8053573" y="1420392"/>
              <a:ext cx="1740960" cy="408960"/>
            </p14:xfrm>
          </p:contentPart>
        </mc:Choice>
        <mc:Fallback>
          <p:pic>
            <p:nvPicPr>
              <p:cNvPr id="254" name="Freihand 253">
                <a:extLst>
                  <a:ext uri="{FF2B5EF4-FFF2-40B4-BE49-F238E27FC236}">
                    <a16:creationId xmlns:a16="http://schemas.microsoft.com/office/drawing/2014/main" id="{743FA722-649C-4C08-8552-1B19E3A332E2}"/>
                  </a:ext>
                </a:extLst>
              </p:cNvPr>
              <p:cNvPicPr/>
              <p:nvPr/>
            </p:nvPicPr>
            <p:blipFill>
              <a:blip r:embed="rId401"/>
              <a:stretch>
                <a:fillRect/>
              </a:stretch>
            </p:blipFill>
            <p:spPr>
              <a:xfrm>
                <a:off x="8049253" y="1416072"/>
                <a:ext cx="1749600" cy="4176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55" name="Freihand 254">
                <a:extLst>
                  <a:ext uri="{FF2B5EF4-FFF2-40B4-BE49-F238E27FC236}">
                    <a16:creationId xmlns:a16="http://schemas.microsoft.com/office/drawing/2014/main" id="{DEFFA832-1823-4B05-B2D5-D4347E4E4D3A}"/>
                  </a:ext>
                </a:extLst>
              </p14:cNvPr>
              <p14:cNvContentPartPr/>
              <p14:nvPr/>
            </p14:nvContentPartPr>
            <p14:xfrm>
              <a:off x="9745213" y="1679952"/>
              <a:ext cx="157320" cy="254520"/>
            </p14:xfrm>
          </p:contentPart>
        </mc:Choice>
        <mc:Fallback>
          <p:pic>
            <p:nvPicPr>
              <p:cNvPr id="255" name="Freihand 254">
                <a:extLst>
                  <a:ext uri="{FF2B5EF4-FFF2-40B4-BE49-F238E27FC236}">
                    <a16:creationId xmlns:a16="http://schemas.microsoft.com/office/drawing/2014/main" id="{DEFFA832-1823-4B05-B2D5-D4347E4E4D3A}"/>
                  </a:ext>
                </a:extLst>
              </p:cNvPr>
              <p:cNvPicPr/>
              <p:nvPr/>
            </p:nvPicPr>
            <p:blipFill>
              <a:blip r:embed="rId403"/>
              <a:stretch>
                <a:fillRect/>
              </a:stretch>
            </p:blipFill>
            <p:spPr>
              <a:xfrm>
                <a:off x="9740893" y="1675632"/>
                <a:ext cx="16596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2" name="Freihand 271">
                <a:extLst>
                  <a:ext uri="{FF2B5EF4-FFF2-40B4-BE49-F238E27FC236}">
                    <a16:creationId xmlns:a16="http://schemas.microsoft.com/office/drawing/2014/main" id="{F69292BA-EFD0-492C-BCAC-D5DD5503A041}"/>
                  </a:ext>
                </a:extLst>
              </p14:cNvPr>
              <p14:cNvContentPartPr/>
              <p14:nvPr/>
            </p14:nvContentPartPr>
            <p14:xfrm>
              <a:off x="9970213" y="1252272"/>
              <a:ext cx="837000" cy="907920"/>
            </p14:xfrm>
          </p:contentPart>
        </mc:Choice>
        <mc:Fallback>
          <p:pic>
            <p:nvPicPr>
              <p:cNvPr id="272" name="Freihand 271">
                <a:extLst>
                  <a:ext uri="{FF2B5EF4-FFF2-40B4-BE49-F238E27FC236}">
                    <a16:creationId xmlns:a16="http://schemas.microsoft.com/office/drawing/2014/main" id="{F69292BA-EFD0-492C-BCAC-D5DD5503A041}"/>
                  </a:ext>
                </a:extLst>
              </p:cNvPr>
              <p:cNvPicPr/>
              <p:nvPr/>
            </p:nvPicPr>
            <p:blipFill>
              <a:blip r:embed="rId405"/>
              <a:stretch>
                <a:fillRect/>
              </a:stretch>
            </p:blipFill>
            <p:spPr>
              <a:xfrm>
                <a:off x="9965893" y="1247952"/>
                <a:ext cx="845640" cy="91656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73" name="Freihand 272">
                <a:extLst>
                  <a:ext uri="{FF2B5EF4-FFF2-40B4-BE49-F238E27FC236}">
                    <a16:creationId xmlns:a16="http://schemas.microsoft.com/office/drawing/2014/main" id="{9AA55433-8E68-4084-9D6A-1A3510440045}"/>
                  </a:ext>
                </a:extLst>
              </p14:cNvPr>
              <p14:cNvContentPartPr/>
              <p14:nvPr/>
            </p14:nvContentPartPr>
            <p14:xfrm>
              <a:off x="10583653" y="817752"/>
              <a:ext cx="182160" cy="360000"/>
            </p14:xfrm>
          </p:contentPart>
        </mc:Choice>
        <mc:Fallback>
          <p:pic>
            <p:nvPicPr>
              <p:cNvPr id="273" name="Freihand 272">
                <a:extLst>
                  <a:ext uri="{FF2B5EF4-FFF2-40B4-BE49-F238E27FC236}">
                    <a16:creationId xmlns:a16="http://schemas.microsoft.com/office/drawing/2014/main" id="{9AA55433-8E68-4084-9D6A-1A3510440045}"/>
                  </a:ext>
                </a:extLst>
              </p:cNvPr>
              <p:cNvPicPr/>
              <p:nvPr/>
            </p:nvPicPr>
            <p:blipFill>
              <a:blip r:embed="rId407"/>
              <a:stretch>
                <a:fillRect/>
              </a:stretch>
            </p:blipFill>
            <p:spPr>
              <a:xfrm>
                <a:off x="10579333" y="813432"/>
                <a:ext cx="190800" cy="368640"/>
              </a:xfrm>
              <a:prstGeom prst="rect">
                <a:avLst/>
              </a:prstGeom>
            </p:spPr>
          </p:pic>
        </mc:Fallback>
      </mc:AlternateContent>
      <p:grpSp>
        <p:nvGrpSpPr>
          <p:cNvPr id="290" name="Gruppieren 289">
            <a:extLst>
              <a:ext uri="{FF2B5EF4-FFF2-40B4-BE49-F238E27FC236}">
                <a16:creationId xmlns:a16="http://schemas.microsoft.com/office/drawing/2014/main" id="{079CDA58-3739-4B40-B377-8C615D6B1305}"/>
              </a:ext>
            </a:extLst>
          </p:cNvPr>
          <p:cNvGrpSpPr/>
          <p:nvPr/>
        </p:nvGrpSpPr>
        <p:grpSpPr>
          <a:xfrm>
            <a:off x="10746013" y="91992"/>
            <a:ext cx="1141200" cy="559080"/>
            <a:chOff x="10746013" y="91992"/>
            <a:chExt cx="1141200" cy="559080"/>
          </a:xfrm>
        </p:grpSpPr>
        <mc:AlternateContent xmlns:mc="http://schemas.openxmlformats.org/markup-compatibility/2006">
          <mc:Choice xmlns:p14="http://schemas.microsoft.com/office/powerpoint/2010/main" Requires="p14">
            <p:contentPart p14:bwMode="auto" r:id="rId408">
              <p14:nvContentPartPr>
                <p14:cNvPr id="275" name="Freihand 274">
                  <a:extLst>
                    <a:ext uri="{FF2B5EF4-FFF2-40B4-BE49-F238E27FC236}">
                      <a16:creationId xmlns:a16="http://schemas.microsoft.com/office/drawing/2014/main" id="{17750E71-1505-400C-A2C4-257A29A020BB}"/>
                    </a:ext>
                  </a:extLst>
                </p14:cNvPr>
                <p14:cNvContentPartPr/>
                <p14:nvPr/>
              </p14:nvContentPartPr>
              <p14:xfrm>
                <a:off x="10746013" y="356232"/>
                <a:ext cx="153360" cy="194760"/>
              </p14:xfrm>
            </p:contentPart>
          </mc:Choice>
          <mc:Fallback>
            <p:pic>
              <p:nvPicPr>
                <p:cNvPr id="275" name="Freihand 274">
                  <a:extLst>
                    <a:ext uri="{FF2B5EF4-FFF2-40B4-BE49-F238E27FC236}">
                      <a16:creationId xmlns:a16="http://schemas.microsoft.com/office/drawing/2014/main" id="{17750E71-1505-400C-A2C4-257A29A020BB}"/>
                    </a:ext>
                  </a:extLst>
                </p:cNvPr>
                <p:cNvPicPr/>
                <p:nvPr/>
              </p:nvPicPr>
              <p:blipFill>
                <a:blip r:embed="rId409"/>
                <a:stretch>
                  <a:fillRect/>
                </a:stretch>
              </p:blipFill>
              <p:spPr>
                <a:xfrm>
                  <a:off x="10741693" y="351912"/>
                  <a:ext cx="162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76" name="Freihand 275">
                  <a:extLst>
                    <a:ext uri="{FF2B5EF4-FFF2-40B4-BE49-F238E27FC236}">
                      <a16:creationId xmlns:a16="http://schemas.microsoft.com/office/drawing/2014/main" id="{495EB570-4FEC-46CC-80D6-ECEF45FB1647}"/>
                    </a:ext>
                  </a:extLst>
                </p14:cNvPr>
                <p14:cNvContentPartPr/>
                <p14:nvPr/>
              </p14:nvContentPartPr>
              <p14:xfrm>
                <a:off x="10913413" y="352272"/>
                <a:ext cx="239760" cy="107280"/>
              </p14:xfrm>
            </p:contentPart>
          </mc:Choice>
          <mc:Fallback>
            <p:pic>
              <p:nvPicPr>
                <p:cNvPr id="276" name="Freihand 275">
                  <a:extLst>
                    <a:ext uri="{FF2B5EF4-FFF2-40B4-BE49-F238E27FC236}">
                      <a16:creationId xmlns:a16="http://schemas.microsoft.com/office/drawing/2014/main" id="{495EB570-4FEC-46CC-80D6-ECEF45FB1647}"/>
                    </a:ext>
                  </a:extLst>
                </p:cNvPr>
                <p:cNvPicPr/>
                <p:nvPr/>
              </p:nvPicPr>
              <p:blipFill>
                <a:blip r:embed="rId411"/>
                <a:stretch>
                  <a:fillRect/>
                </a:stretch>
              </p:blipFill>
              <p:spPr>
                <a:xfrm>
                  <a:off x="10909093" y="347952"/>
                  <a:ext cx="248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77" name="Freihand 276">
                  <a:extLst>
                    <a:ext uri="{FF2B5EF4-FFF2-40B4-BE49-F238E27FC236}">
                      <a16:creationId xmlns:a16="http://schemas.microsoft.com/office/drawing/2014/main" id="{5BEB4CF1-255E-40E3-8835-96F2A7AABC61}"/>
                    </a:ext>
                  </a:extLst>
                </p14:cNvPr>
                <p14:cNvContentPartPr/>
                <p14:nvPr/>
              </p14:nvContentPartPr>
              <p14:xfrm>
                <a:off x="11195293" y="283512"/>
                <a:ext cx="75960" cy="87480"/>
              </p14:xfrm>
            </p:contentPart>
          </mc:Choice>
          <mc:Fallback>
            <p:pic>
              <p:nvPicPr>
                <p:cNvPr id="277" name="Freihand 276">
                  <a:extLst>
                    <a:ext uri="{FF2B5EF4-FFF2-40B4-BE49-F238E27FC236}">
                      <a16:creationId xmlns:a16="http://schemas.microsoft.com/office/drawing/2014/main" id="{5BEB4CF1-255E-40E3-8835-96F2A7AABC61}"/>
                    </a:ext>
                  </a:extLst>
                </p:cNvPr>
                <p:cNvPicPr/>
                <p:nvPr/>
              </p:nvPicPr>
              <p:blipFill>
                <a:blip r:embed="rId413"/>
                <a:stretch>
                  <a:fillRect/>
                </a:stretch>
              </p:blipFill>
              <p:spPr>
                <a:xfrm>
                  <a:off x="11190973" y="279192"/>
                  <a:ext cx="846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78" name="Freihand 277">
                  <a:extLst>
                    <a:ext uri="{FF2B5EF4-FFF2-40B4-BE49-F238E27FC236}">
                      <a16:creationId xmlns:a16="http://schemas.microsoft.com/office/drawing/2014/main" id="{89FD2988-A11E-4001-BFFE-8AE239981FF3}"/>
                    </a:ext>
                  </a:extLst>
                </p14:cNvPr>
                <p14:cNvContentPartPr/>
                <p14:nvPr/>
              </p14:nvContentPartPr>
              <p14:xfrm>
                <a:off x="11204653" y="290712"/>
                <a:ext cx="65880" cy="45000"/>
              </p14:xfrm>
            </p:contentPart>
          </mc:Choice>
          <mc:Fallback>
            <p:pic>
              <p:nvPicPr>
                <p:cNvPr id="278" name="Freihand 277">
                  <a:extLst>
                    <a:ext uri="{FF2B5EF4-FFF2-40B4-BE49-F238E27FC236}">
                      <a16:creationId xmlns:a16="http://schemas.microsoft.com/office/drawing/2014/main" id="{89FD2988-A11E-4001-BFFE-8AE239981FF3}"/>
                    </a:ext>
                  </a:extLst>
                </p:cNvPr>
                <p:cNvPicPr/>
                <p:nvPr/>
              </p:nvPicPr>
              <p:blipFill>
                <a:blip r:embed="rId415"/>
                <a:stretch>
                  <a:fillRect/>
                </a:stretch>
              </p:blipFill>
              <p:spPr>
                <a:xfrm>
                  <a:off x="11200333" y="286392"/>
                  <a:ext cx="74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79" name="Freihand 278">
                  <a:extLst>
                    <a:ext uri="{FF2B5EF4-FFF2-40B4-BE49-F238E27FC236}">
                      <a16:creationId xmlns:a16="http://schemas.microsoft.com/office/drawing/2014/main" id="{028C20DE-3A63-41C7-BC5A-CC7D2B688D3F}"/>
                    </a:ext>
                  </a:extLst>
                </p14:cNvPr>
                <p14:cNvContentPartPr/>
                <p14:nvPr/>
              </p14:nvContentPartPr>
              <p14:xfrm>
                <a:off x="11320213" y="268392"/>
                <a:ext cx="88200" cy="146520"/>
              </p14:xfrm>
            </p:contentPart>
          </mc:Choice>
          <mc:Fallback>
            <p:pic>
              <p:nvPicPr>
                <p:cNvPr id="279" name="Freihand 278">
                  <a:extLst>
                    <a:ext uri="{FF2B5EF4-FFF2-40B4-BE49-F238E27FC236}">
                      <a16:creationId xmlns:a16="http://schemas.microsoft.com/office/drawing/2014/main" id="{028C20DE-3A63-41C7-BC5A-CC7D2B688D3F}"/>
                    </a:ext>
                  </a:extLst>
                </p:cNvPr>
                <p:cNvPicPr/>
                <p:nvPr/>
              </p:nvPicPr>
              <p:blipFill>
                <a:blip r:embed="rId417"/>
                <a:stretch>
                  <a:fillRect/>
                </a:stretch>
              </p:blipFill>
              <p:spPr>
                <a:xfrm>
                  <a:off x="11315893" y="264072"/>
                  <a:ext cx="968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0" name="Freihand 279">
                  <a:extLst>
                    <a:ext uri="{FF2B5EF4-FFF2-40B4-BE49-F238E27FC236}">
                      <a16:creationId xmlns:a16="http://schemas.microsoft.com/office/drawing/2014/main" id="{67DA0135-F2D8-4B27-8484-6FA0A81332C3}"/>
                    </a:ext>
                  </a:extLst>
                </p14:cNvPr>
                <p14:cNvContentPartPr/>
                <p14:nvPr/>
              </p14:nvContentPartPr>
              <p14:xfrm>
                <a:off x="11430733" y="247152"/>
                <a:ext cx="55080" cy="67320"/>
              </p14:xfrm>
            </p:contentPart>
          </mc:Choice>
          <mc:Fallback>
            <p:pic>
              <p:nvPicPr>
                <p:cNvPr id="280" name="Freihand 279">
                  <a:extLst>
                    <a:ext uri="{FF2B5EF4-FFF2-40B4-BE49-F238E27FC236}">
                      <a16:creationId xmlns:a16="http://schemas.microsoft.com/office/drawing/2014/main" id="{67DA0135-F2D8-4B27-8484-6FA0A81332C3}"/>
                    </a:ext>
                  </a:extLst>
                </p:cNvPr>
                <p:cNvPicPr/>
                <p:nvPr/>
              </p:nvPicPr>
              <p:blipFill>
                <a:blip r:embed="rId419"/>
                <a:stretch>
                  <a:fillRect/>
                </a:stretch>
              </p:blipFill>
              <p:spPr>
                <a:xfrm>
                  <a:off x="11426413" y="242832"/>
                  <a:ext cx="637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81" name="Freihand 280">
                  <a:extLst>
                    <a:ext uri="{FF2B5EF4-FFF2-40B4-BE49-F238E27FC236}">
                      <a16:creationId xmlns:a16="http://schemas.microsoft.com/office/drawing/2014/main" id="{80B88112-594B-42E8-8DC7-065F90530461}"/>
                    </a:ext>
                  </a:extLst>
                </p14:cNvPr>
                <p14:cNvContentPartPr/>
                <p14:nvPr/>
              </p14:nvContentPartPr>
              <p14:xfrm>
                <a:off x="11512813" y="224472"/>
                <a:ext cx="48600" cy="57240"/>
              </p14:xfrm>
            </p:contentPart>
          </mc:Choice>
          <mc:Fallback>
            <p:pic>
              <p:nvPicPr>
                <p:cNvPr id="281" name="Freihand 280">
                  <a:extLst>
                    <a:ext uri="{FF2B5EF4-FFF2-40B4-BE49-F238E27FC236}">
                      <a16:creationId xmlns:a16="http://schemas.microsoft.com/office/drawing/2014/main" id="{80B88112-594B-42E8-8DC7-065F90530461}"/>
                    </a:ext>
                  </a:extLst>
                </p:cNvPr>
                <p:cNvPicPr/>
                <p:nvPr/>
              </p:nvPicPr>
              <p:blipFill>
                <a:blip r:embed="rId421"/>
                <a:stretch>
                  <a:fillRect/>
                </a:stretch>
              </p:blipFill>
              <p:spPr>
                <a:xfrm>
                  <a:off x="11508493" y="220152"/>
                  <a:ext cx="572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82" name="Freihand 281">
                  <a:extLst>
                    <a:ext uri="{FF2B5EF4-FFF2-40B4-BE49-F238E27FC236}">
                      <a16:creationId xmlns:a16="http://schemas.microsoft.com/office/drawing/2014/main" id="{36504903-C499-4C59-A91A-8110D4DF7509}"/>
                    </a:ext>
                  </a:extLst>
                </p14:cNvPr>
                <p14:cNvContentPartPr/>
                <p14:nvPr/>
              </p14:nvContentPartPr>
              <p14:xfrm>
                <a:off x="11592373" y="91992"/>
                <a:ext cx="294840" cy="147240"/>
              </p14:xfrm>
            </p:contentPart>
          </mc:Choice>
          <mc:Fallback>
            <p:pic>
              <p:nvPicPr>
                <p:cNvPr id="282" name="Freihand 281">
                  <a:extLst>
                    <a:ext uri="{FF2B5EF4-FFF2-40B4-BE49-F238E27FC236}">
                      <a16:creationId xmlns:a16="http://schemas.microsoft.com/office/drawing/2014/main" id="{36504903-C499-4C59-A91A-8110D4DF7509}"/>
                    </a:ext>
                  </a:extLst>
                </p:cNvPr>
                <p:cNvPicPr/>
                <p:nvPr/>
              </p:nvPicPr>
              <p:blipFill>
                <a:blip r:embed="rId423"/>
                <a:stretch>
                  <a:fillRect/>
                </a:stretch>
              </p:blipFill>
              <p:spPr>
                <a:xfrm>
                  <a:off x="11588053" y="87672"/>
                  <a:ext cx="3034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83" name="Freihand 282">
                  <a:extLst>
                    <a:ext uri="{FF2B5EF4-FFF2-40B4-BE49-F238E27FC236}">
                      <a16:creationId xmlns:a16="http://schemas.microsoft.com/office/drawing/2014/main" id="{BEBEF831-CBA9-4A0A-BE6C-F770E167DA3C}"/>
                    </a:ext>
                  </a:extLst>
                </p14:cNvPr>
                <p14:cNvContentPartPr/>
                <p14:nvPr/>
              </p14:nvContentPartPr>
              <p14:xfrm>
                <a:off x="11130853" y="518592"/>
                <a:ext cx="231840" cy="132480"/>
              </p14:xfrm>
            </p:contentPart>
          </mc:Choice>
          <mc:Fallback>
            <p:pic>
              <p:nvPicPr>
                <p:cNvPr id="283" name="Freihand 282">
                  <a:extLst>
                    <a:ext uri="{FF2B5EF4-FFF2-40B4-BE49-F238E27FC236}">
                      <a16:creationId xmlns:a16="http://schemas.microsoft.com/office/drawing/2014/main" id="{BEBEF831-CBA9-4A0A-BE6C-F770E167DA3C}"/>
                    </a:ext>
                  </a:extLst>
                </p:cNvPr>
                <p:cNvPicPr/>
                <p:nvPr/>
              </p:nvPicPr>
              <p:blipFill>
                <a:blip r:embed="rId425"/>
                <a:stretch>
                  <a:fillRect/>
                </a:stretch>
              </p:blipFill>
              <p:spPr>
                <a:xfrm>
                  <a:off x="11126533" y="514272"/>
                  <a:ext cx="2404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85" name="Freihand 284">
                  <a:extLst>
                    <a:ext uri="{FF2B5EF4-FFF2-40B4-BE49-F238E27FC236}">
                      <a16:creationId xmlns:a16="http://schemas.microsoft.com/office/drawing/2014/main" id="{08035C63-19EF-4A31-B2E5-8A313360B94A}"/>
                    </a:ext>
                  </a:extLst>
                </p14:cNvPr>
                <p14:cNvContentPartPr/>
                <p14:nvPr/>
              </p14:nvContentPartPr>
              <p14:xfrm>
                <a:off x="11460973" y="305112"/>
                <a:ext cx="361080" cy="264960"/>
              </p14:xfrm>
            </p:contentPart>
          </mc:Choice>
          <mc:Fallback>
            <p:pic>
              <p:nvPicPr>
                <p:cNvPr id="285" name="Freihand 284">
                  <a:extLst>
                    <a:ext uri="{FF2B5EF4-FFF2-40B4-BE49-F238E27FC236}">
                      <a16:creationId xmlns:a16="http://schemas.microsoft.com/office/drawing/2014/main" id="{08035C63-19EF-4A31-B2E5-8A313360B94A}"/>
                    </a:ext>
                  </a:extLst>
                </p:cNvPr>
                <p:cNvPicPr/>
                <p:nvPr/>
              </p:nvPicPr>
              <p:blipFill>
                <a:blip r:embed="rId427"/>
                <a:stretch>
                  <a:fillRect/>
                </a:stretch>
              </p:blipFill>
              <p:spPr>
                <a:xfrm>
                  <a:off x="11456653" y="300792"/>
                  <a:ext cx="36972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86" name="Freihand 285">
                  <a:extLst>
                    <a:ext uri="{FF2B5EF4-FFF2-40B4-BE49-F238E27FC236}">
                      <a16:creationId xmlns:a16="http://schemas.microsoft.com/office/drawing/2014/main" id="{F4112E2B-4117-43BC-A8F3-EB38095B5806}"/>
                    </a:ext>
                  </a:extLst>
                </p14:cNvPr>
                <p14:cNvContentPartPr/>
                <p14:nvPr/>
              </p14:nvContentPartPr>
              <p14:xfrm>
                <a:off x="11743573" y="305112"/>
                <a:ext cx="23760" cy="11160"/>
              </p14:xfrm>
            </p:contentPart>
          </mc:Choice>
          <mc:Fallback>
            <p:pic>
              <p:nvPicPr>
                <p:cNvPr id="286" name="Freihand 285">
                  <a:extLst>
                    <a:ext uri="{FF2B5EF4-FFF2-40B4-BE49-F238E27FC236}">
                      <a16:creationId xmlns:a16="http://schemas.microsoft.com/office/drawing/2014/main" id="{F4112E2B-4117-43BC-A8F3-EB38095B5806}"/>
                    </a:ext>
                  </a:extLst>
                </p:cNvPr>
                <p:cNvPicPr/>
                <p:nvPr/>
              </p:nvPicPr>
              <p:blipFill>
                <a:blip r:embed="rId429"/>
                <a:stretch>
                  <a:fillRect/>
                </a:stretch>
              </p:blipFill>
              <p:spPr>
                <a:xfrm>
                  <a:off x="11739253" y="300792"/>
                  <a:ext cx="32400" cy="19800"/>
                </a:xfrm>
                <a:prstGeom prst="rect">
                  <a:avLst/>
                </a:prstGeom>
              </p:spPr>
            </p:pic>
          </mc:Fallback>
        </mc:AlternateContent>
      </p:grpSp>
      <p:grpSp>
        <p:nvGrpSpPr>
          <p:cNvPr id="300" name="Gruppieren 299">
            <a:extLst>
              <a:ext uri="{FF2B5EF4-FFF2-40B4-BE49-F238E27FC236}">
                <a16:creationId xmlns:a16="http://schemas.microsoft.com/office/drawing/2014/main" id="{B08FCE15-AA88-4156-8A16-86027496EDA4}"/>
              </a:ext>
            </a:extLst>
          </p:cNvPr>
          <p:cNvGrpSpPr/>
          <p:nvPr/>
        </p:nvGrpSpPr>
        <p:grpSpPr>
          <a:xfrm>
            <a:off x="11103133" y="743592"/>
            <a:ext cx="850320" cy="466560"/>
            <a:chOff x="11103133" y="743592"/>
            <a:chExt cx="850320" cy="466560"/>
          </a:xfrm>
        </p:grpSpPr>
        <mc:AlternateContent xmlns:mc="http://schemas.openxmlformats.org/markup-compatibility/2006">
          <mc:Choice xmlns:p14="http://schemas.microsoft.com/office/powerpoint/2010/main" Requires="p14">
            <p:contentPart p14:bwMode="auto" r:id="rId430">
              <p14:nvContentPartPr>
                <p14:cNvPr id="287" name="Freihand 286">
                  <a:extLst>
                    <a:ext uri="{FF2B5EF4-FFF2-40B4-BE49-F238E27FC236}">
                      <a16:creationId xmlns:a16="http://schemas.microsoft.com/office/drawing/2014/main" id="{8690FE15-5C32-4463-A0F8-15FB25EB80F1}"/>
                    </a:ext>
                  </a:extLst>
                </p14:cNvPr>
                <p14:cNvContentPartPr/>
                <p14:nvPr/>
              </p14:nvContentPartPr>
              <p14:xfrm>
                <a:off x="11293933" y="743592"/>
                <a:ext cx="173520" cy="34560"/>
              </p14:xfrm>
            </p:contentPart>
          </mc:Choice>
          <mc:Fallback>
            <p:pic>
              <p:nvPicPr>
                <p:cNvPr id="287" name="Freihand 286">
                  <a:extLst>
                    <a:ext uri="{FF2B5EF4-FFF2-40B4-BE49-F238E27FC236}">
                      <a16:creationId xmlns:a16="http://schemas.microsoft.com/office/drawing/2014/main" id="{8690FE15-5C32-4463-A0F8-15FB25EB80F1}"/>
                    </a:ext>
                  </a:extLst>
                </p:cNvPr>
                <p:cNvPicPr/>
                <p:nvPr/>
              </p:nvPicPr>
              <p:blipFill>
                <a:blip r:embed="rId431"/>
                <a:stretch>
                  <a:fillRect/>
                </a:stretch>
              </p:blipFill>
              <p:spPr>
                <a:xfrm>
                  <a:off x="11289613" y="739272"/>
                  <a:ext cx="182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88" name="Freihand 287">
                  <a:extLst>
                    <a:ext uri="{FF2B5EF4-FFF2-40B4-BE49-F238E27FC236}">
                      <a16:creationId xmlns:a16="http://schemas.microsoft.com/office/drawing/2014/main" id="{FAC94B4F-5A07-43C2-9EB1-EFB9392A2869}"/>
                    </a:ext>
                  </a:extLst>
                </p14:cNvPr>
                <p14:cNvContentPartPr/>
                <p14:nvPr/>
              </p14:nvContentPartPr>
              <p14:xfrm>
                <a:off x="11291413" y="794352"/>
                <a:ext cx="191880" cy="63360"/>
              </p14:xfrm>
            </p:contentPart>
          </mc:Choice>
          <mc:Fallback>
            <p:pic>
              <p:nvPicPr>
                <p:cNvPr id="288" name="Freihand 287">
                  <a:extLst>
                    <a:ext uri="{FF2B5EF4-FFF2-40B4-BE49-F238E27FC236}">
                      <a16:creationId xmlns:a16="http://schemas.microsoft.com/office/drawing/2014/main" id="{FAC94B4F-5A07-43C2-9EB1-EFB9392A2869}"/>
                    </a:ext>
                  </a:extLst>
                </p:cNvPr>
                <p:cNvPicPr/>
                <p:nvPr/>
              </p:nvPicPr>
              <p:blipFill>
                <a:blip r:embed="rId433"/>
                <a:stretch>
                  <a:fillRect/>
                </a:stretch>
              </p:blipFill>
              <p:spPr>
                <a:xfrm>
                  <a:off x="11287093" y="790032"/>
                  <a:ext cx="2005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1" name="Freihand 290">
                  <a:extLst>
                    <a:ext uri="{FF2B5EF4-FFF2-40B4-BE49-F238E27FC236}">
                      <a16:creationId xmlns:a16="http://schemas.microsoft.com/office/drawing/2014/main" id="{C9B2D801-2B13-4344-97BB-9FA41982A36F}"/>
                    </a:ext>
                  </a:extLst>
                </p14:cNvPr>
                <p14:cNvContentPartPr/>
                <p14:nvPr/>
              </p14:nvContentPartPr>
              <p14:xfrm>
                <a:off x="11160013" y="1045992"/>
                <a:ext cx="52560" cy="164160"/>
              </p14:xfrm>
            </p:contentPart>
          </mc:Choice>
          <mc:Fallback>
            <p:pic>
              <p:nvPicPr>
                <p:cNvPr id="291" name="Freihand 290">
                  <a:extLst>
                    <a:ext uri="{FF2B5EF4-FFF2-40B4-BE49-F238E27FC236}">
                      <a16:creationId xmlns:a16="http://schemas.microsoft.com/office/drawing/2014/main" id="{C9B2D801-2B13-4344-97BB-9FA41982A36F}"/>
                    </a:ext>
                  </a:extLst>
                </p:cNvPr>
                <p:cNvPicPr/>
                <p:nvPr/>
              </p:nvPicPr>
              <p:blipFill>
                <a:blip r:embed="rId435"/>
                <a:stretch>
                  <a:fillRect/>
                </a:stretch>
              </p:blipFill>
              <p:spPr>
                <a:xfrm>
                  <a:off x="11155693" y="1041672"/>
                  <a:ext cx="612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2" name="Freihand 291">
                  <a:extLst>
                    <a:ext uri="{FF2B5EF4-FFF2-40B4-BE49-F238E27FC236}">
                      <a16:creationId xmlns:a16="http://schemas.microsoft.com/office/drawing/2014/main" id="{69044CA9-75C9-447E-AA45-B8A718D55190}"/>
                    </a:ext>
                  </a:extLst>
                </p14:cNvPr>
                <p14:cNvContentPartPr/>
                <p14:nvPr/>
              </p14:nvContentPartPr>
              <p14:xfrm>
                <a:off x="11103133" y="1004952"/>
                <a:ext cx="221040" cy="133200"/>
              </p14:xfrm>
            </p:contentPart>
          </mc:Choice>
          <mc:Fallback>
            <p:pic>
              <p:nvPicPr>
                <p:cNvPr id="292" name="Freihand 291">
                  <a:extLst>
                    <a:ext uri="{FF2B5EF4-FFF2-40B4-BE49-F238E27FC236}">
                      <a16:creationId xmlns:a16="http://schemas.microsoft.com/office/drawing/2014/main" id="{69044CA9-75C9-447E-AA45-B8A718D55190}"/>
                    </a:ext>
                  </a:extLst>
                </p:cNvPr>
                <p:cNvPicPr/>
                <p:nvPr/>
              </p:nvPicPr>
              <p:blipFill>
                <a:blip r:embed="rId437"/>
                <a:stretch>
                  <a:fillRect/>
                </a:stretch>
              </p:blipFill>
              <p:spPr>
                <a:xfrm>
                  <a:off x="11098813" y="1000632"/>
                  <a:ext cx="2296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3" name="Freihand 292">
                  <a:extLst>
                    <a:ext uri="{FF2B5EF4-FFF2-40B4-BE49-F238E27FC236}">
                      <a16:creationId xmlns:a16="http://schemas.microsoft.com/office/drawing/2014/main" id="{DC5F9E86-DDB9-43EF-AFFF-C309C2896345}"/>
                    </a:ext>
                  </a:extLst>
                </p14:cNvPr>
                <p14:cNvContentPartPr/>
                <p14:nvPr/>
              </p14:nvContentPartPr>
              <p14:xfrm>
                <a:off x="11318413" y="997392"/>
                <a:ext cx="96840" cy="112680"/>
              </p14:xfrm>
            </p:contentPart>
          </mc:Choice>
          <mc:Fallback>
            <p:pic>
              <p:nvPicPr>
                <p:cNvPr id="293" name="Freihand 292">
                  <a:extLst>
                    <a:ext uri="{FF2B5EF4-FFF2-40B4-BE49-F238E27FC236}">
                      <a16:creationId xmlns:a16="http://schemas.microsoft.com/office/drawing/2014/main" id="{DC5F9E86-DDB9-43EF-AFFF-C309C2896345}"/>
                    </a:ext>
                  </a:extLst>
                </p:cNvPr>
                <p:cNvPicPr/>
                <p:nvPr/>
              </p:nvPicPr>
              <p:blipFill>
                <a:blip r:embed="rId439"/>
                <a:stretch>
                  <a:fillRect/>
                </a:stretch>
              </p:blipFill>
              <p:spPr>
                <a:xfrm>
                  <a:off x="11314093" y="993072"/>
                  <a:ext cx="1054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94" name="Freihand 293">
                  <a:extLst>
                    <a:ext uri="{FF2B5EF4-FFF2-40B4-BE49-F238E27FC236}">
                      <a16:creationId xmlns:a16="http://schemas.microsoft.com/office/drawing/2014/main" id="{99E1D6A7-CEB4-4CA8-8C36-488A9A406776}"/>
                    </a:ext>
                  </a:extLst>
                </p14:cNvPr>
                <p14:cNvContentPartPr/>
                <p14:nvPr/>
              </p14:nvContentPartPr>
              <p14:xfrm>
                <a:off x="11440453" y="983352"/>
                <a:ext cx="117360" cy="83160"/>
              </p14:xfrm>
            </p:contentPart>
          </mc:Choice>
          <mc:Fallback>
            <p:pic>
              <p:nvPicPr>
                <p:cNvPr id="294" name="Freihand 293">
                  <a:extLst>
                    <a:ext uri="{FF2B5EF4-FFF2-40B4-BE49-F238E27FC236}">
                      <a16:creationId xmlns:a16="http://schemas.microsoft.com/office/drawing/2014/main" id="{99E1D6A7-CEB4-4CA8-8C36-488A9A406776}"/>
                    </a:ext>
                  </a:extLst>
                </p:cNvPr>
                <p:cNvPicPr/>
                <p:nvPr/>
              </p:nvPicPr>
              <p:blipFill>
                <a:blip r:embed="rId441"/>
                <a:stretch>
                  <a:fillRect/>
                </a:stretch>
              </p:blipFill>
              <p:spPr>
                <a:xfrm>
                  <a:off x="11436133" y="979032"/>
                  <a:ext cx="126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95" name="Freihand 294">
                  <a:extLst>
                    <a:ext uri="{FF2B5EF4-FFF2-40B4-BE49-F238E27FC236}">
                      <a16:creationId xmlns:a16="http://schemas.microsoft.com/office/drawing/2014/main" id="{CB6127DC-DDEF-4D8B-8E01-EC6AF734CB83}"/>
                    </a:ext>
                  </a:extLst>
                </p14:cNvPr>
                <p14:cNvContentPartPr/>
                <p14:nvPr/>
              </p14:nvContentPartPr>
              <p14:xfrm>
                <a:off x="11563573" y="848352"/>
                <a:ext cx="32400" cy="189360"/>
              </p14:xfrm>
            </p:contentPart>
          </mc:Choice>
          <mc:Fallback>
            <p:pic>
              <p:nvPicPr>
                <p:cNvPr id="295" name="Freihand 294">
                  <a:extLst>
                    <a:ext uri="{FF2B5EF4-FFF2-40B4-BE49-F238E27FC236}">
                      <a16:creationId xmlns:a16="http://schemas.microsoft.com/office/drawing/2014/main" id="{CB6127DC-DDEF-4D8B-8E01-EC6AF734CB83}"/>
                    </a:ext>
                  </a:extLst>
                </p:cNvPr>
                <p:cNvPicPr/>
                <p:nvPr/>
              </p:nvPicPr>
              <p:blipFill>
                <a:blip r:embed="rId443"/>
                <a:stretch>
                  <a:fillRect/>
                </a:stretch>
              </p:blipFill>
              <p:spPr>
                <a:xfrm>
                  <a:off x="11559253" y="844032"/>
                  <a:ext cx="410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96" name="Freihand 295">
                  <a:extLst>
                    <a:ext uri="{FF2B5EF4-FFF2-40B4-BE49-F238E27FC236}">
                      <a16:creationId xmlns:a16="http://schemas.microsoft.com/office/drawing/2014/main" id="{348FAB15-58B6-47F3-B684-45CC744C2D35}"/>
                    </a:ext>
                  </a:extLst>
                </p14:cNvPr>
                <p14:cNvContentPartPr/>
                <p14:nvPr/>
              </p14:nvContentPartPr>
              <p14:xfrm>
                <a:off x="11602453" y="838272"/>
                <a:ext cx="47160" cy="183240"/>
              </p14:xfrm>
            </p:contentPart>
          </mc:Choice>
          <mc:Fallback>
            <p:pic>
              <p:nvPicPr>
                <p:cNvPr id="296" name="Freihand 295">
                  <a:extLst>
                    <a:ext uri="{FF2B5EF4-FFF2-40B4-BE49-F238E27FC236}">
                      <a16:creationId xmlns:a16="http://schemas.microsoft.com/office/drawing/2014/main" id="{348FAB15-58B6-47F3-B684-45CC744C2D35}"/>
                    </a:ext>
                  </a:extLst>
                </p:cNvPr>
                <p:cNvPicPr/>
                <p:nvPr/>
              </p:nvPicPr>
              <p:blipFill>
                <a:blip r:embed="rId445"/>
                <a:stretch>
                  <a:fillRect/>
                </a:stretch>
              </p:blipFill>
              <p:spPr>
                <a:xfrm>
                  <a:off x="11598133" y="833952"/>
                  <a:ext cx="558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97" name="Freihand 296">
                  <a:extLst>
                    <a:ext uri="{FF2B5EF4-FFF2-40B4-BE49-F238E27FC236}">
                      <a16:creationId xmlns:a16="http://schemas.microsoft.com/office/drawing/2014/main" id="{DEEDCBC5-2202-4C57-A60F-6FC7F64908A8}"/>
                    </a:ext>
                  </a:extLst>
                </p14:cNvPr>
                <p14:cNvContentPartPr/>
                <p14:nvPr/>
              </p14:nvContentPartPr>
              <p14:xfrm>
                <a:off x="11661493" y="903072"/>
                <a:ext cx="64800" cy="113760"/>
              </p14:xfrm>
            </p:contentPart>
          </mc:Choice>
          <mc:Fallback>
            <p:pic>
              <p:nvPicPr>
                <p:cNvPr id="297" name="Freihand 296">
                  <a:extLst>
                    <a:ext uri="{FF2B5EF4-FFF2-40B4-BE49-F238E27FC236}">
                      <a16:creationId xmlns:a16="http://schemas.microsoft.com/office/drawing/2014/main" id="{DEEDCBC5-2202-4C57-A60F-6FC7F64908A8}"/>
                    </a:ext>
                  </a:extLst>
                </p:cNvPr>
                <p:cNvPicPr/>
                <p:nvPr/>
              </p:nvPicPr>
              <p:blipFill>
                <a:blip r:embed="rId447"/>
                <a:stretch>
                  <a:fillRect/>
                </a:stretch>
              </p:blipFill>
              <p:spPr>
                <a:xfrm>
                  <a:off x="11657173" y="898752"/>
                  <a:ext cx="734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98" name="Freihand 297">
                  <a:extLst>
                    <a:ext uri="{FF2B5EF4-FFF2-40B4-BE49-F238E27FC236}">
                      <a16:creationId xmlns:a16="http://schemas.microsoft.com/office/drawing/2014/main" id="{31AEEE7E-1241-4956-BEBA-592E46B94CF8}"/>
                    </a:ext>
                  </a:extLst>
                </p14:cNvPr>
                <p14:cNvContentPartPr/>
                <p14:nvPr/>
              </p14:nvContentPartPr>
              <p14:xfrm>
                <a:off x="11713693" y="781392"/>
                <a:ext cx="109440" cy="195120"/>
              </p14:xfrm>
            </p:contentPart>
          </mc:Choice>
          <mc:Fallback>
            <p:pic>
              <p:nvPicPr>
                <p:cNvPr id="298" name="Freihand 297">
                  <a:extLst>
                    <a:ext uri="{FF2B5EF4-FFF2-40B4-BE49-F238E27FC236}">
                      <a16:creationId xmlns:a16="http://schemas.microsoft.com/office/drawing/2014/main" id="{31AEEE7E-1241-4956-BEBA-592E46B94CF8}"/>
                    </a:ext>
                  </a:extLst>
                </p:cNvPr>
                <p:cNvPicPr/>
                <p:nvPr/>
              </p:nvPicPr>
              <p:blipFill>
                <a:blip r:embed="rId449"/>
                <a:stretch>
                  <a:fillRect/>
                </a:stretch>
              </p:blipFill>
              <p:spPr>
                <a:xfrm>
                  <a:off x="11709373" y="777072"/>
                  <a:ext cx="118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99" name="Freihand 298">
                  <a:extLst>
                    <a:ext uri="{FF2B5EF4-FFF2-40B4-BE49-F238E27FC236}">
                      <a16:creationId xmlns:a16="http://schemas.microsoft.com/office/drawing/2014/main" id="{E945838A-5F34-46AC-B331-1FAA7DAFD5D7}"/>
                    </a:ext>
                  </a:extLst>
                </p14:cNvPr>
                <p14:cNvContentPartPr/>
                <p14:nvPr/>
              </p14:nvContentPartPr>
              <p14:xfrm>
                <a:off x="11817013" y="850512"/>
                <a:ext cx="136440" cy="90000"/>
              </p14:xfrm>
            </p:contentPart>
          </mc:Choice>
          <mc:Fallback>
            <p:pic>
              <p:nvPicPr>
                <p:cNvPr id="299" name="Freihand 298">
                  <a:extLst>
                    <a:ext uri="{FF2B5EF4-FFF2-40B4-BE49-F238E27FC236}">
                      <a16:creationId xmlns:a16="http://schemas.microsoft.com/office/drawing/2014/main" id="{E945838A-5F34-46AC-B331-1FAA7DAFD5D7}"/>
                    </a:ext>
                  </a:extLst>
                </p:cNvPr>
                <p:cNvPicPr/>
                <p:nvPr/>
              </p:nvPicPr>
              <p:blipFill>
                <a:blip r:embed="rId451"/>
                <a:stretch>
                  <a:fillRect/>
                </a:stretch>
              </p:blipFill>
              <p:spPr>
                <a:xfrm>
                  <a:off x="11812693" y="846192"/>
                  <a:ext cx="145080" cy="98640"/>
                </a:xfrm>
                <a:prstGeom prst="rect">
                  <a:avLst/>
                </a:prstGeom>
              </p:spPr>
            </p:pic>
          </mc:Fallback>
        </mc:AlternateContent>
      </p:grpSp>
      <p:grpSp>
        <p:nvGrpSpPr>
          <p:cNvPr id="362" name="Gruppieren 361">
            <a:extLst>
              <a:ext uri="{FF2B5EF4-FFF2-40B4-BE49-F238E27FC236}">
                <a16:creationId xmlns:a16="http://schemas.microsoft.com/office/drawing/2014/main" id="{AE0C5423-F5AA-4D7F-99E6-9F524C64EBD3}"/>
              </a:ext>
            </a:extLst>
          </p:cNvPr>
          <p:cNvGrpSpPr/>
          <p:nvPr/>
        </p:nvGrpSpPr>
        <p:grpSpPr>
          <a:xfrm>
            <a:off x="10116373" y="1350192"/>
            <a:ext cx="1881360" cy="3050640"/>
            <a:chOff x="10116373" y="1350192"/>
            <a:chExt cx="1881360" cy="3050640"/>
          </a:xfrm>
        </p:grpSpPr>
        <mc:AlternateContent xmlns:mc="http://schemas.openxmlformats.org/markup-compatibility/2006">
          <mc:Choice xmlns:p14="http://schemas.microsoft.com/office/powerpoint/2010/main" Requires="p14">
            <p:contentPart p14:bwMode="auto" r:id="rId452">
              <p14:nvContentPartPr>
                <p14:cNvPr id="257" name="Freihand 256">
                  <a:extLst>
                    <a:ext uri="{FF2B5EF4-FFF2-40B4-BE49-F238E27FC236}">
                      <a16:creationId xmlns:a16="http://schemas.microsoft.com/office/drawing/2014/main" id="{7853359F-899D-47B0-8110-D864D72A043E}"/>
                    </a:ext>
                  </a:extLst>
                </p14:cNvPr>
                <p14:cNvContentPartPr/>
                <p14:nvPr/>
              </p14:nvContentPartPr>
              <p14:xfrm>
                <a:off x="10116373" y="1644672"/>
                <a:ext cx="86040" cy="173520"/>
              </p14:xfrm>
            </p:contentPart>
          </mc:Choice>
          <mc:Fallback>
            <p:pic>
              <p:nvPicPr>
                <p:cNvPr id="257" name="Freihand 256">
                  <a:extLst>
                    <a:ext uri="{FF2B5EF4-FFF2-40B4-BE49-F238E27FC236}">
                      <a16:creationId xmlns:a16="http://schemas.microsoft.com/office/drawing/2014/main" id="{7853359F-899D-47B0-8110-D864D72A043E}"/>
                    </a:ext>
                  </a:extLst>
                </p:cNvPr>
                <p:cNvPicPr/>
                <p:nvPr/>
              </p:nvPicPr>
              <p:blipFill>
                <a:blip r:embed="rId453"/>
                <a:stretch>
                  <a:fillRect/>
                </a:stretch>
              </p:blipFill>
              <p:spPr>
                <a:xfrm>
                  <a:off x="10112053" y="1640352"/>
                  <a:ext cx="94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58" name="Freihand 257">
                  <a:extLst>
                    <a:ext uri="{FF2B5EF4-FFF2-40B4-BE49-F238E27FC236}">
                      <a16:creationId xmlns:a16="http://schemas.microsoft.com/office/drawing/2014/main" id="{C80D7E86-36C1-4AFE-87F6-16BA92ED68E5}"/>
                    </a:ext>
                  </a:extLst>
                </p14:cNvPr>
                <p14:cNvContentPartPr/>
                <p14:nvPr/>
              </p14:nvContentPartPr>
              <p14:xfrm>
                <a:off x="10141933" y="1652232"/>
                <a:ext cx="92520" cy="171360"/>
              </p14:xfrm>
            </p:contentPart>
          </mc:Choice>
          <mc:Fallback>
            <p:pic>
              <p:nvPicPr>
                <p:cNvPr id="258" name="Freihand 257">
                  <a:extLst>
                    <a:ext uri="{FF2B5EF4-FFF2-40B4-BE49-F238E27FC236}">
                      <a16:creationId xmlns:a16="http://schemas.microsoft.com/office/drawing/2014/main" id="{C80D7E86-36C1-4AFE-87F6-16BA92ED68E5}"/>
                    </a:ext>
                  </a:extLst>
                </p:cNvPr>
                <p:cNvPicPr/>
                <p:nvPr/>
              </p:nvPicPr>
              <p:blipFill>
                <a:blip r:embed="rId455"/>
                <a:stretch>
                  <a:fillRect/>
                </a:stretch>
              </p:blipFill>
              <p:spPr>
                <a:xfrm>
                  <a:off x="10137613" y="1647912"/>
                  <a:ext cx="1011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59" name="Freihand 258">
                  <a:extLst>
                    <a:ext uri="{FF2B5EF4-FFF2-40B4-BE49-F238E27FC236}">
                      <a16:creationId xmlns:a16="http://schemas.microsoft.com/office/drawing/2014/main" id="{5F31E6C9-BA5A-46FF-A558-55A797F7B6C8}"/>
                    </a:ext>
                  </a:extLst>
                </p14:cNvPr>
                <p14:cNvContentPartPr/>
                <p14:nvPr/>
              </p14:nvContentPartPr>
              <p14:xfrm>
                <a:off x="10313653" y="1484112"/>
                <a:ext cx="131040" cy="204120"/>
              </p14:xfrm>
            </p:contentPart>
          </mc:Choice>
          <mc:Fallback>
            <p:pic>
              <p:nvPicPr>
                <p:cNvPr id="259" name="Freihand 258">
                  <a:extLst>
                    <a:ext uri="{FF2B5EF4-FFF2-40B4-BE49-F238E27FC236}">
                      <a16:creationId xmlns:a16="http://schemas.microsoft.com/office/drawing/2014/main" id="{5F31E6C9-BA5A-46FF-A558-55A797F7B6C8}"/>
                    </a:ext>
                  </a:extLst>
                </p:cNvPr>
                <p:cNvPicPr/>
                <p:nvPr/>
              </p:nvPicPr>
              <p:blipFill>
                <a:blip r:embed="rId457"/>
                <a:stretch>
                  <a:fillRect/>
                </a:stretch>
              </p:blipFill>
              <p:spPr>
                <a:xfrm>
                  <a:off x="10309333" y="1479792"/>
                  <a:ext cx="1396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60" name="Freihand 259">
                  <a:extLst>
                    <a:ext uri="{FF2B5EF4-FFF2-40B4-BE49-F238E27FC236}">
                      <a16:creationId xmlns:a16="http://schemas.microsoft.com/office/drawing/2014/main" id="{06C9F4B8-6970-4B16-9B6A-B08181F7D50D}"/>
                    </a:ext>
                  </a:extLst>
                </p14:cNvPr>
                <p14:cNvContentPartPr/>
                <p14:nvPr/>
              </p14:nvContentPartPr>
              <p14:xfrm>
                <a:off x="10545493" y="1462872"/>
                <a:ext cx="28440" cy="139320"/>
              </p14:xfrm>
            </p:contentPart>
          </mc:Choice>
          <mc:Fallback>
            <p:pic>
              <p:nvPicPr>
                <p:cNvPr id="260" name="Freihand 259">
                  <a:extLst>
                    <a:ext uri="{FF2B5EF4-FFF2-40B4-BE49-F238E27FC236}">
                      <a16:creationId xmlns:a16="http://schemas.microsoft.com/office/drawing/2014/main" id="{06C9F4B8-6970-4B16-9B6A-B08181F7D50D}"/>
                    </a:ext>
                  </a:extLst>
                </p:cNvPr>
                <p:cNvPicPr/>
                <p:nvPr/>
              </p:nvPicPr>
              <p:blipFill>
                <a:blip r:embed="rId459"/>
                <a:stretch>
                  <a:fillRect/>
                </a:stretch>
              </p:blipFill>
              <p:spPr>
                <a:xfrm>
                  <a:off x="10541173" y="1458552"/>
                  <a:ext cx="37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61" name="Freihand 260">
                  <a:extLst>
                    <a:ext uri="{FF2B5EF4-FFF2-40B4-BE49-F238E27FC236}">
                      <a16:creationId xmlns:a16="http://schemas.microsoft.com/office/drawing/2014/main" id="{82056CB2-DE5B-40C4-A625-52E6466A6EEB}"/>
                    </a:ext>
                  </a:extLst>
                </p14:cNvPr>
                <p14:cNvContentPartPr/>
                <p14:nvPr/>
              </p14:nvContentPartPr>
              <p14:xfrm>
                <a:off x="10476733" y="1444152"/>
                <a:ext cx="162360" cy="37800"/>
              </p14:xfrm>
            </p:contentPart>
          </mc:Choice>
          <mc:Fallback>
            <p:pic>
              <p:nvPicPr>
                <p:cNvPr id="261" name="Freihand 260">
                  <a:extLst>
                    <a:ext uri="{FF2B5EF4-FFF2-40B4-BE49-F238E27FC236}">
                      <a16:creationId xmlns:a16="http://schemas.microsoft.com/office/drawing/2014/main" id="{82056CB2-DE5B-40C4-A625-52E6466A6EEB}"/>
                    </a:ext>
                  </a:extLst>
                </p:cNvPr>
                <p:cNvPicPr/>
                <p:nvPr/>
              </p:nvPicPr>
              <p:blipFill>
                <a:blip r:embed="rId461"/>
                <a:stretch>
                  <a:fillRect/>
                </a:stretch>
              </p:blipFill>
              <p:spPr>
                <a:xfrm>
                  <a:off x="10472413" y="1439832"/>
                  <a:ext cx="171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62" name="Freihand 261">
                  <a:extLst>
                    <a:ext uri="{FF2B5EF4-FFF2-40B4-BE49-F238E27FC236}">
                      <a16:creationId xmlns:a16="http://schemas.microsoft.com/office/drawing/2014/main" id="{B0E8BB1E-D16D-4202-A06F-2C0E3B297E62}"/>
                    </a:ext>
                  </a:extLst>
                </p14:cNvPr>
                <p14:cNvContentPartPr/>
                <p14:nvPr/>
              </p14:nvContentPartPr>
              <p14:xfrm>
                <a:off x="10485733" y="1505712"/>
                <a:ext cx="154080" cy="34920"/>
              </p14:xfrm>
            </p:contentPart>
          </mc:Choice>
          <mc:Fallback>
            <p:pic>
              <p:nvPicPr>
                <p:cNvPr id="262" name="Freihand 261">
                  <a:extLst>
                    <a:ext uri="{FF2B5EF4-FFF2-40B4-BE49-F238E27FC236}">
                      <a16:creationId xmlns:a16="http://schemas.microsoft.com/office/drawing/2014/main" id="{B0E8BB1E-D16D-4202-A06F-2C0E3B297E62}"/>
                    </a:ext>
                  </a:extLst>
                </p:cNvPr>
                <p:cNvPicPr/>
                <p:nvPr/>
              </p:nvPicPr>
              <p:blipFill>
                <a:blip r:embed="rId463"/>
                <a:stretch>
                  <a:fillRect/>
                </a:stretch>
              </p:blipFill>
              <p:spPr>
                <a:xfrm>
                  <a:off x="10481413" y="1501392"/>
                  <a:ext cx="1627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63" name="Freihand 262">
                  <a:extLst>
                    <a:ext uri="{FF2B5EF4-FFF2-40B4-BE49-F238E27FC236}">
                      <a16:creationId xmlns:a16="http://schemas.microsoft.com/office/drawing/2014/main" id="{C393B873-AEA2-4606-ACFD-95D4B751D171}"/>
                    </a:ext>
                  </a:extLst>
                </p14:cNvPr>
                <p14:cNvContentPartPr/>
                <p14:nvPr/>
              </p14:nvContentPartPr>
              <p14:xfrm>
                <a:off x="10255333" y="1670592"/>
                <a:ext cx="387000" cy="116280"/>
              </p14:xfrm>
            </p:contentPart>
          </mc:Choice>
          <mc:Fallback>
            <p:pic>
              <p:nvPicPr>
                <p:cNvPr id="263" name="Freihand 262">
                  <a:extLst>
                    <a:ext uri="{FF2B5EF4-FFF2-40B4-BE49-F238E27FC236}">
                      <a16:creationId xmlns:a16="http://schemas.microsoft.com/office/drawing/2014/main" id="{C393B873-AEA2-4606-ACFD-95D4B751D171}"/>
                    </a:ext>
                  </a:extLst>
                </p:cNvPr>
                <p:cNvPicPr/>
                <p:nvPr/>
              </p:nvPicPr>
              <p:blipFill>
                <a:blip r:embed="rId465"/>
                <a:stretch>
                  <a:fillRect/>
                </a:stretch>
              </p:blipFill>
              <p:spPr>
                <a:xfrm>
                  <a:off x="10251013" y="1666272"/>
                  <a:ext cx="3956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64" name="Freihand 263">
                  <a:extLst>
                    <a:ext uri="{FF2B5EF4-FFF2-40B4-BE49-F238E27FC236}">
                      <a16:creationId xmlns:a16="http://schemas.microsoft.com/office/drawing/2014/main" id="{57820F97-A480-4192-B6FC-2584C961407F}"/>
                    </a:ext>
                  </a:extLst>
                </p14:cNvPr>
                <p14:cNvContentPartPr/>
                <p14:nvPr/>
              </p14:nvContentPartPr>
              <p14:xfrm>
                <a:off x="10327333" y="1768152"/>
                <a:ext cx="140040" cy="180720"/>
              </p14:xfrm>
            </p:contentPart>
          </mc:Choice>
          <mc:Fallback>
            <p:pic>
              <p:nvPicPr>
                <p:cNvPr id="264" name="Freihand 263">
                  <a:extLst>
                    <a:ext uri="{FF2B5EF4-FFF2-40B4-BE49-F238E27FC236}">
                      <a16:creationId xmlns:a16="http://schemas.microsoft.com/office/drawing/2014/main" id="{57820F97-A480-4192-B6FC-2584C961407F}"/>
                    </a:ext>
                  </a:extLst>
                </p:cNvPr>
                <p:cNvPicPr/>
                <p:nvPr/>
              </p:nvPicPr>
              <p:blipFill>
                <a:blip r:embed="rId467"/>
                <a:stretch>
                  <a:fillRect/>
                </a:stretch>
              </p:blipFill>
              <p:spPr>
                <a:xfrm>
                  <a:off x="10323013" y="1763832"/>
                  <a:ext cx="14868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65" name="Freihand 264">
                  <a:extLst>
                    <a:ext uri="{FF2B5EF4-FFF2-40B4-BE49-F238E27FC236}">
                      <a16:creationId xmlns:a16="http://schemas.microsoft.com/office/drawing/2014/main" id="{1822C46E-36B1-4E4B-8FAB-02719549DC44}"/>
                    </a:ext>
                  </a:extLst>
                </p14:cNvPr>
                <p14:cNvContentPartPr/>
                <p14:nvPr/>
              </p14:nvContentPartPr>
              <p14:xfrm>
                <a:off x="10564573" y="1752312"/>
                <a:ext cx="149760" cy="154440"/>
              </p14:xfrm>
            </p:contentPart>
          </mc:Choice>
          <mc:Fallback>
            <p:pic>
              <p:nvPicPr>
                <p:cNvPr id="265" name="Freihand 264">
                  <a:extLst>
                    <a:ext uri="{FF2B5EF4-FFF2-40B4-BE49-F238E27FC236}">
                      <a16:creationId xmlns:a16="http://schemas.microsoft.com/office/drawing/2014/main" id="{1822C46E-36B1-4E4B-8FAB-02719549DC44}"/>
                    </a:ext>
                  </a:extLst>
                </p:cNvPr>
                <p:cNvPicPr/>
                <p:nvPr/>
              </p:nvPicPr>
              <p:blipFill>
                <a:blip r:embed="rId469"/>
                <a:stretch>
                  <a:fillRect/>
                </a:stretch>
              </p:blipFill>
              <p:spPr>
                <a:xfrm>
                  <a:off x="10560253" y="1747992"/>
                  <a:ext cx="158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66" name="Freihand 265">
                  <a:extLst>
                    <a:ext uri="{FF2B5EF4-FFF2-40B4-BE49-F238E27FC236}">
                      <a16:creationId xmlns:a16="http://schemas.microsoft.com/office/drawing/2014/main" id="{A976B138-C95F-46CA-96AF-8775E4257490}"/>
                    </a:ext>
                  </a:extLst>
                </p14:cNvPr>
                <p14:cNvContentPartPr/>
                <p14:nvPr/>
              </p14:nvContentPartPr>
              <p14:xfrm>
                <a:off x="10815853" y="1623072"/>
                <a:ext cx="144000" cy="42120"/>
              </p14:xfrm>
            </p:contentPart>
          </mc:Choice>
          <mc:Fallback>
            <p:pic>
              <p:nvPicPr>
                <p:cNvPr id="266" name="Freihand 265">
                  <a:extLst>
                    <a:ext uri="{FF2B5EF4-FFF2-40B4-BE49-F238E27FC236}">
                      <a16:creationId xmlns:a16="http://schemas.microsoft.com/office/drawing/2014/main" id="{A976B138-C95F-46CA-96AF-8775E4257490}"/>
                    </a:ext>
                  </a:extLst>
                </p:cNvPr>
                <p:cNvPicPr/>
                <p:nvPr/>
              </p:nvPicPr>
              <p:blipFill>
                <a:blip r:embed="rId471"/>
                <a:stretch>
                  <a:fillRect/>
                </a:stretch>
              </p:blipFill>
              <p:spPr>
                <a:xfrm>
                  <a:off x="10811533" y="1618752"/>
                  <a:ext cx="15264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67" name="Freihand 266">
                  <a:extLst>
                    <a:ext uri="{FF2B5EF4-FFF2-40B4-BE49-F238E27FC236}">
                      <a16:creationId xmlns:a16="http://schemas.microsoft.com/office/drawing/2014/main" id="{F9EDD389-0B7B-4443-9389-26CA2AB8148E}"/>
                    </a:ext>
                  </a:extLst>
                </p14:cNvPr>
                <p14:cNvContentPartPr/>
                <p14:nvPr/>
              </p14:nvContentPartPr>
              <p14:xfrm>
                <a:off x="10830253" y="1670952"/>
                <a:ext cx="139680" cy="34200"/>
              </p14:xfrm>
            </p:contentPart>
          </mc:Choice>
          <mc:Fallback>
            <p:pic>
              <p:nvPicPr>
                <p:cNvPr id="267" name="Freihand 266">
                  <a:extLst>
                    <a:ext uri="{FF2B5EF4-FFF2-40B4-BE49-F238E27FC236}">
                      <a16:creationId xmlns:a16="http://schemas.microsoft.com/office/drawing/2014/main" id="{F9EDD389-0B7B-4443-9389-26CA2AB8148E}"/>
                    </a:ext>
                  </a:extLst>
                </p:cNvPr>
                <p:cNvPicPr/>
                <p:nvPr/>
              </p:nvPicPr>
              <p:blipFill>
                <a:blip r:embed="rId473"/>
                <a:stretch>
                  <a:fillRect/>
                </a:stretch>
              </p:blipFill>
              <p:spPr>
                <a:xfrm>
                  <a:off x="10825933" y="1666632"/>
                  <a:ext cx="1483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68" name="Freihand 267">
                  <a:extLst>
                    <a:ext uri="{FF2B5EF4-FFF2-40B4-BE49-F238E27FC236}">
                      <a16:creationId xmlns:a16="http://schemas.microsoft.com/office/drawing/2014/main" id="{3685C5BA-578F-4EDA-9A20-519B4E191607}"/>
                    </a:ext>
                  </a:extLst>
                </p14:cNvPr>
                <p14:cNvContentPartPr/>
                <p14:nvPr/>
              </p14:nvContentPartPr>
              <p14:xfrm>
                <a:off x="11085853" y="1350192"/>
                <a:ext cx="237240" cy="174600"/>
              </p14:xfrm>
            </p:contentPart>
          </mc:Choice>
          <mc:Fallback>
            <p:pic>
              <p:nvPicPr>
                <p:cNvPr id="268" name="Freihand 267">
                  <a:extLst>
                    <a:ext uri="{FF2B5EF4-FFF2-40B4-BE49-F238E27FC236}">
                      <a16:creationId xmlns:a16="http://schemas.microsoft.com/office/drawing/2014/main" id="{3685C5BA-578F-4EDA-9A20-519B4E191607}"/>
                    </a:ext>
                  </a:extLst>
                </p:cNvPr>
                <p:cNvPicPr/>
                <p:nvPr/>
              </p:nvPicPr>
              <p:blipFill>
                <a:blip r:embed="rId475"/>
                <a:stretch>
                  <a:fillRect/>
                </a:stretch>
              </p:blipFill>
              <p:spPr>
                <a:xfrm>
                  <a:off x="11081533" y="1345872"/>
                  <a:ext cx="2458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69" name="Freihand 268">
                  <a:extLst>
                    <a:ext uri="{FF2B5EF4-FFF2-40B4-BE49-F238E27FC236}">
                      <a16:creationId xmlns:a16="http://schemas.microsoft.com/office/drawing/2014/main" id="{F21A10ED-D3E5-467F-99A2-B01BBFAD5D34}"/>
                    </a:ext>
                  </a:extLst>
                </p14:cNvPr>
                <p14:cNvContentPartPr/>
                <p14:nvPr/>
              </p14:nvContentPartPr>
              <p14:xfrm>
                <a:off x="11098453" y="1489152"/>
                <a:ext cx="276480" cy="85680"/>
              </p14:xfrm>
            </p:contentPart>
          </mc:Choice>
          <mc:Fallback>
            <p:pic>
              <p:nvPicPr>
                <p:cNvPr id="269" name="Freihand 268">
                  <a:extLst>
                    <a:ext uri="{FF2B5EF4-FFF2-40B4-BE49-F238E27FC236}">
                      <a16:creationId xmlns:a16="http://schemas.microsoft.com/office/drawing/2014/main" id="{F21A10ED-D3E5-467F-99A2-B01BBFAD5D34}"/>
                    </a:ext>
                  </a:extLst>
                </p:cNvPr>
                <p:cNvPicPr/>
                <p:nvPr/>
              </p:nvPicPr>
              <p:blipFill>
                <a:blip r:embed="rId477"/>
                <a:stretch>
                  <a:fillRect/>
                </a:stretch>
              </p:blipFill>
              <p:spPr>
                <a:xfrm>
                  <a:off x="11094133" y="1484832"/>
                  <a:ext cx="285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70" name="Freihand 269">
                  <a:extLst>
                    <a:ext uri="{FF2B5EF4-FFF2-40B4-BE49-F238E27FC236}">
                      <a16:creationId xmlns:a16="http://schemas.microsoft.com/office/drawing/2014/main" id="{4603BFDA-4A16-4F1A-A936-55815F24D715}"/>
                    </a:ext>
                  </a:extLst>
                </p14:cNvPr>
                <p14:cNvContentPartPr/>
                <p14:nvPr/>
              </p14:nvContentPartPr>
              <p14:xfrm>
                <a:off x="11212573" y="1600752"/>
                <a:ext cx="109800" cy="283320"/>
              </p14:xfrm>
            </p:contentPart>
          </mc:Choice>
          <mc:Fallback>
            <p:pic>
              <p:nvPicPr>
                <p:cNvPr id="270" name="Freihand 269">
                  <a:extLst>
                    <a:ext uri="{FF2B5EF4-FFF2-40B4-BE49-F238E27FC236}">
                      <a16:creationId xmlns:a16="http://schemas.microsoft.com/office/drawing/2014/main" id="{4603BFDA-4A16-4F1A-A936-55815F24D715}"/>
                    </a:ext>
                  </a:extLst>
                </p:cNvPr>
                <p:cNvPicPr/>
                <p:nvPr/>
              </p:nvPicPr>
              <p:blipFill>
                <a:blip r:embed="rId479"/>
                <a:stretch>
                  <a:fillRect/>
                </a:stretch>
              </p:blipFill>
              <p:spPr>
                <a:xfrm>
                  <a:off x="11208253" y="1596432"/>
                  <a:ext cx="1184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01" name="Freihand 300">
                  <a:extLst>
                    <a:ext uri="{FF2B5EF4-FFF2-40B4-BE49-F238E27FC236}">
                      <a16:creationId xmlns:a16="http://schemas.microsoft.com/office/drawing/2014/main" id="{661D8CCB-770E-43AB-BA6D-8550C68DEDAF}"/>
                    </a:ext>
                  </a:extLst>
                </p14:cNvPr>
                <p14:cNvContentPartPr/>
                <p14:nvPr/>
              </p14:nvContentPartPr>
              <p14:xfrm>
                <a:off x="11204293" y="2035632"/>
                <a:ext cx="121680" cy="212760"/>
              </p14:xfrm>
            </p:contentPart>
          </mc:Choice>
          <mc:Fallback>
            <p:pic>
              <p:nvPicPr>
                <p:cNvPr id="301" name="Freihand 300">
                  <a:extLst>
                    <a:ext uri="{FF2B5EF4-FFF2-40B4-BE49-F238E27FC236}">
                      <a16:creationId xmlns:a16="http://schemas.microsoft.com/office/drawing/2014/main" id="{661D8CCB-770E-43AB-BA6D-8550C68DEDAF}"/>
                    </a:ext>
                  </a:extLst>
                </p:cNvPr>
                <p:cNvPicPr/>
                <p:nvPr/>
              </p:nvPicPr>
              <p:blipFill>
                <a:blip r:embed="rId481"/>
                <a:stretch>
                  <a:fillRect/>
                </a:stretch>
              </p:blipFill>
              <p:spPr>
                <a:xfrm>
                  <a:off x="11199973" y="2031312"/>
                  <a:ext cx="1303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02" name="Freihand 301">
                  <a:extLst>
                    <a:ext uri="{FF2B5EF4-FFF2-40B4-BE49-F238E27FC236}">
                      <a16:creationId xmlns:a16="http://schemas.microsoft.com/office/drawing/2014/main" id="{E9F79470-FFF0-4C8B-877D-8CC5EF316A08}"/>
                    </a:ext>
                  </a:extLst>
                </p14:cNvPr>
                <p14:cNvContentPartPr/>
                <p14:nvPr/>
              </p14:nvContentPartPr>
              <p14:xfrm>
                <a:off x="11423173" y="2007912"/>
                <a:ext cx="70920" cy="128520"/>
              </p14:xfrm>
            </p:contentPart>
          </mc:Choice>
          <mc:Fallback>
            <p:pic>
              <p:nvPicPr>
                <p:cNvPr id="302" name="Freihand 301">
                  <a:extLst>
                    <a:ext uri="{FF2B5EF4-FFF2-40B4-BE49-F238E27FC236}">
                      <a16:creationId xmlns:a16="http://schemas.microsoft.com/office/drawing/2014/main" id="{E9F79470-FFF0-4C8B-877D-8CC5EF316A08}"/>
                    </a:ext>
                  </a:extLst>
                </p:cNvPr>
                <p:cNvPicPr/>
                <p:nvPr/>
              </p:nvPicPr>
              <p:blipFill>
                <a:blip r:embed="rId483"/>
                <a:stretch>
                  <a:fillRect/>
                </a:stretch>
              </p:blipFill>
              <p:spPr>
                <a:xfrm>
                  <a:off x="11418853" y="2003592"/>
                  <a:ext cx="795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03" name="Freihand 302">
                  <a:extLst>
                    <a:ext uri="{FF2B5EF4-FFF2-40B4-BE49-F238E27FC236}">
                      <a16:creationId xmlns:a16="http://schemas.microsoft.com/office/drawing/2014/main" id="{51028D24-5CB7-4604-B43B-CC2FED9B0C99}"/>
                    </a:ext>
                  </a:extLst>
                </p14:cNvPr>
                <p14:cNvContentPartPr/>
                <p14:nvPr/>
              </p14:nvContentPartPr>
              <p14:xfrm>
                <a:off x="11342893" y="1946352"/>
                <a:ext cx="196920" cy="127800"/>
              </p14:xfrm>
            </p:contentPart>
          </mc:Choice>
          <mc:Fallback>
            <p:pic>
              <p:nvPicPr>
                <p:cNvPr id="303" name="Freihand 302">
                  <a:extLst>
                    <a:ext uri="{FF2B5EF4-FFF2-40B4-BE49-F238E27FC236}">
                      <a16:creationId xmlns:a16="http://schemas.microsoft.com/office/drawing/2014/main" id="{51028D24-5CB7-4604-B43B-CC2FED9B0C99}"/>
                    </a:ext>
                  </a:extLst>
                </p:cNvPr>
                <p:cNvPicPr/>
                <p:nvPr/>
              </p:nvPicPr>
              <p:blipFill>
                <a:blip r:embed="rId485"/>
                <a:stretch>
                  <a:fillRect/>
                </a:stretch>
              </p:blipFill>
              <p:spPr>
                <a:xfrm>
                  <a:off x="11338573" y="1942032"/>
                  <a:ext cx="2055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05" name="Freihand 304">
                  <a:extLst>
                    <a:ext uri="{FF2B5EF4-FFF2-40B4-BE49-F238E27FC236}">
                      <a16:creationId xmlns:a16="http://schemas.microsoft.com/office/drawing/2014/main" id="{25771D85-4705-4221-9AD7-86790FDCC66D}"/>
                    </a:ext>
                  </a:extLst>
                </p14:cNvPr>
                <p14:cNvContentPartPr/>
                <p14:nvPr/>
              </p14:nvContentPartPr>
              <p14:xfrm>
                <a:off x="11265853" y="1847712"/>
                <a:ext cx="145080" cy="102960"/>
              </p14:xfrm>
            </p:contentPart>
          </mc:Choice>
          <mc:Fallback>
            <p:pic>
              <p:nvPicPr>
                <p:cNvPr id="305" name="Freihand 304">
                  <a:extLst>
                    <a:ext uri="{FF2B5EF4-FFF2-40B4-BE49-F238E27FC236}">
                      <a16:creationId xmlns:a16="http://schemas.microsoft.com/office/drawing/2014/main" id="{25771D85-4705-4221-9AD7-86790FDCC66D}"/>
                    </a:ext>
                  </a:extLst>
                </p:cNvPr>
                <p:cNvPicPr/>
                <p:nvPr/>
              </p:nvPicPr>
              <p:blipFill>
                <a:blip r:embed="rId487"/>
                <a:stretch>
                  <a:fillRect/>
                </a:stretch>
              </p:blipFill>
              <p:spPr>
                <a:xfrm>
                  <a:off x="11261533" y="1843392"/>
                  <a:ext cx="153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06" name="Freihand 305">
                  <a:extLst>
                    <a:ext uri="{FF2B5EF4-FFF2-40B4-BE49-F238E27FC236}">
                      <a16:creationId xmlns:a16="http://schemas.microsoft.com/office/drawing/2014/main" id="{F54E95DA-2AB1-4979-8E26-4EF073A9D54B}"/>
                    </a:ext>
                  </a:extLst>
                </p14:cNvPr>
                <p14:cNvContentPartPr/>
                <p14:nvPr/>
              </p14:nvContentPartPr>
              <p14:xfrm>
                <a:off x="11150293" y="2183232"/>
                <a:ext cx="447120" cy="237960"/>
              </p14:xfrm>
            </p:contentPart>
          </mc:Choice>
          <mc:Fallback>
            <p:pic>
              <p:nvPicPr>
                <p:cNvPr id="306" name="Freihand 305">
                  <a:extLst>
                    <a:ext uri="{FF2B5EF4-FFF2-40B4-BE49-F238E27FC236}">
                      <a16:creationId xmlns:a16="http://schemas.microsoft.com/office/drawing/2014/main" id="{F54E95DA-2AB1-4979-8E26-4EF073A9D54B}"/>
                    </a:ext>
                  </a:extLst>
                </p:cNvPr>
                <p:cNvPicPr/>
                <p:nvPr/>
              </p:nvPicPr>
              <p:blipFill>
                <a:blip r:embed="rId489"/>
                <a:stretch>
                  <a:fillRect/>
                </a:stretch>
              </p:blipFill>
              <p:spPr>
                <a:xfrm>
                  <a:off x="11145973" y="2178912"/>
                  <a:ext cx="4557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07" name="Freihand 306">
                  <a:extLst>
                    <a:ext uri="{FF2B5EF4-FFF2-40B4-BE49-F238E27FC236}">
                      <a16:creationId xmlns:a16="http://schemas.microsoft.com/office/drawing/2014/main" id="{3A3774AA-9BF6-4C37-96AA-FDFDF7588E33}"/>
                    </a:ext>
                  </a:extLst>
                </p14:cNvPr>
                <p14:cNvContentPartPr/>
                <p14:nvPr/>
              </p14:nvContentPartPr>
              <p14:xfrm>
                <a:off x="11243173" y="2370792"/>
                <a:ext cx="131400" cy="229320"/>
              </p14:xfrm>
            </p:contentPart>
          </mc:Choice>
          <mc:Fallback>
            <p:pic>
              <p:nvPicPr>
                <p:cNvPr id="307" name="Freihand 306">
                  <a:extLst>
                    <a:ext uri="{FF2B5EF4-FFF2-40B4-BE49-F238E27FC236}">
                      <a16:creationId xmlns:a16="http://schemas.microsoft.com/office/drawing/2014/main" id="{3A3774AA-9BF6-4C37-96AA-FDFDF7588E33}"/>
                    </a:ext>
                  </a:extLst>
                </p:cNvPr>
                <p:cNvPicPr/>
                <p:nvPr/>
              </p:nvPicPr>
              <p:blipFill>
                <a:blip r:embed="rId491"/>
                <a:stretch>
                  <a:fillRect/>
                </a:stretch>
              </p:blipFill>
              <p:spPr>
                <a:xfrm>
                  <a:off x="11238853" y="2366472"/>
                  <a:ext cx="140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08" name="Freihand 307">
                  <a:extLst>
                    <a:ext uri="{FF2B5EF4-FFF2-40B4-BE49-F238E27FC236}">
                      <a16:creationId xmlns:a16="http://schemas.microsoft.com/office/drawing/2014/main" id="{CED90ACE-FA3A-4524-ACF2-DA7A6015595F}"/>
                    </a:ext>
                  </a:extLst>
                </p14:cNvPr>
                <p14:cNvContentPartPr/>
                <p14:nvPr/>
              </p14:nvContentPartPr>
              <p14:xfrm>
                <a:off x="11449813" y="2375112"/>
                <a:ext cx="111240" cy="105840"/>
              </p14:xfrm>
            </p:contentPart>
          </mc:Choice>
          <mc:Fallback>
            <p:pic>
              <p:nvPicPr>
                <p:cNvPr id="308" name="Freihand 307">
                  <a:extLst>
                    <a:ext uri="{FF2B5EF4-FFF2-40B4-BE49-F238E27FC236}">
                      <a16:creationId xmlns:a16="http://schemas.microsoft.com/office/drawing/2014/main" id="{CED90ACE-FA3A-4524-ACF2-DA7A6015595F}"/>
                    </a:ext>
                  </a:extLst>
                </p:cNvPr>
                <p:cNvPicPr/>
                <p:nvPr/>
              </p:nvPicPr>
              <p:blipFill>
                <a:blip r:embed="rId493"/>
                <a:stretch>
                  <a:fillRect/>
                </a:stretch>
              </p:blipFill>
              <p:spPr>
                <a:xfrm>
                  <a:off x="11445493" y="2370792"/>
                  <a:ext cx="119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09" name="Freihand 308">
                  <a:extLst>
                    <a:ext uri="{FF2B5EF4-FFF2-40B4-BE49-F238E27FC236}">
                      <a16:creationId xmlns:a16="http://schemas.microsoft.com/office/drawing/2014/main" id="{4AED0BDA-E2C1-487D-B0BD-CBD739DE2A22}"/>
                    </a:ext>
                  </a:extLst>
                </p14:cNvPr>
                <p14:cNvContentPartPr/>
                <p14:nvPr/>
              </p14:nvContentPartPr>
              <p14:xfrm>
                <a:off x="11494813" y="2242992"/>
                <a:ext cx="154800" cy="115920"/>
              </p14:xfrm>
            </p:contentPart>
          </mc:Choice>
          <mc:Fallback>
            <p:pic>
              <p:nvPicPr>
                <p:cNvPr id="309" name="Freihand 308">
                  <a:extLst>
                    <a:ext uri="{FF2B5EF4-FFF2-40B4-BE49-F238E27FC236}">
                      <a16:creationId xmlns:a16="http://schemas.microsoft.com/office/drawing/2014/main" id="{4AED0BDA-E2C1-487D-B0BD-CBD739DE2A22}"/>
                    </a:ext>
                  </a:extLst>
                </p:cNvPr>
                <p:cNvPicPr/>
                <p:nvPr/>
              </p:nvPicPr>
              <p:blipFill>
                <a:blip r:embed="rId495"/>
                <a:stretch>
                  <a:fillRect/>
                </a:stretch>
              </p:blipFill>
              <p:spPr>
                <a:xfrm>
                  <a:off x="11490493" y="2238672"/>
                  <a:ext cx="1634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0" name="Freihand 309">
                  <a:extLst>
                    <a:ext uri="{FF2B5EF4-FFF2-40B4-BE49-F238E27FC236}">
                      <a16:creationId xmlns:a16="http://schemas.microsoft.com/office/drawing/2014/main" id="{5EF9FA20-7DD6-41B4-9A60-1E08A4D7435E}"/>
                    </a:ext>
                  </a:extLst>
                </p14:cNvPr>
                <p14:cNvContentPartPr/>
                <p14:nvPr/>
              </p14:nvContentPartPr>
              <p14:xfrm>
                <a:off x="11632333" y="2020872"/>
                <a:ext cx="156600" cy="188280"/>
              </p14:xfrm>
            </p:contentPart>
          </mc:Choice>
          <mc:Fallback>
            <p:pic>
              <p:nvPicPr>
                <p:cNvPr id="310" name="Freihand 309">
                  <a:extLst>
                    <a:ext uri="{FF2B5EF4-FFF2-40B4-BE49-F238E27FC236}">
                      <a16:creationId xmlns:a16="http://schemas.microsoft.com/office/drawing/2014/main" id="{5EF9FA20-7DD6-41B4-9A60-1E08A4D7435E}"/>
                    </a:ext>
                  </a:extLst>
                </p:cNvPr>
                <p:cNvPicPr/>
                <p:nvPr/>
              </p:nvPicPr>
              <p:blipFill>
                <a:blip r:embed="rId497"/>
                <a:stretch>
                  <a:fillRect/>
                </a:stretch>
              </p:blipFill>
              <p:spPr>
                <a:xfrm>
                  <a:off x="11628013" y="2016552"/>
                  <a:ext cx="1652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1" name="Freihand 310">
                  <a:extLst>
                    <a:ext uri="{FF2B5EF4-FFF2-40B4-BE49-F238E27FC236}">
                      <a16:creationId xmlns:a16="http://schemas.microsoft.com/office/drawing/2014/main" id="{7D8E3E3D-F8DE-42C5-9B1A-EC1EE9FF585A}"/>
                    </a:ext>
                  </a:extLst>
                </p14:cNvPr>
                <p14:cNvContentPartPr/>
                <p14:nvPr/>
              </p14:nvContentPartPr>
              <p14:xfrm>
                <a:off x="11832133" y="1980912"/>
                <a:ext cx="165600" cy="176040"/>
              </p14:xfrm>
            </p:contentPart>
          </mc:Choice>
          <mc:Fallback>
            <p:pic>
              <p:nvPicPr>
                <p:cNvPr id="311" name="Freihand 310">
                  <a:extLst>
                    <a:ext uri="{FF2B5EF4-FFF2-40B4-BE49-F238E27FC236}">
                      <a16:creationId xmlns:a16="http://schemas.microsoft.com/office/drawing/2014/main" id="{7D8E3E3D-F8DE-42C5-9B1A-EC1EE9FF585A}"/>
                    </a:ext>
                  </a:extLst>
                </p:cNvPr>
                <p:cNvPicPr/>
                <p:nvPr/>
              </p:nvPicPr>
              <p:blipFill>
                <a:blip r:embed="rId499"/>
                <a:stretch>
                  <a:fillRect/>
                </a:stretch>
              </p:blipFill>
              <p:spPr>
                <a:xfrm>
                  <a:off x="11827813" y="1976592"/>
                  <a:ext cx="1742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3" name="Freihand 312">
                  <a:extLst>
                    <a:ext uri="{FF2B5EF4-FFF2-40B4-BE49-F238E27FC236}">
                      <a16:creationId xmlns:a16="http://schemas.microsoft.com/office/drawing/2014/main" id="{C450D074-4748-4530-8800-BB0EC99765AC}"/>
                    </a:ext>
                  </a:extLst>
                </p14:cNvPr>
                <p14:cNvContentPartPr/>
                <p14:nvPr/>
              </p14:nvContentPartPr>
              <p14:xfrm>
                <a:off x="10740253" y="2132472"/>
                <a:ext cx="374400" cy="260640"/>
              </p14:xfrm>
            </p:contentPart>
          </mc:Choice>
          <mc:Fallback>
            <p:pic>
              <p:nvPicPr>
                <p:cNvPr id="313" name="Freihand 312">
                  <a:extLst>
                    <a:ext uri="{FF2B5EF4-FFF2-40B4-BE49-F238E27FC236}">
                      <a16:creationId xmlns:a16="http://schemas.microsoft.com/office/drawing/2014/main" id="{C450D074-4748-4530-8800-BB0EC99765AC}"/>
                    </a:ext>
                  </a:extLst>
                </p:cNvPr>
                <p:cNvPicPr/>
                <p:nvPr/>
              </p:nvPicPr>
              <p:blipFill>
                <a:blip r:embed="rId501"/>
                <a:stretch>
                  <a:fillRect/>
                </a:stretch>
              </p:blipFill>
              <p:spPr>
                <a:xfrm>
                  <a:off x="10735933" y="2128152"/>
                  <a:ext cx="38304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14" name="Freihand 313">
                  <a:extLst>
                    <a:ext uri="{FF2B5EF4-FFF2-40B4-BE49-F238E27FC236}">
                      <a16:creationId xmlns:a16="http://schemas.microsoft.com/office/drawing/2014/main" id="{660528FD-860B-458A-8221-A364E3A36F77}"/>
                    </a:ext>
                  </a:extLst>
                </p14:cNvPr>
                <p14:cNvContentPartPr/>
                <p14:nvPr/>
              </p14:nvContentPartPr>
              <p14:xfrm>
                <a:off x="10631173" y="2000712"/>
                <a:ext cx="189720" cy="272880"/>
              </p14:xfrm>
            </p:contentPart>
          </mc:Choice>
          <mc:Fallback>
            <p:pic>
              <p:nvPicPr>
                <p:cNvPr id="314" name="Freihand 313">
                  <a:extLst>
                    <a:ext uri="{FF2B5EF4-FFF2-40B4-BE49-F238E27FC236}">
                      <a16:creationId xmlns:a16="http://schemas.microsoft.com/office/drawing/2014/main" id="{660528FD-860B-458A-8221-A364E3A36F77}"/>
                    </a:ext>
                  </a:extLst>
                </p:cNvPr>
                <p:cNvPicPr/>
                <p:nvPr/>
              </p:nvPicPr>
              <p:blipFill>
                <a:blip r:embed="rId503"/>
                <a:stretch>
                  <a:fillRect/>
                </a:stretch>
              </p:blipFill>
              <p:spPr>
                <a:xfrm>
                  <a:off x="10626853" y="1996392"/>
                  <a:ext cx="1983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16" name="Freihand 315">
                  <a:extLst>
                    <a:ext uri="{FF2B5EF4-FFF2-40B4-BE49-F238E27FC236}">
                      <a16:creationId xmlns:a16="http://schemas.microsoft.com/office/drawing/2014/main" id="{318AA9D7-EBF8-41D2-B1FE-3C1D632487BC}"/>
                    </a:ext>
                  </a:extLst>
                </p14:cNvPr>
                <p14:cNvContentPartPr/>
                <p14:nvPr/>
              </p14:nvContentPartPr>
              <p14:xfrm>
                <a:off x="10847893" y="2485632"/>
                <a:ext cx="1080" cy="7200"/>
              </p14:xfrm>
            </p:contentPart>
          </mc:Choice>
          <mc:Fallback>
            <p:pic>
              <p:nvPicPr>
                <p:cNvPr id="316" name="Freihand 315">
                  <a:extLst>
                    <a:ext uri="{FF2B5EF4-FFF2-40B4-BE49-F238E27FC236}">
                      <a16:creationId xmlns:a16="http://schemas.microsoft.com/office/drawing/2014/main" id="{318AA9D7-EBF8-41D2-B1FE-3C1D632487BC}"/>
                    </a:ext>
                  </a:extLst>
                </p:cNvPr>
                <p:cNvPicPr/>
                <p:nvPr/>
              </p:nvPicPr>
              <p:blipFill>
                <a:blip r:embed="rId505"/>
                <a:stretch>
                  <a:fillRect/>
                </a:stretch>
              </p:blipFill>
              <p:spPr>
                <a:xfrm>
                  <a:off x="10843573" y="2481312"/>
                  <a:ext cx="97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17" name="Freihand 316">
                  <a:extLst>
                    <a:ext uri="{FF2B5EF4-FFF2-40B4-BE49-F238E27FC236}">
                      <a16:creationId xmlns:a16="http://schemas.microsoft.com/office/drawing/2014/main" id="{D63419DC-57C5-417F-A349-7F399FDA84C5}"/>
                    </a:ext>
                  </a:extLst>
                </p14:cNvPr>
                <p14:cNvContentPartPr/>
                <p14:nvPr/>
              </p14:nvContentPartPr>
              <p14:xfrm>
                <a:off x="10655293" y="2149392"/>
                <a:ext cx="321840" cy="626400"/>
              </p14:xfrm>
            </p:contentPart>
          </mc:Choice>
          <mc:Fallback>
            <p:pic>
              <p:nvPicPr>
                <p:cNvPr id="317" name="Freihand 316">
                  <a:extLst>
                    <a:ext uri="{FF2B5EF4-FFF2-40B4-BE49-F238E27FC236}">
                      <a16:creationId xmlns:a16="http://schemas.microsoft.com/office/drawing/2014/main" id="{D63419DC-57C5-417F-A349-7F399FDA84C5}"/>
                    </a:ext>
                  </a:extLst>
                </p:cNvPr>
                <p:cNvPicPr/>
                <p:nvPr/>
              </p:nvPicPr>
              <p:blipFill>
                <a:blip r:embed="rId507"/>
                <a:stretch>
                  <a:fillRect/>
                </a:stretch>
              </p:blipFill>
              <p:spPr>
                <a:xfrm>
                  <a:off x="10650973" y="2145072"/>
                  <a:ext cx="330480" cy="635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19" name="Freihand 318">
                  <a:extLst>
                    <a:ext uri="{FF2B5EF4-FFF2-40B4-BE49-F238E27FC236}">
                      <a16:creationId xmlns:a16="http://schemas.microsoft.com/office/drawing/2014/main" id="{697682AC-7EBF-47D2-BFDE-505B5F2B5248}"/>
                    </a:ext>
                  </a:extLst>
                </p14:cNvPr>
                <p14:cNvContentPartPr/>
                <p14:nvPr/>
              </p14:nvContentPartPr>
              <p14:xfrm>
                <a:off x="11025733" y="2827272"/>
                <a:ext cx="195480" cy="91080"/>
              </p14:xfrm>
            </p:contentPart>
          </mc:Choice>
          <mc:Fallback>
            <p:pic>
              <p:nvPicPr>
                <p:cNvPr id="319" name="Freihand 318">
                  <a:extLst>
                    <a:ext uri="{FF2B5EF4-FFF2-40B4-BE49-F238E27FC236}">
                      <a16:creationId xmlns:a16="http://schemas.microsoft.com/office/drawing/2014/main" id="{697682AC-7EBF-47D2-BFDE-505B5F2B5248}"/>
                    </a:ext>
                  </a:extLst>
                </p:cNvPr>
                <p:cNvPicPr/>
                <p:nvPr/>
              </p:nvPicPr>
              <p:blipFill>
                <a:blip r:embed="rId509"/>
                <a:stretch>
                  <a:fillRect/>
                </a:stretch>
              </p:blipFill>
              <p:spPr>
                <a:xfrm>
                  <a:off x="11021413" y="2822952"/>
                  <a:ext cx="2041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0" name="Freihand 319">
                  <a:extLst>
                    <a:ext uri="{FF2B5EF4-FFF2-40B4-BE49-F238E27FC236}">
                      <a16:creationId xmlns:a16="http://schemas.microsoft.com/office/drawing/2014/main" id="{92FB7EE0-FD11-4514-B21A-C98668F02EC8}"/>
                    </a:ext>
                  </a:extLst>
                </p14:cNvPr>
                <p14:cNvContentPartPr/>
                <p14:nvPr/>
              </p14:nvContentPartPr>
              <p14:xfrm>
                <a:off x="11234173" y="2822592"/>
                <a:ext cx="155520" cy="34920"/>
              </p14:xfrm>
            </p:contentPart>
          </mc:Choice>
          <mc:Fallback>
            <p:pic>
              <p:nvPicPr>
                <p:cNvPr id="320" name="Freihand 319">
                  <a:extLst>
                    <a:ext uri="{FF2B5EF4-FFF2-40B4-BE49-F238E27FC236}">
                      <a16:creationId xmlns:a16="http://schemas.microsoft.com/office/drawing/2014/main" id="{92FB7EE0-FD11-4514-B21A-C98668F02EC8}"/>
                    </a:ext>
                  </a:extLst>
                </p:cNvPr>
                <p:cNvPicPr/>
                <p:nvPr/>
              </p:nvPicPr>
              <p:blipFill>
                <a:blip r:embed="rId511"/>
                <a:stretch>
                  <a:fillRect/>
                </a:stretch>
              </p:blipFill>
              <p:spPr>
                <a:xfrm>
                  <a:off x="11229853" y="2818272"/>
                  <a:ext cx="1641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1" name="Freihand 320">
                  <a:extLst>
                    <a:ext uri="{FF2B5EF4-FFF2-40B4-BE49-F238E27FC236}">
                      <a16:creationId xmlns:a16="http://schemas.microsoft.com/office/drawing/2014/main" id="{76B850A4-78EA-4718-B6A5-8122D66A7EC4}"/>
                    </a:ext>
                  </a:extLst>
                </p14:cNvPr>
                <p14:cNvContentPartPr/>
                <p14:nvPr/>
              </p14:nvContentPartPr>
              <p14:xfrm>
                <a:off x="11403013" y="2703792"/>
                <a:ext cx="186480" cy="145800"/>
              </p14:xfrm>
            </p:contentPart>
          </mc:Choice>
          <mc:Fallback>
            <p:pic>
              <p:nvPicPr>
                <p:cNvPr id="321" name="Freihand 320">
                  <a:extLst>
                    <a:ext uri="{FF2B5EF4-FFF2-40B4-BE49-F238E27FC236}">
                      <a16:creationId xmlns:a16="http://schemas.microsoft.com/office/drawing/2014/main" id="{76B850A4-78EA-4718-B6A5-8122D66A7EC4}"/>
                    </a:ext>
                  </a:extLst>
                </p:cNvPr>
                <p:cNvPicPr/>
                <p:nvPr/>
              </p:nvPicPr>
              <p:blipFill>
                <a:blip r:embed="rId513"/>
                <a:stretch>
                  <a:fillRect/>
                </a:stretch>
              </p:blipFill>
              <p:spPr>
                <a:xfrm>
                  <a:off x="11398693" y="2699472"/>
                  <a:ext cx="1951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2" name="Freihand 321">
                  <a:extLst>
                    <a:ext uri="{FF2B5EF4-FFF2-40B4-BE49-F238E27FC236}">
                      <a16:creationId xmlns:a16="http://schemas.microsoft.com/office/drawing/2014/main" id="{4F5CD3B3-526A-4E9B-88EC-A92F42AF110D}"/>
                    </a:ext>
                  </a:extLst>
                </p14:cNvPr>
                <p14:cNvContentPartPr/>
                <p14:nvPr/>
              </p14:nvContentPartPr>
              <p14:xfrm>
                <a:off x="11581213" y="2757432"/>
                <a:ext cx="174240" cy="37440"/>
              </p14:xfrm>
            </p:contentPart>
          </mc:Choice>
          <mc:Fallback>
            <p:pic>
              <p:nvPicPr>
                <p:cNvPr id="322" name="Freihand 321">
                  <a:extLst>
                    <a:ext uri="{FF2B5EF4-FFF2-40B4-BE49-F238E27FC236}">
                      <a16:creationId xmlns:a16="http://schemas.microsoft.com/office/drawing/2014/main" id="{4F5CD3B3-526A-4E9B-88EC-A92F42AF110D}"/>
                    </a:ext>
                  </a:extLst>
                </p:cNvPr>
                <p:cNvPicPr/>
                <p:nvPr/>
              </p:nvPicPr>
              <p:blipFill>
                <a:blip r:embed="rId515"/>
                <a:stretch>
                  <a:fillRect/>
                </a:stretch>
              </p:blipFill>
              <p:spPr>
                <a:xfrm>
                  <a:off x="11576893" y="2753112"/>
                  <a:ext cx="1828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3" name="Freihand 322">
                  <a:extLst>
                    <a:ext uri="{FF2B5EF4-FFF2-40B4-BE49-F238E27FC236}">
                      <a16:creationId xmlns:a16="http://schemas.microsoft.com/office/drawing/2014/main" id="{A1F064AE-166D-4B47-ACA3-72821DF30ED9}"/>
                    </a:ext>
                  </a:extLst>
                </p14:cNvPr>
                <p14:cNvContentPartPr/>
                <p14:nvPr/>
              </p14:nvContentPartPr>
              <p14:xfrm>
                <a:off x="11042653" y="2998992"/>
                <a:ext cx="93960" cy="203400"/>
              </p14:xfrm>
            </p:contentPart>
          </mc:Choice>
          <mc:Fallback>
            <p:pic>
              <p:nvPicPr>
                <p:cNvPr id="323" name="Freihand 322">
                  <a:extLst>
                    <a:ext uri="{FF2B5EF4-FFF2-40B4-BE49-F238E27FC236}">
                      <a16:creationId xmlns:a16="http://schemas.microsoft.com/office/drawing/2014/main" id="{A1F064AE-166D-4B47-ACA3-72821DF30ED9}"/>
                    </a:ext>
                  </a:extLst>
                </p:cNvPr>
                <p:cNvPicPr/>
                <p:nvPr/>
              </p:nvPicPr>
              <p:blipFill>
                <a:blip r:embed="rId517"/>
                <a:stretch>
                  <a:fillRect/>
                </a:stretch>
              </p:blipFill>
              <p:spPr>
                <a:xfrm>
                  <a:off x="11038333" y="2994672"/>
                  <a:ext cx="1026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24" name="Freihand 323">
                  <a:extLst>
                    <a:ext uri="{FF2B5EF4-FFF2-40B4-BE49-F238E27FC236}">
                      <a16:creationId xmlns:a16="http://schemas.microsoft.com/office/drawing/2014/main" id="{BFAF29CC-08C9-4EF2-8672-7F26EEBBFC7C}"/>
                    </a:ext>
                  </a:extLst>
                </p14:cNvPr>
                <p14:cNvContentPartPr/>
                <p14:nvPr/>
              </p14:nvContentPartPr>
              <p14:xfrm>
                <a:off x="11140933" y="2937072"/>
                <a:ext cx="231120" cy="193320"/>
              </p14:xfrm>
            </p:contentPart>
          </mc:Choice>
          <mc:Fallback>
            <p:pic>
              <p:nvPicPr>
                <p:cNvPr id="324" name="Freihand 323">
                  <a:extLst>
                    <a:ext uri="{FF2B5EF4-FFF2-40B4-BE49-F238E27FC236}">
                      <a16:creationId xmlns:a16="http://schemas.microsoft.com/office/drawing/2014/main" id="{BFAF29CC-08C9-4EF2-8672-7F26EEBBFC7C}"/>
                    </a:ext>
                  </a:extLst>
                </p:cNvPr>
                <p:cNvPicPr/>
                <p:nvPr/>
              </p:nvPicPr>
              <p:blipFill>
                <a:blip r:embed="rId519"/>
                <a:stretch>
                  <a:fillRect/>
                </a:stretch>
              </p:blipFill>
              <p:spPr>
                <a:xfrm>
                  <a:off x="11136613" y="2932752"/>
                  <a:ext cx="2397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25" name="Freihand 324">
                  <a:extLst>
                    <a:ext uri="{FF2B5EF4-FFF2-40B4-BE49-F238E27FC236}">
                      <a16:creationId xmlns:a16="http://schemas.microsoft.com/office/drawing/2014/main" id="{EC3D9D68-6271-45A0-B38C-EAD7966E2569}"/>
                    </a:ext>
                  </a:extLst>
                </p14:cNvPr>
                <p14:cNvContentPartPr/>
                <p14:nvPr/>
              </p14:nvContentPartPr>
              <p14:xfrm>
                <a:off x="11358373" y="2988192"/>
                <a:ext cx="160200" cy="73800"/>
              </p14:xfrm>
            </p:contentPart>
          </mc:Choice>
          <mc:Fallback>
            <p:pic>
              <p:nvPicPr>
                <p:cNvPr id="325" name="Freihand 324">
                  <a:extLst>
                    <a:ext uri="{FF2B5EF4-FFF2-40B4-BE49-F238E27FC236}">
                      <a16:creationId xmlns:a16="http://schemas.microsoft.com/office/drawing/2014/main" id="{EC3D9D68-6271-45A0-B38C-EAD7966E2569}"/>
                    </a:ext>
                  </a:extLst>
                </p:cNvPr>
                <p:cNvPicPr/>
                <p:nvPr/>
              </p:nvPicPr>
              <p:blipFill>
                <a:blip r:embed="rId521"/>
                <a:stretch>
                  <a:fillRect/>
                </a:stretch>
              </p:blipFill>
              <p:spPr>
                <a:xfrm>
                  <a:off x="11354053" y="2983872"/>
                  <a:ext cx="16884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26" name="Freihand 325">
                  <a:extLst>
                    <a:ext uri="{FF2B5EF4-FFF2-40B4-BE49-F238E27FC236}">
                      <a16:creationId xmlns:a16="http://schemas.microsoft.com/office/drawing/2014/main" id="{201A9C20-AFCB-4B4A-8591-90EC8D3BB92C}"/>
                    </a:ext>
                  </a:extLst>
                </p14:cNvPr>
                <p14:cNvContentPartPr/>
                <p14:nvPr/>
              </p14:nvContentPartPr>
              <p14:xfrm>
                <a:off x="11539093" y="2917632"/>
                <a:ext cx="110160" cy="128520"/>
              </p14:xfrm>
            </p:contentPart>
          </mc:Choice>
          <mc:Fallback>
            <p:pic>
              <p:nvPicPr>
                <p:cNvPr id="326" name="Freihand 325">
                  <a:extLst>
                    <a:ext uri="{FF2B5EF4-FFF2-40B4-BE49-F238E27FC236}">
                      <a16:creationId xmlns:a16="http://schemas.microsoft.com/office/drawing/2014/main" id="{201A9C20-AFCB-4B4A-8591-90EC8D3BB92C}"/>
                    </a:ext>
                  </a:extLst>
                </p:cNvPr>
                <p:cNvPicPr/>
                <p:nvPr/>
              </p:nvPicPr>
              <p:blipFill>
                <a:blip r:embed="rId523"/>
                <a:stretch>
                  <a:fillRect/>
                </a:stretch>
              </p:blipFill>
              <p:spPr>
                <a:xfrm>
                  <a:off x="11534773" y="2913312"/>
                  <a:ext cx="1188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28" name="Freihand 327">
                  <a:extLst>
                    <a:ext uri="{FF2B5EF4-FFF2-40B4-BE49-F238E27FC236}">
                      <a16:creationId xmlns:a16="http://schemas.microsoft.com/office/drawing/2014/main" id="{104774C2-DB52-45E2-A4BA-65C984D50680}"/>
                    </a:ext>
                  </a:extLst>
                </p14:cNvPr>
                <p14:cNvContentPartPr/>
                <p14:nvPr/>
              </p14:nvContentPartPr>
              <p14:xfrm>
                <a:off x="11663653" y="2924472"/>
                <a:ext cx="159840" cy="95040"/>
              </p14:xfrm>
            </p:contentPart>
          </mc:Choice>
          <mc:Fallback>
            <p:pic>
              <p:nvPicPr>
                <p:cNvPr id="328" name="Freihand 327">
                  <a:extLst>
                    <a:ext uri="{FF2B5EF4-FFF2-40B4-BE49-F238E27FC236}">
                      <a16:creationId xmlns:a16="http://schemas.microsoft.com/office/drawing/2014/main" id="{104774C2-DB52-45E2-A4BA-65C984D50680}"/>
                    </a:ext>
                  </a:extLst>
                </p:cNvPr>
                <p:cNvPicPr/>
                <p:nvPr/>
              </p:nvPicPr>
              <p:blipFill>
                <a:blip r:embed="rId525"/>
                <a:stretch>
                  <a:fillRect/>
                </a:stretch>
              </p:blipFill>
              <p:spPr>
                <a:xfrm>
                  <a:off x="11659333" y="2920152"/>
                  <a:ext cx="168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0" name="Freihand 329">
                  <a:extLst>
                    <a:ext uri="{FF2B5EF4-FFF2-40B4-BE49-F238E27FC236}">
                      <a16:creationId xmlns:a16="http://schemas.microsoft.com/office/drawing/2014/main" id="{7C6DF226-5508-4635-9A99-42DD1423BD06}"/>
                    </a:ext>
                  </a:extLst>
                </p14:cNvPr>
                <p14:cNvContentPartPr/>
                <p14:nvPr/>
              </p14:nvContentPartPr>
              <p14:xfrm>
                <a:off x="10705333" y="3203832"/>
                <a:ext cx="426600" cy="271800"/>
              </p14:xfrm>
            </p:contentPart>
          </mc:Choice>
          <mc:Fallback>
            <p:pic>
              <p:nvPicPr>
                <p:cNvPr id="330" name="Freihand 329">
                  <a:extLst>
                    <a:ext uri="{FF2B5EF4-FFF2-40B4-BE49-F238E27FC236}">
                      <a16:creationId xmlns:a16="http://schemas.microsoft.com/office/drawing/2014/main" id="{7C6DF226-5508-4635-9A99-42DD1423BD06}"/>
                    </a:ext>
                  </a:extLst>
                </p:cNvPr>
                <p:cNvPicPr/>
                <p:nvPr/>
              </p:nvPicPr>
              <p:blipFill>
                <a:blip r:embed="rId527"/>
                <a:stretch>
                  <a:fillRect/>
                </a:stretch>
              </p:blipFill>
              <p:spPr>
                <a:xfrm>
                  <a:off x="10701013" y="3199512"/>
                  <a:ext cx="4352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1" name="Freihand 330">
                  <a:extLst>
                    <a:ext uri="{FF2B5EF4-FFF2-40B4-BE49-F238E27FC236}">
                      <a16:creationId xmlns:a16="http://schemas.microsoft.com/office/drawing/2014/main" id="{57DE3F8D-E713-4E3E-B7A2-2DF9C6896194}"/>
                    </a:ext>
                  </a:extLst>
                </p14:cNvPr>
                <p14:cNvContentPartPr/>
                <p14:nvPr/>
              </p14:nvContentPartPr>
              <p14:xfrm>
                <a:off x="11043733" y="3236592"/>
                <a:ext cx="59760" cy="7920"/>
              </p14:xfrm>
            </p:contentPart>
          </mc:Choice>
          <mc:Fallback>
            <p:pic>
              <p:nvPicPr>
                <p:cNvPr id="331" name="Freihand 330">
                  <a:extLst>
                    <a:ext uri="{FF2B5EF4-FFF2-40B4-BE49-F238E27FC236}">
                      <a16:creationId xmlns:a16="http://schemas.microsoft.com/office/drawing/2014/main" id="{57DE3F8D-E713-4E3E-B7A2-2DF9C6896194}"/>
                    </a:ext>
                  </a:extLst>
                </p:cNvPr>
                <p:cNvPicPr/>
                <p:nvPr/>
              </p:nvPicPr>
              <p:blipFill>
                <a:blip r:embed="rId529"/>
                <a:stretch>
                  <a:fillRect/>
                </a:stretch>
              </p:blipFill>
              <p:spPr>
                <a:xfrm>
                  <a:off x="11039413" y="3232272"/>
                  <a:ext cx="6840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2" name="Freihand 331">
                  <a:extLst>
                    <a:ext uri="{FF2B5EF4-FFF2-40B4-BE49-F238E27FC236}">
                      <a16:creationId xmlns:a16="http://schemas.microsoft.com/office/drawing/2014/main" id="{E121FF71-0EB2-403E-BD74-D0842DF53AAE}"/>
                    </a:ext>
                  </a:extLst>
                </p14:cNvPr>
                <p14:cNvContentPartPr/>
                <p14:nvPr/>
              </p14:nvContentPartPr>
              <p14:xfrm>
                <a:off x="11131933" y="3249552"/>
                <a:ext cx="65520" cy="92880"/>
              </p14:xfrm>
            </p:contentPart>
          </mc:Choice>
          <mc:Fallback>
            <p:pic>
              <p:nvPicPr>
                <p:cNvPr id="332" name="Freihand 331">
                  <a:extLst>
                    <a:ext uri="{FF2B5EF4-FFF2-40B4-BE49-F238E27FC236}">
                      <a16:creationId xmlns:a16="http://schemas.microsoft.com/office/drawing/2014/main" id="{E121FF71-0EB2-403E-BD74-D0842DF53AAE}"/>
                    </a:ext>
                  </a:extLst>
                </p:cNvPr>
                <p:cNvPicPr/>
                <p:nvPr/>
              </p:nvPicPr>
              <p:blipFill>
                <a:blip r:embed="rId531"/>
                <a:stretch>
                  <a:fillRect/>
                </a:stretch>
              </p:blipFill>
              <p:spPr>
                <a:xfrm>
                  <a:off x="11127613" y="3245232"/>
                  <a:ext cx="74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3" name="Freihand 332">
                  <a:extLst>
                    <a:ext uri="{FF2B5EF4-FFF2-40B4-BE49-F238E27FC236}">
                      <a16:creationId xmlns:a16="http://schemas.microsoft.com/office/drawing/2014/main" id="{315C6A36-0936-45D9-8666-F019CA091229}"/>
                    </a:ext>
                  </a:extLst>
                </p14:cNvPr>
                <p14:cNvContentPartPr/>
                <p14:nvPr/>
              </p14:nvContentPartPr>
              <p14:xfrm>
                <a:off x="11227333" y="3262872"/>
                <a:ext cx="88200" cy="56880"/>
              </p14:xfrm>
            </p:contentPart>
          </mc:Choice>
          <mc:Fallback>
            <p:pic>
              <p:nvPicPr>
                <p:cNvPr id="333" name="Freihand 332">
                  <a:extLst>
                    <a:ext uri="{FF2B5EF4-FFF2-40B4-BE49-F238E27FC236}">
                      <a16:creationId xmlns:a16="http://schemas.microsoft.com/office/drawing/2014/main" id="{315C6A36-0936-45D9-8666-F019CA091229}"/>
                    </a:ext>
                  </a:extLst>
                </p:cNvPr>
                <p:cNvPicPr/>
                <p:nvPr/>
              </p:nvPicPr>
              <p:blipFill>
                <a:blip r:embed="rId533"/>
                <a:stretch>
                  <a:fillRect/>
                </a:stretch>
              </p:blipFill>
              <p:spPr>
                <a:xfrm>
                  <a:off x="11223013" y="3258552"/>
                  <a:ext cx="9684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4" name="Freihand 333">
                  <a:extLst>
                    <a:ext uri="{FF2B5EF4-FFF2-40B4-BE49-F238E27FC236}">
                      <a16:creationId xmlns:a16="http://schemas.microsoft.com/office/drawing/2014/main" id="{9A2ECD7D-AF46-40AD-BF81-F8ACDB0389B8}"/>
                    </a:ext>
                  </a:extLst>
                </p14:cNvPr>
                <p14:cNvContentPartPr/>
                <p14:nvPr/>
              </p14:nvContentPartPr>
              <p14:xfrm>
                <a:off x="11321653" y="3249192"/>
                <a:ext cx="74520" cy="54000"/>
              </p14:xfrm>
            </p:contentPart>
          </mc:Choice>
          <mc:Fallback>
            <p:pic>
              <p:nvPicPr>
                <p:cNvPr id="334" name="Freihand 333">
                  <a:extLst>
                    <a:ext uri="{FF2B5EF4-FFF2-40B4-BE49-F238E27FC236}">
                      <a16:creationId xmlns:a16="http://schemas.microsoft.com/office/drawing/2014/main" id="{9A2ECD7D-AF46-40AD-BF81-F8ACDB0389B8}"/>
                    </a:ext>
                  </a:extLst>
                </p:cNvPr>
                <p:cNvPicPr/>
                <p:nvPr/>
              </p:nvPicPr>
              <p:blipFill>
                <a:blip r:embed="rId535"/>
                <a:stretch>
                  <a:fillRect/>
                </a:stretch>
              </p:blipFill>
              <p:spPr>
                <a:xfrm>
                  <a:off x="11317333" y="3244872"/>
                  <a:ext cx="8316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5" name="Freihand 334">
                  <a:extLst>
                    <a:ext uri="{FF2B5EF4-FFF2-40B4-BE49-F238E27FC236}">
                      <a16:creationId xmlns:a16="http://schemas.microsoft.com/office/drawing/2014/main" id="{DBBD63D8-C85C-45FA-B219-BAF20842CD24}"/>
                    </a:ext>
                  </a:extLst>
                </p14:cNvPr>
                <p14:cNvContentPartPr/>
                <p14:nvPr/>
              </p14:nvContentPartPr>
              <p14:xfrm>
                <a:off x="11400133" y="3154512"/>
                <a:ext cx="94320" cy="130680"/>
              </p14:xfrm>
            </p:contentPart>
          </mc:Choice>
          <mc:Fallback>
            <p:pic>
              <p:nvPicPr>
                <p:cNvPr id="335" name="Freihand 334">
                  <a:extLst>
                    <a:ext uri="{FF2B5EF4-FFF2-40B4-BE49-F238E27FC236}">
                      <a16:creationId xmlns:a16="http://schemas.microsoft.com/office/drawing/2014/main" id="{DBBD63D8-C85C-45FA-B219-BAF20842CD24}"/>
                    </a:ext>
                  </a:extLst>
                </p:cNvPr>
                <p:cNvPicPr/>
                <p:nvPr/>
              </p:nvPicPr>
              <p:blipFill>
                <a:blip r:embed="rId537"/>
                <a:stretch>
                  <a:fillRect/>
                </a:stretch>
              </p:blipFill>
              <p:spPr>
                <a:xfrm>
                  <a:off x="11395813" y="3150192"/>
                  <a:ext cx="10296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36" name="Freihand 335">
                  <a:extLst>
                    <a:ext uri="{FF2B5EF4-FFF2-40B4-BE49-F238E27FC236}">
                      <a16:creationId xmlns:a16="http://schemas.microsoft.com/office/drawing/2014/main" id="{FFE6F275-BDD3-4BF6-8818-9FC3C0D71D4B}"/>
                    </a:ext>
                  </a:extLst>
                </p14:cNvPr>
                <p14:cNvContentPartPr/>
                <p14:nvPr/>
              </p14:nvContentPartPr>
              <p14:xfrm>
                <a:off x="11504533" y="3135432"/>
                <a:ext cx="118440" cy="194040"/>
              </p14:xfrm>
            </p:contentPart>
          </mc:Choice>
          <mc:Fallback>
            <p:pic>
              <p:nvPicPr>
                <p:cNvPr id="336" name="Freihand 335">
                  <a:extLst>
                    <a:ext uri="{FF2B5EF4-FFF2-40B4-BE49-F238E27FC236}">
                      <a16:creationId xmlns:a16="http://schemas.microsoft.com/office/drawing/2014/main" id="{FFE6F275-BDD3-4BF6-8818-9FC3C0D71D4B}"/>
                    </a:ext>
                  </a:extLst>
                </p:cNvPr>
                <p:cNvPicPr/>
                <p:nvPr/>
              </p:nvPicPr>
              <p:blipFill>
                <a:blip r:embed="rId539"/>
                <a:stretch>
                  <a:fillRect/>
                </a:stretch>
              </p:blipFill>
              <p:spPr>
                <a:xfrm>
                  <a:off x="11500213" y="3131112"/>
                  <a:ext cx="1270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37" name="Freihand 336">
                  <a:extLst>
                    <a:ext uri="{FF2B5EF4-FFF2-40B4-BE49-F238E27FC236}">
                      <a16:creationId xmlns:a16="http://schemas.microsoft.com/office/drawing/2014/main" id="{0D8C6995-BC5A-4325-B604-D7350832FD4E}"/>
                    </a:ext>
                  </a:extLst>
                </p14:cNvPr>
                <p14:cNvContentPartPr/>
                <p14:nvPr/>
              </p14:nvContentPartPr>
              <p14:xfrm>
                <a:off x="11635213" y="3126432"/>
                <a:ext cx="190800" cy="217080"/>
              </p14:xfrm>
            </p:contentPart>
          </mc:Choice>
          <mc:Fallback>
            <p:pic>
              <p:nvPicPr>
                <p:cNvPr id="337" name="Freihand 336">
                  <a:extLst>
                    <a:ext uri="{FF2B5EF4-FFF2-40B4-BE49-F238E27FC236}">
                      <a16:creationId xmlns:a16="http://schemas.microsoft.com/office/drawing/2014/main" id="{0D8C6995-BC5A-4325-B604-D7350832FD4E}"/>
                    </a:ext>
                  </a:extLst>
                </p:cNvPr>
                <p:cNvPicPr/>
                <p:nvPr/>
              </p:nvPicPr>
              <p:blipFill>
                <a:blip r:embed="rId541"/>
                <a:stretch>
                  <a:fillRect/>
                </a:stretch>
              </p:blipFill>
              <p:spPr>
                <a:xfrm>
                  <a:off x="11630893" y="3122112"/>
                  <a:ext cx="19944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38" name="Freihand 337">
                  <a:extLst>
                    <a:ext uri="{FF2B5EF4-FFF2-40B4-BE49-F238E27FC236}">
                      <a16:creationId xmlns:a16="http://schemas.microsoft.com/office/drawing/2014/main" id="{28100AA2-6971-4823-9898-4BD1C316D7CB}"/>
                    </a:ext>
                  </a:extLst>
                </p14:cNvPr>
                <p14:cNvContentPartPr/>
                <p14:nvPr/>
              </p14:nvContentPartPr>
              <p14:xfrm>
                <a:off x="10648813" y="3568872"/>
                <a:ext cx="244800" cy="87120"/>
              </p14:xfrm>
            </p:contentPart>
          </mc:Choice>
          <mc:Fallback>
            <p:pic>
              <p:nvPicPr>
                <p:cNvPr id="338" name="Freihand 337">
                  <a:extLst>
                    <a:ext uri="{FF2B5EF4-FFF2-40B4-BE49-F238E27FC236}">
                      <a16:creationId xmlns:a16="http://schemas.microsoft.com/office/drawing/2014/main" id="{28100AA2-6971-4823-9898-4BD1C316D7CB}"/>
                    </a:ext>
                  </a:extLst>
                </p:cNvPr>
                <p:cNvPicPr/>
                <p:nvPr/>
              </p:nvPicPr>
              <p:blipFill>
                <a:blip r:embed="rId543"/>
                <a:stretch>
                  <a:fillRect/>
                </a:stretch>
              </p:blipFill>
              <p:spPr>
                <a:xfrm>
                  <a:off x="10644493" y="3564552"/>
                  <a:ext cx="25344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39" name="Freihand 338">
                  <a:extLst>
                    <a:ext uri="{FF2B5EF4-FFF2-40B4-BE49-F238E27FC236}">
                      <a16:creationId xmlns:a16="http://schemas.microsoft.com/office/drawing/2014/main" id="{4D50FEEF-5B29-490B-9EE4-5717FAE0D901}"/>
                    </a:ext>
                  </a:extLst>
                </p14:cNvPr>
                <p14:cNvContentPartPr/>
                <p14:nvPr/>
              </p14:nvContentPartPr>
              <p14:xfrm>
                <a:off x="10848613" y="3514512"/>
                <a:ext cx="360" cy="360"/>
              </p14:xfrm>
            </p:contentPart>
          </mc:Choice>
          <mc:Fallback>
            <p:pic>
              <p:nvPicPr>
                <p:cNvPr id="339" name="Freihand 338">
                  <a:extLst>
                    <a:ext uri="{FF2B5EF4-FFF2-40B4-BE49-F238E27FC236}">
                      <a16:creationId xmlns:a16="http://schemas.microsoft.com/office/drawing/2014/main" id="{4D50FEEF-5B29-490B-9EE4-5717FAE0D901}"/>
                    </a:ext>
                  </a:extLst>
                </p:cNvPr>
                <p:cNvPicPr/>
                <p:nvPr/>
              </p:nvPicPr>
              <p:blipFill>
                <a:blip r:embed="rId305"/>
                <a:stretch>
                  <a:fillRect/>
                </a:stretch>
              </p:blipFill>
              <p:spPr>
                <a:xfrm>
                  <a:off x="10844293" y="35101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40" name="Freihand 339">
                  <a:extLst>
                    <a:ext uri="{FF2B5EF4-FFF2-40B4-BE49-F238E27FC236}">
                      <a16:creationId xmlns:a16="http://schemas.microsoft.com/office/drawing/2014/main" id="{7A34AF77-297D-4507-B38B-4B4959D76B09}"/>
                    </a:ext>
                  </a:extLst>
                </p14:cNvPr>
                <p14:cNvContentPartPr/>
                <p14:nvPr/>
              </p14:nvContentPartPr>
              <p14:xfrm>
                <a:off x="11064613" y="3501192"/>
                <a:ext cx="21600" cy="103680"/>
              </p14:xfrm>
            </p:contentPart>
          </mc:Choice>
          <mc:Fallback>
            <p:pic>
              <p:nvPicPr>
                <p:cNvPr id="340" name="Freihand 339">
                  <a:extLst>
                    <a:ext uri="{FF2B5EF4-FFF2-40B4-BE49-F238E27FC236}">
                      <a16:creationId xmlns:a16="http://schemas.microsoft.com/office/drawing/2014/main" id="{7A34AF77-297D-4507-B38B-4B4959D76B09}"/>
                    </a:ext>
                  </a:extLst>
                </p:cNvPr>
                <p:cNvPicPr/>
                <p:nvPr/>
              </p:nvPicPr>
              <p:blipFill>
                <a:blip r:embed="rId546"/>
                <a:stretch>
                  <a:fillRect/>
                </a:stretch>
              </p:blipFill>
              <p:spPr>
                <a:xfrm>
                  <a:off x="11060293" y="3496872"/>
                  <a:ext cx="302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41" name="Freihand 340">
                  <a:extLst>
                    <a:ext uri="{FF2B5EF4-FFF2-40B4-BE49-F238E27FC236}">
                      <a16:creationId xmlns:a16="http://schemas.microsoft.com/office/drawing/2014/main" id="{C059FB6A-4B1A-43B9-BEA1-B87548F7AE11}"/>
                    </a:ext>
                  </a:extLst>
                </p14:cNvPr>
                <p14:cNvContentPartPr/>
                <p14:nvPr/>
              </p14:nvContentPartPr>
              <p14:xfrm>
                <a:off x="11019613" y="3468792"/>
                <a:ext cx="177840" cy="110880"/>
              </p14:xfrm>
            </p:contentPart>
          </mc:Choice>
          <mc:Fallback>
            <p:pic>
              <p:nvPicPr>
                <p:cNvPr id="341" name="Freihand 340">
                  <a:extLst>
                    <a:ext uri="{FF2B5EF4-FFF2-40B4-BE49-F238E27FC236}">
                      <a16:creationId xmlns:a16="http://schemas.microsoft.com/office/drawing/2014/main" id="{C059FB6A-4B1A-43B9-BEA1-B87548F7AE11}"/>
                    </a:ext>
                  </a:extLst>
                </p:cNvPr>
                <p:cNvPicPr/>
                <p:nvPr/>
              </p:nvPicPr>
              <p:blipFill>
                <a:blip r:embed="rId548"/>
                <a:stretch>
                  <a:fillRect/>
                </a:stretch>
              </p:blipFill>
              <p:spPr>
                <a:xfrm>
                  <a:off x="11015293" y="3464472"/>
                  <a:ext cx="1864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42" name="Freihand 341">
                  <a:extLst>
                    <a:ext uri="{FF2B5EF4-FFF2-40B4-BE49-F238E27FC236}">
                      <a16:creationId xmlns:a16="http://schemas.microsoft.com/office/drawing/2014/main" id="{B6221080-0C46-4E64-88EB-2E18ACBE7E9E}"/>
                    </a:ext>
                  </a:extLst>
                </p14:cNvPr>
                <p14:cNvContentPartPr/>
                <p14:nvPr/>
              </p14:nvContentPartPr>
              <p14:xfrm>
                <a:off x="11173693" y="3497232"/>
                <a:ext cx="67320" cy="71280"/>
              </p14:xfrm>
            </p:contentPart>
          </mc:Choice>
          <mc:Fallback>
            <p:pic>
              <p:nvPicPr>
                <p:cNvPr id="342" name="Freihand 341">
                  <a:extLst>
                    <a:ext uri="{FF2B5EF4-FFF2-40B4-BE49-F238E27FC236}">
                      <a16:creationId xmlns:a16="http://schemas.microsoft.com/office/drawing/2014/main" id="{B6221080-0C46-4E64-88EB-2E18ACBE7E9E}"/>
                    </a:ext>
                  </a:extLst>
                </p:cNvPr>
                <p:cNvPicPr/>
                <p:nvPr/>
              </p:nvPicPr>
              <p:blipFill>
                <a:blip r:embed="rId550"/>
                <a:stretch>
                  <a:fillRect/>
                </a:stretch>
              </p:blipFill>
              <p:spPr>
                <a:xfrm>
                  <a:off x="11169373" y="3492912"/>
                  <a:ext cx="7596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43" name="Freihand 342">
                  <a:extLst>
                    <a:ext uri="{FF2B5EF4-FFF2-40B4-BE49-F238E27FC236}">
                      <a16:creationId xmlns:a16="http://schemas.microsoft.com/office/drawing/2014/main" id="{A72BEBFB-E65D-4AB7-BB62-F70FB1394AD6}"/>
                    </a:ext>
                  </a:extLst>
                </p14:cNvPr>
                <p14:cNvContentPartPr/>
                <p14:nvPr/>
              </p14:nvContentPartPr>
              <p14:xfrm>
                <a:off x="11288533" y="3483552"/>
                <a:ext cx="117720" cy="75240"/>
              </p14:xfrm>
            </p:contentPart>
          </mc:Choice>
          <mc:Fallback>
            <p:pic>
              <p:nvPicPr>
                <p:cNvPr id="343" name="Freihand 342">
                  <a:extLst>
                    <a:ext uri="{FF2B5EF4-FFF2-40B4-BE49-F238E27FC236}">
                      <a16:creationId xmlns:a16="http://schemas.microsoft.com/office/drawing/2014/main" id="{A72BEBFB-E65D-4AB7-BB62-F70FB1394AD6}"/>
                    </a:ext>
                  </a:extLst>
                </p:cNvPr>
                <p:cNvPicPr/>
                <p:nvPr/>
              </p:nvPicPr>
              <p:blipFill>
                <a:blip r:embed="rId552"/>
                <a:stretch>
                  <a:fillRect/>
                </a:stretch>
              </p:blipFill>
              <p:spPr>
                <a:xfrm>
                  <a:off x="11284213" y="3479232"/>
                  <a:ext cx="1263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44" name="Freihand 343">
                  <a:extLst>
                    <a:ext uri="{FF2B5EF4-FFF2-40B4-BE49-F238E27FC236}">
                      <a16:creationId xmlns:a16="http://schemas.microsoft.com/office/drawing/2014/main" id="{8A88A7B2-4A88-4673-B7D6-53CE52F8F7F4}"/>
                    </a:ext>
                  </a:extLst>
                </p14:cNvPr>
                <p14:cNvContentPartPr/>
                <p14:nvPr/>
              </p14:nvContentPartPr>
              <p14:xfrm>
                <a:off x="11419933" y="3405072"/>
                <a:ext cx="40320" cy="127080"/>
              </p14:xfrm>
            </p:contentPart>
          </mc:Choice>
          <mc:Fallback>
            <p:pic>
              <p:nvPicPr>
                <p:cNvPr id="344" name="Freihand 343">
                  <a:extLst>
                    <a:ext uri="{FF2B5EF4-FFF2-40B4-BE49-F238E27FC236}">
                      <a16:creationId xmlns:a16="http://schemas.microsoft.com/office/drawing/2014/main" id="{8A88A7B2-4A88-4673-B7D6-53CE52F8F7F4}"/>
                    </a:ext>
                  </a:extLst>
                </p:cNvPr>
                <p:cNvPicPr/>
                <p:nvPr/>
              </p:nvPicPr>
              <p:blipFill>
                <a:blip r:embed="rId554"/>
                <a:stretch>
                  <a:fillRect/>
                </a:stretch>
              </p:blipFill>
              <p:spPr>
                <a:xfrm>
                  <a:off x="11415613" y="3400752"/>
                  <a:ext cx="4896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45" name="Freihand 344">
                  <a:extLst>
                    <a:ext uri="{FF2B5EF4-FFF2-40B4-BE49-F238E27FC236}">
                      <a16:creationId xmlns:a16="http://schemas.microsoft.com/office/drawing/2014/main" id="{3BBED133-0B59-4D99-9FE4-A7CB7609A2E1}"/>
                    </a:ext>
                  </a:extLst>
                </p14:cNvPr>
                <p14:cNvContentPartPr/>
                <p14:nvPr/>
              </p14:nvContentPartPr>
              <p14:xfrm>
                <a:off x="11482573" y="3408312"/>
                <a:ext cx="87840" cy="118440"/>
              </p14:xfrm>
            </p:contentPart>
          </mc:Choice>
          <mc:Fallback>
            <p:pic>
              <p:nvPicPr>
                <p:cNvPr id="345" name="Freihand 344">
                  <a:extLst>
                    <a:ext uri="{FF2B5EF4-FFF2-40B4-BE49-F238E27FC236}">
                      <a16:creationId xmlns:a16="http://schemas.microsoft.com/office/drawing/2014/main" id="{3BBED133-0B59-4D99-9FE4-A7CB7609A2E1}"/>
                    </a:ext>
                  </a:extLst>
                </p:cNvPr>
                <p:cNvPicPr/>
                <p:nvPr/>
              </p:nvPicPr>
              <p:blipFill>
                <a:blip r:embed="rId556"/>
                <a:stretch>
                  <a:fillRect/>
                </a:stretch>
              </p:blipFill>
              <p:spPr>
                <a:xfrm>
                  <a:off x="11478253" y="3403992"/>
                  <a:ext cx="964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46" name="Freihand 345">
                  <a:extLst>
                    <a:ext uri="{FF2B5EF4-FFF2-40B4-BE49-F238E27FC236}">
                      <a16:creationId xmlns:a16="http://schemas.microsoft.com/office/drawing/2014/main" id="{4F8CB598-0E3D-4C5B-9D9A-7C6E23950C33}"/>
                    </a:ext>
                  </a:extLst>
                </p14:cNvPr>
                <p14:cNvContentPartPr/>
                <p14:nvPr/>
              </p14:nvContentPartPr>
              <p14:xfrm>
                <a:off x="11577613" y="3439992"/>
                <a:ext cx="48600" cy="63000"/>
              </p14:xfrm>
            </p:contentPart>
          </mc:Choice>
          <mc:Fallback>
            <p:pic>
              <p:nvPicPr>
                <p:cNvPr id="346" name="Freihand 345">
                  <a:extLst>
                    <a:ext uri="{FF2B5EF4-FFF2-40B4-BE49-F238E27FC236}">
                      <a16:creationId xmlns:a16="http://schemas.microsoft.com/office/drawing/2014/main" id="{4F8CB598-0E3D-4C5B-9D9A-7C6E23950C33}"/>
                    </a:ext>
                  </a:extLst>
                </p:cNvPr>
                <p:cNvPicPr/>
                <p:nvPr/>
              </p:nvPicPr>
              <p:blipFill>
                <a:blip r:embed="rId558"/>
                <a:stretch>
                  <a:fillRect/>
                </a:stretch>
              </p:blipFill>
              <p:spPr>
                <a:xfrm>
                  <a:off x="11573293" y="3435672"/>
                  <a:ext cx="57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47" name="Freihand 346">
                  <a:extLst>
                    <a:ext uri="{FF2B5EF4-FFF2-40B4-BE49-F238E27FC236}">
                      <a16:creationId xmlns:a16="http://schemas.microsoft.com/office/drawing/2014/main" id="{3EFDEC66-0184-467A-ADBD-84AC61EB70D3}"/>
                    </a:ext>
                  </a:extLst>
                </p14:cNvPr>
                <p14:cNvContentPartPr/>
                <p14:nvPr/>
              </p14:nvContentPartPr>
              <p14:xfrm>
                <a:off x="11626213" y="3345672"/>
                <a:ext cx="221760" cy="119520"/>
              </p14:xfrm>
            </p:contentPart>
          </mc:Choice>
          <mc:Fallback>
            <p:pic>
              <p:nvPicPr>
                <p:cNvPr id="347" name="Freihand 346">
                  <a:extLst>
                    <a:ext uri="{FF2B5EF4-FFF2-40B4-BE49-F238E27FC236}">
                      <a16:creationId xmlns:a16="http://schemas.microsoft.com/office/drawing/2014/main" id="{3EFDEC66-0184-467A-ADBD-84AC61EB70D3}"/>
                    </a:ext>
                  </a:extLst>
                </p:cNvPr>
                <p:cNvPicPr/>
                <p:nvPr/>
              </p:nvPicPr>
              <p:blipFill>
                <a:blip r:embed="rId560"/>
                <a:stretch>
                  <a:fillRect/>
                </a:stretch>
              </p:blipFill>
              <p:spPr>
                <a:xfrm>
                  <a:off x="11621893" y="3341352"/>
                  <a:ext cx="230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61">
              <p14:nvContentPartPr>
                <p14:cNvPr id="348" name="Freihand 347">
                  <a:extLst>
                    <a:ext uri="{FF2B5EF4-FFF2-40B4-BE49-F238E27FC236}">
                      <a16:creationId xmlns:a16="http://schemas.microsoft.com/office/drawing/2014/main" id="{2F748243-5657-4AE5-AE03-07C1A432CA45}"/>
                    </a:ext>
                  </a:extLst>
                </p14:cNvPr>
                <p14:cNvContentPartPr/>
                <p14:nvPr/>
              </p14:nvContentPartPr>
              <p14:xfrm>
                <a:off x="10929613" y="3694512"/>
                <a:ext cx="83880" cy="580680"/>
              </p14:xfrm>
            </p:contentPart>
          </mc:Choice>
          <mc:Fallback>
            <p:pic>
              <p:nvPicPr>
                <p:cNvPr id="348" name="Freihand 347">
                  <a:extLst>
                    <a:ext uri="{FF2B5EF4-FFF2-40B4-BE49-F238E27FC236}">
                      <a16:creationId xmlns:a16="http://schemas.microsoft.com/office/drawing/2014/main" id="{2F748243-5657-4AE5-AE03-07C1A432CA45}"/>
                    </a:ext>
                  </a:extLst>
                </p:cNvPr>
                <p:cNvPicPr/>
                <p:nvPr/>
              </p:nvPicPr>
              <p:blipFill>
                <a:blip r:embed="rId562"/>
                <a:stretch>
                  <a:fillRect/>
                </a:stretch>
              </p:blipFill>
              <p:spPr>
                <a:xfrm>
                  <a:off x="10925293" y="3690192"/>
                  <a:ext cx="92520" cy="5893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49" name="Freihand 348">
                  <a:extLst>
                    <a:ext uri="{FF2B5EF4-FFF2-40B4-BE49-F238E27FC236}">
                      <a16:creationId xmlns:a16="http://schemas.microsoft.com/office/drawing/2014/main" id="{DCADB00B-1703-4029-A92D-47D18F4D284D}"/>
                    </a:ext>
                  </a:extLst>
                </p14:cNvPr>
                <p14:cNvContentPartPr/>
                <p14:nvPr/>
              </p14:nvContentPartPr>
              <p14:xfrm>
                <a:off x="10765453" y="4085112"/>
                <a:ext cx="996480" cy="183240"/>
              </p14:xfrm>
            </p:contentPart>
          </mc:Choice>
          <mc:Fallback>
            <p:pic>
              <p:nvPicPr>
                <p:cNvPr id="349" name="Freihand 348">
                  <a:extLst>
                    <a:ext uri="{FF2B5EF4-FFF2-40B4-BE49-F238E27FC236}">
                      <a16:creationId xmlns:a16="http://schemas.microsoft.com/office/drawing/2014/main" id="{DCADB00B-1703-4029-A92D-47D18F4D284D}"/>
                    </a:ext>
                  </a:extLst>
                </p:cNvPr>
                <p:cNvPicPr/>
                <p:nvPr/>
              </p:nvPicPr>
              <p:blipFill>
                <a:blip r:embed="rId564"/>
                <a:stretch>
                  <a:fillRect/>
                </a:stretch>
              </p:blipFill>
              <p:spPr>
                <a:xfrm>
                  <a:off x="10761133" y="4080792"/>
                  <a:ext cx="100512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50" name="Freihand 349">
                  <a:extLst>
                    <a:ext uri="{FF2B5EF4-FFF2-40B4-BE49-F238E27FC236}">
                      <a16:creationId xmlns:a16="http://schemas.microsoft.com/office/drawing/2014/main" id="{1BE0675B-598E-4ADA-8E79-A4CCC157EBCB}"/>
                    </a:ext>
                  </a:extLst>
                </p14:cNvPr>
                <p14:cNvContentPartPr/>
                <p14:nvPr/>
              </p14:nvContentPartPr>
              <p14:xfrm>
                <a:off x="11687413" y="4035792"/>
                <a:ext cx="197640" cy="135360"/>
              </p14:xfrm>
            </p:contentPart>
          </mc:Choice>
          <mc:Fallback>
            <p:pic>
              <p:nvPicPr>
                <p:cNvPr id="350" name="Freihand 349">
                  <a:extLst>
                    <a:ext uri="{FF2B5EF4-FFF2-40B4-BE49-F238E27FC236}">
                      <a16:creationId xmlns:a16="http://schemas.microsoft.com/office/drawing/2014/main" id="{1BE0675B-598E-4ADA-8E79-A4CCC157EBCB}"/>
                    </a:ext>
                  </a:extLst>
                </p:cNvPr>
                <p:cNvPicPr/>
                <p:nvPr/>
              </p:nvPicPr>
              <p:blipFill>
                <a:blip r:embed="rId566"/>
                <a:stretch>
                  <a:fillRect/>
                </a:stretch>
              </p:blipFill>
              <p:spPr>
                <a:xfrm>
                  <a:off x="11683093" y="4031472"/>
                  <a:ext cx="2062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51" name="Freihand 350">
                  <a:extLst>
                    <a:ext uri="{FF2B5EF4-FFF2-40B4-BE49-F238E27FC236}">
                      <a16:creationId xmlns:a16="http://schemas.microsoft.com/office/drawing/2014/main" id="{EB615FF6-88AF-4F53-82E5-CF3638FFACC7}"/>
                    </a:ext>
                  </a:extLst>
                </p14:cNvPr>
                <p14:cNvContentPartPr/>
                <p14:nvPr/>
              </p14:nvContentPartPr>
              <p14:xfrm>
                <a:off x="10773013" y="3628632"/>
                <a:ext cx="224280" cy="191520"/>
              </p14:xfrm>
            </p:contentPart>
          </mc:Choice>
          <mc:Fallback>
            <p:pic>
              <p:nvPicPr>
                <p:cNvPr id="351" name="Freihand 350">
                  <a:extLst>
                    <a:ext uri="{FF2B5EF4-FFF2-40B4-BE49-F238E27FC236}">
                      <a16:creationId xmlns:a16="http://schemas.microsoft.com/office/drawing/2014/main" id="{EB615FF6-88AF-4F53-82E5-CF3638FFACC7}"/>
                    </a:ext>
                  </a:extLst>
                </p:cNvPr>
                <p:cNvPicPr/>
                <p:nvPr/>
              </p:nvPicPr>
              <p:blipFill>
                <a:blip r:embed="rId568"/>
                <a:stretch>
                  <a:fillRect/>
                </a:stretch>
              </p:blipFill>
              <p:spPr>
                <a:xfrm>
                  <a:off x="10768693" y="3624312"/>
                  <a:ext cx="2329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569">
              <p14:nvContentPartPr>
                <p14:cNvPr id="352" name="Freihand 351">
                  <a:extLst>
                    <a:ext uri="{FF2B5EF4-FFF2-40B4-BE49-F238E27FC236}">
                      <a16:creationId xmlns:a16="http://schemas.microsoft.com/office/drawing/2014/main" id="{E79FC371-3D46-41C5-8E89-384AE282898A}"/>
                    </a:ext>
                  </a:extLst>
                </p14:cNvPr>
                <p14:cNvContentPartPr/>
                <p14:nvPr/>
              </p14:nvContentPartPr>
              <p14:xfrm>
                <a:off x="10556293" y="3687672"/>
                <a:ext cx="162360" cy="113400"/>
              </p14:xfrm>
            </p:contentPart>
          </mc:Choice>
          <mc:Fallback>
            <p:pic>
              <p:nvPicPr>
                <p:cNvPr id="352" name="Freihand 351">
                  <a:extLst>
                    <a:ext uri="{FF2B5EF4-FFF2-40B4-BE49-F238E27FC236}">
                      <a16:creationId xmlns:a16="http://schemas.microsoft.com/office/drawing/2014/main" id="{E79FC371-3D46-41C5-8E89-384AE282898A}"/>
                    </a:ext>
                  </a:extLst>
                </p:cNvPr>
                <p:cNvPicPr/>
                <p:nvPr/>
              </p:nvPicPr>
              <p:blipFill>
                <a:blip r:embed="rId570"/>
                <a:stretch>
                  <a:fillRect/>
                </a:stretch>
              </p:blipFill>
              <p:spPr>
                <a:xfrm>
                  <a:off x="10551973" y="3683352"/>
                  <a:ext cx="171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3" name="Freihand 352">
                  <a:extLst>
                    <a:ext uri="{FF2B5EF4-FFF2-40B4-BE49-F238E27FC236}">
                      <a16:creationId xmlns:a16="http://schemas.microsoft.com/office/drawing/2014/main" id="{A10E1686-5E9B-4FFF-91AB-143D1FF7D47C}"/>
                    </a:ext>
                  </a:extLst>
                </p14:cNvPr>
                <p14:cNvContentPartPr/>
                <p14:nvPr/>
              </p14:nvContentPartPr>
              <p14:xfrm>
                <a:off x="10543693" y="3792432"/>
                <a:ext cx="174960" cy="72720"/>
              </p14:xfrm>
            </p:contentPart>
          </mc:Choice>
          <mc:Fallback>
            <p:pic>
              <p:nvPicPr>
                <p:cNvPr id="353" name="Freihand 352">
                  <a:extLst>
                    <a:ext uri="{FF2B5EF4-FFF2-40B4-BE49-F238E27FC236}">
                      <a16:creationId xmlns:a16="http://schemas.microsoft.com/office/drawing/2014/main" id="{A10E1686-5E9B-4FFF-91AB-143D1FF7D47C}"/>
                    </a:ext>
                  </a:extLst>
                </p:cNvPr>
                <p:cNvPicPr/>
                <p:nvPr/>
              </p:nvPicPr>
              <p:blipFill>
                <a:blip r:embed="rId572"/>
                <a:stretch>
                  <a:fillRect/>
                </a:stretch>
              </p:blipFill>
              <p:spPr>
                <a:xfrm>
                  <a:off x="10539373" y="3788112"/>
                  <a:ext cx="1836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4" name="Freihand 353">
                  <a:extLst>
                    <a:ext uri="{FF2B5EF4-FFF2-40B4-BE49-F238E27FC236}">
                      <a16:creationId xmlns:a16="http://schemas.microsoft.com/office/drawing/2014/main" id="{2A728859-2DAB-4ACA-8CBF-E3027AC45439}"/>
                    </a:ext>
                  </a:extLst>
                </p14:cNvPr>
                <p14:cNvContentPartPr/>
                <p14:nvPr/>
              </p14:nvContentPartPr>
              <p14:xfrm>
                <a:off x="10626133" y="3853272"/>
                <a:ext cx="81000" cy="181800"/>
              </p14:xfrm>
            </p:contentPart>
          </mc:Choice>
          <mc:Fallback>
            <p:pic>
              <p:nvPicPr>
                <p:cNvPr id="354" name="Freihand 353">
                  <a:extLst>
                    <a:ext uri="{FF2B5EF4-FFF2-40B4-BE49-F238E27FC236}">
                      <a16:creationId xmlns:a16="http://schemas.microsoft.com/office/drawing/2014/main" id="{2A728859-2DAB-4ACA-8CBF-E3027AC45439}"/>
                    </a:ext>
                  </a:extLst>
                </p:cNvPr>
                <p:cNvPicPr/>
                <p:nvPr/>
              </p:nvPicPr>
              <p:blipFill>
                <a:blip r:embed="rId574"/>
                <a:stretch>
                  <a:fillRect/>
                </a:stretch>
              </p:blipFill>
              <p:spPr>
                <a:xfrm>
                  <a:off x="10621813" y="3848952"/>
                  <a:ext cx="896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6" name="Freihand 355">
                  <a:extLst>
                    <a:ext uri="{FF2B5EF4-FFF2-40B4-BE49-F238E27FC236}">
                      <a16:creationId xmlns:a16="http://schemas.microsoft.com/office/drawing/2014/main" id="{CFE38A40-4B61-4494-99AB-3539CBD044A7}"/>
                    </a:ext>
                  </a:extLst>
                </p14:cNvPr>
                <p14:cNvContentPartPr/>
                <p14:nvPr/>
              </p14:nvContentPartPr>
              <p14:xfrm>
                <a:off x="11725213" y="4237392"/>
                <a:ext cx="179280" cy="163440"/>
              </p14:xfrm>
            </p:contentPart>
          </mc:Choice>
          <mc:Fallback>
            <p:pic>
              <p:nvPicPr>
                <p:cNvPr id="356" name="Freihand 355">
                  <a:extLst>
                    <a:ext uri="{FF2B5EF4-FFF2-40B4-BE49-F238E27FC236}">
                      <a16:creationId xmlns:a16="http://schemas.microsoft.com/office/drawing/2014/main" id="{CFE38A40-4B61-4494-99AB-3539CBD044A7}"/>
                    </a:ext>
                  </a:extLst>
                </p:cNvPr>
                <p:cNvPicPr/>
                <p:nvPr/>
              </p:nvPicPr>
              <p:blipFill>
                <a:blip r:embed="rId576"/>
                <a:stretch>
                  <a:fillRect/>
                </a:stretch>
              </p:blipFill>
              <p:spPr>
                <a:xfrm>
                  <a:off x="11720893" y="4233072"/>
                  <a:ext cx="1879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8" name="Freihand 357">
                  <a:extLst>
                    <a:ext uri="{FF2B5EF4-FFF2-40B4-BE49-F238E27FC236}">
                      <a16:creationId xmlns:a16="http://schemas.microsoft.com/office/drawing/2014/main" id="{C2BF3060-A27C-4E73-A78F-46BD24642CC8}"/>
                    </a:ext>
                  </a:extLst>
                </p14:cNvPr>
                <p14:cNvContentPartPr/>
                <p14:nvPr/>
              </p14:nvContentPartPr>
              <p14:xfrm>
                <a:off x="11136613" y="3730152"/>
                <a:ext cx="486720" cy="277560"/>
              </p14:xfrm>
            </p:contentPart>
          </mc:Choice>
          <mc:Fallback>
            <p:pic>
              <p:nvPicPr>
                <p:cNvPr id="358" name="Freihand 357">
                  <a:extLst>
                    <a:ext uri="{FF2B5EF4-FFF2-40B4-BE49-F238E27FC236}">
                      <a16:creationId xmlns:a16="http://schemas.microsoft.com/office/drawing/2014/main" id="{C2BF3060-A27C-4E73-A78F-46BD24642CC8}"/>
                    </a:ext>
                  </a:extLst>
                </p:cNvPr>
                <p:cNvPicPr/>
                <p:nvPr/>
              </p:nvPicPr>
              <p:blipFill>
                <a:blip r:embed="rId578"/>
                <a:stretch>
                  <a:fillRect/>
                </a:stretch>
              </p:blipFill>
              <p:spPr>
                <a:xfrm>
                  <a:off x="11132293" y="3725832"/>
                  <a:ext cx="49536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9" name="Freihand 358">
                  <a:extLst>
                    <a:ext uri="{FF2B5EF4-FFF2-40B4-BE49-F238E27FC236}">
                      <a16:creationId xmlns:a16="http://schemas.microsoft.com/office/drawing/2014/main" id="{CBB67FD0-2D77-4C02-B9DA-4F18AC24F8CE}"/>
                    </a:ext>
                  </a:extLst>
                </p14:cNvPr>
                <p14:cNvContentPartPr/>
                <p14:nvPr/>
              </p14:nvContentPartPr>
              <p14:xfrm>
                <a:off x="11688853" y="3837792"/>
                <a:ext cx="127440" cy="142200"/>
              </p14:xfrm>
            </p:contentPart>
          </mc:Choice>
          <mc:Fallback>
            <p:pic>
              <p:nvPicPr>
                <p:cNvPr id="359" name="Freihand 358">
                  <a:extLst>
                    <a:ext uri="{FF2B5EF4-FFF2-40B4-BE49-F238E27FC236}">
                      <a16:creationId xmlns:a16="http://schemas.microsoft.com/office/drawing/2014/main" id="{CBB67FD0-2D77-4C02-B9DA-4F18AC24F8CE}"/>
                    </a:ext>
                  </a:extLst>
                </p:cNvPr>
                <p:cNvPicPr/>
                <p:nvPr/>
              </p:nvPicPr>
              <p:blipFill>
                <a:blip r:embed="rId580"/>
                <a:stretch>
                  <a:fillRect/>
                </a:stretch>
              </p:blipFill>
              <p:spPr>
                <a:xfrm>
                  <a:off x="11684533" y="3833472"/>
                  <a:ext cx="1360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60" name="Freihand 359">
                  <a:extLst>
                    <a:ext uri="{FF2B5EF4-FFF2-40B4-BE49-F238E27FC236}">
                      <a16:creationId xmlns:a16="http://schemas.microsoft.com/office/drawing/2014/main" id="{2CA3643A-7CCF-4C76-A9E3-8EEB51561A5A}"/>
                    </a:ext>
                  </a:extLst>
                </p14:cNvPr>
                <p14:cNvContentPartPr/>
                <p14:nvPr/>
              </p14:nvContentPartPr>
              <p14:xfrm>
                <a:off x="11848693" y="3726552"/>
                <a:ext cx="14040" cy="78480"/>
              </p14:xfrm>
            </p:contentPart>
          </mc:Choice>
          <mc:Fallback>
            <p:pic>
              <p:nvPicPr>
                <p:cNvPr id="360" name="Freihand 359">
                  <a:extLst>
                    <a:ext uri="{FF2B5EF4-FFF2-40B4-BE49-F238E27FC236}">
                      <a16:creationId xmlns:a16="http://schemas.microsoft.com/office/drawing/2014/main" id="{2CA3643A-7CCF-4C76-A9E3-8EEB51561A5A}"/>
                    </a:ext>
                  </a:extLst>
                </p:cNvPr>
                <p:cNvPicPr/>
                <p:nvPr/>
              </p:nvPicPr>
              <p:blipFill>
                <a:blip r:embed="rId582"/>
                <a:stretch>
                  <a:fillRect/>
                </a:stretch>
              </p:blipFill>
              <p:spPr>
                <a:xfrm>
                  <a:off x="11844373" y="3722232"/>
                  <a:ext cx="226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1" name="Freihand 360">
                  <a:extLst>
                    <a:ext uri="{FF2B5EF4-FFF2-40B4-BE49-F238E27FC236}">
                      <a16:creationId xmlns:a16="http://schemas.microsoft.com/office/drawing/2014/main" id="{BFB9F4AB-5020-45BB-815B-987DC7E9EA26}"/>
                    </a:ext>
                  </a:extLst>
                </p14:cNvPr>
                <p14:cNvContentPartPr/>
                <p14:nvPr/>
              </p14:nvContentPartPr>
              <p14:xfrm>
                <a:off x="11733853" y="3715032"/>
                <a:ext cx="204120" cy="173160"/>
              </p14:xfrm>
            </p:contentPart>
          </mc:Choice>
          <mc:Fallback>
            <p:pic>
              <p:nvPicPr>
                <p:cNvPr id="361" name="Freihand 360">
                  <a:extLst>
                    <a:ext uri="{FF2B5EF4-FFF2-40B4-BE49-F238E27FC236}">
                      <a16:creationId xmlns:a16="http://schemas.microsoft.com/office/drawing/2014/main" id="{BFB9F4AB-5020-45BB-815B-987DC7E9EA26}"/>
                    </a:ext>
                  </a:extLst>
                </p:cNvPr>
                <p:cNvPicPr/>
                <p:nvPr/>
              </p:nvPicPr>
              <p:blipFill>
                <a:blip r:embed="rId584"/>
                <a:stretch>
                  <a:fillRect/>
                </a:stretch>
              </p:blipFill>
              <p:spPr>
                <a:xfrm>
                  <a:off x="11729533" y="3710712"/>
                  <a:ext cx="212760" cy="181800"/>
                </a:xfrm>
                <a:prstGeom prst="rect">
                  <a:avLst/>
                </a:prstGeom>
              </p:spPr>
            </p:pic>
          </mc:Fallback>
        </mc:AlternateContent>
      </p:grpSp>
    </p:spTree>
    <p:extLst>
      <p:ext uri="{BB962C8B-B14F-4D97-AF65-F5344CB8AC3E}">
        <p14:creationId xmlns:p14="http://schemas.microsoft.com/office/powerpoint/2010/main" val="287766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44604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Kapital K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540615" cy="369332"/>
          </a:xfrm>
          <a:prstGeom prst="rect">
            <a:avLst/>
          </a:prstGeom>
        </p:spPr>
        <p:txBody>
          <a:bodyPr wrap="none">
            <a:spAutoFit/>
          </a:bodyPr>
          <a:lstStyle/>
          <a:p>
            <a:r>
              <a:rPr lang="de-DE" b="1" dirty="0"/>
              <a:t> r=i/p Realzins</a:t>
            </a:r>
            <a:endParaRPr lang="de-DE" dirty="0"/>
          </a:p>
        </p:txBody>
      </p:sp>
      <p:sp>
        <p:nvSpPr>
          <p:cNvPr id="8" name="Rechteck 7"/>
          <p:cNvSpPr/>
          <p:nvPr/>
        </p:nvSpPr>
        <p:spPr>
          <a:xfrm>
            <a:off x="7877066" y="1151403"/>
            <a:ext cx="1367682" cy="369332"/>
          </a:xfrm>
          <a:prstGeom prst="rect">
            <a:avLst/>
          </a:prstGeom>
        </p:spPr>
        <p:txBody>
          <a:bodyPr wrap="none">
            <a:spAutoFit/>
          </a:bodyPr>
          <a:lstStyle/>
          <a:p>
            <a:r>
              <a:rPr lang="de-DE" b="1" dirty="0">
                <a:solidFill>
                  <a:schemeClr val="accent1"/>
                </a:solidFill>
              </a:rPr>
              <a:t>y(K): Output</a:t>
            </a:r>
            <a:endParaRPr lang="de-DE" dirty="0">
              <a:solidFill>
                <a:schemeClr val="accent1"/>
              </a:solidFill>
            </a:endParaRPr>
          </a:p>
        </p:txBody>
      </p:sp>
      <p:sp>
        <p:nvSpPr>
          <p:cNvPr id="9" name="Rechteck 8"/>
          <p:cNvSpPr/>
          <p:nvPr/>
        </p:nvSpPr>
        <p:spPr>
          <a:xfrm>
            <a:off x="7281565" y="745443"/>
            <a:ext cx="1808059" cy="369332"/>
          </a:xfrm>
          <a:prstGeom prst="rect">
            <a:avLst/>
          </a:prstGeom>
        </p:spPr>
        <p:txBody>
          <a:bodyPr wrap="none">
            <a:spAutoFit/>
          </a:bodyPr>
          <a:lstStyle/>
          <a:p>
            <a:r>
              <a:rPr lang="de-DE" b="1" dirty="0">
                <a:solidFill>
                  <a:schemeClr val="accent2"/>
                </a:solidFill>
              </a:rPr>
              <a:t>r</a:t>
            </a:r>
            <a:r>
              <a:rPr lang="de-DE" b="1" baseline="-25000" dirty="0">
                <a:solidFill>
                  <a:schemeClr val="accent2"/>
                </a:solidFill>
              </a:rPr>
              <a:t>1</a:t>
            </a:r>
            <a:r>
              <a:rPr lang="de-DE" b="1" dirty="0">
                <a:solidFill>
                  <a:schemeClr val="accent2"/>
                </a:solidFill>
              </a:rPr>
              <a:t>K: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20069" cy="369332"/>
          </a:xfrm>
          <a:prstGeom prst="rect">
            <a:avLst/>
          </a:prstGeom>
        </p:spPr>
        <p:txBody>
          <a:bodyPr wrap="none">
            <a:spAutoFit/>
          </a:bodyPr>
          <a:lstStyle/>
          <a:p>
            <a:r>
              <a:rPr lang="de-DE" dirty="0"/>
              <a:t>K*(r</a:t>
            </a:r>
            <a:r>
              <a:rPr lang="de-DE" baseline="-25000" dirty="0"/>
              <a:t>1</a:t>
            </a:r>
            <a:r>
              <a:rPr lang="de-DE" dirty="0"/>
              <a:t>)</a:t>
            </a:r>
          </a:p>
        </p:txBody>
      </p:sp>
      <p:sp>
        <p:nvSpPr>
          <p:cNvPr id="16" name="Rechteck 15"/>
          <p:cNvSpPr/>
          <p:nvPr/>
        </p:nvSpPr>
        <p:spPr>
          <a:xfrm>
            <a:off x="1149378" y="5652881"/>
            <a:ext cx="720069" cy="369332"/>
          </a:xfrm>
          <a:prstGeom prst="rect">
            <a:avLst/>
          </a:prstGeom>
        </p:spPr>
        <p:txBody>
          <a:bodyPr wrap="none">
            <a:spAutoFit/>
          </a:bodyPr>
          <a:lstStyle/>
          <a:p>
            <a:r>
              <a:rPr lang="de-DE" dirty="0"/>
              <a:t>K*(r</a:t>
            </a:r>
            <a:r>
              <a:rPr lang="de-DE" baseline="-25000" dirty="0"/>
              <a:t>2</a:t>
            </a:r>
            <a:r>
              <a:rPr lang="de-DE" dirty="0"/>
              <a:t>)</a:t>
            </a:r>
          </a:p>
        </p:txBody>
      </p:sp>
      <p:cxnSp>
        <p:nvCxnSpPr>
          <p:cNvPr id="23" name="Straight Arrow Connector 7"/>
          <p:cNvCxnSpPr/>
          <p:nvPr/>
        </p:nvCxnSpPr>
        <p:spPr>
          <a:xfrm>
            <a:off x="5949334" y="6631476"/>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949334" y="5380344"/>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5524595" y="5539182"/>
            <a:ext cx="484428" cy="276999"/>
          </a:xfrm>
          <a:prstGeom prst="rect">
            <a:avLst/>
          </a:prstGeom>
        </p:spPr>
        <p:txBody>
          <a:bodyPr wrap="none">
            <a:spAutoFit/>
          </a:bodyPr>
          <a:lstStyle/>
          <a:p>
            <a:r>
              <a:rPr lang="de-DE" sz="1200" b="1" dirty="0"/>
              <a:t>K</a:t>
            </a:r>
            <a:r>
              <a:rPr lang="de-DE" sz="1200" b="1" baseline="30000" dirty="0"/>
              <a:t>D</a:t>
            </a:r>
            <a:r>
              <a:rPr lang="de-DE" sz="1200" b="1" dirty="0"/>
              <a:t>(r)</a:t>
            </a:r>
            <a:endParaRPr lang="de-DE" sz="1200" dirty="0"/>
          </a:p>
        </p:txBody>
      </p:sp>
      <p:sp>
        <p:nvSpPr>
          <p:cNvPr id="32" name="Rechteck 31"/>
          <p:cNvSpPr/>
          <p:nvPr/>
        </p:nvSpPr>
        <p:spPr>
          <a:xfrm>
            <a:off x="7946705" y="6512858"/>
            <a:ext cx="257004" cy="369332"/>
          </a:xfrm>
          <a:prstGeom prst="rect">
            <a:avLst/>
          </a:prstGeom>
        </p:spPr>
        <p:txBody>
          <a:bodyPr wrap="square">
            <a:spAutoFit/>
          </a:bodyPr>
          <a:lstStyle/>
          <a:p>
            <a:r>
              <a:rPr lang="de-DE" b="1" dirty="0"/>
              <a:t>r</a:t>
            </a:r>
            <a:endParaRPr lang="de-DE" dirty="0"/>
          </a:p>
        </p:txBody>
      </p:sp>
      <p:sp>
        <p:nvSpPr>
          <p:cNvPr id="34" name="Freihandform 33"/>
          <p:cNvSpPr/>
          <p:nvPr/>
        </p:nvSpPr>
        <p:spPr>
          <a:xfrm>
            <a:off x="6185682" y="5531346"/>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62073"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4" name="Textfeld 43"/>
          <p:cNvSpPr txBox="1"/>
          <p:nvPr/>
        </p:nvSpPr>
        <p:spPr>
          <a:xfrm>
            <a:off x="936550" y="6080950"/>
            <a:ext cx="4408428" cy="520768"/>
          </a:xfrm>
          <a:prstGeom prst="rect">
            <a:avLst/>
          </a:prstGeom>
          <a:noFill/>
          <a:ln>
            <a:noFill/>
          </a:ln>
        </p:spPr>
        <p:txBody>
          <a:bodyPr vert="horz" wrap="square" lIns="81646" tIns="40823" rIns="81646" bIns="40823" anchorCtr="0" compatLnSpc="0">
            <a:spAutoFit/>
          </a:bodyPr>
          <a:lstStyle/>
          <a:p>
            <a:pPr>
              <a:defRPr/>
            </a:pPr>
            <a:r>
              <a:rPr lang="en-US" altLang="en-US" sz="1400" dirty="0"/>
              <a:t>Die </a:t>
            </a:r>
            <a:r>
              <a:rPr lang="en-US" altLang="en-US" sz="1400" dirty="0" err="1"/>
              <a:t>folgende</a:t>
            </a:r>
            <a:r>
              <a:rPr lang="en-US" altLang="en-US" sz="1400" dirty="0"/>
              <a:t> </a:t>
            </a:r>
            <a:r>
              <a:rPr lang="en-US" altLang="en-US" sz="1400" dirty="0" err="1"/>
              <a:t>Ableitung</a:t>
            </a:r>
            <a:r>
              <a:rPr lang="en-US" altLang="en-US" sz="1400" dirty="0"/>
              <a:t> </a:t>
            </a:r>
            <a:r>
              <a:rPr lang="en-US" altLang="en-US" sz="1400" dirty="0" err="1"/>
              <a:t>sollte</a:t>
            </a:r>
            <a:r>
              <a:rPr lang="en-US" altLang="en-US" sz="1400" dirty="0"/>
              <a:t> </a:t>
            </a:r>
            <a:r>
              <a:rPr lang="en-US" altLang="en-US" sz="1400" dirty="0" err="1"/>
              <a:t>auch</a:t>
            </a:r>
            <a:r>
              <a:rPr lang="en-US" altLang="en-US" sz="1400" dirty="0"/>
              <a:t> </a:t>
            </a:r>
            <a:r>
              <a:rPr lang="en-US" altLang="en-US" sz="1400" dirty="0" err="1"/>
              <a:t>aus</a:t>
            </a:r>
            <a:r>
              <a:rPr lang="en-US" altLang="en-US" sz="1400" dirty="0"/>
              <a:t> </a:t>
            </a:r>
            <a:r>
              <a:rPr lang="en-US" altLang="en-US" sz="1400" dirty="0" err="1"/>
              <a:t>Wirtschaftsmathe</a:t>
            </a:r>
            <a:r>
              <a:rPr lang="en-US" altLang="en-US" sz="1400" dirty="0"/>
              <a:t> und </a:t>
            </a:r>
            <a:r>
              <a:rPr lang="en-US" altLang="en-US" sz="1400" dirty="0" err="1"/>
              <a:t>anderen</a:t>
            </a:r>
            <a:r>
              <a:rPr lang="en-US" altLang="en-US" sz="1400" dirty="0"/>
              <a:t> </a:t>
            </a:r>
            <a:r>
              <a:rPr lang="en-US" altLang="en-US" sz="1400" dirty="0" err="1"/>
              <a:t>Einführungsveranstaltungen</a:t>
            </a:r>
            <a:r>
              <a:rPr lang="en-US" altLang="en-US" sz="1400" dirty="0"/>
              <a:t> </a:t>
            </a:r>
            <a:r>
              <a:rPr lang="en-US" altLang="en-US" sz="1400" dirty="0" err="1"/>
              <a:t>bekannt</a:t>
            </a:r>
            <a:r>
              <a:rPr lang="en-US" altLang="en-US" sz="1400" dirty="0"/>
              <a:t> sein!</a:t>
            </a:r>
          </a:p>
        </p:txBody>
      </p: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K</a:t>
            </a:r>
            <a:endParaRPr lang="de-DE" dirty="0"/>
          </a:p>
        </p:txBody>
      </p:sp>
      <p:sp>
        <p:nvSpPr>
          <p:cNvPr id="30" name="Rechteck 29">
            <a:extLst>
              <a:ext uri="{FF2B5EF4-FFF2-40B4-BE49-F238E27FC236}">
                <a16:creationId xmlns:a16="http://schemas.microsoft.com/office/drawing/2014/main" id="{D0FECE83-A8F3-1A43-3BB8-BAC8D9E71BA6}"/>
              </a:ext>
            </a:extLst>
          </p:cNvPr>
          <p:cNvSpPr/>
          <p:nvPr/>
        </p:nvSpPr>
        <p:spPr>
          <a:xfrm>
            <a:off x="4910436" y="697848"/>
            <a:ext cx="1772793" cy="369332"/>
          </a:xfrm>
          <a:prstGeom prst="rect">
            <a:avLst/>
          </a:prstGeom>
        </p:spPr>
        <p:txBody>
          <a:bodyPr wrap="none">
            <a:spAutoFit/>
          </a:bodyPr>
          <a:lstStyle/>
          <a:p>
            <a:r>
              <a:rPr lang="de-DE" b="1" dirty="0">
                <a:solidFill>
                  <a:srgbClr val="FF0000"/>
                </a:solidFill>
              </a:rPr>
              <a:t>r</a:t>
            </a:r>
            <a:r>
              <a:rPr lang="de-DE" b="1" baseline="-25000" dirty="0">
                <a:solidFill>
                  <a:srgbClr val="FF0000"/>
                </a:solidFill>
              </a:rPr>
              <a:t>2</a:t>
            </a:r>
            <a:r>
              <a:rPr lang="de-DE" b="1" dirty="0">
                <a:solidFill>
                  <a:srgbClr val="FF0000"/>
                </a:solidFill>
              </a:rPr>
              <a:t>K: reale Kosten</a:t>
            </a:r>
            <a:endParaRPr lang="de-DE" dirty="0">
              <a:solidFill>
                <a:srgbClr val="FF0000"/>
              </a:solidFill>
            </a:endParaRPr>
          </a:p>
        </p:txBody>
      </p:sp>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6CC20245-0D35-45A0-AD4E-7B2F27A3ECAD}"/>
                  </a:ext>
                </a:extLst>
              </p14:cNvPr>
              <p14:cNvContentPartPr/>
              <p14:nvPr/>
            </p14:nvContentPartPr>
            <p14:xfrm>
              <a:off x="7919293" y="1487712"/>
              <a:ext cx="1379880" cy="75960"/>
            </p14:xfrm>
          </p:contentPart>
        </mc:Choice>
        <mc:Fallback xmlns="">
          <p:pic>
            <p:nvPicPr>
              <p:cNvPr id="4" name="Freihand 3">
                <a:extLst>
                  <a:ext uri="{FF2B5EF4-FFF2-40B4-BE49-F238E27FC236}">
                    <a16:creationId xmlns:a16="http://schemas.microsoft.com/office/drawing/2014/main" id="{6CC20245-0D35-45A0-AD4E-7B2F27A3ECAD}"/>
                  </a:ext>
                </a:extLst>
              </p:cNvPr>
              <p:cNvPicPr/>
              <p:nvPr/>
            </p:nvPicPr>
            <p:blipFill>
              <a:blip r:embed="rId7"/>
              <a:stretch>
                <a:fillRect/>
              </a:stretch>
            </p:blipFill>
            <p:spPr>
              <a:xfrm>
                <a:off x="7914973" y="1483392"/>
                <a:ext cx="1388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5CF86115-8240-432E-AFA7-DDF965D7B675}"/>
                  </a:ext>
                </a:extLst>
              </p14:cNvPr>
              <p14:cNvContentPartPr/>
              <p14:nvPr/>
            </p14:nvContentPartPr>
            <p14:xfrm>
              <a:off x="7269853" y="774192"/>
              <a:ext cx="450360" cy="456480"/>
            </p14:xfrm>
          </p:contentPart>
        </mc:Choice>
        <mc:Fallback xmlns="">
          <p:pic>
            <p:nvPicPr>
              <p:cNvPr id="11" name="Freihand 10">
                <a:extLst>
                  <a:ext uri="{FF2B5EF4-FFF2-40B4-BE49-F238E27FC236}">
                    <a16:creationId xmlns:a16="http://schemas.microsoft.com/office/drawing/2014/main" id="{5CF86115-8240-432E-AFA7-DDF965D7B675}"/>
                  </a:ext>
                </a:extLst>
              </p:cNvPr>
              <p:cNvPicPr/>
              <p:nvPr/>
            </p:nvPicPr>
            <p:blipFill>
              <a:blip r:embed="rId9"/>
              <a:stretch>
                <a:fillRect/>
              </a:stretch>
            </p:blipFill>
            <p:spPr>
              <a:xfrm>
                <a:off x="7265533" y="769872"/>
                <a:ext cx="45900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Freihand 12">
                <a:extLst>
                  <a:ext uri="{FF2B5EF4-FFF2-40B4-BE49-F238E27FC236}">
                    <a16:creationId xmlns:a16="http://schemas.microsoft.com/office/drawing/2014/main" id="{B2FCCBAE-619B-4F8F-B961-6D8D1B0701E0}"/>
                  </a:ext>
                </a:extLst>
              </p14:cNvPr>
              <p14:cNvContentPartPr/>
              <p14:nvPr/>
            </p14:nvContentPartPr>
            <p14:xfrm>
              <a:off x="7603573" y="1297992"/>
              <a:ext cx="123840" cy="67680"/>
            </p14:xfrm>
          </p:contentPart>
        </mc:Choice>
        <mc:Fallback xmlns="">
          <p:pic>
            <p:nvPicPr>
              <p:cNvPr id="13" name="Freihand 12">
                <a:extLst>
                  <a:ext uri="{FF2B5EF4-FFF2-40B4-BE49-F238E27FC236}">
                    <a16:creationId xmlns:a16="http://schemas.microsoft.com/office/drawing/2014/main" id="{B2FCCBAE-619B-4F8F-B961-6D8D1B0701E0}"/>
                  </a:ext>
                </a:extLst>
              </p:cNvPr>
              <p:cNvPicPr/>
              <p:nvPr/>
            </p:nvPicPr>
            <p:blipFill>
              <a:blip r:embed="rId11"/>
              <a:stretch>
                <a:fillRect/>
              </a:stretch>
            </p:blipFill>
            <p:spPr>
              <a:xfrm>
                <a:off x="7599253" y="1293672"/>
                <a:ext cx="1324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6" name="Freihand 75">
                <a:extLst>
                  <a:ext uri="{FF2B5EF4-FFF2-40B4-BE49-F238E27FC236}">
                    <a16:creationId xmlns:a16="http://schemas.microsoft.com/office/drawing/2014/main" id="{D5E68A23-9ACD-4292-BE99-53CF3DCCFB52}"/>
                  </a:ext>
                </a:extLst>
              </p14:cNvPr>
              <p14:cNvContentPartPr/>
              <p14:nvPr/>
            </p14:nvContentPartPr>
            <p14:xfrm>
              <a:off x="1296373" y="2500032"/>
              <a:ext cx="2164680" cy="1302480"/>
            </p14:xfrm>
          </p:contentPart>
        </mc:Choice>
        <mc:Fallback xmlns="">
          <p:pic>
            <p:nvPicPr>
              <p:cNvPr id="76" name="Freihand 75">
                <a:extLst>
                  <a:ext uri="{FF2B5EF4-FFF2-40B4-BE49-F238E27FC236}">
                    <a16:creationId xmlns:a16="http://schemas.microsoft.com/office/drawing/2014/main" id="{D5E68A23-9ACD-4292-BE99-53CF3DCCFB52}"/>
                  </a:ext>
                </a:extLst>
              </p:cNvPr>
              <p:cNvPicPr/>
              <p:nvPr/>
            </p:nvPicPr>
            <p:blipFill>
              <a:blip r:embed="rId13"/>
              <a:stretch>
                <a:fillRect/>
              </a:stretch>
            </p:blipFill>
            <p:spPr>
              <a:xfrm>
                <a:off x="1292053" y="2495712"/>
                <a:ext cx="2173320" cy="13111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17" name="Freihand 216">
                <a:extLst>
                  <a:ext uri="{FF2B5EF4-FFF2-40B4-BE49-F238E27FC236}">
                    <a16:creationId xmlns:a16="http://schemas.microsoft.com/office/drawing/2014/main" id="{DF5F986F-E8ED-4955-88A2-D4F66617D5C3}"/>
                  </a:ext>
                </a:extLst>
              </p14:cNvPr>
              <p14:cNvContentPartPr/>
              <p14:nvPr/>
            </p14:nvContentPartPr>
            <p14:xfrm>
              <a:off x="5287333" y="1319592"/>
              <a:ext cx="171000" cy="173160"/>
            </p14:xfrm>
          </p:contentPart>
        </mc:Choice>
        <mc:Fallback xmlns="">
          <p:pic>
            <p:nvPicPr>
              <p:cNvPr id="217" name="Freihand 216">
                <a:extLst>
                  <a:ext uri="{FF2B5EF4-FFF2-40B4-BE49-F238E27FC236}">
                    <a16:creationId xmlns:a16="http://schemas.microsoft.com/office/drawing/2014/main" id="{DF5F986F-E8ED-4955-88A2-D4F66617D5C3}"/>
                  </a:ext>
                </a:extLst>
              </p:cNvPr>
              <p:cNvPicPr/>
              <p:nvPr/>
            </p:nvPicPr>
            <p:blipFill>
              <a:blip r:embed="rId15"/>
              <a:stretch>
                <a:fillRect/>
              </a:stretch>
            </p:blipFill>
            <p:spPr>
              <a:xfrm>
                <a:off x="5283013" y="1315272"/>
                <a:ext cx="179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46" name="Freihand 245">
                <a:extLst>
                  <a:ext uri="{FF2B5EF4-FFF2-40B4-BE49-F238E27FC236}">
                    <a16:creationId xmlns:a16="http://schemas.microsoft.com/office/drawing/2014/main" id="{77253A6B-6DD2-4739-A5E8-740912B7F81E}"/>
                  </a:ext>
                </a:extLst>
              </p14:cNvPr>
              <p14:cNvContentPartPr/>
              <p14:nvPr/>
            </p14:nvContentPartPr>
            <p14:xfrm>
              <a:off x="5100853" y="4965672"/>
              <a:ext cx="3465720" cy="1969920"/>
            </p14:xfrm>
          </p:contentPart>
        </mc:Choice>
        <mc:Fallback xmlns="">
          <p:pic>
            <p:nvPicPr>
              <p:cNvPr id="246" name="Freihand 245">
                <a:extLst>
                  <a:ext uri="{FF2B5EF4-FFF2-40B4-BE49-F238E27FC236}">
                    <a16:creationId xmlns:a16="http://schemas.microsoft.com/office/drawing/2014/main" id="{77253A6B-6DD2-4739-A5E8-740912B7F81E}"/>
                  </a:ext>
                </a:extLst>
              </p:cNvPr>
              <p:cNvPicPr/>
              <p:nvPr/>
            </p:nvPicPr>
            <p:blipFill>
              <a:blip r:embed="rId17"/>
              <a:stretch>
                <a:fillRect/>
              </a:stretch>
            </p:blipFill>
            <p:spPr>
              <a:xfrm>
                <a:off x="5096533" y="4961352"/>
                <a:ext cx="3474360" cy="1978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Freihand 18">
                <a:extLst>
                  <a:ext uri="{FF2B5EF4-FFF2-40B4-BE49-F238E27FC236}">
                    <a16:creationId xmlns:a16="http://schemas.microsoft.com/office/drawing/2014/main" id="{6F7E5AF4-FA1F-48E8-A08C-0E4CF6AE6133}"/>
                  </a:ext>
                </a:extLst>
              </p14:cNvPr>
              <p14:cNvContentPartPr/>
              <p14:nvPr/>
            </p14:nvContentPartPr>
            <p14:xfrm>
              <a:off x="961573" y="5309832"/>
              <a:ext cx="1397160" cy="85680"/>
            </p14:xfrm>
          </p:contentPart>
        </mc:Choice>
        <mc:Fallback xmlns="">
          <p:pic>
            <p:nvPicPr>
              <p:cNvPr id="19" name="Freihand 18">
                <a:extLst>
                  <a:ext uri="{FF2B5EF4-FFF2-40B4-BE49-F238E27FC236}">
                    <a16:creationId xmlns:a16="http://schemas.microsoft.com/office/drawing/2014/main" id="{6F7E5AF4-FA1F-48E8-A08C-0E4CF6AE6133}"/>
                  </a:ext>
                </a:extLst>
              </p:cNvPr>
              <p:cNvPicPr/>
              <p:nvPr/>
            </p:nvPicPr>
            <p:blipFill>
              <a:blip r:embed="rId19"/>
              <a:stretch>
                <a:fillRect/>
              </a:stretch>
            </p:blipFill>
            <p:spPr>
              <a:xfrm>
                <a:off x="957253" y="5305512"/>
                <a:ext cx="1405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67D2B0B7-5299-4F52-8EEC-7CD3A2608955}"/>
                  </a:ext>
                </a:extLst>
              </p14:cNvPr>
              <p14:cNvContentPartPr/>
              <p14:nvPr/>
            </p14:nvContentPartPr>
            <p14:xfrm>
              <a:off x="2391493" y="5290392"/>
              <a:ext cx="77400" cy="107640"/>
            </p14:xfrm>
          </p:contentPart>
        </mc:Choice>
        <mc:Fallback xmlns="">
          <p:pic>
            <p:nvPicPr>
              <p:cNvPr id="20" name="Freihand 19">
                <a:extLst>
                  <a:ext uri="{FF2B5EF4-FFF2-40B4-BE49-F238E27FC236}">
                    <a16:creationId xmlns:a16="http://schemas.microsoft.com/office/drawing/2014/main" id="{67D2B0B7-5299-4F52-8EEC-7CD3A2608955}"/>
                  </a:ext>
                </a:extLst>
              </p:cNvPr>
              <p:cNvPicPr/>
              <p:nvPr/>
            </p:nvPicPr>
            <p:blipFill>
              <a:blip r:embed="rId21"/>
              <a:stretch>
                <a:fillRect/>
              </a:stretch>
            </p:blipFill>
            <p:spPr>
              <a:xfrm>
                <a:off x="2387173" y="5286072"/>
                <a:ext cx="860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2" name="Freihand 211">
                <a:extLst>
                  <a:ext uri="{FF2B5EF4-FFF2-40B4-BE49-F238E27FC236}">
                    <a16:creationId xmlns:a16="http://schemas.microsoft.com/office/drawing/2014/main" id="{794D1669-3269-4ED5-9611-C8E9C6DA5649}"/>
                  </a:ext>
                </a:extLst>
              </p14:cNvPr>
              <p14:cNvContentPartPr/>
              <p14:nvPr/>
            </p14:nvContentPartPr>
            <p14:xfrm>
              <a:off x="929893" y="4887192"/>
              <a:ext cx="356760" cy="313200"/>
            </p14:xfrm>
          </p:contentPart>
        </mc:Choice>
        <mc:Fallback xmlns="">
          <p:pic>
            <p:nvPicPr>
              <p:cNvPr id="212" name="Freihand 211">
                <a:extLst>
                  <a:ext uri="{FF2B5EF4-FFF2-40B4-BE49-F238E27FC236}">
                    <a16:creationId xmlns:a16="http://schemas.microsoft.com/office/drawing/2014/main" id="{794D1669-3269-4ED5-9611-C8E9C6DA5649}"/>
                  </a:ext>
                </a:extLst>
              </p:cNvPr>
              <p:cNvPicPr/>
              <p:nvPr/>
            </p:nvPicPr>
            <p:blipFill>
              <a:blip r:embed="rId23"/>
              <a:stretch>
                <a:fillRect/>
              </a:stretch>
            </p:blipFill>
            <p:spPr>
              <a:xfrm>
                <a:off x="925573" y="4882872"/>
                <a:ext cx="36540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 name="Freihand 4">
                <a:extLst>
                  <a:ext uri="{FF2B5EF4-FFF2-40B4-BE49-F238E27FC236}">
                    <a16:creationId xmlns:a16="http://schemas.microsoft.com/office/drawing/2014/main" id="{28326725-5C90-433B-9382-C34A606E533B}"/>
                  </a:ext>
                </a:extLst>
              </p14:cNvPr>
              <p14:cNvContentPartPr/>
              <p14:nvPr/>
            </p14:nvContentPartPr>
            <p14:xfrm>
              <a:off x="7355173" y="1018632"/>
              <a:ext cx="1615680" cy="100080"/>
            </p14:xfrm>
          </p:contentPart>
        </mc:Choice>
        <mc:Fallback xmlns="">
          <p:pic>
            <p:nvPicPr>
              <p:cNvPr id="5" name="Freihand 4">
                <a:extLst>
                  <a:ext uri="{FF2B5EF4-FFF2-40B4-BE49-F238E27FC236}">
                    <a16:creationId xmlns:a16="http://schemas.microsoft.com/office/drawing/2014/main" id="{28326725-5C90-433B-9382-C34A606E533B}"/>
                  </a:ext>
                </a:extLst>
              </p:cNvPr>
              <p:cNvPicPr/>
              <p:nvPr/>
            </p:nvPicPr>
            <p:blipFill>
              <a:blip r:embed="rId25"/>
              <a:stretch>
                <a:fillRect/>
              </a:stretch>
            </p:blipFill>
            <p:spPr>
              <a:xfrm>
                <a:off x="7350853" y="1014312"/>
                <a:ext cx="1624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0" name="Freihand 9">
                <a:extLst>
                  <a:ext uri="{FF2B5EF4-FFF2-40B4-BE49-F238E27FC236}">
                    <a16:creationId xmlns:a16="http://schemas.microsoft.com/office/drawing/2014/main" id="{EA7DB251-78E1-4E92-B5EF-92211A71AA72}"/>
                  </a:ext>
                </a:extLst>
              </p14:cNvPr>
              <p14:cNvContentPartPr/>
              <p14:nvPr/>
            </p14:nvContentPartPr>
            <p14:xfrm>
              <a:off x="8631373" y="495912"/>
              <a:ext cx="563760" cy="93600"/>
            </p14:xfrm>
          </p:contentPart>
        </mc:Choice>
        <mc:Fallback xmlns="">
          <p:pic>
            <p:nvPicPr>
              <p:cNvPr id="10" name="Freihand 9">
                <a:extLst>
                  <a:ext uri="{FF2B5EF4-FFF2-40B4-BE49-F238E27FC236}">
                    <a16:creationId xmlns:a16="http://schemas.microsoft.com/office/drawing/2014/main" id="{EA7DB251-78E1-4E92-B5EF-92211A71AA72}"/>
                  </a:ext>
                </a:extLst>
              </p:cNvPr>
              <p:cNvPicPr/>
              <p:nvPr/>
            </p:nvPicPr>
            <p:blipFill>
              <a:blip r:embed="rId27"/>
              <a:stretch>
                <a:fillRect/>
              </a:stretch>
            </p:blipFill>
            <p:spPr>
              <a:xfrm>
                <a:off x="8627053" y="491592"/>
                <a:ext cx="572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4" name="Freihand 13">
                <a:extLst>
                  <a:ext uri="{FF2B5EF4-FFF2-40B4-BE49-F238E27FC236}">
                    <a16:creationId xmlns:a16="http://schemas.microsoft.com/office/drawing/2014/main" id="{CE988062-4C06-4823-9C50-5E72568EFBDB}"/>
                  </a:ext>
                </a:extLst>
              </p14:cNvPr>
              <p14:cNvContentPartPr/>
              <p14:nvPr/>
            </p14:nvContentPartPr>
            <p14:xfrm>
              <a:off x="7905973" y="1171992"/>
              <a:ext cx="1296000" cy="454680"/>
            </p14:xfrm>
          </p:contentPart>
        </mc:Choice>
        <mc:Fallback xmlns="">
          <p:pic>
            <p:nvPicPr>
              <p:cNvPr id="14" name="Freihand 13">
                <a:extLst>
                  <a:ext uri="{FF2B5EF4-FFF2-40B4-BE49-F238E27FC236}">
                    <a16:creationId xmlns:a16="http://schemas.microsoft.com/office/drawing/2014/main" id="{CE988062-4C06-4823-9C50-5E72568EFBDB}"/>
                  </a:ext>
                </a:extLst>
              </p:cNvPr>
              <p:cNvPicPr/>
              <p:nvPr/>
            </p:nvPicPr>
            <p:blipFill>
              <a:blip r:embed="rId29"/>
              <a:stretch>
                <a:fillRect/>
              </a:stretch>
            </p:blipFill>
            <p:spPr>
              <a:xfrm>
                <a:off x="7901653" y="1167672"/>
                <a:ext cx="130464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66C5397C-298F-4A41-BB00-99B87E69F14C}"/>
                  </a:ext>
                </a:extLst>
              </p14:cNvPr>
              <p14:cNvContentPartPr/>
              <p14:nvPr/>
            </p14:nvContentPartPr>
            <p14:xfrm>
              <a:off x="7518973" y="780312"/>
              <a:ext cx="1385280" cy="433440"/>
            </p14:xfrm>
          </p:contentPart>
        </mc:Choice>
        <mc:Fallback xmlns="">
          <p:pic>
            <p:nvPicPr>
              <p:cNvPr id="17" name="Freihand 16">
                <a:extLst>
                  <a:ext uri="{FF2B5EF4-FFF2-40B4-BE49-F238E27FC236}">
                    <a16:creationId xmlns:a16="http://schemas.microsoft.com/office/drawing/2014/main" id="{66C5397C-298F-4A41-BB00-99B87E69F14C}"/>
                  </a:ext>
                </a:extLst>
              </p:cNvPr>
              <p:cNvPicPr/>
              <p:nvPr/>
            </p:nvPicPr>
            <p:blipFill>
              <a:blip r:embed="rId31"/>
              <a:stretch>
                <a:fillRect/>
              </a:stretch>
            </p:blipFill>
            <p:spPr>
              <a:xfrm>
                <a:off x="7514653" y="775992"/>
                <a:ext cx="1393920" cy="442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3" name="Freihand 32">
                <a:extLst>
                  <a:ext uri="{FF2B5EF4-FFF2-40B4-BE49-F238E27FC236}">
                    <a16:creationId xmlns:a16="http://schemas.microsoft.com/office/drawing/2014/main" id="{0A9A89B5-CEC5-429F-BC7E-5EA26048AF2A}"/>
                  </a:ext>
                </a:extLst>
              </p14:cNvPr>
              <p14:cNvContentPartPr/>
              <p14:nvPr/>
            </p14:nvContentPartPr>
            <p14:xfrm>
              <a:off x="1456933" y="1651152"/>
              <a:ext cx="197280" cy="129600"/>
            </p14:xfrm>
          </p:contentPart>
        </mc:Choice>
        <mc:Fallback xmlns="">
          <p:pic>
            <p:nvPicPr>
              <p:cNvPr id="33" name="Freihand 32">
                <a:extLst>
                  <a:ext uri="{FF2B5EF4-FFF2-40B4-BE49-F238E27FC236}">
                    <a16:creationId xmlns:a16="http://schemas.microsoft.com/office/drawing/2014/main" id="{0A9A89B5-CEC5-429F-BC7E-5EA26048AF2A}"/>
                  </a:ext>
                </a:extLst>
              </p:cNvPr>
              <p:cNvPicPr/>
              <p:nvPr/>
            </p:nvPicPr>
            <p:blipFill>
              <a:blip r:embed="rId33"/>
              <a:stretch>
                <a:fillRect/>
              </a:stretch>
            </p:blipFill>
            <p:spPr>
              <a:xfrm>
                <a:off x="1452613" y="1646832"/>
                <a:ext cx="205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6" name="Freihand 35">
                <a:extLst>
                  <a:ext uri="{FF2B5EF4-FFF2-40B4-BE49-F238E27FC236}">
                    <a16:creationId xmlns:a16="http://schemas.microsoft.com/office/drawing/2014/main" id="{58672A90-D6DE-4008-A659-90A5FDD4445C}"/>
                  </a:ext>
                </a:extLst>
              </p14:cNvPr>
              <p14:cNvContentPartPr/>
              <p14:nvPr/>
            </p14:nvContentPartPr>
            <p14:xfrm>
              <a:off x="1663573" y="1600752"/>
              <a:ext cx="78120" cy="79560"/>
            </p14:xfrm>
          </p:contentPart>
        </mc:Choice>
        <mc:Fallback xmlns="">
          <p:pic>
            <p:nvPicPr>
              <p:cNvPr id="36" name="Freihand 35">
                <a:extLst>
                  <a:ext uri="{FF2B5EF4-FFF2-40B4-BE49-F238E27FC236}">
                    <a16:creationId xmlns:a16="http://schemas.microsoft.com/office/drawing/2014/main" id="{58672A90-D6DE-4008-A659-90A5FDD4445C}"/>
                  </a:ext>
                </a:extLst>
              </p:cNvPr>
              <p:cNvPicPr/>
              <p:nvPr/>
            </p:nvPicPr>
            <p:blipFill>
              <a:blip r:embed="rId35"/>
              <a:stretch>
                <a:fillRect/>
              </a:stretch>
            </p:blipFill>
            <p:spPr>
              <a:xfrm>
                <a:off x="1659253" y="1596432"/>
                <a:ext cx="86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610EE74C-60F8-4A2E-8FE7-5406E0AF8741}"/>
                  </a:ext>
                </a:extLst>
              </p14:cNvPr>
              <p14:cNvContentPartPr/>
              <p14:nvPr/>
            </p14:nvContentPartPr>
            <p14:xfrm>
              <a:off x="1722253" y="1529832"/>
              <a:ext cx="92880" cy="112680"/>
            </p14:xfrm>
          </p:contentPart>
        </mc:Choice>
        <mc:Fallback xmlns="">
          <p:pic>
            <p:nvPicPr>
              <p:cNvPr id="38" name="Freihand 37">
                <a:extLst>
                  <a:ext uri="{FF2B5EF4-FFF2-40B4-BE49-F238E27FC236}">
                    <a16:creationId xmlns:a16="http://schemas.microsoft.com/office/drawing/2014/main" id="{610EE74C-60F8-4A2E-8FE7-5406E0AF8741}"/>
                  </a:ext>
                </a:extLst>
              </p:cNvPr>
              <p:cNvPicPr/>
              <p:nvPr/>
            </p:nvPicPr>
            <p:blipFill>
              <a:blip r:embed="rId37"/>
              <a:stretch>
                <a:fillRect/>
              </a:stretch>
            </p:blipFill>
            <p:spPr>
              <a:xfrm>
                <a:off x="1717933" y="1525512"/>
                <a:ext cx="101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9108D6A3-A223-4B7E-9802-D63FD800A93F}"/>
                  </a:ext>
                </a:extLst>
              </p14:cNvPr>
              <p14:cNvContentPartPr/>
              <p14:nvPr/>
            </p14:nvContentPartPr>
            <p14:xfrm>
              <a:off x="1819093" y="1438032"/>
              <a:ext cx="213120" cy="118800"/>
            </p14:xfrm>
          </p:contentPart>
        </mc:Choice>
        <mc:Fallback xmlns="">
          <p:pic>
            <p:nvPicPr>
              <p:cNvPr id="40" name="Freihand 39">
                <a:extLst>
                  <a:ext uri="{FF2B5EF4-FFF2-40B4-BE49-F238E27FC236}">
                    <a16:creationId xmlns:a16="http://schemas.microsoft.com/office/drawing/2014/main" id="{9108D6A3-A223-4B7E-9802-D63FD800A93F}"/>
                  </a:ext>
                </a:extLst>
              </p:cNvPr>
              <p:cNvPicPr/>
              <p:nvPr/>
            </p:nvPicPr>
            <p:blipFill>
              <a:blip r:embed="rId39"/>
              <a:stretch>
                <a:fillRect/>
              </a:stretch>
            </p:blipFill>
            <p:spPr>
              <a:xfrm>
                <a:off x="1814773" y="1433712"/>
                <a:ext cx="2217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2" name="Freihand 41">
                <a:extLst>
                  <a:ext uri="{FF2B5EF4-FFF2-40B4-BE49-F238E27FC236}">
                    <a16:creationId xmlns:a16="http://schemas.microsoft.com/office/drawing/2014/main" id="{1D9DF0DB-84A3-4A22-A480-289066E2717F}"/>
                  </a:ext>
                </a:extLst>
              </p14:cNvPr>
              <p14:cNvContentPartPr/>
              <p14:nvPr/>
            </p14:nvContentPartPr>
            <p14:xfrm>
              <a:off x="1982173" y="1392312"/>
              <a:ext cx="40680" cy="9360"/>
            </p14:xfrm>
          </p:contentPart>
        </mc:Choice>
        <mc:Fallback xmlns="">
          <p:pic>
            <p:nvPicPr>
              <p:cNvPr id="42" name="Freihand 41">
                <a:extLst>
                  <a:ext uri="{FF2B5EF4-FFF2-40B4-BE49-F238E27FC236}">
                    <a16:creationId xmlns:a16="http://schemas.microsoft.com/office/drawing/2014/main" id="{1D9DF0DB-84A3-4A22-A480-289066E2717F}"/>
                  </a:ext>
                </a:extLst>
              </p:cNvPr>
              <p:cNvPicPr/>
              <p:nvPr/>
            </p:nvPicPr>
            <p:blipFill>
              <a:blip r:embed="rId41"/>
              <a:stretch>
                <a:fillRect/>
              </a:stretch>
            </p:blipFill>
            <p:spPr>
              <a:xfrm>
                <a:off x="1977853" y="1387992"/>
                <a:ext cx="49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3" name="Freihand 42">
                <a:extLst>
                  <a:ext uri="{FF2B5EF4-FFF2-40B4-BE49-F238E27FC236}">
                    <a16:creationId xmlns:a16="http://schemas.microsoft.com/office/drawing/2014/main" id="{2DAC6F0A-AF84-44EA-B52E-0C63DF99BA69}"/>
                  </a:ext>
                </a:extLst>
              </p14:cNvPr>
              <p14:cNvContentPartPr/>
              <p14:nvPr/>
            </p14:nvContentPartPr>
            <p14:xfrm>
              <a:off x="2054173" y="1249392"/>
              <a:ext cx="226800" cy="176040"/>
            </p14:xfrm>
          </p:contentPart>
        </mc:Choice>
        <mc:Fallback xmlns="">
          <p:pic>
            <p:nvPicPr>
              <p:cNvPr id="43" name="Freihand 42">
                <a:extLst>
                  <a:ext uri="{FF2B5EF4-FFF2-40B4-BE49-F238E27FC236}">
                    <a16:creationId xmlns:a16="http://schemas.microsoft.com/office/drawing/2014/main" id="{2DAC6F0A-AF84-44EA-B52E-0C63DF99BA69}"/>
                  </a:ext>
                </a:extLst>
              </p:cNvPr>
              <p:cNvPicPr/>
              <p:nvPr/>
            </p:nvPicPr>
            <p:blipFill>
              <a:blip r:embed="rId43"/>
              <a:stretch>
                <a:fillRect/>
              </a:stretch>
            </p:blipFill>
            <p:spPr>
              <a:xfrm>
                <a:off x="2049853" y="1245072"/>
                <a:ext cx="235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5" name="Freihand 44">
                <a:extLst>
                  <a:ext uri="{FF2B5EF4-FFF2-40B4-BE49-F238E27FC236}">
                    <a16:creationId xmlns:a16="http://schemas.microsoft.com/office/drawing/2014/main" id="{DE7EA1CB-C0B8-4229-BDC5-00D576BEB0B6}"/>
                  </a:ext>
                </a:extLst>
              </p14:cNvPr>
              <p14:cNvContentPartPr/>
              <p14:nvPr/>
            </p14:nvContentPartPr>
            <p14:xfrm>
              <a:off x="2419933" y="1065072"/>
              <a:ext cx="78120" cy="147600"/>
            </p14:xfrm>
          </p:contentPart>
        </mc:Choice>
        <mc:Fallback xmlns="">
          <p:pic>
            <p:nvPicPr>
              <p:cNvPr id="45" name="Freihand 44">
                <a:extLst>
                  <a:ext uri="{FF2B5EF4-FFF2-40B4-BE49-F238E27FC236}">
                    <a16:creationId xmlns:a16="http://schemas.microsoft.com/office/drawing/2014/main" id="{DE7EA1CB-C0B8-4229-BDC5-00D576BEB0B6}"/>
                  </a:ext>
                </a:extLst>
              </p:cNvPr>
              <p:cNvPicPr/>
              <p:nvPr/>
            </p:nvPicPr>
            <p:blipFill>
              <a:blip r:embed="rId45"/>
              <a:stretch>
                <a:fillRect/>
              </a:stretch>
            </p:blipFill>
            <p:spPr>
              <a:xfrm>
                <a:off x="2415613" y="1060752"/>
                <a:ext cx="86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6" name="Freihand 45">
                <a:extLst>
                  <a:ext uri="{FF2B5EF4-FFF2-40B4-BE49-F238E27FC236}">
                    <a16:creationId xmlns:a16="http://schemas.microsoft.com/office/drawing/2014/main" id="{2CFB2346-DA40-4B31-9A8B-69D8A1FD73F3}"/>
                  </a:ext>
                </a:extLst>
              </p14:cNvPr>
              <p14:cNvContentPartPr/>
              <p14:nvPr/>
            </p14:nvContentPartPr>
            <p14:xfrm>
              <a:off x="2482933" y="1028352"/>
              <a:ext cx="112680" cy="112320"/>
            </p14:xfrm>
          </p:contentPart>
        </mc:Choice>
        <mc:Fallback xmlns="">
          <p:pic>
            <p:nvPicPr>
              <p:cNvPr id="46" name="Freihand 45">
                <a:extLst>
                  <a:ext uri="{FF2B5EF4-FFF2-40B4-BE49-F238E27FC236}">
                    <a16:creationId xmlns:a16="http://schemas.microsoft.com/office/drawing/2014/main" id="{2CFB2346-DA40-4B31-9A8B-69D8A1FD73F3}"/>
                  </a:ext>
                </a:extLst>
              </p:cNvPr>
              <p:cNvPicPr/>
              <p:nvPr/>
            </p:nvPicPr>
            <p:blipFill>
              <a:blip r:embed="rId47"/>
              <a:stretch>
                <a:fillRect/>
              </a:stretch>
            </p:blipFill>
            <p:spPr>
              <a:xfrm>
                <a:off x="2478613" y="1024032"/>
                <a:ext cx="121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7" name="Freihand 46">
                <a:extLst>
                  <a:ext uri="{FF2B5EF4-FFF2-40B4-BE49-F238E27FC236}">
                    <a16:creationId xmlns:a16="http://schemas.microsoft.com/office/drawing/2014/main" id="{A9154607-E885-4945-A6B2-CF9956029D47}"/>
                  </a:ext>
                </a:extLst>
              </p14:cNvPr>
              <p14:cNvContentPartPr/>
              <p14:nvPr/>
            </p14:nvContentPartPr>
            <p14:xfrm>
              <a:off x="2592733" y="1022592"/>
              <a:ext cx="93240" cy="79560"/>
            </p14:xfrm>
          </p:contentPart>
        </mc:Choice>
        <mc:Fallback xmlns="">
          <p:pic>
            <p:nvPicPr>
              <p:cNvPr id="47" name="Freihand 46">
                <a:extLst>
                  <a:ext uri="{FF2B5EF4-FFF2-40B4-BE49-F238E27FC236}">
                    <a16:creationId xmlns:a16="http://schemas.microsoft.com/office/drawing/2014/main" id="{A9154607-E885-4945-A6B2-CF9956029D47}"/>
                  </a:ext>
                </a:extLst>
              </p:cNvPr>
              <p:cNvPicPr/>
              <p:nvPr/>
            </p:nvPicPr>
            <p:blipFill>
              <a:blip r:embed="rId49"/>
              <a:stretch>
                <a:fillRect/>
              </a:stretch>
            </p:blipFill>
            <p:spPr>
              <a:xfrm>
                <a:off x="2588413" y="1018272"/>
                <a:ext cx="101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8" name="Freihand 47">
                <a:extLst>
                  <a:ext uri="{FF2B5EF4-FFF2-40B4-BE49-F238E27FC236}">
                    <a16:creationId xmlns:a16="http://schemas.microsoft.com/office/drawing/2014/main" id="{3836487C-4A18-4D78-8FF8-4C59F0E8C1EF}"/>
                  </a:ext>
                </a:extLst>
              </p14:cNvPr>
              <p14:cNvContentPartPr/>
              <p14:nvPr/>
            </p14:nvContentPartPr>
            <p14:xfrm>
              <a:off x="2647453" y="923592"/>
              <a:ext cx="81360" cy="128520"/>
            </p14:xfrm>
          </p:contentPart>
        </mc:Choice>
        <mc:Fallback xmlns="">
          <p:pic>
            <p:nvPicPr>
              <p:cNvPr id="48" name="Freihand 47">
                <a:extLst>
                  <a:ext uri="{FF2B5EF4-FFF2-40B4-BE49-F238E27FC236}">
                    <a16:creationId xmlns:a16="http://schemas.microsoft.com/office/drawing/2014/main" id="{3836487C-4A18-4D78-8FF8-4C59F0E8C1EF}"/>
                  </a:ext>
                </a:extLst>
              </p:cNvPr>
              <p:cNvPicPr/>
              <p:nvPr/>
            </p:nvPicPr>
            <p:blipFill>
              <a:blip r:embed="rId51"/>
              <a:stretch>
                <a:fillRect/>
              </a:stretch>
            </p:blipFill>
            <p:spPr>
              <a:xfrm>
                <a:off x="2643133" y="919272"/>
                <a:ext cx="900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9" name="Freihand 48">
                <a:extLst>
                  <a:ext uri="{FF2B5EF4-FFF2-40B4-BE49-F238E27FC236}">
                    <a16:creationId xmlns:a16="http://schemas.microsoft.com/office/drawing/2014/main" id="{EDF6EB8A-6D5A-4618-B979-80E1C3E01C56}"/>
                  </a:ext>
                </a:extLst>
              </p14:cNvPr>
              <p14:cNvContentPartPr/>
              <p14:nvPr/>
            </p14:nvContentPartPr>
            <p14:xfrm>
              <a:off x="2748253" y="879672"/>
              <a:ext cx="188640" cy="123840"/>
            </p14:xfrm>
          </p:contentPart>
        </mc:Choice>
        <mc:Fallback xmlns="">
          <p:pic>
            <p:nvPicPr>
              <p:cNvPr id="49" name="Freihand 48">
                <a:extLst>
                  <a:ext uri="{FF2B5EF4-FFF2-40B4-BE49-F238E27FC236}">
                    <a16:creationId xmlns:a16="http://schemas.microsoft.com/office/drawing/2014/main" id="{EDF6EB8A-6D5A-4618-B979-80E1C3E01C56}"/>
                  </a:ext>
                </a:extLst>
              </p:cNvPr>
              <p:cNvPicPr/>
              <p:nvPr/>
            </p:nvPicPr>
            <p:blipFill>
              <a:blip r:embed="rId53"/>
              <a:stretch>
                <a:fillRect/>
              </a:stretch>
            </p:blipFill>
            <p:spPr>
              <a:xfrm>
                <a:off x="2743933" y="875352"/>
                <a:ext cx="1972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0" name="Freihand 49">
                <a:extLst>
                  <a:ext uri="{FF2B5EF4-FFF2-40B4-BE49-F238E27FC236}">
                    <a16:creationId xmlns:a16="http://schemas.microsoft.com/office/drawing/2014/main" id="{88A5BAB8-E21E-48EC-8032-94F3C2EB1641}"/>
                  </a:ext>
                </a:extLst>
              </p14:cNvPr>
              <p14:cNvContentPartPr/>
              <p14:nvPr/>
            </p14:nvContentPartPr>
            <p14:xfrm>
              <a:off x="2947333" y="752232"/>
              <a:ext cx="114120" cy="150480"/>
            </p14:xfrm>
          </p:contentPart>
        </mc:Choice>
        <mc:Fallback xmlns="">
          <p:pic>
            <p:nvPicPr>
              <p:cNvPr id="50" name="Freihand 49">
                <a:extLst>
                  <a:ext uri="{FF2B5EF4-FFF2-40B4-BE49-F238E27FC236}">
                    <a16:creationId xmlns:a16="http://schemas.microsoft.com/office/drawing/2014/main" id="{88A5BAB8-E21E-48EC-8032-94F3C2EB1641}"/>
                  </a:ext>
                </a:extLst>
              </p:cNvPr>
              <p:cNvPicPr/>
              <p:nvPr/>
            </p:nvPicPr>
            <p:blipFill>
              <a:blip r:embed="rId55"/>
              <a:stretch>
                <a:fillRect/>
              </a:stretch>
            </p:blipFill>
            <p:spPr>
              <a:xfrm>
                <a:off x="2943013" y="747912"/>
                <a:ext cx="122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2" name="Freihand 51">
                <a:extLst>
                  <a:ext uri="{FF2B5EF4-FFF2-40B4-BE49-F238E27FC236}">
                    <a16:creationId xmlns:a16="http://schemas.microsoft.com/office/drawing/2014/main" id="{DB0EE5E7-A9E3-475D-ACC4-7A11B16C6135}"/>
                  </a:ext>
                </a:extLst>
              </p14:cNvPr>
              <p14:cNvContentPartPr/>
              <p14:nvPr/>
            </p14:nvContentPartPr>
            <p14:xfrm>
              <a:off x="2220493" y="1408872"/>
              <a:ext cx="149040" cy="151200"/>
            </p14:xfrm>
          </p:contentPart>
        </mc:Choice>
        <mc:Fallback xmlns="">
          <p:pic>
            <p:nvPicPr>
              <p:cNvPr id="52" name="Freihand 51">
                <a:extLst>
                  <a:ext uri="{FF2B5EF4-FFF2-40B4-BE49-F238E27FC236}">
                    <a16:creationId xmlns:a16="http://schemas.microsoft.com/office/drawing/2014/main" id="{DB0EE5E7-A9E3-475D-ACC4-7A11B16C6135}"/>
                  </a:ext>
                </a:extLst>
              </p:cNvPr>
              <p:cNvPicPr/>
              <p:nvPr/>
            </p:nvPicPr>
            <p:blipFill>
              <a:blip r:embed="rId57"/>
              <a:stretch>
                <a:fillRect/>
              </a:stretch>
            </p:blipFill>
            <p:spPr>
              <a:xfrm>
                <a:off x="2216173" y="1404552"/>
                <a:ext cx="157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3" name="Freihand 52">
                <a:extLst>
                  <a:ext uri="{FF2B5EF4-FFF2-40B4-BE49-F238E27FC236}">
                    <a16:creationId xmlns:a16="http://schemas.microsoft.com/office/drawing/2014/main" id="{5CFA18B8-93C4-49C4-B978-F91C4FD3C6A4}"/>
                  </a:ext>
                </a:extLst>
              </p14:cNvPr>
              <p14:cNvContentPartPr/>
              <p14:nvPr/>
            </p14:nvContentPartPr>
            <p14:xfrm>
              <a:off x="2363053" y="1349472"/>
              <a:ext cx="113040" cy="138600"/>
            </p14:xfrm>
          </p:contentPart>
        </mc:Choice>
        <mc:Fallback xmlns="">
          <p:pic>
            <p:nvPicPr>
              <p:cNvPr id="53" name="Freihand 52">
                <a:extLst>
                  <a:ext uri="{FF2B5EF4-FFF2-40B4-BE49-F238E27FC236}">
                    <a16:creationId xmlns:a16="http://schemas.microsoft.com/office/drawing/2014/main" id="{5CFA18B8-93C4-49C4-B978-F91C4FD3C6A4}"/>
                  </a:ext>
                </a:extLst>
              </p:cNvPr>
              <p:cNvPicPr/>
              <p:nvPr/>
            </p:nvPicPr>
            <p:blipFill>
              <a:blip r:embed="rId59"/>
              <a:stretch>
                <a:fillRect/>
              </a:stretch>
            </p:blipFill>
            <p:spPr>
              <a:xfrm>
                <a:off x="2358733" y="1345152"/>
                <a:ext cx="1216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4" name="Freihand 53">
                <a:extLst>
                  <a:ext uri="{FF2B5EF4-FFF2-40B4-BE49-F238E27FC236}">
                    <a16:creationId xmlns:a16="http://schemas.microsoft.com/office/drawing/2014/main" id="{F396187A-F894-439C-B46E-83F830ED9EAB}"/>
                  </a:ext>
                </a:extLst>
              </p14:cNvPr>
              <p14:cNvContentPartPr/>
              <p14:nvPr/>
            </p14:nvContentPartPr>
            <p14:xfrm>
              <a:off x="2434693" y="1286832"/>
              <a:ext cx="15480" cy="29160"/>
            </p14:xfrm>
          </p:contentPart>
        </mc:Choice>
        <mc:Fallback xmlns="">
          <p:pic>
            <p:nvPicPr>
              <p:cNvPr id="54" name="Freihand 53">
                <a:extLst>
                  <a:ext uri="{FF2B5EF4-FFF2-40B4-BE49-F238E27FC236}">
                    <a16:creationId xmlns:a16="http://schemas.microsoft.com/office/drawing/2014/main" id="{F396187A-F894-439C-B46E-83F830ED9EAB}"/>
                  </a:ext>
                </a:extLst>
              </p:cNvPr>
              <p:cNvPicPr/>
              <p:nvPr/>
            </p:nvPicPr>
            <p:blipFill>
              <a:blip r:embed="rId61"/>
              <a:stretch>
                <a:fillRect/>
              </a:stretch>
            </p:blipFill>
            <p:spPr>
              <a:xfrm>
                <a:off x="2430373" y="1282512"/>
                <a:ext cx="241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5" name="Freihand 54">
                <a:extLst>
                  <a:ext uri="{FF2B5EF4-FFF2-40B4-BE49-F238E27FC236}">
                    <a16:creationId xmlns:a16="http://schemas.microsoft.com/office/drawing/2014/main" id="{77548467-B1FE-48B8-BC2F-A50B50988AA1}"/>
                  </a:ext>
                </a:extLst>
              </p14:cNvPr>
              <p14:cNvContentPartPr/>
              <p14:nvPr/>
            </p14:nvContentPartPr>
            <p14:xfrm>
              <a:off x="2424253" y="1282152"/>
              <a:ext cx="11520" cy="8280"/>
            </p14:xfrm>
          </p:contentPart>
        </mc:Choice>
        <mc:Fallback xmlns="">
          <p:pic>
            <p:nvPicPr>
              <p:cNvPr id="55" name="Freihand 54">
                <a:extLst>
                  <a:ext uri="{FF2B5EF4-FFF2-40B4-BE49-F238E27FC236}">
                    <a16:creationId xmlns:a16="http://schemas.microsoft.com/office/drawing/2014/main" id="{77548467-B1FE-48B8-BC2F-A50B50988AA1}"/>
                  </a:ext>
                </a:extLst>
              </p:cNvPr>
              <p:cNvPicPr/>
              <p:nvPr/>
            </p:nvPicPr>
            <p:blipFill>
              <a:blip r:embed="rId63"/>
              <a:stretch>
                <a:fillRect/>
              </a:stretch>
            </p:blipFill>
            <p:spPr>
              <a:xfrm>
                <a:off x="2419933" y="1277832"/>
                <a:ext cx="20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6" name="Freihand 55">
                <a:extLst>
                  <a:ext uri="{FF2B5EF4-FFF2-40B4-BE49-F238E27FC236}">
                    <a16:creationId xmlns:a16="http://schemas.microsoft.com/office/drawing/2014/main" id="{2CD3A661-7B31-4CEE-B4D3-CD20F88D77C6}"/>
                  </a:ext>
                </a:extLst>
              </p14:cNvPr>
              <p14:cNvContentPartPr/>
              <p14:nvPr/>
            </p14:nvContentPartPr>
            <p14:xfrm>
              <a:off x="2530813" y="1259832"/>
              <a:ext cx="122040" cy="102240"/>
            </p14:xfrm>
          </p:contentPart>
        </mc:Choice>
        <mc:Fallback xmlns="">
          <p:pic>
            <p:nvPicPr>
              <p:cNvPr id="56" name="Freihand 55">
                <a:extLst>
                  <a:ext uri="{FF2B5EF4-FFF2-40B4-BE49-F238E27FC236}">
                    <a16:creationId xmlns:a16="http://schemas.microsoft.com/office/drawing/2014/main" id="{2CD3A661-7B31-4CEE-B4D3-CD20F88D77C6}"/>
                  </a:ext>
                </a:extLst>
              </p:cNvPr>
              <p:cNvPicPr/>
              <p:nvPr/>
            </p:nvPicPr>
            <p:blipFill>
              <a:blip r:embed="rId65"/>
              <a:stretch>
                <a:fillRect/>
              </a:stretch>
            </p:blipFill>
            <p:spPr>
              <a:xfrm>
                <a:off x="2526493" y="1255512"/>
                <a:ext cx="13068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7" name="Freihand 56">
                <a:extLst>
                  <a:ext uri="{FF2B5EF4-FFF2-40B4-BE49-F238E27FC236}">
                    <a16:creationId xmlns:a16="http://schemas.microsoft.com/office/drawing/2014/main" id="{94DB082C-7AF1-4C0D-ABBE-34C8FD6DBEED}"/>
                  </a:ext>
                </a:extLst>
              </p14:cNvPr>
              <p14:cNvContentPartPr/>
              <p14:nvPr/>
            </p14:nvContentPartPr>
            <p14:xfrm>
              <a:off x="2676973" y="1112232"/>
              <a:ext cx="122040" cy="169200"/>
            </p14:xfrm>
          </p:contentPart>
        </mc:Choice>
        <mc:Fallback xmlns="">
          <p:pic>
            <p:nvPicPr>
              <p:cNvPr id="57" name="Freihand 56">
                <a:extLst>
                  <a:ext uri="{FF2B5EF4-FFF2-40B4-BE49-F238E27FC236}">
                    <a16:creationId xmlns:a16="http://schemas.microsoft.com/office/drawing/2014/main" id="{94DB082C-7AF1-4C0D-ABBE-34C8FD6DBEED}"/>
                  </a:ext>
                </a:extLst>
              </p:cNvPr>
              <p:cNvPicPr/>
              <p:nvPr/>
            </p:nvPicPr>
            <p:blipFill>
              <a:blip r:embed="rId67"/>
              <a:stretch>
                <a:fillRect/>
              </a:stretch>
            </p:blipFill>
            <p:spPr>
              <a:xfrm>
                <a:off x="2672653" y="1107912"/>
                <a:ext cx="130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8" name="Freihand 57">
                <a:extLst>
                  <a:ext uri="{FF2B5EF4-FFF2-40B4-BE49-F238E27FC236}">
                    <a16:creationId xmlns:a16="http://schemas.microsoft.com/office/drawing/2014/main" id="{1E0259CD-14A4-4F2F-BEFC-1583B5276FD9}"/>
                  </a:ext>
                </a:extLst>
              </p14:cNvPr>
              <p14:cNvContentPartPr/>
              <p14:nvPr/>
            </p14:nvContentPartPr>
            <p14:xfrm>
              <a:off x="2935093" y="1028712"/>
              <a:ext cx="78840" cy="119880"/>
            </p14:xfrm>
          </p:contentPart>
        </mc:Choice>
        <mc:Fallback xmlns="">
          <p:pic>
            <p:nvPicPr>
              <p:cNvPr id="58" name="Freihand 57">
                <a:extLst>
                  <a:ext uri="{FF2B5EF4-FFF2-40B4-BE49-F238E27FC236}">
                    <a16:creationId xmlns:a16="http://schemas.microsoft.com/office/drawing/2014/main" id="{1E0259CD-14A4-4F2F-BEFC-1583B5276FD9}"/>
                  </a:ext>
                </a:extLst>
              </p:cNvPr>
              <p:cNvPicPr/>
              <p:nvPr/>
            </p:nvPicPr>
            <p:blipFill>
              <a:blip r:embed="rId69"/>
              <a:stretch>
                <a:fillRect/>
              </a:stretch>
            </p:blipFill>
            <p:spPr>
              <a:xfrm>
                <a:off x="2930773" y="1024392"/>
                <a:ext cx="874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9" name="Freihand 58">
                <a:extLst>
                  <a:ext uri="{FF2B5EF4-FFF2-40B4-BE49-F238E27FC236}">
                    <a16:creationId xmlns:a16="http://schemas.microsoft.com/office/drawing/2014/main" id="{7E3C5A65-08FB-48FA-8FC6-1CE8200BC90F}"/>
                  </a:ext>
                </a:extLst>
              </p14:cNvPr>
              <p14:cNvContentPartPr/>
              <p14:nvPr/>
            </p14:nvContentPartPr>
            <p14:xfrm>
              <a:off x="2872813" y="944472"/>
              <a:ext cx="136440" cy="124920"/>
            </p14:xfrm>
          </p:contentPart>
        </mc:Choice>
        <mc:Fallback xmlns="">
          <p:pic>
            <p:nvPicPr>
              <p:cNvPr id="59" name="Freihand 58">
                <a:extLst>
                  <a:ext uri="{FF2B5EF4-FFF2-40B4-BE49-F238E27FC236}">
                    <a16:creationId xmlns:a16="http://schemas.microsoft.com/office/drawing/2014/main" id="{7E3C5A65-08FB-48FA-8FC6-1CE8200BC90F}"/>
                  </a:ext>
                </a:extLst>
              </p:cNvPr>
              <p:cNvPicPr/>
              <p:nvPr/>
            </p:nvPicPr>
            <p:blipFill>
              <a:blip r:embed="rId71"/>
              <a:stretch>
                <a:fillRect/>
              </a:stretch>
            </p:blipFill>
            <p:spPr>
              <a:xfrm>
                <a:off x="2868493" y="940152"/>
                <a:ext cx="145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0" name="Freihand 59">
                <a:extLst>
                  <a:ext uri="{FF2B5EF4-FFF2-40B4-BE49-F238E27FC236}">
                    <a16:creationId xmlns:a16="http://schemas.microsoft.com/office/drawing/2014/main" id="{ED4F5036-CAB9-4133-A630-7677F3760026}"/>
                  </a:ext>
                </a:extLst>
              </p14:cNvPr>
              <p14:cNvContentPartPr/>
              <p14:nvPr/>
            </p14:nvContentPartPr>
            <p14:xfrm>
              <a:off x="3038773" y="933672"/>
              <a:ext cx="109440" cy="135720"/>
            </p14:xfrm>
          </p:contentPart>
        </mc:Choice>
        <mc:Fallback xmlns="">
          <p:pic>
            <p:nvPicPr>
              <p:cNvPr id="60" name="Freihand 59">
                <a:extLst>
                  <a:ext uri="{FF2B5EF4-FFF2-40B4-BE49-F238E27FC236}">
                    <a16:creationId xmlns:a16="http://schemas.microsoft.com/office/drawing/2014/main" id="{ED4F5036-CAB9-4133-A630-7677F3760026}"/>
                  </a:ext>
                </a:extLst>
              </p:cNvPr>
              <p:cNvPicPr/>
              <p:nvPr/>
            </p:nvPicPr>
            <p:blipFill>
              <a:blip r:embed="rId73"/>
              <a:stretch>
                <a:fillRect/>
              </a:stretch>
            </p:blipFill>
            <p:spPr>
              <a:xfrm>
                <a:off x="3034453" y="929352"/>
                <a:ext cx="1180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 name="Freihand 60">
                <a:extLst>
                  <a:ext uri="{FF2B5EF4-FFF2-40B4-BE49-F238E27FC236}">
                    <a16:creationId xmlns:a16="http://schemas.microsoft.com/office/drawing/2014/main" id="{7010F6EF-867C-4DA5-BFEB-DAC2ED26077A}"/>
                  </a:ext>
                </a:extLst>
              </p14:cNvPr>
              <p14:cNvContentPartPr/>
              <p14:nvPr/>
            </p14:nvContentPartPr>
            <p14:xfrm>
              <a:off x="3157213" y="815232"/>
              <a:ext cx="161280" cy="154080"/>
            </p14:xfrm>
          </p:contentPart>
        </mc:Choice>
        <mc:Fallback xmlns="">
          <p:pic>
            <p:nvPicPr>
              <p:cNvPr id="61" name="Freihand 60">
                <a:extLst>
                  <a:ext uri="{FF2B5EF4-FFF2-40B4-BE49-F238E27FC236}">
                    <a16:creationId xmlns:a16="http://schemas.microsoft.com/office/drawing/2014/main" id="{7010F6EF-867C-4DA5-BFEB-DAC2ED26077A}"/>
                  </a:ext>
                </a:extLst>
              </p:cNvPr>
              <p:cNvPicPr/>
              <p:nvPr/>
            </p:nvPicPr>
            <p:blipFill>
              <a:blip r:embed="rId75"/>
              <a:stretch>
                <a:fillRect/>
              </a:stretch>
            </p:blipFill>
            <p:spPr>
              <a:xfrm>
                <a:off x="3152893" y="810912"/>
                <a:ext cx="1699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Freihand 61">
                <a:extLst>
                  <a:ext uri="{FF2B5EF4-FFF2-40B4-BE49-F238E27FC236}">
                    <a16:creationId xmlns:a16="http://schemas.microsoft.com/office/drawing/2014/main" id="{0EF6CB74-6C02-4A46-8A99-03121623C6DE}"/>
                  </a:ext>
                </a:extLst>
              </p14:cNvPr>
              <p14:cNvContentPartPr/>
              <p14:nvPr/>
            </p14:nvContentPartPr>
            <p14:xfrm>
              <a:off x="3321373" y="672312"/>
              <a:ext cx="177120" cy="182880"/>
            </p14:xfrm>
          </p:contentPart>
        </mc:Choice>
        <mc:Fallback xmlns="">
          <p:pic>
            <p:nvPicPr>
              <p:cNvPr id="62" name="Freihand 61">
                <a:extLst>
                  <a:ext uri="{FF2B5EF4-FFF2-40B4-BE49-F238E27FC236}">
                    <a16:creationId xmlns:a16="http://schemas.microsoft.com/office/drawing/2014/main" id="{0EF6CB74-6C02-4A46-8A99-03121623C6DE}"/>
                  </a:ext>
                </a:extLst>
              </p:cNvPr>
              <p:cNvPicPr/>
              <p:nvPr/>
            </p:nvPicPr>
            <p:blipFill>
              <a:blip r:embed="rId77"/>
              <a:stretch>
                <a:fillRect/>
              </a:stretch>
            </p:blipFill>
            <p:spPr>
              <a:xfrm>
                <a:off x="3317053" y="667992"/>
                <a:ext cx="1857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Freihand 62">
                <a:extLst>
                  <a:ext uri="{FF2B5EF4-FFF2-40B4-BE49-F238E27FC236}">
                    <a16:creationId xmlns:a16="http://schemas.microsoft.com/office/drawing/2014/main" id="{5B4220A1-1BD3-4B55-AE1A-2193865C4AC6}"/>
                  </a:ext>
                </a:extLst>
              </p14:cNvPr>
              <p14:cNvContentPartPr/>
              <p14:nvPr/>
            </p14:nvContentPartPr>
            <p14:xfrm>
              <a:off x="3485173" y="675912"/>
              <a:ext cx="35280" cy="29880"/>
            </p14:xfrm>
          </p:contentPart>
        </mc:Choice>
        <mc:Fallback xmlns="">
          <p:pic>
            <p:nvPicPr>
              <p:cNvPr id="63" name="Freihand 62">
                <a:extLst>
                  <a:ext uri="{FF2B5EF4-FFF2-40B4-BE49-F238E27FC236}">
                    <a16:creationId xmlns:a16="http://schemas.microsoft.com/office/drawing/2014/main" id="{5B4220A1-1BD3-4B55-AE1A-2193865C4AC6}"/>
                  </a:ext>
                </a:extLst>
              </p:cNvPr>
              <p:cNvPicPr/>
              <p:nvPr/>
            </p:nvPicPr>
            <p:blipFill>
              <a:blip r:embed="rId79"/>
              <a:stretch>
                <a:fillRect/>
              </a:stretch>
            </p:blipFill>
            <p:spPr>
              <a:xfrm>
                <a:off x="3480853" y="671592"/>
                <a:ext cx="43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4" name="Freihand 63">
                <a:extLst>
                  <a:ext uri="{FF2B5EF4-FFF2-40B4-BE49-F238E27FC236}">
                    <a16:creationId xmlns:a16="http://schemas.microsoft.com/office/drawing/2014/main" id="{47F18AE0-E72A-421B-ABDD-E5BD109F74A0}"/>
                  </a:ext>
                </a:extLst>
              </p14:cNvPr>
              <p14:cNvContentPartPr/>
              <p14:nvPr/>
            </p14:nvContentPartPr>
            <p14:xfrm>
              <a:off x="3559333" y="673032"/>
              <a:ext cx="128520" cy="50760"/>
            </p14:xfrm>
          </p:contentPart>
        </mc:Choice>
        <mc:Fallback xmlns="">
          <p:pic>
            <p:nvPicPr>
              <p:cNvPr id="64" name="Freihand 63">
                <a:extLst>
                  <a:ext uri="{FF2B5EF4-FFF2-40B4-BE49-F238E27FC236}">
                    <a16:creationId xmlns:a16="http://schemas.microsoft.com/office/drawing/2014/main" id="{47F18AE0-E72A-421B-ABDD-E5BD109F74A0}"/>
                  </a:ext>
                </a:extLst>
              </p:cNvPr>
              <p:cNvPicPr/>
              <p:nvPr/>
            </p:nvPicPr>
            <p:blipFill>
              <a:blip r:embed="rId81"/>
              <a:stretch>
                <a:fillRect/>
              </a:stretch>
            </p:blipFill>
            <p:spPr>
              <a:xfrm>
                <a:off x="3555013" y="668712"/>
                <a:ext cx="1371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6" name="Freihand 65">
                <a:extLst>
                  <a:ext uri="{FF2B5EF4-FFF2-40B4-BE49-F238E27FC236}">
                    <a16:creationId xmlns:a16="http://schemas.microsoft.com/office/drawing/2014/main" id="{403303E3-F96D-45C6-A4A7-7B43C8CC2382}"/>
                  </a:ext>
                </a:extLst>
              </p14:cNvPr>
              <p14:cNvContentPartPr/>
              <p14:nvPr/>
            </p14:nvContentPartPr>
            <p14:xfrm>
              <a:off x="2962453" y="1242192"/>
              <a:ext cx="180360" cy="152640"/>
            </p14:xfrm>
          </p:contentPart>
        </mc:Choice>
        <mc:Fallback xmlns="">
          <p:pic>
            <p:nvPicPr>
              <p:cNvPr id="66" name="Freihand 65">
                <a:extLst>
                  <a:ext uri="{FF2B5EF4-FFF2-40B4-BE49-F238E27FC236}">
                    <a16:creationId xmlns:a16="http://schemas.microsoft.com/office/drawing/2014/main" id="{403303E3-F96D-45C6-A4A7-7B43C8CC2382}"/>
                  </a:ext>
                </a:extLst>
              </p:cNvPr>
              <p:cNvPicPr/>
              <p:nvPr/>
            </p:nvPicPr>
            <p:blipFill>
              <a:blip r:embed="rId83"/>
              <a:stretch>
                <a:fillRect/>
              </a:stretch>
            </p:blipFill>
            <p:spPr>
              <a:xfrm>
                <a:off x="2958133" y="1237872"/>
                <a:ext cx="1890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7" name="Freihand 66">
                <a:extLst>
                  <a:ext uri="{FF2B5EF4-FFF2-40B4-BE49-F238E27FC236}">
                    <a16:creationId xmlns:a16="http://schemas.microsoft.com/office/drawing/2014/main" id="{A05F849B-CDD8-4591-AE3D-D36353EAA442}"/>
                  </a:ext>
                </a:extLst>
              </p14:cNvPr>
              <p14:cNvContentPartPr/>
              <p14:nvPr/>
            </p14:nvContentPartPr>
            <p14:xfrm>
              <a:off x="3157933" y="1115472"/>
              <a:ext cx="128520" cy="171360"/>
            </p14:xfrm>
          </p:contentPart>
        </mc:Choice>
        <mc:Fallback xmlns="">
          <p:pic>
            <p:nvPicPr>
              <p:cNvPr id="67" name="Freihand 66">
                <a:extLst>
                  <a:ext uri="{FF2B5EF4-FFF2-40B4-BE49-F238E27FC236}">
                    <a16:creationId xmlns:a16="http://schemas.microsoft.com/office/drawing/2014/main" id="{A05F849B-CDD8-4591-AE3D-D36353EAA442}"/>
                  </a:ext>
                </a:extLst>
              </p:cNvPr>
              <p:cNvPicPr/>
              <p:nvPr/>
            </p:nvPicPr>
            <p:blipFill>
              <a:blip r:embed="rId85"/>
              <a:stretch>
                <a:fillRect/>
              </a:stretch>
            </p:blipFill>
            <p:spPr>
              <a:xfrm>
                <a:off x="3153613" y="1111152"/>
                <a:ext cx="137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8" name="Freihand 67">
                <a:extLst>
                  <a:ext uri="{FF2B5EF4-FFF2-40B4-BE49-F238E27FC236}">
                    <a16:creationId xmlns:a16="http://schemas.microsoft.com/office/drawing/2014/main" id="{B4DCE2C4-A650-4416-837F-13635308904D}"/>
                  </a:ext>
                </a:extLst>
              </p14:cNvPr>
              <p14:cNvContentPartPr/>
              <p14:nvPr/>
            </p14:nvContentPartPr>
            <p14:xfrm>
              <a:off x="3344413" y="1013592"/>
              <a:ext cx="149040" cy="171720"/>
            </p14:xfrm>
          </p:contentPart>
        </mc:Choice>
        <mc:Fallback xmlns="">
          <p:pic>
            <p:nvPicPr>
              <p:cNvPr id="68" name="Freihand 67">
                <a:extLst>
                  <a:ext uri="{FF2B5EF4-FFF2-40B4-BE49-F238E27FC236}">
                    <a16:creationId xmlns:a16="http://schemas.microsoft.com/office/drawing/2014/main" id="{B4DCE2C4-A650-4416-837F-13635308904D}"/>
                  </a:ext>
                </a:extLst>
              </p:cNvPr>
              <p:cNvPicPr/>
              <p:nvPr/>
            </p:nvPicPr>
            <p:blipFill>
              <a:blip r:embed="rId87"/>
              <a:stretch>
                <a:fillRect/>
              </a:stretch>
            </p:blipFill>
            <p:spPr>
              <a:xfrm>
                <a:off x="3340093" y="1009272"/>
                <a:ext cx="1576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9" name="Freihand 68">
                <a:extLst>
                  <a:ext uri="{FF2B5EF4-FFF2-40B4-BE49-F238E27FC236}">
                    <a16:creationId xmlns:a16="http://schemas.microsoft.com/office/drawing/2014/main" id="{49CB6A55-2DCC-4B8F-8BAF-0A554524E870}"/>
                  </a:ext>
                </a:extLst>
              </p14:cNvPr>
              <p14:cNvContentPartPr/>
              <p14:nvPr/>
            </p14:nvContentPartPr>
            <p14:xfrm>
              <a:off x="3499573" y="876792"/>
              <a:ext cx="247680" cy="198000"/>
            </p14:xfrm>
          </p:contentPart>
        </mc:Choice>
        <mc:Fallback xmlns="">
          <p:pic>
            <p:nvPicPr>
              <p:cNvPr id="69" name="Freihand 68">
                <a:extLst>
                  <a:ext uri="{FF2B5EF4-FFF2-40B4-BE49-F238E27FC236}">
                    <a16:creationId xmlns:a16="http://schemas.microsoft.com/office/drawing/2014/main" id="{49CB6A55-2DCC-4B8F-8BAF-0A554524E870}"/>
                  </a:ext>
                </a:extLst>
              </p:cNvPr>
              <p:cNvPicPr/>
              <p:nvPr/>
            </p:nvPicPr>
            <p:blipFill>
              <a:blip r:embed="rId89"/>
              <a:stretch>
                <a:fillRect/>
              </a:stretch>
            </p:blipFill>
            <p:spPr>
              <a:xfrm>
                <a:off x="3495253" y="872472"/>
                <a:ext cx="256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0" name="Freihand 69">
                <a:extLst>
                  <a:ext uri="{FF2B5EF4-FFF2-40B4-BE49-F238E27FC236}">
                    <a16:creationId xmlns:a16="http://schemas.microsoft.com/office/drawing/2014/main" id="{58EA5947-80BE-404D-A146-770FD95AB642}"/>
                  </a:ext>
                </a:extLst>
              </p14:cNvPr>
              <p14:cNvContentPartPr/>
              <p14:nvPr/>
            </p14:nvContentPartPr>
            <p14:xfrm>
              <a:off x="3800173" y="668352"/>
              <a:ext cx="112680" cy="189360"/>
            </p14:xfrm>
          </p:contentPart>
        </mc:Choice>
        <mc:Fallback xmlns="">
          <p:pic>
            <p:nvPicPr>
              <p:cNvPr id="70" name="Freihand 69">
                <a:extLst>
                  <a:ext uri="{FF2B5EF4-FFF2-40B4-BE49-F238E27FC236}">
                    <a16:creationId xmlns:a16="http://schemas.microsoft.com/office/drawing/2014/main" id="{58EA5947-80BE-404D-A146-770FD95AB642}"/>
                  </a:ext>
                </a:extLst>
              </p:cNvPr>
              <p:cNvPicPr/>
              <p:nvPr/>
            </p:nvPicPr>
            <p:blipFill>
              <a:blip r:embed="rId91"/>
              <a:stretch>
                <a:fillRect/>
              </a:stretch>
            </p:blipFill>
            <p:spPr>
              <a:xfrm>
                <a:off x="3795853" y="664032"/>
                <a:ext cx="121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1" name="Freihand 70">
                <a:extLst>
                  <a:ext uri="{FF2B5EF4-FFF2-40B4-BE49-F238E27FC236}">
                    <a16:creationId xmlns:a16="http://schemas.microsoft.com/office/drawing/2014/main" id="{752B55CD-0737-4FAB-B5FE-697895A771CB}"/>
                  </a:ext>
                </a:extLst>
              </p14:cNvPr>
              <p14:cNvContentPartPr/>
              <p14:nvPr/>
            </p14:nvContentPartPr>
            <p14:xfrm>
              <a:off x="3911413" y="775632"/>
              <a:ext cx="83880" cy="34200"/>
            </p14:xfrm>
          </p:contentPart>
        </mc:Choice>
        <mc:Fallback xmlns="">
          <p:pic>
            <p:nvPicPr>
              <p:cNvPr id="71" name="Freihand 70">
                <a:extLst>
                  <a:ext uri="{FF2B5EF4-FFF2-40B4-BE49-F238E27FC236}">
                    <a16:creationId xmlns:a16="http://schemas.microsoft.com/office/drawing/2014/main" id="{752B55CD-0737-4FAB-B5FE-697895A771CB}"/>
                  </a:ext>
                </a:extLst>
              </p:cNvPr>
              <p:cNvPicPr/>
              <p:nvPr/>
            </p:nvPicPr>
            <p:blipFill>
              <a:blip r:embed="rId93"/>
              <a:stretch>
                <a:fillRect/>
              </a:stretch>
            </p:blipFill>
            <p:spPr>
              <a:xfrm>
                <a:off x="3907093" y="771312"/>
                <a:ext cx="925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 name="Freihand 71">
                <a:extLst>
                  <a:ext uri="{FF2B5EF4-FFF2-40B4-BE49-F238E27FC236}">
                    <a16:creationId xmlns:a16="http://schemas.microsoft.com/office/drawing/2014/main" id="{E69D0C19-D261-4FB7-8609-23D864656DBA}"/>
                  </a:ext>
                </a:extLst>
              </p14:cNvPr>
              <p14:cNvContentPartPr/>
              <p14:nvPr/>
            </p14:nvContentPartPr>
            <p14:xfrm>
              <a:off x="3989893" y="698592"/>
              <a:ext cx="45000" cy="102960"/>
            </p14:xfrm>
          </p:contentPart>
        </mc:Choice>
        <mc:Fallback xmlns="">
          <p:pic>
            <p:nvPicPr>
              <p:cNvPr id="72" name="Freihand 71">
                <a:extLst>
                  <a:ext uri="{FF2B5EF4-FFF2-40B4-BE49-F238E27FC236}">
                    <a16:creationId xmlns:a16="http://schemas.microsoft.com/office/drawing/2014/main" id="{E69D0C19-D261-4FB7-8609-23D864656DBA}"/>
                  </a:ext>
                </a:extLst>
              </p:cNvPr>
              <p:cNvPicPr/>
              <p:nvPr/>
            </p:nvPicPr>
            <p:blipFill>
              <a:blip r:embed="rId95"/>
              <a:stretch>
                <a:fillRect/>
              </a:stretch>
            </p:blipFill>
            <p:spPr>
              <a:xfrm>
                <a:off x="3985573" y="694272"/>
                <a:ext cx="53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3" name="Freihand 72">
                <a:extLst>
                  <a:ext uri="{FF2B5EF4-FFF2-40B4-BE49-F238E27FC236}">
                    <a16:creationId xmlns:a16="http://schemas.microsoft.com/office/drawing/2014/main" id="{A6FCC0F6-9B5B-4652-8331-0D09EF009C20}"/>
                  </a:ext>
                </a:extLst>
              </p14:cNvPr>
              <p14:cNvContentPartPr/>
              <p14:nvPr/>
            </p14:nvContentPartPr>
            <p14:xfrm>
              <a:off x="4067653" y="644232"/>
              <a:ext cx="99360" cy="118080"/>
            </p14:xfrm>
          </p:contentPart>
        </mc:Choice>
        <mc:Fallback xmlns="">
          <p:pic>
            <p:nvPicPr>
              <p:cNvPr id="73" name="Freihand 72">
                <a:extLst>
                  <a:ext uri="{FF2B5EF4-FFF2-40B4-BE49-F238E27FC236}">
                    <a16:creationId xmlns:a16="http://schemas.microsoft.com/office/drawing/2014/main" id="{A6FCC0F6-9B5B-4652-8331-0D09EF009C20}"/>
                  </a:ext>
                </a:extLst>
              </p:cNvPr>
              <p:cNvPicPr/>
              <p:nvPr/>
            </p:nvPicPr>
            <p:blipFill>
              <a:blip r:embed="rId97"/>
              <a:stretch>
                <a:fillRect/>
              </a:stretch>
            </p:blipFill>
            <p:spPr>
              <a:xfrm>
                <a:off x="4063333" y="639912"/>
                <a:ext cx="108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4" name="Freihand 73">
                <a:extLst>
                  <a:ext uri="{FF2B5EF4-FFF2-40B4-BE49-F238E27FC236}">
                    <a16:creationId xmlns:a16="http://schemas.microsoft.com/office/drawing/2014/main" id="{9EFAAE93-A2A1-4FD5-BFDB-4F2A3F9DC224}"/>
                  </a:ext>
                </a:extLst>
              </p14:cNvPr>
              <p14:cNvContentPartPr/>
              <p14:nvPr/>
            </p14:nvContentPartPr>
            <p14:xfrm>
              <a:off x="4124533" y="555312"/>
              <a:ext cx="214920" cy="131040"/>
            </p14:xfrm>
          </p:contentPart>
        </mc:Choice>
        <mc:Fallback xmlns="">
          <p:pic>
            <p:nvPicPr>
              <p:cNvPr id="74" name="Freihand 73">
                <a:extLst>
                  <a:ext uri="{FF2B5EF4-FFF2-40B4-BE49-F238E27FC236}">
                    <a16:creationId xmlns:a16="http://schemas.microsoft.com/office/drawing/2014/main" id="{9EFAAE93-A2A1-4FD5-BFDB-4F2A3F9DC224}"/>
                  </a:ext>
                </a:extLst>
              </p:cNvPr>
              <p:cNvPicPr/>
              <p:nvPr/>
            </p:nvPicPr>
            <p:blipFill>
              <a:blip r:embed="rId99"/>
              <a:stretch>
                <a:fillRect/>
              </a:stretch>
            </p:blipFill>
            <p:spPr>
              <a:xfrm>
                <a:off x="4120213" y="550992"/>
                <a:ext cx="223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8" name="Freihand 77">
                <a:extLst>
                  <a:ext uri="{FF2B5EF4-FFF2-40B4-BE49-F238E27FC236}">
                    <a16:creationId xmlns:a16="http://schemas.microsoft.com/office/drawing/2014/main" id="{0FD98C9C-9BBF-434D-904F-DF7C1BBDBC2E}"/>
                  </a:ext>
                </a:extLst>
              </p14:cNvPr>
              <p14:cNvContentPartPr/>
              <p14:nvPr/>
            </p14:nvContentPartPr>
            <p14:xfrm>
              <a:off x="2425333" y="1754832"/>
              <a:ext cx="235800" cy="177840"/>
            </p14:xfrm>
          </p:contentPart>
        </mc:Choice>
        <mc:Fallback xmlns="">
          <p:pic>
            <p:nvPicPr>
              <p:cNvPr id="78" name="Freihand 77">
                <a:extLst>
                  <a:ext uri="{FF2B5EF4-FFF2-40B4-BE49-F238E27FC236}">
                    <a16:creationId xmlns:a16="http://schemas.microsoft.com/office/drawing/2014/main" id="{0FD98C9C-9BBF-434D-904F-DF7C1BBDBC2E}"/>
                  </a:ext>
                </a:extLst>
              </p:cNvPr>
              <p:cNvPicPr/>
              <p:nvPr/>
            </p:nvPicPr>
            <p:blipFill>
              <a:blip r:embed="rId101"/>
              <a:stretch>
                <a:fillRect/>
              </a:stretch>
            </p:blipFill>
            <p:spPr>
              <a:xfrm>
                <a:off x="2421013" y="1750512"/>
                <a:ext cx="244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9" name="Freihand 78">
                <a:extLst>
                  <a:ext uri="{FF2B5EF4-FFF2-40B4-BE49-F238E27FC236}">
                    <a16:creationId xmlns:a16="http://schemas.microsoft.com/office/drawing/2014/main" id="{842EBCD6-4B1A-400F-BB18-C4FC1363ECA5}"/>
                  </a:ext>
                </a:extLst>
              </p14:cNvPr>
              <p14:cNvContentPartPr/>
              <p14:nvPr/>
            </p14:nvContentPartPr>
            <p14:xfrm>
              <a:off x="2564653" y="1654392"/>
              <a:ext cx="5040" cy="29520"/>
            </p14:xfrm>
          </p:contentPart>
        </mc:Choice>
        <mc:Fallback xmlns="">
          <p:pic>
            <p:nvPicPr>
              <p:cNvPr id="79" name="Freihand 78">
                <a:extLst>
                  <a:ext uri="{FF2B5EF4-FFF2-40B4-BE49-F238E27FC236}">
                    <a16:creationId xmlns:a16="http://schemas.microsoft.com/office/drawing/2014/main" id="{842EBCD6-4B1A-400F-BB18-C4FC1363ECA5}"/>
                  </a:ext>
                </a:extLst>
              </p:cNvPr>
              <p:cNvPicPr/>
              <p:nvPr/>
            </p:nvPicPr>
            <p:blipFill>
              <a:blip r:embed="rId103"/>
              <a:stretch>
                <a:fillRect/>
              </a:stretch>
            </p:blipFill>
            <p:spPr>
              <a:xfrm>
                <a:off x="2560333" y="1650072"/>
                <a:ext cx="136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1" name="Freihand 80">
                <a:extLst>
                  <a:ext uri="{FF2B5EF4-FFF2-40B4-BE49-F238E27FC236}">
                    <a16:creationId xmlns:a16="http://schemas.microsoft.com/office/drawing/2014/main" id="{E9249944-8E8E-472D-9CBE-89418A9E633A}"/>
                  </a:ext>
                </a:extLst>
              </p14:cNvPr>
              <p14:cNvContentPartPr/>
              <p14:nvPr/>
            </p14:nvContentPartPr>
            <p14:xfrm>
              <a:off x="2819533" y="1638552"/>
              <a:ext cx="56880" cy="115920"/>
            </p14:xfrm>
          </p:contentPart>
        </mc:Choice>
        <mc:Fallback xmlns="">
          <p:pic>
            <p:nvPicPr>
              <p:cNvPr id="81" name="Freihand 80">
                <a:extLst>
                  <a:ext uri="{FF2B5EF4-FFF2-40B4-BE49-F238E27FC236}">
                    <a16:creationId xmlns:a16="http://schemas.microsoft.com/office/drawing/2014/main" id="{E9249944-8E8E-472D-9CBE-89418A9E633A}"/>
                  </a:ext>
                </a:extLst>
              </p:cNvPr>
              <p:cNvPicPr/>
              <p:nvPr/>
            </p:nvPicPr>
            <p:blipFill>
              <a:blip r:embed="rId105"/>
              <a:stretch>
                <a:fillRect/>
              </a:stretch>
            </p:blipFill>
            <p:spPr>
              <a:xfrm>
                <a:off x="2815213" y="1634232"/>
                <a:ext cx="65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2" name="Freihand 81">
                <a:extLst>
                  <a:ext uri="{FF2B5EF4-FFF2-40B4-BE49-F238E27FC236}">
                    <a16:creationId xmlns:a16="http://schemas.microsoft.com/office/drawing/2014/main" id="{16AA0E52-C427-4D6E-969C-F81C78EB97F6}"/>
                  </a:ext>
                </a:extLst>
              </p14:cNvPr>
              <p14:cNvContentPartPr/>
              <p14:nvPr/>
            </p14:nvContentPartPr>
            <p14:xfrm>
              <a:off x="2742133" y="1578072"/>
              <a:ext cx="124560" cy="102960"/>
            </p14:xfrm>
          </p:contentPart>
        </mc:Choice>
        <mc:Fallback xmlns="">
          <p:pic>
            <p:nvPicPr>
              <p:cNvPr id="82" name="Freihand 81">
                <a:extLst>
                  <a:ext uri="{FF2B5EF4-FFF2-40B4-BE49-F238E27FC236}">
                    <a16:creationId xmlns:a16="http://schemas.microsoft.com/office/drawing/2014/main" id="{16AA0E52-C427-4D6E-969C-F81C78EB97F6}"/>
                  </a:ext>
                </a:extLst>
              </p:cNvPr>
              <p:cNvPicPr/>
              <p:nvPr/>
            </p:nvPicPr>
            <p:blipFill>
              <a:blip r:embed="rId107"/>
              <a:stretch>
                <a:fillRect/>
              </a:stretch>
            </p:blipFill>
            <p:spPr>
              <a:xfrm>
                <a:off x="2737813" y="1573752"/>
                <a:ext cx="1332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3" name="Freihand 82">
                <a:extLst>
                  <a:ext uri="{FF2B5EF4-FFF2-40B4-BE49-F238E27FC236}">
                    <a16:creationId xmlns:a16="http://schemas.microsoft.com/office/drawing/2014/main" id="{51FC8B5C-D379-48E1-AC70-96441359936A}"/>
                  </a:ext>
                </a:extLst>
              </p14:cNvPr>
              <p14:cNvContentPartPr/>
              <p14:nvPr/>
            </p14:nvContentPartPr>
            <p14:xfrm>
              <a:off x="2928973" y="1507152"/>
              <a:ext cx="156240" cy="184680"/>
            </p14:xfrm>
          </p:contentPart>
        </mc:Choice>
        <mc:Fallback xmlns="">
          <p:pic>
            <p:nvPicPr>
              <p:cNvPr id="83" name="Freihand 82">
                <a:extLst>
                  <a:ext uri="{FF2B5EF4-FFF2-40B4-BE49-F238E27FC236}">
                    <a16:creationId xmlns:a16="http://schemas.microsoft.com/office/drawing/2014/main" id="{51FC8B5C-D379-48E1-AC70-96441359936A}"/>
                  </a:ext>
                </a:extLst>
              </p:cNvPr>
              <p:cNvPicPr/>
              <p:nvPr/>
            </p:nvPicPr>
            <p:blipFill>
              <a:blip r:embed="rId109"/>
              <a:stretch>
                <a:fillRect/>
              </a:stretch>
            </p:blipFill>
            <p:spPr>
              <a:xfrm>
                <a:off x="2924653" y="1502832"/>
                <a:ext cx="164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4" name="Freihand 83">
                <a:extLst>
                  <a:ext uri="{FF2B5EF4-FFF2-40B4-BE49-F238E27FC236}">
                    <a16:creationId xmlns:a16="http://schemas.microsoft.com/office/drawing/2014/main" id="{FE941530-6132-4356-8337-CC824DA72817}"/>
                  </a:ext>
                </a:extLst>
              </p14:cNvPr>
              <p14:cNvContentPartPr/>
              <p14:nvPr/>
            </p14:nvContentPartPr>
            <p14:xfrm>
              <a:off x="3075853" y="1429032"/>
              <a:ext cx="104760" cy="163800"/>
            </p14:xfrm>
          </p:contentPart>
        </mc:Choice>
        <mc:Fallback xmlns="">
          <p:pic>
            <p:nvPicPr>
              <p:cNvPr id="84" name="Freihand 83">
                <a:extLst>
                  <a:ext uri="{FF2B5EF4-FFF2-40B4-BE49-F238E27FC236}">
                    <a16:creationId xmlns:a16="http://schemas.microsoft.com/office/drawing/2014/main" id="{FE941530-6132-4356-8337-CC824DA72817}"/>
                  </a:ext>
                </a:extLst>
              </p:cNvPr>
              <p:cNvPicPr/>
              <p:nvPr/>
            </p:nvPicPr>
            <p:blipFill>
              <a:blip r:embed="rId111"/>
              <a:stretch>
                <a:fillRect/>
              </a:stretch>
            </p:blipFill>
            <p:spPr>
              <a:xfrm>
                <a:off x="3071533" y="1424712"/>
                <a:ext cx="113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5" name="Freihand 84">
                <a:extLst>
                  <a:ext uri="{FF2B5EF4-FFF2-40B4-BE49-F238E27FC236}">
                    <a16:creationId xmlns:a16="http://schemas.microsoft.com/office/drawing/2014/main" id="{F5884F99-1638-44AB-B38E-77802831695C}"/>
                  </a:ext>
                </a:extLst>
              </p14:cNvPr>
              <p14:cNvContentPartPr/>
              <p14:nvPr/>
            </p14:nvContentPartPr>
            <p14:xfrm>
              <a:off x="3307693" y="1497792"/>
              <a:ext cx="67320" cy="91800"/>
            </p14:xfrm>
          </p:contentPart>
        </mc:Choice>
        <mc:Fallback xmlns="">
          <p:pic>
            <p:nvPicPr>
              <p:cNvPr id="85" name="Freihand 84">
                <a:extLst>
                  <a:ext uri="{FF2B5EF4-FFF2-40B4-BE49-F238E27FC236}">
                    <a16:creationId xmlns:a16="http://schemas.microsoft.com/office/drawing/2014/main" id="{F5884F99-1638-44AB-B38E-77802831695C}"/>
                  </a:ext>
                </a:extLst>
              </p:cNvPr>
              <p:cNvPicPr/>
              <p:nvPr/>
            </p:nvPicPr>
            <p:blipFill>
              <a:blip r:embed="rId113"/>
              <a:stretch>
                <a:fillRect/>
              </a:stretch>
            </p:blipFill>
            <p:spPr>
              <a:xfrm>
                <a:off x="3303373" y="1493472"/>
                <a:ext cx="759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6" name="Freihand 85">
                <a:extLst>
                  <a:ext uri="{FF2B5EF4-FFF2-40B4-BE49-F238E27FC236}">
                    <a16:creationId xmlns:a16="http://schemas.microsoft.com/office/drawing/2014/main" id="{0D23887A-D31B-4D4E-B6D8-90F4AB511B46}"/>
                  </a:ext>
                </a:extLst>
              </p14:cNvPr>
              <p14:cNvContentPartPr/>
              <p14:nvPr/>
            </p14:nvContentPartPr>
            <p14:xfrm>
              <a:off x="3357013" y="1328592"/>
              <a:ext cx="171720" cy="146520"/>
            </p14:xfrm>
          </p:contentPart>
        </mc:Choice>
        <mc:Fallback xmlns="">
          <p:pic>
            <p:nvPicPr>
              <p:cNvPr id="86" name="Freihand 85">
                <a:extLst>
                  <a:ext uri="{FF2B5EF4-FFF2-40B4-BE49-F238E27FC236}">
                    <a16:creationId xmlns:a16="http://schemas.microsoft.com/office/drawing/2014/main" id="{0D23887A-D31B-4D4E-B6D8-90F4AB511B46}"/>
                  </a:ext>
                </a:extLst>
              </p:cNvPr>
              <p:cNvPicPr/>
              <p:nvPr/>
            </p:nvPicPr>
            <p:blipFill>
              <a:blip r:embed="rId115"/>
              <a:stretch>
                <a:fillRect/>
              </a:stretch>
            </p:blipFill>
            <p:spPr>
              <a:xfrm>
                <a:off x="3352693" y="1324272"/>
                <a:ext cx="180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7" name="Freihand 86">
                <a:extLst>
                  <a:ext uri="{FF2B5EF4-FFF2-40B4-BE49-F238E27FC236}">
                    <a16:creationId xmlns:a16="http://schemas.microsoft.com/office/drawing/2014/main" id="{A61BCFAF-F4B7-40E2-AD44-22673E1DDB51}"/>
                  </a:ext>
                </a:extLst>
              </p14:cNvPr>
              <p14:cNvContentPartPr/>
              <p14:nvPr/>
            </p14:nvContentPartPr>
            <p14:xfrm>
              <a:off x="3555373" y="1291152"/>
              <a:ext cx="53280" cy="77040"/>
            </p14:xfrm>
          </p:contentPart>
        </mc:Choice>
        <mc:Fallback xmlns="">
          <p:pic>
            <p:nvPicPr>
              <p:cNvPr id="87" name="Freihand 86">
                <a:extLst>
                  <a:ext uri="{FF2B5EF4-FFF2-40B4-BE49-F238E27FC236}">
                    <a16:creationId xmlns:a16="http://schemas.microsoft.com/office/drawing/2014/main" id="{A61BCFAF-F4B7-40E2-AD44-22673E1DDB51}"/>
                  </a:ext>
                </a:extLst>
              </p:cNvPr>
              <p:cNvPicPr/>
              <p:nvPr/>
            </p:nvPicPr>
            <p:blipFill>
              <a:blip r:embed="rId117"/>
              <a:stretch>
                <a:fillRect/>
              </a:stretch>
            </p:blipFill>
            <p:spPr>
              <a:xfrm>
                <a:off x="3551053" y="1286832"/>
                <a:ext cx="61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8" name="Freihand 87">
                <a:extLst>
                  <a:ext uri="{FF2B5EF4-FFF2-40B4-BE49-F238E27FC236}">
                    <a16:creationId xmlns:a16="http://schemas.microsoft.com/office/drawing/2014/main" id="{325FE7C8-FEF7-45F8-BE95-28011C8296A9}"/>
                  </a:ext>
                </a:extLst>
              </p14:cNvPr>
              <p14:cNvContentPartPr/>
              <p14:nvPr/>
            </p14:nvContentPartPr>
            <p14:xfrm>
              <a:off x="3774253" y="1055712"/>
              <a:ext cx="254160" cy="164880"/>
            </p14:xfrm>
          </p:contentPart>
        </mc:Choice>
        <mc:Fallback xmlns="">
          <p:pic>
            <p:nvPicPr>
              <p:cNvPr id="88" name="Freihand 87">
                <a:extLst>
                  <a:ext uri="{FF2B5EF4-FFF2-40B4-BE49-F238E27FC236}">
                    <a16:creationId xmlns:a16="http://schemas.microsoft.com/office/drawing/2014/main" id="{325FE7C8-FEF7-45F8-BE95-28011C8296A9}"/>
                  </a:ext>
                </a:extLst>
              </p:cNvPr>
              <p:cNvPicPr/>
              <p:nvPr/>
            </p:nvPicPr>
            <p:blipFill>
              <a:blip r:embed="rId119"/>
              <a:stretch>
                <a:fillRect/>
              </a:stretch>
            </p:blipFill>
            <p:spPr>
              <a:xfrm>
                <a:off x="3769933" y="1051392"/>
                <a:ext cx="262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9" name="Freihand 88">
                <a:extLst>
                  <a:ext uri="{FF2B5EF4-FFF2-40B4-BE49-F238E27FC236}">
                    <a16:creationId xmlns:a16="http://schemas.microsoft.com/office/drawing/2014/main" id="{11757ED1-5434-49C7-9CDD-2A2BCA09D876}"/>
                  </a:ext>
                </a:extLst>
              </p14:cNvPr>
              <p14:cNvContentPartPr/>
              <p14:nvPr/>
            </p14:nvContentPartPr>
            <p14:xfrm>
              <a:off x="3944533" y="992352"/>
              <a:ext cx="360" cy="360"/>
            </p14:xfrm>
          </p:contentPart>
        </mc:Choice>
        <mc:Fallback xmlns="">
          <p:pic>
            <p:nvPicPr>
              <p:cNvPr id="89" name="Freihand 88">
                <a:extLst>
                  <a:ext uri="{FF2B5EF4-FFF2-40B4-BE49-F238E27FC236}">
                    <a16:creationId xmlns:a16="http://schemas.microsoft.com/office/drawing/2014/main" id="{11757ED1-5434-49C7-9CDD-2A2BCA09D876}"/>
                  </a:ext>
                </a:extLst>
              </p:cNvPr>
              <p:cNvPicPr/>
              <p:nvPr/>
            </p:nvPicPr>
            <p:blipFill>
              <a:blip r:embed="rId121"/>
              <a:stretch>
                <a:fillRect/>
              </a:stretch>
            </p:blipFill>
            <p:spPr>
              <a:xfrm>
                <a:off x="3940213" y="988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Freihand 89">
                <a:extLst>
                  <a:ext uri="{FF2B5EF4-FFF2-40B4-BE49-F238E27FC236}">
                    <a16:creationId xmlns:a16="http://schemas.microsoft.com/office/drawing/2014/main" id="{0344335D-243F-42C5-9124-55901A21FC45}"/>
                  </a:ext>
                </a:extLst>
              </p14:cNvPr>
              <p14:cNvContentPartPr/>
              <p14:nvPr/>
            </p14:nvContentPartPr>
            <p14:xfrm>
              <a:off x="4139293" y="858072"/>
              <a:ext cx="112320" cy="164880"/>
            </p14:xfrm>
          </p:contentPart>
        </mc:Choice>
        <mc:Fallback xmlns="">
          <p:pic>
            <p:nvPicPr>
              <p:cNvPr id="90" name="Freihand 89">
                <a:extLst>
                  <a:ext uri="{FF2B5EF4-FFF2-40B4-BE49-F238E27FC236}">
                    <a16:creationId xmlns:a16="http://schemas.microsoft.com/office/drawing/2014/main" id="{0344335D-243F-42C5-9124-55901A21FC45}"/>
                  </a:ext>
                </a:extLst>
              </p:cNvPr>
              <p:cNvPicPr/>
              <p:nvPr/>
            </p:nvPicPr>
            <p:blipFill>
              <a:blip r:embed="rId123"/>
              <a:stretch>
                <a:fillRect/>
              </a:stretch>
            </p:blipFill>
            <p:spPr>
              <a:xfrm>
                <a:off x="4134973" y="853752"/>
                <a:ext cx="1209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2" name="Freihand 91">
                <a:extLst>
                  <a:ext uri="{FF2B5EF4-FFF2-40B4-BE49-F238E27FC236}">
                    <a16:creationId xmlns:a16="http://schemas.microsoft.com/office/drawing/2014/main" id="{B894AE71-27F0-4488-A516-2C6F93B57E79}"/>
                  </a:ext>
                </a:extLst>
              </p14:cNvPr>
              <p14:cNvContentPartPr/>
              <p14:nvPr/>
            </p14:nvContentPartPr>
            <p14:xfrm>
              <a:off x="4245133" y="793272"/>
              <a:ext cx="198720" cy="160200"/>
            </p14:xfrm>
          </p:contentPart>
        </mc:Choice>
        <mc:Fallback xmlns="">
          <p:pic>
            <p:nvPicPr>
              <p:cNvPr id="92" name="Freihand 91">
                <a:extLst>
                  <a:ext uri="{FF2B5EF4-FFF2-40B4-BE49-F238E27FC236}">
                    <a16:creationId xmlns:a16="http://schemas.microsoft.com/office/drawing/2014/main" id="{B894AE71-27F0-4488-A516-2C6F93B57E79}"/>
                  </a:ext>
                </a:extLst>
              </p:cNvPr>
              <p:cNvPicPr/>
              <p:nvPr/>
            </p:nvPicPr>
            <p:blipFill>
              <a:blip r:embed="rId125"/>
              <a:stretch>
                <a:fillRect/>
              </a:stretch>
            </p:blipFill>
            <p:spPr>
              <a:xfrm>
                <a:off x="4240813" y="788952"/>
                <a:ext cx="207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3" name="Freihand 92">
                <a:extLst>
                  <a:ext uri="{FF2B5EF4-FFF2-40B4-BE49-F238E27FC236}">
                    <a16:creationId xmlns:a16="http://schemas.microsoft.com/office/drawing/2014/main" id="{D9188987-1E60-4939-AD7D-C8FF26BF3AA7}"/>
                  </a:ext>
                </a:extLst>
              </p14:cNvPr>
              <p14:cNvContentPartPr/>
              <p14:nvPr/>
            </p14:nvContentPartPr>
            <p14:xfrm>
              <a:off x="4412533" y="747192"/>
              <a:ext cx="16920" cy="17640"/>
            </p14:xfrm>
          </p:contentPart>
        </mc:Choice>
        <mc:Fallback xmlns="">
          <p:pic>
            <p:nvPicPr>
              <p:cNvPr id="93" name="Freihand 92">
                <a:extLst>
                  <a:ext uri="{FF2B5EF4-FFF2-40B4-BE49-F238E27FC236}">
                    <a16:creationId xmlns:a16="http://schemas.microsoft.com/office/drawing/2014/main" id="{D9188987-1E60-4939-AD7D-C8FF26BF3AA7}"/>
                  </a:ext>
                </a:extLst>
              </p:cNvPr>
              <p:cNvPicPr/>
              <p:nvPr/>
            </p:nvPicPr>
            <p:blipFill>
              <a:blip r:embed="rId127"/>
              <a:stretch>
                <a:fillRect/>
              </a:stretch>
            </p:blipFill>
            <p:spPr>
              <a:xfrm>
                <a:off x="4408213" y="742872"/>
                <a:ext cx="25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5" name="Freihand 94">
                <a:extLst>
                  <a:ext uri="{FF2B5EF4-FFF2-40B4-BE49-F238E27FC236}">
                    <a16:creationId xmlns:a16="http://schemas.microsoft.com/office/drawing/2014/main" id="{7FFAFB3E-4BF7-4F76-984A-388AA69C1610}"/>
                  </a:ext>
                </a:extLst>
              </p14:cNvPr>
              <p14:cNvContentPartPr/>
              <p14:nvPr/>
            </p14:nvContentPartPr>
            <p14:xfrm>
              <a:off x="4480213" y="644952"/>
              <a:ext cx="258120" cy="266040"/>
            </p14:xfrm>
          </p:contentPart>
        </mc:Choice>
        <mc:Fallback xmlns="">
          <p:pic>
            <p:nvPicPr>
              <p:cNvPr id="95" name="Freihand 94">
                <a:extLst>
                  <a:ext uri="{FF2B5EF4-FFF2-40B4-BE49-F238E27FC236}">
                    <a16:creationId xmlns:a16="http://schemas.microsoft.com/office/drawing/2014/main" id="{7FFAFB3E-4BF7-4F76-984A-388AA69C1610}"/>
                  </a:ext>
                </a:extLst>
              </p:cNvPr>
              <p:cNvPicPr/>
              <p:nvPr/>
            </p:nvPicPr>
            <p:blipFill>
              <a:blip r:embed="rId129"/>
              <a:stretch>
                <a:fillRect/>
              </a:stretch>
            </p:blipFill>
            <p:spPr>
              <a:xfrm>
                <a:off x="4475893" y="640632"/>
                <a:ext cx="26676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6" name="Freihand 95">
                <a:extLst>
                  <a:ext uri="{FF2B5EF4-FFF2-40B4-BE49-F238E27FC236}">
                    <a16:creationId xmlns:a16="http://schemas.microsoft.com/office/drawing/2014/main" id="{A04F580A-505C-44BB-9F41-4D73CEAD208A}"/>
                  </a:ext>
                </a:extLst>
              </p14:cNvPr>
              <p14:cNvContentPartPr/>
              <p14:nvPr/>
            </p14:nvContentPartPr>
            <p14:xfrm>
              <a:off x="2714413" y="1917912"/>
              <a:ext cx="209880" cy="174960"/>
            </p14:xfrm>
          </p:contentPart>
        </mc:Choice>
        <mc:Fallback xmlns="">
          <p:pic>
            <p:nvPicPr>
              <p:cNvPr id="96" name="Freihand 95">
                <a:extLst>
                  <a:ext uri="{FF2B5EF4-FFF2-40B4-BE49-F238E27FC236}">
                    <a16:creationId xmlns:a16="http://schemas.microsoft.com/office/drawing/2014/main" id="{A04F580A-505C-44BB-9F41-4D73CEAD208A}"/>
                  </a:ext>
                </a:extLst>
              </p:cNvPr>
              <p:cNvPicPr/>
              <p:nvPr/>
            </p:nvPicPr>
            <p:blipFill>
              <a:blip r:embed="rId131"/>
              <a:stretch>
                <a:fillRect/>
              </a:stretch>
            </p:blipFill>
            <p:spPr>
              <a:xfrm>
                <a:off x="2710093" y="1913592"/>
                <a:ext cx="2185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7" name="Freihand 96">
                <a:extLst>
                  <a:ext uri="{FF2B5EF4-FFF2-40B4-BE49-F238E27FC236}">
                    <a16:creationId xmlns:a16="http://schemas.microsoft.com/office/drawing/2014/main" id="{6093BC63-81BB-4ABF-9A81-0F6B384E68AF}"/>
                  </a:ext>
                </a:extLst>
              </p14:cNvPr>
              <p14:cNvContentPartPr/>
              <p14:nvPr/>
            </p14:nvContentPartPr>
            <p14:xfrm>
              <a:off x="3057133" y="1798032"/>
              <a:ext cx="55440" cy="133920"/>
            </p14:xfrm>
          </p:contentPart>
        </mc:Choice>
        <mc:Fallback xmlns="">
          <p:pic>
            <p:nvPicPr>
              <p:cNvPr id="97" name="Freihand 96">
                <a:extLst>
                  <a:ext uri="{FF2B5EF4-FFF2-40B4-BE49-F238E27FC236}">
                    <a16:creationId xmlns:a16="http://schemas.microsoft.com/office/drawing/2014/main" id="{6093BC63-81BB-4ABF-9A81-0F6B384E68AF}"/>
                  </a:ext>
                </a:extLst>
              </p:cNvPr>
              <p:cNvPicPr/>
              <p:nvPr/>
            </p:nvPicPr>
            <p:blipFill>
              <a:blip r:embed="rId133"/>
              <a:stretch>
                <a:fillRect/>
              </a:stretch>
            </p:blipFill>
            <p:spPr>
              <a:xfrm>
                <a:off x="3052813" y="1793712"/>
                <a:ext cx="64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8" name="Freihand 97">
                <a:extLst>
                  <a:ext uri="{FF2B5EF4-FFF2-40B4-BE49-F238E27FC236}">
                    <a16:creationId xmlns:a16="http://schemas.microsoft.com/office/drawing/2014/main" id="{4DB706C5-FA38-4EE9-8D5F-2D080B0A8E7E}"/>
                  </a:ext>
                </a:extLst>
              </p14:cNvPr>
              <p14:cNvContentPartPr/>
              <p14:nvPr/>
            </p14:nvContentPartPr>
            <p14:xfrm>
              <a:off x="3017533" y="1754472"/>
              <a:ext cx="103320" cy="126000"/>
            </p14:xfrm>
          </p:contentPart>
        </mc:Choice>
        <mc:Fallback xmlns="">
          <p:pic>
            <p:nvPicPr>
              <p:cNvPr id="98" name="Freihand 97">
                <a:extLst>
                  <a:ext uri="{FF2B5EF4-FFF2-40B4-BE49-F238E27FC236}">
                    <a16:creationId xmlns:a16="http://schemas.microsoft.com/office/drawing/2014/main" id="{4DB706C5-FA38-4EE9-8D5F-2D080B0A8E7E}"/>
                  </a:ext>
                </a:extLst>
              </p:cNvPr>
              <p:cNvPicPr/>
              <p:nvPr/>
            </p:nvPicPr>
            <p:blipFill>
              <a:blip r:embed="rId135"/>
              <a:stretch>
                <a:fillRect/>
              </a:stretch>
            </p:blipFill>
            <p:spPr>
              <a:xfrm>
                <a:off x="3013213" y="1750152"/>
                <a:ext cx="1119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9" name="Freihand 98">
                <a:extLst>
                  <a:ext uri="{FF2B5EF4-FFF2-40B4-BE49-F238E27FC236}">
                    <a16:creationId xmlns:a16="http://schemas.microsoft.com/office/drawing/2014/main" id="{FED32899-80B6-4BA5-83DE-789A3FEF8A31}"/>
                  </a:ext>
                </a:extLst>
              </p14:cNvPr>
              <p14:cNvContentPartPr/>
              <p14:nvPr/>
            </p14:nvContentPartPr>
            <p14:xfrm>
              <a:off x="3148213" y="1805232"/>
              <a:ext cx="59040" cy="86040"/>
            </p14:xfrm>
          </p:contentPart>
        </mc:Choice>
        <mc:Fallback xmlns="">
          <p:pic>
            <p:nvPicPr>
              <p:cNvPr id="99" name="Freihand 98">
                <a:extLst>
                  <a:ext uri="{FF2B5EF4-FFF2-40B4-BE49-F238E27FC236}">
                    <a16:creationId xmlns:a16="http://schemas.microsoft.com/office/drawing/2014/main" id="{FED32899-80B6-4BA5-83DE-789A3FEF8A31}"/>
                  </a:ext>
                </a:extLst>
              </p:cNvPr>
              <p:cNvPicPr/>
              <p:nvPr/>
            </p:nvPicPr>
            <p:blipFill>
              <a:blip r:embed="rId137"/>
              <a:stretch>
                <a:fillRect/>
              </a:stretch>
            </p:blipFill>
            <p:spPr>
              <a:xfrm>
                <a:off x="3143893" y="1800912"/>
                <a:ext cx="67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0" name="Freihand 99">
                <a:extLst>
                  <a:ext uri="{FF2B5EF4-FFF2-40B4-BE49-F238E27FC236}">
                    <a16:creationId xmlns:a16="http://schemas.microsoft.com/office/drawing/2014/main" id="{2C74252B-64BA-4C1C-80B6-0012FADDCC84}"/>
                  </a:ext>
                </a:extLst>
              </p14:cNvPr>
              <p14:cNvContentPartPr/>
              <p14:nvPr/>
            </p14:nvContentPartPr>
            <p14:xfrm>
              <a:off x="3224533" y="1755552"/>
              <a:ext cx="30240" cy="79200"/>
            </p14:xfrm>
          </p:contentPart>
        </mc:Choice>
        <mc:Fallback xmlns="">
          <p:pic>
            <p:nvPicPr>
              <p:cNvPr id="100" name="Freihand 99">
                <a:extLst>
                  <a:ext uri="{FF2B5EF4-FFF2-40B4-BE49-F238E27FC236}">
                    <a16:creationId xmlns:a16="http://schemas.microsoft.com/office/drawing/2014/main" id="{2C74252B-64BA-4C1C-80B6-0012FADDCC84}"/>
                  </a:ext>
                </a:extLst>
              </p:cNvPr>
              <p:cNvPicPr/>
              <p:nvPr/>
            </p:nvPicPr>
            <p:blipFill>
              <a:blip r:embed="rId139"/>
              <a:stretch>
                <a:fillRect/>
              </a:stretch>
            </p:blipFill>
            <p:spPr>
              <a:xfrm>
                <a:off x="3220213" y="1751232"/>
                <a:ext cx="38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1" name="Freihand 100">
                <a:extLst>
                  <a:ext uri="{FF2B5EF4-FFF2-40B4-BE49-F238E27FC236}">
                    <a16:creationId xmlns:a16="http://schemas.microsoft.com/office/drawing/2014/main" id="{C671F590-60CA-46CC-BB5F-E842C9C2DDCB}"/>
                  </a:ext>
                </a:extLst>
              </p14:cNvPr>
              <p14:cNvContentPartPr/>
              <p14:nvPr/>
            </p14:nvContentPartPr>
            <p14:xfrm>
              <a:off x="3292933" y="1630992"/>
              <a:ext cx="219240" cy="149040"/>
            </p14:xfrm>
          </p:contentPart>
        </mc:Choice>
        <mc:Fallback xmlns="">
          <p:pic>
            <p:nvPicPr>
              <p:cNvPr id="101" name="Freihand 100">
                <a:extLst>
                  <a:ext uri="{FF2B5EF4-FFF2-40B4-BE49-F238E27FC236}">
                    <a16:creationId xmlns:a16="http://schemas.microsoft.com/office/drawing/2014/main" id="{C671F590-60CA-46CC-BB5F-E842C9C2DDCB}"/>
                  </a:ext>
                </a:extLst>
              </p:cNvPr>
              <p:cNvPicPr/>
              <p:nvPr/>
            </p:nvPicPr>
            <p:blipFill>
              <a:blip r:embed="rId141"/>
              <a:stretch>
                <a:fillRect/>
              </a:stretch>
            </p:blipFill>
            <p:spPr>
              <a:xfrm>
                <a:off x="3288613" y="1626672"/>
                <a:ext cx="227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 name="Freihand 101">
                <a:extLst>
                  <a:ext uri="{FF2B5EF4-FFF2-40B4-BE49-F238E27FC236}">
                    <a16:creationId xmlns:a16="http://schemas.microsoft.com/office/drawing/2014/main" id="{45D3DC24-7F15-4183-A731-A409436D9AD8}"/>
                  </a:ext>
                </a:extLst>
              </p14:cNvPr>
              <p14:cNvContentPartPr/>
              <p14:nvPr/>
            </p14:nvContentPartPr>
            <p14:xfrm>
              <a:off x="3498133" y="1547112"/>
              <a:ext cx="39240" cy="106560"/>
            </p14:xfrm>
          </p:contentPart>
        </mc:Choice>
        <mc:Fallback xmlns="">
          <p:pic>
            <p:nvPicPr>
              <p:cNvPr id="102" name="Freihand 101">
                <a:extLst>
                  <a:ext uri="{FF2B5EF4-FFF2-40B4-BE49-F238E27FC236}">
                    <a16:creationId xmlns:a16="http://schemas.microsoft.com/office/drawing/2014/main" id="{45D3DC24-7F15-4183-A731-A409436D9AD8}"/>
                  </a:ext>
                </a:extLst>
              </p:cNvPr>
              <p:cNvPicPr/>
              <p:nvPr/>
            </p:nvPicPr>
            <p:blipFill>
              <a:blip r:embed="rId143"/>
              <a:stretch>
                <a:fillRect/>
              </a:stretch>
            </p:blipFill>
            <p:spPr>
              <a:xfrm>
                <a:off x="3493813" y="1542792"/>
                <a:ext cx="47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B33A0B83-C0A7-42F6-9C3A-241F2F16B27B}"/>
                  </a:ext>
                </a:extLst>
              </p14:cNvPr>
              <p14:cNvContentPartPr/>
              <p14:nvPr/>
            </p14:nvContentPartPr>
            <p14:xfrm>
              <a:off x="3544573" y="1491672"/>
              <a:ext cx="110880" cy="157680"/>
            </p14:xfrm>
          </p:contentPart>
        </mc:Choice>
        <mc:Fallback xmlns="">
          <p:pic>
            <p:nvPicPr>
              <p:cNvPr id="103" name="Freihand 102">
                <a:extLst>
                  <a:ext uri="{FF2B5EF4-FFF2-40B4-BE49-F238E27FC236}">
                    <a16:creationId xmlns:a16="http://schemas.microsoft.com/office/drawing/2014/main" id="{B33A0B83-C0A7-42F6-9C3A-241F2F16B27B}"/>
                  </a:ext>
                </a:extLst>
              </p:cNvPr>
              <p:cNvPicPr/>
              <p:nvPr/>
            </p:nvPicPr>
            <p:blipFill>
              <a:blip r:embed="rId145"/>
              <a:stretch>
                <a:fillRect/>
              </a:stretch>
            </p:blipFill>
            <p:spPr>
              <a:xfrm>
                <a:off x="3540253" y="1487352"/>
                <a:ext cx="119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4" name="Freihand 103">
                <a:extLst>
                  <a:ext uri="{FF2B5EF4-FFF2-40B4-BE49-F238E27FC236}">
                    <a16:creationId xmlns:a16="http://schemas.microsoft.com/office/drawing/2014/main" id="{8CF35E2B-4716-471D-A9F8-BB7787833FB2}"/>
                  </a:ext>
                </a:extLst>
              </p14:cNvPr>
              <p14:cNvContentPartPr/>
              <p14:nvPr/>
            </p14:nvContentPartPr>
            <p14:xfrm>
              <a:off x="3627733" y="1486272"/>
              <a:ext cx="154080" cy="74520"/>
            </p14:xfrm>
          </p:contentPart>
        </mc:Choice>
        <mc:Fallback xmlns="">
          <p:pic>
            <p:nvPicPr>
              <p:cNvPr id="104" name="Freihand 103">
                <a:extLst>
                  <a:ext uri="{FF2B5EF4-FFF2-40B4-BE49-F238E27FC236}">
                    <a16:creationId xmlns:a16="http://schemas.microsoft.com/office/drawing/2014/main" id="{8CF35E2B-4716-471D-A9F8-BB7787833FB2}"/>
                  </a:ext>
                </a:extLst>
              </p:cNvPr>
              <p:cNvPicPr/>
              <p:nvPr/>
            </p:nvPicPr>
            <p:blipFill>
              <a:blip r:embed="rId147"/>
              <a:stretch>
                <a:fillRect/>
              </a:stretch>
            </p:blipFill>
            <p:spPr>
              <a:xfrm>
                <a:off x="3623413" y="1481952"/>
                <a:ext cx="162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5" name="Freihand 104">
                <a:extLst>
                  <a:ext uri="{FF2B5EF4-FFF2-40B4-BE49-F238E27FC236}">
                    <a16:creationId xmlns:a16="http://schemas.microsoft.com/office/drawing/2014/main" id="{933C338D-D008-473B-B011-7147D5CDE665}"/>
                  </a:ext>
                </a:extLst>
              </p14:cNvPr>
              <p14:cNvContentPartPr/>
              <p14:nvPr/>
            </p14:nvContentPartPr>
            <p14:xfrm>
              <a:off x="3770653" y="1428312"/>
              <a:ext cx="65880" cy="76680"/>
            </p14:xfrm>
          </p:contentPart>
        </mc:Choice>
        <mc:Fallback xmlns="">
          <p:pic>
            <p:nvPicPr>
              <p:cNvPr id="105" name="Freihand 104">
                <a:extLst>
                  <a:ext uri="{FF2B5EF4-FFF2-40B4-BE49-F238E27FC236}">
                    <a16:creationId xmlns:a16="http://schemas.microsoft.com/office/drawing/2014/main" id="{933C338D-D008-473B-B011-7147D5CDE665}"/>
                  </a:ext>
                </a:extLst>
              </p:cNvPr>
              <p:cNvPicPr/>
              <p:nvPr/>
            </p:nvPicPr>
            <p:blipFill>
              <a:blip r:embed="rId149"/>
              <a:stretch>
                <a:fillRect/>
              </a:stretch>
            </p:blipFill>
            <p:spPr>
              <a:xfrm>
                <a:off x="3766333" y="1423992"/>
                <a:ext cx="74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6" name="Freihand 105">
                <a:extLst>
                  <a:ext uri="{FF2B5EF4-FFF2-40B4-BE49-F238E27FC236}">
                    <a16:creationId xmlns:a16="http://schemas.microsoft.com/office/drawing/2014/main" id="{7F8C759C-8121-4DAA-8BD7-5958DC912EFD}"/>
                  </a:ext>
                </a:extLst>
              </p14:cNvPr>
              <p14:cNvContentPartPr/>
              <p14:nvPr/>
            </p14:nvContentPartPr>
            <p14:xfrm>
              <a:off x="3830053" y="1292232"/>
              <a:ext cx="149400" cy="207720"/>
            </p14:xfrm>
          </p:contentPart>
        </mc:Choice>
        <mc:Fallback xmlns="">
          <p:pic>
            <p:nvPicPr>
              <p:cNvPr id="106" name="Freihand 105">
                <a:extLst>
                  <a:ext uri="{FF2B5EF4-FFF2-40B4-BE49-F238E27FC236}">
                    <a16:creationId xmlns:a16="http://schemas.microsoft.com/office/drawing/2014/main" id="{7F8C759C-8121-4DAA-8BD7-5958DC912EFD}"/>
                  </a:ext>
                </a:extLst>
              </p:cNvPr>
              <p:cNvPicPr/>
              <p:nvPr/>
            </p:nvPicPr>
            <p:blipFill>
              <a:blip r:embed="rId151"/>
              <a:stretch>
                <a:fillRect/>
              </a:stretch>
            </p:blipFill>
            <p:spPr>
              <a:xfrm>
                <a:off x="3825733" y="1287912"/>
                <a:ext cx="1580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07" name="Freihand 106">
                <a:extLst>
                  <a:ext uri="{FF2B5EF4-FFF2-40B4-BE49-F238E27FC236}">
                    <a16:creationId xmlns:a16="http://schemas.microsoft.com/office/drawing/2014/main" id="{05F37654-08FB-4077-A896-F792B6A68AC4}"/>
                  </a:ext>
                </a:extLst>
              </p14:cNvPr>
              <p14:cNvContentPartPr/>
              <p14:nvPr/>
            </p14:nvContentPartPr>
            <p14:xfrm>
              <a:off x="3966133" y="1249752"/>
              <a:ext cx="72360" cy="122760"/>
            </p14:xfrm>
          </p:contentPart>
        </mc:Choice>
        <mc:Fallback xmlns="">
          <p:pic>
            <p:nvPicPr>
              <p:cNvPr id="107" name="Freihand 106">
                <a:extLst>
                  <a:ext uri="{FF2B5EF4-FFF2-40B4-BE49-F238E27FC236}">
                    <a16:creationId xmlns:a16="http://schemas.microsoft.com/office/drawing/2014/main" id="{05F37654-08FB-4077-A896-F792B6A68AC4}"/>
                  </a:ext>
                </a:extLst>
              </p:cNvPr>
              <p:cNvPicPr/>
              <p:nvPr/>
            </p:nvPicPr>
            <p:blipFill>
              <a:blip r:embed="rId153"/>
              <a:stretch>
                <a:fillRect/>
              </a:stretch>
            </p:blipFill>
            <p:spPr>
              <a:xfrm>
                <a:off x="3961813" y="1245432"/>
                <a:ext cx="81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8" name="Freihand 107">
                <a:extLst>
                  <a:ext uri="{FF2B5EF4-FFF2-40B4-BE49-F238E27FC236}">
                    <a16:creationId xmlns:a16="http://schemas.microsoft.com/office/drawing/2014/main" id="{E44D7551-A85F-486C-89BA-30D20D1B8D4C}"/>
                  </a:ext>
                </a:extLst>
              </p14:cNvPr>
              <p14:cNvContentPartPr/>
              <p14:nvPr/>
            </p14:nvContentPartPr>
            <p14:xfrm>
              <a:off x="4113733" y="1355592"/>
              <a:ext cx="360" cy="360"/>
            </p14:xfrm>
          </p:contentPart>
        </mc:Choice>
        <mc:Fallback xmlns="">
          <p:pic>
            <p:nvPicPr>
              <p:cNvPr id="108" name="Freihand 107">
                <a:extLst>
                  <a:ext uri="{FF2B5EF4-FFF2-40B4-BE49-F238E27FC236}">
                    <a16:creationId xmlns:a16="http://schemas.microsoft.com/office/drawing/2014/main" id="{E44D7551-A85F-486C-89BA-30D20D1B8D4C}"/>
                  </a:ext>
                </a:extLst>
              </p:cNvPr>
              <p:cNvPicPr/>
              <p:nvPr/>
            </p:nvPicPr>
            <p:blipFill>
              <a:blip r:embed="rId121"/>
              <a:stretch>
                <a:fillRect/>
              </a:stretch>
            </p:blipFill>
            <p:spPr>
              <a:xfrm>
                <a:off x="4109413" y="1351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0" name="Freihand 109">
                <a:extLst>
                  <a:ext uri="{FF2B5EF4-FFF2-40B4-BE49-F238E27FC236}">
                    <a16:creationId xmlns:a16="http://schemas.microsoft.com/office/drawing/2014/main" id="{D4456B58-4CEB-401A-B2F9-E2B461B92946}"/>
                  </a:ext>
                </a:extLst>
              </p14:cNvPr>
              <p14:cNvContentPartPr/>
              <p14:nvPr/>
            </p14:nvContentPartPr>
            <p14:xfrm>
              <a:off x="4202293" y="1064712"/>
              <a:ext cx="212760" cy="331200"/>
            </p14:xfrm>
          </p:contentPart>
        </mc:Choice>
        <mc:Fallback xmlns="">
          <p:pic>
            <p:nvPicPr>
              <p:cNvPr id="110" name="Freihand 109">
                <a:extLst>
                  <a:ext uri="{FF2B5EF4-FFF2-40B4-BE49-F238E27FC236}">
                    <a16:creationId xmlns:a16="http://schemas.microsoft.com/office/drawing/2014/main" id="{D4456B58-4CEB-401A-B2F9-E2B461B92946}"/>
                  </a:ext>
                </a:extLst>
              </p:cNvPr>
              <p:cNvPicPr/>
              <p:nvPr/>
            </p:nvPicPr>
            <p:blipFill>
              <a:blip r:embed="rId156"/>
              <a:stretch>
                <a:fillRect/>
              </a:stretch>
            </p:blipFill>
            <p:spPr>
              <a:xfrm>
                <a:off x="4197973" y="1060392"/>
                <a:ext cx="2214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1" name="Freihand 110">
                <a:extLst>
                  <a:ext uri="{FF2B5EF4-FFF2-40B4-BE49-F238E27FC236}">
                    <a16:creationId xmlns:a16="http://schemas.microsoft.com/office/drawing/2014/main" id="{31BAA078-E261-43CD-A910-D0163FA9EEBD}"/>
                  </a:ext>
                </a:extLst>
              </p14:cNvPr>
              <p14:cNvContentPartPr/>
              <p14:nvPr/>
            </p14:nvContentPartPr>
            <p14:xfrm>
              <a:off x="4404613" y="1065072"/>
              <a:ext cx="76680" cy="109440"/>
            </p14:xfrm>
          </p:contentPart>
        </mc:Choice>
        <mc:Fallback xmlns="">
          <p:pic>
            <p:nvPicPr>
              <p:cNvPr id="111" name="Freihand 110">
                <a:extLst>
                  <a:ext uri="{FF2B5EF4-FFF2-40B4-BE49-F238E27FC236}">
                    <a16:creationId xmlns:a16="http://schemas.microsoft.com/office/drawing/2014/main" id="{31BAA078-E261-43CD-A910-D0163FA9EEBD}"/>
                  </a:ext>
                </a:extLst>
              </p:cNvPr>
              <p:cNvPicPr/>
              <p:nvPr/>
            </p:nvPicPr>
            <p:blipFill>
              <a:blip r:embed="rId158"/>
              <a:stretch>
                <a:fillRect/>
              </a:stretch>
            </p:blipFill>
            <p:spPr>
              <a:xfrm>
                <a:off x="4400293" y="1060752"/>
                <a:ext cx="853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2" name="Freihand 111">
                <a:extLst>
                  <a:ext uri="{FF2B5EF4-FFF2-40B4-BE49-F238E27FC236}">
                    <a16:creationId xmlns:a16="http://schemas.microsoft.com/office/drawing/2014/main" id="{8829BDD2-313F-4430-811D-BDD99CF29AF8}"/>
                  </a:ext>
                </a:extLst>
              </p14:cNvPr>
              <p14:cNvContentPartPr/>
              <p14:nvPr/>
            </p14:nvContentPartPr>
            <p14:xfrm>
              <a:off x="4502893" y="905592"/>
              <a:ext cx="131040" cy="202680"/>
            </p14:xfrm>
          </p:contentPart>
        </mc:Choice>
        <mc:Fallback xmlns="">
          <p:pic>
            <p:nvPicPr>
              <p:cNvPr id="112" name="Freihand 111">
                <a:extLst>
                  <a:ext uri="{FF2B5EF4-FFF2-40B4-BE49-F238E27FC236}">
                    <a16:creationId xmlns:a16="http://schemas.microsoft.com/office/drawing/2014/main" id="{8829BDD2-313F-4430-811D-BDD99CF29AF8}"/>
                  </a:ext>
                </a:extLst>
              </p:cNvPr>
              <p:cNvPicPr/>
              <p:nvPr/>
            </p:nvPicPr>
            <p:blipFill>
              <a:blip r:embed="rId160"/>
              <a:stretch>
                <a:fillRect/>
              </a:stretch>
            </p:blipFill>
            <p:spPr>
              <a:xfrm>
                <a:off x="4498573" y="901272"/>
                <a:ext cx="1396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3" name="Freihand 112">
                <a:extLst>
                  <a:ext uri="{FF2B5EF4-FFF2-40B4-BE49-F238E27FC236}">
                    <a16:creationId xmlns:a16="http://schemas.microsoft.com/office/drawing/2014/main" id="{D3133408-B92D-4B5C-B9E0-C149E2B02F73}"/>
                  </a:ext>
                </a:extLst>
              </p14:cNvPr>
              <p14:cNvContentPartPr/>
              <p14:nvPr/>
            </p14:nvContentPartPr>
            <p14:xfrm>
              <a:off x="3169453" y="1945992"/>
              <a:ext cx="235800" cy="217440"/>
            </p14:xfrm>
          </p:contentPart>
        </mc:Choice>
        <mc:Fallback xmlns="">
          <p:pic>
            <p:nvPicPr>
              <p:cNvPr id="113" name="Freihand 112">
                <a:extLst>
                  <a:ext uri="{FF2B5EF4-FFF2-40B4-BE49-F238E27FC236}">
                    <a16:creationId xmlns:a16="http://schemas.microsoft.com/office/drawing/2014/main" id="{D3133408-B92D-4B5C-B9E0-C149E2B02F73}"/>
                  </a:ext>
                </a:extLst>
              </p:cNvPr>
              <p:cNvPicPr/>
              <p:nvPr/>
            </p:nvPicPr>
            <p:blipFill>
              <a:blip r:embed="rId162"/>
              <a:stretch>
                <a:fillRect/>
              </a:stretch>
            </p:blipFill>
            <p:spPr>
              <a:xfrm>
                <a:off x="3165133" y="1941672"/>
                <a:ext cx="2444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 name="Freihand 113">
                <a:extLst>
                  <a:ext uri="{FF2B5EF4-FFF2-40B4-BE49-F238E27FC236}">
                    <a16:creationId xmlns:a16="http://schemas.microsoft.com/office/drawing/2014/main" id="{7A4DE415-1680-44CD-8666-8521AA09AFD5}"/>
                  </a:ext>
                </a:extLst>
              </p14:cNvPr>
              <p14:cNvContentPartPr/>
              <p14:nvPr/>
            </p14:nvContentPartPr>
            <p14:xfrm>
              <a:off x="3405253" y="1831872"/>
              <a:ext cx="162360" cy="154080"/>
            </p14:xfrm>
          </p:contentPart>
        </mc:Choice>
        <mc:Fallback xmlns="">
          <p:pic>
            <p:nvPicPr>
              <p:cNvPr id="114" name="Freihand 113">
                <a:extLst>
                  <a:ext uri="{FF2B5EF4-FFF2-40B4-BE49-F238E27FC236}">
                    <a16:creationId xmlns:a16="http://schemas.microsoft.com/office/drawing/2014/main" id="{7A4DE415-1680-44CD-8666-8521AA09AFD5}"/>
                  </a:ext>
                </a:extLst>
              </p:cNvPr>
              <p:cNvPicPr/>
              <p:nvPr/>
            </p:nvPicPr>
            <p:blipFill>
              <a:blip r:embed="rId164"/>
              <a:stretch>
                <a:fillRect/>
              </a:stretch>
            </p:blipFill>
            <p:spPr>
              <a:xfrm>
                <a:off x="3400933" y="1827552"/>
                <a:ext cx="171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5" name="Freihand 114">
                <a:extLst>
                  <a:ext uri="{FF2B5EF4-FFF2-40B4-BE49-F238E27FC236}">
                    <a16:creationId xmlns:a16="http://schemas.microsoft.com/office/drawing/2014/main" id="{AE0A6F4F-A642-4FC7-A11B-223548DBF7F3}"/>
                  </a:ext>
                </a:extLst>
              </p14:cNvPr>
              <p14:cNvContentPartPr/>
              <p14:nvPr/>
            </p14:nvContentPartPr>
            <p14:xfrm>
              <a:off x="3512893" y="1785432"/>
              <a:ext cx="221040" cy="154080"/>
            </p14:xfrm>
          </p:contentPart>
        </mc:Choice>
        <mc:Fallback xmlns="">
          <p:pic>
            <p:nvPicPr>
              <p:cNvPr id="115" name="Freihand 114">
                <a:extLst>
                  <a:ext uri="{FF2B5EF4-FFF2-40B4-BE49-F238E27FC236}">
                    <a16:creationId xmlns:a16="http://schemas.microsoft.com/office/drawing/2014/main" id="{AE0A6F4F-A642-4FC7-A11B-223548DBF7F3}"/>
                  </a:ext>
                </a:extLst>
              </p:cNvPr>
              <p:cNvPicPr/>
              <p:nvPr/>
            </p:nvPicPr>
            <p:blipFill>
              <a:blip r:embed="rId166"/>
              <a:stretch>
                <a:fillRect/>
              </a:stretch>
            </p:blipFill>
            <p:spPr>
              <a:xfrm>
                <a:off x="3508573" y="1781112"/>
                <a:ext cx="229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6" name="Freihand 115">
                <a:extLst>
                  <a:ext uri="{FF2B5EF4-FFF2-40B4-BE49-F238E27FC236}">
                    <a16:creationId xmlns:a16="http://schemas.microsoft.com/office/drawing/2014/main" id="{798BA06A-3E60-4AB0-81AB-BBD531F5F144}"/>
                  </a:ext>
                </a:extLst>
              </p14:cNvPr>
              <p14:cNvContentPartPr/>
              <p14:nvPr/>
            </p14:nvContentPartPr>
            <p14:xfrm>
              <a:off x="3669133" y="1743672"/>
              <a:ext cx="43560" cy="11880"/>
            </p14:xfrm>
          </p:contentPart>
        </mc:Choice>
        <mc:Fallback xmlns="">
          <p:pic>
            <p:nvPicPr>
              <p:cNvPr id="116" name="Freihand 115">
                <a:extLst>
                  <a:ext uri="{FF2B5EF4-FFF2-40B4-BE49-F238E27FC236}">
                    <a16:creationId xmlns:a16="http://schemas.microsoft.com/office/drawing/2014/main" id="{798BA06A-3E60-4AB0-81AB-BBD531F5F144}"/>
                  </a:ext>
                </a:extLst>
              </p:cNvPr>
              <p:cNvPicPr/>
              <p:nvPr/>
            </p:nvPicPr>
            <p:blipFill>
              <a:blip r:embed="rId168"/>
              <a:stretch>
                <a:fillRect/>
              </a:stretch>
            </p:blipFill>
            <p:spPr>
              <a:xfrm>
                <a:off x="3664813" y="1739352"/>
                <a:ext cx="52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7" name="Freihand 116">
                <a:extLst>
                  <a:ext uri="{FF2B5EF4-FFF2-40B4-BE49-F238E27FC236}">
                    <a16:creationId xmlns:a16="http://schemas.microsoft.com/office/drawing/2014/main" id="{FFE84373-948D-4657-8F66-56C14852A7F8}"/>
                  </a:ext>
                </a:extLst>
              </p14:cNvPr>
              <p14:cNvContentPartPr/>
              <p14:nvPr/>
            </p14:nvContentPartPr>
            <p14:xfrm>
              <a:off x="3746893" y="1672752"/>
              <a:ext cx="273240" cy="268200"/>
            </p14:xfrm>
          </p:contentPart>
        </mc:Choice>
        <mc:Fallback xmlns="">
          <p:pic>
            <p:nvPicPr>
              <p:cNvPr id="117" name="Freihand 116">
                <a:extLst>
                  <a:ext uri="{FF2B5EF4-FFF2-40B4-BE49-F238E27FC236}">
                    <a16:creationId xmlns:a16="http://schemas.microsoft.com/office/drawing/2014/main" id="{FFE84373-948D-4657-8F66-56C14852A7F8}"/>
                  </a:ext>
                </a:extLst>
              </p:cNvPr>
              <p:cNvPicPr/>
              <p:nvPr/>
            </p:nvPicPr>
            <p:blipFill>
              <a:blip r:embed="rId170"/>
              <a:stretch>
                <a:fillRect/>
              </a:stretch>
            </p:blipFill>
            <p:spPr>
              <a:xfrm>
                <a:off x="3742573" y="1668432"/>
                <a:ext cx="2818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9" name="Freihand 118">
                <a:extLst>
                  <a:ext uri="{FF2B5EF4-FFF2-40B4-BE49-F238E27FC236}">
                    <a16:creationId xmlns:a16="http://schemas.microsoft.com/office/drawing/2014/main" id="{014EDFA4-410A-49C1-AC1A-C37866568021}"/>
                  </a:ext>
                </a:extLst>
              </p14:cNvPr>
              <p14:cNvContentPartPr/>
              <p14:nvPr/>
            </p14:nvContentPartPr>
            <p14:xfrm>
              <a:off x="4109413" y="1426152"/>
              <a:ext cx="230400" cy="202320"/>
            </p14:xfrm>
          </p:contentPart>
        </mc:Choice>
        <mc:Fallback xmlns="">
          <p:pic>
            <p:nvPicPr>
              <p:cNvPr id="119" name="Freihand 118">
                <a:extLst>
                  <a:ext uri="{FF2B5EF4-FFF2-40B4-BE49-F238E27FC236}">
                    <a16:creationId xmlns:a16="http://schemas.microsoft.com/office/drawing/2014/main" id="{014EDFA4-410A-49C1-AC1A-C37866568021}"/>
                  </a:ext>
                </a:extLst>
              </p:cNvPr>
              <p:cNvPicPr/>
              <p:nvPr/>
            </p:nvPicPr>
            <p:blipFill>
              <a:blip r:embed="rId172"/>
              <a:stretch>
                <a:fillRect/>
              </a:stretch>
            </p:blipFill>
            <p:spPr>
              <a:xfrm>
                <a:off x="4105093" y="1421832"/>
                <a:ext cx="239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20" name="Freihand 119">
                <a:extLst>
                  <a:ext uri="{FF2B5EF4-FFF2-40B4-BE49-F238E27FC236}">
                    <a16:creationId xmlns:a16="http://schemas.microsoft.com/office/drawing/2014/main" id="{C9EB47F3-11FB-4FD5-AD3C-209303155725}"/>
                  </a:ext>
                </a:extLst>
              </p14:cNvPr>
              <p14:cNvContentPartPr/>
              <p14:nvPr/>
            </p14:nvContentPartPr>
            <p14:xfrm>
              <a:off x="4401373" y="1263072"/>
              <a:ext cx="98640" cy="183600"/>
            </p14:xfrm>
          </p:contentPart>
        </mc:Choice>
        <mc:Fallback xmlns="">
          <p:pic>
            <p:nvPicPr>
              <p:cNvPr id="120" name="Freihand 119">
                <a:extLst>
                  <a:ext uri="{FF2B5EF4-FFF2-40B4-BE49-F238E27FC236}">
                    <a16:creationId xmlns:a16="http://schemas.microsoft.com/office/drawing/2014/main" id="{C9EB47F3-11FB-4FD5-AD3C-209303155725}"/>
                  </a:ext>
                </a:extLst>
              </p:cNvPr>
              <p:cNvPicPr/>
              <p:nvPr/>
            </p:nvPicPr>
            <p:blipFill>
              <a:blip r:embed="rId174"/>
              <a:stretch>
                <a:fillRect/>
              </a:stretch>
            </p:blipFill>
            <p:spPr>
              <a:xfrm>
                <a:off x="4397053" y="1258752"/>
                <a:ext cx="1072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21" name="Freihand 120">
                <a:extLst>
                  <a:ext uri="{FF2B5EF4-FFF2-40B4-BE49-F238E27FC236}">
                    <a16:creationId xmlns:a16="http://schemas.microsoft.com/office/drawing/2014/main" id="{2B1247EC-AB94-46DA-8C51-75E7D3FB6961}"/>
                  </a:ext>
                </a:extLst>
              </p14:cNvPr>
              <p14:cNvContentPartPr/>
              <p14:nvPr/>
            </p14:nvContentPartPr>
            <p14:xfrm>
              <a:off x="4480213" y="1300872"/>
              <a:ext cx="125640" cy="101160"/>
            </p14:xfrm>
          </p:contentPart>
        </mc:Choice>
        <mc:Fallback xmlns="">
          <p:pic>
            <p:nvPicPr>
              <p:cNvPr id="121" name="Freihand 120">
                <a:extLst>
                  <a:ext uri="{FF2B5EF4-FFF2-40B4-BE49-F238E27FC236}">
                    <a16:creationId xmlns:a16="http://schemas.microsoft.com/office/drawing/2014/main" id="{2B1247EC-AB94-46DA-8C51-75E7D3FB6961}"/>
                  </a:ext>
                </a:extLst>
              </p:cNvPr>
              <p:cNvPicPr/>
              <p:nvPr/>
            </p:nvPicPr>
            <p:blipFill>
              <a:blip r:embed="rId176"/>
              <a:stretch>
                <a:fillRect/>
              </a:stretch>
            </p:blipFill>
            <p:spPr>
              <a:xfrm>
                <a:off x="4475893" y="1296552"/>
                <a:ext cx="134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22" name="Freihand 121">
                <a:extLst>
                  <a:ext uri="{FF2B5EF4-FFF2-40B4-BE49-F238E27FC236}">
                    <a16:creationId xmlns:a16="http://schemas.microsoft.com/office/drawing/2014/main" id="{ECE3054D-2204-453B-8965-C4CBE83C47F4}"/>
                  </a:ext>
                </a:extLst>
              </p14:cNvPr>
              <p14:cNvContentPartPr/>
              <p14:nvPr/>
            </p14:nvContentPartPr>
            <p14:xfrm>
              <a:off x="4598293" y="1254432"/>
              <a:ext cx="101160" cy="85680"/>
            </p14:xfrm>
          </p:contentPart>
        </mc:Choice>
        <mc:Fallback xmlns="">
          <p:pic>
            <p:nvPicPr>
              <p:cNvPr id="122" name="Freihand 121">
                <a:extLst>
                  <a:ext uri="{FF2B5EF4-FFF2-40B4-BE49-F238E27FC236}">
                    <a16:creationId xmlns:a16="http://schemas.microsoft.com/office/drawing/2014/main" id="{ECE3054D-2204-453B-8965-C4CBE83C47F4}"/>
                  </a:ext>
                </a:extLst>
              </p:cNvPr>
              <p:cNvPicPr/>
              <p:nvPr/>
            </p:nvPicPr>
            <p:blipFill>
              <a:blip r:embed="rId178"/>
              <a:stretch>
                <a:fillRect/>
              </a:stretch>
            </p:blipFill>
            <p:spPr>
              <a:xfrm>
                <a:off x="4593973" y="1250112"/>
                <a:ext cx="109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23" name="Freihand 122">
                <a:extLst>
                  <a:ext uri="{FF2B5EF4-FFF2-40B4-BE49-F238E27FC236}">
                    <a16:creationId xmlns:a16="http://schemas.microsoft.com/office/drawing/2014/main" id="{7B2D67AC-D529-47EE-AA68-E5DF852B09A6}"/>
                  </a:ext>
                </a:extLst>
              </p14:cNvPr>
              <p14:cNvContentPartPr/>
              <p14:nvPr/>
            </p14:nvContentPartPr>
            <p14:xfrm>
              <a:off x="4634293" y="1157232"/>
              <a:ext cx="184680" cy="134280"/>
            </p14:xfrm>
          </p:contentPart>
        </mc:Choice>
        <mc:Fallback xmlns="">
          <p:pic>
            <p:nvPicPr>
              <p:cNvPr id="123" name="Freihand 122">
                <a:extLst>
                  <a:ext uri="{FF2B5EF4-FFF2-40B4-BE49-F238E27FC236}">
                    <a16:creationId xmlns:a16="http://schemas.microsoft.com/office/drawing/2014/main" id="{7B2D67AC-D529-47EE-AA68-E5DF852B09A6}"/>
                  </a:ext>
                </a:extLst>
              </p:cNvPr>
              <p:cNvPicPr/>
              <p:nvPr/>
            </p:nvPicPr>
            <p:blipFill>
              <a:blip r:embed="rId180"/>
              <a:stretch>
                <a:fillRect/>
              </a:stretch>
            </p:blipFill>
            <p:spPr>
              <a:xfrm>
                <a:off x="4629973" y="1152912"/>
                <a:ext cx="193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24" name="Freihand 123">
                <a:extLst>
                  <a:ext uri="{FF2B5EF4-FFF2-40B4-BE49-F238E27FC236}">
                    <a16:creationId xmlns:a16="http://schemas.microsoft.com/office/drawing/2014/main" id="{E33639AD-8527-41A3-B6FF-8DA8C6E54625}"/>
                  </a:ext>
                </a:extLst>
              </p14:cNvPr>
              <p14:cNvContentPartPr/>
              <p14:nvPr/>
            </p14:nvContentPartPr>
            <p14:xfrm>
              <a:off x="4838413" y="1115112"/>
              <a:ext cx="45360" cy="64800"/>
            </p14:xfrm>
          </p:contentPart>
        </mc:Choice>
        <mc:Fallback xmlns="">
          <p:pic>
            <p:nvPicPr>
              <p:cNvPr id="124" name="Freihand 123">
                <a:extLst>
                  <a:ext uri="{FF2B5EF4-FFF2-40B4-BE49-F238E27FC236}">
                    <a16:creationId xmlns:a16="http://schemas.microsoft.com/office/drawing/2014/main" id="{E33639AD-8527-41A3-B6FF-8DA8C6E54625}"/>
                  </a:ext>
                </a:extLst>
              </p:cNvPr>
              <p:cNvPicPr/>
              <p:nvPr/>
            </p:nvPicPr>
            <p:blipFill>
              <a:blip r:embed="rId182"/>
              <a:stretch>
                <a:fillRect/>
              </a:stretch>
            </p:blipFill>
            <p:spPr>
              <a:xfrm>
                <a:off x="4834093" y="1110792"/>
                <a:ext cx="540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25" name="Freihand 124">
                <a:extLst>
                  <a:ext uri="{FF2B5EF4-FFF2-40B4-BE49-F238E27FC236}">
                    <a16:creationId xmlns:a16="http://schemas.microsoft.com/office/drawing/2014/main" id="{93CD88CE-4A7C-47E7-AA36-F98D283CB533}"/>
                  </a:ext>
                </a:extLst>
              </p14:cNvPr>
              <p14:cNvContentPartPr/>
              <p14:nvPr/>
            </p14:nvContentPartPr>
            <p14:xfrm>
              <a:off x="4833013" y="998472"/>
              <a:ext cx="208080" cy="280080"/>
            </p14:xfrm>
          </p:contentPart>
        </mc:Choice>
        <mc:Fallback xmlns="">
          <p:pic>
            <p:nvPicPr>
              <p:cNvPr id="125" name="Freihand 124">
                <a:extLst>
                  <a:ext uri="{FF2B5EF4-FFF2-40B4-BE49-F238E27FC236}">
                    <a16:creationId xmlns:a16="http://schemas.microsoft.com/office/drawing/2014/main" id="{93CD88CE-4A7C-47E7-AA36-F98D283CB533}"/>
                  </a:ext>
                </a:extLst>
              </p:cNvPr>
              <p:cNvPicPr/>
              <p:nvPr/>
            </p:nvPicPr>
            <p:blipFill>
              <a:blip r:embed="rId184"/>
              <a:stretch>
                <a:fillRect/>
              </a:stretch>
            </p:blipFill>
            <p:spPr>
              <a:xfrm>
                <a:off x="4828693" y="994152"/>
                <a:ext cx="2167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7" name="Freihand 126">
                <a:extLst>
                  <a:ext uri="{FF2B5EF4-FFF2-40B4-BE49-F238E27FC236}">
                    <a16:creationId xmlns:a16="http://schemas.microsoft.com/office/drawing/2014/main" id="{0AD57E82-7602-4B65-B75A-554F612A7A55}"/>
                  </a:ext>
                </a:extLst>
              </p14:cNvPr>
              <p14:cNvContentPartPr/>
              <p14:nvPr/>
            </p14:nvContentPartPr>
            <p14:xfrm>
              <a:off x="3124093" y="1400952"/>
              <a:ext cx="858960" cy="536400"/>
            </p14:xfrm>
          </p:contentPart>
        </mc:Choice>
        <mc:Fallback xmlns="">
          <p:pic>
            <p:nvPicPr>
              <p:cNvPr id="127" name="Freihand 126">
                <a:extLst>
                  <a:ext uri="{FF2B5EF4-FFF2-40B4-BE49-F238E27FC236}">
                    <a16:creationId xmlns:a16="http://schemas.microsoft.com/office/drawing/2014/main" id="{0AD57E82-7602-4B65-B75A-554F612A7A55}"/>
                  </a:ext>
                </a:extLst>
              </p:cNvPr>
              <p:cNvPicPr/>
              <p:nvPr/>
            </p:nvPicPr>
            <p:blipFill>
              <a:blip r:embed="rId186"/>
              <a:stretch>
                <a:fillRect/>
              </a:stretch>
            </p:blipFill>
            <p:spPr>
              <a:xfrm>
                <a:off x="3119773" y="1396632"/>
                <a:ext cx="86760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8" name="Freihand 127">
                <a:extLst>
                  <a:ext uri="{FF2B5EF4-FFF2-40B4-BE49-F238E27FC236}">
                    <a16:creationId xmlns:a16="http://schemas.microsoft.com/office/drawing/2014/main" id="{C5090C2A-5E88-4F53-BD65-15ED415528A8}"/>
                  </a:ext>
                </a:extLst>
              </p14:cNvPr>
              <p14:cNvContentPartPr/>
              <p14:nvPr/>
            </p14:nvContentPartPr>
            <p14:xfrm>
              <a:off x="4045693" y="674832"/>
              <a:ext cx="702000" cy="474480"/>
            </p14:xfrm>
          </p:contentPart>
        </mc:Choice>
        <mc:Fallback xmlns="">
          <p:pic>
            <p:nvPicPr>
              <p:cNvPr id="128" name="Freihand 127">
                <a:extLst>
                  <a:ext uri="{FF2B5EF4-FFF2-40B4-BE49-F238E27FC236}">
                    <a16:creationId xmlns:a16="http://schemas.microsoft.com/office/drawing/2014/main" id="{C5090C2A-5E88-4F53-BD65-15ED415528A8}"/>
                  </a:ext>
                </a:extLst>
              </p:cNvPr>
              <p:cNvPicPr/>
              <p:nvPr/>
            </p:nvPicPr>
            <p:blipFill>
              <a:blip r:embed="rId188"/>
              <a:stretch>
                <a:fillRect/>
              </a:stretch>
            </p:blipFill>
            <p:spPr>
              <a:xfrm>
                <a:off x="4041373" y="670512"/>
                <a:ext cx="71064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0" name="Freihand 129">
                <a:extLst>
                  <a:ext uri="{FF2B5EF4-FFF2-40B4-BE49-F238E27FC236}">
                    <a16:creationId xmlns:a16="http://schemas.microsoft.com/office/drawing/2014/main" id="{F708CBF7-7C42-4F7E-8A07-E718A2566DFC}"/>
                  </a:ext>
                </a:extLst>
              </p14:cNvPr>
              <p14:cNvContentPartPr/>
              <p14:nvPr/>
            </p14:nvContentPartPr>
            <p14:xfrm>
              <a:off x="3594973" y="1662672"/>
              <a:ext cx="543960" cy="350640"/>
            </p14:xfrm>
          </p:contentPart>
        </mc:Choice>
        <mc:Fallback xmlns="">
          <p:pic>
            <p:nvPicPr>
              <p:cNvPr id="130" name="Freihand 129">
                <a:extLst>
                  <a:ext uri="{FF2B5EF4-FFF2-40B4-BE49-F238E27FC236}">
                    <a16:creationId xmlns:a16="http://schemas.microsoft.com/office/drawing/2014/main" id="{F708CBF7-7C42-4F7E-8A07-E718A2566DFC}"/>
                  </a:ext>
                </a:extLst>
              </p:cNvPr>
              <p:cNvPicPr/>
              <p:nvPr/>
            </p:nvPicPr>
            <p:blipFill>
              <a:blip r:embed="rId190"/>
              <a:stretch>
                <a:fillRect/>
              </a:stretch>
            </p:blipFill>
            <p:spPr>
              <a:xfrm>
                <a:off x="3590653" y="1658352"/>
                <a:ext cx="55260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1" name="Freihand 130">
                <a:extLst>
                  <a:ext uri="{FF2B5EF4-FFF2-40B4-BE49-F238E27FC236}">
                    <a16:creationId xmlns:a16="http://schemas.microsoft.com/office/drawing/2014/main" id="{C53469F7-13C5-45B3-B888-355145A3C64D}"/>
                  </a:ext>
                </a:extLst>
              </p14:cNvPr>
              <p14:cNvContentPartPr/>
              <p14:nvPr/>
            </p14:nvContentPartPr>
            <p14:xfrm>
              <a:off x="4441693" y="1189632"/>
              <a:ext cx="551520" cy="331920"/>
            </p14:xfrm>
          </p:contentPart>
        </mc:Choice>
        <mc:Fallback xmlns="">
          <p:pic>
            <p:nvPicPr>
              <p:cNvPr id="131" name="Freihand 130">
                <a:extLst>
                  <a:ext uri="{FF2B5EF4-FFF2-40B4-BE49-F238E27FC236}">
                    <a16:creationId xmlns:a16="http://schemas.microsoft.com/office/drawing/2014/main" id="{C53469F7-13C5-45B3-B888-355145A3C64D}"/>
                  </a:ext>
                </a:extLst>
              </p:cNvPr>
              <p:cNvPicPr/>
              <p:nvPr/>
            </p:nvPicPr>
            <p:blipFill>
              <a:blip r:embed="rId192"/>
              <a:stretch>
                <a:fillRect/>
              </a:stretch>
            </p:blipFill>
            <p:spPr>
              <a:xfrm>
                <a:off x="4437373" y="1185312"/>
                <a:ext cx="5601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2" name="Freihand 131">
                <a:extLst>
                  <a:ext uri="{FF2B5EF4-FFF2-40B4-BE49-F238E27FC236}">
                    <a16:creationId xmlns:a16="http://schemas.microsoft.com/office/drawing/2014/main" id="{3129CE67-11C1-4876-839B-BA4DA1765A23}"/>
                  </a:ext>
                </a:extLst>
              </p14:cNvPr>
              <p14:cNvContentPartPr/>
              <p14:nvPr/>
            </p14:nvContentPartPr>
            <p14:xfrm>
              <a:off x="3323173" y="1003512"/>
              <a:ext cx="1805040" cy="1134360"/>
            </p14:xfrm>
          </p:contentPart>
        </mc:Choice>
        <mc:Fallback xmlns="">
          <p:pic>
            <p:nvPicPr>
              <p:cNvPr id="132" name="Freihand 131">
                <a:extLst>
                  <a:ext uri="{FF2B5EF4-FFF2-40B4-BE49-F238E27FC236}">
                    <a16:creationId xmlns:a16="http://schemas.microsoft.com/office/drawing/2014/main" id="{3129CE67-11C1-4876-839B-BA4DA1765A23}"/>
                  </a:ext>
                </a:extLst>
              </p:cNvPr>
              <p:cNvPicPr/>
              <p:nvPr/>
            </p:nvPicPr>
            <p:blipFill>
              <a:blip r:embed="rId194"/>
              <a:stretch>
                <a:fillRect/>
              </a:stretch>
            </p:blipFill>
            <p:spPr>
              <a:xfrm>
                <a:off x="3318853" y="999192"/>
                <a:ext cx="1813680" cy="1143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3" name="Freihand 132">
                <a:extLst>
                  <a:ext uri="{FF2B5EF4-FFF2-40B4-BE49-F238E27FC236}">
                    <a16:creationId xmlns:a16="http://schemas.microsoft.com/office/drawing/2014/main" id="{A3A1DC3F-840D-46B0-8208-0D1CCFE83BB3}"/>
                  </a:ext>
                </a:extLst>
              </p14:cNvPr>
              <p14:cNvContentPartPr/>
              <p14:nvPr/>
            </p14:nvContentPartPr>
            <p14:xfrm>
              <a:off x="4300573" y="1567992"/>
              <a:ext cx="4447800" cy="762120"/>
            </p14:xfrm>
          </p:contentPart>
        </mc:Choice>
        <mc:Fallback xmlns="">
          <p:pic>
            <p:nvPicPr>
              <p:cNvPr id="133" name="Freihand 132">
                <a:extLst>
                  <a:ext uri="{FF2B5EF4-FFF2-40B4-BE49-F238E27FC236}">
                    <a16:creationId xmlns:a16="http://schemas.microsoft.com/office/drawing/2014/main" id="{A3A1DC3F-840D-46B0-8208-0D1CCFE83BB3}"/>
                  </a:ext>
                </a:extLst>
              </p:cNvPr>
              <p:cNvPicPr/>
              <p:nvPr/>
            </p:nvPicPr>
            <p:blipFill>
              <a:blip r:embed="rId196"/>
              <a:stretch>
                <a:fillRect/>
              </a:stretch>
            </p:blipFill>
            <p:spPr>
              <a:xfrm>
                <a:off x="4296253" y="1563672"/>
                <a:ext cx="4456440" cy="770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5" name="Freihand 134">
                <a:extLst>
                  <a:ext uri="{FF2B5EF4-FFF2-40B4-BE49-F238E27FC236}">
                    <a16:creationId xmlns:a16="http://schemas.microsoft.com/office/drawing/2014/main" id="{A5C1B615-6FD7-4893-94A5-D2BB7B466BA6}"/>
                  </a:ext>
                </a:extLst>
              </p14:cNvPr>
              <p14:cNvContentPartPr/>
              <p14:nvPr/>
            </p14:nvContentPartPr>
            <p14:xfrm>
              <a:off x="9752413" y="2156592"/>
              <a:ext cx="298440" cy="199080"/>
            </p14:xfrm>
          </p:contentPart>
        </mc:Choice>
        <mc:Fallback xmlns="">
          <p:pic>
            <p:nvPicPr>
              <p:cNvPr id="135" name="Freihand 134">
                <a:extLst>
                  <a:ext uri="{FF2B5EF4-FFF2-40B4-BE49-F238E27FC236}">
                    <a16:creationId xmlns:a16="http://schemas.microsoft.com/office/drawing/2014/main" id="{A5C1B615-6FD7-4893-94A5-D2BB7B466BA6}"/>
                  </a:ext>
                </a:extLst>
              </p:cNvPr>
              <p:cNvPicPr/>
              <p:nvPr/>
            </p:nvPicPr>
            <p:blipFill>
              <a:blip r:embed="rId198"/>
              <a:stretch>
                <a:fillRect/>
              </a:stretch>
            </p:blipFill>
            <p:spPr>
              <a:xfrm>
                <a:off x="9748093" y="2152272"/>
                <a:ext cx="307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6" name="Freihand 135">
                <a:extLst>
                  <a:ext uri="{FF2B5EF4-FFF2-40B4-BE49-F238E27FC236}">
                    <a16:creationId xmlns:a16="http://schemas.microsoft.com/office/drawing/2014/main" id="{EE3C2EFA-9E76-4BFB-9F1F-730305F5666A}"/>
                  </a:ext>
                </a:extLst>
              </p14:cNvPr>
              <p14:cNvContentPartPr/>
              <p14:nvPr/>
            </p14:nvContentPartPr>
            <p14:xfrm>
              <a:off x="4075933" y="1576992"/>
              <a:ext cx="415080" cy="327960"/>
            </p14:xfrm>
          </p:contentPart>
        </mc:Choice>
        <mc:Fallback xmlns="">
          <p:pic>
            <p:nvPicPr>
              <p:cNvPr id="136" name="Freihand 135">
                <a:extLst>
                  <a:ext uri="{FF2B5EF4-FFF2-40B4-BE49-F238E27FC236}">
                    <a16:creationId xmlns:a16="http://schemas.microsoft.com/office/drawing/2014/main" id="{EE3C2EFA-9E76-4BFB-9F1F-730305F5666A}"/>
                  </a:ext>
                </a:extLst>
              </p:cNvPr>
              <p:cNvPicPr/>
              <p:nvPr/>
            </p:nvPicPr>
            <p:blipFill>
              <a:blip r:embed="rId200"/>
              <a:stretch>
                <a:fillRect/>
              </a:stretch>
            </p:blipFill>
            <p:spPr>
              <a:xfrm>
                <a:off x="4071613" y="1572672"/>
                <a:ext cx="4237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 name="Freihand 136">
                <a:extLst>
                  <a:ext uri="{FF2B5EF4-FFF2-40B4-BE49-F238E27FC236}">
                    <a16:creationId xmlns:a16="http://schemas.microsoft.com/office/drawing/2014/main" id="{F24F5964-2A89-4D21-9611-D037DCC65973}"/>
                  </a:ext>
                </a:extLst>
              </p14:cNvPr>
              <p14:cNvContentPartPr/>
              <p14:nvPr/>
            </p14:nvContentPartPr>
            <p14:xfrm>
              <a:off x="2988733" y="633432"/>
              <a:ext cx="1852560" cy="1321920"/>
            </p14:xfrm>
          </p:contentPart>
        </mc:Choice>
        <mc:Fallback xmlns="">
          <p:pic>
            <p:nvPicPr>
              <p:cNvPr id="137" name="Freihand 136">
                <a:extLst>
                  <a:ext uri="{FF2B5EF4-FFF2-40B4-BE49-F238E27FC236}">
                    <a16:creationId xmlns:a16="http://schemas.microsoft.com/office/drawing/2014/main" id="{F24F5964-2A89-4D21-9611-D037DCC65973}"/>
                  </a:ext>
                </a:extLst>
              </p:cNvPr>
              <p:cNvPicPr/>
              <p:nvPr/>
            </p:nvPicPr>
            <p:blipFill>
              <a:blip r:embed="rId202"/>
              <a:stretch>
                <a:fillRect/>
              </a:stretch>
            </p:blipFill>
            <p:spPr>
              <a:xfrm>
                <a:off x="2984413" y="629112"/>
                <a:ext cx="1861200" cy="1330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8" name="Freihand 137">
                <a:extLst>
                  <a:ext uri="{FF2B5EF4-FFF2-40B4-BE49-F238E27FC236}">
                    <a16:creationId xmlns:a16="http://schemas.microsoft.com/office/drawing/2014/main" id="{14283256-2B41-40BE-8956-98703F398057}"/>
                  </a:ext>
                </a:extLst>
              </p14:cNvPr>
              <p14:cNvContentPartPr/>
              <p14:nvPr/>
            </p14:nvContentPartPr>
            <p14:xfrm>
              <a:off x="4907893" y="653592"/>
              <a:ext cx="5531760" cy="1302120"/>
            </p14:xfrm>
          </p:contentPart>
        </mc:Choice>
        <mc:Fallback xmlns="">
          <p:pic>
            <p:nvPicPr>
              <p:cNvPr id="138" name="Freihand 137">
                <a:extLst>
                  <a:ext uri="{FF2B5EF4-FFF2-40B4-BE49-F238E27FC236}">
                    <a16:creationId xmlns:a16="http://schemas.microsoft.com/office/drawing/2014/main" id="{14283256-2B41-40BE-8956-98703F398057}"/>
                  </a:ext>
                </a:extLst>
              </p:cNvPr>
              <p:cNvPicPr/>
              <p:nvPr/>
            </p:nvPicPr>
            <p:blipFill>
              <a:blip r:embed="rId204"/>
              <a:stretch>
                <a:fillRect/>
              </a:stretch>
            </p:blipFill>
            <p:spPr>
              <a:xfrm>
                <a:off x="4903573" y="649272"/>
                <a:ext cx="5540400" cy="1310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9" name="Freihand 138">
                <a:extLst>
                  <a:ext uri="{FF2B5EF4-FFF2-40B4-BE49-F238E27FC236}">
                    <a16:creationId xmlns:a16="http://schemas.microsoft.com/office/drawing/2014/main" id="{932D8D88-6F49-4017-A9B8-88B7B2A2433F}"/>
                  </a:ext>
                </a:extLst>
              </p14:cNvPr>
              <p14:cNvContentPartPr/>
              <p14:nvPr/>
            </p14:nvContentPartPr>
            <p14:xfrm>
              <a:off x="10342453" y="1920072"/>
              <a:ext cx="284400" cy="191880"/>
            </p14:xfrm>
          </p:contentPart>
        </mc:Choice>
        <mc:Fallback xmlns="">
          <p:pic>
            <p:nvPicPr>
              <p:cNvPr id="139" name="Freihand 138">
                <a:extLst>
                  <a:ext uri="{FF2B5EF4-FFF2-40B4-BE49-F238E27FC236}">
                    <a16:creationId xmlns:a16="http://schemas.microsoft.com/office/drawing/2014/main" id="{932D8D88-6F49-4017-A9B8-88B7B2A2433F}"/>
                  </a:ext>
                </a:extLst>
              </p:cNvPr>
              <p:cNvPicPr/>
              <p:nvPr/>
            </p:nvPicPr>
            <p:blipFill>
              <a:blip r:embed="rId206"/>
              <a:stretch>
                <a:fillRect/>
              </a:stretch>
            </p:blipFill>
            <p:spPr>
              <a:xfrm>
                <a:off x="10338133" y="1915752"/>
                <a:ext cx="293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0" name="Freihand 139">
                <a:extLst>
                  <a:ext uri="{FF2B5EF4-FFF2-40B4-BE49-F238E27FC236}">
                    <a16:creationId xmlns:a16="http://schemas.microsoft.com/office/drawing/2014/main" id="{49C3555F-9D7B-4084-9687-B00EBDB71BA2}"/>
                  </a:ext>
                </a:extLst>
              </p14:cNvPr>
              <p14:cNvContentPartPr/>
              <p14:nvPr/>
            </p14:nvContentPartPr>
            <p14:xfrm>
              <a:off x="10253173" y="2222472"/>
              <a:ext cx="318960" cy="23040"/>
            </p14:xfrm>
          </p:contentPart>
        </mc:Choice>
        <mc:Fallback xmlns="">
          <p:pic>
            <p:nvPicPr>
              <p:cNvPr id="140" name="Freihand 139">
                <a:extLst>
                  <a:ext uri="{FF2B5EF4-FFF2-40B4-BE49-F238E27FC236}">
                    <a16:creationId xmlns:a16="http://schemas.microsoft.com/office/drawing/2014/main" id="{49C3555F-9D7B-4084-9687-B00EBDB71BA2}"/>
                  </a:ext>
                </a:extLst>
              </p:cNvPr>
              <p:cNvPicPr/>
              <p:nvPr/>
            </p:nvPicPr>
            <p:blipFill>
              <a:blip r:embed="rId208"/>
              <a:stretch>
                <a:fillRect/>
              </a:stretch>
            </p:blipFill>
            <p:spPr>
              <a:xfrm>
                <a:off x="10248853" y="2218152"/>
                <a:ext cx="3276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1" name="Freihand 140">
                <a:extLst>
                  <a:ext uri="{FF2B5EF4-FFF2-40B4-BE49-F238E27FC236}">
                    <a16:creationId xmlns:a16="http://schemas.microsoft.com/office/drawing/2014/main" id="{4891757C-8677-4812-8E45-5E6F30EAA54E}"/>
                  </a:ext>
                </a:extLst>
              </p14:cNvPr>
              <p14:cNvContentPartPr/>
              <p14:nvPr/>
            </p14:nvContentPartPr>
            <p14:xfrm>
              <a:off x="10256413" y="2276112"/>
              <a:ext cx="321840" cy="50400"/>
            </p14:xfrm>
          </p:contentPart>
        </mc:Choice>
        <mc:Fallback xmlns="">
          <p:pic>
            <p:nvPicPr>
              <p:cNvPr id="141" name="Freihand 140">
                <a:extLst>
                  <a:ext uri="{FF2B5EF4-FFF2-40B4-BE49-F238E27FC236}">
                    <a16:creationId xmlns:a16="http://schemas.microsoft.com/office/drawing/2014/main" id="{4891757C-8677-4812-8E45-5E6F30EAA54E}"/>
                  </a:ext>
                </a:extLst>
              </p:cNvPr>
              <p:cNvPicPr/>
              <p:nvPr/>
            </p:nvPicPr>
            <p:blipFill>
              <a:blip r:embed="rId210"/>
              <a:stretch>
                <a:fillRect/>
              </a:stretch>
            </p:blipFill>
            <p:spPr>
              <a:xfrm>
                <a:off x="10252093" y="2271792"/>
                <a:ext cx="33048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2" name="Freihand 141">
                <a:extLst>
                  <a:ext uri="{FF2B5EF4-FFF2-40B4-BE49-F238E27FC236}">
                    <a16:creationId xmlns:a16="http://schemas.microsoft.com/office/drawing/2014/main" id="{9FD4BE5B-8182-444B-8994-771B2A03563E}"/>
                  </a:ext>
                </a:extLst>
              </p14:cNvPr>
              <p14:cNvContentPartPr/>
              <p14:nvPr/>
            </p14:nvContentPartPr>
            <p14:xfrm>
              <a:off x="10727293" y="1914312"/>
              <a:ext cx="190080" cy="247320"/>
            </p14:xfrm>
          </p:contentPart>
        </mc:Choice>
        <mc:Fallback xmlns="">
          <p:pic>
            <p:nvPicPr>
              <p:cNvPr id="142" name="Freihand 141">
                <a:extLst>
                  <a:ext uri="{FF2B5EF4-FFF2-40B4-BE49-F238E27FC236}">
                    <a16:creationId xmlns:a16="http://schemas.microsoft.com/office/drawing/2014/main" id="{9FD4BE5B-8182-444B-8994-771B2A03563E}"/>
                  </a:ext>
                </a:extLst>
              </p:cNvPr>
              <p:cNvPicPr/>
              <p:nvPr/>
            </p:nvPicPr>
            <p:blipFill>
              <a:blip r:embed="rId212"/>
              <a:stretch>
                <a:fillRect/>
              </a:stretch>
            </p:blipFill>
            <p:spPr>
              <a:xfrm>
                <a:off x="10722973" y="1909992"/>
                <a:ext cx="1987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3" name="Freihand 142">
                <a:extLst>
                  <a:ext uri="{FF2B5EF4-FFF2-40B4-BE49-F238E27FC236}">
                    <a16:creationId xmlns:a16="http://schemas.microsoft.com/office/drawing/2014/main" id="{AF40092C-8656-45AF-95C6-1C9313B0FEE4}"/>
                  </a:ext>
                </a:extLst>
              </p14:cNvPr>
              <p14:cNvContentPartPr/>
              <p14:nvPr/>
            </p14:nvContentPartPr>
            <p14:xfrm>
              <a:off x="10945453" y="2058672"/>
              <a:ext cx="103320" cy="72000"/>
            </p14:xfrm>
          </p:contentPart>
        </mc:Choice>
        <mc:Fallback xmlns="">
          <p:pic>
            <p:nvPicPr>
              <p:cNvPr id="143" name="Freihand 142">
                <a:extLst>
                  <a:ext uri="{FF2B5EF4-FFF2-40B4-BE49-F238E27FC236}">
                    <a16:creationId xmlns:a16="http://schemas.microsoft.com/office/drawing/2014/main" id="{AF40092C-8656-45AF-95C6-1C9313B0FEE4}"/>
                  </a:ext>
                </a:extLst>
              </p:cNvPr>
              <p:cNvPicPr/>
              <p:nvPr/>
            </p:nvPicPr>
            <p:blipFill>
              <a:blip r:embed="rId214"/>
              <a:stretch>
                <a:fillRect/>
              </a:stretch>
            </p:blipFill>
            <p:spPr>
              <a:xfrm>
                <a:off x="10941133" y="2054352"/>
                <a:ext cx="111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4" name="Freihand 143">
                <a:extLst>
                  <a:ext uri="{FF2B5EF4-FFF2-40B4-BE49-F238E27FC236}">
                    <a16:creationId xmlns:a16="http://schemas.microsoft.com/office/drawing/2014/main" id="{5A5A0B88-F14F-450F-8BB3-EFC6F0DFDB0D}"/>
                  </a:ext>
                </a:extLst>
              </p14:cNvPr>
              <p14:cNvContentPartPr/>
              <p14:nvPr/>
            </p14:nvContentPartPr>
            <p14:xfrm>
              <a:off x="11000533" y="2014392"/>
              <a:ext cx="57960" cy="189000"/>
            </p14:xfrm>
          </p:contentPart>
        </mc:Choice>
        <mc:Fallback xmlns="">
          <p:pic>
            <p:nvPicPr>
              <p:cNvPr id="144" name="Freihand 143">
                <a:extLst>
                  <a:ext uri="{FF2B5EF4-FFF2-40B4-BE49-F238E27FC236}">
                    <a16:creationId xmlns:a16="http://schemas.microsoft.com/office/drawing/2014/main" id="{5A5A0B88-F14F-450F-8BB3-EFC6F0DFDB0D}"/>
                  </a:ext>
                </a:extLst>
              </p:cNvPr>
              <p:cNvPicPr/>
              <p:nvPr/>
            </p:nvPicPr>
            <p:blipFill>
              <a:blip r:embed="rId216"/>
              <a:stretch>
                <a:fillRect/>
              </a:stretch>
            </p:blipFill>
            <p:spPr>
              <a:xfrm>
                <a:off x="10996213" y="2010072"/>
                <a:ext cx="666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5" name="Freihand 144">
                <a:extLst>
                  <a:ext uri="{FF2B5EF4-FFF2-40B4-BE49-F238E27FC236}">
                    <a16:creationId xmlns:a16="http://schemas.microsoft.com/office/drawing/2014/main" id="{1D76D2DD-64A1-4F35-8864-F9C1E4F3679E}"/>
                  </a:ext>
                </a:extLst>
              </p14:cNvPr>
              <p14:cNvContentPartPr/>
              <p14:nvPr/>
            </p14:nvContentPartPr>
            <p14:xfrm>
              <a:off x="10606333" y="2199072"/>
              <a:ext cx="543240" cy="44280"/>
            </p14:xfrm>
          </p:contentPart>
        </mc:Choice>
        <mc:Fallback xmlns="">
          <p:pic>
            <p:nvPicPr>
              <p:cNvPr id="145" name="Freihand 144">
                <a:extLst>
                  <a:ext uri="{FF2B5EF4-FFF2-40B4-BE49-F238E27FC236}">
                    <a16:creationId xmlns:a16="http://schemas.microsoft.com/office/drawing/2014/main" id="{1D76D2DD-64A1-4F35-8864-F9C1E4F3679E}"/>
                  </a:ext>
                </a:extLst>
              </p:cNvPr>
              <p:cNvPicPr/>
              <p:nvPr/>
            </p:nvPicPr>
            <p:blipFill>
              <a:blip r:embed="rId218"/>
              <a:stretch>
                <a:fillRect/>
              </a:stretch>
            </p:blipFill>
            <p:spPr>
              <a:xfrm>
                <a:off x="10602013" y="2194752"/>
                <a:ext cx="5518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6" name="Freihand 145">
                <a:extLst>
                  <a:ext uri="{FF2B5EF4-FFF2-40B4-BE49-F238E27FC236}">
                    <a16:creationId xmlns:a16="http://schemas.microsoft.com/office/drawing/2014/main" id="{E877122D-E794-4289-8FE6-59F79087FC27}"/>
                  </a:ext>
                </a:extLst>
              </p14:cNvPr>
              <p14:cNvContentPartPr/>
              <p14:nvPr/>
            </p14:nvContentPartPr>
            <p14:xfrm>
              <a:off x="10626493" y="2238312"/>
              <a:ext cx="197280" cy="240120"/>
            </p14:xfrm>
          </p:contentPart>
        </mc:Choice>
        <mc:Fallback xmlns="">
          <p:pic>
            <p:nvPicPr>
              <p:cNvPr id="146" name="Freihand 145">
                <a:extLst>
                  <a:ext uri="{FF2B5EF4-FFF2-40B4-BE49-F238E27FC236}">
                    <a16:creationId xmlns:a16="http://schemas.microsoft.com/office/drawing/2014/main" id="{E877122D-E794-4289-8FE6-59F79087FC27}"/>
                  </a:ext>
                </a:extLst>
              </p:cNvPr>
              <p:cNvPicPr/>
              <p:nvPr/>
            </p:nvPicPr>
            <p:blipFill>
              <a:blip r:embed="rId220"/>
              <a:stretch>
                <a:fillRect/>
              </a:stretch>
            </p:blipFill>
            <p:spPr>
              <a:xfrm>
                <a:off x="10622173" y="2233992"/>
                <a:ext cx="2059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7" name="Freihand 146">
                <a:extLst>
                  <a:ext uri="{FF2B5EF4-FFF2-40B4-BE49-F238E27FC236}">
                    <a16:creationId xmlns:a16="http://schemas.microsoft.com/office/drawing/2014/main" id="{50F4CE4C-842C-475F-8BA7-D6CA2458CA3D}"/>
                  </a:ext>
                </a:extLst>
              </p14:cNvPr>
              <p14:cNvContentPartPr/>
              <p14:nvPr/>
            </p14:nvContentPartPr>
            <p14:xfrm>
              <a:off x="10890013" y="2285112"/>
              <a:ext cx="183960" cy="180000"/>
            </p14:xfrm>
          </p:contentPart>
        </mc:Choice>
        <mc:Fallback xmlns="">
          <p:pic>
            <p:nvPicPr>
              <p:cNvPr id="147" name="Freihand 146">
                <a:extLst>
                  <a:ext uri="{FF2B5EF4-FFF2-40B4-BE49-F238E27FC236}">
                    <a16:creationId xmlns:a16="http://schemas.microsoft.com/office/drawing/2014/main" id="{50F4CE4C-842C-475F-8BA7-D6CA2458CA3D}"/>
                  </a:ext>
                </a:extLst>
              </p:cNvPr>
              <p:cNvPicPr/>
              <p:nvPr/>
            </p:nvPicPr>
            <p:blipFill>
              <a:blip r:embed="rId222"/>
              <a:stretch>
                <a:fillRect/>
              </a:stretch>
            </p:blipFill>
            <p:spPr>
              <a:xfrm>
                <a:off x="10885693" y="2280792"/>
                <a:ext cx="192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8" name="Freihand 147">
                <a:extLst>
                  <a:ext uri="{FF2B5EF4-FFF2-40B4-BE49-F238E27FC236}">
                    <a16:creationId xmlns:a16="http://schemas.microsoft.com/office/drawing/2014/main" id="{6B15BEBD-C5A6-4EBA-B46B-48E49559BD36}"/>
                  </a:ext>
                </a:extLst>
              </p14:cNvPr>
              <p14:cNvContentPartPr/>
              <p14:nvPr/>
            </p14:nvContentPartPr>
            <p14:xfrm>
              <a:off x="10966693" y="2383032"/>
              <a:ext cx="74160" cy="95040"/>
            </p14:xfrm>
          </p:contentPart>
        </mc:Choice>
        <mc:Fallback xmlns="">
          <p:pic>
            <p:nvPicPr>
              <p:cNvPr id="148" name="Freihand 147">
                <a:extLst>
                  <a:ext uri="{FF2B5EF4-FFF2-40B4-BE49-F238E27FC236}">
                    <a16:creationId xmlns:a16="http://schemas.microsoft.com/office/drawing/2014/main" id="{6B15BEBD-C5A6-4EBA-B46B-48E49559BD36}"/>
                  </a:ext>
                </a:extLst>
              </p:cNvPr>
              <p:cNvPicPr/>
              <p:nvPr/>
            </p:nvPicPr>
            <p:blipFill>
              <a:blip r:embed="rId224"/>
              <a:stretch>
                <a:fillRect/>
              </a:stretch>
            </p:blipFill>
            <p:spPr>
              <a:xfrm>
                <a:off x="10962373" y="2378712"/>
                <a:ext cx="828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50" name="Freihand 149">
                <a:extLst>
                  <a:ext uri="{FF2B5EF4-FFF2-40B4-BE49-F238E27FC236}">
                    <a16:creationId xmlns:a16="http://schemas.microsoft.com/office/drawing/2014/main" id="{E68AD502-C1F6-4BA9-B01D-CB5CD76409C1}"/>
                  </a:ext>
                </a:extLst>
              </p14:cNvPr>
              <p14:cNvContentPartPr/>
              <p14:nvPr/>
            </p14:nvContentPartPr>
            <p14:xfrm>
              <a:off x="11234173" y="2222472"/>
              <a:ext cx="166320" cy="19800"/>
            </p14:xfrm>
          </p:contentPart>
        </mc:Choice>
        <mc:Fallback xmlns="">
          <p:pic>
            <p:nvPicPr>
              <p:cNvPr id="150" name="Freihand 149">
                <a:extLst>
                  <a:ext uri="{FF2B5EF4-FFF2-40B4-BE49-F238E27FC236}">
                    <a16:creationId xmlns:a16="http://schemas.microsoft.com/office/drawing/2014/main" id="{E68AD502-C1F6-4BA9-B01D-CB5CD76409C1}"/>
                  </a:ext>
                </a:extLst>
              </p:cNvPr>
              <p:cNvPicPr/>
              <p:nvPr/>
            </p:nvPicPr>
            <p:blipFill>
              <a:blip r:embed="rId226"/>
              <a:stretch>
                <a:fillRect/>
              </a:stretch>
            </p:blipFill>
            <p:spPr>
              <a:xfrm>
                <a:off x="11229853" y="2218152"/>
                <a:ext cx="174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1" name="Freihand 150">
                <a:extLst>
                  <a:ext uri="{FF2B5EF4-FFF2-40B4-BE49-F238E27FC236}">
                    <a16:creationId xmlns:a16="http://schemas.microsoft.com/office/drawing/2014/main" id="{5F0EE27F-B597-41B7-8A62-89730FCF78FC}"/>
                  </a:ext>
                </a:extLst>
              </p14:cNvPr>
              <p14:cNvContentPartPr/>
              <p14:nvPr/>
            </p14:nvContentPartPr>
            <p14:xfrm>
              <a:off x="11233813" y="2249472"/>
              <a:ext cx="151920" cy="49680"/>
            </p14:xfrm>
          </p:contentPart>
        </mc:Choice>
        <mc:Fallback xmlns="">
          <p:pic>
            <p:nvPicPr>
              <p:cNvPr id="151" name="Freihand 150">
                <a:extLst>
                  <a:ext uri="{FF2B5EF4-FFF2-40B4-BE49-F238E27FC236}">
                    <a16:creationId xmlns:a16="http://schemas.microsoft.com/office/drawing/2014/main" id="{5F0EE27F-B597-41B7-8A62-89730FCF78FC}"/>
                  </a:ext>
                </a:extLst>
              </p:cNvPr>
              <p:cNvPicPr/>
              <p:nvPr/>
            </p:nvPicPr>
            <p:blipFill>
              <a:blip r:embed="rId228"/>
              <a:stretch>
                <a:fillRect/>
              </a:stretch>
            </p:blipFill>
            <p:spPr>
              <a:xfrm>
                <a:off x="11229493" y="2245152"/>
                <a:ext cx="1605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2" name="Freihand 151">
                <a:extLst>
                  <a:ext uri="{FF2B5EF4-FFF2-40B4-BE49-F238E27FC236}">
                    <a16:creationId xmlns:a16="http://schemas.microsoft.com/office/drawing/2014/main" id="{1391096D-1671-4A6E-B5D2-AC52BDDC04CF}"/>
                  </a:ext>
                </a:extLst>
              </p14:cNvPr>
              <p14:cNvContentPartPr/>
              <p14:nvPr/>
            </p14:nvContentPartPr>
            <p14:xfrm>
              <a:off x="11405893" y="2124912"/>
              <a:ext cx="127440" cy="163800"/>
            </p14:xfrm>
          </p:contentPart>
        </mc:Choice>
        <mc:Fallback xmlns="">
          <p:pic>
            <p:nvPicPr>
              <p:cNvPr id="152" name="Freihand 151">
                <a:extLst>
                  <a:ext uri="{FF2B5EF4-FFF2-40B4-BE49-F238E27FC236}">
                    <a16:creationId xmlns:a16="http://schemas.microsoft.com/office/drawing/2014/main" id="{1391096D-1671-4A6E-B5D2-AC52BDDC04CF}"/>
                  </a:ext>
                </a:extLst>
              </p:cNvPr>
              <p:cNvPicPr/>
              <p:nvPr/>
            </p:nvPicPr>
            <p:blipFill>
              <a:blip r:embed="rId230"/>
              <a:stretch>
                <a:fillRect/>
              </a:stretch>
            </p:blipFill>
            <p:spPr>
              <a:xfrm>
                <a:off x="11401573" y="2120592"/>
                <a:ext cx="136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3" name="Freihand 152">
                <a:extLst>
                  <a:ext uri="{FF2B5EF4-FFF2-40B4-BE49-F238E27FC236}">
                    <a16:creationId xmlns:a16="http://schemas.microsoft.com/office/drawing/2014/main" id="{FDC46E2E-4E9D-44BB-9CBD-FD69463CBAE4}"/>
                  </a:ext>
                </a:extLst>
              </p14:cNvPr>
              <p14:cNvContentPartPr/>
              <p14:nvPr/>
            </p14:nvContentPartPr>
            <p14:xfrm>
              <a:off x="11444053" y="2200872"/>
              <a:ext cx="84600" cy="15840"/>
            </p14:xfrm>
          </p:contentPart>
        </mc:Choice>
        <mc:Fallback xmlns="">
          <p:pic>
            <p:nvPicPr>
              <p:cNvPr id="153" name="Freihand 152">
                <a:extLst>
                  <a:ext uri="{FF2B5EF4-FFF2-40B4-BE49-F238E27FC236}">
                    <a16:creationId xmlns:a16="http://schemas.microsoft.com/office/drawing/2014/main" id="{FDC46E2E-4E9D-44BB-9CBD-FD69463CBAE4}"/>
                  </a:ext>
                </a:extLst>
              </p:cNvPr>
              <p:cNvPicPr/>
              <p:nvPr/>
            </p:nvPicPr>
            <p:blipFill>
              <a:blip r:embed="rId232"/>
              <a:stretch>
                <a:fillRect/>
              </a:stretch>
            </p:blipFill>
            <p:spPr>
              <a:xfrm>
                <a:off x="11439733" y="2196552"/>
                <a:ext cx="932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4" name="Freihand 153">
                <a:extLst>
                  <a:ext uri="{FF2B5EF4-FFF2-40B4-BE49-F238E27FC236}">
                    <a16:creationId xmlns:a16="http://schemas.microsoft.com/office/drawing/2014/main" id="{F5996EDE-E22A-4DF7-8371-B99FFD308C69}"/>
                  </a:ext>
                </a:extLst>
              </p14:cNvPr>
              <p14:cNvContentPartPr/>
              <p14:nvPr/>
            </p14:nvContentPartPr>
            <p14:xfrm>
              <a:off x="11550253" y="1921872"/>
              <a:ext cx="160560" cy="227160"/>
            </p14:xfrm>
          </p:contentPart>
        </mc:Choice>
        <mc:Fallback xmlns="">
          <p:pic>
            <p:nvPicPr>
              <p:cNvPr id="154" name="Freihand 153">
                <a:extLst>
                  <a:ext uri="{FF2B5EF4-FFF2-40B4-BE49-F238E27FC236}">
                    <a16:creationId xmlns:a16="http://schemas.microsoft.com/office/drawing/2014/main" id="{F5996EDE-E22A-4DF7-8371-B99FFD308C69}"/>
                  </a:ext>
                </a:extLst>
              </p:cNvPr>
              <p:cNvPicPr/>
              <p:nvPr/>
            </p:nvPicPr>
            <p:blipFill>
              <a:blip r:embed="rId234"/>
              <a:stretch>
                <a:fillRect/>
              </a:stretch>
            </p:blipFill>
            <p:spPr>
              <a:xfrm>
                <a:off x="11545933" y="1917552"/>
                <a:ext cx="1692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6" name="Freihand 155">
                <a:extLst>
                  <a:ext uri="{FF2B5EF4-FFF2-40B4-BE49-F238E27FC236}">
                    <a16:creationId xmlns:a16="http://schemas.microsoft.com/office/drawing/2014/main" id="{0D570482-B6BE-41F8-860C-C810984F8103}"/>
                  </a:ext>
                </a:extLst>
              </p14:cNvPr>
              <p14:cNvContentPartPr/>
              <p14:nvPr/>
            </p14:nvContentPartPr>
            <p14:xfrm>
              <a:off x="11748613" y="1994952"/>
              <a:ext cx="14760" cy="144000"/>
            </p14:xfrm>
          </p:contentPart>
        </mc:Choice>
        <mc:Fallback xmlns="">
          <p:pic>
            <p:nvPicPr>
              <p:cNvPr id="156" name="Freihand 155">
                <a:extLst>
                  <a:ext uri="{FF2B5EF4-FFF2-40B4-BE49-F238E27FC236}">
                    <a16:creationId xmlns:a16="http://schemas.microsoft.com/office/drawing/2014/main" id="{0D570482-B6BE-41F8-860C-C810984F8103}"/>
                  </a:ext>
                </a:extLst>
              </p:cNvPr>
              <p:cNvPicPr/>
              <p:nvPr/>
            </p:nvPicPr>
            <p:blipFill>
              <a:blip r:embed="rId236"/>
              <a:stretch>
                <a:fillRect/>
              </a:stretch>
            </p:blipFill>
            <p:spPr>
              <a:xfrm>
                <a:off x="11744293" y="1990632"/>
                <a:ext cx="23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7" name="Freihand 156">
                <a:extLst>
                  <a:ext uri="{FF2B5EF4-FFF2-40B4-BE49-F238E27FC236}">
                    <a16:creationId xmlns:a16="http://schemas.microsoft.com/office/drawing/2014/main" id="{B91C4C32-1D46-4F84-AA34-A22BE289B292}"/>
                  </a:ext>
                </a:extLst>
              </p14:cNvPr>
              <p14:cNvContentPartPr/>
              <p14:nvPr/>
            </p14:nvContentPartPr>
            <p14:xfrm>
              <a:off x="11698573" y="1976232"/>
              <a:ext cx="137520" cy="10440"/>
            </p14:xfrm>
          </p:contentPart>
        </mc:Choice>
        <mc:Fallback xmlns="">
          <p:pic>
            <p:nvPicPr>
              <p:cNvPr id="157" name="Freihand 156">
                <a:extLst>
                  <a:ext uri="{FF2B5EF4-FFF2-40B4-BE49-F238E27FC236}">
                    <a16:creationId xmlns:a16="http://schemas.microsoft.com/office/drawing/2014/main" id="{B91C4C32-1D46-4F84-AA34-A22BE289B292}"/>
                  </a:ext>
                </a:extLst>
              </p:cNvPr>
              <p:cNvPicPr/>
              <p:nvPr/>
            </p:nvPicPr>
            <p:blipFill>
              <a:blip r:embed="rId238"/>
              <a:stretch>
                <a:fillRect/>
              </a:stretch>
            </p:blipFill>
            <p:spPr>
              <a:xfrm>
                <a:off x="11694253" y="1971912"/>
                <a:ext cx="14616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8" name="Freihand 157">
                <a:extLst>
                  <a:ext uri="{FF2B5EF4-FFF2-40B4-BE49-F238E27FC236}">
                    <a16:creationId xmlns:a16="http://schemas.microsoft.com/office/drawing/2014/main" id="{35F57261-A022-44AE-A52D-76C89BC56A4D}"/>
                  </a:ext>
                </a:extLst>
              </p14:cNvPr>
              <p14:cNvContentPartPr/>
              <p14:nvPr/>
            </p14:nvContentPartPr>
            <p14:xfrm>
              <a:off x="11506333" y="2047152"/>
              <a:ext cx="347760" cy="182160"/>
            </p14:xfrm>
          </p:contentPart>
        </mc:Choice>
        <mc:Fallback xmlns="">
          <p:pic>
            <p:nvPicPr>
              <p:cNvPr id="158" name="Freihand 157">
                <a:extLst>
                  <a:ext uri="{FF2B5EF4-FFF2-40B4-BE49-F238E27FC236}">
                    <a16:creationId xmlns:a16="http://schemas.microsoft.com/office/drawing/2014/main" id="{35F57261-A022-44AE-A52D-76C89BC56A4D}"/>
                  </a:ext>
                </a:extLst>
              </p:cNvPr>
              <p:cNvPicPr/>
              <p:nvPr/>
            </p:nvPicPr>
            <p:blipFill>
              <a:blip r:embed="rId240"/>
              <a:stretch>
                <a:fillRect/>
              </a:stretch>
            </p:blipFill>
            <p:spPr>
              <a:xfrm>
                <a:off x="11502013" y="2042832"/>
                <a:ext cx="3564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9" name="Freihand 158">
                <a:extLst>
                  <a:ext uri="{FF2B5EF4-FFF2-40B4-BE49-F238E27FC236}">
                    <a16:creationId xmlns:a16="http://schemas.microsoft.com/office/drawing/2014/main" id="{03BDF365-93F8-4D66-A9A5-1F9E2BE366A5}"/>
                  </a:ext>
                </a:extLst>
              </p14:cNvPr>
              <p14:cNvContentPartPr/>
              <p14:nvPr/>
            </p14:nvContentPartPr>
            <p14:xfrm>
              <a:off x="11483293" y="2215632"/>
              <a:ext cx="158040" cy="229320"/>
            </p14:xfrm>
          </p:contentPart>
        </mc:Choice>
        <mc:Fallback xmlns="">
          <p:pic>
            <p:nvPicPr>
              <p:cNvPr id="159" name="Freihand 158">
                <a:extLst>
                  <a:ext uri="{FF2B5EF4-FFF2-40B4-BE49-F238E27FC236}">
                    <a16:creationId xmlns:a16="http://schemas.microsoft.com/office/drawing/2014/main" id="{03BDF365-93F8-4D66-A9A5-1F9E2BE366A5}"/>
                  </a:ext>
                </a:extLst>
              </p:cNvPr>
              <p:cNvPicPr/>
              <p:nvPr/>
            </p:nvPicPr>
            <p:blipFill>
              <a:blip r:embed="rId242"/>
              <a:stretch>
                <a:fillRect/>
              </a:stretch>
            </p:blipFill>
            <p:spPr>
              <a:xfrm>
                <a:off x="11478973" y="2211312"/>
                <a:ext cx="1666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60" name="Freihand 159">
                <a:extLst>
                  <a:ext uri="{FF2B5EF4-FFF2-40B4-BE49-F238E27FC236}">
                    <a16:creationId xmlns:a16="http://schemas.microsoft.com/office/drawing/2014/main" id="{B15D7F24-650E-4AD0-B419-8897AE2D648C}"/>
                  </a:ext>
                </a:extLst>
              </p14:cNvPr>
              <p14:cNvContentPartPr/>
              <p14:nvPr/>
            </p14:nvContentPartPr>
            <p14:xfrm>
              <a:off x="11651053" y="2307792"/>
              <a:ext cx="203760" cy="162360"/>
            </p14:xfrm>
          </p:contentPart>
        </mc:Choice>
        <mc:Fallback xmlns="">
          <p:pic>
            <p:nvPicPr>
              <p:cNvPr id="160" name="Freihand 159">
                <a:extLst>
                  <a:ext uri="{FF2B5EF4-FFF2-40B4-BE49-F238E27FC236}">
                    <a16:creationId xmlns:a16="http://schemas.microsoft.com/office/drawing/2014/main" id="{B15D7F24-650E-4AD0-B419-8897AE2D648C}"/>
                  </a:ext>
                </a:extLst>
              </p:cNvPr>
              <p:cNvPicPr/>
              <p:nvPr/>
            </p:nvPicPr>
            <p:blipFill>
              <a:blip r:embed="rId244"/>
              <a:stretch>
                <a:fillRect/>
              </a:stretch>
            </p:blipFill>
            <p:spPr>
              <a:xfrm>
                <a:off x="11646733" y="2303472"/>
                <a:ext cx="2124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1" name="Freihand 160">
                <a:extLst>
                  <a:ext uri="{FF2B5EF4-FFF2-40B4-BE49-F238E27FC236}">
                    <a16:creationId xmlns:a16="http://schemas.microsoft.com/office/drawing/2014/main" id="{0FD957B3-2FE6-4AD8-9B40-B63265BC45AD}"/>
                  </a:ext>
                </a:extLst>
              </p14:cNvPr>
              <p14:cNvContentPartPr/>
              <p14:nvPr/>
            </p14:nvContentPartPr>
            <p14:xfrm>
              <a:off x="11722333" y="2400672"/>
              <a:ext cx="75960" cy="74520"/>
            </p14:xfrm>
          </p:contentPart>
        </mc:Choice>
        <mc:Fallback xmlns="">
          <p:pic>
            <p:nvPicPr>
              <p:cNvPr id="161" name="Freihand 160">
                <a:extLst>
                  <a:ext uri="{FF2B5EF4-FFF2-40B4-BE49-F238E27FC236}">
                    <a16:creationId xmlns:a16="http://schemas.microsoft.com/office/drawing/2014/main" id="{0FD957B3-2FE6-4AD8-9B40-B63265BC45AD}"/>
                  </a:ext>
                </a:extLst>
              </p:cNvPr>
              <p:cNvPicPr/>
              <p:nvPr/>
            </p:nvPicPr>
            <p:blipFill>
              <a:blip r:embed="rId246"/>
              <a:stretch>
                <a:fillRect/>
              </a:stretch>
            </p:blipFill>
            <p:spPr>
              <a:xfrm>
                <a:off x="11718013" y="2396352"/>
                <a:ext cx="846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01" name="Freihand 200">
                <a:extLst>
                  <a:ext uri="{FF2B5EF4-FFF2-40B4-BE49-F238E27FC236}">
                    <a16:creationId xmlns:a16="http://schemas.microsoft.com/office/drawing/2014/main" id="{0B4E4D57-8B76-4D4C-B394-2D4811D34F49}"/>
                  </a:ext>
                </a:extLst>
              </p14:cNvPr>
              <p14:cNvContentPartPr/>
              <p14:nvPr/>
            </p14:nvContentPartPr>
            <p14:xfrm>
              <a:off x="6661813" y="2287632"/>
              <a:ext cx="283680" cy="149400"/>
            </p14:xfrm>
          </p:contentPart>
        </mc:Choice>
        <mc:Fallback xmlns="">
          <p:pic>
            <p:nvPicPr>
              <p:cNvPr id="201" name="Freihand 200">
                <a:extLst>
                  <a:ext uri="{FF2B5EF4-FFF2-40B4-BE49-F238E27FC236}">
                    <a16:creationId xmlns:a16="http://schemas.microsoft.com/office/drawing/2014/main" id="{0B4E4D57-8B76-4D4C-B394-2D4811D34F49}"/>
                  </a:ext>
                </a:extLst>
              </p:cNvPr>
              <p:cNvPicPr/>
              <p:nvPr/>
            </p:nvPicPr>
            <p:blipFill>
              <a:blip r:embed="rId248"/>
              <a:stretch>
                <a:fillRect/>
              </a:stretch>
            </p:blipFill>
            <p:spPr>
              <a:xfrm>
                <a:off x="6657493" y="2283312"/>
                <a:ext cx="2923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03" name="Freihand 202">
                <a:extLst>
                  <a:ext uri="{FF2B5EF4-FFF2-40B4-BE49-F238E27FC236}">
                    <a16:creationId xmlns:a16="http://schemas.microsoft.com/office/drawing/2014/main" id="{F4B75A07-F742-4B93-85BB-ED9176EA9540}"/>
                  </a:ext>
                </a:extLst>
              </p14:cNvPr>
              <p14:cNvContentPartPr/>
              <p14:nvPr/>
            </p14:nvContentPartPr>
            <p14:xfrm>
              <a:off x="7183453" y="2287992"/>
              <a:ext cx="133920" cy="146880"/>
            </p14:xfrm>
          </p:contentPart>
        </mc:Choice>
        <mc:Fallback xmlns="">
          <p:pic>
            <p:nvPicPr>
              <p:cNvPr id="203" name="Freihand 202">
                <a:extLst>
                  <a:ext uri="{FF2B5EF4-FFF2-40B4-BE49-F238E27FC236}">
                    <a16:creationId xmlns:a16="http://schemas.microsoft.com/office/drawing/2014/main" id="{F4B75A07-F742-4B93-85BB-ED9176EA9540}"/>
                  </a:ext>
                </a:extLst>
              </p:cNvPr>
              <p:cNvPicPr/>
              <p:nvPr/>
            </p:nvPicPr>
            <p:blipFill>
              <a:blip r:embed="rId250"/>
              <a:stretch>
                <a:fillRect/>
              </a:stretch>
            </p:blipFill>
            <p:spPr>
              <a:xfrm>
                <a:off x="7179133" y="2283672"/>
                <a:ext cx="142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05" name="Freihand 204">
                <a:extLst>
                  <a:ext uri="{FF2B5EF4-FFF2-40B4-BE49-F238E27FC236}">
                    <a16:creationId xmlns:a16="http://schemas.microsoft.com/office/drawing/2014/main" id="{F812D4B3-1784-4D0A-8709-7B8A7063BCC8}"/>
                  </a:ext>
                </a:extLst>
              </p14:cNvPr>
              <p14:cNvContentPartPr/>
              <p14:nvPr/>
            </p14:nvContentPartPr>
            <p14:xfrm>
              <a:off x="6937933" y="2422272"/>
              <a:ext cx="148680" cy="117720"/>
            </p14:xfrm>
          </p:contentPart>
        </mc:Choice>
        <mc:Fallback xmlns="">
          <p:pic>
            <p:nvPicPr>
              <p:cNvPr id="205" name="Freihand 204">
                <a:extLst>
                  <a:ext uri="{FF2B5EF4-FFF2-40B4-BE49-F238E27FC236}">
                    <a16:creationId xmlns:a16="http://schemas.microsoft.com/office/drawing/2014/main" id="{F812D4B3-1784-4D0A-8709-7B8A7063BCC8}"/>
                  </a:ext>
                </a:extLst>
              </p:cNvPr>
              <p:cNvPicPr/>
              <p:nvPr/>
            </p:nvPicPr>
            <p:blipFill>
              <a:blip r:embed="rId252"/>
              <a:stretch>
                <a:fillRect/>
              </a:stretch>
            </p:blipFill>
            <p:spPr>
              <a:xfrm>
                <a:off x="6933613" y="2417952"/>
                <a:ext cx="157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06" name="Freihand 205">
                <a:extLst>
                  <a:ext uri="{FF2B5EF4-FFF2-40B4-BE49-F238E27FC236}">
                    <a16:creationId xmlns:a16="http://schemas.microsoft.com/office/drawing/2014/main" id="{B7AAA383-A090-42ED-B70C-818C34D830DA}"/>
                  </a:ext>
                </a:extLst>
              </p14:cNvPr>
              <p14:cNvContentPartPr/>
              <p14:nvPr/>
            </p14:nvContentPartPr>
            <p14:xfrm>
              <a:off x="7385413" y="2255592"/>
              <a:ext cx="194040" cy="189360"/>
            </p14:xfrm>
          </p:contentPart>
        </mc:Choice>
        <mc:Fallback xmlns="">
          <p:pic>
            <p:nvPicPr>
              <p:cNvPr id="206" name="Freihand 205">
                <a:extLst>
                  <a:ext uri="{FF2B5EF4-FFF2-40B4-BE49-F238E27FC236}">
                    <a16:creationId xmlns:a16="http://schemas.microsoft.com/office/drawing/2014/main" id="{B7AAA383-A090-42ED-B70C-818C34D830DA}"/>
                  </a:ext>
                </a:extLst>
              </p:cNvPr>
              <p:cNvPicPr/>
              <p:nvPr/>
            </p:nvPicPr>
            <p:blipFill>
              <a:blip r:embed="rId254"/>
              <a:stretch>
                <a:fillRect/>
              </a:stretch>
            </p:blipFill>
            <p:spPr>
              <a:xfrm>
                <a:off x="7381093" y="2251272"/>
                <a:ext cx="202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07" name="Freihand 206">
                <a:extLst>
                  <a:ext uri="{FF2B5EF4-FFF2-40B4-BE49-F238E27FC236}">
                    <a16:creationId xmlns:a16="http://schemas.microsoft.com/office/drawing/2014/main" id="{67D97618-AE95-435E-8C25-36759500873A}"/>
                  </a:ext>
                </a:extLst>
              </p14:cNvPr>
              <p14:cNvContentPartPr/>
              <p14:nvPr/>
            </p14:nvContentPartPr>
            <p14:xfrm>
              <a:off x="7523293" y="2389872"/>
              <a:ext cx="108000" cy="152640"/>
            </p14:xfrm>
          </p:contentPart>
        </mc:Choice>
        <mc:Fallback xmlns="">
          <p:pic>
            <p:nvPicPr>
              <p:cNvPr id="207" name="Freihand 206">
                <a:extLst>
                  <a:ext uri="{FF2B5EF4-FFF2-40B4-BE49-F238E27FC236}">
                    <a16:creationId xmlns:a16="http://schemas.microsoft.com/office/drawing/2014/main" id="{67D97618-AE95-435E-8C25-36759500873A}"/>
                  </a:ext>
                </a:extLst>
              </p:cNvPr>
              <p:cNvPicPr/>
              <p:nvPr/>
            </p:nvPicPr>
            <p:blipFill>
              <a:blip r:embed="rId256"/>
              <a:stretch>
                <a:fillRect/>
              </a:stretch>
            </p:blipFill>
            <p:spPr>
              <a:xfrm>
                <a:off x="7518973" y="2385552"/>
                <a:ext cx="116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09" name="Freihand 208">
                <a:extLst>
                  <a:ext uri="{FF2B5EF4-FFF2-40B4-BE49-F238E27FC236}">
                    <a16:creationId xmlns:a16="http://schemas.microsoft.com/office/drawing/2014/main" id="{B703C231-EDC1-465D-8B78-721788522642}"/>
                  </a:ext>
                </a:extLst>
              </p14:cNvPr>
              <p14:cNvContentPartPr/>
              <p14:nvPr/>
            </p14:nvContentPartPr>
            <p14:xfrm>
              <a:off x="5659933" y="1376112"/>
              <a:ext cx="1471680" cy="156240"/>
            </p14:xfrm>
          </p:contentPart>
        </mc:Choice>
        <mc:Fallback xmlns="">
          <p:pic>
            <p:nvPicPr>
              <p:cNvPr id="209" name="Freihand 208">
                <a:extLst>
                  <a:ext uri="{FF2B5EF4-FFF2-40B4-BE49-F238E27FC236}">
                    <a16:creationId xmlns:a16="http://schemas.microsoft.com/office/drawing/2014/main" id="{B703C231-EDC1-465D-8B78-721788522642}"/>
                  </a:ext>
                </a:extLst>
              </p:cNvPr>
              <p:cNvPicPr/>
              <p:nvPr/>
            </p:nvPicPr>
            <p:blipFill>
              <a:blip r:embed="rId258"/>
              <a:stretch>
                <a:fillRect/>
              </a:stretch>
            </p:blipFill>
            <p:spPr>
              <a:xfrm>
                <a:off x="5655613" y="1371792"/>
                <a:ext cx="1480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0" name="Freihand 209">
                <a:extLst>
                  <a:ext uri="{FF2B5EF4-FFF2-40B4-BE49-F238E27FC236}">
                    <a16:creationId xmlns:a16="http://schemas.microsoft.com/office/drawing/2014/main" id="{028D1C2B-63B3-492F-8AEF-201C05F2CAA4}"/>
                  </a:ext>
                </a:extLst>
              </p14:cNvPr>
              <p14:cNvContentPartPr/>
              <p14:nvPr/>
            </p14:nvContentPartPr>
            <p14:xfrm>
              <a:off x="5457973" y="1346952"/>
              <a:ext cx="396000" cy="177480"/>
            </p14:xfrm>
          </p:contentPart>
        </mc:Choice>
        <mc:Fallback xmlns="">
          <p:pic>
            <p:nvPicPr>
              <p:cNvPr id="210" name="Freihand 209">
                <a:extLst>
                  <a:ext uri="{FF2B5EF4-FFF2-40B4-BE49-F238E27FC236}">
                    <a16:creationId xmlns:a16="http://schemas.microsoft.com/office/drawing/2014/main" id="{028D1C2B-63B3-492F-8AEF-201C05F2CAA4}"/>
                  </a:ext>
                </a:extLst>
              </p:cNvPr>
              <p:cNvPicPr/>
              <p:nvPr/>
            </p:nvPicPr>
            <p:blipFill>
              <a:blip r:embed="rId260"/>
              <a:stretch>
                <a:fillRect/>
              </a:stretch>
            </p:blipFill>
            <p:spPr>
              <a:xfrm>
                <a:off x="5453653" y="1342632"/>
                <a:ext cx="4046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3" name="Freihand 212">
                <a:extLst>
                  <a:ext uri="{FF2B5EF4-FFF2-40B4-BE49-F238E27FC236}">
                    <a16:creationId xmlns:a16="http://schemas.microsoft.com/office/drawing/2014/main" id="{D74DCF09-9481-4DD8-A339-C7DE666A76CB}"/>
                  </a:ext>
                </a:extLst>
              </p14:cNvPr>
              <p14:cNvContentPartPr/>
              <p14:nvPr/>
            </p14:nvContentPartPr>
            <p14:xfrm>
              <a:off x="3324613" y="2989992"/>
              <a:ext cx="146160" cy="123120"/>
            </p14:xfrm>
          </p:contentPart>
        </mc:Choice>
        <mc:Fallback xmlns="">
          <p:pic>
            <p:nvPicPr>
              <p:cNvPr id="213" name="Freihand 212">
                <a:extLst>
                  <a:ext uri="{FF2B5EF4-FFF2-40B4-BE49-F238E27FC236}">
                    <a16:creationId xmlns:a16="http://schemas.microsoft.com/office/drawing/2014/main" id="{D74DCF09-9481-4DD8-A339-C7DE666A76CB}"/>
                  </a:ext>
                </a:extLst>
              </p:cNvPr>
              <p:cNvPicPr/>
              <p:nvPr/>
            </p:nvPicPr>
            <p:blipFill>
              <a:blip r:embed="rId262"/>
              <a:stretch>
                <a:fillRect/>
              </a:stretch>
            </p:blipFill>
            <p:spPr>
              <a:xfrm>
                <a:off x="3320293" y="2985672"/>
                <a:ext cx="154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4" name="Freihand 213">
                <a:extLst>
                  <a:ext uri="{FF2B5EF4-FFF2-40B4-BE49-F238E27FC236}">
                    <a16:creationId xmlns:a16="http://schemas.microsoft.com/office/drawing/2014/main" id="{6780450F-648A-47D2-8FA3-7A6657218638}"/>
                  </a:ext>
                </a:extLst>
              </p14:cNvPr>
              <p14:cNvContentPartPr/>
              <p14:nvPr/>
            </p14:nvContentPartPr>
            <p14:xfrm>
              <a:off x="5327293" y="1379712"/>
              <a:ext cx="18000" cy="10800"/>
            </p14:xfrm>
          </p:contentPart>
        </mc:Choice>
        <mc:Fallback xmlns="">
          <p:pic>
            <p:nvPicPr>
              <p:cNvPr id="214" name="Freihand 213">
                <a:extLst>
                  <a:ext uri="{FF2B5EF4-FFF2-40B4-BE49-F238E27FC236}">
                    <a16:creationId xmlns:a16="http://schemas.microsoft.com/office/drawing/2014/main" id="{6780450F-648A-47D2-8FA3-7A6657218638}"/>
                  </a:ext>
                </a:extLst>
              </p:cNvPr>
              <p:cNvPicPr/>
              <p:nvPr/>
            </p:nvPicPr>
            <p:blipFill>
              <a:blip r:embed="rId264"/>
              <a:stretch>
                <a:fillRect/>
              </a:stretch>
            </p:blipFill>
            <p:spPr>
              <a:xfrm>
                <a:off x="5322973" y="1375392"/>
                <a:ext cx="266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5" name="Freihand 214">
                <a:extLst>
                  <a:ext uri="{FF2B5EF4-FFF2-40B4-BE49-F238E27FC236}">
                    <a16:creationId xmlns:a16="http://schemas.microsoft.com/office/drawing/2014/main" id="{7E3B7AA3-4977-41BA-B464-E9D7AAAB986F}"/>
                  </a:ext>
                </a:extLst>
              </p14:cNvPr>
              <p14:cNvContentPartPr/>
              <p14:nvPr/>
            </p14:nvContentPartPr>
            <p14:xfrm>
              <a:off x="5360773" y="1322112"/>
              <a:ext cx="37080" cy="41040"/>
            </p14:xfrm>
          </p:contentPart>
        </mc:Choice>
        <mc:Fallback xmlns="">
          <p:pic>
            <p:nvPicPr>
              <p:cNvPr id="215" name="Freihand 214">
                <a:extLst>
                  <a:ext uri="{FF2B5EF4-FFF2-40B4-BE49-F238E27FC236}">
                    <a16:creationId xmlns:a16="http://schemas.microsoft.com/office/drawing/2014/main" id="{7E3B7AA3-4977-41BA-B464-E9D7AAAB986F}"/>
                  </a:ext>
                </a:extLst>
              </p:cNvPr>
              <p:cNvPicPr/>
              <p:nvPr/>
            </p:nvPicPr>
            <p:blipFill>
              <a:blip r:embed="rId266"/>
              <a:stretch>
                <a:fillRect/>
              </a:stretch>
            </p:blipFill>
            <p:spPr>
              <a:xfrm>
                <a:off x="5356453" y="1317792"/>
                <a:ext cx="4572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2" name="Freihand 21">
                <a:extLst>
                  <a:ext uri="{FF2B5EF4-FFF2-40B4-BE49-F238E27FC236}">
                    <a16:creationId xmlns:a16="http://schemas.microsoft.com/office/drawing/2014/main" id="{3B7A3BFF-88E4-4AB8-AE80-9BC20186B975}"/>
                  </a:ext>
                </a:extLst>
              </p14:cNvPr>
              <p14:cNvContentPartPr/>
              <p14:nvPr/>
            </p14:nvContentPartPr>
            <p14:xfrm>
              <a:off x="2257213" y="3239472"/>
              <a:ext cx="79200" cy="1174320"/>
            </p14:xfrm>
          </p:contentPart>
        </mc:Choice>
        <mc:Fallback xmlns="">
          <p:pic>
            <p:nvPicPr>
              <p:cNvPr id="22" name="Freihand 21">
                <a:extLst>
                  <a:ext uri="{FF2B5EF4-FFF2-40B4-BE49-F238E27FC236}">
                    <a16:creationId xmlns:a16="http://schemas.microsoft.com/office/drawing/2014/main" id="{3B7A3BFF-88E4-4AB8-AE80-9BC20186B975}"/>
                  </a:ext>
                </a:extLst>
              </p:cNvPr>
              <p:cNvPicPr/>
              <p:nvPr/>
            </p:nvPicPr>
            <p:blipFill>
              <a:blip r:embed="rId268"/>
              <a:stretch>
                <a:fillRect/>
              </a:stretch>
            </p:blipFill>
            <p:spPr>
              <a:xfrm>
                <a:off x="2252893" y="3235152"/>
                <a:ext cx="87840" cy="11829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5" name="Freihand 24">
                <a:extLst>
                  <a:ext uri="{FF2B5EF4-FFF2-40B4-BE49-F238E27FC236}">
                    <a16:creationId xmlns:a16="http://schemas.microsoft.com/office/drawing/2014/main" id="{43F2BBE4-BE95-4811-AF49-54417ED0D688}"/>
                  </a:ext>
                </a:extLst>
              </p14:cNvPr>
              <p14:cNvContentPartPr/>
              <p14:nvPr/>
            </p14:nvContentPartPr>
            <p14:xfrm>
              <a:off x="2098093" y="2001432"/>
              <a:ext cx="109080" cy="758520"/>
            </p14:xfrm>
          </p:contentPart>
        </mc:Choice>
        <mc:Fallback xmlns="">
          <p:pic>
            <p:nvPicPr>
              <p:cNvPr id="25" name="Freihand 24">
                <a:extLst>
                  <a:ext uri="{FF2B5EF4-FFF2-40B4-BE49-F238E27FC236}">
                    <a16:creationId xmlns:a16="http://schemas.microsoft.com/office/drawing/2014/main" id="{43F2BBE4-BE95-4811-AF49-54417ED0D688}"/>
                  </a:ext>
                </a:extLst>
              </p:cNvPr>
              <p:cNvPicPr/>
              <p:nvPr/>
            </p:nvPicPr>
            <p:blipFill>
              <a:blip r:embed="rId270"/>
              <a:stretch>
                <a:fillRect/>
              </a:stretch>
            </p:blipFill>
            <p:spPr>
              <a:xfrm>
                <a:off x="2093773" y="1997112"/>
                <a:ext cx="117720" cy="767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6" name="Freihand 25">
                <a:extLst>
                  <a:ext uri="{FF2B5EF4-FFF2-40B4-BE49-F238E27FC236}">
                    <a16:creationId xmlns:a16="http://schemas.microsoft.com/office/drawing/2014/main" id="{68A0451B-192E-44E5-8FF4-C91E941AF95B}"/>
                  </a:ext>
                </a:extLst>
              </p14:cNvPr>
              <p14:cNvContentPartPr/>
              <p14:nvPr/>
            </p14:nvContentPartPr>
            <p14:xfrm>
              <a:off x="2097013" y="2489232"/>
              <a:ext cx="214560" cy="331200"/>
            </p14:xfrm>
          </p:contentPart>
        </mc:Choice>
        <mc:Fallback xmlns="">
          <p:pic>
            <p:nvPicPr>
              <p:cNvPr id="26" name="Freihand 25">
                <a:extLst>
                  <a:ext uri="{FF2B5EF4-FFF2-40B4-BE49-F238E27FC236}">
                    <a16:creationId xmlns:a16="http://schemas.microsoft.com/office/drawing/2014/main" id="{68A0451B-192E-44E5-8FF4-C91E941AF95B}"/>
                  </a:ext>
                </a:extLst>
              </p:cNvPr>
              <p:cNvPicPr/>
              <p:nvPr/>
            </p:nvPicPr>
            <p:blipFill>
              <a:blip r:embed="rId272"/>
              <a:stretch>
                <a:fillRect/>
              </a:stretch>
            </p:blipFill>
            <p:spPr>
              <a:xfrm>
                <a:off x="2092693" y="2484912"/>
                <a:ext cx="2232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9" name="Freihand 218">
                <a:extLst>
                  <a:ext uri="{FF2B5EF4-FFF2-40B4-BE49-F238E27FC236}">
                    <a16:creationId xmlns:a16="http://schemas.microsoft.com/office/drawing/2014/main" id="{524B2494-8743-44A0-8FD7-EF54D93D505E}"/>
                  </a:ext>
                </a:extLst>
              </p14:cNvPr>
              <p14:cNvContentPartPr/>
              <p14:nvPr/>
            </p14:nvContentPartPr>
            <p14:xfrm>
              <a:off x="1094773" y="3276552"/>
              <a:ext cx="993600" cy="913680"/>
            </p14:xfrm>
          </p:contentPart>
        </mc:Choice>
        <mc:Fallback xmlns="">
          <p:pic>
            <p:nvPicPr>
              <p:cNvPr id="219" name="Freihand 218">
                <a:extLst>
                  <a:ext uri="{FF2B5EF4-FFF2-40B4-BE49-F238E27FC236}">
                    <a16:creationId xmlns:a16="http://schemas.microsoft.com/office/drawing/2014/main" id="{524B2494-8743-44A0-8FD7-EF54D93D505E}"/>
                  </a:ext>
                </a:extLst>
              </p:cNvPr>
              <p:cNvPicPr/>
              <p:nvPr/>
            </p:nvPicPr>
            <p:blipFill>
              <a:blip r:embed="rId274"/>
              <a:stretch>
                <a:fillRect/>
              </a:stretch>
            </p:blipFill>
            <p:spPr>
              <a:xfrm>
                <a:off x="1090453" y="3272232"/>
                <a:ext cx="1002240" cy="922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20" name="Freihand 219">
                <a:extLst>
                  <a:ext uri="{FF2B5EF4-FFF2-40B4-BE49-F238E27FC236}">
                    <a16:creationId xmlns:a16="http://schemas.microsoft.com/office/drawing/2014/main" id="{105A901E-B581-4332-91BB-22CFCB18FCB9}"/>
                  </a:ext>
                </a:extLst>
              </p14:cNvPr>
              <p14:cNvContentPartPr/>
              <p14:nvPr/>
            </p14:nvContentPartPr>
            <p14:xfrm>
              <a:off x="1443253" y="3208872"/>
              <a:ext cx="143640" cy="357840"/>
            </p14:xfrm>
          </p:contentPart>
        </mc:Choice>
        <mc:Fallback xmlns="">
          <p:pic>
            <p:nvPicPr>
              <p:cNvPr id="220" name="Freihand 219">
                <a:extLst>
                  <a:ext uri="{FF2B5EF4-FFF2-40B4-BE49-F238E27FC236}">
                    <a16:creationId xmlns:a16="http://schemas.microsoft.com/office/drawing/2014/main" id="{105A901E-B581-4332-91BB-22CFCB18FCB9}"/>
                  </a:ext>
                </a:extLst>
              </p:cNvPr>
              <p:cNvPicPr/>
              <p:nvPr/>
            </p:nvPicPr>
            <p:blipFill>
              <a:blip r:embed="rId276"/>
              <a:stretch>
                <a:fillRect/>
              </a:stretch>
            </p:blipFill>
            <p:spPr>
              <a:xfrm>
                <a:off x="1438933" y="3204552"/>
                <a:ext cx="15228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21" name="Freihand 220">
                <a:extLst>
                  <a:ext uri="{FF2B5EF4-FFF2-40B4-BE49-F238E27FC236}">
                    <a16:creationId xmlns:a16="http://schemas.microsoft.com/office/drawing/2014/main" id="{C7C6543A-312C-43AC-BCA1-CA9EF567F5CC}"/>
                  </a:ext>
                </a:extLst>
              </p14:cNvPr>
              <p14:cNvContentPartPr/>
              <p14:nvPr/>
            </p14:nvContentPartPr>
            <p14:xfrm>
              <a:off x="1496533" y="3371592"/>
              <a:ext cx="165960" cy="293400"/>
            </p14:xfrm>
          </p:contentPart>
        </mc:Choice>
        <mc:Fallback xmlns="">
          <p:pic>
            <p:nvPicPr>
              <p:cNvPr id="221" name="Freihand 220">
                <a:extLst>
                  <a:ext uri="{FF2B5EF4-FFF2-40B4-BE49-F238E27FC236}">
                    <a16:creationId xmlns:a16="http://schemas.microsoft.com/office/drawing/2014/main" id="{C7C6543A-312C-43AC-BCA1-CA9EF567F5CC}"/>
                  </a:ext>
                </a:extLst>
              </p:cNvPr>
              <p:cNvPicPr/>
              <p:nvPr/>
            </p:nvPicPr>
            <p:blipFill>
              <a:blip r:embed="rId278"/>
              <a:stretch>
                <a:fillRect/>
              </a:stretch>
            </p:blipFill>
            <p:spPr>
              <a:xfrm>
                <a:off x="1492213" y="3367272"/>
                <a:ext cx="1746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23" name="Freihand 222">
                <a:extLst>
                  <a:ext uri="{FF2B5EF4-FFF2-40B4-BE49-F238E27FC236}">
                    <a16:creationId xmlns:a16="http://schemas.microsoft.com/office/drawing/2014/main" id="{D79DF072-0F8A-4F4C-892A-7BBA6265F3D5}"/>
                  </a:ext>
                </a:extLst>
              </p14:cNvPr>
              <p14:cNvContentPartPr/>
              <p14:nvPr/>
            </p14:nvContentPartPr>
            <p14:xfrm>
              <a:off x="651613" y="2978112"/>
              <a:ext cx="193320" cy="176400"/>
            </p14:xfrm>
          </p:contentPart>
        </mc:Choice>
        <mc:Fallback xmlns="">
          <p:pic>
            <p:nvPicPr>
              <p:cNvPr id="223" name="Freihand 222">
                <a:extLst>
                  <a:ext uri="{FF2B5EF4-FFF2-40B4-BE49-F238E27FC236}">
                    <a16:creationId xmlns:a16="http://schemas.microsoft.com/office/drawing/2014/main" id="{D79DF072-0F8A-4F4C-892A-7BBA6265F3D5}"/>
                  </a:ext>
                </a:extLst>
              </p:cNvPr>
              <p:cNvPicPr/>
              <p:nvPr/>
            </p:nvPicPr>
            <p:blipFill>
              <a:blip r:embed="rId280"/>
              <a:stretch>
                <a:fillRect/>
              </a:stretch>
            </p:blipFill>
            <p:spPr>
              <a:xfrm>
                <a:off x="647293" y="2973792"/>
                <a:ext cx="2019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24" name="Freihand 223">
                <a:extLst>
                  <a:ext uri="{FF2B5EF4-FFF2-40B4-BE49-F238E27FC236}">
                    <a16:creationId xmlns:a16="http://schemas.microsoft.com/office/drawing/2014/main" id="{5863491E-1901-4C42-B074-32A10DF36314}"/>
                  </a:ext>
                </a:extLst>
              </p14:cNvPr>
              <p14:cNvContentPartPr/>
              <p14:nvPr/>
            </p14:nvContentPartPr>
            <p14:xfrm>
              <a:off x="861853" y="2629272"/>
              <a:ext cx="407520" cy="361080"/>
            </p14:xfrm>
          </p:contentPart>
        </mc:Choice>
        <mc:Fallback xmlns="">
          <p:pic>
            <p:nvPicPr>
              <p:cNvPr id="224" name="Freihand 223">
                <a:extLst>
                  <a:ext uri="{FF2B5EF4-FFF2-40B4-BE49-F238E27FC236}">
                    <a16:creationId xmlns:a16="http://schemas.microsoft.com/office/drawing/2014/main" id="{5863491E-1901-4C42-B074-32A10DF36314}"/>
                  </a:ext>
                </a:extLst>
              </p:cNvPr>
              <p:cNvPicPr/>
              <p:nvPr/>
            </p:nvPicPr>
            <p:blipFill>
              <a:blip r:embed="rId282"/>
              <a:stretch>
                <a:fillRect/>
              </a:stretch>
            </p:blipFill>
            <p:spPr>
              <a:xfrm>
                <a:off x="857533" y="2624952"/>
                <a:ext cx="41616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25" name="Freihand 224">
                <a:extLst>
                  <a:ext uri="{FF2B5EF4-FFF2-40B4-BE49-F238E27FC236}">
                    <a16:creationId xmlns:a16="http://schemas.microsoft.com/office/drawing/2014/main" id="{D366998D-7CEE-47ED-80CB-FF9259338759}"/>
                  </a:ext>
                </a:extLst>
              </p14:cNvPr>
              <p14:cNvContentPartPr/>
              <p14:nvPr/>
            </p14:nvContentPartPr>
            <p14:xfrm>
              <a:off x="660973" y="3263952"/>
              <a:ext cx="240840" cy="135360"/>
            </p14:xfrm>
          </p:contentPart>
        </mc:Choice>
        <mc:Fallback xmlns="">
          <p:pic>
            <p:nvPicPr>
              <p:cNvPr id="225" name="Freihand 224">
                <a:extLst>
                  <a:ext uri="{FF2B5EF4-FFF2-40B4-BE49-F238E27FC236}">
                    <a16:creationId xmlns:a16="http://schemas.microsoft.com/office/drawing/2014/main" id="{D366998D-7CEE-47ED-80CB-FF9259338759}"/>
                  </a:ext>
                </a:extLst>
              </p:cNvPr>
              <p:cNvPicPr/>
              <p:nvPr/>
            </p:nvPicPr>
            <p:blipFill>
              <a:blip r:embed="rId284"/>
              <a:stretch>
                <a:fillRect/>
              </a:stretch>
            </p:blipFill>
            <p:spPr>
              <a:xfrm>
                <a:off x="656653" y="3259632"/>
                <a:ext cx="249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26" name="Freihand 225">
                <a:extLst>
                  <a:ext uri="{FF2B5EF4-FFF2-40B4-BE49-F238E27FC236}">
                    <a16:creationId xmlns:a16="http://schemas.microsoft.com/office/drawing/2014/main" id="{E8D3B8FC-ABA7-4A8B-ACB6-D243408735B5}"/>
                  </a:ext>
                </a:extLst>
              </p14:cNvPr>
              <p14:cNvContentPartPr/>
              <p14:nvPr/>
            </p14:nvContentPartPr>
            <p14:xfrm>
              <a:off x="907573" y="3166032"/>
              <a:ext cx="102960" cy="124920"/>
            </p14:xfrm>
          </p:contentPart>
        </mc:Choice>
        <mc:Fallback xmlns="">
          <p:pic>
            <p:nvPicPr>
              <p:cNvPr id="226" name="Freihand 225">
                <a:extLst>
                  <a:ext uri="{FF2B5EF4-FFF2-40B4-BE49-F238E27FC236}">
                    <a16:creationId xmlns:a16="http://schemas.microsoft.com/office/drawing/2014/main" id="{E8D3B8FC-ABA7-4A8B-ACB6-D243408735B5}"/>
                  </a:ext>
                </a:extLst>
              </p:cNvPr>
              <p:cNvPicPr/>
              <p:nvPr/>
            </p:nvPicPr>
            <p:blipFill>
              <a:blip r:embed="rId286"/>
              <a:stretch>
                <a:fillRect/>
              </a:stretch>
            </p:blipFill>
            <p:spPr>
              <a:xfrm>
                <a:off x="903253" y="3161712"/>
                <a:ext cx="1116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27" name="Freihand 226">
                <a:extLst>
                  <a:ext uri="{FF2B5EF4-FFF2-40B4-BE49-F238E27FC236}">
                    <a16:creationId xmlns:a16="http://schemas.microsoft.com/office/drawing/2014/main" id="{3D473AD1-C15C-490F-B20D-3807A7021F37}"/>
                  </a:ext>
                </a:extLst>
              </p14:cNvPr>
              <p14:cNvContentPartPr/>
              <p14:nvPr/>
            </p14:nvContentPartPr>
            <p14:xfrm>
              <a:off x="1008733" y="3062712"/>
              <a:ext cx="122400" cy="158040"/>
            </p14:xfrm>
          </p:contentPart>
        </mc:Choice>
        <mc:Fallback xmlns="">
          <p:pic>
            <p:nvPicPr>
              <p:cNvPr id="227" name="Freihand 226">
                <a:extLst>
                  <a:ext uri="{FF2B5EF4-FFF2-40B4-BE49-F238E27FC236}">
                    <a16:creationId xmlns:a16="http://schemas.microsoft.com/office/drawing/2014/main" id="{3D473AD1-C15C-490F-B20D-3807A7021F37}"/>
                  </a:ext>
                </a:extLst>
              </p:cNvPr>
              <p:cNvPicPr/>
              <p:nvPr/>
            </p:nvPicPr>
            <p:blipFill>
              <a:blip r:embed="rId288"/>
              <a:stretch>
                <a:fillRect/>
              </a:stretch>
            </p:blipFill>
            <p:spPr>
              <a:xfrm>
                <a:off x="1004413" y="3058392"/>
                <a:ext cx="131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28" name="Freihand 227">
                <a:extLst>
                  <a:ext uri="{FF2B5EF4-FFF2-40B4-BE49-F238E27FC236}">
                    <a16:creationId xmlns:a16="http://schemas.microsoft.com/office/drawing/2014/main" id="{A5D7E0A8-C5D9-4528-94BE-BB1B7351FC32}"/>
                  </a:ext>
                </a:extLst>
              </p14:cNvPr>
              <p14:cNvContentPartPr/>
              <p14:nvPr/>
            </p14:nvContentPartPr>
            <p14:xfrm>
              <a:off x="1128613" y="2890992"/>
              <a:ext cx="248400" cy="228240"/>
            </p14:xfrm>
          </p:contentPart>
        </mc:Choice>
        <mc:Fallback xmlns="">
          <p:pic>
            <p:nvPicPr>
              <p:cNvPr id="228" name="Freihand 227">
                <a:extLst>
                  <a:ext uri="{FF2B5EF4-FFF2-40B4-BE49-F238E27FC236}">
                    <a16:creationId xmlns:a16="http://schemas.microsoft.com/office/drawing/2014/main" id="{A5D7E0A8-C5D9-4528-94BE-BB1B7351FC32}"/>
                  </a:ext>
                </a:extLst>
              </p:cNvPr>
              <p:cNvPicPr/>
              <p:nvPr/>
            </p:nvPicPr>
            <p:blipFill>
              <a:blip r:embed="rId290"/>
              <a:stretch>
                <a:fillRect/>
              </a:stretch>
            </p:blipFill>
            <p:spPr>
              <a:xfrm>
                <a:off x="1124293" y="2886672"/>
                <a:ext cx="2570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29" name="Freihand 228">
                <a:extLst>
                  <a:ext uri="{FF2B5EF4-FFF2-40B4-BE49-F238E27FC236}">
                    <a16:creationId xmlns:a16="http://schemas.microsoft.com/office/drawing/2014/main" id="{19B2D56E-5D1F-4279-9B4D-075EC98FAC5F}"/>
                  </a:ext>
                </a:extLst>
              </p14:cNvPr>
              <p14:cNvContentPartPr/>
              <p14:nvPr/>
            </p14:nvContentPartPr>
            <p14:xfrm>
              <a:off x="1377373" y="2671752"/>
              <a:ext cx="293760" cy="261000"/>
            </p14:xfrm>
          </p:contentPart>
        </mc:Choice>
        <mc:Fallback xmlns="">
          <p:pic>
            <p:nvPicPr>
              <p:cNvPr id="229" name="Freihand 228">
                <a:extLst>
                  <a:ext uri="{FF2B5EF4-FFF2-40B4-BE49-F238E27FC236}">
                    <a16:creationId xmlns:a16="http://schemas.microsoft.com/office/drawing/2014/main" id="{19B2D56E-5D1F-4279-9B4D-075EC98FAC5F}"/>
                  </a:ext>
                </a:extLst>
              </p:cNvPr>
              <p:cNvPicPr/>
              <p:nvPr/>
            </p:nvPicPr>
            <p:blipFill>
              <a:blip r:embed="rId292"/>
              <a:stretch>
                <a:fillRect/>
              </a:stretch>
            </p:blipFill>
            <p:spPr>
              <a:xfrm>
                <a:off x="1373053" y="2667432"/>
                <a:ext cx="3024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31" name="Freihand 230">
                <a:extLst>
                  <a:ext uri="{FF2B5EF4-FFF2-40B4-BE49-F238E27FC236}">
                    <a16:creationId xmlns:a16="http://schemas.microsoft.com/office/drawing/2014/main" id="{F47C5C19-DBA4-4EE7-9645-FD7F96E132FF}"/>
                  </a:ext>
                </a:extLst>
              </p14:cNvPr>
              <p14:cNvContentPartPr/>
              <p14:nvPr/>
            </p14:nvContentPartPr>
            <p14:xfrm>
              <a:off x="1206733" y="3130032"/>
              <a:ext cx="187560" cy="200160"/>
            </p14:xfrm>
          </p:contentPart>
        </mc:Choice>
        <mc:Fallback xmlns="">
          <p:pic>
            <p:nvPicPr>
              <p:cNvPr id="231" name="Freihand 230">
                <a:extLst>
                  <a:ext uri="{FF2B5EF4-FFF2-40B4-BE49-F238E27FC236}">
                    <a16:creationId xmlns:a16="http://schemas.microsoft.com/office/drawing/2014/main" id="{F47C5C19-DBA4-4EE7-9645-FD7F96E132FF}"/>
                  </a:ext>
                </a:extLst>
              </p:cNvPr>
              <p:cNvPicPr/>
              <p:nvPr/>
            </p:nvPicPr>
            <p:blipFill>
              <a:blip r:embed="rId294"/>
              <a:stretch>
                <a:fillRect/>
              </a:stretch>
            </p:blipFill>
            <p:spPr>
              <a:xfrm>
                <a:off x="1202413" y="3125712"/>
                <a:ext cx="1962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32" name="Freihand 231">
                <a:extLst>
                  <a:ext uri="{FF2B5EF4-FFF2-40B4-BE49-F238E27FC236}">
                    <a16:creationId xmlns:a16="http://schemas.microsoft.com/office/drawing/2014/main" id="{0E57C8EE-1733-440B-B3ED-570EBE3FF2AF}"/>
                  </a:ext>
                </a:extLst>
              </p14:cNvPr>
              <p14:cNvContentPartPr/>
              <p14:nvPr/>
            </p14:nvContentPartPr>
            <p14:xfrm>
              <a:off x="1400773" y="3114192"/>
              <a:ext cx="89640" cy="91800"/>
            </p14:xfrm>
          </p:contentPart>
        </mc:Choice>
        <mc:Fallback xmlns="">
          <p:pic>
            <p:nvPicPr>
              <p:cNvPr id="232" name="Freihand 231">
                <a:extLst>
                  <a:ext uri="{FF2B5EF4-FFF2-40B4-BE49-F238E27FC236}">
                    <a16:creationId xmlns:a16="http://schemas.microsoft.com/office/drawing/2014/main" id="{0E57C8EE-1733-440B-B3ED-570EBE3FF2AF}"/>
                  </a:ext>
                </a:extLst>
              </p:cNvPr>
              <p:cNvPicPr/>
              <p:nvPr/>
            </p:nvPicPr>
            <p:blipFill>
              <a:blip r:embed="rId296"/>
              <a:stretch>
                <a:fillRect/>
              </a:stretch>
            </p:blipFill>
            <p:spPr>
              <a:xfrm>
                <a:off x="1396453" y="3109872"/>
                <a:ext cx="98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33" name="Freihand 232">
                <a:extLst>
                  <a:ext uri="{FF2B5EF4-FFF2-40B4-BE49-F238E27FC236}">
                    <a16:creationId xmlns:a16="http://schemas.microsoft.com/office/drawing/2014/main" id="{4CCBBECB-8EA1-4DD0-8EDC-EC50F289EE49}"/>
                  </a:ext>
                </a:extLst>
              </p14:cNvPr>
              <p14:cNvContentPartPr/>
              <p14:nvPr/>
            </p14:nvContentPartPr>
            <p14:xfrm>
              <a:off x="1402933" y="2923752"/>
              <a:ext cx="314280" cy="219240"/>
            </p14:xfrm>
          </p:contentPart>
        </mc:Choice>
        <mc:Fallback xmlns="">
          <p:pic>
            <p:nvPicPr>
              <p:cNvPr id="233" name="Freihand 232">
                <a:extLst>
                  <a:ext uri="{FF2B5EF4-FFF2-40B4-BE49-F238E27FC236}">
                    <a16:creationId xmlns:a16="http://schemas.microsoft.com/office/drawing/2014/main" id="{4CCBBECB-8EA1-4DD0-8EDC-EC50F289EE49}"/>
                  </a:ext>
                </a:extLst>
              </p:cNvPr>
              <p:cNvPicPr/>
              <p:nvPr/>
            </p:nvPicPr>
            <p:blipFill>
              <a:blip r:embed="rId298"/>
              <a:stretch>
                <a:fillRect/>
              </a:stretch>
            </p:blipFill>
            <p:spPr>
              <a:xfrm>
                <a:off x="1398613" y="2919432"/>
                <a:ext cx="32292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34" name="Freihand 233">
                <a:extLst>
                  <a:ext uri="{FF2B5EF4-FFF2-40B4-BE49-F238E27FC236}">
                    <a16:creationId xmlns:a16="http://schemas.microsoft.com/office/drawing/2014/main" id="{23D57118-7384-4718-B5B1-20FE11547DAA}"/>
                  </a:ext>
                </a:extLst>
              </p14:cNvPr>
              <p14:cNvContentPartPr/>
              <p14:nvPr/>
            </p14:nvContentPartPr>
            <p14:xfrm>
              <a:off x="1723333" y="2781912"/>
              <a:ext cx="114840" cy="156960"/>
            </p14:xfrm>
          </p:contentPart>
        </mc:Choice>
        <mc:Fallback xmlns="">
          <p:pic>
            <p:nvPicPr>
              <p:cNvPr id="234" name="Freihand 233">
                <a:extLst>
                  <a:ext uri="{FF2B5EF4-FFF2-40B4-BE49-F238E27FC236}">
                    <a16:creationId xmlns:a16="http://schemas.microsoft.com/office/drawing/2014/main" id="{23D57118-7384-4718-B5B1-20FE11547DAA}"/>
                  </a:ext>
                </a:extLst>
              </p:cNvPr>
              <p:cNvPicPr/>
              <p:nvPr/>
            </p:nvPicPr>
            <p:blipFill>
              <a:blip r:embed="rId300"/>
              <a:stretch>
                <a:fillRect/>
              </a:stretch>
            </p:blipFill>
            <p:spPr>
              <a:xfrm>
                <a:off x="1719013" y="2777592"/>
                <a:ext cx="123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35" name="Freihand 234">
                <a:extLst>
                  <a:ext uri="{FF2B5EF4-FFF2-40B4-BE49-F238E27FC236}">
                    <a16:creationId xmlns:a16="http://schemas.microsoft.com/office/drawing/2014/main" id="{F94A6855-F74E-49A3-AE61-0CE8BEB1391E}"/>
                  </a:ext>
                </a:extLst>
              </p14:cNvPr>
              <p14:cNvContentPartPr/>
              <p14:nvPr/>
            </p14:nvContentPartPr>
            <p14:xfrm>
              <a:off x="1745293" y="2585712"/>
              <a:ext cx="140400" cy="231840"/>
            </p14:xfrm>
          </p:contentPart>
        </mc:Choice>
        <mc:Fallback xmlns="">
          <p:pic>
            <p:nvPicPr>
              <p:cNvPr id="235" name="Freihand 234">
                <a:extLst>
                  <a:ext uri="{FF2B5EF4-FFF2-40B4-BE49-F238E27FC236}">
                    <a16:creationId xmlns:a16="http://schemas.microsoft.com/office/drawing/2014/main" id="{F94A6855-F74E-49A3-AE61-0CE8BEB1391E}"/>
                  </a:ext>
                </a:extLst>
              </p:cNvPr>
              <p:cNvPicPr/>
              <p:nvPr/>
            </p:nvPicPr>
            <p:blipFill>
              <a:blip r:embed="rId302"/>
              <a:stretch>
                <a:fillRect/>
              </a:stretch>
            </p:blipFill>
            <p:spPr>
              <a:xfrm>
                <a:off x="1740973" y="2581392"/>
                <a:ext cx="149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37" name="Freihand 236">
                <a:extLst>
                  <a:ext uri="{FF2B5EF4-FFF2-40B4-BE49-F238E27FC236}">
                    <a16:creationId xmlns:a16="http://schemas.microsoft.com/office/drawing/2014/main" id="{F4CD6EE5-4E69-4E01-9AEF-496BC9D9AAF3}"/>
                  </a:ext>
                </a:extLst>
              </p14:cNvPr>
              <p14:cNvContentPartPr/>
              <p14:nvPr/>
            </p14:nvContentPartPr>
            <p14:xfrm>
              <a:off x="1608493" y="4580472"/>
              <a:ext cx="25560" cy="381240"/>
            </p14:xfrm>
          </p:contentPart>
        </mc:Choice>
        <mc:Fallback xmlns="">
          <p:pic>
            <p:nvPicPr>
              <p:cNvPr id="237" name="Freihand 236">
                <a:extLst>
                  <a:ext uri="{FF2B5EF4-FFF2-40B4-BE49-F238E27FC236}">
                    <a16:creationId xmlns:a16="http://schemas.microsoft.com/office/drawing/2014/main" id="{F4CD6EE5-4E69-4E01-9AEF-496BC9D9AAF3}"/>
                  </a:ext>
                </a:extLst>
              </p:cNvPr>
              <p:cNvPicPr/>
              <p:nvPr/>
            </p:nvPicPr>
            <p:blipFill>
              <a:blip r:embed="rId304"/>
              <a:stretch>
                <a:fillRect/>
              </a:stretch>
            </p:blipFill>
            <p:spPr>
              <a:xfrm>
                <a:off x="1604173" y="4576152"/>
                <a:ext cx="3420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38" name="Freihand 237">
                <a:extLst>
                  <a:ext uri="{FF2B5EF4-FFF2-40B4-BE49-F238E27FC236}">
                    <a16:creationId xmlns:a16="http://schemas.microsoft.com/office/drawing/2014/main" id="{7A408201-B36C-49D2-9034-CE2AA8382A44}"/>
                  </a:ext>
                </a:extLst>
              </p14:cNvPr>
              <p14:cNvContentPartPr/>
              <p14:nvPr/>
            </p14:nvContentPartPr>
            <p14:xfrm>
              <a:off x="1636573" y="5014992"/>
              <a:ext cx="18360" cy="187920"/>
            </p14:xfrm>
          </p:contentPart>
        </mc:Choice>
        <mc:Fallback xmlns="">
          <p:pic>
            <p:nvPicPr>
              <p:cNvPr id="238" name="Freihand 237">
                <a:extLst>
                  <a:ext uri="{FF2B5EF4-FFF2-40B4-BE49-F238E27FC236}">
                    <a16:creationId xmlns:a16="http://schemas.microsoft.com/office/drawing/2014/main" id="{7A408201-B36C-49D2-9034-CE2AA8382A44}"/>
                  </a:ext>
                </a:extLst>
              </p:cNvPr>
              <p:cNvPicPr/>
              <p:nvPr/>
            </p:nvPicPr>
            <p:blipFill>
              <a:blip r:embed="rId306"/>
              <a:stretch>
                <a:fillRect/>
              </a:stretch>
            </p:blipFill>
            <p:spPr>
              <a:xfrm>
                <a:off x="1632253" y="5010672"/>
                <a:ext cx="27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39" name="Freihand 238">
                <a:extLst>
                  <a:ext uri="{FF2B5EF4-FFF2-40B4-BE49-F238E27FC236}">
                    <a16:creationId xmlns:a16="http://schemas.microsoft.com/office/drawing/2014/main" id="{1429C131-9030-4DAB-82AF-3FA147F46B8D}"/>
                  </a:ext>
                </a:extLst>
              </p14:cNvPr>
              <p14:cNvContentPartPr/>
              <p14:nvPr/>
            </p14:nvContentPartPr>
            <p14:xfrm>
              <a:off x="2297533" y="4321632"/>
              <a:ext cx="18000" cy="325080"/>
            </p14:xfrm>
          </p:contentPart>
        </mc:Choice>
        <mc:Fallback xmlns="">
          <p:pic>
            <p:nvPicPr>
              <p:cNvPr id="239" name="Freihand 238">
                <a:extLst>
                  <a:ext uri="{FF2B5EF4-FFF2-40B4-BE49-F238E27FC236}">
                    <a16:creationId xmlns:a16="http://schemas.microsoft.com/office/drawing/2014/main" id="{1429C131-9030-4DAB-82AF-3FA147F46B8D}"/>
                  </a:ext>
                </a:extLst>
              </p:cNvPr>
              <p:cNvPicPr/>
              <p:nvPr/>
            </p:nvPicPr>
            <p:blipFill>
              <a:blip r:embed="rId308"/>
              <a:stretch>
                <a:fillRect/>
              </a:stretch>
            </p:blipFill>
            <p:spPr>
              <a:xfrm>
                <a:off x="2293213" y="4317312"/>
                <a:ext cx="266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40" name="Freihand 239">
                <a:extLst>
                  <a:ext uri="{FF2B5EF4-FFF2-40B4-BE49-F238E27FC236}">
                    <a16:creationId xmlns:a16="http://schemas.microsoft.com/office/drawing/2014/main" id="{50870F5F-2CE5-475F-830C-3B334D490D28}"/>
                  </a:ext>
                </a:extLst>
              </p14:cNvPr>
              <p14:cNvContentPartPr/>
              <p14:nvPr/>
            </p14:nvContentPartPr>
            <p14:xfrm>
              <a:off x="2302933" y="4990152"/>
              <a:ext cx="18360" cy="152280"/>
            </p14:xfrm>
          </p:contentPart>
        </mc:Choice>
        <mc:Fallback xmlns="">
          <p:pic>
            <p:nvPicPr>
              <p:cNvPr id="240" name="Freihand 239">
                <a:extLst>
                  <a:ext uri="{FF2B5EF4-FFF2-40B4-BE49-F238E27FC236}">
                    <a16:creationId xmlns:a16="http://schemas.microsoft.com/office/drawing/2014/main" id="{50870F5F-2CE5-475F-830C-3B334D490D28}"/>
                  </a:ext>
                </a:extLst>
              </p:cNvPr>
              <p:cNvPicPr/>
              <p:nvPr/>
            </p:nvPicPr>
            <p:blipFill>
              <a:blip r:embed="rId310"/>
              <a:stretch>
                <a:fillRect/>
              </a:stretch>
            </p:blipFill>
            <p:spPr>
              <a:xfrm>
                <a:off x="2298613" y="4985832"/>
                <a:ext cx="27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41" name="Freihand 240">
                <a:extLst>
                  <a:ext uri="{FF2B5EF4-FFF2-40B4-BE49-F238E27FC236}">
                    <a16:creationId xmlns:a16="http://schemas.microsoft.com/office/drawing/2014/main" id="{6DEEA11A-53B0-47E7-882A-F5F98804B088}"/>
                  </a:ext>
                </a:extLst>
              </p14:cNvPr>
              <p14:cNvContentPartPr/>
              <p14:nvPr/>
            </p14:nvContentPartPr>
            <p14:xfrm>
              <a:off x="7383613" y="5367072"/>
              <a:ext cx="567000" cy="440280"/>
            </p14:xfrm>
          </p:contentPart>
        </mc:Choice>
        <mc:Fallback xmlns="">
          <p:pic>
            <p:nvPicPr>
              <p:cNvPr id="241" name="Freihand 240">
                <a:extLst>
                  <a:ext uri="{FF2B5EF4-FFF2-40B4-BE49-F238E27FC236}">
                    <a16:creationId xmlns:a16="http://schemas.microsoft.com/office/drawing/2014/main" id="{6DEEA11A-53B0-47E7-882A-F5F98804B088}"/>
                  </a:ext>
                </a:extLst>
              </p:cNvPr>
              <p:cNvPicPr/>
              <p:nvPr/>
            </p:nvPicPr>
            <p:blipFill>
              <a:blip r:embed="rId312"/>
              <a:stretch>
                <a:fillRect/>
              </a:stretch>
            </p:blipFill>
            <p:spPr>
              <a:xfrm>
                <a:off x="7379293" y="5362752"/>
                <a:ext cx="57564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43" name="Freihand 242">
                <a:extLst>
                  <a:ext uri="{FF2B5EF4-FFF2-40B4-BE49-F238E27FC236}">
                    <a16:creationId xmlns:a16="http://schemas.microsoft.com/office/drawing/2014/main" id="{7A407AEB-4CB1-4493-B373-0B98C49EA035}"/>
                  </a:ext>
                </a:extLst>
              </p14:cNvPr>
              <p14:cNvContentPartPr/>
              <p14:nvPr/>
            </p14:nvContentPartPr>
            <p14:xfrm>
              <a:off x="1864453" y="5662632"/>
              <a:ext cx="463320" cy="39600"/>
            </p14:xfrm>
          </p:contentPart>
        </mc:Choice>
        <mc:Fallback xmlns="">
          <p:pic>
            <p:nvPicPr>
              <p:cNvPr id="243" name="Freihand 242">
                <a:extLst>
                  <a:ext uri="{FF2B5EF4-FFF2-40B4-BE49-F238E27FC236}">
                    <a16:creationId xmlns:a16="http://schemas.microsoft.com/office/drawing/2014/main" id="{7A407AEB-4CB1-4493-B373-0B98C49EA035}"/>
                  </a:ext>
                </a:extLst>
              </p:cNvPr>
              <p:cNvPicPr/>
              <p:nvPr/>
            </p:nvPicPr>
            <p:blipFill>
              <a:blip r:embed="rId314"/>
              <a:stretch>
                <a:fillRect/>
              </a:stretch>
            </p:blipFill>
            <p:spPr>
              <a:xfrm>
                <a:off x="1860133" y="5658312"/>
                <a:ext cx="471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44" name="Freihand 243">
                <a:extLst>
                  <a:ext uri="{FF2B5EF4-FFF2-40B4-BE49-F238E27FC236}">
                    <a16:creationId xmlns:a16="http://schemas.microsoft.com/office/drawing/2014/main" id="{D6B930A9-5C9A-4C0E-A023-8EE73FA1AA07}"/>
                  </a:ext>
                </a:extLst>
              </p14:cNvPr>
              <p14:cNvContentPartPr/>
              <p14:nvPr/>
            </p14:nvContentPartPr>
            <p14:xfrm>
              <a:off x="1764373" y="5576232"/>
              <a:ext cx="276840" cy="176040"/>
            </p14:xfrm>
          </p:contentPart>
        </mc:Choice>
        <mc:Fallback xmlns="">
          <p:pic>
            <p:nvPicPr>
              <p:cNvPr id="244" name="Freihand 243">
                <a:extLst>
                  <a:ext uri="{FF2B5EF4-FFF2-40B4-BE49-F238E27FC236}">
                    <a16:creationId xmlns:a16="http://schemas.microsoft.com/office/drawing/2014/main" id="{D6B930A9-5C9A-4C0E-A023-8EE73FA1AA07}"/>
                  </a:ext>
                </a:extLst>
              </p:cNvPr>
              <p:cNvPicPr/>
              <p:nvPr/>
            </p:nvPicPr>
            <p:blipFill>
              <a:blip r:embed="rId316"/>
              <a:stretch>
                <a:fillRect/>
              </a:stretch>
            </p:blipFill>
            <p:spPr>
              <a:xfrm>
                <a:off x="1760053" y="5571912"/>
                <a:ext cx="285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47" name="Freihand 246">
                <a:extLst>
                  <a:ext uri="{FF2B5EF4-FFF2-40B4-BE49-F238E27FC236}">
                    <a16:creationId xmlns:a16="http://schemas.microsoft.com/office/drawing/2014/main" id="{E26059CB-98B4-4949-98CB-B3E1D47BFCD4}"/>
                  </a:ext>
                </a:extLst>
              </p14:cNvPr>
              <p14:cNvContentPartPr/>
              <p14:nvPr/>
            </p14:nvContentPartPr>
            <p14:xfrm>
              <a:off x="410773" y="1056792"/>
              <a:ext cx="7452000" cy="4198320"/>
            </p14:xfrm>
          </p:contentPart>
        </mc:Choice>
        <mc:Fallback xmlns="">
          <p:pic>
            <p:nvPicPr>
              <p:cNvPr id="247" name="Freihand 246">
                <a:extLst>
                  <a:ext uri="{FF2B5EF4-FFF2-40B4-BE49-F238E27FC236}">
                    <a16:creationId xmlns:a16="http://schemas.microsoft.com/office/drawing/2014/main" id="{E26059CB-98B4-4949-98CB-B3E1D47BFCD4}"/>
                  </a:ext>
                </a:extLst>
              </p:cNvPr>
              <p:cNvPicPr/>
              <p:nvPr/>
            </p:nvPicPr>
            <p:blipFill>
              <a:blip r:embed="rId318"/>
              <a:stretch>
                <a:fillRect/>
              </a:stretch>
            </p:blipFill>
            <p:spPr>
              <a:xfrm>
                <a:off x="406453" y="1052472"/>
                <a:ext cx="7460640" cy="4206960"/>
              </a:xfrm>
              <a:prstGeom prst="rect">
                <a:avLst/>
              </a:prstGeom>
            </p:spPr>
          </p:pic>
        </mc:Fallback>
      </mc:AlternateContent>
      <p:grpSp>
        <p:nvGrpSpPr>
          <p:cNvPr id="273" name="Gruppieren 272">
            <a:extLst>
              <a:ext uri="{FF2B5EF4-FFF2-40B4-BE49-F238E27FC236}">
                <a16:creationId xmlns:a16="http://schemas.microsoft.com/office/drawing/2014/main" id="{E7969426-0824-4E5B-B028-9F517CAEC00E}"/>
              </a:ext>
            </a:extLst>
          </p:cNvPr>
          <p:cNvGrpSpPr/>
          <p:nvPr/>
        </p:nvGrpSpPr>
        <p:grpSpPr>
          <a:xfrm>
            <a:off x="9739453" y="62112"/>
            <a:ext cx="1976400" cy="856440"/>
            <a:chOff x="9739453" y="62112"/>
            <a:chExt cx="1976400" cy="856440"/>
          </a:xfrm>
        </p:grpSpPr>
        <mc:AlternateContent xmlns:mc="http://schemas.openxmlformats.org/markup-compatibility/2006" xmlns:p14="http://schemas.microsoft.com/office/powerpoint/2010/main">
          <mc:Choice Requires="p14">
            <p:contentPart p14:bwMode="auto" r:id="rId319">
              <p14:nvContentPartPr>
                <p14:cNvPr id="249" name="Freihand 248">
                  <a:extLst>
                    <a:ext uri="{FF2B5EF4-FFF2-40B4-BE49-F238E27FC236}">
                      <a16:creationId xmlns:a16="http://schemas.microsoft.com/office/drawing/2014/main" id="{5749A445-0503-4E76-A1E2-E7C7CB040BEF}"/>
                    </a:ext>
                  </a:extLst>
                </p14:cNvPr>
                <p14:cNvContentPartPr/>
                <p14:nvPr/>
              </p14:nvContentPartPr>
              <p14:xfrm>
                <a:off x="10278733" y="141312"/>
                <a:ext cx="226440" cy="162720"/>
              </p14:xfrm>
            </p:contentPart>
          </mc:Choice>
          <mc:Fallback xmlns="">
            <p:pic>
              <p:nvPicPr>
                <p:cNvPr id="249" name="Freihand 248">
                  <a:extLst>
                    <a:ext uri="{FF2B5EF4-FFF2-40B4-BE49-F238E27FC236}">
                      <a16:creationId xmlns:a16="http://schemas.microsoft.com/office/drawing/2014/main" id="{5749A445-0503-4E76-A1E2-E7C7CB040BEF}"/>
                    </a:ext>
                  </a:extLst>
                </p:cNvPr>
                <p:cNvPicPr/>
                <p:nvPr/>
              </p:nvPicPr>
              <p:blipFill>
                <a:blip r:embed="rId320"/>
                <a:stretch>
                  <a:fillRect/>
                </a:stretch>
              </p:blipFill>
              <p:spPr>
                <a:xfrm>
                  <a:off x="10274413" y="136992"/>
                  <a:ext cx="2350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0" name="Freihand 249">
                  <a:extLst>
                    <a:ext uri="{FF2B5EF4-FFF2-40B4-BE49-F238E27FC236}">
                      <a16:creationId xmlns:a16="http://schemas.microsoft.com/office/drawing/2014/main" id="{3A6AD0AF-CCD5-44D6-A9E9-828D92CEAC4C}"/>
                    </a:ext>
                  </a:extLst>
                </p14:cNvPr>
                <p14:cNvContentPartPr/>
                <p14:nvPr/>
              </p14:nvContentPartPr>
              <p14:xfrm>
                <a:off x="10531813" y="180912"/>
                <a:ext cx="97200" cy="75240"/>
              </p14:xfrm>
            </p:contentPart>
          </mc:Choice>
          <mc:Fallback xmlns="">
            <p:pic>
              <p:nvPicPr>
                <p:cNvPr id="250" name="Freihand 249">
                  <a:extLst>
                    <a:ext uri="{FF2B5EF4-FFF2-40B4-BE49-F238E27FC236}">
                      <a16:creationId xmlns:a16="http://schemas.microsoft.com/office/drawing/2014/main" id="{3A6AD0AF-CCD5-44D6-A9E9-828D92CEAC4C}"/>
                    </a:ext>
                  </a:extLst>
                </p:cNvPr>
                <p:cNvPicPr/>
                <p:nvPr/>
              </p:nvPicPr>
              <p:blipFill>
                <a:blip r:embed="rId322"/>
                <a:stretch>
                  <a:fillRect/>
                </a:stretch>
              </p:blipFill>
              <p:spPr>
                <a:xfrm>
                  <a:off x="10527493" y="176592"/>
                  <a:ext cx="105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51" name="Freihand 250">
                  <a:extLst>
                    <a:ext uri="{FF2B5EF4-FFF2-40B4-BE49-F238E27FC236}">
                      <a16:creationId xmlns:a16="http://schemas.microsoft.com/office/drawing/2014/main" id="{7B87B1C6-B6C8-47F0-92B9-701AFA497926}"/>
                    </a:ext>
                  </a:extLst>
                </p14:cNvPr>
                <p14:cNvContentPartPr/>
                <p14:nvPr/>
              </p14:nvContentPartPr>
              <p14:xfrm>
                <a:off x="10651333" y="82632"/>
                <a:ext cx="175320" cy="156960"/>
              </p14:xfrm>
            </p:contentPart>
          </mc:Choice>
          <mc:Fallback xmlns="">
            <p:pic>
              <p:nvPicPr>
                <p:cNvPr id="251" name="Freihand 250">
                  <a:extLst>
                    <a:ext uri="{FF2B5EF4-FFF2-40B4-BE49-F238E27FC236}">
                      <a16:creationId xmlns:a16="http://schemas.microsoft.com/office/drawing/2014/main" id="{7B87B1C6-B6C8-47F0-92B9-701AFA497926}"/>
                    </a:ext>
                  </a:extLst>
                </p:cNvPr>
                <p:cNvPicPr/>
                <p:nvPr/>
              </p:nvPicPr>
              <p:blipFill>
                <a:blip r:embed="rId324"/>
                <a:stretch>
                  <a:fillRect/>
                </a:stretch>
              </p:blipFill>
              <p:spPr>
                <a:xfrm>
                  <a:off x="10647013" y="78312"/>
                  <a:ext cx="183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52" name="Freihand 251">
                  <a:extLst>
                    <a:ext uri="{FF2B5EF4-FFF2-40B4-BE49-F238E27FC236}">
                      <a16:creationId xmlns:a16="http://schemas.microsoft.com/office/drawing/2014/main" id="{41116673-D5EF-4434-9F6E-EB7D7162EBD3}"/>
                    </a:ext>
                  </a:extLst>
                </p14:cNvPr>
                <p14:cNvContentPartPr/>
                <p14:nvPr/>
              </p14:nvContentPartPr>
              <p14:xfrm>
                <a:off x="10545133" y="90912"/>
                <a:ext cx="83880" cy="10440"/>
              </p14:xfrm>
            </p:contentPart>
          </mc:Choice>
          <mc:Fallback xmlns="">
            <p:pic>
              <p:nvPicPr>
                <p:cNvPr id="252" name="Freihand 251">
                  <a:extLst>
                    <a:ext uri="{FF2B5EF4-FFF2-40B4-BE49-F238E27FC236}">
                      <a16:creationId xmlns:a16="http://schemas.microsoft.com/office/drawing/2014/main" id="{41116673-D5EF-4434-9F6E-EB7D7162EBD3}"/>
                    </a:ext>
                  </a:extLst>
                </p:cNvPr>
                <p:cNvPicPr/>
                <p:nvPr/>
              </p:nvPicPr>
              <p:blipFill>
                <a:blip r:embed="rId326"/>
                <a:stretch>
                  <a:fillRect/>
                </a:stretch>
              </p:blipFill>
              <p:spPr>
                <a:xfrm>
                  <a:off x="10540813" y="86592"/>
                  <a:ext cx="925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53" name="Freihand 252">
                  <a:extLst>
                    <a:ext uri="{FF2B5EF4-FFF2-40B4-BE49-F238E27FC236}">
                      <a16:creationId xmlns:a16="http://schemas.microsoft.com/office/drawing/2014/main" id="{7AECEA5D-7C1F-4C43-909B-37EFB458FF29}"/>
                    </a:ext>
                  </a:extLst>
                </p14:cNvPr>
                <p14:cNvContentPartPr/>
                <p14:nvPr/>
              </p14:nvContentPartPr>
              <p14:xfrm>
                <a:off x="10857973" y="158232"/>
                <a:ext cx="199800" cy="66960"/>
              </p14:xfrm>
            </p:contentPart>
          </mc:Choice>
          <mc:Fallback xmlns="">
            <p:pic>
              <p:nvPicPr>
                <p:cNvPr id="253" name="Freihand 252">
                  <a:extLst>
                    <a:ext uri="{FF2B5EF4-FFF2-40B4-BE49-F238E27FC236}">
                      <a16:creationId xmlns:a16="http://schemas.microsoft.com/office/drawing/2014/main" id="{7AECEA5D-7C1F-4C43-909B-37EFB458FF29}"/>
                    </a:ext>
                  </a:extLst>
                </p:cNvPr>
                <p:cNvPicPr/>
                <p:nvPr/>
              </p:nvPicPr>
              <p:blipFill>
                <a:blip r:embed="rId328"/>
                <a:stretch>
                  <a:fillRect/>
                </a:stretch>
              </p:blipFill>
              <p:spPr>
                <a:xfrm>
                  <a:off x="10853653" y="153912"/>
                  <a:ext cx="20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54" name="Freihand 253">
                  <a:extLst>
                    <a:ext uri="{FF2B5EF4-FFF2-40B4-BE49-F238E27FC236}">
                      <a16:creationId xmlns:a16="http://schemas.microsoft.com/office/drawing/2014/main" id="{F2E2E035-A0B5-40F4-985B-CAEDF173ED92}"/>
                    </a:ext>
                  </a:extLst>
                </p14:cNvPr>
                <p14:cNvContentPartPr/>
                <p14:nvPr/>
              </p14:nvContentPartPr>
              <p14:xfrm>
                <a:off x="11037613" y="129432"/>
                <a:ext cx="192600" cy="75600"/>
              </p14:xfrm>
            </p:contentPart>
          </mc:Choice>
          <mc:Fallback xmlns="">
            <p:pic>
              <p:nvPicPr>
                <p:cNvPr id="254" name="Freihand 253">
                  <a:extLst>
                    <a:ext uri="{FF2B5EF4-FFF2-40B4-BE49-F238E27FC236}">
                      <a16:creationId xmlns:a16="http://schemas.microsoft.com/office/drawing/2014/main" id="{F2E2E035-A0B5-40F4-985B-CAEDF173ED92}"/>
                    </a:ext>
                  </a:extLst>
                </p:cNvPr>
                <p:cNvPicPr/>
                <p:nvPr/>
              </p:nvPicPr>
              <p:blipFill>
                <a:blip r:embed="rId330"/>
                <a:stretch>
                  <a:fillRect/>
                </a:stretch>
              </p:blipFill>
              <p:spPr>
                <a:xfrm>
                  <a:off x="11033293" y="125112"/>
                  <a:ext cx="201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55" name="Freihand 254">
                  <a:extLst>
                    <a:ext uri="{FF2B5EF4-FFF2-40B4-BE49-F238E27FC236}">
                      <a16:creationId xmlns:a16="http://schemas.microsoft.com/office/drawing/2014/main" id="{AC76BB6E-D2EA-4B30-AD31-EEE70CBD10FC}"/>
                    </a:ext>
                  </a:extLst>
                </p14:cNvPr>
                <p14:cNvContentPartPr/>
                <p14:nvPr/>
              </p14:nvContentPartPr>
              <p14:xfrm>
                <a:off x="11233093" y="62112"/>
                <a:ext cx="210960" cy="115200"/>
              </p14:xfrm>
            </p:contentPart>
          </mc:Choice>
          <mc:Fallback xmlns="">
            <p:pic>
              <p:nvPicPr>
                <p:cNvPr id="255" name="Freihand 254">
                  <a:extLst>
                    <a:ext uri="{FF2B5EF4-FFF2-40B4-BE49-F238E27FC236}">
                      <a16:creationId xmlns:a16="http://schemas.microsoft.com/office/drawing/2014/main" id="{AC76BB6E-D2EA-4B30-AD31-EEE70CBD10FC}"/>
                    </a:ext>
                  </a:extLst>
                </p:cNvPr>
                <p:cNvPicPr/>
                <p:nvPr/>
              </p:nvPicPr>
              <p:blipFill>
                <a:blip r:embed="rId332"/>
                <a:stretch>
                  <a:fillRect/>
                </a:stretch>
              </p:blipFill>
              <p:spPr>
                <a:xfrm>
                  <a:off x="11228773" y="57792"/>
                  <a:ext cx="219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57" name="Freihand 256">
                  <a:extLst>
                    <a:ext uri="{FF2B5EF4-FFF2-40B4-BE49-F238E27FC236}">
                      <a16:creationId xmlns:a16="http://schemas.microsoft.com/office/drawing/2014/main" id="{B9296DDE-6EC1-43CA-B0AA-D31026907AF3}"/>
                    </a:ext>
                  </a:extLst>
                </p14:cNvPr>
                <p14:cNvContentPartPr/>
                <p14:nvPr/>
              </p14:nvContentPartPr>
              <p14:xfrm>
                <a:off x="10413733" y="476112"/>
                <a:ext cx="121320" cy="186840"/>
              </p14:xfrm>
            </p:contentPart>
          </mc:Choice>
          <mc:Fallback xmlns="">
            <p:pic>
              <p:nvPicPr>
                <p:cNvPr id="257" name="Freihand 256">
                  <a:extLst>
                    <a:ext uri="{FF2B5EF4-FFF2-40B4-BE49-F238E27FC236}">
                      <a16:creationId xmlns:a16="http://schemas.microsoft.com/office/drawing/2014/main" id="{B9296DDE-6EC1-43CA-B0AA-D31026907AF3}"/>
                    </a:ext>
                  </a:extLst>
                </p:cNvPr>
                <p:cNvPicPr/>
                <p:nvPr/>
              </p:nvPicPr>
              <p:blipFill>
                <a:blip r:embed="rId334"/>
                <a:stretch>
                  <a:fillRect/>
                </a:stretch>
              </p:blipFill>
              <p:spPr>
                <a:xfrm>
                  <a:off x="10409413" y="471792"/>
                  <a:ext cx="1299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58" name="Freihand 257">
                  <a:extLst>
                    <a:ext uri="{FF2B5EF4-FFF2-40B4-BE49-F238E27FC236}">
                      <a16:creationId xmlns:a16="http://schemas.microsoft.com/office/drawing/2014/main" id="{F2FCD52C-8BB4-4214-AF6C-B47E1323652D}"/>
                    </a:ext>
                  </a:extLst>
                </p14:cNvPr>
                <p14:cNvContentPartPr/>
                <p14:nvPr/>
              </p14:nvContentPartPr>
              <p14:xfrm>
                <a:off x="10010533" y="551352"/>
                <a:ext cx="54000" cy="93240"/>
              </p14:xfrm>
            </p:contentPart>
          </mc:Choice>
          <mc:Fallback xmlns="">
            <p:pic>
              <p:nvPicPr>
                <p:cNvPr id="258" name="Freihand 257">
                  <a:extLst>
                    <a:ext uri="{FF2B5EF4-FFF2-40B4-BE49-F238E27FC236}">
                      <a16:creationId xmlns:a16="http://schemas.microsoft.com/office/drawing/2014/main" id="{F2FCD52C-8BB4-4214-AF6C-B47E1323652D}"/>
                    </a:ext>
                  </a:extLst>
                </p:cNvPr>
                <p:cNvPicPr/>
                <p:nvPr/>
              </p:nvPicPr>
              <p:blipFill>
                <a:blip r:embed="rId336"/>
                <a:stretch>
                  <a:fillRect/>
                </a:stretch>
              </p:blipFill>
              <p:spPr>
                <a:xfrm>
                  <a:off x="10006213" y="547032"/>
                  <a:ext cx="626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59" name="Freihand 258">
                  <a:extLst>
                    <a:ext uri="{FF2B5EF4-FFF2-40B4-BE49-F238E27FC236}">
                      <a16:creationId xmlns:a16="http://schemas.microsoft.com/office/drawing/2014/main" id="{30174464-9861-4BBF-8F17-09DADA33EBB7}"/>
                    </a:ext>
                  </a:extLst>
                </p14:cNvPr>
                <p14:cNvContentPartPr/>
                <p14:nvPr/>
              </p14:nvContentPartPr>
              <p14:xfrm>
                <a:off x="9974893" y="492672"/>
                <a:ext cx="116280" cy="30240"/>
              </p14:xfrm>
            </p:contentPart>
          </mc:Choice>
          <mc:Fallback xmlns="">
            <p:pic>
              <p:nvPicPr>
                <p:cNvPr id="259" name="Freihand 258">
                  <a:extLst>
                    <a:ext uri="{FF2B5EF4-FFF2-40B4-BE49-F238E27FC236}">
                      <a16:creationId xmlns:a16="http://schemas.microsoft.com/office/drawing/2014/main" id="{30174464-9861-4BBF-8F17-09DADA33EBB7}"/>
                    </a:ext>
                  </a:extLst>
                </p:cNvPr>
                <p:cNvPicPr/>
                <p:nvPr/>
              </p:nvPicPr>
              <p:blipFill>
                <a:blip r:embed="rId338"/>
                <a:stretch>
                  <a:fillRect/>
                </a:stretch>
              </p:blipFill>
              <p:spPr>
                <a:xfrm>
                  <a:off x="9970573" y="488352"/>
                  <a:ext cx="1249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0" name="Freihand 259">
                  <a:extLst>
                    <a:ext uri="{FF2B5EF4-FFF2-40B4-BE49-F238E27FC236}">
                      <a16:creationId xmlns:a16="http://schemas.microsoft.com/office/drawing/2014/main" id="{964A2303-DBCC-46B3-A32C-9DAE3BCB3864}"/>
                    </a:ext>
                  </a:extLst>
                </p14:cNvPr>
                <p14:cNvContentPartPr/>
                <p14:nvPr/>
              </p14:nvContentPartPr>
              <p14:xfrm>
                <a:off x="10154533" y="543792"/>
                <a:ext cx="145800" cy="45720"/>
              </p14:xfrm>
            </p:contentPart>
          </mc:Choice>
          <mc:Fallback xmlns="">
            <p:pic>
              <p:nvPicPr>
                <p:cNvPr id="260" name="Freihand 259">
                  <a:extLst>
                    <a:ext uri="{FF2B5EF4-FFF2-40B4-BE49-F238E27FC236}">
                      <a16:creationId xmlns:a16="http://schemas.microsoft.com/office/drawing/2014/main" id="{964A2303-DBCC-46B3-A32C-9DAE3BCB3864}"/>
                    </a:ext>
                  </a:extLst>
                </p:cNvPr>
                <p:cNvPicPr/>
                <p:nvPr/>
              </p:nvPicPr>
              <p:blipFill>
                <a:blip r:embed="rId340"/>
                <a:stretch>
                  <a:fillRect/>
                </a:stretch>
              </p:blipFill>
              <p:spPr>
                <a:xfrm>
                  <a:off x="10150213" y="539472"/>
                  <a:ext cx="1544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1" name="Freihand 260">
                  <a:extLst>
                    <a:ext uri="{FF2B5EF4-FFF2-40B4-BE49-F238E27FC236}">
                      <a16:creationId xmlns:a16="http://schemas.microsoft.com/office/drawing/2014/main" id="{8842972B-9695-4CCA-A963-33528FE68A07}"/>
                    </a:ext>
                  </a:extLst>
                </p14:cNvPr>
                <p14:cNvContentPartPr/>
                <p14:nvPr/>
              </p14:nvContentPartPr>
              <p14:xfrm>
                <a:off x="10574293" y="468912"/>
                <a:ext cx="123840" cy="88920"/>
              </p14:xfrm>
            </p:contentPart>
          </mc:Choice>
          <mc:Fallback xmlns="">
            <p:pic>
              <p:nvPicPr>
                <p:cNvPr id="261" name="Freihand 260">
                  <a:extLst>
                    <a:ext uri="{FF2B5EF4-FFF2-40B4-BE49-F238E27FC236}">
                      <a16:creationId xmlns:a16="http://schemas.microsoft.com/office/drawing/2014/main" id="{8842972B-9695-4CCA-A963-33528FE68A07}"/>
                    </a:ext>
                  </a:extLst>
                </p:cNvPr>
                <p:cNvPicPr/>
                <p:nvPr/>
              </p:nvPicPr>
              <p:blipFill>
                <a:blip r:embed="rId342"/>
                <a:stretch>
                  <a:fillRect/>
                </a:stretch>
              </p:blipFill>
              <p:spPr>
                <a:xfrm>
                  <a:off x="10569973" y="464592"/>
                  <a:ext cx="1324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62" name="Freihand 261">
                  <a:extLst>
                    <a:ext uri="{FF2B5EF4-FFF2-40B4-BE49-F238E27FC236}">
                      <a16:creationId xmlns:a16="http://schemas.microsoft.com/office/drawing/2014/main" id="{19379C7A-1E52-4B29-8BDF-74F7D0E23203}"/>
                    </a:ext>
                  </a:extLst>
                </p14:cNvPr>
                <p14:cNvContentPartPr/>
                <p14:nvPr/>
              </p14:nvContentPartPr>
              <p14:xfrm>
                <a:off x="10822693" y="493032"/>
                <a:ext cx="52920" cy="7560"/>
              </p14:xfrm>
            </p:contentPart>
          </mc:Choice>
          <mc:Fallback xmlns="">
            <p:pic>
              <p:nvPicPr>
                <p:cNvPr id="262" name="Freihand 261">
                  <a:extLst>
                    <a:ext uri="{FF2B5EF4-FFF2-40B4-BE49-F238E27FC236}">
                      <a16:creationId xmlns:a16="http://schemas.microsoft.com/office/drawing/2014/main" id="{19379C7A-1E52-4B29-8BDF-74F7D0E23203}"/>
                    </a:ext>
                  </a:extLst>
                </p:cNvPr>
                <p:cNvPicPr/>
                <p:nvPr/>
              </p:nvPicPr>
              <p:blipFill>
                <a:blip r:embed="rId344"/>
                <a:stretch>
                  <a:fillRect/>
                </a:stretch>
              </p:blipFill>
              <p:spPr>
                <a:xfrm>
                  <a:off x="10818373" y="488712"/>
                  <a:ext cx="6156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64" name="Freihand 263">
                  <a:extLst>
                    <a:ext uri="{FF2B5EF4-FFF2-40B4-BE49-F238E27FC236}">
                      <a16:creationId xmlns:a16="http://schemas.microsoft.com/office/drawing/2014/main" id="{125D70B2-EC5F-4F8C-A535-E4314C292B07}"/>
                    </a:ext>
                  </a:extLst>
                </p14:cNvPr>
                <p14:cNvContentPartPr/>
                <p14:nvPr/>
              </p14:nvContentPartPr>
              <p14:xfrm>
                <a:off x="11068573" y="399072"/>
                <a:ext cx="129240" cy="98280"/>
              </p14:xfrm>
            </p:contentPart>
          </mc:Choice>
          <mc:Fallback xmlns="">
            <p:pic>
              <p:nvPicPr>
                <p:cNvPr id="264" name="Freihand 263">
                  <a:extLst>
                    <a:ext uri="{FF2B5EF4-FFF2-40B4-BE49-F238E27FC236}">
                      <a16:creationId xmlns:a16="http://schemas.microsoft.com/office/drawing/2014/main" id="{125D70B2-EC5F-4F8C-A535-E4314C292B07}"/>
                    </a:ext>
                  </a:extLst>
                </p:cNvPr>
                <p:cNvPicPr/>
                <p:nvPr/>
              </p:nvPicPr>
              <p:blipFill>
                <a:blip r:embed="rId346"/>
                <a:stretch>
                  <a:fillRect/>
                </a:stretch>
              </p:blipFill>
              <p:spPr>
                <a:xfrm>
                  <a:off x="11064253" y="394752"/>
                  <a:ext cx="137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65" name="Freihand 264">
                  <a:extLst>
                    <a:ext uri="{FF2B5EF4-FFF2-40B4-BE49-F238E27FC236}">
                      <a16:creationId xmlns:a16="http://schemas.microsoft.com/office/drawing/2014/main" id="{EE37E4FF-7E97-4C0D-9916-719F15236A7D}"/>
                    </a:ext>
                  </a:extLst>
                </p14:cNvPr>
                <p14:cNvContentPartPr/>
                <p14:nvPr/>
              </p14:nvContentPartPr>
              <p14:xfrm>
                <a:off x="11238133" y="305112"/>
                <a:ext cx="87480" cy="158040"/>
              </p14:xfrm>
            </p:contentPart>
          </mc:Choice>
          <mc:Fallback xmlns="">
            <p:pic>
              <p:nvPicPr>
                <p:cNvPr id="265" name="Freihand 264">
                  <a:extLst>
                    <a:ext uri="{FF2B5EF4-FFF2-40B4-BE49-F238E27FC236}">
                      <a16:creationId xmlns:a16="http://schemas.microsoft.com/office/drawing/2014/main" id="{EE37E4FF-7E97-4C0D-9916-719F15236A7D}"/>
                    </a:ext>
                  </a:extLst>
                </p:cNvPr>
                <p:cNvPicPr/>
                <p:nvPr/>
              </p:nvPicPr>
              <p:blipFill>
                <a:blip r:embed="rId348"/>
                <a:stretch>
                  <a:fillRect/>
                </a:stretch>
              </p:blipFill>
              <p:spPr>
                <a:xfrm>
                  <a:off x="11233813" y="300792"/>
                  <a:ext cx="96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66" name="Freihand 265">
                  <a:extLst>
                    <a:ext uri="{FF2B5EF4-FFF2-40B4-BE49-F238E27FC236}">
                      <a16:creationId xmlns:a16="http://schemas.microsoft.com/office/drawing/2014/main" id="{FB946A2B-AFE5-473E-96DA-4AEB0F747E6A}"/>
                    </a:ext>
                  </a:extLst>
                </p14:cNvPr>
                <p14:cNvContentPartPr/>
                <p14:nvPr/>
              </p14:nvContentPartPr>
              <p14:xfrm>
                <a:off x="11334253" y="328152"/>
                <a:ext cx="105480" cy="95040"/>
              </p14:xfrm>
            </p:contentPart>
          </mc:Choice>
          <mc:Fallback xmlns="">
            <p:pic>
              <p:nvPicPr>
                <p:cNvPr id="266" name="Freihand 265">
                  <a:extLst>
                    <a:ext uri="{FF2B5EF4-FFF2-40B4-BE49-F238E27FC236}">
                      <a16:creationId xmlns:a16="http://schemas.microsoft.com/office/drawing/2014/main" id="{FB946A2B-AFE5-473E-96DA-4AEB0F747E6A}"/>
                    </a:ext>
                  </a:extLst>
                </p:cNvPr>
                <p:cNvPicPr/>
                <p:nvPr/>
              </p:nvPicPr>
              <p:blipFill>
                <a:blip r:embed="rId350"/>
                <a:stretch>
                  <a:fillRect/>
                </a:stretch>
              </p:blipFill>
              <p:spPr>
                <a:xfrm>
                  <a:off x="11329933" y="323832"/>
                  <a:ext cx="1141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67" name="Freihand 266">
                  <a:extLst>
                    <a:ext uri="{FF2B5EF4-FFF2-40B4-BE49-F238E27FC236}">
                      <a16:creationId xmlns:a16="http://schemas.microsoft.com/office/drawing/2014/main" id="{6E62FAD2-9C01-473D-AA20-E718538A0F08}"/>
                    </a:ext>
                  </a:extLst>
                </p14:cNvPr>
                <p14:cNvContentPartPr/>
                <p14:nvPr/>
              </p14:nvContentPartPr>
              <p14:xfrm>
                <a:off x="11446573" y="307632"/>
                <a:ext cx="78120" cy="206640"/>
              </p14:xfrm>
            </p:contentPart>
          </mc:Choice>
          <mc:Fallback xmlns="">
            <p:pic>
              <p:nvPicPr>
                <p:cNvPr id="267" name="Freihand 266">
                  <a:extLst>
                    <a:ext uri="{FF2B5EF4-FFF2-40B4-BE49-F238E27FC236}">
                      <a16:creationId xmlns:a16="http://schemas.microsoft.com/office/drawing/2014/main" id="{6E62FAD2-9C01-473D-AA20-E718538A0F08}"/>
                    </a:ext>
                  </a:extLst>
                </p:cNvPr>
                <p:cNvPicPr/>
                <p:nvPr/>
              </p:nvPicPr>
              <p:blipFill>
                <a:blip r:embed="rId352"/>
                <a:stretch>
                  <a:fillRect/>
                </a:stretch>
              </p:blipFill>
              <p:spPr>
                <a:xfrm>
                  <a:off x="11442253" y="303312"/>
                  <a:ext cx="867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69" name="Freihand 268">
                  <a:extLst>
                    <a:ext uri="{FF2B5EF4-FFF2-40B4-BE49-F238E27FC236}">
                      <a16:creationId xmlns:a16="http://schemas.microsoft.com/office/drawing/2014/main" id="{65971469-EB90-4DC9-A632-68C426784692}"/>
                    </a:ext>
                  </a:extLst>
                </p14:cNvPr>
                <p14:cNvContentPartPr/>
                <p14:nvPr/>
              </p14:nvContentPartPr>
              <p14:xfrm>
                <a:off x="10114573" y="744672"/>
                <a:ext cx="27000" cy="3960"/>
              </p14:xfrm>
            </p:contentPart>
          </mc:Choice>
          <mc:Fallback xmlns="">
            <p:pic>
              <p:nvPicPr>
                <p:cNvPr id="269" name="Freihand 268">
                  <a:extLst>
                    <a:ext uri="{FF2B5EF4-FFF2-40B4-BE49-F238E27FC236}">
                      <a16:creationId xmlns:a16="http://schemas.microsoft.com/office/drawing/2014/main" id="{65971469-EB90-4DC9-A632-68C426784692}"/>
                    </a:ext>
                  </a:extLst>
                </p:cNvPr>
                <p:cNvPicPr/>
                <p:nvPr/>
              </p:nvPicPr>
              <p:blipFill>
                <a:blip r:embed="rId354"/>
                <a:stretch>
                  <a:fillRect/>
                </a:stretch>
              </p:blipFill>
              <p:spPr>
                <a:xfrm>
                  <a:off x="10110253" y="740352"/>
                  <a:ext cx="3564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70" name="Freihand 269">
                  <a:extLst>
                    <a:ext uri="{FF2B5EF4-FFF2-40B4-BE49-F238E27FC236}">
                      <a16:creationId xmlns:a16="http://schemas.microsoft.com/office/drawing/2014/main" id="{78BA5FE7-62C8-4775-804D-09BAB82CD59D}"/>
                    </a:ext>
                  </a:extLst>
                </p14:cNvPr>
                <p14:cNvContentPartPr/>
                <p14:nvPr/>
              </p14:nvContentPartPr>
              <p14:xfrm>
                <a:off x="9739453" y="277392"/>
                <a:ext cx="1976400" cy="641160"/>
              </p14:xfrm>
            </p:contentPart>
          </mc:Choice>
          <mc:Fallback xmlns="">
            <p:pic>
              <p:nvPicPr>
                <p:cNvPr id="270" name="Freihand 269">
                  <a:extLst>
                    <a:ext uri="{FF2B5EF4-FFF2-40B4-BE49-F238E27FC236}">
                      <a16:creationId xmlns:a16="http://schemas.microsoft.com/office/drawing/2014/main" id="{78BA5FE7-62C8-4775-804D-09BAB82CD59D}"/>
                    </a:ext>
                  </a:extLst>
                </p:cNvPr>
                <p:cNvPicPr/>
                <p:nvPr/>
              </p:nvPicPr>
              <p:blipFill>
                <a:blip r:embed="rId356"/>
                <a:stretch>
                  <a:fillRect/>
                </a:stretch>
              </p:blipFill>
              <p:spPr>
                <a:xfrm>
                  <a:off x="9735133" y="273072"/>
                  <a:ext cx="1985040" cy="649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72" name="Freihand 271">
                  <a:extLst>
                    <a:ext uri="{FF2B5EF4-FFF2-40B4-BE49-F238E27FC236}">
                      <a16:creationId xmlns:a16="http://schemas.microsoft.com/office/drawing/2014/main" id="{DFCD6244-75E5-4D73-8C1F-F333D2DC4BE8}"/>
                    </a:ext>
                  </a:extLst>
                </p14:cNvPr>
                <p14:cNvContentPartPr/>
                <p14:nvPr/>
              </p14:nvContentPartPr>
              <p14:xfrm>
                <a:off x="11657173" y="391152"/>
                <a:ext cx="30600" cy="10440"/>
              </p14:xfrm>
            </p:contentPart>
          </mc:Choice>
          <mc:Fallback xmlns="">
            <p:pic>
              <p:nvPicPr>
                <p:cNvPr id="272" name="Freihand 271">
                  <a:extLst>
                    <a:ext uri="{FF2B5EF4-FFF2-40B4-BE49-F238E27FC236}">
                      <a16:creationId xmlns:a16="http://schemas.microsoft.com/office/drawing/2014/main" id="{DFCD6244-75E5-4D73-8C1F-F333D2DC4BE8}"/>
                    </a:ext>
                  </a:extLst>
                </p:cNvPr>
                <p:cNvPicPr/>
                <p:nvPr/>
              </p:nvPicPr>
              <p:blipFill>
                <a:blip r:embed="rId358"/>
                <a:stretch>
                  <a:fillRect/>
                </a:stretch>
              </p:blipFill>
              <p:spPr>
                <a:xfrm>
                  <a:off x="11652853" y="386832"/>
                  <a:ext cx="39240" cy="19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59">
            <p14:nvContentPartPr>
              <p14:cNvPr id="287" name="Freihand 286">
                <a:extLst>
                  <a:ext uri="{FF2B5EF4-FFF2-40B4-BE49-F238E27FC236}">
                    <a16:creationId xmlns:a16="http://schemas.microsoft.com/office/drawing/2014/main" id="{BFA74A68-0D78-4C2E-99A2-ECA22243F530}"/>
                  </a:ext>
                </a:extLst>
              </p14:cNvPr>
              <p14:cNvContentPartPr/>
              <p14:nvPr/>
            </p14:nvContentPartPr>
            <p14:xfrm>
              <a:off x="10675453" y="3316152"/>
              <a:ext cx="15480" cy="174600"/>
            </p14:xfrm>
          </p:contentPart>
        </mc:Choice>
        <mc:Fallback xmlns="">
          <p:pic>
            <p:nvPicPr>
              <p:cNvPr id="287" name="Freihand 286">
                <a:extLst>
                  <a:ext uri="{FF2B5EF4-FFF2-40B4-BE49-F238E27FC236}">
                    <a16:creationId xmlns:a16="http://schemas.microsoft.com/office/drawing/2014/main" id="{BFA74A68-0D78-4C2E-99A2-ECA22243F530}"/>
                  </a:ext>
                </a:extLst>
              </p:cNvPr>
              <p:cNvPicPr/>
              <p:nvPr/>
            </p:nvPicPr>
            <p:blipFill>
              <a:blip r:embed="rId360"/>
              <a:stretch>
                <a:fillRect/>
              </a:stretch>
            </p:blipFill>
            <p:spPr>
              <a:xfrm>
                <a:off x="10671133" y="3311832"/>
                <a:ext cx="24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04" name="Freihand 303">
                <a:extLst>
                  <a:ext uri="{FF2B5EF4-FFF2-40B4-BE49-F238E27FC236}">
                    <a16:creationId xmlns:a16="http://schemas.microsoft.com/office/drawing/2014/main" id="{2C943004-5BBB-4272-ACA0-C3CDC5353AA4}"/>
                  </a:ext>
                </a:extLst>
              </p14:cNvPr>
              <p14:cNvContentPartPr/>
              <p14:nvPr/>
            </p14:nvContentPartPr>
            <p14:xfrm>
              <a:off x="10307533" y="3682992"/>
              <a:ext cx="387720" cy="341280"/>
            </p14:xfrm>
          </p:contentPart>
        </mc:Choice>
        <mc:Fallback xmlns="">
          <p:pic>
            <p:nvPicPr>
              <p:cNvPr id="304" name="Freihand 303">
                <a:extLst>
                  <a:ext uri="{FF2B5EF4-FFF2-40B4-BE49-F238E27FC236}">
                    <a16:creationId xmlns:a16="http://schemas.microsoft.com/office/drawing/2014/main" id="{2C943004-5BBB-4272-ACA0-C3CDC5353AA4}"/>
                  </a:ext>
                </a:extLst>
              </p:cNvPr>
              <p:cNvPicPr/>
              <p:nvPr/>
            </p:nvPicPr>
            <p:blipFill>
              <a:blip r:embed="rId362"/>
              <a:stretch>
                <a:fillRect/>
              </a:stretch>
            </p:blipFill>
            <p:spPr>
              <a:xfrm>
                <a:off x="10303213" y="3678672"/>
                <a:ext cx="396360" cy="349920"/>
              </a:xfrm>
              <a:prstGeom prst="rect">
                <a:avLst/>
              </a:prstGeom>
            </p:spPr>
          </p:pic>
        </mc:Fallback>
      </mc:AlternateContent>
      <p:grpSp>
        <p:nvGrpSpPr>
          <p:cNvPr id="319" name="Gruppieren 318">
            <a:extLst>
              <a:ext uri="{FF2B5EF4-FFF2-40B4-BE49-F238E27FC236}">
                <a16:creationId xmlns:a16="http://schemas.microsoft.com/office/drawing/2014/main" id="{534184C3-64F9-4F6C-AB9D-CD02BFA9F14B}"/>
              </a:ext>
            </a:extLst>
          </p:cNvPr>
          <p:cNvGrpSpPr/>
          <p:nvPr/>
        </p:nvGrpSpPr>
        <p:grpSpPr>
          <a:xfrm>
            <a:off x="8029813" y="2600832"/>
            <a:ext cx="4088160" cy="1580760"/>
            <a:chOff x="8029813" y="2600832"/>
            <a:chExt cx="4088160" cy="1580760"/>
          </a:xfrm>
        </p:grpSpPr>
        <mc:AlternateContent xmlns:mc="http://schemas.openxmlformats.org/markup-compatibility/2006" xmlns:p14="http://schemas.microsoft.com/office/powerpoint/2010/main">
          <mc:Choice Requires="p14">
            <p:contentPart p14:bwMode="auto" r:id="rId363">
              <p14:nvContentPartPr>
                <p14:cNvPr id="163" name="Freihand 162">
                  <a:extLst>
                    <a:ext uri="{FF2B5EF4-FFF2-40B4-BE49-F238E27FC236}">
                      <a16:creationId xmlns:a16="http://schemas.microsoft.com/office/drawing/2014/main" id="{BC5F5F76-D35C-4490-8595-BDC3673CD025}"/>
                    </a:ext>
                  </a:extLst>
                </p14:cNvPr>
                <p14:cNvContentPartPr/>
                <p14:nvPr/>
              </p14:nvContentPartPr>
              <p14:xfrm>
                <a:off x="10793173" y="2705952"/>
                <a:ext cx="11880" cy="232920"/>
              </p14:xfrm>
            </p:contentPart>
          </mc:Choice>
          <mc:Fallback xmlns="">
            <p:pic>
              <p:nvPicPr>
                <p:cNvPr id="163" name="Freihand 162">
                  <a:extLst>
                    <a:ext uri="{FF2B5EF4-FFF2-40B4-BE49-F238E27FC236}">
                      <a16:creationId xmlns:a16="http://schemas.microsoft.com/office/drawing/2014/main" id="{BC5F5F76-D35C-4490-8595-BDC3673CD025}"/>
                    </a:ext>
                  </a:extLst>
                </p:cNvPr>
                <p:cNvPicPr/>
                <p:nvPr/>
              </p:nvPicPr>
              <p:blipFill>
                <a:blip r:embed="rId364"/>
                <a:stretch>
                  <a:fillRect/>
                </a:stretch>
              </p:blipFill>
              <p:spPr>
                <a:xfrm>
                  <a:off x="10788853" y="2701632"/>
                  <a:ext cx="205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64" name="Freihand 163">
                  <a:extLst>
                    <a:ext uri="{FF2B5EF4-FFF2-40B4-BE49-F238E27FC236}">
                      <a16:creationId xmlns:a16="http://schemas.microsoft.com/office/drawing/2014/main" id="{C6541F6D-99FE-4B8B-8C6E-3352E3D4ED54}"/>
                    </a:ext>
                  </a:extLst>
                </p14:cNvPr>
                <p14:cNvContentPartPr/>
                <p14:nvPr/>
              </p14:nvContentPartPr>
              <p14:xfrm>
                <a:off x="10667173" y="2600832"/>
                <a:ext cx="220320" cy="169200"/>
              </p14:xfrm>
            </p:contentPart>
          </mc:Choice>
          <mc:Fallback xmlns="">
            <p:pic>
              <p:nvPicPr>
                <p:cNvPr id="164" name="Freihand 163">
                  <a:extLst>
                    <a:ext uri="{FF2B5EF4-FFF2-40B4-BE49-F238E27FC236}">
                      <a16:creationId xmlns:a16="http://schemas.microsoft.com/office/drawing/2014/main" id="{C6541F6D-99FE-4B8B-8C6E-3352E3D4ED54}"/>
                    </a:ext>
                  </a:extLst>
                </p:cNvPr>
                <p:cNvPicPr/>
                <p:nvPr/>
              </p:nvPicPr>
              <p:blipFill>
                <a:blip r:embed="rId366"/>
                <a:stretch>
                  <a:fillRect/>
                </a:stretch>
              </p:blipFill>
              <p:spPr>
                <a:xfrm>
                  <a:off x="10662853" y="2596512"/>
                  <a:ext cx="228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65" name="Freihand 164">
                  <a:extLst>
                    <a:ext uri="{FF2B5EF4-FFF2-40B4-BE49-F238E27FC236}">
                      <a16:creationId xmlns:a16="http://schemas.microsoft.com/office/drawing/2014/main" id="{0F4F769B-9737-4E0A-BDAF-C448FED0DFBA}"/>
                    </a:ext>
                  </a:extLst>
                </p14:cNvPr>
                <p14:cNvContentPartPr/>
                <p14:nvPr/>
              </p14:nvContentPartPr>
              <p14:xfrm>
                <a:off x="10556293" y="3053352"/>
                <a:ext cx="197280" cy="220320"/>
              </p14:xfrm>
            </p:contentPart>
          </mc:Choice>
          <mc:Fallback xmlns="">
            <p:pic>
              <p:nvPicPr>
                <p:cNvPr id="165" name="Freihand 164">
                  <a:extLst>
                    <a:ext uri="{FF2B5EF4-FFF2-40B4-BE49-F238E27FC236}">
                      <a16:creationId xmlns:a16="http://schemas.microsoft.com/office/drawing/2014/main" id="{0F4F769B-9737-4E0A-BDAF-C448FED0DFBA}"/>
                    </a:ext>
                  </a:extLst>
                </p:cNvPr>
                <p:cNvPicPr/>
                <p:nvPr/>
              </p:nvPicPr>
              <p:blipFill>
                <a:blip r:embed="rId368"/>
                <a:stretch>
                  <a:fillRect/>
                </a:stretch>
              </p:blipFill>
              <p:spPr>
                <a:xfrm>
                  <a:off x="10551973" y="3049032"/>
                  <a:ext cx="2059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66" name="Freihand 165">
                  <a:extLst>
                    <a:ext uri="{FF2B5EF4-FFF2-40B4-BE49-F238E27FC236}">
                      <a16:creationId xmlns:a16="http://schemas.microsoft.com/office/drawing/2014/main" id="{72FCE318-0248-4AE2-A4BE-0DBA56CD7CEB}"/>
                    </a:ext>
                  </a:extLst>
                </p14:cNvPr>
                <p14:cNvContentPartPr/>
                <p14:nvPr/>
              </p14:nvContentPartPr>
              <p14:xfrm>
                <a:off x="10774813" y="3123192"/>
                <a:ext cx="238320" cy="136800"/>
              </p14:xfrm>
            </p:contentPart>
          </mc:Choice>
          <mc:Fallback xmlns="">
            <p:pic>
              <p:nvPicPr>
                <p:cNvPr id="166" name="Freihand 165">
                  <a:extLst>
                    <a:ext uri="{FF2B5EF4-FFF2-40B4-BE49-F238E27FC236}">
                      <a16:creationId xmlns:a16="http://schemas.microsoft.com/office/drawing/2014/main" id="{72FCE318-0248-4AE2-A4BE-0DBA56CD7CEB}"/>
                    </a:ext>
                  </a:extLst>
                </p:cNvPr>
                <p:cNvPicPr/>
                <p:nvPr/>
              </p:nvPicPr>
              <p:blipFill>
                <a:blip r:embed="rId370"/>
                <a:stretch>
                  <a:fillRect/>
                </a:stretch>
              </p:blipFill>
              <p:spPr>
                <a:xfrm>
                  <a:off x="10770493" y="3118872"/>
                  <a:ext cx="2469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67" name="Freihand 166">
                  <a:extLst>
                    <a:ext uri="{FF2B5EF4-FFF2-40B4-BE49-F238E27FC236}">
                      <a16:creationId xmlns:a16="http://schemas.microsoft.com/office/drawing/2014/main" id="{CB493B39-A157-49E6-A8A8-03CBAF314F95}"/>
                    </a:ext>
                  </a:extLst>
                </p14:cNvPr>
                <p14:cNvContentPartPr/>
                <p14:nvPr/>
              </p14:nvContentPartPr>
              <p14:xfrm>
                <a:off x="11065693" y="3123192"/>
                <a:ext cx="86760" cy="123840"/>
              </p14:xfrm>
            </p:contentPart>
          </mc:Choice>
          <mc:Fallback xmlns="">
            <p:pic>
              <p:nvPicPr>
                <p:cNvPr id="167" name="Freihand 166">
                  <a:extLst>
                    <a:ext uri="{FF2B5EF4-FFF2-40B4-BE49-F238E27FC236}">
                      <a16:creationId xmlns:a16="http://schemas.microsoft.com/office/drawing/2014/main" id="{CB493B39-A157-49E6-A8A8-03CBAF314F95}"/>
                    </a:ext>
                  </a:extLst>
                </p:cNvPr>
                <p:cNvPicPr/>
                <p:nvPr/>
              </p:nvPicPr>
              <p:blipFill>
                <a:blip r:embed="rId372"/>
                <a:stretch>
                  <a:fillRect/>
                </a:stretch>
              </p:blipFill>
              <p:spPr>
                <a:xfrm>
                  <a:off x="11061373" y="3118872"/>
                  <a:ext cx="954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68" name="Freihand 167">
                  <a:extLst>
                    <a:ext uri="{FF2B5EF4-FFF2-40B4-BE49-F238E27FC236}">
                      <a16:creationId xmlns:a16="http://schemas.microsoft.com/office/drawing/2014/main" id="{B818994B-4BC4-4579-BB5B-4C5E86638ED0}"/>
                    </a:ext>
                  </a:extLst>
                </p14:cNvPr>
                <p14:cNvContentPartPr/>
                <p14:nvPr/>
              </p14:nvContentPartPr>
              <p14:xfrm>
                <a:off x="11061733" y="3167472"/>
                <a:ext cx="120960" cy="30240"/>
              </p14:xfrm>
            </p:contentPart>
          </mc:Choice>
          <mc:Fallback xmlns="">
            <p:pic>
              <p:nvPicPr>
                <p:cNvPr id="168" name="Freihand 167">
                  <a:extLst>
                    <a:ext uri="{FF2B5EF4-FFF2-40B4-BE49-F238E27FC236}">
                      <a16:creationId xmlns:a16="http://schemas.microsoft.com/office/drawing/2014/main" id="{B818994B-4BC4-4579-BB5B-4C5E86638ED0}"/>
                    </a:ext>
                  </a:extLst>
                </p:cNvPr>
                <p:cNvPicPr/>
                <p:nvPr/>
              </p:nvPicPr>
              <p:blipFill>
                <a:blip r:embed="rId374"/>
                <a:stretch>
                  <a:fillRect/>
                </a:stretch>
              </p:blipFill>
              <p:spPr>
                <a:xfrm>
                  <a:off x="11057413" y="3163152"/>
                  <a:ext cx="129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69" name="Freihand 168">
                  <a:extLst>
                    <a:ext uri="{FF2B5EF4-FFF2-40B4-BE49-F238E27FC236}">
                      <a16:creationId xmlns:a16="http://schemas.microsoft.com/office/drawing/2014/main" id="{F81DB3FC-F141-4619-8352-4A7595730D26}"/>
                    </a:ext>
                  </a:extLst>
                </p14:cNvPr>
                <p14:cNvContentPartPr/>
                <p14:nvPr/>
              </p14:nvContentPartPr>
              <p14:xfrm>
                <a:off x="11165413" y="3108432"/>
                <a:ext cx="144720" cy="250200"/>
              </p14:xfrm>
            </p:contentPart>
          </mc:Choice>
          <mc:Fallback xmlns="">
            <p:pic>
              <p:nvPicPr>
                <p:cNvPr id="169" name="Freihand 168">
                  <a:extLst>
                    <a:ext uri="{FF2B5EF4-FFF2-40B4-BE49-F238E27FC236}">
                      <a16:creationId xmlns:a16="http://schemas.microsoft.com/office/drawing/2014/main" id="{F81DB3FC-F141-4619-8352-4A7595730D26}"/>
                    </a:ext>
                  </a:extLst>
                </p:cNvPr>
                <p:cNvPicPr/>
                <p:nvPr/>
              </p:nvPicPr>
              <p:blipFill>
                <a:blip r:embed="rId376"/>
                <a:stretch>
                  <a:fillRect/>
                </a:stretch>
              </p:blipFill>
              <p:spPr>
                <a:xfrm>
                  <a:off x="11161093" y="3104112"/>
                  <a:ext cx="1533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70" name="Freihand 169">
                  <a:extLst>
                    <a:ext uri="{FF2B5EF4-FFF2-40B4-BE49-F238E27FC236}">
                      <a16:creationId xmlns:a16="http://schemas.microsoft.com/office/drawing/2014/main" id="{05B3A1C6-5FF8-416B-A169-264BB2F8796C}"/>
                    </a:ext>
                  </a:extLst>
                </p14:cNvPr>
                <p14:cNvContentPartPr/>
                <p14:nvPr/>
              </p14:nvContentPartPr>
              <p14:xfrm>
                <a:off x="11321293" y="3110592"/>
                <a:ext cx="101160" cy="106200"/>
              </p14:xfrm>
            </p:contentPart>
          </mc:Choice>
          <mc:Fallback xmlns="">
            <p:pic>
              <p:nvPicPr>
                <p:cNvPr id="170" name="Freihand 169">
                  <a:extLst>
                    <a:ext uri="{FF2B5EF4-FFF2-40B4-BE49-F238E27FC236}">
                      <a16:creationId xmlns:a16="http://schemas.microsoft.com/office/drawing/2014/main" id="{05B3A1C6-5FF8-416B-A169-264BB2F8796C}"/>
                    </a:ext>
                  </a:extLst>
                </p:cNvPr>
                <p:cNvPicPr/>
                <p:nvPr/>
              </p:nvPicPr>
              <p:blipFill>
                <a:blip r:embed="rId378"/>
                <a:stretch>
                  <a:fillRect/>
                </a:stretch>
              </p:blipFill>
              <p:spPr>
                <a:xfrm>
                  <a:off x="11316973" y="3106272"/>
                  <a:ext cx="1098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73" name="Freihand 172">
                  <a:extLst>
                    <a:ext uri="{FF2B5EF4-FFF2-40B4-BE49-F238E27FC236}">
                      <a16:creationId xmlns:a16="http://schemas.microsoft.com/office/drawing/2014/main" id="{D8532AA3-02D0-46BF-9F18-5233DEFFB0F8}"/>
                    </a:ext>
                  </a:extLst>
                </p14:cNvPr>
                <p14:cNvContentPartPr/>
                <p14:nvPr/>
              </p14:nvContentPartPr>
              <p14:xfrm>
                <a:off x="11400133" y="3110952"/>
                <a:ext cx="70200" cy="91440"/>
              </p14:xfrm>
            </p:contentPart>
          </mc:Choice>
          <mc:Fallback xmlns="">
            <p:pic>
              <p:nvPicPr>
                <p:cNvPr id="173" name="Freihand 172">
                  <a:extLst>
                    <a:ext uri="{FF2B5EF4-FFF2-40B4-BE49-F238E27FC236}">
                      <a16:creationId xmlns:a16="http://schemas.microsoft.com/office/drawing/2014/main" id="{D8532AA3-02D0-46BF-9F18-5233DEFFB0F8}"/>
                    </a:ext>
                  </a:extLst>
                </p:cNvPr>
                <p:cNvPicPr/>
                <p:nvPr/>
              </p:nvPicPr>
              <p:blipFill>
                <a:blip r:embed="rId380"/>
                <a:stretch>
                  <a:fillRect/>
                </a:stretch>
              </p:blipFill>
              <p:spPr>
                <a:xfrm>
                  <a:off x="11395813" y="3106632"/>
                  <a:ext cx="78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74" name="Freihand 173">
                  <a:extLst>
                    <a:ext uri="{FF2B5EF4-FFF2-40B4-BE49-F238E27FC236}">
                      <a16:creationId xmlns:a16="http://schemas.microsoft.com/office/drawing/2014/main" id="{3D66AF50-534F-4B4A-9DB7-1BCE3217AF5E}"/>
                    </a:ext>
                  </a:extLst>
                </p14:cNvPr>
                <p14:cNvContentPartPr/>
                <p14:nvPr/>
              </p14:nvContentPartPr>
              <p14:xfrm>
                <a:off x="11541613" y="3022392"/>
                <a:ext cx="360" cy="360"/>
              </p14:xfrm>
            </p:contentPart>
          </mc:Choice>
          <mc:Fallback xmlns="">
            <p:pic>
              <p:nvPicPr>
                <p:cNvPr id="174" name="Freihand 173">
                  <a:extLst>
                    <a:ext uri="{FF2B5EF4-FFF2-40B4-BE49-F238E27FC236}">
                      <a16:creationId xmlns:a16="http://schemas.microsoft.com/office/drawing/2014/main" id="{3D66AF50-534F-4B4A-9DB7-1BCE3217AF5E}"/>
                    </a:ext>
                  </a:extLst>
                </p:cNvPr>
                <p:cNvPicPr/>
                <p:nvPr/>
              </p:nvPicPr>
              <p:blipFill>
                <a:blip r:embed="rId121"/>
                <a:stretch>
                  <a:fillRect/>
                </a:stretch>
              </p:blipFill>
              <p:spPr>
                <a:xfrm>
                  <a:off x="11537293" y="3017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5" name="Freihand 174">
                  <a:extLst>
                    <a:ext uri="{FF2B5EF4-FFF2-40B4-BE49-F238E27FC236}">
                      <a16:creationId xmlns:a16="http://schemas.microsoft.com/office/drawing/2014/main" id="{79366A08-9A01-4F6E-BE63-55B4BC37D16E}"/>
                    </a:ext>
                  </a:extLst>
                </p14:cNvPr>
                <p14:cNvContentPartPr/>
                <p14:nvPr/>
              </p14:nvContentPartPr>
              <p14:xfrm>
                <a:off x="11518573" y="2987112"/>
                <a:ext cx="10440" cy="48960"/>
              </p14:xfrm>
            </p:contentPart>
          </mc:Choice>
          <mc:Fallback xmlns="">
            <p:pic>
              <p:nvPicPr>
                <p:cNvPr id="175" name="Freihand 174">
                  <a:extLst>
                    <a:ext uri="{FF2B5EF4-FFF2-40B4-BE49-F238E27FC236}">
                      <a16:creationId xmlns:a16="http://schemas.microsoft.com/office/drawing/2014/main" id="{79366A08-9A01-4F6E-BE63-55B4BC37D16E}"/>
                    </a:ext>
                  </a:extLst>
                </p:cNvPr>
                <p:cNvPicPr/>
                <p:nvPr/>
              </p:nvPicPr>
              <p:blipFill>
                <a:blip r:embed="rId383"/>
                <a:stretch>
                  <a:fillRect/>
                </a:stretch>
              </p:blipFill>
              <p:spPr>
                <a:xfrm>
                  <a:off x="11514253" y="2982792"/>
                  <a:ext cx="190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76" name="Freihand 175">
                  <a:extLst>
                    <a:ext uri="{FF2B5EF4-FFF2-40B4-BE49-F238E27FC236}">
                      <a16:creationId xmlns:a16="http://schemas.microsoft.com/office/drawing/2014/main" id="{44B4BF9D-B16B-462A-BA23-8409A9053425}"/>
                    </a:ext>
                  </a:extLst>
                </p14:cNvPr>
                <p14:cNvContentPartPr/>
                <p14:nvPr/>
              </p14:nvContentPartPr>
              <p14:xfrm>
                <a:off x="11476813" y="3002232"/>
                <a:ext cx="236880" cy="191880"/>
              </p14:xfrm>
            </p:contentPart>
          </mc:Choice>
          <mc:Fallback xmlns="">
            <p:pic>
              <p:nvPicPr>
                <p:cNvPr id="176" name="Freihand 175">
                  <a:extLst>
                    <a:ext uri="{FF2B5EF4-FFF2-40B4-BE49-F238E27FC236}">
                      <a16:creationId xmlns:a16="http://schemas.microsoft.com/office/drawing/2014/main" id="{44B4BF9D-B16B-462A-BA23-8409A9053425}"/>
                    </a:ext>
                  </a:extLst>
                </p:cNvPr>
                <p:cNvPicPr/>
                <p:nvPr/>
              </p:nvPicPr>
              <p:blipFill>
                <a:blip r:embed="rId385"/>
                <a:stretch>
                  <a:fillRect/>
                </a:stretch>
              </p:blipFill>
              <p:spPr>
                <a:xfrm>
                  <a:off x="11472493" y="2997912"/>
                  <a:ext cx="245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7" name="Freihand 176">
                  <a:extLst>
                    <a:ext uri="{FF2B5EF4-FFF2-40B4-BE49-F238E27FC236}">
                      <a16:creationId xmlns:a16="http://schemas.microsoft.com/office/drawing/2014/main" id="{DF91EF70-12E8-46CA-9DA0-5440103C1472}"/>
                    </a:ext>
                  </a:extLst>
                </p14:cNvPr>
                <p14:cNvContentPartPr/>
                <p14:nvPr/>
              </p14:nvContentPartPr>
              <p14:xfrm>
                <a:off x="11726293" y="2999712"/>
                <a:ext cx="58320" cy="187560"/>
              </p14:xfrm>
            </p:contentPart>
          </mc:Choice>
          <mc:Fallback xmlns="">
            <p:pic>
              <p:nvPicPr>
                <p:cNvPr id="177" name="Freihand 176">
                  <a:extLst>
                    <a:ext uri="{FF2B5EF4-FFF2-40B4-BE49-F238E27FC236}">
                      <a16:creationId xmlns:a16="http://schemas.microsoft.com/office/drawing/2014/main" id="{DF91EF70-12E8-46CA-9DA0-5440103C1472}"/>
                    </a:ext>
                  </a:extLst>
                </p:cNvPr>
                <p:cNvPicPr/>
                <p:nvPr/>
              </p:nvPicPr>
              <p:blipFill>
                <a:blip r:embed="rId387"/>
                <a:stretch>
                  <a:fillRect/>
                </a:stretch>
              </p:blipFill>
              <p:spPr>
                <a:xfrm>
                  <a:off x="11721973" y="2995392"/>
                  <a:ext cx="669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78" name="Freihand 177">
                  <a:extLst>
                    <a:ext uri="{FF2B5EF4-FFF2-40B4-BE49-F238E27FC236}">
                      <a16:creationId xmlns:a16="http://schemas.microsoft.com/office/drawing/2014/main" id="{50B682B4-5202-440C-A177-82A9987798A5}"/>
                    </a:ext>
                  </a:extLst>
                </p14:cNvPr>
                <p14:cNvContentPartPr/>
                <p14:nvPr/>
              </p14:nvContentPartPr>
              <p14:xfrm>
                <a:off x="11772373" y="2998632"/>
                <a:ext cx="108360" cy="168480"/>
              </p14:xfrm>
            </p:contentPart>
          </mc:Choice>
          <mc:Fallback xmlns="">
            <p:pic>
              <p:nvPicPr>
                <p:cNvPr id="178" name="Freihand 177">
                  <a:extLst>
                    <a:ext uri="{FF2B5EF4-FFF2-40B4-BE49-F238E27FC236}">
                      <a16:creationId xmlns:a16="http://schemas.microsoft.com/office/drawing/2014/main" id="{50B682B4-5202-440C-A177-82A9987798A5}"/>
                    </a:ext>
                  </a:extLst>
                </p:cNvPr>
                <p:cNvPicPr/>
                <p:nvPr/>
              </p:nvPicPr>
              <p:blipFill>
                <a:blip r:embed="rId389"/>
                <a:stretch>
                  <a:fillRect/>
                </a:stretch>
              </p:blipFill>
              <p:spPr>
                <a:xfrm>
                  <a:off x="11768053" y="2994312"/>
                  <a:ext cx="1170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80" name="Freihand 179">
                  <a:extLst>
                    <a:ext uri="{FF2B5EF4-FFF2-40B4-BE49-F238E27FC236}">
                      <a16:creationId xmlns:a16="http://schemas.microsoft.com/office/drawing/2014/main" id="{4E7A2B07-BE80-40EB-B1B7-C56C4D5F2959}"/>
                    </a:ext>
                  </a:extLst>
                </p14:cNvPr>
                <p14:cNvContentPartPr/>
                <p14:nvPr/>
              </p14:nvContentPartPr>
              <p14:xfrm>
                <a:off x="10243453" y="3168912"/>
                <a:ext cx="163440" cy="3600"/>
              </p14:xfrm>
            </p:contentPart>
          </mc:Choice>
          <mc:Fallback xmlns="">
            <p:pic>
              <p:nvPicPr>
                <p:cNvPr id="180" name="Freihand 179">
                  <a:extLst>
                    <a:ext uri="{FF2B5EF4-FFF2-40B4-BE49-F238E27FC236}">
                      <a16:creationId xmlns:a16="http://schemas.microsoft.com/office/drawing/2014/main" id="{4E7A2B07-BE80-40EB-B1B7-C56C4D5F2959}"/>
                    </a:ext>
                  </a:extLst>
                </p:cNvPr>
                <p:cNvPicPr/>
                <p:nvPr/>
              </p:nvPicPr>
              <p:blipFill>
                <a:blip r:embed="rId391"/>
                <a:stretch>
                  <a:fillRect/>
                </a:stretch>
              </p:blipFill>
              <p:spPr>
                <a:xfrm>
                  <a:off x="10239133" y="3164592"/>
                  <a:ext cx="17208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81" name="Freihand 180">
                  <a:extLst>
                    <a:ext uri="{FF2B5EF4-FFF2-40B4-BE49-F238E27FC236}">
                      <a16:creationId xmlns:a16="http://schemas.microsoft.com/office/drawing/2014/main" id="{6DAD235A-4C34-4ECE-A1FE-C32684448DA9}"/>
                    </a:ext>
                  </a:extLst>
                </p14:cNvPr>
                <p14:cNvContentPartPr/>
                <p14:nvPr/>
              </p14:nvContentPartPr>
              <p14:xfrm>
                <a:off x="10233013" y="3223632"/>
                <a:ext cx="164160" cy="33840"/>
              </p14:xfrm>
            </p:contentPart>
          </mc:Choice>
          <mc:Fallback xmlns="">
            <p:pic>
              <p:nvPicPr>
                <p:cNvPr id="181" name="Freihand 180">
                  <a:extLst>
                    <a:ext uri="{FF2B5EF4-FFF2-40B4-BE49-F238E27FC236}">
                      <a16:creationId xmlns:a16="http://schemas.microsoft.com/office/drawing/2014/main" id="{6DAD235A-4C34-4ECE-A1FE-C32684448DA9}"/>
                    </a:ext>
                  </a:extLst>
                </p:cNvPr>
                <p:cNvPicPr/>
                <p:nvPr/>
              </p:nvPicPr>
              <p:blipFill>
                <a:blip r:embed="rId393"/>
                <a:stretch>
                  <a:fillRect/>
                </a:stretch>
              </p:blipFill>
              <p:spPr>
                <a:xfrm>
                  <a:off x="10228693" y="3219312"/>
                  <a:ext cx="1728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83" name="Freihand 182">
                  <a:extLst>
                    <a:ext uri="{FF2B5EF4-FFF2-40B4-BE49-F238E27FC236}">
                      <a16:creationId xmlns:a16="http://schemas.microsoft.com/office/drawing/2014/main" id="{87E27BD5-FFAE-4F03-A2B7-F64393C66860}"/>
                    </a:ext>
                  </a:extLst>
                </p14:cNvPr>
                <p14:cNvContentPartPr/>
                <p14:nvPr/>
              </p14:nvContentPartPr>
              <p14:xfrm>
                <a:off x="8129173" y="3101232"/>
                <a:ext cx="169920" cy="155160"/>
              </p14:xfrm>
            </p:contentPart>
          </mc:Choice>
          <mc:Fallback xmlns="">
            <p:pic>
              <p:nvPicPr>
                <p:cNvPr id="183" name="Freihand 182">
                  <a:extLst>
                    <a:ext uri="{FF2B5EF4-FFF2-40B4-BE49-F238E27FC236}">
                      <a16:creationId xmlns:a16="http://schemas.microsoft.com/office/drawing/2014/main" id="{87E27BD5-FFAE-4F03-A2B7-F64393C66860}"/>
                    </a:ext>
                  </a:extLst>
                </p:cNvPr>
                <p:cNvPicPr/>
                <p:nvPr/>
              </p:nvPicPr>
              <p:blipFill>
                <a:blip r:embed="rId395"/>
                <a:stretch>
                  <a:fillRect/>
                </a:stretch>
              </p:blipFill>
              <p:spPr>
                <a:xfrm>
                  <a:off x="8124853" y="3096912"/>
                  <a:ext cx="178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84" name="Freihand 183">
                  <a:extLst>
                    <a:ext uri="{FF2B5EF4-FFF2-40B4-BE49-F238E27FC236}">
                      <a16:creationId xmlns:a16="http://schemas.microsoft.com/office/drawing/2014/main" id="{E353D110-F406-41A5-A96C-8A6E0827B23C}"/>
                    </a:ext>
                  </a:extLst>
                </p14:cNvPr>
                <p14:cNvContentPartPr/>
                <p14:nvPr/>
              </p14:nvContentPartPr>
              <p14:xfrm>
                <a:off x="8283613" y="3016992"/>
                <a:ext cx="184680" cy="217800"/>
              </p14:xfrm>
            </p:contentPart>
          </mc:Choice>
          <mc:Fallback xmlns="">
            <p:pic>
              <p:nvPicPr>
                <p:cNvPr id="184" name="Freihand 183">
                  <a:extLst>
                    <a:ext uri="{FF2B5EF4-FFF2-40B4-BE49-F238E27FC236}">
                      <a16:creationId xmlns:a16="http://schemas.microsoft.com/office/drawing/2014/main" id="{E353D110-F406-41A5-A96C-8A6E0827B23C}"/>
                    </a:ext>
                  </a:extLst>
                </p:cNvPr>
                <p:cNvPicPr/>
                <p:nvPr/>
              </p:nvPicPr>
              <p:blipFill>
                <a:blip r:embed="rId397"/>
                <a:stretch>
                  <a:fillRect/>
                </a:stretch>
              </p:blipFill>
              <p:spPr>
                <a:xfrm>
                  <a:off x="8279293" y="3012672"/>
                  <a:ext cx="1933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85" name="Freihand 184">
                  <a:extLst>
                    <a:ext uri="{FF2B5EF4-FFF2-40B4-BE49-F238E27FC236}">
                      <a16:creationId xmlns:a16="http://schemas.microsoft.com/office/drawing/2014/main" id="{00AE01BA-3311-4658-8266-A33D0DBED78E}"/>
                    </a:ext>
                  </a:extLst>
                </p14:cNvPr>
                <p14:cNvContentPartPr/>
                <p14:nvPr/>
              </p14:nvContentPartPr>
              <p14:xfrm>
                <a:off x="8465053" y="3085032"/>
                <a:ext cx="167400" cy="104040"/>
              </p14:xfrm>
            </p:contentPart>
          </mc:Choice>
          <mc:Fallback xmlns="">
            <p:pic>
              <p:nvPicPr>
                <p:cNvPr id="185" name="Freihand 184">
                  <a:extLst>
                    <a:ext uri="{FF2B5EF4-FFF2-40B4-BE49-F238E27FC236}">
                      <a16:creationId xmlns:a16="http://schemas.microsoft.com/office/drawing/2014/main" id="{00AE01BA-3311-4658-8266-A33D0DBED78E}"/>
                    </a:ext>
                  </a:extLst>
                </p:cNvPr>
                <p:cNvPicPr/>
                <p:nvPr/>
              </p:nvPicPr>
              <p:blipFill>
                <a:blip r:embed="rId399"/>
                <a:stretch>
                  <a:fillRect/>
                </a:stretch>
              </p:blipFill>
              <p:spPr>
                <a:xfrm>
                  <a:off x="8460733" y="3080712"/>
                  <a:ext cx="1760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87" name="Freihand 186">
                  <a:extLst>
                    <a:ext uri="{FF2B5EF4-FFF2-40B4-BE49-F238E27FC236}">
                      <a16:creationId xmlns:a16="http://schemas.microsoft.com/office/drawing/2014/main" id="{97BDC223-A834-4B88-9F29-8612E600CB31}"/>
                    </a:ext>
                  </a:extLst>
                </p14:cNvPr>
                <p14:cNvContentPartPr/>
                <p14:nvPr/>
              </p14:nvContentPartPr>
              <p14:xfrm>
                <a:off x="8757373" y="3032472"/>
                <a:ext cx="20520" cy="153000"/>
              </p14:xfrm>
            </p:contentPart>
          </mc:Choice>
          <mc:Fallback xmlns="">
            <p:pic>
              <p:nvPicPr>
                <p:cNvPr id="187" name="Freihand 186">
                  <a:extLst>
                    <a:ext uri="{FF2B5EF4-FFF2-40B4-BE49-F238E27FC236}">
                      <a16:creationId xmlns:a16="http://schemas.microsoft.com/office/drawing/2014/main" id="{97BDC223-A834-4B88-9F29-8612E600CB31}"/>
                    </a:ext>
                  </a:extLst>
                </p:cNvPr>
                <p:cNvPicPr/>
                <p:nvPr/>
              </p:nvPicPr>
              <p:blipFill>
                <a:blip r:embed="rId401"/>
                <a:stretch>
                  <a:fillRect/>
                </a:stretch>
              </p:blipFill>
              <p:spPr>
                <a:xfrm>
                  <a:off x="8753053" y="3028152"/>
                  <a:ext cx="291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88" name="Freihand 187">
                  <a:extLst>
                    <a:ext uri="{FF2B5EF4-FFF2-40B4-BE49-F238E27FC236}">
                      <a16:creationId xmlns:a16="http://schemas.microsoft.com/office/drawing/2014/main" id="{6BB02E99-A732-4860-8365-81FC05B2DEF9}"/>
                    </a:ext>
                  </a:extLst>
                </p14:cNvPr>
                <p14:cNvContentPartPr/>
                <p14:nvPr/>
              </p14:nvContentPartPr>
              <p14:xfrm>
                <a:off x="8692933" y="3011232"/>
                <a:ext cx="148320" cy="90720"/>
              </p14:xfrm>
            </p:contentPart>
          </mc:Choice>
          <mc:Fallback xmlns="">
            <p:pic>
              <p:nvPicPr>
                <p:cNvPr id="188" name="Freihand 187">
                  <a:extLst>
                    <a:ext uri="{FF2B5EF4-FFF2-40B4-BE49-F238E27FC236}">
                      <a16:creationId xmlns:a16="http://schemas.microsoft.com/office/drawing/2014/main" id="{6BB02E99-A732-4860-8365-81FC05B2DEF9}"/>
                    </a:ext>
                  </a:extLst>
                </p:cNvPr>
                <p:cNvPicPr/>
                <p:nvPr/>
              </p:nvPicPr>
              <p:blipFill>
                <a:blip r:embed="rId403"/>
                <a:stretch>
                  <a:fillRect/>
                </a:stretch>
              </p:blipFill>
              <p:spPr>
                <a:xfrm>
                  <a:off x="8688613" y="3006912"/>
                  <a:ext cx="1569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89" name="Freihand 188">
                  <a:extLst>
                    <a:ext uri="{FF2B5EF4-FFF2-40B4-BE49-F238E27FC236}">
                      <a16:creationId xmlns:a16="http://schemas.microsoft.com/office/drawing/2014/main" id="{04B7DA3F-547B-4049-AAAA-EC9D39529304}"/>
                    </a:ext>
                  </a:extLst>
                </p14:cNvPr>
                <p14:cNvContentPartPr/>
                <p14:nvPr/>
              </p14:nvContentPartPr>
              <p14:xfrm>
                <a:off x="8806693" y="2987832"/>
                <a:ext cx="224640" cy="181440"/>
              </p14:xfrm>
            </p:contentPart>
          </mc:Choice>
          <mc:Fallback xmlns="">
            <p:pic>
              <p:nvPicPr>
                <p:cNvPr id="189" name="Freihand 188">
                  <a:extLst>
                    <a:ext uri="{FF2B5EF4-FFF2-40B4-BE49-F238E27FC236}">
                      <a16:creationId xmlns:a16="http://schemas.microsoft.com/office/drawing/2014/main" id="{04B7DA3F-547B-4049-AAAA-EC9D39529304}"/>
                    </a:ext>
                  </a:extLst>
                </p:cNvPr>
                <p:cNvPicPr/>
                <p:nvPr/>
              </p:nvPicPr>
              <p:blipFill>
                <a:blip r:embed="rId405"/>
                <a:stretch>
                  <a:fillRect/>
                </a:stretch>
              </p:blipFill>
              <p:spPr>
                <a:xfrm>
                  <a:off x="8802373" y="2983512"/>
                  <a:ext cx="2332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90" name="Freihand 189">
                  <a:extLst>
                    <a:ext uri="{FF2B5EF4-FFF2-40B4-BE49-F238E27FC236}">
                      <a16:creationId xmlns:a16="http://schemas.microsoft.com/office/drawing/2014/main" id="{3E91CD34-884F-49E9-9602-94BEDB93F3A8}"/>
                    </a:ext>
                  </a:extLst>
                </p14:cNvPr>
                <p14:cNvContentPartPr/>
                <p14:nvPr/>
              </p14:nvContentPartPr>
              <p14:xfrm>
                <a:off x="9005413" y="3144792"/>
                <a:ext cx="31320" cy="20880"/>
              </p14:xfrm>
            </p:contentPart>
          </mc:Choice>
          <mc:Fallback xmlns="">
            <p:pic>
              <p:nvPicPr>
                <p:cNvPr id="190" name="Freihand 189">
                  <a:extLst>
                    <a:ext uri="{FF2B5EF4-FFF2-40B4-BE49-F238E27FC236}">
                      <a16:creationId xmlns:a16="http://schemas.microsoft.com/office/drawing/2014/main" id="{3E91CD34-884F-49E9-9602-94BEDB93F3A8}"/>
                    </a:ext>
                  </a:extLst>
                </p:cNvPr>
                <p:cNvPicPr/>
                <p:nvPr/>
              </p:nvPicPr>
              <p:blipFill>
                <a:blip r:embed="rId407"/>
                <a:stretch>
                  <a:fillRect/>
                </a:stretch>
              </p:blipFill>
              <p:spPr>
                <a:xfrm>
                  <a:off x="9001093" y="3140472"/>
                  <a:ext cx="39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91" name="Freihand 190">
                  <a:extLst>
                    <a:ext uri="{FF2B5EF4-FFF2-40B4-BE49-F238E27FC236}">
                      <a16:creationId xmlns:a16="http://schemas.microsoft.com/office/drawing/2014/main" id="{3B0D4EF7-F886-4ED0-8392-2107E3FAD747}"/>
                    </a:ext>
                  </a:extLst>
                </p14:cNvPr>
                <p14:cNvContentPartPr/>
                <p14:nvPr/>
              </p14:nvContentPartPr>
              <p14:xfrm>
                <a:off x="9061213" y="2980272"/>
                <a:ext cx="89640" cy="200520"/>
              </p14:xfrm>
            </p:contentPart>
          </mc:Choice>
          <mc:Fallback xmlns="">
            <p:pic>
              <p:nvPicPr>
                <p:cNvPr id="191" name="Freihand 190">
                  <a:extLst>
                    <a:ext uri="{FF2B5EF4-FFF2-40B4-BE49-F238E27FC236}">
                      <a16:creationId xmlns:a16="http://schemas.microsoft.com/office/drawing/2014/main" id="{3B0D4EF7-F886-4ED0-8392-2107E3FAD747}"/>
                    </a:ext>
                  </a:extLst>
                </p:cNvPr>
                <p:cNvPicPr/>
                <p:nvPr/>
              </p:nvPicPr>
              <p:blipFill>
                <a:blip r:embed="rId409"/>
                <a:stretch>
                  <a:fillRect/>
                </a:stretch>
              </p:blipFill>
              <p:spPr>
                <a:xfrm>
                  <a:off x="9056893" y="2975952"/>
                  <a:ext cx="982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92" name="Freihand 191">
                  <a:extLst>
                    <a:ext uri="{FF2B5EF4-FFF2-40B4-BE49-F238E27FC236}">
                      <a16:creationId xmlns:a16="http://schemas.microsoft.com/office/drawing/2014/main" id="{1CB91791-AEE1-469C-98E3-77C0C80BCB1B}"/>
                    </a:ext>
                  </a:extLst>
                </p14:cNvPr>
                <p14:cNvContentPartPr/>
                <p14:nvPr/>
              </p14:nvContentPartPr>
              <p14:xfrm>
                <a:off x="9135733" y="3072072"/>
                <a:ext cx="111240" cy="73080"/>
              </p14:xfrm>
            </p:contentPart>
          </mc:Choice>
          <mc:Fallback xmlns="">
            <p:pic>
              <p:nvPicPr>
                <p:cNvPr id="192" name="Freihand 191">
                  <a:extLst>
                    <a:ext uri="{FF2B5EF4-FFF2-40B4-BE49-F238E27FC236}">
                      <a16:creationId xmlns:a16="http://schemas.microsoft.com/office/drawing/2014/main" id="{1CB91791-AEE1-469C-98E3-77C0C80BCB1B}"/>
                    </a:ext>
                  </a:extLst>
                </p:cNvPr>
                <p:cNvPicPr/>
                <p:nvPr/>
              </p:nvPicPr>
              <p:blipFill>
                <a:blip r:embed="rId411"/>
                <a:stretch>
                  <a:fillRect/>
                </a:stretch>
              </p:blipFill>
              <p:spPr>
                <a:xfrm>
                  <a:off x="9131413" y="3067752"/>
                  <a:ext cx="1198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93" name="Freihand 192">
                  <a:extLst>
                    <a:ext uri="{FF2B5EF4-FFF2-40B4-BE49-F238E27FC236}">
                      <a16:creationId xmlns:a16="http://schemas.microsoft.com/office/drawing/2014/main" id="{43AC8EB5-7EE6-4FC9-8967-FF6CB6C4E2FE}"/>
                    </a:ext>
                  </a:extLst>
                </p14:cNvPr>
                <p14:cNvContentPartPr/>
                <p14:nvPr/>
              </p14:nvContentPartPr>
              <p14:xfrm>
                <a:off x="9259573" y="3062712"/>
                <a:ext cx="110160" cy="190080"/>
              </p14:xfrm>
            </p:contentPart>
          </mc:Choice>
          <mc:Fallback xmlns="">
            <p:pic>
              <p:nvPicPr>
                <p:cNvPr id="193" name="Freihand 192">
                  <a:extLst>
                    <a:ext uri="{FF2B5EF4-FFF2-40B4-BE49-F238E27FC236}">
                      <a16:creationId xmlns:a16="http://schemas.microsoft.com/office/drawing/2014/main" id="{43AC8EB5-7EE6-4FC9-8967-FF6CB6C4E2FE}"/>
                    </a:ext>
                  </a:extLst>
                </p:cNvPr>
                <p:cNvPicPr/>
                <p:nvPr/>
              </p:nvPicPr>
              <p:blipFill>
                <a:blip r:embed="rId413"/>
                <a:stretch>
                  <a:fillRect/>
                </a:stretch>
              </p:blipFill>
              <p:spPr>
                <a:xfrm>
                  <a:off x="9255253" y="3058392"/>
                  <a:ext cx="1188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94" name="Freihand 193">
                  <a:extLst>
                    <a:ext uri="{FF2B5EF4-FFF2-40B4-BE49-F238E27FC236}">
                      <a16:creationId xmlns:a16="http://schemas.microsoft.com/office/drawing/2014/main" id="{D488D7BF-721E-4294-BB0A-C054796DFE0E}"/>
                    </a:ext>
                  </a:extLst>
                </p14:cNvPr>
                <p14:cNvContentPartPr/>
                <p14:nvPr/>
              </p14:nvContentPartPr>
              <p14:xfrm>
                <a:off x="9369013" y="3069192"/>
                <a:ext cx="183240" cy="86760"/>
              </p14:xfrm>
            </p:contentPart>
          </mc:Choice>
          <mc:Fallback xmlns="">
            <p:pic>
              <p:nvPicPr>
                <p:cNvPr id="194" name="Freihand 193">
                  <a:extLst>
                    <a:ext uri="{FF2B5EF4-FFF2-40B4-BE49-F238E27FC236}">
                      <a16:creationId xmlns:a16="http://schemas.microsoft.com/office/drawing/2014/main" id="{D488D7BF-721E-4294-BB0A-C054796DFE0E}"/>
                    </a:ext>
                  </a:extLst>
                </p:cNvPr>
                <p:cNvPicPr/>
                <p:nvPr/>
              </p:nvPicPr>
              <p:blipFill>
                <a:blip r:embed="rId415"/>
                <a:stretch>
                  <a:fillRect/>
                </a:stretch>
              </p:blipFill>
              <p:spPr>
                <a:xfrm>
                  <a:off x="9364693" y="3064872"/>
                  <a:ext cx="191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95" name="Freihand 194">
                  <a:extLst>
                    <a:ext uri="{FF2B5EF4-FFF2-40B4-BE49-F238E27FC236}">
                      <a16:creationId xmlns:a16="http://schemas.microsoft.com/office/drawing/2014/main" id="{CE7A6242-293B-4528-97B6-ED5F412556C6}"/>
                    </a:ext>
                  </a:extLst>
                </p14:cNvPr>
                <p14:cNvContentPartPr/>
                <p14:nvPr/>
              </p14:nvContentPartPr>
              <p14:xfrm>
                <a:off x="9539653" y="3001152"/>
                <a:ext cx="37800" cy="52200"/>
              </p14:xfrm>
            </p:contentPart>
          </mc:Choice>
          <mc:Fallback xmlns="">
            <p:pic>
              <p:nvPicPr>
                <p:cNvPr id="195" name="Freihand 194">
                  <a:extLst>
                    <a:ext uri="{FF2B5EF4-FFF2-40B4-BE49-F238E27FC236}">
                      <a16:creationId xmlns:a16="http://schemas.microsoft.com/office/drawing/2014/main" id="{CE7A6242-293B-4528-97B6-ED5F412556C6}"/>
                    </a:ext>
                  </a:extLst>
                </p:cNvPr>
                <p:cNvPicPr/>
                <p:nvPr/>
              </p:nvPicPr>
              <p:blipFill>
                <a:blip r:embed="rId417"/>
                <a:stretch>
                  <a:fillRect/>
                </a:stretch>
              </p:blipFill>
              <p:spPr>
                <a:xfrm>
                  <a:off x="9535333" y="2996832"/>
                  <a:ext cx="46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96" name="Freihand 195">
                  <a:extLst>
                    <a:ext uri="{FF2B5EF4-FFF2-40B4-BE49-F238E27FC236}">
                      <a16:creationId xmlns:a16="http://schemas.microsoft.com/office/drawing/2014/main" id="{7A940615-0DEE-434E-8BEC-580224919033}"/>
                    </a:ext>
                  </a:extLst>
                </p14:cNvPr>
                <p14:cNvContentPartPr/>
                <p14:nvPr/>
              </p14:nvContentPartPr>
              <p14:xfrm>
                <a:off x="9545053" y="3056592"/>
                <a:ext cx="101520" cy="109800"/>
              </p14:xfrm>
            </p:contentPart>
          </mc:Choice>
          <mc:Fallback xmlns="">
            <p:pic>
              <p:nvPicPr>
                <p:cNvPr id="196" name="Freihand 195">
                  <a:extLst>
                    <a:ext uri="{FF2B5EF4-FFF2-40B4-BE49-F238E27FC236}">
                      <a16:creationId xmlns:a16="http://schemas.microsoft.com/office/drawing/2014/main" id="{7A940615-0DEE-434E-8BEC-580224919033}"/>
                    </a:ext>
                  </a:extLst>
                </p:cNvPr>
                <p:cNvPicPr/>
                <p:nvPr/>
              </p:nvPicPr>
              <p:blipFill>
                <a:blip r:embed="rId419"/>
                <a:stretch>
                  <a:fillRect/>
                </a:stretch>
              </p:blipFill>
              <p:spPr>
                <a:xfrm>
                  <a:off x="9540733" y="3052272"/>
                  <a:ext cx="110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97" name="Freihand 196">
                  <a:extLst>
                    <a:ext uri="{FF2B5EF4-FFF2-40B4-BE49-F238E27FC236}">
                      <a16:creationId xmlns:a16="http://schemas.microsoft.com/office/drawing/2014/main" id="{873D40E5-C575-41CF-B007-C7F8DDA4EF14}"/>
                    </a:ext>
                  </a:extLst>
                </p14:cNvPr>
                <p14:cNvContentPartPr/>
                <p14:nvPr/>
              </p14:nvContentPartPr>
              <p14:xfrm>
                <a:off x="8029813" y="3037152"/>
                <a:ext cx="76320" cy="428760"/>
              </p14:xfrm>
            </p:contentPart>
          </mc:Choice>
          <mc:Fallback xmlns="">
            <p:pic>
              <p:nvPicPr>
                <p:cNvPr id="197" name="Freihand 196">
                  <a:extLst>
                    <a:ext uri="{FF2B5EF4-FFF2-40B4-BE49-F238E27FC236}">
                      <a16:creationId xmlns:a16="http://schemas.microsoft.com/office/drawing/2014/main" id="{873D40E5-C575-41CF-B007-C7F8DDA4EF14}"/>
                    </a:ext>
                  </a:extLst>
                </p:cNvPr>
                <p:cNvPicPr/>
                <p:nvPr/>
              </p:nvPicPr>
              <p:blipFill>
                <a:blip r:embed="rId421"/>
                <a:stretch>
                  <a:fillRect/>
                </a:stretch>
              </p:blipFill>
              <p:spPr>
                <a:xfrm>
                  <a:off x="8025493" y="3032832"/>
                  <a:ext cx="8496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98" name="Freihand 197">
                  <a:extLst>
                    <a:ext uri="{FF2B5EF4-FFF2-40B4-BE49-F238E27FC236}">
                      <a16:creationId xmlns:a16="http://schemas.microsoft.com/office/drawing/2014/main" id="{01AF4D74-D5A3-49FF-8B3D-1BB40CD1663D}"/>
                    </a:ext>
                  </a:extLst>
                </p14:cNvPr>
                <p14:cNvContentPartPr/>
                <p14:nvPr/>
              </p14:nvContentPartPr>
              <p14:xfrm>
                <a:off x="8178133" y="3221832"/>
                <a:ext cx="3688200" cy="221760"/>
              </p14:xfrm>
            </p:contentPart>
          </mc:Choice>
          <mc:Fallback xmlns="">
            <p:pic>
              <p:nvPicPr>
                <p:cNvPr id="198" name="Freihand 197">
                  <a:extLst>
                    <a:ext uri="{FF2B5EF4-FFF2-40B4-BE49-F238E27FC236}">
                      <a16:creationId xmlns:a16="http://schemas.microsoft.com/office/drawing/2014/main" id="{01AF4D74-D5A3-49FF-8B3D-1BB40CD1663D}"/>
                    </a:ext>
                  </a:extLst>
                </p:cNvPr>
                <p:cNvPicPr/>
                <p:nvPr/>
              </p:nvPicPr>
              <p:blipFill>
                <a:blip r:embed="rId423"/>
                <a:stretch>
                  <a:fillRect/>
                </a:stretch>
              </p:blipFill>
              <p:spPr>
                <a:xfrm>
                  <a:off x="8173813" y="3217512"/>
                  <a:ext cx="3696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99" name="Freihand 198">
                  <a:extLst>
                    <a:ext uri="{FF2B5EF4-FFF2-40B4-BE49-F238E27FC236}">
                      <a16:creationId xmlns:a16="http://schemas.microsoft.com/office/drawing/2014/main" id="{0D3E92BF-4C46-4797-A7D4-A107A2A54438}"/>
                    </a:ext>
                  </a:extLst>
                </p14:cNvPr>
                <p14:cNvContentPartPr/>
                <p14:nvPr/>
              </p14:nvContentPartPr>
              <p14:xfrm>
                <a:off x="8277493" y="2911152"/>
                <a:ext cx="3650040" cy="372600"/>
              </p14:xfrm>
            </p:contentPart>
          </mc:Choice>
          <mc:Fallback xmlns="">
            <p:pic>
              <p:nvPicPr>
                <p:cNvPr id="199" name="Freihand 198">
                  <a:extLst>
                    <a:ext uri="{FF2B5EF4-FFF2-40B4-BE49-F238E27FC236}">
                      <a16:creationId xmlns:a16="http://schemas.microsoft.com/office/drawing/2014/main" id="{0D3E92BF-4C46-4797-A7D4-A107A2A54438}"/>
                    </a:ext>
                  </a:extLst>
                </p:cNvPr>
                <p:cNvPicPr/>
                <p:nvPr/>
              </p:nvPicPr>
              <p:blipFill>
                <a:blip r:embed="rId425"/>
                <a:stretch>
                  <a:fillRect/>
                </a:stretch>
              </p:blipFill>
              <p:spPr>
                <a:xfrm>
                  <a:off x="8273173" y="2906832"/>
                  <a:ext cx="365868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74" name="Freihand 273">
                  <a:extLst>
                    <a:ext uri="{FF2B5EF4-FFF2-40B4-BE49-F238E27FC236}">
                      <a16:creationId xmlns:a16="http://schemas.microsoft.com/office/drawing/2014/main" id="{9E543B7D-4289-468A-AAA0-A0411A0138DE}"/>
                    </a:ext>
                  </a:extLst>
                </p14:cNvPr>
                <p14:cNvContentPartPr/>
                <p14:nvPr/>
              </p14:nvContentPartPr>
              <p14:xfrm>
                <a:off x="9167773" y="3700632"/>
                <a:ext cx="178200" cy="141840"/>
              </p14:xfrm>
            </p:contentPart>
          </mc:Choice>
          <mc:Fallback xmlns="">
            <p:pic>
              <p:nvPicPr>
                <p:cNvPr id="274" name="Freihand 273">
                  <a:extLst>
                    <a:ext uri="{FF2B5EF4-FFF2-40B4-BE49-F238E27FC236}">
                      <a16:creationId xmlns:a16="http://schemas.microsoft.com/office/drawing/2014/main" id="{9E543B7D-4289-468A-AAA0-A0411A0138DE}"/>
                    </a:ext>
                  </a:extLst>
                </p:cNvPr>
                <p:cNvPicPr/>
                <p:nvPr/>
              </p:nvPicPr>
              <p:blipFill>
                <a:blip r:embed="rId427"/>
                <a:stretch>
                  <a:fillRect/>
                </a:stretch>
              </p:blipFill>
              <p:spPr>
                <a:xfrm>
                  <a:off x="9163453" y="3696312"/>
                  <a:ext cx="186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75" name="Freihand 274">
                  <a:extLst>
                    <a:ext uri="{FF2B5EF4-FFF2-40B4-BE49-F238E27FC236}">
                      <a16:creationId xmlns:a16="http://schemas.microsoft.com/office/drawing/2014/main" id="{94F77C5E-9227-43B2-9221-93104FBE74C1}"/>
                    </a:ext>
                  </a:extLst>
                </p14:cNvPr>
                <p14:cNvContentPartPr/>
                <p14:nvPr/>
              </p14:nvContentPartPr>
              <p14:xfrm>
                <a:off x="9419413" y="3628992"/>
                <a:ext cx="98640" cy="169200"/>
              </p14:xfrm>
            </p:contentPart>
          </mc:Choice>
          <mc:Fallback xmlns="">
            <p:pic>
              <p:nvPicPr>
                <p:cNvPr id="275" name="Freihand 274">
                  <a:extLst>
                    <a:ext uri="{FF2B5EF4-FFF2-40B4-BE49-F238E27FC236}">
                      <a16:creationId xmlns:a16="http://schemas.microsoft.com/office/drawing/2014/main" id="{94F77C5E-9227-43B2-9221-93104FBE74C1}"/>
                    </a:ext>
                  </a:extLst>
                </p:cNvPr>
                <p:cNvPicPr/>
                <p:nvPr/>
              </p:nvPicPr>
              <p:blipFill>
                <a:blip r:embed="rId429"/>
                <a:stretch>
                  <a:fillRect/>
                </a:stretch>
              </p:blipFill>
              <p:spPr>
                <a:xfrm>
                  <a:off x="9415093" y="3624672"/>
                  <a:ext cx="107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76" name="Freihand 275">
                  <a:extLst>
                    <a:ext uri="{FF2B5EF4-FFF2-40B4-BE49-F238E27FC236}">
                      <a16:creationId xmlns:a16="http://schemas.microsoft.com/office/drawing/2014/main" id="{56A91E47-90CA-46B6-BA84-0B50A3CB9AA4}"/>
                    </a:ext>
                  </a:extLst>
                </p14:cNvPr>
                <p14:cNvContentPartPr/>
                <p14:nvPr/>
              </p14:nvContentPartPr>
              <p14:xfrm>
                <a:off x="9546493" y="3670392"/>
                <a:ext cx="123480" cy="123480"/>
              </p14:xfrm>
            </p:contentPart>
          </mc:Choice>
          <mc:Fallback xmlns="">
            <p:pic>
              <p:nvPicPr>
                <p:cNvPr id="276" name="Freihand 275">
                  <a:extLst>
                    <a:ext uri="{FF2B5EF4-FFF2-40B4-BE49-F238E27FC236}">
                      <a16:creationId xmlns:a16="http://schemas.microsoft.com/office/drawing/2014/main" id="{56A91E47-90CA-46B6-BA84-0B50A3CB9AA4}"/>
                    </a:ext>
                  </a:extLst>
                </p:cNvPr>
                <p:cNvPicPr/>
                <p:nvPr/>
              </p:nvPicPr>
              <p:blipFill>
                <a:blip r:embed="rId431"/>
                <a:stretch>
                  <a:fillRect/>
                </a:stretch>
              </p:blipFill>
              <p:spPr>
                <a:xfrm>
                  <a:off x="9542173" y="3666072"/>
                  <a:ext cx="132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77" name="Freihand 276">
                  <a:extLst>
                    <a:ext uri="{FF2B5EF4-FFF2-40B4-BE49-F238E27FC236}">
                      <a16:creationId xmlns:a16="http://schemas.microsoft.com/office/drawing/2014/main" id="{3C43FEE6-9A27-482E-B505-1D77BAD717E5}"/>
                    </a:ext>
                  </a:extLst>
                </p14:cNvPr>
                <p14:cNvContentPartPr/>
                <p14:nvPr/>
              </p14:nvContentPartPr>
              <p14:xfrm>
                <a:off x="9564133" y="3681552"/>
                <a:ext cx="134640" cy="91440"/>
              </p14:xfrm>
            </p:contentPart>
          </mc:Choice>
          <mc:Fallback xmlns="">
            <p:pic>
              <p:nvPicPr>
                <p:cNvPr id="277" name="Freihand 276">
                  <a:extLst>
                    <a:ext uri="{FF2B5EF4-FFF2-40B4-BE49-F238E27FC236}">
                      <a16:creationId xmlns:a16="http://schemas.microsoft.com/office/drawing/2014/main" id="{3C43FEE6-9A27-482E-B505-1D77BAD717E5}"/>
                    </a:ext>
                  </a:extLst>
                </p:cNvPr>
                <p:cNvPicPr/>
                <p:nvPr/>
              </p:nvPicPr>
              <p:blipFill>
                <a:blip r:embed="rId433"/>
                <a:stretch>
                  <a:fillRect/>
                </a:stretch>
              </p:blipFill>
              <p:spPr>
                <a:xfrm>
                  <a:off x="9559813" y="3677232"/>
                  <a:ext cx="143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78" name="Freihand 277">
                  <a:extLst>
                    <a:ext uri="{FF2B5EF4-FFF2-40B4-BE49-F238E27FC236}">
                      <a16:creationId xmlns:a16="http://schemas.microsoft.com/office/drawing/2014/main" id="{F6A3D04E-8ED1-458D-992E-48D7DD92134E}"/>
                    </a:ext>
                  </a:extLst>
                </p14:cNvPr>
                <p14:cNvContentPartPr/>
                <p14:nvPr/>
              </p14:nvContentPartPr>
              <p14:xfrm>
                <a:off x="9703453" y="3600552"/>
                <a:ext cx="97200" cy="230400"/>
              </p14:xfrm>
            </p:contentPart>
          </mc:Choice>
          <mc:Fallback xmlns="">
            <p:pic>
              <p:nvPicPr>
                <p:cNvPr id="278" name="Freihand 277">
                  <a:extLst>
                    <a:ext uri="{FF2B5EF4-FFF2-40B4-BE49-F238E27FC236}">
                      <a16:creationId xmlns:a16="http://schemas.microsoft.com/office/drawing/2014/main" id="{F6A3D04E-8ED1-458D-992E-48D7DD92134E}"/>
                    </a:ext>
                  </a:extLst>
                </p:cNvPr>
                <p:cNvPicPr/>
                <p:nvPr/>
              </p:nvPicPr>
              <p:blipFill>
                <a:blip r:embed="rId435"/>
                <a:stretch>
                  <a:fillRect/>
                </a:stretch>
              </p:blipFill>
              <p:spPr>
                <a:xfrm>
                  <a:off x="9699133" y="3596232"/>
                  <a:ext cx="1058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79" name="Freihand 278">
                  <a:extLst>
                    <a:ext uri="{FF2B5EF4-FFF2-40B4-BE49-F238E27FC236}">
                      <a16:creationId xmlns:a16="http://schemas.microsoft.com/office/drawing/2014/main" id="{F879201C-4182-46F0-9F3D-4F4A354FAA7F}"/>
                    </a:ext>
                  </a:extLst>
                </p14:cNvPr>
                <p14:cNvContentPartPr/>
                <p14:nvPr/>
              </p14:nvContentPartPr>
              <p14:xfrm>
                <a:off x="10014133" y="3591912"/>
                <a:ext cx="65520" cy="580680"/>
              </p14:xfrm>
            </p:contentPart>
          </mc:Choice>
          <mc:Fallback xmlns="">
            <p:pic>
              <p:nvPicPr>
                <p:cNvPr id="279" name="Freihand 278">
                  <a:extLst>
                    <a:ext uri="{FF2B5EF4-FFF2-40B4-BE49-F238E27FC236}">
                      <a16:creationId xmlns:a16="http://schemas.microsoft.com/office/drawing/2014/main" id="{F879201C-4182-46F0-9F3D-4F4A354FAA7F}"/>
                    </a:ext>
                  </a:extLst>
                </p:cNvPr>
                <p:cNvPicPr/>
                <p:nvPr/>
              </p:nvPicPr>
              <p:blipFill>
                <a:blip r:embed="rId437"/>
                <a:stretch>
                  <a:fillRect/>
                </a:stretch>
              </p:blipFill>
              <p:spPr>
                <a:xfrm>
                  <a:off x="10009813" y="3587592"/>
                  <a:ext cx="74160" cy="5893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81" name="Freihand 280">
                  <a:extLst>
                    <a:ext uri="{FF2B5EF4-FFF2-40B4-BE49-F238E27FC236}">
                      <a16:creationId xmlns:a16="http://schemas.microsoft.com/office/drawing/2014/main" id="{B64208C2-D9F0-48BE-81E9-96741F67C111}"/>
                    </a:ext>
                  </a:extLst>
                </p14:cNvPr>
                <p14:cNvContentPartPr/>
                <p14:nvPr/>
              </p14:nvContentPartPr>
              <p14:xfrm>
                <a:off x="9870493" y="4020672"/>
                <a:ext cx="1335240" cy="141840"/>
              </p14:xfrm>
            </p:contentPart>
          </mc:Choice>
          <mc:Fallback xmlns="">
            <p:pic>
              <p:nvPicPr>
                <p:cNvPr id="281" name="Freihand 280">
                  <a:extLst>
                    <a:ext uri="{FF2B5EF4-FFF2-40B4-BE49-F238E27FC236}">
                      <a16:creationId xmlns:a16="http://schemas.microsoft.com/office/drawing/2014/main" id="{B64208C2-D9F0-48BE-81E9-96741F67C111}"/>
                    </a:ext>
                  </a:extLst>
                </p:cNvPr>
                <p:cNvPicPr/>
                <p:nvPr/>
              </p:nvPicPr>
              <p:blipFill>
                <a:blip r:embed="rId439"/>
                <a:stretch>
                  <a:fillRect/>
                </a:stretch>
              </p:blipFill>
              <p:spPr>
                <a:xfrm>
                  <a:off x="9866173" y="4016352"/>
                  <a:ext cx="1343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2" name="Freihand 281">
                  <a:extLst>
                    <a:ext uri="{FF2B5EF4-FFF2-40B4-BE49-F238E27FC236}">
                      <a16:creationId xmlns:a16="http://schemas.microsoft.com/office/drawing/2014/main" id="{A0C7F8C1-C62E-497A-B8A5-B257227650D2}"/>
                    </a:ext>
                  </a:extLst>
                </p14:cNvPr>
                <p14:cNvContentPartPr/>
                <p14:nvPr/>
              </p14:nvContentPartPr>
              <p14:xfrm>
                <a:off x="11150653" y="3951552"/>
                <a:ext cx="130320" cy="122760"/>
              </p14:xfrm>
            </p:contentPart>
          </mc:Choice>
          <mc:Fallback xmlns="">
            <p:pic>
              <p:nvPicPr>
                <p:cNvPr id="282" name="Freihand 281">
                  <a:extLst>
                    <a:ext uri="{FF2B5EF4-FFF2-40B4-BE49-F238E27FC236}">
                      <a16:creationId xmlns:a16="http://schemas.microsoft.com/office/drawing/2014/main" id="{A0C7F8C1-C62E-497A-B8A5-B257227650D2}"/>
                    </a:ext>
                  </a:extLst>
                </p:cNvPr>
                <p:cNvPicPr/>
                <p:nvPr/>
              </p:nvPicPr>
              <p:blipFill>
                <a:blip r:embed="rId441"/>
                <a:stretch>
                  <a:fillRect/>
                </a:stretch>
              </p:blipFill>
              <p:spPr>
                <a:xfrm>
                  <a:off x="11146333" y="3947232"/>
                  <a:ext cx="138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83" name="Freihand 282">
                  <a:extLst>
                    <a:ext uri="{FF2B5EF4-FFF2-40B4-BE49-F238E27FC236}">
                      <a16:creationId xmlns:a16="http://schemas.microsoft.com/office/drawing/2014/main" id="{12949407-8F46-4399-965B-CB1592F45A42}"/>
                    </a:ext>
                  </a:extLst>
                </p14:cNvPr>
                <p14:cNvContentPartPr/>
                <p14:nvPr/>
              </p14:nvContentPartPr>
              <p14:xfrm>
                <a:off x="9856813" y="3487512"/>
                <a:ext cx="288360" cy="227160"/>
              </p14:xfrm>
            </p:contentPart>
          </mc:Choice>
          <mc:Fallback xmlns="">
            <p:pic>
              <p:nvPicPr>
                <p:cNvPr id="283" name="Freihand 282">
                  <a:extLst>
                    <a:ext uri="{FF2B5EF4-FFF2-40B4-BE49-F238E27FC236}">
                      <a16:creationId xmlns:a16="http://schemas.microsoft.com/office/drawing/2014/main" id="{12949407-8F46-4399-965B-CB1592F45A42}"/>
                    </a:ext>
                  </a:extLst>
                </p:cNvPr>
                <p:cNvPicPr/>
                <p:nvPr/>
              </p:nvPicPr>
              <p:blipFill>
                <a:blip r:embed="rId443"/>
                <a:stretch>
                  <a:fillRect/>
                </a:stretch>
              </p:blipFill>
              <p:spPr>
                <a:xfrm>
                  <a:off x="9852493" y="3483192"/>
                  <a:ext cx="297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85" name="Freihand 284">
                  <a:extLst>
                    <a:ext uri="{FF2B5EF4-FFF2-40B4-BE49-F238E27FC236}">
                      <a16:creationId xmlns:a16="http://schemas.microsoft.com/office/drawing/2014/main" id="{9C389B20-8FBF-40FE-822F-FE27139F623B}"/>
                    </a:ext>
                  </a:extLst>
                </p14:cNvPr>
                <p14:cNvContentPartPr/>
                <p14:nvPr/>
              </p14:nvContentPartPr>
              <p14:xfrm>
                <a:off x="10078573" y="3432072"/>
                <a:ext cx="613080" cy="624960"/>
              </p14:xfrm>
            </p:contentPart>
          </mc:Choice>
          <mc:Fallback xmlns="">
            <p:pic>
              <p:nvPicPr>
                <p:cNvPr id="285" name="Freihand 284">
                  <a:extLst>
                    <a:ext uri="{FF2B5EF4-FFF2-40B4-BE49-F238E27FC236}">
                      <a16:creationId xmlns:a16="http://schemas.microsoft.com/office/drawing/2014/main" id="{9C389B20-8FBF-40FE-822F-FE27139F623B}"/>
                    </a:ext>
                  </a:extLst>
                </p:cNvPr>
                <p:cNvPicPr/>
                <p:nvPr/>
              </p:nvPicPr>
              <p:blipFill>
                <a:blip r:embed="rId445"/>
                <a:stretch>
                  <a:fillRect/>
                </a:stretch>
              </p:blipFill>
              <p:spPr>
                <a:xfrm>
                  <a:off x="10074253" y="3427752"/>
                  <a:ext cx="62172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89" name="Freihand 288">
                  <a:extLst>
                    <a:ext uri="{FF2B5EF4-FFF2-40B4-BE49-F238E27FC236}">
                      <a16:creationId xmlns:a16="http://schemas.microsoft.com/office/drawing/2014/main" id="{921A59CC-F7F7-4BBD-B933-2A2FCD2D731B}"/>
                    </a:ext>
                  </a:extLst>
                </p14:cNvPr>
                <p14:cNvContentPartPr/>
                <p14:nvPr/>
              </p14:nvContentPartPr>
              <p14:xfrm>
                <a:off x="9255253" y="3422712"/>
                <a:ext cx="117360" cy="139320"/>
              </p14:xfrm>
            </p:contentPart>
          </mc:Choice>
          <mc:Fallback xmlns="">
            <p:pic>
              <p:nvPicPr>
                <p:cNvPr id="289" name="Freihand 288">
                  <a:extLst>
                    <a:ext uri="{FF2B5EF4-FFF2-40B4-BE49-F238E27FC236}">
                      <a16:creationId xmlns:a16="http://schemas.microsoft.com/office/drawing/2014/main" id="{921A59CC-F7F7-4BBD-B933-2A2FCD2D731B}"/>
                    </a:ext>
                  </a:extLst>
                </p:cNvPr>
                <p:cNvPicPr/>
                <p:nvPr/>
              </p:nvPicPr>
              <p:blipFill>
                <a:blip r:embed="rId447"/>
                <a:stretch>
                  <a:fillRect/>
                </a:stretch>
              </p:blipFill>
              <p:spPr>
                <a:xfrm>
                  <a:off x="9250933" y="3418392"/>
                  <a:ext cx="1260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90" name="Freihand 289">
                  <a:extLst>
                    <a:ext uri="{FF2B5EF4-FFF2-40B4-BE49-F238E27FC236}">
                      <a16:creationId xmlns:a16="http://schemas.microsoft.com/office/drawing/2014/main" id="{3FDF980A-6762-47FD-B5A7-EF12C6137E88}"/>
                    </a:ext>
                  </a:extLst>
                </p14:cNvPr>
                <p14:cNvContentPartPr/>
                <p14:nvPr/>
              </p14:nvContentPartPr>
              <p14:xfrm>
                <a:off x="9432013" y="3386352"/>
                <a:ext cx="154440" cy="122760"/>
              </p14:xfrm>
            </p:contentPart>
          </mc:Choice>
          <mc:Fallback xmlns="">
            <p:pic>
              <p:nvPicPr>
                <p:cNvPr id="290" name="Freihand 289">
                  <a:extLst>
                    <a:ext uri="{FF2B5EF4-FFF2-40B4-BE49-F238E27FC236}">
                      <a16:creationId xmlns:a16="http://schemas.microsoft.com/office/drawing/2014/main" id="{3FDF980A-6762-47FD-B5A7-EF12C6137E88}"/>
                    </a:ext>
                  </a:extLst>
                </p:cNvPr>
                <p:cNvPicPr/>
                <p:nvPr/>
              </p:nvPicPr>
              <p:blipFill>
                <a:blip r:embed="rId449"/>
                <a:stretch>
                  <a:fillRect/>
                </a:stretch>
              </p:blipFill>
              <p:spPr>
                <a:xfrm>
                  <a:off x="9427693" y="3382032"/>
                  <a:ext cx="163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92" name="Freihand 291">
                  <a:extLst>
                    <a:ext uri="{FF2B5EF4-FFF2-40B4-BE49-F238E27FC236}">
                      <a16:creationId xmlns:a16="http://schemas.microsoft.com/office/drawing/2014/main" id="{DFD58F40-B6AF-4DE7-84CE-E45F0E700461}"/>
                    </a:ext>
                  </a:extLst>
                </p14:cNvPr>
                <p14:cNvContentPartPr/>
                <p14:nvPr/>
              </p14:nvContentPartPr>
              <p14:xfrm>
                <a:off x="10060933" y="3289872"/>
                <a:ext cx="782640" cy="891720"/>
              </p14:xfrm>
            </p:contentPart>
          </mc:Choice>
          <mc:Fallback xmlns="">
            <p:pic>
              <p:nvPicPr>
                <p:cNvPr id="292" name="Freihand 291">
                  <a:extLst>
                    <a:ext uri="{FF2B5EF4-FFF2-40B4-BE49-F238E27FC236}">
                      <a16:creationId xmlns:a16="http://schemas.microsoft.com/office/drawing/2014/main" id="{DFD58F40-B6AF-4DE7-84CE-E45F0E700461}"/>
                    </a:ext>
                  </a:extLst>
                </p:cNvPr>
                <p:cNvPicPr/>
                <p:nvPr/>
              </p:nvPicPr>
              <p:blipFill>
                <a:blip r:embed="rId451"/>
                <a:stretch>
                  <a:fillRect/>
                </a:stretch>
              </p:blipFill>
              <p:spPr>
                <a:xfrm>
                  <a:off x="10056613" y="3285552"/>
                  <a:ext cx="791280" cy="900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93" name="Freihand 292">
                  <a:extLst>
                    <a:ext uri="{FF2B5EF4-FFF2-40B4-BE49-F238E27FC236}">
                      <a16:creationId xmlns:a16="http://schemas.microsoft.com/office/drawing/2014/main" id="{B089FD63-B7FA-46D6-86D0-08E1D18F3C5A}"/>
                    </a:ext>
                  </a:extLst>
                </p14:cNvPr>
                <p14:cNvContentPartPr/>
                <p14:nvPr/>
              </p14:nvContentPartPr>
              <p14:xfrm>
                <a:off x="10904773" y="3308232"/>
                <a:ext cx="91800" cy="131400"/>
              </p14:xfrm>
            </p:contentPart>
          </mc:Choice>
          <mc:Fallback xmlns="">
            <p:pic>
              <p:nvPicPr>
                <p:cNvPr id="293" name="Freihand 292">
                  <a:extLst>
                    <a:ext uri="{FF2B5EF4-FFF2-40B4-BE49-F238E27FC236}">
                      <a16:creationId xmlns:a16="http://schemas.microsoft.com/office/drawing/2014/main" id="{B089FD63-B7FA-46D6-86D0-08E1D18F3C5A}"/>
                    </a:ext>
                  </a:extLst>
                </p:cNvPr>
                <p:cNvPicPr/>
                <p:nvPr/>
              </p:nvPicPr>
              <p:blipFill>
                <a:blip r:embed="rId453"/>
                <a:stretch>
                  <a:fillRect/>
                </a:stretch>
              </p:blipFill>
              <p:spPr>
                <a:xfrm>
                  <a:off x="10900453" y="3303912"/>
                  <a:ext cx="100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4" name="Freihand 293">
                  <a:extLst>
                    <a:ext uri="{FF2B5EF4-FFF2-40B4-BE49-F238E27FC236}">
                      <a16:creationId xmlns:a16="http://schemas.microsoft.com/office/drawing/2014/main" id="{46C62269-CB1C-4DBE-96E6-B2F6728F0F72}"/>
                    </a:ext>
                  </a:extLst>
                </p14:cNvPr>
                <p14:cNvContentPartPr/>
                <p14:nvPr/>
              </p14:nvContentPartPr>
              <p14:xfrm>
                <a:off x="10998373" y="3310752"/>
                <a:ext cx="63360" cy="79920"/>
              </p14:xfrm>
            </p:contentPart>
          </mc:Choice>
          <mc:Fallback xmlns="">
            <p:pic>
              <p:nvPicPr>
                <p:cNvPr id="294" name="Freihand 293">
                  <a:extLst>
                    <a:ext uri="{FF2B5EF4-FFF2-40B4-BE49-F238E27FC236}">
                      <a16:creationId xmlns:a16="http://schemas.microsoft.com/office/drawing/2014/main" id="{46C62269-CB1C-4DBE-96E6-B2F6728F0F72}"/>
                    </a:ext>
                  </a:extLst>
                </p:cNvPr>
                <p:cNvPicPr/>
                <p:nvPr/>
              </p:nvPicPr>
              <p:blipFill>
                <a:blip r:embed="rId455"/>
                <a:stretch>
                  <a:fillRect/>
                </a:stretch>
              </p:blipFill>
              <p:spPr>
                <a:xfrm>
                  <a:off x="10994053" y="3306432"/>
                  <a:ext cx="720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295" name="Freihand 294">
                  <a:extLst>
                    <a:ext uri="{FF2B5EF4-FFF2-40B4-BE49-F238E27FC236}">
                      <a16:creationId xmlns:a16="http://schemas.microsoft.com/office/drawing/2014/main" id="{83D45D39-AC5C-4246-818E-B7CC5656DEC2}"/>
                    </a:ext>
                  </a:extLst>
                </p14:cNvPr>
                <p14:cNvContentPartPr/>
                <p14:nvPr/>
              </p14:nvContentPartPr>
              <p14:xfrm>
                <a:off x="11020333" y="3310032"/>
                <a:ext cx="66600" cy="57240"/>
              </p14:xfrm>
            </p:contentPart>
          </mc:Choice>
          <mc:Fallback xmlns="">
            <p:pic>
              <p:nvPicPr>
                <p:cNvPr id="295" name="Freihand 294">
                  <a:extLst>
                    <a:ext uri="{FF2B5EF4-FFF2-40B4-BE49-F238E27FC236}">
                      <a16:creationId xmlns:a16="http://schemas.microsoft.com/office/drawing/2014/main" id="{83D45D39-AC5C-4246-818E-B7CC5656DEC2}"/>
                    </a:ext>
                  </a:extLst>
                </p:cNvPr>
                <p:cNvPicPr/>
                <p:nvPr/>
              </p:nvPicPr>
              <p:blipFill>
                <a:blip r:embed="rId457"/>
                <a:stretch>
                  <a:fillRect/>
                </a:stretch>
              </p:blipFill>
              <p:spPr>
                <a:xfrm>
                  <a:off x="11016013" y="3305712"/>
                  <a:ext cx="75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97" name="Freihand 296">
                  <a:extLst>
                    <a:ext uri="{FF2B5EF4-FFF2-40B4-BE49-F238E27FC236}">
                      <a16:creationId xmlns:a16="http://schemas.microsoft.com/office/drawing/2014/main" id="{E57FB725-1FC9-4D06-9FC7-6F878606F812}"/>
                    </a:ext>
                  </a:extLst>
                </p14:cNvPr>
                <p14:cNvContentPartPr/>
                <p14:nvPr/>
              </p14:nvContentPartPr>
              <p14:xfrm>
                <a:off x="10436053" y="3313632"/>
                <a:ext cx="81720" cy="60480"/>
              </p14:xfrm>
            </p:contentPart>
          </mc:Choice>
          <mc:Fallback xmlns="">
            <p:pic>
              <p:nvPicPr>
                <p:cNvPr id="297" name="Freihand 296">
                  <a:extLst>
                    <a:ext uri="{FF2B5EF4-FFF2-40B4-BE49-F238E27FC236}">
                      <a16:creationId xmlns:a16="http://schemas.microsoft.com/office/drawing/2014/main" id="{E57FB725-1FC9-4D06-9FC7-6F878606F812}"/>
                    </a:ext>
                  </a:extLst>
                </p:cNvPr>
                <p:cNvPicPr/>
                <p:nvPr/>
              </p:nvPicPr>
              <p:blipFill>
                <a:blip r:embed="rId459"/>
                <a:stretch>
                  <a:fillRect/>
                </a:stretch>
              </p:blipFill>
              <p:spPr>
                <a:xfrm>
                  <a:off x="10431733" y="3309312"/>
                  <a:ext cx="903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98" name="Freihand 297">
                  <a:extLst>
                    <a:ext uri="{FF2B5EF4-FFF2-40B4-BE49-F238E27FC236}">
                      <a16:creationId xmlns:a16="http://schemas.microsoft.com/office/drawing/2014/main" id="{15783DD5-9D5E-4D6A-A814-F6753D17549E}"/>
                    </a:ext>
                  </a:extLst>
                </p14:cNvPr>
                <p14:cNvContentPartPr/>
                <p14:nvPr/>
              </p14:nvContentPartPr>
              <p14:xfrm>
                <a:off x="10510933" y="3289872"/>
                <a:ext cx="56520" cy="73800"/>
              </p14:xfrm>
            </p:contentPart>
          </mc:Choice>
          <mc:Fallback xmlns="">
            <p:pic>
              <p:nvPicPr>
                <p:cNvPr id="298" name="Freihand 297">
                  <a:extLst>
                    <a:ext uri="{FF2B5EF4-FFF2-40B4-BE49-F238E27FC236}">
                      <a16:creationId xmlns:a16="http://schemas.microsoft.com/office/drawing/2014/main" id="{15783DD5-9D5E-4D6A-A814-F6753D17549E}"/>
                    </a:ext>
                  </a:extLst>
                </p:cNvPr>
                <p:cNvPicPr/>
                <p:nvPr/>
              </p:nvPicPr>
              <p:blipFill>
                <a:blip r:embed="rId461"/>
                <a:stretch>
                  <a:fillRect/>
                </a:stretch>
              </p:blipFill>
              <p:spPr>
                <a:xfrm>
                  <a:off x="10506613" y="3285552"/>
                  <a:ext cx="65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99" name="Freihand 298">
                  <a:extLst>
                    <a:ext uri="{FF2B5EF4-FFF2-40B4-BE49-F238E27FC236}">
                      <a16:creationId xmlns:a16="http://schemas.microsoft.com/office/drawing/2014/main" id="{13153E7B-AF19-458A-9CE9-7CDD26676F59}"/>
                    </a:ext>
                  </a:extLst>
                </p14:cNvPr>
                <p14:cNvContentPartPr/>
                <p14:nvPr/>
              </p14:nvContentPartPr>
              <p14:xfrm>
                <a:off x="10577533" y="3297792"/>
                <a:ext cx="59040" cy="52200"/>
              </p14:xfrm>
            </p:contentPart>
          </mc:Choice>
          <mc:Fallback xmlns="">
            <p:pic>
              <p:nvPicPr>
                <p:cNvPr id="299" name="Freihand 298">
                  <a:extLst>
                    <a:ext uri="{FF2B5EF4-FFF2-40B4-BE49-F238E27FC236}">
                      <a16:creationId xmlns:a16="http://schemas.microsoft.com/office/drawing/2014/main" id="{13153E7B-AF19-458A-9CE9-7CDD26676F59}"/>
                    </a:ext>
                  </a:extLst>
                </p:cNvPr>
                <p:cNvPicPr/>
                <p:nvPr/>
              </p:nvPicPr>
              <p:blipFill>
                <a:blip r:embed="rId463"/>
                <a:stretch>
                  <a:fillRect/>
                </a:stretch>
              </p:blipFill>
              <p:spPr>
                <a:xfrm>
                  <a:off x="10573213" y="3293472"/>
                  <a:ext cx="67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00" name="Freihand 299">
                  <a:extLst>
                    <a:ext uri="{FF2B5EF4-FFF2-40B4-BE49-F238E27FC236}">
                      <a16:creationId xmlns:a16="http://schemas.microsoft.com/office/drawing/2014/main" id="{B57352FB-EEF9-44C1-8E06-5AE4B155A4E2}"/>
                    </a:ext>
                  </a:extLst>
                </p14:cNvPr>
                <p14:cNvContentPartPr/>
                <p14:nvPr/>
              </p14:nvContentPartPr>
              <p14:xfrm>
                <a:off x="10627573" y="3263952"/>
                <a:ext cx="42840" cy="104040"/>
              </p14:xfrm>
            </p:contentPart>
          </mc:Choice>
          <mc:Fallback xmlns="">
            <p:pic>
              <p:nvPicPr>
                <p:cNvPr id="300" name="Freihand 299">
                  <a:extLst>
                    <a:ext uri="{FF2B5EF4-FFF2-40B4-BE49-F238E27FC236}">
                      <a16:creationId xmlns:a16="http://schemas.microsoft.com/office/drawing/2014/main" id="{B57352FB-EEF9-44C1-8E06-5AE4B155A4E2}"/>
                    </a:ext>
                  </a:extLst>
                </p:cNvPr>
                <p:cNvPicPr/>
                <p:nvPr/>
              </p:nvPicPr>
              <p:blipFill>
                <a:blip r:embed="rId465"/>
                <a:stretch>
                  <a:fillRect/>
                </a:stretch>
              </p:blipFill>
              <p:spPr>
                <a:xfrm>
                  <a:off x="10623253" y="3259632"/>
                  <a:ext cx="51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02" name="Freihand 301">
                  <a:extLst>
                    <a:ext uri="{FF2B5EF4-FFF2-40B4-BE49-F238E27FC236}">
                      <a16:creationId xmlns:a16="http://schemas.microsoft.com/office/drawing/2014/main" id="{56AC35EE-5F70-4B72-9A70-3622FBC12334}"/>
                    </a:ext>
                  </a:extLst>
                </p14:cNvPr>
                <p14:cNvContentPartPr/>
                <p14:nvPr/>
              </p14:nvContentPartPr>
              <p14:xfrm>
                <a:off x="10466293" y="3676512"/>
                <a:ext cx="15480" cy="193320"/>
              </p14:xfrm>
            </p:contentPart>
          </mc:Choice>
          <mc:Fallback xmlns="">
            <p:pic>
              <p:nvPicPr>
                <p:cNvPr id="302" name="Freihand 301">
                  <a:extLst>
                    <a:ext uri="{FF2B5EF4-FFF2-40B4-BE49-F238E27FC236}">
                      <a16:creationId xmlns:a16="http://schemas.microsoft.com/office/drawing/2014/main" id="{56AC35EE-5F70-4B72-9A70-3622FBC12334}"/>
                    </a:ext>
                  </a:extLst>
                </p:cNvPr>
                <p:cNvPicPr/>
                <p:nvPr/>
              </p:nvPicPr>
              <p:blipFill>
                <a:blip r:embed="rId467"/>
                <a:stretch>
                  <a:fillRect/>
                </a:stretch>
              </p:blipFill>
              <p:spPr>
                <a:xfrm>
                  <a:off x="10461973" y="3672192"/>
                  <a:ext cx="24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06" name="Freihand 305">
                  <a:extLst>
                    <a:ext uri="{FF2B5EF4-FFF2-40B4-BE49-F238E27FC236}">
                      <a16:creationId xmlns:a16="http://schemas.microsoft.com/office/drawing/2014/main" id="{D97AAA50-6557-4AEF-BAFC-DD82C0F05E8B}"/>
                    </a:ext>
                  </a:extLst>
                </p14:cNvPr>
                <p14:cNvContentPartPr/>
                <p14:nvPr/>
              </p14:nvContentPartPr>
              <p14:xfrm>
                <a:off x="10866613" y="3652752"/>
                <a:ext cx="164880" cy="21240"/>
              </p14:xfrm>
            </p:contentPart>
          </mc:Choice>
          <mc:Fallback xmlns="">
            <p:pic>
              <p:nvPicPr>
                <p:cNvPr id="306" name="Freihand 305">
                  <a:extLst>
                    <a:ext uri="{FF2B5EF4-FFF2-40B4-BE49-F238E27FC236}">
                      <a16:creationId xmlns:a16="http://schemas.microsoft.com/office/drawing/2014/main" id="{D97AAA50-6557-4AEF-BAFC-DD82C0F05E8B}"/>
                    </a:ext>
                  </a:extLst>
                </p:cNvPr>
                <p:cNvPicPr/>
                <p:nvPr/>
              </p:nvPicPr>
              <p:blipFill>
                <a:blip r:embed="rId469"/>
                <a:stretch>
                  <a:fillRect/>
                </a:stretch>
              </p:blipFill>
              <p:spPr>
                <a:xfrm>
                  <a:off x="10862293" y="3648432"/>
                  <a:ext cx="1735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07" name="Freihand 306">
                  <a:extLst>
                    <a:ext uri="{FF2B5EF4-FFF2-40B4-BE49-F238E27FC236}">
                      <a16:creationId xmlns:a16="http://schemas.microsoft.com/office/drawing/2014/main" id="{2C7B497B-DE21-4430-8328-58538CE05687}"/>
                    </a:ext>
                  </a:extLst>
                </p14:cNvPr>
                <p14:cNvContentPartPr/>
                <p14:nvPr/>
              </p14:nvContentPartPr>
              <p14:xfrm>
                <a:off x="10858693" y="3689832"/>
                <a:ext cx="118800" cy="9360"/>
              </p14:xfrm>
            </p:contentPart>
          </mc:Choice>
          <mc:Fallback xmlns="">
            <p:pic>
              <p:nvPicPr>
                <p:cNvPr id="307" name="Freihand 306">
                  <a:extLst>
                    <a:ext uri="{FF2B5EF4-FFF2-40B4-BE49-F238E27FC236}">
                      <a16:creationId xmlns:a16="http://schemas.microsoft.com/office/drawing/2014/main" id="{2C7B497B-DE21-4430-8328-58538CE05687}"/>
                    </a:ext>
                  </a:extLst>
                </p:cNvPr>
                <p:cNvPicPr/>
                <p:nvPr/>
              </p:nvPicPr>
              <p:blipFill>
                <a:blip r:embed="rId471"/>
                <a:stretch>
                  <a:fillRect/>
                </a:stretch>
              </p:blipFill>
              <p:spPr>
                <a:xfrm>
                  <a:off x="10854373" y="3685512"/>
                  <a:ext cx="1274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08" name="Freihand 307">
                  <a:extLst>
                    <a:ext uri="{FF2B5EF4-FFF2-40B4-BE49-F238E27FC236}">
                      <a16:creationId xmlns:a16="http://schemas.microsoft.com/office/drawing/2014/main" id="{7A15B507-699D-4AD2-8EB8-99005330E6A8}"/>
                    </a:ext>
                  </a:extLst>
                </p14:cNvPr>
                <p14:cNvContentPartPr/>
                <p14:nvPr/>
              </p14:nvContentPartPr>
              <p14:xfrm>
                <a:off x="10998373" y="3591912"/>
                <a:ext cx="128520" cy="138240"/>
              </p14:xfrm>
            </p:contentPart>
          </mc:Choice>
          <mc:Fallback xmlns="">
            <p:pic>
              <p:nvPicPr>
                <p:cNvPr id="308" name="Freihand 307">
                  <a:extLst>
                    <a:ext uri="{FF2B5EF4-FFF2-40B4-BE49-F238E27FC236}">
                      <a16:creationId xmlns:a16="http://schemas.microsoft.com/office/drawing/2014/main" id="{7A15B507-699D-4AD2-8EB8-99005330E6A8}"/>
                    </a:ext>
                  </a:extLst>
                </p:cNvPr>
                <p:cNvPicPr/>
                <p:nvPr/>
              </p:nvPicPr>
              <p:blipFill>
                <a:blip r:embed="rId473"/>
                <a:stretch>
                  <a:fillRect/>
                </a:stretch>
              </p:blipFill>
              <p:spPr>
                <a:xfrm>
                  <a:off x="10994053" y="3587592"/>
                  <a:ext cx="137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09" name="Freihand 308">
                  <a:extLst>
                    <a:ext uri="{FF2B5EF4-FFF2-40B4-BE49-F238E27FC236}">
                      <a16:creationId xmlns:a16="http://schemas.microsoft.com/office/drawing/2014/main" id="{94B74714-A4FD-495E-8892-F2356910DB73}"/>
                    </a:ext>
                  </a:extLst>
                </p14:cNvPr>
                <p14:cNvContentPartPr/>
                <p14:nvPr/>
              </p14:nvContentPartPr>
              <p14:xfrm>
                <a:off x="11220133" y="3582912"/>
                <a:ext cx="137160" cy="180000"/>
              </p14:xfrm>
            </p:contentPart>
          </mc:Choice>
          <mc:Fallback xmlns="">
            <p:pic>
              <p:nvPicPr>
                <p:cNvPr id="309" name="Freihand 308">
                  <a:extLst>
                    <a:ext uri="{FF2B5EF4-FFF2-40B4-BE49-F238E27FC236}">
                      <a16:creationId xmlns:a16="http://schemas.microsoft.com/office/drawing/2014/main" id="{94B74714-A4FD-495E-8892-F2356910DB73}"/>
                    </a:ext>
                  </a:extLst>
                </p:cNvPr>
                <p:cNvPicPr/>
                <p:nvPr/>
              </p:nvPicPr>
              <p:blipFill>
                <a:blip r:embed="rId475"/>
                <a:stretch>
                  <a:fillRect/>
                </a:stretch>
              </p:blipFill>
              <p:spPr>
                <a:xfrm>
                  <a:off x="11215813" y="3578592"/>
                  <a:ext cx="145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10" name="Freihand 309">
                  <a:extLst>
                    <a:ext uri="{FF2B5EF4-FFF2-40B4-BE49-F238E27FC236}">
                      <a16:creationId xmlns:a16="http://schemas.microsoft.com/office/drawing/2014/main" id="{C1C34D31-466B-486E-8D5D-D26D210AA8F8}"/>
                    </a:ext>
                  </a:extLst>
                </p14:cNvPr>
                <p14:cNvContentPartPr/>
                <p14:nvPr/>
              </p14:nvContentPartPr>
              <p14:xfrm>
                <a:off x="11416693" y="3593352"/>
                <a:ext cx="139320" cy="54720"/>
              </p14:xfrm>
            </p:contentPart>
          </mc:Choice>
          <mc:Fallback xmlns="">
            <p:pic>
              <p:nvPicPr>
                <p:cNvPr id="310" name="Freihand 309">
                  <a:extLst>
                    <a:ext uri="{FF2B5EF4-FFF2-40B4-BE49-F238E27FC236}">
                      <a16:creationId xmlns:a16="http://schemas.microsoft.com/office/drawing/2014/main" id="{C1C34D31-466B-486E-8D5D-D26D210AA8F8}"/>
                    </a:ext>
                  </a:extLst>
                </p:cNvPr>
                <p:cNvPicPr/>
                <p:nvPr/>
              </p:nvPicPr>
              <p:blipFill>
                <a:blip r:embed="rId477"/>
                <a:stretch>
                  <a:fillRect/>
                </a:stretch>
              </p:blipFill>
              <p:spPr>
                <a:xfrm>
                  <a:off x="11412373" y="3589032"/>
                  <a:ext cx="1479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11" name="Freihand 310">
                  <a:extLst>
                    <a:ext uri="{FF2B5EF4-FFF2-40B4-BE49-F238E27FC236}">
                      <a16:creationId xmlns:a16="http://schemas.microsoft.com/office/drawing/2014/main" id="{615CBD63-5293-490F-AFEE-3801490075A4}"/>
                    </a:ext>
                  </a:extLst>
                </p14:cNvPr>
                <p14:cNvContentPartPr/>
                <p14:nvPr/>
              </p14:nvContentPartPr>
              <p14:xfrm>
                <a:off x="11591653" y="3554472"/>
                <a:ext cx="113760" cy="100080"/>
              </p14:xfrm>
            </p:contentPart>
          </mc:Choice>
          <mc:Fallback xmlns="">
            <p:pic>
              <p:nvPicPr>
                <p:cNvPr id="311" name="Freihand 310">
                  <a:extLst>
                    <a:ext uri="{FF2B5EF4-FFF2-40B4-BE49-F238E27FC236}">
                      <a16:creationId xmlns:a16="http://schemas.microsoft.com/office/drawing/2014/main" id="{615CBD63-5293-490F-AFEE-3801490075A4}"/>
                    </a:ext>
                  </a:extLst>
                </p:cNvPr>
                <p:cNvPicPr/>
                <p:nvPr/>
              </p:nvPicPr>
              <p:blipFill>
                <a:blip r:embed="rId479"/>
                <a:stretch>
                  <a:fillRect/>
                </a:stretch>
              </p:blipFill>
              <p:spPr>
                <a:xfrm>
                  <a:off x="11587333" y="3550152"/>
                  <a:ext cx="122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12" name="Freihand 311">
                  <a:extLst>
                    <a:ext uri="{FF2B5EF4-FFF2-40B4-BE49-F238E27FC236}">
                      <a16:creationId xmlns:a16="http://schemas.microsoft.com/office/drawing/2014/main" id="{C3A5D400-F902-43C5-A882-2059B00CA0D4}"/>
                    </a:ext>
                  </a:extLst>
                </p14:cNvPr>
                <p14:cNvContentPartPr/>
                <p14:nvPr/>
              </p14:nvContentPartPr>
              <p14:xfrm>
                <a:off x="11743573" y="3461592"/>
                <a:ext cx="24840" cy="96480"/>
              </p14:xfrm>
            </p:contentPart>
          </mc:Choice>
          <mc:Fallback xmlns="">
            <p:pic>
              <p:nvPicPr>
                <p:cNvPr id="312" name="Freihand 311">
                  <a:extLst>
                    <a:ext uri="{FF2B5EF4-FFF2-40B4-BE49-F238E27FC236}">
                      <a16:creationId xmlns:a16="http://schemas.microsoft.com/office/drawing/2014/main" id="{C3A5D400-F902-43C5-A882-2059B00CA0D4}"/>
                    </a:ext>
                  </a:extLst>
                </p:cNvPr>
                <p:cNvPicPr/>
                <p:nvPr/>
              </p:nvPicPr>
              <p:blipFill>
                <a:blip r:embed="rId481"/>
                <a:stretch>
                  <a:fillRect/>
                </a:stretch>
              </p:blipFill>
              <p:spPr>
                <a:xfrm>
                  <a:off x="11739253" y="3457272"/>
                  <a:ext cx="33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13" name="Freihand 312">
                  <a:extLst>
                    <a:ext uri="{FF2B5EF4-FFF2-40B4-BE49-F238E27FC236}">
                      <a16:creationId xmlns:a16="http://schemas.microsoft.com/office/drawing/2014/main" id="{EF72B78A-3DBB-4ACD-8FCE-2FF15B067867}"/>
                    </a:ext>
                  </a:extLst>
                </p14:cNvPr>
                <p14:cNvContentPartPr/>
                <p14:nvPr/>
              </p14:nvContentPartPr>
              <p14:xfrm>
                <a:off x="11755453" y="3483552"/>
                <a:ext cx="78840" cy="181800"/>
              </p14:xfrm>
            </p:contentPart>
          </mc:Choice>
          <mc:Fallback xmlns="">
            <p:pic>
              <p:nvPicPr>
                <p:cNvPr id="313" name="Freihand 312">
                  <a:extLst>
                    <a:ext uri="{FF2B5EF4-FFF2-40B4-BE49-F238E27FC236}">
                      <a16:creationId xmlns:a16="http://schemas.microsoft.com/office/drawing/2014/main" id="{EF72B78A-3DBB-4ACD-8FCE-2FF15B067867}"/>
                    </a:ext>
                  </a:extLst>
                </p:cNvPr>
                <p:cNvPicPr/>
                <p:nvPr/>
              </p:nvPicPr>
              <p:blipFill>
                <a:blip r:embed="rId483"/>
                <a:stretch>
                  <a:fillRect/>
                </a:stretch>
              </p:blipFill>
              <p:spPr>
                <a:xfrm>
                  <a:off x="11751133" y="3479232"/>
                  <a:ext cx="87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14" name="Freihand 313">
                  <a:extLst>
                    <a:ext uri="{FF2B5EF4-FFF2-40B4-BE49-F238E27FC236}">
                      <a16:creationId xmlns:a16="http://schemas.microsoft.com/office/drawing/2014/main" id="{D6C2FBB0-3CF1-4840-AF7D-F4B19AF740B6}"/>
                    </a:ext>
                  </a:extLst>
                </p14:cNvPr>
                <p14:cNvContentPartPr/>
                <p14:nvPr/>
              </p14:nvContentPartPr>
              <p14:xfrm>
                <a:off x="11839333" y="3545112"/>
                <a:ext cx="125640" cy="114120"/>
              </p14:xfrm>
            </p:contentPart>
          </mc:Choice>
          <mc:Fallback xmlns="">
            <p:pic>
              <p:nvPicPr>
                <p:cNvPr id="314" name="Freihand 313">
                  <a:extLst>
                    <a:ext uri="{FF2B5EF4-FFF2-40B4-BE49-F238E27FC236}">
                      <a16:creationId xmlns:a16="http://schemas.microsoft.com/office/drawing/2014/main" id="{D6C2FBB0-3CF1-4840-AF7D-F4B19AF740B6}"/>
                    </a:ext>
                  </a:extLst>
                </p:cNvPr>
                <p:cNvPicPr/>
                <p:nvPr/>
              </p:nvPicPr>
              <p:blipFill>
                <a:blip r:embed="rId485"/>
                <a:stretch>
                  <a:fillRect/>
                </a:stretch>
              </p:blipFill>
              <p:spPr>
                <a:xfrm>
                  <a:off x="11835013" y="3540792"/>
                  <a:ext cx="1342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15" name="Freihand 314">
                  <a:extLst>
                    <a:ext uri="{FF2B5EF4-FFF2-40B4-BE49-F238E27FC236}">
                      <a16:creationId xmlns:a16="http://schemas.microsoft.com/office/drawing/2014/main" id="{EB734ABB-42E3-4F6B-B302-44A622E2BFFE}"/>
                    </a:ext>
                  </a:extLst>
                </p14:cNvPr>
                <p14:cNvContentPartPr/>
                <p14:nvPr/>
              </p14:nvContentPartPr>
              <p14:xfrm>
                <a:off x="11899453" y="3468072"/>
                <a:ext cx="104400" cy="286560"/>
              </p14:xfrm>
            </p:contentPart>
          </mc:Choice>
          <mc:Fallback xmlns="">
            <p:pic>
              <p:nvPicPr>
                <p:cNvPr id="315" name="Freihand 314">
                  <a:extLst>
                    <a:ext uri="{FF2B5EF4-FFF2-40B4-BE49-F238E27FC236}">
                      <a16:creationId xmlns:a16="http://schemas.microsoft.com/office/drawing/2014/main" id="{EB734ABB-42E3-4F6B-B302-44A622E2BFFE}"/>
                    </a:ext>
                  </a:extLst>
                </p:cNvPr>
                <p:cNvPicPr/>
                <p:nvPr/>
              </p:nvPicPr>
              <p:blipFill>
                <a:blip r:embed="rId487"/>
                <a:stretch>
                  <a:fillRect/>
                </a:stretch>
              </p:blipFill>
              <p:spPr>
                <a:xfrm>
                  <a:off x="11895133" y="3463752"/>
                  <a:ext cx="11304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17" name="Freihand 316">
                  <a:extLst>
                    <a:ext uri="{FF2B5EF4-FFF2-40B4-BE49-F238E27FC236}">
                      <a16:creationId xmlns:a16="http://schemas.microsoft.com/office/drawing/2014/main" id="{01B52387-4CC4-47EF-870F-49EA7D0D698C}"/>
                    </a:ext>
                  </a:extLst>
                </p14:cNvPr>
                <p14:cNvContentPartPr/>
                <p14:nvPr/>
              </p14:nvContentPartPr>
              <p14:xfrm>
                <a:off x="11100613" y="3508032"/>
                <a:ext cx="33120" cy="352440"/>
              </p14:xfrm>
            </p:contentPart>
          </mc:Choice>
          <mc:Fallback xmlns="">
            <p:pic>
              <p:nvPicPr>
                <p:cNvPr id="317" name="Freihand 316">
                  <a:extLst>
                    <a:ext uri="{FF2B5EF4-FFF2-40B4-BE49-F238E27FC236}">
                      <a16:creationId xmlns:a16="http://schemas.microsoft.com/office/drawing/2014/main" id="{01B52387-4CC4-47EF-870F-49EA7D0D698C}"/>
                    </a:ext>
                  </a:extLst>
                </p:cNvPr>
                <p:cNvPicPr/>
                <p:nvPr/>
              </p:nvPicPr>
              <p:blipFill>
                <a:blip r:embed="rId489"/>
                <a:stretch>
                  <a:fillRect/>
                </a:stretch>
              </p:blipFill>
              <p:spPr>
                <a:xfrm>
                  <a:off x="11096293" y="3503712"/>
                  <a:ext cx="4176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18" name="Freihand 317">
                  <a:extLst>
                    <a:ext uri="{FF2B5EF4-FFF2-40B4-BE49-F238E27FC236}">
                      <a16:creationId xmlns:a16="http://schemas.microsoft.com/office/drawing/2014/main" id="{087B37A4-6C10-4B18-A8EF-214D4D0A0C1B}"/>
                    </a:ext>
                  </a:extLst>
                </p14:cNvPr>
                <p14:cNvContentPartPr/>
                <p14:nvPr/>
              </p14:nvContentPartPr>
              <p14:xfrm>
                <a:off x="11049493" y="3396072"/>
                <a:ext cx="1068480" cy="429480"/>
              </p14:xfrm>
            </p:contentPart>
          </mc:Choice>
          <mc:Fallback xmlns="">
            <p:pic>
              <p:nvPicPr>
                <p:cNvPr id="318" name="Freihand 317">
                  <a:extLst>
                    <a:ext uri="{FF2B5EF4-FFF2-40B4-BE49-F238E27FC236}">
                      <a16:creationId xmlns:a16="http://schemas.microsoft.com/office/drawing/2014/main" id="{087B37A4-6C10-4B18-A8EF-214D4D0A0C1B}"/>
                    </a:ext>
                  </a:extLst>
                </p:cNvPr>
                <p:cNvPicPr/>
                <p:nvPr/>
              </p:nvPicPr>
              <p:blipFill>
                <a:blip r:embed="rId491"/>
                <a:stretch>
                  <a:fillRect/>
                </a:stretch>
              </p:blipFill>
              <p:spPr>
                <a:xfrm>
                  <a:off x="11045173" y="3391752"/>
                  <a:ext cx="1077120" cy="438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92">
            <p14:nvContentPartPr>
              <p14:cNvPr id="18" name="Freihand 17">
                <a:extLst>
                  <a:ext uri="{FF2B5EF4-FFF2-40B4-BE49-F238E27FC236}">
                    <a16:creationId xmlns:a16="http://schemas.microsoft.com/office/drawing/2014/main" id="{4E96B2B1-FBBA-4A32-BE12-DC15B919EB6E}"/>
                  </a:ext>
                </a:extLst>
              </p14:cNvPr>
              <p14:cNvContentPartPr/>
              <p14:nvPr/>
            </p14:nvContentPartPr>
            <p14:xfrm>
              <a:off x="7295053" y="783912"/>
              <a:ext cx="236160" cy="411120"/>
            </p14:xfrm>
          </p:contentPart>
        </mc:Choice>
        <mc:Fallback>
          <p:pic>
            <p:nvPicPr>
              <p:cNvPr id="18" name="Freihand 17">
                <a:extLst>
                  <a:ext uri="{FF2B5EF4-FFF2-40B4-BE49-F238E27FC236}">
                    <a16:creationId xmlns:a16="http://schemas.microsoft.com/office/drawing/2014/main" id="{4E96B2B1-FBBA-4A32-BE12-DC15B919EB6E}"/>
                  </a:ext>
                </a:extLst>
              </p:cNvPr>
              <p:cNvPicPr/>
              <p:nvPr/>
            </p:nvPicPr>
            <p:blipFill>
              <a:blip r:embed="rId493"/>
              <a:stretch>
                <a:fillRect/>
              </a:stretch>
            </p:blipFill>
            <p:spPr>
              <a:xfrm>
                <a:off x="7290733" y="779592"/>
                <a:ext cx="244800" cy="4197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1" name="Freihand 20">
                <a:extLst>
                  <a:ext uri="{FF2B5EF4-FFF2-40B4-BE49-F238E27FC236}">
                    <a16:creationId xmlns:a16="http://schemas.microsoft.com/office/drawing/2014/main" id="{F9A34623-63CC-488D-B3C4-21E1B2E73FA7}"/>
                  </a:ext>
                </a:extLst>
              </p14:cNvPr>
              <p14:cNvContentPartPr/>
              <p14:nvPr/>
            </p14:nvContentPartPr>
            <p14:xfrm>
              <a:off x="7504573" y="815232"/>
              <a:ext cx="171720" cy="329400"/>
            </p14:xfrm>
          </p:contentPart>
        </mc:Choice>
        <mc:Fallback>
          <p:pic>
            <p:nvPicPr>
              <p:cNvPr id="21" name="Freihand 20">
                <a:extLst>
                  <a:ext uri="{FF2B5EF4-FFF2-40B4-BE49-F238E27FC236}">
                    <a16:creationId xmlns:a16="http://schemas.microsoft.com/office/drawing/2014/main" id="{F9A34623-63CC-488D-B3C4-21E1B2E73FA7}"/>
                  </a:ext>
                </a:extLst>
              </p:cNvPr>
              <p:cNvPicPr/>
              <p:nvPr/>
            </p:nvPicPr>
            <p:blipFill>
              <a:blip r:embed="rId495"/>
              <a:stretch>
                <a:fillRect/>
              </a:stretch>
            </p:blipFill>
            <p:spPr>
              <a:xfrm>
                <a:off x="7500253" y="810912"/>
                <a:ext cx="180360" cy="338040"/>
              </a:xfrm>
              <a:prstGeom prst="rect">
                <a:avLst/>
              </a:prstGeom>
            </p:spPr>
          </p:pic>
        </mc:Fallback>
      </mc:AlternateContent>
    </p:spTree>
    <p:extLst>
      <p:ext uri="{BB962C8B-B14F-4D97-AF65-F5344CB8AC3E}">
        <p14:creationId xmlns:p14="http://schemas.microsoft.com/office/powerpoint/2010/main" val="2905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5665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Kapitalangebot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r>
              <a:rPr lang="de-DE" baseline="-25000" dirty="0"/>
              <a:t>1</a:t>
            </a:r>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360996" cy="369332"/>
          </a:xfrm>
          <a:prstGeom prst="rect">
            <a:avLst/>
          </a:prstGeom>
        </p:spPr>
        <p:txBody>
          <a:bodyPr wrap="none">
            <a:spAutoFit/>
          </a:bodyPr>
          <a:lstStyle/>
          <a:p>
            <a:r>
              <a:rPr lang="de-DE" dirty="0"/>
              <a:t>c</a:t>
            </a:r>
            <a:r>
              <a:rPr lang="de-DE" baseline="-25000" dirty="0"/>
              <a:t>0</a:t>
            </a:r>
            <a:endParaRPr lang="de-DE" dirty="0"/>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914324" cy="369332"/>
          </a:xfrm>
          <a:prstGeom prst="rect">
            <a:avLst/>
          </a:prstGeom>
        </p:spPr>
        <p:txBody>
          <a:bodyPr wrap="none">
            <a:spAutoFit/>
          </a:bodyPr>
          <a:lstStyle/>
          <a:p>
            <a:r>
              <a:rPr lang="de-DE" dirty="0"/>
              <a:t>Budgetrestriktion: m</a:t>
            </a:r>
            <a:r>
              <a:rPr lang="de-DE" baseline="-25000" dirty="0"/>
              <a:t>0</a:t>
            </a:r>
            <a:r>
              <a:rPr lang="de-DE" dirty="0"/>
              <a:t>= c</a:t>
            </a:r>
            <a:r>
              <a:rPr lang="de-DE" baseline="-25000" dirty="0"/>
              <a:t>0</a:t>
            </a:r>
            <a:r>
              <a:rPr lang="de-DE" dirty="0"/>
              <a:t>+s</a:t>
            </a:r>
            <a:r>
              <a:rPr lang="de-DE" baseline="-25000" dirty="0"/>
              <a:t>0</a:t>
            </a:r>
            <a:endParaRPr lang="de-DE" dirty="0"/>
          </a:p>
        </p:txBody>
      </p:sp>
      <p:sp>
        <p:nvSpPr>
          <p:cNvPr id="13" name="Rechteck 12">
            <a:extLst>
              <a:ext uri="{FF2B5EF4-FFF2-40B4-BE49-F238E27FC236}">
                <a16:creationId xmlns:a16="http://schemas.microsoft.com/office/drawing/2014/main" id="{B2BB3D55-AA66-DB3D-2329-E3D2810BC4A4}"/>
              </a:ext>
            </a:extLst>
          </p:cNvPr>
          <p:cNvSpPr/>
          <p:nvPr/>
        </p:nvSpPr>
        <p:spPr>
          <a:xfrm>
            <a:off x="9768096" y="472688"/>
            <a:ext cx="1516762" cy="369332"/>
          </a:xfrm>
          <a:prstGeom prst="rect">
            <a:avLst/>
          </a:prstGeom>
        </p:spPr>
        <p:txBody>
          <a:bodyPr wrap="none">
            <a:spAutoFit/>
          </a:bodyPr>
          <a:lstStyle/>
          <a:p>
            <a:r>
              <a:rPr lang="de-DE" dirty="0"/>
              <a:t>und (1+r)s</a:t>
            </a:r>
            <a:r>
              <a:rPr lang="de-DE" baseline="-25000" dirty="0"/>
              <a:t>0</a:t>
            </a:r>
            <a:r>
              <a:rPr lang="de-DE" dirty="0"/>
              <a:t>=c</a:t>
            </a:r>
            <a:r>
              <a:rPr lang="de-DE" baseline="-25000" dirty="0"/>
              <a:t>1</a:t>
            </a:r>
            <a:endParaRPr lang="de-DE" dirty="0"/>
          </a:p>
        </p:txBody>
      </p:sp>
      <p:sp>
        <p:nvSpPr>
          <p:cNvPr id="14" name="Rechteck 13">
            <a:extLst>
              <a:ext uri="{FF2B5EF4-FFF2-40B4-BE49-F238E27FC236}">
                <a16:creationId xmlns:a16="http://schemas.microsoft.com/office/drawing/2014/main" id="{A199B6C1-8467-F32D-7CE9-673A50991D6F}"/>
              </a:ext>
            </a:extLst>
          </p:cNvPr>
          <p:cNvSpPr/>
          <p:nvPr/>
        </p:nvSpPr>
        <p:spPr>
          <a:xfrm>
            <a:off x="6988592" y="77708"/>
            <a:ext cx="2486899" cy="369332"/>
          </a:xfrm>
          <a:prstGeom prst="rect">
            <a:avLst/>
          </a:prstGeom>
        </p:spPr>
        <p:txBody>
          <a:bodyPr wrap="none">
            <a:spAutoFit/>
          </a:bodyPr>
          <a:lstStyle/>
          <a:p>
            <a:r>
              <a:rPr lang="de-DE" dirty="0"/>
              <a:t>Nutzenfunktion: u(c</a:t>
            </a:r>
            <a:r>
              <a:rPr lang="de-DE" baseline="-25000" dirty="0"/>
              <a:t>0</a:t>
            </a:r>
            <a:r>
              <a:rPr lang="de-DE" dirty="0"/>
              <a:t>,c</a:t>
            </a:r>
            <a:r>
              <a:rPr lang="de-DE" baseline="-25000" dirty="0"/>
              <a:t>1</a:t>
            </a:r>
            <a:r>
              <a:rPr lang="de-DE" dirty="0"/>
              <a:t>)</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65A96F4-9894-472D-A4B7-97E0A3BD83B4}"/>
                  </a:ext>
                </a:extLst>
              </p14:cNvPr>
              <p14:cNvContentPartPr/>
              <p14:nvPr/>
            </p14:nvContentPartPr>
            <p14:xfrm>
              <a:off x="8598253" y="412752"/>
              <a:ext cx="756360" cy="47880"/>
            </p14:xfrm>
          </p:contentPart>
        </mc:Choice>
        <mc:Fallback xmlns="">
          <p:pic>
            <p:nvPicPr>
              <p:cNvPr id="2" name="Freihand 1">
                <a:extLst>
                  <a:ext uri="{FF2B5EF4-FFF2-40B4-BE49-F238E27FC236}">
                    <a16:creationId xmlns:a16="http://schemas.microsoft.com/office/drawing/2014/main" id="{A65A96F4-9894-472D-A4B7-97E0A3BD83B4}"/>
                  </a:ext>
                </a:extLst>
              </p:cNvPr>
              <p:cNvPicPr/>
              <p:nvPr/>
            </p:nvPicPr>
            <p:blipFill>
              <a:blip r:embed="rId4"/>
              <a:stretch>
                <a:fillRect/>
              </a:stretch>
            </p:blipFill>
            <p:spPr>
              <a:xfrm>
                <a:off x="8593933" y="408432"/>
                <a:ext cx="765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 name="Freihand 69">
                <a:extLst>
                  <a:ext uri="{FF2B5EF4-FFF2-40B4-BE49-F238E27FC236}">
                    <a16:creationId xmlns:a16="http://schemas.microsoft.com/office/drawing/2014/main" id="{AC6BA72C-B8E9-42F1-8D02-ABEFFC6E9110}"/>
                  </a:ext>
                </a:extLst>
              </p14:cNvPr>
              <p14:cNvContentPartPr/>
              <p14:nvPr/>
            </p14:nvContentPartPr>
            <p14:xfrm>
              <a:off x="10959853" y="860952"/>
              <a:ext cx="256320" cy="32400"/>
            </p14:xfrm>
          </p:contentPart>
        </mc:Choice>
        <mc:Fallback xmlns="">
          <p:pic>
            <p:nvPicPr>
              <p:cNvPr id="70" name="Freihand 69">
                <a:extLst>
                  <a:ext uri="{FF2B5EF4-FFF2-40B4-BE49-F238E27FC236}">
                    <a16:creationId xmlns:a16="http://schemas.microsoft.com/office/drawing/2014/main" id="{AC6BA72C-B8E9-42F1-8D02-ABEFFC6E9110}"/>
                  </a:ext>
                </a:extLst>
              </p:cNvPr>
              <p:cNvPicPr/>
              <p:nvPr/>
            </p:nvPicPr>
            <p:blipFill>
              <a:blip r:embed="rId6"/>
              <a:stretch>
                <a:fillRect/>
              </a:stretch>
            </p:blipFill>
            <p:spPr>
              <a:xfrm>
                <a:off x="10955533" y="856632"/>
                <a:ext cx="264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 name="Freihand 70">
                <a:extLst>
                  <a:ext uri="{FF2B5EF4-FFF2-40B4-BE49-F238E27FC236}">
                    <a16:creationId xmlns:a16="http://schemas.microsoft.com/office/drawing/2014/main" id="{46287538-8437-4255-BC13-058C151CAD9F}"/>
                  </a:ext>
                </a:extLst>
              </p14:cNvPr>
              <p14:cNvContentPartPr/>
              <p14:nvPr/>
            </p14:nvContentPartPr>
            <p14:xfrm>
              <a:off x="10707493" y="854832"/>
              <a:ext cx="162360" cy="48240"/>
            </p14:xfrm>
          </p:contentPart>
        </mc:Choice>
        <mc:Fallback xmlns="">
          <p:pic>
            <p:nvPicPr>
              <p:cNvPr id="71" name="Freihand 70">
                <a:extLst>
                  <a:ext uri="{FF2B5EF4-FFF2-40B4-BE49-F238E27FC236}">
                    <a16:creationId xmlns:a16="http://schemas.microsoft.com/office/drawing/2014/main" id="{46287538-8437-4255-BC13-058C151CAD9F}"/>
                  </a:ext>
                </a:extLst>
              </p:cNvPr>
              <p:cNvPicPr/>
              <p:nvPr/>
            </p:nvPicPr>
            <p:blipFill>
              <a:blip r:embed="rId8"/>
              <a:stretch>
                <a:fillRect/>
              </a:stretch>
            </p:blipFill>
            <p:spPr>
              <a:xfrm>
                <a:off x="10703173" y="850512"/>
                <a:ext cx="171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Freihand 71">
                <a:extLst>
                  <a:ext uri="{FF2B5EF4-FFF2-40B4-BE49-F238E27FC236}">
                    <a16:creationId xmlns:a16="http://schemas.microsoft.com/office/drawing/2014/main" id="{C9065C89-D02D-4C88-9ECC-DDB582F77C2D}"/>
                  </a:ext>
                </a:extLst>
              </p14:cNvPr>
              <p14:cNvContentPartPr/>
              <p14:nvPr/>
            </p14:nvContentPartPr>
            <p14:xfrm>
              <a:off x="10302133" y="852672"/>
              <a:ext cx="351360" cy="36000"/>
            </p14:xfrm>
          </p:contentPart>
        </mc:Choice>
        <mc:Fallback xmlns="">
          <p:pic>
            <p:nvPicPr>
              <p:cNvPr id="72" name="Freihand 71">
                <a:extLst>
                  <a:ext uri="{FF2B5EF4-FFF2-40B4-BE49-F238E27FC236}">
                    <a16:creationId xmlns:a16="http://schemas.microsoft.com/office/drawing/2014/main" id="{C9065C89-D02D-4C88-9ECC-DDB582F77C2D}"/>
                  </a:ext>
                </a:extLst>
              </p:cNvPr>
              <p:cNvPicPr/>
              <p:nvPr/>
            </p:nvPicPr>
            <p:blipFill>
              <a:blip r:embed="rId10"/>
              <a:stretch>
                <a:fillRect/>
              </a:stretch>
            </p:blipFill>
            <p:spPr>
              <a:xfrm>
                <a:off x="10297813" y="848352"/>
                <a:ext cx="3600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8" name="Freihand 117">
                <a:extLst>
                  <a:ext uri="{FF2B5EF4-FFF2-40B4-BE49-F238E27FC236}">
                    <a16:creationId xmlns:a16="http://schemas.microsoft.com/office/drawing/2014/main" id="{7DA58514-C357-43F8-98C9-CE29F2F8E322}"/>
                  </a:ext>
                </a:extLst>
              </p14:cNvPr>
              <p14:cNvContentPartPr/>
              <p14:nvPr/>
            </p14:nvContentPartPr>
            <p14:xfrm>
              <a:off x="10108813" y="1293672"/>
              <a:ext cx="1952640" cy="104760"/>
            </p14:xfrm>
          </p:contentPart>
        </mc:Choice>
        <mc:Fallback xmlns="">
          <p:pic>
            <p:nvPicPr>
              <p:cNvPr id="118" name="Freihand 117">
                <a:extLst>
                  <a:ext uri="{FF2B5EF4-FFF2-40B4-BE49-F238E27FC236}">
                    <a16:creationId xmlns:a16="http://schemas.microsoft.com/office/drawing/2014/main" id="{7DA58514-C357-43F8-98C9-CE29F2F8E322}"/>
                  </a:ext>
                </a:extLst>
              </p:cNvPr>
              <p:cNvPicPr/>
              <p:nvPr/>
            </p:nvPicPr>
            <p:blipFill>
              <a:blip r:embed="rId12"/>
              <a:stretch>
                <a:fillRect/>
              </a:stretch>
            </p:blipFill>
            <p:spPr>
              <a:xfrm>
                <a:off x="10104493" y="1289352"/>
                <a:ext cx="19612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5" name="Freihand 154">
                <a:extLst>
                  <a:ext uri="{FF2B5EF4-FFF2-40B4-BE49-F238E27FC236}">
                    <a16:creationId xmlns:a16="http://schemas.microsoft.com/office/drawing/2014/main" id="{69F455C1-1A8C-4DC8-A5D2-81823207A0FC}"/>
                  </a:ext>
                </a:extLst>
              </p14:cNvPr>
              <p14:cNvContentPartPr/>
              <p14:nvPr/>
            </p14:nvContentPartPr>
            <p14:xfrm>
              <a:off x="8516533" y="93792"/>
              <a:ext cx="874800" cy="458640"/>
            </p14:xfrm>
          </p:contentPart>
        </mc:Choice>
        <mc:Fallback xmlns="">
          <p:pic>
            <p:nvPicPr>
              <p:cNvPr id="155" name="Freihand 154">
                <a:extLst>
                  <a:ext uri="{FF2B5EF4-FFF2-40B4-BE49-F238E27FC236}">
                    <a16:creationId xmlns:a16="http://schemas.microsoft.com/office/drawing/2014/main" id="{69F455C1-1A8C-4DC8-A5D2-81823207A0FC}"/>
                  </a:ext>
                </a:extLst>
              </p:cNvPr>
              <p:cNvPicPr/>
              <p:nvPr/>
            </p:nvPicPr>
            <p:blipFill>
              <a:blip r:embed="rId14"/>
              <a:stretch>
                <a:fillRect/>
              </a:stretch>
            </p:blipFill>
            <p:spPr>
              <a:xfrm>
                <a:off x="8512213" y="89472"/>
                <a:ext cx="88344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2" name="Freihand 161">
                <a:extLst>
                  <a:ext uri="{FF2B5EF4-FFF2-40B4-BE49-F238E27FC236}">
                    <a16:creationId xmlns:a16="http://schemas.microsoft.com/office/drawing/2014/main" id="{C5C8EEA5-367C-45E1-AB2A-3A32297F0EC4}"/>
                  </a:ext>
                </a:extLst>
              </p14:cNvPr>
              <p14:cNvContentPartPr/>
              <p14:nvPr/>
            </p14:nvContentPartPr>
            <p14:xfrm>
              <a:off x="8520493" y="116472"/>
              <a:ext cx="1026720" cy="384120"/>
            </p14:xfrm>
          </p:contentPart>
        </mc:Choice>
        <mc:Fallback xmlns="">
          <p:pic>
            <p:nvPicPr>
              <p:cNvPr id="162" name="Freihand 161">
                <a:extLst>
                  <a:ext uri="{FF2B5EF4-FFF2-40B4-BE49-F238E27FC236}">
                    <a16:creationId xmlns:a16="http://schemas.microsoft.com/office/drawing/2014/main" id="{C5C8EEA5-367C-45E1-AB2A-3A32297F0EC4}"/>
                  </a:ext>
                </a:extLst>
              </p:cNvPr>
              <p:cNvPicPr/>
              <p:nvPr/>
            </p:nvPicPr>
            <p:blipFill>
              <a:blip r:embed="rId16"/>
              <a:stretch>
                <a:fillRect/>
              </a:stretch>
            </p:blipFill>
            <p:spPr>
              <a:xfrm>
                <a:off x="8516173" y="112152"/>
                <a:ext cx="1035360" cy="392760"/>
              </a:xfrm>
              <a:prstGeom prst="rect">
                <a:avLst/>
              </a:prstGeom>
            </p:spPr>
          </p:pic>
        </mc:Fallback>
      </mc:AlternateContent>
      <p:grpSp>
        <p:nvGrpSpPr>
          <p:cNvPr id="224" name="Gruppieren 223">
            <a:extLst>
              <a:ext uri="{FF2B5EF4-FFF2-40B4-BE49-F238E27FC236}">
                <a16:creationId xmlns:a16="http://schemas.microsoft.com/office/drawing/2014/main" id="{9AE9388B-E2B6-4F5A-A333-0E3361945B95}"/>
              </a:ext>
            </a:extLst>
          </p:cNvPr>
          <p:cNvGrpSpPr/>
          <p:nvPr/>
        </p:nvGrpSpPr>
        <p:grpSpPr>
          <a:xfrm>
            <a:off x="6855493" y="2966232"/>
            <a:ext cx="1283400" cy="298440"/>
            <a:chOff x="6855493" y="2966232"/>
            <a:chExt cx="1283400" cy="298440"/>
          </a:xfrm>
        </p:grpSpPr>
        <mc:AlternateContent xmlns:mc="http://schemas.openxmlformats.org/markup-compatibility/2006" xmlns:p14="http://schemas.microsoft.com/office/powerpoint/2010/main">
          <mc:Choice Requires="p14">
            <p:contentPart p14:bwMode="auto" r:id="rId17">
              <p14:nvContentPartPr>
                <p14:cNvPr id="209" name="Freihand 208">
                  <a:extLst>
                    <a:ext uri="{FF2B5EF4-FFF2-40B4-BE49-F238E27FC236}">
                      <a16:creationId xmlns:a16="http://schemas.microsoft.com/office/drawing/2014/main" id="{3628C4B7-B94B-43F0-8B4C-7C5C01DACAA2}"/>
                    </a:ext>
                  </a:extLst>
                </p14:cNvPr>
                <p14:cNvContentPartPr/>
                <p14:nvPr/>
              </p14:nvContentPartPr>
              <p14:xfrm>
                <a:off x="6855493" y="3080712"/>
                <a:ext cx="96120" cy="118440"/>
              </p14:xfrm>
            </p:contentPart>
          </mc:Choice>
          <mc:Fallback xmlns="">
            <p:pic>
              <p:nvPicPr>
                <p:cNvPr id="209" name="Freihand 208">
                  <a:extLst>
                    <a:ext uri="{FF2B5EF4-FFF2-40B4-BE49-F238E27FC236}">
                      <a16:creationId xmlns:a16="http://schemas.microsoft.com/office/drawing/2014/main" id="{3628C4B7-B94B-43F0-8B4C-7C5C01DACAA2}"/>
                    </a:ext>
                  </a:extLst>
                </p:cNvPr>
                <p:cNvPicPr/>
                <p:nvPr/>
              </p:nvPicPr>
              <p:blipFill>
                <a:blip r:embed="rId18"/>
                <a:stretch>
                  <a:fillRect/>
                </a:stretch>
              </p:blipFill>
              <p:spPr>
                <a:xfrm>
                  <a:off x="6851173" y="3076392"/>
                  <a:ext cx="1047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0" name="Freihand 209">
                  <a:extLst>
                    <a:ext uri="{FF2B5EF4-FFF2-40B4-BE49-F238E27FC236}">
                      <a16:creationId xmlns:a16="http://schemas.microsoft.com/office/drawing/2014/main" id="{AFBFA6ED-6737-4E86-A543-CD768A03F442}"/>
                    </a:ext>
                  </a:extLst>
                </p14:cNvPr>
                <p14:cNvContentPartPr/>
                <p14:nvPr/>
              </p14:nvContentPartPr>
              <p14:xfrm>
                <a:off x="6980413" y="3101592"/>
                <a:ext cx="60840" cy="74520"/>
              </p14:xfrm>
            </p:contentPart>
          </mc:Choice>
          <mc:Fallback xmlns="">
            <p:pic>
              <p:nvPicPr>
                <p:cNvPr id="210" name="Freihand 209">
                  <a:extLst>
                    <a:ext uri="{FF2B5EF4-FFF2-40B4-BE49-F238E27FC236}">
                      <a16:creationId xmlns:a16="http://schemas.microsoft.com/office/drawing/2014/main" id="{AFBFA6ED-6737-4E86-A543-CD768A03F442}"/>
                    </a:ext>
                  </a:extLst>
                </p:cNvPr>
                <p:cNvPicPr/>
                <p:nvPr/>
              </p:nvPicPr>
              <p:blipFill>
                <a:blip r:embed="rId20"/>
                <a:stretch>
                  <a:fillRect/>
                </a:stretch>
              </p:blipFill>
              <p:spPr>
                <a:xfrm>
                  <a:off x="6976093" y="3097272"/>
                  <a:ext cx="69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1" name="Freihand 210">
                  <a:extLst>
                    <a:ext uri="{FF2B5EF4-FFF2-40B4-BE49-F238E27FC236}">
                      <a16:creationId xmlns:a16="http://schemas.microsoft.com/office/drawing/2014/main" id="{F825DA4D-8E80-48D1-862A-63806B40392F}"/>
                    </a:ext>
                  </a:extLst>
                </p14:cNvPr>
                <p14:cNvContentPartPr/>
                <p14:nvPr/>
              </p14:nvContentPartPr>
              <p14:xfrm>
                <a:off x="7034773" y="3006552"/>
                <a:ext cx="150120" cy="258120"/>
              </p14:xfrm>
            </p:contentPart>
          </mc:Choice>
          <mc:Fallback xmlns="">
            <p:pic>
              <p:nvPicPr>
                <p:cNvPr id="211" name="Freihand 210">
                  <a:extLst>
                    <a:ext uri="{FF2B5EF4-FFF2-40B4-BE49-F238E27FC236}">
                      <a16:creationId xmlns:a16="http://schemas.microsoft.com/office/drawing/2014/main" id="{F825DA4D-8E80-48D1-862A-63806B40392F}"/>
                    </a:ext>
                  </a:extLst>
                </p:cNvPr>
                <p:cNvPicPr/>
                <p:nvPr/>
              </p:nvPicPr>
              <p:blipFill>
                <a:blip r:embed="rId22"/>
                <a:stretch>
                  <a:fillRect/>
                </a:stretch>
              </p:blipFill>
              <p:spPr>
                <a:xfrm>
                  <a:off x="7030453" y="3002232"/>
                  <a:ext cx="1587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2" name="Freihand 211">
                  <a:extLst>
                    <a:ext uri="{FF2B5EF4-FFF2-40B4-BE49-F238E27FC236}">
                      <a16:creationId xmlns:a16="http://schemas.microsoft.com/office/drawing/2014/main" id="{4A04FF00-E8D1-4169-A6CE-BE3AB77287F8}"/>
                    </a:ext>
                  </a:extLst>
                </p14:cNvPr>
                <p14:cNvContentPartPr/>
                <p14:nvPr/>
              </p14:nvContentPartPr>
              <p14:xfrm>
                <a:off x="7109293" y="3109872"/>
                <a:ext cx="2880" cy="4680"/>
              </p14:xfrm>
            </p:contentPart>
          </mc:Choice>
          <mc:Fallback xmlns="">
            <p:pic>
              <p:nvPicPr>
                <p:cNvPr id="212" name="Freihand 211">
                  <a:extLst>
                    <a:ext uri="{FF2B5EF4-FFF2-40B4-BE49-F238E27FC236}">
                      <a16:creationId xmlns:a16="http://schemas.microsoft.com/office/drawing/2014/main" id="{4A04FF00-E8D1-4169-A6CE-BE3AB77287F8}"/>
                    </a:ext>
                  </a:extLst>
                </p:cNvPr>
                <p:cNvPicPr/>
                <p:nvPr/>
              </p:nvPicPr>
              <p:blipFill>
                <a:blip r:embed="rId24"/>
                <a:stretch>
                  <a:fillRect/>
                </a:stretch>
              </p:blipFill>
              <p:spPr>
                <a:xfrm>
                  <a:off x="7104973" y="3105552"/>
                  <a:ext cx="1152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3" name="Freihand 212">
                  <a:extLst>
                    <a:ext uri="{FF2B5EF4-FFF2-40B4-BE49-F238E27FC236}">
                      <a16:creationId xmlns:a16="http://schemas.microsoft.com/office/drawing/2014/main" id="{2C139459-6BB0-4124-B96B-570ECCAB59D4}"/>
                    </a:ext>
                  </a:extLst>
                </p14:cNvPr>
                <p14:cNvContentPartPr/>
                <p14:nvPr/>
              </p14:nvContentPartPr>
              <p14:xfrm>
                <a:off x="7137733" y="2997552"/>
                <a:ext cx="59400" cy="160200"/>
              </p14:xfrm>
            </p:contentPart>
          </mc:Choice>
          <mc:Fallback xmlns="">
            <p:pic>
              <p:nvPicPr>
                <p:cNvPr id="213" name="Freihand 212">
                  <a:extLst>
                    <a:ext uri="{FF2B5EF4-FFF2-40B4-BE49-F238E27FC236}">
                      <a16:creationId xmlns:a16="http://schemas.microsoft.com/office/drawing/2014/main" id="{2C139459-6BB0-4124-B96B-570ECCAB59D4}"/>
                    </a:ext>
                  </a:extLst>
                </p:cNvPr>
                <p:cNvPicPr/>
                <p:nvPr/>
              </p:nvPicPr>
              <p:blipFill>
                <a:blip r:embed="rId26"/>
                <a:stretch>
                  <a:fillRect/>
                </a:stretch>
              </p:blipFill>
              <p:spPr>
                <a:xfrm>
                  <a:off x="7133413" y="2993232"/>
                  <a:ext cx="68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4" name="Freihand 213">
                  <a:extLst>
                    <a:ext uri="{FF2B5EF4-FFF2-40B4-BE49-F238E27FC236}">
                      <a16:creationId xmlns:a16="http://schemas.microsoft.com/office/drawing/2014/main" id="{6A91F936-7A8A-4AB3-9387-00F8F2F9A676}"/>
                    </a:ext>
                  </a:extLst>
                </p14:cNvPr>
                <p14:cNvContentPartPr/>
                <p14:nvPr/>
              </p14:nvContentPartPr>
              <p14:xfrm>
                <a:off x="7209013" y="3145152"/>
                <a:ext cx="12240" cy="9000"/>
              </p14:xfrm>
            </p:contentPart>
          </mc:Choice>
          <mc:Fallback xmlns="">
            <p:pic>
              <p:nvPicPr>
                <p:cNvPr id="214" name="Freihand 213">
                  <a:extLst>
                    <a:ext uri="{FF2B5EF4-FFF2-40B4-BE49-F238E27FC236}">
                      <a16:creationId xmlns:a16="http://schemas.microsoft.com/office/drawing/2014/main" id="{6A91F936-7A8A-4AB3-9387-00F8F2F9A676}"/>
                    </a:ext>
                  </a:extLst>
                </p:cNvPr>
                <p:cNvPicPr/>
                <p:nvPr/>
              </p:nvPicPr>
              <p:blipFill>
                <a:blip r:embed="rId28"/>
                <a:stretch>
                  <a:fillRect/>
                </a:stretch>
              </p:blipFill>
              <p:spPr>
                <a:xfrm>
                  <a:off x="7204693" y="3140832"/>
                  <a:ext cx="2088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5" name="Freihand 214">
                  <a:extLst>
                    <a:ext uri="{FF2B5EF4-FFF2-40B4-BE49-F238E27FC236}">
                      <a16:creationId xmlns:a16="http://schemas.microsoft.com/office/drawing/2014/main" id="{48591507-2482-49FB-B25A-0B12EDBA2F84}"/>
                    </a:ext>
                  </a:extLst>
                </p14:cNvPr>
                <p14:cNvContentPartPr/>
                <p14:nvPr/>
              </p14:nvContentPartPr>
              <p14:xfrm>
                <a:off x="7330333" y="2987832"/>
                <a:ext cx="106200" cy="141840"/>
              </p14:xfrm>
            </p:contentPart>
          </mc:Choice>
          <mc:Fallback xmlns="">
            <p:pic>
              <p:nvPicPr>
                <p:cNvPr id="215" name="Freihand 214">
                  <a:extLst>
                    <a:ext uri="{FF2B5EF4-FFF2-40B4-BE49-F238E27FC236}">
                      <a16:creationId xmlns:a16="http://schemas.microsoft.com/office/drawing/2014/main" id="{48591507-2482-49FB-B25A-0B12EDBA2F84}"/>
                    </a:ext>
                  </a:extLst>
                </p:cNvPr>
                <p:cNvPicPr/>
                <p:nvPr/>
              </p:nvPicPr>
              <p:blipFill>
                <a:blip r:embed="rId30"/>
                <a:stretch>
                  <a:fillRect/>
                </a:stretch>
              </p:blipFill>
              <p:spPr>
                <a:xfrm>
                  <a:off x="7326013" y="2983512"/>
                  <a:ext cx="114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7" name="Freihand 216">
                  <a:extLst>
                    <a:ext uri="{FF2B5EF4-FFF2-40B4-BE49-F238E27FC236}">
                      <a16:creationId xmlns:a16="http://schemas.microsoft.com/office/drawing/2014/main" id="{035683CA-0D02-4858-880B-F75C16F5282C}"/>
                    </a:ext>
                  </a:extLst>
                </p14:cNvPr>
                <p14:cNvContentPartPr/>
                <p14:nvPr/>
              </p14:nvContentPartPr>
              <p14:xfrm>
                <a:off x="7511413" y="3065232"/>
                <a:ext cx="78120" cy="11880"/>
              </p14:xfrm>
            </p:contentPart>
          </mc:Choice>
          <mc:Fallback xmlns="">
            <p:pic>
              <p:nvPicPr>
                <p:cNvPr id="217" name="Freihand 216">
                  <a:extLst>
                    <a:ext uri="{FF2B5EF4-FFF2-40B4-BE49-F238E27FC236}">
                      <a16:creationId xmlns:a16="http://schemas.microsoft.com/office/drawing/2014/main" id="{035683CA-0D02-4858-880B-F75C16F5282C}"/>
                    </a:ext>
                  </a:extLst>
                </p:cNvPr>
                <p:cNvPicPr/>
                <p:nvPr/>
              </p:nvPicPr>
              <p:blipFill>
                <a:blip r:embed="rId32"/>
                <a:stretch>
                  <a:fillRect/>
                </a:stretch>
              </p:blipFill>
              <p:spPr>
                <a:xfrm>
                  <a:off x="7507093" y="3060912"/>
                  <a:ext cx="86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8" name="Freihand 217">
                  <a:extLst>
                    <a:ext uri="{FF2B5EF4-FFF2-40B4-BE49-F238E27FC236}">
                      <a16:creationId xmlns:a16="http://schemas.microsoft.com/office/drawing/2014/main" id="{55C33607-D768-4145-B922-44231ED5E73B}"/>
                    </a:ext>
                  </a:extLst>
                </p14:cNvPr>
                <p14:cNvContentPartPr/>
                <p14:nvPr/>
              </p14:nvContentPartPr>
              <p14:xfrm>
                <a:off x="7461013" y="2985672"/>
                <a:ext cx="29520" cy="120960"/>
              </p14:xfrm>
            </p:contentPart>
          </mc:Choice>
          <mc:Fallback xmlns="">
            <p:pic>
              <p:nvPicPr>
                <p:cNvPr id="218" name="Freihand 217">
                  <a:extLst>
                    <a:ext uri="{FF2B5EF4-FFF2-40B4-BE49-F238E27FC236}">
                      <a16:creationId xmlns:a16="http://schemas.microsoft.com/office/drawing/2014/main" id="{55C33607-D768-4145-B922-44231ED5E73B}"/>
                    </a:ext>
                  </a:extLst>
                </p:cNvPr>
                <p:cNvPicPr/>
                <p:nvPr/>
              </p:nvPicPr>
              <p:blipFill>
                <a:blip r:embed="rId34"/>
                <a:stretch>
                  <a:fillRect/>
                </a:stretch>
              </p:blipFill>
              <p:spPr>
                <a:xfrm>
                  <a:off x="7456693" y="2981352"/>
                  <a:ext cx="38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9" name="Freihand 218">
                  <a:extLst>
                    <a:ext uri="{FF2B5EF4-FFF2-40B4-BE49-F238E27FC236}">
                      <a16:creationId xmlns:a16="http://schemas.microsoft.com/office/drawing/2014/main" id="{FD084E01-9084-46B1-A8C7-3F25C5E5930E}"/>
                    </a:ext>
                  </a:extLst>
                </p14:cNvPr>
                <p14:cNvContentPartPr/>
                <p14:nvPr/>
              </p14:nvContentPartPr>
              <p14:xfrm>
                <a:off x="7459573" y="3045432"/>
                <a:ext cx="60120" cy="20520"/>
              </p14:xfrm>
            </p:contentPart>
          </mc:Choice>
          <mc:Fallback xmlns="">
            <p:pic>
              <p:nvPicPr>
                <p:cNvPr id="219" name="Freihand 218">
                  <a:extLst>
                    <a:ext uri="{FF2B5EF4-FFF2-40B4-BE49-F238E27FC236}">
                      <a16:creationId xmlns:a16="http://schemas.microsoft.com/office/drawing/2014/main" id="{FD084E01-9084-46B1-A8C7-3F25C5E5930E}"/>
                    </a:ext>
                  </a:extLst>
                </p:cNvPr>
                <p:cNvPicPr/>
                <p:nvPr/>
              </p:nvPicPr>
              <p:blipFill>
                <a:blip r:embed="rId36"/>
                <a:stretch>
                  <a:fillRect/>
                </a:stretch>
              </p:blipFill>
              <p:spPr>
                <a:xfrm>
                  <a:off x="7455253" y="3041112"/>
                  <a:ext cx="68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0" name="Freihand 219">
                  <a:extLst>
                    <a:ext uri="{FF2B5EF4-FFF2-40B4-BE49-F238E27FC236}">
                      <a16:creationId xmlns:a16="http://schemas.microsoft.com/office/drawing/2014/main" id="{7FEBCEED-A85F-4305-9DF9-313D6B7565E8}"/>
                    </a:ext>
                  </a:extLst>
                </p14:cNvPr>
                <p14:cNvContentPartPr/>
                <p14:nvPr/>
              </p14:nvContentPartPr>
              <p14:xfrm>
                <a:off x="7623013" y="3001512"/>
                <a:ext cx="61200" cy="97200"/>
              </p14:xfrm>
            </p:contentPart>
          </mc:Choice>
          <mc:Fallback xmlns="">
            <p:pic>
              <p:nvPicPr>
                <p:cNvPr id="220" name="Freihand 219">
                  <a:extLst>
                    <a:ext uri="{FF2B5EF4-FFF2-40B4-BE49-F238E27FC236}">
                      <a16:creationId xmlns:a16="http://schemas.microsoft.com/office/drawing/2014/main" id="{7FEBCEED-A85F-4305-9DF9-313D6B7565E8}"/>
                    </a:ext>
                  </a:extLst>
                </p:cNvPr>
                <p:cNvPicPr/>
                <p:nvPr/>
              </p:nvPicPr>
              <p:blipFill>
                <a:blip r:embed="rId38"/>
                <a:stretch>
                  <a:fillRect/>
                </a:stretch>
              </p:blipFill>
              <p:spPr>
                <a:xfrm>
                  <a:off x="7618693" y="2997192"/>
                  <a:ext cx="69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1" name="Freihand 220">
                  <a:extLst>
                    <a:ext uri="{FF2B5EF4-FFF2-40B4-BE49-F238E27FC236}">
                      <a16:creationId xmlns:a16="http://schemas.microsoft.com/office/drawing/2014/main" id="{6D6B5EDE-C60A-4822-91C4-8896AF3D68EF}"/>
                    </a:ext>
                  </a:extLst>
                </p14:cNvPr>
                <p14:cNvContentPartPr/>
                <p14:nvPr/>
              </p14:nvContentPartPr>
              <p14:xfrm>
                <a:off x="7676293" y="3038592"/>
                <a:ext cx="71640" cy="120600"/>
              </p14:xfrm>
            </p:contentPart>
          </mc:Choice>
          <mc:Fallback xmlns="">
            <p:pic>
              <p:nvPicPr>
                <p:cNvPr id="221" name="Freihand 220">
                  <a:extLst>
                    <a:ext uri="{FF2B5EF4-FFF2-40B4-BE49-F238E27FC236}">
                      <a16:creationId xmlns:a16="http://schemas.microsoft.com/office/drawing/2014/main" id="{6D6B5EDE-C60A-4822-91C4-8896AF3D68EF}"/>
                    </a:ext>
                  </a:extLst>
                </p:cNvPr>
                <p:cNvPicPr/>
                <p:nvPr/>
              </p:nvPicPr>
              <p:blipFill>
                <a:blip r:embed="rId40"/>
                <a:stretch>
                  <a:fillRect/>
                </a:stretch>
              </p:blipFill>
              <p:spPr>
                <a:xfrm>
                  <a:off x="7671973" y="3034272"/>
                  <a:ext cx="802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22" name="Freihand 221">
                  <a:extLst>
                    <a:ext uri="{FF2B5EF4-FFF2-40B4-BE49-F238E27FC236}">
                      <a16:creationId xmlns:a16="http://schemas.microsoft.com/office/drawing/2014/main" id="{EE46A047-77D5-406B-816F-30829DF27BDC}"/>
                    </a:ext>
                  </a:extLst>
                </p14:cNvPr>
                <p14:cNvContentPartPr/>
                <p14:nvPr/>
              </p14:nvContentPartPr>
              <p14:xfrm>
                <a:off x="7767373" y="2966232"/>
                <a:ext cx="161280" cy="114840"/>
              </p14:xfrm>
            </p:contentPart>
          </mc:Choice>
          <mc:Fallback xmlns="">
            <p:pic>
              <p:nvPicPr>
                <p:cNvPr id="222" name="Freihand 221">
                  <a:extLst>
                    <a:ext uri="{FF2B5EF4-FFF2-40B4-BE49-F238E27FC236}">
                      <a16:creationId xmlns:a16="http://schemas.microsoft.com/office/drawing/2014/main" id="{EE46A047-77D5-406B-816F-30829DF27BDC}"/>
                    </a:ext>
                  </a:extLst>
                </p:cNvPr>
                <p:cNvPicPr/>
                <p:nvPr/>
              </p:nvPicPr>
              <p:blipFill>
                <a:blip r:embed="rId42"/>
                <a:stretch>
                  <a:fillRect/>
                </a:stretch>
              </p:blipFill>
              <p:spPr>
                <a:xfrm>
                  <a:off x="7763053" y="2961912"/>
                  <a:ext cx="169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3" name="Freihand 222">
                  <a:extLst>
                    <a:ext uri="{FF2B5EF4-FFF2-40B4-BE49-F238E27FC236}">
                      <a16:creationId xmlns:a16="http://schemas.microsoft.com/office/drawing/2014/main" id="{849F4EB9-8DFB-462C-8FA0-72B193AB6EE3}"/>
                    </a:ext>
                  </a:extLst>
                </p14:cNvPr>
                <p14:cNvContentPartPr/>
                <p14:nvPr/>
              </p14:nvContentPartPr>
              <p14:xfrm>
                <a:off x="7918213" y="3020952"/>
                <a:ext cx="220680" cy="38880"/>
              </p14:xfrm>
            </p:contentPart>
          </mc:Choice>
          <mc:Fallback xmlns="">
            <p:pic>
              <p:nvPicPr>
                <p:cNvPr id="223" name="Freihand 222">
                  <a:extLst>
                    <a:ext uri="{FF2B5EF4-FFF2-40B4-BE49-F238E27FC236}">
                      <a16:creationId xmlns:a16="http://schemas.microsoft.com/office/drawing/2014/main" id="{849F4EB9-8DFB-462C-8FA0-72B193AB6EE3}"/>
                    </a:ext>
                  </a:extLst>
                </p:cNvPr>
                <p:cNvPicPr/>
                <p:nvPr/>
              </p:nvPicPr>
              <p:blipFill>
                <a:blip r:embed="rId44"/>
                <a:stretch>
                  <a:fillRect/>
                </a:stretch>
              </p:blipFill>
              <p:spPr>
                <a:xfrm>
                  <a:off x="7913893" y="3016632"/>
                  <a:ext cx="229320" cy="47520"/>
                </a:xfrm>
                <a:prstGeom prst="rect">
                  <a:avLst/>
                </a:prstGeom>
              </p:spPr>
            </p:pic>
          </mc:Fallback>
        </mc:AlternateContent>
      </p:grpSp>
      <p:grpSp>
        <p:nvGrpSpPr>
          <p:cNvPr id="229" name="Gruppieren 228">
            <a:extLst>
              <a:ext uri="{FF2B5EF4-FFF2-40B4-BE49-F238E27FC236}">
                <a16:creationId xmlns:a16="http://schemas.microsoft.com/office/drawing/2014/main" id="{5FFE0666-02CC-4EBA-A014-FAD75F21232B}"/>
              </a:ext>
            </a:extLst>
          </p:cNvPr>
          <p:cNvGrpSpPr/>
          <p:nvPr/>
        </p:nvGrpSpPr>
        <p:grpSpPr>
          <a:xfrm>
            <a:off x="7386853" y="3468072"/>
            <a:ext cx="434160" cy="109800"/>
            <a:chOff x="7386853" y="3468072"/>
            <a:chExt cx="434160" cy="109800"/>
          </a:xfrm>
        </p:grpSpPr>
        <mc:AlternateContent xmlns:mc="http://schemas.openxmlformats.org/markup-compatibility/2006" xmlns:p14="http://schemas.microsoft.com/office/powerpoint/2010/main">
          <mc:Choice Requires="p14">
            <p:contentPart p14:bwMode="auto" r:id="rId45">
              <p14:nvContentPartPr>
                <p14:cNvPr id="225" name="Freihand 224">
                  <a:extLst>
                    <a:ext uri="{FF2B5EF4-FFF2-40B4-BE49-F238E27FC236}">
                      <a16:creationId xmlns:a16="http://schemas.microsoft.com/office/drawing/2014/main" id="{1D9FA635-97F1-4493-A07F-F09841F0261A}"/>
                    </a:ext>
                  </a:extLst>
                </p14:cNvPr>
                <p14:cNvContentPartPr/>
                <p14:nvPr/>
              </p14:nvContentPartPr>
              <p14:xfrm>
                <a:off x="7386853" y="3468072"/>
                <a:ext cx="165960" cy="109800"/>
              </p14:xfrm>
            </p:contentPart>
          </mc:Choice>
          <mc:Fallback xmlns="">
            <p:pic>
              <p:nvPicPr>
                <p:cNvPr id="225" name="Freihand 224">
                  <a:extLst>
                    <a:ext uri="{FF2B5EF4-FFF2-40B4-BE49-F238E27FC236}">
                      <a16:creationId xmlns:a16="http://schemas.microsoft.com/office/drawing/2014/main" id="{1D9FA635-97F1-4493-A07F-F09841F0261A}"/>
                    </a:ext>
                  </a:extLst>
                </p:cNvPr>
                <p:cNvPicPr/>
                <p:nvPr/>
              </p:nvPicPr>
              <p:blipFill>
                <a:blip r:embed="rId46"/>
                <a:stretch>
                  <a:fillRect/>
                </a:stretch>
              </p:blipFill>
              <p:spPr>
                <a:xfrm>
                  <a:off x="7382533" y="3463752"/>
                  <a:ext cx="174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6" name="Freihand 225">
                  <a:extLst>
                    <a:ext uri="{FF2B5EF4-FFF2-40B4-BE49-F238E27FC236}">
                      <a16:creationId xmlns:a16="http://schemas.microsoft.com/office/drawing/2014/main" id="{5C02B982-3D81-4702-8783-4ED45FD79886}"/>
                    </a:ext>
                  </a:extLst>
                </p14:cNvPr>
                <p14:cNvContentPartPr/>
                <p14:nvPr/>
              </p14:nvContentPartPr>
              <p14:xfrm>
                <a:off x="7578733" y="3488592"/>
                <a:ext cx="127080" cy="78480"/>
              </p14:xfrm>
            </p:contentPart>
          </mc:Choice>
          <mc:Fallback xmlns="">
            <p:pic>
              <p:nvPicPr>
                <p:cNvPr id="226" name="Freihand 225">
                  <a:extLst>
                    <a:ext uri="{FF2B5EF4-FFF2-40B4-BE49-F238E27FC236}">
                      <a16:creationId xmlns:a16="http://schemas.microsoft.com/office/drawing/2014/main" id="{5C02B982-3D81-4702-8783-4ED45FD79886}"/>
                    </a:ext>
                  </a:extLst>
                </p:cNvPr>
                <p:cNvPicPr/>
                <p:nvPr/>
              </p:nvPicPr>
              <p:blipFill>
                <a:blip r:embed="rId48"/>
                <a:stretch>
                  <a:fillRect/>
                </a:stretch>
              </p:blipFill>
              <p:spPr>
                <a:xfrm>
                  <a:off x="7574413" y="3484272"/>
                  <a:ext cx="1357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7" name="Freihand 226">
                  <a:extLst>
                    <a:ext uri="{FF2B5EF4-FFF2-40B4-BE49-F238E27FC236}">
                      <a16:creationId xmlns:a16="http://schemas.microsoft.com/office/drawing/2014/main" id="{AAD9C0EF-CFDE-4E7D-B213-27ACC6886C9D}"/>
                    </a:ext>
                  </a:extLst>
                </p14:cNvPr>
                <p14:cNvContentPartPr/>
                <p14:nvPr/>
              </p14:nvContentPartPr>
              <p14:xfrm>
                <a:off x="7729933" y="3477072"/>
                <a:ext cx="73800" cy="99720"/>
              </p14:xfrm>
            </p:contentPart>
          </mc:Choice>
          <mc:Fallback xmlns="">
            <p:pic>
              <p:nvPicPr>
                <p:cNvPr id="227" name="Freihand 226">
                  <a:extLst>
                    <a:ext uri="{FF2B5EF4-FFF2-40B4-BE49-F238E27FC236}">
                      <a16:creationId xmlns:a16="http://schemas.microsoft.com/office/drawing/2014/main" id="{AAD9C0EF-CFDE-4E7D-B213-27ACC6886C9D}"/>
                    </a:ext>
                  </a:extLst>
                </p:cNvPr>
                <p:cNvPicPr/>
                <p:nvPr/>
              </p:nvPicPr>
              <p:blipFill>
                <a:blip r:embed="rId50"/>
                <a:stretch>
                  <a:fillRect/>
                </a:stretch>
              </p:blipFill>
              <p:spPr>
                <a:xfrm>
                  <a:off x="7725613" y="3472752"/>
                  <a:ext cx="82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8" name="Freihand 227">
                  <a:extLst>
                    <a:ext uri="{FF2B5EF4-FFF2-40B4-BE49-F238E27FC236}">
                      <a16:creationId xmlns:a16="http://schemas.microsoft.com/office/drawing/2014/main" id="{6718520E-F339-4469-BF38-C52F2DFEAF40}"/>
                    </a:ext>
                  </a:extLst>
                </p14:cNvPr>
                <p14:cNvContentPartPr/>
                <p14:nvPr/>
              </p14:nvContentPartPr>
              <p14:xfrm>
                <a:off x="7727773" y="3488592"/>
                <a:ext cx="93240" cy="73080"/>
              </p14:xfrm>
            </p:contentPart>
          </mc:Choice>
          <mc:Fallback xmlns="">
            <p:pic>
              <p:nvPicPr>
                <p:cNvPr id="228" name="Freihand 227">
                  <a:extLst>
                    <a:ext uri="{FF2B5EF4-FFF2-40B4-BE49-F238E27FC236}">
                      <a16:creationId xmlns:a16="http://schemas.microsoft.com/office/drawing/2014/main" id="{6718520E-F339-4469-BF38-C52F2DFEAF40}"/>
                    </a:ext>
                  </a:extLst>
                </p:cNvPr>
                <p:cNvPicPr/>
                <p:nvPr/>
              </p:nvPicPr>
              <p:blipFill>
                <a:blip r:embed="rId52"/>
                <a:stretch>
                  <a:fillRect/>
                </a:stretch>
              </p:blipFill>
              <p:spPr>
                <a:xfrm>
                  <a:off x="7723453" y="3484272"/>
                  <a:ext cx="101880" cy="81720"/>
                </a:xfrm>
                <a:prstGeom prst="rect">
                  <a:avLst/>
                </a:prstGeom>
              </p:spPr>
            </p:pic>
          </mc:Fallback>
        </mc:AlternateContent>
      </p:grpSp>
      <p:grpSp>
        <p:nvGrpSpPr>
          <p:cNvPr id="259" name="Gruppieren 258">
            <a:extLst>
              <a:ext uri="{FF2B5EF4-FFF2-40B4-BE49-F238E27FC236}">
                <a16:creationId xmlns:a16="http://schemas.microsoft.com/office/drawing/2014/main" id="{B06210E5-D022-4C80-819A-7BC7678E0736}"/>
              </a:ext>
            </a:extLst>
          </p:cNvPr>
          <p:cNvGrpSpPr/>
          <p:nvPr/>
        </p:nvGrpSpPr>
        <p:grpSpPr>
          <a:xfrm>
            <a:off x="8100373" y="3369792"/>
            <a:ext cx="978120" cy="191880"/>
            <a:chOff x="8100373" y="3369792"/>
            <a:chExt cx="978120" cy="191880"/>
          </a:xfrm>
        </p:grpSpPr>
        <mc:AlternateContent xmlns:mc="http://schemas.openxmlformats.org/markup-compatibility/2006" xmlns:p14="http://schemas.microsoft.com/office/powerpoint/2010/main">
          <mc:Choice Requires="p14">
            <p:contentPart p14:bwMode="auto" r:id="rId53">
              <p14:nvContentPartPr>
                <p14:cNvPr id="230" name="Freihand 229">
                  <a:extLst>
                    <a:ext uri="{FF2B5EF4-FFF2-40B4-BE49-F238E27FC236}">
                      <a16:creationId xmlns:a16="http://schemas.microsoft.com/office/drawing/2014/main" id="{B69D8BC4-06E9-4989-9E6B-6107655B0E1A}"/>
                    </a:ext>
                  </a:extLst>
                </p14:cNvPr>
                <p14:cNvContentPartPr/>
                <p14:nvPr/>
              </p14:nvContentPartPr>
              <p14:xfrm>
                <a:off x="8100373" y="3427392"/>
                <a:ext cx="125280" cy="93960"/>
              </p14:xfrm>
            </p:contentPart>
          </mc:Choice>
          <mc:Fallback xmlns="">
            <p:pic>
              <p:nvPicPr>
                <p:cNvPr id="230" name="Freihand 229">
                  <a:extLst>
                    <a:ext uri="{FF2B5EF4-FFF2-40B4-BE49-F238E27FC236}">
                      <a16:creationId xmlns:a16="http://schemas.microsoft.com/office/drawing/2014/main" id="{B69D8BC4-06E9-4989-9E6B-6107655B0E1A}"/>
                    </a:ext>
                  </a:extLst>
                </p:cNvPr>
                <p:cNvPicPr/>
                <p:nvPr/>
              </p:nvPicPr>
              <p:blipFill>
                <a:blip r:embed="rId54"/>
                <a:stretch>
                  <a:fillRect/>
                </a:stretch>
              </p:blipFill>
              <p:spPr>
                <a:xfrm>
                  <a:off x="8096053" y="3423072"/>
                  <a:ext cx="133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31" name="Freihand 230">
                  <a:extLst>
                    <a:ext uri="{FF2B5EF4-FFF2-40B4-BE49-F238E27FC236}">
                      <a16:creationId xmlns:a16="http://schemas.microsoft.com/office/drawing/2014/main" id="{93451F24-8547-4408-B166-D1796D0C138B}"/>
                    </a:ext>
                  </a:extLst>
                </p14:cNvPr>
                <p14:cNvContentPartPr/>
                <p14:nvPr/>
              </p14:nvContentPartPr>
              <p14:xfrm>
                <a:off x="8291173" y="3369792"/>
                <a:ext cx="101880" cy="158040"/>
              </p14:xfrm>
            </p:contentPart>
          </mc:Choice>
          <mc:Fallback xmlns="">
            <p:pic>
              <p:nvPicPr>
                <p:cNvPr id="231" name="Freihand 230">
                  <a:extLst>
                    <a:ext uri="{FF2B5EF4-FFF2-40B4-BE49-F238E27FC236}">
                      <a16:creationId xmlns:a16="http://schemas.microsoft.com/office/drawing/2014/main" id="{93451F24-8547-4408-B166-D1796D0C138B}"/>
                    </a:ext>
                  </a:extLst>
                </p:cNvPr>
                <p:cNvPicPr/>
                <p:nvPr/>
              </p:nvPicPr>
              <p:blipFill>
                <a:blip r:embed="rId56"/>
                <a:stretch>
                  <a:fillRect/>
                </a:stretch>
              </p:blipFill>
              <p:spPr>
                <a:xfrm>
                  <a:off x="8286853" y="3365472"/>
                  <a:ext cx="1105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32" name="Freihand 231">
                  <a:extLst>
                    <a:ext uri="{FF2B5EF4-FFF2-40B4-BE49-F238E27FC236}">
                      <a16:creationId xmlns:a16="http://schemas.microsoft.com/office/drawing/2014/main" id="{4640F870-4445-4628-9BFB-135D077A9553}"/>
                    </a:ext>
                  </a:extLst>
                </p14:cNvPr>
                <p14:cNvContentPartPr/>
                <p14:nvPr/>
              </p14:nvContentPartPr>
              <p14:xfrm>
                <a:off x="8406373" y="3416592"/>
                <a:ext cx="99720" cy="104040"/>
              </p14:xfrm>
            </p:contentPart>
          </mc:Choice>
          <mc:Fallback xmlns="">
            <p:pic>
              <p:nvPicPr>
                <p:cNvPr id="232" name="Freihand 231">
                  <a:extLst>
                    <a:ext uri="{FF2B5EF4-FFF2-40B4-BE49-F238E27FC236}">
                      <a16:creationId xmlns:a16="http://schemas.microsoft.com/office/drawing/2014/main" id="{4640F870-4445-4628-9BFB-135D077A9553}"/>
                    </a:ext>
                  </a:extLst>
                </p:cNvPr>
                <p:cNvPicPr/>
                <p:nvPr/>
              </p:nvPicPr>
              <p:blipFill>
                <a:blip r:embed="rId58"/>
                <a:stretch>
                  <a:fillRect/>
                </a:stretch>
              </p:blipFill>
              <p:spPr>
                <a:xfrm>
                  <a:off x="8402053" y="3412272"/>
                  <a:ext cx="108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33" name="Freihand 232">
                  <a:extLst>
                    <a:ext uri="{FF2B5EF4-FFF2-40B4-BE49-F238E27FC236}">
                      <a16:creationId xmlns:a16="http://schemas.microsoft.com/office/drawing/2014/main" id="{0B446504-1EAB-49C2-93D5-EEFE7B1C527E}"/>
                    </a:ext>
                  </a:extLst>
                </p14:cNvPr>
                <p14:cNvContentPartPr/>
                <p14:nvPr/>
              </p14:nvContentPartPr>
              <p14:xfrm>
                <a:off x="8412853" y="3440712"/>
                <a:ext cx="174960" cy="104760"/>
              </p14:xfrm>
            </p:contentPart>
          </mc:Choice>
          <mc:Fallback xmlns="">
            <p:pic>
              <p:nvPicPr>
                <p:cNvPr id="233" name="Freihand 232">
                  <a:extLst>
                    <a:ext uri="{FF2B5EF4-FFF2-40B4-BE49-F238E27FC236}">
                      <a16:creationId xmlns:a16="http://schemas.microsoft.com/office/drawing/2014/main" id="{0B446504-1EAB-49C2-93D5-EEFE7B1C527E}"/>
                    </a:ext>
                  </a:extLst>
                </p:cNvPr>
                <p:cNvPicPr/>
                <p:nvPr/>
              </p:nvPicPr>
              <p:blipFill>
                <a:blip r:embed="rId60"/>
                <a:stretch>
                  <a:fillRect/>
                </a:stretch>
              </p:blipFill>
              <p:spPr>
                <a:xfrm>
                  <a:off x="8408533" y="3436392"/>
                  <a:ext cx="1836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34" name="Freihand 233">
                  <a:extLst>
                    <a:ext uri="{FF2B5EF4-FFF2-40B4-BE49-F238E27FC236}">
                      <a16:creationId xmlns:a16="http://schemas.microsoft.com/office/drawing/2014/main" id="{39AD9E5A-2E8C-4FF4-98D8-5CB8D7BCA3A4}"/>
                    </a:ext>
                  </a:extLst>
                </p14:cNvPr>
                <p14:cNvContentPartPr/>
                <p14:nvPr/>
              </p14:nvContentPartPr>
              <p14:xfrm>
                <a:off x="8651533" y="3490392"/>
                <a:ext cx="14040" cy="64080"/>
              </p14:xfrm>
            </p:contentPart>
          </mc:Choice>
          <mc:Fallback xmlns="">
            <p:pic>
              <p:nvPicPr>
                <p:cNvPr id="234" name="Freihand 233">
                  <a:extLst>
                    <a:ext uri="{FF2B5EF4-FFF2-40B4-BE49-F238E27FC236}">
                      <a16:creationId xmlns:a16="http://schemas.microsoft.com/office/drawing/2014/main" id="{39AD9E5A-2E8C-4FF4-98D8-5CB8D7BCA3A4}"/>
                    </a:ext>
                  </a:extLst>
                </p:cNvPr>
                <p:cNvPicPr/>
                <p:nvPr/>
              </p:nvPicPr>
              <p:blipFill>
                <a:blip r:embed="rId62"/>
                <a:stretch>
                  <a:fillRect/>
                </a:stretch>
              </p:blipFill>
              <p:spPr>
                <a:xfrm>
                  <a:off x="8647213" y="3486072"/>
                  <a:ext cx="2268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35" name="Freihand 234">
                  <a:extLst>
                    <a:ext uri="{FF2B5EF4-FFF2-40B4-BE49-F238E27FC236}">
                      <a16:creationId xmlns:a16="http://schemas.microsoft.com/office/drawing/2014/main" id="{83BF6EF5-9DB3-4A48-8ECE-A2933891BDE1}"/>
                    </a:ext>
                  </a:extLst>
                </p14:cNvPr>
                <p14:cNvContentPartPr/>
                <p14:nvPr/>
              </p14:nvContentPartPr>
              <p14:xfrm>
                <a:off x="8768173" y="3386712"/>
                <a:ext cx="83880" cy="124920"/>
              </p14:xfrm>
            </p:contentPart>
          </mc:Choice>
          <mc:Fallback xmlns="">
            <p:pic>
              <p:nvPicPr>
                <p:cNvPr id="235" name="Freihand 234">
                  <a:extLst>
                    <a:ext uri="{FF2B5EF4-FFF2-40B4-BE49-F238E27FC236}">
                      <a16:creationId xmlns:a16="http://schemas.microsoft.com/office/drawing/2014/main" id="{83BF6EF5-9DB3-4A48-8ECE-A2933891BDE1}"/>
                    </a:ext>
                  </a:extLst>
                </p:cNvPr>
                <p:cNvPicPr/>
                <p:nvPr/>
              </p:nvPicPr>
              <p:blipFill>
                <a:blip r:embed="rId64"/>
                <a:stretch>
                  <a:fillRect/>
                </a:stretch>
              </p:blipFill>
              <p:spPr>
                <a:xfrm>
                  <a:off x="8763853" y="3382392"/>
                  <a:ext cx="92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36" name="Freihand 235">
                  <a:extLst>
                    <a:ext uri="{FF2B5EF4-FFF2-40B4-BE49-F238E27FC236}">
                      <a16:creationId xmlns:a16="http://schemas.microsoft.com/office/drawing/2014/main" id="{0918D75C-50E6-4CBB-A8CF-DF17D1CECF4B}"/>
                    </a:ext>
                  </a:extLst>
                </p14:cNvPr>
                <p14:cNvContentPartPr/>
                <p14:nvPr/>
              </p14:nvContentPartPr>
              <p14:xfrm>
                <a:off x="8875093" y="3448272"/>
                <a:ext cx="111960" cy="88920"/>
              </p14:xfrm>
            </p:contentPart>
          </mc:Choice>
          <mc:Fallback xmlns="">
            <p:pic>
              <p:nvPicPr>
                <p:cNvPr id="236" name="Freihand 235">
                  <a:extLst>
                    <a:ext uri="{FF2B5EF4-FFF2-40B4-BE49-F238E27FC236}">
                      <a16:creationId xmlns:a16="http://schemas.microsoft.com/office/drawing/2014/main" id="{0918D75C-50E6-4CBB-A8CF-DF17D1CECF4B}"/>
                    </a:ext>
                  </a:extLst>
                </p:cNvPr>
                <p:cNvPicPr/>
                <p:nvPr/>
              </p:nvPicPr>
              <p:blipFill>
                <a:blip r:embed="rId66"/>
                <a:stretch>
                  <a:fillRect/>
                </a:stretch>
              </p:blipFill>
              <p:spPr>
                <a:xfrm>
                  <a:off x="8870773" y="3443952"/>
                  <a:ext cx="120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37" name="Freihand 236">
                  <a:extLst>
                    <a:ext uri="{FF2B5EF4-FFF2-40B4-BE49-F238E27FC236}">
                      <a16:creationId xmlns:a16="http://schemas.microsoft.com/office/drawing/2014/main" id="{677E0449-738D-4594-9091-4844E132EAD3}"/>
                    </a:ext>
                  </a:extLst>
                </p14:cNvPr>
                <p14:cNvContentPartPr/>
                <p14:nvPr/>
              </p14:nvContentPartPr>
              <p14:xfrm>
                <a:off x="8999653" y="3369792"/>
                <a:ext cx="78840" cy="191880"/>
              </p14:xfrm>
            </p:contentPart>
          </mc:Choice>
          <mc:Fallback xmlns="">
            <p:pic>
              <p:nvPicPr>
                <p:cNvPr id="237" name="Freihand 236">
                  <a:extLst>
                    <a:ext uri="{FF2B5EF4-FFF2-40B4-BE49-F238E27FC236}">
                      <a16:creationId xmlns:a16="http://schemas.microsoft.com/office/drawing/2014/main" id="{677E0449-738D-4594-9091-4844E132EAD3}"/>
                    </a:ext>
                  </a:extLst>
                </p:cNvPr>
                <p:cNvPicPr/>
                <p:nvPr/>
              </p:nvPicPr>
              <p:blipFill>
                <a:blip r:embed="rId68"/>
                <a:stretch>
                  <a:fillRect/>
                </a:stretch>
              </p:blipFill>
              <p:spPr>
                <a:xfrm>
                  <a:off x="8995333" y="3365472"/>
                  <a:ext cx="87480" cy="20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264" name="Freihand 263">
                <a:extLst>
                  <a:ext uri="{FF2B5EF4-FFF2-40B4-BE49-F238E27FC236}">
                    <a16:creationId xmlns:a16="http://schemas.microsoft.com/office/drawing/2014/main" id="{BB0E5531-8961-467F-A95A-2858BDB866ED}"/>
                  </a:ext>
                </a:extLst>
              </p14:cNvPr>
              <p14:cNvContentPartPr/>
              <p14:nvPr/>
            </p14:nvContentPartPr>
            <p14:xfrm>
              <a:off x="11266213" y="2248392"/>
              <a:ext cx="425520" cy="589320"/>
            </p14:xfrm>
          </p:contentPart>
        </mc:Choice>
        <mc:Fallback xmlns="">
          <p:pic>
            <p:nvPicPr>
              <p:cNvPr id="264" name="Freihand 263">
                <a:extLst>
                  <a:ext uri="{FF2B5EF4-FFF2-40B4-BE49-F238E27FC236}">
                    <a16:creationId xmlns:a16="http://schemas.microsoft.com/office/drawing/2014/main" id="{BB0E5531-8961-467F-A95A-2858BDB866ED}"/>
                  </a:ext>
                </a:extLst>
              </p:cNvPr>
              <p:cNvPicPr/>
              <p:nvPr/>
            </p:nvPicPr>
            <p:blipFill>
              <a:blip r:embed="rId70"/>
              <a:stretch>
                <a:fillRect/>
              </a:stretch>
            </p:blipFill>
            <p:spPr>
              <a:xfrm>
                <a:off x="11261893" y="2244072"/>
                <a:ext cx="434160" cy="597960"/>
              </a:xfrm>
              <a:prstGeom prst="rect">
                <a:avLst/>
              </a:prstGeom>
            </p:spPr>
          </p:pic>
        </mc:Fallback>
      </mc:AlternateContent>
      <p:grpSp>
        <p:nvGrpSpPr>
          <p:cNvPr id="267" name="Gruppieren 266">
            <a:extLst>
              <a:ext uri="{FF2B5EF4-FFF2-40B4-BE49-F238E27FC236}">
                <a16:creationId xmlns:a16="http://schemas.microsoft.com/office/drawing/2014/main" id="{FC9A3577-B6F2-49E9-A70E-D8E79601435B}"/>
              </a:ext>
            </a:extLst>
          </p:cNvPr>
          <p:cNvGrpSpPr/>
          <p:nvPr/>
        </p:nvGrpSpPr>
        <p:grpSpPr>
          <a:xfrm>
            <a:off x="11374213" y="2836632"/>
            <a:ext cx="187920" cy="385200"/>
            <a:chOff x="11374213" y="2836632"/>
            <a:chExt cx="187920" cy="385200"/>
          </a:xfrm>
        </p:grpSpPr>
        <mc:AlternateContent xmlns:mc="http://schemas.openxmlformats.org/markup-compatibility/2006" xmlns:p14="http://schemas.microsoft.com/office/powerpoint/2010/main">
          <mc:Choice Requires="p14">
            <p:contentPart p14:bwMode="auto" r:id="rId71">
              <p14:nvContentPartPr>
                <p14:cNvPr id="265" name="Freihand 264">
                  <a:extLst>
                    <a:ext uri="{FF2B5EF4-FFF2-40B4-BE49-F238E27FC236}">
                      <a16:creationId xmlns:a16="http://schemas.microsoft.com/office/drawing/2014/main" id="{6B27FA64-C09C-4BA3-9901-D3259EED40B8}"/>
                    </a:ext>
                  </a:extLst>
                </p14:cNvPr>
                <p14:cNvContentPartPr/>
                <p14:nvPr/>
              </p14:nvContentPartPr>
              <p14:xfrm>
                <a:off x="11428573" y="2836632"/>
                <a:ext cx="23040" cy="275040"/>
              </p14:xfrm>
            </p:contentPart>
          </mc:Choice>
          <mc:Fallback xmlns="">
            <p:pic>
              <p:nvPicPr>
                <p:cNvPr id="265" name="Freihand 264">
                  <a:extLst>
                    <a:ext uri="{FF2B5EF4-FFF2-40B4-BE49-F238E27FC236}">
                      <a16:creationId xmlns:a16="http://schemas.microsoft.com/office/drawing/2014/main" id="{6B27FA64-C09C-4BA3-9901-D3259EED40B8}"/>
                    </a:ext>
                  </a:extLst>
                </p:cNvPr>
                <p:cNvPicPr/>
                <p:nvPr/>
              </p:nvPicPr>
              <p:blipFill>
                <a:blip r:embed="rId72"/>
                <a:stretch>
                  <a:fillRect/>
                </a:stretch>
              </p:blipFill>
              <p:spPr>
                <a:xfrm>
                  <a:off x="11424253" y="2832312"/>
                  <a:ext cx="316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6" name="Freihand 265">
                  <a:extLst>
                    <a:ext uri="{FF2B5EF4-FFF2-40B4-BE49-F238E27FC236}">
                      <a16:creationId xmlns:a16="http://schemas.microsoft.com/office/drawing/2014/main" id="{E1C7E756-774F-4A18-B5FA-2F085A1AD5D8}"/>
                    </a:ext>
                  </a:extLst>
                </p14:cNvPr>
                <p14:cNvContentPartPr/>
                <p14:nvPr/>
              </p14:nvContentPartPr>
              <p14:xfrm>
                <a:off x="11374213" y="2968032"/>
                <a:ext cx="187920" cy="253800"/>
              </p14:xfrm>
            </p:contentPart>
          </mc:Choice>
          <mc:Fallback xmlns="">
            <p:pic>
              <p:nvPicPr>
                <p:cNvPr id="266" name="Freihand 265">
                  <a:extLst>
                    <a:ext uri="{FF2B5EF4-FFF2-40B4-BE49-F238E27FC236}">
                      <a16:creationId xmlns:a16="http://schemas.microsoft.com/office/drawing/2014/main" id="{E1C7E756-774F-4A18-B5FA-2F085A1AD5D8}"/>
                    </a:ext>
                  </a:extLst>
                </p:cNvPr>
                <p:cNvPicPr/>
                <p:nvPr/>
              </p:nvPicPr>
              <p:blipFill>
                <a:blip r:embed="rId74"/>
                <a:stretch>
                  <a:fillRect/>
                </a:stretch>
              </p:blipFill>
              <p:spPr>
                <a:xfrm>
                  <a:off x="11369893" y="2963712"/>
                  <a:ext cx="196560" cy="262440"/>
                </a:xfrm>
                <a:prstGeom prst="rect">
                  <a:avLst/>
                </a:prstGeom>
              </p:spPr>
            </p:pic>
          </mc:Fallback>
        </mc:AlternateContent>
      </p:grpSp>
      <p:grpSp>
        <p:nvGrpSpPr>
          <p:cNvPr id="270" name="Gruppieren 269">
            <a:extLst>
              <a:ext uri="{FF2B5EF4-FFF2-40B4-BE49-F238E27FC236}">
                <a16:creationId xmlns:a16="http://schemas.microsoft.com/office/drawing/2014/main" id="{71F9130C-D8D5-4A12-B9C2-D73B176E078C}"/>
              </a:ext>
            </a:extLst>
          </p:cNvPr>
          <p:cNvGrpSpPr/>
          <p:nvPr/>
        </p:nvGrpSpPr>
        <p:grpSpPr>
          <a:xfrm>
            <a:off x="10655653" y="2414352"/>
            <a:ext cx="484560" cy="843840"/>
            <a:chOff x="10655653" y="2414352"/>
            <a:chExt cx="484560" cy="843840"/>
          </a:xfrm>
        </p:grpSpPr>
        <mc:AlternateContent xmlns:mc="http://schemas.openxmlformats.org/markup-compatibility/2006" xmlns:p14="http://schemas.microsoft.com/office/powerpoint/2010/main">
          <mc:Choice Requires="p14">
            <p:contentPart p14:bwMode="auto" r:id="rId75">
              <p14:nvContentPartPr>
                <p14:cNvPr id="260" name="Freihand 259">
                  <a:extLst>
                    <a:ext uri="{FF2B5EF4-FFF2-40B4-BE49-F238E27FC236}">
                      <a16:creationId xmlns:a16="http://schemas.microsoft.com/office/drawing/2014/main" id="{BA75ABFC-0127-411E-8DB1-9A6ABB47FD30}"/>
                    </a:ext>
                  </a:extLst>
                </p14:cNvPr>
                <p14:cNvContentPartPr/>
                <p14:nvPr/>
              </p14:nvContentPartPr>
              <p14:xfrm>
                <a:off x="10659613" y="2414352"/>
                <a:ext cx="228240" cy="380160"/>
              </p14:xfrm>
            </p:contentPart>
          </mc:Choice>
          <mc:Fallback xmlns="">
            <p:pic>
              <p:nvPicPr>
                <p:cNvPr id="260" name="Freihand 259">
                  <a:extLst>
                    <a:ext uri="{FF2B5EF4-FFF2-40B4-BE49-F238E27FC236}">
                      <a16:creationId xmlns:a16="http://schemas.microsoft.com/office/drawing/2014/main" id="{BA75ABFC-0127-411E-8DB1-9A6ABB47FD30}"/>
                    </a:ext>
                  </a:extLst>
                </p:cNvPr>
                <p:cNvPicPr/>
                <p:nvPr/>
              </p:nvPicPr>
              <p:blipFill>
                <a:blip r:embed="rId76"/>
                <a:stretch>
                  <a:fillRect/>
                </a:stretch>
              </p:blipFill>
              <p:spPr>
                <a:xfrm>
                  <a:off x="10655293" y="2410032"/>
                  <a:ext cx="236880" cy="388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61" name="Freihand 260">
                  <a:extLst>
                    <a:ext uri="{FF2B5EF4-FFF2-40B4-BE49-F238E27FC236}">
                      <a16:creationId xmlns:a16="http://schemas.microsoft.com/office/drawing/2014/main" id="{360D4F95-A51C-440D-B99D-135E301ABE8A}"/>
                    </a:ext>
                  </a:extLst>
                </p14:cNvPr>
                <p14:cNvContentPartPr/>
                <p14:nvPr/>
              </p14:nvContentPartPr>
              <p14:xfrm>
                <a:off x="10696333" y="2817552"/>
                <a:ext cx="55440" cy="316440"/>
              </p14:xfrm>
            </p:contentPart>
          </mc:Choice>
          <mc:Fallback xmlns="">
            <p:pic>
              <p:nvPicPr>
                <p:cNvPr id="261" name="Freihand 260">
                  <a:extLst>
                    <a:ext uri="{FF2B5EF4-FFF2-40B4-BE49-F238E27FC236}">
                      <a16:creationId xmlns:a16="http://schemas.microsoft.com/office/drawing/2014/main" id="{360D4F95-A51C-440D-B99D-135E301ABE8A}"/>
                    </a:ext>
                  </a:extLst>
                </p:cNvPr>
                <p:cNvPicPr/>
                <p:nvPr/>
              </p:nvPicPr>
              <p:blipFill>
                <a:blip r:embed="rId78"/>
                <a:stretch>
                  <a:fillRect/>
                </a:stretch>
              </p:blipFill>
              <p:spPr>
                <a:xfrm>
                  <a:off x="10692013" y="2813232"/>
                  <a:ext cx="640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62" name="Freihand 261">
                  <a:extLst>
                    <a:ext uri="{FF2B5EF4-FFF2-40B4-BE49-F238E27FC236}">
                      <a16:creationId xmlns:a16="http://schemas.microsoft.com/office/drawing/2014/main" id="{676706C9-9CC6-492B-953E-22CBEC491CC8}"/>
                    </a:ext>
                  </a:extLst>
                </p14:cNvPr>
                <p14:cNvContentPartPr/>
                <p14:nvPr/>
              </p14:nvContentPartPr>
              <p14:xfrm>
                <a:off x="10655653" y="3021312"/>
                <a:ext cx="178920" cy="236880"/>
              </p14:xfrm>
            </p:contentPart>
          </mc:Choice>
          <mc:Fallback xmlns="">
            <p:pic>
              <p:nvPicPr>
                <p:cNvPr id="262" name="Freihand 261">
                  <a:extLst>
                    <a:ext uri="{FF2B5EF4-FFF2-40B4-BE49-F238E27FC236}">
                      <a16:creationId xmlns:a16="http://schemas.microsoft.com/office/drawing/2014/main" id="{676706C9-9CC6-492B-953E-22CBEC491CC8}"/>
                    </a:ext>
                  </a:extLst>
                </p:cNvPr>
                <p:cNvPicPr/>
                <p:nvPr/>
              </p:nvPicPr>
              <p:blipFill>
                <a:blip r:embed="rId80"/>
                <a:stretch>
                  <a:fillRect/>
                </a:stretch>
              </p:blipFill>
              <p:spPr>
                <a:xfrm>
                  <a:off x="10651333" y="3016992"/>
                  <a:ext cx="187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68" name="Freihand 267">
                  <a:extLst>
                    <a:ext uri="{FF2B5EF4-FFF2-40B4-BE49-F238E27FC236}">
                      <a16:creationId xmlns:a16="http://schemas.microsoft.com/office/drawing/2014/main" id="{529489C5-8A9D-478D-96AF-2CA3EB20BABB}"/>
                    </a:ext>
                  </a:extLst>
                </p14:cNvPr>
                <p14:cNvContentPartPr/>
                <p14:nvPr/>
              </p14:nvContentPartPr>
              <p14:xfrm>
                <a:off x="11023573" y="2787312"/>
                <a:ext cx="48960" cy="308520"/>
              </p14:xfrm>
            </p:contentPart>
          </mc:Choice>
          <mc:Fallback xmlns="">
            <p:pic>
              <p:nvPicPr>
                <p:cNvPr id="268" name="Freihand 267">
                  <a:extLst>
                    <a:ext uri="{FF2B5EF4-FFF2-40B4-BE49-F238E27FC236}">
                      <a16:creationId xmlns:a16="http://schemas.microsoft.com/office/drawing/2014/main" id="{529489C5-8A9D-478D-96AF-2CA3EB20BABB}"/>
                    </a:ext>
                  </a:extLst>
                </p:cNvPr>
                <p:cNvPicPr/>
                <p:nvPr/>
              </p:nvPicPr>
              <p:blipFill>
                <a:blip r:embed="rId82"/>
                <a:stretch>
                  <a:fillRect/>
                </a:stretch>
              </p:blipFill>
              <p:spPr>
                <a:xfrm>
                  <a:off x="11019253" y="2782992"/>
                  <a:ext cx="576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69" name="Freihand 268">
                  <a:extLst>
                    <a:ext uri="{FF2B5EF4-FFF2-40B4-BE49-F238E27FC236}">
                      <a16:creationId xmlns:a16="http://schemas.microsoft.com/office/drawing/2014/main" id="{F384AF9D-795F-4610-8E00-45078A74C441}"/>
                    </a:ext>
                  </a:extLst>
                </p14:cNvPr>
                <p14:cNvContentPartPr/>
                <p14:nvPr/>
              </p14:nvContentPartPr>
              <p14:xfrm>
                <a:off x="10973173" y="3011592"/>
                <a:ext cx="167040" cy="198360"/>
              </p14:xfrm>
            </p:contentPart>
          </mc:Choice>
          <mc:Fallback xmlns="">
            <p:pic>
              <p:nvPicPr>
                <p:cNvPr id="269" name="Freihand 268">
                  <a:extLst>
                    <a:ext uri="{FF2B5EF4-FFF2-40B4-BE49-F238E27FC236}">
                      <a16:creationId xmlns:a16="http://schemas.microsoft.com/office/drawing/2014/main" id="{F384AF9D-795F-4610-8E00-45078A74C441}"/>
                    </a:ext>
                  </a:extLst>
                </p:cNvPr>
                <p:cNvPicPr/>
                <p:nvPr/>
              </p:nvPicPr>
              <p:blipFill>
                <a:blip r:embed="rId84"/>
                <a:stretch>
                  <a:fillRect/>
                </a:stretch>
              </p:blipFill>
              <p:spPr>
                <a:xfrm>
                  <a:off x="10968853" y="3007272"/>
                  <a:ext cx="175680" cy="207000"/>
                </a:xfrm>
                <a:prstGeom prst="rect">
                  <a:avLst/>
                </a:prstGeom>
              </p:spPr>
            </p:pic>
          </mc:Fallback>
        </mc:AlternateContent>
      </p:grpSp>
      <p:grpSp>
        <p:nvGrpSpPr>
          <p:cNvPr id="273" name="Gruppieren 272">
            <a:extLst>
              <a:ext uri="{FF2B5EF4-FFF2-40B4-BE49-F238E27FC236}">
                <a16:creationId xmlns:a16="http://schemas.microsoft.com/office/drawing/2014/main" id="{2C51DEA7-BF65-4D7E-BDF6-FEEA1F90AA9B}"/>
              </a:ext>
            </a:extLst>
          </p:cNvPr>
          <p:cNvGrpSpPr/>
          <p:nvPr/>
        </p:nvGrpSpPr>
        <p:grpSpPr>
          <a:xfrm>
            <a:off x="11768773" y="2749872"/>
            <a:ext cx="169920" cy="391680"/>
            <a:chOff x="11768773" y="2749872"/>
            <a:chExt cx="169920" cy="391680"/>
          </a:xfrm>
        </p:grpSpPr>
        <mc:AlternateContent xmlns:mc="http://schemas.openxmlformats.org/markup-compatibility/2006" xmlns:p14="http://schemas.microsoft.com/office/powerpoint/2010/main">
          <mc:Choice Requires="p14">
            <p:contentPart p14:bwMode="auto" r:id="rId85">
              <p14:nvContentPartPr>
                <p14:cNvPr id="271" name="Freihand 270">
                  <a:extLst>
                    <a:ext uri="{FF2B5EF4-FFF2-40B4-BE49-F238E27FC236}">
                      <a16:creationId xmlns:a16="http://schemas.microsoft.com/office/drawing/2014/main" id="{986890EE-6C36-4DB1-9169-874CA4172F84}"/>
                    </a:ext>
                  </a:extLst>
                </p14:cNvPr>
                <p14:cNvContentPartPr/>
                <p14:nvPr/>
              </p14:nvContentPartPr>
              <p14:xfrm>
                <a:off x="11817733" y="2749872"/>
                <a:ext cx="39600" cy="254520"/>
              </p14:xfrm>
            </p:contentPart>
          </mc:Choice>
          <mc:Fallback xmlns="">
            <p:pic>
              <p:nvPicPr>
                <p:cNvPr id="271" name="Freihand 270">
                  <a:extLst>
                    <a:ext uri="{FF2B5EF4-FFF2-40B4-BE49-F238E27FC236}">
                      <a16:creationId xmlns:a16="http://schemas.microsoft.com/office/drawing/2014/main" id="{986890EE-6C36-4DB1-9169-874CA4172F84}"/>
                    </a:ext>
                  </a:extLst>
                </p:cNvPr>
                <p:cNvPicPr/>
                <p:nvPr/>
              </p:nvPicPr>
              <p:blipFill>
                <a:blip r:embed="rId86"/>
                <a:stretch>
                  <a:fillRect/>
                </a:stretch>
              </p:blipFill>
              <p:spPr>
                <a:xfrm>
                  <a:off x="11813413" y="2745552"/>
                  <a:ext cx="482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72" name="Freihand 271">
                  <a:extLst>
                    <a:ext uri="{FF2B5EF4-FFF2-40B4-BE49-F238E27FC236}">
                      <a16:creationId xmlns:a16="http://schemas.microsoft.com/office/drawing/2014/main" id="{6A43B650-C769-47B9-B08D-5A9A2CC58633}"/>
                    </a:ext>
                  </a:extLst>
                </p14:cNvPr>
                <p14:cNvContentPartPr/>
                <p14:nvPr/>
              </p14:nvContentPartPr>
              <p14:xfrm>
                <a:off x="11768773" y="2948232"/>
                <a:ext cx="169920" cy="193320"/>
              </p14:xfrm>
            </p:contentPart>
          </mc:Choice>
          <mc:Fallback xmlns="">
            <p:pic>
              <p:nvPicPr>
                <p:cNvPr id="272" name="Freihand 271">
                  <a:extLst>
                    <a:ext uri="{FF2B5EF4-FFF2-40B4-BE49-F238E27FC236}">
                      <a16:creationId xmlns:a16="http://schemas.microsoft.com/office/drawing/2014/main" id="{6A43B650-C769-47B9-B08D-5A9A2CC58633}"/>
                    </a:ext>
                  </a:extLst>
                </p:cNvPr>
                <p:cNvPicPr/>
                <p:nvPr/>
              </p:nvPicPr>
              <p:blipFill>
                <a:blip r:embed="rId88"/>
                <a:stretch>
                  <a:fillRect/>
                </a:stretch>
              </p:blipFill>
              <p:spPr>
                <a:xfrm>
                  <a:off x="11764453" y="2943912"/>
                  <a:ext cx="178560" cy="20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282" name="Freihand 281">
                <a:extLst>
                  <a:ext uri="{FF2B5EF4-FFF2-40B4-BE49-F238E27FC236}">
                    <a16:creationId xmlns:a16="http://schemas.microsoft.com/office/drawing/2014/main" id="{C7BB5765-7B8D-458C-BC96-2627A66CFF59}"/>
                  </a:ext>
                </a:extLst>
              </p14:cNvPr>
              <p14:cNvContentPartPr/>
              <p14:nvPr/>
            </p14:nvContentPartPr>
            <p14:xfrm>
              <a:off x="10098373" y="3509832"/>
              <a:ext cx="2099160" cy="67320"/>
            </p14:xfrm>
          </p:contentPart>
        </mc:Choice>
        <mc:Fallback xmlns="">
          <p:pic>
            <p:nvPicPr>
              <p:cNvPr id="282" name="Freihand 281">
                <a:extLst>
                  <a:ext uri="{FF2B5EF4-FFF2-40B4-BE49-F238E27FC236}">
                    <a16:creationId xmlns:a16="http://schemas.microsoft.com/office/drawing/2014/main" id="{C7BB5765-7B8D-458C-BC96-2627A66CFF59}"/>
                  </a:ext>
                </a:extLst>
              </p:cNvPr>
              <p:cNvPicPr/>
              <p:nvPr/>
            </p:nvPicPr>
            <p:blipFill>
              <a:blip r:embed="rId90"/>
              <a:stretch>
                <a:fillRect/>
              </a:stretch>
            </p:blipFill>
            <p:spPr>
              <a:xfrm>
                <a:off x="10094053" y="3505512"/>
                <a:ext cx="21078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83" name="Freihand 282">
                <a:extLst>
                  <a:ext uri="{FF2B5EF4-FFF2-40B4-BE49-F238E27FC236}">
                    <a16:creationId xmlns:a16="http://schemas.microsoft.com/office/drawing/2014/main" id="{DF1EBAF6-EA75-48C2-966F-F39F17E6F300}"/>
                  </a:ext>
                </a:extLst>
              </p14:cNvPr>
              <p14:cNvContentPartPr/>
              <p14:nvPr/>
            </p14:nvContentPartPr>
            <p14:xfrm>
              <a:off x="10046173" y="2947512"/>
              <a:ext cx="2055960" cy="55080"/>
            </p14:xfrm>
          </p:contentPart>
        </mc:Choice>
        <mc:Fallback xmlns="">
          <p:pic>
            <p:nvPicPr>
              <p:cNvPr id="283" name="Freihand 282">
                <a:extLst>
                  <a:ext uri="{FF2B5EF4-FFF2-40B4-BE49-F238E27FC236}">
                    <a16:creationId xmlns:a16="http://schemas.microsoft.com/office/drawing/2014/main" id="{DF1EBAF6-EA75-48C2-966F-F39F17E6F300}"/>
                  </a:ext>
                </a:extLst>
              </p:cNvPr>
              <p:cNvPicPr/>
              <p:nvPr/>
            </p:nvPicPr>
            <p:blipFill>
              <a:blip r:embed="rId92"/>
              <a:stretch>
                <a:fillRect/>
              </a:stretch>
            </p:blipFill>
            <p:spPr>
              <a:xfrm>
                <a:off x="10041853" y="2943192"/>
                <a:ext cx="2064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38" name="Freihand 237">
                <a:extLst>
                  <a:ext uri="{FF2B5EF4-FFF2-40B4-BE49-F238E27FC236}">
                    <a16:creationId xmlns:a16="http://schemas.microsoft.com/office/drawing/2014/main" id="{A0B5EA99-931D-4B1E-B5EB-BACE3F73F88F}"/>
                  </a:ext>
                </a:extLst>
              </p14:cNvPr>
              <p14:cNvContentPartPr/>
              <p14:nvPr/>
            </p14:nvContentPartPr>
            <p14:xfrm>
              <a:off x="9486373" y="3329112"/>
              <a:ext cx="131040" cy="121320"/>
            </p14:xfrm>
          </p:contentPart>
        </mc:Choice>
        <mc:Fallback xmlns="">
          <p:pic>
            <p:nvPicPr>
              <p:cNvPr id="238" name="Freihand 237">
                <a:extLst>
                  <a:ext uri="{FF2B5EF4-FFF2-40B4-BE49-F238E27FC236}">
                    <a16:creationId xmlns:a16="http://schemas.microsoft.com/office/drawing/2014/main" id="{A0B5EA99-931D-4B1E-B5EB-BACE3F73F88F}"/>
                  </a:ext>
                </a:extLst>
              </p:cNvPr>
              <p:cNvPicPr/>
              <p:nvPr/>
            </p:nvPicPr>
            <p:blipFill>
              <a:blip r:embed="rId94"/>
              <a:stretch>
                <a:fillRect/>
              </a:stretch>
            </p:blipFill>
            <p:spPr>
              <a:xfrm>
                <a:off x="9482053" y="3324792"/>
                <a:ext cx="139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39" name="Freihand 238">
                <a:extLst>
                  <a:ext uri="{FF2B5EF4-FFF2-40B4-BE49-F238E27FC236}">
                    <a16:creationId xmlns:a16="http://schemas.microsoft.com/office/drawing/2014/main" id="{C072BC60-3339-4D6C-BE08-6C943F047636}"/>
                  </a:ext>
                </a:extLst>
              </p14:cNvPr>
              <p14:cNvContentPartPr/>
              <p14:nvPr/>
            </p14:nvContentPartPr>
            <p14:xfrm>
              <a:off x="9707053" y="3330192"/>
              <a:ext cx="43920" cy="89280"/>
            </p14:xfrm>
          </p:contentPart>
        </mc:Choice>
        <mc:Fallback xmlns="">
          <p:pic>
            <p:nvPicPr>
              <p:cNvPr id="239" name="Freihand 238">
                <a:extLst>
                  <a:ext uri="{FF2B5EF4-FFF2-40B4-BE49-F238E27FC236}">
                    <a16:creationId xmlns:a16="http://schemas.microsoft.com/office/drawing/2014/main" id="{C072BC60-3339-4D6C-BE08-6C943F047636}"/>
                  </a:ext>
                </a:extLst>
              </p:cNvPr>
              <p:cNvPicPr/>
              <p:nvPr/>
            </p:nvPicPr>
            <p:blipFill>
              <a:blip r:embed="rId96"/>
              <a:stretch>
                <a:fillRect/>
              </a:stretch>
            </p:blipFill>
            <p:spPr>
              <a:xfrm>
                <a:off x="9702733" y="3325872"/>
                <a:ext cx="52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40" name="Freihand 239">
                <a:extLst>
                  <a:ext uri="{FF2B5EF4-FFF2-40B4-BE49-F238E27FC236}">
                    <a16:creationId xmlns:a16="http://schemas.microsoft.com/office/drawing/2014/main" id="{6926E850-45A2-49C5-9A43-538B750A61FE}"/>
                  </a:ext>
                </a:extLst>
              </p14:cNvPr>
              <p14:cNvContentPartPr/>
              <p14:nvPr/>
            </p14:nvContentPartPr>
            <p14:xfrm>
              <a:off x="9677893" y="3299592"/>
              <a:ext cx="128160" cy="138960"/>
            </p14:xfrm>
          </p:contentPart>
        </mc:Choice>
        <mc:Fallback xmlns="">
          <p:pic>
            <p:nvPicPr>
              <p:cNvPr id="240" name="Freihand 239">
                <a:extLst>
                  <a:ext uri="{FF2B5EF4-FFF2-40B4-BE49-F238E27FC236}">
                    <a16:creationId xmlns:a16="http://schemas.microsoft.com/office/drawing/2014/main" id="{6926E850-45A2-49C5-9A43-538B750A61FE}"/>
                  </a:ext>
                </a:extLst>
              </p:cNvPr>
              <p:cNvPicPr/>
              <p:nvPr/>
            </p:nvPicPr>
            <p:blipFill>
              <a:blip r:embed="rId98"/>
              <a:stretch>
                <a:fillRect/>
              </a:stretch>
            </p:blipFill>
            <p:spPr>
              <a:xfrm>
                <a:off x="9673573" y="3295272"/>
                <a:ext cx="136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41" name="Freihand 240">
                <a:extLst>
                  <a:ext uri="{FF2B5EF4-FFF2-40B4-BE49-F238E27FC236}">
                    <a16:creationId xmlns:a16="http://schemas.microsoft.com/office/drawing/2014/main" id="{6501179B-CCDA-4601-A53E-C6407DE5A125}"/>
                  </a:ext>
                </a:extLst>
              </p14:cNvPr>
              <p14:cNvContentPartPr/>
              <p14:nvPr/>
            </p14:nvContentPartPr>
            <p14:xfrm>
              <a:off x="10117093" y="3312912"/>
              <a:ext cx="150120" cy="80640"/>
            </p14:xfrm>
          </p:contentPart>
        </mc:Choice>
        <mc:Fallback xmlns="">
          <p:pic>
            <p:nvPicPr>
              <p:cNvPr id="241" name="Freihand 240">
                <a:extLst>
                  <a:ext uri="{FF2B5EF4-FFF2-40B4-BE49-F238E27FC236}">
                    <a16:creationId xmlns:a16="http://schemas.microsoft.com/office/drawing/2014/main" id="{6501179B-CCDA-4601-A53E-C6407DE5A125}"/>
                  </a:ext>
                </a:extLst>
              </p:cNvPr>
              <p:cNvPicPr/>
              <p:nvPr/>
            </p:nvPicPr>
            <p:blipFill>
              <a:blip r:embed="rId100"/>
              <a:stretch>
                <a:fillRect/>
              </a:stretch>
            </p:blipFill>
            <p:spPr>
              <a:xfrm>
                <a:off x="10112773" y="3308592"/>
                <a:ext cx="158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42" name="Freihand 241">
                <a:extLst>
                  <a:ext uri="{FF2B5EF4-FFF2-40B4-BE49-F238E27FC236}">
                    <a16:creationId xmlns:a16="http://schemas.microsoft.com/office/drawing/2014/main" id="{22E1BA6A-AFED-435B-BFFB-6422711BA554}"/>
                  </a:ext>
                </a:extLst>
              </p14:cNvPr>
              <p14:cNvContentPartPr/>
              <p14:nvPr/>
            </p14:nvContentPartPr>
            <p14:xfrm>
              <a:off x="10377733" y="3300312"/>
              <a:ext cx="88200" cy="27720"/>
            </p14:xfrm>
          </p:contentPart>
        </mc:Choice>
        <mc:Fallback xmlns="">
          <p:pic>
            <p:nvPicPr>
              <p:cNvPr id="242" name="Freihand 241">
                <a:extLst>
                  <a:ext uri="{FF2B5EF4-FFF2-40B4-BE49-F238E27FC236}">
                    <a16:creationId xmlns:a16="http://schemas.microsoft.com/office/drawing/2014/main" id="{22E1BA6A-AFED-435B-BFFB-6422711BA554}"/>
                  </a:ext>
                </a:extLst>
              </p:cNvPr>
              <p:cNvPicPr/>
              <p:nvPr/>
            </p:nvPicPr>
            <p:blipFill>
              <a:blip r:embed="rId102"/>
              <a:stretch>
                <a:fillRect/>
              </a:stretch>
            </p:blipFill>
            <p:spPr>
              <a:xfrm>
                <a:off x="10373413" y="3295992"/>
                <a:ext cx="96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43" name="Freihand 242">
                <a:extLst>
                  <a:ext uri="{FF2B5EF4-FFF2-40B4-BE49-F238E27FC236}">
                    <a16:creationId xmlns:a16="http://schemas.microsoft.com/office/drawing/2014/main" id="{46109C2C-A8A4-4C45-B492-7D86C32E319F}"/>
                  </a:ext>
                </a:extLst>
              </p14:cNvPr>
              <p14:cNvContentPartPr/>
              <p14:nvPr/>
            </p14:nvContentPartPr>
            <p14:xfrm>
              <a:off x="10370173" y="3351432"/>
              <a:ext cx="121680" cy="15120"/>
            </p14:xfrm>
          </p:contentPart>
        </mc:Choice>
        <mc:Fallback xmlns="">
          <p:pic>
            <p:nvPicPr>
              <p:cNvPr id="243" name="Freihand 242">
                <a:extLst>
                  <a:ext uri="{FF2B5EF4-FFF2-40B4-BE49-F238E27FC236}">
                    <a16:creationId xmlns:a16="http://schemas.microsoft.com/office/drawing/2014/main" id="{46109C2C-A8A4-4C45-B492-7D86C32E319F}"/>
                  </a:ext>
                </a:extLst>
              </p:cNvPr>
              <p:cNvPicPr/>
              <p:nvPr/>
            </p:nvPicPr>
            <p:blipFill>
              <a:blip r:embed="rId104"/>
              <a:stretch>
                <a:fillRect/>
              </a:stretch>
            </p:blipFill>
            <p:spPr>
              <a:xfrm>
                <a:off x="10365853" y="3347112"/>
                <a:ext cx="130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44" name="Freihand 243">
                <a:extLst>
                  <a:ext uri="{FF2B5EF4-FFF2-40B4-BE49-F238E27FC236}">
                    <a16:creationId xmlns:a16="http://schemas.microsoft.com/office/drawing/2014/main" id="{65FB9FDD-DE14-47B0-BFDF-ACAA37835D56}"/>
                  </a:ext>
                </a:extLst>
              </p14:cNvPr>
              <p14:cNvContentPartPr/>
              <p14:nvPr/>
            </p14:nvContentPartPr>
            <p14:xfrm>
              <a:off x="10639453" y="3276552"/>
              <a:ext cx="360" cy="360"/>
            </p14:xfrm>
          </p:contentPart>
        </mc:Choice>
        <mc:Fallback xmlns="">
          <p:pic>
            <p:nvPicPr>
              <p:cNvPr id="244" name="Freihand 243">
                <a:extLst>
                  <a:ext uri="{FF2B5EF4-FFF2-40B4-BE49-F238E27FC236}">
                    <a16:creationId xmlns:a16="http://schemas.microsoft.com/office/drawing/2014/main" id="{65FB9FDD-DE14-47B0-BFDF-ACAA37835D56}"/>
                  </a:ext>
                </a:extLst>
              </p:cNvPr>
              <p:cNvPicPr/>
              <p:nvPr/>
            </p:nvPicPr>
            <p:blipFill>
              <a:blip r:embed="rId106"/>
              <a:stretch>
                <a:fillRect/>
              </a:stretch>
            </p:blipFill>
            <p:spPr>
              <a:xfrm>
                <a:off x="10635133" y="3272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45" name="Freihand 244">
                <a:extLst>
                  <a:ext uri="{FF2B5EF4-FFF2-40B4-BE49-F238E27FC236}">
                    <a16:creationId xmlns:a16="http://schemas.microsoft.com/office/drawing/2014/main" id="{DDF9426D-A28B-4DF7-B2A7-3DA352FB0E64}"/>
                  </a:ext>
                </a:extLst>
              </p14:cNvPr>
              <p14:cNvContentPartPr/>
              <p14:nvPr/>
            </p14:nvContentPartPr>
            <p14:xfrm>
              <a:off x="10655653" y="3254232"/>
              <a:ext cx="86400" cy="181800"/>
            </p14:xfrm>
          </p:contentPart>
        </mc:Choice>
        <mc:Fallback xmlns="">
          <p:pic>
            <p:nvPicPr>
              <p:cNvPr id="245" name="Freihand 244">
                <a:extLst>
                  <a:ext uri="{FF2B5EF4-FFF2-40B4-BE49-F238E27FC236}">
                    <a16:creationId xmlns:a16="http://schemas.microsoft.com/office/drawing/2014/main" id="{DDF9426D-A28B-4DF7-B2A7-3DA352FB0E64}"/>
                  </a:ext>
                </a:extLst>
              </p:cNvPr>
              <p:cNvPicPr/>
              <p:nvPr/>
            </p:nvPicPr>
            <p:blipFill>
              <a:blip r:embed="rId108"/>
              <a:stretch>
                <a:fillRect/>
              </a:stretch>
            </p:blipFill>
            <p:spPr>
              <a:xfrm>
                <a:off x="10651333" y="3249912"/>
                <a:ext cx="95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46" name="Freihand 245">
                <a:extLst>
                  <a:ext uri="{FF2B5EF4-FFF2-40B4-BE49-F238E27FC236}">
                    <a16:creationId xmlns:a16="http://schemas.microsoft.com/office/drawing/2014/main" id="{D2CAFF2E-8692-4921-9B3D-C206547567D3}"/>
                  </a:ext>
                </a:extLst>
              </p14:cNvPr>
              <p14:cNvContentPartPr/>
              <p14:nvPr/>
            </p14:nvContentPartPr>
            <p14:xfrm>
              <a:off x="10764373" y="3299232"/>
              <a:ext cx="85680" cy="78840"/>
            </p14:xfrm>
          </p:contentPart>
        </mc:Choice>
        <mc:Fallback xmlns="">
          <p:pic>
            <p:nvPicPr>
              <p:cNvPr id="246" name="Freihand 245">
                <a:extLst>
                  <a:ext uri="{FF2B5EF4-FFF2-40B4-BE49-F238E27FC236}">
                    <a16:creationId xmlns:a16="http://schemas.microsoft.com/office/drawing/2014/main" id="{D2CAFF2E-8692-4921-9B3D-C206547567D3}"/>
                  </a:ext>
                </a:extLst>
              </p:cNvPr>
              <p:cNvPicPr/>
              <p:nvPr/>
            </p:nvPicPr>
            <p:blipFill>
              <a:blip r:embed="rId110"/>
              <a:stretch>
                <a:fillRect/>
              </a:stretch>
            </p:blipFill>
            <p:spPr>
              <a:xfrm>
                <a:off x="10760053" y="3294912"/>
                <a:ext cx="943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47" name="Freihand 246">
                <a:extLst>
                  <a:ext uri="{FF2B5EF4-FFF2-40B4-BE49-F238E27FC236}">
                    <a16:creationId xmlns:a16="http://schemas.microsoft.com/office/drawing/2014/main" id="{EED1729D-A98C-47C9-9FC5-B1338D7F60DB}"/>
                  </a:ext>
                </a:extLst>
              </p14:cNvPr>
              <p14:cNvContentPartPr/>
              <p14:nvPr/>
            </p14:nvContentPartPr>
            <p14:xfrm>
              <a:off x="10954813" y="3271152"/>
              <a:ext cx="70560" cy="97560"/>
            </p14:xfrm>
          </p:contentPart>
        </mc:Choice>
        <mc:Fallback xmlns="">
          <p:pic>
            <p:nvPicPr>
              <p:cNvPr id="247" name="Freihand 246">
                <a:extLst>
                  <a:ext uri="{FF2B5EF4-FFF2-40B4-BE49-F238E27FC236}">
                    <a16:creationId xmlns:a16="http://schemas.microsoft.com/office/drawing/2014/main" id="{EED1729D-A98C-47C9-9FC5-B1338D7F60DB}"/>
                  </a:ext>
                </a:extLst>
              </p:cNvPr>
              <p:cNvPicPr/>
              <p:nvPr/>
            </p:nvPicPr>
            <p:blipFill>
              <a:blip r:embed="rId112"/>
              <a:stretch>
                <a:fillRect/>
              </a:stretch>
            </p:blipFill>
            <p:spPr>
              <a:xfrm>
                <a:off x="10950493" y="3266832"/>
                <a:ext cx="79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48" name="Freihand 247">
                <a:extLst>
                  <a:ext uri="{FF2B5EF4-FFF2-40B4-BE49-F238E27FC236}">
                    <a16:creationId xmlns:a16="http://schemas.microsoft.com/office/drawing/2014/main" id="{14416ED1-38B0-4F61-B438-00C561C6E09A}"/>
                  </a:ext>
                </a:extLst>
              </p14:cNvPr>
              <p14:cNvContentPartPr/>
              <p14:nvPr/>
            </p14:nvContentPartPr>
            <p14:xfrm>
              <a:off x="10955533" y="3294552"/>
              <a:ext cx="100080" cy="42840"/>
            </p14:xfrm>
          </p:contentPart>
        </mc:Choice>
        <mc:Fallback xmlns="">
          <p:pic>
            <p:nvPicPr>
              <p:cNvPr id="248" name="Freihand 247">
                <a:extLst>
                  <a:ext uri="{FF2B5EF4-FFF2-40B4-BE49-F238E27FC236}">
                    <a16:creationId xmlns:a16="http://schemas.microsoft.com/office/drawing/2014/main" id="{14416ED1-38B0-4F61-B438-00C561C6E09A}"/>
                  </a:ext>
                </a:extLst>
              </p:cNvPr>
              <p:cNvPicPr/>
              <p:nvPr/>
            </p:nvPicPr>
            <p:blipFill>
              <a:blip r:embed="rId114"/>
              <a:stretch>
                <a:fillRect/>
              </a:stretch>
            </p:blipFill>
            <p:spPr>
              <a:xfrm>
                <a:off x="10951213" y="3290232"/>
                <a:ext cx="108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49" name="Freihand 248">
                <a:extLst>
                  <a:ext uri="{FF2B5EF4-FFF2-40B4-BE49-F238E27FC236}">
                    <a16:creationId xmlns:a16="http://schemas.microsoft.com/office/drawing/2014/main" id="{E60EA71E-E75F-41E1-9F45-E6F771E09BDB}"/>
                  </a:ext>
                </a:extLst>
              </p14:cNvPr>
              <p14:cNvContentPartPr/>
              <p14:nvPr/>
            </p14:nvContentPartPr>
            <p14:xfrm>
              <a:off x="11081173" y="3341352"/>
              <a:ext cx="55800" cy="70560"/>
            </p14:xfrm>
          </p:contentPart>
        </mc:Choice>
        <mc:Fallback xmlns="">
          <p:pic>
            <p:nvPicPr>
              <p:cNvPr id="249" name="Freihand 248">
                <a:extLst>
                  <a:ext uri="{FF2B5EF4-FFF2-40B4-BE49-F238E27FC236}">
                    <a16:creationId xmlns:a16="http://schemas.microsoft.com/office/drawing/2014/main" id="{E60EA71E-E75F-41E1-9F45-E6F771E09BDB}"/>
                  </a:ext>
                </a:extLst>
              </p:cNvPr>
              <p:cNvPicPr/>
              <p:nvPr/>
            </p:nvPicPr>
            <p:blipFill>
              <a:blip r:embed="rId116"/>
              <a:stretch>
                <a:fillRect/>
              </a:stretch>
            </p:blipFill>
            <p:spPr>
              <a:xfrm>
                <a:off x="11076493" y="3337032"/>
                <a:ext cx="64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50" name="Freihand 249">
                <a:extLst>
                  <a:ext uri="{FF2B5EF4-FFF2-40B4-BE49-F238E27FC236}">
                    <a16:creationId xmlns:a16="http://schemas.microsoft.com/office/drawing/2014/main" id="{2FCA7143-B756-4A2D-8A5E-D8B87E12F048}"/>
                  </a:ext>
                </a:extLst>
              </p14:cNvPr>
              <p14:cNvContentPartPr/>
              <p14:nvPr/>
            </p14:nvContentPartPr>
            <p14:xfrm>
              <a:off x="11256133" y="3263232"/>
              <a:ext cx="14760" cy="74880"/>
            </p14:xfrm>
          </p:contentPart>
        </mc:Choice>
        <mc:Fallback xmlns="">
          <p:pic>
            <p:nvPicPr>
              <p:cNvPr id="250" name="Freihand 249">
                <a:extLst>
                  <a:ext uri="{FF2B5EF4-FFF2-40B4-BE49-F238E27FC236}">
                    <a16:creationId xmlns:a16="http://schemas.microsoft.com/office/drawing/2014/main" id="{2FCA7143-B756-4A2D-8A5E-D8B87E12F048}"/>
                  </a:ext>
                </a:extLst>
              </p:cNvPr>
              <p:cNvPicPr/>
              <p:nvPr/>
            </p:nvPicPr>
            <p:blipFill>
              <a:blip r:embed="rId118"/>
              <a:stretch>
                <a:fillRect/>
              </a:stretch>
            </p:blipFill>
            <p:spPr>
              <a:xfrm>
                <a:off x="11251813" y="3258912"/>
                <a:ext cx="23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51" name="Freihand 250">
                <a:extLst>
                  <a:ext uri="{FF2B5EF4-FFF2-40B4-BE49-F238E27FC236}">
                    <a16:creationId xmlns:a16="http://schemas.microsoft.com/office/drawing/2014/main" id="{C5EB9A46-80F0-4128-B7A8-6B71BE74DA68}"/>
                  </a:ext>
                </a:extLst>
              </p14:cNvPr>
              <p14:cNvContentPartPr/>
              <p14:nvPr/>
            </p14:nvContentPartPr>
            <p14:xfrm>
              <a:off x="11228053" y="3273312"/>
              <a:ext cx="118440" cy="16560"/>
            </p14:xfrm>
          </p:contentPart>
        </mc:Choice>
        <mc:Fallback xmlns="">
          <p:pic>
            <p:nvPicPr>
              <p:cNvPr id="251" name="Freihand 250">
                <a:extLst>
                  <a:ext uri="{FF2B5EF4-FFF2-40B4-BE49-F238E27FC236}">
                    <a16:creationId xmlns:a16="http://schemas.microsoft.com/office/drawing/2014/main" id="{C5EB9A46-80F0-4128-B7A8-6B71BE74DA68}"/>
                  </a:ext>
                </a:extLst>
              </p:cNvPr>
              <p:cNvPicPr/>
              <p:nvPr/>
            </p:nvPicPr>
            <p:blipFill>
              <a:blip r:embed="rId120"/>
              <a:stretch>
                <a:fillRect/>
              </a:stretch>
            </p:blipFill>
            <p:spPr>
              <a:xfrm>
                <a:off x="11223733" y="3268992"/>
                <a:ext cx="127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52" name="Freihand 251">
                <a:extLst>
                  <a:ext uri="{FF2B5EF4-FFF2-40B4-BE49-F238E27FC236}">
                    <a16:creationId xmlns:a16="http://schemas.microsoft.com/office/drawing/2014/main" id="{96CCF909-2D25-4AD7-8964-58E0D0837479}"/>
                  </a:ext>
                </a:extLst>
              </p14:cNvPr>
              <p14:cNvContentPartPr/>
              <p14:nvPr/>
            </p14:nvContentPartPr>
            <p14:xfrm>
              <a:off x="11404453" y="3222912"/>
              <a:ext cx="114840" cy="148320"/>
            </p14:xfrm>
          </p:contentPart>
        </mc:Choice>
        <mc:Fallback xmlns="">
          <p:pic>
            <p:nvPicPr>
              <p:cNvPr id="252" name="Freihand 251">
                <a:extLst>
                  <a:ext uri="{FF2B5EF4-FFF2-40B4-BE49-F238E27FC236}">
                    <a16:creationId xmlns:a16="http://schemas.microsoft.com/office/drawing/2014/main" id="{96CCF909-2D25-4AD7-8964-58E0D0837479}"/>
                  </a:ext>
                </a:extLst>
              </p:cNvPr>
              <p:cNvPicPr/>
              <p:nvPr/>
            </p:nvPicPr>
            <p:blipFill>
              <a:blip r:embed="rId122"/>
              <a:stretch>
                <a:fillRect/>
              </a:stretch>
            </p:blipFill>
            <p:spPr>
              <a:xfrm>
                <a:off x="11400133" y="3218592"/>
                <a:ext cx="123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53" name="Freihand 252">
                <a:extLst>
                  <a:ext uri="{FF2B5EF4-FFF2-40B4-BE49-F238E27FC236}">
                    <a16:creationId xmlns:a16="http://schemas.microsoft.com/office/drawing/2014/main" id="{2953F472-9571-4BB4-921D-7161C5E0EED6}"/>
                  </a:ext>
                </a:extLst>
              </p14:cNvPr>
              <p14:cNvContentPartPr/>
              <p14:nvPr/>
            </p14:nvContentPartPr>
            <p14:xfrm>
              <a:off x="11545573" y="3286992"/>
              <a:ext cx="133560" cy="69120"/>
            </p14:xfrm>
          </p:contentPart>
        </mc:Choice>
        <mc:Fallback xmlns="">
          <p:pic>
            <p:nvPicPr>
              <p:cNvPr id="253" name="Freihand 252">
                <a:extLst>
                  <a:ext uri="{FF2B5EF4-FFF2-40B4-BE49-F238E27FC236}">
                    <a16:creationId xmlns:a16="http://schemas.microsoft.com/office/drawing/2014/main" id="{2953F472-9571-4BB4-921D-7161C5E0EED6}"/>
                  </a:ext>
                </a:extLst>
              </p:cNvPr>
              <p:cNvPicPr/>
              <p:nvPr/>
            </p:nvPicPr>
            <p:blipFill>
              <a:blip r:embed="rId124"/>
              <a:stretch>
                <a:fillRect/>
              </a:stretch>
            </p:blipFill>
            <p:spPr>
              <a:xfrm>
                <a:off x="11541253" y="3282672"/>
                <a:ext cx="1422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54" name="Freihand 253">
                <a:extLst>
                  <a:ext uri="{FF2B5EF4-FFF2-40B4-BE49-F238E27FC236}">
                    <a16:creationId xmlns:a16="http://schemas.microsoft.com/office/drawing/2014/main" id="{AC04053C-842C-45FA-8E85-42055F1D8FA4}"/>
                  </a:ext>
                </a:extLst>
              </p14:cNvPr>
              <p14:cNvContentPartPr/>
              <p14:nvPr/>
            </p14:nvContentPartPr>
            <p14:xfrm>
              <a:off x="11758333" y="3239832"/>
              <a:ext cx="88200" cy="73440"/>
            </p14:xfrm>
          </p:contentPart>
        </mc:Choice>
        <mc:Fallback xmlns="">
          <p:pic>
            <p:nvPicPr>
              <p:cNvPr id="254" name="Freihand 253">
                <a:extLst>
                  <a:ext uri="{FF2B5EF4-FFF2-40B4-BE49-F238E27FC236}">
                    <a16:creationId xmlns:a16="http://schemas.microsoft.com/office/drawing/2014/main" id="{AC04053C-842C-45FA-8E85-42055F1D8FA4}"/>
                  </a:ext>
                </a:extLst>
              </p:cNvPr>
              <p:cNvPicPr/>
              <p:nvPr/>
            </p:nvPicPr>
            <p:blipFill>
              <a:blip r:embed="rId126"/>
              <a:stretch>
                <a:fillRect/>
              </a:stretch>
            </p:blipFill>
            <p:spPr>
              <a:xfrm>
                <a:off x="11754013" y="3235512"/>
                <a:ext cx="968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55" name="Freihand 254">
                <a:extLst>
                  <a:ext uri="{FF2B5EF4-FFF2-40B4-BE49-F238E27FC236}">
                    <a16:creationId xmlns:a16="http://schemas.microsoft.com/office/drawing/2014/main" id="{60508688-F52C-489F-A36D-A1C19A120120}"/>
                  </a:ext>
                </a:extLst>
              </p14:cNvPr>
              <p14:cNvContentPartPr/>
              <p14:nvPr/>
            </p14:nvContentPartPr>
            <p14:xfrm>
              <a:off x="11769133" y="3246312"/>
              <a:ext cx="102600" cy="68400"/>
            </p14:xfrm>
          </p:contentPart>
        </mc:Choice>
        <mc:Fallback xmlns="">
          <p:pic>
            <p:nvPicPr>
              <p:cNvPr id="255" name="Freihand 254">
                <a:extLst>
                  <a:ext uri="{FF2B5EF4-FFF2-40B4-BE49-F238E27FC236}">
                    <a16:creationId xmlns:a16="http://schemas.microsoft.com/office/drawing/2014/main" id="{60508688-F52C-489F-A36D-A1C19A120120}"/>
                  </a:ext>
                </a:extLst>
              </p:cNvPr>
              <p:cNvPicPr/>
              <p:nvPr/>
            </p:nvPicPr>
            <p:blipFill>
              <a:blip r:embed="rId128"/>
              <a:stretch>
                <a:fillRect/>
              </a:stretch>
            </p:blipFill>
            <p:spPr>
              <a:xfrm>
                <a:off x="11764813" y="3241992"/>
                <a:ext cx="111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56" name="Freihand 255">
                <a:extLst>
                  <a:ext uri="{FF2B5EF4-FFF2-40B4-BE49-F238E27FC236}">
                    <a16:creationId xmlns:a16="http://schemas.microsoft.com/office/drawing/2014/main" id="{2C73BDE5-6242-4AA8-AFF7-83523A79DE83}"/>
                  </a:ext>
                </a:extLst>
              </p14:cNvPr>
              <p14:cNvContentPartPr/>
              <p14:nvPr/>
            </p14:nvContentPartPr>
            <p14:xfrm>
              <a:off x="11890453" y="3299232"/>
              <a:ext cx="135360" cy="74880"/>
            </p14:xfrm>
          </p:contentPart>
        </mc:Choice>
        <mc:Fallback xmlns="">
          <p:pic>
            <p:nvPicPr>
              <p:cNvPr id="256" name="Freihand 255">
                <a:extLst>
                  <a:ext uri="{FF2B5EF4-FFF2-40B4-BE49-F238E27FC236}">
                    <a16:creationId xmlns:a16="http://schemas.microsoft.com/office/drawing/2014/main" id="{2C73BDE5-6242-4AA8-AFF7-83523A79DE83}"/>
                  </a:ext>
                </a:extLst>
              </p:cNvPr>
              <p:cNvPicPr/>
              <p:nvPr/>
            </p:nvPicPr>
            <p:blipFill>
              <a:blip r:embed="rId130"/>
              <a:stretch>
                <a:fillRect/>
              </a:stretch>
            </p:blipFill>
            <p:spPr>
              <a:xfrm>
                <a:off x="11886133" y="3294912"/>
                <a:ext cx="1440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38" name="Freihand 337">
                <a:extLst>
                  <a:ext uri="{FF2B5EF4-FFF2-40B4-BE49-F238E27FC236}">
                    <a16:creationId xmlns:a16="http://schemas.microsoft.com/office/drawing/2014/main" id="{DFE44496-F504-4578-AFE5-161DB2CF5915}"/>
                  </a:ext>
                </a:extLst>
              </p14:cNvPr>
              <p14:cNvContentPartPr/>
              <p14:nvPr/>
            </p14:nvContentPartPr>
            <p14:xfrm>
              <a:off x="9947893" y="3512712"/>
              <a:ext cx="1893600" cy="537480"/>
            </p14:xfrm>
          </p:contentPart>
        </mc:Choice>
        <mc:Fallback xmlns="">
          <p:pic>
            <p:nvPicPr>
              <p:cNvPr id="338" name="Freihand 337">
                <a:extLst>
                  <a:ext uri="{FF2B5EF4-FFF2-40B4-BE49-F238E27FC236}">
                    <a16:creationId xmlns:a16="http://schemas.microsoft.com/office/drawing/2014/main" id="{DFE44496-F504-4578-AFE5-161DB2CF5915}"/>
                  </a:ext>
                </a:extLst>
              </p:cNvPr>
              <p:cNvPicPr/>
              <p:nvPr/>
            </p:nvPicPr>
            <p:blipFill>
              <a:blip r:embed="rId132"/>
              <a:stretch>
                <a:fillRect/>
              </a:stretch>
            </p:blipFill>
            <p:spPr>
              <a:xfrm>
                <a:off x="9943573" y="3508392"/>
                <a:ext cx="190224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42" name="Freihand 341">
                <a:extLst>
                  <a:ext uri="{FF2B5EF4-FFF2-40B4-BE49-F238E27FC236}">
                    <a16:creationId xmlns:a16="http://schemas.microsoft.com/office/drawing/2014/main" id="{BB770EE8-38D1-40CA-898F-4EFA2C9B81B1}"/>
                  </a:ext>
                </a:extLst>
              </p14:cNvPr>
              <p14:cNvContentPartPr/>
              <p14:nvPr/>
            </p14:nvContentPartPr>
            <p14:xfrm>
              <a:off x="11316973" y="1989912"/>
              <a:ext cx="16200" cy="54720"/>
            </p14:xfrm>
          </p:contentPart>
        </mc:Choice>
        <mc:Fallback xmlns="">
          <p:pic>
            <p:nvPicPr>
              <p:cNvPr id="342" name="Freihand 341">
                <a:extLst>
                  <a:ext uri="{FF2B5EF4-FFF2-40B4-BE49-F238E27FC236}">
                    <a16:creationId xmlns:a16="http://schemas.microsoft.com/office/drawing/2014/main" id="{BB770EE8-38D1-40CA-898F-4EFA2C9B81B1}"/>
                  </a:ext>
                </a:extLst>
              </p:cNvPr>
              <p:cNvPicPr/>
              <p:nvPr/>
            </p:nvPicPr>
            <p:blipFill>
              <a:blip r:embed="rId134"/>
              <a:stretch>
                <a:fillRect/>
              </a:stretch>
            </p:blipFill>
            <p:spPr>
              <a:xfrm>
                <a:off x="11312653" y="1985592"/>
                <a:ext cx="248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84" name="Freihand 283">
                <a:extLst>
                  <a:ext uri="{FF2B5EF4-FFF2-40B4-BE49-F238E27FC236}">
                    <a16:creationId xmlns:a16="http://schemas.microsoft.com/office/drawing/2014/main" id="{8DBB7688-295D-44DD-9B10-A8D5C6A3FFC8}"/>
                  </a:ext>
                </a:extLst>
              </p14:cNvPr>
              <p14:cNvContentPartPr/>
              <p14:nvPr/>
            </p14:nvContentPartPr>
            <p14:xfrm>
              <a:off x="9859693" y="3794232"/>
              <a:ext cx="110880" cy="12240"/>
            </p14:xfrm>
          </p:contentPart>
        </mc:Choice>
        <mc:Fallback xmlns="">
          <p:pic>
            <p:nvPicPr>
              <p:cNvPr id="284" name="Freihand 283">
                <a:extLst>
                  <a:ext uri="{FF2B5EF4-FFF2-40B4-BE49-F238E27FC236}">
                    <a16:creationId xmlns:a16="http://schemas.microsoft.com/office/drawing/2014/main" id="{8DBB7688-295D-44DD-9B10-A8D5C6A3FFC8}"/>
                  </a:ext>
                </a:extLst>
              </p:cNvPr>
              <p:cNvPicPr/>
              <p:nvPr/>
            </p:nvPicPr>
            <p:blipFill>
              <a:blip r:embed="rId136"/>
              <a:stretch>
                <a:fillRect/>
              </a:stretch>
            </p:blipFill>
            <p:spPr>
              <a:xfrm>
                <a:off x="9855373" y="3789912"/>
                <a:ext cx="11952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85" name="Freihand 284">
                <a:extLst>
                  <a:ext uri="{FF2B5EF4-FFF2-40B4-BE49-F238E27FC236}">
                    <a16:creationId xmlns:a16="http://schemas.microsoft.com/office/drawing/2014/main" id="{F0EE3CCC-2AA6-4DAA-98B4-72DCBB9E081F}"/>
                  </a:ext>
                </a:extLst>
              </p14:cNvPr>
              <p14:cNvContentPartPr/>
              <p14:nvPr/>
            </p14:nvContentPartPr>
            <p14:xfrm>
              <a:off x="9949333" y="3736632"/>
              <a:ext cx="88920" cy="98280"/>
            </p14:xfrm>
          </p:contentPart>
        </mc:Choice>
        <mc:Fallback xmlns="">
          <p:pic>
            <p:nvPicPr>
              <p:cNvPr id="285" name="Freihand 284">
                <a:extLst>
                  <a:ext uri="{FF2B5EF4-FFF2-40B4-BE49-F238E27FC236}">
                    <a16:creationId xmlns:a16="http://schemas.microsoft.com/office/drawing/2014/main" id="{F0EE3CCC-2AA6-4DAA-98B4-72DCBB9E081F}"/>
                  </a:ext>
                </a:extLst>
              </p:cNvPr>
              <p:cNvPicPr/>
              <p:nvPr/>
            </p:nvPicPr>
            <p:blipFill>
              <a:blip r:embed="rId138"/>
              <a:stretch>
                <a:fillRect/>
              </a:stretch>
            </p:blipFill>
            <p:spPr>
              <a:xfrm>
                <a:off x="9945013" y="3732312"/>
                <a:ext cx="97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87" name="Freihand 286">
                <a:extLst>
                  <a:ext uri="{FF2B5EF4-FFF2-40B4-BE49-F238E27FC236}">
                    <a16:creationId xmlns:a16="http://schemas.microsoft.com/office/drawing/2014/main" id="{497D22BD-B923-414C-A272-97102D9F4ACA}"/>
                  </a:ext>
                </a:extLst>
              </p14:cNvPr>
              <p14:cNvContentPartPr/>
              <p14:nvPr/>
            </p14:nvContentPartPr>
            <p14:xfrm>
              <a:off x="10123573" y="3711792"/>
              <a:ext cx="105120" cy="142200"/>
            </p14:xfrm>
          </p:contentPart>
        </mc:Choice>
        <mc:Fallback xmlns="">
          <p:pic>
            <p:nvPicPr>
              <p:cNvPr id="287" name="Freihand 286">
                <a:extLst>
                  <a:ext uri="{FF2B5EF4-FFF2-40B4-BE49-F238E27FC236}">
                    <a16:creationId xmlns:a16="http://schemas.microsoft.com/office/drawing/2014/main" id="{497D22BD-B923-414C-A272-97102D9F4ACA}"/>
                  </a:ext>
                </a:extLst>
              </p:cNvPr>
              <p:cNvPicPr/>
              <p:nvPr/>
            </p:nvPicPr>
            <p:blipFill>
              <a:blip r:embed="rId140"/>
              <a:stretch>
                <a:fillRect/>
              </a:stretch>
            </p:blipFill>
            <p:spPr>
              <a:xfrm>
                <a:off x="10119253" y="3707472"/>
                <a:ext cx="113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88" name="Freihand 287">
                <a:extLst>
                  <a:ext uri="{FF2B5EF4-FFF2-40B4-BE49-F238E27FC236}">
                    <a16:creationId xmlns:a16="http://schemas.microsoft.com/office/drawing/2014/main" id="{90C2E1F8-1054-4CCA-AF19-3F6AE1C13068}"/>
                  </a:ext>
                </a:extLst>
              </p14:cNvPr>
              <p14:cNvContentPartPr/>
              <p14:nvPr/>
            </p14:nvContentPartPr>
            <p14:xfrm>
              <a:off x="10173253" y="3742752"/>
              <a:ext cx="69480" cy="55080"/>
            </p14:xfrm>
          </p:contentPart>
        </mc:Choice>
        <mc:Fallback xmlns="">
          <p:pic>
            <p:nvPicPr>
              <p:cNvPr id="288" name="Freihand 287">
                <a:extLst>
                  <a:ext uri="{FF2B5EF4-FFF2-40B4-BE49-F238E27FC236}">
                    <a16:creationId xmlns:a16="http://schemas.microsoft.com/office/drawing/2014/main" id="{90C2E1F8-1054-4CCA-AF19-3F6AE1C13068}"/>
                  </a:ext>
                </a:extLst>
              </p:cNvPr>
              <p:cNvPicPr/>
              <p:nvPr/>
            </p:nvPicPr>
            <p:blipFill>
              <a:blip r:embed="rId142"/>
              <a:stretch>
                <a:fillRect/>
              </a:stretch>
            </p:blipFill>
            <p:spPr>
              <a:xfrm>
                <a:off x="10168933" y="3738432"/>
                <a:ext cx="78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89" name="Freihand 288">
                <a:extLst>
                  <a:ext uri="{FF2B5EF4-FFF2-40B4-BE49-F238E27FC236}">
                    <a16:creationId xmlns:a16="http://schemas.microsoft.com/office/drawing/2014/main" id="{25AC0F93-2710-4E58-95DD-4A0B2AA8FA38}"/>
                  </a:ext>
                </a:extLst>
              </p14:cNvPr>
              <p14:cNvContentPartPr/>
              <p14:nvPr/>
            </p14:nvContentPartPr>
            <p14:xfrm>
              <a:off x="10270093" y="3736632"/>
              <a:ext cx="285480" cy="139320"/>
            </p14:xfrm>
          </p:contentPart>
        </mc:Choice>
        <mc:Fallback xmlns="">
          <p:pic>
            <p:nvPicPr>
              <p:cNvPr id="289" name="Freihand 288">
                <a:extLst>
                  <a:ext uri="{FF2B5EF4-FFF2-40B4-BE49-F238E27FC236}">
                    <a16:creationId xmlns:a16="http://schemas.microsoft.com/office/drawing/2014/main" id="{25AC0F93-2710-4E58-95DD-4A0B2AA8FA38}"/>
                  </a:ext>
                </a:extLst>
              </p:cNvPr>
              <p:cNvPicPr/>
              <p:nvPr/>
            </p:nvPicPr>
            <p:blipFill>
              <a:blip r:embed="rId144"/>
              <a:stretch>
                <a:fillRect/>
              </a:stretch>
            </p:blipFill>
            <p:spPr>
              <a:xfrm>
                <a:off x="10265773" y="3732312"/>
                <a:ext cx="294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90" name="Freihand 289">
                <a:extLst>
                  <a:ext uri="{FF2B5EF4-FFF2-40B4-BE49-F238E27FC236}">
                    <a16:creationId xmlns:a16="http://schemas.microsoft.com/office/drawing/2014/main" id="{42B5319F-82C0-450D-B380-B64EEC9D5B1B}"/>
                  </a:ext>
                </a:extLst>
              </p14:cNvPr>
              <p14:cNvContentPartPr/>
              <p14:nvPr/>
            </p14:nvContentPartPr>
            <p14:xfrm>
              <a:off x="10483933" y="3760032"/>
              <a:ext cx="92520" cy="25200"/>
            </p14:xfrm>
          </p:contentPart>
        </mc:Choice>
        <mc:Fallback xmlns="">
          <p:pic>
            <p:nvPicPr>
              <p:cNvPr id="290" name="Freihand 289">
                <a:extLst>
                  <a:ext uri="{FF2B5EF4-FFF2-40B4-BE49-F238E27FC236}">
                    <a16:creationId xmlns:a16="http://schemas.microsoft.com/office/drawing/2014/main" id="{42B5319F-82C0-450D-B380-B64EEC9D5B1B}"/>
                  </a:ext>
                </a:extLst>
              </p:cNvPr>
              <p:cNvPicPr/>
              <p:nvPr/>
            </p:nvPicPr>
            <p:blipFill>
              <a:blip r:embed="rId146"/>
              <a:stretch>
                <a:fillRect/>
              </a:stretch>
            </p:blipFill>
            <p:spPr>
              <a:xfrm>
                <a:off x="10479613" y="3755712"/>
                <a:ext cx="101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91" name="Freihand 290">
                <a:extLst>
                  <a:ext uri="{FF2B5EF4-FFF2-40B4-BE49-F238E27FC236}">
                    <a16:creationId xmlns:a16="http://schemas.microsoft.com/office/drawing/2014/main" id="{E0B79EEB-68F1-48C6-B4ED-F388D48B43E3}"/>
                  </a:ext>
                </a:extLst>
              </p14:cNvPr>
              <p14:cNvContentPartPr/>
              <p14:nvPr/>
            </p14:nvContentPartPr>
            <p14:xfrm>
              <a:off x="10701733" y="3600192"/>
              <a:ext cx="134280" cy="77400"/>
            </p14:xfrm>
          </p:contentPart>
        </mc:Choice>
        <mc:Fallback xmlns="">
          <p:pic>
            <p:nvPicPr>
              <p:cNvPr id="291" name="Freihand 290">
                <a:extLst>
                  <a:ext uri="{FF2B5EF4-FFF2-40B4-BE49-F238E27FC236}">
                    <a16:creationId xmlns:a16="http://schemas.microsoft.com/office/drawing/2014/main" id="{E0B79EEB-68F1-48C6-B4ED-F388D48B43E3}"/>
                  </a:ext>
                </a:extLst>
              </p:cNvPr>
              <p:cNvPicPr/>
              <p:nvPr/>
            </p:nvPicPr>
            <p:blipFill>
              <a:blip r:embed="rId148"/>
              <a:stretch>
                <a:fillRect/>
              </a:stretch>
            </p:blipFill>
            <p:spPr>
              <a:xfrm>
                <a:off x="10697413" y="3595872"/>
                <a:ext cx="142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92" name="Freihand 291">
                <a:extLst>
                  <a:ext uri="{FF2B5EF4-FFF2-40B4-BE49-F238E27FC236}">
                    <a16:creationId xmlns:a16="http://schemas.microsoft.com/office/drawing/2014/main" id="{0F26489A-28E6-4960-A880-907D2D5D6971}"/>
                  </a:ext>
                </a:extLst>
              </p14:cNvPr>
              <p14:cNvContentPartPr/>
              <p14:nvPr/>
            </p14:nvContentPartPr>
            <p14:xfrm>
              <a:off x="10675453" y="3698112"/>
              <a:ext cx="188640" cy="34920"/>
            </p14:xfrm>
          </p:contentPart>
        </mc:Choice>
        <mc:Fallback xmlns="">
          <p:pic>
            <p:nvPicPr>
              <p:cNvPr id="292" name="Freihand 291">
                <a:extLst>
                  <a:ext uri="{FF2B5EF4-FFF2-40B4-BE49-F238E27FC236}">
                    <a16:creationId xmlns:a16="http://schemas.microsoft.com/office/drawing/2014/main" id="{0F26489A-28E6-4960-A880-907D2D5D6971}"/>
                  </a:ext>
                </a:extLst>
              </p:cNvPr>
              <p:cNvPicPr/>
              <p:nvPr/>
            </p:nvPicPr>
            <p:blipFill>
              <a:blip r:embed="rId150"/>
              <a:stretch>
                <a:fillRect/>
              </a:stretch>
            </p:blipFill>
            <p:spPr>
              <a:xfrm>
                <a:off x="10671133" y="3693792"/>
                <a:ext cx="1972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94" name="Freihand 293">
                <a:extLst>
                  <a:ext uri="{FF2B5EF4-FFF2-40B4-BE49-F238E27FC236}">
                    <a16:creationId xmlns:a16="http://schemas.microsoft.com/office/drawing/2014/main" id="{25431B76-BFE2-4C2D-A53B-09BBBBEE8444}"/>
                  </a:ext>
                </a:extLst>
              </p14:cNvPr>
              <p14:cNvContentPartPr/>
              <p14:nvPr/>
            </p14:nvContentPartPr>
            <p14:xfrm>
              <a:off x="10699933" y="3799992"/>
              <a:ext cx="105480" cy="150480"/>
            </p14:xfrm>
          </p:contentPart>
        </mc:Choice>
        <mc:Fallback xmlns="">
          <p:pic>
            <p:nvPicPr>
              <p:cNvPr id="294" name="Freihand 293">
                <a:extLst>
                  <a:ext uri="{FF2B5EF4-FFF2-40B4-BE49-F238E27FC236}">
                    <a16:creationId xmlns:a16="http://schemas.microsoft.com/office/drawing/2014/main" id="{25431B76-BFE2-4C2D-A53B-09BBBBEE8444}"/>
                  </a:ext>
                </a:extLst>
              </p:cNvPr>
              <p:cNvPicPr/>
              <p:nvPr/>
            </p:nvPicPr>
            <p:blipFill>
              <a:blip r:embed="rId152"/>
              <a:stretch>
                <a:fillRect/>
              </a:stretch>
            </p:blipFill>
            <p:spPr>
              <a:xfrm>
                <a:off x="10695613" y="3795672"/>
                <a:ext cx="1141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95" name="Freihand 294">
                <a:extLst>
                  <a:ext uri="{FF2B5EF4-FFF2-40B4-BE49-F238E27FC236}">
                    <a16:creationId xmlns:a16="http://schemas.microsoft.com/office/drawing/2014/main" id="{83A567D2-E7FB-4C6B-B57E-3ABA1C950241}"/>
                  </a:ext>
                </a:extLst>
              </p14:cNvPr>
              <p14:cNvContentPartPr/>
              <p14:nvPr/>
            </p14:nvContentPartPr>
            <p14:xfrm>
              <a:off x="10802173" y="3809712"/>
              <a:ext cx="98640" cy="102600"/>
            </p14:xfrm>
          </p:contentPart>
        </mc:Choice>
        <mc:Fallback xmlns="">
          <p:pic>
            <p:nvPicPr>
              <p:cNvPr id="295" name="Freihand 294">
                <a:extLst>
                  <a:ext uri="{FF2B5EF4-FFF2-40B4-BE49-F238E27FC236}">
                    <a16:creationId xmlns:a16="http://schemas.microsoft.com/office/drawing/2014/main" id="{83A567D2-E7FB-4C6B-B57E-3ABA1C950241}"/>
                  </a:ext>
                </a:extLst>
              </p:cNvPr>
              <p:cNvPicPr/>
              <p:nvPr/>
            </p:nvPicPr>
            <p:blipFill>
              <a:blip r:embed="rId154"/>
              <a:stretch>
                <a:fillRect/>
              </a:stretch>
            </p:blipFill>
            <p:spPr>
              <a:xfrm>
                <a:off x="10797853" y="3805392"/>
                <a:ext cx="107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97" name="Freihand 296">
                <a:extLst>
                  <a:ext uri="{FF2B5EF4-FFF2-40B4-BE49-F238E27FC236}">
                    <a16:creationId xmlns:a16="http://schemas.microsoft.com/office/drawing/2014/main" id="{A1CA591A-3242-4D59-9983-B673D0462BC0}"/>
                  </a:ext>
                </a:extLst>
              </p14:cNvPr>
              <p14:cNvContentPartPr/>
              <p14:nvPr/>
            </p14:nvContentPartPr>
            <p14:xfrm>
              <a:off x="11005933" y="3715032"/>
              <a:ext cx="91800" cy="7200"/>
            </p14:xfrm>
          </p:contentPart>
        </mc:Choice>
        <mc:Fallback xmlns="">
          <p:pic>
            <p:nvPicPr>
              <p:cNvPr id="297" name="Freihand 296">
                <a:extLst>
                  <a:ext uri="{FF2B5EF4-FFF2-40B4-BE49-F238E27FC236}">
                    <a16:creationId xmlns:a16="http://schemas.microsoft.com/office/drawing/2014/main" id="{A1CA591A-3242-4D59-9983-B673D0462BC0}"/>
                  </a:ext>
                </a:extLst>
              </p:cNvPr>
              <p:cNvPicPr/>
              <p:nvPr/>
            </p:nvPicPr>
            <p:blipFill>
              <a:blip r:embed="rId156"/>
              <a:stretch>
                <a:fillRect/>
              </a:stretch>
            </p:blipFill>
            <p:spPr>
              <a:xfrm>
                <a:off x="11001613" y="3710712"/>
                <a:ext cx="1004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99" name="Freihand 298">
                <a:extLst>
                  <a:ext uri="{FF2B5EF4-FFF2-40B4-BE49-F238E27FC236}">
                    <a16:creationId xmlns:a16="http://schemas.microsoft.com/office/drawing/2014/main" id="{D734D607-E191-49F1-BFE5-DE53E8A192B4}"/>
                  </a:ext>
                </a:extLst>
              </p14:cNvPr>
              <p14:cNvContentPartPr/>
              <p14:nvPr/>
            </p14:nvContentPartPr>
            <p14:xfrm>
              <a:off x="10821253" y="3820152"/>
              <a:ext cx="130680" cy="100080"/>
            </p14:xfrm>
          </p:contentPart>
        </mc:Choice>
        <mc:Fallback xmlns="">
          <p:pic>
            <p:nvPicPr>
              <p:cNvPr id="299" name="Freihand 298">
                <a:extLst>
                  <a:ext uri="{FF2B5EF4-FFF2-40B4-BE49-F238E27FC236}">
                    <a16:creationId xmlns:a16="http://schemas.microsoft.com/office/drawing/2014/main" id="{D734D607-E191-49F1-BFE5-DE53E8A192B4}"/>
                  </a:ext>
                </a:extLst>
              </p:cNvPr>
              <p:cNvPicPr/>
              <p:nvPr/>
            </p:nvPicPr>
            <p:blipFill>
              <a:blip r:embed="rId158"/>
              <a:stretch>
                <a:fillRect/>
              </a:stretch>
            </p:blipFill>
            <p:spPr>
              <a:xfrm>
                <a:off x="10816933" y="3815832"/>
                <a:ext cx="1393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340" name="Freihand 339">
                <a:extLst>
                  <a:ext uri="{FF2B5EF4-FFF2-40B4-BE49-F238E27FC236}">
                    <a16:creationId xmlns:a16="http://schemas.microsoft.com/office/drawing/2014/main" id="{46A513EB-E668-4F51-8659-F65B33262543}"/>
                  </a:ext>
                </a:extLst>
              </p14:cNvPr>
              <p14:cNvContentPartPr/>
              <p14:nvPr/>
            </p14:nvContentPartPr>
            <p14:xfrm>
              <a:off x="10872013" y="3604512"/>
              <a:ext cx="14040" cy="13320"/>
            </p14:xfrm>
          </p:contentPart>
        </mc:Choice>
        <mc:Fallback xmlns="">
          <p:pic>
            <p:nvPicPr>
              <p:cNvPr id="340" name="Freihand 339">
                <a:extLst>
                  <a:ext uri="{FF2B5EF4-FFF2-40B4-BE49-F238E27FC236}">
                    <a16:creationId xmlns:a16="http://schemas.microsoft.com/office/drawing/2014/main" id="{46A513EB-E668-4F51-8659-F65B33262543}"/>
                  </a:ext>
                </a:extLst>
              </p:cNvPr>
              <p:cNvPicPr/>
              <p:nvPr/>
            </p:nvPicPr>
            <p:blipFill>
              <a:blip r:embed="rId160"/>
              <a:stretch>
                <a:fillRect/>
              </a:stretch>
            </p:blipFill>
            <p:spPr>
              <a:xfrm>
                <a:off x="10867693" y="3600192"/>
                <a:ext cx="22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341" name="Freihand 340">
                <a:extLst>
                  <a:ext uri="{FF2B5EF4-FFF2-40B4-BE49-F238E27FC236}">
                    <a16:creationId xmlns:a16="http://schemas.microsoft.com/office/drawing/2014/main" id="{89EBC700-FC3F-45F0-B7F3-64D05683A4F5}"/>
                  </a:ext>
                </a:extLst>
              </p14:cNvPr>
              <p14:cNvContentPartPr/>
              <p14:nvPr/>
            </p14:nvContentPartPr>
            <p14:xfrm>
              <a:off x="10764733" y="3605952"/>
              <a:ext cx="31320" cy="32040"/>
            </p14:xfrm>
          </p:contentPart>
        </mc:Choice>
        <mc:Fallback xmlns="">
          <p:pic>
            <p:nvPicPr>
              <p:cNvPr id="341" name="Freihand 340">
                <a:extLst>
                  <a:ext uri="{FF2B5EF4-FFF2-40B4-BE49-F238E27FC236}">
                    <a16:creationId xmlns:a16="http://schemas.microsoft.com/office/drawing/2014/main" id="{89EBC700-FC3F-45F0-B7F3-64D05683A4F5}"/>
                  </a:ext>
                </a:extLst>
              </p:cNvPr>
              <p:cNvPicPr/>
              <p:nvPr/>
            </p:nvPicPr>
            <p:blipFill>
              <a:blip r:embed="rId162"/>
              <a:stretch>
                <a:fillRect/>
              </a:stretch>
            </p:blipFill>
            <p:spPr>
              <a:xfrm>
                <a:off x="10760413" y="3601632"/>
                <a:ext cx="39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345" name="Freihand 344">
                <a:extLst>
                  <a:ext uri="{FF2B5EF4-FFF2-40B4-BE49-F238E27FC236}">
                    <a16:creationId xmlns:a16="http://schemas.microsoft.com/office/drawing/2014/main" id="{4F832543-0948-4E27-BFDD-CD752DEBAB1E}"/>
                  </a:ext>
                </a:extLst>
              </p14:cNvPr>
              <p14:cNvContentPartPr/>
              <p14:nvPr/>
            </p14:nvContentPartPr>
            <p14:xfrm>
              <a:off x="10782733" y="3879552"/>
              <a:ext cx="24480" cy="14400"/>
            </p14:xfrm>
          </p:contentPart>
        </mc:Choice>
        <mc:Fallback xmlns="">
          <p:pic>
            <p:nvPicPr>
              <p:cNvPr id="345" name="Freihand 344">
                <a:extLst>
                  <a:ext uri="{FF2B5EF4-FFF2-40B4-BE49-F238E27FC236}">
                    <a16:creationId xmlns:a16="http://schemas.microsoft.com/office/drawing/2014/main" id="{4F832543-0948-4E27-BFDD-CD752DEBAB1E}"/>
                  </a:ext>
                </a:extLst>
              </p:cNvPr>
              <p:cNvPicPr/>
              <p:nvPr/>
            </p:nvPicPr>
            <p:blipFill>
              <a:blip r:embed="rId164"/>
              <a:stretch>
                <a:fillRect/>
              </a:stretch>
            </p:blipFill>
            <p:spPr>
              <a:xfrm>
                <a:off x="10778413" y="3875232"/>
                <a:ext cx="33120" cy="23040"/>
              </a:xfrm>
              <a:prstGeom prst="rect">
                <a:avLst/>
              </a:prstGeom>
            </p:spPr>
          </p:pic>
        </mc:Fallback>
      </mc:AlternateContent>
      <p:grpSp>
        <p:nvGrpSpPr>
          <p:cNvPr id="348" name="Gruppieren 347">
            <a:extLst>
              <a:ext uri="{FF2B5EF4-FFF2-40B4-BE49-F238E27FC236}">
                <a16:creationId xmlns:a16="http://schemas.microsoft.com/office/drawing/2014/main" id="{7F586740-52FD-4B31-B072-1FA62186FDAD}"/>
              </a:ext>
            </a:extLst>
          </p:cNvPr>
          <p:cNvGrpSpPr/>
          <p:nvPr/>
        </p:nvGrpSpPr>
        <p:grpSpPr>
          <a:xfrm>
            <a:off x="11235613" y="3556632"/>
            <a:ext cx="489600" cy="348840"/>
            <a:chOff x="11235613" y="3556632"/>
            <a:chExt cx="489600" cy="348840"/>
          </a:xfrm>
        </p:grpSpPr>
        <mc:AlternateContent xmlns:mc="http://schemas.openxmlformats.org/markup-compatibility/2006" xmlns:p14="http://schemas.microsoft.com/office/powerpoint/2010/main">
          <mc:Choice Requires="p14">
            <p:contentPart p14:bwMode="auto" r:id="rId165">
              <p14:nvContentPartPr>
                <p14:cNvPr id="300" name="Freihand 299">
                  <a:extLst>
                    <a:ext uri="{FF2B5EF4-FFF2-40B4-BE49-F238E27FC236}">
                      <a16:creationId xmlns:a16="http://schemas.microsoft.com/office/drawing/2014/main" id="{E10FBC51-6313-412F-B9F0-CD87D2B15A93}"/>
                    </a:ext>
                  </a:extLst>
                </p14:cNvPr>
                <p14:cNvContentPartPr/>
                <p14:nvPr/>
              </p14:nvContentPartPr>
              <p14:xfrm>
                <a:off x="11274133" y="3556632"/>
                <a:ext cx="72720" cy="160560"/>
              </p14:xfrm>
            </p:contentPart>
          </mc:Choice>
          <mc:Fallback xmlns="">
            <p:pic>
              <p:nvPicPr>
                <p:cNvPr id="300" name="Freihand 299">
                  <a:extLst>
                    <a:ext uri="{FF2B5EF4-FFF2-40B4-BE49-F238E27FC236}">
                      <a16:creationId xmlns:a16="http://schemas.microsoft.com/office/drawing/2014/main" id="{E10FBC51-6313-412F-B9F0-CD87D2B15A93}"/>
                    </a:ext>
                  </a:extLst>
                </p:cNvPr>
                <p:cNvPicPr/>
                <p:nvPr/>
              </p:nvPicPr>
              <p:blipFill>
                <a:blip r:embed="rId166"/>
                <a:stretch>
                  <a:fillRect/>
                </a:stretch>
              </p:blipFill>
              <p:spPr>
                <a:xfrm>
                  <a:off x="11269813" y="3552312"/>
                  <a:ext cx="81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301" name="Freihand 300">
                  <a:extLst>
                    <a:ext uri="{FF2B5EF4-FFF2-40B4-BE49-F238E27FC236}">
                      <a16:creationId xmlns:a16="http://schemas.microsoft.com/office/drawing/2014/main" id="{2A4FFE79-A5EA-45F0-95A0-8B09A6779EF3}"/>
                    </a:ext>
                  </a:extLst>
                </p14:cNvPr>
                <p14:cNvContentPartPr/>
                <p14:nvPr/>
              </p14:nvContentPartPr>
              <p14:xfrm>
                <a:off x="11362693" y="3571032"/>
                <a:ext cx="63360" cy="101160"/>
              </p14:xfrm>
            </p:contentPart>
          </mc:Choice>
          <mc:Fallback xmlns="">
            <p:pic>
              <p:nvPicPr>
                <p:cNvPr id="301" name="Freihand 300">
                  <a:extLst>
                    <a:ext uri="{FF2B5EF4-FFF2-40B4-BE49-F238E27FC236}">
                      <a16:creationId xmlns:a16="http://schemas.microsoft.com/office/drawing/2014/main" id="{2A4FFE79-A5EA-45F0-95A0-8B09A6779EF3}"/>
                    </a:ext>
                  </a:extLst>
                </p:cNvPr>
                <p:cNvPicPr/>
                <p:nvPr/>
              </p:nvPicPr>
              <p:blipFill>
                <a:blip r:embed="rId168"/>
                <a:stretch>
                  <a:fillRect/>
                </a:stretch>
              </p:blipFill>
              <p:spPr>
                <a:xfrm>
                  <a:off x="11358373" y="3566712"/>
                  <a:ext cx="720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302" name="Freihand 301">
                  <a:extLst>
                    <a:ext uri="{FF2B5EF4-FFF2-40B4-BE49-F238E27FC236}">
                      <a16:creationId xmlns:a16="http://schemas.microsoft.com/office/drawing/2014/main" id="{F051B50A-1748-400A-B8E3-BC4B2C5D3A2D}"/>
                    </a:ext>
                  </a:extLst>
                </p14:cNvPr>
                <p14:cNvContentPartPr/>
                <p14:nvPr/>
              </p14:nvContentPartPr>
              <p14:xfrm>
                <a:off x="11235613" y="3686592"/>
                <a:ext cx="168840" cy="25560"/>
              </p14:xfrm>
            </p:contentPart>
          </mc:Choice>
          <mc:Fallback xmlns="">
            <p:pic>
              <p:nvPicPr>
                <p:cNvPr id="302" name="Freihand 301">
                  <a:extLst>
                    <a:ext uri="{FF2B5EF4-FFF2-40B4-BE49-F238E27FC236}">
                      <a16:creationId xmlns:a16="http://schemas.microsoft.com/office/drawing/2014/main" id="{F051B50A-1748-400A-B8E3-BC4B2C5D3A2D}"/>
                    </a:ext>
                  </a:extLst>
                </p:cNvPr>
                <p:cNvPicPr/>
                <p:nvPr/>
              </p:nvPicPr>
              <p:blipFill>
                <a:blip r:embed="rId170"/>
                <a:stretch>
                  <a:fillRect/>
                </a:stretch>
              </p:blipFill>
              <p:spPr>
                <a:xfrm>
                  <a:off x="11231293" y="3682272"/>
                  <a:ext cx="17748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303" name="Freihand 302">
                  <a:extLst>
                    <a:ext uri="{FF2B5EF4-FFF2-40B4-BE49-F238E27FC236}">
                      <a16:creationId xmlns:a16="http://schemas.microsoft.com/office/drawing/2014/main" id="{199F8053-0622-4544-9639-7772843112B8}"/>
                    </a:ext>
                  </a:extLst>
                </p14:cNvPr>
                <p14:cNvContentPartPr/>
                <p14:nvPr/>
              </p14:nvContentPartPr>
              <p14:xfrm>
                <a:off x="11277733" y="3768672"/>
                <a:ext cx="96120" cy="136800"/>
              </p14:xfrm>
            </p:contentPart>
          </mc:Choice>
          <mc:Fallback xmlns="">
            <p:pic>
              <p:nvPicPr>
                <p:cNvPr id="303" name="Freihand 302">
                  <a:extLst>
                    <a:ext uri="{FF2B5EF4-FFF2-40B4-BE49-F238E27FC236}">
                      <a16:creationId xmlns:a16="http://schemas.microsoft.com/office/drawing/2014/main" id="{199F8053-0622-4544-9639-7772843112B8}"/>
                    </a:ext>
                  </a:extLst>
                </p:cNvPr>
                <p:cNvPicPr/>
                <p:nvPr/>
              </p:nvPicPr>
              <p:blipFill>
                <a:blip r:embed="rId172"/>
                <a:stretch>
                  <a:fillRect/>
                </a:stretch>
              </p:blipFill>
              <p:spPr>
                <a:xfrm>
                  <a:off x="11273413" y="3764352"/>
                  <a:ext cx="104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304" name="Freihand 303">
                  <a:extLst>
                    <a:ext uri="{FF2B5EF4-FFF2-40B4-BE49-F238E27FC236}">
                      <a16:creationId xmlns:a16="http://schemas.microsoft.com/office/drawing/2014/main" id="{94D559C1-ABDC-4DDF-BBE4-DF7EDC926027}"/>
                    </a:ext>
                  </a:extLst>
                </p14:cNvPr>
                <p14:cNvContentPartPr/>
                <p14:nvPr/>
              </p14:nvContentPartPr>
              <p14:xfrm>
                <a:off x="11372413" y="3797472"/>
                <a:ext cx="120600" cy="79560"/>
              </p14:xfrm>
            </p:contentPart>
          </mc:Choice>
          <mc:Fallback xmlns="">
            <p:pic>
              <p:nvPicPr>
                <p:cNvPr id="304" name="Freihand 303">
                  <a:extLst>
                    <a:ext uri="{FF2B5EF4-FFF2-40B4-BE49-F238E27FC236}">
                      <a16:creationId xmlns:a16="http://schemas.microsoft.com/office/drawing/2014/main" id="{94D559C1-ABDC-4DDF-BBE4-DF7EDC926027}"/>
                    </a:ext>
                  </a:extLst>
                </p:cNvPr>
                <p:cNvPicPr/>
                <p:nvPr/>
              </p:nvPicPr>
              <p:blipFill>
                <a:blip r:embed="rId174"/>
                <a:stretch>
                  <a:fillRect/>
                </a:stretch>
              </p:blipFill>
              <p:spPr>
                <a:xfrm>
                  <a:off x="11368093" y="3793152"/>
                  <a:ext cx="129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305" name="Freihand 304">
                  <a:extLst>
                    <a:ext uri="{FF2B5EF4-FFF2-40B4-BE49-F238E27FC236}">
                      <a16:creationId xmlns:a16="http://schemas.microsoft.com/office/drawing/2014/main" id="{635402DC-3CDA-40F3-867E-965BC0E8764C}"/>
                    </a:ext>
                  </a:extLst>
                </p14:cNvPr>
                <p14:cNvContentPartPr/>
                <p14:nvPr/>
              </p14:nvContentPartPr>
              <p14:xfrm>
                <a:off x="11542693" y="3672552"/>
                <a:ext cx="92880" cy="116640"/>
              </p14:xfrm>
            </p:contentPart>
          </mc:Choice>
          <mc:Fallback xmlns="">
            <p:pic>
              <p:nvPicPr>
                <p:cNvPr id="305" name="Freihand 304">
                  <a:extLst>
                    <a:ext uri="{FF2B5EF4-FFF2-40B4-BE49-F238E27FC236}">
                      <a16:creationId xmlns:a16="http://schemas.microsoft.com/office/drawing/2014/main" id="{635402DC-3CDA-40F3-867E-965BC0E8764C}"/>
                    </a:ext>
                  </a:extLst>
                </p:cNvPr>
                <p:cNvPicPr/>
                <p:nvPr/>
              </p:nvPicPr>
              <p:blipFill>
                <a:blip r:embed="rId176"/>
                <a:stretch>
                  <a:fillRect/>
                </a:stretch>
              </p:blipFill>
              <p:spPr>
                <a:xfrm>
                  <a:off x="11538373" y="3668232"/>
                  <a:ext cx="1015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306" name="Freihand 305">
                  <a:extLst>
                    <a:ext uri="{FF2B5EF4-FFF2-40B4-BE49-F238E27FC236}">
                      <a16:creationId xmlns:a16="http://schemas.microsoft.com/office/drawing/2014/main" id="{A13BE858-D531-49DD-A666-35AB58B707C7}"/>
                    </a:ext>
                  </a:extLst>
                </p14:cNvPr>
                <p14:cNvContentPartPr/>
                <p14:nvPr/>
              </p14:nvContentPartPr>
              <p14:xfrm>
                <a:off x="11542693" y="3689112"/>
                <a:ext cx="108720" cy="96840"/>
              </p14:xfrm>
            </p:contentPart>
          </mc:Choice>
          <mc:Fallback xmlns="">
            <p:pic>
              <p:nvPicPr>
                <p:cNvPr id="306" name="Freihand 305">
                  <a:extLst>
                    <a:ext uri="{FF2B5EF4-FFF2-40B4-BE49-F238E27FC236}">
                      <a16:creationId xmlns:a16="http://schemas.microsoft.com/office/drawing/2014/main" id="{A13BE858-D531-49DD-A666-35AB58B707C7}"/>
                    </a:ext>
                  </a:extLst>
                </p:cNvPr>
                <p:cNvPicPr/>
                <p:nvPr/>
              </p:nvPicPr>
              <p:blipFill>
                <a:blip r:embed="rId178"/>
                <a:stretch>
                  <a:fillRect/>
                </a:stretch>
              </p:blipFill>
              <p:spPr>
                <a:xfrm>
                  <a:off x="11538373" y="3684792"/>
                  <a:ext cx="117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309" name="Freihand 308">
                  <a:extLst>
                    <a:ext uri="{FF2B5EF4-FFF2-40B4-BE49-F238E27FC236}">
                      <a16:creationId xmlns:a16="http://schemas.microsoft.com/office/drawing/2014/main" id="{FF69AB9D-142B-42A1-880B-7FDE5A38E9D2}"/>
                    </a:ext>
                  </a:extLst>
                </p14:cNvPr>
                <p14:cNvContentPartPr/>
                <p14:nvPr/>
              </p14:nvContentPartPr>
              <p14:xfrm>
                <a:off x="11625493" y="3745632"/>
                <a:ext cx="99720" cy="155880"/>
              </p14:xfrm>
            </p:contentPart>
          </mc:Choice>
          <mc:Fallback xmlns="">
            <p:pic>
              <p:nvPicPr>
                <p:cNvPr id="309" name="Freihand 308">
                  <a:extLst>
                    <a:ext uri="{FF2B5EF4-FFF2-40B4-BE49-F238E27FC236}">
                      <a16:creationId xmlns:a16="http://schemas.microsoft.com/office/drawing/2014/main" id="{FF69AB9D-142B-42A1-880B-7FDE5A38E9D2}"/>
                    </a:ext>
                  </a:extLst>
                </p:cNvPr>
                <p:cNvPicPr/>
                <p:nvPr/>
              </p:nvPicPr>
              <p:blipFill>
                <a:blip r:embed="rId180"/>
                <a:stretch>
                  <a:fillRect/>
                </a:stretch>
              </p:blipFill>
              <p:spPr>
                <a:xfrm>
                  <a:off x="11621173" y="3741312"/>
                  <a:ext cx="108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347" name="Freihand 346">
                  <a:extLst>
                    <a:ext uri="{FF2B5EF4-FFF2-40B4-BE49-F238E27FC236}">
                      <a16:creationId xmlns:a16="http://schemas.microsoft.com/office/drawing/2014/main" id="{2974C7E6-9AA5-4DFF-8BE5-664C0DD0FC5A}"/>
                    </a:ext>
                  </a:extLst>
                </p14:cNvPr>
                <p14:cNvContentPartPr/>
                <p14:nvPr/>
              </p14:nvContentPartPr>
              <p14:xfrm>
                <a:off x="11361973" y="3593712"/>
                <a:ext cx="20520" cy="11160"/>
              </p14:xfrm>
            </p:contentPart>
          </mc:Choice>
          <mc:Fallback xmlns="">
            <p:pic>
              <p:nvPicPr>
                <p:cNvPr id="347" name="Freihand 346">
                  <a:extLst>
                    <a:ext uri="{FF2B5EF4-FFF2-40B4-BE49-F238E27FC236}">
                      <a16:creationId xmlns:a16="http://schemas.microsoft.com/office/drawing/2014/main" id="{2974C7E6-9AA5-4DFF-8BE5-664C0DD0FC5A}"/>
                    </a:ext>
                  </a:extLst>
                </p:cNvPr>
                <p:cNvPicPr/>
                <p:nvPr/>
              </p:nvPicPr>
              <p:blipFill>
                <a:blip r:embed="rId182"/>
                <a:stretch>
                  <a:fillRect/>
                </a:stretch>
              </p:blipFill>
              <p:spPr>
                <a:xfrm>
                  <a:off x="11357653" y="3589392"/>
                  <a:ext cx="29160" cy="19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3">
            <p14:nvContentPartPr>
              <p14:cNvPr id="349" name="Freihand 348">
                <a:extLst>
                  <a:ext uri="{FF2B5EF4-FFF2-40B4-BE49-F238E27FC236}">
                    <a16:creationId xmlns:a16="http://schemas.microsoft.com/office/drawing/2014/main" id="{6995367F-CECA-4D13-928B-C9FA84B8728F}"/>
                  </a:ext>
                </a:extLst>
              </p14:cNvPr>
              <p14:cNvContentPartPr/>
              <p14:nvPr/>
            </p14:nvContentPartPr>
            <p14:xfrm>
              <a:off x="8606173" y="395832"/>
              <a:ext cx="1244520" cy="511200"/>
            </p14:xfrm>
          </p:contentPart>
        </mc:Choice>
        <mc:Fallback xmlns="">
          <p:pic>
            <p:nvPicPr>
              <p:cNvPr id="349" name="Freihand 348">
                <a:extLst>
                  <a:ext uri="{FF2B5EF4-FFF2-40B4-BE49-F238E27FC236}">
                    <a16:creationId xmlns:a16="http://schemas.microsoft.com/office/drawing/2014/main" id="{6995367F-CECA-4D13-928B-C9FA84B8728F}"/>
                  </a:ext>
                </a:extLst>
              </p:cNvPr>
              <p:cNvPicPr/>
              <p:nvPr/>
            </p:nvPicPr>
            <p:blipFill>
              <a:blip r:embed="rId184"/>
              <a:stretch>
                <a:fillRect/>
              </a:stretch>
            </p:blipFill>
            <p:spPr>
              <a:xfrm>
                <a:off x="8601853" y="391512"/>
                <a:ext cx="1253160" cy="519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351" name="Freihand 350">
                <a:extLst>
                  <a:ext uri="{FF2B5EF4-FFF2-40B4-BE49-F238E27FC236}">
                    <a16:creationId xmlns:a16="http://schemas.microsoft.com/office/drawing/2014/main" id="{BFB3480F-25E0-4188-A934-246191137F6D}"/>
                  </a:ext>
                </a:extLst>
              </p14:cNvPr>
              <p14:cNvContentPartPr/>
              <p14:nvPr/>
            </p14:nvContentPartPr>
            <p14:xfrm>
              <a:off x="8654053" y="800112"/>
              <a:ext cx="355680" cy="33840"/>
            </p14:xfrm>
          </p:contentPart>
        </mc:Choice>
        <mc:Fallback xmlns="">
          <p:pic>
            <p:nvPicPr>
              <p:cNvPr id="351" name="Freihand 350">
                <a:extLst>
                  <a:ext uri="{FF2B5EF4-FFF2-40B4-BE49-F238E27FC236}">
                    <a16:creationId xmlns:a16="http://schemas.microsoft.com/office/drawing/2014/main" id="{BFB3480F-25E0-4188-A934-246191137F6D}"/>
                  </a:ext>
                </a:extLst>
              </p:cNvPr>
              <p:cNvPicPr/>
              <p:nvPr/>
            </p:nvPicPr>
            <p:blipFill>
              <a:blip r:embed="rId186"/>
              <a:stretch>
                <a:fillRect/>
              </a:stretch>
            </p:blipFill>
            <p:spPr>
              <a:xfrm>
                <a:off x="8649733" y="795792"/>
                <a:ext cx="3643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51" name="Freihand 150">
                <a:extLst>
                  <a:ext uri="{FF2B5EF4-FFF2-40B4-BE49-F238E27FC236}">
                    <a16:creationId xmlns:a16="http://schemas.microsoft.com/office/drawing/2014/main" id="{3C43DF36-2B0B-482D-B521-F243BEBE4FBF}"/>
                  </a:ext>
                </a:extLst>
              </p14:cNvPr>
              <p14:cNvContentPartPr/>
              <p14:nvPr/>
            </p14:nvContentPartPr>
            <p14:xfrm>
              <a:off x="8464693" y="94512"/>
              <a:ext cx="906840" cy="451800"/>
            </p14:xfrm>
          </p:contentPart>
        </mc:Choice>
        <mc:Fallback xmlns="">
          <p:pic>
            <p:nvPicPr>
              <p:cNvPr id="151" name="Freihand 150">
                <a:extLst>
                  <a:ext uri="{FF2B5EF4-FFF2-40B4-BE49-F238E27FC236}">
                    <a16:creationId xmlns:a16="http://schemas.microsoft.com/office/drawing/2014/main" id="{3C43DF36-2B0B-482D-B521-F243BEBE4FBF}"/>
                  </a:ext>
                </a:extLst>
              </p:cNvPr>
              <p:cNvPicPr/>
              <p:nvPr/>
            </p:nvPicPr>
            <p:blipFill>
              <a:blip r:embed="rId188"/>
              <a:stretch>
                <a:fillRect/>
              </a:stretch>
            </p:blipFill>
            <p:spPr>
              <a:xfrm>
                <a:off x="8460373" y="90192"/>
                <a:ext cx="91548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4" name="Freihand 123">
                <a:extLst>
                  <a:ext uri="{FF2B5EF4-FFF2-40B4-BE49-F238E27FC236}">
                    <a16:creationId xmlns:a16="http://schemas.microsoft.com/office/drawing/2014/main" id="{0B033368-0D8D-44A4-B576-6F122A1009A2}"/>
                  </a:ext>
                </a:extLst>
              </p14:cNvPr>
              <p14:cNvContentPartPr/>
              <p14:nvPr/>
            </p14:nvContentPartPr>
            <p14:xfrm>
              <a:off x="6853693" y="1765272"/>
              <a:ext cx="3283200" cy="344520"/>
            </p14:xfrm>
          </p:contentPart>
        </mc:Choice>
        <mc:Fallback xmlns="">
          <p:pic>
            <p:nvPicPr>
              <p:cNvPr id="124" name="Freihand 123">
                <a:extLst>
                  <a:ext uri="{FF2B5EF4-FFF2-40B4-BE49-F238E27FC236}">
                    <a16:creationId xmlns:a16="http://schemas.microsoft.com/office/drawing/2014/main" id="{0B033368-0D8D-44A4-B576-6F122A1009A2}"/>
                  </a:ext>
                </a:extLst>
              </p:cNvPr>
              <p:cNvPicPr/>
              <p:nvPr/>
            </p:nvPicPr>
            <p:blipFill>
              <a:blip r:embed="rId190"/>
              <a:stretch>
                <a:fillRect/>
              </a:stretch>
            </p:blipFill>
            <p:spPr>
              <a:xfrm>
                <a:off x="6849373" y="1760952"/>
                <a:ext cx="329184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5" name="Freihand 124">
                <a:extLst>
                  <a:ext uri="{FF2B5EF4-FFF2-40B4-BE49-F238E27FC236}">
                    <a16:creationId xmlns:a16="http://schemas.microsoft.com/office/drawing/2014/main" id="{720E5537-8CBB-4633-BE80-49633834128F}"/>
                  </a:ext>
                </a:extLst>
              </p14:cNvPr>
              <p14:cNvContentPartPr/>
              <p14:nvPr/>
            </p14:nvContentPartPr>
            <p14:xfrm>
              <a:off x="7117213" y="2070912"/>
              <a:ext cx="90360" cy="108720"/>
            </p14:xfrm>
          </p:contentPart>
        </mc:Choice>
        <mc:Fallback xmlns="">
          <p:pic>
            <p:nvPicPr>
              <p:cNvPr id="125" name="Freihand 124">
                <a:extLst>
                  <a:ext uri="{FF2B5EF4-FFF2-40B4-BE49-F238E27FC236}">
                    <a16:creationId xmlns:a16="http://schemas.microsoft.com/office/drawing/2014/main" id="{720E5537-8CBB-4633-BE80-49633834128F}"/>
                  </a:ext>
                </a:extLst>
              </p:cNvPr>
              <p:cNvPicPr/>
              <p:nvPr/>
            </p:nvPicPr>
            <p:blipFill>
              <a:blip r:embed="rId192"/>
              <a:stretch>
                <a:fillRect/>
              </a:stretch>
            </p:blipFill>
            <p:spPr>
              <a:xfrm>
                <a:off x="7112893" y="2066592"/>
                <a:ext cx="99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7" name="Freihand 126">
                <a:extLst>
                  <a:ext uri="{FF2B5EF4-FFF2-40B4-BE49-F238E27FC236}">
                    <a16:creationId xmlns:a16="http://schemas.microsoft.com/office/drawing/2014/main" id="{5370F801-289B-4513-8037-89BEB1061C94}"/>
                  </a:ext>
                </a:extLst>
              </p14:cNvPr>
              <p14:cNvContentPartPr/>
              <p14:nvPr/>
            </p14:nvContentPartPr>
            <p14:xfrm>
              <a:off x="7709773" y="2061912"/>
              <a:ext cx="171720" cy="98640"/>
            </p14:xfrm>
          </p:contentPart>
        </mc:Choice>
        <mc:Fallback xmlns="">
          <p:pic>
            <p:nvPicPr>
              <p:cNvPr id="127" name="Freihand 126">
                <a:extLst>
                  <a:ext uri="{FF2B5EF4-FFF2-40B4-BE49-F238E27FC236}">
                    <a16:creationId xmlns:a16="http://schemas.microsoft.com/office/drawing/2014/main" id="{5370F801-289B-4513-8037-89BEB1061C94}"/>
                  </a:ext>
                </a:extLst>
              </p:cNvPr>
              <p:cNvPicPr/>
              <p:nvPr/>
            </p:nvPicPr>
            <p:blipFill>
              <a:blip r:embed="rId194"/>
              <a:stretch>
                <a:fillRect/>
              </a:stretch>
            </p:blipFill>
            <p:spPr>
              <a:xfrm>
                <a:off x="7705453" y="2057592"/>
                <a:ext cx="1803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8" name="Freihand 127">
                <a:extLst>
                  <a:ext uri="{FF2B5EF4-FFF2-40B4-BE49-F238E27FC236}">
                    <a16:creationId xmlns:a16="http://schemas.microsoft.com/office/drawing/2014/main" id="{81355046-748C-4D8D-A791-DBB4CF02A4C9}"/>
                  </a:ext>
                </a:extLst>
              </p14:cNvPr>
              <p14:cNvContentPartPr/>
              <p14:nvPr/>
            </p14:nvContentPartPr>
            <p14:xfrm>
              <a:off x="7911013" y="2138952"/>
              <a:ext cx="62640" cy="77400"/>
            </p14:xfrm>
          </p:contentPart>
        </mc:Choice>
        <mc:Fallback xmlns="">
          <p:pic>
            <p:nvPicPr>
              <p:cNvPr id="128" name="Freihand 127">
                <a:extLst>
                  <a:ext uri="{FF2B5EF4-FFF2-40B4-BE49-F238E27FC236}">
                    <a16:creationId xmlns:a16="http://schemas.microsoft.com/office/drawing/2014/main" id="{81355046-748C-4D8D-A791-DBB4CF02A4C9}"/>
                  </a:ext>
                </a:extLst>
              </p:cNvPr>
              <p:cNvPicPr/>
              <p:nvPr/>
            </p:nvPicPr>
            <p:blipFill>
              <a:blip r:embed="rId196"/>
              <a:stretch>
                <a:fillRect/>
              </a:stretch>
            </p:blipFill>
            <p:spPr>
              <a:xfrm>
                <a:off x="7906693" y="2134632"/>
                <a:ext cx="712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0" name="Freihand 129">
                <a:extLst>
                  <a:ext uri="{FF2B5EF4-FFF2-40B4-BE49-F238E27FC236}">
                    <a16:creationId xmlns:a16="http://schemas.microsoft.com/office/drawing/2014/main" id="{A0E59BBA-4040-4AC2-A960-304BE4F54587}"/>
                  </a:ext>
                </a:extLst>
              </p14:cNvPr>
              <p14:cNvContentPartPr/>
              <p14:nvPr/>
            </p14:nvContentPartPr>
            <p14:xfrm>
              <a:off x="8202613" y="2066952"/>
              <a:ext cx="134640" cy="21600"/>
            </p14:xfrm>
          </p:contentPart>
        </mc:Choice>
        <mc:Fallback xmlns="">
          <p:pic>
            <p:nvPicPr>
              <p:cNvPr id="130" name="Freihand 129">
                <a:extLst>
                  <a:ext uri="{FF2B5EF4-FFF2-40B4-BE49-F238E27FC236}">
                    <a16:creationId xmlns:a16="http://schemas.microsoft.com/office/drawing/2014/main" id="{A0E59BBA-4040-4AC2-A960-304BE4F54587}"/>
                  </a:ext>
                </a:extLst>
              </p:cNvPr>
              <p:cNvPicPr/>
              <p:nvPr/>
            </p:nvPicPr>
            <p:blipFill>
              <a:blip r:embed="rId198"/>
              <a:stretch>
                <a:fillRect/>
              </a:stretch>
            </p:blipFill>
            <p:spPr>
              <a:xfrm>
                <a:off x="8198293" y="2062632"/>
                <a:ext cx="143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 name="Freihand 130">
                <a:extLst>
                  <a:ext uri="{FF2B5EF4-FFF2-40B4-BE49-F238E27FC236}">
                    <a16:creationId xmlns:a16="http://schemas.microsoft.com/office/drawing/2014/main" id="{7D5275A5-3A7C-4289-8C60-816021C78A66}"/>
                  </a:ext>
                </a:extLst>
              </p14:cNvPr>
              <p14:cNvContentPartPr/>
              <p14:nvPr/>
            </p14:nvContentPartPr>
            <p14:xfrm>
              <a:off x="8192533" y="2137152"/>
              <a:ext cx="143280" cy="7920"/>
            </p14:xfrm>
          </p:contentPart>
        </mc:Choice>
        <mc:Fallback xmlns="">
          <p:pic>
            <p:nvPicPr>
              <p:cNvPr id="131" name="Freihand 130">
                <a:extLst>
                  <a:ext uri="{FF2B5EF4-FFF2-40B4-BE49-F238E27FC236}">
                    <a16:creationId xmlns:a16="http://schemas.microsoft.com/office/drawing/2014/main" id="{7D5275A5-3A7C-4289-8C60-816021C78A66}"/>
                  </a:ext>
                </a:extLst>
              </p:cNvPr>
              <p:cNvPicPr/>
              <p:nvPr/>
            </p:nvPicPr>
            <p:blipFill>
              <a:blip r:embed="rId200"/>
              <a:stretch>
                <a:fillRect/>
              </a:stretch>
            </p:blipFill>
            <p:spPr>
              <a:xfrm>
                <a:off x="8188213" y="2132832"/>
                <a:ext cx="1519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3" name="Freihand 132">
                <a:extLst>
                  <a:ext uri="{FF2B5EF4-FFF2-40B4-BE49-F238E27FC236}">
                    <a16:creationId xmlns:a16="http://schemas.microsoft.com/office/drawing/2014/main" id="{4262F237-AABD-4FA4-BF8D-D59B98035483}"/>
                  </a:ext>
                </a:extLst>
              </p14:cNvPr>
              <p14:cNvContentPartPr/>
              <p14:nvPr/>
            </p14:nvContentPartPr>
            <p14:xfrm>
              <a:off x="8472253" y="2076312"/>
              <a:ext cx="133200" cy="81360"/>
            </p14:xfrm>
          </p:contentPart>
        </mc:Choice>
        <mc:Fallback xmlns="">
          <p:pic>
            <p:nvPicPr>
              <p:cNvPr id="133" name="Freihand 132">
                <a:extLst>
                  <a:ext uri="{FF2B5EF4-FFF2-40B4-BE49-F238E27FC236}">
                    <a16:creationId xmlns:a16="http://schemas.microsoft.com/office/drawing/2014/main" id="{4262F237-AABD-4FA4-BF8D-D59B98035483}"/>
                  </a:ext>
                </a:extLst>
              </p:cNvPr>
              <p:cNvPicPr/>
              <p:nvPr/>
            </p:nvPicPr>
            <p:blipFill>
              <a:blip r:embed="rId202"/>
              <a:stretch>
                <a:fillRect/>
              </a:stretch>
            </p:blipFill>
            <p:spPr>
              <a:xfrm>
                <a:off x="8467933" y="2071992"/>
                <a:ext cx="1418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4" name="Freihand 133">
                <a:extLst>
                  <a:ext uri="{FF2B5EF4-FFF2-40B4-BE49-F238E27FC236}">
                    <a16:creationId xmlns:a16="http://schemas.microsoft.com/office/drawing/2014/main" id="{29321C5A-7C28-4F1E-82C0-505EA100E898}"/>
                  </a:ext>
                </a:extLst>
              </p14:cNvPr>
              <p14:cNvContentPartPr/>
              <p14:nvPr/>
            </p14:nvContentPartPr>
            <p14:xfrm>
              <a:off x="8590693" y="2143632"/>
              <a:ext cx="91440" cy="71280"/>
            </p14:xfrm>
          </p:contentPart>
        </mc:Choice>
        <mc:Fallback xmlns="">
          <p:pic>
            <p:nvPicPr>
              <p:cNvPr id="134" name="Freihand 133">
                <a:extLst>
                  <a:ext uri="{FF2B5EF4-FFF2-40B4-BE49-F238E27FC236}">
                    <a16:creationId xmlns:a16="http://schemas.microsoft.com/office/drawing/2014/main" id="{29321C5A-7C28-4F1E-82C0-505EA100E898}"/>
                  </a:ext>
                </a:extLst>
              </p:cNvPr>
              <p:cNvPicPr/>
              <p:nvPr/>
            </p:nvPicPr>
            <p:blipFill>
              <a:blip r:embed="rId204"/>
              <a:stretch>
                <a:fillRect/>
              </a:stretch>
            </p:blipFill>
            <p:spPr>
              <a:xfrm>
                <a:off x="8586373" y="2139312"/>
                <a:ext cx="1000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6" name="Freihand 135">
                <a:extLst>
                  <a:ext uri="{FF2B5EF4-FFF2-40B4-BE49-F238E27FC236}">
                    <a16:creationId xmlns:a16="http://schemas.microsoft.com/office/drawing/2014/main" id="{A358873C-1959-447D-9E4B-864E31F5A980}"/>
                  </a:ext>
                </a:extLst>
              </p14:cNvPr>
              <p14:cNvContentPartPr/>
              <p14:nvPr/>
            </p14:nvContentPartPr>
            <p14:xfrm>
              <a:off x="8298733" y="2050392"/>
              <a:ext cx="93240" cy="155880"/>
            </p14:xfrm>
          </p:contentPart>
        </mc:Choice>
        <mc:Fallback xmlns="">
          <p:pic>
            <p:nvPicPr>
              <p:cNvPr id="136" name="Freihand 135">
                <a:extLst>
                  <a:ext uri="{FF2B5EF4-FFF2-40B4-BE49-F238E27FC236}">
                    <a16:creationId xmlns:a16="http://schemas.microsoft.com/office/drawing/2014/main" id="{A358873C-1959-447D-9E4B-864E31F5A980}"/>
                  </a:ext>
                </a:extLst>
              </p:cNvPr>
              <p:cNvPicPr/>
              <p:nvPr/>
            </p:nvPicPr>
            <p:blipFill>
              <a:blip r:embed="rId206"/>
              <a:stretch>
                <a:fillRect/>
              </a:stretch>
            </p:blipFill>
            <p:spPr>
              <a:xfrm>
                <a:off x="8294413" y="2046072"/>
                <a:ext cx="101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7" name="Freihand 136">
                <a:extLst>
                  <a:ext uri="{FF2B5EF4-FFF2-40B4-BE49-F238E27FC236}">
                    <a16:creationId xmlns:a16="http://schemas.microsoft.com/office/drawing/2014/main" id="{279F1496-6C3E-4417-BC0C-05C302CAB766}"/>
                  </a:ext>
                </a:extLst>
              </p14:cNvPr>
              <p14:cNvContentPartPr/>
              <p14:nvPr/>
            </p14:nvContentPartPr>
            <p14:xfrm>
              <a:off x="8405653" y="2131392"/>
              <a:ext cx="40680" cy="36720"/>
            </p14:xfrm>
          </p:contentPart>
        </mc:Choice>
        <mc:Fallback xmlns="">
          <p:pic>
            <p:nvPicPr>
              <p:cNvPr id="137" name="Freihand 136">
                <a:extLst>
                  <a:ext uri="{FF2B5EF4-FFF2-40B4-BE49-F238E27FC236}">
                    <a16:creationId xmlns:a16="http://schemas.microsoft.com/office/drawing/2014/main" id="{279F1496-6C3E-4417-BC0C-05C302CAB766}"/>
                  </a:ext>
                </a:extLst>
              </p:cNvPr>
              <p:cNvPicPr/>
              <p:nvPr/>
            </p:nvPicPr>
            <p:blipFill>
              <a:blip r:embed="rId208"/>
              <a:stretch>
                <a:fillRect/>
              </a:stretch>
            </p:blipFill>
            <p:spPr>
              <a:xfrm>
                <a:off x="8401333" y="2127072"/>
                <a:ext cx="49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9" name="Freihand 138">
                <a:extLst>
                  <a:ext uri="{FF2B5EF4-FFF2-40B4-BE49-F238E27FC236}">
                    <a16:creationId xmlns:a16="http://schemas.microsoft.com/office/drawing/2014/main" id="{836E58B6-E597-4C78-9561-14AA78A11308}"/>
                  </a:ext>
                </a:extLst>
              </p14:cNvPr>
              <p14:cNvContentPartPr/>
              <p14:nvPr/>
            </p14:nvContentPartPr>
            <p14:xfrm>
              <a:off x="8843773" y="2084232"/>
              <a:ext cx="104400" cy="119160"/>
            </p14:xfrm>
          </p:contentPart>
        </mc:Choice>
        <mc:Fallback xmlns="">
          <p:pic>
            <p:nvPicPr>
              <p:cNvPr id="139" name="Freihand 138">
                <a:extLst>
                  <a:ext uri="{FF2B5EF4-FFF2-40B4-BE49-F238E27FC236}">
                    <a16:creationId xmlns:a16="http://schemas.microsoft.com/office/drawing/2014/main" id="{836E58B6-E597-4C78-9561-14AA78A11308}"/>
                  </a:ext>
                </a:extLst>
              </p:cNvPr>
              <p:cNvPicPr/>
              <p:nvPr/>
            </p:nvPicPr>
            <p:blipFill>
              <a:blip r:embed="rId210"/>
              <a:stretch>
                <a:fillRect/>
              </a:stretch>
            </p:blipFill>
            <p:spPr>
              <a:xfrm>
                <a:off x="8839453" y="2079912"/>
                <a:ext cx="113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0" name="Freihand 139">
                <a:extLst>
                  <a:ext uri="{FF2B5EF4-FFF2-40B4-BE49-F238E27FC236}">
                    <a16:creationId xmlns:a16="http://schemas.microsoft.com/office/drawing/2014/main" id="{BC0501B0-2785-4130-AE72-6E0D1250F662}"/>
                  </a:ext>
                </a:extLst>
              </p14:cNvPr>
              <p14:cNvContentPartPr/>
              <p14:nvPr/>
            </p14:nvContentPartPr>
            <p14:xfrm>
              <a:off x="9218893" y="1957152"/>
              <a:ext cx="92520" cy="143640"/>
            </p14:xfrm>
          </p:contentPart>
        </mc:Choice>
        <mc:Fallback xmlns="">
          <p:pic>
            <p:nvPicPr>
              <p:cNvPr id="140" name="Freihand 139">
                <a:extLst>
                  <a:ext uri="{FF2B5EF4-FFF2-40B4-BE49-F238E27FC236}">
                    <a16:creationId xmlns:a16="http://schemas.microsoft.com/office/drawing/2014/main" id="{BC0501B0-2785-4130-AE72-6E0D1250F662}"/>
                  </a:ext>
                </a:extLst>
              </p:cNvPr>
              <p:cNvPicPr/>
              <p:nvPr/>
            </p:nvPicPr>
            <p:blipFill>
              <a:blip r:embed="rId212"/>
              <a:stretch>
                <a:fillRect/>
              </a:stretch>
            </p:blipFill>
            <p:spPr>
              <a:xfrm>
                <a:off x="9214573" y="1952832"/>
                <a:ext cx="101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 name="Freihand 140">
                <a:extLst>
                  <a:ext uri="{FF2B5EF4-FFF2-40B4-BE49-F238E27FC236}">
                    <a16:creationId xmlns:a16="http://schemas.microsoft.com/office/drawing/2014/main" id="{333D052A-77A5-437D-801C-71F88591957E}"/>
                  </a:ext>
                </a:extLst>
              </p14:cNvPr>
              <p14:cNvContentPartPr/>
              <p14:nvPr/>
            </p14:nvContentPartPr>
            <p14:xfrm>
              <a:off x="9133573" y="2088192"/>
              <a:ext cx="313920" cy="48240"/>
            </p14:xfrm>
          </p:contentPart>
        </mc:Choice>
        <mc:Fallback xmlns="">
          <p:pic>
            <p:nvPicPr>
              <p:cNvPr id="141" name="Freihand 140">
                <a:extLst>
                  <a:ext uri="{FF2B5EF4-FFF2-40B4-BE49-F238E27FC236}">
                    <a16:creationId xmlns:a16="http://schemas.microsoft.com/office/drawing/2014/main" id="{333D052A-77A5-437D-801C-71F88591957E}"/>
                  </a:ext>
                </a:extLst>
              </p:cNvPr>
              <p:cNvPicPr/>
              <p:nvPr/>
            </p:nvPicPr>
            <p:blipFill>
              <a:blip r:embed="rId214"/>
              <a:stretch>
                <a:fillRect/>
              </a:stretch>
            </p:blipFill>
            <p:spPr>
              <a:xfrm>
                <a:off x="9129253" y="2083872"/>
                <a:ext cx="3225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2" name="Freihand 141">
                <a:extLst>
                  <a:ext uri="{FF2B5EF4-FFF2-40B4-BE49-F238E27FC236}">
                    <a16:creationId xmlns:a16="http://schemas.microsoft.com/office/drawing/2014/main" id="{EF856186-F91D-44A2-ADBA-1A0AD3662E1E}"/>
                  </a:ext>
                </a:extLst>
              </p14:cNvPr>
              <p14:cNvContentPartPr/>
              <p14:nvPr/>
            </p14:nvContentPartPr>
            <p14:xfrm>
              <a:off x="9107653" y="2192952"/>
              <a:ext cx="97920" cy="125280"/>
            </p14:xfrm>
          </p:contentPart>
        </mc:Choice>
        <mc:Fallback xmlns="">
          <p:pic>
            <p:nvPicPr>
              <p:cNvPr id="142" name="Freihand 141">
                <a:extLst>
                  <a:ext uri="{FF2B5EF4-FFF2-40B4-BE49-F238E27FC236}">
                    <a16:creationId xmlns:a16="http://schemas.microsoft.com/office/drawing/2014/main" id="{EF856186-F91D-44A2-ADBA-1A0AD3662E1E}"/>
                  </a:ext>
                </a:extLst>
              </p:cNvPr>
              <p:cNvPicPr/>
              <p:nvPr/>
            </p:nvPicPr>
            <p:blipFill>
              <a:blip r:embed="rId216"/>
              <a:stretch>
                <a:fillRect/>
              </a:stretch>
            </p:blipFill>
            <p:spPr>
              <a:xfrm>
                <a:off x="9103333" y="2188632"/>
                <a:ext cx="106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 name="Freihand 142">
                <a:extLst>
                  <a:ext uri="{FF2B5EF4-FFF2-40B4-BE49-F238E27FC236}">
                    <a16:creationId xmlns:a16="http://schemas.microsoft.com/office/drawing/2014/main" id="{EFCB2220-BC7B-4805-B2D7-172365F564D3}"/>
                  </a:ext>
                </a:extLst>
              </p14:cNvPr>
              <p14:cNvContentPartPr/>
              <p14:nvPr/>
            </p14:nvContentPartPr>
            <p14:xfrm>
              <a:off x="9280813" y="2205912"/>
              <a:ext cx="6840" cy="90360"/>
            </p14:xfrm>
          </p:contentPart>
        </mc:Choice>
        <mc:Fallback xmlns="">
          <p:pic>
            <p:nvPicPr>
              <p:cNvPr id="143" name="Freihand 142">
                <a:extLst>
                  <a:ext uri="{FF2B5EF4-FFF2-40B4-BE49-F238E27FC236}">
                    <a16:creationId xmlns:a16="http://schemas.microsoft.com/office/drawing/2014/main" id="{EFCB2220-BC7B-4805-B2D7-172365F564D3}"/>
                  </a:ext>
                </a:extLst>
              </p:cNvPr>
              <p:cNvPicPr/>
              <p:nvPr/>
            </p:nvPicPr>
            <p:blipFill>
              <a:blip r:embed="rId218"/>
              <a:stretch>
                <a:fillRect/>
              </a:stretch>
            </p:blipFill>
            <p:spPr>
              <a:xfrm>
                <a:off x="9276493" y="2201592"/>
                <a:ext cx="154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4" name="Freihand 143">
                <a:extLst>
                  <a:ext uri="{FF2B5EF4-FFF2-40B4-BE49-F238E27FC236}">
                    <a16:creationId xmlns:a16="http://schemas.microsoft.com/office/drawing/2014/main" id="{420E5C7B-7EA6-493A-B183-736B82D11083}"/>
                  </a:ext>
                </a:extLst>
              </p14:cNvPr>
              <p14:cNvContentPartPr/>
              <p14:nvPr/>
            </p14:nvContentPartPr>
            <p14:xfrm>
              <a:off x="9227533" y="2236152"/>
              <a:ext cx="124560" cy="25560"/>
            </p14:xfrm>
          </p:contentPart>
        </mc:Choice>
        <mc:Fallback xmlns="">
          <p:pic>
            <p:nvPicPr>
              <p:cNvPr id="144" name="Freihand 143">
                <a:extLst>
                  <a:ext uri="{FF2B5EF4-FFF2-40B4-BE49-F238E27FC236}">
                    <a16:creationId xmlns:a16="http://schemas.microsoft.com/office/drawing/2014/main" id="{420E5C7B-7EA6-493A-B183-736B82D11083}"/>
                  </a:ext>
                </a:extLst>
              </p:cNvPr>
              <p:cNvPicPr/>
              <p:nvPr/>
            </p:nvPicPr>
            <p:blipFill>
              <a:blip r:embed="rId220"/>
              <a:stretch>
                <a:fillRect/>
              </a:stretch>
            </p:blipFill>
            <p:spPr>
              <a:xfrm>
                <a:off x="9223213" y="2231832"/>
                <a:ext cx="133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 name="Freihand 144">
                <a:extLst>
                  <a:ext uri="{FF2B5EF4-FFF2-40B4-BE49-F238E27FC236}">
                    <a16:creationId xmlns:a16="http://schemas.microsoft.com/office/drawing/2014/main" id="{2D30D185-C553-4A96-B49A-B8DE77555729}"/>
                  </a:ext>
                </a:extLst>
              </p14:cNvPr>
              <p14:cNvContentPartPr/>
              <p14:nvPr/>
            </p14:nvContentPartPr>
            <p14:xfrm>
              <a:off x="9379453" y="2170632"/>
              <a:ext cx="123480" cy="118080"/>
            </p14:xfrm>
          </p:contentPart>
        </mc:Choice>
        <mc:Fallback xmlns="">
          <p:pic>
            <p:nvPicPr>
              <p:cNvPr id="145" name="Freihand 144">
                <a:extLst>
                  <a:ext uri="{FF2B5EF4-FFF2-40B4-BE49-F238E27FC236}">
                    <a16:creationId xmlns:a16="http://schemas.microsoft.com/office/drawing/2014/main" id="{2D30D185-C553-4A96-B49A-B8DE77555729}"/>
                  </a:ext>
                </a:extLst>
              </p:cNvPr>
              <p:cNvPicPr/>
              <p:nvPr/>
            </p:nvPicPr>
            <p:blipFill>
              <a:blip r:embed="rId222"/>
              <a:stretch>
                <a:fillRect/>
              </a:stretch>
            </p:blipFill>
            <p:spPr>
              <a:xfrm>
                <a:off x="9375133" y="2166312"/>
                <a:ext cx="132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6" name="Freihand 145">
                <a:extLst>
                  <a:ext uri="{FF2B5EF4-FFF2-40B4-BE49-F238E27FC236}">
                    <a16:creationId xmlns:a16="http://schemas.microsoft.com/office/drawing/2014/main" id="{D3D27C2E-FBBF-4A2E-827B-206EE539AEB5}"/>
                  </a:ext>
                </a:extLst>
              </p14:cNvPr>
              <p14:cNvContentPartPr/>
              <p14:nvPr/>
            </p14:nvContentPartPr>
            <p14:xfrm>
              <a:off x="9553693" y="2122752"/>
              <a:ext cx="18360" cy="38160"/>
            </p14:xfrm>
          </p:contentPart>
        </mc:Choice>
        <mc:Fallback xmlns="">
          <p:pic>
            <p:nvPicPr>
              <p:cNvPr id="146" name="Freihand 145">
                <a:extLst>
                  <a:ext uri="{FF2B5EF4-FFF2-40B4-BE49-F238E27FC236}">
                    <a16:creationId xmlns:a16="http://schemas.microsoft.com/office/drawing/2014/main" id="{D3D27C2E-FBBF-4A2E-827B-206EE539AEB5}"/>
                  </a:ext>
                </a:extLst>
              </p:cNvPr>
              <p:cNvPicPr/>
              <p:nvPr/>
            </p:nvPicPr>
            <p:blipFill>
              <a:blip r:embed="rId224"/>
              <a:stretch>
                <a:fillRect/>
              </a:stretch>
            </p:blipFill>
            <p:spPr>
              <a:xfrm>
                <a:off x="9549373" y="2118432"/>
                <a:ext cx="27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8" name="Freihand 147">
                <a:extLst>
                  <a:ext uri="{FF2B5EF4-FFF2-40B4-BE49-F238E27FC236}">
                    <a16:creationId xmlns:a16="http://schemas.microsoft.com/office/drawing/2014/main" id="{A4F31817-DFC1-4534-8383-2E8F91F2569D}"/>
                  </a:ext>
                </a:extLst>
              </p14:cNvPr>
              <p14:cNvContentPartPr/>
              <p14:nvPr/>
            </p14:nvContentPartPr>
            <p14:xfrm>
              <a:off x="9657013" y="2074872"/>
              <a:ext cx="132840" cy="105480"/>
            </p14:xfrm>
          </p:contentPart>
        </mc:Choice>
        <mc:Fallback xmlns="">
          <p:pic>
            <p:nvPicPr>
              <p:cNvPr id="148" name="Freihand 147">
                <a:extLst>
                  <a:ext uri="{FF2B5EF4-FFF2-40B4-BE49-F238E27FC236}">
                    <a16:creationId xmlns:a16="http://schemas.microsoft.com/office/drawing/2014/main" id="{A4F31817-DFC1-4534-8383-2E8F91F2569D}"/>
                  </a:ext>
                </a:extLst>
              </p:cNvPr>
              <p:cNvPicPr/>
              <p:nvPr/>
            </p:nvPicPr>
            <p:blipFill>
              <a:blip r:embed="rId226"/>
              <a:stretch>
                <a:fillRect/>
              </a:stretch>
            </p:blipFill>
            <p:spPr>
              <a:xfrm>
                <a:off x="9652693" y="2070552"/>
                <a:ext cx="1414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 name="Freihand 148">
                <a:extLst>
                  <a:ext uri="{FF2B5EF4-FFF2-40B4-BE49-F238E27FC236}">
                    <a16:creationId xmlns:a16="http://schemas.microsoft.com/office/drawing/2014/main" id="{8001AA46-7E7B-4307-A8B3-275836BF0DDC}"/>
                  </a:ext>
                </a:extLst>
              </p14:cNvPr>
              <p14:cNvContentPartPr/>
              <p14:nvPr/>
            </p14:nvContentPartPr>
            <p14:xfrm>
              <a:off x="9767533" y="2138952"/>
              <a:ext cx="90360" cy="106200"/>
            </p14:xfrm>
          </p:contentPart>
        </mc:Choice>
        <mc:Fallback xmlns="">
          <p:pic>
            <p:nvPicPr>
              <p:cNvPr id="149" name="Freihand 148">
                <a:extLst>
                  <a:ext uri="{FF2B5EF4-FFF2-40B4-BE49-F238E27FC236}">
                    <a16:creationId xmlns:a16="http://schemas.microsoft.com/office/drawing/2014/main" id="{8001AA46-7E7B-4307-A8B3-275836BF0DDC}"/>
                  </a:ext>
                </a:extLst>
              </p:cNvPr>
              <p:cNvPicPr/>
              <p:nvPr/>
            </p:nvPicPr>
            <p:blipFill>
              <a:blip r:embed="rId228"/>
              <a:stretch>
                <a:fillRect/>
              </a:stretch>
            </p:blipFill>
            <p:spPr>
              <a:xfrm>
                <a:off x="9763213" y="2134632"/>
                <a:ext cx="99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2" name="Freihand 151">
                <a:extLst>
                  <a:ext uri="{FF2B5EF4-FFF2-40B4-BE49-F238E27FC236}">
                    <a16:creationId xmlns:a16="http://schemas.microsoft.com/office/drawing/2014/main" id="{4D70FA15-8E2D-4208-B35A-5F4553069191}"/>
                  </a:ext>
                </a:extLst>
              </p14:cNvPr>
              <p14:cNvContentPartPr/>
              <p14:nvPr/>
            </p14:nvContentPartPr>
            <p14:xfrm>
              <a:off x="7322773" y="1831872"/>
              <a:ext cx="2695680" cy="611640"/>
            </p14:xfrm>
          </p:contentPart>
        </mc:Choice>
        <mc:Fallback xmlns="">
          <p:pic>
            <p:nvPicPr>
              <p:cNvPr id="152" name="Freihand 151">
                <a:extLst>
                  <a:ext uri="{FF2B5EF4-FFF2-40B4-BE49-F238E27FC236}">
                    <a16:creationId xmlns:a16="http://schemas.microsoft.com/office/drawing/2014/main" id="{4D70FA15-8E2D-4208-B35A-5F4553069191}"/>
                  </a:ext>
                </a:extLst>
              </p:cNvPr>
              <p:cNvPicPr/>
              <p:nvPr/>
            </p:nvPicPr>
            <p:blipFill>
              <a:blip r:embed="rId230"/>
              <a:stretch>
                <a:fillRect/>
              </a:stretch>
            </p:blipFill>
            <p:spPr>
              <a:xfrm>
                <a:off x="7318453" y="1827552"/>
                <a:ext cx="2704320" cy="620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6" name="Freihand 35">
                <a:extLst>
                  <a:ext uri="{FF2B5EF4-FFF2-40B4-BE49-F238E27FC236}">
                    <a16:creationId xmlns:a16="http://schemas.microsoft.com/office/drawing/2014/main" id="{B6FE3C29-1BC4-4DBE-863A-55E078D6BE9C}"/>
                  </a:ext>
                </a:extLst>
              </p14:cNvPr>
              <p14:cNvContentPartPr/>
              <p14:nvPr/>
            </p14:nvContentPartPr>
            <p14:xfrm>
              <a:off x="8971573" y="290712"/>
              <a:ext cx="851040" cy="280800"/>
            </p14:xfrm>
          </p:contentPart>
        </mc:Choice>
        <mc:Fallback xmlns="">
          <p:pic>
            <p:nvPicPr>
              <p:cNvPr id="36" name="Freihand 35">
                <a:extLst>
                  <a:ext uri="{FF2B5EF4-FFF2-40B4-BE49-F238E27FC236}">
                    <a16:creationId xmlns:a16="http://schemas.microsoft.com/office/drawing/2014/main" id="{B6FE3C29-1BC4-4DBE-863A-55E078D6BE9C}"/>
                  </a:ext>
                </a:extLst>
              </p:cNvPr>
              <p:cNvPicPr/>
              <p:nvPr/>
            </p:nvPicPr>
            <p:blipFill>
              <a:blip r:embed="rId232"/>
              <a:stretch>
                <a:fillRect/>
              </a:stretch>
            </p:blipFill>
            <p:spPr>
              <a:xfrm>
                <a:off x="8967253" y="286392"/>
                <a:ext cx="8596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7" name="Freihand 36">
                <a:extLst>
                  <a:ext uri="{FF2B5EF4-FFF2-40B4-BE49-F238E27FC236}">
                    <a16:creationId xmlns:a16="http://schemas.microsoft.com/office/drawing/2014/main" id="{DC4AAF7D-AB4A-4102-A868-D155B72D88D6}"/>
                  </a:ext>
                </a:extLst>
              </p14:cNvPr>
              <p14:cNvContentPartPr/>
              <p14:nvPr/>
            </p14:nvContentPartPr>
            <p14:xfrm>
              <a:off x="8881933" y="500952"/>
              <a:ext cx="234000" cy="95040"/>
            </p14:xfrm>
          </p:contentPart>
        </mc:Choice>
        <mc:Fallback xmlns="">
          <p:pic>
            <p:nvPicPr>
              <p:cNvPr id="37" name="Freihand 36">
                <a:extLst>
                  <a:ext uri="{FF2B5EF4-FFF2-40B4-BE49-F238E27FC236}">
                    <a16:creationId xmlns:a16="http://schemas.microsoft.com/office/drawing/2014/main" id="{DC4AAF7D-AB4A-4102-A868-D155B72D88D6}"/>
                  </a:ext>
                </a:extLst>
              </p:cNvPr>
              <p:cNvPicPr/>
              <p:nvPr/>
            </p:nvPicPr>
            <p:blipFill>
              <a:blip r:embed="rId234"/>
              <a:stretch>
                <a:fillRect/>
              </a:stretch>
            </p:blipFill>
            <p:spPr>
              <a:xfrm>
                <a:off x="8877613" y="496632"/>
                <a:ext cx="242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9" name="Freihand 38">
                <a:extLst>
                  <a:ext uri="{FF2B5EF4-FFF2-40B4-BE49-F238E27FC236}">
                    <a16:creationId xmlns:a16="http://schemas.microsoft.com/office/drawing/2014/main" id="{38142861-D9F4-4816-BB58-BD6AE2A74254}"/>
                  </a:ext>
                </a:extLst>
              </p14:cNvPr>
              <p14:cNvContentPartPr/>
              <p14:nvPr/>
            </p14:nvContentPartPr>
            <p14:xfrm>
              <a:off x="9928813" y="163272"/>
              <a:ext cx="115560" cy="129600"/>
            </p14:xfrm>
          </p:contentPart>
        </mc:Choice>
        <mc:Fallback xmlns="">
          <p:pic>
            <p:nvPicPr>
              <p:cNvPr id="39" name="Freihand 38">
                <a:extLst>
                  <a:ext uri="{FF2B5EF4-FFF2-40B4-BE49-F238E27FC236}">
                    <a16:creationId xmlns:a16="http://schemas.microsoft.com/office/drawing/2014/main" id="{38142861-D9F4-4816-BB58-BD6AE2A74254}"/>
                  </a:ext>
                </a:extLst>
              </p:cNvPr>
              <p:cNvPicPr/>
              <p:nvPr/>
            </p:nvPicPr>
            <p:blipFill>
              <a:blip r:embed="rId236"/>
              <a:stretch>
                <a:fillRect/>
              </a:stretch>
            </p:blipFill>
            <p:spPr>
              <a:xfrm>
                <a:off x="9924493" y="158952"/>
                <a:ext cx="1242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0" name="Freihand 39">
                <a:extLst>
                  <a:ext uri="{FF2B5EF4-FFF2-40B4-BE49-F238E27FC236}">
                    <a16:creationId xmlns:a16="http://schemas.microsoft.com/office/drawing/2014/main" id="{DCC4AF25-18AE-48CC-B232-07B4B89BA6E9}"/>
                  </a:ext>
                </a:extLst>
              </p14:cNvPr>
              <p14:cNvContentPartPr/>
              <p14:nvPr/>
            </p14:nvContentPartPr>
            <p14:xfrm>
              <a:off x="10064173" y="177312"/>
              <a:ext cx="163440" cy="90720"/>
            </p14:xfrm>
          </p:contentPart>
        </mc:Choice>
        <mc:Fallback xmlns="">
          <p:pic>
            <p:nvPicPr>
              <p:cNvPr id="40" name="Freihand 39">
                <a:extLst>
                  <a:ext uri="{FF2B5EF4-FFF2-40B4-BE49-F238E27FC236}">
                    <a16:creationId xmlns:a16="http://schemas.microsoft.com/office/drawing/2014/main" id="{DCC4AF25-18AE-48CC-B232-07B4B89BA6E9}"/>
                  </a:ext>
                </a:extLst>
              </p:cNvPr>
              <p:cNvPicPr/>
              <p:nvPr/>
            </p:nvPicPr>
            <p:blipFill>
              <a:blip r:embed="rId238"/>
              <a:stretch>
                <a:fillRect/>
              </a:stretch>
            </p:blipFill>
            <p:spPr>
              <a:xfrm>
                <a:off x="10059853" y="172992"/>
                <a:ext cx="172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1" name="Freihand 40">
                <a:extLst>
                  <a:ext uri="{FF2B5EF4-FFF2-40B4-BE49-F238E27FC236}">
                    <a16:creationId xmlns:a16="http://schemas.microsoft.com/office/drawing/2014/main" id="{12AF40CB-B0EC-400B-AD77-E5B1E7E286C9}"/>
                  </a:ext>
                </a:extLst>
              </p14:cNvPr>
              <p14:cNvContentPartPr/>
              <p14:nvPr/>
            </p14:nvContentPartPr>
            <p14:xfrm>
              <a:off x="10248133" y="102432"/>
              <a:ext cx="101880" cy="118440"/>
            </p14:xfrm>
          </p:contentPart>
        </mc:Choice>
        <mc:Fallback xmlns="">
          <p:pic>
            <p:nvPicPr>
              <p:cNvPr id="41" name="Freihand 40">
                <a:extLst>
                  <a:ext uri="{FF2B5EF4-FFF2-40B4-BE49-F238E27FC236}">
                    <a16:creationId xmlns:a16="http://schemas.microsoft.com/office/drawing/2014/main" id="{12AF40CB-B0EC-400B-AD77-E5B1E7E286C9}"/>
                  </a:ext>
                </a:extLst>
              </p:cNvPr>
              <p:cNvPicPr/>
              <p:nvPr/>
            </p:nvPicPr>
            <p:blipFill>
              <a:blip r:embed="rId240"/>
              <a:stretch>
                <a:fillRect/>
              </a:stretch>
            </p:blipFill>
            <p:spPr>
              <a:xfrm>
                <a:off x="10243813" y="98112"/>
                <a:ext cx="110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2" name="Freihand 41">
                <a:extLst>
                  <a:ext uri="{FF2B5EF4-FFF2-40B4-BE49-F238E27FC236}">
                    <a16:creationId xmlns:a16="http://schemas.microsoft.com/office/drawing/2014/main" id="{A0A0D49B-4312-4E15-8848-8F1EA6C24AAD}"/>
                  </a:ext>
                </a:extLst>
              </p14:cNvPr>
              <p14:cNvContentPartPr/>
              <p14:nvPr/>
            </p14:nvContentPartPr>
            <p14:xfrm>
              <a:off x="10339573" y="118272"/>
              <a:ext cx="12960" cy="27360"/>
            </p14:xfrm>
          </p:contentPart>
        </mc:Choice>
        <mc:Fallback xmlns="">
          <p:pic>
            <p:nvPicPr>
              <p:cNvPr id="42" name="Freihand 41">
                <a:extLst>
                  <a:ext uri="{FF2B5EF4-FFF2-40B4-BE49-F238E27FC236}">
                    <a16:creationId xmlns:a16="http://schemas.microsoft.com/office/drawing/2014/main" id="{A0A0D49B-4312-4E15-8848-8F1EA6C24AAD}"/>
                  </a:ext>
                </a:extLst>
              </p:cNvPr>
              <p:cNvPicPr/>
              <p:nvPr/>
            </p:nvPicPr>
            <p:blipFill>
              <a:blip r:embed="rId242"/>
              <a:stretch>
                <a:fillRect/>
              </a:stretch>
            </p:blipFill>
            <p:spPr>
              <a:xfrm>
                <a:off x="10335253" y="113952"/>
                <a:ext cx="21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4" name="Freihand 43">
                <a:extLst>
                  <a:ext uri="{FF2B5EF4-FFF2-40B4-BE49-F238E27FC236}">
                    <a16:creationId xmlns:a16="http://schemas.microsoft.com/office/drawing/2014/main" id="{5C564C9A-E37A-4253-830A-1A733B139B03}"/>
                  </a:ext>
                </a:extLst>
              </p14:cNvPr>
              <p14:cNvContentPartPr/>
              <p14:nvPr/>
            </p14:nvContentPartPr>
            <p14:xfrm>
              <a:off x="10352173" y="140232"/>
              <a:ext cx="81000" cy="142920"/>
            </p14:xfrm>
          </p:contentPart>
        </mc:Choice>
        <mc:Fallback xmlns="">
          <p:pic>
            <p:nvPicPr>
              <p:cNvPr id="44" name="Freihand 43">
                <a:extLst>
                  <a:ext uri="{FF2B5EF4-FFF2-40B4-BE49-F238E27FC236}">
                    <a16:creationId xmlns:a16="http://schemas.microsoft.com/office/drawing/2014/main" id="{5C564C9A-E37A-4253-830A-1A733B139B03}"/>
                  </a:ext>
                </a:extLst>
              </p:cNvPr>
              <p:cNvPicPr/>
              <p:nvPr/>
            </p:nvPicPr>
            <p:blipFill>
              <a:blip r:embed="rId244"/>
              <a:stretch>
                <a:fillRect/>
              </a:stretch>
            </p:blipFill>
            <p:spPr>
              <a:xfrm>
                <a:off x="10347853" y="135912"/>
                <a:ext cx="89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5" name="Freihand 44">
                <a:extLst>
                  <a:ext uri="{FF2B5EF4-FFF2-40B4-BE49-F238E27FC236}">
                    <a16:creationId xmlns:a16="http://schemas.microsoft.com/office/drawing/2014/main" id="{8201C78A-93B6-444B-95C0-C262F0816C32}"/>
                  </a:ext>
                </a:extLst>
              </p14:cNvPr>
              <p14:cNvContentPartPr/>
              <p14:nvPr/>
            </p14:nvContentPartPr>
            <p14:xfrm>
              <a:off x="10483573" y="112872"/>
              <a:ext cx="48600" cy="107280"/>
            </p14:xfrm>
          </p:contentPart>
        </mc:Choice>
        <mc:Fallback xmlns="">
          <p:pic>
            <p:nvPicPr>
              <p:cNvPr id="45" name="Freihand 44">
                <a:extLst>
                  <a:ext uri="{FF2B5EF4-FFF2-40B4-BE49-F238E27FC236}">
                    <a16:creationId xmlns:a16="http://schemas.microsoft.com/office/drawing/2014/main" id="{8201C78A-93B6-444B-95C0-C262F0816C32}"/>
                  </a:ext>
                </a:extLst>
              </p:cNvPr>
              <p:cNvPicPr/>
              <p:nvPr/>
            </p:nvPicPr>
            <p:blipFill>
              <a:blip r:embed="rId246"/>
              <a:stretch>
                <a:fillRect/>
              </a:stretch>
            </p:blipFill>
            <p:spPr>
              <a:xfrm>
                <a:off x="10479253" y="108552"/>
                <a:ext cx="57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6" name="Freihand 45">
                <a:extLst>
                  <a:ext uri="{FF2B5EF4-FFF2-40B4-BE49-F238E27FC236}">
                    <a16:creationId xmlns:a16="http://schemas.microsoft.com/office/drawing/2014/main" id="{F098FAC5-3FCA-4136-9597-C7A7D073A193}"/>
                  </a:ext>
                </a:extLst>
              </p14:cNvPr>
              <p14:cNvContentPartPr/>
              <p14:nvPr/>
            </p14:nvContentPartPr>
            <p14:xfrm>
              <a:off x="10678693" y="107112"/>
              <a:ext cx="2520" cy="113040"/>
            </p14:xfrm>
          </p:contentPart>
        </mc:Choice>
        <mc:Fallback xmlns="">
          <p:pic>
            <p:nvPicPr>
              <p:cNvPr id="46" name="Freihand 45">
                <a:extLst>
                  <a:ext uri="{FF2B5EF4-FFF2-40B4-BE49-F238E27FC236}">
                    <a16:creationId xmlns:a16="http://schemas.microsoft.com/office/drawing/2014/main" id="{F098FAC5-3FCA-4136-9597-C7A7D073A193}"/>
                  </a:ext>
                </a:extLst>
              </p:cNvPr>
              <p:cNvPicPr/>
              <p:nvPr/>
            </p:nvPicPr>
            <p:blipFill>
              <a:blip r:embed="rId248"/>
              <a:stretch>
                <a:fillRect/>
              </a:stretch>
            </p:blipFill>
            <p:spPr>
              <a:xfrm>
                <a:off x="10674373" y="102792"/>
                <a:ext cx="111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7" name="Freihand 46">
                <a:extLst>
                  <a:ext uri="{FF2B5EF4-FFF2-40B4-BE49-F238E27FC236}">
                    <a16:creationId xmlns:a16="http://schemas.microsoft.com/office/drawing/2014/main" id="{72098068-40FC-4841-A139-813AB3BD060E}"/>
                  </a:ext>
                </a:extLst>
              </p14:cNvPr>
              <p14:cNvContentPartPr/>
              <p14:nvPr/>
            </p14:nvContentPartPr>
            <p14:xfrm>
              <a:off x="10626493" y="60672"/>
              <a:ext cx="125640" cy="164520"/>
            </p14:xfrm>
          </p:contentPart>
        </mc:Choice>
        <mc:Fallback xmlns="">
          <p:pic>
            <p:nvPicPr>
              <p:cNvPr id="47" name="Freihand 46">
                <a:extLst>
                  <a:ext uri="{FF2B5EF4-FFF2-40B4-BE49-F238E27FC236}">
                    <a16:creationId xmlns:a16="http://schemas.microsoft.com/office/drawing/2014/main" id="{72098068-40FC-4841-A139-813AB3BD060E}"/>
                  </a:ext>
                </a:extLst>
              </p:cNvPr>
              <p:cNvPicPr/>
              <p:nvPr/>
            </p:nvPicPr>
            <p:blipFill>
              <a:blip r:embed="rId250"/>
              <a:stretch>
                <a:fillRect/>
              </a:stretch>
            </p:blipFill>
            <p:spPr>
              <a:xfrm>
                <a:off x="10622173" y="56352"/>
                <a:ext cx="134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8" name="Freihand 47">
                <a:extLst>
                  <a:ext uri="{FF2B5EF4-FFF2-40B4-BE49-F238E27FC236}">
                    <a16:creationId xmlns:a16="http://schemas.microsoft.com/office/drawing/2014/main" id="{7E2402A9-CC6E-4C66-835A-3ED8DC958D1C}"/>
                  </a:ext>
                </a:extLst>
              </p14:cNvPr>
              <p14:cNvContentPartPr/>
              <p14:nvPr/>
            </p14:nvContentPartPr>
            <p14:xfrm>
              <a:off x="10788133" y="142752"/>
              <a:ext cx="101160" cy="63720"/>
            </p14:xfrm>
          </p:contentPart>
        </mc:Choice>
        <mc:Fallback xmlns="">
          <p:pic>
            <p:nvPicPr>
              <p:cNvPr id="48" name="Freihand 47">
                <a:extLst>
                  <a:ext uri="{FF2B5EF4-FFF2-40B4-BE49-F238E27FC236}">
                    <a16:creationId xmlns:a16="http://schemas.microsoft.com/office/drawing/2014/main" id="{7E2402A9-CC6E-4C66-835A-3ED8DC958D1C}"/>
                  </a:ext>
                </a:extLst>
              </p:cNvPr>
              <p:cNvPicPr/>
              <p:nvPr/>
            </p:nvPicPr>
            <p:blipFill>
              <a:blip r:embed="rId252"/>
              <a:stretch>
                <a:fillRect/>
              </a:stretch>
            </p:blipFill>
            <p:spPr>
              <a:xfrm>
                <a:off x="10783813" y="138432"/>
                <a:ext cx="109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9" name="Freihand 48">
                <a:extLst>
                  <a:ext uri="{FF2B5EF4-FFF2-40B4-BE49-F238E27FC236}">
                    <a16:creationId xmlns:a16="http://schemas.microsoft.com/office/drawing/2014/main" id="{A226BA6E-66C0-4133-9766-B521B6ED214B}"/>
                  </a:ext>
                </a:extLst>
              </p14:cNvPr>
              <p14:cNvContentPartPr/>
              <p14:nvPr/>
            </p14:nvContentPartPr>
            <p14:xfrm>
              <a:off x="10897573" y="76152"/>
              <a:ext cx="179640" cy="199080"/>
            </p14:xfrm>
          </p:contentPart>
        </mc:Choice>
        <mc:Fallback xmlns="">
          <p:pic>
            <p:nvPicPr>
              <p:cNvPr id="49" name="Freihand 48">
                <a:extLst>
                  <a:ext uri="{FF2B5EF4-FFF2-40B4-BE49-F238E27FC236}">
                    <a16:creationId xmlns:a16="http://schemas.microsoft.com/office/drawing/2014/main" id="{A226BA6E-66C0-4133-9766-B521B6ED214B}"/>
                  </a:ext>
                </a:extLst>
              </p:cNvPr>
              <p:cNvPicPr/>
              <p:nvPr/>
            </p:nvPicPr>
            <p:blipFill>
              <a:blip r:embed="rId254"/>
              <a:stretch>
                <a:fillRect/>
              </a:stretch>
            </p:blipFill>
            <p:spPr>
              <a:xfrm>
                <a:off x="10893253" y="71832"/>
                <a:ext cx="1882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50" name="Freihand 49">
                <a:extLst>
                  <a:ext uri="{FF2B5EF4-FFF2-40B4-BE49-F238E27FC236}">
                    <a16:creationId xmlns:a16="http://schemas.microsoft.com/office/drawing/2014/main" id="{D5B7E74C-C39D-4B38-B267-099766D3C86C}"/>
                  </a:ext>
                </a:extLst>
              </p14:cNvPr>
              <p14:cNvContentPartPr/>
              <p14:nvPr/>
            </p14:nvContentPartPr>
            <p14:xfrm>
              <a:off x="11075773" y="23592"/>
              <a:ext cx="104400" cy="158760"/>
            </p14:xfrm>
          </p:contentPart>
        </mc:Choice>
        <mc:Fallback xmlns="">
          <p:pic>
            <p:nvPicPr>
              <p:cNvPr id="50" name="Freihand 49">
                <a:extLst>
                  <a:ext uri="{FF2B5EF4-FFF2-40B4-BE49-F238E27FC236}">
                    <a16:creationId xmlns:a16="http://schemas.microsoft.com/office/drawing/2014/main" id="{D5B7E74C-C39D-4B38-B267-099766D3C86C}"/>
                  </a:ext>
                </a:extLst>
              </p:cNvPr>
              <p:cNvPicPr/>
              <p:nvPr/>
            </p:nvPicPr>
            <p:blipFill>
              <a:blip r:embed="rId256"/>
              <a:stretch>
                <a:fillRect/>
              </a:stretch>
            </p:blipFill>
            <p:spPr>
              <a:xfrm>
                <a:off x="11071453" y="19272"/>
                <a:ext cx="113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55" name="Freihand 54">
                <a:extLst>
                  <a:ext uri="{FF2B5EF4-FFF2-40B4-BE49-F238E27FC236}">
                    <a16:creationId xmlns:a16="http://schemas.microsoft.com/office/drawing/2014/main" id="{FCE41F80-8042-45E3-B592-E53B8CF3A93D}"/>
                  </a:ext>
                </a:extLst>
              </p14:cNvPr>
              <p14:cNvContentPartPr/>
              <p14:nvPr/>
            </p14:nvContentPartPr>
            <p14:xfrm>
              <a:off x="9666733" y="436512"/>
              <a:ext cx="233280" cy="129240"/>
            </p14:xfrm>
          </p:contentPart>
        </mc:Choice>
        <mc:Fallback xmlns="">
          <p:pic>
            <p:nvPicPr>
              <p:cNvPr id="55" name="Freihand 54">
                <a:extLst>
                  <a:ext uri="{FF2B5EF4-FFF2-40B4-BE49-F238E27FC236}">
                    <a16:creationId xmlns:a16="http://schemas.microsoft.com/office/drawing/2014/main" id="{FCE41F80-8042-45E3-B592-E53B8CF3A93D}"/>
                  </a:ext>
                </a:extLst>
              </p:cNvPr>
              <p:cNvPicPr/>
              <p:nvPr/>
            </p:nvPicPr>
            <p:blipFill>
              <a:blip r:embed="rId258"/>
              <a:stretch>
                <a:fillRect/>
              </a:stretch>
            </p:blipFill>
            <p:spPr>
              <a:xfrm>
                <a:off x="9662413" y="432192"/>
                <a:ext cx="241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56" name="Freihand 55">
                <a:extLst>
                  <a:ext uri="{FF2B5EF4-FFF2-40B4-BE49-F238E27FC236}">
                    <a16:creationId xmlns:a16="http://schemas.microsoft.com/office/drawing/2014/main" id="{A1CC7AB7-AE86-48E4-A98F-95AA4C5DE4DD}"/>
                  </a:ext>
                </a:extLst>
              </p14:cNvPr>
              <p14:cNvContentPartPr/>
              <p14:nvPr/>
            </p14:nvContentPartPr>
            <p14:xfrm>
              <a:off x="9592573" y="477192"/>
              <a:ext cx="187920" cy="132120"/>
            </p14:xfrm>
          </p:contentPart>
        </mc:Choice>
        <mc:Fallback xmlns="">
          <p:pic>
            <p:nvPicPr>
              <p:cNvPr id="56" name="Freihand 55">
                <a:extLst>
                  <a:ext uri="{FF2B5EF4-FFF2-40B4-BE49-F238E27FC236}">
                    <a16:creationId xmlns:a16="http://schemas.microsoft.com/office/drawing/2014/main" id="{A1CC7AB7-AE86-48E4-A98F-95AA4C5DE4DD}"/>
                  </a:ext>
                </a:extLst>
              </p:cNvPr>
              <p:cNvPicPr/>
              <p:nvPr/>
            </p:nvPicPr>
            <p:blipFill>
              <a:blip r:embed="rId260"/>
              <a:stretch>
                <a:fillRect/>
              </a:stretch>
            </p:blipFill>
            <p:spPr>
              <a:xfrm>
                <a:off x="9588253" y="472872"/>
                <a:ext cx="1965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58" name="Freihand 57">
                <a:extLst>
                  <a:ext uri="{FF2B5EF4-FFF2-40B4-BE49-F238E27FC236}">
                    <a16:creationId xmlns:a16="http://schemas.microsoft.com/office/drawing/2014/main" id="{D59C3C7E-996C-479A-A46A-B530A5257B5F}"/>
                  </a:ext>
                </a:extLst>
              </p14:cNvPr>
              <p14:cNvContentPartPr/>
              <p14:nvPr/>
            </p14:nvContentPartPr>
            <p14:xfrm>
              <a:off x="10035013" y="331752"/>
              <a:ext cx="109080" cy="126000"/>
            </p14:xfrm>
          </p:contentPart>
        </mc:Choice>
        <mc:Fallback xmlns="">
          <p:pic>
            <p:nvPicPr>
              <p:cNvPr id="58" name="Freihand 57">
                <a:extLst>
                  <a:ext uri="{FF2B5EF4-FFF2-40B4-BE49-F238E27FC236}">
                    <a16:creationId xmlns:a16="http://schemas.microsoft.com/office/drawing/2014/main" id="{D59C3C7E-996C-479A-A46A-B530A5257B5F}"/>
                  </a:ext>
                </a:extLst>
              </p:cNvPr>
              <p:cNvPicPr/>
              <p:nvPr/>
            </p:nvPicPr>
            <p:blipFill>
              <a:blip r:embed="rId262"/>
              <a:stretch>
                <a:fillRect/>
              </a:stretch>
            </p:blipFill>
            <p:spPr>
              <a:xfrm>
                <a:off x="10030693" y="327432"/>
                <a:ext cx="117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59" name="Freihand 58">
                <a:extLst>
                  <a:ext uri="{FF2B5EF4-FFF2-40B4-BE49-F238E27FC236}">
                    <a16:creationId xmlns:a16="http://schemas.microsoft.com/office/drawing/2014/main" id="{C48DB793-D0DD-41AE-B215-B652F06DCA0D}"/>
                  </a:ext>
                </a:extLst>
              </p14:cNvPr>
              <p14:cNvContentPartPr/>
              <p14:nvPr/>
            </p14:nvContentPartPr>
            <p14:xfrm>
              <a:off x="10169293" y="358392"/>
              <a:ext cx="196920" cy="83160"/>
            </p14:xfrm>
          </p:contentPart>
        </mc:Choice>
        <mc:Fallback xmlns="">
          <p:pic>
            <p:nvPicPr>
              <p:cNvPr id="59" name="Freihand 58">
                <a:extLst>
                  <a:ext uri="{FF2B5EF4-FFF2-40B4-BE49-F238E27FC236}">
                    <a16:creationId xmlns:a16="http://schemas.microsoft.com/office/drawing/2014/main" id="{C48DB793-D0DD-41AE-B215-B652F06DCA0D}"/>
                  </a:ext>
                </a:extLst>
              </p:cNvPr>
              <p:cNvPicPr/>
              <p:nvPr/>
            </p:nvPicPr>
            <p:blipFill>
              <a:blip r:embed="rId264"/>
              <a:stretch>
                <a:fillRect/>
              </a:stretch>
            </p:blipFill>
            <p:spPr>
              <a:xfrm>
                <a:off x="10164973" y="354072"/>
                <a:ext cx="2055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60" name="Freihand 59">
                <a:extLst>
                  <a:ext uri="{FF2B5EF4-FFF2-40B4-BE49-F238E27FC236}">
                    <a16:creationId xmlns:a16="http://schemas.microsoft.com/office/drawing/2014/main" id="{59CDCE21-D858-42A3-83D6-98A9291FCEB6}"/>
                  </a:ext>
                </a:extLst>
              </p14:cNvPr>
              <p14:cNvContentPartPr/>
              <p14:nvPr/>
            </p14:nvContentPartPr>
            <p14:xfrm>
              <a:off x="10365133" y="302592"/>
              <a:ext cx="105480" cy="112680"/>
            </p14:xfrm>
          </p:contentPart>
        </mc:Choice>
        <mc:Fallback xmlns="">
          <p:pic>
            <p:nvPicPr>
              <p:cNvPr id="60" name="Freihand 59">
                <a:extLst>
                  <a:ext uri="{FF2B5EF4-FFF2-40B4-BE49-F238E27FC236}">
                    <a16:creationId xmlns:a16="http://schemas.microsoft.com/office/drawing/2014/main" id="{59CDCE21-D858-42A3-83D6-98A9291FCEB6}"/>
                  </a:ext>
                </a:extLst>
              </p:cNvPr>
              <p:cNvPicPr/>
              <p:nvPr/>
            </p:nvPicPr>
            <p:blipFill>
              <a:blip r:embed="rId266"/>
              <a:stretch>
                <a:fillRect/>
              </a:stretch>
            </p:blipFill>
            <p:spPr>
              <a:xfrm>
                <a:off x="10360813" y="298272"/>
                <a:ext cx="114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61" name="Freihand 60">
                <a:extLst>
                  <a:ext uri="{FF2B5EF4-FFF2-40B4-BE49-F238E27FC236}">
                    <a16:creationId xmlns:a16="http://schemas.microsoft.com/office/drawing/2014/main" id="{AA66AAC8-4E15-4318-A1A7-7E82F5F0B4C3}"/>
                  </a:ext>
                </a:extLst>
              </p14:cNvPr>
              <p14:cNvContentPartPr/>
              <p14:nvPr/>
            </p14:nvContentPartPr>
            <p14:xfrm>
              <a:off x="10464853" y="329952"/>
              <a:ext cx="23760" cy="23400"/>
            </p14:xfrm>
          </p:contentPart>
        </mc:Choice>
        <mc:Fallback xmlns="">
          <p:pic>
            <p:nvPicPr>
              <p:cNvPr id="61" name="Freihand 60">
                <a:extLst>
                  <a:ext uri="{FF2B5EF4-FFF2-40B4-BE49-F238E27FC236}">
                    <a16:creationId xmlns:a16="http://schemas.microsoft.com/office/drawing/2014/main" id="{AA66AAC8-4E15-4318-A1A7-7E82F5F0B4C3}"/>
                  </a:ext>
                </a:extLst>
              </p:cNvPr>
              <p:cNvPicPr/>
              <p:nvPr/>
            </p:nvPicPr>
            <p:blipFill>
              <a:blip r:embed="rId268"/>
              <a:stretch>
                <a:fillRect/>
              </a:stretch>
            </p:blipFill>
            <p:spPr>
              <a:xfrm>
                <a:off x="10460533" y="325632"/>
                <a:ext cx="324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62" name="Freihand 61">
                <a:extLst>
                  <a:ext uri="{FF2B5EF4-FFF2-40B4-BE49-F238E27FC236}">
                    <a16:creationId xmlns:a16="http://schemas.microsoft.com/office/drawing/2014/main" id="{BC77D951-C686-4B26-AAAD-2405588090BF}"/>
                  </a:ext>
                </a:extLst>
              </p14:cNvPr>
              <p14:cNvContentPartPr/>
              <p14:nvPr/>
            </p14:nvContentPartPr>
            <p14:xfrm>
              <a:off x="10478893" y="346512"/>
              <a:ext cx="113760" cy="124920"/>
            </p14:xfrm>
          </p:contentPart>
        </mc:Choice>
        <mc:Fallback xmlns="">
          <p:pic>
            <p:nvPicPr>
              <p:cNvPr id="62" name="Freihand 61">
                <a:extLst>
                  <a:ext uri="{FF2B5EF4-FFF2-40B4-BE49-F238E27FC236}">
                    <a16:creationId xmlns:a16="http://schemas.microsoft.com/office/drawing/2014/main" id="{BC77D951-C686-4B26-AAAD-2405588090BF}"/>
                  </a:ext>
                </a:extLst>
              </p:cNvPr>
              <p:cNvPicPr/>
              <p:nvPr/>
            </p:nvPicPr>
            <p:blipFill>
              <a:blip r:embed="rId270"/>
              <a:stretch>
                <a:fillRect/>
              </a:stretch>
            </p:blipFill>
            <p:spPr>
              <a:xfrm>
                <a:off x="10474573" y="342192"/>
                <a:ext cx="122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63" name="Freihand 62">
                <a:extLst>
                  <a:ext uri="{FF2B5EF4-FFF2-40B4-BE49-F238E27FC236}">
                    <a16:creationId xmlns:a16="http://schemas.microsoft.com/office/drawing/2014/main" id="{3CA962D1-C41E-4D9C-8A86-3CAADFF5985E}"/>
                  </a:ext>
                </a:extLst>
              </p14:cNvPr>
              <p14:cNvContentPartPr/>
              <p14:nvPr/>
            </p14:nvContentPartPr>
            <p14:xfrm>
              <a:off x="10604893" y="343632"/>
              <a:ext cx="36720" cy="66240"/>
            </p14:xfrm>
          </p:contentPart>
        </mc:Choice>
        <mc:Fallback xmlns="">
          <p:pic>
            <p:nvPicPr>
              <p:cNvPr id="63" name="Freihand 62">
                <a:extLst>
                  <a:ext uri="{FF2B5EF4-FFF2-40B4-BE49-F238E27FC236}">
                    <a16:creationId xmlns:a16="http://schemas.microsoft.com/office/drawing/2014/main" id="{3CA962D1-C41E-4D9C-8A86-3CAADFF5985E}"/>
                  </a:ext>
                </a:extLst>
              </p:cNvPr>
              <p:cNvPicPr/>
              <p:nvPr/>
            </p:nvPicPr>
            <p:blipFill>
              <a:blip r:embed="rId272"/>
              <a:stretch>
                <a:fillRect/>
              </a:stretch>
            </p:blipFill>
            <p:spPr>
              <a:xfrm>
                <a:off x="10600573" y="339312"/>
                <a:ext cx="453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64" name="Freihand 63">
                <a:extLst>
                  <a:ext uri="{FF2B5EF4-FFF2-40B4-BE49-F238E27FC236}">
                    <a16:creationId xmlns:a16="http://schemas.microsoft.com/office/drawing/2014/main" id="{3FC2E574-DC6E-4320-9F70-EE6903600429}"/>
                  </a:ext>
                </a:extLst>
              </p14:cNvPr>
              <p14:cNvContentPartPr/>
              <p14:nvPr/>
            </p14:nvContentPartPr>
            <p14:xfrm>
              <a:off x="10771213" y="259392"/>
              <a:ext cx="78840" cy="133200"/>
            </p14:xfrm>
          </p:contentPart>
        </mc:Choice>
        <mc:Fallback xmlns="">
          <p:pic>
            <p:nvPicPr>
              <p:cNvPr id="64" name="Freihand 63">
                <a:extLst>
                  <a:ext uri="{FF2B5EF4-FFF2-40B4-BE49-F238E27FC236}">
                    <a16:creationId xmlns:a16="http://schemas.microsoft.com/office/drawing/2014/main" id="{3FC2E574-DC6E-4320-9F70-EE6903600429}"/>
                  </a:ext>
                </a:extLst>
              </p:cNvPr>
              <p:cNvPicPr/>
              <p:nvPr/>
            </p:nvPicPr>
            <p:blipFill>
              <a:blip r:embed="rId274"/>
              <a:stretch>
                <a:fillRect/>
              </a:stretch>
            </p:blipFill>
            <p:spPr>
              <a:xfrm>
                <a:off x="10766893" y="255072"/>
                <a:ext cx="87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65" name="Freihand 64">
                <a:extLst>
                  <a:ext uri="{FF2B5EF4-FFF2-40B4-BE49-F238E27FC236}">
                    <a16:creationId xmlns:a16="http://schemas.microsoft.com/office/drawing/2014/main" id="{3AC9E271-50DA-49B7-9E8E-CFA61DFA4ADA}"/>
                  </a:ext>
                </a:extLst>
              </p14:cNvPr>
              <p14:cNvContentPartPr/>
              <p14:nvPr/>
            </p14:nvContentPartPr>
            <p14:xfrm>
              <a:off x="10861213" y="287472"/>
              <a:ext cx="118440" cy="149400"/>
            </p14:xfrm>
          </p:contentPart>
        </mc:Choice>
        <mc:Fallback xmlns="">
          <p:pic>
            <p:nvPicPr>
              <p:cNvPr id="65" name="Freihand 64">
                <a:extLst>
                  <a:ext uri="{FF2B5EF4-FFF2-40B4-BE49-F238E27FC236}">
                    <a16:creationId xmlns:a16="http://schemas.microsoft.com/office/drawing/2014/main" id="{3AC9E271-50DA-49B7-9E8E-CFA61DFA4ADA}"/>
                  </a:ext>
                </a:extLst>
              </p:cNvPr>
              <p:cNvPicPr/>
              <p:nvPr/>
            </p:nvPicPr>
            <p:blipFill>
              <a:blip r:embed="rId276"/>
              <a:stretch>
                <a:fillRect/>
              </a:stretch>
            </p:blipFill>
            <p:spPr>
              <a:xfrm>
                <a:off x="10856893" y="283152"/>
                <a:ext cx="127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66" name="Freihand 65">
                <a:extLst>
                  <a:ext uri="{FF2B5EF4-FFF2-40B4-BE49-F238E27FC236}">
                    <a16:creationId xmlns:a16="http://schemas.microsoft.com/office/drawing/2014/main" id="{64921CEE-169C-492C-8FC7-ABA8CF407651}"/>
                  </a:ext>
                </a:extLst>
              </p14:cNvPr>
              <p14:cNvContentPartPr/>
              <p14:nvPr/>
            </p14:nvContentPartPr>
            <p14:xfrm>
              <a:off x="10991173" y="226992"/>
              <a:ext cx="409680" cy="113040"/>
            </p14:xfrm>
          </p:contentPart>
        </mc:Choice>
        <mc:Fallback xmlns="">
          <p:pic>
            <p:nvPicPr>
              <p:cNvPr id="66" name="Freihand 65">
                <a:extLst>
                  <a:ext uri="{FF2B5EF4-FFF2-40B4-BE49-F238E27FC236}">
                    <a16:creationId xmlns:a16="http://schemas.microsoft.com/office/drawing/2014/main" id="{64921CEE-169C-492C-8FC7-ABA8CF407651}"/>
                  </a:ext>
                </a:extLst>
              </p:cNvPr>
              <p:cNvPicPr/>
              <p:nvPr/>
            </p:nvPicPr>
            <p:blipFill>
              <a:blip r:embed="rId278"/>
              <a:stretch>
                <a:fillRect/>
              </a:stretch>
            </p:blipFill>
            <p:spPr>
              <a:xfrm>
                <a:off x="10986853" y="222672"/>
                <a:ext cx="418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3" name="Freihand 2">
                <a:extLst>
                  <a:ext uri="{FF2B5EF4-FFF2-40B4-BE49-F238E27FC236}">
                    <a16:creationId xmlns:a16="http://schemas.microsoft.com/office/drawing/2014/main" id="{654F97F1-EC69-4482-A9D2-1D6B0BC4FE45}"/>
                  </a:ext>
                </a:extLst>
              </p14:cNvPr>
              <p14:cNvContentPartPr/>
              <p14:nvPr/>
            </p14:nvContentPartPr>
            <p14:xfrm>
              <a:off x="7009213" y="949872"/>
              <a:ext cx="104400" cy="67680"/>
            </p14:xfrm>
          </p:contentPart>
        </mc:Choice>
        <mc:Fallback xmlns="">
          <p:pic>
            <p:nvPicPr>
              <p:cNvPr id="3" name="Freihand 2">
                <a:extLst>
                  <a:ext uri="{FF2B5EF4-FFF2-40B4-BE49-F238E27FC236}">
                    <a16:creationId xmlns:a16="http://schemas.microsoft.com/office/drawing/2014/main" id="{654F97F1-EC69-4482-A9D2-1D6B0BC4FE45}"/>
                  </a:ext>
                </a:extLst>
              </p:cNvPr>
              <p:cNvPicPr/>
              <p:nvPr/>
            </p:nvPicPr>
            <p:blipFill>
              <a:blip r:embed="rId280"/>
              <a:stretch>
                <a:fillRect/>
              </a:stretch>
            </p:blipFill>
            <p:spPr>
              <a:xfrm>
                <a:off x="7004893" y="945552"/>
                <a:ext cx="113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 name="Freihand 3">
                <a:extLst>
                  <a:ext uri="{FF2B5EF4-FFF2-40B4-BE49-F238E27FC236}">
                    <a16:creationId xmlns:a16="http://schemas.microsoft.com/office/drawing/2014/main" id="{A89A4C3E-6412-4421-8691-9C3C2A63E511}"/>
                  </a:ext>
                </a:extLst>
              </p14:cNvPr>
              <p14:cNvContentPartPr/>
              <p14:nvPr/>
            </p14:nvContentPartPr>
            <p14:xfrm>
              <a:off x="7104613" y="1016832"/>
              <a:ext cx="78120" cy="55440"/>
            </p14:xfrm>
          </p:contentPart>
        </mc:Choice>
        <mc:Fallback xmlns="">
          <p:pic>
            <p:nvPicPr>
              <p:cNvPr id="4" name="Freihand 3">
                <a:extLst>
                  <a:ext uri="{FF2B5EF4-FFF2-40B4-BE49-F238E27FC236}">
                    <a16:creationId xmlns:a16="http://schemas.microsoft.com/office/drawing/2014/main" id="{A89A4C3E-6412-4421-8691-9C3C2A63E511}"/>
                  </a:ext>
                </a:extLst>
              </p:cNvPr>
              <p:cNvPicPr/>
              <p:nvPr/>
            </p:nvPicPr>
            <p:blipFill>
              <a:blip r:embed="rId282"/>
              <a:stretch>
                <a:fillRect/>
              </a:stretch>
            </p:blipFill>
            <p:spPr>
              <a:xfrm>
                <a:off x="7100293" y="1012512"/>
                <a:ext cx="867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5" name="Freihand 4">
                <a:extLst>
                  <a:ext uri="{FF2B5EF4-FFF2-40B4-BE49-F238E27FC236}">
                    <a16:creationId xmlns:a16="http://schemas.microsoft.com/office/drawing/2014/main" id="{7268533F-1F85-4094-B4B8-343B924D6460}"/>
                  </a:ext>
                </a:extLst>
              </p14:cNvPr>
              <p14:cNvContentPartPr/>
              <p14:nvPr/>
            </p14:nvContentPartPr>
            <p14:xfrm>
              <a:off x="7281373" y="963552"/>
              <a:ext cx="13680" cy="36000"/>
            </p14:xfrm>
          </p:contentPart>
        </mc:Choice>
        <mc:Fallback xmlns="">
          <p:pic>
            <p:nvPicPr>
              <p:cNvPr id="5" name="Freihand 4">
                <a:extLst>
                  <a:ext uri="{FF2B5EF4-FFF2-40B4-BE49-F238E27FC236}">
                    <a16:creationId xmlns:a16="http://schemas.microsoft.com/office/drawing/2014/main" id="{7268533F-1F85-4094-B4B8-343B924D6460}"/>
                  </a:ext>
                </a:extLst>
              </p:cNvPr>
              <p:cNvPicPr/>
              <p:nvPr/>
            </p:nvPicPr>
            <p:blipFill>
              <a:blip r:embed="rId284"/>
              <a:stretch>
                <a:fillRect/>
              </a:stretch>
            </p:blipFill>
            <p:spPr>
              <a:xfrm>
                <a:off x="7277053" y="959232"/>
                <a:ext cx="223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7" name="Freihand 6">
                <a:extLst>
                  <a:ext uri="{FF2B5EF4-FFF2-40B4-BE49-F238E27FC236}">
                    <a16:creationId xmlns:a16="http://schemas.microsoft.com/office/drawing/2014/main" id="{7DBCBCF0-2DB1-4C61-A020-4893D1DDABBD}"/>
                  </a:ext>
                </a:extLst>
              </p14:cNvPr>
              <p14:cNvContentPartPr/>
              <p14:nvPr/>
            </p14:nvContentPartPr>
            <p14:xfrm>
              <a:off x="7282093" y="1047792"/>
              <a:ext cx="360" cy="360"/>
            </p14:xfrm>
          </p:contentPart>
        </mc:Choice>
        <mc:Fallback xmlns="">
          <p:pic>
            <p:nvPicPr>
              <p:cNvPr id="7" name="Freihand 6">
                <a:extLst>
                  <a:ext uri="{FF2B5EF4-FFF2-40B4-BE49-F238E27FC236}">
                    <a16:creationId xmlns:a16="http://schemas.microsoft.com/office/drawing/2014/main" id="{7DBCBCF0-2DB1-4C61-A020-4893D1DDABBD}"/>
                  </a:ext>
                </a:extLst>
              </p:cNvPr>
              <p:cNvPicPr/>
              <p:nvPr/>
            </p:nvPicPr>
            <p:blipFill>
              <a:blip r:embed="rId106"/>
              <a:stretch>
                <a:fillRect/>
              </a:stretch>
            </p:blipFill>
            <p:spPr>
              <a:xfrm>
                <a:off x="7277773" y="1043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5" name="Freihand 14">
                <a:extLst>
                  <a:ext uri="{FF2B5EF4-FFF2-40B4-BE49-F238E27FC236}">
                    <a16:creationId xmlns:a16="http://schemas.microsoft.com/office/drawing/2014/main" id="{AAE38934-4363-46EC-AB67-03EACC7AF7A0}"/>
                  </a:ext>
                </a:extLst>
              </p14:cNvPr>
              <p14:cNvContentPartPr/>
              <p14:nvPr/>
            </p14:nvContentPartPr>
            <p14:xfrm>
              <a:off x="7409893" y="872112"/>
              <a:ext cx="126360" cy="123480"/>
            </p14:xfrm>
          </p:contentPart>
        </mc:Choice>
        <mc:Fallback xmlns="">
          <p:pic>
            <p:nvPicPr>
              <p:cNvPr id="15" name="Freihand 14">
                <a:extLst>
                  <a:ext uri="{FF2B5EF4-FFF2-40B4-BE49-F238E27FC236}">
                    <a16:creationId xmlns:a16="http://schemas.microsoft.com/office/drawing/2014/main" id="{AAE38934-4363-46EC-AB67-03EACC7AF7A0}"/>
                  </a:ext>
                </a:extLst>
              </p:cNvPr>
              <p:cNvPicPr/>
              <p:nvPr/>
            </p:nvPicPr>
            <p:blipFill>
              <a:blip r:embed="rId287"/>
              <a:stretch>
                <a:fillRect/>
              </a:stretch>
            </p:blipFill>
            <p:spPr>
              <a:xfrm>
                <a:off x="7405573" y="867792"/>
                <a:ext cx="135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 name="Freihand 15">
                <a:extLst>
                  <a:ext uri="{FF2B5EF4-FFF2-40B4-BE49-F238E27FC236}">
                    <a16:creationId xmlns:a16="http://schemas.microsoft.com/office/drawing/2014/main" id="{43CD4D54-433B-49B7-B2EB-0296711073F0}"/>
                  </a:ext>
                </a:extLst>
              </p14:cNvPr>
              <p14:cNvContentPartPr/>
              <p14:nvPr/>
            </p14:nvContentPartPr>
            <p14:xfrm>
              <a:off x="7472893" y="961752"/>
              <a:ext cx="52200" cy="48600"/>
            </p14:xfrm>
          </p:contentPart>
        </mc:Choice>
        <mc:Fallback xmlns="">
          <p:pic>
            <p:nvPicPr>
              <p:cNvPr id="16" name="Freihand 15">
                <a:extLst>
                  <a:ext uri="{FF2B5EF4-FFF2-40B4-BE49-F238E27FC236}">
                    <a16:creationId xmlns:a16="http://schemas.microsoft.com/office/drawing/2014/main" id="{43CD4D54-433B-49B7-B2EB-0296711073F0}"/>
                  </a:ext>
                </a:extLst>
              </p:cNvPr>
              <p:cNvPicPr/>
              <p:nvPr/>
            </p:nvPicPr>
            <p:blipFill>
              <a:blip r:embed="rId289"/>
              <a:stretch>
                <a:fillRect/>
              </a:stretch>
            </p:blipFill>
            <p:spPr>
              <a:xfrm>
                <a:off x="7468573" y="957432"/>
                <a:ext cx="60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 name="Freihand 16">
                <a:extLst>
                  <a:ext uri="{FF2B5EF4-FFF2-40B4-BE49-F238E27FC236}">
                    <a16:creationId xmlns:a16="http://schemas.microsoft.com/office/drawing/2014/main" id="{26988563-B5F8-4DD8-B323-D7D05238A684}"/>
                  </a:ext>
                </a:extLst>
              </p14:cNvPr>
              <p14:cNvContentPartPr/>
              <p14:nvPr/>
            </p14:nvContentPartPr>
            <p14:xfrm>
              <a:off x="7553533" y="946272"/>
              <a:ext cx="227880" cy="36360"/>
            </p14:xfrm>
          </p:contentPart>
        </mc:Choice>
        <mc:Fallback xmlns="">
          <p:pic>
            <p:nvPicPr>
              <p:cNvPr id="17" name="Freihand 16">
                <a:extLst>
                  <a:ext uri="{FF2B5EF4-FFF2-40B4-BE49-F238E27FC236}">
                    <a16:creationId xmlns:a16="http://schemas.microsoft.com/office/drawing/2014/main" id="{26988563-B5F8-4DD8-B323-D7D05238A684}"/>
                  </a:ext>
                </a:extLst>
              </p:cNvPr>
              <p:cNvPicPr/>
              <p:nvPr/>
            </p:nvPicPr>
            <p:blipFill>
              <a:blip r:embed="rId291"/>
              <a:stretch>
                <a:fillRect/>
              </a:stretch>
            </p:blipFill>
            <p:spPr>
              <a:xfrm>
                <a:off x="7549213" y="941952"/>
                <a:ext cx="236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 name="Freihand 17">
                <a:extLst>
                  <a:ext uri="{FF2B5EF4-FFF2-40B4-BE49-F238E27FC236}">
                    <a16:creationId xmlns:a16="http://schemas.microsoft.com/office/drawing/2014/main" id="{2BA4CA80-A05D-4B91-965F-FF8DFA7B5E0D}"/>
                  </a:ext>
                </a:extLst>
              </p14:cNvPr>
              <p14:cNvContentPartPr/>
              <p14:nvPr/>
            </p14:nvContentPartPr>
            <p14:xfrm>
              <a:off x="7812733" y="907392"/>
              <a:ext cx="61560" cy="81000"/>
            </p14:xfrm>
          </p:contentPart>
        </mc:Choice>
        <mc:Fallback xmlns="">
          <p:pic>
            <p:nvPicPr>
              <p:cNvPr id="18" name="Freihand 17">
                <a:extLst>
                  <a:ext uri="{FF2B5EF4-FFF2-40B4-BE49-F238E27FC236}">
                    <a16:creationId xmlns:a16="http://schemas.microsoft.com/office/drawing/2014/main" id="{2BA4CA80-A05D-4B91-965F-FF8DFA7B5E0D}"/>
                  </a:ext>
                </a:extLst>
              </p:cNvPr>
              <p:cNvPicPr/>
              <p:nvPr/>
            </p:nvPicPr>
            <p:blipFill>
              <a:blip r:embed="rId293"/>
              <a:stretch>
                <a:fillRect/>
              </a:stretch>
            </p:blipFill>
            <p:spPr>
              <a:xfrm>
                <a:off x="7808413" y="903072"/>
                <a:ext cx="70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9" name="Freihand 18">
                <a:extLst>
                  <a:ext uri="{FF2B5EF4-FFF2-40B4-BE49-F238E27FC236}">
                    <a16:creationId xmlns:a16="http://schemas.microsoft.com/office/drawing/2014/main" id="{1E2837E4-5416-42C5-92E8-2CA8731F5D99}"/>
                  </a:ext>
                </a:extLst>
              </p14:cNvPr>
              <p14:cNvContentPartPr/>
              <p14:nvPr/>
            </p14:nvContentPartPr>
            <p14:xfrm>
              <a:off x="7907053" y="923592"/>
              <a:ext cx="243000" cy="41760"/>
            </p14:xfrm>
          </p:contentPart>
        </mc:Choice>
        <mc:Fallback xmlns="">
          <p:pic>
            <p:nvPicPr>
              <p:cNvPr id="19" name="Freihand 18">
                <a:extLst>
                  <a:ext uri="{FF2B5EF4-FFF2-40B4-BE49-F238E27FC236}">
                    <a16:creationId xmlns:a16="http://schemas.microsoft.com/office/drawing/2014/main" id="{1E2837E4-5416-42C5-92E8-2CA8731F5D99}"/>
                  </a:ext>
                </a:extLst>
              </p:cNvPr>
              <p:cNvPicPr/>
              <p:nvPr/>
            </p:nvPicPr>
            <p:blipFill>
              <a:blip r:embed="rId295"/>
              <a:stretch>
                <a:fillRect/>
              </a:stretch>
            </p:blipFill>
            <p:spPr>
              <a:xfrm>
                <a:off x="7902733" y="919272"/>
                <a:ext cx="2516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0" name="Freihand 19">
                <a:extLst>
                  <a:ext uri="{FF2B5EF4-FFF2-40B4-BE49-F238E27FC236}">
                    <a16:creationId xmlns:a16="http://schemas.microsoft.com/office/drawing/2014/main" id="{46EA240C-D051-4D83-A742-3084F6D03AE1}"/>
                  </a:ext>
                </a:extLst>
              </p14:cNvPr>
              <p14:cNvContentPartPr/>
              <p14:nvPr/>
            </p14:nvContentPartPr>
            <p14:xfrm>
              <a:off x="8290093" y="878232"/>
              <a:ext cx="97560" cy="111240"/>
            </p14:xfrm>
          </p:contentPart>
        </mc:Choice>
        <mc:Fallback xmlns="">
          <p:pic>
            <p:nvPicPr>
              <p:cNvPr id="20" name="Freihand 19">
                <a:extLst>
                  <a:ext uri="{FF2B5EF4-FFF2-40B4-BE49-F238E27FC236}">
                    <a16:creationId xmlns:a16="http://schemas.microsoft.com/office/drawing/2014/main" id="{46EA240C-D051-4D83-A742-3084F6D03AE1}"/>
                  </a:ext>
                </a:extLst>
              </p:cNvPr>
              <p:cNvPicPr/>
              <p:nvPr/>
            </p:nvPicPr>
            <p:blipFill>
              <a:blip r:embed="rId297"/>
              <a:stretch>
                <a:fillRect/>
              </a:stretch>
            </p:blipFill>
            <p:spPr>
              <a:xfrm>
                <a:off x="8285773" y="873912"/>
                <a:ext cx="106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1" name="Freihand 20">
                <a:extLst>
                  <a:ext uri="{FF2B5EF4-FFF2-40B4-BE49-F238E27FC236}">
                    <a16:creationId xmlns:a16="http://schemas.microsoft.com/office/drawing/2014/main" id="{B51BD141-E4D7-4033-A811-6F7DE19DCCC3}"/>
                  </a:ext>
                </a:extLst>
              </p14:cNvPr>
              <p14:cNvContentPartPr/>
              <p14:nvPr/>
            </p14:nvContentPartPr>
            <p14:xfrm>
              <a:off x="8412853" y="816312"/>
              <a:ext cx="298080" cy="145800"/>
            </p14:xfrm>
          </p:contentPart>
        </mc:Choice>
        <mc:Fallback xmlns="">
          <p:pic>
            <p:nvPicPr>
              <p:cNvPr id="21" name="Freihand 20">
                <a:extLst>
                  <a:ext uri="{FF2B5EF4-FFF2-40B4-BE49-F238E27FC236}">
                    <a16:creationId xmlns:a16="http://schemas.microsoft.com/office/drawing/2014/main" id="{B51BD141-E4D7-4033-A811-6F7DE19DCCC3}"/>
                  </a:ext>
                </a:extLst>
              </p:cNvPr>
              <p:cNvPicPr/>
              <p:nvPr/>
            </p:nvPicPr>
            <p:blipFill>
              <a:blip r:embed="rId299"/>
              <a:stretch>
                <a:fillRect/>
              </a:stretch>
            </p:blipFill>
            <p:spPr>
              <a:xfrm>
                <a:off x="8408533" y="811992"/>
                <a:ext cx="3067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2" name="Freihand 21">
                <a:extLst>
                  <a:ext uri="{FF2B5EF4-FFF2-40B4-BE49-F238E27FC236}">
                    <a16:creationId xmlns:a16="http://schemas.microsoft.com/office/drawing/2014/main" id="{05BCA42D-BBBC-429F-AFC0-B0A2080CFEAE}"/>
                  </a:ext>
                </a:extLst>
              </p14:cNvPr>
              <p14:cNvContentPartPr/>
              <p14:nvPr/>
            </p14:nvContentPartPr>
            <p14:xfrm>
              <a:off x="6982573" y="1201872"/>
              <a:ext cx="118080" cy="77400"/>
            </p14:xfrm>
          </p:contentPart>
        </mc:Choice>
        <mc:Fallback xmlns="">
          <p:pic>
            <p:nvPicPr>
              <p:cNvPr id="22" name="Freihand 21">
                <a:extLst>
                  <a:ext uri="{FF2B5EF4-FFF2-40B4-BE49-F238E27FC236}">
                    <a16:creationId xmlns:a16="http://schemas.microsoft.com/office/drawing/2014/main" id="{05BCA42D-BBBC-429F-AFC0-B0A2080CFEAE}"/>
                  </a:ext>
                </a:extLst>
              </p:cNvPr>
              <p:cNvPicPr/>
              <p:nvPr/>
            </p:nvPicPr>
            <p:blipFill>
              <a:blip r:embed="rId301"/>
              <a:stretch>
                <a:fillRect/>
              </a:stretch>
            </p:blipFill>
            <p:spPr>
              <a:xfrm>
                <a:off x="6978253" y="1197552"/>
                <a:ext cx="1267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 name="Freihand 22">
                <a:extLst>
                  <a:ext uri="{FF2B5EF4-FFF2-40B4-BE49-F238E27FC236}">
                    <a16:creationId xmlns:a16="http://schemas.microsoft.com/office/drawing/2014/main" id="{F6E23800-1319-495C-9407-3221FCEF3DE7}"/>
                  </a:ext>
                </a:extLst>
              </p14:cNvPr>
              <p14:cNvContentPartPr/>
              <p14:nvPr/>
            </p14:nvContentPartPr>
            <p14:xfrm>
              <a:off x="7126933" y="1256232"/>
              <a:ext cx="111960" cy="87480"/>
            </p14:xfrm>
          </p:contentPart>
        </mc:Choice>
        <mc:Fallback xmlns="">
          <p:pic>
            <p:nvPicPr>
              <p:cNvPr id="23" name="Freihand 22">
                <a:extLst>
                  <a:ext uri="{FF2B5EF4-FFF2-40B4-BE49-F238E27FC236}">
                    <a16:creationId xmlns:a16="http://schemas.microsoft.com/office/drawing/2014/main" id="{F6E23800-1319-495C-9407-3221FCEF3DE7}"/>
                  </a:ext>
                </a:extLst>
              </p:cNvPr>
              <p:cNvPicPr/>
              <p:nvPr/>
            </p:nvPicPr>
            <p:blipFill>
              <a:blip r:embed="rId303"/>
              <a:stretch>
                <a:fillRect/>
              </a:stretch>
            </p:blipFill>
            <p:spPr>
              <a:xfrm>
                <a:off x="7122613" y="1251912"/>
                <a:ext cx="1206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4" name="Freihand 23">
                <a:extLst>
                  <a:ext uri="{FF2B5EF4-FFF2-40B4-BE49-F238E27FC236}">
                    <a16:creationId xmlns:a16="http://schemas.microsoft.com/office/drawing/2014/main" id="{AD4D8B1B-0AA0-4161-A1B5-BC477B4EAF1F}"/>
                  </a:ext>
                </a:extLst>
              </p14:cNvPr>
              <p14:cNvContentPartPr/>
              <p14:nvPr/>
            </p14:nvContentPartPr>
            <p14:xfrm>
              <a:off x="7306933" y="1220232"/>
              <a:ext cx="11160" cy="77760"/>
            </p14:xfrm>
          </p:contentPart>
        </mc:Choice>
        <mc:Fallback xmlns="">
          <p:pic>
            <p:nvPicPr>
              <p:cNvPr id="24" name="Freihand 23">
                <a:extLst>
                  <a:ext uri="{FF2B5EF4-FFF2-40B4-BE49-F238E27FC236}">
                    <a16:creationId xmlns:a16="http://schemas.microsoft.com/office/drawing/2014/main" id="{AD4D8B1B-0AA0-4161-A1B5-BC477B4EAF1F}"/>
                  </a:ext>
                </a:extLst>
              </p:cNvPr>
              <p:cNvPicPr/>
              <p:nvPr/>
            </p:nvPicPr>
            <p:blipFill>
              <a:blip r:embed="rId305"/>
              <a:stretch>
                <a:fillRect/>
              </a:stretch>
            </p:blipFill>
            <p:spPr>
              <a:xfrm>
                <a:off x="7302613" y="1215912"/>
                <a:ext cx="198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5" name="Freihand 24">
                <a:extLst>
                  <a:ext uri="{FF2B5EF4-FFF2-40B4-BE49-F238E27FC236}">
                    <a16:creationId xmlns:a16="http://schemas.microsoft.com/office/drawing/2014/main" id="{78F7ED0C-F626-40BF-9A45-04C894971728}"/>
                  </a:ext>
                </a:extLst>
              </p14:cNvPr>
              <p14:cNvContentPartPr/>
              <p14:nvPr/>
            </p14:nvContentPartPr>
            <p14:xfrm>
              <a:off x="7482253" y="1126272"/>
              <a:ext cx="120960" cy="118800"/>
            </p14:xfrm>
          </p:contentPart>
        </mc:Choice>
        <mc:Fallback xmlns="">
          <p:pic>
            <p:nvPicPr>
              <p:cNvPr id="25" name="Freihand 24">
                <a:extLst>
                  <a:ext uri="{FF2B5EF4-FFF2-40B4-BE49-F238E27FC236}">
                    <a16:creationId xmlns:a16="http://schemas.microsoft.com/office/drawing/2014/main" id="{78F7ED0C-F626-40BF-9A45-04C894971728}"/>
                  </a:ext>
                </a:extLst>
              </p:cNvPr>
              <p:cNvPicPr/>
              <p:nvPr/>
            </p:nvPicPr>
            <p:blipFill>
              <a:blip r:embed="rId307"/>
              <a:stretch>
                <a:fillRect/>
              </a:stretch>
            </p:blipFill>
            <p:spPr>
              <a:xfrm>
                <a:off x="7477933" y="1121952"/>
                <a:ext cx="1296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 name="Freihand 25">
                <a:extLst>
                  <a:ext uri="{FF2B5EF4-FFF2-40B4-BE49-F238E27FC236}">
                    <a16:creationId xmlns:a16="http://schemas.microsoft.com/office/drawing/2014/main" id="{FA17BEB2-3C11-4D35-91EA-A62D3763674F}"/>
                  </a:ext>
                </a:extLst>
              </p14:cNvPr>
              <p14:cNvContentPartPr/>
              <p14:nvPr/>
            </p14:nvContentPartPr>
            <p14:xfrm>
              <a:off x="7541653" y="1186752"/>
              <a:ext cx="69120" cy="53640"/>
            </p14:xfrm>
          </p:contentPart>
        </mc:Choice>
        <mc:Fallback xmlns="">
          <p:pic>
            <p:nvPicPr>
              <p:cNvPr id="26" name="Freihand 25">
                <a:extLst>
                  <a:ext uri="{FF2B5EF4-FFF2-40B4-BE49-F238E27FC236}">
                    <a16:creationId xmlns:a16="http://schemas.microsoft.com/office/drawing/2014/main" id="{FA17BEB2-3C11-4D35-91EA-A62D3763674F}"/>
                  </a:ext>
                </a:extLst>
              </p:cNvPr>
              <p:cNvPicPr/>
              <p:nvPr/>
            </p:nvPicPr>
            <p:blipFill>
              <a:blip r:embed="rId309"/>
              <a:stretch>
                <a:fillRect/>
              </a:stretch>
            </p:blipFill>
            <p:spPr>
              <a:xfrm>
                <a:off x="7537333" y="1182432"/>
                <a:ext cx="77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7" name="Freihand 26">
                <a:extLst>
                  <a:ext uri="{FF2B5EF4-FFF2-40B4-BE49-F238E27FC236}">
                    <a16:creationId xmlns:a16="http://schemas.microsoft.com/office/drawing/2014/main" id="{00FE9472-ED6A-4C28-A37A-88C681FED5C2}"/>
                  </a:ext>
                </a:extLst>
              </p14:cNvPr>
              <p14:cNvContentPartPr/>
              <p14:nvPr/>
            </p14:nvContentPartPr>
            <p14:xfrm>
              <a:off x="7644973" y="1198632"/>
              <a:ext cx="88200" cy="32400"/>
            </p14:xfrm>
          </p:contentPart>
        </mc:Choice>
        <mc:Fallback xmlns="">
          <p:pic>
            <p:nvPicPr>
              <p:cNvPr id="27" name="Freihand 26">
                <a:extLst>
                  <a:ext uri="{FF2B5EF4-FFF2-40B4-BE49-F238E27FC236}">
                    <a16:creationId xmlns:a16="http://schemas.microsoft.com/office/drawing/2014/main" id="{00FE9472-ED6A-4C28-A37A-88C681FED5C2}"/>
                  </a:ext>
                </a:extLst>
              </p:cNvPr>
              <p:cNvPicPr/>
              <p:nvPr/>
            </p:nvPicPr>
            <p:blipFill>
              <a:blip r:embed="rId311"/>
              <a:stretch>
                <a:fillRect/>
              </a:stretch>
            </p:blipFill>
            <p:spPr>
              <a:xfrm>
                <a:off x="7640653" y="1194312"/>
                <a:ext cx="96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8" name="Freihand 27">
                <a:extLst>
                  <a:ext uri="{FF2B5EF4-FFF2-40B4-BE49-F238E27FC236}">
                    <a16:creationId xmlns:a16="http://schemas.microsoft.com/office/drawing/2014/main" id="{15E622D4-76B6-4131-89FC-D32C744F5FB2}"/>
                  </a:ext>
                </a:extLst>
              </p14:cNvPr>
              <p14:cNvContentPartPr/>
              <p14:nvPr/>
            </p14:nvContentPartPr>
            <p14:xfrm>
              <a:off x="7759813" y="1176312"/>
              <a:ext cx="63720" cy="60840"/>
            </p14:xfrm>
          </p:contentPart>
        </mc:Choice>
        <mc:Fallback xmlns="">
          <p:pic>
            <p:nvPicPr>
              <p:cNvPr id="28" name="Freihand 27">
                <a:extLst>
                  <a:ext uri="{FF2B5EF4-FFF2-40B4-BE49-F238E27FC236}">
                    <a16:creationId xmlns:a16="http://schemas.microsoft.com/office/drawing/2014/main" id="{15E622D4-76B6-4131-89FC-D32C744F5FB2}"/>
                  </a:ext>
                </a:extLst>
              </p:cNvPr>
              <p:cNvPicPr/>
              <p:nvPr/>
            </p:nvPicPr>
            <p:blipFill>
              <a:blip r:embed="rId313"/>
              <a:stretch>
                <a:fillRect/>
              </a:stretch>
            </p:blipFill>
            <p:spPr>
              <a:xfrm>
                <a:off x="7755493" y="1171992"/>
                <a:ext cx="723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9" name="Freihand 28">
                <a:extLst>
                  <a:ext uri="{FF2B5EF4-FFF2-40B4-BE49-F238E27FC236}">
                    <a16:creationId xmlns:a16="http://schemas.microsoft.com/office/drawing/2014/main" id="{B650EDD6-819F-4BA1-BD91-80C23788F181}"/>
                  </a:ext>
                </a:extLst>
              </p14:cNvPr>
              <p14:cNvContentPartPr/>
              <p14:nvPr/>
            </p14:nvContentPartPr>
            <p14:xfrm>
              <a:off x="7836853" y="1187112"/>
              <a:ext cx="266400" cy="38880"/>
            </p14:xfrm>
          </p:contentPart>
        </mc:Choice>
        <mc:Fallback xmlns="">
          <p:pic>
            <p:nvPicPr>
              <p:cNvPr id="29" name="Freihand 28">
                <a:extLst>
                  <a:ext uri="{FF2B5EF4-FFF2-40B4-BE49-F238E27FC236}">
                    <a16:creationId xmlns:a16="http://schemas.microsoft.com/office/drawing/2014/main" id="{B650EDD6-819F-4BA1-BD91-80C23788F181}"/>
                  </a:ext>
                </a:extLst>
              </p:cNvPr>
              <p:cNvPicPr/>
              <p:nvPr/>
            </p:nvPicPr>
            <p:blipFill>
              <a:blip r:embed="rId315"/>
              <a:stretch>
                <a:fillRect/>
              </a:stretch>
            </p:blipFill>
            <p:spPr>
              <a:xfrm>
                <a:off x="7832533" y="1182792"/>
                <a:ext cx="2750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0" name="Freihand 29">
                <a:extLst>
                  <a:ext uri="{FF2B5EF4-FFF2-40B4-BE49-F238E27FC236}">
                    <a16:creationId xmlns:a16="http://schemas.microsoft.com/office/drawing/2014/main" id="{84B68877-EB65-4ABC-A2D8-AC1A39482FAF}"/>
                  </a:ext>
                </a:extLst>
              </p14:cNvPr>
              <p14:cNvContentPartPr/>
              <p14:nvPr/>
            </p14:nvContentPartPr>
            <p14:xfrm>
              <a:off x="8278573" y="1170912"/>
              <a:ext cx="157680" cy="43560"/>
            </p14:xfrm>
          </p:contentPart>
        </mc:Choice>
        <mc:Fallback xmlns="">
          <p:pic>
            <p:nvPicPr>
              <p:cNvPr id="30" name="Freihand 29">
                <a:extLst>
                  <a:ext uri="{FF2B5EF4-FFF2-40B4-BE49-F238E27FC236}">
                    <a16:creationId xmlns:a16="http://schemas.microsoft.com/office/drawing/2014/main" id="{84B68877-EB65-4ABC-A2D8-AC1A39482FAF}"/>
                  </a:ext>
                </a:extLst>
              </p:cNvPr>
              <p:cNvPicPr/>
              <p:nvPr/>
            </p:nvPicPr>
            <p:blipFill>
              <a:blip r:embed="rId317"/>
              <a:stretch>
                <a:fillRect/>
              </a:stretch>
            </p:blipFill>
            <p:spPr>
              <a:xfrm>
                <a:off x="8274253" y="1166592"/>
                <a:ext cx="16632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31" name="Freihand 30">
                <a:extLst>
                  <a:ext uri="{FF2B5EF4-FFF2-40B4-BE49-F238E27FC236}">
                    <a16:creationId xmlns:a16="http://schemas.microsoft.com/office/drawing/2014/main" id="{6DD6B956-8391-44C3-B26E-09591ED40C0E}"/>
                  </a:ext>
                </a:extLst>
              </p14:cNvPr>
              <p14:cNvContentPartPr/>
              <p14:nvPr/>
            </p14:nvContentPartPr>
            <p14:xfrm>
              <a:off x="8471533" y="1147872"/>
              <a:ext cx="132480" cy="42480"/>
            </p14:xfrm>
          </p:contentPart>
        </mc:Choice>
        <mc:Fallback xmlns="">
          <p:pic>
            <p:nvPicPr>
              <p:cNvPr id="31" name="Freihand 30">
                <a:extLst>
                  <a:ext uri="{FF2B5EF4-FFF2-40B4-BE49-F238E27FC236}">
                    <a16:creationId xmlns:a16="http://schemas.microsoft.com/office/drawing/2014/main" id="{6DD6B956-8391-44C3-B26E-09591ED40C0E}"/>
                  </a:ext>
                </a:extLst>
              </p:cNvPr>
              <p:cNvPicPr/>
              <p:nvPr/>
            </p:nvPicPr>
            <p:blipFill>
              <a:blip r:embed="rId319"/>
              <a:stretch>
                <a:fillRect/>
              </a:stretch>
            </p:blipFill>
            <p:spPr>
              <a:xfrm>
                <a:off x="8467213" y="1143552"/>
                <a:ext cx="1411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4" name="Freihand 33">
                <a:extLst>
                  <a:ext uri="{FF2B5EF4-FFF2-40B4-BE49-F238E27FC236}">
                    <a16:creationId xmlns:a16="http://schemas.microsoft.com/office/drawing/2014/main" id="{A1FDDDC2-4C67-42EB-970A-EB99BB272AF1}"/>
                  </a:ext>
                </a:extLst>
              </p14:cNvPr>
              <p14:cNvContentPartPr/>
              <p14:nvPr/>
            </p14:nvContentPartPr>
            <p14:xfrm>
              <a:off x="8614813" y="1117992"/>
              <a:ext cx="264600" cy="155520"/>
            </p14:xfrm>
          </p:contentPart>
        </mc:Choice>
        <mc:Fallback xmlns="">
          <p:pic>
            <p:nvPicPr>
              <p:cNvPr id="34" name="Freihand 33">
                <a:extLst>
                  <a:ext uri="{FF2B5EF4-FFF2-40B4-BE49-F238E27FC236}">
                    <a16:creationId xmlns:a16="http://schemas.microsoft.com/office/drawing/2014/main" id="{A1FDDDC2-4C67-42EB-970A-EB99BB272AF1}"/>
                  </a:ext>
                </a:extLst>
              </p:cNvPr>
              <p:cNvPicPr/>
              <p:nvPr/>
            </p:nvPicPr>
            <p:blipFill>
              <a:blip r:embed="rId321"/>
              <a:stretch>
                <a:fillRect/>
              </a:stretch>
            </p:blipFill>
            <p:spPr>
              <a:xfrm>
                <a:off x="8610493" y="1113672"/>
                <a:ext cx="2732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68" name="Freihand 67">
                <a:extLst>
                  <a:ext uri="{FF2B5EF4-FFF2-40B4-BE49-F238E27FC236}">
                    <a16:creationId xmlns:a16="http://schemas.microsoft.com/office/drawing/2014/main" id="{36D7391A-B74C-4946-A48B-85FADEC4AF91}"/>
                  </a:ext>
                </a:extLst>
              </p14:cNvPr>
              <p14:cNvContentPartPr/>
              <p14:nvPr/>
            </p14:nvContentPartPr>
            <p14:xfrm>
              <a:off x="7067533" y="810552"/>
              <a:ext cx="1681200" cy="55800"/>
            </p14:xfrm>
          </p:contentPart>
        </mc:Choice>
        <mc:Fallback xmlns="">
          <p:pic>
            <p:nvPicPr>
              <p:cNvPr id="68" name="Freihand 67">
                <a:extLst>
                  <a:ext uri="{FF2B5EF4-FFF2-40B4-BE49-F238E27FC236}">
                    <a16:creationId xmlns:a16="http://schemas.microsoft.com/office/drawing/2014/main" id="{36D7391A-B74C-4946-A48B-85FADEC4AF91}"/>
                  </a:ext>
                </a:extLst>
              </p:cNvPr>
              <p:cNvPicPr/>
              <p:nvPr/>
            </p:nvPicPr>
            <p:blipFill>
              <a:blip r:embed="rId323"/>
              <a:stretch>
                <a:fillRect/>
              </a:stretch>
            </p:blipFill>
            <p:spPr>
              <a:xfrm>
                <a:off x="7063213" y="806232"/>
                <a:ext cx="16898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4" name="Freihand 93">
                <a:extLst>
                  <a:ext uri="{FF2B5EF4-FFF2-40B4-BE49-F238E27FC236}">
                    <a16:creationId xmlns:a16="http://schemas.microsoft.com/office/drawing/2014/main" id="{7D91D75D-B090-45C5-8766-7160FA22FA49}"/>
                  </a:ext>
                </a:extLst>
              </p14:cNvPr>
              <p14:cNvContentPartPr/>
              <p14:nvPr/>
            </p14:nvContentPartPr>
            <p14:xfrm>
              <a:off x="8722813" y="494112"/>
              <a:ext cx="117000" cy="455040"/>
            </p14:xfrm>
          </p:contentPart>
        </mc:Choice>
        <mc:Fallback xmlns="">
          <p:pic>
            <p:nvPicPr>
              <p:cNvPr id="94" name="Freihand 93">
                <a:extLst>
                  <a:ext uri="{FF2B5EF4-FFF2-40B4-BE49-F238E27FC236}">
                    <a16:creationId xmlns:a16="http://schemas.microsoft.com/office/drawing/2014/main" id="{7D91D75D-B090-45C5-8766-7160FA22FA49}"/>
                  </a:ext>
                </a:extLst>
              </p:cNvPr>
              <p:cNvPicPr/>
              <p:nvPr/>
            </p:nvPicPr>
            <p:blipFill>
              <a:blip r:embed="rId325"/>
              <a:stretch>
                <a:fillRect/>
              </a:stretch>
            </p:blipFill>
            <p:spPr>
              <a:xfrm>
                <a:off x="8718493" y="489792"/>
                <a:ext cx="12564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95" name="Freihand 94">
                <a:extLst>
                  <a:ext uri="{FF2B5EF4-FFF2-40B4-BE49-F238E27FC236}">
                    <a16:creationId xmlns:a16="http://schemas.microsoft.com/office/drawing/2014/main" id="{D4F8A74E-C699-4992-9651-64B9CB2E0723}"/>
                  </a:ext>
                </a:extLst>
              </p14:cNvPr>
              <p14:cNvContentPartPr/>
              <p14:nvPr/>
            </p14:nvContentPartPr>
            <p14:xfrm>
              <a:off x="8761693" y="510672"/>
              <a:ext cx="2748600" cy="345960"/>
            </p14:xfrm>
          </p:contentPart>
        </mc:Choice>
        <mc:Fallback xmlns="">
          <p:pic>
            <p:nvPicPr>
              <p:cNvPr id="95" name="Freihand 94">
                <a:extLst>
                  <a:ext uri="{FF2B5EF4-FFF2-40B4-BE49-F238E27FC236}">
                    <a16:creationId xmlns:a16="http://schemas.microsoft.com/office/drawing/2014/main" id="{D4F8A74E-C699-4992-9651-64B9CB2E0723}"/>
                  </a:ext>
                </a:extLst>
              </p:cNvPr>
              <p:cNvPicPr/>
              <p:nvPr/>
            </p:nvPicPr>
            <p:blipFill>
              <a:blip r:embed="rId327"/>
              <a:stretch>
                <a:fillRect/>
              </a:stretch>
            </p:blipFill>
            <p:spPr>
              <a:xfrm>
                <a:off x="8757373" y="506352"/>
                <a:ext cx="27572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52" name="Freihand 51">
                <a:extLst>
                  <a:ext uri="{FF2B5EF4-FFF2-40B4-BE49-F238E27FC236}">
                    <a16:creationId xmlns:a16="http://schemas.microsoft.com/office/drawing/2014/main" id="{34C97FDD-86D6-4799-9C80-80B01F2B5398}"/>
                  </a:ext>
                </a:extLst>
              </p14:cNvPr>
              <p14:cNvContentPartPr/>
              <p14:nvPr/>
            </p14:nvContentPartPr>
            <p14:xfrm>
              <a:off x="9175693" y="828192"/>
              <a:ext cx="204120" cy="14760"/>
            </p14:xfrm>
          </p:contentPart>
        </mc:Choice>
        <mc:Fallback xmlns="">
          <p:pic>
            <p:nvPicPr>
              <p:cNvPr id="52" name="Freihand 51">
                <a:extLst>
                  <a:ext uri="{FF2B5EF4-FFF2-40B4-BE49-F238E27FC236}">
                    <a16:creationId xmlns:a16="http://schemas.microsoft.com/office/drawing/2014/main" id="{34C97FDD-86D6-4799-9C80-80B01F2B5398}"/>
                  </a:ext>
                </a:extLst>
              </p:cNvPr>
              <p:cNvPicPr/>
              <p:nvPr/>
            </p:nvPicPr>
            <p:blipFill>
              <a:blip r:embed="rId329"/>
              <a:stretch>
                <a:fillRect/>
              </a:stretch>
            </p:blipFill>
            <p:spPr>
              <a:xfrm>
                <a:off x="9171373" y="823872"/>
                <a:ext cx="2127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53" name="Freihand 52">
                <a:extLst>
                  <a:ext uri="{FF2B5EF4-FFF2-40B4-BE49-F238E27FC236}">
                    <a16:creationId xmlns:a16="http://schemas.microsoft.com/office/drawing/2014/main" id="{B2A58A25-8759-4329-97BA-D7B8156771B5}"/>
                  </a:ext>
                </a:extLst>
              </p14:cNvPr>
              <p14:cNvContentPartPr/>
              <p14:nvPr/>
            </p14:nvContentPartPr>
            <p14:xfrm>
              <a:off x="9480253" y="806592"/>
              <a:ext cx="215280" cy="27720"/>
            </p14:xfrm>
          </p:contentPart>
        </mc:Choice>
        <mc:Fallback xmlns="">
          <p:pic>
            <p:nvPicPr>
              <p:cNvPr id="53" name="Freihand 52">
                <a:extLst>
                  <a:ext uri="{FF2B5EF4-FFF2-40B4-BE49-F238E27FC236}">
                    <a16:creationId xmlns:a16="http://schemas.microsoft.com/office/drawing/2014/main" id="{B2A58A25-8759-4329-97BA-D7B8156771B5}"/>
                  </a:ext>
                </a:extLst>
              </p:cNvPr>
              <p:cNvPicPr/>
              <p:nvPr/>
            </p:nvPicPr>
            <p:blipFill>
              <a:blip r:embed="rId331"/>
              <a:stretch>
                <a:fillRect/>
              </a:stretch>
            </p:blipFill>
            <p:spPr>
              <a:xfrm>
                <a:off x="9475933" y="802272"/>
                <a:ext cx="223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15" name="Freihand 114">
                <a:extLst>
                  <a:ext uri="{FF2B5EF4-FFF2-40B4-BE49-F238E27FC236}">
                    <a16:creationId xmlns:a16="http://schemas.microsoft.com/office/drawing/2014/main" id="{EDAC8E92-FD1E-405A-84D9-9BD50FD59892}"/>
                  </a:ext>
                </a:extLst>
              </p14:cNvPr>
              <p14:cNvContentPartPr/>
              <p14:nvPr/>
            </p14:nvContentPartPr>
            <p14:xfrm>
              <a:off x="9701293" y="759792"/>
              <a:ext cx="609120" cy="967320"/>
            </p14:xfrm>
          </p:contentPart>
        </mc:Choice>
        <mc:Fallback xmlns="">
          <p:pic>
            <p:nvPicPr>
              <p:cNvPr id="115" name="Freihand 114">
                <a:extLst>
                  <a:ext uri="{FF2B5EF4-FFF2-40B4-BE49-F238E27FC236}">
                    <a16:creationId xmlns:a16="http://schemas.microsoft.com/office/drawing/2014/main" id="{EDAC8E92-FD1E-405A-84D9-9BD50FD59892}"/>
                  </a:ext>
                </a:extLst>
              </p:cNvPr>
              <p:cNvPicPr/>
              <p:nvPr/>
            </p:nvPicPr>
            <p:blipFill>
              <a:blip r:embed="rId333"/>
              <a:stretch>
                <a:fillRect/>
              </a:stretch>
            </p:blipFill>
            <p:spPr>
              <a:xfrm>
                <a:off x="9696973" y="755472"/>
                <a:ext cx="617760" cy="9759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16" name="Freihand 115">
                <a:extLst>
                  <a:ext uri="{FF2B5EF4-FFF2-40B4-BE49-F238E27FC236}">
                    <a16:creationId xmlns:a16="http://schemas.microsoft.com/office/drawing/2014/main" id="{D34B011A-9AB2-42A9-9E49-A12DF5831E67}"/>
                  </a:ext>
                </a:extLst>
              </p14:cNvPr>
              <p14:cNvContentPartPr/>
              <p14:nvPr/>
            </p14:nvContentPartPr>
            <p14:xfrm>
              <a:off x="9624253" y="730632"/>
              <a:ext cx="180720" cy="181080"/>
            </p14:xfrm>
          </p:contentPart>
        </mc:Choice>
        <mc:Fallback xmlns="">
          <p:pic>
            <p:nvPicPr>
              <p:cNvPr id="116" name="Freihand 115">
                <a:extLst>
                  <a:ext uri="{FF2B5EF4-FFF2-40B4-BE49-F238E27FC236}">
                    <a16:creationId xmlns:a16="http://schemas.microsoft.com/office/drawing/2014/main" id="{D34B011A-9AB2-42A9-9E49-A12DF5831E67}"/>
                  </a:ext>
                </a:extLst>
              </p:cNvPr>
              <p:cNvPicPr/>
              <p:nvPr/>
            </p:nvPicPr>
            <p:blipFill>
              <a:blip r:embed="rId335"/>
              <a:stretch>
                <a:fillRect/>
              </a:stretch>
            </p:blipFill>
            <p:spPr>
              <a:xfrm>
                <a:off x="9619933" y="726312"/>
                <a:ext cx="189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20" name="Freihand 119">
                <a:extLst>
                  <a:ext uri="{FF2B5EF4-FFF2-40B4-BE49-F238E27FC236}">
                    <a16:creationId xmlns:a16="http://schemas.microsoft.com/office/drawing/2014/main" id="{47ECC6C7-A33C-429B-8B2E-8FECCD7C5155}"/>
                  </a:ext>
                </a:extLst>
              </p14:cNvPr>
              <p14:cNvContentPartPr/>
              <p14:nvPr/>
            </p14:nvContentPartPr>
            <p14:xfrm>
              <a:off x="9706693" y="824232"/>
              <a:ext cx="8640" cy="8280"/>
            </p14:xfrm>
          </p:contentPart>
        </mc:Choice>
        <mc:Fallback xmlns="">
          <p:pic>
            <p:nvPicPr>
              <p:cNvPr id="120" name="Freihand 119">
                <a:extLst>
                  <a:ext uri="{FF2B5EF4-FFF2-40B4-BE49-F238E27FC236}">
                    <a16:creationId xmlns:a16="http://schemas.microsoft.com/office/drawing/2014/main" id="{47ECC6C7-A33C-429B-8B2E-8FECCD7C5155}"/>
                  </a:ext>
                </a:extLst>
              </p:cNvPr>
              <p:cNvPicPr/>
              <p:nvPr/>
            </p:nvPicPr>
            <p:blipFill>
              <a:blip r:embed="rId337"/>
              <a:stretch>
                <a:fillRect/>
              </a:stretch>
            </p:blipFill>
            <p:spPr>
              <a:xfrm>
                <a:off x="9702373" y="819912"/>
                <a:ext cx="172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21" name="Freihand 120">
                <a:extLst>
                  <a:ext uri="{FF2B5EF4-FFF2-40B4-BE49-F238E27FC236}">
                    <a16:creationId xmlns:a16="http://schemas.microsoft.com/office/drawing/2014/main" id="{563721B8-FB3C-439B-9464-BD8DEE66097F}"/>
                  </a:ext>
                </a:extLst>
              </p14:cNvPr>
              <p14:cNvContentPartPr/>
              <p14:nvPr/>
            </p14:nvContentPartPr>
            <p14:xfrm>
              <a:off x="9577813" y="721272"/>
              <a:ext cx="69840" cy="181440"/>
            </p14:xfrm>
          </p:contentPart>
        </mc:Choice>
        <mc:Fallback xmlns="">
          <p:pic>
            <p:nvPicPr>
              <p:cNvPr id="121" name="Freihand 120">
                <a:extLst>
                  <a:ext uri="{FF2B5EF4-FFF2-40B4-BE49-F238E27FC236}">
                    <a16:creationId xmlns:a16="http://schemas.microsoft.com/office/drawing/2014/main" id="{563721B8-FB3C-439B-9464-BD8DEE66097F}"/>
                  </a:ext>
                </a:extLst>
              </p:cNvPr>
              <p:cNvPicPr/>
              <p:nvPr/>
            </p:nvPicPr>
            <p:blipFill>
              <a:blip r:embed="rId339"/>
              <a:stretch>
                <a:fillRect/>
              </a:stretch>
            </p:blipFill>
            <p:spPr>
              <a:xfrm>
                <a:off x="9573493" y="716952"/>
                <a:ext cx="78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22" name="Freihand 121">
                <a:extLst>
                  <a:ext uri="{FF2B5EF4-FFF2-40B4-BE49-F238E27FC236}">
                    <a16:creationId xmlns:a16="http://schemas.microsoft.com/office/drawing/2014/main" id="{D4E34629-7C72-430D-8E5A-3BF2A7EF141E}"/>
                  </a:ext>
                </a:extLst>
              </p14:cNvPr>
              <p14:cNvContentPartPr/>
              <p14:nvPr/>
            </p14:nvContentPartPr>
            <p14:xfrm>
              <a:off x="9606973" y="756552"/>
              <a:ext cx="221400" cy="29880"/>
            </p14:xfrm>
          </p:contentPart>
        </mc:Choice>
        <mc:Fallback xmlns="">
          <p:pic>
            <p:nvPicPr>
              <p:cNvPr id="122" name="Freihand 121">
                <a:extLst>
                  <a:ext uri="{FF2B5EF4-FFF2-40B4-BE49-F238E27FC236}">
                    <a16:creationId xmlns:a16="http://schemas.microsoft.com/office/drawing/2014/main" id="{D4E34629-7C72-430D-8E5A-3BF2A7EF141E}"/>
                  </a:ext>
                </a:extLst>
              </p:cNvPr>
              <p:cNvPicPr/>
              <p:nvPr/>
            </p:nvPicPr>
            <p:blipFill>
              <a:blip r:embed="rId341"/>
              <a:stretch>
                <a:fillRect/>
              </a:stretch>
            </p:blipFill>
            <p:spPr>
              <a:xfrm>
                <a:off x="9602653" y="752232"/>
                <a:ext cx="2300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57" name="Freihand 156">
                <a:extLst>
                  <a:ext uri="{FF2B5EF4-FFF2-40B4-BE49-F238E27FC236}">
                    <a16:creationId xmlns:a16="http://schemas.microsoft.com/office/drawing/2014/main" id="{408D254B-DBE6-448F-8FF5-E83A0C2AD11D}"/>
                  </a:ext>
                </a:extLst>
              </p14:cNvPr>
              <p14:cNvContentPartPr/>
              <p14:nvPr/>
            </p14:nvContentPartPr>
            <p14:xfrm>
              <a:off x="8892733" y="107112"/>
              <a:ext cx="6840" cy="107640"/>
            </p14:xfrm>
          </p:contentPart>
        </mc:Choice>
        <mc:Fallback xmlns="">
          <p:pic>
            <p:nvPicPr>
              <p:cNvPr id="157" name="Freihand 156">
                <a:extLst>
                  <a:ext uri="{FF2B5EF4-FFF2-40B4-BE49-F238E27FC236}">
                    <a16:creationId xmlns:a16="http://schemas.microsoft.com/office/drawing/2014/main" id="{408D254B-DBE6-448F-8FF5-E83A0C2AD11D}"/>
                  </a:ext>
                </a:extLst>
              </p:cNvPr>
              <p:cNvPicPr/>
              <p:nvPr/>
            </p:nvPicPr>
            <p:blipFill>
              <a:blip r:embed="rId343"/>
              <a:stretch>
                <a:fillRect/>
              </a:stretch>
            </p:blipFill>
            <p:spPr>
              <a:xfrm>
                <a:off x="8888413" y="102792"/>
                <a:ext cx="154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58" name="Freihand 157">
                <a:extLst>
                  <a:ext uri="{FF2B5EF4-FFF2-40B4-BE49-F238E27FC236}">
                    <a16:creationId xmlns:a16="http://schemas.microsoft.com/office/drawing/2014/main" id="{6B91DEE5-408F-432D-8C68-4F99712E32B8}"/>
                  </a:ext>
                </a:extLst>
              </p14:cNvPr>
              <p14:cNvContentPartPr/>
              <p14:nvPr/>
            </p14:nvContentPartPr>
            <p14:xfrm>
              <a:off x="8835493" y="149232"/>
              <a:ext cx="115560" cy="25560"/>
            </p14:xfrm>
          </p:contentPart>
        </mc:Choice>
        <mc:Fallback xmlns="">
          <p:pic>
            <p:nvPicPr>
              <p:cNvPr id="158" name="Freihand 157">
                <a:extLst>
                  <a:ext uri="{FF2B5EF4-FFF2-40B4-BE49-F238E27FC236}">
                    <a16:creationId xmlns:a16="http://schemas.microsoft.com/office/drawing/2014/main" id="{6B91DEE5-408F-432D-8C68-4F99712E32B8}"/>
                  </a:ext>
                </a:extLst>
              </p:cNvPr>
              <p:cNvPicPr/>
              <p:nvPr/>
            </p:nvPicPr>
            <p:blipFill>
              <a:blip r:embed="rId345"/>
              <a:stretch>
                <a:fillRect/>
              </a:stretch>
            </p:blipFill>
            <p:spPr>
              <a:xfrm>
                <a:off x="8831173" y="144912"/>
                <a:ext cx="124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59" name="Freihand 158">
                <a:extLst>
                  <a:ext uri="{FF2B5EF4-FFF2-40B4-BE49-F238E27FC236}">
                    <a16:creationId xmlns:a16="http://schemas.microsoft.com/office/drawing/2014/main" id="{D6F4FAD1-AB69-4C7B-82D0-56E35199AE71}"/>
                  </a:ext>
                </a:extLst>
              </p14:cNvPr>
              <p14:cNvContentPartPr/>
              <p14:nvPr/>
            </p14:nvContentPartPr>
            <p14:xfrm>
              <a:off x="9101173" y="94512"/>
              <a:ext cx="31680" cy="86760"/>
            </p14:xfrm>
          </p:contentPart>
        </mc:Choice>
        <mc:Fallback xmlns="">
          <p:pic>
            <p:nvPicPr>
              <p:cNvPr id="159" name="Freihand 158">
                <a:extLst>
                  <a:ext uri="{FF2B5EF4-FFF2-40B4-BE49-F238E27FC236}">
                    <a16:creationId xmlns:a16="http://schemas.microsoft.com/office/drawing/2014/main" id="{D6F4FAD1-AB69-4C7B-82D0-56E35199AE71}"/>
                  </a:ext>
                </a:extLst>
              </p:cNvPr>
              <p:cNvPicPr/>
              <p:nvPr/>
            </p:nvPicPr>
            <p:blipFill>
              <a:blip r:embed="rId347"/>
              <a:stretch>
                <a:fillRect/>
              </a:stretch>
            </p:blipFill>
            <p:spPr>
              <a:xfrm>
                <a:off x="9096853" y="90192"/>
                <a:ext cx="403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60" name="Freihand 159">
                <a:extLst>
                  <a:ext uri="{FF2B5EF4-FFF2-40B4-BE49-F238E27FC236}">
                    <a16:creationId xmlns:a16="http://schemas.microsoft.com/office/drawing/2014/main" id="{EF2546C8-93C8-4C67-A979-86C3CC2A1E38}"/>
                  </a:ext>
                </a:extLst>
              </p14:cNvPr>
              <p14:cNvContentPartPr/>
              <p14:nvPr/>
            </p14:nvContentPartPr>
            <p14:xfrm>
              <a:off x="9042853" y="130512"/>
              <a:ext cx="141120" cy="21600"/>
            </p14:xfrm>
          </p:contentPart>
        </mc:Choice>
        <mc:Fallback xmlns="">
          <p:pic>
            <p:nvPicPr>
              <p:cNvPr id="160" name="Freihand 159">
                <a:extLst>
                  <a:ext uri="{FF2B5EF4-FFF2-40B4-BE49-F238E27FC236}">
                    <a16:creationId xmlns:a16="http://schemas.microsoft.com/office/drawing/2014/main" id="{EF2546C8-93C8-4C67-A979-86C3CC2A1E38}"/>
                  </a:ext>
                </a:extLst>
              </p:cNvPr>
              <p:cNvPicPr/>
              <p:nvPr/>
            </p:nvPicPr>
            <p:blipFill>
              <a:blip r:embed="rId349"/>
              <a:stretch>
                <a:fillRect/>
              </a:stretch>
            </p:blipFill>
            <p:spPr>
              <a:xfrm>
                <a:off x="9038533" y="126192"/>
                <a:ext cx="149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64" name="Freihand 163">
                <a:extLst>
                  <a:ext uri="{FF2B5EF4-FFF2-40B4-BE49-F238E27FC236}">
                    <a16:creationId xmlns:a16="http://schemas.microsoft.com/office/drawing/2014/main" id="{4646E469-2C8F-4CD9-B1AB-B57439D631E6}"/>
                  </a:ext>
                </a:extLst>
              </p14:cNvPr>
              <p14:cNvContentPartPr/>
              <p14:nvPr/>
            </p14:nvContentPartPr>
            <p14:xfrm>
              <a:off x="6807253" y="2731872"/>
              <a:ext cx="152280" cy="3600"/>
            </p14:xfrm>
          </p:contentPart>
        </mc:Choice>
        <mc:Fallback xmlns="">
          <p:pic>
            <p:nvPicPr>
              <p:cNvPr id="164" name="Freihand 163">
                <a:extLst>
                  <a:ext uri="{FF2B5EF4-FFF2-40B4-BE49-F238E27FC236}">
                    <a16:creationId xmlns:a16="http://schemas.microsoft.com/office/drawing/2014/main" id="{4646E469-2C8F-4CD9-B1AB-B57439D631E6}"/>
                  </a:ext>
                </a:extLst>
              </p:cNvPr>
              <p:cNvPicPr/>
              <p:nvPr/>
            </p:nvPicPr>
            <p:blipFill>
              <a:blip r:embed="rId351"/>
              <a:stretch>
                <a:fillRect/>
              </a:stretch>
            </p:blipFill>
            <p:spPr>
              <a:xfrm>
                <a:off x="6802933" y="2727552"/>
                <a:ext cx="16092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65" name="Freihand 164">
                <a:extLst>
                  <a:ext uri="{FF2B5EF4-FFF2-40B4-BE49-F238E27FC236}">
                    <a16:creationId xmlns:a16="http://schemas.microsoft.com/office/drawing/2014/main" id="{CEA14B42-9B16-455D-9351-CC8CFD253AC0}"/>
                  </a:ext>
                </a:extLst>
              </p14:cNvPr>
              <p14:cNvContentPartPr/>
              <p14:nvPr/>
            </p14:nvContentPartPr>
            <p14:xfrm>
              <a:off x="6796093" y="2775432"/>
              <a:ext cx="183600" cy="16560"/>
            </p14:xfrm>
          </p:contentPart>
        </mc:Choice>
        <mc:Fallback xmlns="">
          <p:pic>
            <p:nvPicPr>
              <p:cNvPr id="165" name="Freihand 164">
                <a:extLst>
                  <a:ext uri="{FF2B5EF4-FFF2-40B4-BE49-F238E27FC236}">
                    <a16:creationId xmlns:a16="http://schemas.microsoft.com/office/drawing/2014/main" id="{CEA14B42-9B16-455D-9351-CC8CFD253AC0}"/>
                  </a:ext>
                </a:extLst>
              </p:cNvPr>
              <p:cNvPicPr/>
              <p:nvPr/>
            </p:nvPicPr>
            <p:blipFill>
              <a:blip r:embed="rId353"/>
              <a:stretch>
                <a:fillRect/>
              </a:stretch>
            </p:blipFill>
            <p:spPr>
              <a:xfrm>
                <a:off x="6791773" y="2771112"/>
                <a:ext cx="192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66" name="Freihand 165">
                <a:extLst>
                  <a:ext uri="{FF2B5EF4-FFF2-40B4-BE49-F238E27FC236}">
                    <a16:creationId xmlns:a16="http://schemas.microsoft.com/office/drawing/2014/main" id="{3DF89354-DD1A-4402-9ED5-F4F2D30889E8}"/>
                  </a:ext>
                </a:extLst>
              </p14:cNvPr>
              <p14:cNvContentPartPr/>
              <p14:nvPr/>
            </p14:nvContentPartPr>
            <p14:xfrm>
              <a:off x="6936853" y="2657712"/>
              <a:ext cx="149400" cy="228960"/>
            </p14:xfrm>
          </p:contentPart>
        </mc:Choice>
        <mc:Fallback xmlns="">
          <p:pic>
            <p:nvPicPr>
              <p:cNvPr id="166" name="Freihand 165">
                <a:extLst>
                  <a:ext uri="{FF2B5EF4-FFF2-40B4-BE49-F238E27FC236}">
                    <a16:creationId xmlns:a16="http://schemas.microsoft.com/office/drawing/2014/main" id="{3DF89354-DD1A-4402-9ED5-F4F2D30889E8}"/>
                  </a:ext>
                </a:extLst>
              </p:cNvPr>
              <p:cNvPicPr/>
              <p:nvPr/>
            </p:nvPicPr>
            <p:blipFill>
              <a:blip r:embed="rId355"/>
              <a:stretch>
                <a:fillRect/>
              </a:stretch>
            </p:blipFill>
            <p:spPr>
              <a:xfrm>
                <a:off x="6932533" y="2653392"/>
                <a:ext cx="1580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68" name="Freihand 167">
                <a:extLst>
                  <a:ext uri="{FF2B5EF4-FFF2-40B4-BE49-F238E27FC236}">
                    <a16:creationId xmlns:a16="http://schemas.microsoft.com/office/drawing/2014/main" id="{33987043-DFC5-4705-911B-81BA14489356}"/>
                  </a:ext>
                </a:extLst>
              </p14:cNvPr>
              <p14:cNvContentPartPr/>
              <p14:nvPr/>
            </p14:nvContentPartPr>
            <p14:xfrm>
              <a:off x="7311253" y="2713512"/>
              <a:ext cx="222480" cy="83880"/>
            </p14:xfrm>
          </p:contentPart>
        </mc:Choice>
        <mc:Fallback xmlns="">
          <p:pic>
            <p:nvPicPr>
              <p:cNvPr id="168" name="Freihand 167">
                <a:extLst>
                  <a:ext uri="{FF2B5EF4-FFF2-40B4-BE49-F238E27FC236}">
                    <a16:creationId xmlns:a16="http://schemas.microsoft.com/office/drawing/2014/main" id="{33987043-DFC5-4705-911B-81BA14489356}"/>
                  </a:ext>
                </a:extLst>
              </p:cNvPr>
              <p:cNvPicPr/>
              <p:nvPr/>
            </p:nvPicPr>
            <p:blipFill>
              <a:blip r:embed="rId357"/>
              <a:stretch>
                <a:fillRect/>
              </a:stretch>
            </p:blipFill>
            <p:spPr>
              <a:xfrm>
                <a:off x="7306933" y="2709192"/>
                <a:ext cx="2311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69" name="Freihand 168">
                <a:extLst>
                  <a:ext uri="{FF2B5EF4-FFF2-40B4-BE49-F238E27FC236}">
                    <a16:creationId xmlns:a16="http://schemas.microsoft.com/office/drawing/2014/main" id="{4B87CD74-7D20-4FF5-8996-D8EC0EF25A5A}"/>
                  </a:ext>
                </a:extLst>
              </p14:cNvPr>
              <p14:cNvContentPartPr/>
              <p14:nvPr/>
            </p14:nvContentPartPr>
            <p14:xfrm>
              <a:off x="7562893" y="2710992"/>
              <a:ext cx="134280" cy="77400"/>
            </p14:xfrm>
          </p:contentPart>
        </mc:Choice>
        <mc:Fallback xmlns="">
          <p:pic>
            <p:nvPicPr>
              <p:cNvPr id="169" name="Freihand 168">
                <a:extLst>
                  <a:ext uri="{FF2B5EF4-FFF2-40B4-BE49-F238E27FC236}">
                    <a16:creationId xmlns:a16="http://schemas.microsoft.com/office/drawing/2014/main" id="{4B87CD74-7D20-4FF5-8996-D8EC0EF25A5A}"/>
                  </a:ext>
                </a:extLst>
              </p:cNvPr>
              <p:cNvPicPr/>
              <p:nvPr/>
            </p:nvPicPr>
            <p:blipFill>
              <a:blip r:embed="rId359"/>
              <a:stretch>
                <a:fillRect/>
              </a:stretch>
            </p:blipFill>
            <p:spPr>
              <a:xfrm>
                <a:off x="7558573" y="2706672"/>
                <a:ext cx="142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70" name="Freihand 169">
                <a:extLst>
                  <a:ext uri="{FF2B5EF4-FFF2-40B4-BE49-F238E27FC236}">
                    <a16:creationId xmlns:a16="http://schemas.microsoft.com/office/drawing/2014/main" id="{0AB82ABE-5E0A-46FC-8CC4-B3EAB7D77CA1}"/>
                  </a:ext>
                </a:extLst>
              </p14:cNvPr>
              <p14:cNvContentPartPr/>
              <p14:nvPr/>
            </p14:nvContentPartPr>
            <p14:xfrm>
              <a:off x="7746493" y="2695512"/>
              <a:ext cx="78840" cy="124560"/>
            </p14:xfrm>
          </p:contentPart>
        </mc:Choice>
        <mc:Fallback xmlns="">
          <p:pic>
            <p:nvPicPr>
              <p:cNvPr id="170" name="Freihand 169">
                <a:extLst>
                  <a:ext uri="{FF2B5EF4-FFF2-40B4-BE49-F238E27FC236}">
                    <a16:creationId xmlns:a16="http://schemas.microsoft.com/office/drawing/2014/main" id="{0AB82ABE-5E0A-46FC-8CC4-B3EAB7D77CA1}"/>
                  </a:ext>
                </a:extLst>
              </p:cNvPr>
              <p:cNvPicPr/>
              <p:nvPr/>
            </p:nvPicPr>
            <p:blipFill>
              <a:blip r:embed="rId361"/>
              <a:stretch>
                <a:fillRect/>
              </a:stretch>
            </p:blipFill>
            <p:spPr>
              <a:xfrm>
                <a:off x="7742173" y="2691192"/>
                <a:ext cx="874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71" name="Freihand 170">
                <a:extLst>
                  <a:ext uri="{FF2B5EF4-FFF2-40B4-BE49-F238E27FC236}">
                    <a16:creationId xmlns:a16="http://schemas.microsoft.com/office/drawing/2014/main" id="{394C6826-581F-4A6E-BA14-A0FA2817A7AF}"/>
                  </a:ext>
                </a:extLst>
              </p14:cNvPr>
              <p14:cNvContentPartPr/>
              <p14:nvPr/>
            </p14:nvContentPartPr>
            <p14:xfrm>
              <a:off x="7747213" y="2725752"/>
              <a:ext cx="93960" cy="62640"/>
            </p14:xfrm>
          </p:contentPart>
        </mc:Choice>
        <mc:Fallback xmlns="">
          <p:pic>
            <p:nvPicPr>
              <p:cNvPr id="171" name="Freihand 170">
                <a:extLst>
                  <a:ext uri="{FF2B5EF4-FFF2-40B4-BE49-F238E27FC236}">
                    <a16:creationId xmlns:a16="http://schemas.microsoft.com/office/drawing/2014/main" id="{394C6826-581F-4A6E-BA14-A0FA2817A7AF}"/>
                  </a:ext>
                </a:extLst>
              </p:cNvPr>
              <p:cNvPicPr/>
              <p:nvPr/>
            </p:nvPicPr>
            <p:blipFill>
              <a:blip r:embed="rId363"/>
              <a:stretch>
                <a:fillRect/>
              </a:stretch>
            </p:blipFill>
            <p:spPr>
              <a:xfrm>
                <a:off x="7742893" y="2721432"/>
                <a:ext cx="1026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2" name="Freihand 171">
                <a:extLst>
                  <a:ext uri="{FF2B5EF4-FFF2-40B4-BE49-F238E27FC236}">
                    <a16:creationId xmlns:a16="http://schemas.microsoft.com/office/drawing/2014/main" id="{09477B1E-837C-416D-B36A-CEEE7C5FB226}"/>
                  </a:ext>
                </a:extLst>
              </p14:cNvPr>
              <p14:cNvContentPartPr/>
              <p14:nvPr/>
            </p14:nvContentPartPr>
            <p14:xfrm>
              <a:off x="8069773" y="2699112"/>
              <a:ext cx="172800" cy="107640"/>
            </p14:xfrm>
          </p:contentPart>
        </mc:Choice>
        <mc:Fallback xmlns="">
          <p:pic>
            <p:nvPicPr>
              <p:cNvPr id="172" name="Freihand 171">
                <a:extLst>
                  <a:ext uri="{FF2B5EF4-FFF2-40B4-BE49-F238E27FC236}">
                    <a16:creationId xmlns:a16="http://schemas.microsoft.com/office/drawing/2014/main" id="{09477B1E-837C-416D-B36A-CEEE7C5FB226}"/>
                  </a:ext>
                </a:extLst>
              </p:cNvPr>
              <p:cNvPicPr/>
              <p:nvPr/>
            </p:nvPicPr>
            <p:blipFill>
              <a:blip r:embed="rId365"/>
              <a:stretch>
                <a:fillRect/>
              </a:stretch>
            </p:blipFill>
            <p:spPr>
              <a:xfrm>
                <a:off x="8065453" y="2694792"/>
                <a:ext cx="181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73" name="Freihand 172">
                <a:extLst>
                  <a:ext uri="{FF2B5EF4-FFF2-40B4-BE49-F238E27FC236}">
                    <a16:creationId xmlns:a16="http://schemas.microsoft.com/office/drawing/2014/main" id="{8EEFA76F-5DBE-4C15-9C3B-B5C6F3266986}"/>
                  </a:ext>
                </a:extLst>
              </p14:cNvPr>
              <p14:cNvContentPartPr/>
              <p14:nvPr/>
            </p14:nvContentPartPr>
            <p14:xfrm>
              <a:off x="8283613" y="2641872"/>
              <a:ext cx="121680" cy="151560"/>
            </p14:xfrm>
          </p:contentPart>
        </mc:Choice>
        <mc:Fallback xmlns="">
          <p:pic>
            <p:nvPicPr>
              <p:cNvPr id="173" name="Freihand 172">
                <a:extLst>
                  <a:ext uri="{FF2B5EF4-FFF2-40B4-BE49-F238E27FC236}">
                    <a16:creationId xmlns:a16="http://schemas.microsoft.com/office/drawing/2014/main" id="{8EEFA76F-5DBE-4C15-9C3B-B5C6F3266986}"/>
                  </a:ext>
                </a:extLst>
              </p:cNvPr>
              <p:cNvPicPr/>
              <p:nvPr/>
            </p:nvPicPr>
            <p:blipFill>
              <a:blip r:embed="rId367"/>
              <a:stretch>
                <a:fillRect/>
              </a:stretch>
            </p:blipFill>
            <p:spPr>
              <a:xfrm>
                <a:off x="8279293" y="2637552"/>
                <a:ext cx="130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4" name="Freihand 173">
                <a:extLst>
                  <a:ext uri="{FF2B5EF4-FFF2-40B4-BE49-F238E27FC236}">
                    <a16:creationId xmlns:a16="http://schemas.microsoft.com/office/drawing/2014/main" id="{41B97779-E70F-4675-BC93-7EB68210C084}"/>
                  </a:ext>
                </a:extLst>
              </p14:cNvPr>
              <p14:cNvContentPartPr/>
              <p14:nvPr/>
            </p14:nvContentPartPr>
            <p14:xfrm>
              <a:off x="8466853" y="2677872"/>
              <a:ext cx="74160" cy="83160"/>
            </p14:xfrm>
          </p:contentPart>
        </mc:Choice>
        <mc:Fallback xmlns="">
          <p:pic>
            <p:nvPicPr>
              <p:cNvPr id="174" name="Freihand 173">
                <a:extLst>
                  <a:ext uri="{FF2B5EF4-FFF2-40B4-BE49-F238E27FC236}">
                    <a16:creationId xmlns:a16="http://schemas.microsoft.com/office/drawing/2014/main" id="{41B97779-E70F-4675-BC93-7EB68210C084}"/>
                  </a:ext>
                </a:extLst>
              </p:cNvPr>
              <p:cNvPicPr/>
              <p:nvPr/>
            </p:nvPicPr>
            <p:blipFill>
              <a:blip r:embed="rId369"/>
              <a:stretch>
                <a:fillRect/>
              </a:stretch>
            </p:blipFill>
            <p:spPr>
              <a:xfrm>
                <a:off x="8462533" y="2673552"/>
                <a:ext cx="828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5" name="Freihand 174">
                <a:extLst>
                  <a:ext uri="{FF2B5EF4-FFF2-40B4-BE49-F238E27FC236}">
                    <a16:creationId xmlns:a16="http://schemas.microsoft.com/office/drawing/2014/main" id="{1B833AFA-1B3A-4BDD-A79C-8970C12FE557}"/>
                  </a:ext>
                </a:extLst>
              </p14:cNvPr>
              <p14:cNvContentPartPr/>
              <p14:nvPr/>
            </p14:nvContentPartPr>
            <p14:xfrm>
              <a:off x="8571973" y="2754552"/>
              <a:ext cx="57240" cy="47880"/>
            </p14:xfrm>
          </p:contentPart>
        </mc:Choice>
        <mc:Fallback xmlns="">
          <p:pic>
            <p:nvPicPr>
              <p:cNvPr id="175" name="Freihand 174">
                <a:extLst>
                  <a:ext uri="{FF2B5EF4-FFF2-40B4-BE49-F238E27FC236}">
                    <a16:creationId xmlns:a16="http://schemas.microsoft.com/office/drawing/2014/main" id="{1B833AFA-1B3A-4BDD-A79C-8970C12FE557}"/>
                  </a:ext>
                </a:extLst>
              </p:cNvPr>
              <p:cNvPicPr/>
              <p:nvPr/>
            </p:nvPicPr>
            <p:blipFill>
              <a:blip r:embed="rId371"/>
              <a:stretch>
                <a:fillRect/>
              </a:stretch>
            </p:blipFill>
            <p:spPr>
              <a:xfrm>
                <a:off x="8567653" y="2750232"/>
                <a:ext cx="65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6" name="Freihand 175">
                <a:extLst>
                  <a:ext uri="{FF2B5EF4-FFF2-40B4-BE49-F238E27FC236}">
                    <a16:creationId xmlns:a16="http://schemas.microsoft.com/office/drawing/2014/main" id="{1B5B621E-0CD3-4D10-AD50-E6DA3C383EE5}"/>
                  </a:ext>
                </a:extLst>
              </p14:cNvPr>
              <p14:cNvContentPartPr/>
              <p14:nvPr/>
            </p14:nvContentPartPr>
            <p14:xfrm>
              <a:off x="8695453" y="2768952"/>
              <a:ext cx="10440" cy="67680"/>
            </p14:xfrm>
          </p:contentPart>
        </mc:Choice>
        <mc:Fallback xmlns="">
          <p:pic>
            <p:nvPicPr>
              <p:cNvPr id="176" name="Freihand 175">
                <a:extLst>
                  <a:ext uri="{FF2B5EF4-FFF2-40B4-BE49-F238E27FC236}">
                    <a16:creationId xmlns:a16="http://schemas.microsoft.com/office/drawing/2014/main" id="{1B5B621E-0CD3-4D10-AD50-E6DA3C383EE5}"/>
                  </a:ext>
                </a:extLst>
              </p:cNvPr>
              <p:cNvPicPr/>
              <p:nvPr/>
            </p:nvPicPr>
            <p:blipFill>
              <a:blip r:embed="rId373"/>
              <a:stretch>
                <a:fillRect/>
              </a:stretch>
            </p:blipFill>
            <p:spPr>
              <a:xfrm>
                <a:off x="8691133" y="2764632"/>
                <a:ext cx="190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7" name="Freihand 176">
                <a:extLst>
                  <a:ext uri="{FF2B5EF4-FFF2-40B4-BE49-F238E27FC236}">
                    <a16:creationId xmlns:a16="http://schemas.microsoft.com/office/drawing/2014/main" id="{0A8CD7D0-68CF-4BDC-8006-71730BC90AE8}"/>
                  </a:ext>
                </a:extLst>
              </p14:cNvPr>
              <p14:cNvContentPartPr/>
              <p14:nvPr/>
            </p14:nvContentPartPr>
            <p14:xfrm>
              <a:off x="8776813" y="2658072"/>
              <a:ext cx="122760" cy="108720"/>
            </p14:xfrm>
          </p:contentPart>
        </mc:Choice>
        <mc:Fallback xmlns="">
          <p:pic>
            <p:nvPicPr>
              <p:cNvPr id="177" name="Freihand 176">
                <a:extLst>
                  <a:ext uri="{FF2B5EF4-FFF2-40B4-BE49-F238E27FC236}">
                    <a16:creationId xmlns:a16="http://schemas.microsoft.com/office/drawing/2014/main" id="{0A8CD7D0-68CF-4BDC-8006-71730BC90AE8}"/>
                  </a:ext>
                </a:extLst>
              </p:cNvPr>
              <p:cNvPicPr/>
              <p:nvPr/>
            </p:nvPicPr>
            <p:blipFill>
              <a:blip r:embed="rId375"/>
              <a:stretch>
                <a:fillRect/>
              </a:stretch>
            </p:blipFill>
            <p:spPr>
              <a:xfrm>
                <a:off x="8772493" y="2653752"/>
                <a:ext cx="1314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8" name="Freihand 177">
                <a:extLst>
                  <a:ext uri="{FF2B5EF4-FFF2-40B4-BE49-F238E27FC236}">
                    <a16:creationId xmlns:a16="http://schemas.microsoft.com/office/drawing/2014/main" id="{1B635437-F0F7-437C-BD48-8DF3A802A5CF}"/>
                  </a:ext>
                </a:extLst>
              </p14:cNvPr>
              <p14:cNvContentPartPr/>
              <p14:nvPr/>
            </p14:nvContentPartPr>
            <p14:xfrm>
              <a:off x="8894893" y="2752032"/>
              <a:ext cx="72360" cy="78120"/>
            </p14:xfrm>
          </p:contentPart>
        </mc:Choice>
        <mc:Fallback xmlns="">
          <p:pic>
            <p:nvPicPr>
              <p:cNvPr id="178" name="Freihand 177">
                <a:extLst>
                  <a:ext uri="{FF2B5EF4-FFF2-40B4-BE49-F238E27FC236}">
                    <a16:creationId xmlns:a16="http://schemas.microsoft.com/office/drawing/2014/main" id="{1B635437-F0F7-437C-BD48-8DF3A802A5CF}"/>
                  </a:ext>
                </a:extLst>
              </p:cNvPr>
              <p:cNvPicPr/>
              <p:nvPr/>
            </p:nvPicPr>
            <p:blipFill>
              <a:blip r:embed="rId377"/>
              <a:stretch>
                <a:fillRect/>
              </a:stretch>
            </p:blipFill>
            <p:spPr>
              <a:xfrm>
                <a:off x="8890573" y="2747712"/>
                <a:ext cx="81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9" name="Freihand 178">
                <a:extLst>
                  <a:ext uri="{FF2B5EF4-FFF2-40B4-BE49-F238E27FC236}">
                    <a16:creationId xmlns:a16="http://schemas.microsoft.com/office/drawing/2014/main" id="{7622BC4C-E762-4375-B7DF-C9F4EFDB5DE1}"/>
                  </a:ext>
                </a:extLst>
              </p14:cNvPr>
              <p14:cNvContentPartPr/>
              <p14:nvPr/>
            </p14:nvContentPartPr>
            <p14:xfrm>
              <a:off x="9022693" y="2651232"/>
              <a:ext cx="79920" cy="227520"/>
            </p14:xfrm>
          </p:contentPart>
        </mc:Choice>
        <mc:Fallback xmlns="">
          <p:pic>
            <p:nvPicPr>
              <p:cNvPr id="179" name="Freihand 178">
                <a:extLst>
                  <a:ext uri="{FF2B5EF4-FFF2-40B4-BE49-F238E27FC236}">
                    <a16:creationId xmlns:a16="http://schemas.microsoft.com/office/drawing/2014/main" id="{7622BC4C-E762-4375-B7DF-C9F4EFDB5DE1}"/>
                  </a:ext>
                </a:extLst>
              </p:cNvPr>
              <p:cNvPicPr/>
              <p:nvPr/>
            </p:nvPicPr>
            <p:blipFill>
              <a:blip r:embed="rId379"/>
              <a:stretch>
                <a:fillRect/>
              </a:stretch>
            </p:blipFill>
            <p:spPr>
              <a:xfrm>
                <a:off x="9018373" y="2646912"/>
                <a:ext cx="88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81" name="Freihand 180">
                <a:extLst>
                  <a:ext uri="{FF2B5EF4-FFF2-40B4-BE49-F238E27FC236}">
                    <a16:creationId xmlns:a16="http://schemas.microsoft.com/office/drawing/2014/main" id="{90DEF0C5-90EC-416A-B03F-9927FA4613B8}"/>
                  </a:ext>
                </a:extLst>
              </p14:cNvPr>
              <p14:cNvContentPartPr/>
              <p14:nvPr/>
            </p14:nvContentPartPr>
            <p14:xfrm>
              <a:off x="9534613" y="2625312"/>
              <a:ext cx="28080" cy="123480"/>
            </p14:xfrm>
          </p:contentPart>
        </mc:Choice>
        <mc:Fallback xmlns="">
          <p:pic>
            <p:nvPicPr>
              <p:cNvPr id="181" name="Freihand 180">
                <a:extLst>
                  <a:ext uri="{FF2B5EF4-FFF2-40B4-BE49-F238E27FC236}">
                    <a16:creationId xmlns:a16="http://schemas.microsoft.com/office/drawing/2014/main" id="{90DEF0C5-90EC-416A-B03F-9927FA4613B8}"/>
                  </a:ext>
                </a:extLst>
              </p:cNvPr>
              <p:cNvPicPr/>
              <p:nvPr/>
            </p:nvPicPr>
            <p:blipFill>
              <a:blip r:embed="rId381"/>
              <a:stretch>
                <a:fillRect/>
              </a:stretch>
            </p:blipFill>
            <p:spPr>
              <a:xfrm>
                <a:off x="9530293" y="2620992"/>
                <a:ext cx="36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82" name="Freihand 181">
                <a:extLst>
                  <a:ext uri="{FF2B5EF4-FFF2-40B4-BE49-F238E27FC236}">
                    <a16:creationId xmlns:a16="http://schemas.microsoft.com/office/drawing/2014/main" id="{2E6BBBDD-E480-43EB-8454-B25DE8AD3723}"/>
                  </a:ext>
                </a:extLst>
              </p14:cNvPr>
              <p14:cNvContentPartPr/>
              <p14:nvPr/>
            </p14:nvContentPartPr>
            <p14:xfrm>
              <a:off x="9534973" y="2599032"/>
              <a:ext cx="120240" cy="123480"/>
            </p14:xfrm>
          </p:contentPart>
        </mc:Choice>
        <mc:Fallback xmlns="">
          <p:pic>
            <p:nvPicPr>
              <p:cNvPr id="182" name="Freihand 181">
                <a:extLst>
                  <a:ext uri="{FF2B5EF4-FFF2-40B4-BE49-F238E27FC236}">
                    <a16:creationId xmlns:a16="http://schemas.microsoft.com/office/drawing/2014/main" id="{2E6BBBDD-E480-43EB-8454-B25DE8AD3723}"/>
                  </a:ext>
                </a:extLst>
              </p:cNvPr>
              <p:cNvPicPr/>
              <p:nvPr/>
            </p:nvPicPr>
            <p:blipFill>
              <a:blip r:embed="rId383"/>
              <a:stretch>
                <a:fillRect/>
              </a:stretch>
            </p:blipFill>
            <p:spPr>
              <a:xfrm>
                <a:off x="9530653" y="2594712"/>
                <a:ext cx="128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83" name="Freihand 182">
                <a:extLst>
                  <a:ext uri="{FF2B5EF4-FFF2-40B4-BE49-F238E27FC236}">
                    <a16:creationId xmlns:a16="http://schemas.microsoft.com/office/drawing/2014/main" id="{8D8E6E52-945C-455D-B053-7C2489B60508}"/>
                  </a:ext>
                </a:extLst>
              </p14:cNvPr>
              <p14:cNvContentPartPr/>
              <p14:nvPr/>
            </p14:nvContentPartPr>
            <p14:xfrm>
              <a:off x="9732613" y="2600112"/>
              <a:ext cx="14040" cy="118800"/>
            </p14:xfrm>
          </p:contentPart>
        </mc:Choice>
        <mc:Fallback xmlns="">
          <p:pic>
            <p:nvPicPr>
              <p:cNvPr id="183" name="Freihand 182">
                <a:extLst>
                  <a:ext uri="{FF2B5EF4-FFF2-40B4-BE49-F238E27FC236}">
                    <a16:creationId xmlns:a16="http://schemas.microsoft.com/office/drawing/2014/main" id="{8D8E6E52-945C-455D-B053-7C2489B60508}"/>
                  </a:ext>
                </a:extLst>
              </p:cNvPr>
              <p:cNvPicPr/>
              <p:nvPr/>
            </p:nvPicPr>
            <p:blipFill>
              <a:blip r:embed="rId385"/>
              <a:stretch>
                <a:fillRect/>
              </a:stretch>
            </p:blipFill>
            <p:spPr>
              <a:xfrm>
                <a:off x="9728293" y="2595792"/>
                <a:ext cx="22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84" name="Freihand 183">
                <a:extLst>
                  <a:ext uri="{FF2B5EF4-FFF2-40B4-BE49-F238E27FC236}">
                    <a16:creationId xmlns:a16="http://schemas.microsoft.com/office/drawing/2014/main" id="{5CEAA4A4-4CA4-4EFA-B2C1-3BEBD6980340}"/>
                  </a:ext>
                </a:extLst>
              </p14:cNvPr>
              <p14:cNvContentPartPr/>
              <p14:nvPr/>
            </p14:nvContentPartPr>
            <p14:xfrm>
              <a:off x="9667813" y="2586072"/>
              <a:ext cx="155160" cy="159120"/>
            </p14:xfrm>
          </p:contentPart>
        </mc:Choice>
        <mc:Fallback xmlns="">
          <p:pic>
            <p:nvPicPr>
              <p:cNvPr id="184" name="Freihand 183">
                <a:extLst>
                  <a:ext uri="{FF2B5EF4-FFF2-40B4-BE49-F238E27FC236}">
                    <a16:creationId xmlns:a16="http://schemas.microsoft.com/office/drawing/2014/main" id="{5CEAA4A4-4CA4-4EFA-B2C1-3BEBD6980340}"/>
                  </a:ext>
                </a:extLst>
              </p:cNvPr>
              <p:cNvPicPr/>
              <p:nvPr/>
            </p:nvPicPr>
            <p:blipFill>
              <a:blip r:embed="rId387"/>
              <a:stretch>
                <a:fillRect/>
              </a:stretch>
            </p:blipFill>
            <p:spPr>
              <a:xfrm>
                <a:off x="9663493" y="2581752"/>
                <a:ext cx="1638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86" name="Freihand 185">
                <a:extLst>
                  <a:ext uri="{FF2B5EF4-FFF2-40B4-BE49-F238E27FC236}">
                    <a16:creationId xmlns:a16="http://schemas.microsoft.com/office/drawing/2014/main" id="{C9C45882-96B6-4564-9AE0-1EA6670365A6}"/>
                  </a:ext>
                </a:extLst>
              </p14:cNvPr>
              <p14:cNvContentPartPr/>
              <p14:nvPr/>
            </p14:nvContentPartPr>
            <p14:xfrm>
              <a:off x="9906853" y="2670672"/>
              <a:ext cx="360" cy="360"/>
            </p14:xfrm>
          </p:contentPart>
        </mc:Choice>
        <mc:Fallback xmlns="">
          <p:pic>
            <p:nvPicPr>
              <p:cNvPr id="186" name="Freihand 185">
                <a:extLst>
                  <a:ext uri="{FF2B5EF4-FFF2-40B4-BE49-F238E27FC236}">
                    <a16:creationId xmlns:a16="http://schemas.microsoft.com/office/drawing/2014/main" id="{C9C45882-96B6-4564-9AE0-1EA6670365A6}"/>
                  </a:ext>
                </a:extLst>
              </p:cNvPr>
              <p:cNvPicPr/>
              <p:nvPr/>
            </p:nvPicPr>
            <p:blipFill>
              <a:blip r:embed="rId106"/>
              <a:stretch>
                <a:fillRect/>
              </a:stretch>
            </p:blipFill>
            <p:spPr>
              <a:xfrm>
                <a:off x="9902533" y="2666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87" name="Freihand 186">
                <a:extLst>
                  <a:ext uri="{FF2B5EF4-FFF2-40B4-BE49-F238E27FC236}">
                    <a16:creationId xmlns:a16="http://schemas.microsoft.com/office/drawing/2014/main" id="{1E0161C8-1902-4793-9FB4-053648A59D93}"/>
                  </a:ext>
                </a:extLst>
              </p14:cNvPr>
              <p14:cNvContentPartPr/>
              <p14:nvPr/>
            </p14:nvContentPartPr>
            <p14:xfrm>
              <a:off x="9925933" y="2709192"/>
              <a:ext cx="19440" cy="12600"/>
            </p14:xfrm>
          </p:contentPart>
        </mc:Choice>
        <mc:Fallback xmlns="">
          <p:pic>
            <p:nvPicPr>
              <p:cNvPr id="187" name="Freihand 186">
                <a:extLst>
                  <a:ext uri="{FF2B5EF4-FFF2-40B4-BE49-F238E27FC236}">
                    <a16:creationId xmlns:a16="http://schemas.microsoft.com/office/drawing/2014/main" id="{1E0161C8-1902-4793-9FB4-053648A59D93}"/>
                  </a:ext>
                </a:extLst>
              </p:cNvPr>
              <p:cNvPicPr/>
              <p:nvPr/>
            </p:nvPicPr>
            <p:blipFill>
              <a:blip r:embed="rId390"/>
              <a:stretch>
                <a:fillRect/>
              </a:stretch>
            </p:blipFill>
            <p:spPr>
              <a:xfrm>
                <a:off x="9921613" y="2704872"/>
                <a:ext cx="280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88" name="Freihand 187">
                <a:extLst>
                  <a:ext uri="{FF2B5EF4-FFF2-40B4-BE49-F238E27FC236}">
                    <a16:creationId xmlns:a16="http://schemas.microsoft.com/office/drawing/2014/main" id="{709E704F-5709-4238-8717-7114BD1A9203}"/>
                  </a:ext>
                </a:extLst>
              </p14:cNvPr>
              <p14:cNvContentPartPr/>
              <p14:nvPr/>
            </p14:nvContentPartPr>
            <p14:xfrm>
              <a:off x="10138333" y="2633232"/>
              <a:ext cx="161640" cy="86760"/>
            </p14:xfrm>
          </p:contentPart>
        </mc:Choice>
        <mc:Fallback xmlns="">
          <p:pic>
            <p:nvPicPr>
              <p:cNvPr id="188" name="Freihand 187">
                <a:extLst>
                  <a:ext uri="{FF2B5EF4-FFF2-40B4-BE49-F238E27FC236}">
                    <a16:creationId xmlns:a16="http://schemas.microsoft.com/office/drawing/2014/main" id="{709E704F-5709-4238-8717-7114BD1A9203}"/>
                  </a:ext>
                </a:extLst>
              </p:cNvPr>
              <p:cNvPicPr/>
              <p:nvPr/>
            </p:nvPicPr>
            <p:blipFill>
              <a:blip r:embed="rId392"/>
              <a:stretch>
                <a:fillRect/>
              </a:stretch>
            </p:blipFill>
            <p:spPr>
              <a:xfrm>
                <a:off x="10134013" y="2628912"/>
                <a:ext cx="1702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89" name="Freihand 188">
                <a:extLst>
                  <a:ext uri="{FF2B5EF4-FFF2-40B4-BE49-F238E27FC236}">
                    <a16:creationId xmlns:a16="http://schemas.microsoft.com/office/drawing/2014/main" id="{DB9A53C6-09A1-420F-8973-2FC21B69C919}"/>
                  </a:ext>
                </a:extLst>
              </p14:cNvPr>
              <p14:cNvContentPartPr/>
              <p14:nvPr/>
            </p14:nvContentPartPr>
            <p14:xfrm>
              <a:off x="10350733" y="2681112"/>
              <a:ext cx="55440" cy="87120"/>
            </p14:xfrm>
          </p:contentPart>
        </mc:Choice>
        <mc:Fallback xmlns="">
          <p:pic>
            <p:nvPicPr>
              <p:cNvPr id="189" name="Freihand 188">
                <a:extLst>
                  <a:ext uri="{FF2B5EF4-FFF2-40B4-BE49-F238E27FC236}">
                    <a16:creationId xmlns:a16="http://schemas.microsoft.com/office/drawing/2014/main" id="{DB9A53C6-09A1-420F-8973-2FC21B69C919}"/>
                  </a:ext>
                </a:extLst>
              </p:cNvPr>
              <p:cNvPicPr/>
              <p:nvPr/>
            </p:nvPicPr>
            <p:blipFill>
              <a:blip r:embed="rId394"/>
              <a:stretch>
                <a:fillRect/>
              </a:stretch>
            </p:blipFill>
            <p:spPr>
              <a:xfrm>
                <a:off x="10346413" y="2676792"/>
                <a:ext cx="640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90" name="Freihand 189">
                <a:extLst>
                  <a:ext uri="{FF2B5EF4-FFF2-40B4-BE49-F238E27FC236}">
                    <a16:creationId xmlns:a16="http://schemas.microsoft.com/office/drawing/2014/main" id="{47A131E0-EEE6-4FAB-95CE-C1AD3E0687BD}"/>
                  </a:ext>
                </a:extLst>
              </p14:cNvPr>
              <p14:cNvContentPartPr/>
              <p14:nvPr/>
            </p14:nvContentPartPr>
            <p14:xfrm>
              <a:off x="10496893" y="2603352"/>
              <a:ext cx="91800" cy="5040"/>
            </p14:xfrm>
          </p:contentPart>
        </mc:Choice>
        <mc:Fallback xmlns="">
          <p:pic>
            <p:nvPicPr>
              <p:cNvPr id="190" name="Freihand 189">
                <a:extLst>
                  <a:ext uri="{FF2B5EF4-FFF2-40B4-BE49-F238E27FC236}">
                    <a16:creationId xmlns:a16="http://schemas.microsoft.com/office/drawing/2014/main" id="{47A131E0-EEE6-4FAB-95CE-C1AD3E0687BD}"/>
                  </a:ext>
                </a:extLst>
              </p:cNvPr>
              <p:cNvPicPr/>
              <p:nvPr/>
            </p:nvPicPr>
            <p:blipFill>
              <a:blip r:embed="rId396"/>
              <a:stretch>
                <a:fillRect/>
              </a:stretch>
            </p:blipFill>
            <p:spPr>
              <a:xfrm>
                <a:off x="10492573" y="2599032"/>
                <a:ext cx="10044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91" name="Freihand 190">
                <a:extLst>
                  <a:ext uri="{FF2B5EF4-FFF2-40B4-BE49-F238E27FC236}">
                    <a16:creationId xmlns:a16="http://schemas.microsoft.com/office/drawing/2014/main" id="{0504AF8E-8CAB-48D6-A3BC-F7524D079C01}"/>
                  </a:ext>
                </a:extLst>
              </p14:cNvPr>
              <p14:cNvContentPartPr/>
              <p14:nvPr/>
            </p14:nvContentPartPr>
            <p14:xfrm>
              <a:off x="10495453" y="2637912"/>
              <a:ext cx="112320" cy="19080"/>
            </p14:xfrm>
          </p:contentPart>
        </mc:Choice>
        <mc:Fallback xmlns="">
          <p:pic>
            <p:nvPicPr>
              <p:cNvPr id="191" name="Freihand 190">
                <a:extLst>
                  <a:ext uri="{FF2B5EF4-FFF2-40B4-BE49-F238E27FC236}">
                    <a16:creationId xmlns:a16="http://schemas.microsoft.com/office/drawing/2014/main" id="{0504AF8E-8CAB-48D6-A3BC-F7524D079C01}"/>
                  </a:ext>
                </a:extLst>
              </p:cNvPr>
              <p:cNvPicPr/>
              <p:nvPr/>
            </p:nvPicPr>
            <p:blipFill>
              <a:blip r:embed="rId398"/>
              <a:stretch>
                <a:fillRect/>
              </a:stretch>
            </p:blipFill>
            <p:spPr>
              <a:xfrm>
                <a:off x="10491133" y="2633592"/>
                <a:ext cx="120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92" name="Freihand 191">
                <a:extLst>
                  <a:ext uri="{FF2B5EF4-FFF2-40B4-BE49-F238E27FC236}">
                    <a16:creationId xmlns:a16="http://schemas.microsoft.com/office/drawing/2014/main" id="{8B2B50E0-D248-48B5-A4CC-65638F709061}"/>
                  </a:ext>
                </a:extLst>
              </p14:cNvPr>
              <p14:cNvContentPartPr/>
              <p14:nvPr/>
            </p14:nvContentPartPr>
            <p14:xfrm>
              <a:off x="10688773" y="2497872"/>
              <a:ext cx="140040" cy="181440"/>
            </p14:xfrm>
          </p:contentPart>
        </mc:Choice>
        <mc:Fallback xmlns="">
          <p:pic>
            <p:nvPicPr>
              <p:cNvPr id="192" name="Freihand 191">
                <a:extLst>
                  <a:ext uri="{FF2B5EF4-FFF2-40B4-BE49-F238E27FC236}">
                    <a16:creationId xmlns:a16="http://schemas.microsoft.com/office/drawing/2014/main" id="{8B2B50E0-D248-48B5-A4CC-65638F709061}"/>
                  </a:ext>
                </a:extLst>
              </p:cNvPr>
              <p:cNvPicPr/>
              <p:nvPr/>
            </p:nvPicPr>
            <p:blipFill>
              <a:blip r:embed="rId400"/>
              <a:stretch>
                <a:fillRect/>
              </a:stretch>
            </p:blipFill>
            <p:spPr>
              <a:xfrm>
                <a:off x="10684453" y="2493552"/>
                <a:ext cx="1486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93" name="Freihand 192">
                <a:extLst>
                  <a:ext uri="{FF2B5EF4-FFF2-40B4-BE49-F238E27FC236}">
                    <a16:creationId xmlns:a16="http://schemas.microsoft.com/office/drawing/2014/main" id="{763C9037-3D74-4E71-80E1-351952E6B526}"/>
                  </a:ext>
                </a:extLst>
              </p14:cNvPr>
              <p14:cNvContentPartPr/>
              <p14:nvPr/>
            </p14:nvContentPartPr>
            <p14:xfrm>
              <a:off x="10892173" y="2587872"/>
              <a:ext cx="28800" cy="29160"/>
            </p14:xfrm>
          </p:contentPart>
        </mc:Choice>
        <mc:Fallback xmlns="">
          <p:pic>
            <p:nvPicPr>
              <p:cNvPr id="193" name="Freihand 192">
                <a:extLst>
                  <a:ext uri="{FF2B5EF4-FFF2-40B4-BE49-F238E27FC236}">
                    <a16:creationId xmlns:a16="http://schemas.microsoft.com/office/drawing/2014/main" id="{763C9037-3D74-4E71-80E1-351952E6B526}"/>
                  </a:ext>
                </a:extLst>
              </p:cNvPr>
              <p:cNvPicPr/>
              <p:nvPr/>
            </p:nvPicPr>
            <p:blipFill>
              <a:blip r:embed="rId402"/>
              <a:stretch>
                <a:fillRect/>
              </a:stretch>
            </p:blipFill>
            <p:spPr>
              <a:xfrm>
                <a:off x="10887853" y="2583552"/>
                <a:ext cx="37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95" name="Freihand 194">
                <a:extLst>
                  <a:ext uri="{FF2B5EF4-FFF2-40B4-BE49-F238E27FC236}">
                    <a16:creationId xmlns:a16="http://schemas.microsoft.com/office/drawing/2014/main" id="{3AF5283E-BD4D-472E-8C57-7C4849D7649C}"/>
                  </a:ext>
                </a:extLst>
              </p14:cNvPr>
              <p14:cNvContentPartPr/>
              <p14:nvPr/>
            </p14:nvContentPartPr>
            <p14:xfrm>
              <a:off x="11029333" y="2509392"/>
              <a:ext cx="135360" cy="117000"/>
            </p14:xfrm>
          </p:contentPart>
        </mc:Choice>
        <mc:Fallback xmlns="">
          <p:pic>
            <p:nvPicPr>
              <p:cNvPr id="195" name="Freihand 194">
                <a:extLst>
                  <a:ext uri="{FF2B5EF4-FFF2-40B4-BE49-F238E27FC236}">
                    <a16:creationId xmlns:a16="http://schemas.microsoft.com/office/drawing/2014/main" id="{3AF5283E-BD4D-472E-8C57-7C4849D7649C}"/>
                  </a:ext>
                </a:extLst>
              </p:cNvPr>
              <p:cNvPicPr/>
              <p:nvPr/>
            </p:nvPicPr>
            <p:blipFill>
              <a:blip r:embed="rId404"/>
              <a:stretch>
                <a:fillRect/>
              </a:stretch>
            </p:blipFill>
            <p:spPr>
              <a:xfrm>
                <a:off x="11025013" y="2505072"/>
                <a:ext cx="144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96" name="Freihand 195">
                <a:extLst>
                  <a:ext uri="{FF2B5EF4-FFF2-40B4-BE49-F238E27FC236}">
                    <a16:creationId xmlns:a16="http://schemas.microsoft.com/office/drawing/2014/main" id="{E8D1227E-13B6-4644-BA48-0837ABB3B398}"/>
                  </a:ext>
                </a:extLst>
              </p14:cNvPr>
              <p14:cNvContentPartPr/>
              <p14:nvPr/>
            </p14:nvContentPartPr>
            <p14:xfrm>
              <a:off x="11103133" y="2625672"/>
              <a:ext cx="90000" cy="73440"/>
            </p14:xfrm>
          </p:contentPart>
        </mc:Choice>
        <mc:Fallback xmlns="">
          <p:pic>
            <p:nvPicPr>
              <p:cNvPr id="196" name="Freihand 195">
                <a:extLst>
                  <a:ext uri="{FF2B5EF4-FFF2-40B4-BE49-F238E27FC236}">
                    <a16:creationId xmlns:a16="http://schemas.microsoft.com/office/drawing/2014/main" id="{E8D1227E-13B6-4644-BA48-0837ABB3B398}"/>
                  </a:ext>
                </a:extLst>
              </p:cNvPr>
              <p:cNvPicPr/>
              <p:nvPr/>
            </p:nvPicPr>
            <p:blipFill>
              <a:blip r:embed="rId406"/>
              <a:stretch>
                <a:fillRect/>
              </a:stretch>
            </p:blipFill>
            <p:spPr>
              <a:xfrm>
                <a:off x="11098813" y="2621352"/>
                <a:ext cx="98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97" name="Freihand 196">
                <a:extLst>
                  <a:ext uri="{FF2B5EF4-FFF2-40B4-BE49-F238E27FC236}">
                    <a16:creationId xmlns:a16="http://schemas.microsoft.com/office/drawing/2014/main" id="{CBDB641E-B9A4-49A6-96C0-E3FA4C82C748}"/>
                  </a:ext>
                </a:extLst>
              </p14:cNvPr>
              <p14:cNvContentPartPr/>
              <p14:nvPr/>
            </p14:nvContentPartPr>
            <p14:xfrm>
              <a:off x="11292493" y="2543592"/>
              <a:ext cx="9360" cy="79560"/>
            </p14:xfrm>
          </p:contentPart>
        </mc:Choice>
        <mc:Fallback xmlns="">
          <p:pic>
            <p:nvPicPr>
              <p:cNvPr id="197" name="Freihand 196">
                <a:extLst>
                  <a:ext uri="{FF2B5EF4-FFF2-40B4-BE49-F238E27FC236}">
                    <a16:creationId xmlns:a16="http://schemas.microsoft.com/office/drawing/2014/main" id="{CBDB641E-B9A4-49A6-96C0-E3FA4C82C748}"/>
                  </a:ext>
                </a:extLst>
              </p:cNvPr>
              <p:cNvPicPr/>
              <p:nvPr/>
            </p:nvPicPr>
            <p:blipFill>
              <a:blip r:embed="rId408"/>
              <a:stretch>
                <a:fillRect/>
              </a:stretch>
            </p:blipFill>
            <p:spPr>
              <a:xfrm>
                <a:off x="11288173" y="2539272"/>
                <a:ext cx="180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98" name="Freihand 197">
                <a:extLst>
                  <a:ext uri="{FF2B5EF4-FFF2-40B4-BE49-F238E27FC236}">
                    <a16:creationId xmlns:a16="http://schemas.microsoft.com/office/drawing/2014/main" id="{22A52094-275E-4888-96C3-2C2CA3DC5E63}"/>
                  </a:ext>
                </a:extLst>
              </p14:cNvPr>
              <p14:cNvContentPartPr/>
              <p14:nvPr/>
            </p14:nvContentPartPr>
            <p14:xfrm>
              <a:off x="11251453" y="2575272"/>
              <a:ext cx="87840" cy="18720"/>
            </p14:xfrm>
          </p:contentPart>
        </mc:Choice>
        <mc:Fallback xmlns="">
          <p:pic>
            <p:nvPicPr>
              <p:cNvPr id="198" name="Freihand 197">
                <a:extLst>
                  <a:ext uri="{FF2B5EF4-FFF2-40B4-BE49-F238E27FC236}">
                    <a16:creationId xmlns:a16="http://schemas.microsoft.com/office/drawing/2014/main" id="{22A52094-275E-4888-96C3-2C2CA3DC5E63}"/>
                  </a:ext>
                </a:extLst>
              </p:cNvPr>
              <p:cNvPicPr/>
              <p:nvPr/>
            </p:nvPicPr>
            <p:blipFill>
              <a:blip r:embed="rId410"/>
              <a:stretch>
                <a:fillRect/>
              </a:stretch>
            </p:blipFill>
            <p:spPr>
              <a:xfrm>
                <a:off x="11247133" y="2570952"/>
                <a:ext cx="964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99" name="Freihand 198">
                <a:extLst>
                  <a:ext uri="{FF2B5EF4-FFF2-40B4-BE49-F238E27FC236}">
                    <a16:creationId xmlns:a16="http://schemas.microsoft.com/office/drawing/2014/main" id="{07B61F4C-D890-45E0-B58F-134973EB2B20}"/>
                  </a:ext>
                </a:extLst>
              </p14:cNvPr>
              <p14:cNvContentPartPr/>
              <p14:nvPr/>
            </p14:nvContentPartPr>
            <p14:xfrm>
              <a:off x="11457733" y="2377272"/>
              <a:ext cx="104040" cy="145440"/>
            </p14:xfrm>
          </p:contentPart>
        </mc:Choice>
        <mc:Fallback xmlns="">
          <p:pic>
            <p:nvPicPr>
              <p:cNvPr id="199" name="Freihand 198">
                <a:extLst>
                  <a:ext uri="{FF2B5EF4-FFF2-40B4-BE49-F238E27FC236}">
                    <a16:creationId xmlns:a16="http://schemas.microsoft.com/office/drawing/2014/main" id="{07B61F4C-D890-45E0-B58F-134973EB2B20}"/>
                  </a:ext>
                </a:extLst>
              </p:cNvPr>
              <p:cNvPicPr/>
              <p:nvPr/>
            </p:nvPicPr>
            <p:blipFill>
              <a:blip r:embed="rId412"/>
              <a:stretch>
                <a:fillRect/>
              </a:stretch>
            </p:blipFill>
            <p:spPr>
              <a:xfrm>
                <a:off x="11453413" y="2372952"/>
                <a:ext cx="112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00" name="Freihand 199">
                <a:extLst>
                  <a:ext uri="{FF2B5EF4-FFF2-40B4-BE49-F238E27FC236}">
                    <a16:creationId xmlns:a16="http://schemas.microsoft.com/office/drawing/2014/main" id="{17E8886A-A5B1-43B7-A565-04E0B7FA9E66}"/>
                  </a:ext>
                </a:extLst>
              </p14:cNvPr>
              <p14:cNvContentPartPr/>
              <p14:nvPr/>
            </p14:nvContentPartPr>
            <p14:xfrm>
              <a:off x="11396533" y="2526312"/>
              <a:ext cx="242280" cy="38520"/>
            </p14:xfrm>
          </p:contentPart>
        </mc:Choice>
        <mc:Fallback xmlns="">
          <p:pic>
            <p:nvPicPr>
              <p:cNvPr id="200" name="Freihand 199">
                <a:extLst>
                  <a:ext uri="{FF2B5EF4-FFF2-40B4-BE49-F238E27FC236}">
                    <a16:creationId xmlns:a16="http://schemas.microsoft.com/office/drawing/2014/main" id="{17E8886A-A5B1-43B7-A565-04E0B7FA9E66}"/>
                  </a:ext>
                </a:extLst>
              </p:cNvPr>
              <p:cNvPicPr/>
              <p:nvPr/>
            </p:nvPicPr>
            <p:blipFill>
              <a:blip r:embed="rId414"/>
              <a:stretch>
                <a:fillRect/>
              </a:stretch>
            </p:blipFill>
            <p:spPr>
              <a:xfrm>
                <a:off x="11392213" y="2521992"/>
                <a:ext cx="2509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1" name="Freihand 200">
                <a:extLst>
                  <a:ext uri="{FF2B5EF4-FFF2-40B4-BE49-F238E27FC236}">
                    <a16:creationId xmlns:a16="http://schemas.microsoft.com/office/drawing/2014/main" id="{E5B12332-ED0E-4F19-88FB-B4873FDC774F}"/>
                  </a:ext>
                </a:extLst>
              </p14:cNvPr>
              <p14:cNvContentPartPr/>
              <p14:nvPr/>
            </p14:nvContentPartPr>
            <p14:xfrm>
              <a:off x="11335333" y="2638992"/>
              <a:ext cx="101520" cy="105120"/>
            </p14:xfrm>
          </p:contentPart>
        </mc:Choice>
        <mc:Fallback xmlns="">
          <p:pic>
            <p:nvPicPr>
              <p:cNvPr id="201" name="Freihand 200">
                <a:extLst>
                  <a:ext uri="{FF2B5EF4-FFF2-40B4-BE49-F238E27FC236}">
                    <a16:creationId xmlns:a16="http://schemas.microsoft.com/office/drawing/2014/main" id="{E5B12332-ED0E-4F19-88FB-B4873FDC774F}"/>
                  </a:ext>
                </a:extLst>
              </p:cNvPr>
              <p:cNvPicPr/>
              <p:nvPr/>
            </p:nvPicPr>
            <p:blipFill>
              <a:blip r:embed="rId416"/>
              <a:stretch>
                <a:fillRect/>
              </a:stretch>
            </p:blipFill>
            <p:spPr>
              <a:xfrm>
                <a:off x="11331013" y="2634672"/>
                <a:ext cx="1101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02" name="Freihand 201">
                <a:extLst>
                  <a:ext uri="{FF2B5EF4-FFF2-40B4-BE49-F238E27FC236}">
                    <a16:creationId xmlns:a16="http://schemas.microsoft.com/office/drawing/2014/main" id="{E253008C-8974-4BB8-9DC8-74F6B2608ED1}"/>
                  </a:ext>
                </a:extLst>
              </p14:cNvPr>
              <p14:cNvContentPartPr/>
              <p14:nvPr/>
            </p14:nvContentPartPr>
            <p14:xfrm>
              <a:off x="11487253" y="2640432"/>
              <a:ext cx="9000" cy="98280"/>
            </p14:xfrm>
          </p:contentPart>
        </mc:Choice>
        <mc:Fallback xmlns="">
          <p:pic>
            <p:nvPicPr>
              <p:cNvPr id="202" name="Freihand 201">
                <a:extLst>
                  <a:ext uri="{FF2B5EF4-FFF2-40B4-BE49-F238E27FC236}">
                    <a16:creationId xmlns:a16="http://schemas.microsoft.com/office/drawing/2014/main" id="{E253008C-8974-4BB8-9DC8-74F6B2608ED1}"/>
                  </a:ext>
                </a:extLst>
              </p:cNvPr>
              <p:cNvPicPr/>
              <p:nvPr/>
            </p:nvPicPr>
            <p:blipFill>
              <a:blip r:embed="rId418"/>
              <a:stretch>
                <a:fillRect/>
              </a:stretch>
            </p:blipFill>
            <p:spPr>
              <a:xfrm>
                <a:off x="11482933" y="2636112"/>
                <a:ext cx="176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03" name="Freihand 202">
                <a:extLst>
                  <a:ext uri="{FF2B5EF4-FFF2-40B4-BE49-F238E27FC236}">
                    <a16:creationId xmlns:a16="http://schemas.microsoft.com/office/drawing/2014/main" id="{622701C2-F7D7-4EB8-B215-DF2EAAFFB22B}"/>
                  </a:ext>
                </a:extLst>
              </p14:cNvPr>
              <p14:cNvContentPartPr/>
              <p14:nvPr/>
            </p14:nvContentPartPr>
            <p14:xfrm>
              <a:off x="11431093" y="2689752"/>
              <a:ext cx="101160" cy="18360"/>
            </p14:xfrm>
          </p:contentPart>
        </mc:Choice>
        <mc:Fallback xmlns="">
          <p:pic>
            <p:nvPicPr>
              <p:cNvPr id="203" name="Freihand 202">
                <a:extLst>
                  <a:ext uri="{FF2B5EF4-FFF2-40B4-BE49-F238E27FC236}">
                    <a16:creationId xmlns:a16="http://schemas.microsoft.com/office/drawing/2014/main" id="{622701C2-F7D7-4EB8-B215-DF2EAAFFB22B}"/>
                  </a:ext>
                </a:extLst>
              </p:cNvPr>
              <p:cNvPicPr/>
              <p:nvPr/>
            </p:nvPicPr>
            <p:blipFill>
              <a:blip r:embed="rId420"/>
              <a:stretch>
                <a:fillRect/>
              </a:stretch>
            </p:blipFill>
            <p:spPr>
              <a:xfrm>
                <a:off x="11426773" y="2685432"/>
                <a:ext cx="1098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04" name="Freihand 203">
                <a:extLst>
                  <a:ext uri="{FF2B5EF4-FFF2-40B4-BE49-F238E27FC236}">
                    <a16:creationId xmlns:a16="http://schemas.microsoft.com/office/drawing/2014/main" id="{20BDAE6D-FE34-4312-9424-F6A4F192A8B3}"/>
                  </a:ext>
                </a:extLst>
              </p14:cNvPr>
              <p14:cNvContentPartPr/>
              <p14:nvPr/>
            </p14:nvContentPartPr>
            <p14:xfrm>
              <a:off x="11531173" y="2611992"/>
              <a:ext cx="149040" cy="100800"/>
            </p14:xfrm>
          </p:contentPart>
        </mc:Choice>
        <mc:Fallback xmlns="">
          <p:pic>
            <p:nvPicPr>
              <p:cNvPr id="204" name="Freihand 203">
                <a:extLst>
                  <a:ext uri="{FF2B5EF4-FFF2-40B4-BE49-F238E27FC236}">
                    <a16:creationId xmlns:a16="http://schemas.microsoft.com/office/drawing/2014/main" id="{20BDAE6D-FE34-4312-9424-F6A4F192A8B3}"/>
                  </a:ext>
                </a:extLst>
              </p:cNvPr>
              <p:cNvPicPr/>
              <p:nvPr/>
            </p:nvPicPr>
            <p:blipFill>
              <a:blip r:embed="rId422"/>
              <a:stretch>
                <a:fillRect/>
              </a:stretch>
            </p:blipFill>
            <p:spPr>
              <a:xfrm>
                <a:off x="11526853" y="2607672"/>
                <a:ext cx="157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05" name="Freihand 204">
                <a:extLst>
                  <a:ext uri="{FF2B5EF4-FFF2-40B4-BE49-F238E27FC236}">
                    <a16:creationId xmlns:a16="http://schemas.microsoft.com/office/drawing/2014/main" id="{5F11E346-5397-4DE6-B6E0-F4E0E6A30775}"/>
                  </a:ext>
                </a:extLst>
              </p14:cNvPr>
              <p14:cNvContentPartPr/>
              <p14:nvPr/>
            </p14:nvContentPartPr>
            <p14:xfrm>
              <a:off x="11741413" y="2529192"/>
              <a:ext cx="19440" cy="26280"/>
            </p14:xfrm>
          </p:contentPart>
        </mc:Choice>
        <mc:Fallback xmlns="">
          <p:pic>
            <p:nvPicPr>
              <p:cNvPr id="205" name="Freihand 204">
                <a:extLst>
                  <a:ext uri="{FF2B5EF4-FFF2-40B4-BE49-F238E27FC236}">
                    <a16:creationId xmlns:a16="http://schemas.microsoft.com/office/drawing/2014/main" id="{5F11E346-5397-4DE6-B6E0-F4E0E6A30775}"/>
                  </a:ext>
                </a:extLst>
              </p:cNvPr>
              <p:cNvPicPr/>
              <p:nvPr/>
            </p:nvPicPr>
            <p:blipFill>
              <a:blip r:embed="rId424"/>
              <a:stretch>
                <a:fillRect/>
              </a:stretch>
            </p:blipFill>
            <p:spPr>
              <a:xfrm>
                <a:off x="11737093" y="2524872"/>
                <a:ext cx="28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06" name="Freihand 205">
                <a:extLst>
                  <a:ext uri="{FF2B5EF4-FFF2-40B4-BE49-F238E27FC236}">
                    <a16:creationId xmlns:a16="http://schemas.microsoft.com/office/drawing/2014/main" id="{89B873F2-381F-4BAC-8F81-084511E0124C}"/>
                  </a:ext>
                </a:extLst>
              </p14:cNvPr>
              <p14:cNvContentPartPr/>
              <p14:nvPr/>
            </p14:nvContentPartPr>
            <p14:xfrm>
              <a:off x="11818093" y="2480952"/>
              <a:ext cx="119160" cy="104760"/>
            </p14:xfrm>
          </p:contentPart>
        </mc:Choice>
        <mc:Fallback xmlns="">
          <p:pic>
            <p:nvPicPr>
              <p:cNvPr id="206" name="Freihand 205">
                <a:extLst>
                  <a:ext uri="{FF2B5EF4-FFF2-40B4-BE49-F238E27FC236}">
                    <a16:creationId xmlns:a16="http://schemas.microsoft.com/office/drawing/2014/main" id="{89B873F2-381F-4BAC-8F81-084511E0124C}"/>
                  </a:ext>
                </a:extLst>
              </p:cNvPr>
              <p:cNvPicPr/>
              <p:nvPr/>
            </p:nvPicPr>
            <p:blipFill>
              <a:blip r:embed="rId426"/>
              <a:stretch>
                <a:fillRect/>
              </a:stretch>
            </p:blipFill>
            <p:spPr>
              <a:xfrm>
                <a:off x="11813773" y="2476632"/>
                <a:ext cx="127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07" name="Freihand 206">
                <a:extLst>
                  <a:ext uri="{FF2B5EF4-FFF2-40B4-BE49-F238E27FC236}">
                    <a16:creationId xmlns:a16="http://schemas.microsoft.com/office/drawing/2014/main" id="{7E6169FC-4339-478D-856B-137341D1C7FD}"/>
                  </a:ext>
                </a:extLst>
              </p14:cNvPr>
              <p14:cNvContentPartPr/>
              <p14:nvPr/>
            </p14:nvContentPartPr>
            <p14:xfrm>
              <a:off x="11948413" y="2561232"/>
              <a:ext cx="57960" cy="101520"/>
            </p14:xfrm>
          </p:contentPart>
        </mc:Choice>
        <mc:Fallback xmlns="">
          <p:pic>
            <p:nvPicPr>
              <p:cNvPr id="207" name="Freihand 206">
                <a:extLst>
                  <a:ext uri="{FF2B5EF4-FFF2-40B4-BE49-F238E27FC236}">
                    <a16:creationId xmlns:a16="http://schemas.microsoft.com/office/drawing/2014/main" id="{7E6169FC-4339-478D-856B-137341D1C7FD}"/>
                  </a:ext>
                </a:extLst>
              </p:cNvPr>
              <p:cNvPicPr/>
              <p:nvPr/>
            </p:nvPicPr>
            <p:blipFill>
              <a:blip r:embed="rId428"/>
              <a:stretch>
                <a:fillRect/>
              </a:stretch>
            </p:blipFill>
            <p:spPr>
              <a:xfrm>
                <a:off x="11944093" y="2556912"/>
                <a:ext cx="666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58" name="Freihand 357">
                <a:extLst>
                  <a:ext uri="{FF2B5EF4-FFF2-40B4-BE49-F238E27FC236}">
                    <a16:creationId xmlns:a16="http://schemas.microsoft.com/office/drawing/2014/main" id="{CAEE7EBE-DB8E-43F8-8B62-361F0F1F6BA6}"/>
                  </a:ext>
                </a:extLst>
              </p14:cNvPr>
              <p14:cNvContentPartPr/>
              <p14:nvPr/>
            </p14:nvContentPartPr>
            <p14:xfrm>
              <a:off x="9428413" y="791472"/>
              <a:ext cx="276120" cy="47520"/>
            </p14:xfrm>
          </p:contentPart>
        </mc:Choice>
        <mc:Fallback xmlns="">
          <p:pic>
            <p:nvPicPr>
              <p:cNvPr id="358" name="Freihand 357">
                <a:extLst>
                  <a:ext uri="{FF2B5EF4-FFF2-40B4-BE49-F238E27FC236}">
                    <a16:creationId xmlns:a16="http://schemas.microsoft.com/office/drawing/2014/main" id="{CAEE7EBE-DB8E-43F8-8B62-361F0F1F6BA6}"/>
                  </a:ext>
                </a:extLst>
              </p:cNvPr>
              <p:cNvPicPr/>
              <p:nvPr/>
            </p:nvPicPr>
            <p:blipFill>
              <a:blip r:embed="rId430"/>
              <a:stretch>
                <a:fillRect/>
              </a:stretch>
            </p:blipFill>
            <p:spPr>
              <a:xfrm>
                <a:off x="9424093" y="787152"/>
                <a:ext cx="284760" cy="56160"/>
              </a:xfrm>
              <a:prstGeom prst="rect">
                <a:avLst/>
              </a:prstGeom>
            </p:spPr>
          </p:pic>
        </mc:Fallback>
      </mc:AlternateContent>
      <p:grpSp>
        <p:nvGrpSpPr>
          <p:cNvPr id="361" name="Gruppieren 360">
            <a:extLst>
              <a:ext uri="{FF2B5EF4-FFF2-40B4-BE49-F238E27FC236}">
                <a16:creationId xmlns:a16="http://schemas.microsoft.com/office/drawing/2014/main" id="{0CB35C6D-8643-4CCD-86D5-6ED34AC622F2}"/>
              </a:ext>
            </a:extLst>
          </p:cNvPr>
          <p:cNvGrpSpPr/>
          <p:nvPr/>
        </p:nvGrpSpPr>
        <p:grpSpPr>
          <a:xfrm>
            <a:off x="10147333" y="833952"/>
            <a:ext cx="2028240" cy="1486800"/>
            <a:chOff x="10147333" y="833952"/>
            <a:chExt cx="2028240" cy="1486800"/>
          </a:xfrm>
        </p:grpSpPr>
        <mc:AlternateContent xmlns:mc="http://schemas.openxmlformats.org/markup-compatibility/2006" xmlns:p14="http://schemas.microsoft.com/office/powerpoint/2010/main">
          <mc:Choice Requires="p14">
            <p:contentPart p14:bwMode="auto" r:id="rId431">
              <p14:nvContentPartPr>
                <p14:cNvPr id="73" name="Freihand 72">
                  <a:extLst>
                    <a:ext uri="{FF2B5EF4-FFF2-40B4-BE49-F238E27FC236}">
                      <a16:creationId xmlns:a16="http://schemas.microsoft.com/office/drawing/2014/main" id="{19F2ADE8-3F07-4872-B3FD-5695605F9094}"/>
                    </a:ext>
                  </a:extLst>
                </p14:cNvPr>
                <p14:cNvContentPartPr/>
                <p14:nvPr/>
              </p14:nvContentPartPr>
              <p14:xfrm>
                <a:off x="10278373" y="945912"/>
                <a:ext cx="237600" cy="76320"/>
              </p14:xfrm>
            </p:contentPart>
          </mc:Choice>
          <mc:Fallback xmlns="">
            <p:pic>
              <p:nvPicPr>
                <p:cNvPr id="73" name="Freihand 72">
                  <a:extLst>
                    <a:ext uri="{FF2B5EF4-FFF2-40B4-BE49-F238E27FC236}">
                      <a16:creationId xmlns:a16="http://schemas.microsoft.com/office/drawing/2014/main" id="{19F2ADE8-3F07-4872-B3FD-5695605F9094}"/>
                    </a:ext>
                  </a:extLst>
                </p:cNvPr>
                <p:cNvPicPr/>
                <p:nvPr/>
              </p:nvPicPr>
              <p:blipFill>
                <a:blip r:embed="rId432"/>
                <a:stretch>
                  <a:fillRect/>
                </a:stretch>
              </p:blipFill>
              <p:spPr>
                <a:xfrm>
                  <a:off x="10274053" y="941592"/>
                  <a:ext cx="246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74" name="Freihand 73">
                  <a:extLst>
                    <a:ext uri="{FF2B5EF4-FFF2-40B4-BE49-F238E27FC236}">
                      <a16:creationId xmlns:a16="http://schemas.microsoft.com/office/drawing/2014/main" id="{F6768AF4-9D66-4A6A-87AC-C9E5AC79184F}"/>
                    </a:ext>
                  </a:extLst>
                </p14:cNvPr>
                <p14:cNvContentPartPr/>
                <p14:nvPr/>
              </p14:nvContentPartPr>
              <p14:xfrm>
                <a:off x="10522453" y="946992"/>
                <a:ext cx="237240" cy="62640"/>
              </p14:xfrm>
            </p:contentPart>
          </mc:Choice>
          <mc:Fallback xmlns="">
            <p:pic>
              <p:nvPicPr>
                <p:cNvPr id="74" name="Freihand 73">
                  <a:extLst>
                    <a:ext uri="{FF2B5EF4-FFF2-40B4-BE49-F238E27FC236}">
                      <a16:creationId xmlns:a16="http://schemas.microsoft.com/office/drawing/2014/main" id="{F6768AF4-9D66-4A6A-87AC-C9E5AC79184F}"/>
                    </a:ext>
                  </a:extLst>
                </p:cNvPr>
                <p:cNvPicPr/>
                <p:nvPr/>
              </p:nvPicPr>
              <p:blipFill>
                <a:blip r:embed="rId434"/>
                <a:stretch>
                  <a:fillRect/>
                </a:stretch>
              </p:blipFill>
              <p:spPr>
                <a:xfrm>
                  <a:off x="10518133" y="942672"/>
                  <a:ext cx="2458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76" name="Freihand 75">
                  <a:extLst>
                    <a:ext uri="{FF2B5EF4-FFF2-40B4-BE49-F238E27FC236}">
                      <a16:creationId xmlns:a16="http://schemas.microsoft.com/office/drawing/2014/main" id="{A65BADFC-8B54-425A-8CEF-E6BA154EBDC6}"/>
                    </a:ext>
                  </a:extLst>
                </p14:cNvPr>
                <p14:cNvContentPartPr/>
                <p14:nvPr/>
              </p14:nvContentPartPr>
              <p14:xfrm>
                <a:off x="10147333" y="1121592"/>
                <a:ext cx="14760" cy="117720"/>
              </p14:xfrm>
            </p:contentPart>
          </mc:Choice>
          <mc:Fallback xmlns="">
            <p:pic>
              <p:nvPicPr>
                <p:cNvPr id="76" name="Freihand 75">
                  <a:extLst>
                    <a:ext uri="{FF2B5EF4-FFF2-40B4-BE49-F238E27FC236}">
                      <a16:creationId xmlns:a16="http://schemas.microsoft.com/office/drawing/2014/main" id="{A65BADFC-8B54-425A-8CEF-E6BA154EBDC6}"/>
                    </a:ext>
                  </a:extLst>
                </p:cNvPr>
                <p:cNvPicPr/>
                <p:nvPr/>
              </p:nvPicPr>
              <p:blipFill>
                <a:blip r:embed="rId436"/>
                <a:stretch>
                  <a:fillRect/>
                </a:stretch>
              </p:blipFill>
              <p:spPr>
                <a:xfrm>
                  <a:off x="10143013" y="1117272"/>
                  <a:ext cx="234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77" name="Freihand 76">
                  <a:extLst>
                    <a:ext uri="{FF2B5EF4-FFF2-40B4-BE49-F238E27FC236}">
                      <a16:creationId xmlns:a16="http://schemas.microsoft.com/office/drawing/2014/main" id="{E878F389-E728-437F-A678-6ACAF3A81576}"/>
                    </a:ext>
                  </a:extLst>
                </p14:cNvPr>
                <p14:cNvContentPartPr/>
                <p14:nvPr/>
              </p14:nvContentPartPr>
              <p14:xfrm>
                <a:off x="10164253" y="1076232"/>
                <a:ext cx="110880" cy="29160"/>
              </p14:xfrm>
            </p:contentPart>
          </mc:Choice>
          <mc:Fallback xmlns="">
            <p:pic>
              <p:nvPicPr>
                <p:cNvPr id="77" name="Freihand 76">
                  <a:extLst>
                    <a:ext uri="{FF2B5EF4-FFF2-40B4-BE49-F238E27FC236}">
                      <a16:creationId xmlns:a16="http://schemas.microsoft.com/office/drawing/2014/main" id="{E878F389-E728-437F-A678-6ACAF3A81576}"/>
                    </a:ext>
                  </a:extLst>
                </p:cNvPr>
                <p:cNvPicPr/>
                <p:nvPr/>
              </p:nvPicPr>
              <p:blipFill>
                <a:blip r:embed="rId438"/>
                <a:stretch>
                  <a:fillRect/>
                </a:stretch>
              </p:blipFill>
              <p:spPr>
                <a:xfrm>
                  <a:off x="10159933" y="1071912"/>
                  <a:ext cx="1195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78" name="Freihand 77">
                  <a:extLst>
                    <a:ext uri="{FF2B5EF4-FFF2-40B4-BE49-F238E27FC236}">
                      <a16:creationId xmlns:a16="http://schemas.microsoft.com/office/drawing/2014/main" id="{F6F67FDB-4692-4708-99E8-2F6648F524C3}"/>
                    </a:ext>
                  </a:extLst>
                </p14:cNvPr>
                <p14:cNvContentPartPr/>
                <p14:nvPr/>
              </p14:nvContentPartPr>
              <p14:xfrm>
                <a:off x="10158853" y="1149672"/>
                <a:ext cx="103680" cy="98640"/>
              </p14:xfrm>
            </p:contentPart>
          </mc:Choice>
          <mc:Fallback xmlns="">
            <p:pic>
              <p:nvPicPr>
                <p:cNvPr id="78" name="Freihand 77">
                  <a:extLst>
                    <a:ext uri="{FF2B5EF4-FFF2-40B4-BE49-F238E27FC236}">
                      <a16:creationId xmlns:a16="http://schemas.microsoft.com/office/drawing/2014/main" id="{F6F67FDB-4692-4708-99E8-2F6648F524C3}"/>
                    </a:ext>
                  </a:extLst>
                </p:cNvPr>
                <p:cNvPicPr/>
                <p:nvPr/>
              </p:nvPicPr>
              <p:blipFill>
                <a:blip r:embed="rId440"/>
                <a:stretch>
                  <a:fillRect/>
                </a:stretch>
              </p:blipFill>
              <p:spPr>
                <a:xfrm>
                  <a:off x="10154533" y="1145352"/>
                  <a:ext cx="1123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79" name="Freihand 78">
                  <a:extLst>
                    <a:ext uri="{FF2B5EF4-FFF2-40B4-BE49-F238E27FC236}">
                      <a16:creationId xmlns:a16="http://schemas.microsoft.com/office/drawing/2014/main" id="{1876B3E6-DA81-4F9F-B3C9-5B2E3F133BC4}"/>
                    </a:ext>
                  </a:extLst>
                </p14:cNvPr>
                <p14:cNvContentPartPr/>
                <p14:nvPr/>
              </p14:nvContentPartPr>
              <p14:xfrm>
                <a:off x="10292773" y="1134192"/>
                <a:ext cx="104040" cy="106200"/>
              </p14:xfrm>
            </p:contentPart>
          </mc:Choice>
          <mc:Fallback xmlns="">
            <p:pic>
              <p:nvPicPr>
                <p:cNvPr id="79" name="Freihand 78">
                  <a:extLst>
                    <a:ext uri="{FF2B5EF4-FFF2-40B4-BE49-F238E27FC236}">
                      <a16:creationId xmlns:a16="http://schemas.microsoft.com/office/drawing/2014/main" id="{1876B3E6-DA81-4F9F-B3C9-5B2E3F133BC4}"/>
                    </a:ext>
                  </a:extLst>
                </p:cNvPr>
                <p:cNvPicPr/>
                <p:nvPr/>
              </p:nvPicPr>
              <p:blipFill>
                <a:blip r:embed="rId442"/>
                <a:stretch>
                  <a:fillRect/>
                </a:stretch>
              </p:blipFill>
              <p:spPr>
                <a:xfrm>
                  <a:off x="10288453" y="1129872"/>
                  <a:ext cx="112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80" name="Freihand 79">
                  <a:extLst>
                    <a:ext uri="{FF2B5EF4-FFF2-40B4-BE49-F238E27FC236}">
                      <a16:creationId xmlns:a16="http://schemas.microsoft.com/office/drawing/2014/main" id="{46EEC0C7-BA18-40AD-999D-D893BF949145}"/>
                    </a:ext>
                  </a:extLst>
                </p14:cNvPr>
                <p14:cNvContentPartPr/>
                <p14:nvPr/>
              </p14:nvContentPartPr>
              <p14:xfrm>
                <a:off x="10370533" y="1092432"/>
                <a:ext cx="132480" cy="119160"/>
              </p14:xfrm>
            </p:contentPart>
          </mc:Choice>
          <mc:Fallback xmlns="">
            <p:pic>
              <p:nvPicPr>
                <p:cNvPr id="80" name="Freihand 79">
                  <a:extLst>
                    <a:ext uri="{FF2B5EF4-FFF2-40B4-BE49-F238E27FC236}">
                      <a16:creationId xmlns:a16="http://schemas.microsoft.com/office/drawing/2014/main" id="{46EEC0C7-BA18-40AD-999D-D893BF949145}"/>
                    </a:ext>
                  </a:extLst>
                </p:cNvPr>
                <p:cNvPicPr/>
                <p:nvPr/>
              </p:nvPicPr>
              <p:blipFill>
                <a:blip r:embed="rId444"/>
                <a:stretch>
                  <a:fillRect/>
                </a:stretch>
              </p:blipFill>
              <p:spPr>
                <a:xfrm>
                  <a:off x="10366213" y="1088112"/>
                  <a:ext cx="141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81" name="Freihand 80">
                  <a:extLst>
                    <a:ext uri="{FF2B5EF4-FFF2-40B4-BE49-F238E27FC236}">
                      <a16:creationId xmlns:a16="http://schemas.microsoft.com/office/drawing/2014/main" id="{599A4A26-FA7D-4E9C-A950-EB223C23C807}"/>
                    </a:ext>
                  </a:extLst>
                </p14:cNvPr>
                <p14:cNvContentPartPr/>
                <p14:nvPr/>
              </p14:nvContentPartPr>
              <p14:xfrm>
                <a:off x="10524973" y="1143552"/>
                <a:ext cx="97560" cy="73080"/>
              </p14:xfrm>
            </p:contentPart>
          </mc:Choice>
          <mc:Fallback xmlns="">
            <p:pic>
              <p:nvPicPr>
                <p:cNvPr id="81" name="Freihand 80">
                  <a:extLst>
                    <a:ext uri="{FF2B5EF4-FFF2-40B4-BE49-F238E27FC236}">
                      <a16:creationId xmlns:a16="http://schemas.microsoft.com/office/drawing/2014/main" id="{599A4A26-FA7D-4E9C-A950-EB223C23C807}"/>
                    </a:ext>
                  </a:extLst>
                </p:cNvPr>
                <p:cNvPicPr/>
                <p:nvPr/>
              </p:nvPicPr>
              <p:blipFill>
                <a:blip r:embed="rId446"/>
                <a:stretch>
                  <a:fillRect/>
                </a:stretch>
              </p:blipFill>
              <p:spPr>
                <a:xfrm>
                  <a:off x="10520653" y="1139232"/>
                  <a:ext cx="106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82" name="Freihand 81">
                  <a:extLst>
                    <a:ext uri="{FF2B5EF4-FFF2-40B4-BE49-F238E27FC236}">
                      <a16:creationId xmlns:a16="http://schemas.microsoft.com/office/drawing/2014/main" id="{B364AF1D-AEBA-48F1-B311-DF9C3E177EC7}"/>
                    </a:ext>
                  </a:extLst>
                </p14:cNvPr>
                <p14:cNvContentPartPr/>
                <p14:nvPr/>
              </p14:nvContentPartPr>
              <p14:xfrm>
                <a:off x="10594093" y="1140312"/>
                <a:ext cx="143280" cy="176400"/>
              </p14:xfrm>
            </p:contentPart>
          </mc:Choice>
          <mc:Fallback xmlns="">
            <p:pic>
              <p:nvPicPr>
                <p:cNvPr id="82" name="Freihand 81">
                  <a:extLst>
                    <a:ext uri="{FF2B5EF4-FFF2-40B4-BE49-F238E27FC236}">
                      <a16:creationId xmlns:a16="http://schemas.microsoft.com/office/drawing/2014/main" id="{B364AF1D-AEBA-48F1-B311-DF9C3E177EC7}"/>
                    </a:ext>
                  </a:extLst>
                </p:cNvPr>
                <p:cNvPicPr/>
                <p:nvPr/>
              </p:nvPicPr>
              <p:blipFill>
                <a:blip r:embed="rId448"/>
                <a:stretch>
                  <a:fillRect/>
                </a:stretch>
              </p:blipFill>
              <p:spPr>
                <a:xfrm>
                  <a:off x="10589773" y="1135992"/>
                  <a:ext cx="1519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83" name="Freihand 82">
                  <a:extLst>
                    <a:ext uri="{FF2B5EF4-FFF2-40B4-BE49-F238E27FC236}">
                      <a16:creationId xmlns:a16="http://schemas.microsoft.com/office/drawing/2014/main" id="{83A421C2-ADDB-4F77-B912-16BD607E72BE}"/>
                    </a:ext>
                  </a:extLst>
                </p14:cNvPr>
                <p14:cNvContentPartPr/>
                <p14:nvPr/>
              </p14:nvContentPartPr>
              <p14:xfrm>
                <a:off x="10573573" y="1055712"/>
                <a:ext cx="43560" cy="19440"/>
              </p14:xfrm>
            </p:contentPart>
          </mc:Choice>
          <mc:Fallback xmlns="">
            <p:pic>
              <p:nvPicPr>
                <p:cNvPr id="83" name="Freihand 82">
                  <a:extLst>
                    <a:ext uri="{FF2B5EF4-FFF2-40B4-BE49-F238E27FC236}">
                      <a16:creationId xmlns:a16="http://schemas.microsoft.com/office/drawing/2014/main" id="{83A421C2-ADDB-4F77-B912-16BD607E72BE}"/>
                    </a:ext>
                  </a:extLst>
                </p:cNvPr>
                <p:cNvPicPr/>
                <p:nvPr/>
              </p:nvPicPr>
              <p:blipFill>
                <a:blip r:embed="rId450"/>
                <a:stretch>
                  <a:fillRect/>
                </a:stretch>
              </p:blipFill>
              <p:spPr>
                <a:xfrm>
                  <a:off x="10569253" y="1051392"/>
                  <a:ext cx="522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84" name="Freihand 83">
                  <a:extLst>
                    <a:ext uri="{FF2B5EF4-FFF2-40B4-BE49-F238E27FC236}">
                      <a16:creationId xmlns:a16="http://schemas.microsoft.com/office/drawing/2014/main" id="{B178E62E-D774-4BDB-8D82-07A1CCC58B6F}"/>
                    </a:ext>
                  </a:extLst>
                </p14:cNvPr>
                <p14:cNvContentPartPr/>
                <p14:nvPr/>
              </p14:nvContentPartPr>
              <p14:xfrm>
                <a:off x="10802173" y="1118712"/>
                <a:ext cx="165600" cy="69840"/>
              </p14:xfrm>
            </p:contentPart>
          </mc:Choice>
          <mc:Fallback xmlns="">
            <p:pic>
              <p:nvPicPr>
                <p:cNvPr id="84" name="Freihand 83">
                  <a:extLst>
                    <a:ext uri="{FF2B5EF4-FFF2-40B4-BE49-F238E27FC236}">
                      <a16:creationId xmlns:a16="http://schemas.microsoft.com/office/drawing/2014/main" id="{B178E62E-D774-4BDB-8D82-07A1CCC58B6F}"/>
                    </a:ext>
                  </a:extLst>
                </p:cNvPr>
                <p:cNvPicPr/>
                <p:nvPr/>
              </p:nvPicPr>
              <p:blipFill>
                <a:blip r:embed="rId452"/>
                <a:stretch>
                  <a:fillRect/>
                </a:stretch>
              </p:blipFill>
              <p:spPr>
                <a:xfrm>
                  <a:off x="10797853" y="1114392"/>
                  <a:ext cx="174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85" name="Freihand 84">
                  <a:extLst>
                    <a:ext uri="{FF2B5EF4-FFF2-40B4-BE49-F238E27FC236}">
                      <a16:creationId xmlns:a16="http://schemas.microsoft.com/office/drawing/2014/main" id="{02CFDD15-3A3E-4D1D-BA7D-CCC5ED98F663}"/>
                    </a:ext>
                  </a:extLst>
                </p14:cNvPr>
                <p14:cNvContentPartPr/>
                <p14:nvPr/>
              </p14:nvContentPartPr>
              <p14:xfrm>
                <a:off x="11010613" y="1094952"/>
                <a:ext cx="55080" cy="82080"/>
              </p14:xfrm>
            </p:contentPart>
          </mc:Choice>
          <mc:Fallback xmlns="">
            <p:pic>
              <p:nvPicPr>
                <p:cNvPr id="85" name="Freihand 84">
                  <a:extLst>
                    <a:ext uri="{FF2B5EF4-FFF2-40B4-BE49-F238E27FC236}">
                      <a16:creationId xmlns:a16="http://schemas.microsoft.com/office/drawing/2014/main" id="{02CFDD15-3A3E-4D1D-BA7D-CCC5ED98F663}"/>
                    </a:ext>
                  </a:extLst>
                </p:cNvPr>
                <p:cNvPicPr/>
                <p:nvPr/>
              </p:nvPicPr>
              <p:blipFill>
                <a:blip r:embed="rId454"/>
                <a:stretch>
                  <a:fillRect/>
                </a:stretch>
              </p:blipFill>
              <p:spPr>
                <a:xfrm>
                  <a:off x="11006293" y="1090632"/>
                  <a:ext cx="637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87" name="Freihand 86">
                  <a:extLst>
                    <a:ext uri="{FF2B5EF4-FFF2-40B4-BE49-F238E27FC236}">
                      <a16:creationId xmlns:a16="http://schemas.microsoft.com/office/drawing/2014/main" id="{15DCB0AC-8710-4744-B39C-CD504E0AFA0A}"/>
                    </a:ext>
                  </a:extLst>
                </p14:cNvPr>
                <p14:cNvContentPartPr/>
                <p14:nvPr/>
              </p14:nvContentPartPr>
              <p14:xfrm>
                <a:off x="11159653" y="1014672"/>
                <a:ext cx="122400" cy="151200"/>
              </p14:xfrm>
            </p:contentPart>
          </mc:Choice>
          <mc:Fallback xmlns="">
            <p:pic>
              <p:nvPicPr>
                <p:cNvPr id="87" name="Freihand 86">
                  <a:extLst>
                    <a:ext uri="{FF2B5EF4-FFF2-40B4-BE49-F238E27FC236}">
                      <a16:creationId xmlns:a16="http://schemas.microsoft.com/office/drawing/2014/main" id="{15DCB0AC-8710-4744-B39C-CD504E0AFA0A}"/>
                    </a:ext>
                  </a:extLst>
                </p:cNvPr>
                <p:cNvPicPr/>
                <p:nvPr/>
              </p:nvPicPr>
              <p:blipFill>
                <a:blip r:embed="rId456"/>
                <a:stretch>
                  <a:fillRect/>
                </a:stretch>
              </p:blipFill>
              <p:spPr>
                <a:xfrm>
                  <a:off x="11155333" y="1010352"/>
                  <a:ext cx="131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88" name="Freihand 87">
                  <a:extLst>
                    <a:ext uri="{FF2B5EF4-FFF2-40B4-BE49-F238E27FC236}">
                      <a16:creationId xmlns:a16="http://schemas.microsoft.com/office/drawing/2014/main" id="{E0B31556-B2A5-4E9F-8768-54EB27143B60}"/>
                    </a:ext>
                  </a:extLst>
                </p14:cNvPr>
                <p14:cNvContentPartPr/>
                <p14:nvPr/>
              </p14:nvContentPartPr>
              <p14:xfrm>
                <a:off x="11309773" y="1079832"/>
                <a:ext cx="202320" cy="50040"/>
              </p14:xfrm>
            </p:contentPart>
          </mc:Choice>
          <mc:Fallback xmlns="">
            <p:pic>
              <p:nvPicPr>
                <p:cNvPr id="88" name="Freihand 87">
                  <a:extLst>
                    <a:ext uri="{FF2B5EF4-FFF2-40B4-BE49-F238E27FC236}">
                      <a16:creationId xmlns:a16="http://schemas.microsoft.com/office/drawing/2014/main" id="{E0B31556-B2A5-4E9F-8768-54EB27143B60}"/>
                    </a:ext>
                  </a:extLst>
                </p:cNvPr>
                <p:cNvPicPr/>
                <p:nvPr/>
              </p:nvPicPr>
              <p:blipFill>
                <a:blip r:embed="rId458"/>
                <a:stretch>
                  <a:fillRect/>
                </a:stretch>
              </p:blipFill>
              <p:spPr>
                <a:xfrm>
                  <a:off x="11305453" y="1075512"/>
                  <a:ext cx="2109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90" name="Freihand 89">
                  <a:extLst>
                    <a:ext uri="{FF2B5EF4-FFF2-40B4-BE49-F238E27FC236}">
                      <a16:creationId xmlns:a16="http://schemas.microsoft.com/office/drawing/2014/main" id="{E97908DC-51A8-4837-82A4-97808943731E}"/>
                    </a:ext>
                  </a:extLst>
                </p14:cNvPr>
                <p14:cNvContentPartPr/>
                <p14:nvPr/>
              </p14:nvContentPartPr>
              <p14:xfrm>
                <a:off x="11618653" y="981912"/>
                <a:ext cx="96480" cy="146160"/>
              </p14:xfrm>
            </p:contentPart>
          </mc:Choice>
          <mc:Fallback xmlns="">
            <p:pic>
              <p:nvPicPr>
                <p:cNvPr id="90" name="Freihand 89">
                  <a:extLst>
                    <a:ext uri="{FF2B5EF4-FFF2-40B4-BE49-F238E27FC236}">
                      <a16:creationId xmlns:a16="http://schemas.microsoft.com/office/drawing/2014/main" id="{E97908DC-51A8-4837-82A4-97808943731E}"/>
                    </a:ext>
                  </a:extLst>
                </p:cNvPr>
                <p:cNvPicPr/>
                <p:nvPr/>
              </p:nvPicPr>
              <p:blipFill>
                <a:blip r:embed="rId460"/>
                <a:stretch>
                  <a:fillRect/>
                </a:stretch>
              </p:blipFill>
              <p:spPr>
                <a:xfrm>
                  <a:off x="11614333" y="977592"/>
                  <a:ext cx="105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91" name="Freihand 90">
                  <a:extLst>
                    <a:ext uri="{FF2B5EF4-FFF2-40B4-BE49-F238E27FC236}">
                      <a16:creationId xmlns:a16="http://schemas.microsoft.com/office/drawing/2014/main" id="{D0A8712E-644E-4B28-9873-458BCC2120A6}"/>
                    </a:ext>
                  </a:extLst>
                </p14:cNvPr>
                <p14:cNvContentPartPr/>
                <p14:nvPr/>
              </p14:nvContentPartPr>
              <p14:xfrm>
                <a:off x="11692453" y="1048872"/>
                <a:ext cx="113760" cy="162720"/>
              </p14:xfrm>
            </p:contentPart>
          </mc:Choice>
          <mc:Fallback xmlns="">
            <p:pic>
              <p:nvPicPr>
                <p:cNvPr id="91" name="Freihand 90">
                  <a:extLst>
                    <a:ext uri="{FF2B5EF4-FFF2-40B4-BE49-F238E27FC236}">
                      <a16:creationId xmlns:a16="http://schemas.microsoft.com/office/drawing/2014/main" id="{D0A8712E-644E-4B28-9873-458BCC2120A6}"/>
                    </a:ext>
                  </a:extLst>
                </p:cNvPr>
                <p:cNvPicPr/>
                <p:nvPr/>
              </p:nvPicPr>
              <p:blipFill>
                <a:blip r:embed="rId462"/>
                <a:stretch>
                  <a:fillRect/>
                </a:stretch>
              </p:blipFill>
              <p:spPr>
                <a:xfrm>
                  <a:off x="11688133" y="1044552"/>
                  <a:ext cx="122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92" name="Freihand 91">
                  <a:extLst>
                    <a:ext uri="{FF2B5EF4-FFF2-40B4-BE49-F238E27FC236}">
                      <a16:creationId xmlns:a16="http://schemas.microsoft.com/office/drawing/2014/main" id="{DB40140E-099C-4D8E-8A71-2010CAB2397B}"/>
                    </a:ext>
                  </a:extLst>
                </p14:cNvPr>
                <p14:cNvContentPartPr/>
                <p14:nvPr/>
              </p14:nvContentPartPr>
              <p14:xfrm>
                <a:off x="11826733" y="1029072"/>
                <a:ext cx="240480" cy="75960"/>
              </p14:xfrm>
            </p:contentPart>
          </mc:Choice>
          <mc:Fallback xmlns="">
            <p:pic>
              <p:nvPicPr>
                <p:cNvPr id="92" name="Freihand 91">
                  <a:extLst>
                    <a:ext uri="{FF2B5EF4-FFF2-40B4-BE49-F238E27FC236}">
                      <a16:creationId xmlns:a16="http://schemas.microsoft.com/office/drawing/2014/main" id="{DB40140E-099C-4D8E-8A71-2010CAB2397B}"/>
                    </a:ext>
                  </a:extLst>
                </p:cNvPr>
                <p:cNvPicPr/>
                <p:nvPr/>
              </p:nvPicPr>
              <p:blipFill>
                <a:blip r:embed="rId464"/>
                <a:stretch>
                  <a:fillRect/>
                </a:stretch>
              </p:blipFill>
              <p:spPr>
                <a:xfrm>
                  <a:off x="11822413" y="1024752"/>
                  <a:ext cx="249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97" name="Freihand 96">
                  <a:extLst>
                    <a:ext uri="{FF2B5EF4-FFF2-40B4-BE49-F238E27FC236}">
                      <a16:creationId xmlns:a16="http://schemas.microsoft.com/office/drawing/2014/main" id="{EC976FFC-328B-4166-B802-C5D760E57A45}"/>
                    </a:ext>
                  </a:extLst>
                </p14:cNvPr>
                <p14:cNvContentPartPr/>
                <p14:nvPr/>
              </p14:nvContentPartPr>
              <p14:xfrm>
                <a:off x="10492933" y="1296552"/>
                <a:ext cx="21240" cy="145080"/>
              </p14:xfrm>
            </p:contentPart>
          </mc:Choice>
          <mc:Fallback xmlns="">
            <p:pic>
              <p:nvPicPr>
                <p:cNvPr id="97" name="Freihand 96">
                  <a:extLst>
                    <a:ext uri="{FF2B5EF4-FFF2-40B4-BE49-F238E27FC236}">
                      <a16:creationId xmlns:a16="http://schemas.microsoft.com/office/drawing/2014/main" id="{EC976FFC-328B-4166-B802-C5D760E57A45}"/>
                    </a:ext>
                  </a:extLst>
                </p:cNvPr>
                <p:cNvPicPr/>
                <p:nvPr/>
              </p:nvPicPr>
              <p:blipFill>
                <a:blip r:embed="rId466"/>
                <a:stretch>
                  <a:fillRect/>
                </a:stretch>
              </p:blipFill>
              <p:spPr>
                <a:xfrm>
                  <a:off x="10488613" y="1292232"/>
                  <a:ext cx="298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98" name="Freihand 97">
                  <a:extLst>
                    <a:ext uri="{FF2B5EF4-FFF2-40B4-BE49-F238E27FC236}">
                      <a16:creationId xmlns:a16="http://schemas.microsoft.com/office/drawing/2014/main" id="{DEE0E2C6-3E0A-429E-AE36-80181307B862}"/>
                    </a:ext>
                  </a:extLst>
                </p14:cNvPr>
                <p14:cNvContentPartPr/>
                <p14:nvPr/>
              </p14:nvContentPartPr>
              <p14:xfrm>
                <a:off x="10406533" y="1391592"/>
                <a:ext cx="195840" cy="119160"/>
              </p14:xfrm>
            </p:contentPart>
          </mc:Choice>
          <mc:Fallback xmlns="">
            <p:pic>
              <p:nvPicPr>
                <p:cNvPr id="98" name="Freihand 97">
                  <a:extLst>
                    <a:ext uri="{FF2B5EF4-FFF2-40B4-BE49-F238E27FC236}">
                      <a16:creationId xmlns:a16="http://schemas.microsoft.com/office/drawing/2014/main" id="{DEE0E2C6-3E0A-429E-AE36-80181307B862}"/>
                    </a:ext>
                  </a:extLst>
                </p:cNvPr>
                <p:cNvPicPr/>
                <p:nvPr/>
              </p:nvPicPr>
              <p:blipFill>
                <a:blip r:embed="rId468"/>
                <a:stretch>
                  <a:fillRect/>
                </a:stretch>
              </p:blipFill>
              <p:spPr>
                <a:xfrm>
                  <a:off x="10402213" y="1387272"/>
                  <a:ext cx="2044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00" name="Freihand 99">
                  <a:extLst>
                    <a:ext uri="{FF2B5EF4-FFF2-40B4-BE49-F238E27FC236}">
                      <a16:creationId xmlns:a16="http://schemas.microsoft.com/office/drawing/2014/main" id="{ECAADA9E-4ACD-418C-BAB4-7DC03B6BD1B8}"/>
                    </a:ext>
                  </a:extLst>
                </p14:cNvPr>
                <p14:cNvContentPartPr/>
                <p14:nvPr/>
              </p14:nvContentPartPr>
              <p14:xfrm>
                <a:off x="10450813" y="1603632"/>
                <a:ext cx="133560" cy="142920"/>
              </p14:xfrm>
            </p:contentPart>
          </mc:Choice>
          <mc:Fallback xmlns="">
            <p:pic>
              <p:nvPicPr>
                <p:cNvPr id="100" name="Freihand 99">
                  <a:extLst>
                    <a:ext uri="{FF2B5EF4-FFF2-40B4-BE49-F238E27FC236}">
                      <a16:creationId xmlns:a16="http://schemas.microsoft.com/office/drawing/2014/main" id="{ECAADA9E-4ACD-418C-BAB4-7DC03B6BD1B8}"/>
                    </a:ext>
                  </a:extLst>
                </p:cNvPr>
                <p:cNvPicPr/>
                <p:nvPr/>
              </p:nvPicPr>
              <p:blipFill>
                <a:blip r:embed="rId470"/>
                <a:stretch>
                  <a:fillRect/>
                </a:stretch>
              </p:blipFill>
              <p:spPr>
                <a:xfrm>
                  <a:off x="10446493" y="1599312"/>
                  <a:ext cx="1422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01" name="Freihand 100">
                  <a:extLst>
                    <a:ext uri="{FF2B5EF4-FFF2-40B4-BE49-F238E27FC236}">
                      <a16:creationId xmlns:a16="http://schemas.microsoft.com/office/drawing/2014/main" id="{7E5E14A0-21AB-4D8E-B6C5-CAC23FE3BC92}"/>
                    </a:ext>
                  </a:extLst>
                </p14:cNvPr>
                <p14:cNvContentPartPr/>
                <p14:nvPr/>
              </p14:nvContentPartPr>
              <p14:xfrm>
                <a:off x="10597333" y="1714512"/>
                <a:ext cx="97920" cy="92520"/>
              </p14:xfrm>
            </p:contentPart>
          </mc:Choice>
          <mc:Fallback xmlns="">
            <p:pic>
              <p:nvPicPr>
                <p:cNvPr id="101" name="Freihand 100">
                  <a:extLst>
                    <a:ext uri="{FF2B5EF4-FFF2-40B4-BE49-F238E27FC236}">
                      <a16:creationId xmlns:a16="http://schemas.microsoft.com/office/drawing/2014/main" id="{7E5E14A0-21AB-4D8E-B6C5-CAC23FE3BC92}"/>
                    </a:ext>
                  </a:extLst>
                </p:cNvPr>
                <p:cNvPicPr/>
                <p:nvPr/>
              </p:nvPicPr>
              <p:blipFill>
                <a:blip r:embed="rId472"/>
                <a:stretch>
                  <a:fillRect/>
                </a:stretch>
              </p:blipFill>
              <p:spPr>
                <a:xfrm>
                  <a:off x="10593013" y="1710192"/>
                  <a:ext cx="1065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02" name="Freihand 101">
                  <a:extLst>
                    <a:ext uri="{FF2B5EF4-FFF2-40B4-BE49-F238E27FC236}">
                      <a16:creationId xmlns:a16="http://schemas.microsoft.com/office/drawing/2014/main" id="{3FC09CD9-CFA0-40AB-A63C-7F0162D9E20D}"/>
                    </a:ext>
                  </a:extLst>
                </p14:cNvPr>
                <p14:cNvContentPartPr/>
                <p14:nvPr/>
              </p14:nvContentPartPr>
              <p14:xfrm>
                <a:off x="10775893" y="1621272"/>
                <a:ext cx="195480" cy="14400"/>
              </p14:xfrm>
            </p:contentPart>
          </mc:Choice>
          <mc:Fallback xmlns="">
            <p:pic>
              <p:nvPicPr>
                <p:cNvPr id="102" name="Freihand 101">
                  <a:extLst>
                    <a:ext uri="{FF2B5EF4-FFF2-40B4-BE49-F238E27FC236}">
                      <a16:creationId xmlns:a16="http://schemas.microsoft.com/office/drawing/2014/main" id="{3FC09CD9-CFA0-40AB-A63C-7F0162D9E20D}"/>
                    </a:ext>
                  </a:extLst>
                </p:cNvPr>
                <p:cNvPicPr/>
                <p:nvPr/>
              </p:nvPicPr>
              <p:blipFill>
                <a:blip r:embed="rId474"/>
                <a:stretch>
                  <a:fillRect/>
                </a:stretch>
              </p:blipFill>
              <p:spPr>
                <a:xfrm>
                  <a:off x="10771573" y="1616952"/>
                  <a:ext cx="204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03" name="Freihand 102">
                  <a:extLst>
                    <a:ext uri="{FF2B5EF4-FFF2-40B4-BE49-F238E27FC236}">
                      <a16:creationId xmlns:a16="http://schemas.microsoft.com/office/drawing/2014/main" id="{198E450C-39B5-44D8-A3EA-1060EBDF830F}"/>
                    </a:ext>
                  </a:extLst>
                </p14:cNvPr>
                <p14:cNvContentPartPr/>
                <p14:nvPr/>
              </p14:nvContentPartPr>
              <p14:xfrm>
                <a:off x="10798573" y="1674552"/>
                <a:ext cx="219960" cy="30960"/>
              </p14:xfrm>
            </p:contentPart>
          </mc:Choice>
          <mc:Fallback xmlns="">
            <p:pic>
              <p:nvPicPr>
                <p:cNvPr id="103" name="Freihand 102">
                  <a:extLst>
                    <a:ext uri="{FF2B5EF4-FFF2-40B4-BE49-F238E27FC236}">
                      <a16:creationId xmlns:a16="http://schemas.microsoft.com/office/drawing/2014/main" id="{198E450C-39B5-44D8-A3EA-1060EBDF830F}"/>
                    </a:ext>
                  </a:extLst>
                </p:cNvPr>
                <p:cNvPicPr/>
                <p:nvPr/>
              </p:nvPicPr>
              <p:blipFill>
                <a:blip r:embed="rId476"/>
                <a:stretch>
                  <a:fillRect/>
                </a:stretch>
              </p:blipFill>
              <p:spPr>
                <a:xfrm>
                  <a:off x="10794253" y="1670232"/>
                  <a:ext cx="2286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05" name="Freihand 104">
                  <a:extLst>
                    <a:ext uri="{FF2B5EF4-FFF2-40B4-BE49-F238E27FC236}">
                      <a16:creationId xmlns:a16="http://schemas.microsoft.com/office/drawing/2014/main" id="{3F7E9323-828C-4200-BDF1-3BE0EC94C1D4}"/>
                    </a:ext>
                  </a:extLst>
                </p14:cNvPr>
                <p14:cNvContentPartPr/>
                <p14:nvPr/>
              </p14:nvContentPartPr>
              <p14:xfrm>
                <a:off x="11213653" y="1349112"/>
                <a:ext cx="91440" cy="160560"/>
              </p14:xfrm>
            </p:contentPart>
          </mc:Choice>
          <mc:Fallback xmlns="">
            <p:pic>
              <p:nvPicPr>
                <p:cNvPr id="105" name="Freihand 104">
                  <a:extLst>
                    <a:ext uri="{FF2B5EF4-FFF2-40B4-BE49-F238E27FC236}">
                      <a16:creationId xmlns:a16="http://schemas.microsoft.com/office/drawing/2014/main" id="{3F7E9323-828C-4200-BDF1-3BE0EC94C1D4}"/>
                    </a:ext>
                  </a:extLst>
                </p:cNvPr>
                <p:cNvPicPr/>
                <p:nvPr/>
              </p:nvPicPr>
              <p:blipFill>
                <a:blip r:embed="rId478"/>
                <a:stretch>
                  <a:fillRect/>
                </a:stretch>
              </p:blipFill>
              <p:spPr>
                <a:xfrm>
                  <a:off x="11209333" y="1344792"/>
                  <a:ext cx="100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06" name="Freihand 105">
                  <a:extLst>
                    <a:ext uri="{FF2B5EF4-FFF2-40B4-BE49-F238E27FC236}">
                      <a16:creationId xmlns:a16="http://schemas.microsoft.com/office/drawing/2014/main" id="{D5475498-02DF-484B-8AF3-B8F8EFD9E5B0}"/>
                    </a:ext>
                  </a:extLst>
                </p14:cNvPr>
                <p14:cNvContentPartPr/>
                <p14:nvPr/>
              </p14:nvContentPartPr>
              <p14:xfrm>
                <a:off x="11147773" y="1523352"/>
                <a:ext cx="266400" cy="36720"/>
              </p14:xfrm>
            </p:contentPart>
          </mc:Choice>
          <mc:Fallback xmlns="">
            <p:pic>
              <p:nvPicPr>
                <p:cNvPr id="106" name="Freihand 105">
                  <a:extLst>
                    <a:ext uri="{FF2B5EF4-FFF2-40B4-BE49-F238E27FC236}">
                      <a16:creationId xmlns:a16="http://schemas.microsoft.com/office/drawing/2014/main" id="{D5475498-02DF-484B-8AF3-B8F8EFD9E5B0}"/>
                    </a:ext>
                  </a:extLst>
                </p:cNvPr>
                <p:cNvPicPr/>
                <p:nvPr/>
              </p:nvPicPr>
              <p:blipFill>
                <a:blip r:embed="rId480"/>
                <a:stretch>
                  <a:fillRect/>
                </a:stretch>
              </p:blipFill>
              <p:spPr>
                <a:xfrm>
                  <a:off x="11143453" y="1519032"/>
                  <a:ext cx="275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07" name="Freihand 106">
                  <a:extLst>
                    <a:ext uri="{FF2B5EF4-FFF2-40B4-BE49-F238E27FC236}">
                      <a16:creationId xmlns:a16="http://schemas.microsoft.com/office/drawing/2014/main" id="{BE71127B-4E69-4584-A53D-71CD70885CAD}"/>
                    </a:ext>
                  </a:extLst>
                </p14:cNvPr>
                <p14:cNvContentPartPr/>
                <p14:nvPr/>
              </p14:nvContentPartPr>
              <p14:xfrm>
                <a:off x="11102413" y="1652592"/>
                <a:ext cx="92880" cy="111600"/>
              </p14:xfrm>
            </p:contentPart>
          </mc:Choice>
          <mc:Fallback xmlns="">
            <p:pic>
              <p:nvPicPr>
                <p:cNvPr id="107" name="Freihand 106">
                  <a:extLst>
                    <a:ext uri="{FF2B5EF4-FFF2-40B4-BE49-F238E27FC236}">
                      <a16:creationId xmlns:a16="http://schemas.microsoft.com/office/drawing/2014/main" id="{BE71127B-4E69-4584-A53D-71CD70885CAD}"/>
                    </a:ext>
                  </a:extLst>
                </p:cNvPr>
                <p:cNvPicPr/>
                <p:nvPr/>
              </p:nvPicPr>
              <p:blipFill>
                <a:blip r:embed="rId482"/>
                <a:stretch>
                  <a:fillRect/>
                </a:stretch>
              </p:blipFill>
              <p:spPr>
                <a:xfrm>
                  <a:off x="11098093" y="1648272"/>
                  <a:ext cx="101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08" name="Freihand 107">
                  <a:extLst>
                    <a:ext uri="{FF2B5EF4-FFF2-40B4-BE49-F238E27FC236}">
                      <a16:creationId xmlns:a16="http://schemas.microsoft.com/office/drawing/2014/main" id="{5640E38B-55D2-4646-9147-71E5E124C26B}"/>
                    </a:ext>
                  </a:extLst>
                </p14:cNvPr>
                <p14:cNvContentPartPr/>
                <p14:nvPr/>
              </p14:nvContentPartPr>
              <p14:xfrm>
                <a:off x="11265853" y="1648632"/>
                <a:ext cx="3240" cy="110160"/>
              </p14:xfrm>
            </p:contentPart>
          </mc:Choice>
          <mc:Fallback xmlns="">
            <p:pic>
              <p:nvPicPr>
                <p:cNvPr id="108" name="Freihand 107">
                  <a:extLst>
                    <a:ext uri="{FF2B5EF4-FFF2-40B4-BE49-F238E27FC236}">
                      <a16:creationId xmlns:a16="http://schemas.microsoft.com/office/drawing/2014/main" id="{5640E38B-55D2-4646-9147-71E5E124C26B}"/>
                    </a:ext>
                  </a:extLst>
                </p:cNvPr>
                <p:cNvPicPr/>
                <p:nvPr/>
              </p:nvPicPr>
              <p:blipFill>
                <a:blip r:embed="rId484"/>
                <a:stretch>
                  <a:fillRect/>
                </a:stretch>
              </p:blipFill>
              <p:spPr>
                <a:xfrm>
                  <a:off x="11261533" y="1644312"/>
                  <a:ext cx="11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09" name="Freihand 108">
                  <a:extLst>
                    <a:ext uri="{FF2B5EF4-FFF2-40B4-BE49-F238E27FC236}">
                      <a16:creationId xmlns:a16="http://schemas.microsoft.com/office/drawing/2014/main" id="{D131EE34-EE0F-4F78-8143-1F34595381C4}"/>
                    </a:ext>
                  </a:extLst>
                </p14:cNvPr>
                <p14:cNvContentPartPr/>
                <p14:nvPr/>
              </p14:nvContentPartPr>
              <p14:xfrm>
                <a:off x="11218333" y="1681752"/>
                <a:ext cx="108000" cy="37440"/>
              </p14:xfrm>
            </p:contentPart>
          </mc:Choice>
          <mc:Fallback xmlns="">
            <p:pic>
              <p:nvPicPr>
                <p:cNvPr id="109" name="Freihand 108">
                  <a:extLst>
                    <a:ext uri="{FF2B5EF4-FFF2-40B4-BE49-F238E27FC236}">
                      <a16:creationId xmlns:a16="http://schemas.microsoft.com/office/drawing/2014/main" id="{D131EE34-EE0F-4F78-8143-1F34595381C4}"/>
                    </a:ext>
                  </a:extLst>
                </p:cNvPr>
                <p:cNvPicPr/>
                <p:nvPr/>
              </p:nvPicPr>
              <p:blipFill>
                <a:blip r:embed="rId486"/>
                <a:stretch>
                  <a:fillRect/>
                </a:stretch>
              </p:blipFill>
              <p:spPr>
                <a:xfrm>
                  <a:off x="11214013" y="1677432"/>
                  <a:ext cx="1166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10" name="Freihand 109">
                  <a:extLst>
                    <a:ext uri="{FF2B5EF4-FFF2-40B4-BE49-F238E27FC236}">
                      <a16:creationId xmlns:a16="http://schemas.microsoft.com/office/drawing/2014/main" id="{00D0680D-711E-431E-8619-4F5CDADC678B}"/>
                    </a:ext>
                  </a:extLst>
                </p14:cNvPr>
                <p14:cNvContentPartPr/>
                <p14:nvPr/>
              </p14:nvContentPartPr>
              <p14:xfrm>
                <a:off x="11341813" y="1611552"/>
                <a:ext cx="143640" cy="123120"/>
              </p14:xfrm>
            </p:contentPart>
          </mc:Choice>
          <mc:Fallback xmlns="">
            <p:pic>
              <p:nvPicPr>
                <p:cNvPr id="110" name="Freihand 109">
                  <a:extLst>
                    <a:ext uri="{FF2B5EF4-FFF2-40B4-BE49-F238E27FC236}">
                      <a16:creationId xmlns:a16="http://schemas.microsoft.com/office/drawing/2014/main" id="{00D0680D-711E-431E-8619-4F5CDADC678B}"/>
                    </a:ext>
                  </a:extLst>
                </p:cNvPr>
                <p:cNvPicPr/>
                <p:nvPr/>
              </p:nvPicPr>
              <p:blipFill>
                <a:blip r:embed="rId488"/>
                <a:stretch>
                  <a:fillRect/>
                </a:stretch>
              </p:blipFill>
              <p:spPr>
                <a:xfrm>
                  <a:off x="11337493" y="1607232"/>
                  <a:ext cx="152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11" name="Freihand 110">
                  <a:extLst>
                    <a:ext uri="{FF2B5EF4-FFF2-40B4-BE49-F238E27FC236}">
                      <a16:creationId xmlns:a16="http://schemas.microsoft.com/office/drawing/2014/main" id="{A45ADE33-69B7-462B-BB71-4D3258F0B33B}"/>
                    </a:ext>
                  </a:extLst>
                </p14:cNvPr>
                <p14:cNvContentPartPr/>
                <p14:nvPr/>
              </p14:nvContentPartPr>
              <p14:xfrm>
                <a:off x="11575093" y="1540272"/>
                <a:ext cx="24480" cy="41400"/>
              </p14:xfrm>
            </p:contentPart>
          </mc:Choice>
          <mc:Fallback xmlns="">
            <p:pic>
              <p:nvPicPr>
                <p:cNvPr id="111" name="Freihand 110">
                  <a:extLst>
                    <a:ext uri="{FF2B5EF4-FFF2-40B4-BE49-F238E27FC236}">
                      <a16:creationId xmlns:a16="http://schemas.microsoft.com/office/drawing/2014/main" id="{A45ADE33-69B7-462B-BB71-4D3258F0B33B}"/>
                    </a:ext>
                  </a:extLst>
                </p:cNvPr>
                <p:cNvPicPr/>
                <p:nvPr/>
              </p:nvPicPr>
              <p:blipFill>
                <a:blip r:embed="rId490"/>
                <a:stretch>
                  <a:fillRect/>
                </a:stretch>
              </p:blipFill>
              <p:spPr>
                <a:xfrm>
                  <a:off x="11570773" y="1535952"/>
                  <a:ext cx="33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12" name="Freihand 111">
                  <a:extLst>
                    <a:ext uri="{FF2B5EF4-FFF2-40B4-BE49-F238E27FC236}">
                      <a16:creationId xmlns:a16="http://schemas.microsoft.com/office/drawing/2014/main" id="{6983DC32-135A-4E65-9A62-F7963335D7FC}"/>
                    </a:ext>
                  </a:extLst>
                </p14:cNvPr>
                <p14:cNvContentPartPr/>
                <p14:nvPr/>
              </p14:nvContentPartPr>
              <p14:xfrm>
                <a:off x="11683093" y="1477632"/>
                <a:ext cx="125280" cy="128880"/>
              </p14:xfrm>
            </p:contentPart>
          </mc:Choice>
          <mc:Fallback xmlns="">
            <p:pic>
              <p:nvPicPr>
                <p:cNvPr id="112" name="Freihand 111">
                  <a:extLst>
                    <a:ext uri="{FF2B5EF4-FFF2-40B4-BE49-F238E27FC236}">
                      <a16:creationId xmlns:a16="http://schemas.microsoft.com/office/drawing/2014/main" id="{6983DC32-135A-4E65-9A62-F7963335D7FC}"/>
                    </a:ext>
                  </a:extLst>
                </p:cNvPr>
                <p:cNvPicPr/>
                <p:nvPr/>
              </p:nvPicPr>
              <p:blipFill>
                <a:blip r:embed="rId492"/>
                <a:stretch>
                  <a:fillRect/>
                </a:stretch>
              </p:blipFill>
              <p:spPr>
                <a:xfrm>
                  <a:off x="11678773" y="1473312"/>
                  <a:ext cx="133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13" name="Freihand 112">
                  <a:extLst>
                    <a:ext uri="{FF2B5EF4-FFF2-40B4-BE49-F238E27FC236}">
                      <a16:creationId xmlns:a16="http://schemas.microsoft.com/office/drawing/2014/main" id="{721C8EE5-441B-461D-A15D-4EB5E620DA79}"/>
                    </a:ext>
                  </a:extLst>
                </p14:cNvPr>
                <p14:cNvContentPartPr/>
                <p14:nvPr/>
              </p14:nvContentPartPr>
              <p14:xfrm>
                <a:off x="11817733" y="1601472"/>
                <a:ext cx="108000" cy="143280"/>
              </p14:xfrm>
            </p:contentPart>
          </mc:Choice>
          <mc:Fallback xmlns="">
            <p:pic>
              <p:nvPicPr>
                <p:cNvPr id="113" name="Freihand 112">
                  <a:extLst>
                    <a:ext uri="{FF2B5EF4-FFF2-40B4-BE49-F238E27FC236}">
                      <a16:creationId xmlns:a16="http://schemas.microsoft.com/office/drawing/2014/main" id="{721C8EE5-441B-461D-A15D-4EB5E620DA79}"/>
                    </a:ext>
                  </a:extLst>
                </p:cNvPr>
                <p:cNvPicPr/>
                <p:nvPr/>
              </p:nvPicPr>
              <p:blipFill>
                <a:blip r:embed="rId494"/>
                <a:stretch>
                  <a:fillRect/>
                </a:stretch>
              </p:blipFill>
              <p:spPr>
                <a:xfrm>
                  <a:off x="11813413" y="1597152"/>
                  <a:ext cx="116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11" name="Freihand 310">
                  <a:extLst>
                    <a:ext uri="{FF2B5EF4-FFF2-40B4-BE49-F238E27FC236}">
                      <a16:creationId xmlns:a16="http://schemas.microsoft.com/office/drawing/2014/main" id="{9F943CA4-4208-4EF1-9C5F-B5944654098A}"/>
                    </a:ext>
                  </a:extLst>
                </p14:cNvPr>
                <p14:cNvContentPartPr/>
                <p14:nvPr/>
              </p14:nvContentPartPr>
              <p14:xfrm>
                <a:off x="10576453" y="2161272"/>
                <a:ext cx="110520" cy="159480"/>
              </p14:xfrm>
            </p:contentPart>
          </mc:Choice>
          <mc:Fallback xmlns="">
            <p:pic>
              <p:nvPicPr>
                <p:cNvPr id="311" name="Freihand 310">
                  <a:extLst>
                    <a:ext uri="{FF2B5EF4-FFF2-40B4-BE49-F238E27FC236}">
                      <a16:creationId xmlns:a16="http://schemas.microsoft.com/office/drawing/2014/main" id="{9F943CA4-4208-4EF1-9C5F-B5944654098A}"/>
                    </a:ext>
                  </a:extLst>
                </p:cNvPr>
                <p:cNvPicPr/>
                <p:nvPr/>
              </p:nvPicPr>
              <p:blipFill>
                <a:blip r:embed="rId496"/>
                <a:stretch>
                  <a:fillRect/>
                </a:stretch>
              </p:blipFill>
              <p:spPr>
                <a:xfrm>
                  <a:off x="10572133" y="2156952"/>
                  <a:ext cx="1191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12" name="Freihand 311">
                  <a:extLst>
                    <a:ext uri="{FF2B5EF4-FFF2-40B4-BE49-F238E27FC236}">
                      <a16:creationId xmlns:a16="http://schemas.microsoft.com/office/drawing/2014/main" id="{49E83267-408B-4EF1-A7B9-671987051EF9}"/>
                    </a:ext>
                  </a:extLst>
                </p14:cNvPr>
                <p14:cNvContentPartPr/>
                <p14:nvPr/>
              </p14:nvContentPartPr>
              <p14:xfrm>
                <a:off x="10626493" y="2146512"/>
                <a:ext cx="105480" cy="91440"/>
              </p14:xfrm>
            </p:contentPart>
          </mc:Choice>
          <mc:Fallback xmlns="">
            <p:pic>
              <p:nvPicPr>
                <p:cNvPr id="312" name="Freihand 311">
                  <a:extLst>
                    <a:ext uri="{FF2B5EF4-FFF2-40B4-BE49-F238E27FC236}">
                      <a16:creationId xmlns:a16="http://schemas.microsoft.com/office/drawing/2014/main" id="{49E83267-408B-4EF1-A7B9-671987051EF9}"/>
                    </a:ext>
                  </a:extLst>
                </p:cNvPr>
                <p:cNvPicPr/>
                <p:nvPr/>
              </p:nvPicPr>
              <p:blipFill>
                <a:blip r:embed="rId498"/>
                <a:stretch>
                  <a:fillRect/>
                </a:stretch>
              </p:blipFill>
              <p:spPr>
                <a:xfrm>
                  <a:off x="10622173" y="2142192"/>
                  <a:ext cx="114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14" name="Freihand 313">
                  <a:extLst>
                    <a:ext uri="{FF2B5EF4-FFF2-40B4-BE49-F238E27FC236}">
                      <a16:creationId xmlns:a16="http://schemas.microsoft.com/office/drawing/2014/main" id="{770FAB7F-7876-42CB-BBA4-76D3C23FF1FE}"/>
                    </a:ext>
                  </a:extLst>
                </p14:cNvPr>
                <p14:cNvContentPartPr/>
                <p14:nvPr/>
              </p14:nvContentPartPr>
              <p14:xfrm>
                <a:off x="10825213" y="1942752"/>
                <a:ext cx="108720" cy="103680"/>
              </p14:xfrm>
            </p:contentPart>
          </mc:Choice>
          <mc:Fallback xmlns="">
            <p:pic>
              <p:nvPicPr>
                <p:cNvPr id="314" name="Freihand 313">
                  <a:extLst>
                    <a:ext uri="{FF2B5EF4-FFF2-40B4-BE49-F238E27FC236}">
                      <a16:creationId xmlns:a16="http://schemas.microsoft.com/office/drawing/2014/main" id="{770FAB7F-7876-42CB-BBA4-76D3C23FF1FE}"/>
                    </a:ext>
                  </a:extLst>
                </p:cNvPr>
                <p:cNvPicPr/>
                <p:nvPr/>
              </p:nvPicPr>
              <p:blipFill>
                <a:blip r:embed="rId500"/>
                <a:stretch>
                  <a:fillRect/>
                </a:stretch>
              </p:blipFill>
              <p:spPr>
                <a:xfrm>
                  <a:off x="10820893" y="1938432"/>
                  <a:ext cx="117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15" name="Freihand 314">
                  <a:extLst>
                    <a:ext uri="{FF2B5EF4-FFF2-40B4-BE49-F238E27FC236}">
                      <a16:creationId xmlns:a16="http://schemas.microsoft.com/office/drawing/2014/main" id="{6EFB573A-8E22-4D48-AAF1-A56084121D09}"/>
                    </a:ext>
                  </a:extLst>
                </p14:cNvPr>
                <p14:cNvContentPartPr/>
                <p14:nvPr/>
              </p14:nvContentPartPr>
              <p14:xfrm>
                <a:off x="10919533" y="1992432"/>
                <a:ext cx="86400" cy="111240"/>
              </p14:xfrm>
            </p:contentPart>
          </mc:Choice>
          <mc:Fallback xmlns="">
            <p:pic>
              <p:nvPicPr>
                <p:cNvPr id="315" name="Freihand 314">
                  <a:extLst>
                    <a:ext uri="{FF2B5EF4-FFF2-40B4-BE49-F238E27FC236}">
                      <a16:creationId xmlns:a16="http://schemas.microsoft.com/office/drawing/2014/main" id="{6EFB573A-8E22-4D48-AAF1-A56084121D09}"/>
                    </a:ext>
                  </a:extLst>
                </p:cNvPr>
                <p:cNvPicPr/>
                <p:nvPr/>
              </p:nvPicPr>
              <p:blipFill>
                <a:blip r:embed="rId502"/>
                <a:stretch>
                  <a:fillRect/>
                </a:stretch>
              </p:blipFill>
              <p:spPr>
                <a:xfrm>
                  <a:off x="10915213" y="1988112"/>
                  <a:ext cx="95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16" name="Freihand 315">
                  <a:extLst>
                    <a:ext uri="{FF2B5EF4-FFF2-40B4-BE49-F238E27FC236}">
                      <a16:creationId xmlns:a16="http://schemas.microsoft.com/office/drawing/2014/main" id="{05A5216C-7408-461B-B738-E40877ED8EEE}"/>
                    </a:ext>
                  </a:extLst>
                </p14:cNvPr>
                <p14:cNvContentPartPr/>
                <p14:nvPr/>
              </p14:nvContentPartPr>
              <p14:xfrm>
                <a:off x="11058133" y="1969392"/>
                <a:ext cx="153360" cy="7200"/>
              </p14:xfrm>
            </p:contentPart>
          </mc:Choice>
          <mc:Fallback xmlns="">
            <p:pic>
              <p:nvPicPr>
                <p:cNvPr id="316" name="Freihand 315">
                  <a:extLst>
                    <a:ext uri="{FF2B5EF4-FFF2-40B4-BE49-F238E27FC236}">
                      <a16:creationId xmlns:a16="http://schemas.microsoft.com/office/drawing/2014/main" id="{05A5216C-7408-461B-B738-E40877ED8EEE}"/>
                    </a:ext>
                  </a:extLst>
                </p:cNvPr>
                <p:cNvPicPr/>
                <p:nvPr/>
              </p:nvPicPr>
              <p:blipFill>
                <a:blip r:embed="rId504"/>
                <a:stretch>
                  <a:fillRect/>
                </a:stretch>
              </p:blipFill>
              <p:spPr>
                <a:xfrm>
                  <a:off x="11053813" y="1965072"/>
                  <a:ext cx="1620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17" name="Freihand 316">
                  <a:extLst>
                    <a:ext uri="{FF2B5EF4-FFF2-40B4-BE49-F238E27FC236}">
                      <a16:creationId xmlns:a16="http://schemas.microsoft.com/office/drawing/2014/main" id="{608EB21D-251F-41C9-B49C-3AE444A67A72}"/>
                    </a:ext>
                  </a:extLst>
                </p14:cNvPr>
                <p14:cNvContentPartPr/>
                <p14:nvPr/>
              </p14:nvContentPartPr>
              <p14:xfrm>
                <a:off x="11076853" y="2002512"/>
                <a:ext cx="156240" cy="19440"/>
              </p14:xfrm>
            </p:contentPart>
          </mc:Choice>
          <mc:Fallback xmlns="">
            <p:pic>
              <p:nvPicPr>
                <p:cNvPr id="317" name="Freihand 316">
                  <a:extLst>
                    <a:ext uri="{FF2B5EF4-FFF2-40B4-BE49-F238E27FC236}">
                      <a16:creationId xmlns:a16="http://schemas.microsoft.com/office/drawing/2014/main" id="{608EB21D-251F-41C9-B49C-3AE444A67A72}"/>
                    </a:ext>
                  </a:extLst>
                </p:cNvPr>
                <p:cNvPicPr/>
                <p:nvPr/>
              </p:nvPicPr>
              <p:blipFill>
                <a:blip r:embed="rId506"/>
                <a:stretch>
                  <a:fillRect/>
                </a:stretch>
              </p:blipFill>
              <p:spPr>
                <a:xfrm>
                  <a:off x="11072533" y="1998192"/>
                  <a:ext cx="1648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19" name="Freihand 318">
                  <a:extLst>
                    <a:ext uri="{FF2B5EF4-FFF2-40B4-BE49-F238E27FC236}">
                      <a16:creationId xmlns:a16="http://schemas.microsoft.com/office/drawing/2014/main" id="{EB0096C9-130E-4AE4-966C-DA1F0B6EA3B8}"/>
                    </a:ext>
                  </a:extLst>
                </p14:cNvPr>
                <p14:cNvContentPartPr/>
                <p14:nvPr/>
              </p14:nvContentPartPr>
              <p14:xfrm>
                <a:off x="11254333" y="1934832"/>
                <a:ext cx="108720" cy="63720"/>
              </p14:xfrm>
            </p:contentPart>
          </mc:Choice>
          <mc:Fallback xmlns="">
            <p:pic>
              <p:nvPicPr>
                <p:cNvPr id="319" name="Freihand 318">
                  <a:extLst>
                    <a:ext uri="{FF2B5EF4-FFF2-40B4-BE49-F238E27FC236}">
                      <a16:creationId xmlns:a16="http://schemas.microsoft.com/office/drawing/2014/main" id="{EB0096C9-130E-4AE4-966C-DA1F0B6EA3B8}"/>
                    </a:ext>
                  </a:extLst>
                </p:cNvPr>
                <p:cNvPicPr/>
                <p:nvPr/>
              </p:nvPicPr>
              <p:blipFill>
                <a:blip r:embed="rId508"/>
                <a:stretch>
                  <a:fillRect/>
                </a:stretch>
              </p:blipFill>
              <p:spPr>
                <a:xfrm>
                  <a:off x="11250013" y="1930512"/>
                  <a:ext cx="1173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20" name="Freihand 319">
                  <a:extLst>
                    <a:ext uri="{FF2B5EF4-FFF2-40B4-BE49-F238E27FC236}">
                      <a16:creationId xmlns:a16="http://schemas.microsoft.com/office/drawing/2014/main" id="{88FD30A4-A189-4E85-8920-D62C455416B5}"/>
                    </a:ext>
                  </a:extLst>
                </p14:cNvPr>
                <p14:cNvContentPartPr/>
                <p14:nvPr/>
              </p14:nvContentPartPr>
              <p14:xfrm>
                <a:off x="11382853" y="1970832"/>
                <a:ext cx="47160" cy="69480"/>
              </p14:xfrm>
            </p:contentPart>
          </mc:Choice>
          <mc:Fallback xmlns="">
            <p:pic>
              <p:nvPicPr>
                <p:cNvPr id="320" name="Freihand 319">
                  <a:extLst>
                    <a:ext uri="{FF2B5EF4-FFF2-40B4-BE49-F238E27FC236}">
                      <a16:creationId xmlns:a16="http://schemas.microsoft.com/office/drawing/2014/main" id="{88FD30A4-A189-4E85-8920-D62C455416B5}"/>
                    </a:ext>
                  </a:extLst>
                </p:cNvPr>
                <p:cNvPicPr/>
                <p:nvPr/>
              </p:nvPicPr>
              <p:blipFill>
                <a:blip r:embed="rId510"/>
                <a:stretch>
                  <a:fillRect/>
                </a:stretch>
              </p:blipFill>
              <p:spPr>
                <a:xfrm>
                  <a:off x="11378533" y="1966512"/>
                  <a:ext cx="55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21" name="Freihand 320">
                  <a:extLst>
                    <a:ext uri="{FF2B5EF4-FFF2-40B4-BE49-F238E27FC236}">
                      <a16:creationId xmlns:a16="http://schemas.microsoft.com/office/drawing/2014/main" id="{DBB109B2-258F-4270-9442-173968FD0ADB}"/>
                    </a:ext>
                  </a:extLst>
                </p14:cNvPr>
                <p14:cNvContentPartPr/>
                <p14:nvPr/>
              </p14:nvContentPartPr>
              <p14:xfrm>
                <a:off x="11458813" y="1868952"/>
                <a:ext cx="27720" cy="131760"/>
              </p14:xfrm>
            </p:contentPart>
          </mc:Choice>
          <mc:Fallback xmlns="">
            <p:pic>
              <p:nvPicPr>
                <p:cNvPr id="321" name="Freihand 320">
                  <a:extLst>
                    <a:ext uri="{FF2B5EF4-FFF2-40B4-BE49-F238E27FC236}">
                      <a16:creationId xmlns:a16="http://schemas.microsoft.com/office/drawing/2014/main" id="{DBB109B2-258F-4270-9442-173968FD0ADB}"/>
                    </a:ext>
                  </a:extLst>
                </p:cNvPr>
                <p:cNvPicPr/>
                <p:nvPr/>
              </p:nvPicPr>
              <p:blipFill>
                <a:blip r:embed="rId512"/>
                <a:stretch>
                  <a:fillRect/>
                </a:stretch>
              </p:blipFill>
              <p:spPr>
                <a:xfrm>
                  <a:off x="11454493" y="1864632"/>
                  <a:ext cx="36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22" name="Freihand 321">
                  <a:extLst>
                    <a:ext uri="{FF2B5EF4-FFF2-40B4-BE49-F238E27FC236}">
                      <a16:creationId xmlns:a16="http://schemas.microsoft.com/office/drawing/2014/main" id="{BAB1F18F-C16C-4B78-9940-32B60736B43A}"/>
                    </a:ext>
                  </a:extLst>
                </p14:cNvPr>
                <p14:cNvContentPartPr/>
                <p14:nvPr/>
              </p14:nvContentPartPr>
              <p14:xfrm>
                <a:off x="11525773" y="1886232"/>
                <a:ext cx="59760" cy="86040"/>
              </p14:xfrm>
            </p:contentPart>
          </mc:Choice>
          <mc:Fallback xmlns="">
            <p:pic>
              <p:nvPicPr>
                <p:cNvPr id="322" name="Freihand 321">
                  <a:extLst>
                    <a:ext uri="{FF2B5EF4-FFF2-40B4-BE49-F238E27FC236}">
                      <a16:creationId xmlns:a16="http://schemas.microsoft.com/office/drawing/2014/main" id="{BAB1F18F-C16C-4B78-9940-32B60736B43A}"/>
                    </a:ext>
                  </a:extLst>
                </p:cNvPr>
                <p:cNvPicPr/>
                <p:nvPr/>
              </p:nvPicPr>
              <p:blipFill>
                <a:blip r:embed="rId514"/>
                <a:stretch>
                  <a:fillRect/>
                </a:stretch>
              </p:blipFill>
              <p:spPr>
                <a:xfrm>
                  <a:off x="11521453" y="1881912"/>
                  <a:ext cx="68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23" name="Freihand 322">
                  <a:extLst>
                    <a:ext uri="{FF2B5EF4-FFF2-40B4-BE49-F238E27FC236}">
                      <a16:creationId xmlns:a16="http://schemas.microsoft.com/office/drawing/2014/main" id="{6C72F49D-B25D-4595-851D-6F1582BAA09B}"/>
                    </a:ext>
                  </a:extLst>
                </p14:cNvPr>
                <p14:cNvContentPartPr/>
                <p14:nvPr/>
              </p14:nvContentPartPr>
              <p14:xfrm>
                <a:off x="11588413" y="1894512"/>
                <a:ext cx="57960" cy="72000"/>
              </p14:xfrm>
            </p:contentPart>
          </mc:Choice>
          <mc:Fallback xmlns="">
            <p:pic>
              <p:nvPicPr>
                <p:cNvPr id="323" name="Freihand 322">
                  <a:extLst>
                    <a:ext uri="{FF2B5EF4-FFF2-40B4-BE49-F238E27FC236}">
                      <a16:creationId xmlns:a16="http://schemas.microsoft.com/office/drawing/2014/main" id="{6C72F49D-B25D-4595-851D-6F1582BAA09B}"/>
                    </a:ext>
                  </a:extLst>
                </p:cNvPr>
                <p:cNvPicPr/>
                <p:nvPr/>
              </p:nvPicPr>
              <p:blipFill>
                <a:blip r:embed="rId516"/>
                <a:stretch>
                  <a:fillRect/>
                </a:stretch>
              </p:blipFill>
              <p:spPr>
                <a:xfrm>
                  <a:off x="11584093" y="1890192"/>
                  <a:ext cx="666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24" name="Freihand 323">
                  <a:extLst>
                    <a:ext uri="{FF2B5EF4-FFF2-40B4-BE49-F238E27FC236}">
                      <a16:creationId xmlns:a16="http://schemas.microsoft.com/office/drawing/2014/main" id="{C60BB5E1-5E9C-4513-8236-BD0A18E97AA1}"/>
                    </a:ext>
                  </a:extLst>
                </p14:cNvPr>
                <p14:cNvContentPartPr/>
                <p14:nvPr/>
              </p14:nvContentPartPr>
              <p14:xfrm>
                <a:off x="11663653" y="1889832"/>
                <a:ext cx="68400" cy="81720"/>
              </p14:xfrm>
            </p:contentPart>
          </mc:Choice>
          <mc:Fallback xmlns="">
            <p:pic>
              <p:nvPicPr>
                <p:cNvPr id="324" name="Freihand 323">
                  <a:extLst>
                    <a:ext uri="{FF2B5EF4-FFF2-40B4-BE49-F238E27FC236}">
                      <a16:creationId xmlns:a16="http://schemas.microsoft.com/office/drawing/2014/main" id="{C60BB5E1-5E9C-4513-8236-BD0A18E97AA1}"/>
                    </a:ext>
                  </a:extLst>
                </p:cNvPr>
                <p:cNvPicPr/>
                <p:nvPr/>
              </p:nvPicPr>
              <p:blipFill>
                <a:blip r:embed="rId518"/>
                <a:stretch>
                  <a:fillRect/>
                </a:stretch>
              </p:blipFill>
              <p:spPr>
                <a:xfrm>
                  <a:off x="11659333" y="1885512"/>
                  <a:ext cx="7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5" name="Freihand 324">
                  <a:extLst>
                    <a:ext uri="{FF2B5EF4-FFF2-40B4-BE49-F238E27FC236}">
                      <a16:creationId xmlns:a16="http://schemas.microsoft.com/office/drawing/2014/main" id="{655F2A84-D8F3-4C5B-B1E8-46B9C6CF1A85}"/>
                    </a:ext>
                  </a:extLst>
                </p14:cNvPr>
                <p14:cNvContentPartPr/>
                <p14:nvPr/>
              </p14:nvContentPartPr>
              <p14:xfrm>
                <a:off x="11683093" y="1843392"/>
                <a:ext cx="69480" cy="193680"/>
              </p14:xfrm>
            </p:contentPart>
          </mc:Choice>
          <mc:Fallback xmlns="">
            <p:pic>
              <p:nvPicPr>
                <p:cNvPr id="325" name="Freihand 324">
                  <a:extLst>
                    <a:ext uri="{FF2B5EF4-FFF2-40B4-BE49-F238E27FC236}">
                      <a16:creationId xmlns:a16="http://schemas.microsoft.com/office/drawing/2014/main" id="{655F2A84-D8F3-4C5B-B1E8-46B9C6CF1A85}"/>
                    </a:ext>
                  </a:extLst>
                </p:cNvPr>
                <p:cNvPicPr/>
                <p:nvPr/>
              </p:nvPicPr>
              <p:blipFill>
                <a:blip r:embed="rId520"/>
                <a:stretch>
                  <a:fillRect/>
                </a:stretch>
              </p:blipFill>
              <p:spPr>
                <a:xfrm>
                  <a:off x="11678773" y="1839072"/>
                  <a:ext cx="78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7" name="Freihand 326">
                  <a:extLst>
                    <a:ext uri="{FF2B5EF4-FFF2-40B4-BE49-F238E27FC236}">
                      <a16:creationId xmlns:a16="http://schemas.microsoft.com/office/drawing/2014/main" id="{EAEA92D9-2BF5-42C8-8A65-9C1149E9D99A}"/>
                    </a:ext>
                  </a:extLst>
                </p14:cNvPr>
                <p14:cNvContentPartPr/>
                <p14:nvPr/>
              </p14:nvContentPartPr>
              <p14:xfrm>
                <a:off x="11766973" y="1927992"/>
                <a:ext cx="121320" cy="29880"/>
              </p14:xfrm>
            </p:contentPart>
          </mc:Choice>
          <mc:Fallback xmlns="">
            <p:pic>
              <p:nvPicPr>
                <p:cNvPr id="327" name="Freihand 326">
                  <a:extLst>
                    <a:ext uri="{FF2B5EF4-FFF2-40B4-BE49-F238E27FC236}">
                      <a16:creationId xmlns:a16="http://schemas.microsoft.com/office/drawing/2014/main" id="{EAEA92D9-2BF5-42C8-8A65-9C1149E9D99A}"/>
                    </a:ext>
                  </a:extLst>
                </p:cNvPr>
                <p:cNvPicPr/>
                <p:nvPr/>
              </p:nvPicPr>
              <p:blipFill>
                <a:blip r:embed="rId522"/>
                <a:stretch>
                  <a:fillRect/>
                </a:stretch>
              </p:blipFill>
              <p:spPr>
                <a:xfrm>
                  <a:off x="11762653" y="1923672"/>
                  <a:ext cx="129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9" name="Freihand 328">
                  <a:extLst>
                    <a:ext uri="{FF2B5EF4-FFF2-40B4-BE49-F238E27FC236}">
                      <a16:creationId xmlns:a16="http://schemas.microsoft.com/office/drawing/2014/main" id="{AF2DE925-B521-4538-832D-95D815A81964}"/>
                    </a:ext>
                  </a:extLst>
                </p14:cNvPr>
                <p14:cNvContentPartPr/>
                <p14:nvPr/>
              </p14:nvContentPartPr>
              <p14:xfrm>
                <a:off x="11874973" y="1889112"/>
                <a:ext cx="79560" cy="135720"/>
              </p14:xfrm>
            </p:contentPart>
          </mc:Choice>
          <mc:Fallback xmlns="">
            <p:pic>
              <p:nvPicPr>
                <p:cNvPr id="329" name="Freihand 328">
                  <a:extLst>
                    <a:ext uri="{FF2B5EF4-FFF2-40B4-BE49-F238E27FC236}">
                      <a16:creationId xmlns:a16="http://schemas.microsoft.com/office/drawing/2014/main" id="{AF2DE925-B521-4538-832D-95D815A81964}"/>
                    </a:ext>
                  </a:extLst>
                </p:cNvPr>
                <p:cNvPicPr/>
                <p:nvPr/>
              </p:nvPicPr>
              <p:blipFill>
                <a:blip r:embed="rId524"/>
                <a:stretch>
                  <a:fillRect/>
                </a:stretch>
              </p:blipFill>
              <p:spPr>
                <a:xfrm>
                  <a:off x="11870653" y="1884792"/>
                  <a:ext cx="882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30" name="Freihand 329">
                  <a:extLst>
                    <a:ext uri="{FF2B5EF4-FFF2-40B4-BE49-F238E27FC236}">
                      <a16:creationId xmlns:a16="http://schemas.microsoft.com/office/drawing/2014/main" id="{3084C16C-B542-4C86-BA2B-3B043B5EB48F}"/>
                    </a:ext>
                  </a:extLst>
                </p14:cNvPr>
                <p14:cNvContentPartPr/>
                <p14:nvPr/>
              </p14:nvContentPartPr>
              <p14:xfrm>
                <a:off x="11975053" y="1904232"/>
                <a:ext cx="6120" cy="78480"/>
              </p14:xfrm>
            </p:contentPart>
          </mc:Choice>
          <mc:Fallback xmlns="">
            <p:pic>
              <p:nvPicPr>
                <p:cNvPr id="330" name="Freihand 329">
                  <a:extLst>
                    <a:ext uri="{FF2B5EF4-FFF2-40B4-BE49-F238E27FC236}">
                      <a16:creationId xmlns:a16="http://schemas.microsoft.com/office/drawing/2014/main" id="{3084C16C-B542-4C86-BA2B-3B043B5EB48F}"/>
                    </a:ext>
                  </a:extLst>
                </p:cNvPr>
                <p:cNvPicPr/>
                <p:nvPr/>
              </p:nvPicPr>
              <p:blipFill>
                <a:blip r:embed="rId526"/>
                <a:stretch>
                  <a:fillRect/>
                </a:stretch>
              </p:blipFill>
              <p:spPr>
                <a:xfrm>
                  <a:off x="11970733" y="1899912"/>
                  <a:ext cx="14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31" name="Freihand 330">
                  <a:extLst>
                    <a:ext uri="{FF2B5EF4-FFF2-40B4-BE49-F238E27FC236}">
                      <a16:creationId xmlns:a16="http://schemas.microsoft.com/office/drawing/2014/main" id="{0DEE73DB-3E45-476E-AAC6-109997758B4E}"/>
                    </a:ext>
                  </a:extLst>
                </p14:cNvPr>
                <p14:cNvContentPartPr/>
                <p14:nvPr/>
              </p14:nvContentPartPr>
              <p14:xfrm>
                <a:off x="11966413" y="1890552"/>
                <a:ext cx="105840" cy="80640"/>
              </p14:xfrm>
            </p:contentPart>
          </mc:Choice>
          <mc:Fallback xmlns="">
            <p:pic>
              <p:nvPicPr>
                <p:cNvPr id="331" name="Freihand 330">
                  <a:extLst>
                    <a:ext uri="{FF2B5EF4-FFF2-40B4-BE49-F238E27FC236}">
                      <a16:creationId xmlns:a16="http://schemas.microsoft.com/office/drawing/2014/main" id="{0DEE73DB-3E45-476E-AAC6-109997758B4E}"/>
                    </a:ext>
                  </a:extLst>
                </p:cNvPr>
                <p:cNvPicPr/>
                <p:nvPr/>
              </p:nvPicPr>
              <p:blipFill>
                <a:blip r:embed="rId528"/>
                <a:stretch>
                  <a:fillRect/>
                </a:stretch>
              </p:blipFill>
              <p:spPr>
                <a:xfrm>
                  <a:off x="11962093" y="1886232"/>
                  <a:ext cx="114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2" name="Freihand 331">
                  <a:extLst>
                    <a:ext uri="{FF2B5EF4-FFF2-40B4-BE49-F238E27FC236}">
                      <a16:creationId xmlns:a16="http://schemas.microsoft.com/office/drawing/2014/main" id="{9DA760B8-04FF-45C7-A0CA-4D2F2A8F9159}"/>
                    </a:ext>
                  </a:extLst>
                </p14:cNvPr>
                <p14:cNvContentPartPr/>
                <p14:nvPr/>
              </p14:nvContentPartPr>
              <p14:xfrm>
                <a:off x="11997373" y="1827192"/>
                <a:ext cx="95760" cy="237960"/>
              </p14:xfrm>
            </p:contentPart>
          </mc:Choice>
          <mc:Fallback xmlns="">
            <p:pic>
              <p:nvPicPr>
                <p:cNvPr id="332" name="Freihand 331">
                  <a:extLst>
                    <a:ext uri="{FF2B5EF4-FFF2-40B4-BE49-F238E27FC236}">
                      <a16:creationId xmlns:a16="http://schemas.microsoft.com/office/drawing/2014/main" id="{9DA760B8-04FF-45C7-A0CA-4D2F2A8F9159}"/>
                    </a:ext>
                  </a:extLst>
                </p:cNvPr>
                <p:cNvPicPr/>
                <p:nvPr/>
              </p:nvPicPr>
              <p:blipFill>
                <a:blip r:embed="rId530"/>
                <a:stretch>
                  <a:fillRect/>
                </a:stretch>
              </p:blipFill>
              <p:spPr>
                <a:xfrm>
                  <a:off x="11993053" y="1822872"/>
                  <a:ext cx="1044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3" name="Freihand 332">
                  <a:extLst>
                    <a:ext uri="{FF2B5EF4-FFF2-40B4-BE49-F238E27FC236}">
                      <a16:creationId xmlns:a16="http://schemas.microsoft.com/office/drawing/2014/main" id="{A23F7DCC-3DB0-4C96-ADBB-5D4EDA2F670C}"/>
                    </a:ext>
                  </a:extLst>
                </p14:cNvPr>
                <p14:cNvContentPartPr/>
                <p14:nvPr/>
              </p14:nvContentPartPr>
              <p14:xfrm>
                <a:off x="11817733" y="1804512"/>
                <a:ext cx="115920" cy="236880"/>
              </p14:xfrm>
            </p:contentPart>
          </mc:Choice>
          <mc:Fallback xmlns="">
            <p:pic>
              <p:nvPicPr>
                <p:cNvPr id="333" name="Freihand 332">
                  <a:extLst>
                    <a:ext uri="{FF2B5EF4-FFF2-40B4-BE49-F238E27FC236}">
                      <a16:creationId xmlns:a16="http://schemas.microsoft.com/office/drawing/2014/main" id="{A23F7DCC-3DB0-4C96-ADBB-5D4EDA2F670C}"/>
                    </a:ext>
                  </a:extLst>
                </p:cNvPr>
                <p:cNvPicPr/>
                <p:nvPr/>
              </p:nvPicPr>
              <p:blipFill>
                <a:blip r:embed="rId532"/>
                <a:stretch>
                  <a:fillRect/>
                </a:stretch>
              </p:blipFill>
              <p:spPr>
                <a:xfrm>
                  <a:off x="11813413" y="1800192"/>
                  <a:ext cx="124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5" name="Freihand 334">
                  <a:extLst>
                    <a:ext uri="{FF2B5EF4-FFF2-40B4-BE49-F238E27FC236}">
                      <a16:creationId xmlns:a16="http://schemas.microsoft.com/office/drawing/2014/main" id="{E21C2F61-70F5-4C32-B33C-094F70637A9A}"/>
                    </a:ext>
                  </a:extLst>
                </p14:cNvPr>
                <p14:cNvContentPartPr/>
                <p14:nvPr/>
              </p14:nvContentPartPr>
              <p14:xfrm>
                <a:off x="12102853" y="1896672"/>
                <a:ext cx="56880" cy="99720"/>
              </p14:xfrm>
            </p:contentPart>
          </mc:Choice>
          <mc:Fallback xmlns="">
            <p:pic>
              <p:nvPicPr>
                <p:cNvPr id="335" name="Freihand 334">
                  <a:extLst>
                    <a:ext uri="{FF2B5EF4-FFF2-40B4-BE49-F238E27FC236}">
                      <a16:creationId xmlns:a16="http://schemas.microsoft.com/office/drawing/2014/main" id="{E21C2F61-70F5-4C32-B33C-094F70637A9A}"/>
                    </a:ext>
                  </a:extLst>
                </p:cNvPr>
                <p:cNvPicPr/>
                <p:nvPr/>
              </p:nvPicPr>
              <p:blipFill>
                <a:blip r:embed="rId534"/>
                <a:stretch>
                  <a:fillRect/>
                </a:stretch>
              </p:blipFill>
              <p:spPr>
                <a:xfrm>
                  <a:off x="12098533" y="1892352"/>
                  <a:ext cx="65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6" name="Freihand 335">
                  <a:extLst>
                    <a:ext uri="{FF2B5EF4-FFF2-40B4-BE49-F238E27FC236}">
                      <a16:creationId xmlns:a16="http://schemas.microsoft.com/office/drawing/2014/main" id="{C74AE718-0E46-4492-9FF2-23BC27D14206}"/>
                    </a:ext>
                  </a:extLst>
                </p14:cNvPr>
                <p14:cNvContentPartPr/>
                <p14:nvPr/>
              </p14:nvContentPartPr>
              <p14:xfrm>
                <a:off x="12123013" y="1985592"/>
                <a:ext cx="52560" cy="99000"/>
              </p14:xfrm>
            </p:contentPart>
          </mc:Choice>
          <mc:Fallback xmlns="">
            <p:pic>
              <p:nvPicPr>
                <p:cNvPr id="336" name="Freihand 335">
                  <a:extLst>
                    <a:ext uri="{FF2B5EF4-FFF2-40B4-BE49-F238E27FC236}">
                      <a16:creationId xmlns:a16="http://schemas.microsoft.com/office/drawing/2014/main" id="{C74AE718-0E46-4492-9FF2-23BC27D14206}"/>
                    </a:ext>
                  </a:extLst>
                </p:cNvPr>
                <p:cNvPicPr/>
                <p:nvPr/>
              </p:nvPicPr>
              <p:blipFill>
                <a:blip r:embed="rId536"/>
                <a:stretch>
                  <a:fillRect/>
                </a:stretch>
              </p:blipFill>
              <p:spPr>
                <a:xfrm>
                  <a:off x="12118693" y="1981272"/>
                  <a:ext cx="612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60" name="Freihand 359">
                  <a:extLst>
                    <a:ext uri="{FF2B5EF4-FFF2-40B4-BE49-F238E27FC236}">
                      <a16:creationId xmlns:a16="http://schemas.microsoft.com/office/drawing/2014/main" id="{6B981FFE-4983-40D4-8282-48B6A6AD2F4C}"/>
                    </a:ext>
                  </a:extLst>
                </p14:cNvPr>
                <p14:cNvContentPartPr/>
                <p14:nvPr/>
              </p14:nvContentPartPr>
              <p14:xfrm>
                <a:off x="10190533" y="833952"/>
                <a:ext cx="737640" cy="40320"/>
              </p14:xfrm>
            </p:contentPart>
          </mc:Choice>
          <mc:Fallback xmlns="">
            <p:pic>
              <p:nvPicPr>
                <p:cNvPr id="360" name="Freihand 359">
                  <a:extLst>
                    <a:ext uri="{FF2B5EF4-FFF2-40B4-BE49-F238E27FC236}">
                      <a16:creationId xmlns:a16="http://schemas.microsoft.com/office/drawing/2014/main" id="{6B981FFE-4983-40D4-8282-48B6A6AD2F4C}"/>
                    </a:ext>
                  </a:extLst>
                </p:cNvPr>
                <p:cNvPicPr/>
                <p:nvPr/>
              </p:nvPicPr>
              <p:blipFill>
                <a:blip r:embed="rId538"/>
                <a:stretch>
                  <a:fillRect/>
                </a:stretch>
              </p:blipFill>
              <p:spPr>
                <a:xfrm>
                  <a:off x="10186213" y="829632"/>
                  <a:ext cx="746280" cy="48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9">
            <p14:nvContentPartPr>
              <p14:cNvPr id="371" name="Freihand 370">
                <a:extLst>
                  <a:ext uri="{FF2B5EF4-FFF2-40B4-BE49-F238E27FC236}">
                    <a16:creationId xmlns:a16="http://schemas.microsoft.com/office/drawing/2014/main" id="{3FA60D32-55F4-4349-9D25-E59292E60572}"/>
                  </a:ext>
                </a:extLst>
              </p14:cNvPr>
              <p14:cNvContentPartPr/>
              <p14:nvPr/>
            </p14:nvContentPartPr>
            <p14:xfrm>
              <a:off x="1532173" y="2483112"/>
              <a:ext cx="3399840" cy="2330640"/>
            </p14:xfrm>
          </p:contentPart>
        </mc:Choice>
        <mc:Fallback xmlns="">
          <p:pic>
            <p:nvPicPr>
              <p:cNvPr id="371" name="Freihand 370">
                <a:extLst>
                  <a:ext uri="{FF2B5EF4-FFF2-40B4-BE49-F238E27FC236}">
                    <a16:creationId xmlns:a16="http://schemas.microsoft.com/office/drawing/2014/main" id="{3FA60D32-55F4-4349-9D25-E59292E60572}"/>
                  </a:ext>
                </a:extLst>
              </p:cNvPr>
              <p:cNvPicPr/>
              <p:nvPr/>
            </p:nvPicPr>
            <p:blipFill>
              <a:blip r:embed="rId540"/>
              <a:stretch>
                <a:fillRect/>
              </a:stretch>
            </p:blipFill>
            <p:spPr>
              <a:xfrm>
                <a:off x="1527853" y="2478792"/>
                <a:ext cx="3408480" cy="2339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407" name="Freihand 406">
                <a:extLst>
                  <a:ext uri="{FF2B5EF4-FFF2-40B4-BE49-F238E27FC236}">
                    <a16:creationId xmlns:a16="http://schemas.microsoft.com/office/drawing/2014/main" id="{99358E2D-36C5-49C6-AD67-B225BDF07C45}"/>
                  </a:ext>
                </a:extLst>
              </p14:cNvPr>
              <p14:cNvContentPartPr/>
              <p14:nvPr/>
            </p14:nvContentPartPr>
            <p14:xfrm>
              <a:off x="8122333" y="3661032"/>
              <a:ext cx="975600" cy="80640"/>
            </p14:xfrm>
          </p:contentPart>
        </mc:Choice>
        <mc:Fallback xmlns="">
          <p:pic>
            <p:nvPicPr>
              <p:cNvPr id="407" name="Freihand 406">
                <a:extLst>
                  <a:ext uri="{FF2B5EF4-FFF2-40B4-BE49-F238E27FC236}">
                    <a16:creationId xmlns:a16="http://schemas.microsoft.com/office/drawing/2014/main" id="{99358E2D-36C5-49C6-AD67-B225BDF07C45}"/>
                  </a:ext>
                </a:extLst>
              </p:cNvPr>
              <p:cNvPicPr/>
              <p:nvPr/>
            </p:nvPicPr>
            <p:blipFill>
              <a:blip r:embed="rId542"/>
              <a:stretch>
                <a:fillRect/>
              </a:stretch>
            </p:blipFill>
            <p:spPr>
              <a:xfrm>
                <a:off x="8118013" y="3656712"/>
                <a:ext cx="984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08" name="Freihand 407">
                <a:extLst>
                  <a:ext uri="{FF2B5EF4-FFF2-40B4-BE49-F238E27FC236}">
                    <a16:creationId xmlns:a16="http://schemas.microsoft.com/office/drawing/2014/main" id="{5D54F18D-25D8-40BF-8706-570238D95DD2}"/>
                  </a:ext>
                </a:extLst>
              </p14:cNvPr>
              <p14:cNvContentPartPr/>
              <p14:nvPr/>
            </p14:nvContentPartPr>
            <p14:xfrm>
              <a:off x="8222773" y="2934552"/>
              <a:ext cx="954360" cy="36720"/>
            </p14:xfrm>
          </p:contentPart>
        </mc:Choice>
        <mc:Fallback xmlns="">
          <p:pic>
            <p:nvPicPr>
              <p:cNvPr id="408" name="Freihand 407">
                <a:extLst>
                  <a:ext uri="{FF2B5EF4-FFF2-40B4-BE49-F238E27FC236}">
                    <a16:creationId xmlns:a16="http://schemas.microsoft.com/office/drawing/2014/main" id="{5D54F18D-25D8-40BF-8706-570238D95DD2}"/>
                  </a:ext>
                </a:extLst>
              </p:cNvPr>
              <p:cNvPicPr/>
              <p:nvPr/>
            </p:nvPicPr>
            <p:blipFill>
              <a:blip r:embed="rId544"/>
              <a:stretch>
                <a:fillRect/>
              </a:stretch>
            </p:blipFill>
            <p:spPr>
              <a:xfrm>
                <a:off x="8218453" y="2930232"/>
                <a:ext cx="9630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73" name="Freihand 372">
                <a:extLst>
                  <a:ext uri="{FF2B5EF4-FFF2-40B4-BE49-F238E27FC236}">
                    <a16:creationId xmlns:a16="http://schemas.microsoft.com/office/drawing/2014/main" id="{D3636515-8906-4C61-B876-FC484E0E61CD}"/>
                  </a:ext>
                </a:extLst>
              </p14:cNvPr>
              <p14:cNvContentPartPr/>
              <p14:nvPr/>
            </p14:nvContentPartPr>
            <p14:xfrm>
              <a:off x="1437133" y="5561832"/>
              <a:ext cx="30240" cy="915480"/>
            </p14:xfrm>
          </p:contentPart>
        </mc:Choice>
        <mc:Fallback xmlns="">
          <p:pic>
            <p:nvPicPr>
              <p:cNvPr id="373" name="Freihand 372">
                <a:extLst>
                  <a:ext uri="{FF2B5EF4-FFF2-40B4-BE49-F238E27FC236}">
                    <a16:creationId xmlns:a16="http://schemas.microsoft.com/office/drawing/2014/main" id="{D3636515-8906-4C61-B876-FC484E0E61CD}"/>
                  </a:ext>
                </a:extLst>
              </p:cNvPr>
              <p:cNvPicPr/>
              <p:nvPr/>
            </p:nvPicPr>
            <p:blipFill>
              <a:blip r:embed="rId546"/>
              <a:stretch>
                <a:fillRect/>
              </a:stretch>
            </p:blipFill>
            <p:spPr>
              <a:xfrm>
                <a:off x="1432813" y="5557512"/>
                <a:ext cx="38880" cy="92412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74" name="Freihand 373">
                <a:extLst>
                  <a:ext uri="{FF2B5EF4-FFF2-40B4-BE49-F238E27FC236}">
                    <a16:creationId xmlns:a16="http://schemas.microsoft.com/office/drawing/2014/main" id="{C421C543-A162-4054-B40B-3C026A7A41E4}"/>
                  </a:ext>
                </a:extLst>
              </p14:cNvPr>
              <p14:cNvContentPartPr/>
              <p14:nvPr/>
            </p14:nvContentPartPr>
            <p14:xfrm>
              <a:off x="1405453" y="6426912"/>
              <a:ext cx="1236240" cy="32400"/>
            </p14:xfrm>
          </p:contentPart>
        </mc:Choice>
        <mc:Fallback xmlns="">
          <p:pic>
            <p:nvPicPr>
              <p:cNvPr id="374" name="Freihand 373">
                <a:extLst>
                  <a:ext uri="{FF2B5EF4-FFF2-40B4-BE49-F238E27FC236}">
                    <a16:creationId xmlns:a16="http://schemas.microsoft.com/office/drawing/2014/main" id="{C421C543-A162-4054-B40B-3C026A7A41E4}"/>
                  </a:ext>
                </a:extLst>
              </p:cNvPr>
              <p:cNvPicPr/>
              <p:nvPr/>
            </p:nvPicPr>
            <p:blipFill>
              <a:blip r:embed="rId548"/>
              <a:stretch>
                <a:fillRect/>
              </a:stretch>
            </p:blipFill>
            <p:spPr>
              <a:xfrm>
                <a:off x="1401133" y="6422592"/>
                <a:ext cx="1244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75" name="Freihand 374">
                <a:extLst>
                  <a:ext uri="{FF2B5EF4-FFF2-40B4-BE49-F238E27FC236}">
                    <a16:creationId xmlns:a16="http://schemas.microsoft.com/office/drawing/2014/main" id="{D70115FF-F39B-4E33-95B2-3441A07790C5}"/>
                  </a:ext>
                </a:extLst>
              </p14:cNvPr>
              <p14:cNvContentPartPr/>
              <p14:nvPr/>
            </p14:nvContentPartPr>
            <p14:xfrm>
              <a:off x="2608933" y="6399552"/>
              <a:ext cx="133200" cy="152280"/>
            </p14:xfrm>
          </p:contentPart>
        </mc:Choice>
        <mc:Fallback xmlns="">
          <p:pic>
            <p:nvPicPr>
              <p:cNvPr id="375" name="Freihand 374">
                <a:extLst>
                  <a:ext uri="{FF2B5EF4-FFF2-40B4-BE49-F238E27FC236}">
                    <a16:creationId xmlns:a16="http://schemas.microsoft.com/office/drawing/2014/main" id="{D70115FF-F39B-4E33-95B2-3441A07790C5}"/>
                  </a:ext>
                </a:extLst>
              </p:cNvPr>
              <p:cNvPicPr/>
              <p:nvPr/>
            </p:nvPicPr>
            <p:blipFill>
              <a:blip r:embed="rId550"/>
              <a:stretch>
                <a:fillRect/>
              </a:stretch>
            </p:blipFill>
            <p:spPr>
              <a:xfrm>
                <a:off x="2604613" y="6395232"/>
                <a:ext cx="14184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76" name="Freihand 375">
                <a:extLst>
                  <a:ext uri="{FF2B5EF4-FFF2-40B4-BE49-F238E27FC236}">
                    <a16:creationId xmlns:a16="http://schemas.microsoft.com/office/drawing/2014/main" id="{19A36497-8513-4629-9C8A-A5AE3F407173}"/>
                  </a:ext>
                </a:extLst>
              </p14:cNvPr>
              <p14:cNvContentPartPr/>
              <p14:nvPr/>
            </p14:nvContentPartPr>
            <p14:xfrm>
              <a:off x="1315813" y="5406672"/>
              <a:ext cx="235440" cy="174600"/>
            </p14:xfrm>
          </p:contentPart>
        </mc:Choice>
        <mc:Fallback xmlns="">
          <p:pic>
            <p:nvPicPr>
              <p:cNvPr id="376" name="Freihand 375">
                <a:extLst>
                  <a:ext uri="{FF2B5EF4-FFF2-40B4-BE49-F238E27FC236}">
                    <a16:creationId xmlns:a16="http://schemas.microsoft.com/office/drawing/2014/main" id="{19A36497-8513-4629-9C8A-A5AE3F407173}"/>
                  </a:ext>
                </a:extLst>
              </p:cNvPr>
              <p:cNvPicPr/>
              <p:nvPr/>
            </p:nvPicPr>
            <p:blipFill>
              <a:blip r:embed="rId552"/>
              <a:stretch>
                <a:fillRect/>
              </a:stretch>
            </p:blipFill>
            <p:spPr>
              <a:xfrm>
                <a:off x="1311493" y="5402352"/>
                <a:ext cx="244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77" name="Freihand 376">
                <a:extLst>
                  <a:ext uri="{FF2B5EF4-FFF2-40B4-BE49-F238E27FC236}">
                    <a16:creationId xmlns:a16="http://schemas.microsoft.com/office/drawing/2014/main" id="{3F493536-6C90-4354-B9AD-C67629AE00E3}"/>
                  </a:ext>
                </a:extLst>
              </p14:cNvPr>
              <p14:cNvContentPartPr/>
              <p14:nvPr/>
            </p14:nvContentPartPr>
            <p14:xfrm>
              <a:off x="1100533" y="5423592"/>
              <a:ext cx="79920" cy="154800"/>
            </p14:xfrm>
          </p:contentPart>
        </mc:Choice>
        <mc:Fallback xmlns="">
          <p:pic>
            <p:nvPicPr>
              <p:cNvPr id="377" name="Freihand 376">
                <a:extLst>
                  <a:ext uri="{FF2B5EF4-FFF2-40B4-BE49-F238E27FC236}">
                    <a16:creationId xmlns:a16="http://schemas.microsoft.com/office/drawing/2014/main" id="{3F493536-6C90-4354-B9AD-C67629AE00E3}"/>
                  </a:ext>
                </a:extLst>
              </p:cNvPr>
              <p:cNvPicPr/>
              <p:nvPr/>
            </p:nvPicPr>
            <p:blipFill>
              <a:blip r:embed="rId554"/>
              <a:stretch>
                <a:fillRect/>
              </a:stretch>
            </p:blipFill>
            <p:spPr>
              <a:xfrm>
                <a:off x="1096213" y="5419272"/>
                <a:ext cx="88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78" name="Freihand 377">
                <a:extLst>
                  <a:ext uri="{FF2B5EF4-FFF2-40B4-BE49-F238E27FC236}">
                    <a16:creationId xmlns:a16="http://schemas.microsoft.com/office/drawing/2014/main" id="{256A188B-B6CC-44AD-9C41-0CA4084A0B41}"/>
                  </a:ext>
                </a:extLst>
              </p14:cNvPr>
              <p14:cNvContentPartPr/>
              <p14:nvPr/>
            </p14:nvContentPartPr>
            <p14:xfrm>
              <a:off x="1075693" y="5474712"/>
              <a:ext cx="130320" cy="57600"/>
            </p14:xfrm>
          </p:contentPart>
        </mc:Choice>
        <mc:Fallback xmlns="">
          <p:pic>
            <p:nvPicPr>
              <p:cNvPr id="378" name="Freihand 377">
                <a:extLst>
                  <a:ext uri="{FF2B5EF4-FFF2-40B4-BE49-F238E27FC236}">
                    <a16:creationId xmlns:a16="http://schemas.microsoft.com/office/drawing/2014/main" id="{256A188B-B6CC-44AD-9C41-0CA4084A0B41}"/>
                  </a:ext>
                </a:extLst>
              </p:cNvPr>
              <p:cNvPicPr/>
              <p:nvPr/>
            </p:nvPicPr>
            <p:blipFill>
              <a:blip r:embed="rId556"/>
              <a:stretch>
                <a:fillRect/>
              </a:stretch>
            </p:blipFill>
            <p:spPr>
              <a:xfrm>
                <a:off x="1071373" y="5470392"/>
                <a:ext cx="138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79" name="Freihand 378">
                <a:extLst>
                  <a:ext uri="{FF2B5EF4-FFF2-40B4-BE49-F238E27FC236}">
                    <a16:creationId xmlns:a16="http://schemas.microsoft.com/office/drawing/2014/main" id="{266BAB0B-5401-4C6B-8CDC-C8A01EEF3EEA}"/>
                  </a:ext>
                </a:extLst>
              </p14:cNvPr>
              <p14:cNvContentPartPr/>
              <p14:nvPr/>
            </p14:nvContentPartPr>
            <p14:xfrm>
              <a:off x="1209613" y="5507472"/>
              <a:ext cx="145440" cy="118080"/>
            </p14:xfrm>
          </p:contentPart>
        </mc:Choice>
        <mc:Fallback xmlns="">
          <p:pic>
            <p:nvPicPr>
              <p:cNvPr id="379" name="Freihand 378">
                <a:extLst>
                  <a:ext uri="{FF2B5EF4-FFF2-40B4-BE49-F238E27FC236}">
                    <a16:creationId xmlns:a16="http://schemas.microsoft.com/office/drawing/2014/main" id="{266BAB0B-5401-4C6B-8CDC-C8A01EEF3EEA}"/>
                  </a:ext>
                </a:extLst>
              </p:cNvPr>
              <p:cNvPicPr/>
              <p:nvPr/>
            </p:nvPicPr>
            <p:blipFill>
              <a:blip r:embed="rId558"/>
              <a:stretch>
                <a:fillRect/>
              </a:stretch>
            </p:blipFill>
            <p:spPr>
              <a:xfrm>
                <a:off x="1205293" y="5503152"/>
                <a:ext cx="154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80" name="Freihand 379">
                <a:extLst>
                  <a:ext uri="{FF2B5EF4-FFF2-40B4-BE49-F238E27FC236}">
                    <a16:creationId xmlns:a16="http://schemas.microsoft.com/office/drawing/2014/main" id="{64A2A2AA-2B6E-467B-8C5B-E84B21BABD79}"/>
                  </a:ext>
                </a:extLst>
              </p14:cNvPr>
              <p14:cNvContentPartPr/>
              <p14:nvPr/>
            </p14:nvContentPartPr>
            <p14:xfrm>
              <a:off x="2592733" y="6571632"/>
              <a:ext cx="104040" cy="93600"/>
            </p14:xfrm>
          </p:contentPart>
        </mc:Choice>
        <mc:Fallback xmlns="">
          <p:pic>
            <p:nvPicPr>
              <p:cNvPr id="380" name="Freihand 379">
                <a:extLst>
                  <a:ext uri="{FF2B5EF4-FFF2-40B4-BE49-F238E27FC236}">
                    <a16:creationId xmlns:a16="http://schemas.microsoft.com/office/drawing/2014/main" id="{64A2A2AA-2B6E-467B-8C5B-E84B21BABD79}"/>
                  </a:ext>
                </a:extLst>
              </p:cNvPr>
              <p:cNvPicPr/>
              <p:nvPr/>
            </p:nvPicPr>
            <p:blipFill>
              <a:blip r:embed="rId560"/>
              <a:stretch>
                <a:fillRect/>
              </a:stretch>
            </p:blipFill>
            <p:spPr>
              <a:xfrm>
                <a:off x="2588413" y="6567312"/>
                <a:ext cx="112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81" name="Freihand 380">
                <a:extLst>
                  <a:ext uri="{FF2B5EF4-FFF2-40B4-BE49-F238E27FC236}">
                    <a16:creationId xmlns:a16="http://schemas.microsoft.com/office/drawing/2014/main" id="{C6F429F8-2B52-4528-B2BC-81556C24DD99}"/>
                  </a:ext>
                </a:extLst>
              </p14:cNvPr>
              <p14:cNvContentPartPr/>
              <p14:nvPr/>
            </p14:nvContentPartPr>
            <p14:xfrm>
              <a:off x="2598133" y="6578832"/>
              <a:ext cx="150480" cy="39600"/>
            </p14:xfrm>
          </p:contentPart>
        </mc:Choice>
        <mc:Fallback xmlns="">
          <p:pic>
            <p:nvPicPr>
              <p:cNvPr id="381" name="Freihand 380">
                <a:extLst>
                  <a:ext uri="{FF2B5EF4-FFF2-40B4-BE49-F238E27FC236}">
                    <a16:creationId xmlns:a16="http://schemas.microsoft.com/office/drawing/2014/main" id="{C6F429F8-2B52-4528-B2BC-81556C24DD99}"/>
                  </a:ext>
                </a:extLst>
              </p:cNvPr>
              <p:cNvPicPr/>
              <p:nvPr/>
            </p:nvPicPr>
            <p:blipFill>
              <a:blip r:embed="rId562"/>
              <a:stretch>
                <a:fillRect/>
              </a:stretch>
            </p:blipFill>
            <p:spPr>
              <a:xfrm>
                <a:off x="2593813" y="6574512"/>
                <a:ext cx="1591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82" name="Freihand 381">
                <a:extLst>
                  <a:ext uri="{FF2B5EF4-FFF2-40B4-BE49-F238E27FC236}">
                    <a16:creationId xmlns:a16="http://schemas.microsoft.com/office/drawing/2014/main" id="{7506F5ED-8BB5-4107-BD15-36BEAB1DF083}"/>
                  </a:ext>
                </a:extLst>
              </p14:cNvPr>
              <p14:cNvContentPartPr/>
              <p14:nvPr/>
            </p14:nvContentPartPr>
            <p14:xfrm>
              <a:off x="2734933" y="6611232"/>
              <a:ext cx="86040" cy="100080"/>
            </p14:xfrm>
          </p:contentPart>
        </mc:Choice>
        <mc:Fallback xmlns="">
          <p:pic>
            <p:nvPicPr>
              <p:cNvPr id="382" name="Freihand 381">
                <a:extLst>
                  <a:ext uri="{FF2B5EF4-FFF2-40B4-BE49-F238E27FC236}">
                    <a16:creationId xmlns:a16="http://schemas.microsoft.com/office/drawing/2014/main" id="{7506F5ED-8BB5-4107-BD15-36BEAB1DF083}"/>
                  </a:ext>
                </a:extLst>
              </p:cNvPr>
              <p:cNvPicPr/>
              <p:nvPr/>
            </p:nvPicPr>
            <p:blipFill>
              <a:blip r:embed="rId564"/>
              <a:stretch>
                <a:fillRect/>
              </a:stretch>
            </p:blipFill>
            <p:spPr>
              <a:xfrm>
                <a:off x="2730613" y="6606912"/>
                <a:ext cx="9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84" name="Freihand 383">
                <a:extLst>
                  <a:ext uri="{FF2B5EF4-FFF2-40B4-BE49-F238E27FC236}">
                    <a16:creationId xmlns:a16="http://schemas.microsoft.com/office/drawing/2014/main" id="{DE9CC93A-D700-4004-B6E7-5A2051AD818D}"/>
                  </a:ext>
                </a:extLst>
              </p14:cNvPr>
              <p14:cNvContentPartPr/>
              <p14:nvPr/>
            </p14:nvContentPartPr>
            <p14:xfrm>
              <a:off x="1455493" y="5779272"/>
              <a:ext cx="709200" cy="633960"/>
            </p14:xfrm>
          </p:contentPart>
        </mc:Choice>
        <mc:Fallback xmlns="">
          <p:pic>
            <p:nvPicPr>
              <p:cNvPr id="384" name="Freihand 383">
                <a:extLst>
                  <a:ext uri="{FF2B5EF4-FFF2-40B4-BE49-F238E27FC236}">
                    <a16:creationId xmlns:a16="http://schemas.microsoft.com/office/drawing/2014/main" id="{DE9CC93A-D700-4004-B6E7-5A2051AD818D}"/>
                  </a:ext>
                </a:extLst>
              </p:cNvPr>
              <p:cNvPicPr/>
              <p:nvPr/>
            </p:nvPicPr>
            <p:blipFill>
              <a:blip r:embed="rId566"/>
              <a:stretch>
                <a:fillRect/>
              </a:stretch>
            </p:blipFill>
            <p:spPr>
              <a:xfrm>
                <a:off x="1451173" y="5774952"/>
                <a:ext cx="717840" cy="6426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85" name="Freihand 384">
                <a:extLst>
                  <a:ext uri="{FF2B5EF4-FFF2-40B4-BE49-F238E27FC236}">
                    <a16:creationId xmlns:a16="http://schemas.microsoft.com/office/drawing/2014/main" id="{47A28227-EC36-40FB-B120-FE68961E59AC}"/>
                  </a:ext>
                </a:extLst>
              </p14:cNvPr>
              <p14:cNvContentPartPr/>
              <p14:nvPr/>
            </p14:nvContentPartPr>
            <p14:xfrm>
              <a:off x="1224013" y="5694672"/>
              <a:ext cx="109080" cy="70560"/>
            </p14:xfrm>
          </p:contentPart>
        </mc:Choice>
        <mc:Fallback xmlns="">
          <p:pic>
            <p:nvPicPr>
              <p:cNvPr id="385" name="Freihand 384">
                <a:extLst>
                  <a:ext uri="{FF2B5EF4-FFF2-40B4-BE49-F238E27FC236}">
                    <a16:creationId xmlns:a16="http://schemas.microsoft.com/office/drawing/2014/main" id="{47A28227-EC36-40FB-B120-FE68961E59AC}"/>
                  </a:ext>
                </a:extLst>
              </p:cNvPr>
              <p:cNvPicPr/>
              <p:nvPr/>
            </p:nvPicPr>
            <p:blipFill>
              <a:blip r:embed="rId568"/>
              <a:stretch>
                <a:fillRect/>
              </a:stretch>
            </p:blipFill>
            <p:spPr>
              <a:xfrm>
                <a:off x="1219693" y="5690352"/>
                <a:ext cx="1177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86" name="Freihand 385">
                <a:extLst>
                  <a:ext uri="{FF2B5EF4-FFF2-40B4-BE49-F238E27FC236}">
                    <a16:creationId xmlns:a16="http://schemas.microsoft.com/office/drawing/2014/main" id="{C2D4EF81-372A-42A2-A2E9-8954D15AF3B9}"/>
                  </a:ext>
                </a:extLst>
              </p14:cNvPr>
              <p14:cNvContentPartPr/>
              <p14:nvPr/>
            </p14:nvContentPartPr>
            <p14:xfrm>
              <a:off x="1212133" y="5792232"/>
              <a:ext cx="136800" cy="19800"/>
            </p14:xfrm>
          </p:contentPart>
        </mc:Choice>
        <mc:Fallback xmlns="">
          <p:pic>
            <p:nvPicPr>
              <p:cNvPr id="386" name="Freihand 385">
                <a:extLst>
                  <a:ext uri="{FF2B5EF4-FFF2-40B4-BE49-F238E27FC236}">
                    <a16:creationId xmlns:a16="http://schemas.microsoft.com/office/drawing/2014/main" id="{C2D4EF81-372A-42A2-A2E9-8954D15AF3B9}"/>
                  </a:ext>
                </a:extLst>
              </p:cNvPr>
              <p:cNvPicPr/>
              <p:nvPr/>
            </p:nvPicPr>
            <p:blipFill>
              <a:blip r:embed="rId570"/>
              <a:stretch>
                <a:fillRect/>
              </a:stretch>
            </p:blipFill>
            <p:spPr>
              <a:xfrm>
                <a:off x="1207813" y="5787912"/>
                <a:ext cx="1454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88" name="Freihand 387">
                <a:extLst>
                  <a:ext uri="{FF2B5EF4-FFF2-40B4-BE49-F238E27FC236}">
                    <a16:creationId xmlns:a16="http://schemas.microsoft.com/office/drawing/2014/main" id="{4F9A61F0-7435-4186-8304-CAFB407D3943}"/>
                  </a:ext>
                </a:extLst>
              </p14:cNvPr>
              <p14:cNvContentPartPr/>
              <p14:nvPr/>
            </p14:nvContentPartPr>
            <p14:xfrm>
              <a:off x="1244173" y="5829672"/>
              <a:ext cx="54360" cy="145800"/>
            </p14:xfrm>
          </p:contentPart>
        </mc:Choice>
        <mc:Fallback xmlns="">
          <p:pic>
            <p:nvPicPr>
              <p:cNvPr id="388" name="Freihand 387">
                <a:extLst>
                  <a:ext uri="{FF2B5EF4-FFF2-40B4-BE49-F238E27FC236}">
                    <a16:creationId xmlns:a16="http://schemas.microsoft.com/office/drawing/2014/main" id="{4F9A61F0-7435-4186-8304-CAFB407D3943}"/>
                  </a:ext>
                </a:extLst>
              </p:cNvPr>
              <p:cNvPicPr/>
              <p:nvPr/>
            </p:nvPicPr>
            <p:blipFill>
              <a:blip r:embed="rId572"/>
              <a:stretch>
                <a:fillRect/>
              </a:stretch>
            </p:blipFill>
            <p:spPr>
              <a:xfrm>
                <a:off x="1239853" y="5825352"/>
                <a:ext cx="630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89" name="Freihand 388">
                <a:extLst>
                  <a:ext uri="{FF2B5EF4-FFF2-40B4-BE49-F238E27FC236}">
                    <a16:creationId xmlns:a16="http://schemas.microsoft.com/office/drawing/2014/main" id="{A8666CC7-AD8C-4BFF-84F1-81CE9CFDF693}"/>
                  </a:ext>
                </a:extLst>
              </p14:cNvPr>
              <p14:cNvContentPartPr/>
              <p14:nvPr/>
            </p14:nvContentPartPr>
            <p14:xfrm>
              <a:off x="1306093" y="5863512"/>
              <a:ext cx="82080" cy="110880"/>
            </p14:xfrm>
          </p:contentPart>
        </mc:Choice>
        <mc:Fallback xmlns="">
          <p:pic>
            <p:nvPicPr>
              <p:cNvPr id="389" name="Freihand 388">
                <a:extLst>
                  <a:ext uri="{FF2B5EF4-FFF2-40B4-BE49-F238E27FC236}">
                    <a16:creationId xmlns:a16="http://schemas.microsoft.com/office/drawing/2014/main" id="{A8666CC7-AD8C-4BFF-84F1-81CE9CFDF693}"/>
                  </a:ext>
                </a:extLst>
              </p:cNvPr>
              <p:cNvPicPr/>
              <p:nvPr/>
            </p:nvPicPr>
            <p:blipFill>
              <a:blip r:embed="rId574"/>
              <a:stretch>
                <a:fillRect/>
              </a:stretch>
            </p:blipFill>
            <p:spPr>
              <a:xfrm>
                <a:off x="1301773" y="5859192"/>
                <a:ext cx="907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96" name="Freihand 395">
                <a:extLst>
                  <a:ext uri="{FF2B5EF4-FFF2-40B4-BE49-F238E27FC236}">
                    <a16:creationId xmlns:a16="http://schemas.microsoft.com/office/drawing/2014/main" id="{A8A6554F-275A-4608-85F3-FCCC07E39DC8}"/>
                  </a:ext>
                </a:extLst>
              </p14:cNvPr>
              <p14:cNvContentPartPr/>
              <p14:nvPr/>
            </p14:nvContentPartPr>
            <p14:xfrm>
              <a:off x="1597693" y="5379312"/>
              <a:ext cx="865800" cy="964800"/>
            </p14:xfrm>
          </p:contentPart>
        </mc:Choice>
        <mc:Fallback xmlns="">
          <p:pic>
            <p:nvPicPr>
              <p:cNvPr id="396" name="Freihand 395">
                <a:extLst>
                  <a:ext uri="{FF2B5EF4-FFF2-40B4-BE49-F238E27FC236}">
                    <a16:creationId xmlns:a16="http://schemas.microsoft.com/office/drawing/2014/main" id="{A8A6554F-275A-4608-85F3-FCCC07E39DC8}"/>
                  </a:ext>
                </a:extLst>
              </p:cNvPr>
              <p:cNvPicPr/>
              <p:nvPr/>
            </p:nvPicPr>
            <p:blipFill>
              <a:blip r:embed="rId576"/>
              <a:stretch>
                <a:fillRect/>
              </a:stretch>
            </p:blipFill>
            <p:spPr>
              <a:xfrm>
                <a:off x="1593373" y="5374992"/>
                <a:ext cx="874440" cy="9734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97" name="Freihand 396">
                <a:extLst>
                  <a:ext uri="{FF2B5EF4-FFF2-40B4-BE49-F238E27FC236}">
                    <a16:creationId xmlns:a16="http://schemas.microsoft.com/office/drawing/2014/main" id="{C13601F4-0CC7-4A22-B716-48EED6283EAC}"/>
                  </a:ext>
                </a:extLst>
              </p14:cNvPr>
              <p14:cNvContentPartPr/>
              <p14:nvPr/>
            </p14:nvContentPartPr>
            <p14:xfrm>
              <a:off x="1845733" y="6086352"/>
              <a:ext cx="52560" cy="84960"/>
            </p14:xfrm>
          </p:contentPart>
        </mc:Choice>
        <mc:Fallback xmlns="">
          <p:pic>
            <p:nvPicPr>
              <p:cNvPr id="397" name="Freihand 396">
                <a:extLst>
                  <a:ext uri="{FF2B5EF4-FFF2-40B4-BE49-F238E27FC236}">
                    <a16:creationId xmlns:a16="http://schemas.microsoft.com/office/drawing/2014/main" id="{C13601F4-0CC7-4A22-B716-48EED6283EAC}"/>
                  </a:ext>
                </a:extLst>
              </p:cNvPr>
              <p:cNvPicPr/>
              <p:nvPr/>
            </p:nvPicPr>
            <p:blipFill>
              <a:blip r:embed="rId578"/>
              <a:stretch>
                <a:fillRect/>
              </a:stretch>
            </p:blipFill>
            <p:spPr>
              <a:xfrm>
                <a:off x="1841413" y="6082032"/>
                <a:ext cx="61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99" name="Freihand 398">
                <a:extLst>
                  <a:ext uri="{FF2B5EF4-FFF2-40B4-BE49-F238E27FC236}">
                    <a16:creationId xmlns:a16="http://schemas.microsoft.com/office/drawing/2014/main" id="{168EF2E9-36BE-4BA0-8763-38F6D58EB453}"/>
                  </a:ext>
                </a:extLst>
              </p14:cNvPr>
              <p14:cNvContentPartPr/>
              <p14:nvPr/>
            </p14:nvContentPartPr>
            <p14:xfrm>
              <a:off x="2594893" y="6186072"/>
              <a:ext cx="19440" cy="156240"/>
            </p14:xfrm>
          </p:contentPart>
        </mc:Choice>
        <mc:Fallback xmlns="">
          <p:pic>
            <p:nvPicPr>
              <p:cNvPr id="399" name="Freihand 398">
                <a:extLst>
                  <a:ext uri="{FF2B5EF4-FFF2-40B4-BE49-F238E27FC236}">
                    <a16:creationId xmlns:a16="http://schemas.microsoft.com/office/drawing/2014/main" id="{168EF2E9-36BE-4BA0-8763-38F6D58EB453}"/>
                  </a:ext>
                </a:extLst>
              </p:cNvPr>
              <p:cNvPicPr/>
              <p:nvPr/>
            </p:nvPicPr>
            <p:blipFill>
              <a:blip r:embed="rId580"/>
              <a:stretch>
                <a:fillRect/>
              </a:stretch>
            </p:blipFill>
            <p:spPr>
              <a:xfrm>
                <a:off x="2590573" y="6181752"/>
                <a:ext cx="28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00" name="Freihand 399">
                <a:extLst>
                  <a:ext uri="{FF2B5EF4-FFF2-40B4-BE49-F238E27FC236}">
                    <a16:creationId xmlns:a16="http://schemas.microsoft.com/office/drawing/2014/main" id="{3E8D1230-FB3F-4875-84BE-8ECB1C1D008B}"/>
                  </a:ext>
                </a:extLst>
              </p14:cNvPr>
              <p14:cNvContentPartPr/>
              <p14:nvPr/>
            </p14:nvContentPartPr>
            <p14:xfrm>
              <a:off x="2565733" y="6309192"/>
              <a:ext cx="119520" cy="33840"/>
            </p14:xfrm>
          </p:contentPart>
        </mc:Choice>
        <mc:Fallback xmlns="">
          <p:pic>
            <p:nvPicPr>
              <p:cNvPr id="400" name="Freihand 399">
                <a:extLst>
                  <a:ext uri="{FF2B5EF4-FFF2-40B4-BE49-F238E27FC236}">
                    <a16:creationId xmlns:a16="http://schemas.microsoft.com/office/drawing/2014/main" id="{3E8D1230-FB3F-4875-84BE-8ECB1C1D008B}"/>
                  </a:ext>
                </a:extLst>
              </p:cNvPr>
              <p:cNvPicPr/>
              <p:nvPr/>
            </p:nvPicPr>
            <p:blipFill>
              <a:blip r:embed="rId582"/>
              <a:stretch>
                <a:fillRect/>
              </a:stretch>
            </p:blipFill>
            <p:spPr>
              <a:xfrm>
                <a:off x="2561413" y="6304872"/>
                <a:ext cx="1281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01" name="Freihand 400">
                <a:extLst>
                  <a:ext uri="{FF2B5EF4-FFF2-40B4-BE49-F238E27FC236}">
                    <a16:creationId xmlns:a16="http://schemas.microsoft.com/office/drawing/2014/main" id="{72E4971A-A873-4366-8A5B-E2E88096417B}"/>
                  </a:ext>
                </a:extLst>
              </p14:cNvPr>
              <p14:cNvContentPartPr/>
              <p14:nvPr/>
            </p14:nvContentPartPr>
            <p14:xfrm>
              <a:off x="2521453" y="6159792"/>
              <a:ext cx="140400" cy="44280"/>
            </p14:xfrm>
          </p:contentPart>
        </mc:Choice>
        <mc:Fallback xmlns="">
          <p:pic>
            <p:nvPicPr>
              <p:cNvPr id="401" name="Freihand 400">
                <a:extLst>
                  <a:ext uri="{FF2B5EF4-FFF2-40B4-BE49-F238E27FC236}">
                    <a16:creationId xmlns:a16="http://schemas.microsoft.com/office/drawing/2014/main" id="{72E4971A-A873-4366-8A5B-E2E88096417B}"/>
                  </a:ext>
                </a:extLst>
              </p:cNvPr>
              <p:cNvPicPr/>
              <p:nvPr/>
            </p:nvPicPr>
            <p:blipFill>
              <a:blip r:embed="rId584"/>
              <a:stretch>
                <a:fillRect/>
              </a:stretch>
            </p:blipFill>
            <p:spPr>
              <a:xfrm>
                <a:off x="2517133" y="6155472"/>
                <a:ext cx="1490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02" name="Freihand 401">
                <a:extLst>
                  <a:ext uri="{FF2B5EF4-FFF2-40B4-BE49-F238E27FC236}">
                    <a16:creationId xmlns:a16="http://schemas.microsoft.com/office/drawing/2014/main" id="{796FAB37-AA21-4A9B-B27E-1BF9075FC73C}"/>
                  </a:ext>
                </a:extLst>
              </p14:cNvPr>
              <p14:cNvContentPartPr/>
              <p14:nvPr/>
            </p14:nvContentPartPr>
            <p14:xfrm>
              <a:off x="2746813" y="6254832"/>
              <a:ext cx="70200" cy="71640"/>
            </p14:xfrm>
          </p:contentPart>
        </mc:Choice>
        <mc:Fallback xmlns="">
          <p:pic>
            <p:nvPicPr>
              <p:cNvPr id="402" name="Freihand 401">
                <a:extLst>
                  <a:ext uri="{FF2B5EF4-FFF2-40B4-BE49-F238E27FC236}">
                    <a16:creationId xmlns:a16="http://schemas.microsoft.com/office/drawing/2014/main" id="{796FAB37-AA21-4A9B-B27E-1BF9075FC73C}"/>
                  </a:ext>
                </a:extLst>
              </p:cNvPr>
              <p:cNvPicPr/>
              <p:nvPr/>
            </p:nvPicPr>
            <p:blipFill>
              <a:blip r:embed="rId586"/>
              <a:stretch>
                <a:fillRect/>
              </a:stretch>
            </p:blipFill>
            <p:spPr>
              <a:xfrm>
                <a:off x="2742493" y="6250512"/>
                <a:ext cx="788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03" name="Freihand 402">
                <a:extLst>
                  <a:ext uri="{FF2B5EF4-FFF2-40B4-BE49-F238E27FC236}">
                    <a16:creationId xmlns:a16="http://schemas.microsoft.com/office/drawing/2014/main" id="{46EEBCE4-85CB-40F4-A3E9-A39451878882}"/>
                  </a:ext>
                </a:extLst>
              </p14:cNvPr>
              <p14:cNvContentPartPr/>
              <p14:nvPr/>
            </p14:nvContentPartPr>
            <p14:xfrm>
              <a:off x="1865533" y="6172392"/>
              <a:ext cx="13320" cy="171720"/>
            </p14:xfrm>
          </p:contentPart>
        </mc:Choice>
        <mc:Fallback xmlns="">
          <p:pic>
            <p:nvPicPr>
              <p:cNvPr id="403" name="Freihand 402">
                <a:extLst>
                  <a:ext uri="{FF2B5EF4-FFF2-40B4-BE49-F238E27FC236}">
                    <a16:creationId xmlns:a16="http://schemas.microsoft.com/office/drawing/2014/main" id="{46EEBCE4-85CB-40F4-A3E9-A39451878882}"/>
                  </a:ext>
                </a:extLst>
              </p:cNvPr>
              <p:cNvPicPr/>
              <p:nvPr/>
            </p:nvPicPr>
            <p:blipFill>
              <a:blip r:embed="rId588"/>
              <a:stretch>
                <a:fillRect/>
              </a:stretch>
            </p:blipFill>
            <p:spPr>
              <a:xfrm>
                <a:off x="1861213" y="6168072"/>
                <a:ext cx="21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04" name="Freihand 403">
                <a:extLst>
                  <a:ext uri="{FF2B5EF4-FFF2-40B4-BE49-F238E27FC236}">
                    <a16:creationId xmlns:a16="http://schemas.microsoft.com/office/drawing/2014/main" id="{5FCE99BE-857D-4E88-9100-737D1D605F56}"/>
                  </a:ext>
                </a:extLst>
              </p14:cNvPr>
              <p14:cNvContentPartPr/>
              <p14:nvPr/>
            </p14:nvContentPartPr>
            <p14:xfrm>
              <a:off x="1879573" y="6332232"/>
              <a:ext cx="16200" cy="79920"/>
            </p14:xfrm>
          </p:contentPart>
        </mc:Choice>
        <mc:Fallback xmlns="">
          <p:pic>
            <p:nvPicPr>
              <p:cNvPr id="404" name="Freihand 403">
                <a:extLst>
                  <a:ext uri="{FF2B5EF4-FFF2-40B4-BE49-F238E27FC236}">
                    <a16:creationId xmlns:a16="http://schemas.microsoft.com/office/drawing/2014/main" id="{5FCE99BE-857D-4E88-9100-737D1D605F56}"/>
                  </a:ext>
                </a:extLst>
              </p:cNvPr>
              <p:cNvPicPr/>
              <p:nvPr/>
            </p:nvPicPr>
            <p:blipFill>
              <a:blip r:embed="rId590"/>
              <a:stretch>
                <a:fillRect/>
              </a:stretch>
            </p:blipFill>
            <p:spPr>
              <a:xfrm>
                <a:off x="1875253" y="6327912"/>
                <a:ext cx="24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05" name="Freihand 404">
                <a:extLst>
                  <a:ext uri="{FF2B5EF4-FFF2-40B4-BE49-F238E27FC236}">
                    <a16:creationId xmlns:a16="http://schemas.microsoft.com/office/drawing/2014/main" id="{1884CBA3-3B06-4AC7-A0CA-6FCA4FB85A17}"/>
                  </a:ext>
                </a:extLst>
              </p14:cNvPr>
              <p14:cNvContentPartPr/>
              <p14:nvPr/>
            </p14:nvContentPartPr>
            <p14:xfrm>
              <a:off x="1386733" y="6100032"/>
              <a:ext cx="557280" cy="60480"/>
            </p14:xfrm>
          </p:contentPart>
        </mc:Choice>
        <mc:Fallback xmlns="">
          <p:pic>
            <p:nvPicPr>
              <p:cNvPr id="405" name="Freihand 404">
                <a:extLst>
                  <a:ext uri="{FF2B5EF4-FFF2-40B4-BE49-F238E27FC236}">
                    <a16:creationId xmlns:a16="http://schemas.microsoft.com/office/drawing/2014/main" id="{1884CBA3-3B06-4AC7-A0CA-6FCA4FB85A17}"/>
                  </a:ext>
                </a:extLst>
              </p:cNvPr>
              <p:cNvPicPr/>
              <p:nvPr/>
            </p:nvPicPr>
            <p:blipFill>
              <a:blip r:embed="rId592"/>
              <a:stretch>
                <a:fillRect/>
              </a:stretch>
            </p:blipFill>
            <p:spPr>
              <a:xfrm>
                <a:off x="1382413" y="6095712"/>
                <a:ext cx="5659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33" name="Freihand 432">
                <a:extLst>
                  <a:ext uri="{FF2B5EF4-FFF2-40B4-BE49-F238E27FC236}">
                    <a16:creationId xmlns:a16="http://schemas.microsoft.com/office/drawing/2014/main" id="{9A86DA47-F8C5-46D6-9377-F750558C889E}"/>
                  </a:ext>
                </a:extLst>
              </p14:cNvPr>
              <p14:cNvContentPartPr/>
              <p14:nvPr/>
            </p14:nvContentPartPr>
            <p14:xfrm>
              <a:off x="1187293" y="6119832"/>
              <a:ext cx="77040" cy="180000"/>
            </p14:xfrm>
          </p:contentPart>
        </mc:Choice>
        <mc:Fallback xmlns="">
          <p:pic>
            <p:nvPicPr>
              <p:cNvPr id="433" name="Freihand 432">
                <a:extLst>
                  <a:ext uri="{FF2B5EF4-FFF2-40B4-BE49-F238E27FC236}">
                    <a16:creationId xmlns:a16="http://schemas.microsoft.com/office/drawing/2014/main" id="{9A86DA47-F8C5-46D6-9377-F750558C889E}"/>
                  </a:ext>
                </a:extLst>
              </p:cNvPr>
              <p:cNvPicPr/>
              <p:nvPr/>
            </p:nvPicPr>
            <p:blipFill>
              <a:blip r:embed="rId594"/>
              <a:stretch>
                <a:fillRect/>
              </a:stretch>
            </p:blipFill>
            <p:spPr>
              <a:xfrm>
                <a:off x="1182973" y="6115512"/>
                <a:ext cx="856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34" name="Freihand 433">
                <a:extLst>
                  <a:ext uri="{FF2B5EF4-FFF2-40B4-BE49-F238E27FC236}">
                    <a16:creationId xmlns:a16="http://schemas.microsoft.com/office/drawing/2014/main" id="{1C5CB1D8-F365-490C-A3B8-87AE6D9F8ABC}"/>
                  </a:ext>
                </a:extLst>
              </p14:cNvPr>
              <p14:cNvContentPartPr/>
              <p14:nvPr/>
            </p14:nvContentPartPr>
            <p14:xfrm>
              <a:off x="1180813" y="6195072"/>
              <a:ext cx="125640" cy="26640"/>
            </p14:xfrm>
          </p:contentPart>
        </mc:Choice>
        <mc:Fallback xmlns="">
          <p:pic>
            <p:nvPicPr>
              <p:cNvPr id="434" name="Freihand 433">
                <a:extLst>
                  <a:ext uri="{FF2B5EF4-FFF2-40B4-BE49-F238E27FC236}">
                    <a16:creationId xmlns:a16="http://schemas.microsoft.com/office/drawing/2014/main" id="{1C5CB1D8-F365-490C-A3B8-87AE6D9F8ABC}"/>
                  </a:ext>
                </a:extLst>
              </p:cNvPr>
              <p:cNvPicPr/>
              <p:nvPr/>
            </p:nvPicPr>
            <p:blipFill>
              <a:blip r:embed="rId596"/>
              <a:stretch>
                <a:fillRect/>
              </a:stretch>
            </p:blipFill>
            <p:spPr>
              <a:xfrm>
                <a:off x="1176493" y="6190752"/>
                <a:ext cx="1342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35" name="Freihand 434">
                <a:extLst>
                  <a:ext uri="{FF2B5EF4-FFF2-40B4-BE49-F238E27FC236}">
                    <a16:creationId xmlns:a16="http://schemas.microsoft.com/office/drawing/2014/main" id="{0721879A-CF35-4C5E-A149-E8B3FC3D3A91}"/>
                  </a:ext>
                </a:extLst>
              </p14:cNvPr>
              <p14:cNvContentPartPr/>
              <p14:nvPr/>
            </p14:nvContentPartPr>
            <p14:xfrm>
              <a:off x="1313653" y="6178152"/>
              <a:ext cx="59040" cy="79200"/>
            </p14:xfrm>
          </p:contentPart>
        </mc:Choice>
        <mc:Fallback xmlns="">
          <p:pic>
            <p:nvPicPr>
              <p:cNvPr id="435" name="Freihand 434">
                <a:extLst>
                  <a:ext uri="{FF2B5EF4-FFF2-40B4-BE49-F238E27FC236}">
                    <a16:creationId xmlns:a16="http://schemas.microsoft.com/office/drawing/2014/main" id="{0721879A-CF35-4C5E-A149-E8B3FC3D3A91}"/>
                  </a:ext>
                </a:extLst>
              </p:cNvPr>
              <p:cNvPicPr/>
              <p:nvPr/>
            </p:nvPicPr>
            <p:blipFill>
              <a:blip r:embed="rId598"/>
              <a:stretch>
                <a:fillRect/>
              </a:stretch>
            </p:blipFill>
            <p:spPr>
              <a:xfrm>
                <a:off x="1309333" y="6173832"/>
                <a:ext cx="676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36" name="Freihand 435">
                <a:extLst>
                  <a:ext uri="{FF2B5EF4-FFF2-40B4-BE49-F238E27FC236}">
                    <a16:creationId xmlns:a16="http://schemas.microsoft.com/office/drawing/2014/main" id="{AF67AA1F-00A6-4DC1-9278-2B87A4CF9E85}"/>
                  </a:ext>
                </a:extLst>
              </p14:cNvPr>
              <p14:cNvContentPartPr/>
              <p14:nvPr/>
            </p14:nvContentPartPr>
            <p14:xfrm>
              <a:off x="1316173" y="6064752"/>
              <a:ext cx="95400" cy="100800"/>
            </p14:xfrm>
          </p:contentPart>
        </mc:Choice>
        <mc:Fallback xmlns="">
          <p:pic>
            <p:nvPicPr>
              <p:cNvPr id="436" name="Freihand 435">
                <a:extLst>
                  <a:ext uri="{FF2B5EF4-FFF2-40B4-BE49-F238E27FC236}">
                    <a16:creationId xmlns:a16="http://schemas.microsoft.com/office/drawing/2014/main" id="{AF67AA1F-00A6-4DC1-9278-2B87A4CF9E85}"/>
                  </a:ext>
                </a:extLst>
              </p:cNvPr>
              <p:cNvPicPr/>
              <p:nvPr/>
            </p:nvPicPr>
            <p:blipFill>
              <a:blip r:embed="rId600"/>
              <a:stretch>
                <a:fillRect/>
              </a:stretch>
            </p:blipFill>
            <p:spPr>
              <a:xfrm>
                <a:off x="1311853" y="6060432"/>
                <a:ext cx="104040" cy="109440"/>
              </a:xfrm>
              <a:prstGeom prst="rect">
                <a:avLst/>
              </a:prstGeom>
            </p:spPr>
          </p:pic>
        </mc:Fallback>
      </mc:AlternateContent>
      <p:grpSp>
        <p:nvGrpSpPr>
          <p:cNvPr id="442" name="Gruppieren 441">
            <a:extLst>
              <a:ext uri="{FF2B5EF4-FFF2-40B4-BE49-F238E27FC236}">
                <a16:creationId xmlns:a16="http://schemas.microsoft.com/office/drawing/2014/main" id="{084615C1-CED6-4D63-8AF9-F4EF2AE51175}"/>
              </a:ext>
            </a:extLst>
          </p:cNvPr>
          <p:cNvGrpSpPr/>
          <p:nvPr/>
        </p:nvGrpSpPr>
        <p:grpSpPr>
          <a:xfrm>
            <a:off x="1787053" y="6496392"/>
            <a:ext cx="525240" cy="297720"/>
            <a:chOff x="1787053" y="6496392"/>
            <a:chExt cx="525240" cy="297720"/>
          </a:xfrm>
        </p:grpSpPr>
        <mc:AlternateContent xmlns:mc="http://schemas.openxmlformats.org/markup-compatibility/2006" xmlns:p14="http://schemas.microsoft.com/office/powerpoint/2010/main">
          <mc:Choice Requires="p14">
            <p:contentPart p14:bwMode="auto" r:id="rId601">
              <p14:nvContentPartPr>
                <p14:cNvPr id="390" name="Freihand 389">
                  <a:extLst>
                    <a:ext uri="{FF2B5EF4-FFF2-40B4-BE49-F238E27FC236}">
                      <a16:creationId xmlns:a16="http://schemas.microsoft.com/office/drawing/2014/main" id="{C35D6A75-62D3-4E77-99E4-EDFBF52D3E3C}"/>
                    </a:ext>
                  </a:extLst>
                </p14:cNvPr>
                <p14:cNvContentPartPr/>
                <p14:nvPr/>
              </p14:nvContentPartPr>
              <p14:xfrm>
                <a:off x="2112853" y="6496392"/>
                <a:ext cx="119520" cy="74880"/>
              </p14:xfrm>
            </p:contentPart>
          </mc:Choice>
          <mc:Fallback xmlns="">
            <p:pic>
              <p:nvPicPr>
                <p:cNvPr id="390" name="Freihand 389">
                  <a:extLst>
                    <a:ext uri="{FF2B5EF4-FFF2-40B4-BE49-F238E27FC236}">
                      <a16:creationId xmlns:a16="http://schemas.microsoft.com/office/drawing/2014/main" id="{C35D6A75-62D3-4E77-99E4-EDFBF52D3E3C}"/>
                    </a:ext>
                  </a:extLst>
                </p:cNvPr>
                <p:cNvPicPr/>
                <p:nvPr/>
              </p:nvPicPr>
              <p:blipFill>
                <a:blip r:embed="rId602"/>
                <a:stretch>
                  <a:fillRect/>
                </a:stretch>
              </p:blipFill>
              <p:spPr>
                <a:xfrm>
                  <a:off x="2108533" y="6492072"/>
                  <a:ext cx="1281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1" name="Freihand 390">
                  <a:extLst>
                    <a:ext uri="{FF2B5EF4-FFF2-40B4-BE49-F238E27FC236}">
                      <a16:creationId xmlns:a16="http://schemas.microsoft.com/office/drawing/2014/main" id="{1211B3FE-7214-4FEB-83CE-836B045F6895}"/>
                    </a:ext>
                  </a:extLst>
                </p14:cNvPr>
                <p14:cNvContentPartPr/>
                <p14:nvPr/>
              </p14:nvContentPartPr>
              <p14:xfrm>
                <a:off x="2118253" y="6578832"/>
                <a:ext cx="185400" cy="33480"/>
              </p14:xfrm>
            </p:contentPart>
          </mc:Choice>
          <mc:Fallback xmlns="">
            <p:pic>
              <p:nvPicPr>
                <p:cNvPr id="391" name="Freihand 390">
                  <a:extLst>
                    <a:ext uri="{FF2B5EF4-FFF2-40B4-BE49-F238E27FC236}">
                      <a16:creationId xmlns:a16="http://schemas.microsoft.com/office/drawing/2014/main" id="{1211B3FE-7214-4FEB-83CE-836B045F6895}"/>
                    </a:ext>
                  </a:extLst>
                </p:cNvPr>
                <p:cNvPicPr/>
                <p:nvPr/>
              </p:nvPicPr>
              <p:blipFill>
                <a:blip r:embed="rId604"/>
                <a:stretch>
                  <a:fillRect/>
                </a:stretch>
              </p:blipFill>
              <p:spPr>
                <a:xfrm>
                  <a:off x="2113933" y="6574512"/>
                  <a:ext cx="1940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2" name="Freihand 391">
                  <a:extLst>
                    <a:ext uri="{FF2B5EF4-FFF2-40B4-BE49-F238E27FC236}">
                      <a16:creationId xmlns:a16="http://schemas.microsoft.com/office/drawing/2014/main" id="{6D723DE0-3F66-474D-815C-C6BBEC64289B}"/>
                    </a:ext>
                  </a:extLst>
                </p14:cNvPr>
                <p14:cNvContentPartPr/>
                <p14:nvPr/>
              </p14:nvContentPartPr>
              <p14:xfrm>
                <a:off x="2155693" y="6652632"/>
                <a:ext cx="69840" cy="141480"/>
              </p14:xfrm>
            </p:contentPart>
          </mc:Choice>
          <mc:Fallback xmlns="">
            <p:pic>
              <p:nvPicPr>
                <p:cNvPr id="392" name="Freihand 391">
                  <a:extLst>
                    <a:ext uri="{FF2B5EF4-FFF2-40B4-BE49-F238E27FC236}">
                      <a16:creationId xmlns:a16="http://schemas.microsoft.com/office/drawing/2014/main" id="{6D723DE0-3F66-474D-815C-C6BBEC64289B}"/>
                    </a:ext>
                  </a:extLst>
                </p:cNvPr>
                <p:cNvPicPr/>
                <p:nvPr/>
              </p:nvPicPr>
              <p:blipFill>
                <a:blip r:embed="rId606"/>
                <a:stretch>
                  <a:fillRect/>
                </a:stretch>
              </p:blipFill>
              <p:spPr>
                <a:xfrm>
                  <a:off x="2151373" y="6648312"/>
                  <a:ext cx="78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3" name="Freihand 392">
                  <a:extLst>
                    <a:ext uri="{FF2B5EF4-FFF2-40B4-BE49-F238E27FC236}">
                      <a16:creationId xmlns:a16="http://schemas.microsoft.com/office/drawing/2014/main" id="{CDD6206C-A29D-4BED-9296-A43949EFBE15}"/>
                    </a:ext>
                  </a:extLst>
                </p14:cNvPr>
                <p14:cNvContentPartPr/>
                <p14:nvPr/>
              </p14:nvContentPartPr>
              <p14:xfrm>
                <a:off x="2252533" y="6666312"/>
                <a:ext cx="59760" cy="85680"/>
              </p14:xfrm>
            </p:contentPart>
          </mc:Choice>
          <mc:Fallback xmlns="">
            <p:pic>
              <p:nvPicPr>
                <p:cNvPr id="393" name="Freihand 392">
                  <a:extLst>
                    <a:ext uri="{FF2B5EF4-FFF2-40B4-BE49-F238E27FC236}">
                      <a16:creationId xmlns:a16="http://schemas.microsoft.com/office/drawing/2014/main" id="{CDD6206C-A29D-4BED-9296-A43949EFBE15}"/>
                    </a:ext>
                  </a:extLst>
                </p:cNvPr>
                <p:cNvPicPr/>
                <p:nvPr/>
              </p:nvPicPr>
              <p:blipFill>
                <a:blip r:embed="rId608"/>
                <a:stretch>
                  <a:fillRect/>
                </a:stretch>
              </p:blipFill>
              <p:spPr>
                <a:xfrm>
                  <a:off x="2248213" y="6661992"/>
                  <a:ext cx="684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38" name="Freihand 437">
                  <a:extLst>
                    <a:ext uri="{FF2B5EF4-FFF2-40B4-BE49-F238E27FC236}">
                      <a16:creationId xmlns:a16="http://schemas.microsoft.com/office/drawing/2014/main" id="{BA7D12D3-C538-47DA-B879-A808D616DD25}"/>
                    </a:ext>
                  </a:extLst>
                </p14:cNvPr>
                <p14:cNvContentPartPr/>
                <p14:nvPr/>
              </p14:nvContentPartPr>
              <p14:xfrm>
                <a:off x="1787053" y="6571272"/>
                <a:ext cx="85320" cy="146160"/>
              </p14:xfrm>
            </p:contentPart>
          </mc:Choice>
          <mc:Fallback xmlns="">
            <p:pic>
              <p:nvPicPr>
                <p:cNvPr id="438" name="Freihand 437">
                  <a:extLst>
                    <a:ext uri="{FF2B5EF4-FFF2-40B4-BE49-F238E27FC236}">
                      <a16:creationId xmlns:a16="http://schemas.microsoft.com/office/drawing/2014/main" id="{BA7D12D3-C538-47DA-B879-A808D616DD25}"/>
                    </a:ext>
                  </a:extLst>
                </p:cNvPr>
                <p:cNvPicPr/>
                <p:nvPr/>
              </p:nvPicPr>
              <p:blipFill>
                <a:blip r:embed="rId610"/>
                <a:stretch>
                  <a:fillRect/>
                </a:stretch>
              </p:blipFill>
              <p:spPr>
                <a:xfrm>
                  <a:off x="1782733" y="6566952"/>
                  <a:ext cx="93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39" name="Freihand 438">
                  <a:extLst>
                    <a:ext uri="{FF2B5EF4-FFF2-40B4-BE49-F238E27FC236}">
                      <a16:creationId xmlns:a16="http://schemas.microsoft.com/office/drawing/2014/main" id="{CE3EF23C-CC58-4A28-A3E2-A3A7BE19D0D7}"/>
                    </a:ext>
                  </a:extLst>
                </p14:cNvPr>
                <p14:cNvContentPartPr/>
                <p14:nvPr/>
              </p14:nvContentPartPr>
              <p14:xfrm>
                <a:off x="1798213" y="6642552"/>
                <a:ext cx="104760" cy="61560"/>
              </p14:xfrm>
            </p:contentPart>
          </mc:Choice>
          <mc:Fallback xmlns="">
            <p:pic>
              <p:nvPicPr>
                <p:cNvPr id="439" name="Freihand 438">
                  <a:extLst>
                    <a:ext uri="{FF2B5EF4-FFF2-40B4-BE49-F238E27FC236}">
                      <a16:creationId xmlns:a16="http://schemas.microsoft.com/office/drawing/2014/main" id="{CE3EF23C-CC58-4A28-A3E2-A3A7BE19D0D7}"/>
                    </a:ext>
                  </a:extLst>
                </p:cNvPr>
                <p:cNvPicPr/>
                <p:nvPr/>
              </p:nvPicPr>
              <p:blipFill>
                <a:blip r:embed="rId612"/>
                <a:stretch>
                  <a:fillRect/>
                </a:stretch>
              </p:blipFill>
              <p:spPr>
                <a:xfrm>
                  <a:off x="1793893" y="6638232"/>
                  <a:ext cx="1134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40" name="Freihand 439">
                  <a:extLst>
                    <a:ext uri="{FF2B5EF4-FFF2-40B4-BE49-F238E27FC236}">
                      <a16:creationId xmlns:a16="http://schemas.microsoft.com/office/drawing/2014/main" id="{F63CFB0C-790D-4EF1-8C73-E8DE00C04D42}"/>
                    </a:ext>
                  </a:extLst>
                </p14:cNvPr>
                <p14:cNvContentPartPr/>
                <p14:nvPr/>
              </p14:nvContentPartPr>
              <p14:xfrm>
                <a:off x="1897213" y="6655872"/>
                <a:ext cx="50760" cy="97560"/>
              </p14:xfrm>
            </p:contentPart>
          </mc:Choice>
          <mc:Fallback xmlns="">
            <p:pic>
              <p:nvPicPr>
                <p:cNvPr id="440" name="Freihand 439">
                  <a:extLst>
                    <a:ext uri="{FF2B5EF4-FFF2-40B4-BE49-F238E27FC236}">
                      <a16:creationId xmlns:a16="http://schemas.microsoft.com/office/drawing/2014/main" id="{F63CFB0C-790D-4EF1-8C73-E8DE00C04D42}"/>
                    </a:ext>
                  </a:extLst>
                </p:cNvPr>
                <p:cNvPicPr/>
                <p:nvPr/>
              </p:nvPicPr>
              <p:blipFill>
                <a:blip r:embed="rId614"/>
                <a:stretch>
                  <a:fillRect/>
                </a:stretch>
              </p:blipFill>
              <p:spPr>
                <a:xfrm>
                  <a:off x="1892893" y="6651552"/>
                  <a:ext cx="594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41" name="Freihand 440">
                  <a:extLst>
                    <a:ext uri="{FF2B5EF4-FFF2-40B4-BE49-F238E27FC236}">
                      <a16:creationId xmlns:a16="http://schemas.microsoft.com/office/drawing/2014/main" id="{1F53EE31-F2BB-4F26-BDBA-E233BEF3D8B9}"/>
                    </a:ext>
                  </a:extLst>
                </p14:cNvPr>
                <p14:cNvContentPartPr/>
                <p14:nvPr/>
              </p14:nvContentPartPr>
              <p14:xfrm>
                <a:off x="1935013" y="6505752"/>
                <a:ext cx="107640" cy="147600"/>
              </p14:xfrm>
            </p:contentPart>
          </mc:Choice>
          <mc:Fallback xmlns="">
            <p:pic>
              <p:nvPicPr>
                <p:cNvPr id="441" name="Freihand 440">
                  <a:extLst>
                    <a:ext uri="{FF2B5EF4-FFF2-40B4-BE49-F238E27FC236}">
                      <a16:creationId xmlns:a16="http://schemas.microsoft.com/office/drawing/2014/main" id="{1F53EE31-F2BB-4F26-BDBA-E233BEF3D8B9}"/>
                    </a:ext>
                  </a:extLst>
                </p:cNvPr>
                <p:cNvPicPr/>
                <p:nvPr/>
              </p:nvPicPr>
              <p:blipFill>
                <a:blip r:embed="rId616"/>
                <a:stretch>
                  <a:fillRect/>
                </a:stretch>
              </p:blipFill>
              <p:spPr>
                <a:xfrm>
                  <a:off x="1930693" y="6501432"/>
                  <a:ext cx="116280" cy="156240"/>
                </a:xfrm>
                <a:prstGeom prst="rect">
                  <a:avLst/>
                </a:prstGeom>
              </p:spPr>
            </p:pic>
          </mc:Fallback>
        </mc:AlternateContent>
      </p:grpSp>
      <p:grpSp>
        <p:nvGrpSpPr>
          <p:cNvPr id="472" name="Gruppieren 471">
            <a:extLst>
              <a:ext uri="{FF2B5EF4-FFF2-40B4-BE49-F238E27FC236}">
                <a16:creationId xmlns:a16="http://schemas.microsoft.com/office/drawing/2014/main" id="{026992C5-885F-4D17-B34B-7CBE8028CB28}"/>
              </a:ext>
            </a:extLst>
          </p:cNvPr>
          <p:cNvGrpSpPr/>
          <p:nvPr/>
        </p:nvGrpSpPr>
        <p:grpSpPr>
          <a:xfrm>
            <a:off x="4372213" y="5296872"/>
            <a:ext cx="3121560" cy="720360"/>
            <a:chOff x="4372213" y="5296872"/>
            <a:chExt cx="3121560" cy="720360"/>
          </a:xfrm>
        </p:grpSpPr>
        <mc:AlternateContent xmlns:mc="http://schemas.openxmlformats.org/markup-compatibility/2006" xmlns:p14="http://schemas.microsoft.com/office/powerpoint/2010/main">
          <mc:Choice Requires="p14">
            <p:contentPart p14:bwMode="auto" r:id="rId617">
              <p14:nvContentPartPr>
                <p14:cNvPr id="443" name="Freihand 442">
                  <a:extLst>
                    <a:ext uri="{FF2B5EF4-FFF2-40B4-BE49-F238E27FC236}">
                      <a16:creationId xmlns:a16="http://schemas.microsoft.com/office/drawing/2014/main" id="{6AA7A1D2-C91E-49CA-97E2-F554FFD3181F}"/>
                    </a:ext>
                  </a:extLst>
                </p14:cNvPr>
                <p14:cNvContentPartPr/>
                <p14:nvPr/>
              </p14:nvContentPartPr>
              <p14:xfrm>
                <a:off x="4372213" y="5485512"/>
                <a:ext cx="227520" cy="137880"/>
              </p14:xfrm>
            </p:contentPart>
          </mc:Choice>
          <mc:Fallback xmlns="">
            <p:pic>
              <p:nvPicPr>
                <p:cNvPr id="443" name="Freihand 442">
                  <a:extLst>
                    <a:ext uri="{FF2B5EF4-FFF2-40B4-BE49-F238E27FC236}">
                      <a16:creationId xmlns:a16="http://schemas.microsoft.com/office/drawing/2014/main" id="{6AA7A1D2-C91E-49CA-97E2-F554FFD3181F}"/>
                    </a:ext>
                  </a:extLst>
                </p:cNvPr>
                <p:cNvPicPr/>
                <p:nvPr/>
              </p:nvPicPr>
              <p:blipFill>
                <a:blip r:embed="rId618"/>
                <a:stretch>
                  <a:fillRect/>
                </a:stretch>
              </p:blipFill>
              <p:spPr>
                <a:xfrm>
                  <a:off x="4367893" y="5481192"/>
                  <a:ext cx="236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44" name="Freihand 443">
                  <a:extLst>
                    <a:ext uri="{FF2B5EF4-FFF2-40B4-BE49-F238E27FC236}">
                      <a16:creationId xmlns:a16="http://schemas.microsoft.com/office/drawing/2014/main" id="{51C5330C-5B7F-4C05-8578-698F66A23AB5}"/>
                    </a:ext>
                  </a:extLst>
                </p14:cNvPr>
                <p14:cNvContentPartPr/>
                <p14:nvPr/>
              </p14:nvContentPartPr>
              <p14:xfrm>
                <a:off x="4646173" y="5537352"/>
                <a:ext cx="106560" cy="80280"/>
              </p14:xfrm>
            </p:contentPart>
          </mc:Choice>
          <mc:Fallback xmlns="">
            <p:pic>
              <p:nvPicPr>
                <p:cNvPr id="444" name="Freihand 443">
                  <a:extLst>
                    <a:ext uri="{FF2B5EF4-FFF2-40B4-BE49-F238E27FC236}">
                      <a16:creationId xmlns:a16="http://schemas.microsoft.com/office/drawing/2014/main" id="{51C5330C-5B7F-4C05-8578-698F66A23AB5}"/>
                    </a:ext>
                  </a:extLst>
                </p:cNvPr>
                <p:cNvPicPr/>
                <p:nvPr/>
              </p:nvPicPr>
              <p:blipFill>
                <a:blip r:embed="rId620"/>
                <a:stretch>
                  <a:fillRect/>
                </a:stretch>
              </p:blipFill>
              <p:spPr>
                <a:xfrm>
                  <a:off x="4641853" y="5533032"/>
                  <a:ext cx="1152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45" name="Freihand 444">
                  <a:extLst>
                    <a:ext uri="{FF2B5EF4-FFF2-40B4-BE49-F238E27FC236}">
                      <a16:creationId xmlns:a16="http://schemas.microsoft.com/office/drawing/2014/main" id="{4844A885-870A-46A3-98C1-CE9509B9F570}"/>
                    </a:ext>
                  </a:extLst>
                </p14:cNvPr>
                <p14:cNvContentPartPr/>
                <p14:nvPr/>
              </p14:nvContentPartPr>
              <p14:xfrm>
                <a:off x="4775773" y="5514312"/>
                <a:ext cx="74880" cy="87120"/>
              </p14:xfrm>
            </p:contentPart>
          </mc:Choice>
          <mc:Fallback xmlns="">
            <p:pic>
              <p:nvPicPr>
                <p:cNvPr id="445" name="Freihand 444">
                  <a:extLst>
                    <a:ext uri="{FF2B5EF4-FFF2-40B4-BE49-F238E27FC236}">
                      <a16:creationId xmlns:a16="http://schemas.microsoft.com/office/drawing/2014/main" id="{4844A885-870A-46A3-98C1-CE9509B9F570}"/>
                    </a:ext>
                  </a:extLst>
                </p:cNvPr>
                <p:cNvPicPr/>
                <p:nvPr/>
              </p:nvPicPr>
              <p:blipFill>
                <a:blip r:embed="rId622"/>
                <a:stretch>
                  <a:fillRect/>
                </a:stretch>
              </p:blipFill>
              <p:spPr>
                <a:xfrm>
                  <a:off x="4771453" y="5509992"/>
                  <a:ext cx="835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46" name="Freihand 445">
                  <a:extLst>
                    <a:ext uri="{FF2B5EF4-FFF2-40B4-BE49-F238E27FC236}">
                      <a16:creationId xmlns:a16="http://schemas.microsoft.com/office/drawing/2014/main" id="{8D6197A7-E706-48B0-A858-0D9845E9D82A}"/>
                    </a:ext>
                  </a:extLst>
                </p14:cNvPr>
                <p14:cNvContentPartPr/>
                <p14:nvPr/>
              </p14:nvContentPartPr>
              <p14:xfrm>
                <a:off x="4973413" y="5515752"/>
                <a:ext cx="100080" cy="190080"/>
              </p14:xfrm>
            </p:contentPart>
          </mc:Choice>
          <mc:Fallback xmlns="">
            <p:pic>
              <p:nvPicPr>
                <p:cNvPr id="446" name="Freihand 445">
                  <a:extLst>
                    <a:ext uri="{FF2B5EF4-FFF2-40B4-BE49-F238E27FC236}">
                      <a16:creationId xmlns:a16="http://schemas.microsoft.com/office/drawing/2014/main" id="{8D6197A7-E706-48B0-A858-0D9845E9D82A}"/>
                    </a:ext>
                  </a:extLst>
                </p:cNvPr>
                <p:cNvPicPr/>
                <p:nvPr/>
              </p:nvPicPr>
              <p:blipFill>
                <a:blip r:embed="rId624"/>
                <a:stretch>
                  <a:fillRect/>
                </a:stretch>
              </p:blipFill>
              <p:spPr>
                <a:xfrm>
                  <a:off x="4969093" y="5511432"/>
                  <a:ext cx="108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47" name="Freihand 446">
                  <a:extLst>
                    <a:ext uri="{FF2B5EF4-FFF2-40B4-BE49-F238E27FC236}">
                      <a16:creationId xmlns:a16="http://schemas.microsoft.com/office/drawing/2014/main" id="{F0507837-261C-4DA3-A10C-7F8D7C873E1C}"/>
                    </a:ext>
                  </a:extLst>
                </p14:cNvPr>
                <p14:cNvContentPartPr/>
                <p14:nvPr/>
              </p14:nvContentPartPr>
              <p14:xfrm>
                <a:off x="5124613" y="5508552"/>
                <a:ext cx="118080" cy="61200"/>
              </p14:xfrm>
            </p:contentPart>
          </mc:Choice>
          <mc:Fallback xmlns="">
            <p:pic>
              <p:nvPicPr>
                <p:cNvPr id="447" name="Freihand 446">
                  <a:extLst>
                    <a:ext uri="{FF2B5EF4-FFF2-40B4-BE49-F238E27FC236}">
                      <a16:creationId xmlns:a16="http://schemas.microsoft.com/office/drawing/2014/main" id="{F0507837-261C-4DA3-A10C-7F8D7C873E1C}"/>
                    </a:ext>
                  </a:extLst>
                </p:cNvPr>
                <p:cNvPicPr/>
                <p:nvPr/>
              </p:nvPicPr>
              <p:blipFill>
                <a:blip r:embed="rId626"/>
                <a:stretch>
                  <a:fillRect/>
                </a:stretch>
              </p:blipFill>
              <p:spPr>
                <a:xfrm>
                  <a:off x="5120293" y="5504232"/>
                  <a:ext cx="1267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48" name="Freihand 447">
                  <a:extLst>
                    <a:ext uri="{FF2B5EF4-FFF2-40B4-BE49-F238E27FC236}">
                      <a16:creationId xmlns:a16="http://schemas.microsoft.com/office/drawing/2014/main" id="{92647C68-370C-44CF-B2D6-40787BB500AB}"/>
                    </a:ext>
                  </a:extLst>
                </p14:cNvPr>
                <p14:cNvContentPartPr/>
                <p14:nvPr/>
              </p14:nvContentPartPr>
              <p14:xfrm>
                <a:off x="5258173" y="5496312"/>
                <a:ext cx="95760" cy="80640"/>
              </p14:xfrm>
            </p:contentPart>
          </mc:Choice>
          <mc:Fallback xmlns="">
            <p:pic>
              <p:nvPicPr>
                <p:cNvPr id="448" name="Freihand 447">
                  <a:extLst>
                    <a:ext uri="{FF2B5EF4-FFF2-40B4-BE49-F238E27FC236}">
                      <a16:creationId xmlns:a16="http://schemas.microsoft.com/office/drawing/2014/main" id="{92647C68-370C-44CF-B2D6-40787BB500AB}"/>
                    </a:ext>
                  </a:extLst>
                </p:cNvPr>
                <p:cNvPicPr/>
                <p:nvPr/>
              </p:nvPicPr>
              <p:blipFill>
                <a:blip r:embed="rId628"/>
                <a:stretch>
                  <a:fillRect/>
                </a:stretch>
              </p:blipFill>
              <p:spPr>
                <a:xfrm>
                  <a:off x="5253853" y="5491992"/>
                  <a:ext cx="1044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49" name="Freihand 448">
                  <a:extLst>
                    <a:ext uri="{FF2B5EF4-FFF2-40B4-BE49-F238E27FC236}">
                      <a16:creationId xmlns:a16="http://schemas.microsoft.com/office/drawing/2014/main" id="{B1DCDE56-FA68-4A46-8048-1C20197AC1FB}"/>
                    </a:ext>
                  </a:extLst>
                </p14:cNvPr>
                <p14:cNvContentPartPr/>
                <p14:nvPr/>
              </p14:nvContentPartPr>
              <p14:xfrm>
                <a:off x="5370853" y="5489472"/>
                <a:ext cx="71640" cy="76680"/>
              </p14:xfrm>
            </p:contentPart>
          </mc:Choice>
          <mc:Fallback xmlns="">
            <p:pic>
              <p:nvPicPr>
                <p:cNvPr id="449" name="Freihand 448">
                  <a:extLst>
                    <a:ext uri="{FF2B5EF4-FFF2-40B4-BE49-F238E27FC236}">
                      <a16:creationId xmlns:a16="http://schemas.microsoft.com/office/drawing/2014/main" id="{B1DCDE56-FA68-4A46-8048-1C20197AC1FB}"/>
                    </a:ext>
                  </a:extLst>
                </p:cNvPr>
                <p:cNvPicPr/>
                <p:nvPr/>
              </p:nvPicPr>
              <p:blipFill>
                <a:blip r:embed="rId630"/>
                <a:stretch>
                  <a:fillRect/>
                </a:stretch>
              </p:blipFill>
              <p:spPr>
                <a:xfrm>
                  <a:off x="5366533" y="5485152"/>
                  <a:ext cx="80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50" name="Freihand 449">
                  <a:extLst>
                    <a:ext uri="{FF2B5EF4-FFF2-40B4-BE49-F238E27FC236}">
                      <a16:creationId xmlns:a16="http://schemas.microsoft.com/office/drawing/2014/main" id="{367EC86C-085B-4A03-851A-E8D3E944DDA3}"/>
                    </a:ext>
                  </a:extLst>
                </p14:cNvPr>
                <p14:cNvContentPartPr/>
                <p14:nvPr/>
              </p14:nvContentPartPr>
              <p14:xfrm>
                <a:off x="5469853" y="5468952"/>
                <a:ext cx="23760" cy="90360"/>
              </p14:xfrm>
            </p:contentPart>
          </mc:Choice>
          <mc:Fallback xmlns="">
            <p:pic>
              <p:nvPicPr>
                <p:cNvPr id="450" name="Freihand 449">
                  <a:extLst>
                    <a:ext uri="{FF2B5EF4-FFF2-40B4-BE49-F238E27FC236}">
                      <a16:creationId xmlns:a16="http://schemas.microsoft.com/office/drawing/2014/main" id="{367EC86C-085B-4A03-851A-E8D3E944DDA3}"/>
                    </a:ext>
                  </a:extLst>
                </p:cNvPr>
                <p:cNvPicPr/>
                <p:nvPr/>
              </p:nvPicPr>
              <p:blipFill>
                <a:blip r:embed="rId632"/>
                <a:stretch>
                  <a:fillRect/>
                </a:stretch>
              </p:blipFill>
              <p:spPr>
                <a:xfrm>
                  <a:off x="5465533" y="5464632"/>
                  <a:ext cx="32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51" name="Freihand 450">
                  <a:extLst>
                    <a:ext uri="{FF2B5EF4-FFF2-40B4-BE49-F238E27FC236}">
                      <a16:creationId xmlns:a16="http://schemas.microsoft.com/office/drawing/2014/main" id="{A4CD24EA-9A8E-4F0E-BC44-EA85E0C1F3B6}"/>
                    </a:ext>
                  </a:extLst>
                </p14:cNvPr>
                <p14:cNvContentPartPr/>
                <p14:nvPr/>
              </p14:nvContentPartPr>
              <p14:xfrm>
                <a:off x="5517013" y="5410632"/>
                <a:ext cx="189000" cy="131760"/>
              </p14:xfrm>
            </p:contentPart>
          </mc:Choice>
          <mc:Fallback xmlns="">
            <p:pic>
              <p:nvPicPr>
                <p:cNvPr id="451" name="Freihand 450">
                  <a:extLst>
                    <a:ext uri="{FF2B5EF4-FFF2-40B4-BE49-F238E27FC236}">
                      <a16:creationId xmlns:a16="http://schemas.microsoft.com/office/drawing/2014/main" id="{A4CD24EA-9A8E-4F0E-BC44-EA85E0C1F3B6}"/>
                    </a:ext>
                  </a:extLst>
                </p:cNvPr>
                <p:cNvPicPr/>
                <p:nvPr/>
              </p:nvPicPr>
              <p:blipFill>
                <a:blip r:embed="rId634"/>
                <a:stretch>
                  <a:fillRect/>
                </a:stretch>
              </p:blipFill>
              <p:spPr>
                <a:xfrm>
                  <a:off x="5512693" y="5406312"/>
                  <a:ext cx="197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52" name="Freihand 451">
                  <a:extLst>
                    <a:ext uri="{FF2B5EF4-FFF2-40B4-BE49-F238E27FC236}">
                      <a16:creationId xmlns:a16="http://schemas.microsoft.com/office/drawing/2014/main" id="{76655AEA-9CC7-43C5-8BEF-981711BEC3EC}"/>
                    </a:ext>
                  </a:extLst>
                </p14:cNvPr>
                <p14:cNvContentPartPr/>
                <p14:nvPr/>
              </p14:nvContentPartPr>
              <p14:xfrm>
                <a:off x="5592973" y="5369592"/>
                <a:ext cx="21600" cy="2520"/>
              </p14:xfrm>
            </p:contentPart>
          </mc:Choice>
          <mc:Fallback xmlns="">
            <p:pic>
              <p:nvPicPr>
                <p:cNvPr id="452" name="Freihand 451">
                  <a:extLst>
                    <a:ext uri="{FF2B5EF4-FFF2-40B4-BE49-F238E27FC236}">
                      <a16:creationId xmlns:a16="http://schemas.microsoft.com/office/drawing/2014/main" id="{76655AEA-9CC7-43C5-8BEF-981711BEC3EC}"/>
                    </a:ext>
                  </a:extLst>
                </p:cNvPr>
                <p:cNvPicPr/>
                <p:nvPr/>
              </p:nvPicPr>
              <p:blipFill>
                <a:blip r:embed="rId636"/>
                <a:stretch>
                  <a:fillRect/>
                </a:stretch>
              </p:blipFill>
              <p:spPr>
                <a:xfrm>
                  <a:off x="5588653" y="5365272"/>
                  <a:ext cx="302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53" name="Freihand 452">
                  <a:extLst>
                    <a:ext uri="{FF2B5EF4-FFF2-40B4-BE49-F238E27FC236}">
                      <a16:creationId xmlns:a16="http://schemas.microsoft.com/office/drawing/2014/main" id="{158532D3-5997-4819-A0B4-C55EA6392299}"/>
                    </a:ext>
                  </a:extLst>
                </p14:cNvPr>
                <p14:cNvContentPartPr/>
                <p14:nvPr/>
              </p14:nvContentPartPr>
              <p14:xfrm>
                <a:off x="5919133" y="5429712"/>
                <a:ext cx="600120" cy="105480"/>
              </p14:xfrm>
            </p:contentPart>
          </mc:Choice>
          <mc:Fallback xmlns="">
            <p:pic>
              <p:nvPicPr>
                <p:cNvPr id="453" name="Freihand 452">
                  <a:extLst>
                    <a:ext uri="{FF2B5EF4-FFF2-40B4-BE49-F238E27FC236}">
                      <a16:creationId xmlns:a16="http://schemas.microsoft.com/office/drawing/2014/main" id="{158532D3-5997-4819-A0B4-C55EA6392299}"/>
                    </a:ext>
                  </a:extLst>
                </p:cNvPr>
                <p:cNvPicPr/>
                <p:nvPr/>
              </p:nvPicPr>
              <p:blipFill>
                <a:blip r:embed="rId638"/>
                <a:stretch>
                  <a:fillRect/>
                </a:stretch>
              </p:blipFill>
              <p:spPr>
                <a:xfrm>
                  <a:off x="5914813" y="5425392"/>
                  <a:ext cx="608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54" name="Freihand 453">
                  <a:extLst>
                    <a:ext uri="{FF2B5EF4-FFF2-40B4-BE49-F238E27FC236}">
                      <a16:creationId xmlns:a16="http://schemas.microsoft.com/office/drawing/2014/main" id="{E9B98E3C-9AE5-47F0-B5B2-A0C54B3203B9}"/>
                    </a:ext>
                  </a:extLst>
                </p14:cNvPr>
                <p14:cNvContentPartPr/>
                <p14:nvPr/>
              </p14:nvContentPartPr>
              <p14:xfrm>
                <a:off x="6528253" y="5445192"/>
                <a:ext cx="141120" cy="59400"/>
              </p14:xfrm>
            </p:contentPart>
          </mc:Choice>
          <mc:Fallback xmlns="">
            <p:pic>
              <p:nvPicPr>
                <p:cNvPr id="454" name="Freihand 453">
                  <a:extLst>
                    <a:ext uri="{FF2B5EF4-FFF2-40B4-BE49-F238E27FC236}">
                      <a16:creationId xmlns:a16="http://schemas.microsoft.com/office/drawing/2014/main" id="{E9B98E3C-9AE5-47F0-B5B2-A0C54B3203B9}"/>
                    </a:ext>
                  </a:extLst>
                </p:cNvPr>
                <p:cNvPicPr/>
                <p:nvPr/>
              </p:nvPicPr>
              <p:blipFill>
                <a:blip r:embed="rId640"/>
                <a:stretch>
                  <a:fillRect/>
                </a:stretch>
              </p:blipFill>
              <p:spPr>
                <a:xfrm>
                  <a:off x="6523933" y="5440872"/>
                  <a:ext cx="149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55" name="Freihand 454">
                  <a:extLst>
                    <a:ext uri="{FF2B5EF4-FFF2-40B4-BE49-F238E27FC236}">
                      <a16:creationId xmlns:a16="http://schemas.microsoft.com/office/drawing/2014/main" id="{5EC75606-D5E8-4A08-AECA-6A0BBD04FD89}"/>
                    </a:ext>
                  </a:extLst>
                </p14:cNvPr>
                <p14:cNvContentPartPr/>
                <p14:nvPr/>
              </p14:nvContentPartPr>
              <p14:xfrm>
                <a:off x="6852253" y="5362752"/>
                <a:ext cx="352080" cy="113400"/>
              </p14:xfrm>
            </p:contentPart>
          </mc:Choice>
          <mc:Fallback xmlns="">
            <p:pic>
              <p:nvPicPr>
                <p:cNvPr id="455" name="Freihand 454">
                  <a:extLst>
                    <a:ext uri="{FF2B5EF4-FFF2-40B4-BE49-F238E27FC236}">
                      <a16:creationId xmlns:a16="http://schemas.microsoft.com/office/drawing/2014/main" id="{5EC75606-D5E8-4A08-AECA-6A0BBD04FD89}"/>
                    </a:ext>
                  </a:extLst>
                </p:cNvPr>
                <p:cNvPicPr/>
                <p:nvPr/>
              </p:nvPicPr>
              <p:blipFill>
                <a:blip r:embed="rId642"/>
                <a:stretch>
                  <a:fillRect/>
                </a:stretch>
              </p:blipFill>
              <p:spPr>
                <a:xfrm>
                  <a:off x="6847933" y="5358432"/>
                  <a:ext cx="360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56" name="Freihand 455">
                  <a:extLst>
                    <a:ext uri="{FF2B5EF4-FFF2-40B4-BE49-F238E27FC236}">
                      <a16:creationId xmlns:a16="http://schemas.microsoft.com/office/drawing/2014/main" id="{78470FA1-E185-43C4-96F2-EE06E309EAB4}"/>
                    </a:ext>
                  </a:extLst>
                </p14:cNvPr>
                <p14:cNvContentPartPr/>
                <p14:nvPr/>
              </p14:nvContentPartPr>
              <p14:xfrm>
                <a:off x="7200373" y="5296872"/>
                <a:ext cx="360" cy="360"/>
              </p14:xfrm>
            </p:contentPart>
          </mc:Choice>
          <mc:Fallback xmlns="">
            <p:pic>
              <p:nvPicPr>
                <p:cNvPr id="456" name="Freihand 455">
                  <a:extLst>
                    <a:ext uri="{FF2B5EF4-FFF2-40B4-BE49-F238E27FC236}">
                      <a16:creationId xmlns:a16="http://schemas.microsoft.com/office/drawing/2014/main" id="{78470FA1-E185-43C4-96F2-EE06E309EAB4}"/>
                    </a:ext>
                  </a:extLst>
                </p:cNvPr>
                <p:cNvPicPr/>
                <p:nvPr/>
              </p:nvPicPr>
              <p:blipFill>
                <a:blip r:embed="rId106"/>
                <a:stretch>
                  <a:fillRect/>
                </a:stretch>
              </p:blipFill>
              <p:spPr>
                <a:xfrm>
                  <a:off x="7196053" y="52925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57" name="Freihand 456">
                  <a:extLst>
                    <a:ext uri="{FF2B5EF4-FFF2-40B4-BE49-F238E27FC236}">
                      <a16:creationId xmlns:a16="http://schemas.microsoft.com/office/drawing/2014/main" id="{30605FAC-81CB-41CA-9FEE-941A58DFC573}"/>
                    </a:ext>
                  </a:extLst>
                </p14:cNvPr>
                <p14:cNvContentPartPr/>
                <p14:nvPr/>
              </p14:nvContentPartPr>
              <p14:xfrm>
                <a:off x="4768213" y="5773512"/>
                <a:ext cx="167760" cy="190800"/>
              </p14:xfrm>
            </p:contentPart>
          </mc:Choice>
          <mc:Fallback xmlns="">
            <p:pic>
              <p:nvPicPr>
                <p:cNvPr id="457" name="Freihand 456">
                  <a:extLst>
                    <a:ext uri="{FF2B5EF4-FFF2-40B4-BE49-F238E27FC236}">
                      <a16:creationId xmlns:a16="http://schemas.microsoft.com/office/drawing/2014/main" id="{30605FAC-81CB-41CA-9FEE-941A58DFC573}"/>
                    </a:ext>
                  </a:extLst>
                </p:cNvPr>
                <p:cNvPicPr/>
                <p:nvPr/>
              </p:nvPicPr>
              <p:blipFill>
                <a:blip r:embed="rId645"/>
                <a:stretch>
                  <a:fillRect/>
                </a:stretch>
              </p:blipFill>
              <p:spPr>
                <a:xfrm>
                  <a:off x="4763893" y="5769192"/>
                  <a:ext cx="176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58" name="Freihand 457">
                  <a:extLst>
                    <a:ext uri="{FF2B5EF4-FFF2-40B4-BE49-F238E27FC236}">
                      <a16:creationId xmlns:a16="http://schemas.microsoft.com/office/drawing/2014/main" id="{3178BCFF-6DA4-481D-8408-AD1798C446F9}"/>
                    </a:ext>
                  </a:extLst>
                </p14:cNvPr>
                <p14:cNvContentPartPr/>
                <p14:nvPr/>
              </p14:nvContentPartPr>
              <p14:xfrm>
                <a:off x="4803853" y="5841912"/>
                <a:ext cx="122400" cy="21240"/>
              </p14:xfrm>
            </p:contentPart>
          </mc:Choice>
          <mc:Fallback xmlns="">
            <p:pic>
              <p:nvPicPr>
                <p:cNvPr id="458" name="Freihand 457">
                  <a:extLst>
                    <a:ext uri="{FF2B5EF4-FFF2-40B4-BE49-F238E27FC236}">
                      <a16:creationId xmlns:a16="http://schemas.microsoft.com/office/drawing/2014/main" id="{3178BCFF-6DA4-481D-8408-AD1798C446F9}"/>
                    </a:ext>
                  </a:extLst>
                </p:cNvPr>
                <p:cNvPicPr/>
                <p:nvPr/>
              </p:nvPicPr>
              <p:blipFill>
                <a:blip r:embed="rId647"/>
                <a:stretch>
                  <a:fillRect/>
                </a:stretch>
              </p:blipFill>
              <p:spPr>
                <a:xfrm>
                  <a:off x="4799533" y="5837592"/>
                  <a:ext cx="131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59" name="Freihand 458">
                  <a:extLst>
                    <a:ext uri="{FF2B5EF4-FFF2-40B4-BE49-F238E27FC236}">
                      <a16:creationId xmlns:a16="http://schemas.microsoft.com/office/drawing/2014/main" id="{366CD576-06BC-4B9C-B333-F525E292FC22}"/>
                    </a:ext>
                  </a:extLst>
                </p14:cNvPr>
                <p14:cNvContentPartPr/>
                <p14:nvPr/>
              </p14:nvContentPartPr>
              <p14:xfrm>
                <a:off x="4982053" y="5864232"/>
                <a:ext cx="179640" cy="61560"/>
              </p14:xfrm>
            </p:contentPart>
          </mc:Choice>
          <mc:Fallback xmlns="">
            <p:pic>
              <p:nvPicPr>
                <p:cNvPr id="459" name="Freihand 458">
                  <a:extLst>
                    <a:ext uri="{FF2B5EF4-FFF2-40B4-BE49-F238E27FC236}">
                      <a16:creationId xmlns:a16="http://schemas.microsoft.com/office/drawing/2014/main" id="{366CD576-06BC-4B9C-B333-F525E292FC22}"/>
                    </a:ext>
                  </a:extLst>
                </p:cNvPr>
                <p:cNvPicPr/>
                <p:nvPr/>
              </p:nvPicPr>
              <p:blipFill>
                <a:blip r:embed="rId649"/>
                <a:stretch>
                  <a:fillRect/>
                </a:stretch>
              </p:blipFill>
              <p:spPr>
                <a:xfrm>
                  <a:off x="4977733" y="5859912"/>
                  <a:ext cx="188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60" name="Freihand 459">
                  <a:extLst>
                    <a:ext uri="{FF2B5EF4-FFF2-40B4-BE49-F238E27FC236}">
                      <a16:creationId xmlns:a16="http://schemas.microsoft.com/office/drawing/2014/main" id="{58C03A28-4FF5-4A1C-BC45-F4E5D5D29DED}"/>
                    </a:ext>
                  </a:extLst>
                </p14:cNvPr>
                <p14:cNvContentPartPr/>
                <p14:nvPr/>
              </p14:nvContentPartPr>
              <p14:xfrm>
                <a:off x="5136493" y="5788992"/>
                <a:ext cx="194400" cy="130320"/>
              </p14:xfrm>
            </p:contentPart>
          </mc:Choice>
          <mc:Fallback xmlns="">
            <p:pic>
              <p:nvPicPr>
                <p:cNvPr id="460" name="Freihand 459">
                  <a:extLst>
                    <a:ext uri="{FF2B5EF4-FFF2-40B4-BE49-F238E27FC236}">
                      <a16:creationId xmlns:a16="http://schemas.microsoft.com/office/drawing/2014/main" id="{58C03A28-4FF5-4A1C-BC45-F4E5D5D29DED}"/>
                    </a:ext>
                  </a:extLst>
                </p:cNvPr>
                <p:cNvPicPr/>
                <p:nvPr/>
              </p:nvPicPr>
              <p:blipFill>
                <a:blip r:embed="rId651"/>
                <a:stretch>
                  <a:fillRect/>
                </a:stretch>
              </p:blipFill>
              <p:spPr>
                <a:xfrm>
                  <a:off x="5132173" y="5784672"/>
                  <a:ext cx="2030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61" name="Freihand 460">
                  <a:extLst>
                    <a:ext uri="{FF2B5EF4-FFF2-40B4-BE49-F238E27FC236}">
                      <a16:creationId xmlns:a16="http://schemas.microsoft.com/office/drawing/2014/main" id="{504DA4FF-360C-4CDF-A3BD-6023F0FDE354}"/>
                    </a:ext>
                  </a:extLst>
                </p14:cNvPr>
                <p14:cNvContentPartPr/>
                <p14:nvPr/>
              </p14:nvContentPartPr>
              <p14:xfrm>
                <a:off x="5376613" y="5806992"/>
                <a:ext cx="318240" cy="97560"/>
              </p14:xfrm>
            </p:contentPart>
          </mc:Choice>
          <mc:Fallback xmlns="">
            <p:pic>
              <p:nvPicPr>
                <p:cNvPr id="461" name="Freihand 460">
                  <a:extLst>
                    <a:ext uri="{FF2B5EF4-FFF2-40B4-BE49-F238E27FC236}">
                      <a16:creationId xmlns:a16="http://schemas.microsoft.com/office/drawing/2014/main" id="{504DA4FF-360C-4CDF-A3BD-6023F0FDE354}"/>
                    </a:ext>
                  </a:extLst>
                </p:cNvPr>
                <p:cNvPicPr/>
                <p:nvPr/>
              </p:nvPicPr>
              <p:blipFill>
                <a:blip r:embed="rId653"/>
                <a:stretch>
                  <a:fillRect/>
                </a:stretch>
              </p:blipFill>
              <p:spPr>
                <a:xfrm>
                  <a:off x="5372293" y="5802672"/>
                  <a:ext cx="326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62" name="Freihand 461">
                  <a:extLst>
                    <a:ext uri="{FF2B5EF4-FFF2-40B4-BE49-F238E27FC236}">
                      <a16:creationId xmlns:a16="http://schemas.microsoft.com/office/drawing/2014/main" id="{E08999A5-77EC-47CC-AA11-2012477F1F97}"/>
                    </a:ext>
                  </a:extLst>
                </p14:cNvPr>
                <p14:cNvContentPartPr/>
                <p14:nvPr/>
              </p14:nvContentPartPr>
              <p14:xfrm>
                <a:off x="5899333" y="5802672"/>
                <a:ext cx="102240" cy="108720"/>
              </p14:xfrm>
            </p:contentPart>
          </mc:Choice>
          <mc:Fallback xmlns="">
            <p:pic>
              <p:nvPicPr>
                <p:cNvPr id="462" name="Freihand 461">
                  <a:extLst>
                    <a:ext uri="{FF2B5EF4-FFF2-40B4-BE49-F238E27FC236}">
                      <a16:creationId xmlns:a16="http://schemas.microsoft.com/office/drawing/2014/main" id="{E08999A5-77EC-47CC-AA11-2012477F1F97}"/>
                    </a:ext>
                  </a:extLst>
                </p:cNvPr>
                <p:cNvPicPr/>
                <p:nvPr/>
              </p:nvPicPr>
              <p:blipFill>
                <a:blip r:embed="rId655"/>
                <a:stretch>
                  <a:fillRect/>
                </a:stretch>
              </p:blipFill>
              <p:spPr>
                <a:xfrm>
                  <a:off x="5895013" y="5798352"/>
                  <a:ext cx="110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63" name="Freihand 462">
                  <a:extLst>
                    <a:ext uri="{FF2B5EF4-FFF2-40B4-BE49-F238E27FC236}">
                      <a16:creationId xmlns:a16="http://schemas.microsoft.com/office/drawing/2014/main" id="{80B93265-A970-49E0-B043-4C51EAB53C4A}"/>
                    </a:ext>
                  </a:extLst>
                </p14:cNvPr>
                <p14:cNvContentPartPr/>
                <p14:nvPr/>
              </p14:nvContentPartPr>
              <p14:xfrm>
                <a:off x="6047293" y="5706912"/>
                <a:ext cx="249120" cy="173520"/>
              </p14:xfrm>
            </p:contentPart>
          </mc:Choice>
          <mc:Fallback xmlns="">
            <p:pic>
              <p:nvPicPr>
                <p:cNvPr id="463" name="Freihand 462">
                  <a:extLst>
                    <a:ext uri="{FF2B5EF4-FFF2-40B4-BE49-F238E27FC236}">
                      <a16:creationId xmlns:a16="http://schemas.microsoft.com/office/drawing/2014/main" id="{80B93265-A970-49E0-B043-4C51EAB53C4A}"/>
                    </a:ext>
                  </a:extLst>
                </p:cNvPr>
                <p:cNvPicPr/>
                <p:nvPr/>
              </p:nvPicPr>
              <p:blipFill>
                <a:blip r:embed="rId657"/>
                <a:stretch>
                  <a:fillRect/>
                </a:stretch>
              </p:blipFill>
              <p:spPr>
                <a:xfrm>
                  <a:off x="6042973" y="5702592"/>
                  <a:ext cx="257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64" name="Freihand 463">
                  <a:extLst>
                    <a:ext uri="{FF2B5EF4-FFF2-40B4-BE49-F238E27FC236}">
                      <a16:creationId xmlns:a16="http://schemas.microsoft.com/office/drawing/2014/main" id="{93A5A774-08C5-4E31-A083-67F846AE1CF3}"/>
                    </a:ext>
                  </a:extLst>
                </p14:cNvPr>
                <p14:cNvContentPartPr/>
                <p14:nvPr/>
              </p14:nvContentPartPr>
              <p14:xfrm>
                <a:off x="6300733" y="5737512"/>
                <a:ext cx="22320" cy="48600"/>
              </p14:xfrm>
            </p:contentPart>
          </mc:Choice>
          <mc:Fallback xmlns="">
            <p:pic>
              <p:nvPicPr>
                <p:cNvPr id="464" name="Freihand 463">
                  <a:extLst>
                    <a:ext uri="{FF2B5EF4-FFF2-40B4-BE49-F238E27FC236}">
                      <a16:creationId xmlns:a16="http://schemas.microsoft.com/office/drawing/2014/main" id="{93A5A774-08C5-4E31-A083-67F846AE1CF3}"/>
                    </a:ext>
                  </a:extLst>
                </p:cNvPr>
                <p:cNvPicPr/>
                <p:nvPr/>
              </p:nvPicPr>
              <p:blipFill>
                <a:blip r:embed="rId659"/>
                <a:stretch>
                  <a:fillRect/>
                </a:stretch>
              </p:blipFill>
              <p:spPr>
                <a:xfrm>
                  <a:off x="6296413" y="5733192"/>
                  <a:ext cx="309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65" name="Freihand 464">
                  <a:extLst>
                    <a:ext uri="{FF2B5EF4-FFF2-40B4-BE49-F238E27FC236}">
                      <a16:creationId xmlns:a16="http://schemas.microsoft.com/office/drawing/2014/main" id="{7AA248E2-4C86-4823-9CB6-FBC8873ABC2F}"/>
                    </a:ext>
                  </a:extLst>
                </p14:cNvPr>
                <p14:cNvContentPartPr/>
                <p14:nvPr/>
              </p14:nvContentPartPr>
              <p14:xfrm>
                <a:off x="6318013" y="5772072"/>
                <a:ext cx="349200" cy="245160"/>
              </p14:xfrm>
            </p:contentPart>
          </mc:Choice>
          <mc:Fallback xmlns="">
            <p:pic>
              <p:nvPicPr>
                <p:cNvPr id="465" name="Freihand 464">
                  <a:extLst>
                    <a:ext uri="{FF2B5EF4-FFF2-40B4-BE49-F238E27FC236}">
                      <a16:creationId xmlns:a16="http://schemas.microsoft.com/office/drawing/2014/main" id="{7AA248E2-4C86-4823-9CB6-FBC8873ABC2F}"/>
                    </a:ext>
                  </a:extLst>
                </p:cNvPr>
                <p:cNvPicPr/>
                <p:nvPr/>
              </p:nvPicPr>
              <p:blipFill>
                <a:blip r:embed="rId661"/>
                <a:stretch>
                  <a:fillRect/>
                </a:stretch>
              </p:blipFill>
              <p:spPr>
                <a:xfrm>
                  <a:off x="6313693" y="5767752"/>
                  <a:ext cx="3578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66" name="Freihand 465">
                  <a:extLst>
                    <a:ext uri="{FF2B5EF4-FFF2-40B4-BE49-F238E27FC236}">
                      <a16:creationId xmlns:a16="http://schemas.microsoft.com/office/drawing/2014/main" id="{94F42565-DBB5-43E4-8FF4-D2B79E838F87}"/>
                    </a:ext>
                  </a:extLst>
                </p14:cNvPr>
                <p14:cNvContentPartPr/>
                <p14:nvPr/>
              </p14:nvContentPartPr>
              <p14:xfrm>
                <a:off x="6863053" y="5727072"/>
                <a:ext cx="329400" cy="157320"/>
              </p14:xfrm>
            </p:contentPart>
          </mc:Choice>
          <mc:Fallback xmlns="">
            <p:pic>
              <p:nvPicPr>
                <p:cNvPr id="466" name="Freihand 465">
                  <a:extLst>
                    <a:ext uri="{FF2B5EF4-FFF2-40B4-BE49-F238E27FC236}">
                      <a16:creationId xmlns:a16="http://schemas.microsoft.com/office/drawing/2014/main" id="{94F42565-DBB5-43E4-8FF4-D2B79E838F87}"/>
                    </a:ext>
                  </a:extLst>
                </p:cNvPr>
                <p:cNvPicPr/>
                <p:nvPr/>
              </p:nvPicPr>
              <p:blipFill>
                <a:blip r:embed="rId663"/>
                <a:stretch>
                  <a:fillRect/>
                </a:stretch>
              </p:blipFill>
              <p:spPr>
                <a:xfrm>
                  <a:off x="6858733" y="5722752"/>
                  <a:ext cx="338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67" name="Freihand 466">
                  <a:extLst>
                    <a:ext uri="{FF2B5EF4-FFF2-40B4-BE49-F238E27FC236}">
                      <a16:creationId xmlns:a16="http://schemas.microsoft.com/office/drawing/2014/main" id="{AF820660-FD84-4E02-9158-33C5525467DD}"/>
                    </a:ext>
                  </a:extLst>
                </p14:cNvPr>
                <p14:cNvContentPartPr/>
                <p14:nvPr/>
              </p14:nvContentPartPr>
              <p14:xfrm>
                <a:off x="7304773" y="5678112"/>
                <a:ext cx="36360" cy="201240"/>
              </p14:xfrm>
            </p:contentPart>
          </mc:Choice>
          <mc:Fallback xmlns="">
            <p:pic>
              <p:nvPicPr>
                <p:cNvPr id="467" name="Freihand 466">
                  <a:extLst>
                    <a:ext uri="{FF2B5EF4-FFF2-40B4-BE49-F238E27FC236}">
                      <a16:creationId xmlns:a16="http://schemas.microsoft.com/office/drawing/2014/main" id="{AF820660-FD84-4E02-9158-33C5525467DD}"/>
                    </a:ext>
                  </a:extLst>
                </p:cNvPr>
                <p:cNvPicPr/>
                <p:nvPr/>
              </p:nvPicPr>
              <p:blipFill>
                <a:blip r:embed="rId665"/>
                <a:stretch>
                  <a:fillRect/>
                </a:stretch>
              </p:blipFill>
              <p:spPr>
                <a:xfrm>
                  <a:off x="7300453" y="5673792"/>
                  <a:ext cx="450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68" name="Freihand 467">
                  <a:extLst>
                    <a:ext uri="{FF2B5EF4-FFF2-40B4-BE49-F238E27FC236}">
                      <a16:creationId xmlns:a16="http://schemas.microsoft.com/office/drawing/2014/main" id="{15C7795B-1742-444F-85D4-7A63CF61CBD5}"/>
                    </a:ext>
                  </a:extLst>
                </p14:cNvPr>
                <p14:cNvContentPartPr/>
                <p14:nvPr/>
              </p14:nvContentPartPr>
              <p14:xfrm>
                <a:off x="7161493" y="5555352"/>
                <a:ext cx="332280" cy="221040"/>
              </p14:xfrm>
            </p:contentPart>
          </mc:Choice>
          <mc:Fallback xmlns="">
            <p:pic>
              <p:nvPicPr>
                <p:cNvPr id="468" name="Freihand 467">
                  <a:extLst>
                    <a:ext uri="{FF2B5EF4-FFF2-40B4-BE49-F238E27FC236}">
                      <a16:creationId xmlns:a16="http://schemas.microsoft.com/office/drawing/2014/main" id="{15C7795B-1742-444F-85D4-7A63CF61CBD5}"/>
                    </a:ext>
                  </a:extLst>
                </p:cNvPr>
                <p:cNvPicPr/>
                <p:nvPr/>
              </p:nvPicPr>
              <p:blipFill>
                <a:blip r:embed="rId667"/>
                <a:stretch>
                  <a:fillRect/>
                </a:stretch>
              </p:blipFill>
              <p:spPr>
                <a:xfrm>
                  <a:off x="7157173" y="5551032"/>
                  <a:ext cx="340920" cy="22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8">
            <p14:nvContentPartPr>
              <p14:cNvPr id="473" name="Freihand 472">
                <a:extLst>
                  <a:ext uri="{FF2B5EF4-FFF2-40B4-BE49-F238E27FC236}">
                    <a16:creationId xmlns:a16="http://schemas.microsoft.com/office/drawing/2014/main" id="{E1972A27-5566-4975-87BC-EE5E79CB150C}"/>
                  </a:ext>
                </a:extLst>
              </p14:cNvPr>
              <p14:cNvContentPartPr/>
              <p14:nvPr/>
            </p14:nvContentPartPr>
            <p14:xfrm>
              <a:off x="732613" y="2349552"/>
              <a:ext cx="193320" cy="288720"/>
            </p14:xfrm>
          </p:contentPart>
        </mc:Choice>
        <mc:Fallback xmlns="">
          <p:pic>
            <p:nvPicPr>
              <p:cNvPr id="473" name="Freihand 472">
                <a:extLst>
                  <a:ext uri="{FF2B5EF4-FFF2-40B4-BE49-F238E27FC236}">
                    <a16:creationId xmlns:a16="http://schemas.microsoft.com/office/drawing/2014/main" id="{E1972A27-5566-4975-87BC-EE5E79CB150C}"/>
                  </a:ext>
                </a:extLst>
              </p:cNvPr>
              <p:cNvPicPr/>
              <p:nvPr/>
            </p:nvPicPr>
            <p:blipFill>
              <a:blip r:embed="rId669"/>
              <a:stretch>
                <a:fillRect/>
              </a:stretch>
            </p:blipFill>
            <p:spPr>
              <a:xfrm>
                <a:off x="728293" y="2345232"/>
                <a:ext cx="20196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75" name="Freihand 474">
                <a:extLst>
                  <a:ext uri="{FF2B5EF4-FFF2-40B4-BE49-F238E27FC236}">
                    <a16:creationId xmlns:a16="http://schemas.microsoft.com/office/drawing/2014/main" id="{E827CCA7-0273-478E-AE3E-057BFAC123FD}"/>
                  </a:ext>
                </a:extLst>
              </p14:cNvPr>
              <p14:cNvContentPartPr/>
              <p14:nvPr/>
            </p14:nvContentPartPr>
            <p14:xfrm>
              <a:off x="1417693" y="1677432"/>
              <a:ext cx="229680" cy="57600"/>
            </p14:xfrm>
          </p:contentPart>
        </mc:Choice>
        <mc:Fallback xmlns="">
          <p:pic>
            <p:nvPicPr>
              <p:cNvPr id="475" name="Freihand 474">
                <a:extLst>
                  <a:ext uri="{FF2B5EF4-FFF2-40B4-BE49-F238E27FC236}">
                    <a16:creationId xmlns:a16="http://schemas.microsoft.com/office/drawing/2014/main" id="{E827CCA7-0273-478E-AE3E-057BFAC123FD}"/>
                  </a:ext>
                </a:extLst>
              </p:cNvPr>
              <p:cNvPicPr/>
              <p:nvPr/>
            </p:nvPicPr>
            <p:blipFill>
              <a:blip r:embed="rId671"/>
              <a:stretch>
                <a:fillRect/>
              </a:stretch>
            </p:blipFill>
            <p:spPr>
              <a:xfrm>
                <a:off x="1413373" y="1673112"/>
                <a:ext cx="238320" cy="66240"/>
              </a:xfrm>
              <a:prstGeom prst="rect">
                <a:avLst/>
              </a:prstGeom>
            </p:spPr>
          </p:pic>
        </mc:Fallback>
      </mc:AlternateContent>
      <p:grpSp>
        <p:nvGrpSpPr>
          <p:cNvPr id="480" name="Gruppieren 479">
            <a:extLst>
              <a:ext uri="{FF2B5EF4-FFF2-40B4-BE49-F238E27FC236}">
                <a16:creationId xmlns:a16="http://schemas.microsoft.com/office/drawing/2014/main" id="{7689A1FD-9DEA-44BE-B996-160A2962D572}"/>
              </a:ext>
            </a:extLst>
          </p:cNvPr>
          <p:cNvGrpSpPr/>
          <p:nvPr/>
        </p:nvGrpSpPr>
        <p:grpSpPr>
          <a:xfrm>
            <a:off x="6073933" y="6060432"/>
            <a:ext cx="1202400" cy="402840"/>
            <a:chOff x="6073933" y="6060432"/>
            <a:chExt cx="1202400" cy="402840"/>
          </a:xfrm>
        </p:grpSpPr>
        <mc:AlternateContent xmlns:mc="http://schemas.openxmlformats.org/markup-compatibility/2006" xmlns:p14="http://schemas.microsoft.com/office/powerpoint/2010/main">
          <mc:Choice Requires="p14">
            <p:contentPart p14:bwMode="auto" r:id="rId672">
              <p14:nvContentPartPr>
                <p14:cNvPr id="476" name="Freihand 475">
                  <a:extLst>
                    <a:ext uri="{FF2B5EF4-FFF2-40B4-BE49-F238E27FC236}">
                      <a16:creationId xmlns:a16="http://schemas.microsoft.com/office/drawing/2014/main" id="{D07CA912-9C90-4A0B-BF68-336F8F35D2FF}"/>
                    </a:ext>
                  </a:extLst>
                </p14:cNvPr>
                <p14:cNvContentPartPr/>
                <p14:nvPr/>
              </p14:nvContentPartPr>
              <p14:xfrm>
                <a:off x="6073933" y="6199032"/>
                <a:ext cx="211680" cy="163440"/>
              </p14:xfrm>
            </p:contentPart>
          </mc:Choice>
          <mc:Fallback xmlns="">
            <p:pic>
              <p:nvPicPr>
                <p:cNvPr id="476" name="Freihand 475">
                  <a:extLst>
                    <a:ext uri="{FF2B5EF4-FFF2-40B4-BE49-F238E27FC236}">
                      <a16:creationId xmlns:a16="http://schemas.microsoft.com/office/drawing/2014/main" id="{D07CA912-9C90-4A0B-BF68-336F8F35D2FF}"/>
                    </a:ext>
                  </a:extLst>
                </p:cNvPr>
                <p:cNvPicPr/>
                <p:nvPr/>
              </p:nvPicPr>
              <p:blipFill>
                <a:blip r:embed="rId673"/>
                <a:stretch>
                  <a:fillRect/>
                </a:stretch>
              </p:blipFill>
              <p:spPr>
                <a:xfrm>
                  <a:off x="6069613" y="6194712"/>
                  <a:ext cx="220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77" name="Freihand 476">
                  <a:extLst>
                    <a:ext uri="{FF2B5EF4-FFF2-40B4-BE49-F238E27FC236}">
                      <a16:creationId xmlns:a16="http://schemas.microsoft.com/office/drawing/2014/main" id="{C7B863BF-1DF9-4A4E-931C-98A378B94967}"/>
                    </a:ext>
                  </a:extLst>
                </p14:cNvPr>
                <p14:cNvContentPartPr/>
                <p14:nvPr/>
              </p14:nvContentPartPr>
              <p14:xfrm>
                <a:off x="6413773" y="6157992"/>
                <a:ext cx="416880" cy="305280"/>
              </p14:xfrm>
            </p:contentPart>
          </mc:Choice>
          <mc:Fallback xmlns="">
            <p:pic>
              <p:nvPicPr>
                <p:cNvPr id="477" name="Freihand 476">
                  <a:extLst>
                    <a:ext uri="{FF2B5EF4-FFF2-40B4-BE49-F238E27FC236}">
                      <a16:creationId xmlns:a16="http://schemas.microsoft.com/office/drawing/2014/main" id="{C7B863BF-1DF9-4A4E-931C-98A378B94967}"/>
                    </a:ext>
                  </a:extLst>
                </p:cNvPr>
                <p:cNvPicPr/>
                <p:nvPr/>
              </p:nvPicPr>
              <p:blipFill>
                <a:blip r:embed="rId675"/>
                <a:stretch>
                  <a:fillRect/>
                </a:stretch>
              </p:blipFill>
              <p:spPr>
                <a:xfrm>
                  <a:off x="6409453" y="6153672"/>
                  <a:ext cx="4255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478" name="Freihand 477">
                  <a:extLst>
                    <a:ext uri="{FF2B5EF4-FFF2-40B4-BE49-F238E27FC236}">
                      <a16:creationId xmlns:a16="http://schemas.microsoft.com/office/drawing/2014/main" id="{817938D1-A785-4EEF-BFDD-6EE73535E161}"/>
                    </a:ext>
                  </a:extLst>
                </p14:cNvPr>
                <p14:cNvContentPartPr/>
                <p14:nvPr/>
              </p14:nvContentPartPr>
              <p14:xfrm>
                <a:off x="6959893" y="6166992"/>
                <a:ext cx="255960" cy="129240"/>
              </p14:xfrm>
            </p:contentPart>
          </mc:Choice>
          <mc:Fallback xmlns="">
            <p:pic>
              <p:nvPicPr>
                <p:cNvPr id="478" name="Freihand 477">
                  <a:extLst>
                    <a:ext uri="{FF2B5EF4-FFF2-40B4-BE49-F238E27FC236}">
                      <a16:creationId xmlns:a16="http://schemas.microsoft.com/office/drawing/2014/main" id="{817938D1-A785-4EEF-BFDD-6EE73535E161}"/>
                    </a:ext>
                  </a:extLst>
                </p:cNvPr>
                <p:cNvPicPr/>
                <p:nvPr/>
              </p:nvPicPr>
              <p:blipFill>
                <a:blip r:embed="rId677"/>
                <a:stretch>
                  <a:fillRect/>
                </a:stretch>
              </p:blipFill>
              <p:spPr>
                <a:xfrm>
                  <a:off x="6955573" y="6162672"/>
                  <a:ext cx="264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479" name="Freihand 478">
                  <a:extLst>
                    <a:ext uri="{FF2B5EF4-FFF2-40B4-BE49-F238E27FC236}">
                      <a16:creationId xmlns:a16="http://schemas.microsoft.com/office/drawing/2014/main" id="{CC5EAB69-895F-4B1E-AAFE-3DCEC59FD8DA}"/>
                    </a:ext>
                  </a:extLst>
                </p14:cNvPr>
                <p14:cNvContentPartPr/>
                <p14:nvPr/>
              </p14:nvContentPartPr>
              <p14:xfrm>
                <a:off x="7265533" y="6060432"/>
                <a:ext cx="10800" cy="169200"/>
              </p14:xfrm>
            </p:contentPart>
          </mc:Choice>
          <mc:Fallback xmlns="">
            <p:pic>
              <p:nvPicPr>
                <p:cNvPr id="479" name="Freihand 478">
                  <a:extLst>
                    <a:ext uri="{FF2B5EF4-FFF2-40B4-BE49-F238E27FC236}">
                      <a16:creationId xmlns:a16="http://schemas.microsoft.com/office/drawing/2014/main" id="{CC5EAB69-895F-4B1E-AAFE-3DCEC59FD8DA}"/>
                    </a:ext>
                  </a:extLst>
                </p:cNvPr>
                <p:cNvPicPr/>
                <p:nvPr/>
              </p:nvPicPr>
              <p:blipFill>
                <a:blip r:embed="rId679"/>
                <a:stretch>
                  <a:fillRect/>
                </a:stretch>
              </p:blipFill>
              <p:spPr>
                <a:xfrm>
                  <a:off x="7261213" y="6056112"/>
                  <a:ext cx="19440" cy="177840"/>
                </a:xfrm>
                <a:prstGeom prst="rect">
                  <a:avLst/>
                </a:prstGeom>
              </p:spPr>
            </p:pic>
          </mc:Fallback>
        </mc:AlternateContent>
      </p:grpSp>
      <p:grpSp>
        <p:nvGrpSpPr>
          <p:cNvPr id="487" name="Gruppieren 486">
            <a:extLst>
              <a:ext uri="{FF2B5EF4-FFF2-40B4-BE49-F238E27FC236}">
                <a16:creationId xmlns:a16="http://schemas.microsoft.com/office/drawing/2014/main" id="{DAB20943-D38D-4A05-BD2A-85F8D3CA5589}"/>
              </a:ext>
            </a:extLst>
          </p:cNvPr>
          <p:cNvGrpSpPr/>
          <p:nvPr/>
        </p:nvGrpSpPr>
        <p:grpSpPr>
          <a:xfrm>
            <a:off x="407533" y="1540272"/>
            <a:ext cx="5077080" cy="3727080"/>
            <a:chOff x="407533" y="1540272"/>
            <a:chExt cx="5077080" cy="3727080"/>
          </a:xfrm>
        </p:grpSpPr>
        <mc:AlternateContent xmlns:mc="http://schemas.openxmlformats.org/markup-compatibility/2006" xmlns:p14="http://schemas.microsoft.com/office/powerpoint/2010/main">
          <mc:Choice Requires="p14">
            <p:contentPart p14:bwMode="auto" r:id="rId680">
              <p14:nvContentPartPr>
                <p14:cNvPr id="420" name="Freihand 419">
                  <a:extLst>
                    <a:ext uri="{FF2B5EF4-FFF2-40B4-BE49-F238E27FC236}">
                      <a16:creationId xmlns:a16="http://schemas.microsoft.com/office/drawing/2014/main" id="{E6EF25E3-F199-4676-9185-45EFC93FF41D}"/>
                    </a:ext>
                  </a:extLst>
                </p14:cNvPr>
                <p14:cNvContentPartPr/>
                <p14:nvPr/>
              </p14:nvContentPartPr>
              <p14:xfrm>
                <a:off x="3239293" y="5084112"/>
                <a:ext cx="114840" cy="120600"/>
              </p14:xfrm>
            </p:contentPart>
          </mc:Choice>
          <mc:Fallback xmlns="">
            <p:pic>
              <p:nvPicPr>
                <p:cNvPr id="420" name="Freihand 419">
                  <a:extLst>
                    <a:ext uri="{FF2B5EF4-FFF2-40B4-BE49-F238E27FC236}">
                      <a16:creationId xmlns:a16="http://schemas.microsoft.com/office/drawing/2014/main" id="{E6EF25E3-F199-4676-9185-45EFC93FF41D}"/>
                    </a:ext>
                  </a:extLst>
                </p:cNvPr>
                <p:cNvPicPr/>
                <p:nvPr/>
              </p:nvPicPr>
              <p:blipFill>
                <a:blip r:embed="rId681"/>
                <a:stretch>
                  <a:fillRect/>
                </a:stretch>
              </p:blipFill>
              <p:spPr>
                <a:xfrm>
                  <a:off x="3234973" y="5079792"/>
                  <a:ext cx="123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21" name="Freihand 420">
                  <a:extLst>
                    <a:ext uri="{FF2B5EF4-FFF2-40B4-BE49-F238E27FC236}">
                      <a16:creationId xmlns:a16="http://schemas.microsoft.com/office/drawing/2014/main" id="{32A92654-E822-432F-8D07-C3D469AD32D4}"/>
                    </a:ext>
                  </a:extLst>
                </p14:cNvPr>
                <p14:cNvContentPartPr/>
                <p14:nvPr/>
              </p14:nvContentPartPr>
              <p14:xfrm>
                <a:off x="3336133" y="5192472"/>
                <a:ext cx="90720" cy="70920"/>
              </p14:xfrm>
            </p:contentPart>
          </mc:Choice>
          <mc:Fallback xmlns="">
            <p:pic>
              <p:nvPicPr>
                <p:cNvPr id="421" name="Freihand 420">
                  <a:extLst>
                    <a:ext uri="{FF2B5EF4-FFF2-40B4-BE49-F238E27FC236}">
                      <a16:creationId xmlns:a16="http://schemas.microsoft.com/office/drawing/2014/main" id="{32A92654-E822-432F-8D07-C3D469AD32D4}"/>
                    </a:ext>
                  </a:extLst>
                </p:cNvPr>
                <p:cNvPicPr/>
                <p:nvPr/>
              </p:nvPicPr>
              <p:blipFill>
                <a:blip r:embed="rId683"/>
                <a:stretch>
                  <a:fillRect/>
                </a:stretch>
              </p:blipFill>
              <p:spPr>
                <a:xfrm>
                  <a:off x="3331813" y="5188152"/>
                  <a:ext cx="99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23" name="Freihand 422">
                  <a:extLst>
                    <a:ext uri="{FF2B5EF4-FFF2-40B4-BE49-F238E27FC236}">
                      <a16:creationId xmlns:a16="http://schemas.microsoft.com/office/drawing/2014/main" id="{AD4F9531-FB84-49EF-B3A7-2B06BE5FEE54}"/>
                    </a:ext>
                  </a:extLst>
                </p14:cNvPr>
                <p14:cNvContentPartPr/>
                <p14:nvPr/>
              </p14:nvContentPartPr>
              <p14:xfrm>
                <a:off x="3416773" y="5028672"/>
                <a:ext cx="106920" cy="112680"/>
              </p14:xfrm>
            </p:contentPart>
          </mc:Choice>
          <mc:Fallback xmlns="">
            <p:pic>
              <p:nvPicPr>
                <p:cNvPr id="423" name="Freihand 422">
                  <a:extLst>
                    <a:ext uri="{FF2B5EF4-FFF2-40B4-BE49-F238E27FC236}">
                      <a16:creationId xmlns:a16="http://schemas.microsoft.com/office/drawing/2014/main" id="{AD4F9531-FB84-49EF-B3A7-2B06BE5FEE54}"/>
                    </a:ext>
                  </a:extLst>
                </p:cNvPr>
                <p:cNvPicPr/>
                <p:nvPr/>
              </p:nvPicPr>
              <p:blipFill>
                <a:blip r:embed="rId685"/>
                <a:stretch>
                  <a:fillRect/>
                </a:stretch>
              </p:blipFill>
              <p:spPr>
                <a:xfrm>
                  <a:off x="3412453" y="5024352"/>
                  <a:ext cx="1155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09" name="Freihand 408">
                  <a:extLst>
                    <a:ext uri="{FF2B5EF4-FFF2-40B4-BE49-F238E27FC236}">
                      <a16:creationId xmlns:a16="http://schemas.microsoft.com/office/drawing/2014/main" id="{859DCA2B-F9F7-42A5-9F25-AF85CF5ED231}"/>
                    </a:ext>
                  </a:extLst>
                </p14:cNvPr>
                <p14:cNvContentPartPr/>
                <p14:nvPr/>
              </p14:nvContentPartPr>
              <p14:xfrm>
                <a:off x="2139493" y="1540272"/>
                <a:ext cx="2574360" cy="2637720"/>
              </p14:xfrm>
            </p:contentPart>
          </mc:Choice>
          <mc:Fallback xmlns="">
            <p:pic>
              <p:nvPicPr>
                <p:cNvPr id="409" name="Freihand 408">
                  <a:extLst>
                    <a:ext uri="{FF2B5EF4-FFF2-40B4-BE49-F238E27FC236}">
                      <a16:creationId xmlns:a16="http://schemas.microsoft.com/office/drawing/2014/main" id="{859DCA2B-F9F7-42A5-9F25-AF85CF5ED231}"/>
                    </a:ext>
                  </a:extLst>
                </p:cNvPr>
                <p:cNvPicPr/>
                <p:nvPr/>
              </p:nvPicPr>
              <p:blipFill>
                <a:blip r:embed="rId687"/>
                <a:stretch>
                  <a:fillRect/>
                </a:stretch>
              </p:blipFill>
              <p:spPr>
                <a:xfrm>
                  <a:off x="2135173" y="1535952"/>
                  <a:ext cx="2583000" cy="264636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0" name="Freihand 409">
                  <a:extLst>
                    <a:ext uri="{FF2B5EF4-FFF2-40B4-BE49-F238E27FC236}">
                      <a16:creationId xmlns:a16="http://schemas.microsoft.com/office/drawing/2014/main" id="{5B25DB94-9BB2-4564-910D-40FC2737DCBE}"/>
                    </a:ext>
                  </a:extLst>
                </p14:cNvPr>
                <p14:cNvContentPartPr/>
                <p14:nvPr/>
              </p14:nvContentPartPr>
              <p14:xfrm>
                <a:off x="3259093" y="3621792"/>
                <a:ext cx="69480" cy="119160"/>
              </p14:xfrm>
            </p:contentPart>
          </mc:Choice>
          <mc:Fallback xmlns="">
            <p:pic>
              <p:nvPicPr>
                <p:cNvPr id="410" name="Freihand 409">
                  <a:extLst>
                    <a:ext uri="{FF2B5EF4-FFF2-40B4-BE49-F238E27FC236}">
                      <a16:creationId xmlns:a16="http://schemas.microsoft.com/office/drawing/2014/main" id="{5B25DB94-9BB2-4564-910D-40FC2737DCBE}"/>
                    </a:ext>
                  </a:extLst>
                </p:cNvPr>
                <p:cNvPicPr/>
                <p:nvPr/>
              </p:nvPicPr>
              <p:blipFill>
                <a:blip r:embed="rId689"/>
                <a:stretch>
                  <a:fillRect/>
                </a:stretch>
              </p:blipFill>
              <p:spPr>
                <a:xfrm>
                  <a:off x="3254773" y="3617472"/>
                  <a:ext cx="78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2" name="Freihand 411">
                  <a:extLst>
                    <a:ext uri="{FF2B5EF4-FFF2-40B4-BE49-F238E27FC236}">
                      <a16:creationId xmlns:a16="http://schemas.microsoft.com/office/drawing/2014/main" id="{FDDFEF2C-D629-4289-8937-D010F37FD8C9}"/>
                    </a:ext>
                  </a:extLst>
                </p14:cNvPr>
                <p14:cNvContentPartPr/>
                <p14:nvPr/>
              </p14:nvContentPartPr>
              <p14:xfrm>
                <a:off x="5056213" y="4180872"/>
                <a:ext cx="19440" cy="160200"/>
              </p14:xfrm>
            </p:contentPart>
          </mc:Choice>
          <mc:Fallback xmlns="">
            <p:pic>
              <p:nvPicPr>
                <p:cNvPr id="412" name="Freihand 411">
                  <a:extLst>
                    <a:ext uri="{FF2B5EF4-FFF2-40B4-BE49-F238E27FC236}">
                      <a16:creationId xmlns:a16="http://schemas.microsoft.com/office/drawing/2014/main" id="{FDDFEF2C-D629-4289-8937-D010F37FD8C9}"/>
                    </a:ext>
                  </a:extLst>
                </p:cNvPr>
                <p:cNvPicPr/>
                <p:nvPr/>
              </p:nvPicPr>
              <p:blipFill>
                <a:blip r:embed="rId691"/>
                <a:stretch>
                  <a:fillRect/>
                </a:stretch>
              </p:blipFill>
              <p:spPr>
                <a:xfrm>
                  <a:off x="5051893" y="4176552"/>
                  <a:ext cx="28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13" name="Freihand 412">
                  <a:extLst>
                    <a:ext uri="{FF2B5EF4-FFF2-40B4-BE49-F238E27FC236}">
                      <a16:creationId xmlns:a16="http://schemas.microsoft.com/office/drawing/2014/main" id="{463D3882-9444-450B-8702-B984BDFF65F9}"/>
                    </a:ext>
                  </a:extLst>
                </p14:cNvPr>
                <p14:cNvContentPartPr/>
                <p14:nvPr/>
              </p14:nvContentPartPr>
              <p14:xfrm>
                <a:off x="4920133" y="4333872"/>
                <a:ext cx="281160" cy="16560"/>
              </p14:xfrm>
            </p:contentPart>
          </mc:Choice>
          <mc:Fallback xmlns="">
            <p:pic>
              <p:nvPicPr>
                <p:cNvPr id="413" name="Freihand 412">
                  <a:extLst>
                    <a:ext uri="{FF2B5EF4-FFF2-40B4-BE49-F238E27FC236}">
                      <a16:creationId xmlns:a16="http://schemas.microsoft.com/office/drawing/2014/main" id="{463D3882-9444-450B-8702-B984BDFF65F9}"/>
                    </a:ext>
                  </a:extLst>
                </p:cNvPr>
                <p:cNvPicPr/>
                <p:nvPr/>
              </p:nvPicPr>
              <p:blipFill>
                <a:blip r:embed="rId693"/>
                <a:stretch>
                  <a:fillRect/>
                </a:stretch>
              </p:blipFill>
              <p:spPr>
                <a:xfrm>
                  <a:off x="4915813" y="4329552"/>
                  <a:ext cx="2898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14" name="Freihand 413">
                  <a:extLst>
                    <a:ext uri="{FF2B5EF4-FFF2-40B4-BE49-F238E27FC236}">
                      <a16:creationId xmlns:a16="http://schemas.microsoft.com/office/drawing/2014/main" id="{054B9C61-ABD6-4B00-916B-0CECC0A53BFB}"/>
                    </a:ext>
                  </a:extLst>
                </p14:cNvPr>
                <p14:cNvContentPartPr/>
                <p14:nvPr/>
              </p14:nvContentPartPr>
              <p14:xfrm>
                <a:off x="4911853" y="4162152"/>
                <a:ext cx="291600" cy="27360"/>
              </p14:xfrm>
            </p:contentPart>
          </mc:Choice>
          <mc:Fallback xmlns="">
            <p:pic>
              <p:nvPicPr>
                <p:cNvPr id="414" name="Freihand 413">
                  <a:extLst>
                    <a:ext uri="{FF2B5EF4-FFF2-40B4-BE49-F238E27FC236}">
                      <a16:creationId xmlns:a16="http://schemas.microsoft.com/office/drawing/2014/main" id="{054B9C61-ABD6-4B00-916B-0CECC0A53BFB}"/>
                    </a:ext>
                  </a:extLst>
                </p:cNvPr>
                <p:cNvPicPr/>
                <p:nvPr/>
              </p:nvPicPr>
              <p:blipFill>
                <a:blip r:embed="rId695"/>
                <a:stretch>
                  <a:fillRect/>
                </a:stretch>
              </p:blipFill>
              <p:spPr>
                <a:xfrm>
                  <a:off x="4907533" y="4157832"/>
                  <a:ext cx="3002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15" name="Freihand 414">
                  <a:extLst>
                    <a:ext uri="{FF2B5EF4-FFF2-40B4-BE49-F238E27FC236}">
                      <a16:creationId xmlns:a16="http://schemas.microsoft.com/office/drawing/2014/main" id="{A0DD71DF-F715-4C54-A641-6B40C2AEBF69}"/>
                    </a:ext>
                  </a:extLst>
                </p14:cNvPr>
                <p14:cNvContentPartPr/>
                <p14:nvPr/>
              </p14:nvContentPartPr>
              <p14:xfrm>
                <a:off x="5322973" y="4110672"/>
                <a:ext cx="161640" cy="117720"/>
              </p14:xfrm>
            </p:contentPart>
          </mc:Choice>
          <mc:Fallback xmlns="">
            <p:pic>
              <p:nvPicPr>
                <p:cNvPr id="415" name="Freihand 414">
                  <a:extLst>
                    <a:ext uri="{FF2B5EF4-FFF2-40B4-BE49-F238E27FC236}">
                      <a16:creationId xmlns:a16="http://schemas.microsoft.com/office/drawing/2014/main" id="{A0DD71DF-F715-4C54-A641-6B40C2AEBF69}"/>
                    </a:ext>
                  </a:extLst>
                </p:cNvPr>
                <p:cNvPicPr/>
                <p:nvPr/>
              </p:nvPicPr>
              <p:blipFill>
                <a:blip r:embed="rId697"/>
                <a:stretch>
                  <a:fillRect/>
                </a:stretch>
              </p:blipFill>
              <p:spPr>
                <a:xfrm>
                  <a:off x="5318653" y="4106352"/>
                  <a:ext cx="170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17" name="Freihand 416">
                  <a:extLst>
                    <a:ext uri="{FF2B5EF4-FFF2-40B4-BE49-F238E27FC236}">
                      <a16:creationId xmlns:a16="http://schemas.microsoft.com/office/drawing/2014/main" id="{BF61F01D-6F7A-40F3-ACEF-A6426537844B}"/>
                    </a:ext>
                  </a:extLst>
                </p14:cNvPr>
                <p14:cNvContentPartPr/>
                <p14:nvPr/>
              </p14:nvContentPartPr>
              <p14:xfrm>
                <a:off x="3269893" y="3737352"/>
                <a:ext cx="2160" cy="251640"/>
              </p14:xfrm>
            </p:contentPart>
          </mc:Choice>
          <mc:Fallback xmlns="">
            <p:pic>
              <p:nvPicPr>
                <p:cNvPr id="417" name="Freihand 416">
                  <a:extLst>
                    <a:ext uri="{FF2B5EF4-FFF2-40B4-BE49-F238E27FC236}">
                      <a16:creationId xmlns:a16="http://schemas.microsoft.com/office/drawing/2014/main" id="{BF61F01D-6F7A-40F3-ACEF-A6426537844B}"/>
                    </a:ext>
                  </a:extLst>
                </p:cNvPr>
                <p:cNvPicPr/>
                <p:nvPr/>
              </p:nvPicPr>
              <p:blipFill>
                <a:blip r:embed="rId699"/>
                <a:stretch>
                  <a:fillRect/>
                </a:stretch>
              </p:blipFill>
              <p:spPr>
                <a:xfrm>
                  <a:off x="3265573" y="3733032"/>
                  <a:ext cx="108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18" name="Freihand 417">
                  <a:extLst>
                    <a:ext uri="{FF2B5EF4-FFF2-40B4-BE49-F238E27FC236}">
                      <a16:creationId xmlns:a16="http://schemas.microsoft.com/office/drawing/2014/main" id="{081B1040-43C7-4768-8A72-415F211DEBAB}"/>
                    </a:ext>
                  </a:extLst>
                </p14:cNvPr>
                <p14:cNvContentPartPr/>
                <p14:nvPr/>
              </p14:nvContentPartPr>
              <p14:xfrm>
                <a:off x="3296173" y="4339272"/>
                <a:ext cx="42840" cy="491760"/>
              </p14:xfrm>
            </p:contentPart>
          </mc:Choice>
          <mc:Fallback xmlns="">
            <p:pic>
              <p:nvPicPr>
                <p:cNvPr id="418" name="Freihand 417">
                  <a:extLst>
                    <a:ext uri="{FF2B5EF4-FFF2-40B4-BE49-F238E27FC236}">
                      <a16:creationId xmlns:a16="http://schemas.microsoft.com/office/drawing/2014/main" id="{081B1040-43C7-4768-8A72-415F211DEBAB}"/>
                    </a:ext>
                  </a:extLst>
                </p:cNvPr>
                <p:cNvPicPr/>
                <p:nvPr/>
              </p:nvPicPr>
              <p:blipFill>
                <a:blip r:embed="rId701"/>
                <a:stretch>
                  <a:fillRect/>
                </a:stretch>
              </p:blipFill>
              <p:spPr>
                <a:xfrm>
                  <a:off x="3291853" y="4334952"/>
                  <a:ext cx="51480" cy="5004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25" name="Freihand 424">
                  <a:extLst>
                    <a:ext uri="{FF2B5EF4-FFF2-40B4-BE49-F238E27FC236}">
                      <a16:creationId xmlns:a16="http://schemas.microsoft.com/office/drawing/2014/main" id="{733FECC1-B03E-4CD1-85FF-892CB18C9B5E}"/>
                    </a:ext>
                  </a:extLst>
                </p14:cNvPr>
                <p14:cNvContentPartPr/>
                <p14:nvPr/>
              </p14:nvContentPartPr>
              <p14:xfrm>
                <a:off x="1647373" y="3659952"/>
                <a:ext cx="276120" cy="23760"/>
              </p14:xfrm>
            </p:contentPart>
          </mc:Choice>
          <mc:Fallback xmlns="">
            <p:pic>
              <p:nvPicPr>
                <p:cNvPr id="425" name="Freihand 424">
                  <a:extLst>
                    <a:ext uri="{FF2B5EF4-FFF2-40B4-BE49-F238E27FC236}">
                      <a16:creationId xmlns:a16="http://schemas.microsoft.com/office/drawing/2014/main" id="{733FECC1-B03E-4CD1-85FF-892CB18C9B5E}"/>
                    </a:ext>
                  </a:extLst>
                </p:cNvPr>
                <p:cNvPicPr/>
                <p:nvPr/>
              </p:nvPicPr>
              <p:blipFill>
                <a:blip r:embed="rId703"/>
                <a:stretch>
                  <a:fillRect/>
                </a:stretch>
              </p:blipFill>
              <p:spPr>
                <a:xfrm>
                  <a:off x="1643053" y="3655632"/>
                  <a:ext cx="284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6" name="Freihand 425">
                  <a:extLst>
                    <a:ext uri="{FF2B5EF4-FFF2-40B4-BE49-F238E27FC236}">
                      <a16:creationId xmlns:a16="http://schemas.microsoft.com/office/drawing/2014/main" id="{47440DE3-8D36-4F06-B8B6-F71578973780}"/>
                    </a:ext>
                  </a:extLst>
                </p14:cNvPr>
                <p14:cNvContentPartPr/>
                <p14:nvPr/>
              </p14:nvContentPartPr>
              <p14:xfrm>
                <a:off x="2208613" y="3662112"/>
                <a:ext cx="306000" cy="9000"/>
              </p14:xfrm>
            </p:contentPart>
          </mc:Choice>
          <mc:Fallback xmlns="">
            <p:pic>
              <p:nvPicPr>
                <p:cNvPr id="426" name="Freihand 425">
                  <a:extLst>
                    <a:ext uri="{FF2B5EF4-FFF2-40B4-BE49-F238E27FC236}">
                      <a16:creationId xmlns:a16="http://schemas.microsoft.com/office/drawing/2014/main" id="{47440DE3-8D36-4F06-B8B6-F71578973780}"/>
                    </a:ext>
                  </a:extLst>
                </p:cNvPr>
                <p:cNvPicPr/>
                <p:nvPr/>
              </p:nvPicPr>
              <p:blipFill>
                <a:blip r:embed="rId705"/>
                <a:stretch>
                  <a:fillRect/>
                </a:stretch>
              </p:blipFill>
              <p:spPr>
                <a:xfrm>
                  <a:off x="2204293" y="3657792"/>
                  <a:ext cx="31464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27" name="Freihand 426">
                  <a:extLst>
                    <a:ext uri="{FF2B5EF4-FFF2-40B4-BE49-F238E27FC236}">
                      <a16:creationId xmlns:a16="http://schemas.microsoft.com/office/drawing/2014/main" id="{9CBF5291-87F9-4E5E-9D85-F8CBF659C5BA}"/>
                    </a:ext>
                  </a:extLst>
                </p14:cNvPr>
                <p14:cNvContentPartPr/>
                <p14:nvPr/>
              </p14:nvContentPartPr>
              <p14:xfrm>
                <a:off x="2680573" y="3661032"/>
                <a:ext cx="474120" cy="20520"/>
              </p14:xfrm>
            </p:contentPart>
          </mc:Choice>
          <mc:Fallback xmlns="">
            <p:pic>
              <p:nvPicPr>
                <p:cNvPr id="427" name="Freihand 426">
                  <a:extLst>
                    <a:ext uri="{FF2B5EF4-FFF2-40B4-BE49-F238E27FC236}">
                      <a16:creationId xmlns:a16="http://schemas.microsoft.com/office/drawing/2014/main" id="{9CBF5291-87F9-4E5E-9D85-F8CBF659C5BA}"/>
                    </a:ext>
                  </a:extLst>
                </p:cNvPr>
                <p:cNvPicPr/>
                <p:nvPr/>
              </p:nvPicPr>
              <p:blipFill>
                <a:blip r:embed="rId707"/>
                <a:stretch>
                  <a:fillRect/>
                </a:stretch>
              </p:blipFill>
              <p:spPr>
                <a:xfrm>
                  <a:off x="2676253" y="3656712"/>
                  <a:ext cx="4827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28" name="Freihand 427">
                  <a:extLst>
                    <a:ext uri="{FF2B5EF4-FFF2-40B4-BE49-F238E27FC236}">
                      <a16:creationId xmlns:a16="http://schemas.microsoft.com/office/drawing/2014/main" id="{EE669652-CC5E-49BB-94B6-5760E417AEB5}"/>
                    </a:ext>
                  </a:extLst>
                </p14:cNvPr>
                <p14:cNvContentPartPr/>
                <p14:nvPr/>
              </p14:nvContentPartPr>
              <p14:xfrm>
                <a:off x="1045813" y="3688392"/>
                <a:ext cx="144720" cy="114480"/>
              </p14:xfrm>
            </p:contentPart>
          </mc:Choice>
          <mc:Fallback xmlns="">
            <p:pic>
              <p:nvPicPr>
                <p:cNvPr id="428" name="Freihand 427">
                  <a:extLst>
                    <a:ext uri="{FF2B5EF4-FFF2-40B4-BE49-F238E27FC236}">
                      <a16:creationId xmlns:a16="http://schemas.microsoft.com/office/drawing/2014/main" id="{EE669652-CC5E-49BB-94B6-5760E417AEB5}"/>
                    </a:ext>
                  </a:extLst>
                </p:cNvPr>
                <p:cNvPicPr/>
                <p:nvPr/>
              </p:nvPicPr>
              <p:blipFill>
                <a:blip r:embed="rId709"/>
                <a:stretch>
                  <a:fillRect/>
                </a:stretch>
              </p:blipFill>
              <p:spPr>
                <a:xfrm>
                  <a:off x="1041493" y="3684072"/>
                  <a:ext cx="1533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29" name="Freihand 428">
                  <a:extLst>
                    <a:ext uri="{FF2B5EF4-FFF2-40B4-BE49-F238E27FC236}">
                      <a16:creationId xmlns:a16="http://schemas.microsoft.com/office/drawing/2014/main" id="{9B544D7F-0169-46DD-A561-F9B9C4691E51}"/>
                    </a:ext>
                  </a:extLst>
                </p14:cNvPr>
                <p14:cNvContentPartPr/>
                <p14:nvPr/>
              </p14:nvContentPartPr>
              <p14:xfrm>
                <a:off x="1161733" y="3767232"/>
                <a:ext cx="97920" cy="102600"/>
              </p14:xfrm>
            </p:contentPart>
          </mc:Choice>
          <mc:Fallback xmlns="">
            <p:pic>
              <p:nvPicPr>
                <p:cNvPr id="429" name="Freihand 428">
                  <a:extLst>
                    <a:ext uri="{FF2B5EF4-FFF2-40B4-BE49-F238E27FC236}">
                      <a16:creationId xmlns:a16="http://schemas.microsoft.com/office/drawing/2014/main" id="{9B544D7F-0169-46DD-A561-F9B9C4691E51}"/>
                    </a:ext>
                  </a:extLst>
                </p:cNvPr>
                <p:cNvPicPr/>
                <p:nvPr/>
              </p:nvPicPr>
              <p:blipFill>
                <a:blip r:embed="rId711"/>
                <a:stretch>
                  <a:fillRect/>
                </a:stretch>
              </p:blipFill>
              <p:spPr>
                <a:xfrm>
                  <a:off x="1157413" y="3762912"/>
                  <a:ext cx="1065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30" name="Freihand 429">
                  <a:extLst>
                    <a:ext uri="{FF2B5EF4-FFF2-40B4-BE49-F238E27FC236}">
                      <a16:creationId xmlns:a16="http://schemas.microsoft.com/office/drawing/2014/main" id="{38019EE9-DD59-45B3-A789-44F093EA5EDF}"/>
                    </a:ext>
                  </a:extLst>
                </p14:cNvPr>
                <p14:cNvContentPartPr/>
                <p14:nvPr/>
              </p14:nvContentPartPr>
              <p14:xfrm>
                <a:off x="1190893" y="3580392"/>
                <a:ext cx="159120" cy="114480"/>
              </p14:xfrm>
            </p:contentPart>
          </mc:Choice>
          <mc:Fallback xmlns="">
            <p:pic>
              <p:nvPicPr>
                <p:cNvPr id="430" name="Freihand 429">
                  <a:extLst>
                    <a:ext uri="{FF2B5EF4-FFF2-40B4-BE49-F238E27FC236}">
                      <a16:creationId xmlns:a16="http://schemas.microsoft.com/office/drawing/2014/main" id="{38019EE9-DD59-45B3-A789-44F093EA5EDF}"/>
                    </a:ext>
                  </a:extLst>
                </p:cNvPr>
                <p:cNvPicPr/>
                <p:nvPr/>
              </p:nvPicPr>
              <p:blipFill>
                <a:blip r:embed="rId713"/>
                <a:stretch>
                  <a:fillRect/>
                </a:stretch>
              </p:blipFill>
              <p:spPr>
                <a:xfrm>
                  <a:off x="1186573" y="3576072"/>
                  <a:ext cx="1677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362" name="Freihand 361">
                  <a:extLst>
                    <a:ext uri="{FF2B5EF4-FFF2-40B4-BE49-F238E27FC236}">
                      <a16:creationId xmlns:a16="http://schemas.microsoft.com/office/drawing/2014/main" id="{217B7395-F9EC-4402-B3CD-BA4C86BD8A20}"/>
                    </a:ext>
                  </a:extLst>
                </p14:cNvPr>
                <p14:cNvContentPartPr/>
                <p14:nvPr/>
              </p14:nvContentPartPr>
              <p14:xfrm>
                <a:off x="1398613" y="2439552"/>
                <a:ext cx="284760" cy="34560"/>
              </p14:xfrm>
            </p:contentPart>
          </mc:Choice>
          <mc:Fallback xmlns="">
            <p:pic>
              <p:nvPicPr>
                <p:cNvPr id="362" name="Freihand 361">
                  <a:extLst>
                    <a:ext uri="{FF2B5EF4-FFF2-40B4-BE49-F238E27FC236}">
                      <a16:creationId xmlns:a16="http://schemas.microsoft.com/office/drawing/2014/main" id="{217B7395-F9EC-4402-B3CD-BA4C86BD8A20}"/>
                    </a:ext>
                  </a:extLst>
                </p:cNvPr>
                <p:cNvPicPr/>
                <p:nvPr/>
              </p:nvPicPr>
              <p:blipFill>
                <a:blip r:embed="rId715"/>
                <a:stretch>
                  <a:fillRect/>
                </a:stretch>
              </p:blipFill>
              <p:spPr>
                <a:xfrm>
                  <a:off x="1394293" y="2435232"/>
                  <a:ext cx="2934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363" name="Freihand 362">
                  <a:extLst>
                    <a:ext uri="{FF2B5EF4-FFF2-40B4-BE49-F238E27FC236}">
                      <a16:creationId xmlns:a16="http://schemas.microsoft.com/office/drawing/2014/main" id="{EAC8197A-FB8E-4577-B481-B942128A44F8}"/>
                    </a:ext>
                  </a:extLst>
                </p14:cNvPr>
                <p14:cNvContentPartPr/>
                <p14:nvPr/>
              </p14:nvContentPartPr>
              <p14:xfrm>
                <a:off x="514453" y="2447832"/>
                <a:ext cx="114120" cy="129960"/>
              </p14:xfrm>
            </p:contentPart>
          </mc:Choice>
          <mc:Fallback xmlns="">
            <p:pic>
              <p:nvPicPr>
                <p:cNvPr id="363" name="Freihand 362">
                  <a:extLst>
                    <a:ext uri="{FF2B5EF4-FFF2-40B4-BE49-F238E27FC236}">
                      <a16:creationId xmlns:a16="http://schemas.microsoft.com/office/drawing/2014/main" id="{EAC8197A-FB8E-4577-B481-B942128A44F8}"/>
                    </a:ext>
                  </a:extLst>
                </p:cNvPr>
                <p:cNvPicPr/>
                <p:nvPr/>
              </p:nvPicPr>
              <p:blipFill>
                <a:blip r:embed="rId717"/>
                <a:stretch>
                  <a:fillRect/>
                </a:stretch>
              </p:blipFill>
              <p:spPr>
                <a:xfrm>
                  <a:off x="510133" y="2443512"/>
                  <a:ext cx="122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364" name="Freihand 363">
                  <a:extLst>
                    <a:ext uri="{FF2B5EF4-FFF2-40B4-BE49-F238E27FC236}">
                      <a16:creationId xmlns:a16="http://schemas.microsoft.com/office/drawing/2014/main" id="{751E621D-7382-4D07-AB74-38C415253C54}"/>
                    </a:ext>
                  </a:extLst>
                </p14:cNvPr>
                <p14:cNvContentPartPr/>
                <p14:nvPr/>
              </p14:nvContentPartPr>
              <p14:xfrm>
                <a:off x="655933" y="2464032"/>
                <a:ext cx="92160" cy="106560"/>
              </p14:xfrm>
            </p:contentPart>
          </mc:Choice>
          <mc:Fallback xmlns="">
            <p:pic>
              <p:nvPicPr>
                <p:cNvPr id="364" name="Freihand 363">
                  <a:extLst>
                    <a:ext uri="{FF2B5EF4-FFF2-40B4-BE49-F238E27FC236}">
                      <a16:creationId xmlns:a16="http://schemas.microsoft.com/office/drawing/2014/main" id="{751E621D-7382-4D07-AB74-38C415253C54}"/>
                    </a:ext>
                  </a:extLst>
                </p:cNvPr>
                <p:cNvPicPr/>
                <p:nvPr/>
              </p:nvPicPr>
              <p:blipFill>
                <a:blip r:embed="rId719"/>
                <a:stretch>
                  <a:fillRect/>
                </a:stretch>
              </p:blipFill>
              <p:spPr>
                <a:xfrm>
                  <a:off x="651613" y="2459712"/>
                  <a:ext cx="1008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365" name="Freihand 364">
                  <a:extLst>
                    <a:ext uri="{FF2B5EF4-FFF2-40B4-BE49-F238E27FC236}">
                      <a16:creationId xmlns:a16="http://schemas.microsoft.com/office/drawing/2014/main" id="{B965BD00-C65F-4E3B-A75E-19DEE1D8384F}"/>
                    </a:ext>
                  </a:extLst>
                </p14:cNvPr>
                <p14:cNvContentPartPr/>
                <p14:nvPr/>
              </p14:nvContentPartPr>
              <p14:xfrm>
                <a:off x="759613" y="2454672"/>
                <a:ext cx="100800" cy="105480"/>
              </p14:xfrm>
            </p:contentPart>
          </mc:Choice>
          <mc:Fallback xmlns="">
            <p:pic>
              <p:nvPicPr>
                <p:cNvPr id="365" name="Freihand 364">
                  <a:extLst>
                    <a:ext uri="{FF2B5EF4-FFF2-40B4-BE49-F238E27FC236}">
                      <a16:creationId xmlns:a16="http://schemas.microsoft.com/office/drawing/2014/main" id="{B965BD00-C65F-4E3B-A75E-19DEE1D8384F}"/>
                    </a:ext>
                  </a:extLst>
                </p:cNvPr>
                <p:cNvPicPr/>
                <p:nvPr/>
              </p:nvPicPr>
              <p:blipFill>
                <a:blip r:embed="rId721"/>
                <a:stretch>
                  <a:fillRect/>
                </a:stretch>
              </p:blipFill>
              <p:spPr>
                <a:xfrm>
                  <a:off x="755293" y="2450352"/>
                  <a:ext cx="109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366" name="Freihand 365">
                  <a:extLst>
                    <a:ext uri="{FF2B5EF4-FFF2-40B4-BE49-F238E27FC236}">
                      <a16:creationId xmlns:a16="http://schemas.microsoft.com/office/drawing/2014/main" id="{CCFB6C06-F576-4F4A-B389-B02A827FB549}"/>
                    </a:ext>
                  </a:extLst>
                </p14:cNvPr>
                <p14:cNvContentPartPr/>
                <p14:nvPr/>
              </p14:nvContentPartPr>
              <p14:xfrm>
                <a:off x="764293" y="2417952"/>
                <a:ext cx="120600" cy="196920"/>
              </p14:xfrm>
            </p:contentPart>
          </mc:Choice>
          <mc:Fallback xmlns="">
            <p:pic>
              <p:nvPicPr>
                <p:cNvPr id="366" name="Freihand 365">
                  <a:extLst>
                    <a:ext uri="{FF2B5EF4-FFF2-40B4-BE49-F238E27FC236}">
                      <a16:creationId xmlns:a16="http://schemas.microsoft.com/office/drawing/2014/main" id="{CCFB6C06-F576-4F4A-B389-B02A827FB549}"/>
                    </a:ext>
                  </a:extLst>
                </p:cNvPr>
                <p:cNvPicPr/>
                <p:nvPr/>
              </p:nvPicPr>
              <p:blipFill>
                <a:blip r:embed="rId723"/>
                <a:stretch>
                  <a:fillRect/>
                </a:stretch>
              </p:blipFill>
              <p:spPr>
                <a:xfrm>
                  <a:off x="759973" y="2413632"/>
                  <a:ext cx="1292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367" name="Freihand 366">
                  <a:extLst>
                    <a:ext uri="{FF2B5EF4-FFF2-40B4-BE49-F238E27FC236}">
                      <a16:creationId xmlns:a16="http://schemas.microsoft.com/office/drawing/2014/main" id="{968F04E0-7D6B-4114-BEC0-28CC25D42170}"/>
                    </a:ext>
                  </a:extLst>
                </p14:cNvPr>
                <p14:cNvContentPartPr/>
                <p14:nvPr/>
              </p14:nvContentPartPr>
              <p14:xfrm>
                <a:off x="407533" y="2368632"/>
                <a:ext cx="178560" cy="268200"/>
              </p14:xfrm>
            </p:contentPart>
          </mc:Choice>
          <mc:Fallback xmlns="">
            <p:pic>
              <p:nvPicPr>
                <p:cNvPr id="367" name="Freihand 366">
                  <a:extLst>
                    <a:ext uri="{FF2B5EF4-FFF2-40B4-BE49-F238E27FC236}">
                      <a16:creationId xmlns:a16="http://schemas.microsoft.com/office/drawing/2014/main" id="{968F04E0-7D6B-4114-BEC0-28CC25D42170}"/>
                    </a:ext>
                  </a:extLst>
                </p:cNvPr>
                <p:cNvPicPr/>
                <p:nvPr/>
              </p:nvPicPr>
              <p:blipFill>
                <a:blip r:embed="rId725"/>
                <a:stretch>
                  <a:fillRect/>
                </a:stretch>
              </p:blipFill>
              <p:spPr>
                <a:xfrm>
                  <a:off x="403213" y="2364312"/>
                  <a:ext cx="1872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368" name="Freihand 367">
                  <a:extLst>
                    <a:ext uri="{FF2B5EF4-FFF2-40B4-BE49-F238E27FC236}">
                      <a16:creationId xmlns:a16="http://schemas.microsoft.com/office/drawing/2014/main" id="{99691656-F323-4D66-A199-D894D65A1D55}"/>
                    </a:ext>
                  </a:extLst>
                </p14:cNvPr>
                <p14:cNvContentPartPr/>
                <p14:nvPr/>
              </p14:nvContentPartPr>
              <p14:xfrm>
                <a:off x="985693" y="2420112"/>
                <a:ext cx="166320" cy="111240"/>
              </p14:xfrm>
            </p:contentPart>
          </mc:Choice>
          <mc:Fallback xmlns="">
            <p:pic>
              <p:nvPicPr>
                <p:cNvPr id="368" name="Freihand 367">
                  <a:extLst>
                    <a:ext uri="{FF2B5EF4-FFF2-40B4-BE49-F238E27FC236}">
                      <a16:creationId xmlns:a16="http://schemas.microsoft.com/office/drawing/2014/main" id="{99691656-F323-4D66-A199-D894D65A1D55}"/>
                    </a:ext>
                  </a:extLst>
                </p:cNvPr>
                <p:cNvPicPr/>
                <p:nvPr/>
              </p:nvPicPr>
              <p:blipFill>
                <a:blip r:embed="rId727"/>
                <a:stretch>
                  <a:fillRect/>
                </a:stretch>
              </p:blipFill>
              <p:spPr>
                <a:xfrm>
                  <a:off x="981373" y="2415792"/>
                  <a:ext cx="1749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369" name="Freihand 368">
                  <a:extLst>
                    <a:ext uri="{FF2B5EF4-FFF2-40B4-BE49-F238E27FC236}">
                      <a16:creationId xmlns:a16="http://schemas.microsoft.com/office/drawing/2014/main" id="{05E15AC8-60F1-427F-8594-06CE76B105F5}"/>
                    </a:ext>
                  </a:extLst>
                </p14:cNvPr>
                <p14:cNvContentPartPr/>
                <p14:nvPr/>
              </p14:nvContentPartPr>
              <p14:xfrm>
                <a:off x="1216453" y="2501832"/>
                <a:ext cx="69840" cy="59760"/>
              </p14:xfrm>
            </p:contentPart>
          </mc:Choice>
          <mc:Fallback xmlns="">
            <p:pic>
              <p:nvPicPr>
                <p:cNvPr id="369" name="Freihand 368">
                  <a:extLst>
                    <a:ext uri="{FF2B5EF4-FFF2-40B4-BE49-F238E27FC236}">
                      <a16:creationId xmlns:a16="http://schemas.microsoft.com/office/drawing/2014/main" id="{05E15AC8-60F1-427F-8594-06CE76B105F5}"/>
                    </a:ext>
                  </a:extLst>
                </p:cNvPr>
                <p:cNvPicPr/>
                <p:nvPr/>
              </p:nvPicPr>
              <p:blipFill>
                <a:blip r:embed="rId729"/>
                <a:stretch>
                  <a:fillRect/>
                </a:stretch>
              </p:blipFill>
              <p:spPr>
                <a:xfrm>
                  <a:off x="1212133" y="2497512"/>
                  <a:ext cx="784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81" name="Freihand 480">
                  <a:extLst>
                    <a:ext uri="{FF2B5EF4-FFF2-40B4-BE49-F238E27FC236}">
                      <a16:creationId xmlns:a16="http://schemas.microsoft.com/office/drawing/2014/main" id="{931CB687-1CE3-4120-B422-DE2F0F4B884E}"/>
                    </a:ext>
                  </a:extLst>
                </p14:cNvPr>
                <p14:cNvContentPartPr/>
                <p14:nvPr/>
              </p14:nvContentPartPr>
              <p14:xfrm>
                <a:off x="1448293" y="1684272"/>
                <a:ext cx="205200" cy="82080"/>
              </p14:xfrm>
            </p:contentPart>
          </mc:Choice>
          <mc:Fallback xmlns="">
            <p:pic>
              <p:nvPicPr>
                <p:cNvPr id="481" name="Freihand 480">
                  <a:extLst>
                    <a:ext uri="{FF2B5EF4-FFF2-40B4-BE49-F238E27FC236}">
                      <a16:creationId xmlns:a16="http://schemas.microsoft.com/office/drawing/2014/main" id="{931CB687-1CE3-4120-B422-DE2F0F4B884E}"/>
                    </a:ext>
                  </a:extLst>
                </p:cNvPr>
                <p:cNvPicPr/>
                <p:nvPr/>
              </p:nvPicPr>
              <p:blipFill>
                <a:blip r:embed="rId731"/>
                <a:stretch>
                  <a:fillRect/>
                </a:stretch>
              </p:blipFill>
              <p:spPr>
                <a:xfrm>
                  <a:off x="1443973" y="1679952"/>
                  <a:ext cx="2138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353" name="Freihand 352">
                  <a:extLst>
                    <a:ext uri="{FF2B5EF4-FFF2-40B4-BE49-F238E27FC236}">
                      <a16:creationId xmlns:a16="http://schemas.microsoft.com/office/drawing/2014/main" id="{2ABB3548-C22F-430D-84A4-319F27879120}"/>
                    </a:ext>
                  </a:extLst>
                </p14:cNvPr>
                <p14:cNvContentPartPr/>
                <p14:nvPr/>
              </p14:nvContentPartPr>
              <p14:xfrm>
                <a:off x="4913653" y="4741032"/>
                <a:ext cx="9360" cy="205200"/>
              </p14:xfrm>
            </p:contentPart>
          </mc:Choice>
          <mc:Fallback xmlns="">
            <p:pic>
              <p:nvPicPr>
                <p:cNvPr id="353" name="Freihand 352">
                  <a:extLst>
                    <a:ext uri="{FF2B5EF4-FFF2-40B4-BE49-F238E27FC236}">
                      <a16:creationId xmlns:a16="http://schemas.microsoft.com/office/drawing/2014/main" id="{2ABB3548-C22F-430D-84A4-319F27879120}"/>
                    </a:ext>
                  </a:extLst>
                </p:cNvPr>
                <p:cNvPicPr/>
                <p:nvPr/>
              </p:nvPicPr>
              <p:blipFill>
                <a:blip r:embed="rId733"/>
                <a:stretch>
                  <a:fillRect/>
                </a:stretch>
              </p:blipFill>
              <p:spPr>
                <a:xfrm>
                  <a:off x="4909333" y="4736712"/>
                  <a:ext cx="180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354" name="Freihand 353">
                  <a:extLst>
                    <a:ext uri="{FF2B5EF4-FFF2-40B4-BE49-F238E27FC236}">
                      <a16:creationId xmlns:a16="http://schemas.microsoft.com/office/drawing/2014/main" id="{315C3589-A82C-43E3-B048-64ACB7300EAD}"/>
                    </a:ext>
                  </a:extLst>
                </p14:cNvPr>
                <p14:cNvContentPartPr/>
                <p14:nvPr/>
              </p14:nvContentPartPr>
              <p14:xfrm>
                <a:off x="4817533" y="5071872"/>
                <a:ext cx="93600" cy="145080"/>
              </p14:xfrm>
            </p:contentPart>
          </mc:Choice>
          <mc:Fallback xmlns="">
            <p:pic>
              <p:nvPicPr>
                <p:cNvPr id="354" name="Freihand 353">
                  <a:extLst>
                    <a:ext uri="{FF2B5EF4-FFF2-40B4-BE49-F238E27FC236}">
                      <a16:creationId xmlns:a16="http://schemas.microsoft.com/office/drawing/2014/main" id="{315C3589-A82C-43E3-B048-64ACB7300EAD}"/>
                    </a:ext>
                  </a:extLst>
                </p:cNvPr>
                <p:cNvPicPr/>
                <p:nvPr/>
              </p:nvPicPr>
              <p:blipFill>
                <a:blip r:embed="rId735"/>
                <a:stretch>
                  <a:fillRect/>
                </a:stretch>
              </p:blipFill>
              <p:spPr>
                <a:xfrm>
                  <a:off x="4813213" y="5067552"/>
                  <a:ext cx="1022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355" name="Freihand 354">
                  <a:extLst>
                    <a:ext uri="{FF2B5EF4-FFF2-40B4-BE49-F238E27FC236}">
                      <a16:creationId xmlns:a16="http://schemas.microsoft.com/office/drawing/2014/main" id="{28E409B5-9DA6-410E-A1C0-3FD9D700AD53}"/>
                    </a:ext>
                  </a:extLst>
                </p14:cNvPr>
                <p14:cNvContentPartPr/>
                <p14:nvPr/>
              </p14:nvContentPartPr>
              <p14:xfrm>
                <a:off x="4887013" y="5099952"/>
                <a:ext cx="101880" cy="93240"/>
              </p14:xfrm>
            </p:contentPart>
          </mc:Choice>
          <mc:Fallback xmlns="">
            <p:pic>
              <p:nvPicPr>
                <p:cNvPr id="355" name="Freihand 354">
                  <a:extLst>
                    <a:ext uri="{FF2B5EF4-FFF2-40B4-BE49-F238E27FC236}">
                      <a16:creationId xmlns:a16="http://schemas.microsoft.com/office/drawing/2014/main" id="{28E409B5-9DA6-410E-A1C0-3FD9D700AD53}"/>
                    </a:ext>
                  </a:extLst>
                </p:cNvPr>
                <p:cNvPicPr/>
                <p:nvPr/>
              </p:nvPicPr>
              <p:blipFill>
                <a:blip r:embed="rId737"/>
                <a:stretch>
                  <a:fillRect/>
                </a:stretch>
              </p:blipFill>
              <p:spPr>
                <a:xfrm>
                  <a:off x="4882693" y="5095632"/>
                  <a:ext cx="1105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356" name="Freihand 355">
                  <a:extLst>
                    <a:ext uri="{FF2B5EF4-FFF2-40B4-BE49-F238E27FC236}">
                      <a16:creationId xmlns:a16="http://schemas.microsoft.com/office/drawing/2014/main" id="{ADDA9C4E-1729-4FD6-80C7-98B32C75E9A7}"/>
                    </a:ext>
                  </a:extLst>
                </p14:cNvPr>
                <p14:cNvContentPartPr/>
                <p14:nvPr/>
              </p14:nvContentPartPr>
              <p14:xfrm>
                <a:off x="5027053" y="5156832"/>
                <a:ext cx="69480" cy="110520"/>
              </p14:xfrm>
            </p:contentPart>
          </mc:Choice>
          <mc:Fallback xmlns="">
            <p:pic>
              <p:nvPicPr>
                <p:cNvPr id="356" name="Freihand 355">
                  <a:extLst>
                    <a:ext uri="{FF2B5EF4-FFF2-40B4-BE49-F238E27FC236}">
                      <a16:creationId xmlns:a16="http://schemas.microsoft.com/office/drawing/2014/main" id="{ADDA9C4E-1729-4FD6-80C7-98B32C75E9A7}"/>
                    </a:ext>
                  </a:extLst>
                </p:cNvPr>
                <p:cNvPicPr/>
                <p:nvPr/>
              </p:nvPicPr>
              <p:blipFill>
                <a:blip r:embed="rId739"/>
                <a:stretch>
                  <a:fillRect/>
                </a:stretch>
              </p:blipFill>
              <p:spPr>
                <a:xfrm>
                  <a:off x="5022733" y="5152512"/>
                  <a:ext cx="78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82" name="Freihand 481">
                  <a:extLst>
                    <a:ext uri="{FF2B5EF4-FFF2-40B4-BE49-F238E27FC236}">
                      <a16:creationId xmlns:a16="http://schemas.microsoft.com/office/drawing/2014/main" id="{46C0049A-D950-4FB3-BE17-7F3E375C83E9}"/>
                    </a:ext>
                  </a:extLst>
                </p14:cNvPr>
                <p14:cNvContentPartPr/>
                <p14:nvPr/>
              </p14:nvContentPartPr>
              <p14:xfrm>
                <a:off x="4916533" y="4728432"/>
                <a:ext cx="51480" cy="321480"/>
              </p14:xfrm>
            </p:contentPart>
          </mc:Choice>
          <mc:Fallback xmlns="">
            <p:pic>
              <p:nvPicPr>
                <p:cNvPr id="482" name="Freihand 481">
                  <a:extLst>
                    <a:ext uri="{FF2B5EF4-FFF2-40B4-BE49-F238E27FC236}">
                      <a16:creationId xmlns:a16="http://schemas.microsoft.com/office/drawing/2014/main" id="{46C0049A-D950-4FB3-BE17-7F3E375C83E9}"/>
                    </a:ext>
                  </a:extLst>
                </p:cNvPr>
                <p:cNvPicPr/>
                <p:nvPr/>
              </p:nvPicPr>
              <p:blipFill>
                <a:blip r:embed="rId741"/>
                <a:stretch>
                  <a:fillRect/>
                </a:stretch>
              </p:blipFill>
              <p:spPr>
                <a:xfrm>
                  <a:off x="4912213" y="4724112"/>
                  <a:ext cx="6012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84" name="Freihand 483">
                  <a:extLst>
                    <a:ext uri="{FF2B5EF4-FFF2-40B4-BE49-F238E27FC236}">
                      <a16:creationId xmlns:a16="http://schemas.microsoft.com/office/drawing/2014/main" id="{82D4E5DD-21C8-45A9-9B74-96272578DD2F}"/>
                    </a:ext>
                  </a:extLst>
                </p14:cNvPr>
                <p14:cNvContentPartPr/>
                <p14:nvPr/>
              </p14:nvContentPartPr>
              <p14:xfrm>
                <a:off x="1575013" y="1737192"/>
                <a:ext cx="15480" cy="16200"/>
              </p14:xfrm>
            </p:contentPart>
          </mc:Choice>
          <mc:Fallback xmlns="">
            <p:pic>
              <p:nvPicPr>
                <p:cNvPr id="484" name="Freihand 483">
                  <a:extLst>
                    <a:ext uri="{FF2B5EF4-FFF2-40B4-BE49-F238E27FC236}">
                      <a16:creationId xmlns:a16="http://schemas.microsoft.com/office/drawing/2014/main" id="{82D4E5DD-21C8-45A9-9B74-96272578DD2F}"/>
                    </a:ext>
                  </a:extLst>
                </p:cNvPr>
                <p:cNvPicPr/>
                <p:nvPr/>
              </p:nvPicPr>
              <p:blipFill>
                <a:blip r:embed="rId743"/>
                <a:stretch>
                  <a:fillRect/>
                </a:stretch>
              </p:blipFill>
              <p:spPr>
                <a:xfrm>
                  <a:off x="1570693" y="1732872"/>
                  <a:ext cx="24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85" name="Freihand 484">
                  <a:extLst>
                    <a:ext uri="{FF2B5EF4-FFF2-40B4-BE49-F238E27FC236}">
                      <a16:creationId xmlns:a16="http://schemas.microsoft.com/office/drawing/2014/main" id="{5EB3E0CE-730B-44C8-A72A-8E6B90896AE9}"/>
                    </a:ext>
                  </a:extLst>
                </p14:cNvPr>
                <p14:cNvContentPartPr/>
                <p14:nvPr/>
              </p14:nvContentPartPr>
              <p14:xfrm>
                <a:off x="1577893" y="1746912"/>
                <a:ext cx="18720" cy="35280"/>
              </p14:xfrm>
            </p:contentPart>
          </mc:Choice>
          <mc:Fallback xmlns="">
            <p:pic>
              <p:nvPicPr>
                <p:cNvPr id="485" name="Freihand 484">
                  <a:extLst>
                    <a:ext uri="{FF2B5EF4-FFF2-40B4-BE49-F238E27FC236}">
                      <a16:creationId xmlns:a16="http://schemas.microsoft.com/office/drawing/2014/main" id="{5EB3E0CE-730B-44C8-A72A-8E6B90896AE9}"/>
                    </a:ext>
                  </a:extLst>
                </p:cNvPr>
                <p:cNvPicPr/>
                <p:nvPr/>
              </p:nvPicPr>
              <p:blipFill>
                <a:blip r:embed="rId745"/>
                <a:stretch>
                  <a:fillRect/>
                </a:stretch>
              </p:blipFill>
              <p:spPr>
                <a:xfrm>
                  <a:off x="1573573" y="1742592"/>
                  <a:ext cx="273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86" name="Freihand 485">
                  <a:extLst>
                    <a:ext uri="{FF2B5EF4-FFF2-40B4-BE49-F238E27FC236}">
                      <a16:creationId xmlns:a16="http://schemas.microsoft.com/office/drawing/2014/main" id="{6C30F9CD-C9A5-424A-AB19-F544F4E05BBC}"/>
                    </a:ext>
                  </a:extLst>
                </p14:cNvPr>
                <p14:cNvContentPartPr/>
                <p14:nvPr/>
              </p14:nvContentPartPr>
              <p14:xfrm>
                <a:off x="1573933" y="1749432"/>
                <a:ext cx="3456000" cy="3165120"/>
              </p14:xfrm>
            </p:contentPart>
          </mc:Choice>
          <mc:Fallback xmlns="">
            <p:pic>
              <p:nvPicPr>
                <p:cNvPr id="486" name="Freihand 485">
                  <a:extLst>
                    <a:ext uri="{FF2B5EF4-FFF2-40B4-BE49-F238E27FC236}">
                      <a16:creationId xmlns:a16="http://schemas.microsoft.com/office/drawing/2014/main" id="{6C30F9CD-C9A5-424A-AB19-F544F4E05BBC}"/>
                    </a:ext>
                  </a:extLst>
                </p:cNvPr>
                <p:cNvPicPr/>
                <p:nvPr/>
              </p:nvPicPr>
              <p:blipFill>
                <a:blip r:embed="rId747"/>
                <a:stretch>
                  <a:fillRect/>
                </a:stretch>
              </p:blipFill>
              <p:spPr>
                <a:xfrm>
                  <a:off x="1569613" y="1745112"/>
                  <a:ext cx="3464640" cy="3173760"/>
                </a:xfrm>
                <a:prstGeom prst="rect">
                  <a:avLst/>
                </a:prstGeom>
              </p:spPr>
            </p:pic>
          </mc:Fallback>
        </mc:AlternateContent>
      </p:grpSp>
      <p:grpSp>
        <p:nvGrpSpPr>
          <p:cNvPr id="496" name="Gruppieren 495">
            <a:extLst>
              <a:ext uri="{FF2B5EF4-FFF2-40B4-BE49-F238E27FC236}">
                <a16:creationId xmlns:a16="http://schemas.microsoft.com/office/drawing/2014/main" id="{E1415CA3-4DE9-4905-B442-7D8BF2C903C7}"/>
              </a:ext>
            </a:extLst>
          </p:cNvPr>
          <p:cNvGrpSpPr/>
          <p:nvPr/>
        </p:nvGrpSpPr>
        <p:grpSpPr>
          <a:xfrm>
            <a:off x="424813" y="1569072"/>
            <a:ext cx="826560" cy="368640"/>
            <a:chOff x="424813" y="1569072"/>
            <a:chExt cx="826560" cy="368640"/>
          </a:xfrm>
        </p:grpSpPr>
        <mc:AlternateContent xmlns:mc="http://schemas.openxmlformats.org/markup-compatibility/2006" xmlns:p14="http://schemas.microsoft.com/office/powerpoint/2010/main">
          <mc:Choice Requires="p14">
            <p:contentPart p14:bwMode="auto" r:id="rId748">
              <p14:nvContentPartPr>
                <p14:cNvPr id="488" name="Freihand 487">
                  <a:extLst>
                    <a:ext uri="{FF2B5EF4-FFF2-40B4-BE49-F238E27FC236}">
                      <a16:creationId xmlns:a16="http://schemas.microsoft.com/office/drawing/2014/main" id="{235AB5FC-EEC3-4ABE-BC03-57EF0046FCAF}"/>
                    </a:ext>
                  </a:extLst>
                </p14:cNvPr>
                <p14:cNvContentPartPr/>
                <p14:nvPr/>
              </p14:nvContentPartPr>
              <p14:xfrm>
                <a:off x="491773" y="1668792"/>
                <a:ext cx="141840" cy="168120"/>
              </p14:xfrm>
            </p:contentPart>
          </mc:Choice>
          <mc:Fallback xmlns="">
            <p:pic>
              <p:nvPicPr>
                <p:cNvPr id="488" name="Freihand 487">
                  <a:extLst>
                    <a:ext uri="{FF2B5EF4-FFF2-40B4-BE49-F238E27FC236}">
                      <a16:creationId xmlns:a16="http://schemas.microsoft.com/office/drawing/2014/main" id="{235AB5FC-EEC3-4ABE-BC03-57EF0046FCAF}"/>
                    </a:ext>
                  </a:extLst>
                </p:cNvPr>
                <p:cNvPicPr/>
                <p:nvPr/>
              </p:nvPicPr>
              <p:blipFill>
                <a:blip r:embed="rId749"/>
                <a:stretch>
                  <a:fillRect/>
                </a:stretch>
              </p:blipFill>
              <p:spPr>
                <a:xfrm>
                  <a:off x="487453" y="1664472"/>
                  <a:ext cx="150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89" name="Freihand 488">
                  <a:extLst>
                    <a:ext uri="{FF2B5EF4-FFF2-40B4-BE49-F238E27FC236}">
                      <a16:creationId xmlns:a16="http://schemas.microsoft.com/office/drawing/2014/main" id="{487603EA-B74D-4344-B83B-16D7CB0292A8}"/>
                    </a:ext>
                  </a:extLst>
                </p14:cNvPr>
                <p14:cNvContentPartPr/>
                <p14:nvPr/>
              </p14:nvContentPartPr>
              <p14:xfrm>
                <a:off x="648013" y="1704792"/>
                <a:ext cx="57960" cy="117720"/>
              </p14:xfrm>
            </p:contentPart>
          </mc:Choice>
          <mc:Fallback xmlns="">
            <p:pic>
              <p:nvPicPr>
                <p:cNvPr id="489" name="Freihand 488">
                  <a:extLst>
                    <a:ext uri="{FF2B5EF4-FFF2-40B4-BE49-F238E27FC236}">
                      <a16:creationId xmlns:a16="http://schemas.microsoft.com/office/drawing/2014/main" id="{487603EA-B74D-4344-B83B-16D7CB0292A8}"/>
                    </a:ext>
                  </a:extLst>
                </p:cNvPr>
                <p:cNvPicPr/>
                <p:nvPr/>
              </p:nvPicPr>
              <p:blipFill>
                <a:blip r:embed="rId751"/>
                <a:stretch>
                  <a:fillRect/>
                </a:stretch>
              </p:blipFill>
              <p:spPr>
                <a:xfrm>
                  <a:off x="643693" y="1700472"/>
                  <a:ext cx="66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90" name="Freihand 489">
                  <a:extLst>
                    <a:ext uri="{FF2B5EF4-FFF2-40B4-BE49-F238E27FC236}">
                      <a16:creationId xmlns:a16="http://schemas.microsoft.com/office/drawing/2014/main" id="{367C048A-5ECF-4C50-BB1D-CC44C5D18645}"/>
                    </a:ext>
                  </a:extLst>
                </p14:cNvPr>
                <p14:cNvContentPartPr/>
                <p14:nvPr/>
              </p14:nvContentPartPr>
              <p14:xfrm>
                <a:off x="739453" y="1691832"/>
                <a:ext cx="82440" cy="117360"/>
              </p14:xfrm>
            </p:contentPart>
          </mc:Choice>
          <mc:Fallback xmlns="">
            <p:pic>
              <p:nvPicPr>
                <p:cNvPr id="490" name="Freihand 489">
                  <a:extLst>
                    <a:ext uri="{FF2B5EF4-FFF2-40B4-BE49-F238E27FC236}">
                      <a16:creationId xmlns:a16="http://schemas.microsoft.com/office/drawing/2014/main" id="{367C048A-5ECF-4C50-BB1D-CC44C5D18645}"/>
                    </a:ext>
                  </a:extLst>
                </p:cNvPr>
                <p:cNvPicPr/>
                <p:nvPr/>
              </p:nvPicPr>
              <p:blipFill>
                <a:blip r:embed="rId753"/>
                <a:stretch>
                  <a:fillRect/>
                </a:stretch>
              </p:blipFill>
              <p:spPr>
                <a:xfrm>
                  <a:off x="735133" y="1687512"/>
                  <a:ext cx="910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91" name="Freihand 490">
                  <a:extLst>
                    <a:ext uri="{FF2B5EF4-FFF2-40B4-BE49-F238E27FC236}">
                      <a16:creationId xmlns:a16="http://schemas.microsoft.com/office/drawing/2014/main" id="{00C36849-BCE3-4C93-80CB-18B7F28D77AC}"/>
                    </a:ext>
                  </a:extLst>
                </p14:cNvPr>
                <p14:cNvContentPartPr/>
                <p14:nvPr/>
              </p14:nvContentPartPr>
              <p14:xfrm>
                <a:off x="834133" y="1595712"/>
                <a:ext cx="2520" cy="77400"/>
              </p14:xfrm>
            </p:contentPart>
          </mc:Choice>
          <mc:Fallback xmlns="">
            <p:pic>
              <p:nvPicPr>
                <p:cNvPr id="491" name="Freihand 490">
                  <a:extLst>
                    <a:ext uri="{FF2B5EF4-FFF2-40B4-BE49-F238E27FC236}">
                      <a16:creationId xmlns:a16="http://schemas.microsoft.com/office/drawing/2014/main" id="{00C36849-BCE3-4C93-80CB-18B7F28D77AC}"/>
                    </a:ext>
                  </a:extLst>
                </p:cNvPr>
                <p:cNvPicPr/>
                <p:nvPr/>
              </p:nvPicPr>
              <p:blipFill>
                <a:blip r:embed="rId755"/>
                <a:stretch>
                  <a:fillRect/>
                </a:stretch>
              </p:blipFill>
              <p:spPr>
                <a:xfrm>
                  <a:off x="829813" y="1591392"/>
                  <a:ext cx="111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92" name="Freihand 491">
                  <a:extLst>
                    <a:ext uri="{FF2B5EF4-FFF2-40B4-BE49-F238E27FC236}">
                      <a16:creationId xmlns:a16="http://schemas.microsoft.com/office/drawing/2014/main" id="{63565727-3CDE-42C6-93B8-8CFA668BC47D}"/>
                    </a:ext>
                  </a:extLst>
                </p14:cNvPr>
                <p14:cNvContentPartPr/>
                <p14:nvPr/>
              </p14:nvContentPartPr>
              <p14:xfrm>
                <a:off x="706693" y="1574472"/>
                <a:ext cx="203760" cy="363240"/>
              </p14:xfrm>
            </p:contentPart>
          </mc:Choice>
          <mc:Fallback xmlns="">
            <p:pic>
              <p:nvPicPr>
                <p:cNvPr id="492" name="Freihand 491">
                  <a:extLst>
                    <a:ext uri="{FF2B5EF4-FFF2-40B4-BE49-F238E27FC236}">
                      <a16:creationId xmlns:a16="http://schemas.microsoft.com/office/drawing/2014/main" id="{63565727-3CDE-42C6-93B8-8CFA668BC47D}"/>
                    </a:ext>
                  </a:extLst>
                </p:cNvPr>
                <p:cNvPicPr/>
                <p:nvPr/>
              </p:nvPicPr>
              <p:blipFill>
                <a:blip r:embed="rId757"/>
                <a:stretch>
                  <a:fillRect/>
                </a:stretch>
              </p:blipFill>
              <p:spPr>
                <a:xfrm>
                  <a:off x="702373" y="1570152"/>
                  <a:ext cx="21240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93" name="Freihand 492">
                  <a:extLst>
                    <a:ext uri="{FF2B5EF4-FFF2-40B4-BE49-F238E27FC236}">
                      <a16:creationId xmlns:a16="http://schemas.microsoft.com/office/drawing/2014/main" id="{0B13B8E6-8DE3-4A50-87EE-57072B613CF2}"/>
                    </a:ext>
                  </a:extLst>
                </p14:cNvPr>
                <p14:cNvContentPartPr/>
                <p14:nvPr/>
              </p14:nvContentPartPr>
              <p14:xfrm>
                <a:off x="424813" y="1569072"/>
                <a:ext cx="82440" cy="303840"/>
              </p14:xfrm>
            </p:contentPart>
          </mc:Choice>
          <mc:Fallback xmlns="">
            <p:pic>
              <p:nvPicPr>
                <p:cNvPr id="493" name="Freihand 492">
                  <a:extLst>
                    <a:ext uri="{FF2B5EF4-FFF2-40B4-BE49-F238E27FC236}">
                      <a16:creationId xmlns:a16="http://schemas.microsoft.com/office/drawing/2014/main" id="{0B13B8E6-8DE3-4A50-87EE-57072B613CF2}"/>
                    </a:ext>
                  </a:extLst>
                </p:cNvPr>
                <p:cNvPicPr/>
                <p:nvPr/>
              </p:nvPicPr>
              <p:blipFill>
                <a:blip r:embed="rId759"/>
                <a:stretch>
                  <a:fillRect/>
                </a:stretch>
              </p:blipFill>
              <p:spPr>
                <a:xfrm>
                  <a:off x="420493" y="1564752"/>
                  <a:ext cx="9108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94" name="Freihand 493">
                  <a:extLst>
                    <a:ext uri="{FF2B5EF4-FFF2-40B4-BE49-F238E27FC236}">
                      <a16:creationId xmlns:a16="http://schemas.microsoft.com/office/drawing/2014/main" id="{7C3DA057-A39C-45C3-BB2A-0995BDBD6F76}"/>
                    </a:ext>
                  </a:extLst>
                </p14:cNvPr>
                <p14:cNvContentPartPr/>
                <p14:nvPr/>
              </p14:nvContentPartPr>
              <p14:xfrm>
                <a:off x="989653" y="1714872"/>
                <a:ext cx="144000" cy="67680"/>
              </p14:xfrm>
            </p:contentPart>
          </mc:Choice>
          <mc:Fallback xmlns="">
            <p:pic>
              <p:nvPicPr>
                <p:cNvPr id="494" name="Freihand 493">
                  <a:extLst>
                    <a:ext uri="{FF2B5EF4-FFF2-40B4-BE49-F238E27FC236}">
                      <a16:creationId xmlns:a16="http://schemas.microsoft.com/office/drawing/2014/main" id="{7C3DA057-A39C-45C3-BB2A-0995BDBD6F76}"/>
                    </a:ext>
                  </a:extLst>
                </p:cNvPr>
                <p:cNvPicPr/>
                <p:nvPr/>
              </p:nvPicPr>
              <p:blipFill>
                <a:blip r:embed="rId761"/>
                <a:stretch>
                  <a:fillRect/>
                </a:stretch>
              </p:blipFill>
              <p:spPr>
                <a:xfrm>
                  <a:off x="985333" y="1710552"/>
                  <a:ext cx="152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95" name="Freihand 494">
                  <a:extLst>
                    <a:ext uri="{FF2B5EF4-FFF2-40B4-BE49-F238E27FC236}">
                      <a16:creationId xmlns:a16="http://schemas.microsoft.com/office/drawing/2014/main" id="{9DBBE222-BA9F-460C-9123-8761474BDE5E}"/>
                    </a:ext>
                  </a:extLst>
                </p14:cNvPr>
                <p14:cNvContentPartPr/>
                <p14:nvPr/>
              </p14:nvContentPartPr>
              <p14:xfrm>
                <a:off x="1155613" y="1743312"/>
                <a:ext cx="95760" cy="63720"/>
              </p14:xfrm>
            </p:contentPart>
          </mc:Choice>
          <mc:Fallback xmlns="">
            <p:pic>
              <p:nvPicPr>
                <p:cNvPr id="495" name="Freihand 494">
                  <a:extLst>
                    <a:ext uri="{FF2B5EF4-FFF2-40B4-BE49-F238E27FC236}">
                      <a16:creationId xmlns:a16="http://schemas.microsoft.com/office/drawing/2014/main" id="{9DBBE222-BA9F-460C-9123-8761474BDE5E}"/>
                    </a:ext>
                  </a:extLst>
                </p:cNvPr>
                <p:cNvPicPr/>
                <p:nvPr/>
              </p:nvPicPr>
              <p:blipFill>
                <a:blip r:embed="rId763"/>
                <a:stretch>
                  <a:fillRect/>
                </a:stretch>
              </p:blipFill>
              <p:spPr>
                <a:xfrm>
                  <a:off x="1151293" y="1738992"/>
                  <a:ext cx="104400" cy="72360"/>
                </a:xfrm>
                <a:prstGeom prst="rect">
                  <a:avLst/>
                </a:prstGeom>
              </p:spPr>
            </p:pic>
          </mc:Fallback>
        </mc:AlternateContent>
      </p:grpSp>
      <p:grpSp>
        <p:nvGrpSpPr>
          <p:cNvPr id="498" name="Gruppieren 497">
            <a:extLst>
              <a:ext uri="{FF2B5EF4-FFF2-40B4-BE49-F238E27FC236}">
                <a16:creationId xmlns:a16="http://schemas.microsoft.com/office/drawing/2014/main" id="{12F15E26-F079-4056-93FD-F39B938BF2A0}"/>
              </a:ext>
            </a:extLst>
          </p:cNvPr>
          <p:cNvGrpSpPr/>
          <p:nvPr/>
        </p:nvGrpSpPr>
        <p:grpSpPr>
          <a:xfrm>
            <a:off x="7873933" y="2499672"/>
            <a:ext cx="1649880" cy="906120"/>
            <a:chOff x="7873933" y="2499672"/>
            <a:chExt cx="1649880" cy="906120"/>
          </a:xfrm>
        </p:grpSpPr>
        <mc:AlternateContent xmlns:mc="http://schemas.openxmlformats.org/markup-compatibility/2006" xmlns:p14="http://schemas.microsoft.com/office/powerpoint/2010/main">
          <mc:Choice Requires="p14">
            <p:contentPart p14:bwMode="auto" r:id="rId764">
              <p14:nvContentPartPr>
                <p14:cNvPr id="274" name="Freihand 273">
                  <a:extLst>
                    <a:ext uri="{FF2B5EF4-FFF2-40B4-BE49-F238E27FC236}">
                      <a16:creationId xmlns:a16="http://schemas.microsoft.com/office/drawing/2014/main" id="{26BD0F19-3504-4A86-9C9E-3AB9465C512D}"/>
                    </a:ext>
                  </a:extLst>
                </p14:cNvPr>
                <p14:cNvContentPartPr/>
                <p14:nvPr/>
              </p14:nvContentPartPr>
              <p14:xfrm>
                <a:off x="8847733" y="2969112"/>
                <a:ext cx="9360" cy="343440"/>
              </p14:xfrm>
            </p:contentPart>
          </mc:Choice>
          <mc:Fallback xmlns="">
            <p:pic>
              <p:nvPicPr>
                <p:cNvPr id="274" name="Freihand 273">
                  <a:extLst>
                    <a:ext uri="{FF2B5EF4-FFF2-40B4-BE49-F238E27FC236}">
                      <a16:creationId xmlns:a16="http://schemas.microsoft.com/office/drawing/2014/main" id="{26BD0F19-3504-4A86-9C9E-3AB9465C512D}"/>
                    </a:ext>
                  </a:extLst>
                </p:cNvPr>
                <p:cNvPicPr/>
                <p:nvPr/>
              </p:nvPicPr>
              <p:blipFill>
                <a:blip r:embed="rId765"/>
                <a:stretch>
                  <a:fillRect/>
                </a:stretch>
              </p:blipFill>
              <p:spPr>
                <a:xfrm>
                  <a:off x="8843413" y="2964792"/>
                  <a:ext cx="1800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275" name="Freihand 274">
                  <a:extLst>
                    <a:ext uri="{FF2B5EF4-FFF2-40B4-BE49-F238E27FC236}">
                      <a16:creationId xmlns:a16="http://schemas.microsoft.com/office/drawing/2014/main" id="{FE30437B-50DD-482F-8D0F-BE4FBC23DED5}"/>
                    </a:ext>
                  </a:extLst>
                </p14:cNvPr>
                <p14:cNvContentPartPr/>
                <p14:nvPr/>
              </p14:nvContentPartPr>
              <p14:xfrm>
                <a:off x="8760613" y="2881992"/>
                <a:ext cx="156600" cy="189000"/>
              </p14:xfrm>
            </p:contentPart>
          </mc:Choice>
          <mc:Fallback xmlns="">
            <p:pic>
              <p:nvPicPr>
                <p:cNvPr id="275" name="Freihand 274">
                  <a:extLst>
                    <a:ext uri="{FF2B5EF4-FFF2-40B4-BE49-F238E27FC236}">
                      <a16:creationId xmlns:a16="http://schemas.microsoft.com/office/drawing/2014/main" id="{FE30437B-50DD-482F-8D0F-BE4FBC23DED5}"/>
                    </a:ext>
                  </a:extLst>
                </p:cNvPr>
                <p:cNvPicPr/>
                <p:nvPr/>
              </p:nvPicPr>
              <p:blipFill>
                <a:blip r:embed="rId767"/>
                <a:stretch>
                  <a:fillRect/>
                </a:stretch>
              </p:blipFill>
              <p:spPr>
                <a:xfrm>
                  <a:off x="8756293" y="2877672"/>
                  <a:ext cx="165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276" name="Freihand 275">
                  <a:extLst>
                    <a:ext uri="{FF2B5EF4-FFF2-40B4-BE49-F238E27FC236}">
                      <a16:creationId xmlns:a16="http://schemas.microsoft.com/office/drawing/2014/main" id="{8DA25227-9164-43D4-83D8-B00D2D1BB6F2}"/>
                    </a:ext>
                  </a:extLst>
                </p14:cNvPr>
                <p14:cNvContentPartPr/>
                <p14:nvPr/>
              </p14:nvContentPartPr>
              <p14:xfrm>
                <a:off x="8433013" y="3017712"/>
                <a:ext cx="14400" cy="290880"/>
              </p14:xfrm>
            </p:contentPart>
          </mc:Choice>
          <mc:Fallback xmlns="">
            <p:pic>
              <p:nvPicPr>
                <p:cNvPr id="276" name="Freihand 275">
                  <a:extLst>
                    <a:ext uri="{FF2B5EF4-FFF2-40B4-BE49-F238E27FC236}">
                      <a16:creationId xmlns:a16="http://schemas.microsoft.com/office/drawing/2014/main" id="{8DA25227-9164-43D4-83D8-B00D2D1BB6F2}"/>
                    </a:ext>
                  </a:extLst>
                </p:cNvPr>
                <p:cNvPicPr/>
                <p:nvPr/>
              </p:nvPicPr>
              <p:blipFill>
                <a:blip r:embed="rId769"/>
                <a:stretch>
                  <a:fillRect/>
                </a:stretch>
              </p:blipFill>
              <p:spPr>
                <a:xfrm>
                  <a:off x="8428693" y="3013392"/>
                  <a:ext cx="230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78" name="Freihand 277">
                  <a:extLst>
                    <a:ext uri="{FF2B5EF4-FFF2-40B4-BE49-F238E27FC236}">
                      <a16:creationId xmlns:a16="http://schemas.microsoft.com/office/drawing/2014/main" id="{FC346DE8-B4BE-4FBD-A704-B735258560A3}"/>
                    </a:ext>
                  </a:extLst>
                </p14:cNvPr>
                <p14:cNvContentPartPr/>
                <p14:nvPr/>
              </p14:nvContentPartPr>
              <p14:xfrm>
                <a:off x="8366413" y="2897112"/>
                <a:ext cx="136440" cy="249840"/>
              </p14:xfrm>
            </p:contentPart>
          </mc:Choice>
          <mc:Fallback xmlns="">
            <p:pic>
              <p:nvPicPr>
                <p:cNvPr id="278" name="Freihand 277">
                  <a:extLst>
                    <a:ext uri="{FF2B5EF4-FFF2-40B4-BE49-F238E27FC236}">
                      <a16:creationId xmlns:a16="http://schemas.microsoft.com/office/drawing/2014/main" id="{FC346DE8-B4BE-4FBD-A704-B735258560A3}"/>
                    </a:ext>
                  </a:extLst>
                </p:cNvPr>
                <p:cNvPicPr/>
                <p:nvPr/>
              </p:nvPicPr>
              <p:blipFill>
                <a:blip r:embed="rId771"/>
                <a:stretch>
                  <a:fillRect/>
                </a:stretch>
              </p:blipFill>
              <p:spPr>
                <a:xfrm>
                  <a:off x="8362093" y="2892792"/>
                  <a:ext cx="1450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79" name="Freihand 278">
                  <a:extLst>
                    <a:ext uri="{FF2B5EF4-FFF2-40B4-BE49-F238E27FC236}">
                      <a16:creationId xmlns:a16="http://schemas.microsoft.com/office/drawing/2014/main" id="{A447EBBD-178D-49FF-B0AD-5B53DF292106}"/>
                    </a:ext>
                  </a:extLst>
                </p14:cNvPr>
                <p14:cNvContentPartPr/>
                <p14:nvPr/>
              </p14:nvContentPartPr>
              <p14:xfrm>
                <a:off x="8375413" y="3234432"/>
                <a:ext cx="169920" cy="171360"/>
              </p14:xfrm>
            </p:contentPart>
          </mc:Choice>
          <mc:Fallback xmlns="">
            <p:pic>
              <p:nvPicPr>
                <p:cNvPr id="279" name="Freihand 278">
                  <a:extLst>
                    <a:ext uri="{FF2B5EF4-FFF2-40B4-BE49-F238E27FC236}">
                      <a16:creationId xmlns:a16="http://schemas.microsoft.com/office/drawing/2014/main" id="{A447EBBD-178D-49FF-B0AD-5B53DF292106}"/>
                    </a:ext>
                  </a:extLst>
                </p:cNvPr>
                <p:cNvPicPr/>
                <p:nvPr/>
              </p:nvPicPr>
              <p:blipFill>
                <a:blip r:embed="rId773"/>
                <a:stretch>
                  <a:fillRect/>
                </a:stretch>
              </p:blipFill>
              <p:spPr>
                <a:xfrm>
                  <a:off x="8371093" y="3230112"/>
                  <a:ext cx="178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80" name="Freihand 279">
                  <a:extLst>
                    <a:ext uri="{FF2B5EF4-FFF2-40B4-BE49-F238E27FC236}">
                      <a16:creationId xmlns:a16="http://schemas.microsoft.com/office/drawing/2014/main" id="{2E9DF283-C53E-4F56-8A55-B34772B25135}"/>
                    </a:ext>
                  </a:extLst>
                </p14:cNvPr>
                <p14:cNvContentPartPr/>
                <p14:nvPr/>
              </p14:nvContentPartPr>
              <p14:xfrm>
                <a:off x="8730013" y="3149832"/>
                <a:ext cx="258840" cy="205200"/>
              </p14:xfrm>
            </p:contentPart>
          </mc:Choice>
          <mc:Fallback xmlns="">
            <p:pic>
              <p:nvPicPr>
                <p:cNvPr id="280" name="Freihand 279">
                  <a:extLst>
                    <a:ext uri="{FF2B5EF4-FFF2-40B4-BE49-F238E27FC236}">
                      <a16:creationId xmlns:a16="http://schemas.microsoft.com/office/drawing/2014/main" id="{2E9DF283-C53E-4F56-8A55-B34772B25135}"/>
                    </a:ext>
                  </a:extLst>
                </p:cNvPr>
                <p:cNvPicPr/>
                <p:nvPr/>
              </p:nvPicPr>
              <p:blipFill>
                <a:blip r:embed="rId775"/>
                <a:stretch>
                  <a:fillRect/>
                </a:stretch>
              </p:blipFill>
              <p:spPr>
                <a:xfrm>
                  <a:off x="8725693" y="3145512"/>
                  <a:ext cx="267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97" name="Freihand 496">
                  <a:extLst>
                    <a:ext uri="{FF2B5EF4-FFF2-40B4-BE49-F238E27FC236}">
                      <a16:creationId xmlns:a16="http://schemas.microsoft.com/office/drawing/2014/main" id="{5EE07BEF-8906-446C-BC95-8149EDB94337}"/>
                    </a:ext>
                  </a:extLst>
                </p14:cNvPr>
                <p14:cNvContentPartPr/>
                <p14:nvPr/>
              </p14:nvContentPartPr>
              <p14:xfrm>
                <a:off x="7873933" y="2499672"/>
                <a:ext cx="1649880" cy="541800"/>
              </p14:xfrm>
            </p:contentPart>
          </mc:Choice>
          <mc:Fallback xmlns="">
            <p:pic>
              <p:nvPicPr>
                <p:cNvPr id="497" name="Freihand 496">
                  <a:extLst>
                    <a:ext uri="{FF2B5EF4-FFF2-40B4-BE49-F238E27FC236}">
                      <a16:creationId xmlns:a16="http://schemas.microsoft.com/office/drawing/2014/main" id="{5EE07BEF-8906-446C-BC95-8149EDB94337}"/>
                    </a:ext>
                  </a:extLst>
                </p:cNvPr>
                <p:cNvPicPr/>
                <p:nvPr/>
              </p:nvPicPr>
              <p:blipFill>
                <a:blip r:embed="rId777"/>
                <a:stretch>
                  <a:fillRect/>
                </a:stretch>
              </p:blipFill>
              <p:spPr>
                <a:xfrm>
                  <a:off x="7869613" y="2495352"/>
                  <a:ext cx="1658520" cy="55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8">
            <p14:nvContentPartPr>
              <p14:cNvPr id="499" name="Freihand 498">
                <a:extLst>
                  <a:ext uri="{FF2B5EF4-FFF2-40B4-BE49-F238E27FC236}">
                    <a16:creationId xmlns:a16="http://schemas.microsoft.com/office/drawing/2014/main" id="{D5C56803-DD68-48DB-9EAB-E95A86DF1A36}"/>
                  </a:ext>
                </a:extLst>
              </p14:cNvPr>
              <p14:cNvContentPartPr/>
              <p14:nvPr/>
            </p14:nvContentPartPr>
            <p14:xfrm>
              <a:off x="4827613" y="3895752"/>
              <a:ext cx="799560" cy="603720"/>
            </p14:xfrm>
          </p:contentPart>
        </mc:Choice>
        <mc:Fallback xmlns="">
          <p:pic>
            <p:nvPicPr>
              <p:cNvPr id="499" name="Freihand 498">
                <a:extLst>
                  <a:ext uri="{FF2B5EF4-FFF2-40B4-BE49-F238E27FC236}">
                    <a16:creationId xmlns:a16="http://schemas.microsoft.com/office/drawing/2014/main" id="{D5C56803-DD68-48DB-9EAB-E95A86DF1A36}"/>
                  </a:ext>
                </a:extLst>
              </p:cNvPr>
              <p:cNvPicPr/>
              <p:nvPr/>
            </p:nvPicPr>
            <p:blipFill>
              <a:blip r:embed="rId779"/>
              <a:stretch>
                <a:fillRect/>
              </a:stretch>
            </p:blipFill>
            <p:spPr>
              <a:xfrm>
                <a:off x="4823293" y="3891432"/>
                <a:ext cx="808200" cy="6123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00" name="Freihand 499">
                <a:extLst>
                  <a:ext uri="{FF2B5EF4-FFF2-40B4-BE49-F238E27FC236}">
                    <a16:creationId xmlns:a16="http://schemas.microsoft.com/office/drawing/2014/main" id="{9D5DF99E-0AAB-4C05-A5E4-AD202BCA05F2}"/>
                  </a:ext>
                </a:extLst>
              </p14:cNvPr>
              <p14:cNvContentPartPr/>
              <p14:nvPr/>
            </p14:nvContentPartPr>
            <p14:xfrm>
              <a:off x="3114733" y="4719792"/>
              <a:ext cx="519480" cy="546480"/>
            </p14:xfrm>
          </p:contentPart>
        </mc:Choice>
        <mc:Fallback xmlns="">
          <p:pic>
            <p:nvPicPr>
              <p:cNvPr id="500" name="Freihand 499">
                <a:extLst>
                  <a:ext uri="{FF2B5EF4-FFF2-40B4-BE49-F238E27FC236}">
                    <a16:creationId xmlns:a16="http://schemas.microsoft.com/office/drawing/2014/main" id="{9D5DF99E-0AAB-4C05-A5E4-AD202BCA05F2}"/>
                  </a:ext>
                </a:extLst>
              </p:cNvPr>
              <p:cNvPicPr/>
              <p:nvPr/>
            </p:nvPicPr>
            <p:blipFill>
              <a:blip r:embed="rId781"/>
              <a:stretch>
                <a:fillRect/>
              </a:stretch>
            </p:blipFill>
            <p:spPr>
              <a:xfrm>
                <a:off x="3110413" y="4715472"/>
                <a:ext cx="52812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71" name="Freihand 570">
                <a:extLst>
                  <a:ext uri="{FF2B5EF4-FFF2-40B4-BE49-F238E27FC236}">
                    <a16:creationId xmlns:a16="http://schemas.microsoft.com/office/drawing/2014/main" id="{D16D6BC2-09C5-4959-B800-4ACFBD929E62}"/>
                  </a:ext>
                </a:extLst>
              </p14:cNvPr>
              <p14:cNvContentPartPr/>
              <p14:nvPr/>
            </p14:nvContentPartPr>
            <p14:xfrm>
              <a:off x="3264493" y="3586872"/>
              <a:ext cx="82800" cy="154440"/>
            </p14:xfrm>
          </p:contentPart>
        </mc:Choice>
        <mc:Fallback xmlns="">
          <p:pic>
            <p:nvPicPr>
              <p:cNvPr id="571" name="Freihand 570">
                <a:extLst>
                  <a:ext uri="{FF2B5EF4-FFF2-40B4-BE49-F238E27FC236}">
                    <a16:creationId xmlns:a16="http://schemas.microsoft.com/office/drawing/2014/main" id="{D16D6BC2-09C5-4959-B800-4ACFBD929E62}"/>
                  </a:ext>
                </a:extLst>
              </p:cNvPr>
              <p:cNvPicPr/>
              <p:nvPr/>
            </p:nvPicPr>
            <p:blipFill>
              <a:blip r:embed="rId783"/>
              <a:stretch>
                <a:fillRect/>
              </a:stretch>
            </p:blipFill>
            <p:spPr>
              <a:xfrm>
                <a:off x="3260173" y="3582552"/>
                <a:ext cx="91440" cy="163080"/>
              </a:xfrm>
              <a:prstGeom prst="rect">
                <a:avLst/>
              </a:prstGeom>
            </p:spPr>
          </p:pic>
        </mc:Fallback>
      </mc:AlternateContent>
      <p:grpSp>
        <p:nvGrpSpPr>
          <p:cNvPr id="630" name="Gruppieren 629">
            <a:extLst>
              <a:ext uri="{FF2B5EF4-FFF2-40B4-BE49-F238E27FC236}">
                <a16:creationId xmlns:a16="http://schemas.microsoft.com/office/drawing/2014/main" id="{B2B1A06D-FDB1-4CDF-AA0D-3510DE9B3C95}"/>
              </a:ext>
            </a:extLst>
          </p:cNvPr>
          <p:cNvGrpSpPr/>
          <p:nvPr/>
        </p:nvGrpSpPr>
        <p:grpSpPr>
          <a:xfrm>
            <a:off x="2683453" y="1897392"/>
            <a:ext cx="4247280" cy="3642120"/>
            <a:chOff x="2683453" y="1897392"/>
            <a:chExt cx="4247280" cy="3642120"/>
          </a:xfrm>
        </p:grpSpPr>
        <mc:AlternateContent xmlns:mc="http://schemas.openxmlformats.org/markup-compatibility/2006" xmlns:p14="http://schemas.microsoft.com/office/powerpoint/2010/main">
          <mc:Choice Requires="p14">
            <p:contentPart p14:bwMode="auto" r:id="rId784">
              <p14:nvContentPartPr>
                <p14:cNvPr id="543" name="Freihand 542">
                  <a:extLst>
                    <a:ext uri="{FF2B5EF4-FFF2-40B4-BE49-F238E27FC236}">
                      <a16:creationId xmlns:a16="http://schemas.microsoft.com/office/drawing/2014/main" id="{18F35D59-9C9D-4240-A752-EF8BDD2187BB}"/>
                    </a:ext>
                  </a:extLst>
                </p14:cNvPr>
                <p14:cNvContentPartPr/>
                <p14:nvPr/>
              </p14:nvContentPartPr>
              <p14:xfrm>
                <a:off x="3591013" y="4203552"/>
                <a:ext cx="78480" cy="605160"/>
              </p14:xfrm>
            </p:contentPart>
          </mc:Choice>
          <mc:Fallback xmlns="">
            <p:pic>
              <p:nvPicPr>
                <p:cNvPr id="543" name="Freihand 542">
                  <a:extLst>
                    <a:ext uri="{FF2B5EF4-FFF2-40B4-BE49-F238E27FC236}">
                      <a16:creationId xmlns:a16="http://schemas.microsoft.com/office/drawing/2014/main" id="{18F35D59-9C9D-4240-A752-EF8BDD2187BB}"/>
                    </a:ext>
                  </a:extLst>
                </p:cNvPr>
                <p:cNvPicPr/>
                <p:nvPr/>
              </p:nvPicPr>
              <p:blipFill>
                <a:blip r:embed="rId785"/>
                <a:stretch>
                  <a:fillRect/>
                </a:stretch>
              </p:blipFill>
              <p:spPr>
                <a:xfrm>
                  <a:off x="3586693" y="4199232"/>
                  <a:ext cx="87120" cy="6138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01" name="Freihand 500">
                  <a:extLst>
                    <a:ext uri="{FF2B5EF4-FFF2-40B4-BE49-F238E27FC236}">
                      <a16:creationId xmlns:a16="http://schemas.microsoft.com/office/drawing/2014/main" id="{BED1D4D1-6945-46E6-AF74-7DF0D5F10754}"/>
                    </a:ext>
                  </a:extLst>
                </p14:cNvPr>
                <p14:cNvContentPartPr/>
                <p14:nvPr/>
              </p14:nvContentPartPr>
              <p14:xfrm>
                <a:off x="2683453" y="2373312"/>
                <a:ext cx="771480" cy="1076040"/>
              </p14:xfrm>
            </p:contentPart>
          </mc:Choice>
          <mc:Fallback xmlns="">
            <p:pic>
              <p:nvPicPr>
                <p:cNvPr id="501" name="Freihand 500">
                  <a:extLst>
                    <a:ext uri="{FF2B5EF4-FFF2-40B4-BE49-F238E27FC236}">
                      <a16:creationId xmlns:a16="http://schemas.microsoft.com/office/drawing/2014/main" id="{BED1D4D1-6945-46E6-AF74-7DF0D5F10754}"/>
                    </a:ext>
                  </a:extLst>
                </p:cNvPr>
                <p:cNvPicPr/>
                <p:nvPr/>
              </p:nvPicPr>
              <p:blipFill>
                <a:blip r:embed="rId787"/>
                <a:stretch>
                  <a:fillRect/>
                </a:stretch>
              </p:blipFill>
              <p:spPr>
                <a:xfrm>
                  <a:off x="2679133" y="2368992"/>
                  <a:ext cx="780120" cy="10846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02" name="Freihand 501">
                  <a:extLst>
                    <a:ext uri="{FF2B5EF4-FFF2-40B4-BE49-F238E27FC236}">
                      <a16:creationId xmlns:a16="http://schemas.microsoft.com/office/drawing/2014/main" id="{BD6599AE-2A1A-4C5C-8F10-256FCAB6014E}"/>
                    </a:ext>
                  </a:extLst>
                </p14:cNvPr>
                <p14:cNvContentPartPr/>
                <p14:nvPr/>
              </p14:nvContentPartPr>
              <p14:xfrm>
                <a:off x="3003493" y="3175392"/>
                <a:ext cx="63360" cy="91800"/>
              </p14:xfrm>
            </p:contentPart>
          </mc:Choice>
          <mc:Fallback xmlns="">
            <p:pic>
              <p:nvPicPr>
                <p:cNvPr id="502" name="Freihand 501">
                  <a:extLst>
                    <a:ext uri="{FF2B5EF4-FFF2-40B4-BE49-F238E27FC236}">
                      <a16:creationId xmlns:a16="http://schemas.microsoft.com/office/drawing/2014/main" id="{BD6599AE-2A1A-4C5C-8F10-256FCAB6014E}"/>
                    </a:ext>
                  </a:extLst>
                </p:cNvPr>
                <p:cNvPicPr/>
                <p:nvPr/>
              </p:nvPicPr>
              <p:blipFill>
                <a:blip r:embed="rId789"/>
                <a:stretch>
                  <a:fillRect/>
                </a:stretch>
              </p:blipFill>
              <p:spPr>
                <a:xfrm>
                  <a:off x="2999173" y="3171072"/>
                  <a:ext cx="72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04" name="Freihand 503">
                  <a:extLst>
                    <a:ext uri="{FF2B5EF4-FFF2-40B4-BE49-F238E27FC236}">
                      <a16:creationId xmlns:a16="http://schemas.microsoft.com/office/drawing/2014/main" id="{7D443B5B-F96E-4575-BA34-46681ABF4D3F}"/>
                    </a:ext>
                  </a:extLst>
                </p14:cNvPr>
                <p14:cNvContentPartPr/>
                <p14:nvPr/>
              </p14:nvContentPartPr>
              <p14:xfrm>
                <a:off x="3504613" y="3685152"/>
                <a:ext cx="24480" cy="36720"/>
              </p14:xfrm>
            </p:contentPart>
          </mc:Choice>
          <mc:Fallback xmlns="">
            <p:pic>
              <p:nvPicPr>
                <p:cNvPr id="504" name="Freihand 503">
                  <a:extLst>
                    <a:ext uri="{FF2B5EF4-FFF2-40B4-BE49-F238E27FC236}">
                      <a16:creationId xmlns:a16="http://schemas.microsoft.com/office/drawing/2014/main" id="{7D443B5B-F96E-4575-BA34-46681ABF4D3F}"/>
                    </a:ext>
                  </a:extLst>
                </p:cNvPr>
                <p:cNvPicPr/>
                <p:nvPr/>
              </p:nvPicPr>
              <p:blipFill>
                <a:blip r:embed="rId791"/>
                <a:stretch>
                  <a:fillRect/>
                </a:stretch>
              </p:blipFill>
              <p:spPr>
                <a:xfrm>
                  <a:off x="3500293" y="3680832"/>
                  <a:ext cx="33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05" name="Freihand 504">
                  <a:extLst>
                    <a:ext uri="{FF2B5EF4-FFF2-40B4-BE49-F238E27FC236}">
                      <a16:creationId xmlns:a16="http://schemas.microsoft.com/office/drawing/2014/main" id="{A3901966-59E5-4F0F-A0EB-2E15D32E114C}"/>
                    </a:ext>
                  </a:extLst>
                </p14:cNvPr>
                <p14:cNvContentPartPr/>
                <p14:nvPr/>
              </p14:nvContentPartPr>
              <p14:xfrm>
                <a:off x="3394813" y="3360432"/>
                <a:ext cx="488880" cy="479160"/>
              </p14:xfrm>
            </p:contentPart>
          </mc:Choice>
          <mc:Fallback xmlns="">
            <p:pic>
              <p:nvPicPr>
                <p:cNvPr id="505" name="Freihand 504">
                  <a:extLst>
                    <a:ext uri="{FF2B5EF4-FFF2-40B4-BE49-F238E27FC236}">
                      <a16:creationId xmlns:a16="http://schemas.microsoft.com/office/drawing/2014/main" id="{A3901966-59E5-4F0F-A0EB-2E15D32E114C}"/>
                    </a:ext>
                  </a:extLst>
                </p:cNvPr>
                <p:cNvPicPr/>
                <p:nvPr/>
              </p:nvPicPr>
              <p:blipFill>
                <a:blip r:embed="rId793"/>
                <a:stretch>
                  <a:fillRect/>
                </a:stretch>
              </p:blipFill>
              <p:spPr>
                <a:xfrm>
                  <a:off x="3390493" y="3356112"/>
                  <a:ext cx="49752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06" name="Freihand 505">
                  <a:extLst>
                    <a:ext uri="{FF2B5EF4-FFF2-40B4-BE49-F238E27FC236}">
                      <a16:creationId xmlns:a16="http://schemas.microsoft.com/office/drawing/2014/main" id="{D3F2A6AF-EF26-4517-BB79-801B9F4592C5}"/>
                    </a:ext>
                  </a:extLst>
                </p14:cNvPr>
                <p14:cNvContentPartPr/>
                <p14:nvPr/>
              </p14:nvContentPartPr>
              <p14:xfrm>
                <a:off x="3529093" y="3661752"/>
                <a:ext cx="32040" cy="60840"/>
              </p14:xfrm>
            </p:contentPart>
          </mc:Choice>
          <mc:Fallback xmlns="">
            <p:pic>
              <p:nvPicPr>
                <p:cNvPr id="506" name="Freihand 505">
                  <a:extLst>
                    <a:ext uri="{FF2B5EF4-FFF2-40B4-BE49-F238E27FC236}">
                      <a16:creationId xmlns:a16="http://schemas.microsoft.com/office/drawing/2014/main" id="{D3F2A6AF-EF26-4517-BB79-801B9F4592C5}"/>
                    </a:ext>
                  </a:extLst>
                </p:cNvPr>
                <p:cNvPicPr/>
                <p:nvPr/>
              </p:nvPicPr>
              <p:blipFill>
                <a:blip r:embed="rId795"/>
                <a:stretch>
                  <a:fillRect/>
                </a:stretch>
              </p:blipFill>
              <p:spPr>
                <a:xfrm>
                  <a:off x="3524773" y="3657432"/>
                  <a:ext cx="40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508" name="Freihand 507">
                  <a:extLst>
                    <a:ext uri="{FF2B5EF4-FFF2-40B4-BE49-F238E27FC236}">
                      <a16:creationId xmlns:a16="http://schemas.microsoft.com/office/drawing/2014/main" id="{1C26443A-FA9D-47AE-8B02-E77F52D0C41E}"/>
                    </a:ext>
                  </a:extLst>
                </p14:cNvPr>
                <p14:cNvContentPartPr/>
                <p14:nvPr/>
              </p14:nvContentPartPr>
              <p14:xfrm>
                <a:off x="3198253" y="2690112"/>
                <a:ext cx="663120" cy="727920"/>
              </p14:xfrm>
            </p:contentPart>
          </mc:Choice>
          <mc:Fallback xmlns="">
            <p:pic>
              <p:nvPicPr>
                <p:cNvPr id="508" name="Freihand 507">
                  <a:extLst>
                    <a:ext uri="{FF2B5EF4-FFF2-40B4-BE49-F238E27FC236}">
                      <a16:creationId xmlns:a16="http://schemas.microsoft.com/office/drawing/2014/main" id="{1C26443A-FA9D-47AE-8B02-E77F52D0C41E}"/>
                    </a:ext>
                  </a:extLst>
                </p:cNvPr>
                <p:cNvPicPr/>
                <p:nvPr/>
              </p:nvPicPr>
              <p:blipFill>
                <a:blip r:embed="rId797"/>
                <a:stretch>
                  <a:fillRect/>
                </a:stretch>
              </p:blipFill>
              <p:spPr>
                <a:xfrm>
                  <a:off x="3193933" y="2685792"/>
                  <a:ext cx="67176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509" name="Freihand 508">
                  <a:extLst>
                    <a:ext uri="{FF2B5EF4-FFF2-40B4-BE49-F238E27FC236}">
                      <a16:creationId xmlns:a16="http://schemas.microsoft.com/office/drawing/2014/main" id="{283C320F-0180-4FA5-B561-997B8B4DA734}"/>
                    </a:ext>
                  </a:extLst>
                </p14:cNvPr>
                <p14:cNvContentPartPr/>
                <p14:nvPr/>
              </p14:nvContentPartPr>
              <p14:xfrm>
                <a:off x="3597133" y="3397152"/>
                <a:ext cx="174960" cy="218160"/>
              </p14:xfrm>
            </p:contentPart>
          </mc:Choice>
          <mc:Fallback xmlns="">
            <p:pic>
              <p:nvPicPr>
                <p:cNvPr id="509" name="Freihand 508">
                  <a:extLst>
                    <a:ext uri="{FF2B5EF4-FFF2-40B4-BE49-F238E27FC236}">
                      <a16:creationId xmlns:a16="http://schemas.microsoft.com/office/drawing/2014/main" id="{283C320F-0180-4FA5-B561-997B8B4DA734}"/>
                    </a:ext>
                  </a:extLst>
                </p:cNvPr>
                <p:cNvPicPr/>
                <p:nvPr/>
              </p:nvPicPr>
              <p:blipFill>
                <a:blip r:embed="rId799"/>
                <a:stretch>
                  <a:fillRect/>
                </a:stretch>
              </p:blipFill>
              <p:spPr>
                <a:xfrm>
                  <a:off x="3592813" y="3392832"/>
                  <a:ext cx="183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510" name="Freihand 509">
                  <a:extLst>
                    <a:ext uri="{FF2B5EF4-FFF2-40B4-BE49-F238E27FC236}">
                      <a16:creationId xmlns:a16="http://schemas.microsoft.com/office/drawing/2014/main" id="{FEA7CFEA-F3D0-49D7-BEE8-E8B8CA6E1A84}"/>
                    </a:ext>
                  </a:extLst>
                </p14:cNvPr>
                <p14:cNvContentPartPr/>
                <p14:nvPr/>
              </p14:nvContentPartPr>
              <p14:xfrm>
                <a:off x="3133453" y="3023472"/>
                <a:ext cx="223560" cy="176400"/>
              </p14:xfrm>
            </p:contentPart>
          </mc:Choice>
          <mc:Fallback xmlns="">
            <p:pic>
              <p:nvPicPr>
                <p:cNvPr id="510" name="Freihand 509">
                  <a:extLst>
                    <a:ext uri="{FF2B5EF4-FFF2-40B4-BE49-F238E27FC236}">
                      <a16:creationId xmlns:a16="http://schemas.microsoft.com/office/drawing/2014/main" id="{FEA7CFEA-F3D0-49D7-BEE8-E8B8CA6E1A84}"/>
                    </a:ext>
                  </a:extLst>
                </p:cNvPr>
                <p:cNvPicPr/>
                <p:nvPr/>
              </p:nvPicPr>
              <p:blipFill>
                <a:blip r:embed="rId801"/>
                <a:stretch>
                  <a:fillRect/>
                </a:stretch>
              </p:blipFill>
              <p:spPr>
                <a:xfrm>
                  <a:off x="3129133" y="3019152"/>
                  <a:ext cx="2322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512" name="Freihand 511">
                  <a:extLst>
                    <a:ext uri="{FF2B5EF4-FFF2-40B4-BE49-F238E27FC236}">
                      <a16:creationId xmlns:a16="http://schemas.microsoft.com/office/drawing/2014/main" id="{1E90642E-5B9F-4C72-AFE8-42C7A7AC080D}"/>
                    </a:ext>
                  </a:extLst>
                </p14:cNvPr>
                <p14:cNvContentPartPr/>
                <p14:nvPr/>
              </p14:nvContentPartPr>
              <p14:xfrm>
                <a:off x="3731053" y="2265312"/>
                <a:ext cx="98640" cy="182520"/>
              </p14:xfrm>
            </p:contentPart>
          </mc:Choice>
          <mc:Fallback xmlns="">
            <p:pic>
              <p:nvPicPr>
                <p:cNvPr id="512" name="Freihand 511">
                  <a:extLst>
                    <a:ext uri="{FF2B5EF4-FFF2-40B4-BE49-F238E27FC236}">
                      <a16:creationId xmlns:a16="http://schemas.microsoft.com/office/drawing/2014/main" id="{1E90642E-5B9F-4C72-AFE8-42C7A7AC080D}"/>
                    </a:ext>
                  </a:extLst>
                </p:cNvPr>
                <p:cNvPicPr/>
                <p:nvPr/>
              </p:nvPicPr>
              <p:blipFill>
                <a:blip r:embed="rId803"/>
                <a:stretch>
                  <a:fillRect/>
                </a:stretch>
              </p:blipFill>
              <p:spPr>
                <a:xfrm>
                  <a:off x="3726733" y="2260992"/>
                  <a:ext cx="107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513" name="Freihand 512">
                  <a:extLst>
                    <a:ext uri="{FF2B5EF4-FFF2-40B4-BE49-F238E27FC236}">
                      <a16:creationId xmlns:a16="http://schemas.microsoft.com/office/drawing/2014/main" id="{3D98DB7B-17D7-4DB0-BE99-775BD50AC2CE}"/>
                    </a:ext>
                  </a:extLst>
                </p14:cNvPr>
                <p14:cNvContentPartPr/>
                <p14:nvPr/>
              </p14:nvContentPartPr>
              <p14:xfrm>
                <a:off x="3859213" y="2268192"/>
                <a:ext cx="173160" cy="111960"/>
              </p14:xfrm>
            </p:contentPart>
          </mc:Choice>
          <mc:Fallback xmlns="">
            <p:pic>
              <p:nvPicPr>
                <p:cNvPr id="513" name="Freihand 512">
                  <a:extLst>
                    <a:ext uri="{FF2B5EF4-FFF2-40B4-BE49-F238E27FC236}">
                      <a16:creationId xmlns:a16="http://schemas.microsoft.com/office/drawing/2014/main" id="{3D98DB7B-17D7-4DB0-BE99-775BD50AC2CE}"/>
                    </a:ext>
                  </a:extLst>
                </p:cNvPr>
                <p:cNvPicPr/>
                <p:nvPr/>
              </p:nvPicPr>
              <p:blipFill>
                <a:blip r:embed="rId805"/>
                <a:stretch>
                  <a:fillRect/>
                </a:stretch>
              </p:blipFill>
              <p:spPr>
                <a:xfrm>
                  <a:off x="3854893" y="2263872"/>
                  <a:ext cx="1818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14" name="Freihand 513">
                  <a:extLst>
                    <a:ext uri="{FF2B5EF4-FFF2-40B4-BE49-F238E27FC236}">
                      <a16:creationId xmlns:a16="http://schemas.microsoft.com/office/drawing/2014/main" id="{99A880DC-39E6-449B-8C1C-D8B61FC16A52}"/>
                    </a:ext>
                  </a:extLst>
                </p14:cNvPr>
                <p14:cNvContentPartPr/>
                <p14:nvPr/>
              </p14:nvContentPartPr>
              <p14:xfrm>
                <a:off x="4007173" y="2172072"/>
                <a:ext cx="18360" cy="37440"/>
              </p14:xfrm>
            </p:contentPart>
          </mc:Choice>
          <mc:Fallback xmlns="">
            <p:pic>
              <p:nvPicPr>
                <p:cNvPr id="514" name="Freihand 513">
                  <a:extLst>
                    <a:ext uri="{FF2B5EF4-FFF2-40B4-BE49-F238E27FC236}">
                      <a16:creationId xmlns:a16="http://schemas.microsoft.com/office/drawing/2014/main" id="{99A880DC-39E6-449B-8C1C-D8B61FC16A52}"/>
                    </a:ext>
                  </a:extLst>
                </p:cNvPr>
                <p:cNvPicPr/>
                <p:nvPr/>
              </p:nvPicPr>
              <p:blipFill>
                <a:blip r:embed="rId807"/>
                <a:stretch>
                  <a:fillRect/>
                </a:stretch>
              </p:blipFill>
              <p:spPr>
                <a:xfrm>
                  <a:off x="4002853" y="2167752"/>
                  <a:ext cx="27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515" name="Freihand 514">
                  <a:extLst>
                    <a:ext uri="{FF2B5EF4-FFF2-40B4-BE49-F238E27FC236}">
                      <a16:creationId xmlns:a16="http://schemas.microsoft.com/office/drawing/2014/main" id="{41A72253-0E03-4832-9CE6-D22CC3B03239}"/>
                    </a:ext>
                  </a:extLst>
                </p14:cNvPr>
                <p14:cNvContentPartPr/>
                <p14:nvPr/>
              </p14:nvContentPartPr>
              <p14:xfrm>
                <a:off x="4069813" y="2129592"/>
                <a:ext cx="125280" cy="185040"/>
              </p14:xfrm>
            </p:contentPart>
          </mc:Choice>
          <mc:Fallback xmlns="">
            <p:pic>
              <p:nvPicPr>
                <p:cNvPr id="515" name="Freihand 514">
                  <a:extLst>
                    <a:ext uri="{FF2B5EF4-FFF2-40B4-BE49-F238E27FC236}">
                      <a16:creationId xmlns:a16="http://schemas.microsoft.com/office/drawing/2014/main" id="{41A72253-0E03-4832-9CE6-D22CC3B03239}"/>
                    </a:ext>
                  </a:extLst>
                </p:cNvPr>
                <p:cNvPicPr/>
                <p:nvPr/>
              </p:nvPicPr>
              <p:blipFill>
                <a:blip r:embed="rId809"/>
                <a:stretch>
                  <a:fillRect/>
                </a:stretch>
              </p:blipFill>
              <p:spPr>
                <a:xfrm>
                  <a:off x="4065493" y="2125272"/>
                  <a:ext cx="133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516" name="Freihand 515">
                  <a:extLst>
                    <a:ext uri="{FF2B5EF4-FFF2-40B4-BE49-F238E27FC236}">
                      <a16:creationId xmlns:a16="http://schemas.microsoft.com/office/drawing/2014/main" id="{6CA33759-1300-4DBC-B125-D43C4A372222}"/>
                    </a:ext>
                  </a:extLst>
                </p14:cNvPr>
                <p14:cNvContentPartPr/>
                <p14:nvPr/>
              </p14:nvContentPartPr>
              <p14:xfrm>
                <a:off x="4215973" y="2163792"/>
                <a:ext cx="83880" cy="106920"/>
              </p14:xfrm>
            </p:contentPart>
          </mc:Choice>
          <mc:Fallback xmlns="">
            <p:pic>
              <p:nvPicPr>
                <p:cNvPr id="516" name="Freihand 515">
                  <a:extLst>
                    <a:ext uri="{FF2B5EF4-FFF2-40B4-BE49-F238E27FC236}">
                      <a16:creationId xmlns:a16="http://schemas.microsoft.com/office/drawing/2014/main" id="{6CA33759-1300-4DBC-B125-D43C4A372222}"/>
                    </a:ext>
                  </a:extLst>
                </p:cNvPr>
                <p:cNvPicPr/>
                <p:nvPr/>
              </p:nvPicPr>
              <p:blipFill>
                <a:blip r:embed="rId811"/>
                <a:stretch>
                  <a:fillRect/>
                </a:stretch>
              </p:blipFill>
              <p:spPr>
                <a:xfrm>
                  <a:off x="4211653" y="2159472"/>
                  <a:ext cx="92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517" name="Freihand 516">
                  <a:extLst>
                    <a:ext uri="{FF2B5EF4-FFF2-40B4-BE49-F238E27FC236}">
                      <a16:creationId xmlns:a16="http://schemas.microsoft.com/office/drawing/2014/main" id="{60D8A090-B343-4FA6-8D02-147362E8111B}"/>
                    </a:ext>
                  </a:extLst>
                </p14:cNvPr>
                <p14:cNvContentPartPr/>
                <p14:nvPr/>
              </p14:nvContentPartPr>
              <p14:xfrm>
                <a:off x="4303093" y="2140752"/>
                <a:ext cx="87120" cy="106200"/>
              </p14:xfrm>
            </p:contentPart>
          </mc:Choice>
          <mc:Fallback xmlns="">
            <p:pic>
              <p:nvPicPr>
                <p:cNvPr id="517" name="Freihand 516">
                  <a:extLst>
                    <a:ext uri="{FF2B5EF4-FFF2-40B4-BE49-F238E27FC236}">
                      <a16:creationId xmlns:a16="http://schemas.microsoft.com/office/drawing/2014/main" id="{60D8A090-B343-4FA6-8D02-147362E8111B}"/>
                    </a:ext>
                  </a:extLst>
                </p:cNvPr>
                <p:cNvPicPr/>
                <p:nvPr/>
              </p:nvPicPr>
              <p:blipFill>
                <a:blip r:embed="rId813"/>
                <a:stretch>
                  <a:fillRect/>
                </a:stretch>
              </p:blipFill>
              <p:spPr>
                <a:xfrm>
                  <a:off x="4298773" y="2136432"/>
                  <a:ext cx="95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8" name="Freihand 517">
                  <a:extLst>
                    <a:ext uri="{FF2B5EF4-FFF2-40B4-BE49-F238E27FC236}">
                      <a16:creationId xmlns:a16="http://schemas.microsoft.com/office/drawing/2014/main" id="{71E7AE4A-BC7F-4148-94F9-97AC88B057E5}"/>
                    </a:ext>
                  </a:extLst>
                </p14:cNvPr>
                <p14:cNvContentPartPr/>
                <p14:nvPr/>
              </p14:nvContentPartPr>
              <p14:xfrm>
                <a:off x="4537453" y="1983792"/>
                <a:ext cx="115560" cy="192240"/>
              </p14:xfrm>
            </p:contentPart>
          </mc:Choice>
          <mc:Fallback xmlns="">
            <p:pic>
              <p:nvPicPr>
                <p:cNvPr id="518" name="Freihand 517">
                  <a:extLst>
                    <a:ext uri="{FF2B5EF4-FFF2-40B4-BE49-F238E27FC236}">
                      <a16:creationId xmlns:a16="http://schemas.microsoft.com/office/drawing/2014/main" id="{71E7AE4A-BC7F-4148-94F9-97AC88B057E5}"/>
                    </a:ext>
                  </a:extLst>
                </p:cNvPr>
                <p:cNvPicPr/>
                <p:nvPr/>
              </p:nvPicPr>
              <p:blipFill>
                <a:blip r:embed="rId815"/>
                <a:stretch>
                  <a:fillRect/>
                </a:stretch>
              </p:blipFill>
              <p:spPr>
                <a:xfrm>
                  <a:off x="4533133" y="1979472"/>
                  <a:ext cx="1242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9" name="Freihand 518">
                  <a:extLst>
                    <a:ext uri="{FF2B5EF4-FFF2-40B4-BE49-F238E27FC236}">
                      <a16:creationId xmlns:a16="http://schemas.microsoft.com/office/drawing/2014/main" id="{251F89B7-ACC2-425D-9D4F-C7361D90A07C}"/>
                    </a:ext>
                  </a:extLst>
                </p14:cNvPr>
                <p14:cNvContentPartPr/>
                <p14:nvPr/>
              </p14:nvContentPartPr>
              <p14:xfrm>
                <a:off x="4609093" y="2111592"/>
                <a:ext cx="90720" cy="29160"/>
              </p14:xfrm>
            </p:contentPart>
          </mc:Choice>
          <mc:Fallback xmlns="">
            <p:pic>
              <p:nvPicPr>
                <p:cNvPr id="519" name="Freihand 518">
                  <a:extLst>
                    <a:ext uri="{FF2B5EF4-FFF2-40B4-BE49-F238E27FC236}">
                      <a16:creationId xmlns:a16="http://schemas.microsoft.com/office/drawing/2014/main" id="{251F89B7-ACC2-425D-9D4F-C7361D90A07C}"/>
                    </a:ext>
                  </a:extLst>
                </p:cNvPr>
                <p:cNvPicPr/>
                <p:nvPr/>
              </p:nvPicPr>
              <p:blipFill>
                <a:blip r:embed="rId817"/>
                <a:stretch>
                  <a:fillRect/>
                </a:stretch>
              </p:blipFill>
              <p:spPr>
                <a:xfrm>
                  <a:off x="4604773" y="2107272"/>
                  <a:ext cx="99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20" name="Freihand 519">
                  <a:extLst>
                    <a:ext uri="{FF2B5EF4-FFF2-40B4-BE49-F238E27FC236}">
                      <a16:creationId xmlns:a16="http://schemas.microsoft.com/office/drawing/2014/main" id="{43B674B9-9FDF-483C-BE3D-4A8CEE6F671F}"/>
                    </a:ext>
                  </a:extLst>
                </p14:cNvPr>
                <p14:cNvContentPartPr/>
                <p14:nvPr/>
              </p14:nvContentPartPr>
              <p14:xfrm>
                <a:off x="4733293" y="2057952"/>
                <a:ext cx="158760" cy="64080"/>
              </p14:xfrm>
            </p:contentPart>
          </mc:Choice>
          <mc:Fallback xmlns="">
            <p:pic>
              <p:nvPicPr>
                <p:cNvPr id="520" name="Freihand 519">
                  <a:extLst>
                    <a:ext uri="{FF2B5EF4-FFF2-40B4-BE49-F238E27FC236}">
                      <a16:creationId xmlns:a16="http://schemas.microsoft.com/office/drawing/2014/main" id="{43B674B9-9FDF-483C-BE3D-4A8CEE6F671F}"/>
                    </a:ext>
                  </a:extLst>
                </p:cNvPr>
                <p:cNvPicPr/>
                <p:nvPr/>
              </p:nvPicPr>
              <p:blipFill>
                <a:blip r:embed="rId819"/>
                <a:stretch>
                  <a:fillRect/>
                </a:stretch>
              </p:blipFill>
              <p:spPr>
                <a:xfrm>
                  <a:off x="4728973" y="2053632"/>
                  <a:ext cx="167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21" name="Freihand 520">
                  <a:extLst>
                    <a:ext uri="{FF2B5EF4-FFF2-40B4-BE49-F238E27FC236}">
                      <a16:creationId xmlns:a16="http://schemas.microsoft.com/office/drawing/2014/main" id="{7936D35B-EABE-4391-AD5B-7AFD2095CF33}"/>
                    </a:ext>
                  </a:extLst>
                </p14:cNvPr>
                <p14:cNvContentPartPr/>
                <p14:nvPr/>
              </p14:nvContentPartPr>
              <p14:xfrm>
                <a:off x="4917973" y="1897392"/>
                <a:ext cx="381240" cy="178560"/>
              </p14:xfrm>
            </p:contentPart>
          </mc:Choice>
          <mc:Fallback xmlns="">
            <p:pic>
              <p:nvPicPr>
                <p:cNvPr id="521" name="Freihand 520">
                  <a:extLst>
                    <a:ext uri="{FF2B5EF4-FFF2-40B4-BE49-F238E27FC236}">
                      <a16:creationId xmlns:a16="http://schemas.microsoft.com/office/drawing/2014/main" id="{7936D35B-EABE-4391-AD5B-7AFD2095CF33}"/>
                    </a:ext>
                  </a:extLst>
                </p:cNvPr>
                <p:cNvPicPr/>
                <p:nvPr/>
              </p:nvPicPr>
              <p:blipFill>
                <a:blip r:embed="rId821"/>
                <a:stretch>
                  <a:fillRect/>
                </a:stretch>
              </p:blipFill>
              <p:spPr>
                <a:xfrm>
                  <a:off x="4913653" y="1893072"/>
                  <a:ext cx="389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22" name="Freihand 521">
                  <a:extLst>
                    <a:ext uri="{FF2B5EF4-FFF2-40B4-BE49-F238E27FC236}">
                      <a16:creationId xmlns:a16="http://schemas.microsoft.com/office/drawing/2014/main" id="{A272B569-E3FC-4A27-85DA-33F435C3C482}"/>
                    </a:ext>
                  </a:extLst>
                </p14:cNvPr>
                <p14:cNvContentPartPr/>
                <p14:nvPr/>
              </p14:nvContentPartPr>
              <p14:xfrm>
                <a:off x="4744093" y="1951752"/>
                <a:ext cx="90360" cy="78120"/>
              </p14:xfrm>
            </p:contentPart>
          </mc:Choice>
          <mc:Fallback xmlns="">
            <p:pic>
              <p:nvPicPr>
                <p:cNvPr id="522" name="Freihand 521">
                  <a:extLst>
                    <a:ext uri="{FF2B5EF4-FFF2-40B4-BE49-F238E27FC236}">
                      <a16:creationId xmlns:a16="http://schemas.microsoft.com/office/drawing/2014/main" id="{A272B569-E3FC-4A27-85DA-33F435C3C482}"/>
                    </a:ext>
                  </a:extLst>
                </p:cNvPr>
                <p:cNvPicPr/>
                <p:nvPr/>
              </p:nvPicPr>
              <p:blipFill>
                <a:blip r:embed="rId823"/>
                <a:stretch>
                  <a:fillRect/>
                </a:stretch>
              </p:blipFill>
              <p:spPr>
                <a:xfrm>
                  <a:off x="4739773" y="1947432"/>
                  <a:ext cx="99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23" name="Freihand 522">
                  <a:extLst>
                    <a:ext uri="{FF2B5EF4-FFF2-40B4-BE49-F238E27FC236}">
                      <a16:creationId xmlns:a16="http://schemas.microsoft.com/office/drawing/2014/main" id="{8F84AD0A-FBAB-4C77-BBC5-FF04919A38D9}"/>
                    </a:ext>
                  </a:extLst>
                </p14:cNvPr>
                <p14:cNvContentPartPr/>
                <p14:nvPr/>
              </p14:nvContentPartPr>
              <p14:xfrm>
                <a:off x="4498213" y="2381592"/>
                <a:ext cx="147960" cy="108000"/>
              </p14:xfrm>
            </p:contentPart>
          </mc:Choice>
          <mc:Fallback xmlns="">
            <p:pic>
              <p:nvPicPr>
                <p:cNvPr id="523" name="Freihand 522">
                  <a:extLst>
                    <a:ext uri="{FF2B5EF4-FFF2-40B4-BE49-F238E27FC236}">
                      <a16:creationId xmlns:a16="http://schemas.microsoft.com/office/drawing/2014/main" id="{8F84AD0A-FBAB-4C77-BBC5-FF04919A38D9}"/>
                    </a:ext>
                  </a:extLst>
                </p:cNvPr>
                <p:cNvPicPr/>
                <p:nvPr/>
              </p:nvPicPr>
              <p:blipFill>
                <a:blip r:embed="rId825"/>
                <a:stretch>
                  <a:fillRect/>
                </a:stretch>
              </p:blipFill>
              <p:spPr>
                <a:xfrm>
                  <a:off x="4493893" y="2377272"/>
                  <a:ext cx="1566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25" name="Freihand 524">
                  <a:extLst>
                    <a:ext uri="{FF2B5EF4-FFF2-40B4-BE49-F238E27FC236}">
                      <a16:creationId xmlns:a16="http://schemas.microsoft.com/office/drawing/2014/main" id="{221FEC6A-BDA8-49C8-BC93-9EB572F79368}"/>
                    </a:ext>
                  </a:extLst>
                </p14:cNvPr>
                <p14:cNvContentPartPr/>
                <p14:nvPr/>
              </p14:nvContentPartPr>
              <p14:xfrm>
                <a:off x="4679293" y="2337312"/>
                <a:ext cx="235800" cy="111240"/>
              </p14:xfrm>
            </p:contentPart>
          </mc:Choice>
          <mc:Fallback xmlns="">
            <p:pic>
              <p:nvPicPr>
                <p:cNvPr id="525" name="Freihand 524">
                  <a:extLst>
                    <a:ext uri="{FF2B5EF4-FFF2-40B4-BE49-F238E27FC236}">
                      <a16:creationId xmlns:a16="http://schemas.microsoft.com/office/drawing/2014/main" id="{221FEC6A-BDA8-49C8-BC93-9EB572F79368}"/>
                    </a:ext>
                  </a:extLst>
                </p:cNvPr>
                <p:cNvPicPr/>
                <p:nvPr/>
              </p:nvPicPr>
              <p:blipFill>
                <a:blip r:embed="rId827"/>
                <a:stretch>
                  <a:fillRect/>
                </a:stretch>
              </p:blipFill>
              <p:spPr>
                <a:xfrm>
                  <a:off x="4674973" y="2332992"/>
                  <a:ext cx="2444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26" name="Freihand 525">
                  <a:extLst>
                    <a:ext uri="{FF2B5EF4-FFF2-40B4-BE49-F238E27FC236}">
                      <a16:creationId xmlns:a16="http://schemas.microsoft.com/office/drawing/2014/main" id="{8A15B5CD-53D5-4CEC-8B3C-29D283B1DF5A}"/>
                    </a:ext>
                  </a:extLst>
                </p14:cNvPr>
                <p14:cNvContentPartPr/>
                <p14:nvPr/>
              </p14:nvContentPartPr>
              <p14:xfrm>
                <a:off x="4958293" y="2258472"/>
                <a:ext cx="132840" cy="127440"/>
              </p14:xfrm>
            </p:contentPart>
          </mc:Choice>
          <mc:Fallback xmlns="">
            <p:pic>
              <p:nvPicPr>
                <p:cNvPr id="526" name="Freihand 525">
                  <a:extLst>
                    <a:ext uri="{FF2B5EF4-FFF2-40B4-BE49-F238E27FC236}">
                      <a16:creationId xmlns:a16="http://schemas.microsoft.com/office/drawing/2014/main" id="{8A15B5CD-53D5-4CEC-8B3C-29D283B1DF5A}"/>
                    </a:ext>
                  </a:extLst>
                </p:cNvPr>
                <p:cNvPicPr/>
                <p:nvPr/>
              </p:nvPicPr>
              <p:blipFill>
                <a:blip r:embed="rId829"/>
                <a:stretch>
                  <a:fillRect/>
                </a:stretch>
              </p:blipFill>
              <p:spPr>
                <a:xfrm>
                  <a:off x="4953973" y="2254152"/>
                  <a:ext cx="141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7" name="Freihand 526">
                  <a:extLst>
                    <a:ext uri="{FF2B5EF4-FFF2-40B4-BE49-F238E27FC236}">
                      <a16:creationId xmlns:a16="http://schemas.microsoft.com/office/drawing/2014/main" id="{06CE3C79-BD48-44F4-B5F0-AC717CCDBDED}"/>
                    </a:ext>
                  </a:extLst>
                </p14:cNvPr>
                <p14:cNvContentPartPr/>
                <p14:nvPr/>
              </p14:nvContentPartPr>
              <p14:xfrm>
                <a:off x="4711693" y="2621352"/>
                <a:ext cx="105480" cy="158040"/>
              </p14:xfrm>
            </p:contentPart>
          </mc:Choice>
          <mc:Fallback xmlns="">
            <p:pic>
              <p:nvPicPr>
                <p:cNvPr id="527" name="Freihand 526">
                  <a:extLst>
                    <a:ext uri="{FF2B5EF4-FFF2-40B4-BE49-F238E27FC236}">
                      <a16:creationId xmlns:a16="http://schemas.microsoft.com/office/drawing/2014/main" id="{06CE3C79-BD48-44F4-B5F0-AC717CCDBDED}"/>
                    </a:ext>
                  </a:extLst>
                </p:cNvPr>
                <p:cNvPicPr/>
                <p:nvPr/>
              </p:nvPicPr>
              <p:blipFill>
                <a:blip r:embed="rId831"/>
                <a:stretch>
                  <a:fillRect/>
                </a:stretch>
              </p:blipFill>
              <p:spPr>
                <a:xfrm>
                  <a:off x="4707373" y="2617032"/>
                  <a:ext cx="114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28" name="Freihand 527">
                  <a:extLst>
                    <a:ext uri="{FF2B5EF4-FFF2-40B4-BE49-F238E27FC236}">
                      <a16:creationId xmlns:a16="http://schemas.microsoft.com/office/drawing/2014/main" id="{1E6A176C-BA9C-4CA3-A419-29F96C2CBEA4}"/>
                    </a:ext>
                  </a:extLst>
                </p14:cNvPr>
                <p14:cNvContentPartPr/>
                <p14:nvPr/>
              </p14:nvContentPartPr>
              <p14:xfrm>
                <a:off x="4856413" y="2623152"/>
                <a:ext cx="85680" cy="226800"/>
              </p14:xfrm>
            </p:contentPart>
          </mc:Choice>
          <mc:Fallback xmlns="">
            <p:pic>
              <p:nvPicPr>
                <p:cNvPr id="528" name="Freihand 527">
                  <a:extLst>
                    <a:ext uri="{FF2B5EF4-FFF2-40B4-BE49-F238E27FC236}">
                      <a16:creationId xmlns:a16="http://schemas.microsoft.com/office/drawing/2014/main" id="{1E6A176C-BA9C-4CA3-A419-29F96C2CBEA4}"/>
                    </a:ext>
                  </a:extLst>
                </p:cNvPr>
                <p:cNvPicPr/>
                <p:nvPr/>
              </p:nvPicPr>
              <p:blipFill>
                <a:blip r:embed="rId833"/>
                <a:stretch>
                  <a:fillRect/>
                </a:stretch>
              </p:blipFill>
              <p:spPr>
                <a:xfrm>
                  <a:off x="4852093" y="2618832"/>
                  <a:ext cx="943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9" name="Freihand 528">
                  <a:extLst>
                    <a:ext uri="{FF2B5EF4-FFF2-40B4-BE49-F238E27FC236}">
                      <a16:creationId xmlns:a16="http://schemas.microsoft.com/office/drawing/2014/main" id="{9812BD8D-862A-470E-A37A-48D1294DBAEB}"/>
                    </a:ext>
                  </a:extLst>
                </p14:cNvPr>
                <p14:cNvContentPartPr/>
                <p14:nvPr/>
              </p14:nvContentPartPr>
              <p14:xfrm>
                <a:off x="4971613" y="2526312"/>
                <a:ext cx="182880" cy="155160"/>
              </p14:xfrm>
            </p:contentPart>
          </mc:Choice>
          <mc:Fallback xmlns="">
            <p:pic>
              <p:nvPicPr>
                <p:cNvPr id="529" name="Freihand 528">
                  <a:extLst>
                    <a:ext uri="{FF2B5EF4-FFF2-40B4-BE49-F238E27FC236}">
                      <a16:creationId xmlns:a16="http://schemas.microsoft.com/office/drawing/2014/main" id="{9812BD8D-862A-470E-A37A-48D1294DBAEB}"/>
                    </a:ext>
                  </a:extLst>
                </p:cNvPr>
                <p:cNvPicPr/>
                <p:nvPr/>
              </p:nvPicPr>
              <p:blipFill>
                <a:blip r:embed="rId835"/>
                <a:stretch>
                  <a:fillRect/>
                </a:stretch>
              </p:blipFill>
              <p:spPr>
                <a:xfrm>
                  <a:off x="4967293" y="2521992"/>
                  <a:ext cx="1915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31" name="Freihand 530">
                  <a:extLst>
                    <a:ext uri="{FF2B5EF4-FFF2-40B4-BE49-F238E27FC236}">
                      <a16:creationId xmlns:a16="http://schemas.microsoft.com/office/drawing/2014/main" id="{18D66C6A-1245-44B8-A4EA-DAA4392CBA1A}"/>
                    </a:ext>
                  </a:extLst>
                </p14:cNvPr>
                <p14:cNvContentPartPr/>
                <p14:nvPr/>
              </p14:nvContentPartPr>
              <p14:xfrm>
                <a:off x="5240533" y="1929792"/>
                <a:ext cx="57600" cy="59760"/>
              </p14:xfrm>
            </p:contentPart>
          </mc:Choice>
          <mc:Fallback xmlns="">
            <p:pic>
              <p:nvPicPr>
                <p:cNvPr id="531" name="Freihand 530">
                  <a:extLst>
                    <a:ext uri="{FF2B5EF4-FFF2-40B4-BE49-F238E27FC236}">
                      <a16:creationId xmlns:a16="http://schemas.microsoft.com/office/drawing/2014/main" id="{18D66C6A-1245-44B8-A4EA-DAA4392CBA1A}"/>
                    </a:ext>
                  </a:extLst>
                </p:cNvPr>
                <p:cNvPicPr/>
                <p:nvPr/>
              </p:nvPicPr>
              <p:blipFill>
                <a:blip r:embed="rId837"/>
                <a:stretch>
                  <a:fillRect/>
                </a:stretch>
              </p:blipFill>
              <p:spPr>
                <a:xfrm>
                  <a:off x="5236213" y="1925472"/>
                  <a:ext cx="662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32" name="Freihand 531">
                  <a:extLst>
                    <a:ext uri="{FF2B5EF4-FFF2-40B4-BE49-F238E27FC236}">
                      <a16:creationId xmlns:a16="http://schemas.microsoft.com/office/drawing/2014/main" id="{858F65FD-8961-4704-94F8-E6F63C267745}"/>
                    </a:ext>
                  </a:extLst>
                </p14:cNvPr>
                <p14:cNvContentPartPr/>
                <p14:nvPr/>
              </p14:nvContentPartPr>
              <p14:xfrm>
                <a:off x="4111213" y="2494272"/>
                <a:ext cx="216720" cy="124560"/>
              </p14:xfrm>
            </p:contentPart>
          </mc:Choice>
          <mc:Fallback xmlns="">
            <p:pic>
              <p:nvPicPr>
                <p:cNvPr id="532" name="Freihand 531">
                  <a:extLst>
                    <a:ext uri="{FF2B5EF4-FFF2-40B4-BE49-F238E27FC236}">
                      <a16:creationId xmlns:a16="http://schemas.microsoft.com/office/drawing/2014/main" id="{858F65FD-8961-4704-94F8-E6F63C267745}"/>
                    </a:ext>
                  </a:extLst>
                </p:cNvPr>
                <p:cNvPicPr/>
                <p:nvPr/>
              </p:nvPicPr>
              <p:blipFill>
                <a:blip r:embed="rId839"/>
                <a:stretch>
                  <a:fillRect/>
                </a:stretch>
              </p:blipFill>
              <p:spPr>
                <a:xfrm>
                  <a:off x="4106893" y="2489952"/>
                  <a:ext cx="2253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33" name="Freihand 532">
                  <a:extLst>
                    <a:ext uri="{FF2B5EF4-FFF2-40B4-BE49-F238E27FC236}">
                      <a16:creationId xmlns:a16="http://schemas.microsoft.com/office/drawing/2014/main" id="{0AEDC4FB-1937-4145-AC1B-B9E2604AEE77}"/>
                    </a:ext>
                  </a:extLst>
                </p14:cNvPr>
                <p14:cNvContentPartPr/>
                <p14:nvPr/>
              </p14:nvContentPartPr>
              <p14:xfrm>
                <a:off x="4297333" y="2450352"/>
                <a:ext cx="25200" cy="14400"/>
              </p14:xfrm>
            </p:contentPart>
          </mc:Choice>
          <mc:Fallback xmlns="">
            <p:pic>
              <p:nvPicPr>
                <p:cNvPr id="533" name="Freihand 532">
                  <a:extLst>
                    <a:ext uri="{FF2B5EF4-FFF2-40B4-BE49-F238E27FC236}">
                      <a16:creationId xmlns:a16="http://schemas.microsoft.com/office/drawing/2014/main" id="{0AEDC4FB-1937-4145-AC1B-B9E2604AEE77}"/>
                    </a:ext>
                  </a:extLst>
                </p:cNvPr>
                <p:cNvPicPr/>
                <p:nvPr/>
              </p:nvPicPr>
              <p:blipFill>
                <a:blip r:embed="rId841"/>
                <a:stretch>
                  <a:fillRect/>
                </a:stretch>
              </p:blipFill>
              <p:spPr>
                <a:xfrm>
                  <a:off x="4293013" y="2446032"/>
                  <a:ext cx="33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34" name="Freihand 533">
                  <a:extLst>
                    <a:ext uri="{FF2B5EF4-FFF2-40B4-BE49-F238E27FC236}">
                      <a16:creationId xmlns:a16="http://schemas.microsoft.com/office/drawing/2014/main" id="{22153823-61E1-43F8-AE7C-6E1906C06AFF}"/>
                    </a:ext>
                  </a:extLst>
                </p14:cNvPr>
                <p14:cNvContentPartPr/>
                <p14:nvPr/>
              </p14:nvContentPartPr>
              <p14:xfrm>
                <a:off x="5092573" y="2177472"/>
                <a:ext cx="126360" cy="157320"/>
              </p14:xfrm>
            </p:contentPart>
          </mc:Choice>
          <mc:Fallback xmlns="">
            <p:pic>
              <p:nvPicPr>
                <p:cNvPr id="534" name="Freihand 533">
                  <a:extLst>
                    <a:ext uri="{FF2B5EF4-FFF2-40B4-BE49-F238E27FC236}">
                      <a16:creationId xmlns:a16="http://schemas.microsoft.com/office/drawing/2014/main" id="{22153823-61E1-43F8-AE7C-6E1906C06AFF}"/>
                    </a:ext>
                  </a:extLst>
                </p:cNvPr>
                <p:cNvPicPr/>
                <p:nvPr/>
              </p:nvPicPr>
              <p:blipFill>
                <a:blip r:embed="rId843"/>
                <a:stretch>
                  <a:fillRect/>
                </a:stretch>
              </p:blipFill>
              <p:spPr>
                <a:xfrm>
                  <a:off x="5088253" y="2173152"/>
                  <a:ext cx="135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35" name="Freihand 534">
                  <a:extLst>
                    <a:ext uri="{FF2B5EF4-FFF2-40B4-BE49-F238E27FC236}">
                      <a16:creationId xmlns:a16="http://schemas.microsoft.com/office/drawing/2014/main" id="{86B6C525-93F8-4A60-A4DF-122B2253281F}"/>
                    </a:ext>
                  </a:extLst>
                </p14:cNvPr>
                <p14:cNvContentPartPr/>
                <p14:nvPr/>
              </p14:nvContentPartPr>
              <p14:xfrm>
                <a:off x="5190493" y="2551512"/>
                <a:ext cx="360" cy="360"/>
              </p14:xfrm>
            </p:contentPart>
          </mc:Choice>
          <mc:Fallback xmlns="">
            <p:pic>
              <p:nvPicPr>
                <p:cNvPr id="535" name="Freihand 534">
                  <a:extLst>
                    <a:ext uri="{FF2B5EF4-FFF2-40B4-BE49-F238E27FC236}">
                      <a16:creationId xmlns:a16="http://schemas.microsoft.com/office/drawing/2014/main" id="{86B6C525-93F8-4A60-A4DF-122B2253281F}"/>
                    </a:ext>
                  </a:extLst>
                </p:cNvPr>
                <p:cNvPicPr/>
                <p:nvPr/>
              </p:nvPicPr>
              <p:blipFill>
                <a:blip r:embed="rId845"/>
                <a:stretch>
                  <a:fillRect/>
                </a:stretch>
              </p:blipFill>
              <p:spPr>
                <a:xfrm>
                  <a:off x="5186173" y="25471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36" name="Freihand 535">
                  <a:extLst>
                    <a:ext uri="{FF2B5EF4-FFF2-40B4-BE49-F238E27FC236}">
                      <a16:creationId xmlns:a16="http://schemas.microsoft.com/office/drawing/2014/main" id="{2713BE09-D676-4BBC-BC0A-46F0118651FA}"/>
                    </a:ext>
                  </a:extLst>
                </p14:cNvPr>
                <p14:cNvContentPartPr/>
                <p14:nvPr/>
              </p14:nvContentPartPr>
              <p14:xfrm>
                <a:off x="5222533" y="2462592"/>
                <a:ext cx="345240" cy="117000"/>
              </p14:xfrm>
            </p:contentPart>
          </mc:Choice>
          <mc:Fallback xmlns="">
            <p:pic>
              <p:nvPicPr>
                <p:cNvPr id="536" name="Freihand 535">
                  <a:extLst>
                    <a:ext uri="{FF2B5EF4-FFF2-40B4-BE49-F238E27FC236}">
                      <a16:creationId xmlns:a16="http://schemas.microsoft.com/office/drawing/2014/main" id="{2713BE09-D676-4BBC-BC0A-46F0118651FA}"/>
                    </a:ext>
                  </a:extLst>
                </p:cNvPr>
                <p:cNvPicPr/>
                <p:nvPr/>
              </p:nvPicPr>
              <p:blipFill>
                <a:blip r:embed="rId847"/>
                <a:stretch>
                  <a:fillRect/>
                </a:stretch>
              </p:blipFill>
              <p:spPr>
                <a:xfrm>
                  <a:off x="5218213" y="2458272"/>
                  <a:ext cx="353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7" name="Freihand 536">
                  <a:extLst>
                    <a:ext uri="{FF2B5EF4-FFF2-40B4-BE49-F238E27FC236}">
                      <a16:creationId xmlns:a16="http://schemas.microsoft.com/office/drawing/2014/main" id="{5DD39625-FDB6-4674-B9F4-AEEDC59F9F50}"/>
                    </a:ext>
                  </a:extLst>
                </p14:cNvPr>
                <p14:cNvContentPartPr/>
                <p14:nvPr/>
              </p14:nvContentPartPr>
              <p14:xfrm>
                <a:off x="5666413" y="2354232"/>
                <a:ext cx="75240" cy="108720"/>
              </p14:xfrm>
            </p:contentPart>
          </mc:Choice>
          <mc:Fallback xmlns="">
            <p:pic>
              <p:nvPicPr>
                <p:cNvPr id="537" name="Freihand 536">
                  <a:extLst>
                    <a:ext uri="{FF2B5EF4-FFF2-40B4-BE49-F238E27FC236}">
                      <a16:creationId xmlns:a16="http://schemas.microsoft.com/office/drawing/2014/main" id="{5DD39625-FDB6-4674-B9F4-AEEDC59F9F50}"/>
                    </a:ext>
                  </a:extLst>
                </p:cNvPr>
                <p:cNvPicPr/>
                <p:nvPr/>
              </p:nvPicPr>
              <p:blipFill>
                <a:blip r:embed="rId849"/>
                <a:stretch>
                  <a:fillRect/>
                </a:stretch>
              </p:blipFill>
              <p:spPr>
                <a:xfrm>
                  <a:off x="5662093" y="2349912"/>
                  <a:ext cx="83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38" name="Freihand 537">
                  <a:extLst>
                    <a:ext uri="{FF2B5EF4-FFF2-40B4-BE49-F238E27FC236}">
                      <a16:creationId xmlns:a16="http://schemas.microsoft.com/office/drawing/2014/main" id="{7BC66E4C-25F6-4E25-AAED-2487FF5A21B1}"/>
                    </a:ext>
                  </a:extLst>
                </p14:cNvPr>
                <p14:cNvContentPartPr/>
                <p14:nvPr/>
              </p14:nvContentPartPr>
              <p14:xfrm>
                <a:off x="5751733" y="2289072"/>
                <a:ext cx="292320" cy="90000"/>
              </p14:xfrm>
            </p:contentPart>
          </mc:Choice>
          <mc:Fallback xmlns="">
            <p:pic>
              <p:nvPicPr>
                <p:cNvPr id="538" name="Freihand 537">
                  <a:extLst>
                    <a:ext uri="{FF2B5EF4-FFF2-40B4-BE49-F238E27FC236}">
                      <a16:creationId xmlns:a16="http://schemas.microsoft.com/office/drawing/2014/main" id="{7BC66E4C-25F6-4E25-AAED-2487FF5A21B1}"/>
                    </a:ext>
                  </a:extLst>
                </p:cNvPr>
                <p:cNvPicPr/>
                <p:nvPr/>
              </p:nvPicPr>
              <p:blipFill>
                <a:blip r:embed="rId851"/>
                <a:stretch>
                  <a:fillRect/>
                </a:stretch>
              </p:blipFill>
              <p:spPr>
                <a:xfrm>
                  <a:off x="5747413" y="2284752"/>
                  <a:ext cx="3009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39" name="Freihand 538">
                  <a:extLst>
                    <a:ext uri="{FF2B5EF4-FFF2-40B4-BE49-F238E27FC236}">
                      <a16:creationId xmlns:a16="http://schemas.microsoft.com/office/drawing/2014/main" id="{A374EDB3-9014-4489-A55F-E5D4402822EA}"/>
                    </a:ext>
                  </a:extLst>
                </p14:cNvPr>
                <p14:cNvContentPartPr/>
                <p14:nvPr/>
              </p14:nvContentPartPr>
              <p14:xfrm>
                <a:off x="5976013" y="2141832"/>
                <a:ext cx="33480" cy="9720"/>
              </p14:xfrm>
            </p:contentPart>
          </mc:Choice>
          <mc:Fallback xmlns="">
            <p:pic>
              <p:nvPicPr>
                <p:cNvPr id="539" name="Freihand 538">
                  <a:extLst>
                    <a:ext uri="{FF2B5EF4-FFF2-40B4-BE49-F238E27FC236}">
                      <a16:creationId xmlns:a16="http://schemas.microsoft.com/office/drawing/2014/main" id="{A374EDB3-9014-4489-A55F-E5D4402822EA}"/>
                    </a:ext>
                  </a:extLst>
                </p:cNvPr>
                <p:cNvPicPr/>
                <p:nvPr/>
              </p:nvPicPr>
              <p:blipFill>
                <a:blip r:embed="rId853"/>
                <a:stretch>
                  <a:fillRect/>
                </a:stretch>
              </p:blipFill>
              <p:spPr>
                <a:xfrm>
                  <a:off x="5971693" y="2137512"/>
                  <a:ext cx="421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40" name="Freihand 539">
                  <a:extLst>
                    <a:ext uri="{FF2B5EF4-FFF2-40B4-BE49-F238E27FC236}">
                      <a16:creationId xmlns:a16="http://schemas.microsoft.com/office/drawing/2014/main" id="{1D354922-311B-464E-9838-CD4B7185C0DA}"/>
                    </a:ext>
                  </a:extLst>
                </p14:cNvPr>
                <p14:cNvContentPartPr/>
                <p14:nvPr/>
              </p14:nvContentPartPr>
              <p14:xfrm>
                <a:off x="6057733" y="2015112"/>
                <a:ext cx="91440" cy="303120"/>
              </p14:xfrm>
            </p:contentPart>
          </mc:Choice>
          <mc:Fallback xmlns="">
            <p:pic>
              <p:nvPicPr>
                <p:cNvPr id="540" name="Freihand 539">
                  <a:extLst>
                    <a:ext uri="{FF2B5EF4-FFF2-40B4-BE49-F238E27FC236}">
                      <a16:creationId xmlns:a16="http://schemas.microsoft.com/office/drawing/2014/main" id="{1D354922-311B-464E-9838-CD4B7185C0DA}"/>
                    </a:ext>
                  </a:extLst>
                </p:cNvPr>
                <p:cNvPicPr/>
                <p:nvPr/>
              </p:nvPicPr>
              <p:blipFill>
                <a:blip r:embed="rId855"/>
                <a:stretch>
                  <a:fillRect/>
                </a:stretch>
              </p:blipFill>
              <p:spPr>
                <a:xfrm>
                  <a:off x="6053413" y="2010792"/>
                  <a:ext cx="1000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42" name="Freihand 541">
                  <a:extLst>
                    <a:ext uri="{FF2B5EF4-FFF2-40B4-BE49-F238E27FC236}">
                      <a16:creationId xmlns:a16="http://schemas.microsoft.com/office/drawing/2014/main" id="{697E8F3B-92AA-482A-BBEC-95652DC54731}"/>
                    </a:ext>
                  </a:extLst>
                </p14:cNvPr>
                <p14:cNvContentPartPr/>
                <p14:nvPr/>
              </p14:nvContentPartPr>
              <p14:xfrm>
                <a:off x="3540613" y="3723312"/>
                <a:ext cx="16560" cy="245880"/>
              </p14:xfrm>
            </p:contentPart>
          </mc:Choice>
          <mc:Fallback xmlns="">
            <p:pic>
              <p:nvPicPr>
                <p:cNvPr id="542" name="Freihand 541">
                  <a:extLst>
                    <a:ext uri="{FF2B5EF4-FFF2-40B4-BE49-F238E27FC236}">
                      <a16:creationId xmlns:a16="http://schemas.microsoft.com/office/drawing/2014/main" id="{697E8F3B-92AA-482A-BBEC-95652DC54731}"/>
                    </a:ext>
                  </a:extLst>
                </p:cNvPr>
                <p:cNvPicPr/>
                <p:nvPr/>
              </p:nvPicPr>
              <p:blipFill>
                <a:blip r:embed="rId857"/>
                <a:stretch>
                  <a:fillRect/>
                </a:stretch>
              </p:blipFill>
              <p:spPr>
                <a:xfrm>
                  <a:off x="3536293" y="3718992"/>
                  <a:ext cx="252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44" name="Freihand 543">
                  <a:extLst>
                    <a:ext uri="{FF2B5EF4-FFF2-40B4-BE49-F238E27FC236}">
                      <a16:creationId xmlns:a16="http://schemas.microsoft.com/office/drawing/2014/main" id="{43140345-00A4-457D-AE74-8E365072DC5C}"/>
                    </a:ext>
                  </a:extLst>
                </p14:cNvPr>
                <p14:cNvContentPartPr/>
                <p14:nvPr/>
              </p14:nvContentPartPr>
              <p14:xfrm>
                <a:off x="2976133" y="3367632"/>
                <a:ext cx="43560" cy="347040"/>
              </p14:xfrm>
            </p:contentPart>
          </mc:Choice>
          <mc:Fallback xmlns="">
            <p:pic>
              <p:nvPicPr>
                <p:cNvPr id="544" name="Freihand 543">
                  <a:extLst>
                    <a:ext uri="{FF2B5EF4-FFF2-40B4-BE49-F238E27FC236}">
                      <a16:creationId xmlns:a16="http://schemas.microsoft.com/office/drawing/2014/main" id="{43140345-00A4-457D-AE74-8E365072DC5C}"/>
                    </a:ext>
                  </a:extLst>
                </p:cNvPr>
                <p:cNvPicPr/>
                <p:nvPr/>
              </p:nvPicPr>
              <p:blipFill>
                <a:blip r:embed="rId859"/>
                <a:stretch>
                  <a:fillRect/>
                </a:stretch>
              </p:blipFill>
              <p:spPr>
                <a:xfrm>
                  <a:off x="2971813" y="3363312"/>
                  <a:ext cx="5220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52" name="Freihand 551">
                  <a:extLst>
                    <a:ext uri="{FF2B5EF4-FFF2-40B4-BE49-F238E27FC236}">
                      <a16:creationId xmlns:a16="http://schemas.microsoft.com/office/drawing/2014/main" id="{44290D91-A8D8-44BB-9B32-177A25BC0E15}"/>
                    </a:ext>
                  </a:extLst>
                </p14:cNvPr>
                <p14:cNvContentPartPr/>
                <p14:nvPr/>
              </p14:nvContentPartPr>
              <p14:xfrm>
                <a:off x="3618373" y="5038032"/>
                <a:ext cx="95760" cy="123120"/>
              </p14:xfrm>
            </p:contentPart>
          </mc:Choice>
          <mc:Fallback xmlns="">
            <p:pic>
              <p:nvPicPr>
                <p:cNvPr id="552" name="Freihand 551">
                  <a:extLst>
                    <a:ext uri="{FF2B5EF4-FFF2-40B4-BE49-F238E27FC236}">
                      <a16:creationId xmlns:a16="http://schemas.microsoft.com/office/drawing/2014/main" id="{44290D91-A8D8-44BB-9B32-177A25BC0E15}"/>
                    </a:ext>
                  </a:extLst>
                </p:cNvPr>
                <p:cNvPicPr/>
                <p:nvPr/>
              </p:nvPicPr>
              <p:blipFill>
                <a:blip r:embed="rId861"/>
                <a:stretch>
                  <a:fillRect/>
                </a:stretch>
              </p:blipFill>
              <p:spPr>
                <a:xfrm>
                  <a:off x="3614053" y="5033712"/>
                  <a:ext cx="104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53" name="Freihand 552">
                  <a:extLst>
                    <a:ext uri="{FF2B5EF4-FFF2-40B4-BE49-F238E27FC236}">
                      <a16:creationId xmlns:a16="http://schemas.microsoft.com/office/drawing/2014/main" id="{DF04343A-81F8-4929-B034-98E618A22F34}"/>
                    </a:ext>
                  </a:extLst>
                </p14:cNvPr>
                <p14:cNvContentPartPr/>
                <p14:nvPr/>
              </p14:nvContentPartPr>
              <p14:xfrm>
                <a:off x="3716653" y="5155752"/>
                <a:ext cx="64440" cy="62640"/>
              </p14:xfrm>
            </p:contentPart>
          </mc:Choice>
          <mc:Fallback xmlns="">
            <p:pic>
              <p:nvPicPr>
                <p:cNvPr id="553" name="Freihand 552">
                  <a:extLst>
                    <a:ext uri="{FF2B5EF4-FFF2-40B4-BE49-F238E27FC236}">
                      <a16:creationId xmlns:a16="http://schemas.microsoft.com/office/drawing/2014/main" id="{DF04343A-81F8-4929-B034-98E618A22F34}"/>
                    </a:ext>
                  </a:extLst>
                </p:cNvPr>
                <p:cNvPicPr/>
                <p:nvPr/>
              </p:nvPicPr>
              <p:blipFill>
                <a:blip r:embed="rId863"/>
                <a:stretch>
                  <a:fillRect/>
                </a:stretch>
              </p:blipFill>
              <p:spPr>
                <a:xfrm>
                  <a:off x="3712333" y="5151432"/>
                  <a:ext cx="730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56" name="Freihand 555">
                  <a:extLst>
                    <a:ext uri="{FF2B5EF4-FFF2-40B4-BE49-F238E27FC236}">
                      <a16:creationId xmlns:a16="http://schemas.microsoft.com/office/drawing/2014/main" id="{54CDC0CA-FC51-43A5-B967-2526A937CC91}"/>
                    </a:ext>
                  </a:extLst>
                </p14:cNvPr>
                <p14:cNvContentPartPr/>
                <p14:nvPr/>
              </p14:nvContentPartPr>
              <p14:xfrm>
                <a:off x="3776413" y="4981152"/>
                <a:ext cx="70560" cy="97560"/>
              </p14:xfrm>
            </p:contentPart>
          </mc:Choice>
          <mc:Fallback xmlns="">
            <p:pic>
              <p:nvPicPr>
                <p:cNvPr id="556" name="Freihand 555">
                  <a:extLst>
                    <a:ext uri="{FF2B5EF4-FFF2-40B4-BE49-F238E27FC236}">
                      <a16:creationId xmlns:a16="http://schemas.microsoft.com/office/drawing/2014/main" id="{54CDC0CA-FC51-43A5-B967-2526A937CC91}"/>
                    </a:ext>
                  </a:extLst>
                </p:cNvPr>
                <p:cNvPicPr/>
                <p:nvPr/>
              </p:nvPicPr>
              <p:blipFill>
                <a:blip r:embed="rId865"/>
                <a:stretch>
                  <a:fillRect/>
                </a:stretch>
              </p:blipFill>
              <p:spPr>
                <a:xfrm>
                  <a:off x="3772093" y="4976832"/>
                  <a:ext cx="7920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57" name="Freihand 556">
                  <a:extLst>
                    <a:ext uri="{FF2B5EF4-FFF2-40B4-BE49-F238E27FC236}">
                      <a16:creationId xmlns:a16="http://schemas.microsoft.com/office/drawing/2014/main" id="{504A77ED-F62C-4FF5-A55B-4AD4F703AB98}"/>
                    </a:ext>
                  </a:extLst>
                </p14:cNvPr>
                <p14:cNvContentPartPr/>
                <p14:nvPr/>
              </p14:nvContentPartPr>
              <p14:xfrm>
                <a:off x="3879373" y="4933272"/>
                <a:ext cx="23040" cy="83520"/>
              </p14:xfrm>
            </p:contentPart>
          </mc:Choice>
          <mc:Fallback xmlns="">
            <p:pic>
              <p:nvPicPr>
                <p:cNvPr id="557" name="Freihand 556">
                  <a:extLst>
                    <a:ext uri="{FF2B5EF4-FFF2-40B4-BE49-F238E27FC236}">
                      <a16:creationId xmlns:a16="http://schemas.microsoft.com/office/drawing/2014/main" id="{504A77ED-F62C-4FF5-A55B-4AD4F703AB98}"/>
                    </a:ext>
                  </a:extLst>
                </p:cNvPr>
                <p:cNvPicPr/>
                <p:nvPr/>
              </p:nvPicPr>
              <p:blipFill>
                <a:blip r:embed="rId867"/>
                <a:stretch>
                  <a:fillRect/>
                </a:stretch>
              </p:blipFill>
              <p:spPr>
                <a:xfrm>
                  <a:off x="3875053" y="4928952"/>
                  <a:ext cx="31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62" name="Freihand 561">
                  <a:extLst>
                    <a:ext uri="{FF2B5EF4-FFF2-40B4-BE49-F238E27FC236}">
                      <a16:creationId xmlns:a16="http://schemas.microsoft.com/office/drawing/2014/main" id="{DF306320-0155-4605-8065-010073E83873}"/>
                    </a:ext>
                  </a:extLst>
                </p14:cNvPr>
                <p14:cNvContentPartPr/>
                <p14:nvPr/>
              </p14:nvContentPartPr>
              <p14:xfrm>
                <a:off x="3499213" y="5367432"/>
                <a:ext cx="136080" cy="3960"/>
              </p14:xfrm>
            </p:contentPart>
          </mc:Choice>
          <mc:Fallback xmlns="">
            <p:pic>
              <p:nvPicPr>
                <p:cNvPr id="562" name="Freihand 561">
                  <a:extLst>
                    <a:ext uri="{FF2B5EF4-FFF2-40B4-BE49-F238E27FC236}">
                      <a16:creationId xmlns:a16="http://schemas.microsoft.com/office/drawing/2014/main" id="{DF306320-0155-4605-8065-010073E83873}"/>
                    </a:ext>
                  </a:extLst>
                </p:cNvPr>
                <p:cNvPicPr/>
                <p:nvPr/>
              </p:nvPicPr>
              <p:blipFill>
                <a:blip r:embed="rId869"/>
                <a:stretch>
                  <a:fillRect/>
                </a:stretch>
              </p:blipFill>
              <p:spPr>
                <a:xfrm>
                  <a:off x="3494893" y="5363112"/>
                  <a:ext cx="14472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63" name="Freihand 562">
                  <a:extLst>
                    <a:ext uri="{FF2B5EF4-FFF2-40B4-BE49-F238E27FC236}">
                      <a16:creationId xmlns:a16="http://schemas.microsoft.com/office/drawing/2014/main" id="{B85E3DC4-0243-42B6-B066-9613AE432177}"/>
                    </a:ext>
                  </a:extLst>
                </p14:cNvPr>
                <p14:cNvContentPartPr/>
                <p14:nvPr/>
              </p14:nvContentPartPr>
              <p14:xfrm>
                <a:off x="3636013" y="5319192"/>
                <a:ext cx="91080" cy="114120"/>
              </p14:xfrm>
            </p:contentPart>
          </mc:Choice>
          <mc:Fallback xmlns="">
            <p:pic>
              <p:nvPicPr>
                <p:cNvPr id="563" name="Freihand 562">
                  <a:extLst>
                    <a:ext uri="{FF2B5EF4-FFF2-40B4-BE49-F238E27FC236}">
                      <a16:creationId xmlns:a16="http://schemas.microsoft.com/office/drawing/2014/main" id="{B85E3DC4-0243-42B6-B066-9613AE432177}"/>
                    </a:ext>
                  </a:extLst>
                </p:cNvPr>
                <p:cNvPicPr/>
                <p:nvPr/>
              </p:nvPicPr>
              <p:blipFill>
                <a:blip r:embed="rId871"/>
                <a:stretch>
                  <a:fillRect/>
                </a:stretch>
              </p:blipFill>
              <p:spPr>
                <a:xfrm>
                  <a:off x="3631693" y="5314872"/>
                  <a:ext cx="99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45" name="Freihand 544">
                  <a:extLst>
                    <a:ext uri="{FF2B5EF4-FFF2-40B4-BE49-F238E27FC236}">
                      <a16:creationId xmlns:a16="http://schemas.microsoft.com/office/drawing/2014/main" id="{A22468B2-702A-462D-94C8-EE0E3FF774FC}"/>
                    </a:ext>
                  </a:extLst>
                </p14:cNvPr>
                <p14:cNvContentPartPr/>
                <p14:nvPr/>
              </p14:nvContentPartPr>
              <p14:xfrm>
                <a:off x="3017173" y="4348272"/>
                <a:ext cx="27360" cy="518760"/>
              </p14:xfrm>
            </p:contentPart>
          </mc:Choice>
          <mc:Fallback xmlns="">
            <p:pic>
              <p:nvPicPr>
                <p:cNvPr id="545" name="Freihand 544">
                  <a:extLst>
                    <a:ext uri="{FF2B5EF4-FFF2-40B4-BE49-F238E27FC236}">
                      <a16:creationId xmlns:a16="http://schemas.microsoft.com/office/drawing/2014/main" id="{A22468B2-702A-462D-94C8-EE0E3FF774FC}"/>
                    </a:ext>
                  </a:extLst>
                </p:cNvPr>
                <p:cNvPicPr/>
                <p:nvPr/>
              </p:nvPicPr>
              <p:blipFill>
                <a:blip r:embed="rId873"/>
                <a:stretch>
                  <a:fillRect/>
                </a:stretch>
              </p:blipFill>
              <p:spPr>
                <a:xfrm>
                  <a:off x="3012853" y="4343952"/>
                  <a:ext cx="3600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47" name="Freihand 546">
                  <a:extLst>
                    <a:ext uri="{FF2B5EF4-FFF2-40B4-BE49-F238E27FC236}">
                      <a16:creationId xmlns:a16="http://schemas.microsoft.com/office/drawing/2014/main" id="{927AE04F-D373-4C5B-8760-D9E776C1FFE0}"/>
                    </a:ext>
                  </a:extLst>
                </p14:cNvPr>
                <p14:cNvContentPartPr/>
                <p14:nvPr/>
              </p14:nvContentPartPr>
              <p14:xfrm>
                <a:off x="2833933" y="5005632"/>
                <a:ext cx="229320" cy="210600"/>
              </p14:xfrm>
            </p:contentPart>
          </mc:Choice>
          <mc:Fallback xmlns="">
            <p:pic>
              <p:nvPicPr>
                <p:cNvPr id="547" name="Freihand 546">
                  <a:extLst>
                    <a:ext uri="{FF2B5EF4-FFF2-40B4-BE49-F238E27FC236}">
                      <a16:creationId xmlns:a16="http://schemas.microsoft.com/office/drawing/2014/main" id="{927AE04F-D373-4C5B-8760-D9E776C1FFE0}"/>
                    </a:ext>
                  </a:extLst>
                </p:cNvPr>
                <p:cNvPicPr/>
                <p:nvPr/>
              </p:nvPicPr>
              <p:blipFill>
                <a:blip r:embed="rId875"/>
                <a:stretch>
                  <a:fillRect/>
                </a:stretch>
              </p:blipFill>
              <p:spPr>
                <a:xfrm>
                  <a:off x="2829613" y="5001312"/>
                  <a:ext cx="237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48" name="Freihand 547">
                  <a:extLst>
                    <a:ext uri="{FF2B5EF4-FFF2-40B4-BE49-F238E27FC236}">
                      <a16:creationId xmlns:a16="http://schemas.microsoft.com/office/drawing/2014/main" id="{7F0D7C37-8B7A-4B3E-B957-DEB6D11187C2}"/>
                    </a:ext>
                  </a:extLst>
                </p14:cNvPr>
                <p14:cNvContentPartPr/>
                <p14:nvPr/>
              </p14:nvContentPartPr>
              <p14:xfrm>
                <a:off x="2964613" y="5198232"/>
                <a:ext cx="75240" cy="90360"/>
              </p14:xfrm>
            </p:contentPart>
          </mc:Choice>
          <mc:Fallback xmlns="">
            <p:pic>
              <p:nvPicPr>
                <p:cNvPr id="548" name="Freihand 547">
                  <a:extLst>
                    <a:ext uri="{FF2B5EF4-FFF2-40B4-BE49-F238E27FC236}">
                      <a16:creationId xmlns:a16="http://schemas.microsoft.com/office/drawing/2014/main" id="{7F0D7C37-8B7A-4B3E-B957-DEB6D11187C2}"/>
                    </a:ext>
                  </a:extLst>
                </p:cNvPr>
                <p:cNvPicPr/>
                <p:nvPr/>
              </p:nvPicPr>
              <p:blipFill>
                <a:blip r:embed="rId877"/>
                <a:stretch>
                  <a:fillRect/>
                </a:stretch>
              </p:blipFill>
              <p:spPr>
                <a:xfrm>
                  <a:off x="2960293" y="5193912"/>
                  <a:ext cx="83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49" name="Freihand 548">
                  <a:extLst>
                    <a:ext uri="{FF2B5EF4-FFF2-40B4-BE49-F238E27FC236}">
                      <a16:creationId xmlns:a16="http://schemas.microsoft.com/office/drawing/2014/main" id="{AD5F69E6-3AE2-4183-B1E1-4F72AB213CE8}"/>
                    </a:ext>
                  </a:extLst>
                </p14:cNvPr>
                <p14:cNvContentPartPr/>
                <p14:nvPr/>
              </p14:nvContentPartPr>
              <p14:xfrm>
                <a:off x="3051373" y="4968912"/>
                <a:ext cx="132120" cy="140760"/>
              </p14:xfrm>
            </p:contentPart>
          </mc:Choice>
          <mc:Fallback xmlns="">
            <p:pic>
              <p:nvPicPr>
                <p:cNvPr id="549" name="Freihand 548">
                  <a:extLst>
                    <a:ext uri="{FF2B5EF4-FFF2-40B4-BE49-F238E27FC236}">
                      <a16:creationId xmlns:a16="http://schemas.microsoft.com/office/drawing/2014/main" id="{AD5F69E6-3AE2-4183-B1E1-4F72AB213CE8}"/>
                    </a:ext>
                  </a:extLst>
                </p:cNvPr>
                <p:cNvPicPr/>
                <p:nvPr/>
              </p:nvPicPr>
              <p:blipFill>
                <a:blip r:embed="rId879"/>
                <a:stretch>
                  <a:fillRect/>
                </a:stretch>
              </p:blipFill>
              <p:spPr>
                <a:xfrm>
                  <a:off x="3047053" y="4964592"/>
                  <a:ext cx="1407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51" name="Freihand 550">
                  <a:extLst>
                    <a:ext uri="{FF2B5EF4-FFF2-40B4-BE49-F238E27FC236}">
                      <a16:creationId xmlns:a16="http://schemas.microsoft.com/office/drawing/2014/main" id="{FB15E998-E748-4D1E-AFF7-13EAC11770BD}"/>
                    </a:ext>
                  </a:extLst>
                </p14:cNvPr>
                <p14:cNvContentPartPr/>
                <p14:nvPr/>
              </p14:nvContentPartPr>
              <p14:xfrm>
                <a:off x="3143173" y="4885392"/>
                <a:ext cx="39240" cy="113040"/>
              </p14:xfrm>
            </p:contentPart>
          </mc:Choice>
          <mc:Fallback xmlns="">
            <p:pic>
              <p:nvPicPr>
                <p:cNvPr id="551" name="Freihand 550">
                  <a:extLst>
                    <a:ext uri="{FF2B5EF4-FFF2-40B4-BE49-F238E27FC236}">
                      <a16:creationId xmlns:a16="http://schemas.microsoft.com/office/drawing/2014/main" id="{FB15E998-E748-4D1E-AFF7-13EAC11770BD}"/>
                    </a:ext>
                  </a:extLst>
                </p:cNvPr>
                <p:cNvPicPr/>
                <p:nvPr/>
              </p:nvPicPr>
              <p:blipFill>
                <a:blip r:embed="rId881"/>
                <a:stretch>
                  <a:fillRect/>
                </a:stretch>
              </p:blipFill>
              <p:spPr>
                <a:xfrm>
                  <a:off x="3138853" y="4881072"/>
                  <a:ext cx="478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58" name="Freihand 557">
                  <a:extLst>
                    <a:ext uri="{FF2B5EF4-FFF2-40B4-BE49-F238E27FC236}">
                      <a16:creationId xmlns:a16="http://schemas.microsoft.com/office/drawing/2014/main" id="{2413BD66-D130-4494-9746-A39131DF260A}"/>
                    </a:ext>
                  </a:extLst>
                </p14:cNvPr>
                <p14:cNvContentPartPr/>
                <p14:nvPr/>
              </p14:nvContentPartPr>
              <p14:xfrm>
                <a:off x="3028693" y="5333232"/>
                <a:ext cx="224280" cy="42480"/>
              </p14:xfrm>
            </p:contentPart>
          </mc:Choice>
          <mc:Fallback xmlns="">
            <p:pic>
              <p:nvPicPr>
                <p:cNvPr id="558" name="Freihand 557">
                  <a:extLst>
                    <a:ext uri="{FF2B5EF4-FFF2-40B4-BE49-F238E27FC236}">
                      <a16:creationId xmlns:a16="http://schemas.microsoft.com/office/drawing/2014/main" id="{2413BD66-D130-4494-9746-A39131DF260A}"/>
                    </a:ext>
                  </a:extLst>
                </p:cNvPr>
                <p:cNvPicPr/>
                <p:nvPr/>
              </p:nvPicPr>
              <p:blipFill>
                <a:blip r:embed="rId883"/>
                <a:stretch>
                  <a:fillRect/>
                </a:stretch>
              </p:blipFill>
              <p:spPr>
                <a:xfrm>
                  <a:off x="3024373" y="5328912"/>
                  <a:ext cx="23292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59" name="Freihand 558">
                  <a:extLst>
                    <a:ext uri="{FF2B5EF4-FFF2-40B4-BE49-F238E27FC236}">
                      <a16:creationId xmlns:a16="http://schemas.microsoft.com/office/drawing/2014/main" id="{A33B54E3-3E4A-4D8F-B148-715B7CD7C92E}"/>
                    </a:ext>
                  </a:extLst>
                </p14:cNvPr>
                <p14:cNvContentPartPr/>
                <p14:nvPr/>
              </p14:nvContentPartPr>
              <p14:xfrm>
                <a:off x="2980453" y="5300472"/>
                <a:ext cx="159840" cy="136800"/>
              </p14:xfrm>
            </p:contentPart>
          </mc:Choice>
          <mc:Fallback xmlns="">
            <p:pic>
              <p:nvPicPr>
                <p:cNvPr id="559" name="Freihand 558">
                  <a:extLst>
                    <a:ext uri="{FF2B5EF4-FFF2-40B4-BE49-F238E27FC236}">
                      <a16:creationId xmlns:a16="http://schemas.microsoft.com/office/drawing/2014/main" id="{A33B54E3-3E4A-4D8F-B148-715B7CD7C92E}"/>
                    </a:ext>
                  </a:extLst>
                </p:cNvPr>
                <p:cNvPicPr/>
                <p:nvPr/>
              </p:nvPicPr>
              <p:blipFill>
                <a:blip r:embed="rId885"/>
                <a:stretch>
                  <a:fillRect/>
                </a:stretch>
              </p:blipFill>
              <p:spPr>
                <a:xfrm>
                  <a:off x="2976133" y="5296152"/>
                  <a:ext cx="168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65" name="Freihand 564">
                  <a:extLst>
                    <a:ext uri="{FF2B5EF4-FFF2-40B4-BE49-F238E27FC236}">
                      <a16:creationId xmlns:a16="http://schemas.microsoft.com/office/drawing/2014/main" id="{D027FADE-A944-4C6C-8B21-86DA2953170D}"/>
                    </a:ext>
                  </a:extLst>
                </p14:cNvPr>
                <p14:cNvContentPartPr/>
                <p14:nvPr/>
              </p14:nvContentPartPr>
              <p14:xfrm>
                <a:off x="3008173" y="5232792"/>
                <a:ext cx="360" cy="360"/>
              </p14:xfrm>
            </p:contentPart>
          </mc:Choice>
          <mc:Fallback xmlns="">
            <p:pic>
              <p:nvPicPr>
                <p:cNvPr id="565" name="Freihand 564">
                  <a:extLst>
                    <a:ext uri="{FF2B5EF4-FFF2-40B4-BE49-F238E27FC236}">
                      <a16:creationId xmlns:a16="http://schemas.microsoft.com/office/drawing/2014/main" id="{D027FADE-A944-4C6C-8B21-86DA2953170D}"/>
                    </a:ext>
                  </a:extLst>
                </p:cNvPr>
                <p:cNvPicPr/>
                <p:nvPr/>
              </p:nvPicPr>
              <p:blipFill>
                <a:blip r:embed="rId845"/>
                <a:stretch>
                  <a:fillRect/>
                </a:stretch>
              </p:blipFill>
              <p:spPr>
                <a:xfrm>
                  <a:off x="3003853" y="5228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66" name="Freihand 565">
                  <a:extLst>
                    <a:ext uri="{FF2B5EF4-FFF2-40B4-BE49-F238E27FC236}">
                      <a16:creationId xmlns:a16="http://schemas.microsoft.com/office/drawing/2014/main" id="{A51586B7-4CBA-4505-8A4E-CCC3A0528F2D}"/>
                    </a:ext>
                  </a:extLst>
                </p14:cNvPr>
                <p14:cNvContentPartPr/>
                <p14:nvPr/>
              </p14:nvContentPartPr>
              <p14:xfrm>
                <a:off x="2835013" y="4834992"/>
                <a:ext cx="416520" cy="704520"/>
              </p14:xfrm>
            </p:contentPart>
          </mc:Choice>
          <mc:Fallback xmlns="">
            <p:pic>
              <p:nvPicPr>
                <p:cNvPr id="566" name="Freihand 565">
                  <a:extLst>
                    <a:ext uri="{FF2B5EF4-FFF2-40B4-BE49-F238E27FC236}">
                      <a16:creationId xmlns:a16="http://schemas.microsoft.com/office/drawing/2014/main" id="{A51586B7-4CBA-4505-8A4E-CCC3A0528F2D}"/>
                    </a:ext>
                  </a:extLst>
                </p:cNvPr>
                <p:cNvPicPr/>
                <p:nvPr/>
              </p:nvPicPr>
              <p:blipFill>
                <a:blip r:embed="rId888"/>
                <a:stretch>
                  <a:fillRect/>
                </a:stretch>
              </p:blipFill>
              <p:spPr>
                <a:xfrm>
                  <a:off x="2830693" y="4830672"/>
                  <a:ext cx="42516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68" name="Freihand 567">
                  <a:extLst>
                    <a:ext uri="{FF2B5EF4-FFF2-40B4-BE49-F238E27FC236}">
                      <a16:creationId xmlns:a16="http://schemas.microsoft.com/office/drawing/2014/main" id="{1EE0138E-689A-4C63-A959-F1C07B1F9320}"/>
                    </a:ext>
                  </a:extLst>
                </p14:cNvPr>
                <p14:cNvContentPartPr/>
                <p14:nvPr/>
              </p14:nvContentPartPr>
              <p14:xfrm>
                <a:off x="3525133" y="3717912"/>
                <a:ext cx="134280" cy="1127880"/>
              </p14:xfrm>
            </p:contentPart>
          </mc:Choice>
          <mc:Fallback xmlns="">
            <p:pic>
              <p:nvPicPr>
                <p:cNvPr id="568" name="Freihand 567">
                  <a:extLst>
                    <a:ext uri="{FF2B5EF4-FFF2-40B4-BE49-F238E27FC236}">
                      <a16:creationId xmlns:a16="http://schemas.microsoft.com/office/drawing/2014/main" id="{1EE0138E-689A-4C63-A959-F1C07B1F9320}"/>
                    </a:ext>
                  </a:extLst>
                </p:cNvPr>
                <p:cNvPicPr/>
                <p:nvPr/>
              </p:nvPicPr>
              <p:blipFill>
                <a:blip r:embed="rId890"/>
                <a:stretch>
                  <a:fillRect/>
                </a:stretch>
              </p:blipFill>
              <p:spPr>
                <a:xfrm>
                  <a:off x="3520813" y="3713592"/>
                  <a:ext cx="142920" cy="113652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69" name="Freihand 568">
                  <a:extLst>
                    <a:ext uri="{FF2B5EF4-FFF2-40B4-BE49-F238E27FC236}">
                      <a16:creationId xmlns:a16="http://schemas.microsoft.com/office/drawing/2014/main" id="{B0F7557F-FC1C-435F-BDA7-757E2D8A5091}"/>
                    </a:ext>
                  </a:extLst>
                </p14:cNvPr>
                <p14:cNvContentPartPr/>
                <p14:nvPr/>
              </p14:nvContentPartPr>
              <p14:xfrm>
                <a:off x="3510373" y="3697392"/>
                <a:ext cx="37080" cy="74520"/>
              </p14:xfrm>
            </p:contentPart>
          </mc:Choice>
          <mc:Fallback xmlns="">
            <p:pic>
              <p:nvPicPr>
                <p:cNvPr id="569" name="Freihand 568">
                  <a:extLst>
                    <a:ext uri="{FF2B5EF4-FFF2-40B4-BE49-F238E27FC236}">
                      <a16:creationId xmlns:a16="http://schemas.microsoft.com/office/drawing/2014/main" id="{B0F7557F-FC1C-435F-BDA7-757E2D8A5091}"/>
                    </a:ext>
                  </a:extLst>
                </p:cNvPr>
                <p:cNvPicPr/>
                <p:nvPr/>
              </p:nvPicPr>
              <p:blipFill>
                <a:blip r:embed="rId892"/>
                <a:stretch>
                  <a:fillRect/>
                </a:stretch>
              </p:blipFill>
              <p:spPr>
                <a:xfrm>
                  <a:off x="3506053" y="3693072"/>
                  <a:ext cx="45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73" name="Freihand 572">
                  <a:extLst>
                    <a:ext uri="{FF2B5EF4-FFF2-40B4-BE49-F238E27FC236}">
                      <a16:creationId xmlns:a16="http://schemas.microsoft.com/office/drawing/2014/main" id="{9A9D5834-7A2A-4ED3-97C6-C22F9CE452EB}"/>
                    </a:ext>
                  </a:extLst>
                </p14:cNvPr>
                <p14:cNvContentPartPr/>
                <p14:nvPr/>
              </p14:nvContentPartPr>
              <p14:xfrm>
                <a:off x="3036973" y="2124192"/>
                <a:ext cx="25560" cy="764280"/>
              </p14:xfrm>
            </p:contentPart>
          </mc:Choice>
          <mc:Fallback xmlns="">
            <p:pic>
              <p:nvPicPr>
                <p:cNvPr id="573" name="Freihand 572">
                  <a:extLst>
                    <a:ext uri="{FF2B5EF4-FFF2-40B4-BE49-F238E27FC236}">
                      <a16:creationId xmlns:a16="http://schemas.microsoft.com/office/drawing/2014/main" id="{9A9D5834-7A2A-4ED3-97C6-C22F9CE452EB}"/>
                    </a:ext>
                  </a:extLst>
                </p:cNvPr>
                <p:cNvPicPr/>
                <p:nvPr/>
              </p:nvPicPr>
              <p:blipFill>
                <a:blip r:embed="rId894"/>
                <a:stretch>
                  <a:fillRect/>
                </a:stretch>
              </p:blipFill>
              <p:spPr>
                <a:xfrm>
                  <a:off x="3032653" y="2119872"/>
                  <a:ext cx="34200" cy="7729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74" name="Freihand 573">
                  <a:extLst>
                    <a:ext uri="{FF2B5EF4-FFF2-40B4-BE49-F238E27FC236}">
                      <a16:creationId xmlns:a16="http://schemas.microsoft.com/office/drawing/2014/main" id="{5DC9E40F-36C0-4DC0-8DA0-0A8FF302FA94}"/>
                    </a:ext>
                  </a:extLst>
                </p14:cNvPr>
                <p14:cNvContentPartPr/>
                <p14:nvPr/>
              </p14:nvContentPartPr>
              <p14:xfrm>
                <a:off x="2966053" y="2622432"/>
                <a:ext cx="222480" cy="318960"/>
              </p14:xfrm>
            </p:contentPart>
          </mc:Choice>
          <mc:Fallback xmlns="">
            <p:pic>
              <p:nvPicPr>
                <p:cNvPr id="574" name="Freihand 573">
                  <a:extLst>
                    <a:ext uri="{FF2B5EF4-FFF2-40B4-BE49-F238E27FC236}">
                      <a16:creationId xmlns:a16="http://schemas.microsoft.com/office/drawing/2014/main" id="{5DC9E40F-36C0-4DC0-8DA0-0A8FF302FA94}"/>
                    </a:ext>
                  </a:extLst>
                </p:cNvPr>
                <p:cNvPicPr/>
                <p:nvPr/>
              </p:nvPicPr>
              <p:blipFill>
                <a:blip r:embed="rId896"/>
                <a:stretch>
                  <a:fillRect/>
                </a:stretch>
              </p:blipFill>
              <p:spPr>
                <a:xfrm>
                  <a:off x="2961733" y="2618112"/>
                  <a:ext cx="23112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602" name="Freihand 601">
                  <a:extLst>
                    <a:ext uri="{FF2B5EF4-FFF2-40B4-BE49-F238E27FC236}">
                      <a16:creationId xmlns:a16="http://schemas.microsoft.com/office/drawing/2014/main" id="{14DCC3B3-FD5F-48A8-8ACF-1F5F82076AAD}"/>
                    </a:ext>
                  </a:extLst>
                </p14:cNvPr>
                <p14:cNvContentPartPr/>
                <p14:nvPr/>
              </p14:nvContentPartPr>
              <p14:xfrm>
                <a:off x="3946333" y="3361512"/>
                <a:ext cx="718200" cy="217800"/>
              </p14:xfrm>
            </p:contentPart>
          </mc:Choice>
          <mc:Fallback xmlns="">
            <p:pic>
              <p:nvPicPr>
                <p:cNvPr id="602" name="Freihand 601">
                  <a:extLst>
                    <a:ext uri="{FF2B5EF4-FFF2-40B4-BE49-F238E27FC236}">
                      <a16:creationId xmlns:a16="http://schemas.microsoft.com/office/drawing/2014/main" id="{14DCC3B3-FD5F-48A8-8ACF-1F5F82076AAD}"/>
                    </a:ext>
                  </a:extLst>
                </p:cNvPr>
                <p:cNvPicPr/>
                <p:nvPr/>
              </p:nvPicPr>
              <p:blipFill>
                <a:blip r:embed="rId898"/>
                <a:stretch>
                  <a:fillRect/>
                </a:stretch>
              </p:blipFill>
              <p:spPr>
                <a:xfrm>
                  <a:off x="3942013" y="3357192"/>
                  <a:ext cx="726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603" name="Freihand 602">
                  <a:extLst>
                    <a:ext uri="{FF2B5EF4-FFF2-40B4-BE49-F238E27FC236}">
                      <a16:creationId xmlns:a16="http://schemas.microsoft.com/office/drawing/2014/main" id="{CC9B8FAB-B2BC-4673-AE36-FA6865345FBE}"/>
                    </a:ext>
                  </a:extLst>
                </p14:cNvPr>
                <p14:cNvContentPartPr/>
                <p14:nvPr/>
              </p14:nvContentPartPr>
              <p14:xfrm>
                <a:off x="3831853" y="3398232"/>
                <a:ext cx="506520" cy="245160"/>
              </p14:xfrm>
            </p:contentPart>
          </mc:Choice>
          <mc:Fallback xmlns="">
            <p:pic>
              <p:nvPicPr>
                <p:cNvPr id="603" name="Freihand 602">
                  <a:extLst>
                    <a:ext uri="{FF2B5EF4-FFF2-40B4-BE49-F238E27FC236}">
                      <a16:creationId xmlns:a16="http://schemas.microsoft.com/office/drawing/2014/main" id="{CC9B8FAB-B2BC-4673-AE36-FA6865345FBE}"/>
                    </a:ext>
                  </a:extLst>
                </p:cNvPr>
                <p:cNvPicPr/>
                <p:nvPr/>
              </p:nvPicPr>
              <p:blipFill>
                <a:blip r:embed="rId900"/>
                <a:stretch>
                  <a:fillRect/>
                </a:stretch>
              </p:blipFill>
              <p:spPr>
                <a:xfrm>
                  <a:off x="3827533" y="3393912"/>
                  <a:ext cx="5151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606" name="Freihand 605">
                  <a:extLst>
                    <a:ext uri="{FF2B5EF4-FFF2-40B4-BE49-F238E27FC236}">
                      <a16:creationId xmlns:a16="http://schemas.microsoft.com/office/drawing/2014/main" id="{22E0B1BA-E2F9-47FD-B144-B1405E7B353F}"/>
                    </a:ext>
                  </a:extLst>
                </p14:cNvPr>
                <p14:cNvContentPartPr/>
                <p14:nvPr/>
              </p14:nvContentPartPr>
              <p14:xfrm>
                <a:off x="4829413" y="3045432"/>
                <a:ext cx="25560" cy="149400"/>
              </p14:xfrm>
            </p:contentPart>
          </mc:Choice>
          <mc:Fallback xmlns="">
            <p:pic>
              <p:nvPicPr>
                <p:cNvPr id="606" name="Freihand 605">
                  <a:extLst>
                    <a:ext uri="{FF2B5EF4-FFF2-40B4-BE49-F238E27FC236}">
                      <a16:creationId xmlns:a16="http://schemas.microsoft.com/office/drawing/2014/main" id="{22E0B1BA-E2F9-47FD-B144-B1405E7B353F}"/>
                    </a:ext>
                  </a:extLst>
                </p:cNvPr>
                <p:cNvPicPr/>
                <p:nvPr/>
              </p:nvPicPr>
              <p:blipFill>
                <a:blip r:embed="rId902"/>
                <a:stretch>
                  <a:fillRect/>
                </a:stretch>
              </p:blipFill>
              <p:spPr>
                <a:xfrm>
                  <a:off x="4825093" y="3041112"/>
                  <a:ext cx="342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607" name="Freihand 606">
                  <a:extLst>
                    <a:ext uri="{FF2B5EF4-FFF2-40B4-BE49-F238E27FC236}">
                      <a16:creationId xmlns:a16="http://schemas.microsoft.com/office/drawing/2014/main" id="{DBC91CC8-8F85-482C-B3EA-7661D0482508}"/>
                    </a:ext>
                  </a:extLst>
                </p14:cNvPr>
                <p14:cNvContentPartPr/>
                <p14:nvPr/>
              </p14:nvContentPartPr>
              <p14:xfrm>
                <a:off x="4821493" y="3018072"/>
                <a:ext cx="133560" cy="112320"/>
              </p14:xfrm>
            </p:contentPart>
          </mc:Choice>
          <mc:Fallback xmlns="">
            <p:pic>
              <p:nvPicPr>
                <p:cNvPr id="607" name="Freihand 606">
                  <a:extLst>
                    <a:ext uri="{FF2B5EF4-FFF2-40B4-BE49-F238E27FC236}">
                      <a16:creationId xmlns:a16="http://schemas.microsoft.com/office/drawing/2014/main" id="{DBC91CC8-8F85-482C-B3EA-7661D0482508}"/>
                    </a:ext>
                  </a:extLst>
                </p:cNvPr>
                <p:cNvPicPr/>
                <p:nvPr/>
              </p:nvPicPr>
              <p:blipFill>
                <a:blip r:embed="rId904"/>
                <a:stretch>
                  <a:fillRect/>
                </a:stretch>
              </p:blipFill>
              <p:spPr>
                <a:xfrm>
                  <a:off x="4817173" y="3013752"/>
                  <a:ext cx="142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608" name="Freihand 607">
                  <a:extLst>
                    <a:ext uri="{FF2B5EF4-FFF2-40B4-BE49-F238E27FC236}">
                      <a16:creationId xmlns:a16="http://schemas.microsoft.com/office/drawing/2014/main" id="{470EEEE7-B78C-47AC-BE2A-51C1C5B5F610}"/>
                    </a:ext>
                  </a:extLst>
                </p14:cNvPr>
                <p14:cNvContentPartPr/>
                <p14:nvPr/>
              </p14:nvContentPartPr>
              <p14:xfrm>
                <a:off x="4863253" y="3138312"/>
                <a:ext cx="108360" cy="64440"/>
              </p14:xfrm>
            </p:contentPart>
          </mc:Choice>
          <mc:Fallback xmlns="">
            <p:pic>
              <p:nvPicPr>
                <p:cNvPr id="608" name="Freihand 607">
                  <a:extLst>
                    <a:ext uri="{FF2B5EF4-FFF2-40B4-BE49-F238E27FC236}">
                      <a16:creationId xmlns:a16="http://schemas.microsoft.com/office/drawing/2014/main" id="{470EEEE7-B78C-47AC-BE2A-51C1C5B5F610}"/>
                    </a:ext>
                  </a:extLst>
                </p:cNvPr>
                <p:cNvPicPr/>
                <p:nvPr/>
              </p:nvPicPr>
              <p:blipFill>
                <a:blip r:embed="rId906"/>
                <a:stretch>
                  <a:fillRect/>
                </a:stretch>
              </p:blipFill>
              <p:spPr>
                <a:xfrm>
                  <a:off x="4858933" y="3133992"/>
                  <a:ext cx="117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609" name="Freihand 608">
                  <a:extLst>
                    <a:ext uri="{FF2B5EF4-FFF2-40B4-BE49-F238E27FC236}">
                      <a16:creationId xmlns:a16="http://schemas.microsoft.com/office/drawing/2014/main" id="{58E668A4-2F94-495D-8305-999DEA4276E3}"/>
                    </a:ext>
                  </a:extLst>
                </p14:cNvPr>
                <p14:cNvContentPartPr/>
                <p14:nvPr/>
              </p14:nvContentPartPr>
              <p14:xfrm>
                <a:off x="4989613" y="2961912"/>
                <a:ext cx="163080" cy="198000"/>
              </p14:xfrm>
            </p:contentPart>
          </mc:Choice>
          <mc:Fallback xmlns="">
            <p:pic>
              <p:nvPicPr>
                <p:cNvPr id="609" name="Freihand 608">
                  <a:extLst>
                    <a:ext uri="{FF2B5EF4-FFF2-40B4-BE49-F238E27FC236}">
                      <a16:creationId xmlns:a16="http://schemas.microsoft.com/office/drawing/2014/main" id="{58E668A4-2F94-495D-8305-999DEA4276E3}"/>
                    </a:ext>
                  </a:extLst>
                </p:cNvPr>
                <p:cNvPicPr/>
                <p:nvPr/>
              </p:nvPicPr>
              <p:blipFill>
                <a:blip r:embed="rId908"/>
                <a:stretch>
                  <a:fillRect/>
                </a:stretch>
              </p:blipFill>
              <p:spPr>
                <a:xfrm>
                  <a:off x="4985293" y="2957592"/>
                  <a:ext cx="1717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10" name="Freihand 609">
                  <a:extLst>
                    <a:ext uri="{FF2B5EF4-FFF2-40B4-BE49-F238E27FC236}">
                      <a16:creationId xmlns:a16="http://schemas.microsoft.com/office/drawing/2014/main" id="{B0A4216C-9716-4AB4-84FE-A2F3E46CD720}"/>
                    </a:ext>
                  </a:extLst>
                </p14:cNvPr>
                <p14:cNvContentPartPr/>
                <p14:nvPr/>
              </p14:nvContentPartPr>
              <p14:xfrm>
                <a:off x="5169973" y="2891352"/>
                <a:ext cx="124200" cy="178200"/>
              </p14:xfrm>
            </p:contentPart>
          </mc:Choice>
          <mc:Fallback xmlns="">
            <p:pic>
              <p:nvPicPr>
                <p:cNvPr id="610" name="Freihand 609">
                  <a:extLst>
                    <a:ext uri="{FF2B5EF4-FFF2-40B4-BE49-F238E27FC236}">
                      <a16:creationId xmlns:a16="http://schemas.microsoft.com/office/drawing/2014/main" id="{B0A4216C-9716-4AB4-84FE-A2F3E46CD720}"/>
                    </a:ext>
                  </a:extLst>
                </p:cNvPr>
                <p:cNvPicPr/>
                <p:nvPr/>
              </p:nvPicPr>
              <p:blipFill>
                <a:blip r:embed="rId910"/>
                <a:stretch>
                  <a:fillRect/>
                </a:stretch>
              </p:blipFill>
              <p:spPr>
                <a:xfrm>
                  <a:off x="5165653" y="2887032"/>
                  <a:ext cx="132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11" name="Freihand 610">
                  <a:extLst>
                    <a:ext uri="{FF2B5EF4-FFF2-40B4-BE49-F238E27FC236}">
                      <a16:creationId xmlns:a16="http://schemas.microsoft.com/office/drawing/2014/main" id="{900C9E07-859E-427D-B2AD-08F2FA246852}"/>
                    </a:ext>
                  </a:extLst>
                </p14:cNvPr>
                <p14:cNvContentPartPr/>
                <p14:nvPr/>
              </p14:nvContentPartPr>
              <p14:xfrm>
                <a:off x="5250253" y="3021312"/>
                <a:ext cx="76320" cy="34200"/>
              </p14:xfrm>
            </p:contentPart>
          </mc:Choice>
          <mc:Fallback xmlns="">
            <p:pic>
              <p:nvPicPr>
                <p:cNvPr id="611" name="Freihand 610">
                  <a:extLst>
                    <a:ext uri="{FF2B5EF4-FFF2-40B4-BE49-F238E27FC236}">
                      <a16:creationId xmlns:a16="http://schemas.microsoft.com/office/drawing/2014/main" id="{900C9E07-859E-427D-B2AD-08F2FA246852}"/>
                    </a:ext>
                  </a:extLst>
                </p:cNvPr>
                <p:cNvPicPr/>
                <p:nvPr/>
              </p:nvPicPr>
              <p:blipFill>
                <a:blip r:embed="rId912"/>
                <a:stretch>
                  <a:fillRect/>
                </a:stretch>
              </p:blipFill>
              <p:spPr>
                <a:xfrm>
                  <a:off x="5245933" y="3016992"/>
                  <a:ext cx="849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612" name="Freihand 611">
                  <a:extLst>
                    <a:ext uri="{FF2B5EF4-FFF2-40B4-BE49-F238E27FC236}">
                      <a16:creationId xmlns:a16="http://schemas.microsoft.com/office/drawing/2014/main" id="{C364AA87-462B-4253-A94F-ECFACD67E4BE}"/>
                    </a:ext>
                  </a:extLst>
                </p14:cNvPr>
                <p14:cNvContentPartPr/>
                <p14:nvPr/>
              </p14:nvContentPartPr>
              <p14:xfrm>
                <a:off x="5340253" y="2930592"/>
                <a:ext cx="307080" cy="84600"/>
              </p14:xfrm>
            </p:contentPart>
          </mc:Choice>
          <mc:Fallback xmlns="">
            <p:pic>
              <p:nvPicPr>
                <p:cNvPr id="612" name="Freihand 611">
                  <a:extLst>
                    <a:ext uri="{FF2B5EF4-FFF2-40B4-BE49-F238E27FC236}">
                      <a16:creationId xmlns:a16="http://schemas.microsoft.com/office/drawing/2014/main" id="{C364AA87-462B-4253-A94F-ECFACD67E4BE}"/>
                    </a:ext>
                  </a:extLst>
                </p:cNvPr>
                <p:cNvPicPr/>
                <p:nvPr/>
              </p:nvPicPr>
              <p:blipFill>
                <a:blip r:embed="rId914"/>
                <a:stretch>
                  <a:fillRect/>
                </a:stretch>
              </p:blipFill>
              <p:spPr>
                <a:xfrm>
                  <a:off x="5335933" y="2926272"/>
                  <a:ext cx="3157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613" name="Freihand 612">
                  <a:extLst>
                    <a:ext uri="{FF2B5EF4-FFF2-40B4-BE49-F238E27FC236}">
                      <a16:creationId xmlns:a16="http://schemas.microsoft.com/office/drawing/2014/main" id="{B7A73904-DB2F-4E40-B08B-F32F9AD7C3BC}"/>
                    </a:ext>
                  </a:extLst>
                </p14:cNvPr>
                <p14:cNvContentPartPr/>
                <p14:nvPr/>
              </p14:nvContentPartPr>
              <p14:xfrm>
                <a:off x="5666773" y="2837352"/>
                <a:ext cx="394560" cy="109800"/>
              </p14:xfrm>
            </p:contentPart>
          </mc:Choice>
          <mc:Fallback xmlns="">
            <p:pic>
              <p:nvPicPr>
                <p:cNvPr id="613" name="Freihand 612">
                  <a:extLst>
                    <a:ext uri="{FF2B5EF4-FFF2-40B4-BE49-F238E27FC236}">
                      <a16:creationId xmlns:a16="http://schemas.microsoft.com/office/drawing/2014/main" id="{B7A73904-DB2F-4E40-B08B-F32F9AD7C3BC}"/>
                    </a:ext>
                  </a:extLst>
                </p:cNvPr>
                <p:cNvPicPr/>
                <p:nvPr/>
              </p:nvPicPr>
              <p:blipFill>
                <a:blip r:embed="rId916"/>
                <a:stretch>
                  <a:fillRect/>
                </a:stretch>
              </p:blipFill>
              <p:spPr>
                <a:xfrm>
                  <a:off x="5662453" y="2833032"/>
                  <a:ext cx="403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614" name="Freihand 613">
                  <a:extLst>
                    <a:ext uri="{FF2B5EF4-FFF2-40B4-BE49-F238E27FC236}">
                      <a16:creationId xmlns:a16="http://schemas.microsoft.com/office/drawing/2014/main" id="{009068DE-731C-4F3A-8720-CB90B05D4657}"/>
                    </a:ext>
                  </a:extLst>
                </p14:cNvPr>
                <p14:cNvContentPartPr/>
                <p14:nvPr/>
              </p14:nvContentPartPr>
              <p14:xfrm>
                <a:off x="6065293" y="2772192"/>
                <a:ext cx="90720" cy="83520"/>
              </p14:xfrm>
            </p:contentPart>
          </mc:Choice>
          <mc:Fallback xmlns="">
            <p:pic>
              <p:nvPicPr>
                <p:cNvPr id="614" name="Freihand 613">
                  <a:extLst>
                    <a:ext uri="{FF2B5EF4-FFF2-40B4-BE49-F238E27FC236}">
                      <a16:creationId xmlns:a16="http://schemas.microsoft.com/office/drawing/2014/main" id="{009068DE-731C-4F3A-8720-CB90B05D4657}"/>
                    </a:ext>
                  </a:extLst>
                </p:cNvPr>
                <p:cNvPicPr/>
                <p:nvPr/>
              </p:nvPicPr>
              <p:blipFill>
                <a:blip r:embed="rId918"/>
                <a:stretch>
                  <a:fillRect/>
                </a:stretch>
              </p:blipFill>
              <p:spPr>
                <a:xfrm>
                  <a:off x="6060973" y="2767872"/>
                  <a:ext cx="993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615" name="Freihand 614">
                  <a:extLst>
                    <a:ext uri="{FF2B5EF4-FFF2-40B4-BE49-F238E27FC236}">
                      <a16:creationId xmlns:a16="http://schemas.microsoft.com/office/drawing/2014/main" id="{1C6B882D-19A3-450A-A2DE-CE1AB8E3CED6}"/>
                    </a:ext>
                  </a:extLst>
                </p14:cNvPr>
                <p14:cNvContentPartPr/>
                <p14:nvPr/>
              </p14:nvContentPartPr>
              <p14:xfrm>
                <a:off x="6172573" y="2589672"/>
                <a:ext cx="461520" cy="231120"/>
              </p14:xfrm>
            </p:contentPart>
          </mc:Choice>
          <mc:Fallback xmlns="">
            <p:pic>
              <p:nvPicPr>
                <p:cNvPr id="615" name="Freihand 614">
                  <a:extLst>
                    <a:ext uri="{FF2B5EF4-FFF2-40B4-BE49-F238E27FC236}">
                      <a16:creationId xmlns:a16="http://schemas.microsoft.com/office/drawing/2014/main" id="{1C6B882D-19A3-450A-A2DE-CE1AB8E3CED6}"/>
                    </a:ext>
                  </a:extLst>
                </p:cNvPr>
                <p:cNvPicPr/>
                <p:nvPr/>
              </p:nvPicPr>
              <p:blipFill>
                <a:blip r:embed="rId920"/>
                <a:stretch>
                  <a:fillRect/>
                </a:stretch>
              </p:blipFill>
              <p:spPr>
                <a:xfrm>
                  <a:off x="6168253" y="2585352"/>
                  <a:ext cx="4701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617" name="Freihand 616">
                  <a:extLst>
                    <a:ext uri="{FF2B5EF4-FFF2-40B4-BE49-F238E27FC236}">
                      <a16:creationId xmlns:a16="http://schemas.microsoft.com/office/drawing/2014/main" id="{715D7168-A9BD-41F6-A3D0-DBB0F6AC559A}"/>
                    </a:ext>
                  </a:extLst>
                </p14:cNvPr>
                <p14:cNvContentPartPr/>
                <p14:nvPr/>
              </p14:nvContentPartPr>
              <p14:xfrm>
                <a:off x="5658133" y="3127512"/>
                <a:ext cx="246600" cy="117360"/>
              </p14:xfrm>
            </p:contentPart>
          </mc:Choice>
          <mc:Fallback xmlns="">
            <p:pic>
              <p:nvPicPr>
                <p:cNvPr id="617" name="Freihand 616">
                  <a:extLst>
                    <a:ext uri="{FF2B5EF4-FFF2-40B4-BE49-F238E27FC236}">
                      <a16:creationId xmlns:a16="http://schemas.microsoft.com/office/drawing/2014/main" id="{715D7168-A9BD-41F6-A3D0-DBB0F6AC559A}"/>
                    </a:ext>
                  </a:extLst>
                </p:cNvPr>
                <p:cNvPicPr/>
                <p:nvPr/>
              </p:nvPicPr>
              <p:blipFill>
                <a:blip r:embed="rId922"/>
                <a:stretch>
                  <a:fillRect/>
                </a:stretch>
              </p:blipFill>
              <p:spPr>
                <a:xfrm>
                  <a:off x="5653813" y="3123192"/>
                  <a:ext cx="255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618" name="Freihand 617">
                  <a:extLst>
                    <a:ext uri="{FF2B5EF4-FFF2-40B4-BE49-F238E27FC236}">
                      <a16:creationId xmlns:a16="http://schemas.microsoft.com/office/drawing/2014/main" id="{08C26CF9-BF3A-4DA8-847D-CE42BD9CF660}"/>
                    </a:ext>
                  </a:extLst>
                </p14:cNvPr>
                <p14:cNvContentPartPr/>
                <p14:nvPr/>
              </p14:nvContentPartPr>
              <p14:xfrm>
                <a:off x="5185093" y="3433872"/>
                <a:ext cx="107640" cy="230760"/>
              </p14:xfrm>
            </p:contentPart>
          </mc:Choice>
          <mc:Fallback xmlns="">
            <p:pic>
              <p:nvPicPr>
                <p:cNvPr id="618" name="Freihand 617">
                  <a:extLst>
                    <a:ext uri="{FF2B5EF4-FFF2-40B4-BE49-F238E27FC236}">
                      <a16:creationId xmlns:a16="http://schemas.microsoft.com/office/drawing/2014/main" id="{08C26CF9-BF3A-4DA8-847D-CE42BD9CF660}"/>
                    </a:ext>
                  </a:extLst>
                </p:cNvPr>
                <p:cNvPicPr/>
                <p:nvPr/>
              </p:nvPicPr>
              <p:blipFill>
                <a:blip r:embed="rId924"/>
                <a:stretch>
                  <a:fillRect/>
                </a:stretch>
              </p:blipFill>
              <p:spPr>
                <a:xfrm>
                  <a:off x="5180773" y="3429552"/>
                  <a:ext cx="1162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619" name="Freihand 618">
                  <a:extLst>
                    <a:ext uri="{FF2B5EF4-FFF2-40B4-BE49-F238E27FC236}">
                      <a16:creationId xmlns:a16="http://schemas.microsoft.com/office/drawing/2014/main" id="{B16EF74F-BB8D-4131-A921-AB62F876DBB6}"/>
                    </a:ext>
                  </a:extLst>
                </p14:cNvPr>
                <p14:cNvContentPartPr/>
                <p14:nvPr/>
              </p14:nvContentPartPr>
              <p14:xfrm>
                <a:off x="5320093" y="3424872"/>
                <a:ext cx="195840" cy="173520"/>
              </p14:xfrm>
            </p:contentPart>
          </mc:Choice>
          <mc:Fallback xmlns="">
            <p:pic>
              <p:nvPicPr>
                <p:cNvPr id="619" name="Freihand 618">
                  <a:extLst>
                    <a:ext uri="{FF2B5EF4-FFF2-40B4-BE49-F238E27FC236}">
                      <a16:creationId xmlns:a16="http://schemas.microsoft.com/office/drawing/2014/main" id="{B16EF74F-BB8D-4131-A921-AB62F876DBB6}"/>
                    </a:ext>
                  </a:extLst>
                </p:cNvPr>
                <p:cNvPicPr/>
                <p:nvPr/>
              </p:nvPicPr>
              <p:blipFill>
                <a:blip r:embed="rId926"/>
                <a:stretch>
                  <a:fillRect/>
                </a:stretch>
              </p:blipFill>
              <p:spPr>
                <a:xfrm>
                  <a:off x="5315773" y="3420552"/>
                  <a:ext cx="204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620" name="Freihand 619">
                  <a:extLst>
                    <a:ext uri="{FF2B5EF4-FFF2-40B4-BE49-F238E27FC236}">
                      <a16:creationId xmlns:a16="http://schemas.microsoft.com/office/drawing/2014/main" id="{EF55EEB1-3621-4A30-9BBE-B2D4345A800E}"/>
                    </a:ext>
                  </a:extLst>
                </p14:cNvPr>
                <p14:cNvContentPartPr/>
                <p14:nvPr/>
              </p14:nvContentPartPr>
              <p14:xfrm>
                <a:off x="5524213" y="3466272"/>
                <a:ext cx="81000" cy="92160"/>
              </p14:xfrm>
            </p:contentPart>
          </mc:Choice>
          <mc:Fallback xmlns="">
            <p:pic>
              <p:nvPicPr>
                <p:cNvPr id="620" name="Freihand 619">
                  <a:extLst>
                    <a:ext uri="{FF2B5EF4-FFF2-40B4-BE49-F238E27FC236}">
                      <a16:creationId xmlns:a16="http://schemas.microsoft.com/office/drawing/2014/main" id="{EF55EEB1-3621-4A30-9BBE-B2D4345A800E}"/>
                    </a:ext>
                  </a:extLst>
                </p:cNvPr>
                <p:cNvPicPr/>
                <p:nvPr/>
              </p:nvPicPr>
              <p:blipFill>
                <a:blip r:embed="rId928"/>
                <a:stretch>
                  <a:fillRect/>
                </a:stretch>
              </p:blipFill>
              <p:spPr>
                <a:xfrm>
                  <a:off x="5519893" y="3461952"/>
                  <a:ext cx="89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621" name="Freihand 620">
                  <a:extLst>
                    <a:ext uri="{FF2B5EF4-FFF2-40B4-BE49-F238E27FC236}">
                      <a16:creationId xmlns:a16="http://schemas.microsoft.com/office/drawing/2014/main" id="{54F10F39-C3BD-4BB6-A13A-E65CDED86A7A}"/>
                    </a:ext>
                  </a:extLst>
                </p14:cNvPr>
                <p14:cNvContentPartPr/>
                <p14:nvPr/>
              </p14:nvContentPartPr>
              <p14:xfrm>
                <a:off x="5622853" y="3345672"/>
                <a:ext cx="121320" cy="163440"/>
              </p14:xfrm>
            </p:contentPart>
          </mc:Choice>
          <mc:Fallback xmlns="">
            <p:pic>
              <p:nvPicPr>
                <p:cNvPr id="621" name="Freihand 620">
                  <a:extLst>
                    <a:ext uri="{FF2B5EF4-FFF2-40B4-BE49-F238E27FC236}">
                      <a16:creationId xmlns:a16="http://schemas.microsoft.com/office/drawing/2014/main" id="{54F10F39-C3BD-4BB6-A13A-E65CDED86A7A}"/>
                    </a:ext>
                  </a:extLst>
                </p:cNvPr>
                <p:cNvPicPr/>
                <p:nvPr/>
              </p:nvPicPr>
              <p:blipFill>
                <a:blip r:embed="rId930"/>
                <a:stretch>
                  <a:fillRect/>
                </a:stretch>
              </p:blipFill>
              <p:spPr>
                <a:xfrm>
                  <a:off x="5618533" y="3341352"/>
                  <a:ext cx="129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623" name="Freihand 622">
                  <a:extLst>
                    <a:ext uri="{FF2B5EF4-FFF2-40B4-BE49-F238E27FC236}">
                      <a16:creationId xmlns:a16="http://schemas.microsoft.com/office/drawing/2014/main" id="{468A9D92-EE3F-4062-A57E-326DA72D3A8D}"/>
                    </a:ext>
                  </a:extLst>
                </p14:cNvPr>
                <p14:cNvContentPartPr/>
                <p14:nvPr/>
              </p14:nvContentPartPr>
              <p14:xfrm>
                <a:off x="5751373" y="3281952"/>
                <a:ext cx="193320" cy="182520"/>
              </p14:xfrm>
            </p:contentPart>
          </mc:Choice>
          <mc:Fallback xmlns="">
            <p:pic>
              <p:nvPicPr>
                <p:cNvPr id="623" name="Freihand 622">
                  <a:extLst>
                    <a:ext uri="{FF2B5EF4-FFF2-40B4-BE49-F238E27FC236}">
                      <a16:creationId xmlns:a16="http://schemas.microsoft.com/office/drawing/2014/main" id="{468A9D92-EE3F-4062-A57E-326DA72D3A8D}"/>
                    </a:ext>
                  </a:extLst>
                </p:cNvPr>
                <p:cNvPicPr/>
                <p:nvPr/>
              </p:nvPicPr>
              <p:blipFill>
                <a:blip r:embed="rId932"/>
                <a:stretch>
                  <a:fillRect/>
                </a:stretch>
              </p:blipFill>
              <p:spPr>
                <a:xfrm>
                  <a:off x="5747053" y="3277632"/>
                  <a:ext cx="2019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624" name="Freihand 623">
                  <a:extLst>
                    <a:ext uri="{FF2B5EF4-FFF2-40B4-BE49-F238E27FC236}">
                      <a16:creationId xmlns:a16="http://schemas.microsoft.com/office/drawing/2014/main" id="{B643706E-225C-4121-A1E0-E0D14B5C76A6}"/>
                    </a:ext>
                  </a:extLst>
                </p14:cNvPr>
                <p14:cNvContentPartPr/>
                <p14:nvPr/>
              </p14:nvContentPartPr>
              <p14:xfrm>
                <a:off x="5951893" y="3186192"/>
                <a:ext cx="143280" cy="198000"/>
              </p14:xfrm>
            </p:contentPart>
          </mc:Choice>
          <mc:Fallback xmlns="">
            <p:pic>
              <p:nvPicPr>
                <p:cNvPr id="624" name="Freihand 623">
                  <a:extLst>
                    <a:ext uri="{FF2B5EF4-FFF2-40B4-BE49-F238E27FC236}">
                      <a16:creationId xmlns:a16="http://schemas.microsoft.com/office/drawing/2014/main" id="{B643706E-225C-4121-A1E0-E0D14B5C76A6}"/>
                    </a:ext>
                  </a:extLst>
                </p:cNvPr>
                <p:cNvPicPr/>
                <p:nvPr/>
              </p:nvPicPr>
              <p:blipFill>
                <a:blip r:embed="rId934"/>
                <a:stretch>
                  <a:fillRect/>
                </a:stretch>
              </p:blipFill>
              <p:spPr>
                <a:xfrm>
                  <a:off x="5947573" y="3181872"/>
                  <a:ext cx="1519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625" name="Freihand 624">
                  <a:extLst>
                    <a:ext uri="{FF2B5EF4-FFF2-40B4-BE49-F238E27FC236}">
                      <a16:creationId xmlns:a16="http://schemas.microsoft.com/office/drawing/2014/main" id="{F1ECBE8F-FF87-4566-B0E4-432D43810880}"/>
                    </a:ext>
                  </a:extLst>
                </p14:cNvPr>
                <p14:cNvContentPartPr/>
                <p14:nvPr/>
              </p14:nvContentPartPr>
              <p14:xfrm>
                <a:off x="6078973" y="3239832"/>
                <a:ext cx="160560" cy="102240"/>
              </p14:xfrm>
            </p:contentPart>
          </mc:Choice>
          <mc:Fallback xmlns="">
            <p:pic>
              <p:nvPicPr>
                <p:cNvPr id="625" name="Freihand 624">
                  <a:extLst>
                    <a:ext uri="{FF2B5EF4-FFF2-40B4-BE49-F238E27FC236}">
                      <a16:creationId xmlns:a16="http://schemas.microsoft.com/office/drawing/2014/main" id="{F1ECBE8F-FF87-4566-B0E4-432D43810880}"/>
                    </a:ext>
                  </a:extLst>
                </p:cNvPr>
                <p:cNvPicPr/>
                <p:nvPr/>
              </p:nvPicPr>
              <p:blipFill>
                <a:blip r:embed="rId936"/>
                <a:stretch>
                  <a:fillRect/>
                </a:stretch>
              </p:blipFill>
              <p:spPr>
                <a:xfrm>
                  <a:off x="6074653" y="3235512"/>
                  <a:ext cx="1692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626" name="Freihand 625">
                  <a:extLst>
                    <a:ext uri="{FF2B5EF4-FFF2-40B4-BE49-F238E27FC236}">
                      <a16:creationId xmlns:a16="http://schemas.microsoft.com/office/drawing/2014/main" id="{7B46D05D-EB64-47DD-91B7-22EDEC76B34B}"/>
                    </a:ext>
                  </a:extLst>
                </p14:cNvPr>
                <p14:cNvContentPartPr/>
                <p14:nvPr/>
              </p14:nvContentPartPr>
              <p14:xfrm>
                <a:off x="6243493" y="3251712"/>
                <a:ext cx="44640" cy="71640"/>
              </p14:xfrm>
            </p:contentPart>
          </mc:Choice>
          <mc:Fallback xmlns="">
            <p:pic>
              <p:nvPicPr>
                <p:cNvPr id="626" name="Freihand 625">
                  <a:extLst>
                    <a:ext uri="{FF2B5EF4-FFF2-40B4-BE49-F238E27FC236}">
                      <a16:creationId xmlns:a16="http://schemas.microsoft.com/office/drawing/2014/main" id="{7B46D05D-EB64-47DD-91B7-22EDEC76B34B}"/>
                    </a:ext>
                  </a:extLst>
                </p:cNvPr>
                <p:cNvPicPr/>
                <p:nvPr/>
              </p:nvPicPr>
              <p:blipFill>
                <a:blip r:embed="rId938"/>
                <a:stretch>
                  <a:fillRect/>
                </a:stretch>
              </p:blipFill>
              <p:spPr>
                <a:xfrm>
                  <a:off x="6239173" y="3247392"/>
                  <a:ext cx="53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627" name="Freihand 626">
                  <a:extLst>
                    <a:ext uri="{FF2B5EF4-FFF2-40B4-BE49-F238E27FC236}">
                      <a16:creationId xmlns:a16="http://schemas.microsoft.com/office/drawing/2014/main" id="{A199DF87-7231-4E88-B22E-468692F705B9}"/>
                    </a:ext>
                  </a:extLst>
                </p14:cNvPr>
                <p14:cNvContentPartPr/>
                <p14:nvPr/>
              </p14:nvContentPartPr>
              <p14:xfrm>
                <a:off x="6312613" y="3055512"/>
                <a:ext cx="383400" cy="230040"/>
              </p14:xfrm>
            </p:contentPart>
          </mc:Choice>
          <mc:Fallback xmlns="">
            <p:pic>
              <p:nvPicPr>
                <p:cNvPr id="627" name="Freihand 626">
                  <a:extLst>
                    <a:ext uri="{FF2B5EF4-FFF2-40B4-BE49-F238E27FC236}">
                      <a16:creationId xmlns:a16="http://schemas.microsoft.com/office/drawing/2014/main" id="{A199DF87-7231-4E88-B22E-468692F705B9}"/>
                    </a:ext>
                  </a:extLst>
                </p:cNvPr>
                <p:cNvPicPr/>
                <p:nvPr/>
              </p:nvPicPr>
              <p:blipFill>
                <a:blip r:embed="rId940"/>
                <a:stretch>
                  <a:fillRect/>
                </a:stretch>
              </p:blipFill>
              <p:spPr>
                <a:xfrm>
                  <a:off x="6308293" y="3051192"/>
                  <a:ext cx="3920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629" name="Freihand 628">
                  <a:extLst>
                    <a:ext uri="{FF2B5EF4-FFF2-40B4-BE49-F238E27FC236}">
                      <a16:creationId xmlns:a16="http://schemas.microsoft.com/office/drawing/2014/main" id="{1136B0C2-FB26-4E9E-AA4C-F7E774842A63}"/>
                    </a:ext>
                  </a:extLst>
                </p14:cNvPr>
                <p14:cNvContentPartPr/>
                <p14:nvPr/>
              </p14:nvContentPartPr>
              <p14:xfrm>
                <a:off x="4505413" y="2481312"/>
                <a:ext cx="2425320" cy="1383480"/>
              </p14:xfrm>
            </p:contentPart>
          </mc:Choice>
          <mc:Fallback xmlns="">
            <p:pic>
              <p:nvPicPr>
                <p:cNvPr id="629" name="Freihand 628">
                  <a:extLst>
                    <a:ext uri="{FF2B5EF4-FFF2-40B4-BE49-F238E27FC236}">
                      <a16:creationId xmlns:a16="http://schemas.microsoft.com/office/drawing/2014/main" id="{1136B0C2-FB26-4E9E-AA4C-F7E774842A63}"/>
                    </a:ext>
                  </a:extLst>
                </p:cNvPr>
                <p:cNvPicPr/>
                <p:nvPr/>
              </p:nvPicPr>
              <p:blipFill>
                <a:blip r:embed="rId942"/>
                <a:stretch>
                  <a:fillRect/>
                </a:stretch>
              </p:blipFill>
              <p:spPr>
                <a:xfrm>
                  <a:off x="4501093" y="2476992"/>
                  <a:ext cx="2433960" cy="139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3">
            <p14:nvContentPartPr>
              <p14:cNvPr id="631" name="Freihand 630">
                <a:extLst>
                  <a:ext uri="{FF2B5EF4-FFF2-40B4-BE49-F238E27FC236}">
                    <a16:creationId xmlns:a16="http://schemas.microsoft.com/office/drawing/2014/main" id="{5F7A8499-B34F-4AD8-B430-EC4FC31EEEE3}"/>
                  </a:ext>
                </a:extLst>
              </p14:cNvPr>
              <p14:cNvContentPartPr/>
              <p14:nvPr/>
            </p14:nvContentPartPr>
            <p14:xfrm>
              <a:off x="2477893" y="283512"/>
              <a:ext cx="2987280" cy="1403640"/>
            </p14:xfrm>
          </p:contentPart>
        </mc:Choice>
        <mc:Fallback xmlns="">
          <p:pic>
            <p:nvPicPr>
              <p:cNvPr id="631" name="Freihand 630">
                <a:extLst>
                  <a:ext uri="{FF2B5EF4-FFF2-40B4-BE49-F238E27FC236}">
                    <a16:creationId xmlns:a16="http://schemas.microsoft.com/office/drawing/2014/main" id="{5F7A8499-B34F-4AD8-B430-EC4FC31EEEE3}"/>
                  </a:ext>
                </a:extLst>
              </p:cNvPr>
              <p:cNvPicPr/>
              <p:nvPr/>
            </p:nvPicPr>
            <p:blipFill>
              <a:blip r:embed="rId944"/>
              <a:stretch>
                <a:fillRect/>
              </a:stretch>
            </p:blipFill>
            <p:spPr>
              <a:xfrm>
                <a:off x="2473573" y="279192"/>
                <a:ext cx="2995920" cy="1412280"/>
              </a:xfrm>
              <a:prstGeom prst="rect">
                <a:avLst/>
              </a:prstGeom>
            </p:spPr>
          </p:pic>
        </mc:Fallback>
      </mc:AlternateContent>
      <p:grpSp>
        <p:nvGrpSpPr>
          <p:cNvPr id="634" name="Gruppieren 633">
            <a:extLst>
              <a:ext uri="{FF2B5EF4-FFF2-40B4-BE49-F238E27FC236}">
                <a16:creationId xmlns:a16="http://schemas.microsoft.com/office/drawing/2014/main" id="{8F1A586C-FEA4-4912-8580-17B8B32D3122}"/>
              </a:ext>
            </a:extLst>
          </p:cNvPr>
          <p:cNvGrpSpPr/>
          <p:nvPr/>
        </p:nvGrpSpPr>
        <p:grpSpPr>
          <a:xfrm>
            <a:off x="2140213" y="164352"/>
            <a:ext cx="3196800" cy="1644840"/>
            <a:chOff x="2140213" y="164352"/>
            <a:chExt cx="3196800" cy="1644840"/>
          </a:xfrm>
        </p:grpSpPr>
        <mc:AlternateContent xmlns:mc="http://schemas.openxmlformats.org/markup-compatibility/2006" xmlns:p14="http://schemas.microsoft.com/office/powerpoint/2010/main">
          <mc:Choice Requires="p14">
            <p:contentPart p14:bwMode="auto" r:id="rId945">
              <p14:nvContentPartPr>
                <p14:cNvPr id="576" name="Freihand 575">
                  <a:extLst>
                    <a:ext uri="{FF2B5EF4-FFF2-40B4-BE49-F238E27FC236}">
                      <a16:creationId xmlns:a16="http://schemas.microsoft.com/office/drawing/2014/main" id="{7B4BD2F3-4F7E-4DE5-8312-E6AA4465A4EC}"/>
                    </a:ext>
                  </a:extLst>
                </p14:cNvPr>
                <p14:cNvContentPartPr/>
                <p14:nvPr/>
              </p14:nvContentPartPr>
              <p14:xfrm>
                <a:off x="2700733" y="1189272"/>
                <a:ext cx="121680" cy="200880"/>
              </p14:xfrm>
            </p:contentPart>
          </mc:Choice>
          <mc:Fallback xmlns="">
            <p:pic>
              <p:nvPicPr>
                <p:cNvPr id="576" name="Freihand 575">
                  <a:extLst>
                    <a:ext uri="{FF2B5EF4-FFF2-40B4-BE49-F238E27FC236}">
                      <a16:creationId xmlns:a16="http://schemas.microsoft.com/office/drawing/2014/main" id="{7B4BD2F3-4F7E-4DE5-8312-E6AA4465A4EC}"/>
                    </a:ext>
                  </a:extLst>
                </p:cNvPr>
                <p:cNvPicPr/>
                <p:nvPr/>
              </p:nvPicPr>
              <p:blipFill>
                <a:blip r:embed="rId946"/>
                <a:stretch>
                  <a:fillRect/>
                </a:stretch>
              </p:blipFill>
              <p:spPr>
                <a:xfrm>
                  <a:off x="2696413" y="1184952"/>
                  <a:ext cx="130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77" name="Freihand 576">
                  <a:extLst>
                    <a:ext uri="{FF2B5EF4-FFF2-40B4-BE49-F238E27FC236}">
                      <a16:creationId xmlns:a16="http://schemas.microsoft.com/office/drawing/2014/main" id="{3CF601A2-A628-4ECF-A178-3EE4AAF50150}"/>
                    </a:ext>
                  </a:extLst>
                </p14:cNvPr>
                <p14:cNvContentPartPr/>
                <p14:nvPr/>
              </p14:nvContentPartPr>
              <p14:xfrm>
                <a:off x="2841133" y="1141392"/>
                <a:ext cx="113400" cy="131040"/>
              </p14:xfrm>
            </p:contentPart>
          </mc:Choice>
          <mc:Fallback xmlns="">
            <p:pic>
              <p:nvPicPr>
                <p:cNvPr id="577" name="Freihand 576">
                  <a:extLst>
                    <a:ext uri="{FF2B5EF4-FFF2-40B4-BE49-F238E27FC236}">
                      <a16:creationId xmlns:a16="http://schemas.microsoft.com/office/drawing/2014/main" id="{3CF601A2-A628-4ECF-A178-3EE4AAF50150}"/>
                    </a:ext>
                  </a:extLst>
                </p:cNvPr>
                <p:cNvPicPr/>
                <p:nvPr/>
              </p:nvPicPr>
              <p:blipFill>
                <a:blip r:embed="rId948"/>
                <a:stretch>
                  <a:fillRect/>
                </a:stretch>
              </p:blipFill>
              <p:spPr>
                <a:xfrm>
                  <a:off x="2836813" y="1137072"/>
                  <a:ext cx="1220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78" name="Freihand 577">
                  <a:extLst>
                    <a:ext uri="{FF2B5EF4-FFF2-40B4-BE49-F238E27FC236}">
                      <a16:creationId xmlns:a16="http://schemas.microsoft.com/office/drawing/2014/main" id="{4C06C2EE-9218-499C-8915-A572D0B01FB0}"/>
                    </a:ext>
                  </a:extLst>
                </p14:cNvPr>
                <p14:cNvContentPartPr/>
                <p14:nvPr/>
              </p14:nvContentPartPr>
              <p14:xfrm>
                <a:off x="2923213" y="992712"/>
                <a:ext cx="146880" cy="144720"/>
              </p14:xfrm>
            </p:contentPart>
          </mc:Choice>
          <mc:Fallback xmlns="">
            <p:pic>
              <p:nvPicPr>
                <p:cNvPr id="578" name="Freihand 577">
                  <a:extLst>
                    <a:ext uri="{FF2B5EF4-FFF2-40B4-BE49-F238E27FC236}">
                      <a16:creationId xmlns:a16="http://schemas.microsoft.com/office/drawing/2014/main" id="{4C06C2EE-9218-499C-8915-A572D0B01FB0}"/>
                    </a:ext>
                  </a:extLst>
                </p:cNvPr>
                <p:cNvPicPr/>
                <p:nvPr/>
              </p:nvPicPr>
              <p:blipFill>
                <a:blip r:embed="rId950"/>
                <a:stretch>
                  <a:fillRect/>
                </a:stretch>
              </p:blipFill>
              <p:spPr>
                <a:xfrm>
                  <a:off x="2918893" y="988392"/>
                  <a:ext cx="155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79" name="Freihand 578">
                  <a:extLst>
                    <a:ext uri="{FF2B5EF4-FFF2-40B4-BE49-F238E27FC236}">
                      <a16:creationId xmlns:a16="http://schemas.microsoft.com/office/drawing/2014/main" id="{4718B22D-537C-48BD-962F-29622154901A}"/>
                    </a:ext>
                  </a:extLst>
                </p14:cNvPr>
                <p14:cNvContentPartPr/>
                <p14:nvPr/>
              </p14:nvContentPartPr>
              <p14:xfrm>
                <a:off x="3066493" y="985872"/>
                <a:ext cx="109080" cy="116280"/>
              </p14:xfrm>
            </p:contentPart>
          </mc:Choice>
          <mc:Fallback xmlns="">
            <p:pic>
              <p:nvPicPr>
                <p:cNvPr id="579" name="Freihand 578">
                  <a:extLst>
                    <a:ext uri="{FF2B5EF4-FFF2-40B4-BE49-F238E27FC236}">
                      <a16:creationId xmlns:a16="http://schemas.microsoft.com/office/drawing/2014/main" id="{4718B22D-537C-48BD-962F-29622154901A}"/>
                    </a:ext>
                  </a:extLst>
                </p:cNvPr>
                <p:cNvPicPr/>
                <p:nvPr/>
              </p:nvPicPr>
              <p:blipFill>
                <a:blip r:embed="rId952"/>
                <a:stretch>
                  <a:fillRect/>
                </a:stretch>
              </p:blipFill>
              <p:spPr>
                <a:xfrm>
                  <a:off x="3062173" y="981552"/>
                  <a:ext cx="117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80" name="Freihand 579">
                  <a:extLst>
                    <a:ext uri="{FF2B5EF4-FFF2-40B4-BE49-F238E27FC236}">
                      <a16:creationId xmlns:a16="http://schemas.microsoft.com/office/drawing/2014/main" id="{1E3FFF5B-F262-438B-89D0-6CB77ABE8094}"/>
                    </a:ext>
                  </a:extLst>
                </p14:cNvPr>
                <p14:cNvContentPartPr/>
                <p14:nvPr/>
              </p14:nvContentPartPr>
              <p14:xfrm>
                <a:off x="3116533" y="867792"/>
                <a:ext cx="156600" cy="148320"/>
              </p14:xfrm>
            </p:contentPart>
          </mc:Choice>
          <mc:Fallback xmlns="">
            <p:pic>
              <p:nvPicPr>
                <p:cNvPr id="580" name="Freihand 579">
                  <a:extLst>
                    <a:ext uri="{FF2B5EF4-FFF2-40B4-BE49-F238E27FC236}">
                      <a16:creationId xmlns:a16="http://schemas.microsoft.com/office/drawing/2014/main" id="{1E3FFF5B-F262-438B-89D0-6CB77ABE8094}"/>
                    </a:ext>
                  </a:extLst>
                </p:cNvPr>
                <p:cNvPicPr/>
                <p:nvPr/>
              </p:nvPicPr>
              <p:blipFill>
                <a:blip r:embed="rId954"/>
                <a:stretch>
                  <a:fillRect/>
                </a:stretch>
              </p:blipFill>
              <p:spPr>
                <a:xfrm>
                  <a:off x="3112213" y="863472"/>
                  <a:ext cx="165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81" name="Freihand 580">
                  <a:extLst>
                    <a:ext uri="{FF2B5EF4-FFF2-40B4-BE49-F238E27FC236}">
                      <a16:creationId xmlns:a16="http://schemas.microsoft.com/office/drawing/2014/main" id="{BA66E7E3-F7A0-4539-9788-8A0669496408}"/>
                    </a:ext>
                  </a:extLst>
                </p14:cNvPr>
                <p14:cNvContentPartPr/>
                <p14:nvPr/>
              </p14:nvContentPartPr>
              <p14:xfrm>
                <a:off x="3223093" y="757272"/>
                <a:ext cx="191160" cy="152280"/>
              </p14:xfrm>
            </p:contentPart>
          </mc:Choice>
          <mc:Fallback xmlns="">
            <p:pic>
              <p:nvPicPr>
                <p:cNvPr id="581" name="Freihand 580">
                  <a:extLst>
                    <a:ext uri="{FF2B5EF4-FFF2-40B4-BE49-F238E27FC236}">
                      <a16:creationId xmlns:a16="http://schemas.microsoft.com/office/drawing/2014/main" id="{BA66E7E3-F7A0-4539-9788-8A0669496408}"/>
                    </a:ext>
                  </a:extLst>
                </p:cNvPr>
                <p:cNvPicPr/>
                <p:nvPr/>
              </p:nvPicPr>
              <p:blipFill>
                <a:blip r:embed="rId956"/>
                <a:stretch>
                  <a:fillRect/>
                </a:stretch>
              </p:blipFill>
              <p:spPr>
                <a:xfrm>
                  <a:off x="3218773" y="752952"/>
                  <a:ext cx="1998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82" name="Freihand 581">
                  <a:extLst>
                    <a:ext uri="{FF2B5EF4-FFF2-40B4-BE49-F238E27FC236}">
                      <a16:creationId xmlns:a16="http://schemas.microsoft.com/office/drawing/2014/main" id="{115F0ADD-492D-478D-B092-25918BBDA8A1}"/>
                    </a:ext>
                  </a:extLst>
                </p14:cNvPr>
                <p14:cNvContentPartPr/>
                <p14:nvPr/>
              </p14:nvContentPartPr>
              <p14:xfrm>
                <a:off x="3376093" y="679512"/>
                <a:ext cx="150480" cy="136080"/>
              </p14:xfrm>
            </p:contentPart>
          </mc:Choice>
          <mc:Fallback xmlns="">
            <p:pic>
              <p:nvPicPr>
                <p:cNvPr id="582" name="Freihand 581">
                  <a:extLst>
                    <a:ext uri="{FF2B5EF4-FFF2-40B4-BE49-F238E27FC236}">
                      <a16:creationId xmlns:a16="http://schemas.microsoft.com/office/drawing/2014/main" id="{115F0ADD-492D-478D-B092-25918BBDA8A1}"/>
                    </a:ext>
                  </a:extLst>
                </p:cNvPr>
                <p:cNvPicPr/>
                <p:nvPr/>
              </p:nvPicPr>
              <p:blipFill>
                <a:blip r:embed="rId958"/>
                <a:stretch>
                  <a:fillRect/>
                </a:stretch>
              </p:blipFill>
              <p:spPr>
                <a:xfrm>
                  <a:off x="3371773" y="675192"/>
                  <a:ext cx="159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83" name="Freihand 582">
                  <a:extLst>
                    <a:ext uri="{FF2B5EF4-FFF2-40B4-BE49-F238E27FC236}">
                      <a16:creationId xmlns:a16="http://schemas.microsoft.com/office/drawing/2014/main" id="{B1CC69F4-5B5D-4330-9E7F-EAE058671B03}"/>
                    </a:ext>
                  </a:extLst>
                </p14:cNvPr>
                <p14:cNvContentPartPr/>
                <p14:nvPr/>
              </p14:nvContentPartPr>
              <p14:xfrm>
                <a:off x="3553573" y="714792"/>
                <a:ext cx="360" cy="360"/>
              </p14:xfrm>
            </p:contentPart>
          </mc:Choice>
          <mc:Fallback xmlns="">
            <p:pic>
              <p:nvPicPr>
                <p:cNvPr id="583" name="Freihand 582">
                  <a:extLst>
                    <a:ext uri="{FF2B5EF4-FFF2-40B4-BE49-F238E27FC236}">
                      <a16:creationId xmlns:a16="http://schemas.microsoft.com/office/drawing/2014/main" id="{B1CC69F4-5B5D-4330-9E7F-EAE058671B03}"/>
                    </a:ext>
                  </a:extLst>
                </p:cNvPr>
                <p:cNvPicPr/>
                <p:nvPr/>
              </p:nvPicPr>
              <p:blipFill>
                <a:blip r:embed="rId845"/>
                <a:stretch>
                  <a:fillRect/>
                </a:stretch>
              </p:blipFill>
              <p:spPr>
                <a:xfrm>
                  <a:off x="3549253" y="710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84" name="Freihand 583">
                  <a:extLst>
                    <a:ext uri="{FF2B5EF4-FFF2-40B4-BE49-F238E27FC236}">
                      <a16:creationId xmlns:a16="http://schemas.microsoft.com/office/drawing/2014/main" id="{6458BBDE-1AB9-41A4-9DE8-709A3946A5A9}"/>
                    </a:ext>
                  </a:extLst>
                </p14:cNvPr>
                <p14:cNvContentPartPr/>
                <p14:nvPr/>
              </p14:nvContentPartPr>
              <p14:xfrm>
                <a:off x="3523693" y="645672"/>
                <a:ext cx="146520" cy="129600"/>
              </p14:xfrm>
            </p:contentPart>
          </mc:Choice>
          <mc:Fallback xmlns="">
            <p:pic>
              <p:nvPicPr>
                <p:cNvPr id="584" name="Freihand 583">
                  <a:extLst>
                    <a:ext uri="{FF2B5EF4-FFF2-40B4-BE49-F238E27FC236}">
                      <a16:creationId xmlns:a16="http://schemas.microsoft.com/office/drawing/2014/main" id="{6458BBDE-1AB9-41A4-9DE8-709A3946A5A9}"/>
                    </a:ext>
                  </a:extLst>
                </p:cNvPr>
                <p:cNvPicPr/>
                <p:nvPr/>
              </p:nvPicPr>
              <p:blipFill>
                <a:blip r:embed="rId961"/>
                <a:stretch>
                  <a:fillRect/>
                </a:stretch>
              </p:blipFill>
              <p:spPr>
                <a:xfrm>
                  <a:off x="3519373" y="641352"/>
                  <a:ext cx="155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85" name="Freihand 584">
                  <a:extLst>
                    <a:ext uri="{FF2B5EF4-FFF2-40B4-BE49-F238E27FC236}">
                      <a16:creationId xmlns:a16="http://schemas.microsoft.com/office/drawing/2014/main" id="{2F9512E2-4E42-4912-A49A-7A438DE95891}"/>
                    </a:ext>
                  </a:extLst>
                </p14:cNvPr>
                <p14:cNvContentPartPr/>
                <p14:nvPr/>
              </p14:nvContentPartPr>
              <p14:xfrm>
                <a:off x="3660493" y="627672"/>
                <a:ext cx="77400" cy="84960"/>
              </p14:xfrm>
            </p:contentPart>
          </mc:Choice>
          <mc:Fallback xmlns="">
            <p:pic>
              <p:nvPicPr>
                <p:cNvPr id="585" name="Freihand 584">
                  <a:extLst>
                    <a:ext uri="{FF2B5EF4-FFF2-40B4-BE49-F238E27FC236}">
                      <a16:creationId xmlns:a16="http://schemas.microsoft.com/office/drawing/2014/main" id="{2F9512E2-4E42-4912-A49A-7A438DE95891}"/>
                    </a:ext>
                  </a:extLst>
                </p:cNvPr>
                <p:cNvPicPr/>
                <p:nvPr/>
              </p:nvPicPr>
              <p:blipFill>
                <a:blip r:embed="rId963"/>
                <a:stretch>
                  <a:fillRect/>
                </a:stretch>
              </p:blipFill>
              <p:spPr>
                <a:xfrm>
                  <a:off x="3656173" y="623352"/>
                  <a:ext cx="86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587" name="Freihand 586">
                  <a:extLst>
                    <a:ext uri="{FF2B5EF4-FFF2-40B4-BE49-F238E27FC236}">
                      <a16:creationId xmlns:a16="http://schemas.microsoft.com/office/drawing/2014/main" id="{73AA9B1B-7958-42F2-BBAF-A16F79F15A8F}"/>
                    </a:ext>
                  </a:extLst>
                </p14:cNvPr>
                <p14:cNvContentPartPr/>
                <p14:nvPr/>
              </p14:nvContentPartPr>
              <p14:xfrm>
                <a:off x="3039133" y="1315632"/>
                <a:ext cx="97200" cy="144000"/>
              </p14:xfrm>
            </p:contentPart>
          </mc:Choice>
          <mc:Fallback xmlns="">
            <p:pic>
              <p:nvPicPr>
                <p:cNvPr id="587" name="Freihand 586">
                  <a:extLst>
                    <a:ext uri="{FF2B5EF4-FFF2-40B4-BE49-F238E27FC236}">
                      <a16:creationId xmlns:a16="http://schemas.microsoft.com/office/drawing/2014/main" id="{73AA9B1B-7958-42F2-BBAF-A16F79F15A8F}"/>
                    </a:ext>
                  </a:extLst>
                </p:cNvPr>
                <p:cNvPicPr/>
                <p:nvPr/>
              </p:nvPicPr>
              <p:blipFill>
                <a:blip r:embed="rId965"/>
                <a:stretch>
                  <a:fillRect/>
                </a:stretch>
              </p:blipFill>
              <p:spPr>
                <a:xfrm>
                  <a:off x="3034813" y="1311312"/>
                  <a:ext cx="105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588" name="Freihand 587">
                  <a:extLst>
                    <a:ext uri="{FF2B5EF4-FFF2-40B4-BE49-F238E27FC236}">
                      <a16:creationId xmlns:a16="http://schemas.microsoft.com/office/drawing/2014/main" id="{E492C7F7-209B-4B58-AE2D-BF4215FDCE0F}"/>
                    </a:ext>
                  </a:extLst>
                </p14:cNvPr>
                <p14:cNvContentPartPr/>
                <p14:nvPr/>
              </p14:nvContentPartPr>
              <p14:xfrm>
                <a:off x="3117973" y="1216632"/>
                <a:ext cx="96120" cy="187920"/>
              </p14:xfrm>
            </p:contentPart>
          </mc:Choice>
          <mc:Fallback xmlns="">
            <p:pic>
              <p:nvPicPr>
                <p:cNvPr id="588" name="Freihand 587">
                  <a:extLst>
                    <a:ext uri="{FF2B5EF4-FFF2-40B4-BE49-F238E27FC236}">
                      <a16:creationId xmlns:a16="http://schemas.microsoft.com/office/drawing/2014/main" id="{E492C7F7-209B-4B58-AE2D-BF4215FDCE0F}"/>
                    </a:ext>
                  </a:extLst>
                </p:cNvPr>
                <p:cNvPicPr/>
                <p:nvPr/>
              </p:nvPicPr>
              <p:blipFill>
                <a:blip r:embed="rId967"/>
                <a:stretch>
                  <a:fillRect/>
                </a:stretch>
              </p:blipFill>
              <p:spPr>
                <a:xfrm>
                  <a:off x="3113653" y="1212312"/>
                  <a:ext cx="1047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589" name="Freihand 588">
                  <a:extLst>
                    <a:ext uri="{FF2B5EF4-FFF2-40B4-BE49-F238E27FC236}">
                      <a16:creationId xmlns:a16="http://schemas.microsoft.com/office/drawing/2014/main" id="{505EF970-CF9C-4BE3-8C62-8A89AF91AD31}"/>
                    </a:ext>
                  </a:extLst>
                </p14:cNvPr>
                <p14:cNvContentPartPr/>
                <p14:nvPr/>
              </p14:nvContentPartPr>
              <p14:xfrm>
                <a:off x="3161893" y="1049952"/>
                <a:ext cx="267840" cy="335520"/>
              </p14:xfrm>
            </p:contentPart>
          </mc:Choice>
          <mc:Fallback xmlns="">
            <p:pic>
              <p:nvPicPr>
                <p:cNvPr id="589" name="Freihand 588">
                  <a:extLst>
                    <a:ext uri="{FF2B5EF4-FFF2-40B4-BE49-F238E27FC236}">
                      <a16:creationId xmlns:a16="http://schemas.microsoft.com/office/drawing/2014/main" id="{505EF970-CF9C-4BE3-8C62-8A89AF91AD31}"/>
                    </a:ext>
                  </a:extLst>
                </p:cNvPr>
                <p:cNvPicPr/>
                <p:nvPr/>
              </p:nvPicPr>
              <p:blipFill>
                <a:blip r:embed="rId969"/>
                <a:stretch>
                  <a:fillRect/>
                </a:stretch>
              </p:blipFill>
              <p:spPr>
                <a:xfrm>
                  <a:off x="3157573" y="1045632"/>
                  <a:ext cx="27648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591" name="Freihand 590">
                  <a:extLst>
                    <a:ext uri="{FF2B5EF4-FFF2-40B4-BE49-F238E27FC236}">
                      <a16:creationId xmlns:a16="http://schemas.microsoft.com/office/drawing/2014/main" id="{E1456E14-BC92-440C-A454-42C2F5B3F00A}"/>
                    </a:ext>
                  </a:extLst>
                </p14:cNvPr>
                <p14:cNvContentPartPr/>
                <p14:nvPr/>
              </p14:nvContentPartPr>
              <p14:xfrm>
                <a:off x="3503173" y="971112"/>
                <a:ext cx="147240" cy="154440"/>
              </p14:xfrm>
            </p:contentPart>
          </mc:Choice>
          <mc:Fallback xmlns="">
            <p:pic>
              <p:nvPicPr>
                <p:cNvPr id="591" name="Freihand 590">
                  <a:extLst>
                    <a:ext uri="{FF2B5EF4-FFF2-40B4-BE49-F238E27FC236}">
                      <a16:creationId xmlns:a16="http://schemas.microsoft.com/office/drawing/2014/main" id="{E1456E14-BC92-440C-A454-42C2F5B3F00A}"/>
                    </a:ext>
                  </a:extLst>
                </p:cNvPr>
                <p:cNvPicPr/>
                <p:nvPr/>
              </p:nvPicPr>
              <p:blipFill>
                <a:blip r:embed="rId971"/>
                <a:stretch>
                  <a:fillRect/>
                </a:stretch>
              </p:blipFill>
              <p:spPr>
                <a:xfrm>
                  <a:off x="3498853" y="966792"/>
                  <a:ext cx="155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592" name="Freihand 591">
                  <a:extLst>
                    <a:ext uri="{FF2B5EF4-FFF2-40B4-BE49-F238E27FC236}">
                      <a16:creationId xmlns:a16="http://schemas.microsoft.com/office/drawing/2014/main" id="{A167C8D2-09E7-44FA-8C63-467C4D0B3215}"/>
                    </a:ext>
                  </a:extLst>
                </p14:cNvPr>
                <p14:cNvContentPartPr/>
                <p14:nvPr/>
              </p14:nvContentPartPr>
              <p14:xfrm>
                <a:off x="3520813" y="1389072"/>
                <a:ext cx="88200" cy="155880"/>
              </p14:xfrm>
            </p:contentPart>
          </mc:Choice>
          <mc:Fallback xmlns="">
            <p:pic>
              <p:nvPicPr>
                <p:cNvPr id="592" name="Freihand 591">
                  <a:extLst>
                    <a:ext uri="{FF2B5EF4-FFF2-40B4-BE49-F238E27FC236}">
                      <a16:creationId xmlns:a16="http://schemas.microsoft.com/office/drawing/2014/main" id="{A167C8D2-09E7-44FA-8C63-467C4D0B3215}"/>
                    </a:ext>
                  </a:extLst>
                </p:cNvPr>
                <p:cNvPicPr/>
                <p:nvPr/>
              </p:nvPicPr>
              <p:blipFill>
                <a:blip r:embed="rId973"/>
                <a:stretch>
                  <a:fillRect/>
                </a:stretch>
              </p:blipFill>
              <p:spPr>
                <a:xfrm>
                  <a:off x="3516493" y="1384752"/>
                  <a:ext cx="96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593" name="Freihand 592">
                  <a:extLst>
                    <a:ext uri="{FF2B5EF4-FFF2-40B4-BE49-F238E27FC236}">
                      <a16:creationId xmlns:a16="http://schemas.microsoft.com/office/drawing/2014/main" id="{7E209E77-A129-4A07-8467-2E0E1E190A4D}"/>
                    </a:ext>
                  </a:extLst>
                </p14:cNvPr>
                <p14:cNvContentPartPr/>
                <p14:nvPr/>
              </p14:nvContentPartPr>
              <p14:xfrm>
                <a:off x="3518293" y="1301592"/>
                <a:ext cx="90000" cy="64800"/>
              </p14:xfrm>
            </p:contentPart>
          </mc:Choice>
          <mc:Fallback xmlns="">
            <p:pic>
              <p:nvPicPr>
                <p:cNvPr id="593" name="Freihand 592">
                  <a:extLst>
                    <a:ext uri="{FF2B5EF4-FFF2-40B4-BE49-F238E27FC236}">
                      <a16:creationId xmlns:a16="http://schemas.microsoft.com/office/drawing/2014/main" id="{7E209E77-A129-4A07-8467-2E0E1E190A4D}"/>
                    </a:ext>
                  </a:extLst>
                </p:cNvPr>
                <p:cNvPicPr/>
                <p:nvPr/>
              </p:nvPicPr>
              <p:blipFill>
                <a:blip r:embed="rId975"/>
                <a:stretch>
                  <a:fillRect/>
                </a:stretch>
              </p:blipFill>
              <p:spPr>
                <a:xfrm>
                  <a:off x="3513973" y="1297272"/>
                  <a:ext cx="98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594" name="Freihand 593">
                  <a:extLst>
                    <a:ext uri="{FF2B5EF4-FFF2-40B4-BE49-F238E27FC236}">
                      <a16:creationId xmlns:a16="http://schemas.microsoft.com/office/drawing/2014/main" id="{73E989B8-3DC9-4801-8F69-686821B7FB78}"/>
                    </a:ext>
                  </a:extLst>
                </p14:cNvPr>
                <p14:cNvContentPartPr/>
                <p14:nvPr/>
              </p14:nvContentPartPr>
              <p14:xfrm>
                <a:off x="3568333" y="1326792"/>
                <a:ext cx="126720" cy="168120"/>
              </p14:xfrm>
            </p:contentPart>
          </mc:Choice>
          <mc:Fallback xmlns="">
            <p:pic>
              <p:nvPicPr>
                <p:cNvPr id="594" name="Freihand 593">
                  <a:extLst>
                    <a:ext uri="{FF2B5EF4-FFF2-40B4-BE49-F238E27FC236}">
                      <a16:creationId xmlns:a16="http://schemas.microsoft.com/office/drawing/2014/main" id="{73E989B8-3DC9-4801-8F69-686821B7FB78}"/>
                    </a:ext>
                  </a:extLst>
                </p:cNvPr>
                <p:cNvPicPr/>
                <p:nvPr/>
              </p:nvPicPr>
              <p:blipFill>
                <a:blip r:embed="rId977"/>
                <a:stretch>
                  <a:fillRect/>
                </a:stretch>
              </p:blipFill>
              <p:spPr>
                <a:xfrm>
                  <a:off x="3564013" y="1322472"/>
                  <a:ext cx="135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595" name="Freihand 594">
                  <a:extLst>
                    <a:ext uri="{FF2B5EF4-FFF2-40B4-BE49-F238E27FC236}">
                      <a16:creationId xmlns:a16="http://schemas.microsoft.com/office/drawing/2014/main" id="{CABD6436-F498-4254-AF5E-B8BA0FF57641}"/>
                    </a:ext>
                  </a:extLst>
                </p14:cNvPr>
                <p14:cNvContentPartPr/>
                <p14:nvPr/>
              </p14:nvContentPartPr>
              <p14:xfrm>
                <a:off x="3687493" y="1263072"/>
                <a:ext cx="158400" cy="143640"/>
              </p14:xfrm>
            </p:contentPart>
          </mc:Choice>
          <mc:Fallback xmlns="">
            <p:pic>
              <p:nvPicPr>
                <p:cNvPr id="595" name="Freihand 594">
                  <a:extLst>
                    <a:ext uri="{FF2B5EF4-FFF2-40B4-BE49-F238E27FC236}">
                      <a16:creationId xmlns:a16="http://schemas.microsoft.com/office/drawing/2014/main" id="{CABD6436-F498-4254-AF5E-B8BA0FF57641}"/>
                    </a:ext>
                  </a:extLst>
                </p:cNvPr>
                <p:cNvPicPr/>
                <p:nvPr/>
              </p:nvPicPr>
              <p:blipFill>
                <a:blip r:embed="rId979"/>
                <a:stretch>
                  <a:fillRect/>
                </a:stretch>
              </p:blipFill>
              <p:spPr>
                <a:xfrm>
                  <a:off x="3683173" y="1258752"/>
                  <a:ext cx="167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596" name="Freihand 595">
                  <a:extLst>
                    <a:ext uri="{FF2B5EF4-FFF2-40B4-BE49-F238E27FC236}">
                      <a16:creationId xmlns:a16="http://schemas.microsoft.com/office/drawing/2014/main" id="{3F82D66D-A1D5-49D4-BD55-A8067724A070}"/>
                    </a:ext>
                  </a:extLst>
                </p14:cNvPr>
                <p14:cNvContentPartPr/>
                <p14:nvPr/>
              </p14:nvContentPartPr>
              <p14:xfrm>
                <a:off x="3808093" y="1116192"/>
                <a:ext cx="90360" cy="169200"/>
              </p14:xfrm>
            </p:contentPart>
          </mc:Choice>
          <mc:Fallback xmlns="">
            <p:pic>
              <p:nvPicPr>
                <p:cNvPr id="596" name="Freihand 595">
                  <a:extLst>
                    <a:ext uri="{FF2B5EF4-FFF2-40B4-BE49-F238E27FC236}">
                      <a16:creationId xmlns:a16="http://schemas.microsoft.com/office/drawing/2014/main" id="{3F82D66D-A1D5-49D4-BD55-A8067724A070}"/>
                    </a:ext>
                  </a:extLst>
                </p:cNvPr>
                <p:cNvPicPr/>
                <p:nvPr/>
              </p:nvPicPr>
              <p:blipFill>
                <a:blip r:embed="rId981"/>
                <a:stretch>
                  <a:fillRect/>
                </a:stretch>
              </p:blipFill>
              <p:spPr>
                <a:xfrm>
                  <a:off x="3803773" y="1111872"/>
                  <a:ext cx="990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597" name="Freihand 596">
                  <a:extLst>
                    <a:ext uri="{FF2B5EF4-FFF2-40B4-BE49-F238E27FC236}">
                      <a16:creationId xmlns:a16="http://schemas.microsoft.com/office/drawing/2014/main" id="{8B98C91E-7E94-42D5-9780-AB880F143589}"/>
                    </a:ext>
                  </a:extLst>
                </p14:cNvPr>
                <p14:cNvContentPartPr/>
                <p14:nvPr/>
              </p14:nvContentPartPr>
              <p14:xfrm>
                <a:off x="3892693" y="1196112"/>
                <a:ext cx="71280" cy="50760"/>
              </p14:xfrm>
            </p:contentPart>
          </mc:Choice>
          <mc:Fallback xmlns="">
            <p:pic>
              <p:nvPicPr>
                <p:cNvPr id="597" name="Freihand 596">
                  <a:extLst>
                    <a:ext uri="{FF2B5EF4-FFF2-40B4-BE49-F238E27FC236}">
                      <a16:creationId xmlns:a16="http://schemas.microsoft.com/office/drawing/2014/main" id="{8B98C91E-7E94-42D5-9780-AB880F143589}"/>
                    </a:ext>
                  </a:extLst>
                </p:cNvPr>
                <p:cNvPicPr/>
                <p:nvPr/>
              </p:nvPicPr>
              <p:blipFill>
                <a:blip r:embed="rId983"/>
                <a:stretch>
                  <a:fillRect/>
                </a:stretch>
              </p:blipFill>
              <p:spPr>
                <a:xfrm>
                  <a:off x="3888373" y="1191792"/>
                  <a:ext cx="79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598" name="Freihand 597">
                  <a:extLst>
                    <a:ext uri="{FF2B5EF4-FFF2-40B4-BE49-F238E27FC236}">
                      <a16:creationId xmlns:a16="http://schemas.microsoft.com/office/drawing/2014/main" id="{2854FC52-2105-496C-9C72-F791CD4F9A06}"/>
                    </a:ext>
                  </a:extLst>
                </p14:cNvPr>
                <p14:cNvContentPartPr/>
                <p14:nvPr/>
              </p14:nvContentPartPr>
              <p14:xfrm>
                <a:off x="3977653" y="909552"/>
                <a:ext cx="487080" cy="286560"/>
              </p14:xfrm>
            </p:contentPart>
          </mc:Choice>
          <mc:Fallback xmlns="">
            <p:pic>
              <p:nvPicPr>
                <p:cNvPr id="598" name="Freihand 597">
                  <a:extLst>
                    <a:ext uri="{FF2B5EF4-FFF2-40B4-BE49-F238E27FC236}">
                      <a16:creationId xmlns:a16="http://schemas.microsoft.com/office/drawing/2014/main" id="{2854FC52-2105-496C-9C72-F791CD4F9A06}"/>
                    </a:ext>
                  </a:extLst>
                </p:cNvPr>
                <p:cNvPicPr/>
                <p:nvPr/>
              </p:nvPicPr>
              <p:blipFill>
                <a:blip r:embed="rId985"/>
                <a:stretch>
                  <a:fillRect/>
                </a:stretch>
              </p:blipFill>
              <p:spPr>
                <a:xfrm>
                  <a:off x="3973333" y="905232"/>
                  <a:ext cx="4957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599" name="Freihand 598">
                  <a:extLst>
                    <a:ext uri="{FF2B5EF4-FFF2-40B4-BE49-F238E27FC236}">
                      <a16:creationId xmlns:a16="http://schemas.microsoft.com/office/drawing/2014/main" id="{4D57D0F4-B384-42E2-B009-A5A3F89A3AF9}"/>
                    </a:ext>
                  </a:extLst>
                </p14:cNvPr>
                <p14:cNvContentPartPr/>
                <p14:nvPr/>
              </p14:nvContentPartPr>
              <p14:xfrm>
                <a:off x="4496413" y="846912"/>
                <a:ext cx="123120" cy="68040"/>
              </p14:xfrm>
            </p:contentPart>
          </mc:Choice>
          <mc:Fallback xmlns="">
            <p:pic>
              <p:nvPicPr>
                <p:cNvPr id="599" name="Freihand 598">
                  <a:extLst>
                    <a:ext uri="{FF2B5EF4-FFF2-40B4-BE49-F238E27FC236}">
                      <a16:creationId xmlns:a16="http://schemas.microsoft.com/office/drawing/2014/main" id="{4D57D0F4-B384-42E2-B009-A5A3F89A3AF9}"/>
                    </a:ext>
                  </a:extLst>
                </p:cNvPr>
                <p:cNvPicPr/>
                <p:nvPr/>
              </p:nvPicPr>
              <p:blipFill>
                <a:blip r:embed="rId987"/>
                <a:stretch>
                  <a:fillRect/>
                </a:stretch>
              </p:blipFill>
              <p:spPr>
                <a:xfrm>
                  <a:off x="4492093" y="842592"/>
                  <a:ext cx="131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00" name="Freihand 599">
                  <a:extLst>
                    <a:ext uri="{FF2B5EF4-FFF2-40B4-BE49-F238E27FC236}">
                      <a16:creationId xmlns:a16="http://schemas.microsoft.com/office/drawing/2014/main" id="{A406FE03-6865-46FE-8243-1236F1ADA72B}"/>
                    </a:ext>
                  </a:extLst>
                </p14:cNvPr>
                <p14:cNvContentPartPr/>
                <p14:nvPr/>
              </p14:nvContentPartPr>
              <p14:xfrm>
                <a:off x="4709893" y="699672"/>
                <a:ext cx="121680" cy="116640"/>
              </p14:xfrm>
            </p:contentPart>
          </mc:Choice>
          <mc:Fallback xmlns="">
            <p:pic>
              <p:nvPicPr>
                <p:cNvPr id="600" name="Freihand 599">
                  <a:extLst>
                    <a:ext uri="{FF2B5EF4-FFF2-40B4-BE49-F238E27FC236}">
                      <a16:creationId xmlns:a16="http://schemas.microsoft.com/office/drawing/2014/main" id="{A406FE03-6865-46FE-8243-1236F1ADA72B}"/>
                    </a:ext>
                  </a:extLst>
                </p:cNvPr>
                <p:cNvPicPr/>
                <p:nvPr/>
              </p:nvPicPr>
              <p:blipFill>
                <a:blip r:embed="rId989"/>
                <a:stretch>
                  <a:fillRect/>
                </a:stretch>
              </p:blipFill>
              <p:spPr>
                <a:xfrm>
                  <a:off x="4705573" y="695352"/>
                  <a:ext cx="1303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01" name="Freihand 600">
                  <a:extLst>
                    <a:ext uri="{FF2B5EF4-FFF2-40B4-BE49-F238E27FC236}">
                      <a16:creationId xmlns:a16="http://schemas.microsoft.com/office/drawing/2014/main" id="{B51EED6E-0EDD-453E-AAAC-F76F8FFED67A}"/>
                    </a:ext>
                  </a:extLst>
                </p14:cNvPr>
                <p14:cNvContentPartPr/>
                <p14:nvPr/>
              </p14:nvContentPartPr>
              <p14:xfrm>
                <a:off x="4848853" y="428592"/>
                <a:ext cx="338760" cy="338040"/>
              </p14:xfrm>
            </p:contentPart>
          </mc:Choice>
          <mc:Fallback xmlns="">
            <p:pic>
              <p:nvPicPr>
                <p:cNvPr id="601" name="Freihand 600">
                  <a:extLst>
                    <a:ext uri="{FF2B5EF4-FFF2-40B4-BE49-F238E27FC236}">
                      <a16:creationId xmlns:a16="http://schemas.microsoft.com/office/drawing/2014/main" id="{B51EED6E-0EDD-453E-AAAC-F76F8FFED67A}"/>
                    </a:ext>
                  </a:extLst>
                </p:cNvPr>
                <p:cNvPicPr/>
                <p:nvPr/>
              </p:nvPicPr>
              <p:blipFill>
                <a:blip r:embed="rId991"/>
                <a:stretch>
                  <a:fillRect/>
                </a:stretch>
              </p:blipFill>
              <p:spPr>
                <a:xfrm>
                  <a:off x="4844533" y="424272"/>
                  <a:ext cx="347400" cy="3466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33" name="Freihand 632">
                  <a:extLst>
                    <a:ext uri="{FF2B5EF4-FFF2-40B4-BE49-F238E27FC236}">
                      <a16:creationId xmlns:a16="http://schemas.microsoft.com/office/drawing/2014/main" id="{00559709-B849-45A2-989C-EA69B0FAC6E5}"/>
                    </a:ext>
                  </a:extLst>
                </p14:cNvPr>
                <p14:cNvContentPartPr/>
                <p14:nvPr/>
              </p14:nvContentPartPr>
              <p14:xfrm>
                <a:off x="2140213" y="164352"/>
                <a:ext cx="3196800" cy="1644840"/>
              </p14:xfrm>
            </p:contentPart>
          </mc:Choice>
          <mc:Fallback xmlns="">
            <p:pic>
              <p:nvPicPr>
                <p:cNvPr id="633" name="Freihand 632">
                  <a:extLst>
                    <a:ext uri="{FF2B5EF4-FFF2-40B4-BE49-F238E27FC236}">
                      <a16:creationId xmlns:a16="http://schemas.microsoft.com/office/drawing/2014/main" id="{00559709-B849-45A2-989C-EA69B0FAC6E5}"/>
                    </a:ext>
                  </a:extLst>
                </p:cNvPr>
                <p:cNvPicPr/>
                <p:nvPr/>
              </p:nvPicPr>
              <p:blipFill>
                <a:blip r:embed="rId993"/>
                <a:stretch>
                  <a:fillRect/>
                </a:stretch>
              </p:blipFill>
              <p:spPr>
                <a:xfrm>
                  <a:off x="2135893" y="160032"/>
                  <a:ext cx="3205440" cy="1653480"/>
                </a:xfrm>
                <a:prstGeom prst="rect">
                  <a:avLst/>
                </a:prstGeom>
              </p:spPr>
            </p:pic>
          </mc:Fallback>
        </mc:AlternateContent>
      </p:grpSp>
      <p:grpSp>
        <p:nvGrpSpPr>
          <p:cNvPr id="35" name="Gruppieren 34">
            <a:extLst>
              <a:ext uri="{FF2B5EF4-FFF2-40B4-BE49-F238E27FC236}">
                <a16:creationId xmlns:a16="http://schemas.microsoft.com/office/drawing/2014/main" id="{2F503BD2-8369-4DF7-BFCB-5FA3ACD3E536}"/>
              </a:ext>
            </a:extLst>
          </p:cNvPr>
          <p:cNvGrpSpPr/>
          <p:nvPr/>
        </p:nvGrpSpPr>
        <p:grpSpPr>
          <a:xfrm>
            <a:off x="8801653" y="389352"/>
            <a:ext cx="423720" cy="64440"/>
            <a:chOff x="8801653" y="389352"/>
            <a:chExt cx="423720" cy="64440"/>
          </a:xfrm>
        </p:grpSpPr>
        <mc:AlternateContent xmlns:mc="http://schemas.openxmlformats.org/markup-compatibility/2006">
          <mc:Choice xmlns:p14="http://schemas.microsoft.com/office/powerpoint/2010/main" Requires="p14">
            <p:contentPart p14:bwMode="auto" r:id="rId994">
              <p14:nvContentPartPr>
                <p14:cNvPr id="32" name="Freihand 31">
                  <a:extLst>
                    <a:ext uri="{FF2B5EF4-FFF2-40B4-BE49-F238E27FC236}">
                      <a16:creationId xmlns:a16="http://schemas.microsoft.com/office/drawing/2014/main" id="{EB9DC5DA-1BB1-40C8-88BB-5DB9EBA4E8D8}"/>
                    </a:ext>
                  </a:extLst>
                </p14:cNvPr>
                <p14:cNvContentPartPr/>
                <p14:nvPr/>
              </p14:nvContentPartPr>
              <p14:xfrm>
                <a:off x="8801653" y="415272"/>
                <a:ext cx="201240" cy="38520"/>
              </p14:xfrm>
            </p:contentPart>
          </mc:Choice>
          <mc:Fallback>
            <p:pic>
              <p:nvPicPr>
                <p:cNvPr id="32" name="Freihand 31">
                  <a:extLst>
                    <a:ext uri="{FF2B5EF4-FFF2-40B4-BE49-F238E27FC236}">
                      <a16:creationId xmlns:a16="http://schemas.microsoft.com/office/drawing/2014/main" id="{EB9DC5DA-1BB1-40C8-88BB-5DB9EBA4E8D8}"/>
                    </a:ext>
                  </a:extLst>
                </p:cNvPr>
                <p:cNvPicPr/>
                <p:nvPr/>
              </p:nvPicPr>
              <p:blipFill>
                <a:blip r:embed="rId995"/>
                <a:stretch>
                  <a:fillRect/>
                </a:stretch>
              </p:blipFill>
              <p:spPr>
                <a:xfrm>
                  <a:off x="8797333" y="410952"/>
                  <a:ext cx="209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996">
              <p14:nvContentPartPr>
                <p14:cNvPr id="33" name="Freihand 32">
                  <a:extLst>
                    <a:ext uri="{FF2B5EF4-FFF2-40B4-BE49-F238E27FC236}">
                      <a16:creationId xmlns:a16="http://schemas.microsoft.com/office/drawing/2014/main" id="{2CCE999E-80A4-4F32-9E4A-08F4520EB0BD}"/>
                    </a:ext>
                  </a:extLst>
                </p14:cNvPr>
                <p14:cNvContentPartPr/>
                <p14:nvPr/>
              </p14:nvContentPartPr>
              <p14:xfrm>
                <a:off x="9063733" y="389352"/>
                <a:ext cx="161640" cy="57240"/>
              </p14:xfrm>
            </p:contentPart>
          </mc:Choice>
          <mc:Fallback>
            <p:pic>
              <p:nvPicPr>
                <p:cNvPr id="33" name="Freihand 32">
                  <a:extLst>
                    <a:ext uri="{FF2B5EF4-FFF2-40B4-BE49-F238E27FC236}">
                      <a16:creationId xmlns:a16="http://schemas.microsoft.com/office/drawing/2014/main" id="{2CCE999E-80A4-4F32-9E4A-08F4520EB0BD}"/>
                    </a:ext>
                  </a:extLst>
                </p:cNvPr>
                <p:cNvPicPr/>
                <p:nvPr/>
              </p:nvPicPr>
              <p:blipFill>
                <a:blip r:embed="rId997"/>
                <a:stretch>
                  <a:fillRect/>
                </a:stretch>
              </p:blipFill>
              <p:spPr>
                <a:xfrm>
                  <a:off x="9059413" y="385032"/>
                  <a:ext cx="170280" cy="65880"/>
                </a:xfrm>
                <a:prstGeom prst="rect">
                  <a:avLst/>
                </a:prstGeom>
              </p:spPr>
            </p:pic>
          </mc:Fallback>
        </mc:AlternateContent>
      </p:grpSp>
      <p:grpSp>
        <p:nvGrpSpPr>
          <p:cNvPr id="469" name="Gruppieren 468">
            <a:extLst>
              <a:ext uri="{FF2B5EF4-FFF2-40B4-BE49-F238E27FC236}">
                <a16:creationId xmlns:a16="http://schemas.microsoft.com/office/drawing/2014/main" id="{09E28EE2-1EFF-422C-8FE0-DD13EB05A645}"/>
              </a:ext>
            </a:extLst>
          </p:cNvPr>
          <p:cNvGrpSpPr/>
          <p:nvPr/>
        </p:nvGrpSpPr>
        <p:grpSpPr>
          <a:xfrm>
            <a:off x="8858533" y="119712"/>
            <a:ext cx="328680" cy="130320"/>
            <a:chOff x="8858533" y="119712"/>
            <a:chExt cx="328680" cy="130320"/>
          </a:xfrm>
        </p:grpSpPr>
        <mc:AlternateContent xmlns:mc="http://schemas.openxmlformats.org/markup-compatibility/2006">
          <mc:Choice xmlns:p14="http://schemas.microsoft.com/office/powerpoint/2010/main" Requires="p14">
            <p:contentPart p14:bwMode="auto" r:id="rId998">
              <p14:nvContentPartPr>
                <p14:cNvPr id="38" name="Freihand 37">
                  <a:extLst>
                    <a:ext uri="{FF2B5EF4-FFF2-40B4-BE49-F238E27FC236}">
                      <a16:creationId xmlns:a16="http://schemas.microsoft.com/office/drawing/2014/main" id="{6B569605-51DB-472C-974B-16D30CD713B2}"/>
                    </a:ext>
                  </a:extLst>
                </p14:cNvPr>
                <p14:cNvContentPartPr/>
                <p14:nvPr/>
              </p14:nvContentPartPr>
              <p14:xfrm>
                <a:off x="9117013" y="119712"/>
                <a:ext cx="11160" cy="109440"/>
              </p14:xfrm>
            </p:contentPart>
          </mc:Choice>
          <mc:Fallback>
            <p:pic>
              <p:nvPicPr>
                <p:cNvPr id="38" name="Freihand 37">
                  <a:extLst>
                    <a:ext uri="{FF2B5EF4-FFF2-40B4-BE49-F238E27FC236}">
                      <a16:creationId xmlns:a16="http://schemas.microsoft.com/office/drawing/2014/main" id="{6B569605-51DB-472C-974B-16D30CD713B2}"/>
                    </a:ext>
                  </a:extLst>
                </p:cNvPr>
                <p:cNvPicPr/>
                <p:nvPr/>
              </p:nvPicPr>
              <p:blipFill>
                <a:blip r:embed="rId999"/>
                <a:stretch>
                  <a:fillRect/>
                </a:stretch>
              </p:blipFill>
              <p:spPr>
                <a:xfrm>
                  <a:off x="9112693" y="115392"/>
                  <a:ext cx="198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000">
              <p14:nvContentPartPr>
                <p14:cNvPr id="51" name="Freihand 50">
                  <a:extLst>
                    <a:ext uri="{FF2B5EF4-FFF2-40B4-BE49-F238E27FC236}">
                      <a16:creationId xmlns:a16="http://schemas.microsoft.com/office/drawing/2014/main" id="{0F0FD4D0-BD37-47F4-B204-7A4E248AC6FC}"/>
                    </a:ext>
                  </a:extLst>
                </p14:cNvPr>
                <p14:cNvContentPartPr/>
                <p14:nvPr/>
              </p14:nvContentPartPr>
              <p14:xfrm>
                <a:off x="9066613" y="125832"/>
                <a:ext cx="120600" cy="72000"/>
              </p14:xfrm>
            </p:contentPart>
          </mc:Choice>
          <mc:Fallback>
            <p:pic>
              <p:nvPicPr>
                <p:cNvPr id="51" name="Freihand 50">
                  <a:extLst>
                    <a:ext uri="{FF2B5EF4-FFF2-40B4-BE49-F238E27FC236}">
                      <a16:creationId xmlns:a16="http://schemas.microsoft.com/office/drawing/2014/main" id="{0F0FD4D0-BD37-47F4-B204-7A4E248AC6FC}"/>
                    </a:ext>
                  </a:extLst>
                </p:cNvPr>
                <p:cNvPicPr/>
                <p:nvPr/>
              </p:nvPicPr>
              <p:blipFill>
                <a:blip r:embed="rId1001"/>
                <a:stretch>
                  <a:fillRect/>
                </a:stretch>
              </p:blipFill>
              <p:spPr>
                <a:xfrm>
                  <a:off x="9062293" y="121512"/>
                  <a:ext cx="129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02">
              <p14:nvContentPartPr>
                <p14:cNvPr id="54" name="Freihand 53">
                  <a:extLst>
                    <a:ext uri="{FF2B5EF4-FFF2-40B4-BE49-F238E27FC236}">
                      <a16:creationId xmlns:a16="http://schemas.microsoft.com/office/drawing/2014/main" id="{10428B67-1D64-4C36-A09A-DD770BCEC919}"/>
                    </a:ext>
                  </a:extLst>
                </p14:cNvPr>
                <p14:cNvContentPartPr/>
                <p14:nvPr/>
              </p14:nvContentPartPr>
              <p14:xfrm>
                <a:off x="8908573" y="123312"/>
                <a:ext cx="15840" cy="126720"/>
              </p14:xfrm>
            </p:contentPart>
          </mc:Choice>
          <mc:Fallback>
            <p:pic>
              <p:nvPicPr>
                <p:cNvPr id="54" name="Freihand 53">
                  <a:extLst>
                    <a:ext uri="{FF2B5EF4-FFF2-40B4-BE49-F238E27FC236}">
                      <a16:creationId xmlns:a16="http://schemas.microsoft.com/office/drawing/2014/main" id="{10428B67-1D64-4C36-A09A-DD770BCEC919}"/>
                    </a:ext>
                  </a:extLst>
                </p:cNvPr>
                <p:cNvPicPr/>
                <p:nvPr/>
              </p:nvPicPr>
              <p:blipFill>
                <a:blip r:embed="rId1003"/>
                <a:stretch>
                  <a:fillRect/>
                </a:stretch>
              </p:blipFill>
              <p:spPr>
                <a:xfrm>
                  <a:off x="8904253" y="118992"/>
                  <a:ext cx="244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004">
              <p14:nvContentPartPr>
                <p14:cNvPr id="57" name="Freihand 56">
                  <a:extLst>
                    <a:ext uri="{FF2B5EF4-FFF2-40B4-BE49-F238E27FC236}">
                      <a16:creationId xmlns:a16="http://schemas.microsoft.com/office/drawing/2014/main" id="{4250B5B9-B595-410D-A3A6-1C37FBA80496}"/>
                    </a:ext>
                  </a:extLst>
                </p14:cNvPr>
                <p14:cNvContentPartPr/>
                <p14:nvPr/>
              </p14:nvContentPartPr>
              <p14:xfrm>
                <a:off x="8858533" y="148152"/>
                <a:ext cx="89640" cy="47880"/>
              </p14:xfrm>
            </p:contentPart>
          </mc:Choice>
          <mc:Fallback>
            <p:pic>
              <p:nvPicPr>
                <p:cNvPr id="57" name="Freihand 56">
                  <a:extLst>
                    <a:ext uri="{FF2B5EF4-FFF2-40B4-BE49-F238E27FC236}">
                      <a16:creationId xmlns:a16="http://schemas.microsoft.com/office/drawing/2014/main" id="{4250B5B9-B595-410D-A3A6-1C37FBA80496}"/>
                    </a:ext>
                  </a:extLst>
                </p:cNvPr>
                <p:cNvPicPr/>
                <p:nvPr/>
              </p:nvPicPr>
              <p:blipFill>
                <a:blip r:embed="rId1005"/>
                <a:stretch>
                  <a:fillRect/>
                </a:stretch>
              </p:blipFill>
              <p:spPr>
                <a:xfrm>
                  <a:off x="8854213" y="143832"/>
                  <a:ext cx="98280" cy="5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06">
            <p14:nvContentPartPr>
              <p14:cNvPr id="470" name="Freihand 469">
                <a:extLst>
                  <a:ext uri="{FF2B5EF4-FFF2-40B4-BE49-F238E27FC236}">
                    <a16:creationId xmlns:a16="http://schemas.microsoft.com/office/drawing/2014/main" id="{00BC4B65-8E5A-40EE-847E-16ED8593F118}"/>
                  </a:ext>
                </a:extLst>
              </p14:cNvPr>
              <p14:cNvContentPartPr/>
              <p14:nvPr/>
            </p14:nvContentPartPr>
            <p14:xfrm>
              <a:off x="10660333" y="2399592"/>
              <a:ext cx="220320" cy="425160"/>
            </p14:xfrm>
          </p:contentPart>
        </mc:Choice>
        <mc:Fallback>
          <p:pic>
            <p:nvPicPr>
              <p:cNvPr id="470" name="Freihand 469">
                <a:extLst>
                  <a:ext uri="{FF2B5EF4-FFF2-40B4-BE49-F238E27FC236}">
                    <a16:creationId xmlns:a16="http://schemas.microsoft.com/office/drawing/2014/main" id="{00BC4B65-8E5A-40EE-847E-16ED8593F118}"/>
                  </a:ext>
                </a:extLst>
              </p:cNvPr>
              <p:cNvPicPr/>
              <p:nvPr/>
            </p:nvPicPr>
            <p:blipFill>
              <a:blip r:embed="rId1007"/>
              <a:stretch>
                <a:fillRect/>
              </a:stretch>
            </p:blipFill>
            <p:spPr>
              <a:xfrm>
                <a:off x="10656013" y="2395272"/>
                <a:ext cx="228960" cy="433800"/>
              </a:xfrm>
              <a:prstGeom prst="rect">
                <a:avLst/>
              </a:prstGeom>
            </p:spPr>
          </p:pic>
        </mc:Fallback>
      </mc:AlternateContent>
      <mc:AlternateContent xmlns:mc="http://schemas.openxmlformats.org/markup-compatibility/2006">
        <mc:Choice xmlns:p14="http://schemas.microsoft.com/office/powerpoint/2010/main" Requires="p14">
          <p:contentPart p14:bwMode="auto" r:id="rId1008">
            <p14:nvContentPartPr>
              <p14:cNvPr id="471" name="Freihand 470">
                <a:extLst>
                  <a:ext uri="{FF2B5EF4-FFF2-40B4-BE49-F238E27FC236}">
                    <a16:creationId xmlns:a16="http://schemas.microsoft.com/office/drawing/2014/main" id="{978DB70E-3A2C-4E92-8ACE-A1746F4F3882}"/>
                  </a:ext>
                </a:extLst>
              </p14:cNvPr>
              <p14:cNvContentPartPr/>
              <p14:nvPr/>
            </p14:nvContentPartPr>
            <p14:xfrm>
              <a:off x="11280253" y="2262792"/>
              <a:ext cx="415440" cy="578880"/>
            </p14:xfrm>
          </p:contentPart>
        </mc:Choice>
        <mc:Fallback>
          <p:pic>
            <p:nvPicPr>
              <p:cNvPr id="471" name="Freihand 470">
                <a:extLst>
                  <a:ext uri="{FF2B5EF4-FFF2-40B4-BE49-F238E27FC236}">
                    <a16:creationId xmlns:a16="http://schemas.microsoft.com/office/drawing/2014/main" id="{978DB70E-3A2C-4E92-8ACE-A1746F4F3882}"/>
                  </a:ext>
                </a:extLst>
              </p:cNvPr>
              <p:cNvPicPr/>
              <p:nvPr/>
            </p:nvPicPr>
            <p:blipFill>
              <a:blip r:embed="rId1009"/>
              <a:stretch>
                <a:fillRect/>
              </a:stretch>
            </p:blipFill>
            <p:spPr>
              <a:xfrm>
                <a:off x="11275573" y="2258472"/>
                <a:ext cx="424080" cy="587520"/>
              </a:xfrm>
              <a:prstGeom prst="rect">
                <a:avLst/>
              </a:prstGeom>
            </p:spPr>
          </p:pic>
        </mc:Fallback>
      </mc:AlternateContent>
    </p:spTree>
    <p:extLst>
      <p:ext uri="{BB962C8B-B14F-4D97-AF65-F5344CB8AC3E}">
        <p14:creationId xmlns:p14="http://schemas.microsoft.com/office/powerpoint/2010/main" val="4054231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160D1135-1FA0-53B7-684B-639C9147822D}"/>
              </a:ext>
            </a:extLst>
          </p:cNvPr>
          <p:cNvPicPr>
            <a:picLocks noChangeAspect="1"/>
          </p:cNvPicPr>
          <p:nvPr/>
        </p:nvPicPr>
        <p:blipFill>
          <a:blip r:embed="rId3"/>
          <a:stretch>
            <a:fillRect/>
          </a:stretch>
        </p:blipFill>
        <p:spPr>
          <a:xfrm>
            <a:off x="71120" y="0"/>
            <a:ext cx="8732260" cy="6604000"/>
          </a:xfrm>
          <a:prstGeom prst="rect">
            <a:avLst/>
          </a:prstGeom>
        </p:spPr>
      </p:pic>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22C09FE0-B299-4004-AF85-E887B90237D5}"/>
                  </a:ext>
                </a:extLst>
              </p14:cNvPr>
              <p14:cNvContentPartPr/>
              <p14:nvPr/>
            </p14:nvContentPartPr>
            <p14:xfrm>
              <a:off x="39973" y="5222352"/>
              <a:ext cx="6589080" cy="469080"/>
            </p14:xfrm>
          </p:contentPart>
        </mc:Choice>
        <mc:Fallback xmlns="">
          <p:pic>
            <p:nvPicPr>
              <p:cNvPr id="2" name="Freihand 1">
                <a:extLst>
                  <a:ext uri="{FF2B5EF4-FFF2-40B4-BE49-F238E27FC236}">
                    <a16:creationId xmlns:a16="http://schemas.microsoft.com/office/drawing/2014/main" id="{22C09FE0-B299-4004-AF85-E887B90237D5}"/>
                  </a:ext>
                </a:extLst>
              </p:cNvPr>
              <p:cNvPicPr/>
              <p:nvPr/>
            </p:nvPicPr>
            <p:blipFill>
              <a:blip r:embed="rId5"/>
              <a:stretch>
                <a:fillRect/>
              </a:stretch>
            </p:blipFill>
            <p:spPr>
              <a:xfrm>
                <a:off x="35653" y="5218032"/>
                <a:ext cx="6597720" cy="477720"/>
              </a:xfrm>
              <a:prstGeom prst="rect">
                <a:avLst/>
              </a:prstGeom>
            </p:spPr>
          </p:pic>
        </mc:Fallback>
      </mc:AlternateContent>
      <p:grpSp>
        <p:nvGrpSpPr>
          <p:cNvPr id="69" name="Gruppieren 68">
            <a:extLst>
              <a:ext uri="{FF2B5EF4-FFF2-40B4-BE49-F238E27FC236}">
                <a16:creationId xmlns:a16="http://schemas.microsoft.com/office/drawing/2014/main" id="{DEBC9B19-2301-423E-A181-D568BF296904}"/>
              </a:ext>
            </a:extLst>
          </p:cNvPr>
          <p:cNvGrpSpPr/>
          <p:nvPr/>
        </p:nvGrpSpPr>
        <p:grpSpPr>
          <a:xfrm>
            <a:off x="5701693" y="152472"/>
            <a:ext cx="6432840" cy="5195880"/>
            <a:chOff x="5701693" y="152472"/>
            <a:chExt cx="6432840" cy="5195880"/>
          </a:xfrm>
        </p:grpSpPr>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FCE45AD-1A56-4D41-9FEA-3BD84B380897}"/>
                    </a:ext>
                  </a:extLst>
                </p14:cNvPr>
                <p14:cNvContentPartPr/>
                <p14:nvPr/>
              </p14:nvContentPartPr>
              <p14:xfrm>
                <a:off x="5701693" y="1062192"/>
                <a:ext cx="2815920" cy="4286160"/>
              </p14:xfrm>
            </p:contentPart>
          </mc:Choice>
          <mc:Fallback xmlns="">
            <p:pic>
              <p:nvPicPr>
                <p:cNvPr id="4" name="Freihand 3">
                  <a:extLst>
                    <a:ext uri="{FF2B5EF4-FFF2-40B4-BE49-F238E27FC236}">
                      <a16:creationId xmlns:a16="http://schemas.microsoft.com/office/drawing/2014/main" id="{7FCE45AD-1A56-4D41-9FEA-3BD84B380897}"/>
                    </a:ext>
                  </a:extLst>
                </p:cNvPr>
                <p:cNvPicPr/>
                <p:nvPr/>
              </p:nvPicPr>
              <p:blipFill>
                <a:blip r:embed="rId7"/>
                <a:stretch>
                  <a:fillRect/>
                </a:stretch>
              </p:blipFill>
              <p:spPr>
                <a:xfrm>
                  <a:off x="5697373" y="1057872"/>
                  <a:ext cx="2824560" cy="4294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7182BD3C-FF23-4F8E-AD38-77CF238D2900}"/>
                    </a:ext>
                  </a:extLst>
                </p14:cNvPr>
                <p14:cNvContentPartPr/>
                <p14:nvPr/>
              </p14:nvContentPartPr>
              <p14:xfrm>
                <a:off x="8512933" y="882192"/>
                <a:ext cx="118440" cy="176760"/>
              </p14:xfrm>
            </p:contentPart>
          </mc:Choice>
          <mc:Fallback xmlns="">
            <p:pic>
              <p:nvPicPr>
                <p:cNvPr id="5" name="Freihand 4">
                  <a:extLst>
                    <a:ext uri="{FF2B5EF4-FFF2-40B4-BE49-F238E27FC236}">
                      <a16:creationId xmlns:a16="http://schemas.microsoft.com/office/drawing/2014/main" id="{7182BD3C-FF23-4F8E-AD38-77CF238D2900}"/>
                    </a:ext>
                  </a:extLst>
                </p:cNvPr>
                <p:cNvPicPr/>
                <p:nvPr/>
              </p:nvPicPr>
              <p:blipFill>
                <a:blip r:embed="rId9"/>
                <a:stretch>
                  <a:fillRect/>
                </a:stretch>
              </p:blipFill>
              <p:spPr>
                <a:xfrm>
                  <a:off x="8508613" y="877872"/>
                  <a:ext cx="127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CE0844A7-8DD6-4E08-8EDA-910D8A8723EE}"/>
                    </a:ext>
                  </a:extLst>
                </p14:cNvPr>
                <p14:cNvContentPartPr/>
                <p14:nvPr/>
              </p14:nvContentPartPr>
              <p14:xfrm>
                <a:off x="9603013" y="208272"/>
                <a:ext cx="12600" cy="176040"/>
              </p14:xfrm>
            </p:contentPart>
          </mc:Choice>
          <mc:Fallback xmlns="">
            <p:pic>
              <p:nvPicPr>
                <p:cNvPr id="7" name="Freihand 6">
                  <a:extLst>
                    <a:ext uri="{FF2B5EF4-FFF2-40B4-BE49-F238E27FC236}">
                      <a16:creationId xmlns:a16="http://schemas.microsoft.com/office/drawing/2014/main" id="{CE0844A7-8DD6-4E08-8EDA-910D8A8723EE}"/>
                    </a:ext>
                  </a:extLst>
                </p:cNvPr>
                <p:cNvPicPr/>
                <p:nvPr/>
              </p:nvPicPr>
              <p:blipFill>
                <a:blip r:embed="rId11"/>
                <a:stretch>
                  <a:fillRect/>
                </a:stretch>
              </p:blipFill>
              <p:spPr>
                <a:xfrm>
                  <a:off x="9598693" y="203952"/>
                  <a:ext cx="21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FFD0CD14-4EE8-4B80-80E4-2B9C68DB94EA}"/>
                    </a:ext>
                  </a:extLst>
                </p14:cNvPr>
                <p14:cNvContentPartPr/>
                <p14:nvPr/>
              </p14:nvContentPartPr>
              <p14:xfrm>
                <a:off x="9593293" y="190632"/>
                <a:ext cx="160560" cy="18720"/>
              </p14:xfrm>
            </p:contentPart>
          </mc:Choice>
          <mc:Fallback xmlns="">
            <p:pic>
              <p:nvPicPr>
                <p:cNvPr id="8" name="Freihand 7">
                  <a:extLst>
                    <a:ext uri="{FF2B5EF4-FFF2-40B4-BE49-F238E27FC236}">
                      <a16:creationId xmlns:a16="http://schemas.microsoft.com/office/drawing/2014/main" id="{FFD0CD14-4EE8-4B80-80E4-2B9C68DB94EA}"/>
                    </a:ext>
                  </a:extLst>
                </p:cNvPr>
                <p:cNvPicPr/>
                <p:nvPr/>
              </p:nvPicPr>
              <p:blipFill>
                <a:blip r:embed="rId13"/>
                <a:stretch>
                  <a:fillRect/>
                </a:stretch>
              </p:blipFill>
              <p:spPr>
                <a:xfrm>
                  <a:off x="9588973" y="186312"/>
                  <a:ext cx="1692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EF9EBBF2-7785-4D82-AA0F-DA250B62D37E}"/>
                    </a:ext>
                  </a:extLst>
                </p14:cNvPr>
                <p14:cNvContentPartPr/>
                <p14:nvPr/>
              </p14:nvContentPartPr>
              <p14:xfrm>
                <a:off x="9597253" y="286752"/>
                <a:ext cx="190800" cy="118440"/>
              </p14:xfrm>
            </p:contentPart>
          </mc:Choice>
          <mc:Fallback xmlns="">
            <p:pic>
              <p:nvPicPr>
                <p:cNvPr id="9" name="Freihand 8">
                  <a:extLst>
                    <a:ext uri="{FF2B5EF4-FFF2-40B4-BE49-F238E27FC236}">
                      <a16:creationId xmlns:a16="http://schemas.microsoft.com/office/drawing/2014/main" id="{EF9EBBF2-7785-4D82-AA0F-DA250B62D37E}"/>
                    </a:ext>
                  </a:extLst>
                </p:cNvPr>
                <p:cNvPicPr/>
                <p:nvPr/>
              </p:nvPicPr>
              <p:blipFill>
                <a:blip r:embed="rId15"/>
                <a:stretch>
                  <a:fillRect/>
                </a:stretch>
              </p:blipFill>
              <p:spPr>
                <a:xfrm>
                  <a:off x="9592933" y="282432"/>
                  <a:ext cx="199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9CC4853E-58FD-413F-BD1A-D45603EAD6CC}"/>
                    </a:ext>
                  </a:extLst>
                </p14:cNvPr>
                <p14:cNvContentPartPr/>
                <p14:nvPr/>
              </p14:nvContentPartPr>
              <p14:xfrm>
                <a:off x="9795253" y="297912"/>
                <a:ext cx="210600" cy="72000"/>
              </p14:xfrm>
            </p:contentPart>
          </mc:Choice>
          <mc:Fallback xmlns="">
            <p:pic>
              <p:nvPicPr>
                <p:cNvPr id="10" name="Freihand 9">
                  <a:extLst>
                    <a:ext uri="{FF2B5EF4-FFF2-40B4-BE49-F238E27FC236}">
                      <a16:creationId xmlns:a16="http://schemas.microsoft.com/office/drawing/2014/main" id="{9CC4853E-58FD-413F-BD1A-D45603EAD6CC}"/>
                    </a:ext>
                  </a:extLst>
                </p:cNvPr>
                <p:cNvPicPr/>
                <p:nvPr/>
              </p:nvPicPr>
              <p:blipFill>
                <a:blip r:embed="rId17"/>
                <a:stretch>
                  <a:fillRect/>
                </a:stretch>
              </p:blipFill>
              <p:spPr>
                <a:xfrm>
                  <a:off x="9790933" y="293592"/>
                  <a:ext cx="219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88D16CB3-1072-42F8-9099-456C5AA5F222}"/>
                    </a:ext>
                  </a:extLst>
                </p14:cNvPr>
                <p14:cNvContentPartPr/>
                <p14:nvPr/>
              </p14:nvContentPartPr>
              <p14:xfrm>
                <a:off x="9966613" y="182712"/>
                <a:ext cx="360" cy="360"/>
              </p14:xfrm>
            </p:contentPart>
          </mc:Choice>
          <mc:Fallback xmlns="">
            <p:pic>
              <p:nvPicPr>
                <p:cNvPr id="11" name="Freihand 10">
                  <a:extLst>
                    <a:ext uri="{FF2B5EF4-FFF2-40B4-BE49-F238E27FC236}">
                      <a16:creationId xmlns:a16="http://schemas.microsoft.com/office/drawing/2014/main" id="{88D16CB3-1072-42F8-9099-456C5AA5F222}"/>
                    </a:ext>
                  </a:extLst>
                </p:cNvPr>
                <p:cNvPicPr/>
                <p:nvPr/>
              </p:nvPicPr>
              <p:blipFill>
                <a:blip r:embed="rId19"/>
                <a:stretch>
                  <a:fillRect/>
                </a:stretch>
              </p:blipFill>
              <p:spPr>
                <a:xfrm>
                  <a:off x="9962293" y="178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4ED74187-CA77-4D1F-8F88-1A4BD50583F8}"/>
                    </a:ext>
                  </a:extLst>
                </p14:cNvPr>
                <p14:cNvContentPartPr/>
                <p14:nvPr/>
              </p14:nvContentPartPr>
              <p14:xfrm>
                <a:off x="10060573" y="164352"/>
                <a:ext cx="159120" cy="197640"/>
              </p14:xfrm>
            </p:contentPart>
          </mc:Choice>
          <mc:Fallback xmlns="">
            <p:pic>
              <p:nvPicPr>
                <p:cNvPr id="12" name="Freihand 11">
                  <a:extLst>
                    <a:ext uri="{FF2B5EF4-FFF2-40B4-BE49-F238E27FC236}">
                      <a16:creationId xmlns:a16="http://schemas.microsoft.com/office/drawing/2014/main" id="{4ED74187-CA77-4D1F-8F88-1A4BD50583F8}"/>
                    </a:ext>
                  </a:extLst>
                </p:cNvPr>
                <p:cNvPicPr/>
                <p:nvPr/>
              </p:nvPicPr>
              <p:blipFill>
                <a:blip r:embed="rId21"/>
                <a:stretch>
                  <a:fillRect/>
                </a:stretch>
              </p:blipFill>
              <p:spPr>
                <a:xfrm>
                  <a:off x="10056253" y="160032"/>
                  <a:ext cx="167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BC372ACA-CBF8-497B-B910-B8328835816D}"/>
                    </a:ext>
                  </a:extLst>
                </p14:cNvPr>
                <p14:cNvContentPartPr/>
                <p14:nvPr/>
              </p14:nvContentPartPr>
              <p14:xfrm>
                <a:off x="10118533" y="340392"/>
                <a:ext cx="104400" cy="21960"/>
              </p14:xfrm>
            </p:contentPart>
          </mc:Choice>
          <mc:Fallback xmlns="">
            <p:pic>
              <p:nvPicPr>
                <p:cNvPr id="13" name="Freihand 12">
                  <a:extLst>
                    <a:ext uri="{FF2B5EF4-FFF2-40B4-BE49-F238E27FC236}">
                      <a16:creationId xmlns:a16="http://schemas.microsoft.com/office/drawing/2014/main" id="{BC372ACA-CBF8-497B-B910-B8328835816D}"/>
                    </a:ext>
                  </a:extLst>
                </p:cNvPr>
                <p:cNvPicPr/>
                <p:nvPr/>
              </p:nvPicPr>
              <p:blipFill>
                <a:blip r:embed="rId23"/>
                <a:stretch>
                  <a:fillRect/>
                </a:stretch>
              </p:blipFill>
              <p:spPr>
                <a:xfrm>
                  <a:off x="10114213" y="336072"/>
                  <a:ext cx="1130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D28005A7-5936-4DCB-83B0-5215F0C83133}"/>
                    </a:ext>
                  </a:extLst>
                </p14:cNvPr>
                <p14:cNvContentPartPr/>
                <p14:nvPr/>
              </p14:nvContentPartPr>
              <p14:xfrm>
                <a:off x="10243093" y="303312"/>
                <a:ext cx="417960" cy="55080"/>
              </p14:xfrm>
            </p:contentPart>
          </mc:Choice>
          <mc:Fallback xmlns="">
            <p:pic>
              <p:nvPicPr>
                <p:cNvPr id="14" name="Freihand 13">
                  <a:extLst>
                    <a:ext uri="{FF2B5EF4-FFF2-40B4-BE49-F238E27FC236}">
                      <a16:creationId xmlns:a16="http://schemas.microsoft.com/office/drawing/2014/main" id="{D28005A7-5936-4DCB-83B0-5215F0C83133}"/>
                    </a:ext>
                  </a:extLst>
                </p:cNvPr>
                <p:cNvPicPr/>
                <p:nvPr/>
              </p:nvPicPr>
              <p:blipFill>
                <a:blip r:embed="rId25"/>
                <a:stretch>
                  <a:fillRect/>
                </a:stretch>
              </p:blipFill>
              <p:spPr>
                <a:xfrm>
                  <a:off x="10238773" y="298992"/>
                  <a:ext cx="426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0C2BE61B-D013-4E02-BE44-43DD1A89AF5F}"/>
                    </a:ext>
                  </a:extLst>
                </p14:cNvPr>
                <p14:cNvContentPartPr/>
                <p14:nvPr/>
              </p14:nvContentPartPr>
              <p14:xfrm>
                <a:off x="10717933" y="273432"/>
                <a:ext cx="77760" cy="73440"/>
              </p14:xfrm>
            </p:contentPart>
          </mc:Choice>
          <mc:Fallback xmlns="">
            <p:pic>
              <p:nvPicPr>
                <p:cNvPr id="15" name="Freihand 14">
                  <a:extLst>
                    <a:ext uri="{FF2B5EF4-FFF2-40B4-BE49-F238E27FC236}">
                      <a16:creationId xmlns:a16="http://schemas.microsoft.com/office/drawing/2014/main" id="{0C2BE61B-D013-4E02-BE44-43DD1A89AF5F}"/>
                    </a:ext>
                  </a:extLst>
                </p:cNvPr>
                <p:cNvPicPr/>
                <p:nvPr/>
              </p:nvPicPr>
              <p:blipFill>
                <a:blip r:embed="rId27"/>
                <a:stretch>
                  <a:fillRect/>
                </a:stretch>
              </p:blipFill>
              <p:spPr>
                <a:xfrm>
                  <a:off x="10713613" y="269112"/>
                  <a:ext cx="864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C4356B46-ED5D-445D-9815-042985728B6C}"/>
                    </a:ext>
                  </a:extLst>
                </p14:cNvPr>
                <p14:cNvContentPartPr/>
                <p14:nvPr/>
              </p14:nvContentPartPr>
              <p14:xfrm>
                <a:off x="10884613" y="264792"/>
                <a:ext cx="235080" cy="80640"/>
              </p14:xfrm>
            </p:contentPart>
          </mc:Choice>
          <mc:Fallback xmlns="">
            <p:pic>
              <p:nvPicPr>
                <p:cNvPr id="16" name="Freihand 15">
                  <a:extLst>
                    <a:ext uri="{FF2B5EF4-FFF2-40B4-BE49-F238E27FC236}">
                      <a16:creationId xmlns:a16="http://schemas.microsoft.com/office/drawing/2014/main" id="{C4356B46-ED5D-445D-9815-042985728B6C}"/>
                    </a:ext>
                  </a:extLst>
                </p:cNvPr>
                <p:cNvPicPr/>
                <p:nvPr/>
              </p:nvPicPr>
              <p:blipFill>
                <a:blip r:embed="rId29"/>
                <a:stretch>
                  <a:fillRect/>
                </a:stretch>
              </p:blipFill>
              <p:spPr>
                <a:xfrm>
                  <a:off x="10880293" y="260472"/>
                  <a:ext cx="243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7635B14E-C3AD-44AF-A86A-A4F7F3A28B7D}"/>
                    </a:ext>
                  </a:extLst>
                </p14:cNvPr>
                <p14:cNvContentPartPr/>
                <p14:nvPr/>
              </p14:nvContentPartPr>
              <p14:xfrm>
                <a:off x="11095573" y="161472"/>
                <a:ext cx="191160" cy="163800"/>
              </p14:xfrm>
            </p:contentPart>
          </mc:Choice>
          <mc:Fallback xmlns="">
            <p:pic>
              <p:nvPicPr>
                <p:cNvPr id="17" name="Freihand 16">
                  <a:extLst>
                    <a:ext uri="{FF2B5EF4-FFF2-40B4-BE49-F238E27FC236}">
                      <a16:creationId xmlns:a16="http://schemas.microsoft.com/office/drawing/2014/main" id="{7635B14E-C3AD-44AF-A86A-A4F7F3A28B7D}"/>
                    </a:ext>
                  </a:extLst>
                </p:cNvPr>
                <p:cNvPicPr/>
                <p:nvPr/>
              </p:nvPicPr>
              <p:blipFill>
                <a:blip r:embed="rId31"/>
                <a:stretch>
                  <a:fillRect/>
                </a:stretch>
              </p:blipFill>
              <p:spPr>
                <a:xfrm>
                  <a:off x="11091253" y="157152"/>
                  <a:ext cx="1998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8B372309-0D34-4EC6-841C-4D2359D1FE93}"/>
                    </a:ext>
                  </a:extLst>
                </p14:cNvPr>
                <p14:cNvContentPartPr/>
                <p14:nvPr/>
              </p14:nvContentPartPr>
              <p14:xfrm>
                <a:off x="11271253" y="152472"/>
                <a:ext cx="31680" cy="51840"/>
              </p14:xfrm>
            </p:contentPart>
          </mc:Choice>
          <mc:Fallback xmlns="">
            <p:pic>
              <p:nvPicPr>
                <p:cNvPr id="18" name="Freihand 17">
                  <a:extLst>
                    <a:ext uri="{FF2B5EF4-FFF2-40B4-BE49-F238E27FC236}">
                      <a16:creationId xmlns:a16="http://schemas.microsoft.com/office/drawing/2014/main" id="{8B372309-0D34-4EC6-841C-4D2359D1FE93}"/>
                    </a:ext>
                  </a:extLst>
                </p:cNvPr>
                <p:cNvPicPr/>
                <p:nvPr/>
              </p:nvPicPr>
              <p:blipFill>
                <a:blip r:embed="rId33"/>
                <a:stretch>
                  <a:fillRect/>
                </a:stretch>
              </p:blipFill>
              <p:spPr>
                <a:xfrm>
                  <a:off x="11266933" y="148152"/>
                  <a:ext cx="403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ADBBA3BF-CBEE-449E-8006-0F4B175792EF}"/>
                    </a:ext>
                  </a:extLst>
                </p14:cNvPr>
                <p14:cNvContentPartPr/>
                <p14:nvPr/>
              </p14:nvContentPartPr>
              <p14:xfrm>
                <a:off x="11326693" y="165432"/>
                <a:ext cx="272160" cy="317520"/>
              </p14:xfrm>
            </p:contentPart>
          </mc:Choice>
          <mc:Fallback xmlns="">
            <p:pic>
              <p:nvPicPr>
                <p:cNvPr id="19" name="Freihand 18">
                  <a:extLst>
                    <a:ext uri="{FF2B5EF4-FFF2-40B4-BE49-F238E27FC236}">
                      <a16:creationId xmlns:a16="http://schemas.microsoft.com/office/drawing/2014/main" id="{ADBBA3BF-CBEE-449E-8006-0F4B175792EF}"/>
                    </a:ext>
                  </a:extLst>
                </p:cNvPr>
                <p:cNvPicPr/>
                <p:nvPr/>
              </p:nvPicPr>
              <p:blipFill>
                <a:blip r:embed="rId35"/>
                <a:stretch>
                  <a:fillRect/>
                </a:stretch>
              </p:blipFill>
              <p:spPr>
                <a:xfrm>
                  <a:off x="11322373" y="161112"/>
                  <a:ext cx="28080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EA903869-6C4D-4691-BC58-6978F2EE93EB}"/>
                    </a:ext>
                  </a:extLst>
                </p14:cNvPr>
                <p14:cNvContentPartPr/>
                <p14:nvPr/>
              </p14:nvContentPartPr>
              <p14:xfrm>
                <a:off x="9211333" y="652152"/>
                <a:ext cx="59760" cy="1778040"/>
              </p14:xfrm>
            </p:contentPart>
          </mc:Choice>
          <mc:Fallback xmlns="">
            <p:pic>
              <p:nvPicPr>
                <p:cNvPr id="21" name="Freihand 20">
                  <a:extLst>
                    <a:ext uri="{FF2B5EF4-FFF2-40B4-BE49-F238E27FC236}">
                      <a16:creationId xmlns:a16="http://schemas.microsoft.com/office/drawing/2014/main" id="{EA903869-6C4D-4691-BC58-6978F2EE93EB}"/>
                    </a:ext>
                  </a:extLst>
                </p:cNvPr>
                <p:cNvPicPr/>
                <p:nvPr/>
              </p:nvPicPr>
              <p:blipFill>
                <a:blip r:embed="rId37"/>
                <a:stretch>
                  <a:fillRect/>
                </a:stretch>
              </p:blipFill>
              <p:spPr>
                <a:xfrm>
                  <a:off x="9207013" y="647832"/>
                  <a:ext cx="68400" cy="178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8CA28367-BA7E-4301-B37F-4E271F2B364A}"/>
                    </a:ext>
                  </a:extLst>
                </p14:cNvPr>
                <p14:cNvContentPartPr/>
                <p14:nvPr/>
              </p14:nvContentPartPr>
              <p14:xfrm>
                <a:off x="8903893" y="2266392"/>
                <a:ext cx="2991600" cy="47880"/>
              </p14:xfrm>
            </p:contentPart>
          </mc:Choice>
          <mc:Fallback xmlns="">
            <p:pic>
              <p:nvPicPr>
                <p:cNvPr id="22" name="Freihand 21">
                  <a:extLst>
                    <a:ext uri="{FF2B5EF4-FFF2-40B4-BE49-F238E27FC236}">
                      <a16:creationId xmlns:a16="http://schemas.microsoft.com/office/drawing/2014/main" id="{8CA28367-BA7E-4301-B37F-4E271F2B364A}"/>
                    </a:ext>
                  </a:extLst>
                </p:cNvPr>
                <p:cNvPicPr/>
                <p:nvPr/>
              </p:nvPicPr>
              <p:blipFill>
                <a:blip r:embed="rId39"/>
                <a:stretch>
                  <a:fillRect/>
                </a:stretch>
              </p:blipFill>
              <p:spPr>
                <a:xfrm>
                  <a:off x="8899573" y="2262072"/>
                  <a:ext cx="3000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BEF98183-3E5F-47E2-8EA8-9CC1488E4343}"/>
                    </a:ext>
                  </a:extLst>
                </p14:cNvPr>
                <p14:cNvContentPartPr/>
                <p14:nvPr/>
              </p14:nvContentPartPr>
              <p14:xfrm>
                <a:off x="11836093" y="2227152"/>
                <a:ext cx="124560" cy="169920"/>
              </p14:xfrm>
            </p:contentPart>
          </mc:Choice>
          <mc:Fallback xmlns="">
            <p:pic>
              <p:nvPicPr>
                <p:cNvPr id="23" name="Freihand 22">
                  <a:extLst>
                    <a:ext uri="{FF2B5EF4-FFF2-40B4-BE49-F238E27FC236}">
                      <a16:creationId xmlns:a16="http://schemas.microsoft.com/office/drawing/2014/main" id="{BEF98183-3E5F-47E2-8EA8-9CC1488E4343}"/>
                    </a:ext>
                  </a:extLst>
                </p:cNvPr>
                <p:cNvPicPr/>
                <p:nvPr/>
              </p:nvPicPr>
              <p:blipFill>
                <a:blip r:embed="rId41"/>
                <a:stretch>
                  <a:fillRect/>
                </a:stretch>
              </p:blipFill>
              <p:spPr>
                <a:xfrm>
                  <a:off x="11831773" y="2222832"/>
                  <a:ext cx="133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4CCDB308-2B27-48F0-A6C3-3169C8DAD46C}"/>
                    </a:ext>
                  </a:extLst>
                </p14:cNvPr>
                <p14:cNvContentPartPr/>
                <p14:nvPr/>
              </p14:nvContentPartPr>
              <p14:xfrm>
                <a:off x="9097933" y="477912"/>
                <a:ext cx="278280" cy="286560"/>
              </p14:xfrm>
            </p:contentPart>
          </mc:Choice>
          <mc:Fallback xmlns="">
            <p:pic>
              <p:nvPicPr>
                <p:cNvPr id="25" name="Freihand 24">
                  <a:extLst>
                    <a:ext uri="{FF2B5EF4-FFF2-40B4-BE49-F238E27FC236}">
                      <a16:creationId xmlns:a16="http://schemas.microsoft.com/office/drawing/2014/main" id="{4CCDB308-2B27-48F0-A6C3-3169C8DAD46C}"/>
                    </a:ext>
                  </a:extLst>
                </p:cNvPr>
                <p:cNvPicPr/>
                <p:nvPr/>
              </p:nvPicPr>
              <p:blipFill>
                <a:blip r:embed="rId43"/>
                <a:stretch>
                  <a:fillRect/>
                </a:stretch>
              </p:blipFill>
              <p:spPr>
                <a:xfrm>
                  <a:off x="9093613" y="473592"/>
                  <a:ext cx="2869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3E58CEF0-4E14-49DC-9D7C-A46C0723DFD6}"/>
                    </a:ext>
                  </a:extLst>
                </p14:cNvPr>
                <p14:cNvContentPartPr/>
                <p14:nvPr/>
              </p14:nvContentPartPr>
              <p14:xfrm>
                <a:off x="11457373" y="2461152"/>
                <a:ext cx="14400" cy="113760"/>
              </p14:xfrm>
            </p:contentPart>
          </mc:Choice>
          <mc:Fallback xmlns="">
            <p:pic>
              <p:nvPicPr>
                <p:cNvPr id="27" name="Freihand 26">
                  <a:extLst>
                    <a:ext uri="{FF2B5EF4-FFF2-40B4-BE49-F238E27FC236}">
                      <a16:creationId xmlns:a16="http://schemas.microsoft.com/office/drawing/2014/main" id="{3E58CEF0-4E14-49DC-9D7C-A46C0723DFD6}"/>
                    </a:ext>
                  </a:extLst>
                </p:cNvPr>
                <p:cNvPicPr/>
                <p:nvPr/>
              </p:nvPicPr>
              <p:blipFill>
                <a:blip r:embed="rId45"/>
                <a:stretch>
                  <a:fillRect/>
                </a:stretch>
              </p:blipFill>
              <p:spPr>
                <a:xfrm>
                  <a:off x="11453053" y="2456832"/>
                  <a:ext cx="230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B15B1829-6F62-4EBF-9596-41F543A2D386}"/>
                    </a:ext>
                  </a:extLst>
                </p14:cNvPr>
                <p14:cNvContentPartPr/>
                <p14:nvPr/>
              </p14:nvContentPartPr>
              <p14:xfrm>
                <a:off x="11454493" y="2451432"/>
                <a:ext cx="127080" cy="76320"/>
              </p14:xfrm>
            </p:contentPart>
          </mc:Choice>
          <mc:Fallback xmlns="">
            <p:pic>
              <p:nvPicPr>
                <p:cNvPr id="28" name="Freihand 27">
                  <a:extLst>
                    <a:ext uri="{FF2B5EF4-FFF2-40B4-BE49-F238E27FC236}">
                      <a16:creationId xmlns:a16="http://schemas.microsoft.com/office/drawing/2014/main" id="{B15B1829-6F62-4EBF-9596-41F543A2D386}"/>
                    </a:ext>
                  </a:extLst>
                </p:cNvPr>
                <p:cNvPicPr/>
                <p:nvPr/>
              </p:nvPicPr>
              <p:blipFill>
                <a:blip r:embed="rId47"/>
                <a:stretch>
                  <a:fillRect/>
                </a:stretch>
              </p:blipFill>
              <p:spPr>
                <a:xfrm>
                  <a:off x="11450173" y="2447112"/>
                  <a:ext cx="135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5815E966-6C9D-47D1-AA4D-14C6226F4B46}"/>
                    </a:ext>
                  </a:extLst>
                </p14:cNvPr>
                <p14:cNvContentPartPr/>
                <p14:nvPr/>
              </p14:nvContentPartPr>
              <p14:xfrm>
                <a:off x="11454493" y="2561592"/>
                <a:ext cx="99000" cy="35640"/>
              </p14:xfrm>
            </p:contentPart>
          </mc:Choice>
          <mc:Fallback xmlns="">
            <p:pic>
              <p:nvPicPr>
                <p:cNvPr id="29" name="Freihand 28">
                  <a:extLst>
                    <a:ext uri="{FF2B5EF4-FFF2-40B4-BE49-F238E27FC236}">
                      <a16:creationId xmlns:a16="http://schemas.microsoft.com/office/drawing/2014/main" id="{5815E966-6C9D-47D1-AA4D-14C6226F4B46}"/>
                    </a:ext>
                  </a:extLst>
                </p:cNvPr>
                <p:cNvPicPr/>
                <p:nvPr/>
              </p:nvPicPr>
              <p:blipFill>
                <a:blip r:embed="rId49"/>
                <a:stretch>
                  <a:fillRect/>
                </a:stretch>
              </p:blipFill>
              <p:spPr>
                <a:xfrm>
                  <a:off x="11450173" y="2557272"/>
                  <a:ext cx="1076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C58AFE88-DE60-4089-832F-244901BF3C28}"/>
                    </a:ext>
                  </a:extLst>
                </p14:cNvPr>
                <p14:cNvContentPartPr/>
                <p14:nvPr/>
              </p14:nvContentPartPr>
              <p14:xfrm>
                <a:off x="11556733" y="2538552"/>
                <a:ext cx="119520" cy="66960"/>
              </p14:xfrm>
            </p:contentPart>
          </mc:Choice>
          <mc:Fallback xmlns="">
            <p:pic>
              <p:nvPicPr>
                <p:cNvPr id="30" name="Freihand 29">
                  <a:extLst>
                    <a:ext uri="{FF2B5EF4-FFF2-40B4-BE49-F238E27FC236}">
                      <a16:creationId xmlns:a16="http://schemas.microsoft.com/office/drawing/2014/main" id="{C58AFE88-DE60-4089-832F-244901BF3C28}"/>
                    </a:ext>
                  </a:extLst>
                </p:cNvPr>
                <p:cNvPicPr/>
                <p:nvPr/>
              </p:nvPicPr>
              <p:blipFill>
                <a:blip r:embed="rId51"/>
                <a:stretch>
                  <a:fillRect/>
                </a:stretch>
              </p:blipFill>
              <p:spPr>
                <a:xfrm>
                  <a:off x="11552413" y="2534232"/>
                  <a:ext cx="1281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C35C1C40-9991-4065-8BB7-5A2D565626DA}"/>
                    </a:ext>
                  </a:extLst>
                </p14:cNvPr>
                <p14:cNvContentPartPr/>
                <p14:nvPr/>
              </p14:nvContentPartPr>
              <p14:xfrm>
                <a:off x="11663653" y="2436312"/>
                <a:ext cx="108720" cy="154440"/>
              </p14:xfrm>
            </p:contentPart>
          </mc:Choice>
          <mc:Fallback xmlns="">
            <p:pic>
              <p:nvPicPr>
                <p:cNvPr id="31" name="Freihand 30">
                  <a:extLst>
                    <a:ext uri="{FF2B5EF4-FFF2-40B4-BE49-F238E27FC236}">
                      <a16:creationId xmlns:a16="http://schemas.microsoft.com/office/drawing/2014/main" id="{C35C1C40-9991-4065-8BB7-5A2D565626DA}"/>
                    </a:ext>
                  </a:extLst>
                </p:cNvPr>
                <p:cNvPicPr/>
                <p:nvPr/>
              </p:nvPicPr>
              <p:blipFill>
                <a:blip r:embed="rId53"/>
                <a:stretch>
                  <a:fillRect/>
                </a:stretch>
              </p:blipFill>
              <p:spPr>
                <a:xfrm>
                  <a:off x="11659333" y="2431992"/>
                  <a:ext cx="117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D41BC192-2195-493E-B735-AC35AAA7A97E}"/>
                    </a:ext>
                  </a:extLst>
                </p14:cNvPr>
                <p14:cNvContentPartPr/>
                <p14:nvPr/>
              </p14:nvContentPartPr>
              <p14:xfrm>
                <a:off x="11778853" y="2552952"/>
                <a:ext cx="283680" cy="66240"/>
              </p14:xfrm>
            </p:contentPart>
          </mc:Choice>
          <mc:Fallback xmlns="">
            <p:pic>
              <p:nvPicPr>
                <p:cNvPr id="32" name="Freihand 31">
                  <a:extLst>
                    <a:ext uri="{FF2B5EF4-FFF2-40B4-BE49-F238E27FC236}">
                      <a16:creationId xmlns:a16="http://schemas.microsoft.com/office/drawing/2014/main" id="{D41BC192-2195-493E-B735-AC35AAA7A97E}"/>
                    </a:ext>
                  </a:extLst>
                </p:cNvPr>
                <p:cNvPicPr/>
                <p:nvPr/>
              </p:nvPicPr>
              <p:blipFill>
                <a:blip r:embed="rId55"/>
                <a:stretch>
                  <a:fillRect/>
                </a:stretch>
              </p:blipFill>
              <p:spPr>
                <a:xfrm>
                  <a:off x="11774533" y="2548632"/>
                  <a:ext cx="2923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86BF8656-4E75-4239-9757-681370B2D72F}"/>
                    </a:ext>
                  </a:extLst>
                </p14:cNvPr>
                <p14:cNvContentPartPr/>
                <p14:nvPr/>
              </p14:nvContentPartPr>
              <p14:xfrm>
                <a:off x="10078573" y="2195472"/>
                <a:ext cx="12960" cy="127080"/>
              </p14:xfrm>
            </p:contentPart>
          </mc:Choice>
          <mc:Fallback xmlns="">
            <p:pic>
              <p:nvPicPr>
                <p:cNvPr id="34" name="Freihand 33">
                  <a:extLst>
                    <a:ext uri="{FF2B5EF4-FFF2-40B4-BE49-F238E27FC236}">
                      <a16:creationId xmlns:a16="http://schemas.microsoft.com/office/drawing/2014/main" id="{86BF8656-4E75-4239-9757-681370B2D72F}"/>
                    </a:ext>
                  </a:extLst>
                </p:cNvPr>
                <p:cNvPicPr/>
                <p:nvPr/>
              </p:nvPicPr>
              <p:blipFill>
                <a:blip r:embed="rId57"/>
                <a:stretch>
                  <a:fillRect/>
                </a:stretch>
              </p:blipFill>
              <p:spPr>
                <a:xfrm>
                  <a:off x="10074253" y="2191152"/>
                  <a:ext cx="21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FA809D09-AEAB-4D34-8B60-EF788A65D4CE}"/>
                    </a:ext>
                  </a:extLst>
                </p14:cNvPr>
                <p14:cNvContentPartPr/>
                <p14:nvPr/>
              </p14:nvContentPartPr>
              <p14:xfrm>
                <a:off x="9885613" y="2451792"/>
                <a:ext cx="87840" cy="143640"/>
              </p14:xfrm>
            </p:contentPart>
          </mc:Choice>
          <mc:Fallback xmlns="">
            <p:pic>
              <p:nvPicPr>
                <p:cNvPr id="35" name="Freihand 34">
                  <a:extLst>
                    <a:ext uri="{FF2B5EF4-FFF2-40B4-BE49-F238E27FC236}">
                      <a16:creationId xmlns:a16="http://schemas.microsoft.com/office/drawing/2014/main" id="{FA809D09-AEAB-4D34-8B60-EF788A65D4CE}"/>
                    </a:ext>
                  </a:extLst>
                </p:cNvPr>
                <p:cNvPicPr/>
                <p:nvPr/>
              </p:nvPicPr>
              <p:blipFill>
                <a:blip r:embed="rId59"/>
                <a:stretch>
                  <a:fillRect/>
                </a:stretch>
              </p:blipFill>
              <p:spPr>
                <a:xfrm>
                  <a:off x="9881293" y="2447472"/>
                  <a:ext cx="96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A0201192-9320-4FCE-8D37-DB8D17E14E43}"/>
                    </a:ext>
                  </a:extLst>
                </p14:cNvPr>
                <p14:cNvContentPartPr/>
                <p14:nvPr/>
              </p14:nvContentPartPr>
              <p14:xfrm>
                <a:off x="9947173" y="2433792"/>
                <a:ext cx="64080" cy="20520"/>
              </p14:xfrm>
            </p:contentPart>
          </mc:Choice>
          <mc:Fallback xmlns="">
            <p:pic>
              <p:nvPicPr>
                <p:cNvPr id="36" name="Freihand 35">
                  <a:extLst>
                    <a:ext uri="{FF2B5EF4-FFF2-40B4-BE49-F238E27FC236}">
                      <a16:creationId xmlns:a16="http://schemas.microsoft.com/office/drawing/2014/main" id="{A0201192-9320-4FCE-8D37-DB8D17E14E43}"/>
                    </a:ext>
                  </a:extLst>
                </p:cNvPr>
                <p:cNvPicPr/>
                <p:nvPr/>
              </p:nvPicPr>
              <p:blipFill>
                <a:blip r:embed="rId61"/>
                <a:stretch>
                  <a:fillRect/>
                </a:stretch>
              </p:blipFill>
              <p:spPr>
                <a:xfrm>
                  <a:off x="9942853" y="2429472"/>
                  <a:ext cx="72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2AEF58EA-8525-4753-8F86-60A1AAB00EE4}"/>
                    </a:ext>
                  </a:extLst>
                </p14:cNvPr>
                <p14:cNvContentPartPr/>
                <p14:nvPr/>
              </p14:nvContentPartPr>
              <p14:xfrm>
                <a:off x="10006573" y="2447112"/>
                <a:ext cx="91800" cy="119160"/>
              </p14:xfrm>
            </p:contentPart>
          </mc:Choice>
          <mc:Fallback xmlns="">
            <p:pic>
              <p:nvPicPr>
                <p:cNvPr id="37" name="Freihand 36">
                  <a:extLst>
                    <a:ext uri="{FF2B5EF4-FFF2-40B4-BE49-F238E27FC236}">
                      <a16:creationId xmlns:a16="http://schemas.microsoft.com/office/drawing/2014/main" id="{2AEF58EA-8525-4753-8F86-60A1AAB00EE4}"/>
                    </a:ext>
                  </a:extLst>
                </p:cNvPr>
                <p:cNvPicPr/>
                <p:nvPr/>
              </p:nvPicPr>
              <p:blipFill>
                <a:blip r:embed="rId63"/>
                <a:stretch>
                  <a:fillRect/>
                </a:stretch>
              </p:blipFill>
              <p:spPr>
                <a:xfrm>
                  <a:off x="10002253" y="2442792"/>
                  <a:ext cx="1004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3B8E9281-313F-44C7-9BBE-6DB460EDA182}"/>
                    </a:ext>
                  </a:extLst>
                </p14:cNvPr>
                <p14:cNvContentPartPr/>
                <p14:nvPr/>
              </p14:nvContentPartPr>
              <p14:xfrm>
                <a:off x="10096213" y="2468352"/>
                <a:ext cx="66600" cy="79560"/>
              </p14:xfrm>
            </p:contentPart>
          </mc:Choice>
          <mc:Fallback xmlns="">
            <p:pic>
              <p:nvPicPr>
                <p:cNvPr id="38" name="Freihand 37">
                  <a:extLst>
                    <a:ext uri="{FF2B5EF4-FFF2-40B4-BE49-F238E27FC236}">
                      <a16:creationId xmlns:a16="http://schemas.microsoft.com/office/drawing/2014/main" id="{3B8E9281-313F-44C7-9BBE-6DB460EDA182}"/>
                    </a:ext>
                  </a:extLst>
                </p:cNvPr>
                <p:cNvPicPr/>
                <p:nvPr/>
              </p:nvPicPr>
              <p:blipFill>
                <a:blip r:embed="rId65"/>
                <a:stretch>
                  <a:fillRect/>
                </a:stretch>
              </p:blipFill>
              <p:spPr>
                <a:xfrm>
                  <a:off x="10091893" y="2464032"/>
                  <a:ext cx="75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FD62B95C-81A1-44B8-B772-44ECAEA2A1EA}"/>
                    </a:ext>
                  </a:extLst>
                </p14:cNvPr>
                <p14:cNvContentPartPr/>
                <p14:nvPr/>
              </p14:nvContentPartPr>
              <p14:xfrm>
                <a:off x="10166413" y="2461512"/>
                <a:ext cx="73080" cy="80640"/>
              </p14:xfrm>
            </p:contentPart>
          </mc:Choice>
          <mc:Fallback xmlns="">
            <p:pic>
              <p:nvPicPr>
                <p:cNvPr id="39" name="Freihand 38">
                  <a:extLst>
                    <a:ext uri="{FF2B5EF4-FFF2-40B4-BE49-F238E27FC236}">
                      <a16:creationId xmlns:a16="http://schemas.microsoft.com/office/drawing/2014/main" id="{FD62B95C-81A1-44B8-B772-44ECAEA2A1EA}"/>
                    </a:ext>
                  </a:extLst>
                </p:cNvPr>
                <p:cNvPicPr/>
                <p:nvPr/>
              </p:nvPicPr>
              <p:blipFill>
                <a:blip r:embed="rId67"/>
                <a:stretch>
                  <a:fillRect/>
                </a:stretch>
              </p:blipFill>
              <p:spPr>
                <a:xfrm>
                  <a:off x="10162093" y="2457192"/>
                  <a:ext cx="8172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8DF4EF42-8695-42DD-ACD4-BD52CADB7906}"/>
                    </a:ext>
                  </a:extLst>
                </p14:cNvPr>
                <p14:cNvContentPartPr/>
                <p14:nvPr/>
              </p14:nvContentPartPr>
              <p14:xfrm>
                <a:off x="10208893" y="2465472"/>
                <a:ext cx="134640" cy="77040"/>
              </p14:xfrm>
            </p:contentPart>
          </mc:Choice>
          <mc:Fallback xmlns="">
            <p:pic>
              <p:nvPicPr>
                <p:cNvPr id="40" name="Freihand 39">
                  <a:extLst>
                    <a:ext uri="{FF2B5EF4-FFF2-40B4-BE49-F238E27FC236}">
                      <a16:creationId xmlns:a16="http://schemas.microsoft.com/office/drawing/2014/main" id="{8DF4EF42-8695-42DD-ACD4-BD52CADB7906}"/>
                    </a:ext>
                  </a:extLst>
                </p:cNvPr>
                <p:cNvPicPr/>
                <p:nvPr/>
              </p:nvPicPr>
              <p:blipFill>
                <a:blip r:embed="rId69"/>
                <a:stretch>
                  <a:fillRect/>
                </a:stretch>
              </p:blipFill>
              <p:spPr>
                <a:xfrm>
                  <a:off x="10204573" y="2461152"/>
                  <a:ext cx="1432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1DD07484-2FC6-4A2C-AD88-16BCED6816E7}"/>
                    </a:ext>
                  </a:extLst>
                </p14:cNvPr>
                <p14:cNvContentPartPr/>
                <p14:nvPr/>
              </p14:nvContentPartPr>
              <p14:xfrm>
                <a:off x="11580853" y="2167032"/>
                <a:ext cx="15480" cy="235080"/>
              </p14:xfrm>
            </p:contentPart>
          </mc:Choice>
          <mc:Fallback xmlns="">
            <p:pic>
              <p:nvPicPr>
                <p:cNvPr id="42" name="Freihand 41">
                  <a:extLst>
                    <a:ext uri="{FF2B5EF4-FFF2-40B4-BE49-F238E27FC236}">
                      <a16:creationId xmlns:a16="http://schemas.microsoft.com/office/drawing/2014/main" id="{1DD07484-2FC6-4A2C-AD88-16BCED6816E7}"/>
                    </a:ext>
                  </a:extLst>
                </p:cNvPr>
                <p:cNvPicPr/>
                <p:nvPr/>
              </p:nvPicPr>
              <p:blipFill>
                <a:blip r:embed="rId71"/>
                <a:stretch>
                  <a:fillRect/>
                </a:stretch>
              </p:blipFill>
              <p:spPr>
                <a:xfrm>
                  <a:off x="11576533" y="2162712"/>
                  <a:ext cx="24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97A02D22-4CC6-4AE9-87EF-F92811EEA185}"/>
                    </a:ext>
                  </a:extLst>
                </p14:cNvPr>
                <p14:cNvContentPartPr/>
                <p14:nvPr/>
              </p14:nvContentPartPr>
              <p14:xfrm>
                <a:off x="11403373" y="2776872"/>
                <a:ext cx="116280" cy="146160"/>
              </p14:xfrm>
            </p:contentPart>
          </mc:Choice>
          <mc:Fallback xmlns="">
            <p:pic>
              <p:nvPicPr>
                <p:cNvPr id="44" name="Freihand 43">
                  <a:extLst>
                    <a:ext uri="{FF2B5EF4-FFF2-40B4-BE49-F238E27FC236}">
                      <a16:creationId xmlns:a16="http://schemas.microsoft.com/office/drawing/2014/main" id="{97A02D22-4CC6-4AE9-87EF-F92811EEA185}"/>
                    </a:ext>
                  </a:extLst>
                </p:cNvPr>
                <p:cNvPicPr/>
                <p:nvPr/>
              </p:nvPicPr>
              <p:blipFill>
                <a:blip r:embed="rId73"/>
                <a:stretch>
                  <a:fillRect/>
                </a:stretch>
              </p:blipFill>
              <p:spPr>
                <a:xfrm>
                  <a:off x="11399053" y="2772552"/>
                  <a:ext cx="124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484D9DA7-E377-45A4-B144-DA3956355460}"/>
                    </a:ext>
                  </a:extLst>
                </p14:cNvPr>
                <p14:cNvContentPartPr/>
                <p14:nvPr/>
              </p14:nvContentPartPr>
              <p14:xfrm>
                <a:off x="11544133" y="2754192"/>
                <a:ext cx="159120" cy="164160"/>
              </p14:xfrm>
            </p:contentPart>
          </mc:Choice>
          <mc:Fallback xmlns="">
            <p:pic>
              <p:nvPicPr>
                <p:cNvPr id="45" name="Freihand 44">
                  <a:extLst>
                    <a:ext uri="{FF2B5EF4-FFF2-40B4-BE49-F238E27FC236}">
                      <a16:creationId xmlns:a16="http://schemas.microsoft.com/office/drawing/2014/main" id="{484D9DA7-E377-45A4-B144-DA3956355460}"/>
                    </a:ext>
                  </a:extLst>
                </p:cNvPr>
                <p:cNvPicPr/>
                <p:nvPr/>
              </p:nvPicPr>
              <p:blipFill>
                <a:blip r:embed="rId75"/>
                <a:stretch>
                  <a:fillRect/>
                </a:stretch>
              </p:blipFill>
              <p:spPr>
                <a:xfrm>
                  <a:off x="11539813" y="2749872"/>
                  <a:ext cx="167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4DEB80AA-AC15-4CCD-9760-3D7741B5C2F8}"/>
                    </a:ext>
                  </a:extLst>
                </p14:cNvPr>
                <p14:cNvContentPartPr/>
                <p14:nvPr/>
              </p14:nvContentPartPr>
              <p14:xfrm>
                <a:off x="11698933" y="2764632"/>
                <a:ext cx="30600" cy="145800"/>
              </p14:xfrm>
            </p:contentPart>
          </mc:Choice>
          <mc:Fallback xmlns="">
            <p:pic>
              <p:nvPicPr>
                <p:cNvPr id="46" name="Freihand 45">
                  <a:extLst>
                    <a:ext uri="{FF2B5EF4-FFF2-40B4-BE49-F238E27FC236}">
                      <a16:creationId xmlns:a16="http://schemas.microsoft.com/office/drawing/2014/main" id="{4DEB80AA-AC15-4CCD-9760-3D7741B5C2F8}"/>
                    </a:ext>
                  </a:extLst>
                </p:cNvPr>
                <p:cNvPicPr/>
                <p:nvPr/>
              </p:nvPicPr>
              <p:blipFill>
                <a:blip r:embed="rId77"/>
                <a:stretch>
                  <a:fillRect/>
                </a:stretch>
              </p:blipFill>
              <p:spPr>
                <a:xfrm>
                  <a:off x="11694613" y="2760312"/>
                  <a:ext cx="392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242363F5-0713-4A09-8BAC-F7A207DC5AEF}"/>
                    </a:ext>
                  </a:extLst>
                </p14:cNvPr>
                <p14:cNvContentPartPr/>
                <p14:nvPr/>
              </p14:nvContentPartPr>
              <p14:xfrm>
                <a:off x="11765173" y="2842392"/>
                <a:ext cx="100080" cy="87120"/>
              </p14:xfrm>
            </p:contentPart>
          </mc:Choice>
          <mc:Fallback xmlns="">
            <p:pic>
              <p:nvPicPr>
                <p:cNvPr id="47" name="Freihand 46">
                  <a:extLst>
                    <a:ext uri="{FF2B5EF4-FFF2-40B4-BE49-F238E27FC236}">
                      <a16:creationId xmlns:a16="http://schemas.microsoft.com/office/drawing/2014/main" id="{242363F5-0713-4A09-8BAC-F7A207DC5AEF}"/>
                    </a:ext>
                  </a:extLst>
                </p:cNvPr>
                <p:cNvPicPr/>
                <p:nvPr/>
              </p:nvPicPr>
              <p:blipFill>
                <a:blip r:embed="rId79"/>
                <a:stretch>
                  <a:fillRect/>
                </a:stretch>
              </p:blipFill>
              <p:spPr>
                <a:xfrm>
                  <a:off x="11760853" y="2838072"/>
                  <a:ext cx="108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FE85B840-8A59-4563-B139-B1B07A2568F0}"/>
                    </a:ext>
                  </a:extLst>
                </p14:cNvPr>
                <p14:cNvContentPartPr/>
                <p14:nvPr/>
              </p14:nvContentPartPr>
              <p14:xfrm>
                <a:off x="9275053" y="940872"/>
                <a:ext cx="2691720" cy="1213200"/>
              </p14:xfrm>
            </p:contentPart>
          </mc:Choice>
          <mc:Fallback xmlns="">
            <p:pic>
              <p:nvPicPr>
                <p:cNvPr id="50" name="Freihand 49">
                  <a:extLst>
                    <a:ext uri="{FF2B5EF4-FFF2-40B4-BE49-F238E27FC236}">
                      <a16:creationId xmlns:a16="http://schemas.microsoft.com/office/drawing/2014/main" id="{FE85B840-8A59-4563-B139-B1B07A2568F0}"/>
                    </a:ext>
                  </a:extLst>
                </p:cNvPr>
                <p:cNvPicPr/>
                <p:nvPr/>
              </p:nvPicPr>
              <p:blipFill>
                <a:blip r:embed="rId81"/>
                <a:stretch>
                  <a:fillRect/>
                </a:stretch>
              </p:blipFill>
              <p:spPr>
                <a:xfrm>
                  <a:off x="9270733" y="936552"/>
                  <a:ext cx="2700360" cy="1221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3549EABA-4192-44DE-ACF0-4D7FB0EBE334}"/>
                    </a:ext>
                  </a:extLst>
                </p14:cNvPr>
                <p14:cNvContentPartPr/>
                <p14:nvPr/>
              </p14:nvContentPartPr>
              <p14:xfrm>
                <a:off x="10900453" y="1610832"/>
                <a:ext cx="1234080" cy="1352160"/>
              </p14:xfrm>
            </p:contentPart>
          </mc:Choice>
          <mc:Fallback xmlns="">
            <p:pic>
              <p:nvPicPr>
                <p:cNvPr id="52" name="Freihand 51">
                  <a:extLst>
                    <a:ext uri="{FF2B5EF4-FFF2-40B4-BE49-F238E27FC236}">
                      <a16:creationId xmlns:a16="http://schemas.microsoft.com/office/drawing/2014/main" id="{3549EABA-4192-44DE-ACF0-4D7FB0EBE334}"/>
                    </a:ext>
                  </a:extLst>
                </p:cNvPr>
                <p:cNvPicPr/>
                <p:nvPr/>
              </p:nvPicPr>
              <p:blipFill>
                <a:blip r:embed="rId83"/>
                <a:stretch>
                  <a:fillRect/>
                </a:stretch>
              </p:blipFill>
              <p:spPr>
                <a:xfrm>
                  <a:off x="10896133" y="1606512"/>
                  <a:ext cx="1242720" cy="13608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4" name="Freihand 53">
                  <a:extLst>
                    <a:ext uri="{FF2B5EF4-FFF2-40B4-BE49-F238E27FC236}">
                      <a16:creationId xmlns:a16="http://schemas.microsoft.com/office/drawing/2014/main" id="{E3F11957-D6DC-4909-9AE2-F33E55E20A03}"/>
                    </a:ext>
                  </a:extLst>
                </p14:cNvPr>
                <p14:cNvContentPartPr/>
                <p14:nvPr/>
              </p14:nvContentPartPr>
              <p14:xfrm>
                <a:off x="11397613" y="1292952"/>
                <a:ext cx="58680" cy="747720"/>
              </p14:xfrm>
            </p:contentPart>
          </mc:Choice>
          <mc:Fallback xmlns="">
            <p:pic>
              <p:nvPicPr>
                <p:cNvPr id="54" name="Freihand 53">
                  <a:extLst>
                    <a:ext uri="{FF2B5EF4-FFF2-40B4-BE49-F238E27FC236}">
                      <a16:creationId xmlns:a16="http://schemas.microsoft.com/office/drawing/2014/main" id="{E3F11957-D6DC-4909-9AE2-F33E55E20A03}"/>
                    </a:ext>
                  </a:extLst>
                </p:cNvPr>
                <p:cNvPicPr/>
                <p:nvPr/>
              </p:nvPicPr>
              <p:blipFill>
                <a:blip r:embed="rId85"/>
                <a:stretch>
                  <a:fillRect/>
                </a:stretch>
              </p:blipFill>
              <p:spPr>
                <a:xfrm>
                  <a:off x="11393293" y="1288632"/>
                  <a:ext cx="67320" cy="756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5" name="Freihand 54">
                  <a:extLst>
                    <a:ext uri="{FF2B5EF4-FFF2-40B4-BE49-F238E27FC236}">
                      <a16:creationId xmlns:a16="http://schemas.microsoft.com/office/drawing/2014/main" id="{019F5BA7-20BB-4F78-8F0C-251A713CC7CF}"/>
                    </a:ext>
                  </a:extLst>
                </p14:cNvPr>
                <p14:cNvContentPartPr/>
                <p14:nvPr/>
              </p14:nvContentPartPr>
              <p14:xfrm>
                <a:off x="11296813" y="1802712"/>
                <a:ext cx="213480" cy="301320"/>
              </p14:xfrm>
            </p:contentPart>
          </mc:Choice>
          <mc:Fallback xmlns="">
            <p:pic>
              <p:nvPicPr>
                <p:cNvPr id="55" name="Freihand 54">
                  <a:extLst>
                    <a:ext uri="{FF2B5EF4-FFF2-40B4-BE49-F238E27FC236}">
                      <a16:creationId xmlns:a16="http://schemas.microsoft.com/office/drawing/2014/main" id="{019F5BA7-20BB-4F78-8F0C-251A713CC7CF}"/>
                    </a:ext>
                  </a:extLst>
                </p:cNvPr>
                <p:cNvPicPr/>
                <p:nvPr/>
              </p:nvPicPr>
              <p:blipFill>
                <a:blip r:embed="rId87"/>
                <a:stretch>
                  <a:fillRect/>
                </a:stretch>
              </p:blipFill>
              <p:spPr>
                <a:xfrm>
                  <a:off x="11292493" y="1798392"/>
                  <a:ext cx="22212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FA88E7DF-F847-43EE-AE96-091B853D9BBD}"/>
                    </a:ext>
                  </a:extLst>
                </p14:cNvPr>
                <p14:cNvContentPartPr/>
                <p14:nvPr/>
              </p14:nvContentPartPr>
              <p14:xfrm>
                <a:off x="11238493" y="999552"/>
                <a:ext cx="290520" cy="188640"/>
              </p14:xfrm>
            </p:contentPart>
          </mc:Choice>
          <mc:Fallback xmlns="">
            <p:pic>
              <p:nvPicPr>
                <p:cNvPr id="56" name="Freihand 55">
                  <a:extLst>
                    <a:ext uri="{FF2B5EF4-FFF2-40B4-BE49-F238E27FC236}">
                      <a16:creationId xmlns:a16="http://schemas.microsoft.com/office/drawing/2014/main" id="{FA88E7DF-F847-43EE-AE96-091B853D9BBD}"/>
                    </a:ext>
                  </a:extLst>
                </p:cNvPr>
                <p:cNvPicPr/>
                <p:nvPr/>
              </p:nvPicPr>
              <p:blipFill>
                <a:blip r:embed="rId89"/>
                <a:stretch>
                  <a:fillRect/>
                </a:stretch>
              </p:blipFill>
              <p:spPr>
                <a:xfrm>
                  <a:off x="11234173" y="995232"/>
                  <a:ext cx="299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7" name="Freihand 56">
                  <a:extLst>
                    <a:ext uri="{FF2B5EF4-FFF2-40B4-BE49-F238E27FC236}">
                      <a16:creationId xmlns:a16="http://schemas.microsoft.com/office/drawing/2014/main" id="{0E65CFFE-AEC2-4F53-A976-E0C280EF03EE}"/>
                    </a:ext>
                  </a:extLst>
                </p14:cNvPr>
                <p14:cNvContentPartPr/>
                <p14:nvPr/>
              </p14:nvContentPartPr>
              <p14:xfrm>
                <a:off x="11517853" y="947712"/>
                <a:ext cx="35280" cy="52920"/>
              </p14:xfrm>
            </p:contentPart>
          </mc:Choice>
          <mc:Fallback xmlns="">
            <p:pic>
              <p:nvPicPr>
                <p:cNvPr id="57" name="Freihand 56">
                  <a:extLst>
                    <a:ext uri="{FF2B5EF4-FFF2-40B4-BE49-F238E27FC236}">
                      <a16:creationId xmlns:a16="http://schemas.microsoft.com/office/drawing/2014/main" id="{0E65CFFE-AEC2-4F53-A976-E0C280EF03EE}"/>
                    </a:ext>
                  </a:extLst>
                </p:cNvPr>
                <p:cNvPicPr/>
                <p:nvPr/>
              </p:nvPicPr>
              <p:blipFill>
                <a:blip r:embed="rId91"/>
                <a:stretch>
                  <a:fillRect/>
                </a:stretch>
              </p:blipFill>
              <p:spPr>
                <a:xfrm>
                  <a:off x="11513533" y="943392"/>
                  <a:ext cx="43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8958C7A9-85D2-42A6-B62B-59422F3EE4BB}"/>
                    </a:ext>
                  </a:extLst>
                </p14:cNvPr>
                <p14:cNvContentPartPr/>
                <p14:nvPr/>
              </p14:nvContentPartPr>
              <p14:xfrm>
                <a:off x="11589493" y="870312"/>
                <a:ext cx="147600" cy="221760"/>
              </p14:xfrm>
            </p:contentPart>
          </mc:Choice>
          <mc:Fallback xmlns="">
            <p:pic>
              <p:nvPicPr>
                <p:cNvPr id="58" name="Freihand 57">
                  <a:extLst>
                    <a:ext uri="{FF2B5EF4-FFF2-40B4-BE49-F238E27FC236}">
                      <a16:creationId xmlns:a16="http://schemas.microsoft.com/office/drawing/2014/main" id="{8958C7A9-85D2-42A6-B62B-59422F3EE4BB}"/>
                    </a:ext>
                  </a:extLst>
                </p:cNvPr>
                <p:cNvPicPr/>
                <p:nvPr/>
              </p:nvPicPr>
              <p:blipFill>
                <a:blip r:embed="rId93"/>
                <a:stretch>
                  <a:fillRect/>
                </a:stretch>
              </p:blipFill>
              <p:spPr>
                <a:xfrm>
                  <a:off x="11585173" y="865992"/>
                  <a:ext cx="156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21D8A749-69E4-4D35-A8E9-2461E0C9A5C3}"/>
                    </a:ext>
                  </a:extLst>
                </p14:cNvPr>
                <p14:cNvContentPartPr/>
                <p14:nvPr/>
              </p14:nvContentPartPr>
              <p14:xfrm>
                <a:off x="9295573" y="881832"/>
                <a:ext cx="507960" cy="1626120"/>
              </p14:xfrm>
            </p:contentPart>
          </mc:Choice>
          <mc:Fallback xmlns="">
            <p:pic>
              <p:nvPicPr>
                <p:cNvPr id="59" name="Freihand 58">
                  <a:extLst>
                    <a:ext uri="{FF2B5EF4-FFF2-40B4-BE49-F238E27FC236}">
                      <a16:creationId xmlns:a16="http://schemas.microsoft.com/office/drawing/2014/main" id="{21D8A749-69E4-4D35-A8E9-2461E0C9A5C3}"/>
                    </a:ext>
                  </a:extLst>
                </p:cNvPr>
                <p:cNvPicPr/>
                <p:nvPr/>
              </p:nvPicPr>
              <p:blipFill>
                <a:blip r:embed="rId95"/>
                <a:stretch>
                  <a:fillRect/>
                </a:stretch>
              </p:blipFill>
              <p:spPr>
                <a:xfrm>
                  <a:off x="9291253" y="877512"/>
                  <a:ext cx="516600" cy="16347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0E524489-B861-4A9E-AD77-1AC1B7D8488B}"/>
                    </a:ext>
                  </a:extLst>
                </p14:cNvPr>
                <p14:cNvContentPartPr/>
                <p14:nvPr/>
              </p14:nvContentPartPr>
              <p14:xfrm>
                <a:off x="9290173" y="2224992"/>
                <a:ext cx="168480" cy="498240"/>
              </p14:xfrm>
            </p:contentPart>
          </mc:Choice>
          <mc:Fallback xmlns="">
            <p:pic>
              <p:nvPicPr>
                <p:cNvPr id="61" name="Freihand 60">
                  <a:extLst>
                    <a:ext uri="{FF2B5EF4-FFF2-40B4-BE49-F238E27FC236}">
                      <a16:creationId xmlns:a16="http://schemas.microsoft.com/office/drawing/2014/main" id="{0E524489-B861-4A9E-AD77-1AC1B7D8488B}"/>
                    </a:ext>
                  </a:extLst>
                </p:cNvPr>
                <p:cNvPicPr/>
                <p:nvPr/>
              </p:nvPicPr>
              <p:blipFill>
                <a:blip r:embed="rId97"/>
                <a:stretch>
                  <a:fillRect/>
                </a:stretch>
              </p:blipFill>
              <p:spPr>
                <a:xfrm>
                  <a:off x="9285853" y="2220672"/>
                  <a:ext cx="17712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CC784FFC-ACE3-47BC-987D-E44AF33ADCB0}"/>
                    </a:ext>
                  </a:extLst>
                </p14:cNvPr>
                <p14:cNvContentPartPr/>
                <p14:nvPr/>
              </p14:nvContentPartPr>
              <p14:xfrm>
                <a:off x="9274333" y="2050032"/>
                <a:ext cx="232200" cy="306720"/>
              </p14:xfrm>
            </p:contentPart>
          </mc:Choice>
          <mc:Fallback xmlns="">
            <p:pic>
              <p:nvPicPr>
                <p:cNvPr id="62" name="Freihand 61">
                  <a:extLst>
                    <a:ext uri="{FF2B5EF4-FFF2-40B4-BE49-F238E27FC236}">
                      <a16:creationId xmlns:a16="http://schemas.microsoft.com/office/drawing/2014/main" id="{CC784FFC-ACE3-47BC-987D-E44AF33ADCB0}"/>
                    </a:ext>
                  </a:extLst>
                </p:cNvPr>
                <p:cNvPicPr/>
                <p:nvPr/>
              </p:nvPicPr>
              <p:blipFill>
                <a:blip r:embed="rId99"/>
                <a:stretch>
                  <a:fillRect/>
                </a:stretch>
              </p:blipFill>
              <p:spPr>
                <a:xfrm>
                  <a:off x="9270013" y="2045712"/>
                  <a:ext cx="2408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D271E194-C88F-4EB7-BFCA-164B2E0C5B5D}"/>
                    </a:ext>
                  </a:extLst>
                </p14:cNvPr>
                <p14:cNvContentPartPr/>
                <p14:nvPr/>
              </p14:nvContentPartPr>
              <p14:xfrm>
                <a:off x="8962573" y="2838792"/>
                <a:ext cx="161280" cy="198720"/>
              </p14:xfrm>
            </p:contentPart>
          </mc:Choice>
          <mc:Fallback xmlns="">
            <p:pic>
              <p:nvPicPr>
                <p:cNvPr id="63" name="Freihand 62">
                  <a:extLst>
                    <a:ext uri="{FF2B5EF4-FFF2-40B4-BE49-F238E27FC236}">
                      <a16:creationId xmlns:a16="http://schemas.microsoft.com/office/drawing/2014/main" id="{D271E194-C88F-4EB7-BFCA-164B2E0C5B5D}"/>
                    </a:ext>
                  </a:extLst>
                </p:cNvPr>
                <p:cNvPicPr/>
                <p:nvPr/>
              </p:nvPicPr>
              <p:blipFill>
                <a:blip r:embed="rId101"/>
                <a:stretch>
                  <a:fillRect/>
                </a:stretch>
              </p:blipFill>
              <p:spPr>
                <a:xfrm>
                  <a:off x="8958253" y="2834472"/>
                  <a:ext cx="1699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2616FB1B-35CB-4E31-B540-A5D9986F7263}"/>
                    </a:ext>
                  </a:extLst>
                </p14:cNvPr>
                <p14:cNvContentPartPr/>
                <p14:nvPr/>
              </p14:nvContentPartPr>
              <p14:xfrm>
                <a:off x="9154453" y="2822952"/>
                <a:ext cx="671040" cy="130320"/>
              </p14:xfrm>
            </p:contentPart>
          </mc:Choice>
          <mc:Fallback xmlns="">
            <p:pic>
              <p:nvPicPr>
                <p:cNvPr id="64" name="Freihand 63">
                  <a:extLst>
                    <a:ext uri="{FF2B5EF4-FFF2-40B4-BE49-F238E27FC236}">
                      <a16:creationId xmlns:a16="http://schemas.microsoft.com/office/drawing/2014/main" id="{2616FB1B-35CB-4E31-B540-A5D9986F7263}"/>
                    </a:ext>
                  </a:extLst>
                </p:cNvPr>
                <p:cNvPicPr/>
                <p:nvPr/>
              </p:nvPicPr>
              <p:blipFill>
                <a:blip r:embed="rId103"/>
                <a:stretch>
                  <a:fillRect/>
                </a:stretch>
              </p:blipFill>
              <p:spPr>
                <a:xfrm>
                  <a:off x="9150133" y="2818632"/>
                  <a:ext cx="6796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BF235E5A-BD43-40CF-8854-B9BD87F47908}"/>
                    </a:ext>
                  </a:extLst>
                </p14:cNvPr>
                <p14:cNvContentPartPr/>
                <p14:nvPr/>
              </p14:nvContentPartPr>
              <p14:xfrm>
                <a:off x="8787253" y="2646912"/>
                <a:ext cx="30240" cy="506160"/>
              </p14:xfrm>
            </p:contentPart>
          </mc:Choice>
          <mc:Fallback xmlns="">
            <p:pic>
              <p:nvPicPr>
                <p:cNvPr id="65" name="Freihand 64">
                  <a:extLst>
                    <a:ext uri="{FF2B5EF4-FFF2-40B4-BE49-F238E27FC236}">
                      <a16:creationId xmlns:a16="http://schemas.microsoft.com/office/drawing/2014/main" id="{BF235E5A-BD43-40CF-8854-B9BD87F47908}"/>
                    </a:ext>
                  </a:extLst>
                </p:cNvPr>
                <p:cNvPicPr/>
                <p:nvPr/>
              </p:nvPicPr>
              <p:blipFill>
                <a:blip r:embed="rId105"/>
                <a:stretch>
                  <a:fillRect/>
                </a:stretch>
              </p:blipFill>
              <p:spPr>
                <a:xfrm>
                  <a:off x="8782933" y="2642592"/>
                  <a:ext cx="3888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BA1C5B45-94E5-412E-99C1-0BBC5681BE97}"/>
                    </a:ext>
                  </a:extLst>
                </p14:cNvPr>
                <p14:cNvContentPartPr/>
                <p14:nvPr/>
              </p14:nvContentPartPr>
              <p14:xfrm>
                <a:off x="8844493" y="2600112"/>
                <a:ext cx="1110960" cy="468360"/>
              </p14:xfrm>
            </p:contentPart>
          </mc:Choice>
          <mc:Fallback xmlns="">
            <p:pic>
              <p:nvPicPr>
                <p:cNvPr id="66" name="Freihand 65">
                  <a:extLst>
                    <a:ext uri="{FF2B5EF4-FFF2-40B4-BE49-F238E27FC236}">
                      <a16:creationId xmlns:a16="http://schemas.microsoft.com/office/drawing/2014/main" id="{BA1C5B45-94E5-412E-99C1-0BBC5681BE97}"/>
                    </a:ext>
                  </a:extLst>
                </p:cNvPr>
                <p:cNvPicPr/>
                <p:nvPr/>
              </p:nvPicPr>
              <p:blipFill>
                <a:blip r:embed="rId107"/>
                <a:stretch>
                  <a:fillRect/>
                </a:stretch>
              </p:blipFill>
              <p:spPr>
                <a:xfrm>
                  <a:off x="8840173" y="2595792"/>
                  <a:ext cx="1119600" cy="477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D08E05DA-7603-4D9C-A940-9F9EDAF3F1A8}"/>
                    </a:ext>
                  </a:extLst>
                </p14:cNvPr>
                <p14:cNvContentPartPr/>
                <p14:nvPr/>
              </p14:nvContentPartPr>
              <p14:xfrm>
                <a:off x="8819653" y="3049392"/>
                <a:ext cx="1088640" cy="180360"/>
              </p14:xfrm>
            </p:contentPart>
          </mc:Choice>
          <mc:Fallback xmlns="">
            <p:pic>
              <p:nvPicPr>
                <p:cNvPr id="67" name="Freihand 66">
                  <a:extLst>
                    <a:ext uri="{FF2B5EF4-FFF2-40B4-BE49-F238E27FC236}">
                      <a16:creationId xmlns:a16="http://schemas.microsoft.com/office/drawing/2014/main" id="{D08E05DA-7603-4D9C-A940-9F9EDAF3F1A8}"/>
                    </a:ext>
                  </a:extLst>
                </p:cNvPr>
                <p:cNvPicPr/>
                <p:nvPr/>
              </p:nvPicPr>
              <p:blipFill>
                <a:blip r:embed="rId109"/>
                <a:stretch>
                  <a:fillRect/>
                </a:stretch>
              </p:blipFill>
              <p:spPr>
                <a:xfrm>
                  <a:off x="8815333" y="3045072"/>
                  <a:ext cx="10972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7CCCA1A9-2D6A-434A-BF66-590AB21D23A8}"/>
                    </a:ext>
                  </a:extLst>
                </p14:cNvPr>
                <p14:cNvContentPartPr/>
                <p14:nvPr/>
              </p14:nvContentPartPr>
              <p14:xfrm>
                <a:off x="10977133" y="765552"/>
                <a:ext cx="945360" cy="619920"/>
              </p14:xfrm>
            </p:contentPart>
          </mc:Choice>
          <mc:Fallback xmlns="">
            <p:pic>
              <p:nvPicPr>
                <p:cNvPr id="68" name="Freihand 67">
                  <a:extLst>
                    <a:ext uri="{FF2B5EF4-FFF2-40B4-BE49-F238E27FC236}">
                      <a16:creationId xmlns:a16="http://schemas.microsoft.com/office/drawing/2014/main" id="{7CCCA1A9-2D6A-434A-BF66-590AB21D23A8}"/>
                    </a:ext>
                  </a:extLst>
                </p:cNvPr>
                <p:cNvPicPr/>
                <p:nvPr/>
              </p:nvPicPr>
              <p:blipFill>
                <a:blip r:embed="rId111"/>
                <a:stretch>
                  <a:fillRect/>
                </a:stretch>
              </p:blipFill>
              <p:spPr>
                <a:xfrm>
                  <a:off x="10972813" y="761232"/>
                  <a:ext cx="954000" cy="62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70" name="Freihand 69">
                <a:extLst>
                  <a:ext uri="{FF2B5EF4-FFF2-40B4-BE49-F238E27FC236}">
                    <a16:creationId xmlns:a16="http://schemas.microsoft.com/office/drawing/2014/main" id="{7F399DA1-39CE-4F5B-81C2-C8022445917A}"/>
                  </a:ext>
                </a:extLst>
              </p14:cNvPr>
              <p14:cNvContentPartPr/>
              <p14:nvPr/>
            </p14:nvContentPartPr>
            <p14:xfrm>
              <a:off x="3175933" y="5706192"/>
              <a:ext cx="2547360" cy="1044720"/>
            </p14:xfrm>
          </p:contentPart>
        </mc:Choice>
        <mc:Fallback xmlns="">
          <p:pic>
            <p:nvPicPr>
              <p:cNvPr id="70" name="Freihand 69">
                <a:extLst>
                  <a:ext uri="{FF2B5EF4-FFF2-40B4-BE49-F238E27FC236}">
                    <a16:creationId xmlns:a16="http://schemas.microsoft.com/office/drawing/2014/main" id="{7F399DA1-39CE-4F5B-81C2-C8022445917A}"/>
                  </a:ext>
                </a:extLst>
              </p:cNvPr>
              <p:cNvPicPr/>
              <p:nvPr/>
            </p:nvPicPr>
            <p:blipFill>
              <a:blip r:embed="rId113"/>
              <a:stretch>
                <a:fillRect/>
              </a:stretch>
            </p:blipFill>
            <p:spPr>
              <a:xfrm>
                <a:off x="3171613" y="5701872"/>
                <a:ext cx="2556000" cy="1053360"/>
              </a:xfrm>
              <a:prstGeom prst="rect">
                <a:avLst/>
              </a:prstGeom>
            </p:spPr>
          </p:pic>
        </mc:Fallback>
      </mc:AlternateContent>
      <p:grpSp>
        <p:nvGrpSpPr>
          <p:cNvPr id="83" name="Gruppieren 82">
            <a:extLst>
              <a:ext uri="{FF2B5EF4-FFF2-40B4-BE49-F238E27FC236}">
                <a16:creationId xmlns:a16="http://schemas.microsoft.com/office/drawing/2014/main" id="{7970BD15-E72E-49E5-8154-1E079EF37E55}"/>
              </a:ext>
            </a:extLst>
          </p:cNvPr>
          <p:cNvGrpSpPr/>
          <p:nvPr/>
        </p:nvGrpSpPr>
        <p:grpSpPr>
          <a:xfrm>
            <a:off x="6260773" y="5607192"/>
            <a:ext cx="1857240" cy="1091160"/>
            <a:chOff x="6260773" y="5607192"/>
            <a:chExt cx="1857240" cy="1091160"/>
          </a:xfrm>
        </p:grpSpPr>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3606B940-5D80-402C-B4AC-4CD900F120D1}"/>
                    </a:ext>
                  </a:extLst>
                </p14:cNvPr>
                <p14:cNvContentPartPr/>
                <p14:nvPr/>
              </p14:nvContentPartPr>
              <p14:xfrm>
                <a:off x="6620053" y="5779992"/>
                <a:ext cx="360" cy="360"/>
              </p14:xfrm>
            </p:contentPart>
          </mc:Choice>
          <mc:Fallback xmlns="">
            <p:pic>
              <p:nvPicPr>
                <p:cNvPr id="71" name="Freihand 70">
                  <a:extLst>
                    <a:ext uri="{FF2B5EF4-FFF2-40B4-BE49-F238E27FC236}">
                      <a16:creationId xmlns:a16="http://schemas.microsoft.com/office/drawing/2014/main" id="{3606B940-5D80-402C-B4AC-4CD900F120D1}"/>
                    </a:ext>
                  </a:extLst>
                </p:cNvPr>
                <p:cNvPicPr/>
                <p:nvPr/>
              </p:nvPicPr>
              <p:blipFill>
                <a:blip r:embed="rId19"/>
                <a:stretch>
                  <a:fillRect/>
                </a:stretch>
              </p:blipFill>
              <p:spPr>
                <a:xfrm>
                  <a:off x="6615733" y="57756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E81108A5-3640-44C2-8305-72492A5504D9}"/>
                    </a:ext>
                  </a:extLst>
                </p14:cNvPr>
                <p14:cNvContentPartPr/>
                <p14:nvPr/>
              </p14:nvContentPartPr>
              <p14:xfrm>
                <a:off x="6681973" y="5737152"/>
                <a:ext cx="45720" cy="900000"/>
              </p14:xfrm>
            </p:contentPart>
          </mc:Choice>
          <mc:Fallback xmlns="">
            <p:pic>
              <p:nvPicPr>
                <p:cNvPr id="72" name="Freihand 71">
                  <a:extLst>
                    <a:ext uri="{FF2B5EF4-FFF2-40B4-BE49-F238E27FC236}">
                      <a16:creationId xmlns:a16="http://schemas.microsoft.com/office/drawing/2014/main" id="{E81108A5-3640-44C2-8305-72492A5504D9}"/>
                    </a:ext>
                  </a:extLst>
                </p:cNvPr>
                <p:cNvPicPr/>
                <p:nvPr/>
              </p:nvPicPr>
              <p:blipFill>
                <a:blip r:embed="rId116"/>
                <a:stretch>
                  <a:fillRect/>
                </a:stretch>
              </p:blipFill>
              <p:spPr>
                <a:xfrm>
                  <a:off x="6677653" y="5732832"/>
                  <a:ext cx="5436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52507FD2-A482-4524-99A6-71A5787D8887}"/>
                    </a:ext>
                  </a:extLst>
                </p14:cNvPr>
                <p14:cNvContentPartPr/>
                <p14:nvPr/>
              </p14:nvContentPartPr>
              <p14:xfrm>
                <a:off x="6458773" y="6490992"/>
                <a:ext cx="1474920" cy="93600"/>
              </p14:xfrm>
            </p:contentPart>
          </mc:Choice>
          <mc:Fallback xmlns="">
            <p:pic>
              <p:nvPicPr>
                <p:cNvPr id="73" name="Freihand 72">
                  <a:extLst>
                    <a:ext uri="{FF2B5EF4-FFF2-40B4-BE49-F238E27FC236}">
                      <a16:creationId xmlns:a16="http://schemas.microsoft.com/office/drawing/2014/main" id="{52507FD2-A482-4524-99A6-71A5787D8887}"/>
                    </a:ext>
                  </a:extLst>
                </p:cNvPr>
                <p:cNvPicPr/>
                <p:nvPr/>
              </p:nvPicPr>
              <p:blipFill>
                <a:blip r:embed="rId118"/>
                <a:stretch>
                  <a:fillRect/>
                </a:stretch>
              </p:blipFill>
              <p:spPr>
                <a:xfrm>
                  <a:off x="6454453" y="6486672"/>
                  <a:ext cx="1483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756B95B9-2377-4314-BCB2-153908F4188D}"/>
                    </a:ext>
                  </a:extLst>
                </p14:cNvPr>
                <p14:cNvContentPartPr/>
                <p14:nvPr/>
              </p14:nvContentPartPr>
              <p14:xfrm>
                <a:off x="7861693" y="6404232"/>
                <a:ext cx="256320" cy="201600"/>
              </p14:xfrm>
            </p:contentPart>
          </mc:Choice>
          <mc:Fallback xmlns="">
            <p:pic>
              <p:nvPicPr>
                <p:cNvPr id="74" name="Freihand 73">
                  <a:extLst>
                    <a:ext uri="{FF2B5EF4-FFF2-40B4-BE49-F238E27FC236}">
                      <a16:creationId xmlns:a16="http://schemas.microsoft.com/office/drawing/2014/main" id="{756B95B9-2377-4314-BCB2-153908F4188D}"/>
                    </a:ext>
                  </a:extLst>
                </p:cNvPr>
                <p:cNvPicPr/>
                <p:nvPr/>
              </p:nvPicPr>
              <p:blipFill>
                <a:blip r:embed="rId120"/>
                <a:stretch>
                  <a:fillRect/>
                </a:stretch>
              </p:blipFill>
              <p:spPr>
                <a:xfrm>
                  <a:off x="7857373" y="6399912"/>
                  <a:ext cx="2649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2DA20904-CCE1-44B3-BA66-BEA087779085}"/>
                    </a:ext>
                  </a:extLst>
                </p14:cNvPr>
                <p14:cNvContentPartPr/>
                <p14:nvPr/>
              </p14:nvContentPartPr>
              <p14:xfrm>
                <a:off x="6578653" y="5607192"/>
                <a:ext cx="270360" cy="203760"/>
              </p14:xfrm>
            </p:contentPart>
          </mc:Choice>
          <mc:Fallback xmlns="">
            <p:pic>
              <p:nvPicPr>
                <p:cNvPr id="75" name="Freihand 74">
                  <a:extLst>
                    <a:ext uri="{FF2B5EF4-FFF2-40B4-BE49-F238E27FC236}">
                      <a16:creationId xmlns:a16="http://schemas.microsoft.com/office/drawing/2014/main" id="{2DA20904-CCE1-44B3-BA66-BEA087779085}"/>
                    </a:ext>
                  </a:extLst>
                </p:cNvPr>
                <p:cNvPicPr/>
                <p:nvPr/>
              </p:nvPicPr>
              <p:blipFill>
                <a:blip r:embed="rId122"/>
                <a:stretch>
                  <a:fillRect/>
                </a:stretch>
              </p:blipFill>
              <p:spPr>
                <a:xfrm>
                  <a:off x="6574333" y="5602872"/>
                  <a:ext cx="2790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CF9442A7-6AA1-439F-9740-631C4AF02F97}"/>
                    </a:ext>
                  </a:extLst>
                </p14:cNvPr>
                <p14:cNvContentPartPr/>
                <p14:nvPr/>
              </p14:nvContentPartPr>
              <p14:xfrm>
                <a:off x="6260773" y="5641032"/>
                <a:ext cx="110160" cy="194400"/>
              </p14:xfrm>
            </p:contentPart>
          </mc:Choice>
          <mc:Fallback xmlns="">
            <p:pic>
              <p:nvPicPr>
                <p:cNvPr id="77" name="Freihand 76">
                  <a:extLst>
                    <a:ext uri="{FF2B5EF4-FFF2-40B4-BE49-F238E27FC236}">
                      <a16:creationId xmlns:a16="http://schemas.microsoft.com/office/drawing/2014/main" id="{CF9442A7-6AA1-439F-9740-631C4AF02F97}"/>
                    </a:ext>
                  </a:extLst>
                </p:cNvPr>
                <p:cNvPicPr/>
                <p:nvPr/>
              </p:nvPicPr>
              <p:blipFill>
                <a:blip r:embed="rId124"/>
                <a:stretch>
                  <a:fillRect/>
                </a:stretch>
              </p:blipFill>
              <p:spPr>
                <a:xfrm>
                  <a:off x="6256453" y="5636712"/>
                  <a:ext cx="118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56322C0D-5846-4D91-9158-3E2D4D4897AF}"/>
                    </a:ext>
                  </a:extLst>
                </p14:cNvPr>
                <p14:cNvContentPartPr/>
                <p14:nvPr/>
              </p14:nvContentPartPr>
              <p14:xfrm>
                <a:off x="6302533" y="5762352"/>
                <a:ext cx="59760" cy="53280"/>
              </p14:xfrm>
            </p:contentPart>
          </mc:Choice>
          <mc:Fallback xmlns="">
            <p:pic>
              <p:nvPicPr>
                <p:cNvPr id="78" name="Freihand 77">
                  <a:extLst>
                    <a:ext uri="{FF2B5EF4-FFF2-40B4-BE49-F238E27FC236}">
                      <a16:creationId xmlns:a16="http://schemas.microsoft.com/office/drawing/2014/main" id="{56322C0D-5846-4D91-9158-3E2D4D4897AF}"/>
                    </a:ext>
                  </a:extLst>
                </p:cNvPr>
                <p:cNvPicPr/>
                <p:nvPr/>
              </p:nvPicPr>
              <p:blipFill>
                <a:blip r:embed="rId126"/>
                <a:stretch>
                  <a:fillRect/>
                </a:stretch>
              </p:blipFill>
              <p:spPr>
                <a:xfrm>
                  <a:off x="6298213" y="5758032"/>
                  <a:ext cx="6840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9" name="Freihand 78">
                  <a:extLst>
                    <a:ext uri="{FF2B5EF4-FFF2-40B4-BE49-F238E27FC236}">
                      <a16:creationId xmlns:a16="http://schemas.microsoft.com/office/drawing/2014/main" id="{086688C6-6954-4966-BB74-F0F9A0C8ADD9}"/>
                    </a:ext>
                  </a:extLst>
                </p14:cNvPr>
                <p14:cNvContentPartPr/>
                <p14:nvPr/>
              </p14:nvContentPartPr>
              <p14:xfrm>
                <a:off x="6366973" y="5655072"/>
                <a:ext cx="58680" cy="151920"/>
              </p14:xfrm>
            </p:contentPart>
          </mc:Choice>
          <mc:Fallback xmlns="">
            <p:pic>
              <p:nvPicPr>
                <p:cNvPr id="79" name="Freihand 78">
                  <a:extLst>
                    <a:ext uri="{FF2B5EF4-FFF2-40B4-BE49-F238E27FC236}">
                      <a16:creationId xmlns:a16="http://schemas.microsoft.com/office/drawing/2014/main" id="{086688C6-6954-4966-BB74-F0F9A0C8ADD9}"/>
                    </a:ext>
                  </a:extLst>
                </p:cNvPr>
                <p:cNvPicPr/>
                <p:nvPr/>
              </p:nvPicPr>
              <p:blipFill>
                <a:blip r:embed="rId128"/>
                <a:stretch>
                  <a:fillRect/>
                </a:stretch>
              </p:blipFill>
              <p:spPr>
                <a:xfrm>
                  <a:off x="6362653" y="5650752"/>
                  <a:ext cx="67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0" name="Freihand 79">
                  <a:extLst>
                    <a:ext uri="{FF2B5EF4-FFF2-40B4-BE49-F238E27FC236}">
                      <a16:creationId xmlns:a16="http://schemas.microsoft.com/office/drawing/2014/main" id="{6335ED4A-07BA-4719-B346-34AC0CD008FA}"/>
                    </a:ext>
                  </a:extLst>
                </p14:cNvPr>
                <p14:cNvContentPartPr/>
                <p14:nvPr/>
              </p14:nvContentPartPr>
              <p14:xfrm>
                <a:off x="6425653" y="5625912"/>
                <a:ext cx="139680" cy="210240"/>
              </p14:xfrm>
            </p:contentPart>
          </mc:Choice>
          <mc:Fallback xmlns="">
            <p:pic>
              <p:nvPicPr>
                <p:cNvPr id="80" name="Freihand 79">
                  <a:extLst>
                    <a:ext uri="{FF2B5EF4-FFF2-40B4-BE49-F238E27FC236}">
                      <a16:creationId xmlns:a16="http://schemas.microsoft.com/office/drawing/2014/main" id="{6335ED4A-07BA-4719-B346-34AC0CD008FA}"/>
                    </a:ext>
                  </a:extLst>
                </p:cNvPr>
                <p:cNvPicPr/>
                <p:nvPr/>
              </p:nvPicPr>
              <p:blipFill>
                <a:blip r:embed="rId130"/>
                <a:stretch>
                  <a:fillRect/>
                </a:stretch>
              </p:blipFill>
              <p:spPr>
                <a:xfrm>
                  <a:off x="6421333" y="5621592"/>
                  <a:ext cx="1483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1" name="Freihand 80">
                  <a:extLst>
                    <a:ext uri="{FF2B5EF4-FFF2-40B4-BE49-F238E27FC236}">
                      <a16:creationId xmlns:a16="http://schemas.microsoft.com/office/drawing/2014/main" id="{A7DD8F5D-1189-42AE-ACB4-7B0CEAAA9FEE}"/>
                    </a:ext>
                  </a:extLst>
                </p14:cNvPr>
                <p14:cNvContentPartPr/>
                <p14:nvPr/>
              </p14:nvContentPartPr>
              <p14:xfrm>
                <a:off x="7831453" y="6524832"/>
                <a:ext cx="210240" cy="173520"/>
              </p14:xfrm>
            </p:contentPart>
          </mc:Choice>
          <mc:Fallback xmlns="">
            <p:pic>
              <p:nvPicPr>
                <p:cNvPr id="81" name="Freihand 80">
                  <a:extLst>
                    <a:ext uri="{FF2B5EF4-FFF2-40B4-BE49-F238E27FC236}">
                      <a16:creationId xmlns:a16="http://schemas.microsoft.com/office/drawing/2014/main" id="{A7DD8F5D-1189-42AE-ACB4-7B0CEAAA9FEE}"/>
                    </a:ext>
                  </a:extLst>
                </p:cNvPr>
                <p:cNvPicPr/>
                <p:nvPr/>
              </p:nvPicPr>
              <p:blipFill>
                <a:blip r:embed="rId132"/>
                <a:stretch>
                  <a:fillRect/>
                </a:stretch>
              </p:blipFill>
              <p:spPr>
                <a:xfrm>
                  <a:off x="7827133" y="6520512"/>
                  <a:ext cx="218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99B78FB2-C025-4008-BBC3-CF1BE6B10BE1}"/>
                    </a:ext>
                  </a:extLst>
                </p14:cNvPr>
                <p14:cNvContentPartPr/>
                <p14:nvPr/>
              </p14:nvContentPartPr>
              <p14:xfrm>
                <a:off x="6857293" y="5647512"/>
                <a:ext cx="1043640" cy="813960"/>
              </p14:xfrm>
            </p:contentPart>
          </mc:Choice>
          <mc:Fallback xmlns="">
            <p:pic>
              <p:nvPicPr>
                <p:cNvPr id="82" name="Freihand 81">
                  <a:extLst>
                    <a:ext uri="{FF2B5EF4-FFF2-40B4-BE49-F238E27FC236}">
                      <a16:creationId xmlns:a16="http://schemas.microsoft.com/office/drawing/2014/main" id="{99B78FB2-C025-4008-BBC3-CF1BE6B10BE1}"/>
                    </a:ext>
                  </a:extLst>
                </p:cNvPr>
                <p:cNvPicPr/>
                <p:nvPr/>
              </p:nvPicPr>
              <p:blipFill>
                <a:blip r:embed="rId134"/>
                <a:stretch>
                  <a:fillRect/>
                </a:stretch>
              </p:blipFill>
              <p:spPr>
                <a:xfrm>
                  <a:off x="6852973" y="5643192"/>
                  <a:ext cx="1052280" cy="822600"/>
                </a:xfrm>
                <a:prstGeom prst="rect">
                  <a:avLst/>
                </a:prstGeom>
              </p:spPr>
            </p:pic>
          </mc:Fallback>
        </mc:AlternateContent>
      </p:grpSp>
    </p:spTree>
    <p:extLst>
      <p:ext uri="{BB962C8B-B14F-4D97-AF65-F5344CB8AC3E}">
        <p14:creationId xmlns:p14="http://schemas.microsoft.com/office/powerpoint/2010/main" val="2588173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4525938" y="27439"/>
            <a:ext cx="241434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Kapitalmarkt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Auf dem Kapitalmarkt (bzw. für Investitionen=Ersparnisse, vgl. Wirtschaftskreislauf) ergibt sich damit folgendes klassische Gleichgewicht.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73838" y="2054674"/>
            <a:ext cx="362723" cy="369332"/>
          </a:xfrm>
          <a:prstGeom prst="rect">
            <a:avLst/>
          </a:prstGeom>
        </p:spPr>
        <p:txBody>
          <a:bodyPr wrap="square">
            <a:spAutoFit/>
          </a:bodyPr>
          <a:lstStyle/>
          <a:p>
            <a:r>
              <a:rPr lang="de-DE" dirty="0"/>
              <a:t>K</a:t>
            </a:r>
            <a:endParaRPr lang="de-DE" baseline="30000" dirty="0"/>
          </a:p>
        </p:txBody>
      </p:sp>
      <p:sp>
        <p:nvSpPr>
          <p:cNvPr id="9" name="Rechteck 8"/>
          <p:cNvSpPr/>
          <p:nvPr/>
        </p:nvSpPr>
        <p:spPr>
          <a:xfrm>
            <a:off x="5967742" y="3439907"/>
            <a:ext cx="264816" cy="369332"/>
          </a:xfrm>
          <a:prstGeom prst="rect">
            <a:avLst/>
          </a:prstGeom>
        </p:spPr>
        <p:txBody>
          <a:bodyPr wrap="none">
            <a:spAutoFit/>
          </a:bodyPr>
          <a:lstStyle/>
          <a:p>
            <a:r>
              <a:rPr lang="de-DE" dirty="0"/>
              <a:t>r</a:t>
            </a:r>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473206" cy="276999"/>
          </a:xfrm>
          <a:prstGeom prst="rect">
            <a:avLst/>
          </a:prstGeom>
        </p:spPr>
        <p:txBody>
          <a:bodyPr wrap="none">
            <a:spAutoFit/>
          </a:bodyPr>
          <a:lstStyle/>
          <a:p>
            <a:r>
              <a:rPr lang="de-DE" sz="1200" dirty="0"/>
              <a:t>K</a:t>
            </a:r>
            <a:r>
              <a:rPr lang="de-DE" sz="1200" baseline="30000" dirty="0"/>
              <a:t>D</a:t>
            </a:r>
            <a:r>
              <a:rPr lang="de-DE" sz="1200" dirty="0"/>
              <a:t>(r)</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55830" cy="276999"/>
          </a:xfrm>
          <a:prstGeom prst="rect">
            <a:avLst/>
          </a:prstGeom>
        </p:spPr>
        <p:txBody>
          <a:bodyPr wrap="none">
            <a:spAutoFit/>
          </a:bodyPr>
          <a:lstStyle/>
          <a:p>
            <a:r>
              <a:rPr lang="de-DE" sz="1200" dirty="0"/>
              <a:t>K</a:t>
            </a:r>
            <a:r>
              <a:rPr lang="de-DE" sz="1200" baseline="30000" dirty="0"/>
              <a:t>S</a:t>
            </a:r>
            <a:r>
              <a:rPr lang="de-DE" sz="1200" dirty="0"/>
              <a:t>(r)</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420308" cy="369332"/>
          </a:xfrm>
          <a:prstGeom prst="rect">
            <a:avLst/>
          </a:prstGeom>
        </p:spPr>
        <p:txBody>
          <a:bodyPr wrap="none">
            <a:spAutoFit/>
          </a:bodyPr>
          <a:lstStyle/>
          <a:p>
            <a:r>
              <a:rPr lang="de-DE" dirty="0"/>
              <a:t>K*</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de-DE" dirty="0"/>
              <a:t>r*</a:t>
            </a:r>
            <a:endParaRPr lang="de-DE" baseline="30000" dirty="0"/>
          </a:p>
        </p:txBody>
      </p:sp>
      <p:sp>
        <p:nvSpPr>
          <p:cNvPr id="21" name="Textfeld 20"/>
          <p:cNvSpPr txBox="1"/>
          <p:nvPr/>
        </p:nvSpPr>
        <p:spPr>
          <a:xfrm>
            <a:off x="25943" y="4032383"/>
            <a:ext cx="8446673" cy="927868"/>
          </a:xfrm>
          <a:prstGeom prst="rect">
            <a:avLst/>
          </a:prstGeom>
          <a:noFill/>
          <a:ln>
            <a:noFill/>
          </a:ln>
        </p:spPr>
        <p:txBody>
          <a:bodyPr vert="horz" wrap="square" lIns="81646" tIns="40823" rIns="81646" bIns="40823" anchorCtr="0" compatLnSpc="0">
            <a:spAutoFit/>
          </a:bodyPr>
          <a:lstStyle/>
          <a:p>
            <a:r>
              <a:rPr lang="de-DE" dirty="0"/>
              <a:t>In der weiteren Betrachtung fokussieren wir uns allerdings vornehmlich auf den Arbeitsmarkt als die bestimmende Größe für die Produktionsbedingungen in einer Volkswirtschaft.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E7CD57F-43EB-4AA1-97CF-35C7E0820976}"/>
                  </a:ext>
                </a:extLst>
              </p14:cNvPr>
              <p14:cNvContentPartPr/>
              <p14:nvPr/>
            </p14:nvContentPartPr>
            <p14:xfrm>
              <a:off x="4321453" y="2210952"/>
              <a:ext cx="527400" cy="581760"/>
            </p14:xfrm>
          </p:contentPart>
        </mc:Choice>
        <mc:Fallback xmlns="">
          <p:pic>
            <p:nvPicPr>
              <p:cNvPr id="2" name="Freihand 1">
                <a:extLst>
                  <a:ext uri="{FF2B5EF4-FFF2-40B4-BE49-F238E27FC236}">
                    <a16:creationId xmlns:a16="http://schemas.microsoft.com/office/drawing/2014/main" id="{6E7CD57F-43EB-4AA1-97CF-35C7E0820976}"/>
                  </a:ext>
                </a:extLst>
              </p:cNvPr>
              <p:cNvPicPr/>
              <p:nvPr/>
            </p:nvPicPr>
            <p:blipFill>
              <a:blip r:embed="rId4"/>
              <a:stretch>
                <a:fillRect/>
              </a:stretch>
            </p:blipFill>
            <p:spPr>
              <a:xfrm>
                <a:off x="4317133" y="2206632"/>
                <a:ext cx="53604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983D2D7A-03AF-46B3-950A-8A56D6CC6B1C}"/>
                  </a:ext>
                </a:extLst>
              </p14:cNvPr>
              <p14:cNvContentPartPr/>
              <p14:nvPr/>
            </p14:nvContentPartPr>
            <p14:xfrm>
              <a:off x="5745973" y="1905672"/>
              <a:ext cx="701640" cy="712800"/>
            </p14:xfrm>
          </p:contentPart>
        </mc:Choice>
        <mc:Fallback xmlns="">
          <p:pic>
            <p:nvPicPr>
              <p:cNvPr id="5" name="Freihand 4">
                <a:extLst>
                  <a:ext uri="{FF2B5EF4-FFF2-40B4-BE49-F238E27FC236}">
                    <a16:creationId xmlns:a16="http://schemas.microsoft.com/office/drawing/2014/main" id="{983D2D7A-03AF-46B3-950A-8A56D6CC6B1C}"/>
                  </a:ext>
                </a:extLst>
              </p:cNvPr>
              <p:cNvPicPr/>
              <p:nvPr/>
            </p:nvPicPr>
            <p:blipFill>
              <a:blip r:embed="rId6"/>
              <a:stretch>
                <a:fillRect/>
              </a:stretch>
            </p:blipFill>
            <p:spPr>
              <a:xfrm>
                <a:off x="5741653" y="1901352"/>
                <a:ext cx="710280" cy="721440"/>
              </a:xfrm>
              <a:prstGeom prst="rect">
                <a:avLst/>
              </a:prstGeom>
            </p:spPr>
          </p:pic>
        </mc:Fallback>
      </mc:AlternateContent>
      <p:grpSp>
        <p:nvGrpSpPr>
          <p:cNvPr id="18" name="Gruppieren 17">
            <a:extLst>
              <a:ext uri="{FF2B5EF4-FFF2-40B4-BE49-F238E27FC236}">
                <a16:creationId xmlns:a16="http://schemas.microsoft.com/office/drawing/2014/main" id="{C8513BED-C1E1-4616-8488-4A0AF13A4384}"/>
              </a:ext>
            </a:extLst>
          </p:cNvPr>
          <p:cNvGrpSpPr/>
          <p:nvPr/>
        </p:nvGrpSpPr>
        <p:grpSpPr>
          <a:xfrm>
            <a:off x="4228573" y="2876232"/>
            <a:ext cx="1170360" cy="693000"/>
            <a:chOff x="4228573" y="2876232"/>
            <a:chExt cx="1170360" cy="693000"/>
          </a:xfrm>
        </p:grpSpPr>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1F268418-D373-41E3-AE4A-C4533AE7EF6A}"/>
                    </a:ext>
                  </a:extLst>
                </p14:cNvPr>
                <p14:cNvContentPartPr/>
                <p14:nvPr/>
              </p14:nvContentPartPr>
              <p14:xfrm>
                <a:off x="4228573" y="2876232"/>
                <a:ext cx="1114560" cy="66960"/>
              </p14:xfrm>
            </p:contentPart>
          </mc:Choice>
          <mc:Fallback xmlns="">
            <p:pic>
              <p:nvPicPr>
                <p:cNvPr id="16" name="Freihand 15">
                  <a:extLst>
                    <a:ext uri="{FF2B5EF4-FFF2-40B4-BE49-F238E27FC236}">
                      <a16:creationId xmlns:a16="http://schemas.microsoft.com/office/drawing/2014/main" id="{1F268418-D373-41E3-AE4A-C4533AE7EF6A}"/>
                    </a:ext>
                  </a:extLst>
                </p:cNvPr>
                <p:cNvPicPr/>
                <p:nvPr/>
              </p:nvPicPr>
              <p:blipFill>
                <a:blip r:embed="rId8"/>
                <a:stretch>
                  <a:fillRect/>
                </a:stretch>
              </p:blipFill>
              <p:spPr>
                <a:xfrm>
                  <a:off x="4224253" y="2871912"/>
                  <a:ext cx="11232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09866CB3-3436-4E90-8F0D-3FF3D5E501E4}"/>
                    </a:ext>
                  </a:extLst>
                </p14:cNvPr>
                <p14:cNvContentPartPr/>
                <p14:nvPr/>
              </p14:nvContentPartPr>
              <p14:xfrm>
                <a:off x="5294173" y="2929872"/>
                <a:ext cx="104760" cy="639360"/>
              </p14:xfrm>
            </p:contentPart>
          </mc:Choice>
          <mc:Fallback xmlns="">
            <p:pic>
              <p:nvPicPr>
                <p:cNvPr id="17" name="Freihand 16">
                  <a:extLst>
                    <a:ext uri="{FF2B5EF4-FFF2-40B4-BE49-F238E27FC236}">
                      <a16:creationId xmlns:a16="http://schemas.microsoft.com/office/drawing/2014/main" id="{09866CB3-3436-4E90-8F0D-3FF3D5E501E4}"/>
                    </a:ext>
                  </a:extLst>
                </p:cNvPr>
                <p:cNvPicPr/>
                <p:nvPr/>
              </p:nvPicPr>
              <p:blipFill>
                <a:blip r:embed="rId10"/>
                <a:stretch>
                  <a:fillRect/>
                </a:stretch>
              </p:blipFill>
              <p:spPr>
                <a:xfrm>
                  <a:off x="5289853" y="2925552"/>
                  <a:ext cx="113400" cy="648000"/>
                </a:xfrm>
                <a:prstGeom prst="rect">
                  <a:avLst/>
                </a:prstGeom>
              </p:spPr>
            </p:pic>
          </mc:Fallback>
        </mc:AlternateContent>
      </p:grpSp>
    </p:spTree>
    <p:extLst>
      <p:ext uri="{BB962C8B-B14F-4D97-AF65-F5344CB8AC3E}">
        <p14:creationId xmlns:p14="http://schemas.microsoft.com/office/powerpoint/2010/main" val="170393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p:sp>
        <p:nvSpPr>
          <p:cNvPr id="4" name="Rechteck 3">
            <a:extLst>
              <a:ext uri="{FF2B5EF4-FFF2-40B4-BE49-F238E27FC236}">
                <a16:creationId xmlns:a16="http://schemas.microsoft.com/office/drawing/2014/main" id="{6CD67A60-AA98-A549-F991-C2342CFEA006}"/>
              </a:ext>
            </a:extLst>
          </p:cNvPr>
          <p:cNvSpPr/>
          <p:nvPr/>
        </p:nvSpPr>
        <p:spPr>
          <a:xfrm>
            <a:off x="4965973" y="764678"/>
            <a:ext cx="1827295" cy="369332"/>
          </a:xfrm>
          <a:prstGeom prst="rect">
            <a:avLst/>
          </a:prstGeom>
        </p:spPr>
        <p:txBody>
          <a:bodyPr wrap="none">
            <a:spAutoFit/>
          </a:bodyPr>
          <a:lstStyle/>
          <a:p>
            <a:r>
              <a:rPr lang="el-GR" b="1">
                <a:solidFill>
                  <a:srgbClr val="FF0000"/>
                </a:solidFill>
              </a:rPr>
              <a:t>ω</a:t>
            </a:r>
            <a:r>
              <a:rPr lang="de-DE" b="1" baseline="-25000">
                <a:solidFill>
                  <a:srgbClr val="FF0000"/>
                </a:solidFill>
              </a:rPr>
              <a:t>2</a:t>
            </a:r>
            <a:r>
              <a:rPr lang="de-DE" b="1">
                <a:solidFill>
                  <a:srgbClr val="FF0000"/>
                </a:solidFill>
              </a:rPr>
              <a:t>L</a:t>
            </a:r>
            <a:r>
              <a:rPr lang="de-DE" b="1" dirty="0">
                <a:solidFill>
                  <a:srgbClr val="FF0000"/>
                </a:solidFill>
              </a:rPr>
              <a:t>: reale Kosten</a:t>
            </a:r>
            <a:endParaRPr lang="de-DE" dirty="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21" name="Freihand 20">
                <a:extLst>
                  <a:ext uri="{FF2B5EF4-FFF2-40B4-BE49-F238E27FC236}">
                    <a16:creationId xmlns:a16="http://schemas.microsoft.com/office/drawing/2014/main" id="{D6D7520E-6EC7-4716-832F-E80D7161B784}"/>
                  </a:ext>
                </a:extLst>
              </p14:cNvPr>
              <p14:cNvContentPartPr/>
              <p14:nvPr/>
            </p14:nvContentPartPr>
            <p14:xfrm>
              <a:off x="7914253" y="1152552"/>
              <a:ext cx="1352880" cy="433440"/>
            </p14:xfrm>
          </p:contentPart>
        </mc:Choice>
        <mc:Fallback>
          <p:pic>
            <p:nvPicPr>
              <p:cNvPr id="21" name="Freihand 20">
                <a:extLst>
                  <a:ext uri="{FF2B5EF4-FFF2-40B4-BE49-F238E27FC236}">
                    <a16:creationId xmlns:a16="http://schemas.microsoft.com/office/drawing/2014/main" id="{D6D7520E-6EC7-4716-832F-E80D7161B784}"/>
                  </a:ext>
                </a:extLst>
              </p:cNvPr>
              <p:cNvPicPr/>
              <p:nvPr/>
            </p:nvPicPr>
            <p:blipFill>
              <a:blip r:embed="rId7"/>
              <a:stretch>
                <a:fillRect/>
              </a:stretch>
            </p:blipFill>
            <p:spPr>
              <a:xfrm>
                <a:off x="7909933" y="1148232"/>
                <a:ext cx="1361520" cy="442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2" name="Freihand 21">
                <a:extLst>
                  <a:ext uri="{FF2B5EF4-FFF2-40B4-BE49-F238E27FC236}">
                    <a16:creationId xmlns:a16="http://schemas.microsoft.com/office/drawing/2014/main" id="{2660214B-2519-4698-974B-9C86C24F9428}"/>
                  </a:ext>
                </a:extLst>
              </p14:cNvPr>
              <p14:cNvContentPartPr/>
              <p14:nvPr/>
            </p14:nvContentPartPr>
            <p14:xfrm>
              <a:off x="7231333" y="719472"/>
              <a:ext cx="696960" cy="487440"/>
            </p14:xfrm>
          </p:contentPart>
        </mc:Choice>
        <mc:Fallback>
          <p:pic>
            <p:nvPicPr>
              <p:cNvPr id="22" name="Freihand 21">
                <a:extLst>
                  <a:ext uri="{FF2B5EF4-FFF2-40B4-BE49-F238E27FC236}">
                    <a16:creationId xmlns:a16="http://schemas.microsoft.com/office/drawing/2014/main" id="{2660214B-2519-4698-974B-9C86C24F9428}"/>
                  </a:ext>
                </a:extLst>
              </p:cNvPr>
              <p:cNvPicPr/>
              <p:nvPr/>
            </p:nvPicPr>
            <p:blipFill>
              <a:blip r:embed="rId9"/>
              <a:stretch>
                <a:fillRect/>
              </a:stretch>
            </p:blipFill>
            <p:spPr>
              <a:xfrm>
                <a:off x="7227013" y="715152"/>
                <a:ext cx="705600" cy="496080"/>
              </a:xfrm>
              <a:prstGeom prst="rect">
                <a:avLst/>
              </a:prstGeom>
            </p:spPr>
          </p:pic>
        </mc:Fallback>
      </mc:AlternateContent>
      <p:grpSp>
        <p:nvGrpSpPr>
          <p:cNvPr id="26" name="Gruppieren 25">
            <a:extLst>
              <a:ext uri="{FF2B5EF4-FFF2-40B4-BE49-F238E27FC236}">
                <a16:creationId xmlns:a16="http://schemas.microsoft.com/office/drawing/2014/main" id="{E195DE1D-0CF8-479C-BA81-E7088B731DB5}"/>
              </a:ext>
            </a:extLst>
          </p:cNvPr>
          <p:cNvGrpSpPr/>
          <p:nvPr/>
        </p:nvGrpSpPr>
        <p:grpSpPr>
          <a:xfrm>
            <a:off x="4881973" y="521832"/>
            <a:ext cx="1315800" cy="685440"/>
            <a:chOff x="4881973" y="521832"/>
            <a:chExt cx="1315800" cy="685440"/>
          </a:xfrm>
        </p:grpSpPr>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72916B36-C223-4653-B544-861B1E3994E4}"/>
                    </a:ext>
                  </a:extLst>
                </p14:cNvPr>
                <p14:cNvContentPartPr/>
                <p14:nvPr/>
              </p14:nvContentPartPr>
              <p14:xfrm>
                <a:off x="5214253" y="569712"/>
                <a:ext cx="194040" cy="99720"/>
              </p14:xfrm>
            </p:contentPart>
          </mc:Choice>
          <mc:Fallback>
            <p:pic>
              <p:nvPicPr>
                <p:cNvPr id="5" name="Freihand 4">
                  <a:extLst>
                    <a:ext uri="{FF2B5EF4-FFF2-40B4-BE49-F238E27FC236}">
                      <a16:creationId xmlns:a16="http://schemas.microsoft.com/office/drawing/2014/main" id="{72916B36-C223-4653-B544-861B1E3994E4}"/>
                    </a:ext>
                  </a:extLst>
                </p:cNvPr>
                <p:cNvPicPr/>
                <p:nvPr/>
              </p:nvPicPr>
              <p:blipFill>
                <a:blip r:embed="rId11"/>
                <a:stretch>
                  <a:fillRect/>
                </a:stretch>
              </p:blipFill>
              <p:spPr>
                <a:xfrm>
                  <a:off x="5209933" y="565392"/>
                  <a:ext cx="202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2D4F299C-C3C9-4EE8-A0BC-D50F4273A793}"/>
                    </a:ext>
                  </a:extLst>
                </p14:cNvPr>
                <p14:cNvContentPartPr/>
                <p14:nvPr/>
              </p14:nvContentPartPr>
              <p14:xfrm>
                <a:off x="5403973" y="625872"/>
                <a:ext cx="124560" cy="96480"/>
              </p14:xfrm>
            </p:contentPart>
          </mc:Choice>
          <mc:Fallback>
            <p:pic>
              <p:nvPicPr>
                <p:cNvPr id="10" name="Freihand 9">
                  <a:extLst>
                    <a:ext uri="{FF2B5EF4-FFF2-40B4-BE49-F238E27FC236}">
                      <a16:creationId xmlns:a16="http://schemas.microsoft.com/office/drawing/2014/main" id="{2D4F299C-C3C9-4EE8-A0BC-D50F4273A793}"/>
                    </a:ext>
                  </a:extLst>
                </p:cNvPr>
                <p:cNvPicPr/>
                <p:nvPr/>
              </p:nvPicPr>
              <p:blipFill>
                <a:blip r:embed="rId13"/>
                <a:stretch>
                  <a:fillRect/>
                </a:stretch>
              </p:blipFill>
              <p:spPr>
                <a:xfrm>
                  <a:off x="5399653" y="621552"/>
                  <a:ext cx="1332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Freihand 10">
                  <a:extLst>
                    <a:ext uri="{FF2B5EF4-FFF2-40B4-BE49-F238E27FC236}">
                      <a16:creationId xmlns:a16="http://schemas.microsoft.com/office/drawing/2014/main" id="{D1FD7637-5F23-4814-9477-B238744BD286}"/>
                    </a:ext>
                  </a:extLst>
                </p14:cNvPr>
                <p14:cNvContentPartPr/>
                <p14:nvPr/>
              </p14:nvContentPartPr>
              <p14:xfrm>
                <a:off x="5614213" y="552432"/>
                <a:ext cx="123840" cy="97920"/>
              </p14:xfrm>
            </p:contentPart>
          </mc:Choice>
          <mc:Fallback>
            <p:pic>
              <p:nvPicPr>
                <p:cNvPr id="11" name="Freihand 10">
                  <a:extLst>
                    <a:ext uri="{FF2B5EF4-FFF2-40B4-BE49-F238E27FC236}">
                      <a16:creationId xmlns:a16="http://schemas.microsoft.com/office/drawing/2014/main" id="{D1FD7637-5F23-4814-9477-B238744BD286}"/>
                    </a:ext>
                  </a:extLst>
                </p:cNvPr>
                <p:cNvPicPr/>
                <p:nvPr/>
              </p:nvPicPr>
              <p:blipFill>
                <a:blip r:embed="rId15"/>
                <a:stretch>
                  <a:fillRect/>
                </a:stretch>
              </p:blipFill>
              <p:spPr>
                <a:xfrm>
                  <a:off x="5609893" y="548112"/>
                  <a:ext cx="1324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3326ACD1-B5DF-45F3-A391-AF1E0089347E}"/>
                    </a:ext>
                  </a:extLst>
                </p14:cNvPr>
                <p14:cNvContentPartPr/>
                <p14:nvPr/>
              </p14:nvContentPartPr>
              <p14:xfrm>
                <a:off x="5857213" y="529392"/>
                <a:ext cx="14760" cy="16920"/>
              </p14:xfrm>
            </p:contentPart>
          </mc:Choice>
          <mc:Fallback>
            <p:pic>
              <p:nvPicPr>
                <p:cNvPr id="13" name="Freihand 12">
                  <a:extLst>
                    <a:ext uri="{FF2B5EF4-FFF2-40B4-BE49-F238E27FC236}">
                      <a16:creationId xmlns:a16="http://schemas.microsoft.com/office/drawing/2014/main" id="{3326ACD1-B5DF-45F3-A391-AF1E0089347E}"/>
                    </a:ext>
                  </a:extLst>
                </p:cNvPr>
                <p:cNvPicPr/>
                <p:nvPr/>
              </p:nvPicPr>
              <p:blipFill>
                <a:blip r:embed="rId17"/>
                <a:stretch>
                  <a:fillRect/>
                </a:stretch>
              </p:blipFill>
              <p:spPr>
                <a:xfrm>
                  <a:off x="5852893" y="525072"/>
                  <a:ext cx="234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963AFD20-09CE-4563-880A-BEA2BD7B8EAC}"/>
                    </a:ext>
                  </a:extLst>
                </p14:cNvPr>
                <p14:cNvContentPartPr/>
                <p14:nvPr/>
              </p14:nvContentPartPr>
              <p14:xfrm>
                <a:off x="5196613" y="532992"/>
                <a:ext cx="210240" cy="149400"/>
              </p14:xfrm>
            </p:contentPart>
          </mc:Choice>
          <mc:Fallback>
            <p:pic>
              <p:nvPicPr>
                <p:cNvPr id="14" name="Freihand 13">
                  <a:extLst>
                    <a:ext uri="{FF2B5EF4-FFF2-40B4-BE49-F238E27FC236}">
                      <a16:creationId xmlns:a16="http://schemas.microsoft.com/office/drawing/2014/main" id="{963AFD20-09CE-4563-880A-BEA2BD7B8EAC}"/>
                    </a:ext>
                  </a:extLst>
                </p:cNvPr>
                <p:cNvPicPr/>
                <p:nvPr/>
              </p:nvPicPr>
              <p:blipFill>
                <a:blip r:embed="rId19"/>
                <a:stretch>
                  <a:fillRect/>
                </a:stretch>
              </p:blipFill>
              <p:spPr>
                <a:xfrm>
                  <a:off x="5192293" y="528672"/>
                  <a:ext cx="2188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Freihand 17">
                  <a:extLst>
                    <a:ext uri="{FF2B5EF4-FFF2-40B4-BE49-F238E27FC236}">
                      <a16:creationId xmlns:a16="http://schemas.microsoft.com/office/drawing/2014/main" id="{A0844D0E-ED1D-4302-8897-6E4F24FB000D}"/>
                    </a:ext>
                  </a:extLst>
                </p14:cNvPr>
                <p14:cNvContentPartPr/>
                <p14:nvPr/>
              </p14:nvContentPartPr>
              <p14:xfrm>
                <a:off x="5883133" y="521832"/>
                <a:ext cx="228240" cy="119520"/>
              </p14:xfrm>
            </p:contentPart>
          </mc:Choice>
          <mc:Fallback>
            <p:pic>
              <p:nvPicPr>
                <p:cNvPr id="18" name="Freihand 17">
                  <a:extLst>
                    <a:ext uri="{FF2B5EF4-FFF2-40B4-BE49-F238E27FC236}">
                      <a16:creationId xmlns:a16="http://schemas.microsoft.com/office/drawing/2014/main" id="{A0844D0E-ED1D-4302-8897-6E4F24FB000D}"/>
                    </a:ext>
                  </a:extLst>
                </p:cNvPr>
                <p:cNvPicPr/>
                <p:nvPr/>
              </p:nvPicPr>
              <p:blipFill>
                <a:blip r:embed="rId21"/>
                <a:stretch>
                  <a:fillRect/>
                </a:stretch>
              </p:blipFill>
              <p:spPr>
                <a:xfrm>
                  <a:off x="5878813" y="517512"/>
                  <a:ext cx="2368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71D929D2-9122-426B-9552-544E79238903}"/>
                    </a:ext>
                  </a:extLst>
                </p14:cNvPr>
                <p14:cNvContentPartPr/>
                <p14:nvPr/>
              </p14:nvContentPartPr>
              <p14:xfrm>
                <a:off x="6101293" y="607512"/>
                <a:ext cx="96480" cy="97920"/>
              </p14:xfrm>
            </p:contentPart>
          </mc:Choice>
          <mc:Fallback>
            <p:pic>
              <p:nvPicPr>
                <p:cNvPr id="19" name="Freihand 18">
                  <a:extLst>
                    <a:ext uri="{FF2B5EF4-FFF2-40B4-BE49-F238E27FC236}">
                      <a16:creationId xmlns:a16="http://schemas.microsoft.com/office/drawing/2014/main" id="{71D929D2-9122-426B-9552-544E79238903}"/>
                    </a:ext>
                  </a:extLst>
                </p:cNvPr>
                <p:cNvPicPr/>
                <p:nvPr/>
              </p:nvPicPr>
              <p:blipFill>
                <a:blip r:embed="rId23"/>
                <a:stretch>
                  <a:fillRect/>
                </a:stretch>
              </p:blipFill>
              <p:spPr>
                <a:xfrm>
                  <a:off x="6096973" y="603192"/>
                  <a:ext cx="1051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5" name="Freihand 24">
                  <a:extLst>
                    <a:ext uri="{FF2B5EF4-FFF2-40B4-BE49-F238E27FC236}">
                      <a16:creationId xmlns:a16="http://schemas.microsoft.com/office/drawing/2014/main" id="{77193D87-FBC3-4E11-A345-7AF26AE264E3}"/>
                    </a:ext>
                  </a:extLst>
                </p14:cNvPr>
                <p14:cNvContentPartPr/>
                <p14:nvPr/>
              </p14:nvContentPartPr>
              <p14:xfrm>
                <a:off x="4881973" y="732792"/>
                <a:ext cx="634680" cy="474480"/>
              </p14:xfrm>
            </p:contentPart>
          </mc:Choice>
          <mc:Fallback>
            <p:pic>
              <p:nvPicPr>
                <p:cNvPr id="25" name="Freihand 24">
                  <a:extLst>
                    <a:ext uri="{FF2B5EF4-FFF2-40B4-BE49-F238E27FC236}">
                      <a16:creationId xmlns:a16="http://schemas.microsoft.com/office/drawing/2014/main" id="{77193D87-FBC3-4E11-A345-7AF26AE264E3}"/>
                    </a:ext>
                  </a:extLst>
                </p:cNvPr>
                <p:cNvPicPr/>
                <p:nvPr/>
              </p:nvPicPr>
              <p:blipFill>
                <a:blip r:embed="rId25"/>
                <a:stretch>
                  <a:fillRect/>
                </a:stretch>
              </p:blipFill>
              <p:spPr>
                <a:xfrm>
                  <a:off x="4877653" y="728472"/>
                  <a:ext cx="643320" cy="48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
            <p14:nvContentPartPr>
              <p14:cNvPr id="28" name="Freihand 27">
                <a:extLst>
                  <a:ext uri="{FF2B5EF4-FFF2-40B4-BE49-F238E27FC236}">
                    <a16:creationId xmlns:a16="http://schemas.microsoft.com/office/drawing/2014/main" id="{65F0B453-3EE3-4F6C-B273-6EAA8ADB4BA9}"/>
                  </a:ext>
                </a:extLst>
              </p14:cNvPr>
              <p14:cNvContentPartPr/>
              <p14:nvPr/>
            </p14:nvContentPartPr>
            <p14:xfrm>
              <a:off x="1194493" y="2479152"/>
              <a:ext cx="2367360" cy="1363680"/>
            </p14:xfrm>
          </p:contentPart>
        </mc:Choice>
        <mc:Fallback>
          <p:pic>
            <p:nvPicPr>
              <p:cNvPr id="28" name="Freihand 27">
                <a:extLst>
                  <a:ext uri="{FF2B5EF4-FFF2-40B4-BE49-F238E27FC236}">
                    <a16:creationId xmlns:a16="http://schemas.microsoft.com/office/drawing/2014/main" id="{65F0B453-3EE3-4F6C-B273-6EAA8ADB4BA9}"/>
                  </a:ext>
                </a:extLst>
              </p:cNvPr>
              <p:cNvPicPr/>
              <p:nvPr/>
            </p:nvPicPr>
            <p:blipFill>
              <a:blip r:embed="rId27"/>
              <a:stretch>
                <a:fillRect/>
              </a:stretch>
            </p:blipFill>
            <p:spPr>
              <a:xfrm>
                <a:off x="1190173" y="2474832"/>
                <a:ext cx="2376000" cy="1372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0" name="Freihand 29">
                <a:extLst>
                  <a:ext uri="{FF2B5EF4-FFF2-40B4-BE49-F238E27FC236}">
                    <a16:creationId xmlns:a16="http://schemas.microsoft.com/office/drawing/2014/main" id="{72761C30-DBF1-4B48-97FD-F6DF6F656998}"/>
                  </a:ext>
                </a:extLst>
              </p14:cNvPr>
              <p14:cNvContentPartPr/>
              <p14:nvPr/>
            </p14:nvContentPartPr>
            <p14:xfrm>
              <a:off x="2275213" y="3243072"/>
              <a:ext cx="27360" cy="1996200"/>
            </p14:xfrm>
          </p:contentPart>
        </mc:Choice>
        <mc:Fallback>
          <p:pic>
            <p:nvPicPr>
              <p:cNvPr id="30" name="Freihand 29">
                <a:extLst>
                  <a:ext uri="{FF2B5EF4-FFF2-40B4-BE49-F238E27FC236}">
                    <a16:creationId xmlns:a16="http://schemas.microsoft.com/office/drawing/2014/main" id="{72761C30-DBF1-4B48-97FD-F6DF6F656998}"/>
                  </a:ext>
                </a:extLst>
              </p:cNvPr>
              <p:cNvPicPr/>
              <p:nvPr/>
            </p:nvPicPr>
            <p:blipFill>
              <a:blip r:embed="rId29"/>
              <a:stretch>
                <a:fillRect/>
              </a:stretch>
            </p:blipFill>
            <p:spPr>
              <a:xfrm>
                <a:off x="2270893" y="3238752"/>
                <a:ext cx="36000" cy="2004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2" name="Freihand 41">
                <a:extLst>
                  <a:ext uri="{FF2B5EF4-FFF2-40B4-BE49-F238E27FC236}">
                    <a16:creationId xmlns:a16="http://schemas.microsoft.com/office/drawing/2014/main" id="{2D7AF957-C89F-48B0-A276-89D7C7F0314D}"/>
                  </a:ext>
                </a:extLst>
              </p14:cNvPr>
              <p14:cNvContentPartPr/>
              <p14:nvPr/>
            </p14:nvContentPartPr>
            <p14:xfrm>
              <a:off x="928813" y="2784792"/>
              <a:ext cx="1763640" cy="1548000"/>
            </p14:xfrm>
          </p:contentPart>
        </mc:Choice>
        <mc:Fallback>
          <p:pic>
            <p:nvPicPr>
              <p:cNvPr id="42" name="Freihand 41">
                <a:extLst>
                  <a:ext uri="{FF2B5EF4-FFF2-40B4-BE49-F238E27FC236}">
                    <a16:creationId xmlns:a16="http://schemas.microsoft.com/office/drawing/2014/main" id="{2D7AF957-C89F-48B0-A276-89D7C7F0314D}"/>
                  </a:ext>
                </a:extLst>
              </p:cNvPr>
              <p:cNvPicPr/>
              <p:nvPr/>
            </p:nvPicPr>
            <p:blipFill>
              <a:blip r:embed="rId31"/>
              <a:stretch>
                <a:fillRect/>
              </a:stretch>
            </p:blipFill>
            <p:spPr>
              <a:xfrm>
                <a:off x="924493" y="2780472"/>
                <a:ext cx="1772280" cy="1556640"/>
              </a:xfrm>
              <a:prstGeom prst="rect">
                <a:avLst/>
              </a:prstGeom>
            </p:spPr>
          </p:pic>
        </mc:Fallback>
      </mc:AlternateContent>
      <p:grpSp>
        <p:nvGrpSpPr>
          <p:cNvPr id="66" name="Gruppieren 65">
            <a:extLst>
              <a:ext uri="{FF2B5EF4-FFF2-40B4-BE49-F238E27FC236}">
                <a16:creationId xmlns:a16="http://schemas.microsoft.com/office/drawing/2014/main" id="{27EF5A59-3FF8-4C26-9CEC-FEC45FCBC160}"/>
              </a:ext>
            </a:extLst>
          </p:cNvPr>
          <p:cNvGrpSpPr/>
          <p:nvPr/>
        </p:nvGrpSpPr>
        <p:grpSpPr>
          <a:xfrm>
            <a:off x="1721173" y="5565432"/>
            <a:ext cx="2275560" cy="943920"/>
            <a:chOff x="1721173" y="5565432"/>
            <a:chExt cx="2275560" cy="943920"/>
          </a:xfrm>
        </p:grpSpPr>
        <mc:AlternateContent xmlns:mc="http://schemas.openxmlformats.org/markup-compatibility/2006">
          <mc:Choice xmlns:p14="http://schemas.microsoft.com/office/powerpoint/2010/main" Requires="p14">
            <p:contentPart p14:bwMode="auto" r:id="rId32">
              <p14:nvContentPartPr>
                <p14:cNvPr id="36" name="Freihand 35">
                  <a:extLst>
                    <a:ext uri="{FF2B5EF4-FFF2-40B4-BE49-F238E27FC236}">
                      <a16:creationId xmlns:a16="http://schemas.microsoft.com/office/drawing/2014/main" id="{F935D28B-4BBD-4847-93C3-2C022C4B97DC}"/>
                    </a:ext>
                  </a:extLst>
                </p14:cNvPr>
                <p14:cNvContentPartPr/>
                <p14:nvPr/>
              </p14:nvContentPartPr>
              <p14:xfrm>
                <a:off x="1907653" y="5665512"/>
                <a:ext cx="400320" cy="57240"/>
              </p14:xfrm>
            </p:contentPart>
          </mc:Choice>
          <mc:Fallback>
            <p:pic>
              <p:nvPicPr>
                <p:cNvPr id="36" name="Freihand 35">
                  <a:extLst>
                    <a:ext uri="{FF2B5EF4-FFF2-40B4-BE49-F238E27FC236}">
                      <a16:creationId xmlns:a16="http://schemas.microsoft.com/office/drawing/2014/main" id="{F935D28B-4BBD-4847-93C3-2C022C4B97DC}"/>
                    </a:ext>
                  </a:extLst>
                </p:cNvPr>
                <p:cNvPicPr/>
                <p:nvPr/>
              </p:nvPicPr>
              <p:blipFill>
                <a:blip r:embed="rId33"/>
                <a:stretch>
                  <a:fillRect/>
                </a:stretch>
              </p:blipFill>
              <p:spPr>
                <a:xfrm>
                  <a:off x="1903333" y="5661192"/>
                  <a:ext cx="4089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8" name="Freihand 37">
                  <a:extLst>
                    <a:ext uri="{FF2B5EF4-FFF2-40B4-BE49-F238E27FC236}">
                      <a16:creationId xmlns:a16="http://schemas.microsoft.com/office/drawing/2014/main" id="{063AEA46-5BA8-49AB-958C-54576F670B1F}"/>
                    </a:ext>
                  </a:extLst>
                </p14:cNvPr>
                <p14:cNvContentPartPr/>
                <p14:nvPr/>
              </p14:nvContentPartPr>
              <p14:xfrm>
                <a:off x="1807573" y="5565432"/>
                <a:ext cx="305280" cy="299880"/>
              </p14:xfrm>
            </p:contentPart>
          </mc:Choice>
          <mc:Fallback>
            <p:pic>
              <p:nvPicPr>
                <p:cNvPr id="38" name="Freihand 37">
                  <a:extLst>
                    <a:ext uri="{FF2B5EF4-FFF2-40B4-BE49-F238E27FC236}">
                      <a16:creationId xmlns:a16="http://schemas.microsoft.com/office/drawing/2014/main" id="{063AEA46-5BA8-49AB-958C-54576F670B1F}"/>
                    </a:ext>
                  </a:extLst>
                </p:cNvPr>
                <p:cNvPicPr/>
                <p:nvPr/>
              </p:nvPicPr>
              <p:blipFill>
                <a:blip r:embed="rId35"/>
                <a:stretch>
                  <a:fillRect/>
                </a:stretch>
              </p:blipFill>
              <p:spPr>
                <a:xfrm>
                  <a:off x="1803253" y="5561112"/>
                  <a:ext cx="31392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4" name="Freihand 43">
                  <a:extLst>
                    <a:ext uri="{FF2B5EF4-FFF2-40B4-BE49-F238E27FC236}">
                      <a16:creationId xmlns:a16="http://schemas.microsoft.com/office/drawing/2014/main" id="{38B6DF1F-72F1-475C-9688-7F9D5E528C7F}"/>
                    </a:ext>
                  </a:extLst>
                </p14:cNvPr>
                <p14:cNvContentPartPr/>
                <p14:nvPr/>
              </p14:nvContentPartPr>
              <p14:xfrm>
                <a:off x="1721173" y="6087792"/>
                <a:ext cx="145440" cy="91800"/>
              </p14:xfrm>
            </p:contentPart>
          </mc:Choice>
          <mc:Fallback>
            <p:pic>
              <p:nvPicPr>
                <p:cNvPr id="44" name="Freihand 43">
                  <a:extLst>
                    <a:ext uri="{FF2B5EF4-FFF2-40B4-BE49-F238E27FC236}">
                      <a16:creationId xmlns:a16="http://schemas.microsoft.com/office/drawing/2014/main" id="{38B6DF1F-72F1-475C-9688-7F9D5E528C7F}"/>
                    </a:ext>
                  </a:extLst>
                </p:cNvPr>
                <p:cNvPicPr/>
                <p:nvPr/>
              </p:nvPicPr>
              <p:blipFill>
                <a:blip r:embed="rId37"/>
                <a:stretch>
                  <a:fillRect/>
                </a:stretch>
              </p:blipFill>
              <p:spPr>
                <a:xfrm>
                  <a:off x="1716853" y="6083472"/>
                  <a:ext cx="15408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5" name="Freihand 44">
                  <a:extLst>
                    <a:ext uri="{FF2B5EF4-FFF2-40B4-BE49-F238E27FC236}">
                      <a16:creationId xmlns:a16="http://schemas.microsoft.com/office/drawing/2014/main" id="{22D39B90-BC12-4490-86A2-F6CB844449BF}"/>
                    </a:ext>
                  </a:extLst>
                </p14:cNvPr>
                <p14:cNvContentPartPr/>
                <p14:nvPr/>
              </p14:nvContentPartPr>
              <p14:xfrm>
                <a:off x="1894333" y="6132432"/>
                <a:ext cx="65880" cy="92520"/>
              </p14:xfrm>
            </p:contentPart>
          </mc:Choice>
          <mc:Fallback>
            <p:pic>
              <p:nvPicPr>
                <p:cNvPr id="45" name="Freihand 44">
                  <a:extLst>
                    <a:ext uri="{FF2B5EF4-FFF2-40B4-BE49-F238E27FC236}">
                      <a16:creationId xmlns:a16="http://schemas.microsoft.com/office/drawing/2014/main" id="{22D39B90-BC12-4490-86A2-F6CB844449BF}"/>
                    </a:ext>
                  </a:extLst>
                </p:cNvPr>
                <p:cNvPicPr/>
                <p:nvPr/>
              </p:nvPicPr>
              <p:blipFill>
                <a:blip r:embed="rId39"/>
                <a:stretch>
                  <a:fillRect/>
                </a:stretch>
              </p:blipFill>
              <p:spPr>
                <a:xfrm>
                  <a:off x="1890013" y="6128112"/>
                  <a:ext cx="745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46" name="Freihand 45">
                  <a:extLst>
                    <a:ext uri="{FF2B5EF4-FFF2-40B4-BE49-F238E27FC236}">
                      <a16:creationId xmlns:a16="http://schemas.microsoft.com/office/drawing/2014/main" id="{45735C02-3346-46E6-BA4F-D4ED05662DE5}"/>
                    </a:ext>
                  </a:extLst>
                </p14:cNvPr>
                <p14:cNvContentPartPr/>
                <p14:nvPr/>
              </p14:nvContentPartPr>
              <p14:xfrm>
                <a:off x="2021773" y="6066552"/>
                <a:ext cx="68400" cy="84960"/>
              </p14:xfrm>
            </p:contentPart>
          </mc:Choice>
          <mc:Fallback>
            <p:pic>
              <p:nvPicPr>
                <p:cNvPr id="46" name="Freihand 45">
                  <a:extLst>
                    <a:ext uri="{FF2B5EF4-FFF2-40B4-BE49-F238E27FC236}">
                      <a16:creationId xmlns:a16="http://schemas.microsoft.com/office/drawing/2014/main" id="{45735C02-3346-46E6-BA4F-D4ED05662DE5}"/>
                    </a:ext>
                  </a:extLst>
                </p:cNvPr>
                <p:cNvPicPr/>
                <p:nvPr/>
              </p:nvPicPr>
              <p:blipFill>
                <a:blip r:embed="rId41"/>
                <a:stretch>
                  <a:fillRect/>
                </a:stretch>
              </p:blipFill>
              <p:spPr>
                <a:xfrm>
                  <a:off x="2017453" y="6062232"/>
                  <a:ext cx="77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7" name="Freihand 46">
                  <a:extLst>
                    <a:ext uri="{FF2B5EF4-FFF2-40B4-BE49-F238E27FC236}">
                      <a16:creationId xmlns:a16="http://schemas.microsoft.com/office/drawing/2014/main" id="{CFCE1F33-3059-47FD-A1E4-3B3F4AD9EF90}"/>
                    </a:ext>
                  </a:extLst>
                </p14:cNvPr>
                <p14:cNvContentPartPr/>
                <p14:nvPr/>
              </p14:nvContentPartPr>
              <p14:xfrm>
                <a:off x="2163973" y="6019752"/>
                <a:ext cx="126000" cy="98280"/>
              </p14:xfrm>
            </p:contentPart>
          </mc:Choice>
          <mc:Fallback>
            <p:pic>
              <p:nvPicPr>
                <p:cNvPr id="47" name="Freihand 46">
                  <a:extLst>
                    <a:ext uri="{FF2B5EF4-FFF2-40B4-BE49-F238E27FC236}">
                      <a16:creationId xmlns:a16="http://schemas.microsoft.com/office/drawing/2014/main" id="{CFCE1F33-3059-47FD-A1E4-3B3F4AD9EF90}"/>
                    </a:ext>
                  </a:extLst>
                </p:cNvPr>
                <p:cNvPicPr/>
                <p:nvPr/>
              </p:nvPicPr>
              <p:blipFill>
                <a:blip r:embed="rId43"/>
                <a:stretch>
                  <a:fillRect/>
                </a:stretch>
              </p:blipFill>
              <p:spPr>
                <a:xfrm>
                  <a:off x="2159653" y="6015432"/>
                  <a:ext cx="1346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 name="Freihand 47">
                  <a:extLst>
                    <a:ext uri="{FF2B5EF4-FFF2-40B4-BE49-F238E27FC236}">
                      <a16:creationId xmlns:a16="http://schemas.microsoft.com/office/drawing/2014/main" id="{21226577-AE93-43A7-B442-E4E7E8F38D58}"/>
                    </a:ext>
                  </a:extLst>
                </p14:cNvPr>
                <p14:cNvContentPartPr/>
                <p14:nvPr/>
              </p14:nvContentPartPr>
              <p14:xfrm>
                <a:off x="2306893" y="6097512"/>
                <a:ext cx="83520" cy="69480"/>
              </p14:xfrm>
            </p:contentPart>
          </mc:Choice>
          <mc:Fallback>
            <p:pic>
              <p:nvPicPr>
                <p:cNvPr id="48" name="Freihand 47">
                  <a:extLst>
                    <a:ext uri="{FF2B5EF4-FFF2-40B4-BE49-F238E27FC236}">
                      <a16:creationId xmlns:a16="http://schemas.microsoft.com/office/drawing/2014/main" id="{21226577-AE93-43A7-B442-E4E7E8F38D58}"/>
                    </a:ext>
                  </a:extLst>
                </p:cNvPr>
                <p:cNvPicPr/>
                <p:nvPr/>
              </p:nvPicPr>
              <p:blipFill>
                <a:blip r:embed="rId45"/>
                <a:stretch>
                  <a:fillRect/>
                </a:stretch>
              </p:blipFill>
              <p:spPr>
                <a:xfrm>
                  <a:off x="2302573" y="6093192"/>
                  <a:ext cx="921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9" name="Freihand 48">
                  <a:extLst>
                    <a:ext uri="{FF2B5EF4-FFF2-40B4-BE49-F238E27FC236}">
                      <a16:creationId xmlns:a16="http://schemas.microsoft.com/office/drawing/2014/main" id="{E31BBA41-3A63-4AD1-9111-3E3384EB6A3B}"/>
                    </a:ext>
                  </a:extLst>
                </p14:cNvPr>
                <p14:cNvContentPartPr/>
                <p14:nvPr/>
              </p14:nvContentPartPr>
              <p14:xfrm>
                <a:off x="1910893" y="6400632"/>
                <a:ext cx="183960" cy="26640"/>
              </p14:xfrm>
            </p:contentPart>
          </mc:Choice>
          <mc:Fallback>
            <p:pic>
              <p:nvPicPr>
                <p:cNvPr id="49" name="Freihand 48">
                  <a:extLst>
                    <a:ext uri="{FF2B5EF4-FFF2-40B4-BE49-F238E27FC236}">
                      <a16:creationId xmlns:a16="http://schemas.microsoft.com/office/drawing/2014/main" id="{E31BBA41-3A63-4AD1-9111-3E3384EB6A3B}"/>
                    </a:ext>
                  </a:extLst>
                </p:cNvPr>
                <p:cNvPicPr/>
                <p:nvPr/>
              </p:nvPicPr>
              <p:blipFill>
                <a:blip r:embed="rId47"/>
                <a:stretch>
                  <a:fillRect/>
                </a:stretch>
              </p:blipFill>
              <p:spPr>
                <a:xfrm>
                  <a:off x="1906573" y="6396312"/>
                  <a:ext cx="19260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0" name="Freihand 49">
                  <a:extLst>
                    <a:ext uri="{FF2B5EF4-FFF2-40B4-BE49-F238E27FC236}">
                      <a16:creationId xmlns:a16="http://schemas.microsoft.com/office/drawing/2014/main" id="{89DCA961-31A8-4F87-8FF1-A6409651363F}"/>
                    </a:ext>
                  </a:extLst>
                </p14:cNvPr>
                <p14:cNvContentPartPr/>
                <p14:nvPr/>
              </p14:nvContentPartPr>
              <p14:xfrm>
                <a:off x="1954453" y="6484872"/>
                <a:ext cx="136440" cy="24480"/>
              </p14:xfrm>
            </p:contentPart>
          </mc:Choice>
          <mc:Fallback>
            <p:pic>
              <p:nvPicPr>
                <p:cNvPr id="50" name="Freihand 49">
                  <a:extLst>
                    <a:ext uri="{FF2B5EF4-FFF2-40B4-BE49-F238E27FC236}">
                      <a16:creationId xmlns:a16="http://schemas.microsoft.com/office/drawing/2014/main" id="{89DCA961-31A8-4F87-8FF1-A6409651363F}"/>
                    </a:ext>
                  </a:extLst>
                </p:cNvPr>
                <p:cNvPicPr/>
                <p:nvPr/>
              </p:nvPicPr>
              <p:blipFill>
                <a:blip r:embed="rId49"/>
                <a:stretch>
                  <a:fillRect/>
                </a:stretch>
              </p:blipFill>
              <p:spPr>
                <a:xfrm>
                  <a:off x="1950133" y="6480552"/>
                  <a:ext cx="14508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1" name="Freihand 50">
                  <a:extLst>
                    <a:ext uri="{FF2B5EF4-FFF2-40B4-BE49-F238E27FC236}">
                      <a16:creationId xmlns:a16="http://schemas.microsoft.com/office/drawing/2014/main" id="{5F584B88-E10E-4AF2-8F7F-3878EA726547}"/>
                    </a:ext>
                  </a:extLst>
                </p14:cNvPr>
                <p14:cNvContentPartPr/>
                <p14:nvPr/>
              </p14:nvContentPartPr>
              <p14:xfrm>
                <a:off x="2155693" y="6328632"/>
                <a:ext cx="81720" cy="173520"/>
              </p14:xfrm>
            </p:contentPart>
          </mc:Choice>
          <mc:Fallback>
            <p:pic>
              <p:nvPicPr>
                <p:cNvPr id="51" name="Freihand 50">
                  <a:extLst>
                    <a:ext uri="{FF2B5EF4-FFF2-40B4-BE49-F238E27FC236}">
                      <a16:creationId xmlns:a16="http://schemas.microsoft.com/office/drawing/2014/main" id="{5F584B88-E10E-4AF2-8F7F-3878EA726547}"/>
                    </a:ext>
                  </a:extLst>
                </p:cNvPr>
                <p:cNvPicPr/>
                <p:nvPr/>
              </p:nvPicPr>
              <p:blipFill>
                <a:blip r:embed="rId51"/>
                <a:stretch>
                  <a:fillRect/>
                </a:stretch>
              </p:blipFill>
              <p:spPr>
                <a:xfrm>
                  <a:off x="2151373" y="6324312"/>
                  <a:ext cx="9036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52" name="Freihand 51">
                  <a:extLst>
                    <a:ext uri="{FF2B5EF4-FFF2-40B4-BE49-F238E27FC236}">
                      <a16:creationId xmlns:a16="http://schemas.microsoft.com/office/drawing/2014/main" id="{1EC2BDFC-A6D3-4FC5-B7BC-5B7AF92130F4}"/>
                    </a:ext>
                  </a:extLst>
                </p14:cNvPr>
                <p14:cNvContentPartPr/>
                <p14:nvPr/>
              </p14:nvContentPartPr>
              <p14:xfrm>
                <a:off x="2388613" y="6330072"/>
                <a:ext cx="143640" cy="129960"/>
              </p14:xfrm>
            </p:contentPart>
          </mc:Choice>
          <mc:Fallback>
            <p:pic>
              <p:nvPicPr>
                <p:cNvPr id="52" name="Freihand 51">
                  <a:extLst>
                    <a:ext uri="{FF2B5EF4-FFF2-40B4-BE49-F238E27FC236}">
                      <a16:creationId xmlns:a16="http://schemas.microsoft.com/office/drawing/2014/main" id="{1EC2BDFC-A6D3-4FC5-B7BC-5B7AF92130F4}"/>
                    </a:ext>
                  </a:extLst>
                </p:cNvPr>
                <p:cNvPicPr/>
                <p:nvPr/>
              </p:nvPicPr>
              <p:blipFill>
                <a:blip r:embed="rId53"/>
                <a:stretch>
                  <a:fillRect/>
                </a:stretch>
              </p:blipFill>
              <p:spPr>
                <a:xfrm>
                  <a:off x="2384293" y="6325752"/>
                  <a:ext cx="152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3" name="Freihand 52">
                  <a:extLst>
                    <a:ext uri="{FF2B5EF4-FFF2-40B4-BE49-F238E27FC236}">
                      <a16:creationId xmlns:a16="http://schemas.microsoft.com/office/drawing/2014/main" id="{388EB3E5-47CA-49FF-A8BA-75842B33A3CE}"/>
                    </a:ext>
                  </a:extLst>
                </p14:cNvPr>
                <p14:cNvContentPartPr/>
                <p14:nvPr/>
              </p14:nvContentPartPr>
              <p14:xfrm>
                <a:off x="2487973" y="6190752"/>
                <a:ext cx="104040" cy="118080"/>
              </p14:xfrm>
            </p:contentPart>
          </mc:Choice>
          <mc:Fallback>
            <p:pic>
              <p:nvPicPr>
                <p:cNvPr id="53" name="Freihand 52">
                  <a:extLst>
                    <a:ext uri="{FF2B5EF4-FFF2-40B4-BE49-F238E27FC236}">
                      <a16:creationId xmlns:a16="http://schemas.microsoft.com/office/drawing/2014/main" id="{388EB3E5-47CA-49FF-A8BA-75842B33A3CE}"/>
                    </a:ext>
                  </a:extLst>
                </p:cNvPr>
                <p:cNvPicPr/>
                <p:nvPr/>
              </p:nvPicPr>
              <p:blipFill>
                <a:blip r:embed="rId55"/>
                <a:stretch>
                  <a:fillRect/>
                </a:stretch>
              </p:blipFill>
              <p:spPr>
                <a:xfrm>
                  <a:off x="2483653" y="6186432"/>
                  <a:ext cx="112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54" name="Freihand 53">
                  <a:extLst>
                    <a:ext uri="{FF2B5EF4-FFF2-40B4-BE49-F238E27FC236}">
                      <a16:creationId xmlns:a16="http://schemas.microsoft.com/office/drawing/2014/main" id="{77AD447F-ED5F-479D-8CAB-193390356888}"/>
                    </a:ext>
                  </a:extLst>
                </p14:cNvPr>
                <p14:cNvContentPartPr/>
                <p14:nvPr/>
              </p14:nvContentPartPr>
              <p14:xfrm>
                <a:off x="2643133" y="6168432"/>
                <a:ext cx="89640" cy="184680"/>
              </p14:xfrm>
            </p:contentPart>
          </mc:Choice>
          <mc:Fallback>
            <p:pic>
              <p:nvPicPr>
                <p:cNvPr id="54" name="Freihand 53">
                  <a:extLst>
                    <a:ext uri="{FF2B5EF4-FFF2-40B4-BE49-F238E27FC236}">
                      <a16:creationId xmlns:a16="http://schemas.microsoft.com/office/drawing/2014/main" id="{77AD447F-ED5F-479D-8CAB-193390356888}"/>
                    </a:ext>
                  </a:extLst>
                </p:cNvPr>
                <p:cNvPicPr/>
                <p:nvPr/>
              </p:nvPicPr>
              <p:blipFill>
                <a:blip r:embed="rId57"/>
                <a:stretch>
                  <a:fillRect/>
                </a:stretch>
              </p:blipFill>
              <p:spPr>
                <a:xfrm>
                  <a:off x="2638813" y="6164112"/>
                  <a:ext cx="9828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5" name="Freihand 54">
                  <a:extLst>
                    <a:ext uri="{FF2B5EF4-FFF2-40B4-BE49-F238E27FC236}">
                      <a16:creationId xmlns:a16="http://schemas.microsoft.com/office/drawing/2014/main" id="{89CA0791-B70D-4FE6-B3CE-D6FC34819346}"/>
                    </a:ext>
                  </a:extLst>
                </p14:cNvPr>
                <p14:cNvContentPartPr/>
                <p14:nvPr/>
              </p14:nvContentPartPr>
              <p14:xfrm>
                <a:off x="2742493" y="6164832"/>
                <a:ext cx="115920" cy="98280"/>
              </p14:xfrm>
            </p:contentPart>
          </mc:Choice>
          <mc:Fallback>
            <p:pic>
              <p:nvPicPr>
                <p:cNvPr id="55" name="Freihand 54">
                  <a:extLst>
                    <a:ext uri="{FF2B5EF4-FFF2-40B4-BE49-F238E27FC236}">
                      <a16:creationId xmlns:a16="http://schemas.microsoft.com/office/drawing/2014/main" id="{89CA0791-B70D-4FE6-B3CE-D6FC34819346}"/>
                    </a:ext>
                  </a:extLst>
                </p:cNvPr>
                <p:cNvPicPr/>
                <p:nvPr/>
              </p:nvPicPr>
              <p:blipFill>
                <a:blip r:embed="rId59"/>
                <a:stretch>
                  <a:fillRect/>
                </a:stretch>
              </p:blipFill>
              <p:spPr>
                <a:xfrm>
                  <a:off x="2738173" y="6160512"/>
                  <a:ext cx="1245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6" name="Freihand 55">
                  <a:extLst>
                    <a:ext uri="{FF2B5EF4-FFF2-40B4-BE49-F238E27FC236}">
                      <a16:creationId xmlns:a16="http://schemas.microsoft.com/office/drawing/2014/main" id="{02ADA3A8-E338-41EF-9F66-CDF2134FB3C9}"/>
                    </a:ext>
                  </a:extLst>
                </p14:cNvPr>
                <p14:cNvContentPartPr/>
                <p14:nvPr/>
              </p14:nvContentPartPr>
              <p14:xfrm>
                <a:off x="2869933" y="6205152"/>
                <a:ext cx="114120" cy="101160"/>
              </p14:xfrm>
            </p:contentPart>
          </mc:Choice>
          <mc:Fallback>
            <p:pic>
              <p:nvPicPr>
                <p:cNvPr id="56" name="Freihand 55">
                  <a:extLst>
                    <a:ext uri="{FF2B5EF4-FFF2-40B4-BE49-F238E27FC236}">
                      <a16:creationId xmlns:a16="http://schemas.microsoft.com/office/drawing/2014/main" id="{02ADA3A8-E338-41EF-9F66-CDF2134FB3C9}"/>
                    </a:ext>
                  </a:extLst>
                </p:cNvPr>
                <p:cNvPicPr/>
                <p:nvPr/>
              </p:nvPicPr>
              <p:blipFill>
                <a:blip r:embed="rId61"/>
                <a:stretch>
                  <a:fillRect/>
                </a:stretch>
              </p:blipFill>
              <p:spPr>
                <a:xfrm>
                  <a:off x="2865613" y="6200832"/>
                  <a:ext cx="122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7" name="Freihand 56">
                  <a:extLst>
                    <a:ext uri="{FF2B5EF4-FFF2-40B4-BE49-F238E27FC236}">
                      <a16:creationId xmlns:a16="http://schemas.microsoft.com/office/drawing/2014/main" id="{AC9C68B2-7838-48D1-9D5D-D2A6FC8064E2}"/>
                    </a:ext>
                  </a:extLst>
                </p14:cNvPr>
                <p14:cNvContentPartPr/>
                <p14:nvPr/>
              </p14:nvContentPartPr>
              <p14:xfrm>
                <a:off x="2935813" y="6065112"/>
                <a:ext cx="83880" cy="212760"/>
              </p14:xfrm>
            </p:contentPart>
          </mc:Choice>
          <mc:Fallback>
            <p:pic>
              <p:nvPicPr>
                <p:cNvPr id="57" name="Freihand 56">
                  <a:extLst>
                    <a:ext uri="{FF2B5EF4-FFF2-40B4-BE49-F238E27FC236}">
                      <a16:creationId xmlns:a16="http://schemas.microsoft.com/office/drawing/2014/main" id="{AC9C68B2-7838-48D1-9D5D-D2A6FC8064E2}"/>
                    </a:ext>
                  </a:extLst>
                </p:cNvPr>
                <p:cNvPicPr/>
                <p:nvPr/>
              </p:nvPicPr>
              <p:blipFill>
                <a:blip r:embed="rId63"/>
                <a:stretch>
                  <a:fillRect/>
                </a:stretch>
              </p:blipFill>
              <p:spPr>
                <a:xfrm>
                  <a:off x="2931493" y="6060792"/>
                  <a:ext cx="9252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9" name="Freihand 58">
                  <a:extLst>
                    <a:ext uri="{FF2B5EF4-FFF2-40B4-BE49-F238E27FC236}">
                      <a16:creationId xmlns:a16="http://schemas.microsoft.com/office/drawing/2014/main" id="{6AF4A464-6DC6-40ED-8549-5B6B672FB2DF}"/>
                    </a:ext>
                  </a:extLst>
                </p14:cNvPr>
                <p14:cNvContentPartPr/>
                <p14:nvPr/>
              </p14:nvContentPartPr>
              <p14:xfrm>
                <a:off x="3125893" y="6023352"/>
                <a:ext cx="142920" cy="115560"/>
              </p14:xfrm>
            </p:contentPart>
          </mc:Choice>
          <mc:Fallback>
            <p:pic>
              <p:nvPicPr>
                <p:cNvPr id="59" name="Freihand 58">
                  <a:extLst>
                    <a:ext uri="{FF2B5EF4-FFF2-40B4-BE49-F238E27FC236}">
                      <a16:creationId xmlns:a16="http://schemas.microsoft.com/office/drawing/2014/main" id="{6AF4A464-6DC6-40ED-8549-5B6B672FB2DF}"/>
                    </a:ext>
                  </a:extLst>
                </p:cNvPr>
                <p:cNvPicPr/>
                <p:nvPr/>
              </p:nvPicPr>
              <p:blipFill>
                <a:blip r:embed="rId65"/>
                <a:stretch>
                  <a:fillRect/>
                </a:stretch>
              </p:blipFill>
              <p:spPr>
                <a:xfrm>
                  <a:off x="3121573" y="6019032"/>
                  <a:ext cx="151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60" name="Freihand 59">
                  <a:extLst>
                    <a:ext uri="{FF2B5EF4-FFF2-40B4-BE49-F238E27FC236}">
                      <a16:creationId xmlns:a16="http://schemas.microsoft.com/office/drawing/2014/main" id="{E83908F0-45B8-4B71-A523-E72A8F48612B}"/>
                    </a:ext>
                  </a:extLst>
                </p14:cNvPr>
                <p14:cNvContentPartPr/>
                <p14:nvPr/>
              </p14:nvContentPartPr>
              <p14:xfrm>
                <a:off x="3288973" y="5903112"/>
                <a:ext cx="174960" cy="143640"/>
              </p14:xfrm>
            </p:contentPart>
          </mc:Choice>
          <mc:Fallback>
            <p:pic>
              <p:nvPicPr>
                <p:cNvPr id="60" name="Freihand 59">
                  <a:extLst>
                    <a:ext uri="{FF2B5EF4-FFF2-40B4-BE49-F238E27FC236}">
                      <a16:creationId xmlns:a16="http://schemas.microsoft.com/office/drawing/2014/main" id="{E83908F0-45B8-4B71-A523-E72A8F48612B}"/>
                    </a:ext>
                  </a:extLst>
                </p:cNvPr>
                <p:cNvPicPr/>
                <p:nvPr/>
              </p:nvPicPr>
              <p:blipFill>
                <a:blip r:embed="rId67"/>
                <a:stretch>
                  <a:fillRect/>
                </a:stretch>
              </p:blipFill>
              <p:spPr>
                <a:xfrm>
                  <a:off x="3284653" y="5898792"/>
                  <a:ext cx="183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1" name="Freihand 60">
                  <a:extLst>
                    <a:ext uri="{FF2B5EF4-FFF2-40B4-BE49-F238E27FC236}">
                      <a16:creationId xmlns:a16="http://schemas.microsoft.com/office/drawing/2014/main" id="{EF9C3BE7-AE3A-419A-90A4-1F16F2877659}"/>
                    </a:ext>
                  </a:extLst>
                </p14:cNvPr>
                <p14:cNvContentPartPr/>
                <p14:nvPr/>
              </p14:nvContentPartPr>
              <p14:xfrm>
                <a:off x="3354853" y="5772072"/>
                <a:ext cx="118080" cy="124920"/>
              </p14:xfrm>
            </p:contentPart>
          </mc:Choice>
          <mc:Fallback>
            <p:pic>
              <p:nvPicPr>
                <p:cNvPr id="61" name="Freihand 60">
                  <a:extLst>
                    <a:ext uri="{FF2B5EF4-FFF2-40B4-BE49-F238E27FC236}">
                      <a16:creationId xmlns:a16="http://schemas.microsoft.com/office/drawing/2014/main" id="{EF9C3BE7-AE3A-419A-90A4-1F16F2877659}"/>
                    </a:ext>
                  </a:extLst>
                </p:cNvPr>
                <p:cNvPicPr/>
                <p:nvPr/>
              </p:nvPicPr>
              <p:blipFill>
                <a:blip r:embed="rId69"/>
                <a:stretch>
                  <a:fillRect/>
                </a:stretch>
              </p:blipFill>
              <p:spPr>
                <a:xfrm>
                  <a:off x="3350533" y="5767752"/>
                  <a:ext cx="1267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2" name="Freihand 61">
                  <a:extLst>
                    <a:ext uri="{FF2B5EF4-FFF2-40B4-BE49-F238E27FC236}">
                      <a16:creationId xmlns:a16="http://schemas.microsoft.com/office/drawing/2014/main" id="{7C38EA61-7C47-441F-B9B6-FC153934859E}"/>
                    </a:ext>
                  </a:extLst>
                </p14:cNvPr>
                <p14:cNvContentPartPr/>
                <p14:nvPr/>
              </p14:nvContentPartPr>
              <p14:xfrm>
                <a:off x="3583453" y="5716632"/>
                <a:ext cx="95760" cy="187200"/>
              </p14:xfrm>
            </p:contentPart>
          </mc:Choice>
          <mc:Fallback>
            <p:pic>
              <p:nvPicPr>
                <p:cNvPr id="62" name="Freihand 61">
                  <a:extLst>
                    <a:ext uri="{FF2B5EF4-FFF2-40B4-BE49-F238E27FC236}">
                      <a16:creationId xmlns:a16="http://schemas.microsoft.com/office/drawing/2014/main" id="{7C38EA61-7C47-441F-B9B6-FC153934859E}"/>
                    </a:ext>
                  </a:extLst>
                </p:cNvPr>
                <p:cNvPicPr/>
                <p:nvPr/>
              </p:nvPicPr>
              <p:blipFill>
                <a:blip r:embed="rId71"/>
                <a:stretch>
                  <a:fillRect/>
                </a:stretch>
              </p:blipFill>
              <p:spPr>
                <a:xfrm>
                  <a:off x="3579133" y="5712312"/>
                  <a:ext cx="1044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63" name="Freihand 62">
                  <a:extLst>
                    <a:ext uri="{FF2B5EF4-FFF2-40B4-BE49-F238E27FC236}">
                      <a16:creationId xmlns:a16="http://schemas.microsoft.com/office/drawing/2014/main" id="{177D08F1-05AF-4549-A445-27965A6EBEF4}"/>
                    </a:ext>
                  </a:extLst>
                </p14:cNvPr>
                <p14:cNvContentPartPr/>
                <p14:nvPr/>
              </p14:nvContentPartPr>
              <p14:xfrm>
                <a:off x="3668053" y="5719512"/>
                <a:ext cx="122040" cy="109440"/>
              </p14:xfrm>
            </p:contentPart>
          </mc:Choice>
          <mc:Fallback>
            <p:pic>
              <p:nvPicPr>
                <p:cNvPr id="63" name="Freihand 62">
                  <a:extLst>
                    <a:ext uri="{FF2B5EF4-FFF2-40B4-BE49-F238E27FC236}">
                      <a16:creationId xmlns:a16="http://schemas.microsoft.com/office/drawing/2014/main" id="{177D08F1-05AF-4549-A445-27965A6EBEF4}"/>
                    </a:ext>
                  </a:extLst>
                </p:cNvPr>
                <p:cNvPicPr/>
                <p:nvPr/>
              </p:nvPicPr>
              <p:blipFill>
                <a:blip r:embed="rId73"/>
                <a:stretch>
                  <a:fillRect/>
                </a:stretch>
              </p:blipFill>
              <p:spPr>
                <a:xfrm>
                  <a:off x="3663733" y="5715192"/>
                  <a:ext cx="130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64" name="Freihand 63">
                  <a:extLst>
                    <a:ext uri="{FF2B5EF4-FFF2-40B4-BE49-F238E27FC236}">
                      <a16:creationId xmlns:a16="http://schemas.microsoft.com/office/drawing/2014/main" id="{51E57D9F-98E0-4883-9F47-ED8CEA6BF93F}"/>
                    </a:ext>
                  </a:extLst>
                </p14:cNvPr>
                <p14:cNvContentPartPr/>
                <p14:nvPr/>
              </p14:nvContentPartPr>
              <p14:xfrm>
                <a:off x="3842653" y="5730672"/>
                <a:ext cx="87120" cy="105120"/>
              </p14:xfrm>
            </p:contentPart>
          </mc:Choice>
          <mc:Fallback>
            <p:pic>
              <p:nvPicPr>
                <p:cNvPr id="64" name="Freihand 63">
                  <a:extLst>
                    <a:ext uri="{FF2B5EF4-FFF2-40B4-BE49-F238E27FC236}">
                      <a16:creationId xmlns:a16="http://schemas.microsoft.com/office/drawing/2014/main" id="{51E57D9F-98E0-4883-9F47-ED8CEA6BF93F}"/>
                    </a:ext>
                  </a:extLst>
                </p:cNvPr>
                <p:cNvPicPr/>
                <p:nvPr/>
              </p:nvPicPr>
              <p:blipFill>
                <a:blip r:embed="rId75"/>
                <a:stretch>
                  <a:fillRect/>
                </a:stretch>
              </p:blipFill>
              <p:spPr>
                <a:xfrm>
                  <a:off x="3838333" y="5726352"/>
                  <a:ext cx="957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65" name="Freihand 64">
                  <a:extLst>
                    <a:ext uri="{FF2B5EF4-FFF2-40B4-BE49-F238E27FC236}">
                      <a16:creationId xmlns:a16="http://schemas.microsoft.com/office/drawing/2014/main" id="{18E3FC14-AA05-4ED4-8748-828C99019585}"/>
                    </a:ext>
                  </a:extLst>
                </p14:cNvPr>
                <p14:cNvContentPartPr/>
                <p14:nvPr/>
              </p14:nvContentPartPr>
              <p14:xfrm>
                <a:off x="3894853" y="5606472"/>
                <a:ext cx="101880" cy="244440"/>
              </p14:xfrm>
            </p:contentPart>
          </mc:Choice>
          <mc:Fallback>
            <p:pic>
              <p:nvPicPr>
                <p:cNvPr id="65" name="Freihand 64">
                  <a:extLst>
                    <a:ext uri="{FF2B5EF4-FFF2-40B4-BE49-F238E27FC236}">
                      <a16:creationId xmlns:a16="http://schemas.microsoft.com/office/drawing/2014/main" id="{18E3FC14-AA05-4ED4-8748-828C99019585}"/>
                    </a:ext>
                  </a:extLst>
                </p:cNvPr>
                <p:cNvPicPr/>
                <p:nvPr/>
              </p:nvPicPr>
              <p:blipFill>
                <a:blip r:embed="rId77"/>
                <a:stretch>
                  <a:fillRect/>
                </a:stretch>
              </p:blipFill>
              <p:spPr>
                <a:xfrm>
                  <a:off x="3890533" y="5602152"/>
                  <a:ext cx="110520" cy="253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8">
            <p14:nvContentPartPr>
              <p14:cNvPr id="67" name="Freihand 66">
                <a:extLst>
                  <a:ext uri="{FF2B5EF4-FFF2-40B4-BE49-F238E27FC236}">
                    <a16:creationId xmlns:a16="http://schemas.microsoft.com/office/drawing/2014/main" id="{44E22B0C-53A9-48FB-9866-52B31C6AED99}"/>
                  </a:ext>
                </a:extLst>
              </p14:cNvPr>
              <p14:cNvContentPartPr/>
              <p14:nvPr/>
            </p14:nvContentPartPr>
            <p14:xfrm>
              <a:off x="4869733" y="5116872"/>
              <a:ext cx="3197880" cy="1745280"/>
            </p14:xfrm>
          </p:contentPart>
        </mc:Choice>
        <mc:Fallback>
          <p:pic>
            <p:nvPicPr>
              <p:cNvPr id="67" name="Freihand 66">
                <a:extLst>
                  <a:ext uri="{FF2B5EF4-FFF2-40B4-BE49-F238E27FC236}">
                    <a16:creationId xmlns:a16="http://schemas.microsoft.com/office/drawing/2014/main" id="{44E22B0C-53A9-48FB-9866-52B31C6AED99}"/>
                  </a:ext>
                </a:extLst>
              </p:cNvPr>
              <p:cNvPicPr/>
              <p:nvPr/>
            </p:nvPicPr>
            <p:blipFill>
              <a:blip r:embed="rId79"/>
              <a:stretch>
                <a:fillRect/>
              </a:stretch>
            </p:blipFill>
            <p:spPr>
              <a:xfrm>
                <a:off x="4865413" y="5112552"/>
                <a:ext cx="3206520" cy="1753920"/>
              </a:xfrm>
              <a:prstGeom prst="rect">
                <a:avLst/>
              </a:prstGeom>
            </p:spPr>
          </p:pic>
        </mc:Fallback>
      </mc:AlternateContent>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1519786" y="4824866"/>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1519786" y="1060036"/>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1123000" y="1157289"/>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6008896" y="4872771"/>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E2A70B0-14D0-4AD6-9D84-C5E85872578F}"/>
                  </a:ext>
                </a:extLst>
              </p14:cNvPr>
              <p14:cNvContentPartPr/>
              <p14:nvPr/>
            </p14:nvContentPartPr>
            <p14:xfrm>
              <a:off x="11274853" y="608952"/>
              <a:ext cx="18000" cy="7200"/>
            </p14:xfrm>
          </p:contentPart>
        </mc:Choice>
        <mc:Fallback>
          <p:pic>
            <p:nvPicPr>
              <p:cNvPr id="2" name="Freihand 1">
                <a:extLst>
                  <a:ext uri="{FF2B5EF4-FFF2-40B4-BE49-F238E27FC236}">
                    <a16:creationId xmlns:a16="http://schemas.microsoft.com/office/drawing/2014/main" id="{CE2A70B0-14D0-4AD6-9D84-C5E85872578F}"/>
                  </a:ext>
                </a:extLst>
              </p:cNvPr>
              <p:cNvPicPr/>
              <p:nvPr/>
            </p:nvPicPr>
            <p:blipFill>
              <a:blip r:embed="rId5"/>
              <a:stretch>
                <a:fillRect/>
              </a:stretch>
            </p:blipFill>
            <p:spPr>
              <a:xfrm>
                <a:off x="11270533" y="604632"/>
                <a:ext cx="266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Freihand 6">
                <a:extLst>
                  <a:ext uri="{FF2B5EF4-FFF2-40B4-BE49-F238E27FC236}">
                    <a16:creationId xmlns:a16="http://schemas.microsoft.com/office/drawing/2014/main" id="{472AF950-4DD5-448E-961A-4702EEDF2AE1}"/>
                  </a:ext>
                </a:extLst>
              </p14:cNvPr>
              <p14:cNvContentPartPr/>
              <p14:nvPr/>
            </p14:nvContentPartPr>
            <p14:xfrm>
              <a:off x="8978773" y="383592"/>
              <a:ext cx="79200" cy="30240"/>
            </p14:xfrm>
          </p:contentPart>
        </mc:Choice>
        <mc:Fallback>
          <p:pic>
            <p:nvPicPr>
              <p:cNvPr id="7" name="Freihand 6">
                <a:extLst>
                  <a:ext uri="{FF2B5EF4-FFF2-40B4-BE49-F238E27FC236}">
                    <a16:creationId xmlns:a16="http://schemas.microsoft.com/office/drawing/2014/main" id="{472AF950-4DD5-448E-961A-4702EEDF2AE1}"/>
                  </a:ext>
                </a:extLst>
              </p:cNvPr>
              <p:cNvPicPr/>
              <p:nvPr/>
            </p:nvPicPr>
            <p:blipFill>
              <a:blip r:embed="rId7"/>
              <a:stretch>
                <a:fillRect/>
              </a:stretch>
            </p:blipFill>
            <p:spPr>
              <a:xfrm>
                <a:off x="8974453" y="379272"/>
                <a:ext cx="878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9" name="Freihand 38">
                <a:extLst>
                  <a:ext uri="{FF2B5EF4-FFF2-40B4-BE49-F238E27FC236}">
                    <a16:creationId xmlns:a16="http://schemas.microsoft.com/office/drawing/2014/main" id="{0DAD7649-5595-46C5-A59A-2D6152621295}"/>
                  </a:ext>
                </a:extLst>
              </p14:cNvPr>
              <p14:cNvContentPartPr/>
              <p14:nvPr/>
            </p14:nvContentPartPr>
            <p14:xfrm>
              <a:off x="8721013" y="822432"/>
              <a:ext cx="253440" cy="24480"/>
            </p14:xfrm>
          </p:contentPart>
        </mc:Choice>
        <mc:Fallback>
          <p:pic>
            <p:nvPicPr>
              <p:cNvPr id="39" name="Freihand 38">
                <a:extLst>
                  <a:ext uri="{FF2B5EF4-FFF2-40B4-BE49-F238E27FC236}">
                    <a16:creationId xmlns:a16="http://schemas.microsoft.com/office/drawing/2014/main" id="{0DAD7649-5595-46C5-A59A-2D6152621295}"/>
                  </a:ext>
                </a:extLst>
              </p:cNvPr>
              <p:cNvPicPr/>
              <p:nvPr/>
            </p:nvPicPr>
            <p:blipFill>
              <a:blip r:embed="rId9"/>
              <a:stretch>
                <a:fillRect/>
              </a:stretch>
            </p:blipFill>
            <p:spPr>
              <a:xfrm>
                <a:off x="8716693" y="818112"/>
                <a:ext cx="262080" cy="33120"/>
              </a:xfrm>
              <a:prstGeom prst="rect">
                <a:avLst/>
              </a:prstGeom>
            </p:spPr>
          </p:pic>
        </mc:Fallback>
      </mc:AlternateContent>
      <p:grpSp>
        <p:nvGrpSpPr>
          <p:cNvPr id="58" name="Gruppieren 57">
            <a:extLst>
              <a:ext uri="{FF2B5EF4-FFF2-40B4-BE49-F238E27FC236}">
                <a16:creationId xmlns:a16="http://schemas.microsoft.com/office/drawing/2014/main" id="{B101A6B9-8334-4FAC-A985-D500F5831C85}"/>
              </a:ext>
            </a:extLst>
          </p:cNvPr>
          <p:cNvGrpSpPr/>
          <p:nvPr/>
        </p:nvGrpSpPr>
        <p:grpSpPr>
          <a:xfrm>
            <a:off x="7428613" y="927192"/>
            <a:ext cx="1348200" cy="296640"/>
            <a:chOff x="7428613" y="927192"/>
            <a:chExt cx="1348200" cy="296640"/>
          </a:xfrm>
        </p:grpSpPr>
        <mc:AlternateContent xmlns:mc="http://schemas.openxmlformats.org/markup-compatibility/2006">
          <mc:Choice xmlns:p14="http://schemas.microsoft.com/office/powerpoint/2010/main" Requires="p14">
            <p:contentPart p14:bwMode="auto" r:id="rId10">
              <p14:nvContentPartPr>
                <p14:cNvPr id="40" name="Freihand 39">
                  <a:extLst>
                    <a:ext uri="{FF2B5EF4-FFF2-40B4-BE49-F238E27FC236}">
                      <a16:creationId xmlns:a16="http://schemas.microsoft.com/office/drawing/2014/main" id="{1DE90CE7-4535-488C-BAB6-66500AFCA520}"/>
                    </a:ext>
                  </a:extLst>
                </p14:cNvPr>
                <p14:cNvContentPartPr/>
                <p14:nvPr/>
              </p14:nvContentPartPr>
              <p14:xfrm>
                <a:off x="8337973" y="981912"/>
                <a:ext cx="282960" cy="151200"/>
              </p14:xfrm>
            </p:contentPart>
          </mc:Choice>
          <mc:Fallback>
            <p:pic>
              <p:nvPicPr>
                <p:cNvPr id="40" name="Freihand 39">
                  <a:extLst>
                    <a:ext uri="{FF2B5EF4-FFF2-40B4-BE49-F238E27FC236}">
                      <a16:creationId xmlns:a16="http://schemas.microsoft.com/office/drawing/2014/main" id="{1DE90CE7-4535-488C-BAB6-66500AFCA520}"/>
                    </a:ext>
                  </a:extLst>
                </p:cNvPr>
                <p:cNvPicPr/>
                <p:nvPr/>
              </p:nvPicPr>
              <p:blipFill>
                <a:blip r:embed="rId11"/>
                <a:stretch>
                  <a:fillRect/>
                </a:stretch>
              </p:blipFill>
              <p:spPr>
                <a:xfrm>
                  <a:off x="8333653" y="977592"/>
                  <a:ext cx="29160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41" name="Freihand 40">
                  <a:extLst>
                    <a:ext uri="{FF2B5EF4-FFF2-40B4-BE49-F238E27FC236}">
                      <a16:creationId xmlns:a16="http://schemas.microsoft.com/office/drawing/2014/main" id="{BF563A59-C5B4-411D-A2CB-ED1ACF31FB9A}"/>
                    </a:ext>
                  </a:extLst>
                </p14:cNvPr>
                <p14:cNvContentPartPr/>
                <p14:nvPr/>
              </p14:nvContentPartPr>
              <p14:xfrm>
                <a:off x="8564773" y="927192"/>
                <a:ext cx="113040" cy="157320"/>
              </p14:xfrm>
            </p:contentPart>
          </mc:Choice>
          <mc:Fallback>
            <p:pic>
              <p:nvPicPr>
                <p:cNvPr id="41" name="Freihand 40">
                  <a:extLst>
                    <a:ext uri="{FF2B5EF4-FFF2-40B4-BE49-F238E27FC236}">
                      <a16:creationId xmlns:a16="http://schemas.microsoft.com/office/drawing/2014/main" id="{BF563A59-C5B4-411D-A2CB-ED1ACF31FB9A}"/>
                    </a:ext>
                  </a:extLst>
                </p:cNvPr>
                <p:cNvPicPr/>
                <p:nvPr/>
              </p:nvPicPr>
              <p:blipFill>
                <a:blip r:embed="rId13"/>
                <a:stretch>
                  <a:fillRect/>
                </a:stretch>
              </p:blipFill>
              <p:spPr>
                <a:xfrm>
                  <a:off x="8560453" y="922872"/>
                  <a:ext cx="121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2" name="Freihand 41">
                  <a:extLst>
                    <a:ext uri="{FF2B5EF4-FFF2-40B4-BE49-F238E27FC236}">
                      <a16:creationId xmlns:a16="http://schemas.microsoft.com/office/drawing/2014/main" id="{652DF1C1-D5FA-4646-8781-4E0B4C842C19}"/>
                    </a:ext>
                  </a:extLst>
                </p14:cNvPr>
                <p14:cNvContentPartPr/>
                <p14:nvPr/>
              </p14:nvContentPartPr>
              <p14:xfrm>
                <a:off x="7428613" y="1008552"/>
                <a:ext cx="100440" cy="158040"/>
              </p14:xfrm>
            </p:contentPart>
          </mc:Choice>
          <mc:Fallback>
            <p:pic>
              <p:nvPicPr>
                <p:cNvPr id="42" name="Freihand 41">
                  <a:extLst>
                    <a:ext uri="{FF2B5EF4-FFF2-40B4-BE49-F238E27FC236}">
                      <a16:creationId xmlns:a16="http://schemas.microsoft.com/office/drawing/2014/main" id="{652DF1C1-D5FA-4646-8781-4E0B4C842C19}"/>
                    </a:ext>
                  </a:extLst>
                </p:cNvPr>
                <p:cNvPicPr/>
                <p:nvPr/>
              </p:nvPicPr>
              <p:blipFill>
                <a:blip r:embed="rId15"/>
                <a:stretch>
                  <a:fillRect/>
                </a:stretch>
              </p:blipFill>
              <p:spPr>
                <a:xfrm>
                  <a:off x="7424293" y="1004232"/>
                  <a:ext cx="1090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4" name="Freihand 43">
                  <a:extLst>
                    <a:ext uri="{FF2B5EF4-FFF2-40B4-BE49-F238E27FC236}">
                      <a16:creationId xmlns:a16="http://schemas.microsoft.com/office/drawing/2014/main" id="{BE4C4BAD-4018-4DC4-9942-C79ACF848A64}"/>
                    </a:ext>
                  </a:extLst>
                </p14:cNvPr>
                <p14:cNvContentPartPr/>
                <p14:nvPr/>
              </p14:nvContentPartPr>
              <p14:xfrm>
                <a:off x="7467493" y="1117272"/>
                <a:ext cx="66240" cy="30240"/>
              </p14:xfrm>
            </p:contentPart>
          </mc:Choice>
          <mc:Fallback>
            <p:pic>
              <p:nvPicPr>
                <p:cNvPr id="44" name="Freihand 43">
                  <a:extLst>
                    <a:ext uri="{FF2B5EF4-FFF2-40B4-BE49-F238E27FC236}">
                      <a16:creationId xmlns:a16="http://schemas.microsoft.com/office/drawing/2014/main" id="{BE4C4BAD-4018-4DC4-9942-C79ACF848A64}"/>
                    </a:ext>
                  </a:extLst>
                </p:cNvPr>
                <p:cNvPicPr/>
                <p:nvPr/>
              </p:nvPicPr>
              <p:blipFill>
                <a:blip r:embed="rId17"/>
                <a:stretch>
                  <a:fillRect/>
                </a:stretch>
              </p:blipFill>
              <p:spPr>
                <a:xfrm>
                  <a:off x="7463173" y="1112952"/>
                  <a:ext cx="748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5" name="Freihand 44">
                  <a:extLst>
                    <a:ext uri="{FF2B5EF4-FFF2-40B4-BE49-F238E27FC236}">
                      <a16:creationId xmlns:a16="http://schemas.microsoft.com/office/drawing/2014/main" id="{0A0E01D8-8713-4C37-89F9-0EA5ECD1560D}"/>
                    </a:ext>
                  </a:extLst>
                </p14:cNvPr>
                <p14:cNvContentPartPr/>
                <p14:nvPr/>
              </p14:nvContentPartPr>
              <p14:xfrm>
                <a:off x="7567933" y="1100352"/>
                <a:ext cx="122040" cy="47520"/>
              </p14:xfrm>
            </p:contentPart>
          </mc:Choice>
          <mc:Fallback>
            <p:pic>
              <p:nvPicPr>
                <p:cNvPr id="45" name="Freihand 44">
                  <a:extLst>
                    <a:ext uri="{FF2B5EF4-FFF2-40B4-BE49-F238E27FC236}">
                      <a16:creationId xmlns:a16="http://schemas.microsoft.com/office/drawing/2014/main" id="{0A0E01D8-8713-4C37-89F9-0EA5ECD1560D}"/>
                    </a:ext>
                  </a:extLst>
                </p:cNvPr>
                <p:cNvPicPr/>
                <p:nvPr/>
              </p:nvPicPr>
              <p:blipFill>
                <a:blip r:embed="rId19"/>
                <a:stretch>
                  <a:fillRect/>
                </a:stretch>
              </p:blipFill>
              <p:spPr>
                <a:xfrm>
                  <a:off x="7563613" y="1096032"/>
                  <a:ext cx="1306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6" name="Freihand 45">
                  <a:extLst>
                    <a:ext uri="{FF2B5EF4-FFF2-40B4-BE49-F238E27FC236}">
                      <a16:creationId xmlns:a16="http://schemas.microsoft.com/office/drawing/2014/main" id="{0EEE09B0-6967-4664-9255-8868FE56F3D6}"/>
                    </a:ext>
                  </a:extLst>
                </p14:cNvPr>
                <p14:cNvContentPartPr/>
                <p14:nvPr/>
              </p14:nvContentPartPr>
              <p14:xfrm>
                <a:off x="7734613" y="1051752"/>
                <a:ext cx="79920" cy="114840"/>
              </p14:xfrm>
            </p:contentPart>
          </mc:Choice>
          <mc:Fallback>
            <p:pic>
              <p:nvPicPr>
                <p:cNvPr id="46" name="Freihand 45">
                  <a:extLst>
                    <a:ext uri="{FF2B5EF4-FFF2-40B4-BE49-F238E27FC236}">
                      <a16:creationId xmlns:a16="http://schemas.microsoft.com/office/drawing/2014/main" id="{0EEE09B0-6967-4664-9255-8868FE56F3D6}"/>
                    </a:ext>
                  </a:extLst>
                </p:cNvPr>
                <p:cNvPicPr/>
                <p:nvPr/>
              </p:nvPicPr>
              <p:blipFill>
                <a:blip r:embed="rId21"/>
                <a:stretch>
                  <a:fillRect/>
                </a:stretch>
              </p:blipFill>
              <p:spPr>
                <a:xfrm>
                  <a:off x="7730293" y="1047432"/>
                  <a:ext cx="88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7" name="Freihand 46">
                  <a:extLst>
                    <a:ext uri="{FF2B5EF4-FFF2-40B4-BE49-F238E27FC236}">
                      <a16:creationId xmlns:a16="http://schemas.microsoft.com/office/drawing/2014/main" id="{CF42CAA7-B142-4529-9BE7-6EE29139FCFF}"/>
                    </a:ext>
                  </a:extLst>
                </p14:cNvPr>
                <p14:cNvContentPartPr/>
                <p14:nvPr/>
              </p14:nvContentPartPr>
              <p14:xfrm>
                <a:off x="7837573" y="1076232"/>
                <a:ext cx="270360" cy="46440"/>
              </p14:xfrm>
            </p:contentPart>
          </mc:Choice>
          <mc:Fallback>
            <p:pic>
              <p:nvPicPr>
                <p:cNvPr id="47" name="Freihand 46">
                  <a:extLst>
                    <a:ext uri="{FF2B5EF4-FFF2-40B4-BE49-F238E27FC236}">
                      <a16:creationId xmlns:a16="http://schemas.microsoft.com/office/drawing/2014/main" id="{CF42CAA7-B142-4529-9BE7-6EE29139FCFF}"/>
                    </a:ext>
                  </a:extLst>
                </p:cNvPr>
                <p:cNvPicPr/>
                <p:nvPr/>
              </p:nvPicPr>
              <p:blipFill>
                <a:blip r:embed="rId23"/>
                <a:stretch>
                  <a:fillRect/>
                </a:stretch>
              </p:blipFill>
              <p:spPr>
                <a:xfrm>
                  <a:off x="7833253" y="1071912"/>
                  <a:ext cx="2790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8" name="Freihand 47">
                  <a:extLst>
                    <a:ext uri="{FF2B5EF4-FFF2-40B4-BE49-F238E27FC236}">
                      <a16:creationId xmlns:a16="http://schemas.microsoft.com/office/drawing/2014/main" id="{B5CE1DD3-5733-483E-9813-8CCD3CD3A041}"/>
                    </a:ext>
                  </a:extLst>
                </p14:cNvPr>
                <p14:cNvContentPartPr/>
                <p14:nvPr/>
              </p14:nvContentPartPr>
              <p14:xfrm>
                <a:off x="8107213" y="1040952"/>
                <a:ext cx="360" cy="360"/>
              </p14:xfrm>
            </p:contentPart>
          </mc:Choice>
          <mc:Fallback>
            <p:pic>
              <p:nvPicPr>
                <p:cNvPr id="48" name="Freihand 47">
                  <a:extLst>
                    <a:ext uri="{FF2B5EF4-FFF2-40B4-BE49-F238E27FC236}">
                      <a16:creationId xmlns:a16="http://schemas.microsoft.com/office/drawing/2014/main" id="{B5CE1DD3-5733-483E-9813-8CCD3CD3A041}"/>
                    </a:ext>
                  </a:extLst>
                </p:cNvPr>
                <p:cNvPicPr/>
                <p:nvPr/>
              </p:nvPicPr>
              <p:blipFill>
                <a:blip r:embed="rId25"/>
                <a:stretch>
                  <a:fillRect/>
                </a:stretch>
              </p:blipFill>
              <p:spPr>
                <a:xfrm>
                  <a:off x="8102893" y="1036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9" name="Freihand 48">
                  <a:extLst>
                    <a:ext uri="{FF2B5EF4-FFF2-40B4-BE49-F238E27FC236}">
                      <a16:creationId xmlns:a16="http://schemas.microsoft.com/office/drawing/2014/main" id="{DBEBAF72-2D73-4F09-BA81-143FD22BF720}"/>
                    </a:ext>
                  </a:extLst>
                </p14:cNvPr>
                <p14:cNvContentPartPr/>
                <p14:nvPr/>
              </p14:nvContentPartPr>
              <p14:xfrm>
                <a:off x="8112973" y="1038792"/>
                <a:ext cx="210240" cy="95040"/>
              </p14:xfrm>
            </p:contentPart>
          </mc:Choice>
          <mc:Fallback>
            <p:pic>
              <p:nvPicPr>
                <p:cNvPr id="49" name="Freihand 48">
                  <a:extLst>
                    <a:ext uri="{FF2B5EF4-FFF2-40B4-BE49-F238E27FC236}">
                      <a16:creationId xmlns:a16="http://schemas.microsoft.com/office/drawing/2014/main" id="{DBEBAF72-2D73-4F09-BA81-143FD22BF720}"/>
                    </a:ext>
                  </a:extLst>
                </p:cNvPr>
                <p:cNvPicPr/>
                <p:nvPr/>
              </p:nvPicPr>
              <p:blipFill>
                <a:blip r:embed="rId27"/>
                <a:stretch>
                  <a:fillRect/>
                </a:stretch>
              </p:blipFill>
              <p:spPr>
                <a:xfrm>
                  <a:off x="8108653" y="1034472"/>
                  <a:ext cx="2188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50" name="Freihand 49">
                  <a:extLst>
                    <a:ext uri="{FF2B5EF4-FFF2-40B4-BE49-F238E27FC236}">
                      <a16:creationId xmlns:a16="http://schemas.microsoft.com/office/drawing/2014/main" id="{2ADA2A57-A588-4392-BD7F-57C6D5AC265F}"/>
                    </a:ext>
                  </a:extLst>
                </p14:cNvPr>
                <p14:cNvContentPartPr/>
                <p14:nvPr/>
              </p14:nvContentPartPr>
              <p14:xfrm>
                <a:off x="8343373" y="1043832"/>
                <a:ext cx="83880" cy="82440"/>
              </p14:xfrm>
            </p:contentPart>
          </mc:Choice>
          <mc:Fallback>
            <p:pic>
              <p:nvPicPr>
                <p:cNvPr id="50" name="Freihand 49">
                  <a:extLst>
                    <a:ext uri="{FF2B5EF4-FFF2-40B4-BE49-F238E27FC236}">
                      <a16:creationId xmlns:a16="http://schemas.microsoft.com/office/drawing/2014/main" id="{2ADA2A57-A588-4392-BD7F-57C6D5AC265F}"/>
                    </a:ext>
                  </a:extLst>
                </p:cNvPr>
                <p:cNvPicPr/>
                <p:nvPr/>
              </p:nvPicPr>
              <p:blipFill>
                <a:blip r:embed="rId29"/>
                <a:stretch>
                  <a:fillRect/>
                </a:stretch>
              </p:blipFill>
              <p:spPr>
                <a:xfrm>
                  <a:off x="8339053" y="1039512"/>
                  <a:ext cx="92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1" name="Freihand 50">
                  <a:extLst>
                    <a:ext uri="{FF2B5EF4-FFF2-40B4-BE49-F238E27FC236}">
                      <a16:creationId xmlns:a16="http://schemas.microsoft.com/office/drawing/2014/main" id="{E1AD2AAD-33CC-4ECA-8824-A01008455FBD}"/>
                    </a:ext>
                  </a:extLst>
                </p14:cNvPr>
                <p14:cNvContentPartPr/>
                <p14:nvPr/>
              </p14:nvContentPartPr>
              <p14:xfrm>
                <a:off x="8377573" y="1053192"/>
                <a:ext cx="86400" cy="170640"/>
              </p14:xfrm>
            </p:contentPart>
          </mc:Choice>
          <mc:Fallback>
            <p:pic>
              <p:nvPicPr>
                <p:cNvPr id="51" name="Freihand 50">
                  <a:extLst>
                    <a:ext uri="{FF2B5EF4-FFF2-40B4-BE49-F238E27FC236}">
                      <a16:creationId xmlns:a16="http://schemas.microsoft.com/office/drawing/2014/main" id="{E1AD2AAD-33CC-4ECA-8824-A01008455FBD}"/>
                    </a:ext>
                  </a:extLst>
                </p:cNvPr>
                <p:cNvPicPr/>
                <p:nvPr/>
              </p:nvPicPr>
              <p:blipFill>
                <a:blip r:embed="rId31"/>
                <a:stretch>
                  <a:fillRect/>
                </a:stretch>
              </p:blipFill>
              <p:spPr>
                <a:xfrm>
                  <a:off x="8373253" y="1048872"/>
                  <a:ext cx="95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2" name="Freihand 51">
                  <a:extLst>
                    <a:ext uri="{FF2B5EF4-FFF2-40B4-BE49-F238E27FC236}">
                      <a16:creationId xmlns:a16="http://schemas.microsoft.com/office/drawing/2014/main" id="{33230484-249E-4519-81F0-06F8C5D0F5EF}"/>
                    </a:ext>
                  </a:extLst>
                </p14:cNvPr>
                <p14:cNvContentPartPr/>
                <p14:nvPr/>
              </p14:nvContentPartPr>
              <p14:xfrm>
                <a:off x="8489893" y="1061112"/>
                <a:ext cx="77040" cy="66240"/>
              </p14:xfrm>
            </p:contentPart>
          </mc:Choice>
          <mc:Fallback>
            <p:pic>
              <p:nvPicPr>
                <p:cNvPr id="52" name="Freihand 51">
                  <a:extLst>
                    <a:ext uri="{FF2B5EF4-FFF2-40B4-BE49-F238E27FC236}">
                      <a16:creationId xmlns:a16="http://schemas.microsoft.com/office/drawing/2014/main" id="{33230484-249E-4519-81F0-06F8C5D0F5EF}"/>
                    </a:ext>
                  </a:extLst>
                </p:cNvPr>
                <p:cNvPicPr/>
                <p:nvPr/>
              </p:nvPicPr>
              <p:blipFill>
                <a:blip r:embed="rId33"/>
                <a:stretch>
                  <a:fillRect/>
                </a:stretch>
              </p:blipFill>
              <p:spPr>
                <a:xfrm>
                  <a:off x="8485573" y="1056792"/>
                  <a:ext cx="8568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3" name="Freihand 52">
                  <a:extLst>
                    <a:ext uri="{FF2B5EF4-FFF2-40B4-BE49-F238E27FC236}">
                      <a16:creationId xmlns:a16="http://schemas.microsoft.com/office/drawing/2014/main" id="{2C638550-E224-4B26-9565-F7C43D6A3C5C}"/>
                    </a:ext>
                  </a:extLst>
                </p14:cNvPr>
                <p14:cNvContentPartPr/>
                <p14:nvPr/>
              </p14:nvContentPartPr>
              <p14:xfrm>
                <a:off x="8573413" y="1011072"/>
                <a:ext cx="62640" cy="86760"/>
              </p14:xfrm>
            </p:contentPart>
          </mc:Choice>
          <mc:Fallback>
            <p:pic>
              <p:nvPicPr>
                <p:cNvPr id="53" name="Freihand 52">
                  <a:extLst>
                    <a:ext uri="{FF2B5EF4-FFF2-40B4-BE49-F238E27FC236}">
                      <a16:creationId xmlns:a16="http://schemas.microsoft.com/office/drawing/2014/main" id="{2C638550-E224-4B26-9565-F7C43D6A3C5C}"/>
                    </a:ext>
                  </a:extLst>
                </p:cNvPr>
                <p:cNvPicPr/>
                <p:nvPr/>
              </p:nvPicPr>
              <p:blipFill>
                <a:blip r:embed="rId35"/>
                <a:stretch>
                  <a:fillRect/>
                </a:stretch>
              </p:blipFill>
              <p:spPr>
                <a:xfrm>
                  <a:off x="8569093" y="1006752"/>
                  <a:ext cx="712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4" name="Freihand 53">
                  <a:extLst>
                    <a:ext uri="{FF2B5EF4-FFF2-40B4-BE49-F238E27FC236}">
                      <a16:creationId xmlns:a16="http://schemas.microsoft.com/office/drawing/2014/main" id="{2573DB6A-77AB-4668-9E4E-FA9D9A8F08D6}"/>
                    </a:ext>
                  </a:extLst>
                </p14:cNvPr>
                <p14:cNvContentPartPr/>
                <p14:nvPr/>
              </p14:nvContentPartPr>
              <p14:xfrm>
                <a:off x="8661613" y="1061832"/>
                <a:ext cx="115200" cy="31320"/>
              </p14:xfrm>
            </p:contentPart>
          </mc:Choice>
          <mc:Fallback>
            <p:pic>
              <p:nvPicPr>
                <p:cNvPr id="54" name="Freihand 53">
                  <a:extLst>
                    <a:ext uri="{FF2B5EF4-FFF2-40B4-BE49-F238E27FC236}">
                      <a16:creationId xmlns:a16="http://schemas.microsoft.com/office/drawing/2014/main" id="{2573DB6A-77AB-4668-9E4E-FA9D9A8F08D6}"/>
                    </a:ext>
                  </a:extLst>
                </p:cNvPr>
                <p:cNvPicPr/>
                <p:nvPr/>
              </p:nvPicPr>
              <p:blipFill>
                <a:blip r:embed="rId37"/>
                <a:stretch>
                  <a:fillRect/>
                </a:stretch>
              </p:blipFill>
              <p:spPr>
                <a:xfrm>
                  <a:off x="8657293" y="1057512"/>
                  <a:ext cx="123840" cy="39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
            <p14:nvContentPartPr>
              <p14:cNvPr id="69" name="Freihand 68">
                <a:extLst>
                  <a:ext uri="{FF2B5EF4-FFF2-40B4-BE49-F238E27FC236}">
                    <a16:creationId xmlns:a16="http://schemas.microsoft.com/office/drawing/2014/main" id="{BFC3FE00-791C-4242-B0AB-EAD6C94C3DAD}"/>
                  </a:ext>
                </a:extLst>
              </p14:cNvPr>
              <p14:cNvContentPartPr/>
              <p14:nvPr/>
            </p14:nvContentPartPr>
            <p14:xfrm>
              <a:off x="10660333" y="778512"/>
              <a:ext cx="144000" cy="69120"/>
            </p14:xfrm>
          </p:contentPart>
        </mc:Choice>
        <mc:Fallback>
          <p:pic>
            <p:nvPicPr>
              <p:cNvPr id="69" name="Freihand 68">
                <a:extLst>
                  <a:ext uri="{FF2B5EF4-FFF2-40B4-BE49-F238E27FC236}">
                    <a16:creationId xmlns:a16="http://schemas.microsoft.com/office/drawing/2014/main" id="{BFC3FE00-791C-4242-B0AB-EAD6C94C3DAD}"/>
                  </a:ext>
                </a:extLst>
              </p:cNvPr>
              <p:cNvPicPr/>
              <p:nvPr/>
            </p:nvPicPr>
            <p:blipFill>
              <a:blip r:embed="rId39"/>
              <a:stretch>
                <a:fillRect/>
              </a:stretch>
            </p:blipFill>
            <p:spPr>
              <a:xfrm>
                <a:off x="10656013" y="774192"/>
                <a:ext cx="1526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08" name="Freihand 107">
                <a:extLst>
                  <a:ext uri="{FF2B5EF4-FFF2-40B4-BE49-F238E27FC236}">
                    <a16:creationId xmlns:a16="http://schemas.microsoft.com/office/drawing/2014/main" id="{FF19BC6F-2FCD-419B-A7C4-78C8E244BC62}"/>
                  </a:ext>
                </a:extLst>
              </p14:cNvPr>
              <p14:cNvContentPartPr/>
              <p14:nvPr/>
            </p14:nvContentPartPr>
            <p14:xfrm>
              <a:off x="10224013" y="809832"/>
              <a:ext cx="679680" cy="55440"/>
            </p14:xfrm>
          </p:contentPart>
        </mc:Choice>
        <mc:Fallback>
          <p:pic>
            <p:nvPicPr>
              <p:cNvPr id="108" name="Freihand 107">
                <a:extLst>
                  <a:ext uri="{FF2B5EF4-FFF2-40B4-BE49-F238E27FC236}">
                    <a16:creationId xmlns:a16="http://schemas.microsoft.com/office/drawing/2014/main" id="{FF19BC6F-2FCD-419B-A7C4-78C8E244BC62}"/>
                  </a:ext>
                </a:extLst>
              </p:cNvPr>
              <p:cNvPicPr/>
              <p:nvPr/>
            </p:nvPicPr>
            <p:blipFill>
              <a:blip r:embed="rId41"/>
              <a:stretch>
                <a:fillRect/>
              </a:stretch>
            </p:blipFill>
            <p:spPr>
              <a:xfrm>
                <a:off x="10219693" y="805512"/>
                <a:ext cx="6883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3" name="Freihand 122">
                <a:extLst>
                  <a:ext uri="{FF2B5EF4-FFF2-40B4-BE49-F238E27FC236}">
                    <a16:creationId xmlns:a16="http://schemas.microsoft.com/office/drawing/2014/main" id="{9EEF716C-936D-40A3-B187-E908410D3C7D}"/>
                  </a:ext>
                </a:extLst>
              </p14:cNvPr>
              <p14:cNvContentPartPr/>
              <p14:nvPr/>
            </p14:nvContentPartPr>
            <p14:xfrm>
              <a:off x="11157493" y="1333632"/>
              <a:ext cx="409320" cy="454680"/>
            </p14:xfrm>
          </p:contentPart>
        </mc:Choice>
        <mc:Fallback>
          <p:pic>
            <p:nvPicPr>
              <p:cNvPr id="123" name="Freihand 122">
                <a:extLst>
                  <a:ext uri="{FF2B5EF4-FFF2-40B4-BE49-F238E27FC236}">
                    <a16:creationId xmlns:a16="http://schemas.microsoft.com/office/drawing/2014/main" id="{9EEF716C-936D-40A3-B187-E908410D3C7D}"/>
                  </a:ext>
                </a:extLst>
              </p:cNvPr>
              <p:cNvPicPr/>
              <p:nvPr/>
            </p:nvPicPr>
            <p:blipFill>
              <a:blip r:embed="rId43"/>
              <a:stretch>
                <a:fillRect/>
              </a:stretch>
            </p:blipFill>
            <p:spPr>
              <a:xfrm>
                <a:off x="11153173" y="1329312"/>
                <a:ext cx="417960" cy="463320"/>
              </a:xfrm>
              <a:prstGeom prst="rect">
                <a:avLst/>
              </a:prstGeom>
            </p:spPr>
          </p:pic>
        </mc:Fallback>
      </mc:AlternateContent>
      <p:grpSp>
        <p:nvGrpSpPr>
          <p:cNvPr id="127" name="Gruppieren 126">
            <a:extLst>
              <a:ext uri="{FF2B5EF4-FFF2-40B4-BE49-F238E27FC236}">
                <a16:creationId xmlns:a16="http://schemas.microsoft.com/office/drawing/2014/main" id="{8C9337F2-91D5-4842-BFB8-A53ECB874873}"/>
              </a:ext>
            </a:extLst>
          </p:cNvPr>
          <p:cNvGrpSpPr/>
          <p:nvPr/>
        </p:nvGrpSpPr>
        <p:grpSpPr>
          <a:xfrm>
            <a:off x="9151213" y="27912"/>
            <a:ext cx="2862720" cy="1696680"/>
            <a:chOff x="9151213" y="27912"/>
            <a:chExt cx="2862720" cy="1696680"/>
          </a:xfrm>
        </p:grpSpPr>
        <mc:AlternateContent xmlns:mc="http://schemas.openxmlformats.org/markup-compatibility/2006">
          <mc:Choice xmlns:p14="http://schemas.microsoft.com/office/powerpoint/2010/main" Requires="p14">
            <p:contentPart p14:bwMode="auto" r:id="rId44">
              <p14:nvContentPartPr>
                <p14:cNvPr id="16" name="Freihand 15">
                  <a:extLst>
                    <a:ext uri="{FF2B5EF4-FFF2-40B4-BE49-F238E27FC236}">
                      <a16:creationId xmlns:a16="http://schemas.microsoft.com/office/drawing/2014/main" id="{5D258519-9773-4036-90CB-74DC01D9F10B}"/>
                    </a:ext>
                  </a:extLst>
                </p14:cNvPr>
                <p14:cNvContentPartPr/>
                <p14:nvPr/>
              </p14:nvContentPartPr>
              <p14:xfrm>
                <a:off x="9859333" y="94872"/>
                <a:ext cx="100080" cy="79920"/>
              </p14:xfrm>
            </p:contentPart>
          </mc:Choice>
          <mc:Fallback>
            <p:pic>
              <p:nvPicPr>
                <p:cNvPr id="16" name="Freihand 15">
                  <a:extLst>
                    <a:ext uri="{FF2B5EF4-FFF2-40B4-BE49-F238E27FC236}">
                      <a16:creationId xmlns:a16="http://schemas.microsoft.com/office/drawing/2014/main" id="{5D258519-9773-4036-90CB-74DC01D9F10B}"/>
                    </a:ext>
                  </a:extLst>
                </p:cNvPr>
                <p:cNvPicPr/>
                <p:nvPr/>
              </p:nvPicPr>
              <p:blipFill>
                <a:blip r:embed="rId45"/>
                <a:stretch>
                  <a:fillRect/>
                </a:stretch>
              </p:blipFill>
              <p:spPr>
                <a:xfrm>
                  <a:off x="9855013" y="90552"/>
                  <a:ext cx="108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9" name="Freihand 18">
                  <a:extLst>
                    <a:ext uri="{FF2B5EF4-FFF2-40B4-BE49-F238E27FC236}">
                      <a16:creationId xmlns:a16="http://schemas.microsoft.com/office/drawing/2014/main" id="{4DFD0A73-8FDD-400D-AA31-7A82AF1C00ED}"/>
                    </a:ext>
                  </a:extLst>
                </p14:cNvPr>
                <p14:cNvContentPartPr/>
                <p14:nvPr/>
              </p14:nvContentPartPr>
              <p14:xfrm>
                <a:off x="10274413" y="27912"/>
                <a:ext cx="124200" cy="104040"/>
              </p14:xfrm>
            </p:contentPart>
          </mc:Choice>
          <mc:Fallback>
            <p:pic>
              <p:nvPicPr>
                <p:cNvPr id="19" name="Freihand 18">
                  <a:extLst>
                    <a:ext uri="{FF2B5EF4-FFF2-40B4-BE49-F238E27FC236}">
                      <a16:creationId xmlns:a16="http://schemas.microsoft.com/office/drawing/2014/main" id="{4DFD0A73-8FDD-400D-AA31-7A82AF1C00ED}"/>
                    </a:ext>
                  </a:extLst>
                </p:cNvPr>
                <p:cNvPicPr/>
                <p:nvPr/>
              </p:nvPicPr>
              <p:blipFill>
                <a:blip r:embed="rId47"/>
                <a:stretch>
                  <a:fillRect/>
                </a:stretch>
              </p:blipFill>
              <p:spPr>
                <a:xfrm>
                  <a:off x="10270093" y="23592"/>
                  <a:ext cx="1328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0" name="Freihand 19">
                  <a:extLst>
                    <a:ext uri="{FF2B5EF4-FFF2-40B4-BE49-F238E27FC236}">
                      <a16:creationId xmlns:a16="http://schemas.microsoft.com/office/drawing/2014/main" id="{2C389A49-041F-49D4-83C0-0038A0F4D7FE}"/>
                    </a:ext>
                  </a:extLst>
                </p14:cNvPr>
                <p14:cNvContentPartPr/>
                <p14:nvPr/>
              </p14:nvContentPartPr>
              <p14:xfrm>
                <a:off x="10335253" y="103512"/>
                <a:ext cx="47880" cy="20160"/>
              </p14:xfrm>
            </p:contentPart>
          </mc:Choice>
          <mc:Fallback>
            <p:pic>
              <p:nvPicPr>
                <p:cNvPr id="20" name="Freihand 19">
                  <a:extLst>
                    <a:ext uri="{FF2B5EF4-FFF2-40B4-BE49-F238E27FC236}">
                      <a16:creationId xmlns:a16="http://schemas.microsoft.com/office/drawing/2014/main" id="{2C389A49-041F-49D4-83C0-0038A0F4D7FE}"/>
                    </a:ext>
                  </a:extLst>
                </p:cNvPr>
                <p:cNvPicPr/>
                <p:nvPr/>
              </p:nvPicPr>
              <p:blipFill>
                <a:blip r:embed="rId49"/>
                <a:stretch>
                  <a:fillRect/>
                </a:stretch>
              </p:blipFill>
              <p:spPr>
                <a:xfrm>
                  <a:off x="10330933" y="99192"/>
                  <a:ext cx="56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1" name="Freihand 20">
                  <a:extLst>
                    <a:ext uri="{FF2B5EF4-FFF2-40B4-BE49-F238E27FC236}">
                      <a16:creationId xmlns:a16="http://schemas.microsoft.com/office/drawing/2014/main" id="{CF913B48-6D00-425A-BE95-AB8A9BC871B7}"/>
                    </a:ext>
                  </a:extLst>
                </p14:cNvPr>
                <p14:cNvContentPartPr/>
                <p14:nvPr/>
              </p14:nvContentPartPr>
              <p14:xfrm>
                <a:off x="10425613" y="73272"/>
                <a:ext cx="162000" cy="52200"/>
              </p14:xfrm>
            </p:contentPart>
          </mc:Choice>
          <mc:Fallback>
            <p:pic>
              <p:nvPicPr>
                <p:cNvPr id="21" name="Freihand 20">
                  <a:extLst>
                    <a:ext uri="{FF2B5EF4-FFF2-40B4-BE49-F238E27FC236}">
                      <a16:creationId xmlns:a16="http://schemas.microsoft.com/office/drawing/2014/main" id="{CF913B48-6D00-425A-BE95-AB8A9BC871B7}"/>
                    </a:ext>
                  </a:extLst>
                </p:cNvPr>
                <p:cNvPicPr/>
                <p:nvPr/>
              </p:nvPicPr>
              <p:blipFill>
                <a:blip r:embed="rId51"/>
                <a:stretch>
                  <a:fillRect/>
                </a:stretch>
              </p:blipFill>
              <p:spPr>
                <a:xfrm>
                  <a:off x="10421293" y="68952"/>
                  <a:ext cx="17064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2" name="Freihand 21">
                  <a:extLst>
                    <a:ext uri="{FF2B5EF4-FFF2-40B4-BE49-F238E27FC236}">
                      <a16:creationId xmlns:a16="http://schemas.microsoft.com/office/drawing/2014/main" id="{2C8F321B-223E-49AF-A6A0-8008F8CB8398}"/>
                    </a:ext>
                  </a:extLst>
                </p14:cNvPr>
                <p14:cNvContentPartPr/>
                <p14:nvPr/>
              </p14:nvContentPartPr>
              <p14:xfrm>
                <a:off x="10624693" y="86952"/>
                <a:ext cx="66600" cy="63000"/>
              </p14:xfrm>
            </p:contentPart>
          </mc:Choice>
          <mc:Fallback>
            <p:pic>
              <p:nvPicPr>
                <p:cNvPr id="22" name="Freihand 21">
                  <a:extLst>
                    <a:ext uri="{FF2B5EF4-FFF2-40B4-BE49-F238E27FC236}">
                      <a16:creationId xmlns:a16="http://schemas.microsoft.com/office/drawing/2014/main" id="{2C8F321B-223E-49AF-A6A0-8008F8CB8398}"/>
                    </a:ext>
                  </a:extLst>
                </p:cNvPr>
                <p:cNvPicPr/>
                <p:nvPr/>
              </p:nvPicPr>
              <p:blipFill>
                <a:blip r:embed="rId53"/>
                <a:stretch>
                  <a:fillRect/>
                </a:stretch>
              </p:blipFill>
              <p:spPr>
                <a:xfrm>
                  <a:off x="10620373" y="82632"/>
                  <a:ext cx="75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3" name="Freihand 22">
                  <a:extLst>
                    <a:ext uri="{FF2B5EF4-FFF2-40B4-BE49-F238E27FC236}">
                      <a16:creationId xmlns:a16="http://schemas.microsoft.com/office/drawing/2014/main" id="{9BF57BC7-3B6D-41F0-8F0C-DA3057FDDD62}"/>
                    </a:ext>
                  </a:extLst>
                </p14:cNvPr>
                <p14:cNvContentPartPr/>
                <p14:nvPr/>
              </p14:nvContentPartPr>
              <p14:xfrm>
                <a:off x="10742053" y="97392"/>
                <a:ext cx="221040" cy="40680"/>
              </p14:xfrm>
            </p:contentPart>
          </mc:Choice>
          <mc:Fallback>
            <p:pic>
              <p:nvPicPr>
                <p:cNvPr id="23" name="Freihand 22">
                  <a:extLst>
                    <a:ext uri="{FF2B5EF4-FFF2-40B4-BE49-F238E27FC236}">
                      <a16:creationId xmlns:a16="http://schemas.microsoft.com/office/drawing/2014/main" id="{9BF57BC7-3B6D-41F0-8F0C-DA3057FDDD62}"/>
                    </a:ext>
                  </a:extLst>
                </p:cNvPr>
                <p:cNvPicPr/>
                <p:nvPr/>
              </p:nvPicPr>
              <p:blipFill>
                <a:blip r:embed="rId55"/>
                <a:stretch>
                  <a:fillRect/>
                </a:stretch>
              </p:blipFill>
              <p:spPr>
                <a:xfrm>
                  <a:off x="10737733" y="93072"/>
                  <a:ext cx="22968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7" name="Freihand 16">
                  <a:extLst>
                    <a:ext uri="{FF2B5EF4-FFF2-40B4-BE49-F238E27FC236}">
                      <a16:creationId xmlns:a16="http://schemas.microsoft.com/office/drawing/2014/main" id="{C4AF2885-9038-4836-98D6-C84F674E7275}"/>
                    </a:ext>
                  </a:extLst>
                </p14:cNvPr>
                <p14:cNvContentPartPr/>
                <p14:nvPr/>
              </p14:nvContentPartPr>
              <p14:xfrm>
                <a:off x="10117453" y="63552"/>
                <a:ext cx="2520" cy="34200"/>
              </p14:xfrm>
            </p:contentPart>
          </mc:Choice>
          <mc:Fallback>
            <p:pic>
              <p:nvPicPr>
                <p:cNvPr id="17" name="Freihand 16">
                  <a:extLst>
                    <a:ext uri="{FF2B5EF4-FFF2-40B4-BE49-F238E27FC236}">
                      <a16:creationId xmlns:a16="http://schemas.microsoft.com/office/drawing/2014/main" id="{C4AF2885-9038-4836-98D6-C84F674E7275}"/>
                    </a:ext>
                  </a:extLst>
                </p:cNvPr>
                <p:cNvPicPr/>
                <p:nvPr/>
              </p:nvPicPr>
              <p:blipFill>
                <a:blip r:embed="rId57"/>
                <a:stretch>
                  <a:fillRect/>
                </a:stretch>
              </p:blipFill>
              <p:spPr>
                <a:xfrm>
                  <a:off x="10113133" y="59232"/>
                  <a:ext cx="111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18" name="Freihand 17">
                  <a:extLst>
                    <a:ext uri="{FF2B5EF4-FFF2-40B4-BE49-F238E27FC236}">
                      <a16:creationId xmlns:a16="http://schemas.microsoft.com/office/drawing/2014/main" id="{951AE82B-CE96-4B54-AD82-B0947EA68169}"/>
                    </a:ext>
                  </a:extLst>
                </p14:cNvPr>
                <p14:cNvContentPartPr/>
                <p14:nvPr/>
              </p14:nvContentPartPr>
              <p14:xfrm>
                <a:off x="10123573" y="147432"/>
                <a:ext cx="360" cy="360"/>
              </p14:xfrm>
            </p:contentPart>
          </mc:Choice>
          <mc:Fallback>
            <p:pic>
              <p:nvPicPr>
                <p:cNvPr id="18" name="Freihand 17">
                  <a:extLst>
                    <a:ext uri="{FF2B5EF4-FFF2-40B4-BE49-F238E27FC236}">
                      <a16:creationId xmlns:a16="http://schemas.microsoft.com/office/drawing/2014/main" id="{951AE82B-CE96-4B54-AD82-B0947EA68169}"/>
                    </a:ext>
                  </a:extLst>
                </p:cNvPr>
                <p:cNvPicPr/>
                <p:nvPr/>
              </p:nvPicPr>
              <p:blipFill>
                <a:blip r:embed="rId25"/>
                <a:stretch>
                  <a:fillRect/>
                </a:stretch>
              </p:blipFill>
              <p:spPr>
                <a:xfrm>
                  <a:off x="10119253" y="1431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4" name="Freihand 23">
                  <a:extLst>
                    <a:ext uri="{FF2B5EF4-FFF2-40B4-BE49-F238E27FC236}">
                      <a16:creationId xmlns:a16="http://schemas.microsoft.com/office/drawing/2014/main" id="{4E65665F-5351-4B2F-8490-9447622BFD9E}"/>
                    </a:ext>
                  </a:extLst>
                </p14:cNvPr>
                <p14:cNvContentPartPr/>
                <p14:nvPr/>
              </p14:nvContentPartPr>
              <p14:xfrm>
                <a:off x="10105573" y="137352"/>
                <a:ext cx="39240" cy="19800"/>
              </p14:xfrm>
            </p:contentPart>
          </mc:Choice>
          <mc:Fallback>
            <p:pic>
              <p:nvPicPr>
                <p:cNvPr id="24" name="Freihand 23">
                  <a:extLst>
                    <a:ext uri="{FF2B5EF4-FFF2-40B4-BE49-F238E27FC236}">
                      <a16:creationId xmlns:a16="http://schemas.microsoft.com/office/drawing/2014/main" id="{4E65665F-5351-4B2F-8490-9447622BFD9E}"/>
                    </a:ext>
                  </a:extLst>
                </p:cNvPr>
                <p:cNvPicPr/>
                <p:nvPr/>
              </p:nvPicPr>
              <p:blipFill>
                <a:blip r:embed="rId60"/>
                <a:stretch>
                  <a:fillRect/>
                </a:stretch>
              </p:blipFill>
              <p:spPr>
                <a:xfrm>
                  <a:off x="10101253" y="133032"/>
                  <a:ext cx="478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5" name="Freihand 24">
                  <a:extLst>
                    <a:ext uri="{FF2B5EF4-FFF2-40B4-BE49-F238E27FC236}">
                      <a16:creationId xmlns:a16="http://schemas.microsoft.com/office/drawing/2014/main" id="{C568B228-1BD7-4935-9307-9A1CA30F4678}"/>
                    </a:ext>
                  </a:extLst>
                </p14:cNvPr>
                <p14:cNvContentPartPr/>
                <p14:nvPr/>
              </p14:nvContentPartPr>
              <p14:xfrm>
                <a:off x="9843493" y="259392"/>
                <a:ext cx="127080" cy="172080"/>
              </p14:xfrm>
            </p:contentPart>
          </mc:Choice>
          <mc:Fallback>
            <p:pic>
              <p:nvPicPr>
                <p:cNvPr id="25" name="Freihand 24">
                  <a:extLst>
                    <a:ext uri="{FF2B5EF4-FFF2-40B4-BE49-F238E27FC236}">
                      <a16:creationId xmlns:a16="http://schemas.microsoft.com/office/drawing/2014/main" id="{C568B228-1BD7-4935-9307-9A1CA30F4678}"/>
                    </a:ext>
                  </a:extLst>
                </p:cNvPr>
                <p:cNvPicPr/>
                <p:nvPr/>
              </p:nvPicPr>
              <p:blipFill>
                <a:blip r:embed="rId62"/>
                <a:stretch>
                  <a:fillRect/>
                </a:stretch>
              </p:blipFill>
              <p:spPr>
                <a:xfrm>
                  <a:off x="9839173" y="255072"/>
                  <a:ext cx="1357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6" name="Freihand 25">
                  <a:extLst>
                    <a:ext uri="{FF2B5EF4-FFF2-40B4-BE49-F238E27FC236}">
                      <a16:creationId xmlns:a16="http://schemas.microsoft.com/office/drawing/2014/main" id="{171D8588-E018-4826-A70B-D8DD5668C3D0}"/>
                    </a:ext>
                  </a:extLst>
                </p14:cNvPr>
                <p14:cNvContentPartPr/>
                <p14:nvPr/>
              </p14:nvContentPartPr>
              <p14:xfrm>
                <a:off x="10100893" y="310872"/>
                <a:ext cx="27360" cy="63000"/>
              </p14:xfrm>
            </p:contentPart>
          </mc:Choice>
          <mc:Fallback>
            <p:pic>
              <p:nvPicPr>
                <p:cNvPr id="26" name="Freihand 25">
                  <a:extLst>
                    <a:ext uri="{FF2B5EF4-FFF2-40B4-BE49-F238E27FC236}">
                      <a16:creationId xmlns:a16="http://schemas.microsoft.com/office/drawing/2014/main" id="{171D8588-E018-4826-A70B-D8DD5668C3D0}"/>
                    </a:ext>
                  </a:extLst>
                </p:cNvPr>
                <p:cNvPicPr/>
                <p:nvPr/>
              </p:nvPicPr>
              <p:blipFill>
                <a:blip r:embed="rId64"/>
                <a:stretch>
                  <a:fillRect/>
                </a:stretch>
              </p:blipFill>
              <p:spPr>
                <a:xfrm>
                  <a:off x="10096573" y="306552"/>
                  <a:ext cx="3600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7" name="Freihand 26">
                  <a:extLst>
                    <a:ext uri="{FF2B5EF4-FFF2-40B4-BE49-F238E27FC236}">
                      <a16:creationId xmlns:a16="http://schemas.microsoft.com/office/drawing/2014/main" id="{5C4C107A-F795-42BF-8DAB-5153E45F89F9}"/>
                    </a:ext>
                  </a:extLst>
                </p14:cNvPr>
                <p14:cNvContentPartPr/>
                <p14:nvPr/>
              </p14:nvContentPartPr>
              <p14:xfrm>
                <a:off x="10377013" y="272712"/>
                <a:ext cx="8640" cy="80640"/>
              </p14:xfrm>
            </p:contentPart>
          </mc:Choice>
          <mc:Fallback>
            <p:pic>
              <p:nvPicPr>
                <p:cNvPr id="27" name="Freihand 26">
                  <a:extLst>
                    <a:ext uri="{FF2B5EF4-FFF2-40B4-BE49-F238E27FC236}">
                      <a16:creationId xmlns:a16="http://schemas.microsoft.com/office/drawing/2014/main" id="{5C4C107A-F795-42BF-8DAB-5153E45F89F9}"/>
                    </a:ext>
                  </a:extLst>
                </p:cNvPr>
                <p:cNvPicPr/>
                <p:nvPr/>
              </p:nvPicPr>
              <p:blipFill>
                <a:blip r:embed="rId66"/>
                <a:stretch>
                  <a:fillRect/>
                </a:stretch>
              </p:blipFill>
              <p:spPr>
                <a:xfrm>
                  <a:off x="10372693" y="268392"/>
                  <a:ext cx="172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8" name="Freihand 27">
                  <a:extLst>
                    <a:ext uri="{FF2B5EF4-FFF2-40B4-BE49-F238E27FC236}">
                      <a16:creationId xmlns:a16="http://schemas.microsoft.com/office/drawing/2014/main" id="{8AAF1399-1F34-4785-9036-BD8B2F7DB3C0}"/>
                    </a:ext>
                  </a:extLst>
                </p14:cNvPr>
                <p14:cNvContentPartPr/>
                <p14:nvPr/>
              </p14:nvContentPartPr>
              <p14:xfrm>
                <a:off x="10308253" y="262632"/>
                <a:ext cx="109440" cy="34560"/>
              </p14:xfrm>
            </p:contentPart>
          </mc:Choice>
          <mc:Fallback>
            <p:pic>
              <p:nvPicPr>
                <p:cNvPr id="28" name="Freihand 27">
                  <a:extLst>
                    <a:ext uri="{FF2B5EF4-FFF2-40B4-BE49-F238E27FC236}">
                      <a16:creationId xmlns:a16="http://schemas.microsoft.com/office/drawing/2014/main" id="{8AAF1399-1F34-4785-9036-BD8B2F7DB3C0}"/>
                    </a:ext>
                  </a:extLst>
                </p:cNvPr>
                <p:cNvPicPr/>
                <p:nvPr/>
              </p:nvPicPr>
              <p:blipFill>
                <a:blip r:embed="rId68"/>
                <a:stretch>
                  <a:fillRect/>
                </a:stretch>
              </p:blipFill>
              <p:spPr>
                <a:xfrm>
                  <a:off x="10303933" y="258312"/>
                  <a:ext cx="11808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9" name="Freihand 28">
                  <a:extLst>
                    <a:ext uri="{FF2B5EF4-FFF2-40B4-BE49-F238E27FC236}">
                      <a16:creationId xmlns:a16="http://schemas.microsoft.com/office/drawing/2014/main" id="{A47D436F-24B1-4CEB-828B-75C3F7FC9048}"/>
                    </a:ext>
                  </a:extLst>
                </p14:cNvPr>
                <p14:cNvContentPartPr/>
                <p14:nvPr/>
              </p14:nvContentPartPr>
              <p14:xfrm>
                <a:off x="10308613" y="309792"/>
                <a:ext cx="105120" cy="11880"/>
              </p14:xfrm>
            </p:contentPart>
          </mc:Choice>
          <mc:Fallback>
            <p:pic>
              <p:nvPicPr>
                <p:cNvPr id="29" name="Freihand 28">
                  <a:extLst>
                    <a:ext uri="{FF2B5EF4-FFF2-40B4-BE49-F238E27FC236}">
                      <a16:creationId xmlns:a16="http://schemas.microsoft.com/office/drawing/2014/main" id="{A47D436F-24B1-4CEB-828B-75C3F7FC9048}"/>
                    </a:ext>
                  </a:extLst>
                </p:cNvPr>
                <p:cNvPicPr/>
                <p:nvPr/>
              </p:nvPicPr>
              <p:blipFill>
                <a:blip r:embed="rId70"/>
                <a:stretch>
                  <a:fillRect/>
                </a:stretch>
              </p:blipFill>
              <p:spPr>
                <a:xfrm>
                  <a:off x="10304293" y="305472"/>
                  <a:ext cx="1137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0" name="Freihand 29">
                  <a:extLst>
                    <a:ext uri="{FF2B5EF4-FFF2-40B4-BE49-F238E27FC236}">
                      <a16:creationId xmlns:a16="http://schemas.microsoft.com/office/drawing/2014/main" id="{1AC50AFE-272A-4D33-85D8-0C56FC8597BC}"/>
                    </a:ext>
                  </a:extLst>
                </p14:cNvPr>
                <p14:cNvContentPartPr/>
                <p14:nvPr/>
              </p14:nvContentPartPr>
              <p14:xfrm>
                <a:off x="10445413" y="277392"/>
                <a:ext cx="181440" cy="71280"/>
              </p14:xfrm>
            </p:contentPart>
          </mc:Choice>
          <mc:Fallback>
            <p:pic>
              <p:nvPicPr>
                <p:cNvPr id="30" name="Freihand 29">
                  <a:extLst>
                    <a:ext uri="{FF2B5EF4-FFF2-40B4-BE49-F238E27FC236}">
                      <a16:creationId xmlns:a16="http://schemas.microsoft.com/office/drawing/2014/main" id="{1AC50AFE-272A-4D33-85D8-0C56FC8597BC}"/>
                    </a:ext>
                  </a:extLst>
                </p:cNvPr>
                <p:cNvPicPr/>
                <p:nvPr/>
              </p:nvPicPr>
              <p:blipFill>
                <a:blip r:embed="rId72"/>
                <a:stretch>
                  <a:fillRect/>
                </a:stretch>
              </p:blipFill>
              <p:spPr>
                <a:xfrm>
                  <a:off x="10441093" y="273072"/>
                  <a:ext cx="1900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1" name="Freihand 30">
                  <a:extLst>
                    <a:ext uri="{FF2B5EF4-FFF2-40B4-BE49-F238E27FC236}">
                      <a16:creationId xmlns:a16="http://schemas.microsoft.com/office/drawing/2014/main" id="{D9FECFC1-59F2-4E6D-BD10-C35CCA71A50F}"/>
                    </a:ext>
                  </a:extLst>
                </p14:cNvPr>
                <p14:cNvContentPartPr/>
                <p14:nvPr/>
              </p14:nvContentPartPr>
              <p14:xfrm>
                <a:off x="10594453" y="243912"/>
                <a:ext cx="360" cy="360"/>
              </p14:xfrm>
            </p:contentPart>
          </mc:Choice>
          <mc:Fallback>
            <p:pic>
              <p:nvPicPr>
                <p:cNvPr id="31" name="Freihand 30">
                  <a:extLst>
                    <a:ext uri="{FF2B5EF4-FFF2-40B4-BE49-F238E27FC236}">
                      <a16:creationId xmlns:a16="http://schemas.microsoft.com/office/drawing/2014/main" id="{D9FECFC1-59F2-4E6D-BD10-C35CCA71A50F}"/>
                    </a:ext>
                  </a:extLst>
                </p:cNvPr>
                <p:cNvPicPr/>
                <p:nvPr/>
              </p:nvPicPr>
              <p:blipFill>
                <a:blip r:embed="rId25"/>
                <a:stretch>
                  <a:fillRect/>
                </a:stretch>
              </p:blipFill>
              <p:spPr>
                <a:xfrm>
                  <a:off x="10590133" y="2395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2" name="Freihand 31">
                  <a:extLst>
                    <a:ext uri="{FF2B5EF4-FFF2-40B4-BE49-F238E27FC236}">
                      <a16:creationId xmlns:a16="http://schemas.microsoft.com/office/drawing/2014/main" id="{7089D068-5504-4D72-AE19-8AC1F72AE022}"/>
                    </a:ext>
                  </a:extLst>
                </p14:cNvPr>
                <p14:cNvContentPartPr/>
                <p14:nvPr/>
              </p14:nvContentPartPr>
              <p14:xfrm>
                <a:off x="10654213" y="250752"/>
                <a:ext cx="95400" cy="86760"/>
              </p14:xfrm>
            </p:contentPart>
          </mc:Choice>
          <mc:Fallback>
            <p:pic>
              <p:nvPicPr>
                <p:cNvPr id="32" name="Freihand 31">
                  <a:extLst>
                    <a:ext uri="{FF2B5EF4-FFF2-40B4-BE49-F238E27FC236}">
                      <a16:creationId xmlns:a16="http://schemas.microsoft.com/office/drawing/2014/main" id="{7089D068-5504-4D72-AE19-8AC1F72AE022}"/>
                    </a:ext>
                  </a:extLst>
                </p:cNvPr>
                <p:cNvPicPr/>
                <p:nvPr/>
              </p:nvPicPr>
              <p:blipFill>
                <a:blip r:embed="rId75"/>
                <a:stretch>
                  <a:fillRect/>
                </a:stretch>
              </p:blipFill>
              <p:spPr>
                <a:xfrm>
                  <a:off x="10649893" y="246432"/>
                  <a:ext cx="1040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33" name="Freihand 32">
                  <a:extLst>
                    <a:ext uri="{FF2B5EF4-FFF2-40B4-BE49-F238E27FC236}">
                      <a16:creationId xmlns:a16="http://schemas.microsoft.com/office/drawing/2014/main" id="{17BC623C-7402-45C3-9D8C-7B83E9C418E2}"/>
                    </a:ext>
                  </a:extLst>
                </p14:cNvPr>
                <p14:cNvContentPartPr/>
                <p14:nvPr/>
              </p14:nvContentPartPr>
              <p14:xfrm>
                <a:off x="10800373" y="262272"/>
                <a:ext cx="130320" cy="62640"/>
              </p14:xfrm>
            </p:contentPart>
          </mc:Choice>
          <mc:Fallback>
            <p:pic>
              <p:nvPicPr>
                <p:cNvPr id="33" name="Freihand 32">
                  <a:extLst>
                    <a:ext uri="{FF2B5EF4-FFF2-40B4-BE49-F238E27FC236}">
                      <a16:creationId xmlns:a16="http://schemas.microsoft.com/office/drawing/2014/main" id="{17BC623C-7402-45C3-9D8C-7B83E9C418E2}"/>
                    </a:ext>
                  </a:extLst>
                </p:cNvPr>
                <p:cNvPicPr/>
                <p:nvPr/>
              </p:nvPicPr>
              <p:blipFill>
                <a:blip r:embed="rId77"/>
                <a:stretch>
                  <a:fillRect/>
                </a:stretch>
              </p:blipFill>
              <p:spPr>
                <a:xfrm>
                  <a:off x="10796053" y="257952"/>
                  <a:ext cx="1389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34" name="Freihand 33">
                  <a:extLst>
                    <a:ext uri="{FF2B5EF4-FFF2-40B4-BE49-F238E27FC236}">
                      <a16:creationId xmlns:a16="http://schemas.microsoft.com/office/drawing/2014/main" id="{F2EEEB45-B1E0-47B3-BD49-2FEE3C4D4138}"/>
                    </a:ext>
                  </a:extLst>
                </p14:cNvPr>
                <p14:cNvContentPartPr/>
                <p14:nvPr/>
              </p14:nvContentPartPr>
              <p14:xfrm>
                <a:off x="10896853" y="193872"/>
                <a:ext cx="100080" cy="133920"/>
              </p14:xfrm>
            </p:contentPart>
          </mc:Choice>
          <mc:Fallback>
            <p:pic>
              <p:nvPicPr>
                <p:cNvPr id="34" name="Freihand 33">
                  <a:extLst>
                    <a:ext uri="{FF2B5EF4-FFF2-40B4-BE49-F238E27FC236}">
                      <a16:creationId xmlns:a16="http://schemas.microsoft.com/office/drawing/2014/main" id="{F2EEEB45-B1E0-47B3-BD49-2FEE3C4D4138}"/>
                    </a:ext>
                  </a:extLst>
                </p:cNvPr>
                <p:cNvPicPr/>
                <p:nvPr/>
              </p:nvPicPr>
              <p:blipFill>
                <a:blip r:embed="rId79"/>
                <a:stretch>
                  <a:fillRect/>
                </a:stretch>
              </p:blipFill>
              <p:spPr>
                <a:xfrm>
                  <a:off x="10892533" y="189552"/>
                  <a:ext cx="1087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5" name="Freihand 34">
                  <a:extLst>
                    <a:ext uri="{FF2B5EF4-FFF2-40B4-BE49-F238E27FC236}">
                      <a16:creationId xmlns:a16="http://schemas.microsoft.com/office/drawing/2014/main" id="{32854E7B-D8D0-4F8B-8298-01969CC19BC6}"/>
                    </a:ext>
                  </a:extLst>
                </p14:cNvPr>
                <p14:cNvContentPartPr/>
                <p14:nvPr/>
              </p14:nvContentPartPr>
              <p14:xfrm>
                <a:off x="10890733" y="197112"/>
                <a:ext cx="18720" cy="7200"/>
              </p14:xfrm>
            </p:contentPart>
          </mc:Choice>
          <mc:Fallback>
            <p:pic>
              <p:nvPicPr>
                <p:cNvPr id="35" name="Freihand 34">
                  <a:extLst>
                    <a:ext uri="{FF2B5EF4-FFF2-40B4-BE49-F238E27FC236}">
                      <a16:creationId xmlns:a16="http://schemas.microsoft.com/office/drawing/2014/main" id="{32854E7B-D8D0-4F8B-8298-01969CC19BC6}"/>
                    </a:ext>
                  </a:extLst>
                </p:cNvPr>
                <p:cNvPicPr/>
                <p:nvPr/>
              </p:nvPicPr>
              <p:blipFill>
                <a:blip r:embed="rId5"/>
                <a:stretch>
                  <a:fillRect/>
                </a:stretch>
              </p:blipFill>
              <p:spPr>
                <a:xfrm>
                  <a:off x="10886413" y="192792"/>
                  <a:ext cx="273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8938A1F9-53DC-49A6-980C-1074D88699CD}"/>
                    </a:ext>
                  </a:extLst>
                </p14:cNvPr>
                <p14:cNvContentPartPr/>
                <p14:nvPr/>
              </p14:nvContentPartPr>
              <p14:xfrm>
                <a:off x="9263533" y="821352"/>
                <a:ext cx="173880" cy="116640"/>
              </p14:xfrm>
            </p:contentPart>
          </mc:Choice>
          <mc:Fallback>
            <p:pic>
              <p:nvPicPr>
                <p:cNvPr id="55" name="Freihand 54">
                  <a:extLst>
                    <a:ext uri="{FF2B5EF4-FFF2-40B4-BE49-F238E27FC236}">
                      <a16:creationId xmlns:a16="http://schemas.microsoft.com/office/drawing/2014/main" id="{8938A1F9-53DC-49A6-980C-1074D88699CD}"/>
                    </a:ext>
                  </a:extLst>
                </p:cNvPr>
                <p:cNvPicPr/>
                <p:nvPr/>
              </p:nvPicPr>
              <p:blipFill>
                <a:blip r:embed="rId82"/>
                <a:stretch>
                  <a:fillRect/>
                </a:stretch>
              </p:blipFill>
              <p:spPr>
                <a:xfrm>
                  <a:off x="9259213" y="817032"/>
                  <a:ext cx="1825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5004B7DC-4512-4B92-9958-7FCB9B304A18}"/>
                    </a:ext>
                  </a:extLst>
                </p14:cNvPr>
                <p14:cNvContentPartPr/>
                <p14:nvPr/>
              </p14:nvContentPartPr>
              <p14:xfrm>
                <a:off x="9174613" y="765912"/>
                <a:ext cx="189720" cy="127800"/>
              </p14:xfrm>
            </p:contentPart>
          </mc:Choice>
          <mc:Fallback>
            <p:pic>
              <p:nvPicPr>
                <p:cNvPr id="56" name="Freihand 55">
                  <a:extLst>
                    <a:ext uri="{FF2B5EF4-FFF2-40B4-BE49-F238E27FC236}">
                      <a16:creationId xmlns:a16="http://schemas.microsoft.com/office/drawing/2014/main" id="{5004B7DC-4512-4B92-9958-7FCB9B304A18}"/>
                    </a:ext>
                  </a:extLst>
                </p:cNvPr>
                <p:cNvPicPr/>
                <p:nvPr/>
              </p:nvPicPr>
              <p:blipFill>
                <a:blip r:embed="rId84"/>
                <a:stretch>
                  <a:fillRect/>
                </a:stretch>
              </p:blipFill>
              <p:spPr>
                <a:xfrm>
                  <a:off x="9170293" y="761592"/>
                  <a:ext cx="198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AB132D8D-A192-4387-B792-0989766386F0}"/>
                    </a:ext>
                  </a:extLst>
                </p14:cNvPr>
                <p14:cNvContentPartPr/>
                <p14:nvPr/>
              </p14:nvContentPartPr>
              <p14:xfrm>
                <a:off x="9151213" y="966792"/>
                <a:ext cx="333360" cy="138600"/>
              </p14:xfrm>
            </p:contentPart>
          </mc:Choice>
          <mc:Fallback>
            <p:pic>
              <p:nvPicPr>
                <p:cNvPr id="59" name="Freihand 58">
                  <a:extLst>
                    <a:ext uri="{FF2B5EF4-FFF2-40B4-BE49-F238E27FC236}">
                      <a16:creationId xmlns:a16="http://schemas.microsoft.com/office/drawing/2014/main" id="{AB132D8D-A192-4387-B792-0989766386F0}"/>
                    </a:ext>
                  </a:extLst>
                </p:cNvPr>
                <p:cNvPicPr/>
                <p:nvPr/>
              </p:nvPicPr>
              <p:blipFill>
                <a:blip r:embed="rId86"/>
                <a:stretch>
                  <a:fillRect/>
                </a:stretch>
              </p:blipFill>
              <p:spPr>
                <a:xfrm>
                  <a:off x="9146893" y="962472"/>
                  <a:ext cx="342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0" name="Freihand 59">
                  <a:extLst>
                    <a:ext uri="{FF2B5EF4-FFF2-40B4-BE49-F238E27FC236}">
                      <a16:creationId xmlns:a16="http://schemas.microsoft.com/office/drawing/2014/main" id="{FCC09E2C-5423-4466-8BA5-F7487FEB8959}"/>
                    </a:ext>
                  </a:extLst>
                </p14:cNvPr>
                <p14:cNvContentPartPr/>
                <p14:nvPr/>
              </p14:nvContentPartPr>
              <p14:xfrm>
                <a:off x="9453253" y="944112"/>
                <a:ext cx="75600" cy="130680"/>
              </p14:xfrm>
            </p:contentPart>
          </mc:Choice>
          <mc:Fallback>
            <p:pic>
              <p:nvPicPr>
                <p:cNvPr id="60" name="Freihand 59">
                  <a:extLst>
                    <a:ext uri="{FF2B5EF4-FFF2-40B4-BE49-F238E27FC236}">
                      <a16:creationId xmlns:a16="http://schemas.microsoft.com/office/drawing/2014/main" id="{FCC09E2C-5423-4466-8BA5-F7487FEB8959}"/>
                    </a:ext>
                  </a:extLst>
                </p:cNvPr>
                <p:cNvPicPr/>
                <p:nvPr/>
              </p:nvPicPr>
              <p:blipFill>
                <a:blip r:embed="rId88"/>
                <a:stretch>
                  <a:fillRect/>
                </a:stretch>
              </p:blipFill>
              <p:spPr>
                <a:xfrm>
                  <a:off x="9448933" y="939792"/>
                  <a:ext cx="842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1" name="Freihand 60">
                  <a:extLst>
                    <a:ext uri="{FF2B5EF4-FFF2-40B4-BE49-F238E27FC236}">
                      <a16:creationId xmlns:a16="http://schemas.microsoft.com/office/drawing/2014/main" id="{A8DEFA5F-2BC2-49D3-B663-CCB49425D8D5}"/>
                    </a:ext>
                  </a:extLst>
                </p14:cNvPr>
                <p14:cNvContentPartPr/>
                <p14:nvPr/>
              </p14:nvContentPartPr>
              <p14:xfrm>
                <a:off x="9471613" y="975432"/>
                <a:ext cx="21960" cy="9720"/>
              </p14:xfrm>
            </p:contentPart>
          </mc:Choice>
          <mc:Fallback>
            <p:pic>
              <p:nvPicPr>
                <p:cNvPr id="61" name="Freihand 60">
                  <a:extLst>
                    <a:ext uri="{FF2B5EF4-FFF2-40B4-BE49-F238E27FC236}">
                      <a16:creationId xmlns:a16="http://schemas.microsoft.com/office/drawing/2014/main" id="{A8DEFA5F-2BC2-49D3-B663-CCB49425D8D5}"/>
                    </a:ext>
                  </a:extLst>
                </p:cNvPr>
                <p:cNvPicPr/>
                <p:nvPr/>
              </p:nvPicPr>
              <p:blipFill>
                <a:blip r:embed="rId90"/>
                <a:stretch>
                  <a:fillRect/>
                </a:stretch>
              </p:blipFill>
              <p:spPr>
                <a:xfrm>
                  <a:off x="9467293" y="971112"/>
                  <a:ext cx="306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2" name="Freihand 61">
                  <a:extLst>
                    <a:ext uri="{FF2B5EF4-FFF2-40B4-BE49-F238E27FC236}">
                      <a16:creationId xmlns:a16="http://schemas.microsoft.com/office/drawing/2014/main" id="{EF8BCE6E-D874-4D3D-8203-A72AC2B5EA5B}"/>
                    </a:ext>
                  </a:extLst>
                </p14:cNvPr>
                <p14:cNvContentPartPr/>
                <p14:nvPr/>
              </p14:nvContentPartPr>
              <p14:xfrm>
                <a:off x="9520213" y="1014672"/>
                <a:ext cx="56880" cy="59040"/>
              </p14:xfrm>
            </p:contentPart>
          </mc:Choice>
          <mc:Fallback>
            <p:pic>
              <p:nvPicPr>
                <p:cNvPr id="62" name="Freihand 61">
                  <a:extLst>
                    <a:ext uri="{FF2B5EF4-FFF2-40B4-BE49-F238E27FC236}">
                      <a16:creationId xmlns:a16="http://schemas.microsoft.com/office/drawing/2014/main" id="{EF8BCE6E-D874-4D3D-8203-A72AC2B5EA5B}"/>
                    </a:ext>
                  </a:extLst>
                </p:cNvPr>
                <p:cNvPicPr/>
                <p:nvPr/>
              </p:nvPicPr>
              <p:blipFill>
                <a:blip r:embed="rId92"/>
                <a:stretch>
                  <a:fillRect/>
                </a:stretch>
              </p:blipFill>
              <p:spPr>
                <a:xfrm>
                  <a:off x="9515893" y="1010352"/>
                  <a:ext cx="6552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950F2F89-95FE-42F0-9646-95E19E2040DC}"/>
                    </a:ext>
                  </a:extLst>
                </p14:cNvPr>
                <p14:cNvContentPartPr/>
                <p14:nvPr/>
              </p14:nvContentPartPr>
              <p14:xfrm>
                <a:off x="9566653" y="1006032"/>
                <a:ext cx="205560" cy="84240"/>
              </p14:xfrm>
            </p:contentPart>
          </mc:Choice>
          <mc:Fallback>
            <p:pic>
              <p:nvPicPr>
                <p:cNvPr id="63" name="Freihand 62">
                  <a:extLst>
                    <a:ext uri="{FF2B5EF4-FFF2-40B4-BE49-F238E27FC236}">
                      <a16:creationId xmlns:a16="http://schemas.microsoft.com/office/drawing/2014/main" id="{950F2F89-95FE-42F0-9646-95E19E2040DC}"/>
                    </a:ext>
                  </a:extLst>
                </p:cNvPr>
                <p:cNvPicPr/>
                <p:nvPr/>
              </p:nvPicPr>
              <p:blipFill>
                <a:blip r:embed="rId94"/>
                <a:stretch>
                  <a:fillRect/>
                </a:stretch>
              </p:blipFill>
              <p:spPr>
                <a:xfrm>
                  <a:off x="9562333" y="1001712"/>
                  <a:ext cx="2142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4" name="Freihand 63">
                  <a:extLst>
                    <a:ext uri="{FF2B5EF4-FFF2-40B4-BE49-F238E27FC236}">
                      <a16:creationId xmlns:a16="http://schemas.microsoft.com/office/drawing/2014/main" id="{DF2E9F5E-7077-437C-B246-33E7BD685BF4}"/>
                    </a:ext>
                  </a:extLst>
                </p14:cNvPr>
                <p14:cNvContentPartPr/>
                <p14:nvPr/>
              </p14:nvContentPartPr>
              <p14:xfrm>
                <a:off x="9764293" y="959592"/>
                <a:ext cx="18360" cy="15480"/>
              </p14:xfrm>
            </p:contentPart>
          </mc:Choice>
          <mc:Fallback>
            <p:pic>
              <p:nvPicPr>
                <p:cNvPr id="64" name="Freihand 63">
                  <a:extLst>
                    <a:ext uri="{FF2B5EF4-FFF2-40B4-BE49-F238E27FC236}">
                      <a16:creationId xmlns:a16="http://schemas.microsoft.com/office/drawing/2014/main" id="{DF2E9F5E-7077-437C-B246-33E7BD685BF4}"/>
                    </a:ext>
                  </a:extLst>
                </p:cNvPr>
                <p:cNvPicPr/>
                <p:nvPr/>
              </p:nvPicPr>
              <p:blipFill>
                <a:blip r:embed="rId96"/>
                <a:stretch>
                  <a:fillRect/>
                </a:stretch>
              </p:blipFill>
              <p:spPr>
                <a:xfrm>
                  <a:off x="9759973" y="955272"/>
                  <a:ext cx="27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5" name="Freihand 64">
                  <a:extLst>
                    <a:ext uri="{FF2B5EF4-FFF2-40B4-BE49-F238E27FC236}">
                      <a16:creationId xmlns:a16="http://schemas.microsoft.com/office/drawing/2014/main" id="{A9F89244-4B7F-47A9-9BA7-D5C555372E4B}"/>
                    </a:ext>
                  </a:extLst>
                </p14:cNvPr>
                <p14:cNvContentPartPr/>
                <p14:nvPr/>
              </p14:nvContentPartPr>
              <p14:xfrm>
                <a:off x="9802453" y="912792"/>
                <a:ext cx="108000" cy="168480"/>
              </p14:xfrm>
            </p:contentPart>
          </mc:Choice>
          <mc:Fallback>
            <p:pic>
              <p:nvPicPr>
                <p:cNvPr id="65" name="Freihand 64">
                  <a:extLst>
                    <a:ext uri="{FF2B5EF4-FFF2-40B4-BE49-F238E27FC236}">
                      <a16:creationId xmlns:a16="http://schemas.microsoft.com/office/drawing/2014/main" id="{A9F89244-4B7F-47A9-9BA7-D5C555372E4B}"/>
                    </a:ext>
                  </a:extLst>
                </p:cNvPr>
                <p:cNvPicPr/>
                <p:nvPr/>
              </p:nvPicPr>
              <p:blipFill>
                <a:blip r:embed="rId98"/>
                <a:stretch>
                  <a:fillRect/>
                </a:stretch>
              </p:blipFill>
              <p:spPr>
                <a:xfrm>
                  <a:off x="9798133" y="908472"/>
                  <a:ext cx="116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6" name="Freihand 65">
                  <a:extLst>
                    <a:ext uri="{FF2B5EF4-FFF2-40B4-BE49-F238E27FC236}">
                      <a16:creationId xmlns:a16="http://schemas.microsoft.com/office/drawing/2014/main" id="{D525C791-DA31-44D2-A3E5-83DC6B66F451}"/>
                    </a:ext>
                  </a:extLst>
                </p14:cNvPr>
                <p14:cNvContentPartPr/>
                <p14:nvPr/>
              </p14:nvContentPartPr>
              <p14:xfrm>
                <a:off x="9927013" y="1008912"/>
                <a:ext cx="356760" cy="68760"/>
              </p14:xfrm>
            </p:contentPart>
          </mc:Choice>
          <mc:Fallback>
            <p:pic>
              <p:nvPicPr>
                <p:cNvPr id="66" name="Freihand 65">
                  <a:extLst>
                    <a:ext uri="{FF2B5EF4-FFF2-40B4-BE49-F238E27FC236}">
                      <a16:creationId xmlns:a16="http://schemas.microsoft.com/office/drawing/2014/main" id="{D525C791-DA31-44D2-A3E5-83DC6B66F451}"/>
                    </a:ext>
                  </a:extLst>
                </p:cNvPr>
                <p:cNvPicPr/>
                <p:nvPr/>
              </p:nvPicPr>
              <p:blipFill>
                <a:blip r:embed="rId100"/>
                <a:stretch>
                  <a:fillRect/>
                </a:stretch>
              </p:blipFill>
              <p:spPr>
                <a:xfrm>
                  <a:off x="9922693" y="1004592"/>
                  <a:ext cx="3654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7" name="Freihand 66">
                  <a:extLst>
                    <a:ext uri="{FF2B5EF4-FFF2-40B4-BE49-F238E27FC236}">
                      <a16:creationId xmlns:a16="http://schemas.microsoft.com/office/drawing/2014/main" id="{9671E41F-9EA4-42CC-834C-ADF6CA87ED27}"/>
                    </a:ext>
                  </a:extLst>
                </p14:cNvPr>
                <p14:cNvContentPartPr/>
                <p14:nvPr/>
              </p14:nvContentPartPr>
              <p14:xfrm>
                <a:off x="10303933" y="995232"/>
                <a:ext cx="153720" cy="63720"/>
              </p14:xfrm>
            </p:contentPart>
          </mc:Choice>
          <mc:Fallback>
            <p:pic>
              <p:nvPicPr>
                <p:cNvPr id="67" name="Freihand 66">
                  <a:extLst>
                    <a:ext uri="{FF2B5EF4-FFF2-40B4-BE49-F238E27FC236}">
                      <a16:creationId xmlns:a16="http://schemas.microsoft.com/office/drawing/2014/main" id="{9671E41F-9EA4-42CC-834C-ADF6CA87ED27}"/>
                    </a:ext>
                  </a:extLst>
                </p:cNvPr>
                <p:cNvPicPr/>
                <p:nvPr/>
              </p:nvPicPr>
              <p:blipFill>
                <a:blip r:embed="rId102"/>
                <a:stretch>
                  <a:fillRect/>
                </a:stretch>
              </p:blipFill>
              <p:spPr>
                <a:xfrm>
                  <a:off x="10299613" y="990912"/>
                  <a:ext cx="1623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0" name="Freihand 69">
                  <a:extLst>
                    <a:ext uri="{FF2B5EF4-FFF2-40B4-BE49-F238E27FC236}">
                      <a16:creationId xmlns:a16="http://schemas.microsoft.com/office/drawing/2014/main" id="{A9CB3CF0-1F4E-4199-9262-98A8738636F6}"/>
                    </a:ext>
                  </a:extLst>
                </p14:cNvPr>
                <p14:cNvContentPartPr/>
                <p14:nvPr/>
              </p14:nvContentPartPr>
              <p14:xfrm>
                <a:off x="10178653" y="450912"/>
                <a:ext cx="231840" cy="456840"/>
              </p14:xfrm>
            </p:contentPart>
          </mc:Choice>
          <mc:Fallback>
            <p:pic>
              <p:nvPicPr>
                <p:cNvPr id="70" name="Freihand 69">
                  <a:extLst>
                    <a:ext uri="{FF2B5EF4-FFF2-40B4-BE49-F238E27FC236}">
                      <a16:creationId xmlns:a16="http://schemas.microsoft.com/office/drawing/2014/main" id="{A9CB3CF0-1F4E-4199-9262-98A8738636F6}"/>
                    </a:ext>
                  </a:extLst>
                </p:cNvPr>
                <p:cNvPicPr/>
                <p:nvPr/>
              </p:nvPicPr>
              <p:blipFill>
                <a:blip r:embed="rId104"/>
                <a:stretch>
                  <a:fillRect/>
                </a:stretch>
              </p:blipFill>
              <p:spPr>
                <a:xfrm>
                  <a:off x="10174333" y="446592"/>
                  <a:ext cx="24048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1" name="Freihand 70">
                  <a:extLst>
                    <a:ext uri="{FF2B5EF4-FFF2-40B4-BE49-F238E27FC236}">
                      <a16:creationId xmlns:a16="http://schemas.microsoft.com/office/drawing/2014/main" id="{1A5F3CB3-27BC-41A9-9B03-A91EC7B24DB5}"/>
                    </a:ext>
                  </a:extLst>
                </p14:cNvPr>
                <p14:cNvContentPartPr/>
                <p14:nvPr/>
              </p14:nvContentPartPr>
              <p14:xfrm>
                <a:off x="10389973" y="862752"/>
                <a:ext cx="289800" cy="357480"/>
              </p14:xfrm>
            </p:contentPart>
          </mc:Choice>
          <mc:Fallback>
            <p:pic>
              <p:nvPicPr>
                <p:cNvPr id="71" name="Freihand 70">
                  <a:extLst>
                    <a:ext uri="{FF2B5EF4-FFF2-40B4-BE49-F238E27FC236}">
                      <a16:creationId xmlns:a16="http://schemas.microsoft.com/office/drawing/2014/main" id="{1A5F3CB3-27BC-41A9-9B03-A91EC7B24DB5}"/>
                    </a:ext>
                  </a:extLst>
                </p:cNvPr>
                <p:cNvPicPr/>
                <p:nvPr/>
              </p:nvPicPr>
              <p:blipFill>
                <a:blip r:embed="rId106"/>
                <a:stretch>
                  <a:fillRect/>
                </a:stretch>
              </p:blipFill>
              <p:spPr>
                <a:xfrm>
                  <a:off x="10385653" y="858432"/>
                  <a:ext cx="298440" cy="366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2" name="Freihand 71">
                  <a:extLst>
                    <a:ext uri="{FF2B5EF4-FFF2-40B4-BE49-F238E27FC236}">
                      <a16:creationId xmlns:a16="http://schemas.microsoft.com/office/drawing/2014/main" id="{6FC9AABC-280E-4C08-8D87-6D4A7FADA51F}"/>
                    </a:ext>
                  </a:extLst>
                </p14:cNvPr>
                <p14:cNvContentPartPr/>
                <p14:nvPr/>
              </p14:nvContentPartPr>
              <p14:xfrm>
                <a:off x="10291333" y="771672"/>
                <a:ext cx="206640" cy="164160"/>
              </p14:xfrm>
            </p:contentPart>
          </mc:Choice>
          <mc:Fallback>
            <p:pic>
              <p:nvPicPr>
                <p:cNvPr id="72" name="Freihand 71">
                  <a:extLst>
                    <a:ext uri="{FF2B5EF4-FFF2-40B4-BE49-F238E27FC236}">
                      <a16:creationId xmlns:a16="http://schemas.microsoft.com/office/drawing/2014/main" id="{6FC9AABC-280E-4C08-8D87-6D4A7FADA51F}"/>
                    </a:ext>
                  </a:extLst>
                </p:cNvPr>
                <p:cNvPicPr/>
                <p:nvPr/>
              </p:nvPicPr>
              <p:blipFill>
                <a:blip r:embed="rId108"/>
                <a:stretch>
                  <a:fillRect/>
                </a:stretch>
              </p:blipFill>
              <p:spPr>
                <a:xfrm>
                  <a:off x="10287013" y="767352"/>
                  <a:ext cx="215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4" name="Freihand 73">
                  <a:extLst>
                    <a:ext uri="{FF2B5EF4-FFF2-40B4-BE49-F238E27FC236}">
                      <a16:creationId xmlns:a16="http://schemas.microsoft.com/office/drawing/2014/main" id="{F2BC56D1-1AAE-449B-894C-C5B880F156F2}"/>
                    </a:ext>
                  </a:extLst>
                </p14:cNvPr>
                <p14:cNvContentPartPr/>
                <p14:nvPr/>
              </p14:nvContentPartPr>
              <p14:xfrm>
                <a:off x="10722253" y="1155432"/>
                <a:ext cx="119520" cy="155880"/>
              </p14:xfrm>
            </p:contentPart>
          </mc:Choice>
          <mc:Fallback>
            <p:pic>
              <p:nvPicPr>
                <p:cNvPr id="74" name="Freihand 73">
                  <a:extLst>
                    <a:ext uri="{FF2B5EF4-FFF2-40B4-BE49-F238E27FC236}">
                      <a16:creationId xmlns:a16="http://schemas.microsoft.com/office/drawing/2014/main" id="{F2BC56D1-1AAE-449B-894C-C5B880F156F2}"/>
                    </a:ext>
                  </a:extLst>
                </p:cNvPr>
                <p:cNvPicPr/>
                <p:nvPr/>
              </p:nvPicPr>
              <p:blipFill>
                <a:blip r:embed="rId110"/>
                <a:stretch>
                  <a:fillRect/>
                </a:stretch>
              </p:blipFill>
              <p:spPr>
                <a:xfrm>
                  <a:off x="10717933" y="1151112"/>
                  <a:ext cx="1281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5" name="Freihand 74">
                  <a:extLst>
                    <a:ext uri="{FF2B5EF4-FFF2-40B4-BE49-F238E27FC236}">
                      <a16:creationId xmlns:a16="http://schemas.microsoft.com/office/drawing/2014/main" id="{3860A8C1-88EA-4D61-AAEF-4A7FA34730E1}"/>
                    </a:ext>
                  </a:extLst>
                </p14:cNvPr>
                <p14:cNvContentPartPr/>
                <p14:nvPr/>
              </p14:nvContentPartPr>
              <p14:xfrm>
                <a:off x="10677253" y="1082712"/>
                <a:ext cx="168120" cy="35280"/>
              </p14:xfrm>
            </p:contentPart>
          </mc:Choice>
          <mc:Fallback>
            <p:pic>
              <p:nvPicPr>
                <p:cNvPr id="75" name="Freihand 74">
                  <a:extLst>
                    <a:ext uri="{FF2B5EF4-FFF2-40B4-BE49-F238E27FC236}">
                      <a16:creationId xmlns:a16="http://schemas.microsoft.com/office/drawing/2014/main" id="{3860A8C1-88EA-4D61-AAEF-4A7FA34730E1}"/>
                    </a:ext>
                  </a:extLst>
                </p:cNvPr>
                <p:cNvPicPr/>
                <p:nvPr/>
              </p:nvPicPr>
              <p:blipFill>
                <a:blip r:embed="rId112"/>
                <a:stretch>
                  <a:fillRect/>
                </a:stretch>
              </p:blipFill>
              <p:spPr>
                <a:xfrm>
                  <a:off x="10672933" y="1078392"/>
                  <a:ext cx="17676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6" name="Freihand 75">
                  <a:extLst>
                    <a:ext uri="{FF2B5EF4-FFF2-40B4-BE49-F238E27FC236}">
                      <a16:creationId xmlns:a16="http://schemas.microsoft.com/office/drawing/2014/main" id="{8AEE378D-8035-49F0-9275-CF213BD7A40A}"/>
                    </a:ext>
                  </a:extLst>
                </p14:cNvPr>
                <p14:cNvContentPartPr/>
                <p14:nvPr/>
              </p14:nvContentPartPr>
              <p14:xfrm>
                <a:off x="10944013" y="1174512"/>
                <a:ext cx="20880" cy="88200"/>
              </p14:xfrm>
            </p:contentPart>
          </mc:Choice>
          <mc:Fallback>
            <p:pic>
              <p:nvPicPr>
                <p:cNvPr id="76" name="Freihand 75">
                  <a:extLst>
                    <a:ext uri="{FF2B5EF4-FFF2-40B4-BE49-F238E27FC236}">
                      <a16:creationId xmlns:a16="http://schemas.microsoft.com/office/drawing/2014/main" id="{8AEE378D-8035-49F0-9275-CF213BD7A40A}"/>
                    </a:ext>
                  </a:extLst>
                </p:cNvPr>
                <p:cNvPicPr/>
                <p:nvPr/>
              </p:nvPicPr>
              <p:blipFill>
                <a:blip r:embed="rId114"/>
                <a:stretch>
                  <a:fillRect/>
                </a:stretch>
              </p:blipFill>
              <p:spPr>
                <a:xfrm>
                  <a:off x="10939693" y="1170192"/>
                  <a:ext cx="295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7" name="Freihand 76">
                  <a:extLst>
                    <a:ext uri="{FF2B5EF4-FFF2-40B4-BE49-F238E27FC236}">
                      <a16:creationId xmlns:a16="http://schemas.microsoft.com/office/drawing/2014/main" id="{01174DAA-11C0-40F1-94E9-ED5737B9C1E8}"/>
                    </a:ext>
                  </a:extLst>
                </p14:cNvPr>
                <p14:cNvContentPartPr/>
                <p14:nvPr/>
              </p14:nvContentPartPr>
              <p14:xfrm>
                <a:off x="11047333" y="1075152"/>
                <a:ext cx="161280" cy="185760"/>
              </p14:xfrm>
            </p:contentPart>
          </mc:Choice>
          <mc:Fallback>
            <p:pic>
              <p:nvPicPr>
                <p:cNvPr id="77" name="Freihand 76">
                  <a:extLst>
                    <a:ext uri="{FF2B5EF4-FFF2-40B4-BE49-F238E27FC236}">
                      <a16:creationId xmlns:a16="http://schemas.microsoft.com/office/drawing/2014/main" id="{01174DAA-11C0-40F1-94E9-ED5737B9C1E8}"/>
                    </a:ext>
                  </a:extLst>
                </p:cNvPr>
                <p:cNvPicPr/>
                <p:nvPr/>
              </p:nvPicPr>
              <p:blipFill>
                <a:blip r:embed="rId116"/>
                <a:stretch>
                  <a:fillRect/>
                </a:stretch>
              </p:blipFill>
              <p:spPr>
                <a:xfrm>
                  <a:off x="11043013" y="1070832"/>
                  <a:ext cx="1699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8" name="Freihand 77">
                  <a:extLst>
                    <a:ext uri="{FF2B5EF4-FFF2-40B4-BE49-F238E27FC236}">
                      <a16:creationId xmlns:a16="http://schemas.microsoft.com/office/drawing/2014/main" id="{C148B74A-81C3-4FE2-9F12-1183A8F96B1C}"/>
                    </a:ext>
                  </a:extLst>
                </p14:cNvPr>
                <p14:cNvContentPartPr/>
                <p14:nvPr/>
              </p14:nvContentPartPr>
              <p14:xfrm>
                <a:off x="11076853" y="1172352"/>
                <a:ext cx="96120" cy="22320"/>
              </p14:xfrm>
            </p:contentPart>
          </mc:Choice>
          <mc:Fallback>
            <p:pic>
              <p:nvPicPr>
                <p:cNvPr id="78" name="Freihand 77">
                  <a:extLst>
                    <a:ext uri="{FF2B5EF4-FFF2-40B4-BE49-F238E27FC236}">
                      <a16:creationId xmlns:a16="http://schemas.microsoft.com/office/drawing/2014/main" id="{C148B74A-81C3-4FE2-9F12-1183A8F96B1C}"/>
                    </a:ext>
                  </a:extLst>
                </p:cNvPr>
                <p:cNvPicPr/>
                <p:nvPr/>
              </p:nvPicPr>
              <p:blipFill>
                <a:blip r:embed="rId118"/>
                <a:stretch>
                  <a:fillRect/>
                </a:stretch>
              </p:blipFill>
              <p:spPr>
                <a:xfrm>
                  <a:off x="11072533" y="1168032"/>
                  <a:ext cx="10476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9" name="Freihand 78">
                  <a:extLst>
                    <a:ext uri="{FF2B5EF4-FFF2-40B4-BE49-F238E27FC236}">
                      <a16:creationId xmlns:a16="http://schemas.microsoft.com/office/drawing/2014/main" id="{7F442792-2156-4F6B-AE8B-5728D5CAF8A2}"/>
                    </a:ext>
                  </a:extLst>
                </p14:cNvPr>
                <p14:cNvContentPartPr/>
                <p14:nvPr/>
              </p14:nvContentPartPr>
              <p14:xfrm>
                <a:off x="11197453" y="1110432"/>
                <a:ext cx="148320" cy="112320"/>
              </p14:xfrm>
            </p:contentPart>
          </mc:Choice>
          <mc:Fallback>
            <p:pic>
              <p:nvPicPr>
                <p:cNvPr id="79" name="Freihand 78">
                  <a:extLst>
                    <a:ext uri="{FF2B5EF4-FFF2-40B4-BE49-F238E27FC236}">
                      <a16:creationId xmlns:a16="http://schemas.microsoft.com/office/drawing/2014/main" id="{7F442792-2156-4F6B-AE8B-5728D5CAF8A2}"/>
                    </a:ext>
                  </a:extLst>
                </p:cNvPr>
                <p:cNvPicPr/>
                <p:nvPr/>
              </p:nvPicPr>
              <p:blipFill>
                <a:blip r:embed="rId120"/>
                <a:stretch>
                  <a:fillRect/>
                </a:stretch>
              </p:blipFill>
              <p:spPr>
                <a:xfrm>
                  <a:off x="11193133" y="1106112"/>
                  <a:ext cx="1569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0" name="Freihand 79">
                  <a:extLst>
                    <a:ext uri="{FF2B5EF4-FFF2-40B4-BE49-F238E27FC236}">
                      <a16:creationId xmlns:a16="http://schemas.microsoft.com/office/drawing/2014/main" id="{D467E3D3-62B7-4593-9E0E-615CB0545C56}"/>
                    </a:ext>
                  </a:extLst>
                </p14:cNvPr>
                <p14:cNvContentPartPr/>
                <p14:nvPr/>
              </p14:nvContentPartPr>
              <p14:xfrm>
                <a:off x="11306533" y="1024752"/>
                <a:ext cx="79200" cy="174960"/>
              </p14:xfrm>
            </p:contentPart>
          </mc:Choice>
          <mc:Fallback>
            <p:pic>
              <p:nvPicPr>
                <p:cNvPr id="80" name="Freihand 79">
                  <a:extLst>
                    <a:ext uri="{FF2B5EF4-FFF2-40B4-BE49-F238E27FC236}">
                      <a16:creationId xmlns:a16="http://schemas.microsoft.com/office/drawing/2014/main" id="{D467E3D3-62B7-4593-9E0E-615CB0545C56}"/>
                    </a:ext>
                  </a:extLst>
                </p:cNvPr>
                <p:cNvPicPr/>
                <p:nvPr/>
              </p:nvPicPr>
              <p:blipFill>
                <a:blip r:embed="rId122"/>
                <a:stretch>
                  <a:fillRect/>
                </a:stretch>
              </p:blipFill>
              <p:spPr>
                <a:xfrm>
                  <a:off x="11302213" y="1020432"/>
                  <a:ext cx="8784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1" name="Freihand 80">
                  <a:extLst>
                    <a:ext uri="{FF2B5EF4-FFF2-40B4-BE49-F238E27FC236}">
                      <a16:creationId xmlns:a16="http://schemas.microsoft.com/office/drawing/2014/main" id="{40BAA434-C974-45C9-B644-607F845F4A1D}"/>
                    </a:ext>
                  </a:extLst>
                </p14:cNvPr>
                <p14:cNvContentPartPr/>
                <p14:nvPr/>
              </p14:nvContentPartPr>
              <p14:xfrm>
                <a:off x="11276653" y="1044192"/>
                <a:ext cx="43200" cy="3600"/>
              </p14:xfrm>
            </p:contentPart>
          </mc:Choice>
          <mc:Fallback>
            <p:pic>
              <p:nvPicPr>
                <p:cNvPr id="81" name="Freihand 80">
                  <a:extLst>
                    <a:ext uri="{FF2B5EF4-FFF2-40B4-BE49-F238E27FC236}">
                      <a16:creationId xmlns:a16="http://schemas.microsoft.com/office/drawing/2014/main" id="{40BAA434-C974-45C9-B644-607F845F4A1D}"/>
                    </a:ext>
                  </a:extLst>
                </p:cNvPr>
                <p:cNvPicPr/>
                <p:nvPr/>
              </p:nvPicPr>
              <p:blipFill>
                <a:blip r:embed="rId124"/>
                <a:stretch>
                  <a:fillRect/>
                </a:stretch>
              </p:blipFill>
              <p:spPr>
                <a:xfrm>
                  <a:off x="11272333" y="1039872"/>
                  <a:ext cx="5184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2" name="Freihand 81">
                  <a:extLst>
                    <a:ext uri="{FF2B5EF4-FFF2-40B4-BE49-F238E27FC236}">
                      <a16:creationId xmlns:a16="http://schemas.microsoft.com/office/drawing/2014/main" id="{CE86C48B-27E0-4812-9D75-4FC985E309A1}"/>
                    </a:ext>
                  </a:extLst>
                </p14:cNvPr>
                <p14:cNvContentPartPr/>
                <p14:nvPr/>
              </p14:nvContentPartPr>
              <p14:xfrm>
                <a:off x="11399413" y="1012152"/>
                <a:ext cx="86040" cy="183960"/>
              </p14:xfrm>
            </p:contentPart>
          </mc:Choice>
          <mc:Fallback>
            <p:pic>
              <p:nvPicPr>
                <p:cNvPr id="82" name="Freihand 81">
                  <a:extLst>
                    <a:ext uri="{FF2B5EF4-FFF2-40B4-BE49-F238E27FC236}">
                      <a16:creationId xmlns:a16="http://schemas.microsoft.com/office/drawing/2014/main" id="{CE86C48B-27E0-4812-9D75-4FC985E309A1}"/>
                    </a:ext>
                  </a:extLst>
                </p:cNvPr>
                <p:cNvPicPr/>
                <p:nvPr/>
              </p:nvPicPr>
              <p:blipFill>
                <a:blip r:embed="rId126"/>
                <a:stretch>
                  <a:fillRect/>
                </a:stretch>
              </p:blipFill>
              <p:spPr>
                <a:xfrm>
                  <a:off x="11395093" y="1007832"/>
                  <a:ext cx="946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3" name="Freihand 82">
                  <a:extLst>
                    <a:ext uri="{FF2B5EF4-FFF2-40B4-BE49-F238E27FC236}">
                      <a16:creationId xmlns:a16="http://schemas.microsoft.com/office/drawing/2014/main" id="{B574C1CE-F0D7-4A84-A365-4B01AD28C988}"/>
                    </a:ext>
                  </a:extLst>
                </p14:cNvPr>
                <p14:cNvContentPartPr/>
                <p14:nvPr/>
              </p14:nvContentPartPr>
              <p14:xfrm>
                <a:off x="11521813" y="1106112"/>
                <a:ext cx="78120" cy="79560"/>
              </p14:xfrm>
            </p:contentPart>
          </mc:Choice>
          <mc:Fallback>
            <p:pic>
              <p:nvPicPr>
                <p:cNvPr id="83" name="Freihand 82">
                  <a:extLst>
                    <a:ext uri="{FF2B5EF4-FFF2-40B4-BE49-F238E27FC236}">
                      <a16:creationId xmlns:a16="http://schemas.microsoft.com/office/drawing/2014/main" id="{B574C1CE-F0D7-4A84-A365-4B01AD28C988}"/>
                    </a:ext>
                  </a:extLst>
                </p:cNvPr>
                <p:cNvPicPr/>
                <p:nvPr/>
              </p:nvPicPr>
              <p:blipFill>
                <a:blip r:embed="rId128"/>
                <a:stretch>
                  <a:fillRect/>
                </a:stretch>
              </p:blipFill>
              <p:spPr>
                <a:xfrm>
                  <a:off x="11517493" y="1101792"/>
                  <a:ext cx="867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4" name="Freihand 83">
                  <a:extLst>
                    <a:ext uri="{FF2B5EF4-FFF2-40B4-BE49-F238E27FC236}">
                      <a16:creationId xmlns:a16="http://schemas.microsoft.com/office/drawing/2014/main" id="{0C2EB242-D708-4B4A-9B05-51D69190119F}"/>
                    </a:ext>
                  </a:extLst>
                </p14:cNvPr>
                <p14:cNvContentPartPr/>
                <p14:nvPr/>
              </p14:nvContentPartPr>
              <p14:xfrm>
                <a:off x="11625133" y="1047432"/>
                <a:ext cx="114480" cy="120960"/>
              </p14:xfrm>
            </p:contentPart>
          </mc:Choice>
          <mc:Fallback>
            <p:pic>
              <p:nvPicPr>
                <p:cNvPr id="84" name="Freihand 83">
                  <a:extLst>
                    <a:ext uri="{FF2B5EF4-FFF2-40B4-BE49-F238E27FC236}">
                      <a16:creationId xmlns:a16="http://schemas.microsoft.com/office/drawing/2014/main" id="{0C2EB242-D708-4B4A-9B05-51D69190119F}"/>
                    </a:ext>
                  </a:extLst>
                </p:cNvPr>
                <p:cNvPicPr/>
                <p:nvPr/>
              </p:nvPicPr>
              <p:blipFill>
                <a:blip r:embed="rId130"/>
                <a:stretch>
                  <a:fillRect/>
                </a:stretch>
              </p:blipFill>
              <p:spPr>
                <a:xfrm>
                  <a:off x="11620813" y="1043112"/>
                  <a:ext cx="1231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5" name="Freihand 84">
                  <a:extLst>
                    <a:ext uri="{FF2B5EF4-FFF2-40B4-BE49-F238E27FC236}">
                      <a16:creationId xmlns:a16="http://schemas.microsoft.com/office/drawing/2014/main" id="{1371C846-A048-40FA-AB2A-A75BE6DD41D8}"/>
                    </a:ext>
                  </a:extLst>
                </p14:cNvPr>
                <p14:cNvContentPartPr/>
                <p14:nvPr/>
              </p14:nvContentPartPr>
              <p14:xfrm>
                <a:off x="11754733" y="1016472"/>
                <a:ext cx="259200" cy="303840"/>
              </p14:xfrm>
            </p:contentPart>
          </mc:Choice>
          <mc:Fallback>
            <p:pic>
              <p:nvPicPr>
                <p:cNvPr id="85" name="Freihand 84">
                  <a:extLst>
                    <a:ext uri="{FF2B5EF4-FFF2-40B4-BE49-F238E27FC236}">
                      <a16:creationId xmlns:a16="http://schemas.microsoft.com/office/drawing/2014/main" id="{1371C846-A048-40FA-AB2A-A75BE6DD41D8}"/>
                    </a:ext>
                  </a:extLst>
                </p:cNvPr>
                <p:cNvPicPr/>
                <p:nvPr/>
              </p:nvPicPr>
              <p:blipFill>
                <a:blip r:embed="rId132"/>
                <a:stretch>
                  <a:fillRect/>
                </a:stretch>
              </p:blipFill>
              <p:spPr>
                <a:xfrm>
                  <a:off x="11750413" y="1012152"/>
                  <a:ext cx="26784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7" name="Freihand 86">
                  <a:extLst>
                    <a:ext uri="{FF2B5EF4-FFF2-40B4-BE49-F238E27FC236}">
                      <a16:creationId xmlns:a16="http://schemas.microsoft.com/office/drawing/2014/main" id="{1410D0C3-03D1-4B97-A152-33D9AEC4D43A}"/>
                    </a:ext>
                  </a:extLst>
                </p14:cNvPr>
                <p14:cNvContentPartPr/>
                <p14:nvPr/>
              </p14:nvContentPartPr>
              <p14:xfrm>
                <a:off x="10426333" y="533352"/>
                <a:ext cx="164160" cy="284040"/>
              </p14:xfrm>
            </p:contentPart>
          </mc:Choice>
          <mc:Fallback>
            <p:pic>
              <p:nvPicPr>
                <p:cNvPr id="87" name="Freihand 86">
                  <a:extLst>
                    <a:ext uri="{FF2B5EF4-FFF2-40B4-BE49-F238E27FC236}">
                      <a16:creationId xmlns:a16="http://schemas.microsoft.com/office/drawing/2014/main" id="{1410D0C3-03D1-4B97-A152-33D9AEC4D43A}"/>
                    </a:ext>
                  </a:extLst>
                </p:cNvPr>
                <p:cNvPicPr/>
                <p:nvPr/>
              </p:nvPicPr>
              <p:blipFill>
                <a:blip r:embed="rId134"/>
                <a:stretch>
                  <a:fillRect/>
                </a:stretch>
              </p:blipFill>
              <p:spPr>
                <a:xfrm>
                  <a:off x="10422013" y="529032"/>
                  <a:ext cx="17280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8" name="Freihand 87">
                  <a:extLst>
                    <a:ext uri="{FF2B5EF4-FFF2-40B4-BE49-F238E27FC236}">
                      <a16:creationId xmlns:a16="http://schemas.microsoft.com/office/drawing/2014/main" id="{42E8B1D9-83D5-48E2-AA9D-FF657685B6CA}"/>
                    </a:ext>
                  </a:extLst>
                </p14:cNvPr>
                <p14:cNvContentPartPr/>
                <p14:nvPr/>
              </p14:nvContentPartPr>
              <p14:xfrm>
                <a:off x="10612813" y="421752"/>
                <a:ext cx="529920" cy="144720"/>
              </p14:xfrm>
            </p:contentPart>
          </mc:Choice>
          <mc:Fallback>
            <p:pic>
              <p:nvPicPr>
                <p:cNvPr id="88" name="Freihand 87">
                  <a:extLst>
                    <a:ext uri="{FF2B5EF4-FFF2-40B4-BE49-F238E27FC236}">
                      <a16:creationId xmlns:a16="http://schemas.microsoft.com/office/drawing/2014/main" id="{42E8B1D9-83D5-48E2-AA9D-FF657685B6CA}"/>
                    </a:ext>
                  </a:extLst>
                </p:cNvPr>
                <p:cNvPicPr/>
                <p:nvPr/>
              </p:nvPicPr>
              <p:blipFill>
                <a:blip r:embed="rId136"/>
                <a:stretch>
                  <a:fillRect/>
                </a:stretch>
              </p:blipFill>
              <p:spPr>
                <a:xfrm>
                  <a:off x="10608493" y="417432"/>
                  <a:ext cx="5385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9" name="Freihand 88">
                  <a:extLst>
                    <a:ext uri="{FF2B5EF4-FFF2-40B4-BE49-F238E27FC236}">
                      <a16:creationId xmlns:a16="http://schemas.microsoft.com/office/drawing/2014/main" id="{467D055A-8AD7-4C1A-8C5A-E8853E383423}"/>
                    </a:ext>
                  </a:extLst>
                </p14:cNvPr>
                <p14:cNvContentPartPr/>
                <p14:nvPr/>
              </p14:nvContentPartPr>
              <p14:xfrm>
                <a:off x="11239213" y="325632"/>
                <a:ext cx="49680" cy="116640"/>
              </p14:xfrm>
            </p:contentPart>
          </mc:Choice>
          <mc:Fallback>
            <p:pic>
              <p:nvPicPr>
                <p:cNvPr id="89" name="Freihand 88">
                  <a:extLst>
                    <a:ext uri="{FF2B5EF4-FFF2-40B4-BE49-F238E27FC236}">
                      <a16:creationId xmlns:a16="http://schemas.microsoft.com/office/drawing/2014/main" id="{467D055A-8AD7-4C1A-8C5A-E8853E383423}"/>
                    </a:ext>
                  </a:extLst>
                </p:cNvPr>
                <p:cNvPicPr/>
                <p:nvPr/>
              </p:nvPicPr>
              <p:blipFill>
                <a:blip r:embed="rId138"/>
                <a:stretch>
                  <a:fillRect/>
                </a:stretch>
              </p:blipFill>
              <p:spPr>
                <a:xfrm>
                  <a:off x="11234893" y="321312"/>
                  <a:ext cx="5832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0" name="Freihand 89">
                  <a:extLst>
                    <a:ext uri="{FF2B5EF4-FFF2-40B4-BE49-F238E27FC236}">
                      <a16:creationId xmlns:a16="http://schemas.microsoft.com/office/drawing/2014/main" id="{1BE1977E-1EAC-4400-835B-8924879080CD}"/>
                    </a:ext>
                  </a:extLst>
                </p14:cNvPr>
                <p14:cNvContentPartPr/>
                <p14:nvPr/>
              </p14:nvContentPartPr>
              <p14:xfrm>
                <a:off x="11252893" y="323832"/>
                <a:ext cx="79560" cy="141480"/>
              </p14:xfrm>
            </p:contentPart>
          </mc:Choice>
          <mc:Fallback>
            <p:pic>
              <p:nvPicPr>
                <p:cNvPr id="90" name="Freihand 89">
                  <a:extLst>
                    <a:ext uri="{FF2B5EF4-FFF2-40B4-BE49-F238E27FC236}">
                      <a16:creationId xmlns:a16="http://schemas.microsoft.com/office/drawing/2014/main" id="{1BE1977E-1EAC-4400-835B-8924879080CD}"/>
                    </a:ext>
                  </a:extLst>
                </p:cNvPr>
                <p:cNvPicPr/>
                <p:nvPr/>
              </p:nvPicPr>
              <p:blipFill>
                <a:blip r:embed="rId140"/>
                <a:stretch>
                  <a:fillRect/>
                </a:stretch>
              </p:blipFill>
              <p:spPr>
                <a:xfrm>
                  <a:off x="11248573" y="319512"/>
                  <a:ext cx="88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1" name="Freihand 90">
                  <a:extLst>
                    <a:ext uri="{FF2B5EF4-FFF2-40B4-BE49-F238E27FC236}">
                      <a16:creationId xmlns:a16="http://schemas.microsoft.com/office/drawing/2014/main" id="{14DC9129-A887-4F11-81BC-134A06E872E6}"/>
                    </a:ext>
                  </a:extLst>
                </p14:cNvPr>
                <p14:cNvContentPartPr/>
                <p14:nvPr/>
              </p14:nvContentPartPr>
              <p14:xfrm>
                <a:off x="11352613" y="327072"/>
                <a:ext cx="110880" cy="111600"/>
              </p14:xfrm>
            </p:contentPart>
          </mc:Choice>
          <mc:Fallback>
            <p:pic>
              <p:nvPicPr>
                <p:cNvPr id="91" name="Freihand 90">
                  <a:extLst>
                    <a:ext uri="{FF2B5EF4-FFF2-40B4-BE49-F238E27FC236}">
                      <a16:creationId xmlns:a16="http://schemas.microsoft.com/office/drawing/2014/main" id="{14DC9129-A887-4F11-81BC-134A06E872E6}"/>
                    </a:ext>
                  </a:extLst>
                </p:cNvPr>
                <p:cNvPicPr/>
                <p:nvPr/>
              </p:nvPicPr>
              <p:blipFill>
                <a:blip r:embed="rId142"/>
                <a:stretch>
                  <a:fillRect/>
                </a:stretch>
              </p:blipFill>
              <p:spPr>
                <a:xfrm>
                  <a:off x="11348293" y="322752"/>
                  <a:ext cx="119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2" name="Freihand 91">
                  <a:extLst>
                    <a:ext uri="{FF2B5EF4-FFF2-40B4-BE49-F238E27FC236}">
                      <a16:creationId xmlns:a16="http://schemas.microsoft.com/office/drawing/2014/main" id="{8CED80E8-1DFE-4A73-A1C0-060726D06904}"/>
                    </a:ext>
                  </a:extLst>
                </p14:cNvPr>
                <p14:cNvContentPartPr/>
                <p14:nvPr/>
              </p14:nvContentPartPr>
              <p14:xfrm>
                <a:off x="11436493" y="262632"/>
                <a:ext cx="81360" cy="150480"/>
              </p14:xfrm>
            </p:contentPart>
          </mc:Choice>
          <mc:Fallback>
            <p:pic>
              <p:nvPicPr>
                <p:cNvPr id="92" name="Freihand 91">
                  <a:extLst>
                    <a:ext uri="{FF2B5EF4-FFF2-40B4-BE49-F238E27FC236}">
                      <a16:creationId xmlns:a16="http://schemas.microsoft.com/office/drawing/2014/main" id="{8CED80E8-1DFE-4A73-A1C0-060726D06904}"/>
                    </a:ext>
                  </a:extLst>
                </p:cNvPr>
                <p:cNvPicPr/>
                <p:nvPr/>
              </p:nvPicPr>
              <p:blipFill>
                <a:blip r:embed="rId144"/>
                <a:stretch>
                  <a:fillRect/>
                </a:stretch>
              </p:blipFill>
              <p:spPr>
                <a:xfrm>
                  <a:off x="11432173" y="258312"/>
                  <a:ext cx="900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3" name="Freihand 92">
                  <a:extLst>
                    <a:ext uri="{FF2B5EF4-FFF2-40B4-BE49-F238E27FC236}">
                      <a16:creationId xmlns:a16="http://schemas.microsoft.com/office/drawing/2014/main" id="{5A08B61C-9171-4502-AEB5-3DFB6F675FE6}"/>
                    </a:ext>
                  </a:extLst>
                </p14:cNvPr>
                <p14:cNvContentPartPr/>
                <p14:nvPr/>
              </p14:nvContentPartPr>
              <p14:xfrm>
                <a:off x="11554573" y="218352"/>
                <a:ext cx="147240" cy="154440"/>
              </p14:xfrm>
            </p:contentPart>
          </mc:Choice>
          <mc:Fallback>
            <p:pic>
              <p:nvPicPr>
                <p:cNvPr id="93" name="Freihand 92">
                  <a:extLst>
                    <a:ext uri="{FF2B5EF4-FFF2-40B4-BE49-F238E27FC236}">
                      <a16:creationId xmlns:a16="http://schemas.microsoft.com/office/drawing/2014/main" id="{5A08B61C-9171-4502-AEB5-3DFB6F675FE6}"/>
                    </a:ext>
                  </a:extLst>
                </p:cNvPr>
                <p:cNvPicPr/>
                <p:nvPr/>
              </p:nvPicPr>
              <p:blipFill>
                <a:blip r:embed="rId146"/>
                <a:stretch>
                  <a:fillRect/>
                </a:stretch>
              </p:blipFill>
              <p:spPr>
                <a:xfrm>
                  <a:off x="11550253" y="214032"/>
                  <a:ext cx="1558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4" name="Freihand 93">
                  <a:extLst>
                    <a:ext uri="{FF2B5EF4-FFF2-40B4-BE49-F238E27FC236}">
                      <a16:creationId xmlns:a16="http://schemas.microsoft.com/office/drawing/2014/main" id="{87A60841-D05F-43C3-895A-37D0B9DD5B06}"/>
                    </a:ext>
                  </a:extLst>
                </p14:cNvPr>
                <p14:cNvContentPartPr/>
                <p14:nvPr/>
              </p14:nvContentPartPr>
              <p14:xfrm>
                <a:off x="11620093" y="237792"/>
                <a:ext cx="39240" cy="14760"/>
              </p14:xfrm>
            </p:contentPart>
          </mc:Choice>
          <mc:Fallback>
            <p:pic>
              <p:nvPicPr>
                <p:cNvPr id="94" name="Freihand 93">
                  <a:extLst>
                    <a:ext uri="{FF2B5EF4-FFF2-40B4-BE49-F238E27FC236}">
                      <a16:creationId xmlns:a16="http://schemas.microsoft.com/office/drawing/2014/main" id="{87A60841-D05F-43C3-895A-37D0B9DD5B06}"/>
                    </a:ext>
                  </a:extLst>
                </p:cNvPr>
                <p:cNvPicPr/>
                <p:nvPr/>
              </p:nvPicPr>
              <p:blipFill>
                <a:blip r:embed="rId148"/>
                <a:stretch>
                  <a:fillRect/>
                </a:stretch>
              </p:blipFill>
              <p:spPr>
                <a:xfrm>
                  <a:off x="11615773" y="233472"/>
                  <a:ext cx="47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5" name="Freihand 94">
                  <a:extLst>
                    <a:ext uri="{FF2B5EF4-FFF2-40B4-BE49-F238E27FC236}">
                      <a16:creationId xmlns:a16="http://schemas.microsoft.com/office/drawing/2014/main" id="{34643756-1AB3-410F-A4AF-73534940B1DB}"/>
                    </a:ext>
                  </a:extLst>
                </p14:cNvPr>
                <p14:cNvContentPartPr/>
                <p14:nvPr/>
              </p14:nvContentPartPr>
              <p14:xfrm>
                <a:off x="11716933" y="251112"/>
                <a:ext cx="82800" cy="87480"/>
              </p14:xfrm>
            </p:contentPart>
          </mc:Choice>
          <mc:Fallback>
            <p:pic>
              <p:nvPicPr>
                <p:cNvPr id="95" name="Freihand 94">
                  <a:extLst>
                    <a:ext uri="{FF2B5EF4-FFF2-40B4-BE49-F238E27FC236}">
                      <a16:creationId xmlns:a16="http://schemas.microsoft.com/office/drawing/2014/main" id="{34643756-1AB3-410F-A4AF-73534940B1DB}"/>
                    </a:ext>
                  </a:extLst>
                </p:cNvPr>
                <p:cNvPicPr/>
                <p:nvPr/>
              </p:nvPicPr>
              <p:blipFill>
                <a:blip r:embed="rId150"/>
                <a:stretch>
                  <a:fillRect/>
                </a:stretch>
              </p:blipFill>
              <p:spPr>
                <a:xfrm>
                  <a:off x="11712613" y="246792"/>
                  <a:ext cx="91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 name="Freihand 96">
                  <a:extLst>
                    <a:ext uri="{FF2B5EF4-FFF2-40B4-BE49-F238E27FC236}">
                      <a16:creationId xmlns:a16="http://schemas.microsoft.com/office/drawing/2014/main" id="{48306415-8D7A-48C3-9DD5-AB70B32EA9CE}"/>
                    </a:ext>
                  </a:extLst>
                </p14:cNvPr>
                <p14:cNvContentPartPr/>
                <p14:nvPr/>
              </p14:nvContentPartPr>
              <p14:xfrm>
                <a:off x="10832413" y="674832"/>
                <a:ext cx="158040" cy="12240"/>
              </p14:xfrm>
            </p:contentPart>
          </mc:Choice>
          <mc:Fallback>
            <p:pic>
              <p:nvPicPr>
                <p:cNvPr id="97" name="Freihand 96">
                  <a:extLst>
                    <a:ext uri="{FF2B5EF4-FFF2-40B4-BE49-F238E27FC236}">
                      <a16:creationId xmlns:a16="http://schemas.microsoft.com/office/drawing/2014/main" id="{48306415-8D7A-48C3-9DD5-AB70B32EA9CE}"/>
                    </a:ext>
                  </a:extLst>
                </p:cNvPr>
                <p:cNvPicPr/>
                <p:nvPr/>
              </p:nvPicPr>
              <p:blipFill>
                <a:blip r:embed="rId152"/>
                <a:stretch>
                  <a:fillRect/>
                </a:stretch>
              </p:blipFill>
              <p:spPr>
                <a:xfrm>
                  <a:off x="10828093" y="670512"/>
                  <a:ext cx="1666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8" name="Freihand 97">
                  <a:extLst>
                    <a:ext uri="{FF2B5EF4-FFF2-40B4-BE49-F238E27FC236}">
                      <a16:creationId xmlns:a16="http://schemas.microsoft.com/office/drawing/2014/main" id="{372F6F2B-AD8F-4B30-BAB4-E656344430B2}"/>
                    </a:ext>
                  </a:extLst>
                </p14:cNvPr>
                <p14:cNvContentPartPr/>
                <p14:nvPr/>
              </p14:nvContentPartPr>
              <p14:xfrm>
                <a:off x="10785253" y="637752"/>
                <a:ext cx="173880" cy="120600"/>
              </p14:xfrm>
            </p:contentPart>
          </mc:Choice>
          <mc:Fallback>
            <p:pic>
              <p:nvPicPr>
                <p:cNvPr id="98" name="Freihand 97">
                  <a:extLst>
                    <a:ext uri="{FF2B5EF4-FFF2-40B4-BE49-F238E27FC236}">
                      <a16:creationId xmlns:a16="http://schemas.microsoft.com/office/drawing/2014/main" id="{372F6F2B-AD8F-4B30-BAB4-E656344430B2}"/>
                    </a:ext>
                  </a:extLst>
                </p:cNvPr>
                <p:cNvPicPr/>
                <p:nvPr/>
              </p:nvPicPr>
              <p:blipFill>
                <a:blip r:embed="rId154"/>
                <a:stretch>
                  <a:fillRect/>
                </a:stretch>
              </p:blipFill>
              <p:spPr>
                <a:xfrm>
                  <a:off x="10780933" y="633432"/>
                  <a:ext cx="182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Freihand 98">
                  <a:extLst>
                    <a:ext uri="{FF2B5EF4-FFF2-40B4-BE49-F238E27FC236}">
                      <a16:creationId xmlns:a16="http://schemas.microsoft.com/office/drawing/2014/main" id="{5AAF7115-6382-4A0D-B79D-7B23292B0D6A}"/>
                    </a:ext>
                  </a:extLst>
                </p14:cNvPr>
                <p14:cNvContentPartPr/>
                <p14:nvPr/>
              </p14:nvContentPartPr>
              <p14:xfrm>
                <a:off x="11161093" y="620832"/>
                <a:ext cx="40320" cy="130320"/>
              </p14:xfrm>
            </p:contentPart>
          </mc:Choice>
          <mc:Fallback>
            <p:pic>
              <p:nvPicPr>
                <p:cNvPr id="99" name="Freihand 98">
                  <a:extLst>
                    <a:ext uri="{FF2B5EF4-FFF2-40B4-BE49-F238E27FC236}">
                      <a16:creationId xmlns:a16="http://schemas.microsoft.com/office/drawing/2014/main" id="{5AAF7115-6382-4A0D-B79D-7B23292B0D6A}"/>
                    </a:ext>
                  </a:extLst>
                </p:cNvPr>
                <p:cNvPicPr/>
                <p:nvPr/>
              </p:nvPicPr>
              <p:blipFill>
                <a:blip r:embed="rId156"/>
                <a:stretch>
                  <a:fillRect/>
                </a:stretch>
              </p:blipFill>
              <p:spPr>
                <a:xfrm>
                  <a:off x="11156773" y="616512"/>
                  <a:ext cx="489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0" name="Freihand 99">
                  <a:extLst>
                    <a:ext uri="{FF2B5EF4-FFF2-40B4-BE49-F238E27FC236}">
                      <a16:creationId xmlns:a16="http://schemas.microsoft.com/office/drawing/2014/main" id="{3926B760-0996-4B41-B229-A2F75DAB4409}"/>
                    </a:ext>
                  </a:extLst>
                </p14:cNvPr>
                <p14:cNvContentPartPr/>
                <p14:nvPr/>
              </p14:nvContentPartPr>
              <p14:xfrm>
                <a:off x="11100613" y="604272"/>
                <a:ext cx="137160" cy="79920"/>
              </p14:xfrm>
            </p:contentPart>
          </mc:Choice>
          <mc:Fallback>
            <p:pic>
              <p:nvPicPr>
                <p:cNvPr id="100" name="Freihand 99">
                  <a:extLst>
                    <a:ext uri="{FF2B5EF4-FFF2-40B4-BE49-F238E27FC236}">
                      <a16:creationId xmlns:a16="http://schemas.microsoft.com/office/drawing/2014/main" id="{3926B760-0996-4B41-B229-A2F75DAB4409}"/>
                    </a:ext>
                  </a:extLst>
                </p:cNvPr>
                <p:cNvPicPr/>
                <p:nvPr/>
              </p:nvPicPr>
              <p:blipFill>
                <a:blip r:embed="rId158"/>
                <a:stretch>
                  <a:fillRect/>
                </a:stretch>
              </p:blipFill>
              <p:spPr>
                <a:xfrm>
                  <a:off x="11096293" y="599952"/>
                  <a:ext cx="14580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1" name="Freihand 100">
                  <a:extLst>
                    <a:ext uri="{FF2B5EF4-FFF2-40B4-BE49-F238E27FC236}">
                      <a16:creationId xmlns:a16="http://schemas.microsoft.com/office/drawing/2014/main" id="{E4BF4BAA-AF1B-4546-BBE5-B653C1A0E674}"/>
                    </a:ext>
                  </a:extLst>
                </p14:cNvPr>
                <p14:cNvContentPartPr/>
                <p14:nvPr/>
              </p14:nvContentPartPr>
              <p14:xfrm>
                <a:off x="11251453" y="616872"/>
                <a:ext cx="176400" cy="93960"/>
              </p14:xfrm>
            </p:contentPart>
          </mc:Choice>
          <mc:Fallback>
            <p:pic>
              <p:nvPicPr>
                <p:cNvPr id="101" name="Freihand 100">
                  <a:extLst>
                    <a:ext uri="{FF2B5EF4-FFF2-40B4-BE49-F238E27FC236}">
                      <a16:creationId xmlns:a16="http://schemas.microsoft.com/office/drawing/2014/main" id="{E4BF4BAA-AF1B-4546-BBE5-B653C1A0E674}"/>
                    </a:ext>
                  </a:extLst>
                </p:cNvPr>
                <p:cNvPicPr/>
                <p:nvPr/>
              </p:nvPicPr>
              <p:blipFill>
                <a:blip r:embed="rId160"/>
                <a:stretch>
                  <a:fillRect/>
                </a:stretch>
              </p:blipFill>
              <p:spPr>
                <a:xfrm>
                  <a:off x="11247133" y="612552"/>
                  <a:ext cx="185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2" name="Freihand 101">
                  <a:extLst>
                    <a:ext uri="{FF2B5EF4-FFF2-40B4-BE49-F238E27FC236}">
                      <a16:creationId xmlns:a16="http://schemas.microsoft.com/office/drawing/2014/main" id="{DD0596A1-F4F6-4530-BC3B-674D167346FB}"/>
                    </a:ext>
                  </a:extLst>
                </p14:cNvPr>
                <p14:cNvContentPartPr/>
                <p14:nvPr/>
              </p14:nvContentPartPr>
              <p14:xfrm>
                <a:off x="11394733" y="550272"/>
                <a:ext cx="173520" cy="122040"/>
              </p14:xfrm>
            </p:contentPart>
          </mc:Choice>
          <mc:Fallback>
            <p:pic>
              <p:nvPicPr>
                <p:cNvPr id="102" name="Freihand 101">
                  <a:extLst>
                    <a:ext uri="{FF2B5EF4-FFF2-40B4-BE49-F238E27FC236}">
                      <a16:creationId xmlns:a16="http://schemas.microsoft.com/office/drawing/2014/main" id="{DD0596A1-F4F6-4530-BC3B-674D167346FB}"/>
                    </a:ext>
                  </a:extLst>
                </p:cNvPr>
                <p:cNvPicPr/>
                <p:nvPr/>
              </p:nvPicPr>
              <p:blipFill>
                <a:blip r:embed="rId162"/>
                <a:stretch>
                  <a:fillRect/>
                </a:stretch>
              </p:blipFill>
              <p:spPr>
                <a:xfrm>
                  <a:off x="11390413" y="545952"/>
                  <a:ext cx="1821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3" name="Freihand 102">
                  <a:extLst>
                    <a:ext uri="{FF2B5EF4-FFF2-40B4-BE49-F238E27FC236}">
                      <a16:creationId xmlns:a16="http://schemas.microsoft.com/office/drawing/2014/main" id="{33F65940-01CF-455B-A692-02F61F02EB86}"/>
                    </a:ext>
                  </a:extLst>
                </p14:cNvPr>
                <p14:cNvContentPartPr/>
                <p14:nvPr/>
              </p14:nvContentPartPr>
              <p14:xfrm>
                <a:off x="11462413" y="586272"/>
                <a:ext cx="106920" cy="30960"/>
              </p14:xfrm>
            </p:contentPart>
          </mc:Choice>
          <mc:Fallback>
            <p:pic>
              <p:nvPicPr>
                <p:cNvPr id="103" name="Freihand 102">
                  <a:extLst>
                    <a:ext uri="{FF2B5EF4-FFF2-40B4-BE49-F238E27FC236}">
                      <a16:creationId xmlns:a16="http://schemas.microsoft.com/office/drawing/2014/main" id="{33F65940-01CF-455B-A692-02F61F02EB86}"/>
                    </a:ext>
                  </a:extLst>
                </p:cNvPr>
                <p:cNvPicPr/>
                <p:nvPr/>
              </p:nvPicPr>
              <p:blipFill>
                <a:blip r:embed="rId164"/>
                <a:stretch>
                  <a:fillRect/>
                </a:stretch>
              </p:blipFill>
              <p:spPr>
                <a:xfrm>
                  <a:off x="11458093" y="581952"/>
                  <a:ext cx="1155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4" name="Freihand 103">
                  <a:extLst>
                    <a:ext uri="{FF2B5EF4-FFF2-40B4-BE49-F238E27FC236}">
                      <a16:creationId xmlns:a16="http://schemas.microsoft.com/office/drawing/2014/main" id="{B64161A5-326E-4883-992C-2308B05B16D7}"/>
                    </a:ext>
                  </a:extLst>
                </p14:cNvPr>
                <p14:cNvContentPartPr/>
                <p14:nvPr/>
              </p14:nvContentPartPr>
              <p14:xfrm>
                <a:off x="11587693" y="548832"/>
                <a:ext cx="156960" cy="78120"/>
              </p14:xfrm>
            </p:contentPart>
          </mc:Choice>
          <mc:Fallback>
            <p:pic>
              <p:nvPicPr>
                <p:cNvPr id="104" name="Freihand 103">
                  <a:extLst>
                    <a:ext uri="{FF2B5EF4-FFF2-40B4-BE49-F238E27FC236}">
                      <a16:creationId xmlns:a16="http://schemas.microsoft.com/office/drawing/2014/main" id="{B64161A5-326E-4883-992C-2308B05B16D7}"/>
                    </a:ext>
                  </a:extLst>
                </p:cNvPr>
                <p:cNvPicPr/>
                <p:nvPr/>
              </p:nvPicPr>
              <p:blipFill>
                <a:blip r:embed="rId166"/>
                <a:stretch>
                  <a:fillRect/>
                </a:stretch>
              </p:blipFill>
              <p:spPr>
                <a:xfrm>
                  <a:off x="11583373" y="544512"/>
                  <a:ext cx="165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5" name="Freihand 104">
                  <a:extLst>
                    <a:ext uri="{FF2B5EF4-FFF2-40B4-BE49-F238E27FC236}">
                      <a16:creationId xmlns:a16="http://schemas.microsoft.com/office/drawing/2014/main" id="{8F6F25FA-66AC-42D6-BD57-A11DF2A0197F}"/>
                    </a:ext>
                  </a:extLst>
                </p14:cNvPr>
                <p14:cNvContentPartPr/>
                <p14:nvPr/>
              </p14:nvContentPartPr>
              <p14:xfrm>
                <a:off x="11717653" y="478272"/>
                <a:ext cx="83520" cy="138960"/>
              </p14:xfrm>
            </p:contentPart>
          </mc:Choice>
          <mc:Fallback>
            <p:pic>
              <p:nvPicPr>
                <p:cNvPr id="105" name="Freihand 104">
                  <a:extLst>
                    <a:ext uri="{FF2B5EF4-FFF2-40B4-BE49-F238E27FC236}">
                      <a16:creationId xmlns:a16="http://schemas.microsoft.com/office/drawing/2014/main" id="{8F6F25FA-66AC-42D6-BD57-A11DF2A0197F}"/>
                    </a:ext>
                  </a:extLst>
                </p:cNvPr>
                <p:cNvPicPr/>
                <p:nvPr/>
              </p:nvPicPr>
              <p:blipFill>
                <a:blip r:embed="rId168"/>
                <a:stretch>
                  <a:fillRect/>
                </a:stretch>
              </p:blipFill>
              <p:spPr>
                <a:xfrm>
                  <a:off x="11713333" y="473952"/>
                  <a:ext cx="92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 name="Freihand 105">
                  <a:extLst>
                    <a:ext uri="{FF2B5EF4-FFF2-40B4-BE49-F238E27FC236}">
                      <a16:creationId xmlns:a16="http://schemas.microsoft.com/office/drawing/2014/main" id="{0793CE3F-67AB-4B25-AD36-6790DB014311}"/>
                    </a:ext>
                  </a:extLst>
                </p14:cNvPr>
                <p14:cNvContentPartPr/>
                <p14:nvPr/>
              </p14:nvContentPartPr>
              <p14:xfrm>
                <a:off x="11676613" y="458472"/>
                <a:ext cx="38520" cy="3960"/>
              </p14:xfrm>
            </p:contentPart>
          </mc:Choice>
          <mc:Fallback>
            <p:pic>
              <p:nvPicPr>
                <p:cNvPr id="106" name="Freihand 105">
                  <a:extLst>
                    <a:ext uri="{FF2B5EF4-FFF2-40B4-BE49-F238E27FC236}">
                      <a16:creationId xmlns:a16="http://schemas.microsoft.com/office/drawing/2014/main" id="{0793CE3F-67AB-4B25-AD36-6790DB014311}"/>
                    </a:ext>
                  </a:extLst>
                </p:cNvPr>
                <p:cNvPicPr/>
                <p:nvPr/>
              </p:nvPicPr>
              <p:blipFill>
                <a:blip r:embed="rId170"/>
                <a:stretch>
                  <a:fillRect/>
                </a:stretch>
              </p:blipFill>
              <p:spPr>
                <a:xfrm>
                  <a:off x="11672293" y="454152"/>
                  <a:ext cx="47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0" name="Freihand 109">
                  <a:extLst>
                    <a:ext uri="{FF2B5EF4-FFF2-40B4-BE49-F238E27FC236}">
                      <a16:creationId xmlns:a16="http://schemas.microsoft.com/office/drawing/2014/main" id="{5AD5B922-6B95-4C74-AFA4-644C3610ABBD}"/>
                    </a:ext>
                  </a:extLst>
                </p14:cNvPr>
                <p14:cNvContentPartPr/>
                <p14:nvPr/>
              </p14:nvContentPartPr>
              <p14:xfrm>
                <a:off x="10340653" y="923592"/>
                <a:ext cx="21600" cy="40680"/>
              </p14:xfrm>
            </p:contentPart>
          </mc:Choice>
          <mc:Fallback>
            <p:pic>
              <p:nvPicPr>
                <p:cNvPr id="110" name="Freihand 109">
                  <a:extLst>
                    <a:ext uri="{FF2B5EF4-FFF2-40B4-BE49-F238E27FC236}">
                      <a16:creationId xmlns:a16="http://schemas.microsoft.com/office/drawing/2014/main" id="{5AD5B922-6B95-4C74-AFA4-644C3610ABBD}"/>
                    </a:ext>
                  </a:extLst>
                </p:cNvPr>
                <p:cNvPicPr/>
                <p:nvPr/>
              </p:nvPicPr>
              <p:blipFill>
                <a:blip r:embed="rId172"/>
                <a:stretch>
                  <a:fillRect/>
                </a:stretch>
              </p:blipFill>
              <p:spPr>
                <a:xfrm>
                  <a:off x="10336333" y="919272"/>
                  <a:ext cx="3024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1" name="Freihand 110">
                  <a:extLst>
                    <a:ext uri="{FF2B5EF4-FFF2-40B4-BE49-F238E27FC236}">
                      <a16:creationId xmlns:a16="http://schemas.microsoft.com/office/drawing/2014/main" id="{14591004-0F50-400D-BD17-D5EB82A15B5C}"/>
                    </a:ext>
                  </a:extLst>
                </p14:cNvPr>
                <p14:cNvContentPartPr/>
                <p14:nvPr/>
              </p14:nvContentPartPr>
              <p14:xfrm>
                <a:off x="10314733" y="843312"/>
                <a:ext cx="26280" cy="690120"/>
              </p14:xfrm>
            </p:contentPart>
          </mc:Choice>
          <mc:Fallback>
            <p:pic>
              <p:nvPicPr>
                <p:cNvPr id="111" name="Freihand 110">
                  <a:extLst>
                    <a:ext uri="{FF2B5EF4-FFF2-40B4-BE49-F238E27FC236}">
                      <a16:creationId xmlns:a16="http://schemas.microsoft.com/office/drawing/2014/main" id="{14591004-0F50-400D-BD17-D5EB82A15B5C}"/>
                    </a:ext>
                  </a:extLst>
                </p:cNvPr>
                <p:cNvPicPr/>
                <p:nvPr/>
              </p:nvPicPr>
              <p:blipFill>
                <a:blip r:embed="rId174"/>
                <a:stretch>
                  <a:fillRect/>
                </a:stretch>
              </p:blipFill>
              <p:spPr>
                <a:xfrm>
                  <a:off x="10310413" y="838992"/>
                  <a:ext cx="3492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2" name="Freihand 111">
                  <a:extLst>
                    <a:ext uri="{FF2B5EF4-FFF2-40B4-BE49-F238E27FC236}">
                      <a16:creationId xmlns:a16="http://schemas.microsoft.com/office/drawing/2014/main" id="{4A64B52C-D910-4E38-89EF-03CA0A1C9455}"/>
                    </a:ext>
                  </a:extLst>
                </p14:cNvPr>
                <p14:cNvContentPartPr/>
                <p14:nvPr/>
              </p14:nvContentPartPr>
              <p14:xfrm>
                <a:off x="10223653" y="1588512"/>
                <a:ext cx="266400" cy="23760"/>
              </p14:xfrm>
            </p:contentPart>
          </mc:Choice>
          <mc:Fallback>
            <p:pic>
              <p:nvPicPr>
                <p:cNvPr id="112" name="Freihand 111">
                  <a:extLst>
                    <a:ext uri="{FF2B5EF4-FFF2-40B4-BE49-F238E27FC236}">
                      <a16:creationId xmlns:a16="http://schemas.microsoft.com/office/drawing/2014/main" id="{4A64B52C-D910-4E38-89EF-03CA0A1C9455}"/>
                    </a:ext>
                  </a:extLst>
                </p:cNvPr>
                <p:cNvPicPr/>
                <p:nvPr/>
              </p:nvPicPr>
              <p:blipFill>
                <a:blip r:embed="rId176"/>
                <a:stretch>
                  <a:fillRect/>
                </a:stretch>
              </p:blipFill>
              <p:spPr>
                <a:xfrm>
                  <a:off x="10219333" y="1584192"/>
                  <a:ext cx="27504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3" name="Freihand 112">
                  <a:extLst>
                    <a:ext uri="{FF2B5EF4-FFF2-40B4-BE49-F238E27FC236}">
                      <a16:creationId xmlns:a16="http://schemas.microsoft.com/office/drawing/2014/main" id="{82412AF9-C705-46E9-BBF8-817F16660A19}"/>
                    </a:ext>
                  </a:extLst>
                </p14:cNvPr>
                <p14:cNvContentPartPr/>
                <p14:nvPr/>
              </p14:nvContentPartPr>
              <p14:xfrm>
                <a:off x="10428493" y="1534512"/>
                <a:ext cx="138960" cy="190080"/>
              </p14:xfrm>
            </p:contentPart>
          </mc:Choice>
          <mc:Fallback>
            <p:pic>
              <p:nvPicPr>
                <p:cNvPr id="113" name="Freihand 112">
                  <a:extLst>
                    <a:ext uri="{FF2B5EF4-FFF2-40B4-BE49-F238E27FC236}">
                      <a16:creationId xmlns:a16="http://schemas.microsoft.com/office/drawing/2014/main" id="{82412AF9-C705-46E9-BBF8-817F16660A19}"/>
                    </a:ext>
                  </a:extLst>
                </p:cNvPr>
                <p:cNvPicPr/>
                <p:nvPr/>
              </p:nvPicPr>
              <p:blipFill>
                <a:blip r:embed="rId178"/>
                <a:stretch>
                  <a:fillRect/>
                </a:stretch>
              </p:blipFill>
              <p:spPr>
                <a:xfrm>
                  <a:off x="10424173" y="1530192"/>
                  <a:ext cx="1476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5" name="Freihand 114">
                  <a:extLst>
                    <a:ext uri="{FF2B5EF4-FFF2-40B4-BE49-F238E27FC236}">
                      <a16:creationId xmlns:a16="http://schemas.microsoft.com/office/drawing/2014/main" id="{C2FEF91F-D0A6-4A85-AD86-95EB778CA8B6}"/>
                    </a:ext>
                  </a:extLst>
                </p14:cNvPr>
                <p14:cNvContentPartPr/>
                <p14:nvPr/>
              </p14:nvContentPartPr>
              <p14:xfrm>
                <a:off x="10756453" y="1536312"/>
                <a:ext cx="124920" cy="158040"/>
              </p14:xfrm>
            </p:contentPart>
          </mc:Choice>
          <mc:Fallback>
            <p:pic>
              <p:nvPicPr>
                <p:cNvPr id="115" name="Freihand 114">
                  <a:extLst>
                    <a:ext uri="{FF2B5EF4-FFF2-40B4-BE49-F238E27FC236}">
                      <a16:creationId xmlns:a16="http://schemas.microsoft.com/office/drawing/2014/main" id="{C2FEF91F-D0A6-4A85-AD86-95EB778CA8B6}"/>
                    </a:ext>
                  </a:extLst>
                </p:cNvPr>
                <p:cNvPicPr/>
                <p:nvPr/>
              </p:nvPicPr>
              <p:blipFill>
                <a:blip r:embed="rId180"/>
                <a:stretch>
                  <a:fillRect/>
                </a:stretch>
              </p:blipFill>
              <p:spPr>
                <a:xfrm>
                  <a:off x="10752133" y="1531992"/>
                  <a:ext cx="1335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6" name="Freihand 115">
                  <a:extLst>
                    <a:ext uri="{FF2B5EF4-FFF2-40B4-BE49-F238E27FC236}">
                      <a16:creationId xmlns:a16="http://schemas.microsoft.com/office/drawing/2014/main" id="{B80747E5-8B3C-4B2A-947A-E6ACF2D80809}"/>
                    </a:ext>
                  </a:extLst>
                </p14:cNvPr>
                <p14:cNvContentPartPr/>
                <p14:nvPr/>
              </p14:nvContentPartPr>
              <p14:xfrm>
                <a:off x="10951213" y="1594272"/>
                <a:ext cx="182520" cy="17640"/>
              </p14:xfrm>
            </p:contentPart>
          </mc:Choice>
          <mc:Fallback>
            <p:pic>
              <p:nvPicPr>
                <p:cNvPr id="116" name="Freihand 115">
                  <a:extLst>
                    <a:ext uri="{FF2B5EF4-FFF2-40B4-BE49-F238E27FC236}">
                      <a16:creationId xmlns:a16="http://schemas.microsoft.com/office/drawing/2014/main" id="{B80747E5-8B3C-4B2A-947A-E6ACF2D80809}"/>
                    </a:ext>
                  </a:extLst>
                </p:cNvPr>
                <p:cNvPicPr/>
                <p:nvPr/>
              </p:nvPicPr>
              <p:blipFill>
                <a:blip r:embed="rId182"/>
                <a:stretch>
                  <a:fillRect/>
                </a:stretch>
              </p:blipFill>
              <p:spPr>
                <a:xfrm>
                  <a:off x="10946893" y="1589952"/>
                  <a:ext cx="19116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7" name="Freihand 116">
                  <a:extLst>
                    <a:ext uri="{FF2B5EF4-FFF2-40B4-BE49-F238E27FC236}">
                      <a16:creationId xmlns:a16="http://schemas.microsoft.com/office/drawing/2014/main" id="{9D981378-01E8-4FCC-9E25-236B7DE0CBE1}"/>
                    </a:ext>
                  </a:extLst>
                </p14:cNvPr>
                <p14:cNvContentPartPr/>
                <p14:nvPr/>
              </p14:nvContentPartPr>
              <p14:xfrm>
                <a:off x="10993333" y="1637472"/>
                <a:ext cx="139320" cy="7920"/>
              </p14:xfrm>
            </p:contentPart>
          </mc:Choice>
          <mc:Fallback>
            <p:pic>
              <p:nvPicPr>
                <p:cNvPr id="117" name="Freihand 116">
                  <a:extLst>
                    <a:ext uri="{FF2B5EF4-FFF2-40B4-BE49-F238E27FC236}">
                      <a16:creationId xmlns:a16="http://schemas.microsoft.com/office/drawing/2014/main" id="{9D981378-01E8-4FCC-9E25-236B7DE0CBE1}"/>
                    </a:ext>
                  </a:extLst>
                </p:cNvPr>
                <p:cNvPicPr/>
                <p:nvPr/>
              </p:nvPicPr>
              <p:blipFill>
                <a:blip r:embed="rId184"/>
                <a:stretch>
                  <a:fillRect/>
                </a:stretch>
              </p:blipFill>
              <p:spPr>
                <a:xfrm>
                  <a:off x="10989013" y="1633152"/>
                  <a:ext cx="1479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8" name="Freihand 117">
                  <a:extLst>
                    <a:ext uri="{FF2B5EF4-FFF2-40B4-BE49-F238E27FC236}">
                      <a16:creationId xmlns:a16="http://schemas.microsoft.com/office/drawing/2014/main" id="{E8D2C9FD-9838-45A9-A244-863593F812FB}"/>
                    </a:ext>
                  </a:extLst>
                </p14:cNvPr>
                <p14:cNvContentPartPr/>
                <p14:nvPr/>
              </p14:nvContentPartPr>
              <p14:xfrm>
                <a:off x="11293933" y="1534512"/>
                <a:ext cx="160200" cy="120960"/>
              </p14:xfrm>
            </p:contentPart>
          </mc:Choice>
          <mc:Fallback>
            <p:pic>
              <p:nvPicPr>
                <p:cNvPr id="118" name="Freihand 117">
                  <a:extLst>
                    <a:ext uri="{FF2B5EF4-FFF2-40B4-BE49-F238E27FC236}">
                      <a16:creationId xmlns:a16="http://schemas.microsoft.com/office/drawing/2014/main" id="{E8D2C9FD-9838-45A9-A244-863593F812FB}"/>
                    </a:ext>
                  </a:extLst>
                </p:cNvPr>
                <p:cNvPicPr/>
                <p:nvPr/>
              </p:nvPicPr>
              <p:blipFill>
                <a:blip r:embed="rId186"/>
                <a:stretch>
                  <a:fillRect/>
                </a:stretch>
              </p:blipFill>
              <p:spPr>
                <a:xfrm>
                  <a:off x="11289613" y="1530192"/>
                  <a:ext cx="1688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9" name="Freihand 118">
                  <a:extLst>
                    <a:ext uri="{FF2B5EF4-FFF2-40B4-BE49-F238E27FC236}">
                      <a16:creationId xmlns:a16="http://schemas.microsoft.com/office/drawing/2014/main" id="{674DE01C-558E-4E19-AD4A-5D16575A468B}"/>
                    </a:ext>
                  </a:extLst>
                </p14:cNvPr>
                <p14:cNvContentPartPr/>
                <p14:nvPr/>
              </p14:nvContentPartPr>
              <p14:xfrm>
                <a:off x="11214373" y="1446312"/>
                <a:ext cx="224640" cy="27360"/>
              </p14:xfrm>
            </p:contentPart>
          </mc:Choice>
          <mc:Fallback>
            <p:pic>
              <p:nvPicPr>
                <p:cNvPr id="119" name="Freihand 118">
                  <a:extLst>
                    <a:ext uri="{FF2B5EF4-FFF2-40B4-BE49-F238E27FC236}">
                      <a16:creationId xmlns:a16="http://schemas.microsoft.com/office/drawing/2014/main" id="{674DE01C-558E-4E19-AD4A-5D16575A468B}"/>
                    </a:ext>
                  </a:extLst>
                </p:cNvPr>
                <p:cNvPicPr/>
                <p:nvPr/>
              </p:nvPicPr>
              <p:blipFill>
                <a:blip r:embed="rId188"/>
                <a:stretch>
                  <a:fillRect/>
                </a:stretch>
              </p:blipFill>
              <p:spPr>
                <a:xfrm>
                  <a:off x="11210053" y="1441992"/>
                  <a:ext cx="2332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20" name="Freihand 119">
                  <a:extLst>
                    <a:ext uri="{FF2B5EF4-FFF2-40B4-BE49-F238E27FC236}">
                      <a16:creationId xmlns:a16="http://schemas.microsoft.com/office/drawing/2014/main" id="{AFA79952-BD0C-4E2D-9A6B-68DA3AB6D1E4}"/>
                    </a:ext>
                  </a:extLst>
                </p14:cNvPr>
                <p14:cNvContentPartPr/>
                <p14:nvPr/>
              </p14:nvContentPartPr>
              <p14:xfrm>
                <a:off x="11549893" y="1586352"/>
                <a:ext cx="134280" cy="7920"/>
              </p14:xfrm>
            </p:contentPart>
          </mc:Choice>
          <mc:Fallback>
            <p:pic>
              <p:nvPicPr>
                <p:cNvPr id="120" name="Freihand 119">
                  <a:extLst>
                    <a:ext uri="{FF2B5EF4-FFF2-40B4-BE49-F238E27FC236}">
                      <a16:creationId xmlns:a16="http://schemas.microsoft.com/office/drawing/2014/main" id="{AFA79952-BD0C-4E2D-9A6B-68DA3AB6D1E4}"/>
                    </a:ext>
                  </a:extLst>
                </p:cNvPr>
                <p:cNvPicPr/>
                <p:nvPr/>
              </p:nvPicPr>
              <p:blipFill>
                <a:blip r:embed="rId190"/>
                <a:stretch>
                  <a:fillRect/>
                </a:stretch>
              </p:blipFill>
              <p:spPr>
                <a:xfrm>
                  <a:off x="11545573" y="1582032"/>
                  <a:ext cx="14292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1" name="Freihand 120">
                  <a:extLst>
                    <a:ext uri="{FF2B5EF4-FFF2-40B4-BE49-F238E27FC236}">
                      <a16:creationId xmlns:a16="http://schemas.microsoft.com/office/drawing/2014/main" id="{15709146-1937-4C6F-82D0-981B143D90A2}"/>
                    </a:ext>
                  </a:extLst>
                </p14:cNvPr>
                <p14:cNvContentPartPr/>
                <p14:nvPr/>
              </p14:nvContentPartPr>
              <p14:xfrm>
                <a:off x="11747173" y="1479792"/>
                <a:ext cx="145080" cy="214560"/>
              </p14:xfrm>
            </p:contentPart>
          </mc:Choice>
          <mc:Fallback>
            <p:pic>
              <p:nvPicPr>
                <p:cNvPr id="121" name="Freihand 120">
                  <a:extLst>
                    <a:ext uri="{FF2B5EF4-FFF2-40B4-BE49-F238E27FC236}">
                      <a16:creationId xmlns:a16="http://schemas.microsoft.com/office/drawing/2014/main" id="{15709146-1937-4C6F-82D0-981B143D90A2}"/>
                    </a:ext>
                  </a:extLst>
                </p:cNvPr>
                <p:cNvPicPr/>
                <p:nvPr/>
              </p:nvPicPr>
              <p:blipFill>
                <a:blip r:embed="rId192"/>
                <a:stretch>
                  <a:fillRect/>
                </a:stretch>
              </p:blipFill>
              <p:spPr>
                <a:xfrm>
                  <a:off x="11742853" y="1475472"/>
                  <a:ext cx="1537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5" name="Freihand 124">
                  <a:extLst>
                    <a:ext uri="{FF2B5EF4-FFF2-40B4-BE49-F238E27FC236}">
                      <a16:creationId xmlns:a16="http://schemas.microsoft.com/office/drawing/2014/main" id="{1CB5020D-2675-4444-B357-D88803E4B733}"/>
                    </a:ext>
                  </a:extLst>
                </p14:cNvPr>
                <p14:cNvContentPartPr/>
                <p14:nvPr/>
              </p14:nvContentPartPr>
              <p14:xfrm>
                <a:off x="9470173" y="670872"/>
                <a:ext cx="1216440" cy="855360"/>
              </p14:xfrm>
            </p:contentPart>
          </mc:Choice>
          <mc:Fallback>
            <p:pic>
              <p:nvPicPr>
                <p:cNvPr id="125" name="Freihand 124">
                  <a:extLst>
                    <a:ext uri="{FF2B5EF4-FFF2-40B4-BE49-F238E27FC236}">
                      <a16:creationId xmlns:a16="http://schemas.microsoft.com/office/drawing/2014/main" id="{1CB5020D-2675-4444-B357-D88803E4B733}"/>
                    </a:ext>
                  </a:extLst>
                </p:cNvPr>
                <p:cNvPicPr/>
                <p:nvPr/>
              </p:nvPicPr>
              <p:blipFill>
                <a:blip r:embed="rId194"/>
                <a:stretch>
                  <a:fillRect/>
                </a:stretch>
              </p:blipFill>
              <p:spPr>
                <a:xfrm>
                  <a:off x="9465853" y="666552"/>
                  <a:ext cx="1225080" cy="864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6" name="Freihand 125">
                  <a:extLst>
                    <a:ext uri="{FF2B5EF4-FFF2-40B4-BE49-F238E27FC236}">
                      <a16:creationId xmlns:a16="http://schemas.microsoft.com/office/drawing/2014/main" id="{81A72267-DB76-49B7-AF2F-217EE7E5606A}"/>
                    </a:ext>
                  </a:extLst>
                </p14:cNvPr>
                <p14:cNvContentPartPr/>
                <p14:nvPr/>
              </p14:nvContentPartPr>
              <p14:xfrm>
                <a:off x="9404293" y="590592"/>
                <a:ext cx="115920" cy="126360"/>
              </p14:xfrm>
            </p:contentPart>
          </mc:Choice>
          <mc:Fallback>
            <p:pic>
              <p:nvPicPr>
                <p:cNvPr id="126" name="Freihand 125">
                  <a:extLst>
                    <a:ext uri="{FF2B5EF4-FFF2-40B4-BE49-F238E27FC236}">
                      <a16:creationId xmlns:a16="http://schemas.microsoft.com/office/drawing/2014/main" id="{81A72267-DB76-49B7-AF2F-217EE7E5606A}"/>
                    </a:ext>
                  </a:extLst>
                </p:cNvPr>
                <p:cNvPicPr/>
                <p:nvPr/>
              </p:nvPicPr>
              <p:blipFill>
                <a:blip r:embed="rId196"/>
                <a:stretch>
                  <a:fillRect/>
                </a:stretch>
              </p:blipFill>
              <p:spPr>
                <a:xfrm>
                  <a:off x="9399973" y="586272"/>
                  <a:ext cx="124560" cy="135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7">
            <p14:nvContentPartPr>
              <p14:cNvPr id="158" name="Freihand 157">
                <a:extLst>
                  <a:ext uri="{FF2B5EF4-FFF2-40B4-BE49-F238E27FC236}">
                    <a16:creationId xmlns:a16="http://schemas.microsoft.com/office/drawing/2014/main" id="{7E211693-112D-4E50-907C-F5E721E683B1}"/>
                  </a:ext>
                </a:extLst>
              </p14:cNvPr>
              <p14:cNvContentPartPr/>
              <p14:nvPr/>
            </p14:nvContentPartPr>
            <p14:xfrm>
              <a:off x="8943493" y="2072712"/>
              <a:ext cx="550080" cy="328320"/>
            </p14:xfrm>
          </p:contentPart>
        </mc:Choice>
        <mc:Fallback>
          <p:pic>
            <p:nvPicPr>
              <p:cNvPr id="158" name="Freihand 157">
                <a:extLst>
                  <a:ext uri="{FF2B5EF4-FFF2-40B4-BE49-F238E27FC236}">
                    <a16:creationId xmlns:a16="http://schemas.microsoft.com/office/drawing/2014/main" id="{7E211693-112D-4E50-907C-F5E721E683B1}"/>
                  </a:ext>
                </a:extLst>
              </p:cNvPr>
              <p:cNvPicPr/>
              <p:nvPr/>
            </p:nvPicPr>
            <p:blipFill>
              <a:blip r:embed="rId198"/>
              <a:stretch>
                <a:fillRect/>
              </a:stretch>
            </p:blipFill>
            <p:spPr>
              <a:xfrm>
                <a:off x="8939173" y="2068392"/>
                <a:ext cx="55872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25" name="Freihand 224">
                <a:extLst>
                  <a:ext uri="{FF2B5EF4-FFF2-40B4-BE49-F238E27FC236}">
                    <a16:creationId xmlns:a16="http://schemas.microsoft.com/office/drawing/2014/main" id="{915AFDE5-A077-4769-B264-CB09DC1EC6B5}"/>
                  </a:ext>
                </a:extLst>
              </p14:cNvPr>
              <p14:cNvContentPartPr/>
              <p14:nvPr/>
            </p14:nvContentPartPr>
            <p14:xfrm>
              <a:off x="8779693" y="2807472"/>
              <a:ext cx="331200" cy="415080"/>
            </p14:xfrm>
          </p:contentPart>
        </mc:Choice>
        <mc:Fallback>
          <p:pic>
            <p:nvPicPr>
              <p:cNvPr id="225" name="Freihand 224">
                <a:extLst>
                  <a:ext uri="{FF2B5EF4-FFF2-40B4-BE49-F238E27FC236}">
                    <a16:creationId xmlns:a16="http://schemas.microsoft.com/office/drawing/2014/main" id="{915AFDE5-A077-4769-B264-CB09DC1EC6B5}"/>
                  </a:ext>
                </a:extLst>
              </p:cNvPr>
              <p:cNvPicPr/>
              <p:nvPr/>
            </p:nvPicPr>
            <p:blipFill>
              <a:blip r:embed="rId200"/>
              <a:stretch>
                <a:fillRect/>
              </a:stretch>
            </p:blipFill>
            <p:spPr>
              <a:xfrm>
                <a:off x="8775373" y="2803152"/>
                <a:ext cx="33984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27" name="Freihand 226">
                <a:extLst>
                  <a:ext uri="{FF2B5EF4-FFF2-40B4-BE49-F238E27FC236}">
                    <a16:creationId xmlns:a16="http://schemas.microsoft.com/office/drawing/2014/main" id="{EAE4C815-FCD4-42DF-8A85-775D31380083}"/>
                  </a:ext>
                </a:extLst>
              </p14:cNvPr>
              <p14:cNvContentPartPr/>
              <p14:nvPr/>
            </p14:nvContentPartPr>
            <p14:xfrm>
              <a:off x="8639653" y="396192"/>
              <a:ext cx="502560" cy="60120"/>
            </p14:xfrm>
          </p:contentPart>
        </mc:Choice>
        <mc:Fallback>
          <p:pic>
            <p:nvPicPr>
              <p:cNvPr id="227" name="Freihand 226">
                <a:extLst>
                  <a:ext uri="{FF2B5EF4-FFF2-40B4-BE49-F238E27FC236}">
                    <a16:creationId xmlns:a16="http://schemas.microsoft.com/office/drawing/2014/main" id="{EAE4C815-FCD4-42DF-8A85-775D31380083}"/>
                  </a:ext>
                </a:extLst>
              </p:cNvPr>
              <p:cNvPicPr/>
              <p:nvPr/>
            </p:nvPicPr>
            <p:blipFill>
              <a:blip r:embed="rId202"/>
              <a:stretch>
                <a:fillRect/>
              </a:stretch>
            </p:blipFill>
            <p:spPr>
              <a:xfrm>
                <a:off x="8635333" y="391872"/>
                <a:ext cx="511200" cy="68760"/>
              </a:xfrm>
              <a:prstGeom prst="rect">
                <a:avLst/>
              </a:prstGeom>
            </p:spPr>
          </p:pic>
        </mc:Fallback>
      </mc:AlternateContent>
      <p:grpSp>
        <p:nvGrpSpPr>
          <p:cNvPr id="295" name="Gruppieren 294">
            <a:extLst>
              <a:ext uri="{FF2B5EF4-FFF2-40B4-BE49-F238E27FC236}">
                <a16:creationId xmlns:a16="http://schemas.microsoft.com/office/drawing/2014/main" id="{951ED19B-4DE2-4174-96BE-D179EC2EB54F}"/>
              </a:ext>
            </a:extLst>
          </p:cNvPr>
          <p:cNvGrpSpPr/>
          <p:nvPr/>
        </p:nvGrpSpPr>
        <p:grpSpPr>
          <a:xfrm>
            <a:off x="8688973" y="3311112"/>
            <a:ext cx="2151360" cy="303120"/>
            <a:chOff x="8688973" y="3311112"/>
            <a:chExt cx="2151360" cy="303120"/>
          </a:xfrm>
        </p:grpSpPr>
        <mc:AlternateContent xmlns:mc="http://schemas.openxmlformats.org/markup-compatibility/2006">
          <mc:Choice xmlns:p14="http://schemas.microsoft.com/office/powerpoint/2010/main" Requires="p14">
            <p:contentPart p14:bwMode="auto" r:id="rId203">
              <p14:nvContentPartPr>
                <p14:cNvPr id="273" name="Freihand 272">
                  <a:extLst>
                    <a:ext uri="{FF2B5EF4-FFF2-40B4-BE49-F238E27FC236}">
                      <a16:creationId xmlns:a16="http://schemas.microsoft.com/office/drawing/2014/main" id="{7F68D30D-347B-404A-9BD1-E4FE3A4534E7}"/>
                    </a:ext>
                  </a:extLst>
                </p14:cNvPr>
                <p14:cNvContentPartPr/>
                <p14:nvPr/>
              </p14:nvContentPartPr>
              <p14:xfrm>
                <a:off x="8688973" y="3441072"/>
                <a:ext cx="15120" cy="95040"/>
              </p14:xfrm>
            </p:contentPart>
          </mc:Choice>
          <mc:Fallback>
            <p:pic>
              <p:nvPicPr>
                <p:cNvPr id="273" name="Freihand 272">
                  <a:extLst>
                    <a:ext uri="{FF2B5EF4-FFF2-40B4-BE49-F238E27FC236}">
                      <a16:creationId xmlns:a16="http://schemas.microsoft.com/office/drawing/2014/main" id="{7F68D30D-347B-404A-9BD1-E4FE3A4534E7}"/>
                    </a:ext>
                  </a:extLst>
                </p:cNvPr>
                <p:cNvPicPr/>
                <p:nvPr/>
              </p:nvPicPr>
              <p:blipFill>
                <a:blip r:embed="rId204"/>
                <a:stretch>
                  <a:fillRect/>
                </a:stretch>
              </p:blipFill>
              <p:spPr>
                <a:xfrm>
                  <a:off x="8684653" y="3436752"/>
                  <a:ext cx="237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74" name="Freihand 273">
                  <a:extLst>
                    <a:ext uri="{FF2B5EF4-FFF2-40B4-BE49-F238E27FC236}">
                      <a16:creationId xmlns:a16="http://schemas.microsoft.com/office/drawing/2014/main" id="{FA7EBC04-DA4A-40D3-BF4F-91D2F0BDF786}"/>
                    </a:ext>
                  </a:extLst>
                </p14:cNvPr>
                <p14:cNvContentPartPr/>
                <p14:nvPr/>
              </p14:nvContentPartPr>
              <p14:xfrm>
                <a:off x="8688973" y="3403272"/>
                <a:ext cx="84240" cy="93960"/>
              </p14:xfrm>
            </p:contentPart>
          </mc:Choice>
          <mc:Fallback>
            <p:pic>
              <p:nvPicPr>
                <p:cNvPr id="274" name="Freihand 273">
                  <a:extLst>
                    <a:ext uri="{FF2B5EF4-FFF2-40B4-BE49-F238E27FC236}">
                      <a16:creationId xmlns:a16="http://schemas.microsoft.com/office/drawing/2014/main" id="{FA7EBC04-DA4A-40D3-BF4F-91D2F0BDF786}"/>
                    </a:ext>
                  </a:extLst>
                </p:cNvPr>
                <p:cNvPicPr/>
                <p:nvPr/>
              </p:nvPicPr>
              <p:blipFill>
                <a:blip r:embed="rId206"/>
                <a:stretch>
                  <a:fillRect/>
                </a:stretch>
              </p:blipFill>
              <p:spPr>
                <a:xfrm>
                  <a:off x="8684653" y="3398952"/>
                  <a:ext cx="928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75" name="Freihand 274">
                  <a:extLst>
                    <a:ext uri="{FF2B5EF4-FFF2-40B4-BE49-F238E27FC236}">
                      <a16:creationId xmlns:a16="http://schemas.microsoft.com/office/drawing/2014/main" id="{CFB4F95E-918A-4DCC-8528-06B5B2CD70E5}"/>
                    </a:ext>
                  </a:extLst>
                </p14:cNvPr>
                <p14:cNvContentPartPr/>
                <p14:nvPr/>
              </p14:nvContentPartPr>
              <p14:xfrm>
                <a:off x="8826853" y="3405072"/>
                <a:ext cx="8640" cy="101520"/>
              </p14:xfrm>
            </p:contentPart>
          </mc:Choice>
          <mc:Fallback>
            <p:pic>
              <p:nvPicPr>
                <p:cNvPr id="275" name="Freihand 274">
                  <a:extLst>
                    <a:ext uri="{FF2B5EF4-FFF2-40B4-BE49-F238E27FC236}">
                      <a16:creationId xmlns:a16="http://schemas.microsoft.com/office/drawing/2014/main" id="{CFB4F95E-918A-4DCC-8528-06B5B2CD70E5}"/>
                    </a:ext>
                  </a:extLst>
                </p:cNvPr>
                <p:cNvPicPr/>
                <p:nvPr/>
              </p:nvPicPr>
              <p:blipFill>
                <a:blip r:embed="rId208"/>
                <a:stretch>
                  <a:fillRect/>
                </a:stretch>
              </p:blipFill>
              <p:spPr>
                <a:xfrm>
                  <a:off x="8822533" y="3400752"/>
                  <a:ext cx="172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76" name="Freihand 275">
                  <a:extLst>
                    <a:ext uri="{FF2B5EF4-FFF2-40B4-BE49-F238E27FC236}">
                      <a16:creationId xmlns:a16="http://schemas.microsoft.com/office/drawing/2014/main" id="{A3FF3A65-61C4-4451-B499-1A9DF05328AF}"/>
                    </a:ext>
                  </a:extLst>
                </p14:cNvPr>
                <p14:cNvContentPartPr/>
                <p14:nvPr/>
              </p14:nvContentPartPr>
              <p14:xfrm>
                <a:off x="8789773" y="3398952"/>
                <a:ext cx="100080" cy="105840"/>
              </p14:xfrm>
            </p:contentPart>
          </mc:Choice>
          <mc:Fallback>
            <p:pic>
              <p:nvPicPr>
                <p:cNvPr id="276" name="Freihand 275">
                  <a:extLst>
                    <a:ext uri="{FF2B5EF4-FFF2-40B4-BE49-F238E27FC236}">
                      <a16:creationId xmlns:a16="http://schemas.microsoft.com/office/drawing/2014/main" id="{A3FF3A65-61C4-4451-B499-1A9DF05328AF}"/>
                    </a:ext>
                  </a:extLst>
                </p:cNvPr>
                <p:cNvPicPr/>
                <p:nvPr/>
              </p:nvPicPr>
              <p:blipFill>
                <a:blip r:embed="rId210"/>
                <a:stretch>
                  <a:fillRect/>
                </a:stretch>
              </p:blipFill>
              <p:spPr>
                <a:xfrm>
                  <a:off x="8785453" y="3394632"/>
                  <a:ext cx="108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79" name="Freihand 278">
                  <a:extLst>
                    <a:ext uri="{FF2B5EF4-FFF2-40B4-BE49-F238E27FC236}">
                      <a16:creationId xmlns:a16="http://schemas.microsoft.com/office/drawing/2014/main" id="{09A58669-F532-42C5-A56F-C5090FA066AD}"/>
                    </a:ext>
                  </a:extLst>
                </p14:cNvPr>
                <p14:cNvContentPartPr/>
                <p14:nvPr/>
              </p14:nvContentPartPr>
              <p14:xfrm>
                <a:off x="8908213" y="3437472"/>
                <a:ext cx="16920" cy="30240"/>
              </p14:xfrm>
            </p:contentPart>
          </mc:Choice>
          <mc:Fallback>
            <p:pic>
              <p:nvPicPr>
                <p:cNvPr id="279" name="Freihand 278">
                  <a:extLst>
                    <a:ext uri="{FF2B5EF4-FFF2-40B4-BE49-F238E27FC236}">
                      <a16:creationId xmlns:a16="http://schemas.microsoft.com/office/drawing/2014/main" id="{09A58669-F532-42C5-A56F-C5090FA066AD}"/>
                    </a:ext>
                  </a:extLst>
                </p:cNvPr>
                <p:cNvPicPr/>
                <p:nvPr/>
              </p:nvPicPr>
              <p:blipFill>
                <a:blip r:embed="rId212"/>
                <a:stretch>
                  <a:fillRect/>
                </a:stretch>
              </p:blipFill>
              <p:spPr>
                <a:xfrm>
                  <a:off x="8903893" y="3433152"/>
                  <a:ext cx="255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80" name="Freihand 279">
                  <a:extLst>
                    <a:ext uri="{FF2B5EF4-FFF2-40B4-BE49-F238E27FC236}">
                      <a16:creationId xmlns:a16="http://schemas.microsoft.com/office/drawing/2014/main" id="{C7A01023-196C-4FD1-B886-EF824756AFEB}"/>
                    </a:ext>
                  </a:extLst>
                </p14:cNvPr>
                <p14:cNvContentPartPr/>
                <p14:nvPr/>
              </p14:nvContentPartPr>
              <p14:xfrm>
                <a:off x="8922973" y="3490752"/>
                <a:ext cx="6840" cy="21240"/>
              </p14:xfrm>
            </p:contentPart>
          </mc:Choice>
          <mc:Fallback>
            <p:pic>
              <p:nvPicPr>
                <p:cNvPr id="280" name="Freihand 279">
                  <a:extLst>
                    <a:ext uri="{FF2B5EF4-FFF2-40B4-BE49-F238E27FC236}">
                      <a16:creationId xmlns:a16="http://schemas.microsoft.com/office/drawing/2014/main" id="{C7A01023-196C-4FD1-B886-EF824756AFEB}"/>
                    </a:ext>
                  </a:extLst>
                </p:cNvPr>
                <p:cNvPicPr/>
                <p:nvPr/>
              </p:nvPicPr>
              <p:blipFill>
                <a:blip r:embed="rId214"/>
                <a:stretch>
                  <a:fillRect/>
                </a:stretch>
              </p:blipFill>
              <p:spPr>
                <a:xfrm>
                  <a:off x="8918653" y="3486432"/>
                  <a:ext cx="154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81" name="Freihand 280">
                  <a:extLst>
                    <a:ext uri="{FF2B5EF4-FFF2-40B4-BE49-F238E27FC236}">
                      <a16:creationId xmlns:a16="http://schemas.microsoft.com/office/drawing/2014/main" id="{0C61B377-71A6-4F69-858A-15AD054A82AA}"/>
                    </a:ext>
                  </a:extLst>
                </p14:cNvPr>
                <p14:cNvContentPartPr/>
                <p14:nvPr/>
              </p14:nvContentPartPr>
              <p14:xfrm>
                <a:off x="9007573" y="3423072"/>
                <a:ext cx="128880" cy="87840"/>
              </p14:xfrm>
            </p:contentPart>
          </mc:Choice>
          <mc:Fallback>
            <p:pic>
              <p:nvPicPr>
                <p:cNvPr id="281" name="Freihand 280">
                  <a:extLst>
                    <a:ext uri="{FF2B5EF4-FFF2-40B4-BE49-F238E27FC236}">
                      <a16:creationId xmlns:a16="http://schemas.microsoft.com/office/drawing/2014/main" id="{0C61B377-71A6-4F69-858A-15AD054A82AA}"/>
                    </a:ext>
                  </a:extLst>
                </p:cNvPr>
                <p:cNvPicPr/>
                <p:nvPr/>
              </p:nvPicPr>
              <p:blipFill>
                <a:blip r:embed="rId216"/>
                <a:stretch>
                  <a:fillRect/>
                </a:stretch>
              </p:blipFill>
              <p:spPr>
                <a:xfrm>
                  <a:off x="9003253" y="3418752"/>
                  <a:ext cx="1375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82" name="Freihand 281">
                  <a:extLst>
                    <a:ext uri="{FF2B5EF4-FFF2-40B4-BE49-F238E27FC236}">
                      <a16:creationId xmlns:a16="http://schemas.microsoft.com/office/drawing/2014/main" id="{6368360C-DE63-4BD0-A2D1-D6028C5E0057}"/>
                    </a:ext>
                  </a:extLst>
                </p14:cNvPr>
                <p14:cNvContentPartPr/>
                <p14:nvPr/>
              </p14:nvContentPartPr>
              <p14:xfrm>
                <a:off x="9199813" y="3413352"/>
                <a:ext cx="119520" cy="11880"/>
              </p14:xfrm>
            </p:contentPart>
          </mc:Choice>
          <mc:Fallback>
            <p:pic>
              <p:nvPicPr>
                <p:cNvPr id="282" name="Freihand 281">
                  <a:extLst>
                    <a:ext uri="{FF2B5EF4-FFF2-40B4-BE49-F238E27FC236}">
                      <a16:creationId xmlns:a16="http://schemas.microsoft.com/office/drawing/2014/main" id="{6368360C-DE63-4BD0-A2D1-D6028C5E0057}"/>
                    </a:ext>
                  </a:extLst>
                </p:cNvPr>
                <p:cNvPicPr/>
                <p:nvPr/>
              </p:nvPicPr>
              <p:blipFill>
                <a:blip r:embed="rId218"/>
                <a:stretch>
                  <a:fillRect/>
                </a:stretch>
              </p:blipFill>
              <p:spPr>
                <a:xfrm>
                  <a:off x="9195493" y="3409032"/>
                  <a:ext cx="1281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83" name="Freihand 282">
                  <a:extLst>
                    <a:ext uri="{FF2B5EF4-FFF2-40B4-BE49-F238E27FC236}">
                      <a16:creationId xmlns:a16="http://schemas.microsoft.com/office/drawing/2014/main" id="{0ED9256B-1242-463F-A49A-D69BCCBC8E56}"/>
                    </a:ext>
                  </a:extLst>
                </p14:cNvPr>
                <p14:cNvContentPartPr/>
                <p14:nvPr/>
              </p14:nvContentPartPr>
              <p14:xfrm>
                <a:off x="9230413" y="3455832"/>
                <a:ext cx="107280" cy="16560"/>
              </p14:xfrm>
            </p:contentPart>
          </mc:Choice>
          <mc:Fallback>
            <p:pic>
              <p:nvPicPr>
                <p:cNvPr id="283" name="Freihand 282">
                  <a:extLst>
                    <a:ext uri="{FF2B5EF4-FFF2-40B4-BE49-F238E27FC236}">
                      <a16:creationId xmlns:a16="http://schemas.microsoft.com/office/drawing/2014/main" id="{0ED9256B-1242-463F-A49A-D69BCCBC8E56}"/>
                    </a:ext>
                  </a:extLst>
                </p:cNvPr>
                <p:cNvPicPr/>
                <p:nvPr/>
              </p:nvPicPr>
              <p:blipFill>
                <a:blip r:embed="rId220"/>
                <a:stretch>
                  <a:fillRect/>
                </a:stretch>
              </p:blipFill>
              <p:spPr>
                <a:xfrm>
                  <a:off x="9226093" y="3451512"/>
                  <a:ext cx="11592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84" name="Freihand 283">
                  <a:extLst>
                    <a:ext uri="{FF2B5EF4-FFF2-40B4-BE49-F238E27FC236}">
                      <a16:creationId xmlns:a16="http://schemas.microsoft.com/office/drawing/2014/main" id="{1E3F11D8-0B83-4A55-953B-81614E1024A1}"/>
                    </a:ext>
                  </a:extLst>
                </p14:cNvPr>
                <p14:cNvContentPartPr/>
                <p14:nvPr/>
              </p14:nvContentPartPr>
              <p14:xfrm>
                <a:off x="9492133" y="3379152"/>
                <a:ext cx="78120" cy="235080"/>
              </p14:xfrm>
            </p:contentPart>
          </mc:Choice>
          <mc:Fallback>
            <p:pic>
              <p:nvPicPr>
                <p:cNvPr id="284" name="Freihand 283">
                  <a:extLst>
                    <a:ext uri="{FF2B5EF4-FFF2-40B4-BE49-F238E27FC236}">
                      <a16:creationId xmlns:a16="http://schemas.microsoft.com/office/drawing/2014/main" id="{1E3F11D8-0B83-4A55-953B-81614E1024A1}"/>
                    </a:ext>
                  </a:extLst>
                </p:cNvPr>
                <p:cNvPicPr/>
                <p:nvPr/>
              </p:nvPicPr>
              <p:blipFill>
                <a:blip r:embed="rId222"/>
                <a:stretch>
                  <a:fillRect/>
                </a:stretch>
              </p:blipFill>
              <p:spPr>
                <a:xfrm>
                  <a:off x="9487813" y="3374832"/>
                  <a:ext cx="86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85" name="Freihand 284">
                  <a:extLst>
                    <a:ext uri="{FF2B5EF4-FFF2-40B4-BE49-F238E27FC236}">
                      <a16:creationId xmlns:a16="http://schemas.microsoft.com/office/drawing/2014/main" id="{A40E0CA4-9A59-4505-85E0-EF556266D59F}"/>
                    </a:ext>
                  </a:extLst>
                </p14:cNvPr>
                <p14:cNvContentPartPr/>
                <p14:nvPr/>
              </p14:nvContentPartPr>
              <p14:xfrm>
                <a:off x="9590773" y="3441072"/>
                <a:ext cx="94680" cy="94680"/>
              </p14:xfrm>
            </p:contentPart>
          </mc:Choice>
          <mc:Fallback>
            <p:pic>
              <p:nvPicPr>
                <p:cNvPr id="285" name="Freihand 284">
                  <a:extLst>
                    <a:ext uri="{FF2B5EF4-FFF2-40B4-BE49-F238E27FC236}">
                      <a16:creationId xmlns:a16="http://schemas.microsoft.com/office/drawing/2014/main" id="{A40E0CA4-9A59-4505-85E0-EF556266D59F}"/>
                    </a:ext>
                  </a:extLst>
                </p:cNvPr>
                <p:cNvPicPr/>
                <p:nvPr/>
              </p:nvPicPr>
              <p:blipFill>
                <a:blip r:embed="rId224"/>
                <a:stretch>
                  <a:fillRect/>
                </a:stretch>
              </p:blipFill>
              <p:spPr>
                <a:xfrm>
                  <a:off x="9586453" y="3436752"/>
                  <a:ext cx="1033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86" name="Freihand 285">
                  <a:extLst>
                    <a:ext uri="{FF2B5EF4-FFF2-40B4-BE49-F238E27FC236}">
                      <a16:creationId xmlns:a16="http://schemas.microsoft.com/office/drawing/2014/main" id="{634E767A-9FEF-46D4-8E31-54EEF72FB4DD}"/>
                    </a:ext>
                  </a:extLst>
                </p14:cNvPr>
                <p14:cNvContentPartPr/>
                <p14:nvPr/>
              </p14:nvContentPartPr>
              <p14:xfrm>
                <a:off x="9710293" y="3353952"/>
                <a:ext cx="70920" cy="133920"/>
              </p14:xfrm>
            </p:contentPart>
          </mc:Choice>
          <mc:Fallback>
            <p:pic>
              <p:nvPicPr>
                <p:cNvPr id="286" name="Freihand 285">
                  <a:extLst>
                    <a:ext uri="{FF2B5EF4-FFF2-40B4-BE49-F238E27FC236}">
                      <a16:creationId xmlns:a16="http://schemas.microsoft.com/office/drawing/2014/main" id="{634E767A-9FEF-46D4-8E31-54EEF72FB4DD}"/>
                    </a:ext>
                  </a:extLst>
                </p:cNvPr>
                <p:cNvPicPr/>
                <p:nvPr/>
              </p:nvPicPr>
              <p:blipFill>
                <a:blip r:embed="rId226"/>
                <a:stretch>
                  <a:fillRect/>
                </a:stretch>
              </p:blipFill>
              <p:spPr>
                <a:xfrm>
                  <a:off x="9705973" y="3349632"/>
                  <a:ext cx="79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87" name="Freihand 286">
                  <a:extLst>
                    <a:ext uri="{FF2B5EF4-FFF2-40B4-BE49-F238E27FC236}">
                      <a16:creationId xmlns:a16="http://schemas.microsoft.com/office/drawing/2014/main" id="{543EF166-E9C9-480E-AEC8-D3C8E631BED6}"/>
                    </a:ext>
                  </a:extLst>
                </p14:cNvPr>
                <p14:cNvContentPartPr/>
                <p14:nvPr/>
              </p14:nvContentPartPr>
              <p14:xfrm>
                <a:off x="9698413" y="3366912"/>
                <a:ext cx="193320" cy="151200"/>
              </p14:xfrm>
            </p:contentPart>
          </mc:Choice>
          <mc:Fallback>
            <p:pic>
              <p:nvPicPr>
                <p:cNvPr id="287" name="Freihand 286">
                  <a:extLst>
                    <a:ext uri="{FF2B5EF4-FFF2-40B4-BE49-F238E27FC236}">
                      <a16:creationId xmlns:a16="http://schemas.microsoft.com/office/drawing/2014/main" id="{543EF166-E9C9-480E-AEC8-D3C8E631BED6}"/>
                    </a:ext>
                  </a:extLst>
                </p:cNvPr>
                <p:cNvPicPr/>
                <p:nvPr/>
              </p:nvPicPr>
              <p:blipFill>
                <a:blip r:embed="rId228"/>
                <a:stretch>
                  <a:fillRect/>
                </a:stretch>
              </p:blipFill>
              <p:spPr>
                <a:xfrm>
                  <a:off x="9694093" y="3362592"/>
                  <a:ext cx="20196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88" name="Freihand 287">
                  <a:extLst>
                    <a:ext uri="{FF2B5EF4-FFF2-40B4-BE49-F238E27FC236}">
                      <a16:creationId xmlns:a16="http://schemas.microsoft.com/office/drawing/2014/main" id="{0F1594C8-C843-4134-B170-5A31988A90B4}"/>
                    </a:ext>
                  </a:extLst>
                </p14:cNvPr>
                <p14:cNvContentPartPr/>
                <p14:nvPr/>
              </p14:nvContentPartPr>
              <p14:xfrm>
                <a:off x="9997933" y="3376632"/>
                <a:ext cx="19800" cy="99720"/>
              </p14:xfrm>
            </p:contentPart>
          </mc:Choice>
          <mc:Fallback>
            <p:pic>
              <p:nvPicPr>
                <p:cNvPr id="288" name="Freihand 287">
                  <a:extLst>
                    <a:ext uri="{FF2B5EF4-FFF2-40B4-BE49-F238E27FC236}">
                      <a16:creationId xmlns:a16="http://schemas.microsoft.com/office/drawing/2014/main" id="{0F1594C8-C843-4134-B170-5A31988A90B4}"/>
                    </a:ext>
                  </a:extLst>
                </p:cNvPr>
                <p:cNvPicPr/>
                <p:nvPr/>
              </p:nvPicPr>
              <p:blipFill>
                <a:blip r:embed="rId230"/>
                <a:stretch>
                  <a:fillRect/>
                </a:stretch>
              </p:blipFill>
              <p:spPr>
                <a:xfrm>
                  <a:off x="9993613" y="3372312"/>
                  <a:ext cx="28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89" name="Freihand 288">
                  <a:extLst>
                    <a:ext uri="{FF2B5EF4-FFF2-40B4-BE49-F238E27FC236}">
                      <a16:creationId xmlns:a16="http://schemas.microsoft.com/office/drawing/2014/main" id="{7D008815-9DE4-455F-B978-21654BCAADC1}"/>
                    </a:ext>
                  </a:extLst>
                </p14:cNvPr>
                <p14:cNvContentPartPr/>
                <p14:nvPr/>
              </p14:nvContentPartPr>
              <p14:xfrm>
                <a:off x="9970573" y="3411552"/>
                <a:ext cx="137160" cy="3600"/>
              </p14:xfrm>
            </p:contentPart>
          </mc:Choice>
          <mc:Fallback>
            <p:pic>
              <p:nvPicPr>
                <p:cNvPr id="289" name="Freihand 288">
                  <a:extLst>
                    <a:ext uri="{FF2B5EF4-FFF2-40B4-BE49-F238E27FC236}">
                      <a16:creationId xmlns:a16="http://schemas.microsoft.com/office/drawing/2014/main" id="{7D008815-9DE4-455F-B978-21654BCAADC1}"/>
                    </a:ext>
                  </a:extLst>
                </p:cNvPr>
                <p:cNvPicPr/>
                <p:nvPr/>
              </p:nvPicPr>
              <p:blipFill>
                <a:blip r:embed="rId232"/>
                <a:stretch>
                  <a:fillRect/>
                </a:stretch>
              </p:blipFill>
              <p:spPr>
                <a:xfrm>
                  <a:off x="9966253" y="3407232"/>
                  <a:ext cx="14580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90" name="Freihand 289">
                  <a:extLst>
                    <a:ext uri="{FF2B5EF4-FFF2-40B4-BE49-F238E27FC236}">
                      <a16:creationId xmlns:a16="http://schemas.microsoft.com/office/drawing/2014/main" id="{65EABF9B-9E6B-4EF7-A561-45E3526891F9}"/>
                    </a:ext>
                  </a:extLst>
                </p14:cNvPr>
                <p14:cNvContentPartPr/>
                <p14:nvPr/>
              </p14:nvContentPartPr>
              <p14:xfrm>
                <a:off x="10227973" y="3341712"/>
                <a:ext cx="99720" cy="231120"/>
              </p14:xfrm>
            </p:contentPart>
          </mc:Choice>
          <mc:Fallback>
            <p:pic>
              <p:nvPicPr>
                <p:cNvPr id="290" name="Freihand 289">
                  <a:extLst>
                    <a:ext uri="{FF2B5EF4-FFF2-40B4-BE49-F238E27FC236}">
                      <a16:creationId xmlns:a16="http://schemas.microsoft.com/office/drawing/2014/main" id="{65EABF9B-9E6B-4EF7-A561-45E3526891F9}"/>
                    </a:ext>
                  </a:extLst>
                </p:cNvPr>
                <p:cNvPicPr/>
                <p:nvPr/>
              </p:nvPicPr>
              <p:blipFill>
                <a:blip r:embed="rId234"/>
                <a:stretch>
                  <a:fillRect/>
                </a:stretch>
              </p:blipFill>
              <p:spPr>
                <a:xfrm>
                  <a:off x="10223653" y="3337392"/>
                  <a:ext cx="1083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91" name="Freihand 290">
                  <a:extLst>
                    <a:ext uri="{FF2B5EF4-FFF2-40B4-BE49-F238E27FC236}">
                      <a16:creationId xmlns:a16="http://schemas.microsoft.com/office/drawing/2014/main" id="{9D5C78EE-7F52-4BAE-BAEE-98E38CDDD094}"/>
                    </a:ext>
                  </a:extLst>
                </p14:cNvPr>
                <p14:cNvContentPartPr/>
                <p14:nvPr/>
              </p14:nvContentPartPr>
              <p14:xfrm>
                <a:off x="10341373" y="3419112"/>
                <a:ext cx="161640" cy="68760"/>
              </p14:xfrm>
            </p:contentPart>
          </mc:Choice>
          <mc:Fallback>
            <p:pic>
              <p:nvPicPr>
                <p:cNvPr id="291" name="Freihand 290">
                  <a:extLst>
                    <a:ext uri="{FF2B5EF4-FFF2-40B4-BE49-F238E27FC236}">
                      <a16:creationId xmlns:a16="http://schemas.microsoft.com/office/drawing/2014/main" id="{9D5C78EE-7F52-4BAE-BAEE-98E38CDDD094}"/>
                    </a:ext>
                  </a:extLst>
                </p:cNvPr>
                <p:cNvPicPr/>
                <p:nvPr/>
              </p:nvPicPr>
              <p:blipFill>
                <a:blip r:embed="rId236"/>
                <a:stretch>
                  <a:fillRect/>
                </a:stretch>
              </p:blipFill>
              <p:spPr>
                <a:xfrm>
                  <a:off x="10337053" y="3414792"/>
                  <a:ext cx="1702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92" name="Freihand 291">
                  <a:extLst>
                    <a:ext uri="{FF2B5EF4-FFF2-40B4-BE49-F238E27FC236}">
                      <a16:creationId xmlns:a16="http://schemas.microsoft.com/office/drawing/2014/main" id="{BD18F9F2-C2CC-4671-8EBA-816B5BC0F284}"/>
                    </a:ext>
                  </a:extLst>
                </p14:cNvPr>
                <p14:cNvContentPartPr/>
                <p14:nvPr/>
              </p14:nvContentPartPr>
              <p14:xfrm>
                <a:off x="10564573" y="3311112"/>
                <a:ext cx="95760" cy="100080"/>
              </p14:xfrm>
            </p:contentPart>
          </mc:Choice>
          <mc:Fallback>
            <p:pic>
              <p:nvPicPr>
                <p:cNvPr id="292" name="Freihand 291">
                  <a:extLst>
                    <a:ext uri="{FF2B5EF4-FFF2-40B4-BE49-F238E27FC236}">
                      <a16:creationId xmlns:a16="http://schemas.microsoft.com/office/drawing/2014/main" id="{BD18F9F2-C2CC-4671-8EBA-816B5BC0F284}"/>
                    </a:ext>
                  </a:extLst>
                </p:cNvPr>
                <p:cNvPicPr/>
                <p:nvPr/>
              </p:nvPicPr>
              <p:blipFill>
                <a:blip r:embed="rId238"/>
                <a:stretch>
                  <a:fillRect/>
                </a:stretch>
              </p:blipFill>
              <p:spPr>
                <a:xfrm>
                  <a:off x="10560253" y="3306792"/>
                  <a:ext cx="104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93" name="Freihand 292">
                  <a:extLst>
                    <a:ext uri="{FF2B5EF4-FFF2-40B4-BE49-F238E27FC236}">
                      <a16:creationId xmlns:a16="http://schemas.microsoft.com/office/drawing/2014/main" id="{C1A682E7-DEC6-4851-9915-E9B2D3EAA377}"/>
                    </a:ext>
                  </a:extLst>
                </p14:cNvPr>
                <p14:cNvContentPartPr/>
                <p14:nvPr/>
              </p14:nvContentPartPr>
              <p14:xfrm>
                <a:off x="10575373" y="3326232"/>
                <a:ext cx="107640" cy="58680"/>
              </p14:xfrm>
            </p:contentPart>
          </mc:Choice>
          <mc:Fallback>
            <p:pic>
              <p:nvPicPr>
                <p:cNvPr id="293" name="Freihand 292">
                  <a:extLst>
                    <a:ext uri="{FF2B5EF4-FFF2-40B4-BE49-F238E27FC236}">
                      <a16:creationId xmlns:a16="http://schemas.microsoft.com/office/drawing/2014/main" id="{C1A682E7-DEC6-4851-9915-E9B2D3EAA377}"/>
                    </a:ext>
                  </a:extLst>
                </p:cNvPr>
                <p:cNvPicPr/>
                <p:nvPr/>
              </p:nvPicPr>
              <p:blipFill>
                <a:blip r:embed="rId240"/>
                <a:stretch>
                  <a:fillRect/>
                </a:stretch>
              </p:blipFill>
              <p:spPr>
                <a:xfrm>
                  <a:off x="10571053" y="3321912"/>
                  <a:ext cx="11628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94" name="Freihand 293">
                  <a:extLst>
                    <a:ext uri="{FF2B5EF4-FFF2-40B4-BE49-F238E27FC236}">
                      <a16:creationId xmlns:a16="http://schemas.microsoft.com/office/drawing/2014/main" id="{9028B5D4-02EA-4211-8A20-A1E986285F42}"/>
                    </a:ext>
                  </a:extLst>
                </p14:cNvPr>
                <p14:cNvContentPartPr/>
                <p14:nvPr/>
              </p14:nvContentPartPr>
              <p14:xfrm>
                <a:off x="10711813" y="3360072"/>
                <a:ext cx="128520" cy="123840"/>
              </p14:xfrm>
            </p:contentPart>
          </mc:Choice>
          <mc:Fallback>
            <p:pic>
              <p:nvPicPr>
                <p:cNvPr id="294" name="Freihand 293">
                  <a:extLst>
                    <a:ext uri="{FF2B5EF4-FFF2-40B4-BE49-F238E27FC236}">
                      <a16:creationId xmlns:a16="http://schemas.microsoft.com/office/drawing/2014/main" id="{9028B5D4-02EA-4211-8A20-A1E986285F42}"/>
                    </a:ext>
                  </a:extLst>
                </p:cNvPr>
                <p:cNvPicPr/>
                <p:nvPr/>
              </p:nvPicPr>
              <p:blipFill>
                <a:blip r:embed="rId242"/>
                <a:stretch>
                  <a:fillRect/>
                </a:stretch>
              </p:blipFill>
              <p:spPr>
                <a:xfrm>
                  <a:off x="10707493" y="3355752"/>
                  <a:ext cx="137160" cy="132480"/>
                </a:xfrm>
                <a:prstGeom prst="rect">
                  <a:avLst/>
                </a:prstGeom>
              </p:spPr>
            </p:pic>
          </mc:Fallback>
        </mc:AlternateContent>
      </p:grpSp>
      <p:grpSp>
        <p:nvGrpSpPr>
          <p:cNvPr id="299" name="Gruppieren 298">
            <a:extLst>
              <a:ext uri="{FF2B5EF4-FFF2-40B4-BE49-F238E27FC236}">
                <a16:creationId xmlns:a16="http://schemas.microsoft.com/office/drawing/2014/main" id="{87BB56BF-6F24-443E-B76E-D1D208EAEAAD}"/>
              </a:ext>
            </a:extLst>
          </p:cNvPr>
          <p:cNvGrpSpPr/>
          <p:nvPr/>
        </p:nvGrpSpPr>
        <p:grpSpPr>
          <a:xfrm>
            <a:off x="6689173" y="3154512"/>
            <a:ext cx="1797120" cy="662400"/>
            <a:chOff x="6689173" y="3154512"/>
            <a:chExt cx="1797120" cy="662400"/>
          </a:xfrm>
        </p:grpSpPr>
        <mc:AlternateContent xmlns:mc="http://schemas.openxmlformats.org/markup-compatibility/2006">
          <mc:Choice xmlns:p14="http://schemas.microsoft.com/office/powerpoint/2010/main" Requires="p14">
            <p:contentPart p14:bwMode="auto" r:id="rId243">
              <p14:nvContentPartPr>
                <p14:cNvPr id="246" name="Freihand 245">
                  <a:extLst>
                    <a:ext uri="{FF2B5EF4-FFF2-40B4-BE49-F238E27FC236}">
                      <a16:creationId xmlns:a16="http://schemas.microsoft.com/office/drawing/2014/main" id="{0C569B23-386B-4F07-B5B0-A1D4E9F3CF7C}"/>
                    </a:ext>
                  </a:extLst>
                </p14:cNvPr>
                <p14:cNvContentPartPr/>
                <p14:nvPr/>
              </p14:nvContentPartPr>
              <p14:xfrm>
                <a:off x="6689173" y="3358272"/>
                <a:ext cx="51120" cy="123480"/>
              </p14:xfrm>
            </p:contentPart>
          </mc:Choice>
          <mc:Fallback>
            <p:pic>
              <p:nvPicPr>
                <p:cNvPr id="246" name="Freihand 245">
                  <a:extLst>
                    <a:ext uri="{FF2B5EF4-FFF2-40B4-BE49-F238E27FC236}">
                      <a16:creationId xmlns:a16="http://schemas.microsoft.com/office/drawing/2014/main" id="{0C569B23-386B-4F07-B5B0-A1D4E9F3CF7C}"/>
                    </a:ext>
                  </a:extLst>
                </p:cNvPr>
                <p:cNvPicPr/>
                <p:nvPr/>
              </p:nvPicPr>
              <p:blipFill>
                <a:blip r:embed="rId244"/>
                <a:stretch>
                  <a:fillRect/>
                </a:stretch>
              </p:blipFill>
              <p:spPr>
                <a:xfrm>
                  <a:off x="6684853" y="3353952"/>
                  <a:ext cx="597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47" name="Freihand 246">
                  <a:extLst>
                    <a:ext uri="{FF2B5EF4-FFF2-40B4-BE49-F238E27FC236}">
                      <a16:creationId xmlns:a16="http://schemas.microsoft.com/office/drawing/2014/main" id="{58648B3A-AC54-4350-B803-457091A01499}"/>
                    </a:ext>
                  </a:extLst>
                </p14:cNvPr>
                <p14:cNvContentPartPr/>
                <p14:nvPr/>
              </p14:nvContentPartPr>
              <p14:xfrm>
                <a:off x="6711133" y="3357912"/>
                <a:ext cx="75240" cy="135000"/>
              </p14:xfrm>
            </p:contentPart>
          </mc:Choice>
          <mc:Fallback>
            <p:pic>
              <p:nvPicPr>
                <p:cNvPr id="247" name="Freihand 246">
                  <a:extLst>
                    <a:ext uri="{FF2B5EF4-FFF2-40B4-BE49-F238E27FC236}">
                      <a16:creationId xmlns:a16="http://schemas.microsoft.com/office/drawing/2014/main" id="{58648B3A-AC54-4350-B803-457091A01499}"/>
                    </a:ext>
                  </a:extLst>
                </p:cNvPr>
                <p:cNvPicPr/>
                <p:nvPr/>
              </p:nvPicPr>
              <p:blipFill>
                <a:blip r:embed="rId246"/>
                <a:stretch>
                  <a:fillRect/>
                </a:stretch>
              </p:blipFill>
              <p:spPr>
                <a:xfrm>
                  <a:off x="6706813" y="3353592"/>
                  <a:ext cx="838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48" name="Freihand 247">
                  <a:extLst>
                    <a:ext uri="{FF2B5EF4-FFF2-40B4-BE49-F238E27FC236}">
                      <a16:creationId xmlns:a16="http://schemas.microsoft.com/office/drawing/2014/main" id="{376CB5A4-D0A0-427E-A2AF-F953A3B1530C}"/>
                    </a:ext>
                  </a:extLst>
                </p14:cNvPr>
                <p14:cNvContentPartPr/>
                <p14:nvPr/>
              </p14:nvContentPartPr>
              <p14:xfrm>
                <a:off x="6804373" y="3424872"/>
                <a:ext cx="147240" cy="62280"/>
              </p14:xfrm>
            </p:contentPart>
          </mc:Choice>
          <mc:Fallback>
            <p:pic>
              <p:nvPicPr>
                <p:cNvPr id="248" name="Freihand 247">
                  <a:extLst>
                    <a:ext uri="{FF2B5EF4-FFF2-40B4-BE49-F238E27FC236}">
                      <a16:creationId xmlns:a16="http://schemas.microsoft.com/office/drawing/2014/main" id="{376CB5A4-D0A0-427E-A2AF-F953A3B1530C}"/>
                    </a:ext>
                  </a:extLst>
                </p:cNvPr>
                <p:cNvPicPr/>
                <p:nvPr/>
              </p:nvPicPr>
              <p:blipFill>
                <a:blip r:embed="rId248"/>
                <a:stretch>
                  <a:fillRect/>
                </a:stretch>
              </p:blipFill>
              <p:spPr>
                <a:xfrm>
                  <a:off x="6800053" y="3420552"/>
                  <a:ext cx="15588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49" name="Freihand 248">
                  <a:extLst>
                    <a:ext uri="{FF2B5EF4-FFF2-40B4-BE49-F238E27FC236}">
                      <a16:creationId xmlns:a16="http://schemas.microsoft.com/office/drawing/2014/main" id="{F76F5342-DA20-4F33-AEC3-2555A9275806}"/>
                    </a:ext>
                  </a:extLst>
                </p14:cNvPr>
                <p14:cNvContentPartPr/>
                <p14:nvPr/>
              </p14:nvContentPartPr>
              <p14:xfrm>
                <a:off x="6942613" y="3421272"/>
                <a:ext cx="64440" cy="74520"/>
              </p14:xfrm>
            </p:contentPart>
          </mc:Choice>
          <mc:Fallback>
            <p:pic>
              <p:nvPicPr>
                <p:cNvPr id="249" name="Freihand 248">
                  <a:extLst>
                    <a:ext uri="{FF2B5EF4-FFF2-40B4-BE49-F238E27FC236}">
                      <a16:creationId xmlns:a16="http://schemas.microsoft.com/office/drawing/2014/main" id="{F76F5342-DA20-4F33-AEC3-2555A9275806}"/>
                    </a:ext>
                  </a:extLst>
                </p:cNvPr>
                <p:cNvPicPr/>
                <p:nvPr/>
              </p:nvPicPr>
              <p:blipFill>
                <a:blip r:embed="rId250"/>
                <a:stretch>
                  <a:fillRect/>
                </a:stretch>
              </p:blipFill>
              <p:spPr>
                <a:xfrm>
                  <a:off x="6938293" y="3416952"/>
                  <a:ext cx="73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50" name="Freihand 249">
                  <a:extLst>
                    <a:ext uri="{FF2B5EF4-FFF2-40B4-BE49-F238E27FC236}">
                      <a16:creationId xmlns:a16="http://schemas.microsoft.com/office/drawing/2014/main" id="{D3393025-6C00-48BB-8376-AE1585CF998E}"/>
                    </a:ext>
                  </a:extLst>
                </p14:cNvPr>
                <p14:cNvContentPartPr/>
                <p14:nvPr/>
              </p14:nvContentPartPr>
              <p14:xfrm>
                <a:off x="7009213" y="3373032"/>
                <a:ext cx="75240" cy="118800"/>
              </p14:xfrm>
            </p:contentPart>
          </mc:Choice>
          <mc:Fallback>
            <p:pic>
              <p:nvPicPr>
                <p:cNvPr id="250" name="Freihand 249">
                  <a:extLst>
                    <a:ext uri="{FF2B5EF4-FFF2-40B4-BE49-F238E27FC236}">
                      <a16:creationId xmlns:a16="http://schemas.microsoft.com/office/drawing/2014/main" id="{D3393025-6C00-48BB-8376-AE1585CF998E}"/>
                    </a:ext>
                  </a:extLst>
                </p:cNvPr>
                <p:cNvPicPr/>
                <p:nvPr/>
              </p:nvPicPr>
              <p:blipFill>
                <a:blip r:embed="rId252"/>
                <a:stretch>
                  <a:fillRect/>
                </a:stretch>
              </p:blipFill>
              <p:spPr>
                <a:xfrm>
                  <a:off x="7004893" y="3368712"/>
                  <a:ext cx="838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51" name="Freihand 250">
                  <a:extLst>
                    <a:ext uri="{FF2B5EF4-FFF2-40B4-BE49-F238E27FC236}">
                      <a16:creationId xmlns:a16="http://schemas.microsoft.com/office/drawing/2014/main" id="{ED5EFD63-1385-4394-A760-661276723A4F}"/>
                    </a:ext>
                  </a:extLst>
                </p14:cNvPr>
                <p14:cNvContentPartPr/>
                <p14:nvPr/>
              </p14:nvContentPartPr>
              <p14:xfrm>
                <a:off x="7083733" y="3349632"/>
                <a:ext cx="101160" cy="144360"/>
              </p14:xfrm>
            </p:contentPart>
          </mc:Choice>
          <mc:Fallback>
            <p:pic>
              <p:nvPicPr>
                <p:cNvPr id="251" name="Freihand 250">
                  <a:extLst>
                    <a:ext uri="{FF2B5EF4-FFF2-40B4-BE49-F238E27FC236}">
                      <a16:creationId xmlns:a16="http://schemas.microsoft.com/office/drawing/2014/main" id="{ED5EFD63-1385-4394-A760-661276723A4F}"/>
                    </a:ext>
                  </a:extLst>
                </p:cNvPr>
                <p:cNvPicPr/>
                <p:nvPr/>
              </p:nvPicPr>
              <p:blipFill>
                <a:blip r:embed="rId254"/>
                <a:stretch>
                  <a:fillRect/>
                </a:stretch>
              </p:blipFill>
              <p:spPr>
                <a:xfrm>
                  <a:off x="7079413" y="3345312"/>
                  <a:ext cx="109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52" name="Freihand 251">
                  <a:extLst>
                    <a:ext uri="{FF2B5EF4-FFF2-40B4-BE49-F238E27FC236}">
                      <a16:creationId xmlns:a16="http://schemas.microsoft.com/office/drawing/2014/main" id="{DC794F04-D4AB-4554-83C5-C5B70AD6EA24}"/>
                    </a:ext>
                  </a:extLst>
                </p14:cNvPr>
                <p14:cNvContentPartPr/>
                <p14:nvPr/>
              </p14:nvContentPartPr>
              <p14:xfrm>
                <a:off x="7194613" y="3410112"/>
                <a:ext cx="67680" cy="68760"/>
              </p14:xfrm>
            </p:contentPart>
          </mc:Choice>
          <mc:Fallback>
            <p:pic>
              <p:nvPicPr>
                <p:cNvPr id="252" name="Freihand 251">
                  <a:extLst>
                    <a:ext uri="{FF2B5EF4-FFF2-40B4-BE49-F238E27FC236}">
                      <a16:creationId xmlns:a16="http://schemas.microsoft.com/office/drawing/2014/main" id="{DC794F04-D4AB-4554-83C5-C5B70AD6EA24}"/>
                    </a:ext>
                  </a:extLst>
                </p:cNvPr>
                <p:cNvPicPr/>
                <p:nvPr/>
              </p:nvPicPr>
              <p:blipFill>
                <a:blip r:embed="rId256"/>
                <a:stretch>
                  <a:fillRect/>
                </a:stretch>
              </p:blipFill>
              <p:spPr>
                <a:xfrm>
                  <a:off x="7190293" y="3405792"/>
                  <a:ext cx="76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53" name="Freihand 252">
                  <a:extLst>
                    <a:ext uri="{FF2B5EF4-FFF2-40B4-BE49-F238E27FC236}">
                      <a16:creationId xmlns:a16="http://schemas.microsoft.com/office/drawing/2014/main" id="{D36B0672-CFF5-4928-9396-54A7B497C3D0}"/>
                    </a:ext>
                  </a:extLst>
                </p14:cNvPr>
                <p14:cNvContentPartPr/>
                <p14:nvPr/>
              </p14:nvContentPartPr>
              <p14:xfrm>
                <a:off x="7303693" y="3419832"/>
                <a:ext cx="39240" cy="360"/>
              </p14:xfrm>
            </p:contentPart>
          </mc:Choice>
          <mc:Fallback>
            <p:pic>
              <p:nvPicPr>
                <p:cNvPr id="253" name="Freihand 252">
                  <a:extLst>
                    <a:ext uri="{FF2B5EF4-FFF2-40B4-BE49-F238E27FC236}">
                      <a16:creationId xmlns:a16="http://schemas.microsoft.com/office/drawing/2014/main" id="{D36B0672-CFF5-4928-9396-54A7B497C3D0}"/>
                    </a:ext>
                  </a:extLst>
                </p:cNvPr>
                <p:cNvPicPr/>
                <p:nvPr/>
              </p:nvPicPr>
              <p:blipFill>
                <a:blip r:embed="rId258"/>
                <a:stretch>
                  <a:fillRect/>
                </a:stretch>
              </p:blipFill>
              <p:spPr>
                <a:xfrm>
                  <a:off x="7299373" y="3415512"/>
                  <a:ext cx="4788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54" name="Freihand 253">
                  <a:extLst>
                    <a:ext uri="{FF2B5EF4-FFF2-40B4-BE49-F238E27FC236}">
                      <a16:creationId xmlns:a16="http://schemas.microsoft.com/office/drawing/2014/main" id="{F0817708-FB58-4902-84B2-61E7AEE6A111}"/>
                    </a:ext>
                  </a:extLst>
                </p14:cNvPr>
                <p14:cNvContentPartPr/>
                <p14:nvPr/>
              </p14:nvContentPartPr>
              <p14:xfrm>
                <a:off x="6703933" y="3621792"/>
                <a:ext cx="92880" cy="79200"/>
              </p14:xfrm>
            </p:contentPart>
          </mc:Choice>
          <mc:Fallback>
            <p:pic>
              <p:nvPicPr>
                <p:cNvPr id="254" name="Freihand 253">
                  <a:extLst>
                    <a:ext uri="{FF2B5EF4-FFF2-40B4-BE49-F238E27FC236}">
                      <a16:creationId xmlns:a16="http://schemas.microsoft.com/office/drawing/2014/main" id="{F0817708-FB58-4902-84B2-61E7AEE6A111}"/>
                    </a:ext>
                  </a:extLst>
                </p:cNvPr>
                <p:cNvPicPr/>
                <p:nvPr/>
              </p:nvPicPr>
              <p:blipFill>
                <a:blip r:embed="rId260"/>
                <a:stretch>
                  <a:fillRect/>
                </a:stretch>
              </p:blipFill>
              <p:spPr>
                <a:xfrm>
                  <a:off x="6699613" y="3617472"/>
                  <a:ext cx="1015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55" name="Freihand 254">
                  <a:extLst>
                    <a:ext uri="{FF2B5EF4-FFF2-40B4-BE49-F238E27FC236}">
                      <a16:creationId xmlns:a16="http://schemas.microsoft.com/office/drawing/2014/main" id="{9F4AAA7B-803B-4070-955E-F30938F86499}"/>
                    </a:ext>
                  </a:extLst>
                </p14:cNvPr>
                <p14:cNvContentPartPr/>
                <p14:nvPr/>
              </p14:nvContentPartPr>
              <p14:xfrm>
                <a:off x="6783853" y="3630432"/>
                <a:ext cx="95400" cy="181080"/>
              </p14:xfrm>
            </p:contentPart>
          </mc:Choice>
          <mc:Fallback>
            <p:pic>
              <p:nvPicPr>
                <p:cNvPr id="255" name="Freihand 254">
                  <a:extLst>
                    <a:ext uri="{FF2B5EF4-FFF2-40B4-BE49-F238E27FC236}">
                      <a16:creationId xmlns:a16="http://schemas.microsoft.com/office/drawing/2014/main" id="{9F4AAA7B-803B-4070-955E-F30938F86499}"/>
                    </a:ext>
                  </a:extLst>
                </p:cNvPr>
                <p:cNvPicPr/>
                <p:nvPr/>
              </p:nvPicPr>
              <p:blipFill>
                <a:blip r:embed="rId262"/>
                <a:stretch>
                  <a:fillRect/>
                </a:stretch>
              </p:blipFill>
              <p:spPr>
                <a:xfrm>
                  <a:off x="6779533" y="3626112"/>
                  <a:ext cx="10404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56" name="Freihand 255">
                  <a:extLst>
                    <a:ext uri="{FF2B5EF4-FFF2-40B4-BE49-F238E27FC236}">
                      <a16:creationId xmlns:a16="http://schemas.microsoft.com/office/drawing/2014/main" id="{1BC98C73-F547-4412-8455-F40DFB1D1A4C}"/>
                    </a:ext>
                  </a:extLst>
                </p14:cNvPr>
                <p14:cNvContentPartPr/>
                <p14:nvPr/>
              </p14:nvContentPartPr>
              <p14:xfrm>
                <a:off x="6896533" y="3571032"/>
                <a:ext cx="220320" cy="125640"/>
              </p14:xfrm>
            </p:contentPart>
          </mc:Choice>
          <mc:Fallback>
            <p:pic>
              <p:nvPicPr>
                <p:cNvPr id="256" name="Freihand 255">
                  <a:extLst>
                    <a:ext uri="{FF2B5EF4-FFF2-40B4-BE49-F238E27FC236}">
                      <a16:creationId xmlns:a16="http://schemas.microsoft.com/office/drawing/2014/main" id="{1BC98C73-F547-4412-8455-F40DFB1D1A4C}"/>
                    </a:ext>
                  </a:extLst>
                </p:cNvPr>
                <p:cNvPicPr/>
                <p:nvPr/>
              </p:nvPicPr>
              <p:blipFill>
                <a:blip r:embed="rId264"/>
                <a:stretch>
                  <a:fillRect/>
                </a:stretch>
              </p:blipFill>
              <p:spPr>
                <a:xfrm>
                  <a:off x="6892213" y="3566712"/>
                  <a:ext cx="22896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57" name="Freihand 256">
                  <a:extLst>
                    <a:ext uri="{FF2B5EF4-FFF2-40B4-BE49-F238E27FC236}">
                      <a16:creationId xmlns:a16="http://schemas.microsoft.com/office/drawing/2014/main" id="{9F13A37B-7D01-469D-84F6-CB3762D84824}"/>
                    </a:ext>
                  </a:extLst>
                </p14:cNvPr>
                <p14:cNvContentPartPr/>
                <p14:nvPr/>
              </p14:nvContentPartPr>
              <p14:xfrm>
                <a:off x="7099573" y="3575712"/>
                <a:ext cx="34200" cy="15480"/>
              </p14:xfrm>
            </p:contentPart>
          </mc:Choice>
          <mc:Fallback>
            <p:pic>
              <p:nvPicPr>
                <p:cNvPr id="257" name="Freihand 256">
                  <a:extLst>
                    <a:ext uri="{FF2B5EF4-FFF2-40B4-BE49-F238E27FC236}">
                      <a16:creationId xmlns:a16="http://schemas.microsoft.com/office/drawing/2014/main" id="{9F13A37B-7D01-469D-84F6-CB3762D84824}"/>
                    </a:ext>
                  </a:extLst>
                </p:cNvPr>
                <p:cNvPicPr/>
                <p:nvPr/>
              </p:nvPicPr>
              <p:blipFill>
                <a:blip r:embed="rId266"/>
                <a:stretch>
                  <a:fillRect/>
                </a:stretch>
              </p:blipFill>
              <p:spPr>
                <a:xfrm>
                  <a:off x="7095253" y="3571392"/>
                  <a:ext cx="4284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58" name="Freihand 257">
                  <a:extLst>
                    <a:ext uri="{FF2B5EF4-FFF2-40B4-BE49-F238E27FC236}">
                      <a16:creationId xmlns:a16="http://schemas.microsoft.com/office/drawing/2014/main" id="{AD85A081-BF50-4211-908D-8B75B5D2135F}"/>
                    </a:ext>
                  </a:extLst>
                </p14:cNvPr>
                <p14:cNvContentPartPr/>
                <p14:nvPr/>
              </p14:nvContentPartPr>
              <p14:xfrm>
                <a:off x="7153933" y="3601632"/>
                <a:ext cx="183240" cy="215280"/>
              </p14:xfrm>
            </p:contentPart>
          </mc:Choice>
          <mc:Fallback>
            <p:pic>
              <p:nvPicPr>
                <p:cNvPr id="258" name="Freihand 257">
                  <a:extLst>
                    <a:ext uri="{FF2B5EF4-FFF2-40B4-BE49-F238E27FC236}">
                      <a16:creationId xmlns:a16="http://schemas.microsoft.com/office/drawing/2014/main" id="{AD85A081-BF50-4211-908D-8B75B5D2135F}"/>
                    </a:ext>
                  </a:extLst>
                </p:cNvPr>
                <p:cNvPicPr/>
                <p:nvPr/>
              </p:nvPicPr>
              <p:blipFill>
                <a:blip r:embed="rId268"/>
                <a:stretch>
                  <a:fillRect/>
                </a:stretch>
              </p:blipFill>
              <p:spPr>
                <a:xfrm>
                  <a:off x="7149613" y="3597312"/>
                  <a:ext cx="191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61" name="Freihand 260">
                  <a:extLst>
                    <a:ext uri="{FF2B5EF4-FFF2-40B4-BE49-F238E27FC236}">
                      <a16:creationId xmlns:a16="http://schemas.microsoft.com/office/drawing/2014/main" id="{67ADB9B4-F239-4219-B4A6-5645D3D68C7E}"/>
                    </a:ext>
                  </a:extLst>
                </p14:cNvPr>
                <p14:cNvContentPartPr/>
                <p14:nvPr/>
              </p14:nvContentPartPr>
              <p14:xfrm>
                <a:off x="7362373" y="3520632"/>
                <a:ext cx="171360" cy="98640"/>
              </p14:xfrm>
            </p:contentPart>
          </mc:Choice>
          <mc:Fallback>
            <p:pic>
              <p:nvPicPr>
                <p:cNvPr id="261" name="Freihand 260">
                  <a:extLst>
                    <a:ext uri="{FF2B5EF4-FFF2-40B4-BE49-F238E27FC236}">
                      <a16:creationId xmlns:a16="http://schemas.microsoft.com/office/drawing/2014/main" id="{67ADB9B4-F239-4219-B4A6-5645D3D68C7E}"/>
                    </a:ext>
                  </a:extLst>
                </p:cNvPr>
                <p:cNvPicPr/>
                <p:nvPr/>
              </p:nvPicPr>
              <p:blipFill>
                <a:blip r:embed="rId270"/>
                <a:stretch>
                  <a:fillRect/>
                </a:stretch>
              </p:blipFill>
              <p:spPr>
                <a:xfrm>
                  <a:off x="7358053" y="3516312"/>
                  <a:ext cx="18000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62" name="Freihand 261">
                  <a:extLst>
                    <a:ext uri="{FF2B5EF4-FFF2-40B4-BE49-F238E27FC236}">
                      <a16:creationId xmlns:a16="http://schemas.microsoft.com/office/drawing/2014/main" id="{07246133-4744-4AF0-A3F0-C2F437E2B5FA}"/>
                    </a:ext>
                  </a:extLst>
                </p14:cNvPr>
                <p14:cNvContentPartPr/>
                <p14:nvPr/>
              </p14:nvContentPartPr>
              <p14:xfrm>
                <a:off x="7554973" y="3529992"/>
                <a:ext cx="79560" cy="77040"/>
              </p14:xfrm>
            </p:contentPart>
          </mc:Choice>
          <mc:Fallback>
            <p:pic>
              <p:nvPicPr>
                <p:cNvPr id="262" name="Freihand 261">
                  <a:extLst>
                    <a:ext uri="{FF2B5EF4-FFF2-40B4-BE49-F238E27FC236}">
                      <a16:creationId xmlns:a16="http://schemas.microsoft.com/office/drawing/2014/main" id="{07246133-4744-4AF0-A3F0-C2F437E2B5FA}"/>
                    </a:ext>
                  </a:extLst>
                </p:cNvPr>
                <p:cNvPicPr/>
                <p:nvPr/>
              </p:nvPicPr>
              <p:blipFill>
                <a:blip r:embed="rId272"/>
                <a:stretch>
                  <a:fillRect/>
                </a:stretch>
              </p:blipFill>
              <p:spPr>
                <a:xfrm>
                  <a:off x="7550653" y="3525672"/>
                  <a:ext cx="88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63" name="Freihand 262">
                  <a:extLst>
                    <a:ext uri="{FF2B5EF4-FFF2-40B4-BE49-F238E27FC236}">
                      <a16:creationId xmlns:a16="http://schemas.microsoft.com/office/drawing/2014/main" id="{D455EE4C-D90B-4050-853A-4DF4A8FD16AA}"/>
                    </a:ext>
                  </a:extLst>
                </p14:cNvPr>
                <p14:cNvContentPartPr/>
                <p14:nvPr/>
              </p14:nvContentPartPr>
              <p14:xfrm>
                <a:off x="7639933" y="3529272"/>
                <a:ext cx="53640" cy="88200"/>
              </p14:xfrm>
            </p:contentPart>
          </mc:Choice>
          <mc:Fallback>
            <p:pic>
              <p:nvPicPr>
                <p:cNvPr id="263" name="Freihand 262">
                  <a:extLst>
                    <a:ext uri="{FF2B5EF4-FFF2-40B4-BE49-F238E27FC236}">
                      <a16:creationId xmlns:a16="http://schemas.microsoft.com/office/drawing/2014/main" id="{D455EE4C-D90B-4050-853A-4DF4A8FD16AA}"/>
                    </a:ext>
                  </a:extLst>
                </p:cNvPr>
                <p:cNvPicPr/>
                <p:nvPr/>
              </p:nvPicPr>
              <p:blipFill>
                <a:blip r:embed="rId274"/>
                <a:stretch>
                  <a:fillRect/>
                </a:stretch>
              </p:blipFill>
              <p:spPr>
                <a:xfrm>
                  <a:off x="7635613" y="3524952"/>
                  <a:ext cx="62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64" name="Freihand 263">
                  <a:extLst>
                    <a:ext uri="{FF2B5EF4-FFF2-40B4-BE49-F238E27FC236}">
                      <a16:creationId xmlns:a16="http://schemas.microsoft.com/office/drawing/2014/main" id="{F0175E0D-F784-48BB-A95D-BA0090C4838F}"/>
                    </a:ext>
                  </a:extLst>
                </p14:cNvPr>
                <p14:cNvContentPartPr/>
                <p14:nvPr/>
              </p14:nvContentPartPr>
              <p14:xfrm>
                <a:off x="7641373" y="3538992"/>
                <a:ext cx="111240" cy="54360"/>
              </p14:xfrm>
            </p:contentPart>
          </mc:Choice>
          <mc:Fallback>
            <p:pic>
              <p:nvPicPr>
                <p:cNvPr id="264" name="Freihand 263">
                  <a:extLst>
                    <a:ext uri="{FF2B5EF4-FFF2-40B4-BE49-F238E27FC236}">
                      <a16:creationId xmlns:a16="http://schemas.microsoft.com/office/drawing/2014/main" id="{F0175E0D-F784-48BB-A95D-BA0090C4838F}"/>
                    </a:ext>
                  </a:extLst>
                </p:cNvPr>
                <p:cNvPicPr/>
                <p:nvPr/>
              </p:nvPicPr>
              <p:blipFill>
                <a:blip r:embed="rId276"/>
                <a:stretch>
                  <a:fillRect/>
                </a:stretch>
              </p:blipFill>
              <p:spPr>
                <a:xfrm>
                  <a:off x="7637053" y="3534672"/>
                  <a:ext cx="119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65" name="Freihand 264">
                  <a:extLst>
                    <a:ext uri="{FF2B5EF4-FFF2-40B4-BE49-F238E27FC236}">
                      <a16:creationId xmlns:a16="http://schemas.microsoft.com/office/drawing/2014/main" id="{3618B1A7-9F47-4528-87F6-26B79758C6A1}"/>
                    </a:ext>
                  </a:extLst>
                </p14:cNvPr>
                <p14:cNvContentPartPr/>
                <p14:nvPr/>
              </p14:nvContentPartPr>
              <p14:xfrm>
                <a:off x="7818853" y="3506952"/>
                <a:ext cx="132480" cy="75240"/>
              </p14:xfrm>
            </p:contentPart>
          </mc:Choice>
          <mc:Fallback>
            <p:pic>
              <p:nvPicPr>
                <p:cNvPr id="265" name="Freihand 264">
                  <a:extLst>
                    <a:ext uri="{FF2B5EF4-FFF2-40B4-BE49-F238E27FC236}">
                      <a16:creationId xmlns:a16="http://schemas.microsoft.com/office/drawing/2014/main" id="{3618B1A7-9F47-4528-87F6-26B79758C6A1}"/>
                    </a:ext>
                  </a:extLst>
                </p:cNvPr>
                <p:cNvPicPr/>
                <p:nvPr/>
              </p:nvPicPr>
              <p:blipFill>
                <a:blip r:embed="rId278"/>
                <a:stretch>
                  <a:fillRect/>
                </a:stretch>
              </p:blipFill>
              <p:spPr>
                <a:xfrm>
                  <a:off x="7814533" y="3502632"/>
                  <a:ext cx="141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66" name="Freihand 265">
                  <a:extLst>
                    <a:ext uri="{FF2B5EF4-FFF2-40B4-BE49-F238E27FC236}">
                      <a16:creationId xmlns:a16="http://schemas.microsoft.com/office/drawing/2014/main" id="{1968969C-DE75-400C-880B-3BEB37CEEE79}"/>
                    </a:ext>
                  </a:extLst>
                </p14:cNvPr>
                <p14:cNvContentPartPr/>
                <p14:nvPr/>
              </p14:nvContentPartPr>
              <p14:xfrm>
                <a:off x="7975093" y="3410112"/>
                <a:ext cx="73080" cy="171720"/>
              </p14:xfrm>
            </p:contentPart>
          </mc:Choice>
          <mc:Fallback>
            <p:pic>
              <p:nvPicPr>
                <p:cNvPr id="266" name="Freihand 265">
                  <a:extLst>
                    <a:ext uri="{FF2B5EF4-FFF2-40B4-BE49-F238E27FC236}">
                      <a16:creationId xmlns:a16="http://schemas.microsoft.com/office/drawing/2014/main" id="{1968969C-DE75-400C-880B-3BEB37CEEE79}"/>
                    </a:ext>
                  </a:extLst>
                </p:cNvPr>
                <p:cNvPicPr/>
                <p:nvPr/>
              </p:nvPicPr>
              <p:blipFill>
                <a:blip r:embed="rId280"/>
                <a:stretch>
                  <a:fillRect/>
                </a:stretch>
              </p:blipFill>
              <p:spPr>
                <a:xfrm>
                  <a:off x="7970773" y="3405792"/>
                  <a:ext cx="81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67" name="Freihand 266">
                  <a:extLst>
                    <a:ext uri="{FF2B5EF4-FFF2-40B4-BE49-F238E27FC236}">
                      <a16:creationId xmlns:a16="http://schemas.microsoft.com/office/drawing/2014/main" id="{FCFF9EA5-C1F3-4403-A336-CB75A4AD9479}"/>
                    </a:ext>
                  </a:extLst>
                </p14:cNvPr>
                <p14:cNvContentPartPr/>
                <p14:nvPr/>
              </p14:nvContentPartPr>
              <p14:xfrm>
                <a:off x="8074453" y="3466272"/>
                <a:ext cx="94680" cy="100800"/>
              </p14:xfrm>
            </p:contentPart>
          </mc:Choice>
          <mc:Fallback>
            <p:pic>
              <p:nvPicPr>
                <p:cNvPr id="267" name="Freihand 266">
                  <a:extLst>
                    <a:ext uri="{FF2B5EF4-FFF2-40B4-BE49-F238E27FC236}">
                      <a16:creationId xmlns:a16="http://schemas.microsoft.com/office/drawing/2014/main" id="{FCFF9EA5-C1F3-4403-A336-CB75A4AD9479}"/>
                    </a:ext>
                  </a:extLst>
                </p:cNvPr>
                <p:cNvPicPr/>
                <p:nvPr/>
              </p:nvPicPr>
              <p:blipFill>
                <a:blip r:embed="rId282"/>
                <a:stretch>
                  <a:fillRect/>
                </a:stretch>
              </p:blipFill>
              <p:spPr>
                <a:xfrm>
                  <a:off x="8070133" y="3461952"/>
                  <a:ext cx="1033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68" name="Freihand 267">
                  <a:extLst>
                    <a:ext uri="{FF2B5EF4-FFF2-40B4-BE49-F238E27FC236}">
                      <a16:creationId xmlns:a16="http://schemas.microsoft.com/office/drawing/2014/main" id="{A92F8589-3270-4AFB-8CBB-CC096D6AD455}"/>
                    </a:ext>
                  </a:extLst>
                </p14:cNvPr>
                <p14:cNvContentPartPr/>
                <p14:nvPr/>
              </p14:nvContentPartPr>
              <p14:xfrm>
                <a:off x="8164093" y="3528192"/>
                <a:ext cx="64080" cy="92520"/>
              </p14:xfrm>
            </p:contentPart>
          </mc:Choice>
          <mc:Fallback>
            <p:pic>
              <p:nvPicPr>
                <p:cNvPr id="268" name="Freihand 267">
                  <a:extLst>
                    <a:ext uri="{FF2B5EF4-FFF2-40B4-BE49-F238E27FC236}">
                      <a16:creationId xmlns:a16="http://schemas.microsoft.com/office/drawing/2014/main" id="{A92F8589-3270-4AFB-8CBB-CC096D6AD455}"/>
                    </a:ext>
                  </a:extLst>
                </p:cNvPr>
                <p:cNvPicPr/>
                <p:nvPr/>
              </p:nvPicPr>
              <p:blipFill>
                <a:blip r:embed="rId284"/>
                <a:stretch>
                  <a:fillRect/>
                </a:stretch>
              </p:blipFill>
              <p:spPr>
                <a:xfrm>
                  <a:off x="8159773" y="3523872"/>
                  <a:ext cx="7272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69" name="Freihand 268">
                  <a:extLst>
                    <a:ext uri="{FF2B5EF4-FFF2-40B4-BE49-F238E27FC236}">
                      <a16:creationId xmlns:a16="http://schemas.microsoft.com/office/drawing/2014/main" id="{54D1F76E-0C1B-424F-B059-AB0DA5E24211}"/>
                    </a:ext>
                  </a:extLst>
                </p14:cNvPr>
                <p14:cNvContentPartPr/>
                <p14:nvPr/>
              </p14:nvContentPartPr>
              <p14:xfrm>
                <a:off x="8259493" y="3519552"/>
                <a:ext cx="20520" cy="82080"/>
              </p14:xfrm>
            </p:contentPart>
          </mc:Choice>
          <mc:Fallback>
            <p:pic>
              <p:nvPicPr>
                <p:cNvPr id="269" name="Freihand 268">
                  <a:extLst>
                    <a:ext uri="{FF2B5EF4-FFF2-40B4-BE49-F238E27FC236}">
                      <a16:creationId xmlns:a16="http://schemas.microsoft.com/office/drawing/2014/main" id="{54D1F76E-0C1B-424F-B059-AB0DA5E24211}"/>
                    </a:ext>
                  </a:extLst>
                </p:cNvPr>
                <p:cNvPicPr/>
                <p:nvPr/>
              </p:nvPicPr>
              <p:blipFill>
                <a:blip r:embed="rId286"/>
                <a:stretch>
                  <a:fillRect/>
                </a:stretch>
              </p:blipFill>
              <p:spPr>
                <a:xfrm>
                  <a:off x="8255173" y="3515232"/>
                  <a:ext cx="29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70" name="Freihand 269">
                  <a:extLst>
                    <a:ext uri="{FF2B5EF4-FFF2-40B4-BE49-F238E27FC236}">
                      <a16:creationId xmlns:a16="http://schemas.microsoft.com/office/drawing/2014/main" id="{C2AB6A11-7CF5-4163-BCEE-92B0EB5F9334}"/>
                    </a:ext>
                  </a:extLst>
                </p14:cNvPr>
                <p14:cNvContentPartPr/>
                <p14:nvPr/>
              </p14:nvContentPartPr>
              <p14:xfrm>
                <a:off x="8310253" y="3459432"/>
                <a:ext cx="66240" cy="106200"/>
              </p14:xfrm>
            </p:contentPart>
          </mc:Choice>
          <mc:Fallback>
            <p:pic>
              <p:nvPicPr>
                <p:cNvPr id="270" name="Freihand 269">
                  <a:extLst>
                    <a:ext uri="{FF2B5EF4-FFF2-40B4-BE49-F238E27FC236}">
                      <a16:creationId xmlns:a16="http://schemas.microsoft.com/office/drawing/2014/main" id="{C2AB6A11-7CF5-4163-BCEE-92B0EB5F9334}"/>
                    </a:ext>
                  </a:extLst>
                </p:cNvPr>
                <p:cNvPicPr/>
                <p:nvPr/>
              </p:nvPicPr>
              <p:blipFill>
                <a:blip r:embed="rId288"/>
                <a:stretch>
                  <a:fillRect/>
                </a:stretch>
              </p:blipFill>
              <p:spPr>
                <a:xfrm>
                  <a:off x="8305933" y="3455112"/>
                  <a:ext cx="748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71" name="Freihand 270">
                  <a:extLst>
                    <a:ext uri="{FF2B5EF4-FFF2-40B4-BE49-F238E27FC236}">
                      <a16:creationId xmlns:a16="http://schemas.microsoft.com/office/drawing/2014/main" id="{36CF71B1-6B28-4F99-B26E-E32C932684A1}"/>
                    </a:ext>
                  </a:extLst>
                </p14:cNvPr>
                <p14:cNvContentPartPr/>
                <p14:nvPr/>
              </p14:nvContentPartPr>
              <p14:xfrm>
                <a:off x="8387653" y="3507312"/>
                <a:ext cx="57600" cy="74880"/>
              </p14:xfrm>
            </p:contentPart>
          </mc:Choice>
          <mc:Fallback>
            <p:pic>
              <p:nvPicPr>
                <p:cNvPr id="271" name="Freihand 270">
                  <a:extLst>
                    <a:ext uri="{FF2B5EF4-FFF2-40B4-BE49-F238E27FC236}">
                      <a16:creationId xmlns:a16="http://schemas.microsoft.com/office/drawing/2014/main" id="{36CF71B1-6B28-4F99-B26E-E32C932684A1}"/>
                    </a:ext>
                  </a:extLst>
                </p:cNvPr>
                <p:cNvPicPr/>
                <p:nvPr/>
              </p:nvPicPr>
              <p:blipFill>
                <a:blip r:embed="rId290"/>
                <a:stretch>
                  <a:fillRect/>
                </a:stretch>
              </p:blipFill>
              <p:spPr>
                <a:xfrm>
                  <a:off x="8383333" y="3502992"/>
                  <a:ext cx="66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72" name="Freihand 271">
                  <a:extLst>
                    <a:ext uri="{FF2B5EF4-FFF2-40B4-BE49-F238E27FC236}">
                      <a16:creationId xmlns:a16="http://schemas.microsoft.com/office/drawing/2014/main" id="{C172DCBE-F526-4FFC-9859-7CB1F1E0F41A}"/>
                    </a:ext>
                  </a:extLst>
                </p14:cNvPr>
                <p14:cNvContentPartPr/>
                <p14:nvPr/>
              </p14:nvContentPartPr>
              <p14:xfrm>
                <a:off x="8416453" y="3413352"/>
                <a:ext cx="69840" cy="171000"/>
              </p14:xfrm>
            </p:contentPart>
          </mc:Choice>
          <mc:Fallback>
            <p:pic>
              <p:nvPicPr>
                <p:cNvPr id="272" name="Freihand 271">
                  <a:extLst>
                    <a:ext uri="{FF2B5EF4-FFF2-40B4-BE49-F238E27FC236}">
                      <a16:creationId xmlns:a16="http://schemas.microsoft.com/office/drawing/2014/main" id="{C172DCBE-F526-4FFC-9859-7CB1F1E0F41A}"/>
                    </a:ext>
                  </a:extLst>
                </p:cNvPr>
                <p:cNvPicPr/>
                <p:nvPr/>
              </p:nvPicPr>
              <p:blipFill>
                <a:blip r:embed="rId292"/>
                <a:stretch>
                  <a:fillRect/>
                </a:stretch>
              </p:blipFill>
              <p:spPr>
                <a:xfrm>
                  <a:off x="8412133" y="3409032"/>
                  <a:ext cx="784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96" name="Freihand 295">
                  <a:extLst>
                    <a:ext uri="{FF2B5EF4-FFF2-40B4-BE49-F238E27FC236}">
                      <a16:creationId xmlns:a16="http://schemas.microsoft.com/office/drawing/2014/main" id="{26B18FBC-2720-45E6-9E68-F68BBCBDBA9C}"/>
                    </a:ext>
                  </a:extLst>
                </p14:cNvPr>
                <p14:cNvContentPartPr/>
                <p14:nvPr/>
              </p14:nvContentPartPr>
              <p14:xfrm>
                <a:off x="8116573" y="3233352"/>
                <a:ext cx="8640" cy="146520"/>
              </p14:xfrm>
            </p:contentPart>
          </mc:Choice>
          <mc:Fallback>
            <p:pic>
              <p:nvPicPr>
                <p:cNvPr id="296" name="Freihand 295">
                  <a:extLst>
                    <a:ext uri="{FF2B5EF4-FFF2-40B4-BE49-F238E27FC236}">
                      <a16:creationId xmlns:a16="http://schemas.microsoft.com/office/drawing/2014/main" id="{26B18FBC-2720-45E6-9E68-F68BBCBDBA9C}"/>
                    </a:ext>
                  </a:extLst>
                </p:cNvPr>
                <p:cNvPicPr/>
                <p:nvPr/>
              </p:nvPicPr>
              <p:blipFill>
                <a:blip r:embed="rId294"/>
                <a:stretch>
                  <a:fillRect/>
                </a:stretch>
              </p:blipFill>
              <p:spPr>
                <a:xfrm>
                  <a:off x="8112253" y="3229032"/>
                  <a:ext cx="17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97" name="Freihand 296">
                  <a:extLst>
                    <a:ext uri="{FF2B5EF4-FFF2-40B4-BE49-F238E27FC236}">
                      <a16:creationId xmlns:a16="http://schemas.microsoft.com/office/drawing/2014/main" id="{C21E170C-299B-4713-A5CE-06B940408138}"/>
                    </a:ext>
                  </a:extLst>
                </p14:cNvPr>
                <p14:cNvContentPartPr/>
                <p14:nvPr/>
              </p14:nvContentPartPr>
              <p14:xfrm>
                <a:off x="8063653" y="3154512"/>
                <a:ext cx="110160" cy="145440"/>
              </p14:xfrm>
            </p:contentPart>
          </mc:Choice>
          <mc:Fallback>
            <p:pic>
              <p:nvPicPr>
                <p:cNvPr id="297" name="Freihand 296">
                  <a:extLst>
                    <a:ext uri="{FF2B5EF4-FFF2-40B4-BE49-F238E27FC236}">
                      <a16:creationId xmlns:a16="http://schemas.microsoft.com/office/drawing/2014/main" id="{C21E170C-299B-4713-A5CE-06B940408138}"/>
                    </a:ext>
                  </a:extLst>
                </p:cNvPr>
                <p:cNvPicPr/>
                <p:nvPr/>
              </p:nvPicPr>
              <p:blipFill>
                <a:blip r:embed="rId296"/>
                <a:stretch>
                  <a:fillRect/>
                </a:stretch>
              </p:blipFill>
              <p:spPr>
                <a:xfrm>
                  <a:off x="8059333" y="3150192"/>
                  <a:ext cx="118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98" name="Freihand 297">
                  <a:extLst>
                    <a:ext uri="{FF2B5EF4-FFF2-40B4-BE49-F238E27FC236}">
                      <a16:creationId xmlns:a16="http://schemas.microsoft.com/office/drawing/2014/main" id="{29F73278-8733-4ABB-936B-0AFAF2276EF1}"/>
                    </a:ext>
                  </a:extLst>
                </p14:cNvPr>
                <p14:cNvContentPartPr/>
                <p14:nvPr/>
              </p14:nvContentPartPr>
              <p14:xfrm>
                <a:off x="8263453" y="3165672"/>
                <a:ext cx="123840" cy="198360"/>
              </p14:xfrm>
            </p:contentPart>
          </mc:Choice>
          <mc:Fallback>
            <p:pic>
              <p:nvPicPr>
                <p:cNvPr id="298" name="Freihand 297">
                  <a:extLst>
                    <a:ext uri="{FF2B5EF4-FFF2-40B4-BE49-F238E27FC236}">
                      <a16:creationId xmlns:a16="http://schemas.microsoft.com/office/drawing/2014/main" id="{29F73278-8733-4ABB-936B-0AFAF2276EF1}"/>
                    </a:ext>
                  </a:extLst>
                </p:cNvPr>
                <p:cNvPicPr/>
                <p:nvPr/>
              </p:nvPicPr>
              <p:blipFill>
                <a:blip r:embed="rId298"/>
                <a:stretch>
                  <a:fillRect/>
                </a:stretch>
              </p:blipFill>
              <p:spPr>
                <a:xfrm>
                  <a:off x="8259133" y="3161352"/>
                  <a:ext cx="132480" cy="207000"/>
                </a:xfrm>
                <a:prstGeom prst="rect">
                  <a:avLst/>
                </a:prstGeom>
              </p:spPr>
            </p:pic>
          </mc:Fallback>
        </mc:AlternateContent>
      </p:grpSp>
      <p:grpSp>
        <p:nvGrpSpPr>
          <p:cNvPr id="344" name="Gruppieren 343">
            <a:extLst>
              <a:ext uri="{FF2B5EF4-FFF2-40B4-BE49-F238E27FC236}">
                <a16:creationId xmlns:a16="http://schemas.microsoft.com/office/drawing/2014/main" id="{24F6C800-B641-462B-8E78-AE10E37656B4}"/>
              </a:ext>
            </a:extLst>
          </p:cNvPr>
          <p:cNvGrpSpPr/>
          <p:nvPr/>
        </p:nvGrpSpPr>
        <p:grpSpPr>
          <a:xfrm>
            <a:off x="7124413" y="1773912"/>
            <a:ext cx="5003280" cy="1509480"/>
            <a:chOff x="7124413" y="1773912"/>
            <a:chExt cx="5003280" cy="1509480"/>
          </a:xfrm>
        </p:grpSpPr>
        <mc:AlternateContent xmlns:mc="http://schemas.openxmlformats.org/markup-compatibility/2006">
          <mc:Choice xmlns:p14="http://schemas.microsoft.com/office/powerpoint/2010/main" Requires="p14">
            <p:contentPart p14:bwMode="auto" r:id="rId299">
              <p14:nvContentPartPr>
                <p14:cNvPr id="128" name="Freihand 127">
                  <a:extLst>
                    <a:ext uri="{FF2B5EF4-FFF2-40B4-BE49-F238E27FC236}">
                      <a16:creationId xmlns:a16="http://schemas.microsoft.com/office/drawing/2014/main" id="{B1D5801E-AB1F-4073-A304-203E4662558F}"/>
                    </a:ext>
                  </a:extLst>
                </p14:cNvPr>
                <p14:cNvContentPartPr/>
                <p14:nvPr/>
              </p14:nvContentPartPr>
              <p14:xfrm>
                <a:off x="7570093" y="1938072"/>
                <a:ext cx="112320" cy="188640"/>
              </p14:xfrm>
            </p:contentPart>
          </mc:Choice>
          <mc:Fallback>
            <p:pic>
              <p:nvPicPr>
                <p:cNvPr id="128" name="Freihand 127">
                  <a:extLst>
                    <a:ext uri="{FF2B5EF4-FFF2-40B4-BE49-F238E27FC236}">
                      <a16:creationId xmlns:a16="http://schemas.microsoft.com/office/drawing/2014/main" id="{B1D5801E-AB1F-4073-A304-203E4662558F}"/>
                    </a:ext>
                  </a:extLst>
                </p:cNvPr>
                <p:cNvPicPr/>
                <p:nvPr/>
              </p:nvPicPr>
              <p:blipFill>
                <a:blip r:embed="rId300"/>
                <a:stretch>
                  <a:fillRect/>
                </a:stretch>
              </p:blipFill>
              <p:spPr>
                <a:xfrm>
                  <a:off x="7565773" y="1933752"/>
                  <a:ext cx="12096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29" name="Freihand 128">
                  <a:extLst>
                    <a:ext uri="{FF2B5EF4-FFF2-40B4-BE49-F238E27FC236}">
                      <a16:creationId xmlns:a16="http://schemas.microsoft.com/office/drawing/2014/main" id="{02BF6FD9-A93A-4D8C-95DA-AA0D2D596552}"/>
                    </a:ext>
                  </a:extLst>
                </p14:cNvPr>
                <p14:cNvContentPartPr/>
                <p14:nvPr/>
              </p14:nvContentPartPr>
              <p14:xfrm>
                <a:off x="7763773" y="1974792"/>
                <a:ext cx="10800" cy="2160"/>
              </p14:xfrm>
            </p:contentPart>
          </mc:Choice>
          <mc:Fallback>
            <p:pic>
              <p:nvPicPr>
                <p:cNvPr id="129" name="Freihand 128">
                  <a:extLst>
                    <a:ext uri="{FF2B5EF4-FFF2-40B4-BE49-F238E27FC236}">
                      <a16:creationId xmlns:a16="http://schemas.microsoft.com/office/drawing/2014/main" id="{02BF6FD9-A93A-4D8C-95DA-AA0D2D596552}"/>
                    </a:ext>
                  </a:extLst>
                </p:cNvPr>
                <p:cNvPicPr/>
                <p:nvPr/>
              </p:nvPicPr>
              <p:blipFill>
                <a:blip r:embed="rId302"/>
                <a:stretch>
                  <a:fillRect/>
                </a:stretch>
              </p:blipFill>
              <p:spPr>
                <a:xfrm>
                  <a:off x="7759453" y="1970472"/>
                  <a:ext cx="194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30" name="Freihand 129">
                  <a:extLst>
                    <a:ext uri="{FF2B5EF4-FFF2-40B4-BE49-F238E27FC236}">
                      <a16:creationId xmlns:a16="http://schemas.microsoft.com/office/drawing/2014/main" id="{4E8D84EE-F937-4A70-BB1B-8239C9D82EA2}"/>
                    </a:ext>
                  </a:extLst>
                </p14:cNvPr>
                <p14:cNvContentPartPr/>
                <p14:nvPr/>
              </p14:nvContentPartPr>
              <p14:xfrm>
                <a:off x="7843693" y="1922232"/>
                <a:ext cx="116280" cy="99720"/>
              </p14:xfrm>
            </p:contentPart>
          </mc:Choice>
          <mc:Fallback>
            <p:pic>
              <p:nvPicPr>
                <p:cNvPr id="130" name="Freihand 129">
                  <a:extLst>
                    <a:ext uri="{FF2B5EF4-FFF2-40B4-BE49-F238E27FC236}">
                      <a16:creationId xmlns:a16="http://schemas.microsoft.com/office/drawing/2014/main" id="{4E8D84EE-F937-4A70-BB1B-8239C9D82EA2}"/>
                    </a:ext>
                  </a:extLst>
                </p:cNvPr>
                <p:cNvPicPr/>
                <p:nvPr/>
              </p:nvPicPr>
              <p:blipFill>
                <a:blip r:embed="rId304"/>
                <a:stretch>
                  <a:fillRect/>
                </a:stretch>
              </p:blipFill>
              <p:spPr>
                <a:xfrm>
                  <a:off x="7839373" y="1917912"/>
                  <a:ext cx="1249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31" name="Freihand 130">
                  <a:extLst>
                    <a:ext uri="{FF2B5EF4-FFF2-40B4-BE49-F238E27FC236}">
                      <a16:creationId xmlns:a16="http://schemas.microsoft.com/office/drawing/2014/main" id="{2C19A810-A66B-474A-90C9-984A3141067B}"/>
                    </a:ext>
                  </a:extLst>
                </p14:cNvPr>
                <p14:cNvContentPartPr/>
                <p14:nvPr/>
              </p14:nvContentPartPr>
              <p14:xfrm>
                <a:off x="8119813" y="1940232"/>
                <a:ext cx="120600" cy="16920"/>
              </p14:xfrm>
            </p:contentPart>
          </mc:Choice>
          <mc:Fallback>
            <p:pic>
              <p:nvPicPr>
                <p:cNvPr id="131" name="Freihand 130">
                  <a:extLst>
                    <a:ext uri="{FF2B5EF4-FFF2-40B4-BE49-F238E27FC236}">
                      <a16:creationId xmlns:a16="http://schemas.microsoft.com/office/drawing/2014/main" id="{2C19A810-A66B-474A-90C9-984A3141067B}"/>
                    </a:ext>
                  </a:extLst>
                </p:cNvPr>
                <p:cNvPicPr/>
                <p:nvPr/>
              </p:nvPicPr>
              <p:blipFill>
                <a:blip r:embed="rId306"/>
                <a:stretch>
                  <a:fillRect/>
                </a:stretch>
              </p:blipFill>
              <p:spPr>
                <a:xfrm>
                  <a:off x="8115493" y="1935912"/>
                  <a:ext cx="129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32" name="Freihand 131">
                  <a:extLst>
                    <a:ext uri="{FF2B5EF4-FFF2-40B4-BE49-F238E27FC236}">
                      <a16:creationId xmlns:a16="http://schemas.microsoft.com/office/drawing/2014/main" id="{5128835D-F7AE-4599-B4B9-24AAE16AA1B7}"/>
                    </a:ext>
                  </a:extLst>
                </p14:cNvPr>
                <p14:cNvContentPartPr/>
                <p14:nvPr/>
              </p14:nvContentPartPr>
              <p14:xfrm>
                <a:off x="8112613" y="1982712"/>
                <a:ext cx="120240" cy="8640"/>
              </p14:xfrm>
            </p:contentPart>
          </mc:Choice>
          <mc:Fallback>
            <p:pic>
              <p:nvPicPr>
                <p:cNvPr id="132" name="Freihand 131">
                  <a:extLst>
                    <a:ext uri="{FF2B5EF4-FFF2-40B4-BE49-F238E27FC236}">
                      <a16:creationId xmlns:a16="http://schemas.microsoft.com/office/drawing/2014/main" id="{5128835D-F7AE-4599-B4B9-24AAE16AA1B7}"/>
                    </a:ext>
                  </a:extLst>
                </p:cNvPr>
                <p:cNvPicPr/>
                <p:nvPr/>
              </p:nvPicPr>
              <p:blipFill>
                <a:blip r:embed="rId308"/>
                <a:stretch>
                  <a:fillRect/>
                </a:stretch>
              </p:blipFill>
              <p:spPr>
                <a:xfrm>
                  <a:off x="8108293" y="1978392"/>
                  <a:ext cx="1288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34" name="Freihand 133">
                  <a:extLst>
                    <a:ext uri="{FF2B5EF4-FFF2-40B4-BE49-F238E27FC236}">
                      <a16:creationId xmlns:a16="http://schemas.microsoft.com/office/drawing/2014/main" id="{893B506A-EF99-4DD8-9674-B051D399E2B6}"/>
                    </a:ext>
                  </a:extLst>
                </p14:cNvPr>
                <p14:cNvContentPartPr/>
                <p14:nvPr/>
              </p14:nvContentPartPr>
              <p14:xfrm>
                <a:off x="8374693" y="1920072"/>
                <a:ext cx="169200" cy="82440"/>
              </p14:xfrm>
            </p:contentPart>
          </mc:Choice>
          <mc:Fallback>
            <p:pic>
              <p:nvPicPr>
                <p:cNvPr id="134" name="Freihand 133">
                  <a:extLst>
                    <a:ext uri="{FF2B5EF4-FFF2-40B4-BE49-F238E27FC236}">
                      <a16:creationId xmlns:a16="http://schemas.microsoft.com/office/drawing/2014/main" id="{893B506A-EF99-4DD8-9674-B051D399E2B6}"/>
                    </a:ext>
                  </a:extLst>
                </p:cNvPr>
                <p:cNvPicPr/>
                <p:nvPr/>
              </p:nvPicPr>
              <p:blipFill>
                <a:blip r:embed="rId310"/>
                <a:stretch>
                  <a:fillRect/>
                </a:stretch>
              </p:blipFill>
              <p:spPr>
                <a:xfrm>
                  <a:off x="8370373" y="1915752"/>
                  <a:ext cx="1778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35" name="Freihand 134">
                  <a:extLst>
                    <a:ext uri="{FF2B5EF4-FFF2-40B4-BE49-F238E27FC236}">
                      <a16:creationId xmlns:a16="http://schemas.microsoft.com/office/drawing/2014/main" id="{26D27A9D-9076-4E8B-97A5-55D60BE88BD7}"/>
                    </a:ext>
                  </a:extLst>
                </p14:cNvPr>
                <p14:cNvContentPartPr/>
                <p14:nvPr/>
              </p14:nvContentPartPr>
              <p14:xfrm>
                <a:off x="8617333" y="1819272"/>
                <a:ext cx="93960" cy="219240"/>
              </p14:xfrm>
            </p:contentPart>
          </mc:Choice>
          <mc:Fallback>
            <p:pic>
              <p:nvPicPr>
                <p:cNvPr id="135" name="Freihand 134">
                  <a:extLst>
                    <a:ext uri="{FF2B5EF4-FFF2-40B4-BE49-F238E27FC236}">
                      <a16:creationId xmlns:a16="http://schemas.microsoft.com/office/drawing/2014/main" id="{26D27A9D-9076-4E8B-97A5-55D60BE88BD7}"/>
                    </a:ext>
                  </a:extLst>
                </p:cNvPr>
                <p:cNvPicPr/>
                <p:nvPr/>
              </p:nvPicPr>
              <p:blipFill>
                <a:blip r:embed="rId312"/>
                <a:stretch>
                  <a:fillRect/>
                </a:stretch>
              </p:blipFill>
              <p:spPr>
                <a:xfrm>
                  <a:off x="8613013" y="1814952"/>
                  <a:ext cx="1026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37" name="Freihand 136">
                  <a:extLst>
                    <a:ext uri="{FF2B5EF4-FFF2-40B4-BE49-F238E27FC236}">
                      <a16:creationId xmlns:a16="http://schemas.microsoft.com/office/drawing/2014/main" id="{F427DCB0-CC1C-4899-8030-513AA4D694A6}"/>
                    </a:ext>
                  </a:extLst>
                </p14:cNvPr>
                <p14:cNvContentPartPr/>
                <p14:nvPr/>
              </p14:nvContentPartPr>
              <p14:xfrm>
                <a:off x="8844493" y="1878312"/>
                <a:ext cx="118080" cy="113040"/>
              </p14:xfrm>
            </p:contentPart>
          </mc:Choice>
          <mc:Fallback>
            <p:pic>
              <p:nvPicPr>
                <p:cNvPr id="137" name="Freihand 136">
                  <a:extLst>
                    <a:ext uri="{FF2B5EF4-FFF2-40B4-BE49-F238E27FC236}">
                      <a16:creationId xmlns:a16="http://schemas.microsoft.com/office/drawing/2014/main" id="{F427DCB0-CC1C-4899-8030-513AA4D694A6}"/>
                    </a:ext>
                  </a:extLst>
                </p:cNvPr>
                <p:cNvPicPr/>
                <p:nvPr/>
              </p:nvPicPr>
              <p:blipFill>
                <a:blip r:embed="rId314"/>
                <a:stretch>
                  <a:fillRect/>
                </a:stretch>
              </p:blipFill>
              <p:spPr>
                <a:xfrm>
                  <a:off x="8840173" y="1873992"/>
                  <a:ext cx="1267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38" name="Freihand 137">
                  <a:extLst>
                    <a:ext uri="{FF2B5EF4-FFF2-40B4-BE49-F238E27FC236}">
                      <a16:creationId xmlns:a16="http://schemas.microsoft.com/office/drawing/2014/main" id="{CD819939-F528-44F4-9354-14BF6EC791CB}"/>
                    </a:ext>
                  </a:extLst>
                </p14:cNvPr>
                <p14:cNvContentPartPr/>
                <p14:nvPr/>
              </p14:nvContentPartPr>
              <p14:xfrm>
                <a:off x="8796253" y="1813512"/>
                <a:ext cx="187560" cy="23400"/>
              </p14:xfrm>
            </p:contentPart>
          </mc:Choice>
          <mc:Fallback>
            <p:pic>
              <p:nvPicPr>
                <p:cNvPr id="138" name="Freihand 137">
                  <a:extLst>
                    <a:ext uri="{FF2B5EF4-FFF2-40B4-BE49-F238E27FC236}">
                      <a16:creationId xmlns:a16="http://schemas.microsoft.com/office/drawing/2014/main" id="{CD819939-F528-44F4-9354-14BF6EC791CB}"/>
                    </a:ext>
                  </a:extLst>
                </p:cNvPr>
                <p:cNvPicPr/>
                <p:nvPr/>
              </p:nvPicPr>
              <p:blipFill>
                <a:blip r:embed="rId316"/>
                <a:stretch>
                  <a:fillRect/>
                </a:stretch>
              </p:blipFill>
              <p:spPr>
                <a:xfrm>
                  <a:off x="8791933" y="1809192"/>
                  <a:ext cx="19620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40" name="Freihand 139">
                  <a:extLst>
                    <a:ext uri="{FF2B5EF4-FFF2-40B4-BE49-F238E27FC236}">
                      <a16:creationId xmlns:a16="http://schemas.microsoft.com/office/drawing/2014/main" id="{61C98737-43C3-4890-8513-9629D0BD6153}"/>
                    </a:ext>
                  </a:extLst>
                </p14:cNvPr>
                <p14:cNvContentPartPr/>
                <p14:nvPr/>
              </p14:nvContentPartPr>
              <p14:xfrm>
                <a:off x="9046453" y="1939152"/>
                <a:ext cx="110160" cy="6840"/>
              </p14:xfrm>
            </p:contentPart>
          </mc:Choice>
          <mc:Fallback>
            <p:pic>
              <p:nvPicPr>
                <p:cNvPr id="140" name="Freihand 139">
                  <a:extLst>
                    <a:ext uri="{FF2B5EF4-FFF2-40B4-BE49-F238E27FC236}">
                      <a16:creationId xmlns:a16="http://schemas.microsoft.com/office/drawing/2014/main" id="{61C98737-43C3-4890-8513-9629D0BD6153}"/>
                    </a:ext>
                  </a:extLst>
                </p:cNvPr>
                <p:cNvPicPr/>
                <p:nvPr/>
              </p:nvPicPr>
              <p:blipFill>
                <a:blip r:embed="rId318"/>
                <a:stretch>
                  <a:fillRect/>
                </a:stretch>
              </p:blipFill>
              <p:spPr>
                <a:xfrm>
                  <a:off x="9042133" y="1934832"/>
                  <a:ext cx="118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41" name="Freihand 140">
                  <a:extLst>
                    <a:ext uri="{FF2B5EF4-FFF2-40B4-BE49-F238E27FC236}">
                      <a16:creationId xmlns:a16="http://schemas.microsoft.com/office/drawing/2014/main" id="{B394EB46-9E6F-4248-90E6-1E3D3D6EB9AB}"/>
                    </a:ext>
                  </a:extLst>
                </p14:cNvPr>
                <p14:cNvContentPartPr/>
                <p14:nvPr/>
              </p14:nvContentPartPr>
              <p14:xfrm>
                <a:off x="9292333" y="1822512"/>
                <a:ext cx="97560" cy="205560"/>
              </p14:xfrm>
            </p:contentPart>
          </mc:Choice>
          <mc:Fallback>
            <p:pic>
              <p:nvPicPr>
                <p:cNvPr id="141" name="Freihand 140">
                  <a:extLst>
                    <a:ext uri="{FF2B5EF4-FFF2-40B4-BE49-F238E27FC236}">
                      <a16:creationId xmlns:a16="http://schemas.microsoft.com/office/drawing/2014/main" id="{B394EB46-9E6F-4248-90E6-1E3D3D6EB9AB}"/>
                    </a:ext>
                  </a:extLst>
                </p:cNvPr>
                <p:cNvPicPr/>
                <p:nvPr/>
              </p:nvPicPr>
              <p:blipFill>
                <a:blip r:embed="rId320"/>
                <a:stretch>
                  <a:fillRect/>
                </a:stretch>
              </p:blipFill>
              <p:spPr>
                <a:xfrm>
                  <a:off x="9288013" y="1818192"/>
                  <a:ext cx="106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42" name="Freihand 141">
                  <a:extLst>
                    <a:ext uri="{FF2B5EF4-FFF2-40B4-BE49-F238E27FC236}">
                      <a16:creationId xmlns:a16="http://schemas.microsoft.com/office/drawing/2014/main" id="{9415CC00-F3A0-423E-826D-CDC0F0EBD234}"/>
                    </a:ext>
                  </a:extLst>
                </p14:cNvPr>
                <p14:cNvContentPartPr/>
                <p14:nvPr/>
              </p14:nvContentPartPr>
              <p14:xfrm>
                <a:off x="9247333" y="1933392"/>
                <a:ext cx="131400" cy="16560"/>
              </p14:xfrm>
            </p:contentPart>
          </mc:Choice>
          <mc:Fallback>
            <p:pic>
              <p:nvPicPr>
                <p:cNvPr id="142" name="Freihand 141">
                  <a:extLst>
                    <a:ext uri="{FF2B5EF4-FFF2-40B4-BE49-F238E27FC236}">
                      <a16:creationId xmlns:a16="http://schemas.microsoft.com/office/drawing/2014/main" id="{9415CC00-F3A0-423E-826D-CDC0F0EBD234}"/>
                    </a:ext>
                  </a:extLst>
                </p:cNvPr>
                <p:cNvPicPr/>
                <p:nvPr/>
              </p:nvPicPr>
              <p:blipFill>
                <a:blip r:embed="rId322"/>
                <a:stretch>
                  <a:fillRect/>
                </a:stretch>
              </p:blipFill>
              <p:spPr>
                <a:xfrm>
                  <a:off x="9243013" y="1929072"/>
                  <a:ext cx="1400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43" name="Freihand 142">
                  <a:extLst>
                    <a:ext uri="{FF2B5EF4-FFF2-40B4-BE49-F238E27FC236}">
                      <a16:creationId xmlns:a16="http://schemas.microsoft.com/office/drawing/2014/main" id="{CDADB6AD-4861-41FC-AE41-FB2EC0AF6EF7}"/>
                    </a:ext>
                  </a:extLst>
                </p14:cNvPr>
                <p14:cNvContentPartPr/>
                <p14:nvPr/>
              </p14:nvContentPartPr>
              <p14:xfrm>
                <a:off x="9433453" y="1773912"/>
                <a:ext cx="98280" cy="268560"/>
              </p14:xfrm>
            </p:contentPart>
          </mc:Choice>
          <mc:Fallback>
            <p:pic>
              <p:nvPicPr>
                <p:cNvPr id="143" name="Freihand 142">
                  <a:extLst>
                    <a:ext uri="{FF2B5EF4-FFF2-40B4-BE49-F238E27FC236}">
                      <a16:creationId xmlns:a16="http://schemas.microsoft.com/office/drawing/2014/main" id="{CDADB6AD-4861-41FC-AE41-FB2EC0AF6EF7}"/>
                    </a:ext>
                  </a:extLst>
                </p:cNvPr>
                <p:cNvPicPr/>
                <p:nvPr/>
              </p:nvPicPr>
              <p:blipFill>
                <a:blip r:embed="rId324"/>
                <a:stretch>
                  <a:fillRect/>
                </a:stretch>
              </p:blipFill>
              <p:spPr>
                <a:xfrm>
                  <a:off x="9429133" y="1769592"/>
                  <a:ext cx="10692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45" name="Freihand 144">
                  <a:extLst>
                    <a:ext uri="{FF2B5EF4-FFF2-40B4-BE49-F238E27FC236}">
                      <a16:creationId xmlns:a16="http://schemas.microsoft.com/office/drawing/2014/main" id="{E846173C-88C6-4EAD-B1A4-211F74DBE5B5}"/>
                    </a:ext>
                  </a:extLst>
                </p14:cNvPr>
                <p14:cNvContentPartPr/>
                <p14:nvPr/>
              </p14:nvContentPartPr>
              <p14:xfrm>
                <a:off x="7538773" y="2253072"/>
                <a:ext cx="110880" cy="185760"/>
              </p14:xfrm>
            </p:contentPart>
          </mc:Choice>
          <mc:Fallback>
            <p:pic>
              <p:nvPicPr>
                <p:cNvPr id="145" name="Freihand 144">
                  <a:extLst>
                    <a:ext uri="{FF2B5EF4-FFF2-40B4-BE49-F238E27FC236}">
                      <a16:creationId xmlns:a16="http://schemas.microsoft.com/office/drawing/2014/main" id="{E846173C-88C6-4EAD-B1A4-211F74DBE5B5}"/>
                    </a:ext>
                  </a:extLst>
                </p:cNvPr>
                <p:cNvPicPr/>
                <p:nvPr/>
              </p:nvPicPr>
              <p:blipFill>
                <a:blip r:embed="rId326"/>
                <a:stretch>
                  <a:fillRect/>
                </a:stretch>
              </p:blipFill>
              <p:spPr>
                <a:xfrm>
                  <a:off x="7534453" y="2248752"/>
                  <a:ext cx="1195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46" name="Freihand 145">
                  <a:extLst>
                    <a:ext uri="{FF2B5EF4-FFF2-40B4-BE49-F238E27FC236}">
                      <a16:creationId xmlns:a16="http://schemas.microsoft.com/office/drawing/2014/main" id="{1778BDC8-15F4-45BD-AFC5-5006D4C5FF86}"/>
                    </a:ext>
                  </a:extLst>
                </p14:cNvPr>
                <p14:cNvContentPartPr/>
                <p14:nvPr/>
              </p14:nvContentPartPr>
              <p14:xfrm>
                <a:off x="7737853" y="2293752"/>
                <a:ext cx="2520" cy="18360"/>
              </p14:xfrm>
            </p:contentPart>
          </mc:Choice>
          <mc:Fallback>
            <p:pic>
              <p:nvPicPr>
                <p:cNvPr id="146" name="Freihand 145">
                  <a:extLst>
                    <a:ext uri="{FF2B5EF4-FFF2-40B4-BE49-F238E27FC236}">
                      <a16:creationId xmlns:a16="http://schemas.microsoft.com/office/drawing/2014/main" id="{1778BDC8-15F4-45BD-AFC5-5006D4C5FF86}"/>
                    </a:ext>
                  </a:extLst>
                </p:cNvPr>
                <p:cNvPicPr/>
                <p:nvPr/>
              </p:nvPicPr>
              <p:blipFill>
                <a:blip r:embed="rId328"/>
                <a:stretch>
                  <a:fillRect/>
                </a:stretch>
              </p:blipFill>
              <p:spPr>
                <a:xfrm>
                  <a:off x="7733533" y="2289432"/>
                  <a:ext cx="11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47" name="Freihand 146">
                  <a:extLst>
                    <a:ext uri="{FF2B5EF4-FFF2-40B4-BE49-F238E27FC236}">
                      <a16:creationId xmlns:a16="http://schemas.microsoft.com/office/drawing/2014/main" id="{0A27DE6E-8139-4914-A6F5-DE6FCB39741F}"/>
                    </a:ext>
                  </a:extLst>
                </p14:cNvPr>
                <p14:cNvContentPartPr/>
                <p14:nvPr/>
              </p14:nvContentPartPr>
              <p14:xfrm>
                <a:off x="7851973" y="2257752"/>
                <a:ext cx="94320" cy="69840"/>
              </p14:xfrm>
            </p:contentPart>
          </mc:Choice>
          <mc:Fallback>
            <p:pic>
              <p:nvPicPr>
                <p:cNvPr id="147" name="Freihand 146">
                  <a:extLst>
                    <a:ext uri="{FF2B5EF4-FFF2-40B4-BE49-F238E27FC236}">
                      <a16:creationId xmlns:a16="http://schemas.microsoft.com/office/drawing/2014/main" id="{0A27DE6E-8139-4914-A6F5-DE6FCB39741F}"/>
                    </a:ext>
                  </a:extLst>
                </p:cNvPr>
                <p:cNvPicPr/>
                <p:nvPr/>
              </p:nvPicPr>
              <p:blipFill>
                <a:blip r:embed="rId330"/>
                <a:stretch>
                  <a:fillRect/>
                </a:stretch>
              </p:blipFill>
              <p:spPr>
                <a:xfrm>
                  <a:off x="7847653" y="2253432"/>
                  <a:ext cx="102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48" name="Freihand 147">
                  <a:extLst>
                    <a:ext uri="{FF2B5EF4-FFF2-40B4-BE49-F238E27FC236}">
                      <a16:creationId xmlns:a16="http://schemas.microsoft.com/office/drawing/2014/main" id="{7FBE8FFE-264C-4706-A2F5-93D94E8A47EA}"/>
                    </a:ext>
                  </a:extLst>
                </p14:cNvPr>
                <p14:cNvContentPartPr/>
                <p14:nvPr/>
              </p14:nvContentPartPr>
              <p14:xfrm>
                <a:off x="8082373" y="2298792"/>
                <a:ext cx="152280" cy="2520"/>
              </p14:xfrm>
            </p:contentPart>
          </mc:Choice>
          <mc:Fallback>
            <p:pic>
              <p:nvPicPr>
                <p:cNvPr id="148" name="Freihand 147">
                  <a:extLst>
                    <a:ext uri="{FF2B5EF4-FFF2-40B4-BE49-F238E27FC236}">
                      <a16:creationId xmlns:a16="http://schemas.microsoft.com/office/drawing/2014/main" id="{7FBE8FFE-264C-4706-A2F5-93D94E8A47EA}"/>
                    </a:ext>
                  </a:extLst>
                </p:cNvPr>
                <p:cNvPicPr/>
                <p:nvPr/>
              </p:nvPicPr>
              <p:blipFill>
                <a:blip r:embed="rId332"/>
                <a:stretch>
                  <a:fillRect/>
                </a:stretch>
              </p:blipFill>
              <p:spPr>
                <a:xfrm>
                  <a:off x="8078053" y="2294472"/>
                  <a:ext cx="1609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49" name="Freihand 148">
                  <a:extLst>
                    <a:ext uri="{FF2B5EF4-FFF2-40B4-BE49-F238E27FC236}">
                      <a16:creationId xmlns:a16="http://schemas.microsoft.com/office/drawing/2014/main" id="{551795AE-6D35-4FBE-8602-FE3E6F312767}"/>
                    </a:ext>
                  </a:extLst>
                </p14:cNvPr>
                <p14:cNvContentPartPr/>
                <p14:nvPr/>
              </p14:nvContentPartPr>
              <p14:xfrm>
                <a:off x="8121973" y="2320392"/>
                <a:ext cx="143280" cy="10080"/>
              </p14:xfrm>
            </p:contentPart>
          </mc:Choice>
          <mc:Fallback>
            <p:pic>
              <p:nvPicPr>
                <p:cNvPr id="149" name="Freihand 148">
                  <a:extLst>
                    <a:ext uri="{FF2B5EF4-FFF2-40B4-BE49-F238E27FC236}">
                      <a16:creationId xmlns:a16="http://schemas.microsoft.com/office/drawing/2014/main" id="{551795AE-6D35-4FBE-8602-FE3E6F312767}"/>
                    </a:ext>
                  </a:extLst>
                </p:cNvPr>
                <p:cNvPicPr/>
                <p:nvPr/>
              </p:nvPicPr>
              <p:blipFill>
                <a:blip r:embed="rId334"/>
                <a:stretch>
                  <a:fillRect/>
                </a:stretch>
              </p:blipFill>
              <p:spPr>
                <a:xfrm>
                  <a:off x="8117653" y="2316072"/>
                  <a:ext cx="15192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50" name="Freihand 149">
                  <a:extLst>
                    <a:ext uri="{FF2B5EF4-FFF2-40B4-BE49-F238E27FC236}">
                      <a16:creationId xmlns:a16="http://schemas.microsoft.com/office/drawing/2014/main" id="{F17B3F57-BA76-4705-B625-1B0E877F46BF}"/>
                    </a:ext>
                  </a:extLst>
                </p14:cNvPr>
                <p14:cNvContentPartPr/>
                <p14:nvPr/>
              </p14:nvContentPartPr>
              <p14:xfrm>
                <a:off x="8391253" y="2249832"/>
                <a:ext cx="166680" cy="81000"/>
              </p14:xfrm>
            </p:contentPart>
          </mc:Choice>
          <mc:Fallback>
            <p:pic>
              <p:nvPicPr>
                <p:cNvPr id="150" name="Freihand 149">
                  <a:extLst>
                    <a:ext uri="{FF2B5EF4-FFF2-40B4-BE49-F238E27FC236}">
                      <a16:creationId xmlns:a16="http://schemas.microsoft.com/office/drawing/2014/main" id="{F17B3F57-BA76-4705-B625-1B0E877F46BF}"/>
                    </a:ext>
                  </a:extLst>
                </p:cNvPr>
                <p:cNvPicPr/>
                <p:nvPr/>
              </p:nvPicPr>
              <p:blipFill>
                <a:blip r:embed="rId336"/>
                <a:stretch>
                  <a:fillRect/>
                </a:stretch>
              </p:blipFill>
              <p:spPr>
                <a:xfrm>
                  <a:off x="8386933" y="2245512"/>
                  <a:ext cx="175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151" name="Freihand 150">
                  <a:extLst>
                    <a:ext uri="{FF2B5EF4-FFF2-40B4-BE49-F238E27FC236}">
                      <a16:creationId xmlns:a16="http://schemas.microsoft.com/office/drawing/2014/main" id="{DF99A74B-4107-46B8-B376-984BC9D46E7C}"/>
                    </a:ext>
                  </a:extLst>
                </p14:cNvPr>
                <p14:cNvContentPartPr/>
                <p14:nvPr/>
              </p14:nvContentPartPr>
              <p14:xfrm>
                <a:off x="8660893" y="2213832"/>
                <a:ext cx="112680" cy="94320"/>
              </p14:xfrm>
            </p:contentPart>
          </mc:Choice>
          <mc:Fallback>
            <p:pic>
              <p:nvPicPr>
                <p:cNvPr id="151" name="Freihand 150">
                  <a:extLst>
                    <a:ext uri="{FF2B5EF4-FFF2-40B4-BE49-F238E27FC236}">
                      <a16:creationId xmlns:a16="http://schemas.microsoft.com/office/drawing/2014/main" id="{DF99A74B-4107-46B8-B376-984BC9D46E7C}"/>
                    </a:ext>
                  </a:extLst>
                </p:cNvPr>
                <p:cNvPicPr/>
                <p:nvPr/>
              </p:nvPicPr>
              <p:blipFill>
                <a:blip r:embed="rId338"/>
                <a:stretch>
                  <a:fillRect/>
                </a:stretch>
              </p:blipFill>
              <p:spPr>
                <a:xfrm>
                  <a:off x="8656573" y="2209512"/>
                  <a:ext cx="1213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152" name="Freihand 151">
                  <a:extLst>
                    <a:ext uri="{FF2B5EF4-FFF2-40B4-BE49-F238E27FC236}">
                      <a16:creationId xmlns:a16="http://schemas.microsoft.com/office/drawing/2014/main" id="{9AEDE065-B6F3-4763-A506-6256FD10F642}"/>
                    </a:ext>
                  </a:extLst>
                </p14:cNvPr>
                <p14:cNvContentPartPr/>
                <p14:nvPr/>
              </p14:nvContentPartPr>
              <p14:xfrm>
                <a:off x="8623813" y="2169192"/>
                <a:ext cx="147240" cy="25920"/>
              </p14:xfrm>
            </p:contentPart>
          </mc:Choice>
          <mc:Fallback>
            <p:pic>
              <p:nvPicPr>
                <p:cNvPr id="152" name="Freihand 151">
                  <a:extLst>
                    <a:ext uri="{FF2B5EF4-FFF2-40B4-BE49-F238E27FC236}">
                      <a16:creationId xmlns:a16="http://schemas.microsoft.com/office/drawing/2014/main" id="{9AEDE065-B6F3-4763-A506-6256FD10F642}"/>
                    </a:ext>
                  </a:extLst>
                </p:cNvPr>
                <p:cNvPicPr/>
                <p:nvPr/>
              </p:nvPicPr>
              <p:blipFill>
                <a:blip r:embed="rId340"/>
                <a:stretch>
                  <a:fillRect/>
                </a:stretch>
              </p:blipFill>
              <p:spPr>
                <a:xfrm>
                  <a:off x="8619493" y="2164872"/>
                  <a:ext cx="1558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153" name="Freihand 152">
                  <a:extLst>
                    <a:ext uri="{FF2B5EF4-FFF2-40B4-BE49-F238E27FC236}">
                      <a16:creationId xmlns:a16="http://schemas.microsoft.com/office/drawing/2014/main" id="{E0182128-F772-4E65-B137-82D5CCDE4EE5}"/>
                    </a:ext>
                  </a:extLst>
                </p14:cNvPr>
                <p14:cNvContentPartPr/>
                <p14:nvPr/>
              </p14:nvContentPartPr>
              <p14:xfrm>
                <a:off x="8893453" y="2267472"/>
                <a:ext cx="113400" cy="1440"/>
              </p14:xfrm>
            </p:contentPart>
          </mc:Choice>
          <mc:Fallback>
            <p:pic>
              <p:nvPicPr>
                <p:cNvPr id="153" name="Freihand 152">
                  <a:extLst>
                    <a:ext uri="{FF2B5EF4-FFF2-40B4-BE49-F238E27FC236}">
                      <a16:creationId xmlns:a16="http://schemas.microsoft.com/office/drawing/2014/main" id="{E0182128-F772-4E65-B137-82D5CCDE4EE5}"/>
                    </a:ext>
                  </a:extLst>
                </p:cNvPr>
                <p:cNvPicPr/>
                <p:nvPr/>
              </p:nvPicPr>
              <p:blipFill>
                <a:blip r:embed="rId342"/>
                <a:stretch>
                  <a:fillRect/>
                </a:stretch>
              </p:blipFill>
              <p:spPr>
                <a:xfrm>
                  <a:off x="8889133" y="2263152"/>
                  <a:ext cx="122040" cy="1008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154" name="Freihand 153">
                  <a:extLst>
                    <a:ext uri="{FF2B5EF4-FFF2-40B4-BE49-F238E27FC236}">
                      <a16:creationId xmlns:a16="http://schemas.microsoft.com/office/drawing/2014/main" id="{42BF6204-780D-4E52-9E73-C60546B71870}"/>
                    </a:ext>
                  </a:extLst>
                </p14:cNvPr>
                <p14:cNvContentPartPr/>
                <p14:nvPr/>
              </p14:nvContentPartPr>
              <p14:xfrm>
                <a:off x="9094693" y="2210592"/>
                <a:ext cx="151920" cy="78840"/>
              </p14:xfrm>
            </p:contentPart>
          </mc:Choice>
          <mc:Fallback>
            <p:pic>
              <p:nvPicPr>
                <p:cNvPr id="154" name="Freihand 153">
                  <a:extLst>
                    <a:ext uri="{FF2B5EF4-FFF2-40B4-BE49-F238E27FC236}">
                      <a16:creationId xmlns:a16="http://schemas.microsoft.com/office/drawing/2014/main" id="{42BF6204-780D-4E52-9E73-C60546B71870}"/>
                    </a:ext>
                  </a:extLst>
                </p:cNvPr>
                <p:cNvPicPr/>
                <p:nvPr/>
              </p:nvPicPr>
              <p:blipFill>
                <a:blip r:embed="rId344"/>
                <a:stretch>
                  <a:fillRect/>
                </a:stretch>
              </p:blipFill>
              <p:spPr>
                <a:xfrm>
                  <a:off x="9090373" y="2206272"/>
                  <a:ext cx="1605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155" name="Freihand 154">
                  <a:extLst>
                    <a:ext uri="{FF2B5EF4-FFF2-40B4-BE49-F238E27FC236}">
                      <a16:creationId xmlns:a16="http://schemas.microsoft.com/office/drawing/2014/main" id="{A391400E-1072-45FC-89D5-A180228625BB}"/>
                    </a:ext>
                  </a:extLst>
                </p14:cNvPr>
                <p14:cNvContentPartPr/>
                <p14:nvPr/>
              </p14:nvContentPartPr>
              <p14:xfrm>
                <a:off x="9340213" y="2129592"/>
                <a:ext cx="76320" cy="172080"/>
              </p14:xfrm>
            </p:contentPart>
          </mc:Choice>
          <mc:Fallback>
            <p:pic>
              <p:nvPicPr>
                <p:cNvPr id="155" name="Freihand 154">
                  <a:extLst>
                    <a:ext uri="{FF2B5EF4-FFF2-40B4-BE49-F238E27FC236}">
                      <a16:creationId xmlns:a16="http://schemas.microsoft.com/office/drawing/2014/main" id="{A391400E-1072-45FC-89D5-A180228625BB}"/>
                    </a:ext>
                  </a:extLst>
                </p:cNvPr>
                <p:cNvPicPr/>
                <p:nvPr/>
              </p:nvPicPr>
              <p:blipFill>
                <a:blip r:embed="rId346"/>
                <a:stretch>
                  <a:fillRect/>
                </a:stretch>
              </p:blipFill>
              <p:spPr>
                <a:xfrm>
                  <a:off x="9335893" y="2125272"/>
                  <a:ext cx="8496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156" name="Freihand 155">
                  <a:extLst>
                    <a:ext uri="{FF2B5EF4-FFF2-40B4-BE49-F238E27FC236}">
                      <a16:creationId xmlns:a16="http://schemas.microsoft.com/office/drawing/2014/main" id="{54866FD1-3DD2-4FCE-B1B8-10DCE965720F}"/>
                    </a:ext>
                  </a:extLst>
                </p14:cNvPr>
                <p14:cNvContentPartPr/>
                <p14:nvPr/>
              </p14:nvContentPartPr>
              <p14:xfrm>
                <a:off x="9286213" y="2237952"/>
                <a:ext cx="142200" cy="16560"/>
              </p14:xfrm>
            </p:contentPart>
          </mc:Choice>
          <mc:Fallback>
            <p:pic>
              <p:nvPicPr>
                <p:cNvPr id="156" name="Freihand 155">
                  <a:extLst>
                    <a:ext uri="{FF2B5EF4-FFF2-40B4-BE49-F238E27FC236}">
                      <a16:creationId xmlns:a16="http://schemas.microsoft.com/office/drawing/2014/main" id="{54866FD1-3DD2-4FCE-B1B8-10DCE965720F}"/>
                    </a:ext>
                  </a:extLst>
                </p:cNvPr>
                <p:cNvPicPr/>
                <p:nvPr/>
              </p:nvPicPr>
              <p:blipFill>
                <a:blip r:embed="rId348"/>
                <a:stretch>
                  <a:fillRect/>
                </a:stretch>
              </p:blipFill>
              <p:spPr>
                <a:xfrm>
                  <a:off x="9281893" y="2233632"/>
                  <a:ext cx="150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160" name="Freihand 159">
                  <a:extLst>
                    <a:ext uri="{FF2B5EF4-FFF2-40B4-BE49-F238E27FC236}">
                      <a16:creationId xmlns:a16="http://schemas.microsoft.com/office/drawing/2014/main" id="{9E95B21B-96B4-4ECD-972F-25601F25E620}"/>
                    </a:ext>
                  </a:extLst>
                </p14:cNvPr>
                <p14:cNvContentPartPr/>
                <p14:nvPr/>
              </p14:nvContentPartPr>
              <p14:xfrm>
                <a:off x="7533013" y="2583192"/>
                <a:ext cx="144720" cy="68040"/>
              </p14:xfrm>
            </p:contentPart>
          </mc:Choice>
          <mc:Fallback>
            <p:pic>
              <p:nvPicPr>
                <p:cNvPr id="160" name="Freihand 159">
                  <a:extLst>
                    <a:ext uri="{FF2B5EF4-FFF2-40B4-BE49-F238E27FC236}">
                      <a16:creationId xmlns:a16="http://schemas.microsoft.com/office/drawing/2014/main" id="{9E95B21B-96B4-4ECD-972F-25601F25E620}"/>
                    </a:ext>
                  </a:extLst>
                </p:cNvPr>
                <p:cNvPicPr/>
                <p:nvPr/>
              </p:nvPicPr>
              <p:blipFill>
                <a:blip r:embed="rId350"/>
                <a:stretch>
                  <a:fillRect/>
                </a:stretch>
              </p:blipFill>
              <p:spPr>
                <a:xfrm>
                  <a:off x="7528693" y="2578872"/>
                  <a:ext cx="153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161" name="Freihand 160">
                  <a:extLst>
                    <a:ext uri="{FF2B5EF4-FFF2-40B4-BE49-F238E27FC236}">
                      <a16:creationId xmlns:a16="http://schemas.microsoft.com/office/drawing/2014/main" id="{127A1B9E-95B6-49F0-A194-BAF31F3DCD3F}"/>
                    </a:ext>
                  </a:extLst>
                </p14:cNvPr>
                <p14:cNvContentPartPr/>
                <p14:nvPr/>
              </p14:nvContentPartPr>
              <p14:xfrm>
                <a:off x="7786453" y="2498592"/>
                <a:ext cx="99000" cy="190440"/>
              </p14:xfrm>
            </p:contentPart>
          </mc:Choice>
          <mc:Fallback>
            <p:pic>
              <p:nvPicPr>
                <p:cNvPr id="161" name="Freihand 160">
                  <a:extLst>
                    <a:ext uri="{FF2B5EF4-FFF2-40B4-BE49-F238E27FC236}">
                      <a16:creationId xmlns:a16="http://schemas.microsoft.com/office/drawing/2014/main" id="{127A1B9E-95B6-49F0-A194-BAF31F3DCD3F}"/>
                    </a:ext>
                  </a:extLst>
                </p:cNvPr>
                <p:cNvPicPr/>
                <p:nvPr/>
              </p:nvPicPr>
              <p:blipFill>
                <a:blip r:embed="rId352"/>
                <a:stretch>
                  <a:fillRect/>
                </a:stretch>
              </p:blipFill>
              <p:spPr>
                <a:xfrm>
                  <a:off x="7782133" y="2494272"/>
                  <a:ext cx="1076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162" name="Freihand 161">
                  <a:extLst>
                    <a:ext uri="{FF2B5EF4-FFF2-40B4-BE49-F238E27FC236}">
                      <a16:creationId xmlns:a16="http://schemas.microsoft.com/office/drawing/2014/main" id="{65E692FC-B43F-4F41-9355-A714F5AD0903}"/>
                    </a:ext>
                  </a:extLst>
                </p14:cNvPr>
                <p14:cNvContentPartPr/>
                <p14:nvPr/>
              </p14:nvContentPartPr>
              <p14:xfrm>
                <a:off x="7759093" y="2603352"/>
                <a:ext cx="124200" cy="21960"/>
              </p14:xfrm>
            </p:contentPart>
          </mc:Choice>
          <mc:Fallback>
            <p:pic>
              <p:nvPicPr>
                <p:cNvPr id="162" name="Freihand 161">
                  <a:extLst>
                    <a:ext uri="{FF2B5EF4-FFF2-40B4-BE49-F238E27FC236}">
                      <a16:creationId xmlns:a16="http://schemas.microsoft.com/office/drawing/2014/main" id="{65E692FC-B43F-4F41-9355-A714F5AD0903}"/>
                    </a:ext>
                  </a:extLst>
                </p:cNvPr>
                <p:cNvPicPr/>
                <p:nvPr/>
              </p:nvPicPr>
              <p:blipFill>
                <a:blip r:embed="rId354"/>
                <a:stretch>
                  <a:fillRect/>
                </a:stretch>
              </p:blipFill>
              <p:spPr>
                <a:xfrm>
                  <a:off x="7754773" y="2599032"/>
                  <a:ext cx="13284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164" name="Freihand 163">
                  <a:extLst>
                    <a:ext uri="{FF2B5EF4-FFF2-40B4-BE49-F238E27FC236}">
                      <a16:creationId xmlns:a16="http://schemas.microsoft.com/office/drawing/2014/main" id="{65BF5D0A-799C-474F-BE36-F6D83469D8F0}"/>
                    </a:ext>
                  </a:extLst>
                </p14:cNvPr>
                <p14:cNvContentPartPr/>
                <p14:nvPr/>
              </p14:nvContentPartPr>
              <p14:xfrm>
                <a:off x="8061493" y="2574192"/>
                <a:ext cx="11880" cy="103320"/>
              </p14:xfrm>
            </p:contentPart>
          </mc:Choice>
          <mc:Fallback>
            <p:pic>
              <p:nvPicPr>
                <p:cNvPr id="164" name="Freihand 163">
                  <a:extLst>
                    <a:ext uri="{FF2B5EF4-FFF2-40B4-BE49-F238E27FC236}">
                      <a16:creationId xmlns:a16="http://schemas.microsoft.com/office/drawing/2014/main" id="{65BF5D0A-799C-474F-BE36-F6D83469D8F0}"/>
                    </a:ext>
                  </a:extLst>
                </p:cNvPr>
                <p:cNvPicPr/>
                <p:nvPr/>
              </p:nvPicPr>
              <p:blipFill>
                <a:blip r:embed="rId356"/>
                <a:stretch>
                  <a:fillRect/>
                </a:stretch>
              </p:blipFill>
              <p:spPr>
                <a:xfrm>
                  <a:off x="8057173" y="2569872"/>
                  <a:ext cx="205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165" name="Freihand 164">
                  <a:extLst>
                    <a:ext uri="{FF2B5EF4-FFF2-40B4-BE49-F238E27FC236}">
                      <a16:creationId xmlns:a16="http://schemas.microsoft.com/office/drawing/2014/main" id="{23E18CC7-26E3-4163-9066-FAB685357E8B}"/>
                    </a:ext>
                  </a:extLst>
                </p14:cNvPr>
                <p14:cNvContentPartPr/>
                <p14:nvPr/>
              </p14:nvContentPartPr>
              <p14:xfrm>
                <a:off x="8028733" y="2601912"/>
                <a:ext cx="109440" cy="17280"/>
              </p14:xfrm>
            </p:contentPart>
          </mc:Choice>
          <mc:Fallback>
            <p:pic>
              <p:nvPicPr>
                <p:cNvPr id="165" name="Freihand 164">
                  <a:extLst>
                    <a:ext uri="{FF2B5EF4-FFF2-40B4-BE49-F238E27FC236}">
                      <a16:creationId xmlns:a16="http://schemas.microsoft.com/office/drawing/2014/main" id="{23E18CC7-26E3-4163-9066-FAB685357E8B}"/>
                    </a:ext>
                  </a:extLst>
                </p:cNvPr>
                <p:cNvPicPr/>
                <p:nvPr/>
              </p:nvPicPr>
              <p:blipFill>
                <a:blip r:embed="rId358"/>
                <a:stretch>
                  <a:fillRect/>
                </a:stretch>
              </p:blipFill>
              <p:spPr>
                <a:xfrm>
                  <a:off x="8024413" y="2597592"/>
                  <a:ext cx="11808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166" name="Freihand 165">
                  <a:extLst>
                    <a:ext uri="{FF2B5EF4-FFF2-40B4-BE49-F238E27FC236}">
                      <a16:creationId xmlns:a16="http://schemas.microsoft.com/office/drawing/2014/main" id="{8312EF02-1481-429E-8169-3DB32E29AB3A}"/>
                    </a:ext>
                  </a:extLst>
                </p14:cNvPr>
                <p14:cNvContentPartPr/>
                <p14:nvPr/>
              </p14:nvContentPartPr>
              <p14:xfrm>
                <a:off x="8290093" y="2561232"/>
                <a:ext cx="100440" cy="184320"/>
              </p14:xfrm>
            </p:contentPart>
          </mc:Choice>
          <mc:Fallback>
            <p:pic>
              <p:nvPicPr>
                <p:cNvPr id="166" name="Freihand 165">
                  <a:extLst>
                    <a:ext uri="{FF2B5EF4-FFF2-40B4-BE49-F238E27FC236}">
                      <a16:creationId xmlns:a16="http://schemas.microsoft.com/office/drawing/2014/main" id="{8312EF02-1481-429E-8169-3DB32E29AB3A}"/>
                    </a:ext>
                  </a:extLst>
                </p:cNvPr>
                <p:cNvPicPr/>
                <p:nvPr/>
              </p:nvPicPr>
              <p:blipFill>
                <a:blip r:embed="rId360"/>
                <a:stretch>
                  <a:fillRect/>
                </a:stretch>
              </p:blipFill>
              <p:spPr>
                <a:xfrm>
                  <a:off x="8285773" y="2556912"/>
                  <a:ext cx="10908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167" name="Freihand 166">
                  <a:extLst>
                    <a:ext uri="{FF2B5EF4-FFF2-40B4-BE49-F238E27FC236}">
                      <a16:creationId xmlns:a16="http://schemas.microsoft.com/office/drawing/2014/main" id="{E00ED45D-CD35-4442-9578-BF96B135D7E1}"/>
                    </a:ext>
                  </a:extLst>
                </p14:cNvPr>
                <p14:cNvContentPartPr/>
                <p14:nvPr/>
              </p14:nvContentPartPr>
              <p14:xfrm>
                <a:off x="8466853" y="2594712"/>
                <a:ext cx="29880" cy="2520"/>
              </p14:xfrm>
            </p:contentPart>
          </mc:Choice>
          <mc:Fallback>
            <p:pic>
              <p:nvPicPr>
                <p:cNvPr id="167" name="Freihand 166">
                  <a:extLst>
                    <a:ext uri="{FF2B5EF4-FFF2-40B4-BE49-F238E27FC236}">
                      <a16:creationId xmlns:a16="http://schemas.microsoft.com/office/drawing/2014/main" id="{E00ED45D-CD35-4442-9578-BF96B135D7E1}"/>
                    </a:ext>
                  </a:extLst>
                </p:cNvPr>
                <p:cNvPicPr/>
                <p:nvPr/>
              </p:nvPicPr>
              <p:blipFill>
                <a:blip r:embed="rId362"/>
                <a:stretch>
                  <a:fillRect/>
                </a:stretch>
              </p:blipFill>
              <p:spPr>
                <a:xfrm>
                  <a:off x="8462533" y="2590392"/>
                  <a:ext cx="3852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168" name="Freihand 167">
                  <a:extLst>
                    <a:ext uri="{FF2B5EF4-FFF2-40B4-BE49-F238E27FC236}">
                      <a16:creationId xmlns:a16="http://schemas.microsoft.com/office/drawing/2014/main" id="{5933F189-73DB-4DD2-A92D-0B404560B7C2}"/>
                    </a:ext>
                  </a:extLst>
                </p14:cNvPr>
                <p14:cNvContentPartPr/>
                <p14:nvPr/>
              </p14:nvContentPartPr>
              <p14:xfrm>
                <a:off x="8563333" y="2552232"/>
                <a:ext cx="133920" cy="84600"/>
              </p14:xfrm>
            </p:contentPart>
          </mc:Choice>
          <mc:Fallback>
            <p:pic>
              <p:nvPicPr>
                <p:cNvPr id="168" name="Freihand 167">
                  <a:extLst>
                    <a:ext uri="{FF2B5EF4-FFF2-40B4-BE49-F238E27FC236}">
                      <a16:creationId xmlns:a16="http://schemas.microsoft.com/office/drawing/2014/main" id="{5933F189-73DB-4DD2-A92D-0B404560B7C2}"/>
                    </a:ext>
                  </a:extLst>
                </p:cNvPr>
                <p:cNvPicPr/>
                <p:nvPr/>
              </p:nvPicPr>
              <p:blipFill>
                <a:blip r:embed="rId364"/>
                <a:stretch>
                  <a:fillRect/>
                </a:stretch>
              </p:blipFill>
              <p:spPr>
                <a:xfrm>
                  <a:off x="8559013" y="2547912"/>
                  <a:ext cx="1425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170" name="Freihand 169">
                  <a:extLst>
                    <a:ext uri="{FF2B5EF4-FFF2-40B4-BE49-F238E27FC236}">
                      <a16:creationId xmlns:a16="http://schemas.microsoft.com/office/drawing/2014/main" id="{124FFF26-1FCE-438E-88C1-0D20A0B215F8}"/>
                    </a:ext>
                  </a:extLst>
                </p14:cNvPr>
                <p14:cNvContentPartPr/>
                <p14:nvPr/>
              </p14:nvContentPartPr>
              <p14:xfrm>
                <a:off x="8866453" y="2592912"/>
                <a:ext cx="145440" cy="4320"/>
              </p14:xfrm>
            </p:contentPart>
          </mc:Choice>
          <mc:Fallback>
            <p:pic>
              <p:nvPicPr>
                <p:cNvPr id="170" name="Freihand 169">
                  <a:extLst>
                    <a:ext uri="{FF2B5EF4-FFF2-40B4-BE49-F238E27FC236}">
                      <a16:creationId xmlns:a16="http://schemas.microsoft.com/office/drawing/2014/main" id="{124FFF26-1FCE-438E-88C1-0D20A0B215F8}"/>
                    </a:ext>
                  </a:extLst>
                </p:cNvPr>
                <p:cNvPicPr/>
                <p:nvPr/>
              </p:nvPicPr>
              <p:blipFill>
                <a:blip r:embed="rId366"/>
                <a:stretch>
                  <a:fillRect/>
                </a:stretch>
              </p:blipFill>
              <p:spPr>
                <a:xfrm>
                  <a:off x="8862133" y="2588592"/>
                  <a:ext cx="15408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171" name="Freihand 170">
                  <a:extLst>
                    <a:ext uri="{FF2B5EF4-FFF2-40B4-BE49-F238E27FC236}">
                      <a16:creationId xmlns:a16="http://schemas.microsoft.com/office/drawing/2014/main" id="{19E1693E-745D-438E-A34B-BE97A3B57446}"/>
                    </a:ext>
                  </a:extLst>
                </p14:cNvPr>
                <p14:cNvContentPartPr/>
                <p14:nvPr/>
              </p14:nvContentPartPr>
              <p14:xfrm>
                <a:off x="8884093" y="2638272"/>
                <a:ext cx="132120" cy="9720"/>
              </p14:xfrm>
            </p:contentPart>
          </mc:Choice>
          <mc:Fallback>
            <p:pic>
              <p:nvPicPr>
                <p:cNvPr id="171" name="Freihand 170">
                  <a:extLst>
                    <a:ext uri="{FF2B5EF4-FFF2-40B4-BE49-F238E27FC236}">
                      <a16:creationId xmlns:a16="http://schemas.microsoft.com/office/drawing/2014/main" id="{19E1693E-745D-438E-A34B-BE97A3B57446}"/>
                    </a:ext>
                  </a:extLst>
                </p:cNvPr>
                <p:cNvPicPr/>
                <p:nvPr/>
              </p:nvPicPr>
              <p:blipFill>
                <a:blip r:embed="rId368"/>
                <a:stretch>
                  <a:fillRect/>
                </a:stretch>
              </p:blipFill>
              <p:spPr>
                <a:xfrm>
                  <a:off x="8879773" y="2633952"/>
                  <a:ext cx="1407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172" name="Freihand 171">
                  <a:extLst>
                    <a:ext uri="{FF2B5EF4-FFF2-40B4-BE49-F238E27FC236}">
                      <a16:creationId xmlns:a16="http://schemas.microsoft.com/office/drawing/2014/main" id="{191317C2-D21F-43D8-A03A-9A5C177937A1}"/>
                    </a:ext>
                  </a:extLst>
                </p14:cNvPr>
                <p14:cNvContentPartPr/>
                <p14:nvPr/>
              </p14:nvContentPartPr>
              <p14:xfrm>
                <a:off x="9177853" y="2557272"/>
                <a:ext cx="190080" cy="82080"/>
              </p14:xfrm>
            </p:contentPart>
          </mc:Choice>
          <mc:Fallback>
            <p:pic>
              <p:nvPicPr>
                <p:cNvPr id="172" name="Freihand 171">
                  <a:extLst>
                    <a:ext uri="{FF2B5EF4-FFF2-40B4-BE49-F238E27FC236}">
                      <a16:creationId xmlns:a16="http://schemas.microsoft.com/office/drawing/2014/main" id="{191317C2-D21F-43D8-A03A-9A5C177937A1}"/>
                    </a:ext>
                  </a:extLst>
                </p:cNvPr>
                <p:cNvPicPr/>
                <p:nvPr/>
              </p:nvPicPr>
              <p:blipFill>
                <a:blip r:embed="rId370"/>
                <a:stretch>
                  <a:fillRect/>
                </a:stretch>
              </p:blipFill>
              <p:spPr>
                <a:xfrm>
                  <a:off x="9173533" y="2552952"/>
                  <a:ext cx="19872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173" name="Freihand 172">
                  <a:extLst>
                    <a:ext uri="{FF2B5EF4-FFF2-40B4-BE49-F238E27FC236}">
                      <a16:creationId xmlns:a16="http://schemas.microsoft.com/office/drawing/2014/main" id="{CF3D701E-CB33-47F2-952F-8000FEF01A05}"/>
                    </a:ext>
                  </a:extLst>
                </p14:cNvPr>
                <p14:cNvContentPartPr/>
                <p14:nvPr/>
              </p14:nvContentPartPr>
              <p14:xfrm>
                <a:off x="9459373" y="2474472"/>
                <a:ext cx="123480" cy="132480"/>
              </p14:xfrm>
            </p:contentPart>
          </mc:Choice>
          <mc:Fallback>
            <p:pic>
              <p:nvPicPr>
                <p:cNvPr id="173" name="Freihand 172">
                  <a:extLst>
                    <a:ext uri="{FF2B5EF4-FFF2-40B4-BE49-F238E27FC236}">
                      <a16:creationId xmlns:a16="http://schemas.microsoft.com/office/drawing/2014/main" id="{CF3D701E-CB33-47F2-952F-8000FEF01A05}"/>
                    </a:ext>
                  </a:extLst>
                </p:cNvPr>
                <p:cNvPicPr/>
                <p:nvPr/>
              </p:nvPicPr>
              <p:blipFill>
                <a:blip r:embed="rId372"/>
                <a:stretch>
                  <a:fillRect/>
                </a:stretch>
              </p:blipFill>
              <p:spPr>
                <a:xfrm>
                  <a:off x="9455053" y="2470152"/>
                  <a:ext cx="1321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373">
              <p14:nvContentPartPr>
                <p14:cNvPr id="174" name="Freihand 173">
                  <a:extLst>
                    <a:ext uri="{FF2B5EF4-FFF2-40B4-BE49-F238E27FC236}">
                      <a16:creationId xmlns:a16="http://schemas.microsoft.com/office/drawing/2014/main" id="{773C7EA5-543D-4BF9-9D5A-D11CC7A5821A}"/>
                    </a:ext>
                  </a:extLst>
                </p14:cNvPr>
                <p14:cNvContentPartPr/>
                <p14:nvPr/>
              </p14:nvContentPartPr>
              <p14:xfrm>
                <a:off x="9394933" y="2424792"/>
                <a:ext cx="195840" cy="13320"/>
              </p14:xfrm>
            </p:contentPart>
          </mc:Choice>
          <mc:Fallback>
            <p:pic>
              <p:nvPicPr>
                <p:cNvPr id="174" name="Freihand 173">
                  <a:extLst>
                    <a:ext uri="{FF2B5EF4-FFF2-40B4-BE49-F238E27FC236}">
                      <a16:creationId xmlns:a16="http://schemas.microsoft.com/office/drawing/2014/main" id="{773C7EA5-543D-4BF9-9D5A-D11CC7A5821A}"/>
                    </a:ext>
                  </a:extLst>
                </p:cNvPr>
                <p:cNvPicPr/>
                <p:nvPr/>
              </p:nvPicPr>
              <p:blipFill>
                <a:blip r:embed="rId374"/>
                <a:stretch>
                  <a:fillRect/>
                </a:stretch>
              </p:blipFill>
              <p:spPr>
                <a:xfrm>
                  <a:off x="9390613" y="2420472"/>
                  <a:ext cx="20448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176" name="Freihand 175">
                  <a:extLst>
                    <a:ext uri="{FF2B5EF4-FFF2-40B4-BE49-F238E27FC236}">
                      <a16:creationId xmlns:a16="http://schemas.microsoft.com/office/drawing/2014/main" id="{1D48E6B8-9B95-413F-894A-58492109E742}"/>
                    </a:ext>
                  </a:extLst>
                </p14:cNvPr>
                <p14:cNvContentPartPr/>
                <p14:nvPr/>
              </p14:nvContentPartPr>
              <p14:xfrm>
                <a:off x="9789853" y="2416872"/>
                <a:ext cx="14040" cy="187920"/>
              </p14:xfrm>
            </p:contentPart>
          </mc:Choice>
          <mc:Fallback>
            <p:pic>
              <p:nvPicPr>
                <p:cNvPr id="176" name="Freihand 175">
                  <a:extLst>
                    <a:ext uri="{FF2B5EF4-FFF2-40B4-BE49-F238E27FC236}">
                      <a16:creationId xmlns:a16="http://schemas.microsoft.com/office/drawing/2014/main" id="{1D48E6B8-9B95-413F-894A-58492109E742}"/>
                    </a:ext>
                  </a:extLst>
                </p:cNvPr>
                <p:cNvPicPr/>
                <p:nvPr/>
              </p:nvPicPr>
              <p:blipFill>
                <a:blip r:embed="rId376"/>
                <a:stretch>
                  <a:fillRect/>
                </a:stretch>
              </p:blipFill>
              <p:spPr>
                <a:xfrm>
                  <a:off x="9785533" y="2412552"/>
                  <a:ext cx="226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177" name="Freihand 176">
                  <a:extLst>
                    <a:ext uri="{FF2B5EF4-FFF2-40B4-BE49-F238E27FC236}">
                      <a16:creationId xmlns:a16="http://schemas.microsoft.com/office/drawing/2014/main" id="{E434C94B-79A9-4C06-B455-D0DBF0F3AE23}"/>
                    </a:ext>
                  </a:extLst>
                </p14:cNvPr>
                <p14:cNvContentPartPr/>
                <p14:nvPr/>
              </p14:nvContentPartPr>
              <p14:xfrm>
                <a:off x="9892453" y="2463672"/>
                <a:ext cx="13680" cy="81000"/>
              </p14:xfrm>
            </p:contentPart>
          </mc:Choice>
          <mc:Fallback>
            <p:pic>
              <p:nvPicPr>
                <p:cNvPr id="177" name="Freihand 176">
                  <a:extLst>
                    <a:ext uri="{FF2B5EF4-FFF2-40B4-BE49-F238E27FC236}">
                      <a16:creationId xmlns:a16="http://schemas.microsoft.com/office/drawing/2014/main" id="{E434C94B-79A9-4C06-B455-D0DBF0F3AE23}"/>
                    </a:ext>
                  </a:extLst>
                </p:cNvPr>
                <p:cNvPicPr/>
                <p:nvPr/>
              </p:nvPicPr>
              <p:blipFill>
                <a:blip r:embed="rId378"/>
                <a:stretch>
                  <a:fillRect/>
                </a:stretch>
              </p:blipFill>
              <p:spPr>
                <a:xfrm>
                  <a:off x="9888133" y="2459352"/>
                  <a:ext cx="2232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178" name="Freihand 177">
                  <a:extLst>
                    <a:ext uri="{FF2B5EF4-FFF2-40B4-BE49-F238E27FC236}">
                      <a16:creationId xmlns:a16="http://schemas.microsoft.com/office/drawing/2014/main" id="{CAE0B2F4-5C36-452D-86B7-E93D0AD6A54F}"/>
                    </a:ext>
                  </a:extLst>
                </p14:cNvPr>
                <p14:cNvContentPartPr/>
                <p14:nvPr/>
              </p14:nvContentPartPr>
              <p14:xfrm>
                <a:off x="10059133" y="2446752"/>
                <a:ext cx="189360" cy="75600"/>
              </p14:xfrm>
            </p:contentPart>
          </mc:Choice>
          <mc:Fallback>
            <p:pic>
              <p:nvPicPr>
                <p:cNvPr id="178" name="Freihand 177">
                  <a:extLst>
                    <a:ext uri="{FF2B5EF4-FFF2-40B4-BE49-F238E27FC236}">
                      <a16:creationId xmlns:a16="http://schemas.microsoft.com/office/drawing/2014/main" id="{CAE0B2F4-5C36-452D-86B7-E93D0AD6A54F}"/>
                    </a:ext>
                  </a:extLst>
                </p:cNvPr>
                <p:cNvPicPr/>
                <p:nvPr/>
              </p:nvPicPr>
              <p:blipFill>
                <a:blip r:embed="rId380"/>
                <a:stretch>
                  <a:fillRect/>
                </a:stretch>
              </p:blipFill>
              <p:spPr>
                <a:xfrm>
                  <a:off x="10054813" y="2442432"/>
                  <a:ext cx="198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381">
              <p14:nvContentPartPr>
                <p14:cNvPr id="180" name="Freihand 179">
                  <a:extLst>
                    <a:ext uri="{FF2B5EF4-FFF2-40B4-BE49-F238E27FC236}">
                      <a16:creationId xmlns:a16="http://schemas.microsoft.com/office/drawing/2014/main" id="{6D6F5AF2-7793-4DCA-9CD3-E81C4074BBD3}"/>
                    </a:ext>
                  </a:extLst>
                </p14:cNvPr>
                <p14:cNvContentPartPr/>
                <p14:nvPr/>
              </p14:nvContentPartPr>
              <p14:xfrm>
                <a:off x="9351733" y="3001152"/>
                <a:ext cx="9720" cy="12240"/>
              </p14:xfrm>
            </p:contentPart>
          </mc:Choice>
          <mc:Fallback>
            <p:pic>
              <p:nvPicPr>
                <p:cNvPr id="180" name="Freihand 179">
                  <a:extLst>
                    <a:ext uri="{FF2B5EF4-FFF2-40B4-BE49-F238E27FC236}">
                      <a16:creationId xmlns:a16="http://schemas.microsoft.com/office/drawing/2014/main" id="{6D6F5AF2-7793-4DCA-9CD3-E81C4074BBD3}"/>
                    </a:ext>
                  </a:extLst>
                </p:cNvPr>
                <p:cNvPicPr/>
                <p:nvPr/>
              </p:nvPicPr>
              <p:blipFill>
                <a:blip r:embed="rId382"/>
                <a:stretch>
                  <a:fillRect/>
                </a:stretch>
              </p:blipFill>
              <p:spPr>
                <a:xfrm>
                  <a:off x="9347413" y="2996832"/>
                  <a:ext cx="183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181" name="Freihand 180">
                  <a:extLst>
                    <a:ext uri="{FF2B5EF4-FFF2-40B4-BE49-F238E27FC236}">
                      <a16:creationId xmlns:a16="http://schemas.microsoft.com/office/drawing/2014/main" id="{83B2D663-9763-45C2-B6FB-83D879951173}"/>
                    </a:ext>
                  </a:extLst>
                </p14:cNvPr>
                <p14:cNvContentPartPr/>
                <p14:nvPr/>
              </p14:nvContentPartPr>
              <p14:xfrm>
                <a:off x="9378373" y="2923392"/>
                <a:ext cx="116280" cy="165960"/>
              </p14:xfrm>
            </p:contentPart>
          </mc:Choice>
          <mc:Fallback>
            <p:pic>
              <p:nvPicPr>
                <p:cNvPr id="181" name="Freihand 180">
                  <a:extLst>
                    <a:ext uri="{FF2B5EF4-FFF2-40B4-BE49-F238E27FC236}">
                      <a16:creationId xmlns:a16="http://schemas.microsoft.com/office/drawing/2014/main" id="{83B2D663-9763-45C2-B6FB-83D879951173}"/>
                    </a:ext>
                  </a:extLst>
                </p:cNvPr>
                <p:cNvPicPr/>
                <p:nvPr/>
              </p:nvPicPr>
              <p:blipFill>
                <a:blip r:embed="rId384"/>
                <a:stretch>
                  <a:fillRect/>
                </a:stretch>
              </p:blipFill>
              <p:spPr>
                <a:xfrm>
                  <a:off x="9374053" y="2919072"/>
                  <a:ext cx="124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182" name="Freihand 181">
                  <a:extLst>
                    <a:ext uri="{FF2B5EF4-FFF2-40B4-BE49-F238E27FC236}">
                      <a16:creationId xmlns:a16="http://schemas.microsoft.com/office/drawing/2014/main" id="{CAAD1F6D-F46B-455A-B2F7-9F304B9537AD}"/>
                    </a:ext>
                  </a:extLst>
                </p14:cNvPr>
                <p14:cNvContentPartPr/>
                <p14:nvPr/>
              </p14:nvContentPartPr>
              <p14:xfrm>
                <a:off x="9577093" y="2996472"/>
                <a:ext cx="22320" cy="18000"/>
              </p14:xfrm>
            </p:contentPart>
          </mc:Choice>
          <mc:Fallback>
            <p:pic>
              <p:nvPicPr>
                <p:cNvPr id="182" name="Freihand 181">
                  <a:extLst>
                    <a:ext uri="{FF2B5EF4-FFF2-40B4-BE49-F238E27FC236}">
                      <a16:creationId xmlns:a16="http://schemas.microsoft.com/office/drawing/2014/main" id="{CAAD1F6D-F46B-455A-B2F7-9F304B9537AD}"/>
                    </a:ext>
                  </a:extLst>
                </p:cNvPr>
                <p:cNvPicPr/>
                <p:nvPr/>
              </p:nvPicPr>
              <p:blipFill>
                <a:blip r:embed="rId386"/>
                <a:stretch>
                  <a:fillRect/>
                </a:stretch>
              </p:blipFill>
              <p:spPr>
                <a:xfrm>
                  <a:off x="9572773" y="2992152"/>
                  <a:ext cx="309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184" name="Freihand 183">
                  <a:extLst>
                    <a:ext uri="{FF2B5EF4-FFF2-40B4-BE49-F238E27FC236}">
                      <a16:creationId xmlns:a16="http://schemas.microsoft.com/office/drawing/2014/main" id="{BB17796E-EDA7-468E-815C-4C1FEF17A3DD}"/>
                    </a:ext>
                  </a:extLst>
                </p14:cNvPr>
                <p14:cNvContentPartPr/>
                <p14:nvPr/>
              </p14:nvContentPartPr>
              <p14:xfrm>
                <a:off x="9741613" y="2842032"/>
                <a:ext cx="78480" cy="241200"/>
              </p14:xfrm>
            </p:contentPart>
          </mc:Choice>
          <mc:Fallback>
            <p:pic>
              <p:nvPicPr>
                <p:cNvPr id="184" name="Freihand 183">
                  <a:extLst>
                    <a:ext uri="{FF2B5EF4-FFF2-40B4-BE49-F238E27FC236}">
                      <a16:creationId xmlns:a16="http://schemas.microsoft.com/office/drawing/2014/main" id="{BB17796E-EDA7-468E-815C-4C1FEF17A3DD}"/>
                    </a:ext>
                  </a:extLst>
                </p:cNvPr>
                <p:cNvPicPr/>
                <p:nvPr/>
              </p:nvPicPr>
              <p:blipFill>
                <a:blip r:embed="rId388"/>
                <a:stretch>
                  <a:fillRect/>
                </a:stretch>
              </p:blipFill>
              <p:spPr>
                <a:xfrm>
                  <a:off x="9737293" y="2837712"/>
                  <a:ext cx="87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185" name="Freihand 184">
                  <a:extLst>
                    <a:ext uri="{FF2B5EF4-FFF2-40B4-BE49-F238E27FC236}">
                      <a16:creationId xmlns:a16="http://schemas.microsoft.com/office/drawing/2014/main" id="{7B85D732-CABD-43B5-A60D-F70535765010}"/>
                    </a:ext>
                  </a:extLst>
                </p14:cNvPr>
                <p14:cNvContentPartPr/>
                <p14:nvPr/>
              </p14:nvContentPartPr>
              <p14:xfrm>
                <a:off x="9704893" y="2990712"/>
                <a:ext cx="113760" cy="27000"/>
              </p14:xfrm>
            </p:contentPart>
          </mc:Choice>
          <mc:Fallback>
            <p:pic>
              <p:nvPicPr>
                <p:cNvPr id="185" name="Freihand 184">
                  <a:extLst>
                    <a:ext uri="{FF2B5EF4-FFF2-40B4-BE49-F238E27FC236}">
                      <a16:creationId xmlns:a16="http://schemas.microsoft.com/office/drawing/2014/main" id="{7B85D732-CABD-43B5-A60D-F70535765010}"/>
                    </a:ext>
                  </a:extLst>
                </p:cNvPr>
                <p:cNvPicPr/>
                <p:nvPr/>
              </p:nvPicPr>
              <p:blipFill>
                <a:blip r:embed="rId390"/>
                <a:stretch>
                  <a:fillRect/>
                </a:stretch>
              </p:blipFill>
              <p:spPr>
                <a:xfrm>
                  <a:off x="9700573" y="2986392"/>
                  <a:ext cx="12240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391">
              <p14:nvContentPartPr>
                <p14:cNvPr id="187" name="Freihand 186">
                  <a:extLst>
                    <a:ext uri="{FF2B5EF4-FFF2-40B4-BE49-F238E27FC236}">
                      <a16:creationId xmlns:a16="http://schemas.microsoft.com/office/drawing/2014/main" id="{D3E8D969-BF06-4FF7-A00C-C88C1FA594B8}"/>
                    </a:ext>
                  </a:extLst>
                </p14:cNvPr>
                <p14:cNvContentPartPr/>
                <p14:nvPr/>
              </p14:nvContentPartPr>
              <p14:xfrm>
                <a:off x="9986773" y="2909712"/>
                <a:ext cx="12240" cy="110160"/>
              </p14:xfrm>
            </p:contentPart>
          </mc:Choice>
          <mc:Fallback>
            <p:pic>
              <p:nvPicPr>
                <p:cNvPr id="187" name="Freihand 186">
                  <a:extLst>
                    <a:ext uri="{FF2B5EF4-FFF2-40B4-BE49-F238E27FC236}">
                      <a16:creationId xmlns:a16="http://schemas.microsoft.com/office/drawing/2014/main" id="{D3E8D969-BF06-4FF7-A00C-C88C1FA594B8}"/>
                    </a:ext>
                  </a:extLst>
                </p:cNvPr>
                <p:cNvPicPr/>
                <p:nvPr/>
              </p:nvPicPr>
              <p:blipFill>
                <a:blip r:embed="rId392"/>
                <a:stretch>
                  <a:fillRect/>
                </a:stretch>
              </p:blipFill>
              <p:spPr>
                <a:xfrm>
                  <a:off x="9982453" y="2905392"/>
                  <a:ext cx="208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188" name="Freihand 187">
                  <a:extLst>
                    <a:ext uri="{FF2B5EF4-FFF2-40B4-BE49-F238E27FC236}">
                      <a16:creationId xmlns:a16="http://schemas.microsoft.com/office/drawing/2014/main" id="{4D6EC6D3-6616-4540-9342-95B3E56AD787}"/>
                    </a:ext>
                  </a:extLst>
                </p14:cNvPr>
                <p14:cNvContentPartPr/>
                <p14:nvPr/>
              </p14:nvContentPartPr>
              <p14:xfrm>
                <a:off x="9946453" y="2948592"/>
                <a:ext cx="126720" cy="13320"/>
              </p14:xfrm>
            </p:contentPart>
          </mc:Choice>
          <mc:Fallback>
            <p:pic>
              <p:nvPicPr>
                <p:cNvPr id="188" name="Freihand 187">
                  <a:extLst>
                    <a:ext uri="{FF2B5EF4-FFF2-40B4-BE49-F238E27FC236}">
                      <a16:creationId xmlns:a16="http://schemas.microsoft.com/office/drawing/2014/main" id="{4D6EC6D3-6616-4540-9342-95B3E56AD787}"/>
                    </a:ext>
                  </a:extLst>
                </p:cNvPr>
                <p:cNvPicPr/>
                <p:nvPr/>
              </p:nvPicPr>
              <p:blipFill>
                <a:blip r:embed="rId394"/>
                <a:stretch>
                  <a:fillRect/>
                </a:stretch>
              </p:blipFill>
              <p:spPr>
                <a:xfrm>
                  <a:off x="9942133" y="2944272"/>
                  <a:ext cx="1353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197" name="Freihand 196">
                  <a:extLst>
                    <a:ext uri="{FF2B5EF4-FFF2-40B4-BE49-F238E27FC236}">
                      <a16:creationId xmlns:a16="http://schemas.microsoft.com/office/drawing/2014/main" id="{09FC6E9F-F68B-445F-AD64-B180D31249CC}"/>
                    </a:ext>
                  </a:extLst>
                </p14:cNvPr>
                <p14:cNvContentPartPr/>
                <p14:nvPr/>
              </p14:nvContentPartPr>
              <p14:xfrm>
                <a:off x="9131773" y="3010152"/>
                <a:ext cx="133560" cy="12240"/>
              </p14:xfrm>
            </p:contentPart>
          </mc:Choice>
          <mc:Fallback>
            <p:pic>
              <p:nvPicPr>
                <p:cNvPr id="197" name="Freihand 196">
                  <a:extLst>
                    <a:ext uri="{FF2B5EF4-FFF2-40B4-BE49-F238E27FC236}">
                      <a16:creationId xmlns:a16="http://schemas.microsoft.com/office/drawing/2014/main" id="{09FC6E9F-F68B-445F-AD64-B180D31249CC}"/>
                    </a:ext>
                  </a:extLst>
                </p:cNvPr>
                <p:cNvPicPr/>
                <p:nvPr/>
              </p:nvPicPr>
              <p:blipFill>
                <a:blip r:embed="rId396"/>
                <a:stretch>
                  <a:fillRect/>
                </a:stretch>
              </p:blipFill>
              <p:spPr>
                <a:xfrm>
                  <a:off x="9127453" y="3005832"/>
                  <a:ext cx="14220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198" name="Freihand 197">
                  <a:extLst>
                    <a:ext uri="{FF2B5EF4-FFF2-40B4-BE49-F238E27FC236}">
                      <a16:creationId xmlns:a16="http://schemas.microsoft.com/office/drawing/2014/main" id="{70E11B2B-DBA5-43C3-A34A-F075028647E0}"/>
                    </a:ext>
                  </a:extLst>
                </p14:cNvPr>
                <p14:cNvContentPartPr/>
                <p14:nvPr/>
              </p14:nvContentPartPr>
              <p14:xfrm>
                <a:off x="9146893" y="3054432"/>
                <a:ext cx="119520" cy="10080"/>
              </p14:xfrm>
            </p:contentPart>
          </mc:Choice>
          <mc:Fallback>
            <p:pic>
              <p:nvPicPr>
                <p:cNvPr id="198" name="Freihand 197">
                  <a:extLst>
                    <a:ext uri="{FF2B5EF4-FFF2-40B4-BE49-F238E27FC236}">
                      <a16:creationId xmlns:a16="http://schemas.microsoft.com/office/drawing/2014/main" id="{70E11B2B-DBA5-43C3-A34A-F075028647E0}"/>
                    </a:ext>
                  </a:extLst>
                </p:cNvPr>
                <p:cNvPicPr/>
                <p:nvPr/>
              </p:nvPicPr>
              <p:blipFill>
                <a:blip r:embed="rId398"/>
                <a:stretch>
                  <a:fillRect/>
                </a:stretch>
              </p:blipFill>
              <p:spPr>
                <a:xfrm>
                  <a:off x="9142573" y="3050112"/>
                  <a:ext cx="12816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00" name="Freihand 199">
                  <a:extLst>
                    <a:ext uri="{FF2B5EF4-FFF2-40B4-BE49-F238E27FC236}">
                      <a16:creationId xmlns:a16="http://schemas.microsoft.com/office/drawing/2014/main" id="{CEF9D47B-EB2E-4581-A471-B12C1BF75EE8}"/>
                    </a:ext>
                  </a:extLst>
                </p14:cNvPr>
                <p14:cNvContentPartPr/>
                <p14:nvPr/>
              </p14:nvContentPartPr>
              <p14:xfrm>
                <a:off x="8886973" y="2979192"/>
                <a:ext cx="162000" cy="160200"/>
              </p14:xfrm>
            </p:contentPart>
          </mc:Choice>
          <mc:Fallback>
            <p:pic>
              <p:nvPicPr>
                <p:cNvPr id="200" name="Freihand 199">
                  <a:extLst>
                    <a:ext uri="{FF2B5EF4-FFF2-40B4-BE49-F238E27FC236}">
                      <a16:creationId xmlns:a16="http://schemas.microsoft.com/office/drawing/2014/main" id="{CEF9D47B-EB2E-4581-A471-B12C1BF75EE8}"/>
                    </a:ext>
                  </a:extLst>
                </p:cNvPr>
                <p:cNvPicPr/>
                <p:nvPr/>
              </p:nvPicPr>
              <p:blipFill>
                <a:blip r:embed="rId400"/>
                <a:stretch>
                  <a:fillRect/>
                </a:stretch>
              </p:blipFill>
              <p:spPr>
                <a:xfrm>
                  <a:off x="8882653" y="2974872"/>
                  <a:ext cx="1706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01" name="Freihand 200">
                  <a:extLst>
                    <a:ext uri="{FF2B5EF4-FFF2-40B4-BE49-F238E27FC236}">
                      <a16:creationId xmlns:a16="http://schemas.microsoft.com/office/drawing/2014/main" id="{21FF3FB2-047B-4989-AF8E-4FC498D236E1}"/>
                    </a:ext>
                  </a:extLst>
                </p14:cNvPr>
                <p14:cNvContentPartPr/>
                <p14:nvPr/>
              </p14:nvContentPartPr>
              <p14:xfrm>
                <a:off x="8818213" y="2895672"/>
                <a:ext cx="226800" cy="21600"/>
              </p14:xfrm>
            </p:contentPart>
          </mc:Choice>
          <mc:Fallback>
            <p:pic>
              <p:nvPicPr>
                <p:cNvPr id="201" name="Freihand 200">
                  <a:extLst>
                    <a:ext uri="{FF2B5EF4-FFF2-40B4-BE49-F238E27FC236}">
                      <a16:creationId xmlns:a16="http://schemas.microsoft.com/office/drawing/2014/main" id="{21FF3FB2-047B-4989-AF8E-4FC498D236E1}"/>
                    </a:ext>
                  </a:extLst>
                </p:cNvPr>
                <p:cNvPicPr/>
                <p:nvPr/>
              </p:nvPicPr>
              <p:blipFill>
                <a:blip r:embed="rId402"/>
                <a:stretch>
                  <a:fillRect/>
                </a:stretch>
              </p:blipFill>
              <p:spPr>
                <a:xfrm>
                  <a:off x="8813893" y="2891352"/>
                  <a:ext cx="23544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29" name="Freihand 228">
                  <a:extLst>
                    <a:ext uri="{FF2B5EF4-FFF2-40B4-BE49-F238E27FC236}">
                      <a16:creationId xmlns:a16="http://schemas.microsoft.com/office/drawing/2014/main" id="{538AFCE1-C600-453A-B12E-CC0BBE950FA9}"/>
                    </a:ext>
                  </a:extLst>
                </p14:cNvPr>
                <p14:cNvContentPartPr/>
                <p14:nvPr/>
              </p14:nvContentPartPr>
              <p14:xfrm>
                <a:off x="7124413" y="3068832"/>
                <a:ext cx="228240" cy="113760"/>
              </p14:xfrm>
            </p:contentPart>
          </mc:Choice>
          <mc:Fallback>
            <p:pic>
              <p:nvPicPr>
                <p:cNvPr id="229" name="Freihand 228">
                  <a:extLst>
                    <a:ext uri="{FF2B5EF4-FFF2-40B4-BE49-F238E27FC236}">
                      <a16:creationId xmlns:a16="http://schemas.microsoft.com/office/drawing/2014/main" id="{538AFCE1-C600-453A-B12E-CC0BBE950FA9}"/>
                    </a:ext>
                  </a:extLst>
                </p:cNvPr>
                <p:cNvPicPr/>
                <p:nvPr/>
              </p:nvPicPr>
              <p:blipFill>
                <a:blip r:embed="rId404"/>
                <a:stretch>
                  <a:fillRect/>
                </a:stretch>
              </p:blipFill>
              <p:spPr>
                <a:xfrm>
                  <a:off x="7120093" y="3064512"/>
                  <a:ext cx="236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0" name="Freihand 229">
                  <a:extLst>
                    <a:ext uri="{FF2B5EF4-FFF2-40B4-BE49-F238E27FC236}">
                      <a16:creationId xmlns:a16="http://schemas.microsoft.com/office/drawing/2014/main" id="{5F5C03AF-8E8B-4F7F-8640-47FB2F4F7B7D}"/>
                    </a:ext>
                  </a:extLst>
                </p14:cNvPr>
                <p14:cNvContentPartPr/>
                <p14:nvPr/>
              </p14:nvContentPartPr>
              <p14:xfrm>
                <a:off x="7368133" y="3073872"/>
                <a:ext cx="127800" cy="87480"/>
              </p14:xfrm>
            </p:contentPart>
          </mc:Choice>
          <mc:Fallback>
            <p:pic>
              <p:nvPicPr>
                <p:cNvPr id="230" name="Freihand 229">
                  <a:extLst>
                    <a:ext uri="{FF2B5EF4-FFF2-40B4-BE49-F238E27FC236}">
                      <a16:creationId xmlns:a16="http://schemas.microsoft.com/office/drawing/2014/main" id="{5F5C03AF-8E8B-4F7F-8640-47FB2F4F7B7D}"/>
                    </a:ext>
                  </a:extLst>
                </p:cNvPr>
                <p:cNvPicPr/>
                <p:nvPr/>
              </p:nvPicPr>
              <p:blipFill>
                <a:blip r:embed="rId406"/>
                <a:stretch>
                  <a:fillRect/>
                </a:stretch>
              </p:blipFill>
              <p:spPr>
                <a:xfrm>
                  <a:off x="7363813" y="3069552"/>
                  <a:ext cx="1364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1" name="Freihand 230">
                  <a:extLst>
                    <a:ext uri="{FF2B5EF4-FFF2-40B4-BE49-F238E27FC236}">
                      <a16:creationId xmlns:a16="http://schemas.microsoft.com/office/drawing/2014/main" id="{6064E718-A26C-4F07-A08D-B7163B1FE125}"/>
                    </a:ext>
                  </a:extLst>
                </p14:cNvPr>
                <p14:cNvContentPartPr/>
                <p14:nvPr/>
              </p14:nvContentPartPr>
              <p14:xfrm>
                <a:off x="7533013" y="3080712"/>
                <a:ext cx="63720" cy="108360"/>
              </p14:xfrm>
            </p:contentPart>
          </mc:Choice>
          <mc:Fallback>
            <p:pic>
              <p:nvPicPr>
                <p:cNvPr id="231" name="Freihand 230">
                  <a:extLst>
                    <a:ext uri="{FF2B5EF4-FFF2-40B4-BE49-F238E27FC236}">
                      <a16:creationId xmlns:a16="http://schemas.microsoft.com/office/drawing/2014/main" id="{6064E718-A26C-4F07-A08D-B7163B1FE125}"/>
                    </a:ext>
                  </a:extLst>
                </p:cNvPr>
                <p:cNvPicPr/>
                <p:nvPr/>
              </p:nvPicPr>
              <p:blipFill>
                <a:blip r:embed="rId408"/>
                <a:stretch>
                  <a:fillRect/>
                </a:stretch>
              </p:blipFill>
              <p:spPr>
                <a:xfrm>
                  <a:off x="7528693" y="3076392"/>
                  <a:ext cx="723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2" name="Freihand 231">
                  <a:extLst>
                    <a:ext uri="{FF2B5EF4-FFF2-40B4-BE49-F238E27FC236}">
                      <a16:creationId xmlns:a16="http://schemas.microsoft.com/office/drawing/2014/main" id="{76E30A14-2534-4662-9586-2EE12AC30F5D}"/>
                    </a:ext>
                  </a:extLst>
                </p14:cNvPr>
                <p14:cNvContentPartPr/>
                <p14:nvPr/>
              </p14:nvContentPartPr>
              <p14:xfrm>
                <a:off x="7523653" y="3102672"/>
                <a:ext cx="121680" cy="52560"/>
              </p14:xfrm>
            </p:contentPart>
          </mc:Choice>
          <mc:Fallback>
            <p:pic>
              <p:nvPicPr>
                <p:cNvPr id="232" name="Freihand 231">
                  <a:extLst>
                    <a:ext uri="{FF2B5EF4-FFF2-40B4-BE49-F238E27FC236}">
                      <a16:creationId xmlns:a16="http://schemas.microsoft.com/office/drawing/2014/main" id="{76E30A14-2534-4662-9586-2EE12AC30F5D}"/>
                    </a:ext>
                  </a:extLst>
                </p:cNvPr>
                <p:cNvPicPr/>
                <p:nvPr/>
              </p:nvPicPr>
              <p:blipFill>
                <a:blip r:embed="rId410"/>
                <a:stretch>
                  <a:fillRect/>
                </a:stretch>
              </p:blipFill>
              <p:spPr>
                <a:xfrm>
                  <a:off x="7519333" y="3098352"/>
                  <a:ext cx="13032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3" name="Freihand 232">
                  <a:extLst>
                    <a:ext uri="{FF2B5EF4-FFF2-40B4-BE49-F238E27FC236}">
                      <a16:creationId xmlns:a16="http://schemas.microsoft.com/office/drawing/2014/main" id="{67D64DF4-2DC0-443B-8D3F-4ABBA0232102}"/>
                    </a:ext>
                  </a:extLst>
                </p14:cNvPr>
                <p14:cNvContentPartPr/>
                <p14:nvPr/>
              </p14:nvContentPartPr>
              <p14:xfrm>
                <a:off x="7808413" y="3053712"/>
                <a:ext cx="172080" cy="89280"/>
              </p14:xfrm>
            </p:contentPart>
          </mc:Choice>
          <mc:Fallback>
            <p:pic>
              <p:nvPicPr>
                <p:cNvPr id="233" name="Freihand 232">
                  <a:extLst>
                    <a:ext uri="{FF2B5EF4-FFF2-40B4-BE49-F238E27FC236}">
                      <a16:creationId xmlns:a16="http://schemas.microsoft.com/office/drawing/2014/main" id="{67D64DF4-2DC0-443B-8D3F-4ABBA0232102}"/>
                    </a:ext>
                  </a:extLst>
                </p:cNvPr>
                <p:cNvPicPr/>
                <p:nvPr/>
              </p:nvPicPr>
              <p:blipFill>
                <a:blip r:embed="rId412"/>
                <a:stretch>
                  <a:fillRect/>
                </a:stretch>
              </p:blipFill>
              <p:spPr>
                <a:xfrm>
                  <a:off x="7804093" y="3049392"/>
                  <a:ext cx="1807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34" name="Freihand 233">
                  <a:extLst>
                    <a:ext uri="{FF2B5EF4-FFF2-40B4-BE49-F238E27FC236}">
                      <a16:creationId xmlns:a16="http://schemas.microsoft.com/office/drawing/2014/main" id="{1753852D-F224-4B2F-9F9C-556B890E5C99}"/>
                    </a:ext>
                  </a:extLst>
                </p14:cNvPr>
                <p14:cNvContentPartPr/>
                <p14:nvPr/>
              </p14:nvContentPartPr>
              <p14:xfrm>
                <a:off x="7995253" y="2969832"/>
                <a:ext cx="57960" cy="184680"/>
              </p14:xfrm>
            </p:contentPart>
          </mc:Choice>
          <mc:Fallback>
            <p:pic>
              <p:nvPicPr>
                <p:cNvPr id="234" name="Freihand 233">
                  <a:extLst>
                    <a:ext uri="{FF2B5EF4-FFF2-40B4-BE49-F238E27FC236}">
                      <a16:creationId xmlns:a16="http://schemas.microsoft.com/office/drawing/2014/main" id="{1753852D-F224-4B2F-9F9C-556B890E5C99}"/>
                    </a:ext>
                  </a:extLst>
                </p:cNvPr>
                <p:cNvPicPr/>
                <p:nvPr/>
              </p:nvPicPr>
              <p:blipFill>
                <a:blip r:embed="rId414"/>
                <a:stretch>
                  <a:fillRect/>
                </a:stretch>
              </p:blipFill>
              <p:spPr>
                <a:xfrm>
                  <a:off x="7990933" y="2965512"/>
                  <a:ext cx="66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36" name="Freihand 235">
                  <a:extLst>
                    <a:ext uri="{FF2B5EF4-FFF2-40B4-BE49-F238E27FC236}">
                      <a16:creationId xmlns:a16="http://schemas.microsoft.com/office/drawing/2014/main" id="{F868700A-BB3C-4DCA-A638-AD532C811CCB}"/>
                    </a:ext>
                  </a:extLst>
                </p14:cNvPr>
                <p14:cNvContentPartPr/>
                <p14:nvPr/>
              </p14:nvContentPartPr>
              <p14:xfrm>
                <a:off x="8234653" y="3094752"/>
                <a:ext cx="3600" cy="63720"/>
              </p14:xfrm>
            </p:contentPart>
          </mc:Choice>
          <mc:Fallback>
            <p:pic>
              <p:nvPicPr>
                <p:cNvPr id="236" name="Freihand 235">
                  <a:extLst>
                    <a:ext uri="{FF2B5EF4-FFF2-40B4-BE49-F238E27FC236}">
                      <a16:creationId xmlns:a16="http://schemas.microsoft.com/office/drawing/2014/main" id="{F868700A-BB3C-4DCA-A638-AD532C811CCB}"/>
                    </a:ext>
                  </a:extLst>
                </p:cNvPr>
                <p:cNvPicPr/>
                <p:nvPr/>
              </p:nvPicPr>
              <p:blipFill>
                <a:blip r:embed="rId416"/>
                <a:stretch>
                  <a:fillRect/>
                </a:stretch>
              </p:blipFill>
              <p:spPr>
                <a:xfrm>
                  <a:off x="8230333" y="3090432"/>
                  <a:ext cx="122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38" name="Freihand 237">
                  <a:extLst>
                    <a:ext uri="{FF2B5EF4-FFF2-40B4-BE49-F238E27FC236}">
                      <a16:creationId xmlns:a16="http://schemas.microsoft.com/office/drawing/2014/main" id="{7EF454B8-73C7-4FCF-B306-125A9D7AA55E}"/>
                    </a:ext>
                  </a:extLst>
                </p14:cNvPr>
                <p14:cNvContentPartPr/>
                <p14:nvPr/>
              </p14:nvContentPartPr>
              <p14:xfrm>
                <a:off x="8396293" y="2947152"/>
                <a:ext cx="48960" cy="221400"/>
              </p14:xfrm>
            </p:contentPart>
          </mc:Choice>
          <mc:Fallback>
            <p:pic>
              <p:nvPicPr>
                <p:cNvPr id="238" name="Freihand 237">
                  <a:extLst>
                    <a:ext uri="{FF2B5EF4-FFF2-40B4-BE49-F238E27FC236}">
                      <a16:creationId xmlns:a16="http://schemas.microsoft.com/office/drawing/2014/main" id="{7EF454B8-73C7-4FCF-B306-125A9D7AA55E}"/>
                    </a:ext>
                  </a:extLst>
                </p:cNvPr>
                <p:cNvPicPr/>
                <p:nvPr/>
              </p:nvPicPr>
              <p:blipFill>
                <a:blip r:embed="rId418"/>
                <a:stretch>
                  <a:fillRect/>
                </a:stretch>
              </p:blipFill>
              <p:spPr>
                <a:xfrm>
                  <a:off x="8391973" y="2942832"/>
                  <a:ext cx="5760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0" name="Freihand 239">
                  <a:extLst>
                    <a:ext uri="{FF2B5EF4-FFF2-40B4-BE49-F238E27FC236}">
                      <a16:creationId xmlns:a16="http://schemas.microsoft.com/office/drawing/2014/main" id="{5CD3699C-90DD-4864-A356-1D188C70241C}"/>
                    </a:ext>
                  </a:extLst>
                </p14:cNvPr>
                <p14:cNvContentPartPr/>
                <p14:nvPr/>
              </p14:nvContentPartPr>
              <p14:xfrm>
                <a:off x="8551813" y="2996112"/>
                <a:ext cx="19080" cy="145080"/>
              </p14:xfrm>
            </p:contentPart>
          </mc:Choice>
          <mc:Fallback>
            <p:pic>
              <p:nvPicPr>
                <p:cNvPr id="240" name="Freihand 239">
                  <a:extLst>
                    <a:ext uri="{FF2B5EF4-FFF2-40B4-BE49-F238E27FC236}">
                      <a16:creationId xmlns:a16="http://schemas.microsoft.com/office/drawing/2014/main" id="{5CD3699C-90DD-4864-A356-1D188C70241C}"/>
                    </a:ext>
                  </a:extLst>
                </p:cNvPr>
                <p:cNvPicPr/>
                <p:nvPr/>
              </p:nvPicPr>
              <p:blipFill>
                <a:blip r:embed="rId420"/>
                <a:stretch>
                  <a:fillRect/>
                </a:stretch>
              </p:blipFill>
              <p:spPr>
                <a:xfrm>
                  <a:off x="8547493" y="2991792"/>
                  <a:ext cx="277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1" name="Freihand 240">
                  <a:extLst>
                    <a:ext uri="{FF2B5EF4-FFF2-40B4-BE49-F238E27FC236}">
                      <a16:creationId xmlns:a16="http://schemas.microsoft.com/office/drawing/2014/main" id="{B2767090-0B98-4CAA-BBEE-DA7A00E8C50C}"/>
                    </a:ext>
                  </a:extLst>
                </p14:cNvPr>
                <p14:cNvContentPartPr/>
                <p14:nvPr/>
              </p14:nvContentPartPr>
              <p14:xfrm>
                <a:off x="8542813" y="2989272"/>
                <a:ext cx="69480" cy="142560"/>
              </p14:xfrm>
            </p:contentPart>
          </mc:Choice>
          <mc:Fallback>
            <p:pic>
              <p:nvPicPr>
                <p:cNvPr id="241" name="Freihand 240">
                  <a:extLst>
                    <a:ext uri="{FF2B5EF4-FFF2-40B4-BE49-F238E27FC236}">
                      <a16:creationId xmlns:a16="http://schemas.microsoft.com/office/drawing/2014/main" id="{B2767090-0B98-4CAA-BBEE-DA7A00E8C50C}"/>
                    </a:ext>
                  </a:extLst>
                </p:cNvPr>
                <p:cNvPicPr/>
                <p:nvPr/>
              </p:nvPicPr>
              <p:blipFill>
                <a:blip r:embed="rId422"/>
                <a:stretch>
                  <a:fillRect/>
                </a:stretch>
              </p:blipFill>
              <p:spPr>
                <a:xfrm>
                  <a:off x="8538493" y="2984952"/>
                  <a:ext cx="7812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2" name="Freihand 241">
                  <a:extLst>
                    <a:ext uri="{FF2B5EF4-FFF2-40B4-BE49-F238E27FC236}">
                      <a16:creationId xmlns:a16="http://schemas.microsoft.com/office/drawing/2014/main" id="{4605EE61-5E1E-4904-963C-91AD5A93804C}"/>
                    </a:ext>
                  </a:extLst>
                </p14:cNvPr>
                <p14:cNvContentPartPr/>
                <p14:nvPr/>
              </p14:nvContentPartPr>
              <p14:xfrm>
                <a:off x="8655133" y="2986032"/>
                <a:ext cx="19440" cy="132840"/>
              </p14:xfrm>
            </p:contentPart>
          </mc:Choice>
          <mc:Fallback>
            <p:pic>
              <p:nvPicPr>
                <p:cNvPr id="242" name="Freihand 241">
                  <a:extLst>
                    <a:ext uri="{FF2B5EF4-FFF2-40B4-BE49-F238E27FC236}">
                      <a16:creationId xmlns:a16="http://schemas.microsoft.com/office/drawing/2014/main" id="{4605EE61-5E1E-4904-963C-91AD5A93804C}"/>
                    </a:ext>
                  </a:extLst>
                </p:cNvPr>
                <p:cNvPicPr/>
                <p:nvPr/>
              </p:nvPicPr>
              <p:blipFill>
                <a:blip r:embed="rId424"/>
                <a:stretch>
                  <a:fillRect/>
                </a:stretch>
              </p:blipFill>
              <p:spPr>
                <a:xfrm>
                  <a:off x="8650813" y="2981712"/>
                  <a:ext cx="28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3" name="Freihand 242">
                  <a:extLst>
                    <a:ext uri="{FF2B5EF4-FFF2-40B4-BE49-F238E27FC236}">
                      <a16:creationId xmlns:a16="http://schemas.microsoft.com/office/drawing/2014/main" id="{00AAE2D1-AD90-4546-9EC1-E1E577925174}"/>
                    </a:ext>
                  </a:extLst>
                </p14:cNvPr>
                <p14:cNvContentPartPr/>
                <p14:nvPr/>
              </p14:nvContentPartPr>
              <p14:xfrm>
                <a:off x="8613373" y="2980992"/>
                <a:ext cx="93240" cy="150840"/>
              </p14:xfrm>
            </p:contentPart>
          </mc:Choice>
          <mc:Fallback>
            <p:pic>
              <p:nvPicPr>
                <p:cNvPr id="243" name="Freihand 242">
                  <a:extLst>
                    <a:ext uri="{FF2B5EF4-FFF2-40B4-BE49-F238E27FC236}">
                      <a16:creationId xmlns:a16="http://schemas.microsoft.com/office/drawing/2014/main" id="{00AAE2D1-AD90-4546-9EC1-E1E577925174}"/>
                    </a:ext>
                  </a:extLst>
                </p:cNvPr>
                <p:cNvPicPr/>
                <p:nvPr/>
              </p:nvPicPr>
              <p:blipFill>
                <a:blip r:embed="rId426"/>
                <a:stretch>
                  <a:fillRect/>
                </a:stretch>
              </p:blipFill>
              <p:spPr>
                <a:xfrm>
                  <a:off x="8609053" y="2976672"/>
                  <a:ext cx="10188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4" name="Freihand 243">
                  <a:extLst>
                    <a:ext uri="{FF2B5EF4-FFF2-40B4-BE49-F238E27FC236}">
                      <a16:creationId xmlns:a16="http://schemas.microsoft.com/office/drawing/2014/main" id="{1B66EB7D-C0CF-4A80-ADE7-1D9D928144B2}"/>
                    </a:ext>
                  </a:extLst>
                </p14:cNvPr>
                <p14:cNvContentPartPr/>
                <p14:nvPr/>
              </p14:nvContentPartPr>
              <p14:xfrm>
                <a:off x="8719573" y="3030672"/>
                <a:ext cx="15120" cy="88560"/>
              </p14:xfrm>
            </p:contentPart>
          </mc:Choice>
          <mc:Fallback>
            <p:pic>
              <p:nvPicPr>
                <p:cNvPr id="244" name="Freihand 243">
                  <a:extLst>
                    <a:ext uri="{FF2B5EF4-FFF2-40B4-BE49-F238E27FC236}">
                      <a16:creationId xmlns:a16="http://schemas.microsoft.com/office/drawing/2014/main" id="{1B66EB7D-C0CF-4A80-ADE7-1D9D928144B2}"/>
                    </a:ext>
                  </a:extLst>
                </p:cNvPr>
                <p:cNvPicPr/>
                <p:nvPr/>
              </p:nvPicPr>
              <p:blipFill>
                <a:blip r:embed="rId428"/>
                <a:stretch>
                  <a:fillRect/>
                </a:stretch>
              </p:blipFill>
              <p:spPr>
                <a:xfrm>
                  <a:off x="8715253" y="3026352"/>
                  <a:ext cx="23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300" name="Freihand 299">
                  <a:extLst>
                    <a:ext uri="{FF2B5EF4-FFF2-40B4-BE49-F238E27FC236}">
                      <a16:creationId xmlns:a16="http://schemas.microsoft.com/office/drawing/2014/main" id="{DF67950A-5DF6-40BC-8707-D77ACE8F1F5F}"/>
                    </a:ext>
                  </a:extLst>
                </p14:cNvPr>
                <p14:cNvContentPartPr/>
                <p14:nvPr/>
              </p14:nvContentPartPr>
              <p14:xfrm>
                <a:off x="8090293" y="2953992"/>
                <a:ext cx="107280" cy="207000"/>
              </p14:xfrm>
            </p:contentPart>
          </mc:Choice>
          <mc:Fallback>
            <p:pic>
              <p:nvPicPr>
                <p:cNvPr id="300" name="Freihand 299">
                  <a:extLst>
                    <a:ext uri="{FF2B5EF4-FFF2-40B4-BE49-F238E27FC236}">
                      <a16:creationId xmlns:a16="http://schemas.microsoft.com/office/drawing/2014/main" id="{DF67950A-5DF6-40BC-8707-D77ACE8F1F5F}"/>
                    </a:ext>
                  </a:extLst>
                </p:cNvPr>
                <p:cNvPicPr/>
                <p:nvPr/>
              </p:nvPicPr>
              <p:blipFill>
                <a:blip r:embed="rId430"/>
                <a:stretch>
                  <a:fillRect/>
                </a:stretch>
              </p:blipFill>
              <p:spPr>
                <a:xfrm>
                  <a:off x="8085973" y="2949672"/>
                  <a:ext cx="1159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301" name="Freihand 300">
                  <a:extLst>
                    <a:ext uri="{FF2B5EF4-FFF2-40B4-BE49-F238E27FC236}">
                      <a16:creationId xmlns:a16="http://schemas.microsoft.com/office/drawing/2014/main" id="{8269A3DD-D72C-41F9-8938-9BA2E07911FC}"/>
                    </a:ext>
                  </a:extLst>
                </p14:cNvPr>
                <p14:cNvContentPartPr/>
                <p14:nvPr/>
              </p14:nvContentPartPr>
              <p14:xfrm>
                <a:off x="8062213" y="3064152"/>
                <a:ext cx="128880" cy="16200"/>
              </p14:xfrm>
            </p:contentPart>
          </mc:Choice>
          <mc:Fallback>
            <p:pic>
              <p:nvPicPr>
                <p:cNvPr id="301" name="Freihand 300">
                  <a:extLst>
                    <a:ext uri="{FF2B5EF4-FFF2-40B4-BE49-F238E27FC236}">
                      <a16:creationId xmlns:a16="http://schemas.microsoft.com/office/drawing/2014/main" id="{8269A3DD-D72C-41F9-8938-9BA2E07911FC}"/>
                    </a:ext>
                  </a:extLst>
                </p:cNvPr>
                <p:cNvPicPr/>
                <p:nvPr/>
              </p:nvPicPr>
              <p:blipFill>
                <a:blip r:embed="rId432"/>
                <a:stretch>
                  <a:fillRect/>
                </a:stretch>
              </p:blipFill>
              <p:spPr>
                <a:xfrm>
                  <a:off x="8057893" y="3059832"/>
                  <a:ext cx="1375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302" name="Freihand 301">
                  <a:extLst>
                    <a:ext uri="{FF2B5EF4-FFF2-40B4-BE49-F238E27FC236}">
                      <a16:creationId xmlns:a16="http://schemas.microsoft.com/office/drawing/2014/main" id="{5FFD6438-5A27-43F5-B3EE-F6FE92AD8492}"/>
                    </a:ext>
                  </a:extLst>
                </p14:cNvPr>
                <p14:cNvContentPartPr/>
                <p14:nvPr/>
              </p14:nvContentPartPr>
              <p14:xfrm>
                <a:off x="8280373" y="3025632"/>
                <a:ext cx="105120" cy="70560"/>
              </p14:xfrm>
            </p:contentPart>
          </mc:Choice>
          <mc:Fallback>
            <p:pic>
              <p:nvPicPr>
                <p:cNvPr id="302" name="Freihand 301">
                  <a:extLst>
                    <a:ext uri="{FF2B5EF4-FFF2-40B4-BE49-F238E27FC236}">
                      <a16:creationId xmlns:a16="http://schemas.microsoft.com/office/drawing/2014/main" id="{5FFD6438-5A27-43F5-B3EE-F6FE92AD8492}"/>
                    </a:ext>
                  </a:extLst>
                </p:cNvPr>
                <p:cNvPicPr/>
                <p:nvPr/>
              </p:nvPicPr>
              <p:blipFill>
                <a:blip r:embed="rId434"/>
                <a:stretch>
                  <a:fillRect/>
                </a:stretch>
              </p:blipFill>
              <p:spPr>
                <a:xfrm>
                  <a:off x="8276053" y="3021312"/>
                  <a:ext cx="1137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308" name="Freihand 307">
                  <a:extLst>
                    <a:ext uri="{FF2B5EF4-FFF2-40B4-BE49-F238E27FC236}">
                      <a16:creationId xmlns:a16="http://schemas.microsoft.com/office/drawing/2014/main" id="{83A0174E-CC1C-4FBB-BF28-69F60CD763D7}"/>
                    </a:ext>
                  </a:extLst>
                </p14:cNvPr>
                <p14:cNvContentPartPr/>
                <p14:nvPr/>
              </p14:nvContentPartPr>
              <p14:xfrm>
                <a:off x="9788773" y="3140472"/>
                <a:ext cx="2880" cy="135720"/>
              </p14:xfrm>
            </p:contentPart>
          </mc:Choice>
          <mc:Fallback>
            <p:pic>
              <p:nvPicPr>
                <p:cNvPr id="308" name="Freihand 307">
                  <a:extLst>
                    <a:ext uri="{FF2B5EF4-FFF2-40B4-BE49-F238E27FC236}">
                      <a16:creationId xmlns:a16="http://schemas.microsoft.com/office/drawing/2014/main" id="{83A0174E-CC1C-4FBB-BF28-69F60CD763D7}"/>
                    </a:ext>
                  </a:extLst>
                </p:cNvPr>
                <p:cNvPicPr/>
                <p:nvPr/>
              </p:nvPicPr>
              <p:blipFill>
                <a:blip r:embed="rId436"/>
                <a:stretch>
                  <a:fillRect/>
                </a:stretch>
              </p:blipFill>
              <p:spPr>
                <a:xfrm>
                  <a:off x="9784453" y="3136152"/>
                  <a:ext cx="115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309" name="Freihand 308">
                  <a:extLst>
                    <a:ext uri="{FF2B5EF4-FFF2-40B4-BE49-F238E27FC236}">
                      <a16:creationId xmlns:a16="http://schemas.microsoft.com/office/drawing/2014/main" id="{3C5B1FBA-60A8-40C2-9CD7-A04CA68669D6}"/>
                    </a:ext>
                  </a:extLst>
                </p14:cNvPr>
                <p14:cNvContentPartPr/>
                <p14:nvPr/>
              </p14:nvContentPartPr>
              <p14:xfrm>
                <a:off x="9733693" y="3090072"/>
                <a:ext cx="79920" cy="114840"/>
              </p14:xfrm>
            </p:contentPart>
          </mc:Choice>
          <mc:Fallback>
            <p:pic>
              <p:nvPicPr>
                <p:cNvPr id="309" name="Freihand 308">
                  <a:extLst>
                    <a:ext uri="{FF2B5EF4-FFF2-40B4-BE49-F238E27FC236}">
                      <a16:creationId xmlns:a16="http://schemas.microsoft.com/office/drawing/2014/main" id="{3C5B1FBA-60A8-40C2-9CD7-A04CA68669D6}"/>
                    </a:ext>
                  </a:extLst>
                </p:cNvPr>
                <p:cNvPicPr/>
                <p:nvPr/>
              </p:nvPicPr>
              <p:blipFill>
                <a:blip r:embed="rId438"/>
                <a:stretch>
                  <a:fillRect/>
                </a:stretch>
              </p:blipFill>
              <p:spPr>
                <a:xfrm>
                  <a:off x="9729373" y="3085752"/>
                  <a:ext cx="88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190" name="Freihand 189">
                  <a:extLst>
                    <a:ext uri="{FF2B5EF4-FFF2-40B4-BE49-F238E27FC236}">
                      <a16:creationId xmlns:a16="http://schemas.microsoft.com/office/drawing/2014/main" id="{4D1A4835-F775-4DE2-AEF0-E5964262B2C4}"/>
                    </a:ext>
                  </a:extLst>
                </p14:cNvPr>
                <p14:cNvContentPartPr/>
                <p14:nvPr/>
              </p14:nvContentPartPr>
              <p14:xfrm>
                <a:off x="10253533" y="2817552"/>
                <a:ext cx="95400" cy="147960"/>
              </p14:xfrm>
            </p:contentPart>
          </mc:Choice>
          <mc:Fallback>
            <p:pic>
              <p:nvPicPr>
                <p:cNvPr id="190" name="Freihand 189">
                  <a:extLst>
                    <a:ext uri="{FF2B5EF4-FFF2-40B4-BE49-F238E27FC236}">
                      <a16:creationId xmlns:a16="http://schemas.microsoft.com/office/drawing/2014/main" id="{4D1A4835-F775-4DE2-AEF0-E5964262B2C4}"/>
                    </a:ext>
                  </a:extLst>
                </p:cNvPr>
                <p:cNvPicPr/>
                <p:nvPr/>
              </p:nvPicPr>
              <p:blipFill>
                <a:blip r:embed="rId440"/>
                <a:stretch>
                  <a:fillRect/>
                </a:stretch>
              </p:blipFill>
              <p:spPr>
                <a:xfrm>
                  <a:off x="10249213" y="2813232"/>
                  <a:ext cx="1040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191" name="Freihand 190">
                  <a:extLst>
                    <a:ext uri="{FF2B5EF4-FFF2-40B4-BE49-F238E27FC236}">
                      <a16:creationId xmlns:a16="http://schemas.microsoft.com/office/drawing/2014/main" id="{E70270D0-9DEF-4F5E-86DB-3283672F1D52}"/>
                    </a:ext>
                  </a:extLst>
                </p14:cNvPr>
                <p14:cNvContentPartPr/>
                <p14:nvPr/>
              </p14:nvContentPartPr>
              <p14:xfrm>
                <a:off x="10191253" y="2906832"/>
                <a:ext cx="198000" cy="25920"/>
              </p14:xfrm>
            </p:contentPart>
          </mc:Choice>
          <mc:Fallback>
            <p:pic>
              <p:nvPicPr>
                <p:cNvPr id="191" name="Freihand 190">
                  <a:extLst>
                    <a:ext uri="{FF2B5EF4-FFF2-40B4-BE49-F238E27FC236}">
                      <a16:creationId xmlns:a16="http://schemas.microsoft.com/office/drawing/2014/main" id="{E70270D0-9DEF-4F5E-86DB-3283672F1D52}"/>
                    </a:ext>
                  </a:extLst>
                </p:cNvPr>
                <p:cNvPicPr/>
                <p:nvPr/>
              </p:nvPicPr>
              <p:blipFill>
                <a:blip r:embed="rId442"/>
                <a:stretch>
                  <a:fillRect/>
                </a:stretch>
              </p:blipFill>
              <p:spPr>
                <a:xfrm>
                  <a:off x="10186933" y="2902512"/>
                  <a:ext cx="2066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192" name="Freihand 191">
                  <a:extLst>
                    <a:ext uri="{FF2B5EF4-FFF2-40B4-BE49-F238E27FC236}">
                      <a16:creationId xmlns:a16="http://schemas.microsoft.com/office/drawing/2014/main" id="{F6DAD7FC-8C53-4E6D-8E7C-28714CF155C2}"/>
                    </a:ext>
                  </a:extLst>
                </p14:cNvPr>
                <p14:cNvContentPartPr/>
                <p14:nvPr/>
              </p14:nvContentPartPr>
              <p14:xfrm>
                <a:off x="10216813" y="3001152"/>
                <a:ext cx="166320" cy="83880"/>
              </p14:xfrm>
            </p:contentPart>
          </mc:Choice>
          <mc:Fallback>
            <p:pic>
              <p:nvPicPr>
                <p:cNvPr id="192" name="Freihand 191">
                  <a:extLst>
                    <a:ext uri="{FF2B5EF4-FFF2-40B4-BE49-F238E27FC236}">
                      <a16:creationId xmlns:a16="http://schemas.microsoft.com/office/drawing/2014/main" id="{F6DAD7FC-8C53-4E6D-8E7C-28714CF155C2}"/>
                    </a:ext>
                  </a:extLst>
                </p:cNvPr>
                <p:cNvPicPr/>
                <p:nvPr/>
              </p:nvPicPr>
              <p:blipFill>
                <a:blip r:embed="rId444"/>
                <a:stretch>
                  <a:fillRect/>
                </a:stretch>
              </p:blipFill>
              <p:spPr>
                <a:xfrm>
                  <a:off x="10212493" y="2996832"/>
                  <a:ext cx="174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194" name="Freihand 193">
                  <a:extLst>
                    <a:ext uri="{FF2B5EF4-FFF2-40B4-BE49-F238E27FC236}">
                      <a16:creationId xmlns:a16="http://schemas.microsoft.com/office/drawing/2014/main" id="{699C6DA1-942E-4A06-82D5-7BD31C8613FE}"/>
                    </a:ext>
                  </a:extLst>
                </p14:cNvPr>
                <p14:cNvContentPartPr/>
                <p14:nvPr/>
              </p14:nvContentPartPr>
              <p14:xfrm>
                <a:off x="10501933" y="2926272"/>
                <a:ext cx="11880" cy="8640"/>
              </p14:xfrm>
            </p:contentPart>
          </mc:Choice>
          <mc:Fallback>
            <p:pic>
              <p:nvPicPr>
                <p:cNvPr id="194" name="Freihand 193">
                  <a:extLst>
                    <a:ext uri="{FF2B5EF4-FFF2-40B4-BE49-F238E27FC236}">
                      <a16:creationId xmlns:a16="http://schemas.microsoft.com/office/drawing/2014/main" id="{699C6DA1-942E-4A06-82D5-7BD31C8613FE}"/>
                    </a:ext>
                  </a:extLst>
                </p:cNvPr>
                <p:cNvPicPr/>
                <p:nvPr/>
              </p:nvPicPr>
              <p:blipFill>
                <a:blip r:embed="rId446"/>
                <a:stretch>
                  <a:fillRect/>
                </a:stretch>
              </p:blipFill>
              <p:spPr>
                <a:xfrm>
                  <a:off x="10497613" y="2921952"/>
                  <a:ext cx="20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195" name="Freihand 194">
                  <a:extLst>
                    <a:ext uri="{FF2B5EF4-FFF2-40B4-BE49-F238E27FC236}">
                      <a16:creationId xmlns:a16="http://schemas.microsoft.com/office/drawing/2014/main" id="{A9A2234A-A664-4E36-A410-7204BCB9F538}"/>
                    </a:ext>
                  </a:extLst>
                </p14:cNvPr>
                <p14:cNvContentPartPr/>
                <p14:nvPr/>
              </p14:nvContentPartPr>
              <p14:xfrm>
                <a:off x="10577893" y="2872632"/>
                <a:ext cx="128520" cy="112680"/>
              </p14:xfrm>
            </p:contentPart>
          </mc:Choice>
          <mc:Fallback>
            <p:pic>
              <p:nvPicPr>
                <p:cNvPr id="195" name="Freihand 194">
                  <a:extLst>
                    <a:ext uri="{FF2B5EF4-FFF2-40B4-BE49-F238E27FC236}">
                      <a16:creationId xmlns:a16="http://schemas.microsoft.com/office/drawing/2014/main" id="{A9A2234A-A664-4E36-A410-7204BCB9F538}"/>
                    </a:ext>
                  </a:extLst>
                </p:cNvPr>
                <p:cNvPicPr/>
                <p:nvPr/>
              </p:nvPicPr>
              <p:blipFill>
                <a:blip r:embed="rId448"/>
                <a:stretch>
                  <a:fillRect/>
                </a:stretch>
              </p:blipFill>
              <p:spPr>
                <a:xfrm>
                  <a:off x="10573573" y="2868312"/>
                  <a:ext cx="13716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03" name="Freihand 202">
                  <a:extLst>
                    <a:ext uri="{FF2B5EF4-FFF2-40B4-BE49-F238E27FC236}">
                      <a16:creationId xmlns:a16="http://schemas.microsoft.com/office/drawing/2014/main" id="{9A06D92B-A7B3-4CD0-AF60-DC96785FED96}"/>
                    </a:ext>
                  </a:extLst>
                </p14:cNvPr>
                <p14:cNvContentPartPr/>
                <p14:nvPr/>
              </p14:nvContentPartPr>
              <p14:xfrm>
                <a:off x="10819813" y="2907192"/>
                <a:ext cx="163800" cy="20880"/>
              </p14:xfrm>
            </p:contentPart>
          </mc:Choice>
          <mc:Fallback>
            <p:pic>
              <p:nvPicPr>
                <p:cNvPr id="203" name="Freihand 202">
                  <a:extLst>
                    <a:ext uri="{FF2B5EF4-FFF2-40B4-BE49-F238E27FC236}">
                      <a16:creationId xmlns:a16="http://schemas.microsoft.com/office/drawing/2014/main" id="{9A06D92B-A7B3-4CD0-AF60-DC96785FED96}"/>
                    </a:ext>
                  </a:extLst>
                </p:cNvPr>
                <p:cNvPicPr/>
                <p:nvPr/>
              </p:nvPicPr>
              <p:blipFill>
                <a:blip r:embed="rId450"/>
                <a:stretch>
                  <a:fillRect/>
                </a:stretch>
              </p:blipFill>
              <p:spPr>
                <a:xfrm>
                  <a:off x="10815493" y="2902872"/>
                  <a:ext cx="17244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04" name="Freihand 203">
                  <a:extLst>
                    <a:ext uri="{FF2B5EF4-FFF2-40B4-BE49-F238E27FC236}">
                      <a16:creationId xmlns:a16="http://schemas.microsoft.com/office/drawing/2014/main" id="{9128580E-064D-4F04-B7B7-9C232DAB49A6}"/>
                    </a:ext>
                  </a:extLst>
                </p14:cNvPr>
                <p14:cNvContentPartPr/>
                <p14:nvPr/>
              </p14:nvContentPartPr>
              <p14:xfrm>
                <a:off x="10753573" y="2830152"/>
                <a:ext cx="177840" cy="141120"/>
              </p14:xfrm>
            </p:contentPart>
          </mc:Choice>
          <mc:Fallback>
            <p:pic>
              <p:nvPicPr>
                <p:cNvPr id="204" name="Freihand 203">
                  <a:extLst>
                    <a:ext uri="{FF2B5EF4-FFF2-40B4-BE49-F238E27FC236}">
                      <a16:creationId xmlns:a16="http://schemas.microsoft.com/office/drawing/2014/main" id="{9128580E-064D-4F04-B7B7-9C232DAB49A6}"/>
                    </a:ext>
                  </a:extLst>
                </p:cNvPr>
                <p:cNvPicPr/>
                <p:nvPr/>
              </p:nvPicPr>
              <p:blipFill>
                <a:blip r:embed="rId452"/>
                <a:stretch>
                  <a:fillRect/>
                </a:stretch>
              </p:blipFill>
              <p:spPr>
                <a:xfrm>
                  <a:off x="10749253" y="2825832"/>
                  <a:ext cx="1864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05" name="Freihand 204">
                  <a:extLst>
                    <a:ext uri="{FF2B5EF4-FFF2-40B4-BE49-F238E27FC236}">
                      <a16:creationId xmlns:a16="http://schemas.microsoft.com/office/drawing/2014/main" id="{E49323F9-FE0B-46FB-84BE-146BA5B9F4CF}"/>
                    </a:ext>
                  </a:extLst>
                </p14:cNvPr>
                <p14:cNvContentPartPr/>
                <p14:nvPr/>
              </p14:nvContentPartPr>
              <p14:xfrm>
                <a:off x="11054173" y="2755632"/>
                <a:ext cx="127080" cy="160560"/>
              </p14:xfrm>
            </p:contentPart>
          </mc:Choice>
          <mc:Fallback>
            <p:pic>
              <p:nvPicPr>
                <p:cNvPr id="205" name="Freihand 204">
                  <a:extLst>
                    <a:ext uri="{FF2B5EF4-FFF2-40B4-BE49-F238E27FC236}">
                      <a16:creationId xmlns:a16="http://schemas.microsoft.com/office/drawing/2014/main" id="{E49323F9-FE0B-46FB-84BE-146BA5B9F4CF}"/>
                    </a:ext>
                  </a:extLst>
                </p:cNvPr>
                <p:cNvPicPr/>
                <p:nvPr/>
              </p:nvPicPr>
              <p:blipFill>
                <a:blip r:embed="rId454"/>
                <a:stretch>
                  <a:fillRect/>
                </a:stretch>
              </p:blipFill>
              <p:spPr>
                <a:xfrm>
                  <a:off x="11049853" y="2751312"/>
                  <a:ext cx="1357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06" name="Freihand 205">
                  <a:extLst>
                    <a:ext uri="{FF2B5EF4-FFF2-40B4-BE49-F238E27FC236}">
                      <a16:creationId xmlns:a16="http://schemas.microsoft.com/office/drawing/2014/main" id="{66D68F9F-EB5C-458E-8B16-BEB62E510708}"/>
                    </a:ext>
                  </a:extLst>
                </p14:cNvPr>
                <p14:cNvContentPartPr/>
                <p14:nvPr/>
              </p14:nvContentPartPr>
              <p14:xfrm>
                <a:off x="11112133" y="2746272"/>
                <a:ext cx="181440" cy="126360"/>
              </p14:xfrm>
            </p:contentPart>
          </mc:Choice>
          <mc:Fallback>
            <p:pic>
              <p:nvPicPr>
                <p:cNvPr id="206" name="Freihand 205">
                  <a:extLst>
                    <a:ext uri="{FF2B5EF4-FFF2-40B4-BE49-F238E27FC236}">
                      <a16:creationId xmlns:a16="http://schemas.microsoft.com/office/drawing/2014/main" id="{66D68F9F-EB5C-458E-8B16-BEB62E510708}"/>
                    </a:ext>
                  </a:extLst>
                </p:cNvPr>
                <p:cNvPicPr/>
                <p:nvPr/>
              </p:nvPicPr>
              <p:blipFill>
                <a:blip r:embed="rId456"/>
                <a:stretch>
                  <a:fillRect/>
                </a:stretch>
              </p:blipFill>
              <p:spPr>
                <a:xfrm>
                  <a:off x="11107813" y="2741952"/>
                  <a:ext cx="190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07" name="Freihand 206">
                  <a:extLst>
                    <a:ext uri="{FF2B5EF4-FFF2-40B4-BE49-F238E27FC236}">
                      <a16:creationId xmlns:a16="http://schemas.microsoft.com/office/drawing/2014/main" id="{99B2666D-7D8D-4AD9-A5A6-987A7BFA05A0}"/>
                    </a:ext>
                  </a:extLst>
                </p14:cNvPr>
                <p14:cNvContentPartPr/>
                <p14:nvPr/>
              </p14:nvContentPartPr>
              <p14:xfrm>
                <a:off x="11293933" y="2821512"/>
                <a:ext cx="70920" cy="141120"/>
              </p14:xfrm>
            </p:contentPart>
          </mc:Choice>
          <mc:Fallback>
            <p:pic>
              <p:nvPicPr>
                <p:cNvPr id="207" name="Freihand 206">
                  <a:extLst>
                    <a:ext uri="{FF2B5EF4-FFF2-40B4-BE49-F238E27FC236}">
                      <a16:creationId xmlns:a16="http://schemas.microsoft.com/office/drawing/2014/main" id="{99B2666D-7D8D-4AD9-A5A6-987A7BFA05A0}"/>
                    </a:ext>
                  </a:extLst>
                </p:cNvPr>
                <p:cNvPicPr/>
                <p:nvPr/>
              </p:nvPicPr>
              <p:blipFill>
                <a:blip r:embed="rId458"/>
                <a:stretch>
                  <a:fillRect/>
                </a:stretch>
              </p:blipFill>
              <p:spPr>
                <a:xfrm>
                  <a:off x="11289613" y="2817192"/>
                  <a:ext cx="7956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08" name="Freihand 207">
                  <a:extLst>
                    <a:ext uri="{FF2B5EF4-FFF2-40B4-BE49-F238E27FC236}">
                      <a16:creationId xmlns:a16="http://schemas.microsoft.com/office/drawing/2014/main" id="{3F988E13-231D-4AAA-B30B-6D1FFC0D9508}"/>
                    </a:ext>
                  </a:extLst>
                </p14:cNvPr>
                <p14:cNvContentPartPr/>
                <p14:nvPr/>
              </p14:nvContentPartPr>
              <p14:xfrm>
                <a:off x="11421013" y="2848872"/>
                <a:ext cx="20520" cy="5040"/>
              </p14:xfrm>
            </p:contentPart>
          </mc:Choice>
          <mc:Fallback>
            <p:pic>
              <p:nvPicPr>
                <p:cNvPr id="208" name="Freihand 207">
                  <a:extLst>
                    <a:ext uri="{FF2B5EF4-FFF2-40B4-BE49-F238E27FC236}">
                      <a16:creationId xmlns:a16="http://schemas.microsoft.com/office/drawing/2014/main" id="{3F988E13-231D-4AAA-B30B-6D1FFC0D9508}"/>
                    </a:ext>
                  </a:extLst>
                </p:cNvPr>
                <p:cNvPicPr/>
                <p:nvPr/>
              </p:nvPicPr>
              <p:blipFill>
                <a:blip r:embed="rId460"/>
                <a:stretch>
                  <a:fillRect/>
                </a:stretch>
              </p:blipFill>
              <p:spPr>
                <a:xfrm>
                  <a:off x="11416693" y="2844552"/>
                  <a:ext cx="291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209" name="Freihand 208">
                  <a:extLst>
                    <a:ext uri="{FF2B5EF4-FFF2-40B4-BE49-F238E27FC236}">
                      <a16:creationId xmlns:a16="http://schemas.microsoft.com/office/drawing/2014/main" id="{34D98A61-1C79-4AC2-B9EE-86A98AE36A98}"/>
                    </a:ext>
                  </a:extLst>
                </p14:cNvPr>
                <p14:cNvContentPartPr/>
                <p14:nvPr/>
              </p14:nvContentPartPr>
              <p14:xfrm>
                <a:off x="11552053" y="2747352"/>
                <a:ext cx="24480" cy="101520"/>
              </p14:xfrm>
            </p:contentPart>
          </mc:Choice>
          <mc:Fallback>
            <p:pic>
              <p:nvPicPr>
                <p:cNvPr id="209" name="Freihand 208">
                  <a:extLst>
                    <a:ext uri="{FF2B5EF4-FFF2-40B4-BE49-F238E27FC236}">
                      <a16:creationId xmlns:a16="http://schemas.microsoft.com/office/drawing/2014/main" id="{34D98A61-1C79-4AC2-B9EE-86A98AE36A98}"/>
                    </a:ext>
                  </a:extLst>
                </p:cNvPr>
                <p:cNvPicPr/>
                <p:nvPr/>
              </p:nvPicPr>
              <p:blipFill>
                <a:blip r:embed="rId462"/>
                <a:stretch>
                  <a:fillRect/>
                </a:stretch>
              </p:blipFill>
              <p:spPr>
                <a:xfrm>
                  <a:off x="11547733" y="2743032"/>
                  <a:ext cx="331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210" name="Freihand 209">
                  <a:extLst>
                    <a:ext uri="{FF2B5EF4-FFF2-40B4-BE49-F238E27FC236}">
                      <a16:creationId xmlns:a16="http://schemas.microsoft.com/office/drawing/2014/main" id="{514E20B2-AB9E-4D02-828F-05FF2D9B9983}"/>
                    </a:ext>
                  </a:extLst>
                </p14:cNvPr>
                <p14:cNvContentPartPr/>
                <p14:nvPr/>
              </p14:nvContentPartPr>
              <p14:xfrm>
                <a:off x="11478973" y="2717472"/>
                <a:ext cx="220320" cy="145440"/>
              </p14:xfrm>
            </p:contentPart>
          </mc:Choice>
          <mc:Fallback>
            <p:pic>
              <p:nvPicPr>
                <p:cNvPr id="210" name="Freihand 209">
                  <a:extLst>
                    <a:ext uri="{FF2B5EF4-FFF2-40B4-BE49-F238E27FC236}">
                      <a16:creationId xmlns:a16="http://schemas.microsoft.com/office/drawing/2014/main" id="{514E20B2-AB9E-4D02-828F-05FF2D9B9983}"/>
                    </a:ext>
                  </a:extLst>
                </p:cNvPr>
                <p:cNvPicPr/>
                <p:nvPr/>
              </p:nvPicPr>
              <p:blipFill>
                <a:blip r:embed="rId464"/>
                <a:stretch>
                  <a:fillRect/>
                </a:stretch>
              </p:blipFill>
              <p:spPr>
                <a:xfrm>
                  <a:off x="11474653" y="2713152"/>
                  <a:ext cx="22896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211" name="Freihand 210">
                  <a:extLst>
                    <a:ext uri="{FF2B5EF4-FFF2-40B4-BE49-F238E27FC236}">
                      <a16:creationId xmlns:a16="http://schemas.microsoft.com/office/drawing/2014/main" id="{D5406BCD-A989-4385-B57D-1BDD329CBF30}"/>
                    </a:ext>
                  </a:extLst>
                </p14:cNvPr>
                <p14:cNvContentPartPr/>
                <p14:nvPr/>
              </p14:nvContentPartPr>
              <p14:xfrm>
                <a:off x="11709373" y="2729712"/>
                <a:ext cx="109800" cy="110160"/>
              </p14:xfrm>
            </p:contentPart>
          </mc:Choice>
          <mc:Fallback>
            <p:pic>
              <p:nvPicPr>
                <p:cNvPr id="211" name="Freihand 210">
                  <a:extLst>
                    <a:ext uri="{FF2B5EF4-FFF2-40B4-BE49-F238E27FC236}">
                      <a16:creationId xmlns:a16="http://schemas.microsoft.com/office/drawing/2014/main" id="{D5406BCD-A989-4385-B57D-1BDD329CBF30}"/>
                    </a:ext>
                  </a:extLst>
                </p:cNvPr>
                <p:cNvPicPr/>
                <p:nvPr/>
              </p:nvPicPr>
              <p:blipFill>
                <a:blip r:embed="rId466"/>
                <a:stretch>
                  <a:fillRect/>
                </a:stretch>
              </p:blipFill>
              <p:spPr>
                <a:xfrm>
                  <a:off x="11705053" y="2725392"/>
                  <a:ext cx="1184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212" name="Freihand 211">
                  <a:extLst>
                    <a:ext uri="{FF2B5EF4-FFF2-40B4-BE49-F238E27FC236}">
                      <a16:creationId xmlns:a16="http://schemas.microsoft.com/office/drawing/2014/main" id="{8C54091E-6CB8-4DC1-8213-9B3AEFFA7F4E}"/>
                    </a:ext>
                  </a:extLst>
                </p14:cNvPr>
                <p14:cNvContentPartPr/>
                <p14:nvPr/>
              </p14:nvContentPartPr>
              <p14:xfrm>
                <a:off x="11792533" y="2786592"/>
                <a:ext cx="61560" cy="165600"/>
              </p14:xfrm>
            </p:contentPart>
          </mc:Choice>
          <mc:Fallback>
            <p:pic>
              <p:nvPicPr>
                <p:cNvPr id="212" name="Freihand 211">
                  <a:extLst>
                    <a:ext uri="{FF2B5EF4-FFF2-40B4-BE49-F238E27FC236}">
                      <a16:creationId xmlns:a16="http://schemas.microsoft.com/office/drawing/2014/main" id="{8C54091E-6CB8-4DC1-8213-9B3AEFFA7F4E}"/>
                    </a:ext>
                  </a:extLst>
                </p:cNvPr>
                <p:cNvPicPr/>
                <p:nvPr/>
              </p:nvPicPr>
              <p:blipFill>
                <a:blip r:embed="rId468"/>
                <a:stretch>
                  <a:fillRect/>
                </a:stretch>
              </p:blipFill>
              <p:spPr>
                <a:xfrm>
                  <a:off x="11788213" y="2782272"/>
                  <a:ext cx="702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213" name="Freihand 212">
                  <a:extLst>
                    <a:ext uri="{FF2B5EF4-FFF2-40B4-BE49-F238E27FC236}">
                      <a16:creationId xmlns:a16="http://schemas.microsoft.com/office/drawing/2014/main" id="{22508232-8E39-4233-B582-3440F79B9AB4}"/>
                    </a:ext>
                  </a:extLst>
                </p14:cNvPr>
                <p14:cNvContentPartPr/>
                <p14:nvPr/>
              </p14:nvContentPartPr>
              <p14:xfrm>
                <a:off x="11889013" y="2699832"/>
                <a:ext cx="134280" cy="144000"/>
              </p14:xfrm>
            </p:contentPart>
          </mc:Choice>
          <mc:Fallback>
            <p:pic>
              <p:nvPicPr>
                <p:cNvPr id="213" name="Freihand 212">
                  <a:extLst>
                    <a:ext uri="{FF2B5EF4-FFF2-40B4-BE49-F238E27FC236}">
                      <a16:creationId xmlns:a16="http://schemas.microsoft.com/office/drawing/2014/main" id="{22508232-8E39-4233-B582-3440F79B9AB4}"/>
                    </a:ext>
                  </a:extLst>
                </p:cNvPr>
                <p:cNvPicPr/>
                <p:nvPr/>
              </p:nvPicPr>
              <p:blipFill>
                <a:blip r:embed="rId470"/>
                <a:stretch>
                  <a:fillRect/>
                </a:stretch>
              </p:blipFill>
              <p:spPr>
                <a:xfrm>
                  <a:off x="11884693" y="2695512"/>
                  <a:ext cx="14292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214" name="Freihand 213">
                  <a:extLst>
                    <a:ext uri="{FF2B5EF4-FFF2-40B4-BE49-F238E27FC236}">
                      <a16:creationId xmlns:a16="http://schemas.microsoft.com/office/drawing/2014/main" id="{327FCD90-0DB3-481B-B9D8-8863D07CB15F}"/>
                    </a:ext>
                  </a:extLst>
                </p14:cNvPr>
                <p14:cNvContentPartPr/>
                <p14:nvPr/>
              </p14:nvContentPartPr>
              <p14:xfrm>
                <a:off x="11361973" y="2993592"/>
                <a:ext cx="101160" cy="119880"/>
              </p14:xfrm>
            </p:contentPart>
          </mc:Choice>
          <mc:Fallback>
            <p:pic>
              <p:nvPicPr>
                <p:cNvPr id="214" name="Freihand 213">
                  <a:extLst>
                    <a:ext uri="{FF2B5EF4-FFF2-40B4-BE49-F238E27FC236}">
                      <a16:creationId xmlns:a16="http://schemas.microsoft.com/office/drawing/2014/main" id="{327FCD90-0DB3-481B-B9D8-8863D07CB15F}"/>
                    </a:ext>
                  </a:extLst>
                </p:cNvPr>
                <p:cNvPicPr/>
                <p:nvPr/>
              </p:nvPicPr>
              <p:blipFill>
                <a:blip r:embed="rId472"/>
                <a:stretch>
                  <a:fillRect/>
                </a:stretch>
              </p:blipFill>
              <p:spPr>
                <a:xfrm>
                  <a:off x="11357653" y="2989272"/>
                  <a:ext cx="1098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215" name="Freihand 214">
                  <a:extLst>
                    <a:ext uri="{FF2B5EF4-FFF2-40B4-BE49-F238E27FC236}">
                      <a16:creationId xmlns:a16="http://schemas.microsoft.com/office/drawing/2014/main" id="{E5ADA229-3611-4AF1-9506-ECEF8F0C0FD2}"/>
                    </a:ext>
                  </a:extLst>
                </p14:cNvPr>
                <p14:cNvContentPartPr/>
                <p14:nvPr/>
              </p14:nvContentPartPr>
              <p14:xfrm>
                <a:off x="11490493" y="3008352"/>
                <a:ext cx="86400" cy="82440"/>
              </p14:xfrm>
            </p:contentPart>
          </mc:Choice>
          <mc:Fallback>
            <p:pic>
              <p:nvPicPr>
                <p:cNvPr id="215" name="Freihand 214">
                  <a:extLst>
                    <a:ext uri="{FF2B5EF4-FFF2-40B4-BE49-F238E27FC236}">
                      <a16:creationId xmlns:a16="http://schemas.microsoft.com/office/drawing/2014/main" id="{E5ADA229-3611-4AF1-9506-ECEF8F0C0FD2}"/>
                    </a:ext>
                  </a:extLst>
                </p:cNvPr>
                <p:cNvPicPr/>
                <p:nvPr/>
              </p:nvPicPr>
              <p:blipFill>
                <a:blip r:embed="rId474"/>
                <a:stretch>
                  <a:fillRect/>
                </a:stretch>
              </p:blipFill>
              <p:spPr>
                <a:xfrm>
                  <a:off x="11486173" y="3004032"/>
                  <a:ext cx="95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216" name="Freihand 215">
                  <a:extLst>
                    <a:ext uri="{FF2B5EF4-FFF2-40B4-BE49-F238E27FC236}">
                      <a16:creationId xmlns:a16="http://schemas.microsoft.com/office/drawing/2014/main" id="{BCE945D3-FE4C-4439-8CE8-E47B5BE07033}"/>
                    </a:ext>
                  </a:extLst>
                </p14:cNvPr>
                <p14:cNvContentPartPr/>
                <p14:nvPr/>
              </p14:nvContentPartPr>
              <p14:xfrm>
                <a:off x="12023293" y="2809992"/>
                <a:ext cx="80640" cy="18000"/>
              </p14:xfrm>
            </p:contentPart>
          </mc:Choice>
          <mc:Fallback>
            <p:pic>
              <p:nvPicPr>
                <p:cNvPr id="216" name="Freihand 215">
                  <a:extLst>
                    <a:ext uri="{FF2B5EF4-FFF2-40B4-BE49-F238E27FC236}">
                      <a16:creationId xmlns:a16="http://schemas.microsoft.com/office/drawing/2014/main" id="{BCE945D3-FE4C-4439-8CE8-E47B5BE07033}"/>
                    </a:ext>
                  </a:extLst>
                </p:cNvPr>
                <p:cNvPicPr/>
                <p:nvPr/>
              </p:nvPicPr>
              <p:blipFill>
                <a:blip r:embed="rId476"/>
                <a:stretch>
                  <a:fillRect/>
                </a:stretch>
              </p:blipFill>
              <p:spPr>
                <a:xfrm>
                  <a:off x="12018973" y="2805672"/>
                  <a:ext cx="892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217" name="Freihand 216">
                  <a:extLst>
                    <a:ext uri="{FF2B5EF4-FFF2-40B4-BE49-F238E27FC236}">
                      <a16:creationId xmlns:a16="http://schemas.microsoft.com/office/drawing/2014/main" id="{351E6909-4E31-470F-A92C-A47A2350CED2}"/>
                    </a:ext>
                  </a:extLst>
                </p14:cNvPr>
                <p14:cNvContentPartPr/>
                <p14:nvPr/>
              </p14:nvContentPartPr>
              <p14:xfrm>
                <a:off x="11597773" y="2942112"/>
                <a:ext cx="135360" cy="131040"/>
              </p14:xfrm>
            </p:contentPart>
          </mc:Choice>
          <mc:Fallback>
            <p:pic>
              <p:nvPicPr>
                <p:cNvPr id="217" name="Freihand 216">
                  <a:extLst>
                    <a:ext uri="{FF2B5EF4-FFF2-40B4-BE49-F238E27FC236}">
                      <a16:creationId xmlns:a16="http://schemas.microsoft.com/office/drawing/2014/main" id="{351E6909-4E31-470F-A92C-A47A2350CED2}"/>
                    </a:ext>
                  </a:extLst>
                </p:cNvPr>
                <p:cNvPicPr/>
                <p:nvPr/>
              </p:nvPicPr>
              <p:blipFill>
                <a:blip r:embed="rId478"/>
                <a:stretch>
                  <a:fillRect/>
                </a:stretch>
              </p:blipFill>
              <p:spPr>
                <a:xfrm>
                  <a:off x="11593453" y="2937792"/>
                  <a:ext cx="14400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218" name="Freihand 217">
                  <a:extLst>
                    <a:ext uri="{FF2B5EF4-FFF2-40B4-BE49-F238E27FC236}">
                      <a16:creationId xmlns:a16="http://schemas.microsoft.com/office/drawing/2014/main" id="{ECB6E6B1-281A-4E71-A418-36EC036E94BD}"/>
                    </a:ext>
                  </a:extLst>
                </p14:cNvPr>
                <p14:cNvContentPartPr/>
                <p14:nvPr/>
              </p14:nvContentPartPr>
              <p14:xfrm>
                <a:off x="11731693" y="2926632"/>
                <a:ext cx="14040" cy="1800"/>
              </p14:xfrm>
            </p:contentPart>
          </mc:Choice>
          <mc:Fallback>
            <p:pic>
              <p:nvPicPr>
                <p:cNvPr id="218" name="Freihand 217">
                  <a:extLst>
                    <a:ext uri="{FF2B5EF4-FFF2-40B4-BE49-F238E27FC236}">
                      <a16:creationId xmlns:a16="http://schemas.microsoft.com/office/drawing/2014/main" id="{ECB6E6B1-281A-4E71-A418-36EC036E94BD}"/>
                    </a:ext>
                  </a:extLst>
                </p:cNvPr>
                <p:cNvPicPr/>
                <p:nvPr/>
              </p:nvPicPr>
              <p:blipFill>
                <a:blip r:embed="rId302"/>
                <a:stretch>
                  <a:fillRect/>
                </a:stretch>
              </p:blipFill>
              <p:spPr>
                <a:xfrm>
                  <a:off x="11727373" y="2922312"/>
                  <a:ext cx="2268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19" name="Freihand 218">
                  <a:extLst>
                    <a:ext uri="{FF2B5EF4-FFF2-40B4-BE49-F238E27FC236}">
                      <a16:creationId xmlns:a16="http://schemas.microsoft.com/office/drawing/2014/main" id="{D3B71C71-B62D-4335-BE90-3601DA5B9D3E}"/>
                    </a:ext>
                  </a:extLst>
                </p14:cNvPr>
                <p14:cNvContentPartPr/>
                <p14:nvPr/>
              </p14:nvContentPartPr>
              <p14:xfrm>
                <a:off x="11755453" y="2903592"/>
                <a:ext cx="106920" cy="149760"/>
              </p14:xfrm>
            </p:contentPart>
          </mc:Choice>
          <mc:Fallback>
            <p:pic>
              <p:nvPicPr>
                <p:cNvPr id="219" name="Freihand 218">
                  <a:extLst>
                    <a:ext uri="{FF2B5EF4-FFF2-40B4-BE49-F238E27FC236}">
                      <a16:creationId xmlns:a16="http://schemas.microsoft.com/office/drawing/2014/main" id="{D3B71C71-B62D-4335-BE90-3601DA5B9D3E}"/>
                    </a:ext>
                  </a:extLst>
                </p:cNvPr>
                <p:cNvPicPr/>
                <p:nvPr/>
              </p:nvPicPr>
              <p:blipFill>
                <a:blip r:embed="rId481"/>
                <a:stretch>
                  <a:fillRect/>
                </a:stretch>
              </p:blipFill>
              <p:spPr>
                <a:xfrm>
                  <a:off x="11751133" y="2899272"/>
                  <a:ext cx="11556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20" name="Freihand 219">
                  <a:extLst>
                    <a:ext uri="{FF2B5EF4-FFF2-40B4-BE49-F238E27FC236}">
                      <a16:creationId xmlns:a16="http://schemas.microsoft.com/office/drawing/2014/main" id="{A8536435-5C8F-40D0-89F1-4EFAD094C89D}"/>
                    </a:ext>
                  </a:extLst>
                </p14:cNvPr>
                <p14:cNvContentPartPr/>
                <p14:nvPr/>
              </p14:nvContentPartPr>
              <p14:xfrm>
                <a:off x="11863813" y="2916552"/>
                <a:ext cx="98280" cy="127440"/>
              </p14:xfrm>
            </p:contentPart>
          </mc:Choice>
          <mc:Fallback>
            <p:pic>
              <p:nvPicPr>
                <p:cNvPr id="220" name="Freihand 219">
                  <a:extLst>
                    <a:ext uri="{FF2B5EF4-FFF2-40B4-BE49-F238E27FC236}">
                      <a16:creationId xmlns:a16="http://schemas.microsoft.com/office/drawing/2014/main" id="{A8536435-5C8F-40D0-89F1-4EFAD094C89D}"/>
                    </a:ext>
                  </a:extLst>
                </p:cNvPr>
                <p:cNvPicPr/>
                <p:nvPr/>
              </p:nvPicPr>
              <p:blipFill>
                <a:blip r:embed="rId483"/>
                <a:stretch>
                  <a:fillRect/>
                </a:stretch>
              </p:blipFill>
              <p:spPr>
                <a:xfrm>
                  <a:off x="11859493" y="2912232"/>
                  <a:ext cx="10692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21" name="Freihand 220">
                  <a:extLst>
                    <a:ext uri="{FF2B5EF4-FFF2-40B4-BE49-F238E27FC236}">
                      <a16:creationId xmlns:a16="http://schemas.microsoft.com/office/drawing/2014/main" id="{B36E7C9E-0A34-40EA-BBBA-1C5EFB8FCE4A}"/>
                    </a:ext>
                  </a:extLst>
                </p14:cNvPr>
                <p14:cNvContentPartPr/>
                <p14:nvPr/>
              </p14:nvContentPartPr>
              <p14:xfrm>
                <a:off x="11955253" y="2942472"/>
                <a:ext cx="6840" cy="32040"/>
              </p14:xfrm>
            </p:contentPart>
          </mc:Choice>
          <mc:Fallback>
            <p:pic>
              <p:nvPicPr>
                <p:cNvPr id="221" name="Freihand 220">
                  <a:extLst>
                    <a:ext uri="{FF2B5EF4-FFF2-40B4-BE49-F238E27FC236}">
                      <a16:creationId xmlns:a16="http://schemas.microsoft.com/office/drawing/2014/main" id="{B36E7C9E-0A34-40EA-BBBA-1C5EFB8FCE4A}"/>
                    </a:ext>
                  </a:extLst>
                </p:cNvPr>
                <p:cNvPicPr/>
                <p:nvPr/>
              </p:nvPicPr>
              <p:blipFill>
                <a:blip r:embed="rId485"/>
                <a:stretch>
                  <a:fillRect/>
                </a:stretch>
              </p:blipFill>
              <p:spPr>
                <a:xfrm>
                  <a:off x="11950933" y="2938152"/>
                  <a:ext cx="15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22" name="Freihand 221">
                  <a:extLst>
                    <a:ext uri="{FF2B5EF4-FFF2-40B4-BE49-F238E27FC236}">
                      <a16:creationId xmlns:a16="http://schemas.microsoft.com/office/drawing/2014/main" id="{AB7FBF4A-D249-4854-9570-7539D3D8D8CF}"/>
                    </a:ext>
                  </a:extLst>
                </p14:cNvPr>
                <p14:cNvContentPartPr/>
                <p14:nvPr/>
              </p14:nvContentPartPr>
              <p14:xfrm>
                <a:off x="11980093" y="2897472"/>
                <a:ext cx="147600" cy="136800"/>
              </p14:xfrm>
            </p:contentPart>
          </mc:Choice>
          <mc:Fallback>
            <p:pic>
              <p:nvPicPr>
                <p:cNvPr id="222" name="Freihand 221">
                  <a:extLst>
                    <a:ext uri="{FF2B5EF4-FFF2-40B4-BE49-F238E27FC236}">
                      <a16:creationId xmlns:a16="http://schemas.microsoft.com/office/drawing/2014/main" id="{AB7FBF4A-D249-4854-9570-7539D3D8D8CF}"/>
                    </a:ext>
                  </a:extLst>
                </p:cNvPr>
                <p:cNvPicPr/>
                <p:nvPr/>
              </p:nvPicPr>
              <p:blipFill>
                <a:blip r:embed="rId487"/>
                <a:stretch>
                  <a:fillRect/>
                </a:stretch>
              </p:blipFill>
              <p:spPr>
                <a:xfrm>
                  <a:off x="11975413" y="2893152"/>
                  <a:ext cx="15624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23" name="Freihand 222">
                  <a:extLst>
                    <a:ext uri="{FF2B5EF4-FFF2-40B4-BE49-F238E27FC236}">
                      <a16:creationId xmlns:a16="http://schemas.microsoft.com/office/drawing/2014/main" id="{2A27B70E-8574-4D2A-9F9B-1347C0FD7F6F}"/>
                    </a:ext>
                  </a:extLst>
                </p14:cNvPr>
                <p14:cNvContentPartPr/>
                <p14:nvPr/>
              </p14:nvContentPartPr>
              <p14:xfrm>
                <a:off x="12107173" y="3033912"/>
                <a:ext cx="13680" cy="37080"/>
              </p14:xfrm>
            </p:contentPart>
          </mc:Choice>
          <mc:Fallback>
            <p:pic>
              <p:nvPicPr>
                <p:cNvPr id="223" name="Freihand 222">
                  <a:extLst>
                    <a:ext uri="{FF2B5EF4-FFF2-40B4-BE49-F238E27FC236}">
                      <a16:creationId xmlns:a16="http://schemas.microsoft.com/office/drawing/2014/main" id="{2A27B70E-8574-4D2A-9F9B-1347C0FD7F6F}"/>
                    </a:ext>
                  </a:extLst>
                </p:cNvPr>
                <p:cNvPicPr/>
                <p:nvPr/>
              </p:nvPicPr>
              <p:blipFill>
                <a:blip r:embed="rId489"/>
                <a:stretch>
                  <a:fillRect/>
                </a:stretch>
              </p:blipFill>
              <p:spPr>
                <a:xfrm>
                  <a:off x="12102853" y="3029592"/>
                  <a:ext cx="223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11" name="Freihand 310">
                  <a:extLst>
                    <a:ext uri="{FF2B5EF4-FFF2-40B4-BE49-F238E27FC236}">
                      <a16:creationId xmlns:a16="http://schemas.microsoft.com/office/drawing/2014/main" id="{4346F829-D51D-4591-AF1B-3740A57BC346}"/>
                    </a:ext>
                  </a:extLst>
                </p14:cNvPr>
                <p14:cNvContentPartPr/>
                <p14:nvPr/>
              </p14:nvContentPartPr>
              <p14:xfrm>
                <a:off x="10671853" y="3077472"/>
                <a:ext cx="7200" cy="109440"/>
              </p14:xfrm>
            </p:contentPart>
          </mc:Choice>
          <mc:Fallback>
            <p:pic>
              <p:nvPicPr>
                <p:cNvPr id="311" name="Freihand 310">
                  <a:extLst>
                    <a:ext uri="{FF2B5EF4-FFF2-40B4-BE49-F238E27FC236}">
                      <a16:creationId xmlns:a16="http://schemas.microsoft.com/office/drawing/2014/main" id="{4346F829-D51D-4591-AF1B-3740A57BC346}"/>
                    </a:ext>
                  </a:extLst>
                </p:cNvPr>
                <p:cNvPicPr/>
                <p:nvPr/>
              </p:nvPicPr>
              <p:blipFill>
                <a:blip r:embed="rId491"/>
                <a:stretch>
                  <a:fillRect/>
                </a:stretch>
              </p:blipFill>
              <p:spPr>
                <a:xfrm>
                  <a:off x="10667533" y="3073152"/>
                  <a:ext cx="158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12" name="Freihand 311">
                  <a:extLst>
                    <a:ext uri="{FF2B5EF4-FFF2-40B4-BE49-F238E27FC236}">
                      <a16:creationId xmlns:a16="http://schemas.microsoft.com/office/drawing/2014/main" id="{F277105B-60FE-4A11-8661-EA45BA2F16C1}"/>
                    </a:ext>
                  </a:extLst>
                </p14:cNvPr>
                <p14:cNvContentPartPr/>
                <p14:nvPr/>
              </p14:nvContentPartPr>
              <p14:xfrm>
                <a:off x="10598413" y="2989992"/>
                <a:ext cx="142200" cy="137160"/>
              </p14:xfrm>
            </p:contentPart>
          </mc:Choice>
          <mc:Fallback>
            <p:pic>
              <p:nvPicPr>
                <p:cNvPr id="312" name="Freihand 311">
                  <a:extLst>
                    <a:ext uri="{FF2B5EF4-FFF2-40B4-BE49-F238E27FC236}">
                      <a16:creationId xmlns:a16="http://schemas.microsoft.com/office/drawing/2014/main" id="{F277105B-60FE-4A11-8661-EA45BA2F16C1}"/>
                    </a:ext>
                  </a:extLst>
                </p:cNvPr>
                <p:cNvPicPr/>
                <p:nvPr/>
              </p:nvPicPr>
              <p:blipFill>
                <a:blip r:embed="rId493"/>
                <a:stretch>
                  <a:fillRect/>
                </a:stretch>
              </p:blipFill>
              <p:spPr>
                <a:xfrm>
                  <a:off x="10594093" y="2985672"/>
                  <a:ext cx="150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14" name="Freihand 313">
                  <a:extLst>
                    <a:ext uri="{FF2B5EF4-FFF2-40B4-BE49-F238E27FC236}">
                      <a16:creationId xmlns:a16="http://schemas.microsoft.com/office/drawing/2014/main" id="{DD203DED-5167-4403-9AE8-0C48C9105E39}"/>
                    </a:ext>
                  </a:extLst>
                </p14:cNvPr>
                <p14:cNvContentPartPr/>
                <p14:nvPr/>
              </p14:nvContentPartPr>
              <p14:xfrm>
                <a:off x="9486373" y="3178992"/>
                <a:ext cx="3600" cy="93240"/>
              </p14:xfrm>
            </p:contentPart>
          </mc:Choice>
          <mc:Fallback>
            <p:pic>
              <p:nvPicPr>
                <p:cNvPr id="314" name="Freihand 313">
                  <a:extLst>
                    <a:ext uri="{FF2B5EF4-FFF2-40B4-BE49-F238E27FC236}">
                      <a16:creationId xmlns:a16="http://schemas.microsoft.com/office/drawing/2014/main" id="{DD203DED-5167-4403-9AE8-0C48C9105E39}"/>
                    </a:ext>
                  </a:extLst>
                </p:cNvPr>
                <p:cNvPicPr/>
                <p:nvPr/>
              </p:nvPicPr>
              <p:blipFill>
                <a:blip r:embed="rId495"/>
                <a:stretch>
                  <a:fillRect/>
                </a:stretch>
              </p:blipFill>
              <p:spPr>
                <a:xfrm>
                  <a:off x="9482053" y="3174672"/>
                  <a:ext cx="12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15" name="Freihand 314">
                  <a:extLst>
                    <a:ext uri="{FF2B5EF4-FFF2-40B4-BE49-F238E27FC236}">
                      <a16:creationId xmlns:a16="http://schemas.microsoft.com/office/drawing/2014/main" id="{7E21C465-5FF7-4DDF-98E7-42BA2F9863F5}"/>
                    </a:ext>
                  </a:extLst>
                </p14:cNvPr>
                <p14:cNvContentPartPr/>
                <p14:nvPr/>
              </p14:nvContentPartPr>
              <p14:xfrm>
                <a:off x="9405733" y="3091872"/>
                <a:ext cx="127440" cy="139320"/>
              </p14:xfrm>
            </p:contentPart>
          </mc:Choice>
          <mc:Fallback>
            <p:pic>
              <p:nvPicPr>
                <p:cNvPr id="315" name="Freihand 314">
                  <a:extLst>
                    <a:ext uri="{FF2B5EF4-FFF2-40B4-BE49-F238E27FC236}">
                      <a16:creationId xmlns:a16="http://schemas.microsoft.com/office/drawing/2014/main" id="{7E21C465-5FF7-4DDF-98E7-42BA2F9863F5}"/>
                    </a:ext>
                  </a:extLst>
                </p:cNvPr>
                <p:cNvPicPr/>
                <p:nvPr/>
              </p:nvPicPr>
              <p:blipFill>
                <a:blip r:embed="rId497"/>
                <a:stretch>
                  <a:fillRect/>
                </a:stretch>
              </p:blipFill>
              <p:spPr>
                <a:xfrm>
                  <a:off x="9401413" y="3087552"/>
                  <a:ext cx="13608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17" name="Freihand 316">
                  <a:extLst>
                    <a:ext uri="{FF2B5EF4-FFF2-40B4-BE49-F238E27FC236}">
                      <a16:creationId xmlns:a16="http://schemas.microsoft.com/office/drawing/2014/main" id="{0246730F-AE8F-4DEF-BDF5-BA2702DED032}"/>
                    </a:ext>
                  </a:extLst>
                </p14:cNvPr>
                <p14:cNvContentPartPr/>
                <p14:nvPr/>
              </p14:nvContentPartPr>
              <p14:xfrm>
                <a:off x="10289173" y="3193032"/>
                <a:ext cx="4680" cy="90360"/>
              </p14:xfrm>
            </p:contentPart>
          </mc:Choice>
          <mc:Fallback>
            <p:pic>
              <p:nvPicPr>
                <p:cNvPr id="317" name="Freihand 316">
                  <a:extLst>
                    <a:ext uri="{FF2B5EF4-FFF2-40B4-BE49-F238E27FC236}">
                      <a16:creationId xmlns:a16="http://schemas.microsoft.com/office/drawing/2014/main" id="{0246730F-AE8F-4DEF-BDF5-BA2702DED032}"/>
                    </a:ext>
                  </a:extLst>
                </p:cNvPr>
                <p:cNvPicPr/>
                <p:nvPr/>
              </p:nvPicPr>
              <p:blipFill>
                <a:blip r:embed="rId499"/>
                <a:stretch>
                  <a:fillRect/>
                </a:stretch>
              </p:blipFill>
              <p:spPr>
                <a:xfrm>
                  <a:off x="10284853" y="3188712"/>
                  <a:ext cx="133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18" name="Freihand 317">
                  <a:extLst>
                    <a:ext uri="{FF2B5EF4-FFF2-40B4-BE49-F238E27FC236}">
                      <a16:creationId xmlns:a16="http://schemas.microsoft.com/office/drawing/2014/main" id="{33C675E0-B5FC-4909-957E-88E9BA6A322D}"/>
                    </a:ext>
                  </a:extLst>
                </p14:cNvPr>
                <p14:cNvContentPartPr/>
                <p14:nvPr/>
              </p14:nvContentPartPr>
              <p14:xfrm>
                <a:off x="10231573" y="3112392"/>
                <a:ext cx="114480" cy="101880"/>
              </p14:xfrm>
            </p:contentPart>
          </mc:Choice>
          <mc:Fallback>
            <p:pic>
              <p:nvPicPr>
                <p:cNvPr id="318" name="Freihand 317">
                  <a:extLst>
                    <a:ext uri="{FF2B5EF4-FFF2-40B4-BE49-F238E27FC236}">
                      <a16:creationId xmlns:a16="http://schemas.microsoft.com/office/drawing/2014/main" id="{33C675E0-B5FC-4909-957E-88E9BA6A322D}"/>
                    </a:ext>
                  </a:extLst>
                </p:cNvPr>
                <p:cNvPicPr/>
                <p:nvPr/>
              </p:nvPicPr>
              <p:blipFill>
                <a:blip r:embed="rId501"/>
                <a:stretch>
                  <a:fillRect/>
                </a:stretch>
              </p:blipFill>
              <p:spPr>
                <a:xfrm>
                  <a:off x="10227253" y="3108072"/>
                  <a:ext cx="123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20" name="Freihand 319">
                  <a:extLst>
                    <a:ext uri="{FF2B5EF4-FFF2-40B4-BE49-F238E27FC236}">
                      <a16:creationId xmlns:a16="http://schemas.microsoft.com/office/drawing/2014/main" id="{262C3781-2A46-4561-9891-3BF7A5777319}"/>
                    </a:ext>
                  </a:extLst>
                </p14:cNvPr>
                <p14:cNvContentPartPr/>
                <p14:nvPr/>
              </p14:nvContentPartPr>
              <p14:xfrm>
                <a:off x="10141933" y="2722512"/>
                <a:ext cx="293040" cy="432360"/>
              </p14:xfrm>
            </p:contentPart>
          </mc:Choice>
          <mc:Fallback>
            <p:pic>
              <p:nvPicPr>
                <p:cNvPr id="320" name="Freihand 319">
                  <a:extLst>
                    <a:ext uri="{FF2B5EF4-FFF2-40B4-BE49-F238E27FC236}">
                      <a16:creationId xmlns:a16="http://schemas.microsoft.com/office/drawing/2014/main" id="{262C3781-2A46-4561-9891-3BF7A5777319}"/>
                    </a:ext>
                  </a:extLst>
                </p:cNvPr>
                <p:cNvPicPr/>
                <p:nvPr/>
              </p:nvPicPr>
              <p:blipFill>
                <a:blip r:embed="rId503"/>
                <a:stretch>
                  <a:fillRect/>
                </a:stretch>
              </p:blipFill>
              <p:spPr>
                <a:xfrm>
                  <a:off x="10137613" y="2718192"/>
                  <a:ext cx="30168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21" name="Freihand 320">
                  <a:extLst>
                    <a:ext uri="{FF2B5EF4-FFF2-40B4-BE49-F238E27FC236}">
                      <a16:creationId xmlns:a16="http://schemas.microsoft.com/office/drawing/2014/main" id="{6318891B-479B-4D92-B243-A1D2F5C1ED71}"/>
                    </a:ext>
                  </a:extLst>
                </p14:cNvPr>
                <p14:cNvContentPartPr/>
                <p14:nvPr/>
              </p14:nvContentPartPr>
              <p14:xfrm>
                <a:off x="10361893" y="2562312"/>
                <a:ext cx="104040" cy="103680"/>
              </p14:xfrm>
            </p:contentPart>
          </mc:Choice>
          <mc:Fallback>
            <p:pic>
              <p:nvPicPr>
                <p:cNvPr id="321" name="Freihand 320">
                  <a:extLst>
                    <a:ext uri="{FF2B5EF4-FFF2-40B4-BE49-F238E27FC236}">
                      <a16:creationId xmlns:a16="http://schemas.microsoft.com/office/drawing/2014/main" id="{6318891B-479B-4D92-B243-A1D2F5C1ED71}"/>
                    </a:ext>
                  </a:extLst>
                </p:cNvPr>
                <p:cNvPicPr/>
                <p:nvPr/>
              </p:nvPicPr>
              <p:blipFill>
                <a:blip r:embed="rId505"/>
                <a:stretch>
                  <a:fillRect/>
                </a:stretch>
              </p:blipFill>
              <p:spPr>
                <a:xfrm>
                  <a:off x="10357213" y="2557992"/>
                  <a:ext cx="1126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22" name="Freihand 321">
                  <a:extLst>
                    <a:ext uri="{FF2B5EF4-FFF2-40B4-BE49-F238E27FC236}">
                      <a16:creationId xmlns:a16="http://schemas.microsoft.com/office/drawing/2014/main" id="{28C71CCB-4991-47AD-A26E-123BBD18E25E}"/>
                    </a:ext>
                  </a:extLst>
                </p14:cNvPr>
                <p14:cNvContentPartPr/>
                <p14:nvPr/>
              </p14:nvContentPartPr>
              <p14:xfrm>
                <a:off x="10372333" y="2575272"/>
                <a:ext cx="114840" cy="132120"/>
              </p14:xfrm>
            </p:contentPart>
          </mc:Choice>
          <mc:Fallback>
            <p:pic>
              <p:nvPicPr>
                <p:cNvPr id="322" name="Freihand 321">
                  <a:extLst>
                    <a:ext uri="{FF2B5EF4-FFF2-40B4-BE49-F238E27FC236}">
                      <a16:creationId xmlns:a16="http://schemas.microsoft.com/office/drawing/2014/main" id="{28C71CCB-4991-47AD-A26E-123BBD18E25E}"/>
                    </a:ext>
                  </a:extLst>
                </p:cNvPr>
                <p:cNvPicPr/>
                <p:nvPr/>
              </p:nvPicPr>
              <p:blipFill>
                <a:blip r:embed="rId507"/>
                <a:stretch>
                  <a:fillRect/>
                </a:stretch>
              </p:blipFill>
              <p:spPr>
                <a:xfrm>
                  <a:off x="10368013" y="2570952"/>
                  <a:ext cx="123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23" name="Freihand 322">
                  <a:extLst>
                    <a:ext uri="{FF2B5EF4-FFF2-40B4-BE49-F238E27FC236}">
                      <a16:creationId xmlns:a16="http://schemas.microsoft.com/office/drawing/2014/main" id="{02D58F38-FFF4-456D-992E-6316566382D1}"/>
                    </a:ext>
                  </a:extLst>
                </p14:cNvPr>
                <p14:cNvContentPartPr/>
                <p14:nvPr/>
              </p14:nvContentPartPr>
              <p14:xfrm>
                <a:off x="10539733" y="2072712"/>
                <a:ext cx="30600" cy="105840"/>
              </p14:xfrm>
            </p:contentPart>
          </mc:Choice>
          <mc:Fallback>
            <p:pic>
              <p:nvPicPr>
                <p:cNvPr id="323" name="Freihand 322">
                  <a:extLst>
                    <a:ext uri="{FF2B5EF4-FFF2-40B4-BE49-F238E27FC236}">
                      <a16:creationId xmlns:a16="http://schemas.microsoft.com/office/drawing/2014/main" id="{02D58F38-FFF4-456D-992E-6316566382D1}"/>
                    </a:ext>
                  </a:extLst>
                </p:cNvPr>
                <p:cNvPicPr/>
                <p:nvPr/>
              </p:nvPicPr>
              <p:blipFill>
                <a:blip r:embed="rId509"/>
                <a:stretch>
                  <a:fillRect/>
                </a:stretch>
              </p:blipFill>
              <p:spPr>
                <a:xfrm>
                  <a:off x="10535413" y="2068392"/>
                  <a:ext cx="392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24" name="Freihand 323">
                  <a:extLst>
                    <a:ext uri="{FF2B5EF4-FFF2-40B4-BE49-F238E27FC236}">
                      <a16:creationId xmlns:a16="http://schemas.microsoft.com/office/drawing/2014/main" id="{2281BFFA-3515-464F-9B27-A67F320BD9AD}"/>
                    </a:ext>
                  </a:extLst>
                </p14:cNvPr>
                <p14:cNvContentPartPr/>
                <p14:nvPr/>
              </p14:nvContentPartPr>
              <p14:xfrm>
                <a:off x="10320493" y="2068032"/>
                <a:ext cx="618840" cy="242280"/>
              </p14:xfrm>
            </p:contentPart>
          </mc:Choice>
          <mc:Fallback>
            <p:pic>
              <p:nvPicPr>
                <p:cNvPr id="324" name="Freihand 323">
                  <a:extLst>
                    <a:ext uri="{FF2B5EF4-FFF2-40B4-BE49-F238E27FC236}">
                      <a16:creationId xmlns:a16="http://schemas.microsoft.com/office/drawing/2014/main" id="{2281BFFA-3515-464F-9B27-A67F320BD9AD}"/>
                    </a:ext>
                  </a:extLst>
                </p:cNvPr>
                <p:cNvPicPr/>
                <p:nvPr/>
              </p:nvPicPr>
              <p:blipFill>
                <a:blip r:embed="rId511"/>
                <a:stretch>
                  <a:fillRect/>
                </a:stretch>
              </p:blipFill>
              <p:spPr>
                <a:xfrm>
                  <a:off x="10316173" y="2063712"/>
                  <a:ext cx="6274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27" name="Freihand 326">
                  <a:extLst>
                    <a:ext uri="{FF2B5EF4-FFF2-40B4-BE49-F238E27FC236}">
                      <a16:creationId xmlns:a16="http://schemas.microsoft.com/office/drawing/2014/main" id="{E0A496B9-5E94-4A17-9BBA-B3072B7C9630}"/>
                    </a:ext>
                  </a:extLst>
                </p14:cNvPr>
                <p14:cNvContentPartPr/>
                <p14:nvPr/>
              </p14:nvContentPartPr>
              <p14:xfrm>
                <a:off x="10574293" y="2245872"/>
                <a:ext cx="125640" cy="75960"/>
              </p14:xfrm>
            </p:contentPart>
          </mc:Choice>
          <mc:Fallback>
            <p:pic>
              <p:nvPicPr>
                <p:cNvPr id="327" name="Freihand 326">
                  <a:extLst>
                    <a:ext uri="{FF2B5EF4-FFF2-40B4-BE49-F238E27FC236}">
                      <a16:creationId xmlns:a16="http://schemas.microsoft.com/office/drawing/2014/main" id="{E0A496B9-5E94-4A17-9BBA-B3072B7C9630}"/>
                    </a:ext>
                  </a:extLst>
                </p:cNvPr>
                <p:cNvPicPr/>
                <p:nvPr/>
              </p:nvPicPr>
              <p:blipFill>
                <a:blip r:embed="rId513"/>
                <a:stretch>
                  <a:fillRect/>
                </a:stretch>
              </p:blipFill>
              <p:spPr>
                <a:xfrm>
                  <a:off x="10569973" y="2241552"/>
                  <a:ext cx="1342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28" name="Freihand 327">
                  <a:extLst>
                    <a:ext uri="{FF2B5EF4-FFF2-40B4-BE49-F238E27FC236}">
                      <a16:creationId xmlns:a16="http://schemas.microsoft.com/office/drawing/2014/main" id="{5DF79970-982C-4A0C-8A8F-27E535FDD932}"/>
                    </a:ext>
                  </a:extLst>
                </p14:cNvPr>
                <p14:cNvContentPartPr/>
                <p14:nvPr/>
              </p14:nvContentPartPr>
              <p14:xfrm>
                <a:off x="10559173" y="2313192"/>
                <a:ext cx="159120" cy="89280"/>
              </p14:xfrm>
            </p:contentPart>
          </mc:Choice>
          <mc:Fallback>
            <p:pic>
              <p:nvPicPr>
                <p:cNvPr id="328" name="Freihand 327">
                  <a:extLst>
                    <a:ext uri="{FF2B5EF4-FFF2-40B4-BE49-F238E27FC236}">
                      <a16:creationId xmlns:a16="http://schemas.microsoft.com/office/drawing/2014/main" id="{5DF79970-982C-4A0C-8A8F-27E535FDD932}"/>
                    </a:ext>
                  </a:extLst>
                </p:cNvPr>
                <p:cNvPicPr/>
                <p:nvPr/>
              </p:nvPicPr>
              <p:blipFill>
                <a:blip r:embed="rId515"/>
                <a:stretch>
                  <a:fillRect/>
                </a:stretch>
              </p:blipFill>
              <p:spPr>
                <a:xfrm>
                  <a:off x="10554853" y="2308872"/>
                  <a:ext cx="1677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29" name="Freihand 328">
                  <a:extLst>
                    <a:ext uri="{FF2B5EF4-FFF2-40B4-BE49-F238E27FC236}">
                      <a16:creationId xmlns:a16="http://schemas.microsoft.com/office/drawing/2014/main" id="{F1C8B10F-528B-4C47-9AAB-D9424BC3AFA2}"/>
                    </a:ext>
                  </a:extLst>
                </p14:cNvPr>
                <p14:cNvContentPartPr/>
                <p14:nvPr/>
              </p14:nvContentPartPr>
              <p14:xfrm>
                <a:off x="10636573" y="2398512"/>
                <a:ext cx="66960" cy="154440"/>
              </p14:xfrm>
            </p:contentPart>
          </mc:Choice>
          <mc:Fallback>
            <p:pic>
              <p:nvPicPr>
                <p:cNvPr id="329" name="Freihand 328">
                  <a:extLst>
                    <a:ext uri="{FF2B5EF4-FFF2-40B4-BE49-F238E27FC236}">
                      <a16:creationId xmlns:a16="http://schemas.microsoft.com/office/drawing/2014/main" id="{F1C8B10F-528B-4C47-9AAB-D9424BC3AFA2}"/>
                    </a:ext>
                  </a:extLst>
                </p:cNvPr>
                <p:cNvPicPr/>
                <p:nvPr/>
              </p:nvPicPr>
              <p:blipFill>
                <a:blip r:embed="rId517"/>
                <a:stretch>
                  <a:fillRect/>
                </a:stretch>
              </p:blipFill>
              <p:spPr>
                <a:xfrm>
                  <a:off x="10632253" y="2394192"/>
                  <a:ext cx="756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30" name="Freihand 329">
                  <a:extLst>
                    <a:ext uri="{FF2B5EF4-FFF2-40B4-BE49-F238E27FC236}">
                      <a16:creationId xmlns:a16="http://schemas.microsoft.com/office/drawing/2014/main" id="{C250F3AB-C645-4E90-9CDD-6E222CF333B2}"/>
                    </a:ext>
                  </a:extLst>
                </p14:cNvPr>
                <p14:cNvContentPartPr/>
                <p14:nvPr/>
              </p14:nvContentPartPr>
              <p14:xfrm>
                <a:off x="10485733" y="2205912"/>
                <a:ext cx="302760" cy="365040"/>
              </p14:xfrm>
            </p:contentPart>
          </mc:Choice>
          <mc:Fallback>
            <p:pic>
              <p:nvPicPr>
                <p:cNvPr id="330" name="Freihand 329">
                  <a:extLst>
                    <a:ext uri="{FF2B5EF4-FFF2-40B4-BE49-F238E27FC236}">
                      <a16:creationId xmlns:a16="http://schemas.microsoft.com/office/drawing/2014/main" id="{C250F3AB-C645-4E90-9CDD-6E222CF333B2}"/>
                    </a:ext>
                  </a:extLst>
                </p:cNvPr>
                <p:cNvPicPr/>
                <p:nvPr/>
              </p:nvPicPr>
              <p:blipFill>
                <a:blip r:embed="rId519"/>
                <a:stretch>
                  <a:fillRect/>
                </a:stretch>
              </p:blipFill>
              <p:spPr>
                <a:xfrm>
                  <a:off x="10481413" y="2201592"/>
                  <a:ext cx="31140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31" name="Freihand 330">
                  <a:extLst>
                    <a:ext uri="{FF2B5EF4-FFF2-40B4-BE49-F238E27FC236}">
                      <a16:creationId xmlns:a16="http://schemas.microsoft.com/office/drawing/2014/main" id="{4E1B758A-92A7-4AC7-87FB-8D2F351DE2B0}"/>
                    </a:ext>
                  </a:extLst>
                </p14:cNvPr>
                <p14:cNvContentPartPr/>
                <p14:nvPr/>
              </p14:nvContentPartPr>
              <p14:xfrm>
                <a:off x="10873093" y="2303832"/>
                <a:ext cx="120240" cy="39240"/>
              </p14:xfrm>
            </p:contentPart>
          </mc:Choice>
          <mc:Fallback>
            <p:pic>
              <p:nvPicPr>
                <p:cNvPr id="331" name="Freihand 330">
                  <a:extLst>
                    <a:ext uri="{FF2B5EF4-FFF2-40B4-BE49-F238E27FC236}">
                      <a16:creationId xmlns:a16="http://schemas.microsoft.com/office/drawing/2014/main" id="{4E1B758A-92A7-4AC7-87FB-8D2F351DE2B0}"/>
                    </a:ext>
                  </a:extLst>
                </p:cNvPr>
                <p:cNvPicPr/>
                <p:nvPr/>
              </p:nvPicPr>
              <p:blipFill>
                <a:blip r:embed="rId521"/>
                <a:stretch>
                  <a:fillRect/>
                </a:stretch>
              </p:blipFill>
              <p:spPr>
                <a:xfrm>
                  <a:off x="10868773" y="2299512"/>
                  <a:ext cx="12888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32" name="Freihand 331">
                  <a:extLst>
                    <a:ext uri="{FF2B5EF4-FFF2-40B4-BE49-F238E27FC236}">
                      <a16:creationId xmlns:a16="http://schemas.microsoft.com/office/drawing/2014/main" id="{A7909C1A-F988-4B12-9B7F-57ED0030710E}"/>
                    </a:ext>
                  </a:extLst>
                </p14:cNvPr>
                <p14:cNvContentPartPr/>
                <p14:nvPr/>
              </p14:nvContentPartPr>
              <p14:xfrm>
                <a:off x="10821613" y="2289792"/>
                <a:ext cx="132480" cy="119520"/>
              </p14:xfrm>
            </p:contentPart>
          </mc:Choice>
          <mc:Fallback>
            <p:pic>
              <p:nvPicPr>
                <p:cNvPr id="332" name="Freihand 331">
                  <a:extLst>
                    <a:ext uri="{FF2B5EF4-FFF2-40B4-BE49-F238E27FC236}">
                      <a16:creationId xmlns:a16="http://schemas.microsoft.com/office/drawing/2014/main" id="{A7909C1A-F988-4B12-9B7F-57ED0030710E}"/>
                    </a:ext>
                  </a:extLst>
                </p:cNvPr>
                <p:cNvPicPr/>
                <p:nvPr/>
              </p:nvPicPr>
              <p:blipFill>
                <a:blip r:embed="rId523"/>
                <a:stretch>
                  <a:fillRect/>
                </a:stretch>
              </p:blipFill>
              <p:spPr>
                <a:xfrm>
                  <a:off x="10817293" y="2285472"/>
                  <a:ext cx="1411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33" name="Freihand 332">
                  <a:extLst>
                    <a:ext uri="{FF2B5EF4-FFF2-40B4-BE49-F238E27FC236}">
                      <a16:creationId xmlns:a16="http://schemas.microsoft.com/office/drawing/2014/main" id="{56EDAE51-35E3-41E1-A93B-0382F69958DD}"/>
                    </a:ext>
                  </a:extLst>
                </p14:cNvPr>
                <p14:cNvContentPartPr/>
                <p14:nvPr/>
              </p14:nvContentPartPr>
              <p14:xfrm>
                <a:off x="11060293" y="2224992"/>
                <a:ext cx="30960" cy="117000"/>
              </p14:xfrm>
            </p:contentPart>
          </mc:Choice>
          <mc:Fallback>
            <p:pic>
              <p:nvPicPr>
                <p:cNvPr id="333" name="Freihand 332">
                  <a:extLst>
                    <a:ext uri="{FF2B5EF4-FFF2-40B4-BE49-F238E27FC236}">
                      <a16:creationId xmlns:a16="http://schemas.microsoft.com/office/drawing/2014/main" id="{56EDAE51-35E3-41E1-A93B-0382F69958DD}"/>
                    </a:ext>
                  </a:extLst>
                </p:cNvPr>
                <p:cNvPicPr/>
                <p:nvPr/>
              </p:nvPicPr>
              <p:blipFill>
                <a:blip r:embed="rId525"/>
                <a:stretch>
                  <a:fillRect/>
                </a:stretch>
              </p:blipFill>
              <p:spPr>
                <a:xfrm>
                  <a:off x="11055973" y="2220672"/>
                  <a:ext cx="3960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34" name="Freihand 333">
                  <a:extLst>
                    <a:ext uri="{FF2B5EF4-FFF2-40B4-BE49-F238E27FC236}">
                      <a16:creationId xmlns:a16="http://schemas.microsoft.com/office/drawing/2014/main" id="{E9BFCB18-0BC5-4385-A21F-C6FF97C11F8B}"/>
                    </a:ext>
                  </a:extLst>
                </p14:cNvPr>
                <p14:cNvContentPartPr/>
                <p14:nvPr/>
              </p14:nvContentPartPr>
              <p14:xfrm>
                <a:off x="11009893" y="2185392"/>
                <a:ext cx="178560" cy="108000"/>
              </p14:xfrm>
            </p:contentPart>
          </mc:Choice>
          <mc:Fallback>
            <p:pic>
              <p:nvPicPr>
                <p:cNvPr id="334" name="Freihand 333">
                  <a:extLst>
                    <a:ext uri="{FF2B5EF4-FFF2-40B4-BE49-F238E27FC236}">
                      <a16:creationId xmlns:a16="http://schemas.microsoft.com/office/drawing/2014/main" id="{E9BFCB18-0BC5-4385-A21F-C6FF97C11F8B}"/>
                    </a:ext>
                  </a:extLst>
                </p:cNvPr>
                <p:cNvPicPr/>
                <p:nvPr/>
              </p:nvPicPr>
              <p:blipFill>
                <a:blip r:embed="rId527"/>
                <a:stretch>
                  <a:fillRect/>
                </a:stretch>
              </p:blipFill>
              <p:spPr>
                <a:xfrm>
                  <a:off x="11005573" y="2181072"/>
                  <a:ext cx="187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35" name="Freihand 334">
                  <a:extLst>
                    <a:ext uri="{FF2B5EF4-FFF2-40B4-BE49-F238E27FC236}">
                      <a16:creationId xmlns:a16="http://schemas.microsoft.com/office/drawing/2014/main" id="{224D0049-1994-45AC-91D9-099D45D9EA5B}"/>
                    </a:ext>
                  </a:extLst>
                </p14:cNvPr>
                <p14:cNvContentPartPr/>
                <p14:nvPr/>
              </p14:nvContentPartPr>
              <p14:xfrm>
                <a:off x="11194933" y="2198352"/>
                <a:ext cx="46440" cy="80280"/>
              </p14:xfrm>
            </p:contentPart>
          </mc:Choice>
          <mc:Fallback>
            <p:pic>
              <p:nvPicPr>
                <p:cNvPr id="335" name="Freihand 334">
                  <a:extLst>
                    <a:ext uri="{FF2B5EF4-FFF2-40B4-BE49-F238E27FC236}">
                      <a16:creationId xmlns:a16="http://schemas.microsoft.com/office/drawing/2014/main" id="{224D0049-1994-45AC-91D9-099D45D9EA5B}"/>
                    </a:ext>
                  </a:extLst>
                </p:cNvPr>
                <p:cNvPicPr/>
                <p:nvPr/>
              </p:nvPicPr>
              <p:blipFill>
                <a:blip r:embed="rId529"/>
                <a:stretch>
                  <a:fillRect/>
                </a:stretch>
              </p:blipFill>
              <p:spPr>
                <a:xfrm>
                  <a:off x="11190613" y="2194032"/>
                  <a:ext cx="55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36" name="Freihand 335">
                  <a:extLst>
                    <a:ext uri="{FF2B5EF4-FFF2-40B4-BE49-F238E27FC236}">
                      <a16:creationId xmlns:a16="http://schemas.microsoft.com/office/drawing/2014/main" id="{D34D30C7-EE28-4C2F-87A0-058E52DCB682}"/>
                    </a:ext>
                  </a:extLst>
                </p14:cNvPr>
                <p14:cNvContentPartPr/>
                <p14:nvPr/>
              </p14:nvContentPartPr>
              <p14:xfrm>
                <a:off x="11254693" y="2181072"/>
                <a:ext cx="90720" cy="68760"/>
              </p14:xfrm>
            </p:contentPart>
          </mc:Choice>
          <mc:Fallback>
            <p:pic>
              <p:nvPicPr>
                <p:cNvPr id="336" name="Freihand 335">
                  <a:extLst>
                    <a:ext uri="{FF2B5EF4-FFF2-40B4-BE49-F238E27FC236}">
                      <a16:creationId xmlns:a16="http://schemas.microsoft.com/office/drawing/2014/main" id="{D34D30C7-EE28-4C2F-87A0-058E52DCB682}"/>
                    </a:ext>
                  </a:extLst>
                </p:cNvPr>
                <p:cNvPicPr/>
                <p:nvPr/>
              </p:nvPicPr>
              <p:blipFill>
                <a:blip r:embed="rId531"/>
                <a:stretch>
                  <a:fillRect/>
                </a:stretch>
              </p:blipFill>
              <p:spPr>
                <a:xfrm>
                  <a:off x="11250373" y="2176752"/>
                  <a:ext cx="99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37" name="Freihand 336">
                  <a:extLst>
                    <a:ext uri="{FF2B5EF4-FFF2-40B4-BE49-F238E27FC236}">
                      <a16:creationId xmlns:a16="http://schemas.microsoft.com/office/drawing/2014/main" id="{F4110983-6196-4D27-B735-AE61EA3F2360}"/>
                    </a:ext>
                  </a:extLst>
                </p14:cNvPr>
                <p14:cNvContentPartPr/>
                <p14:nvPr/>
              </p14:nvContentPartPr>
              <p14:xfrm>
                <a:off x="11343613" y="2080272"/>
                <a:ext cx="32760" cy="163800"/>
              </p14:xfrm>
            </p:contentPart>
          </mc:Choice>
          <mc:Fallback>
            <p:pic>
              <p:nvPicPr>
                <p:cNvPr id="337" name="Freihand 336">
                  <a:extLst>
                    <a:ext uri="{FF2B5EF4-FFF2-40B4-BE49-F238E27FC236}">
                      <a16:creationId xmlns:a16="http://schemas.microsoft.com/office/drawing/2014/main" id="{F4110983-6196-4D27-B735-AE61EA3F2360}"/>
                    </a:ext>
                  </a:extLst>
                </p:cNvPr>
                <p:cNvPicPr/>
                <p:nvPr/>
              </p:nvPicPr>
              <p:blipFill>
                <a:blip r:embed="rId533"/>
                <a:stretch>
                  <a:fillRect/>
                </a:stretch>
              </p:blipFill>
              <p:spPr>
                <a:xfrm>
                  <a:off x="11339293" y="2075952"/>
                  <a:ext cx="414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38" name="Freihand 337">
                  <a:extLst>
                    <a:ext uri="{FF2B5EF4-FFF2-40B4-BE49-F238E27FC236}">
                      <a16:creationId xmlns:a16="http://schemas.microsoft.com/office/drawing/2014/main" id="{BE5D33F9-FF01-4EE5-89C8-AED005A7B0FF}"/>
                    </a:ext>
                  </a:extLst>
                </p14:cNvPr>
                <p14:cNvContentPartPr/>
                <p14:nvPr/>
              </p14:nvContentPartPr>
              <p14:xfrm>
                <a:off x="11390773" y="2065872"/>
                <a:ext cx="64440" cy="166320"/>
              </p14:xfrm>
            </p:contentPart>
          </mc:Choice>
          <mc:Fallback>
            <p:pic>
              <p:nvPicPr>
                <p:cNvPr id="338" name="Freihand 337">
                  <a:extLst>
                    <a:ext uri="{FF2B5EF4-FFF2-40B4-BE49-F238E27FC236}">
                      <a16:creationId xmlns:a16="http://schemas.microsoft.com/office/drawing/2014/main" id="{BE5D33F9-FF01-4EE5-89C8-AED005A7B0FF}"/>
                    </a:ext>
                  </a:extLst>
                </p:cNvPr>
                <p:cNvPicPr/>
                <p:nvPr/>
              </p:nvPicPr>
              <p:blipFill>
                <a:blip r:embed="rId535"/>
                <a:stretch>
                  <a:fillRect/>
                </a:stretch>
              </p:blipFill>
              <p:spPr>
                <a:xfrm>
                  <a:off x="11386453" y="2061552"/>
                  <a:ext cx="7308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39" name="Freihand 338">
                  <a:extLst>
                    <a:ext uri="{FF2B5EF4-FFF2-40B4-BE49-F238E27FC236}">
                      <a16:creationId xmlns:a16="http://schemas.microsoft.com/office/drawing/2014/main" id="{A99A8D9A-F6F9-4EA6-956C-C015202DFE5B}"/>
                    </a:ext>
                  </a:extLst>
                </p14:cNvPr>
                <p14:cNvContentPartPr/>
                <p14:nvPr/>
              </p14:nvContentPartPr>
              <p14:xfrm>
                <a:off x="11461333" y="2122392"/>
                <a:ext cx="54000" cy="93600"/>
              </p14:xfrm>
            </p:contentPart>
          </mc:Choice>
          <mc:Fallback>
            <p:pic>
              <p:nvPicPr>
                <p:cNvPr id="339" name="Freihand 338">
                  <a:extLst>
                    <a:ext uri="{FF2B5EF4-FFF2-40B4-BE49-F238E27FC236}">
                      <a16:creationId xmlns:a16="http://schemas.microsoft.com/office/drawing/2014/main" id="{A99A8D9A-F6F9-4EA6-956C-C015202DFE5B}"/>
                    </a:ext>
                  </a:extLst>
                </p:cNvPr>
                <p:cNvPicPr/>
                <p:nvPr/>
              </p:nvPicPr>
              <p:blipFill>
                <a:blip r:embed="rId537"/>
                <a:stretch>
                  <a:fillRect/>
                </a:stretch>
              </p:blipFill>
              <p:spPr>
                <a:xfrm>
                  <a:off x="11457013" y="2118072"/>
                  <a:ext cx="62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40" name="Freihand 339">
                  <a:extLst>
                    <a:ext uri="{FF2B5EF4-FFF2-40B4-BE49-F238E27FC236}">
                      <a16:creationId xmlns:a16="http://schemas.microsoft.com/office/drawing/2014/main" id="{0B87C2E5-8274-485B-B21E-D0169DEB8146}"/>
                    </a:ext>
                  </a:extLst>
                </p14:cNvPr>
                <p14:cNvContentPartPr/>
                <p14:nvPr/>
              </p14:nvContentPartPr>
              <p14:xfrm>
                <a:off x="11524693" y="2028072"/>
                <a:ext cx="162720" cy="123480"/>
              </p14:xfrm>
            </p:contentPart>
          </mc:Choice>
          <mc:Fallback>
            <p:pic>
              <p:nvPicPr>
                <p:cNvPr id="340" name="Freihand 339">
                  <a:extLst>
                    <a:ext uri="{FF2B5EF4-FFF2-40B4-BE49-F238E27FC236}">
                      <a16:creationId xmlns:a16="http://schemas.microsoft.com/office/drawing/2014/main" id="{0B87C2E5-8274-485B-B21E-D0169DEB8146}"/>
                    </a:ext>
                  </a:extLst>
                </p:cNvPr>
                <p:cNvPicPr/>
                <p:nvPr/>
              </p:nvPicPr>
              <p:blipFill>
                <a:blip r:embed="rId539"/>
                <a:stretch>
                  <a:fillRect/>
                </a:stretch>
              </p:blipFill>
              <p:spPr>
                <a:xfrm>
                  <a:off x="11520373" y="2023752"/>
                  <a:ext cx="17136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42" name="Freihand 341">
                  <a:extLst>
                    <a:ext uri="{FF2B5EF4-FFF2-40B4-BE49-F238E27FC236}">
                      <a16:creationId xmlns:a16="http://schemas.microsoft.com/office/drawing/2014/main" id="{6FF80AA1-E3EF-4BA4-AC00-4C81CA181089}"/>
                    </a:ext>
                  </a:extLst>
                </p14:cNvPr>
                <p14:cNvContentPartPr/>
                <p14:nvPr/>
              </p14:nvContentPartPr>
              <p14:xfrm>
                <a:off x="11720173" y="1938072"/>
                <a:ext cx="32400" cy="63720"/>
              </p14:xfrm>
            </p:contentPart>
          </mc:Choice>
          <mc:Fallback>
            <p:pic>
              <p:nvPicPr>
                <p:cNvPr id="342" name="Freihand 341">
                  <a:extLst>
                    <a:ext uri="{FF2B5EF4-FFF2-40B4-BE49-F238E27FC236}">
                      <a16:creationId xmlns:a16="http://schemas.microsoft.com/office/drawing/2014/main" id="{6FF80AA1-E3EF-4BA4-AC00-4C81CA181089}"/>
                    </a:ext>
                  </a:extLst>
                </p:cNvPr>
                <p:cNvPicPr/>
                <p:nvPr/>
              </p:nvPicPr>
              <p:blipFill>
                <a:blip r:embed="rId541"/>
                <a:stretch>
                  <a:fillRect/>
                </a:stretch>
              </p:blipFill>
              <p:spPr>
                <a:xfrm>
                  <a:off x="11715853" y="1933752"/>
                  <a:ext cx="41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43" name="Freihand 342">
                  <a:extLst>
                    <a:ext uri="{FF2B5EF4-FFF2-40B4-BE49-F238E27FC236}">
                      <a16:creationId xmlns:a16="http://schemas.microsoft.com/office/drawing/2014/main" id="{D543ED70-A52F-4FBF-9E10-768D03F37695}"/>
                    </a:ext>
                  </a:extLst>
                </p14:cNvPr>
                <p14:cNvContentPartPr/>
                <p14:nvPr/>
              </p14:nvContentPartPr>
              <p14:xfrm>
                <a:off x="11765533" y="2111592"/>
                <a:ext cx="29160" cy="22680"/>
              </p14:xfrm>
            </p:contentPart>
          </mc:Choice>
          <mc:Fallback>
            <p:pic>
              <p:nvPicPr>
                <p:cNvPr id="343" name="Freihand 342">
                  <a:extLst>
                    <a:ext uri="{FF2B5EF4-FFF2-40B4-BE49-F238E27FC236}">
                      <a16:creationId xmlns:a16="http://schemas.microsoft.com/office/drawing/2014/main" id="{D543ED70-A52F-4FBF-9E10-768D03F37695}"/>
                    </a:ext>
                  </a:extLst>
                </p:cNvPr>
                <p:cNvPicPr/>
                <p:nvPr/>
              </p:nvPicPr>
              <p:blipFill>
                <a:blip r:embed="rId543"/>
                <a:stretch>
                  <a:fillRect/>
                </a:stretch>
              </p:blipFill>
              <p:spPr>
                <a:xfrm>
                  <a:off x="11761213" y="2107272"/>
                  <a:ext cx="37800" cy="3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44">
            <p14:nvContentPartPr>
              <p14:cNvPr id="345" name="Freihand 344">
                <a:extLst>
                  <a:ext uri="{FF2B5EF4-FFF2-40B4-BE49-F238E27FC236}">
                    <a16:creationId xmlns:a16="http://schemas.microsoft.com/office/drawing/2014/main" id="{0C36B077-E7E1-4E50-A54E-D264BACD34FE}"/>
                  </a:ext>
                </a:extLst>
              </p14:cNvPr>
              <p14:cNvContentPartPr/>
              <p14:nvPr/>
            </p14:nvContentPartPr>
            <p14:xfrm>
              <a:off x="1543693" y="2977752"/>
              <a:ext cx="3179880" cy="1851480"/>
            </p14:xfrm>
          </p:contentPart>
        </mc:Choice>
        <mc:Fallback>
          <p:pic>
            <p:nvPicPr>
              <p:cNvPr id="345" name="Freihand 344">
                <a:extLst>
                  <a:ext uri="{FF2B5EF4-FFF2-40B4-BE49-F238E27FC236}">
                    <a16:creationId xmlns:a16="http://schemas.microsoft.com/office/drawing/2014/main" id="{0C36B077-E7E1-4E50-A54E-D264BACD34FE}"/>
                  </a:ext>
                </a:extLst>
              </p:cNvPr>
              <p:cNvPicPr/>
              <p:nvPr/>
            </p:nvPicPr>
            <p:blipFill>
              <a:blip r:embed="rId545"/>
              <a:stretch>
                <a:fillRect/>
              </a:stretch>
            </p:blipFill>
            <p:spPr>
              <a:xfrm>
                <a:off x="1539373" y="2973432"/>
                <a:ext cx="3188520" cy="1860120"/>
              </a:xfrm>
              <a:prstGeom prst="rect">
                <a:avLst/>
              </a:prstGeom>
            </p:spPr>
          </p:pic>
        </mc:Fallback>
      </mc:AlternateContent>
      <p:grpSp>
        <p:nvGrpSpPr>
          <p:cNvPr id="348" name="Gruppieren 347">
            <a:extLst>
              <a:ext uri="{FF2B5EF4-FFF2-40B4-BE49-F238E27FC236}">
                <a16:creationId xmlns:a16="http://schemas.microsoft.com/office/drawing/2014/main" id="{7C804A3C-26D5-4285-9452-CF2739D72E31}"/>
              </a:ext>
            </a:extLst>
          </p:cNvPr>
          <p:cNvGrpSpPr/>
          <p:nvPr/>
        </p:nvGrpSpPr>
        <p:grpSpPr>
          <a:xfrm>
            <a:off x="4521613" y="4954152"/>
            <a:ext cx="288000" cy="223560"/>
            <a:chOff x="4521613" y="4954152"/>
            <a:chExt cx="288000" cy="223560"/>
          </a:xfrm>
        </p:grpSpPr>
        <mc:AlternateContent xmlns:mc="http://schemas.openxmlformats.org/markup-compatibility/2006">
          <mc:Choice xmlns:p14="http://schemas.microsoft.com/office/powerpoint/2010/main" Requires="p14">
            <p:contentPart p14:bwMode="auto" r:id="rId546">
              <p14:nvContentPartPr>
                <p14:cNvPr id="346" name="Freihand 345">
                  <a:extLst>
                    <a:ext uri="{FF2B5EF4-FFF2-40B4-BE49-F238E27FC236}">
                      <a16:creationId xmlns:a16="http://schemas.microsoft.com/office/drawing/2014/main" id="{6CADA6E2-2573-4B5B-9665-DE7F554D25EA}"/>
                    </a:ext>
                  </a:extLst>
                </p14:cNvPr>
                <p14:cNvContentPartPr/>
                <p14:nvPr/>
              </p14:nvContentPartPr>
              <p14:xfrm>
                <a:off x="4611253" y="5035152"/>
                <a:ext cx="142560" cy="142560"/>
              </p14:xfrm>
            </p:contentPart>
          </mc:Choice>
          <mc:Fallback>
            <p:pic>
              <p:nvPicPr>
                <p:cNvPr id="346" name="Freihand 345">
                  <a:extLst>
                    <a:ext uri="{FF2B5EF4-FFF2-40B4-BE49-F238E27FC236}">
                      <a16:creationId xmlns:a16="http://schemas.microsoft.com/office/drawing/2014/main" id="{6CADA6E2-2573-4B5B-9665-DE7F554D25EA}"/>
                    </a:ext>
                  </a:extLst>
                </p:cNvPr>
                <p:cNvPicPr/>
                <p:nvPr/>
              </p:nvPicPr>
              <p:blipFill>
                <a:blip r:embed="rId547"/>
                <a:stretch>
                  <a:fillRect/>
                </a:stretch>
              </p:blipFill>
              <p:spPr>
                <a:xfrm>
                  <a:off x="4606933" y="5030832"/>
                  <a:ext cx="15120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47" name="Freihand 346">
                  <a:extLst>
                    <a:ext uri="{FF2B5EF4-FFF2-40B4-BE49-F238E27FC236}">
                      <a16:creationId xmlns:a16="http://schemas.microsoft.com/office/drawing/2014/main" id="{36D7AE76-D184-4B5E-A227-6A2A623D8375}"/>
                    </a:ext>
                  </a:extLst>
                </p14:cNvPr>
                <p14:cNvContentPartPr/>
                <p14:nvPr/>
              </p14:nvContentPartPr>
              <p14:xfrm>
                <a:off x="4521613" y="4954152"/>
                <a:ext cx="288000" cy="9720"/>
              </p14:xfrm>
            </p:contentPart>
          </mc:Choice>
          <mc:Fallback>
            <p:pic>
              <p:nvPicPr>
                <p:cNvPr id="347" name="Freihand 346">
                  <a:extLst>
                    <a:ext uri="{FF2B5EF4-FFF2-40B4-BE49-F238E27FC236}">
                      <a16:creationId xmlns:a16="http://schemas.microsoft.com/office/drawing/2014/main" id="{36D7AE76-D184-4B5E-A227-6A2A623D8375}"/>
                    </a:ext>
                  </a:extLst>
                </p:cNvPr>
                <p:cNvPicPr/>
                <p:nvPr/>
              </p:nvPicPr>
              <p:blipFill>
                <a:blip r:embed="rId549"/>
                <a:stretch>
                  <a:fillRect/>
                </a:stretch>
              </p:blipFill>
              <p:spPr>
                <a:xfrm>
                  <a:off x="4517293" y="4949832"/>
                  <a:ext cx="296640" cy="18360"/>
                </a:xfrm>
                <a:prstGeom prst="rect">
                  <a:avLst/>
                </a:prstGeom>
              </p:spPr>
            </p:pic>
          </mc:Fallback>
        </mc:AlternateContent>
      </p:grpSp>
      <p:grpSp>
        <p:nvGrpSpPr>
          <p:cNvPr id="358" name="Gruppieren 357">
            <a:extLst>
              <a:ext uri="{FF2B5EF4-FFF2-40B4-BE49-F238E27FC236}">
                <a16:creationId xmlns:a16="http://schemas.microsoft.com/office/drawing/2014/main" id="{F67F6932-DC01-428F-8F1E-CDD3965EC4F1}"/>
              </a:ext>
            </a:extLst>
          </p:cNvPr>
          <p:cNvGrpSpPr/>
          <p:nvPr/>
        </p:nvGrpSpPr>
        <p:grpSpPr>
          <a:xfrm>
            <a:off x="8541013" y="9912"/>
            <a:ext cx="666720" cy="502560"/>
            <a:chOff x="8541013" y="9912"/>
            <a:chExt cx="666720" cy="502560"/>
          </a:xfrm>
        </p:grpSpPr>
        <mc:AlternateContent xmlns:mc="http://schemas.openxmlformats.org/markup-compatibility/2006">
          <mc:Choice xmlns:p14="http://schemas.microsoft.com/office/powerpoint/2010/main" Requires="p14">
            <p:contentPart p14:bwMode="auto" r:id="rId550">
              <p14:nvContentPartPr>
                <p14:cNvPr id="3" name="Freihand 2">
                  <a:extLst>
                    <a:ext uri="{FF2B5EF4-FFF2-40B4-BE49-F238E27FC236}">
                      <a16:creationId xmlns:a16="http://schemas.microsoft.com/office/drawing/2014/main" id="{8747BCA9-8296-46A5-8231-884DA141A8BD}"/>
                    </a:ext>
                  </a:extLst>
                </p14:cNvPr>
                <p14:cNvContentPartPr/>
                <p14:nvPr/>
              </p14:nvContentPartPr>
              <p14:xfrm>
                <a:off x="8902453" y="378552"/>
                <a:ext cx="360" cy="360"/>
              </p14:xfrm>
            </p:contentPart>
          </mc:Choice>
          <mc:Fallback>
            <p:pic>
              <p:nvPicPr>
                <p:cNvPr id="3" name="Freihand 2">
                  <a:extLst>
                    <a:ext uri="{FF2B5EF4-FFF2-40B4-BE49-F238E27FC236}">
                      <a16:creationId xmlns:a16="http://schemas.microsoft.com/office/drawing/2014/main" id="{8747BCA9-8296-46A5-8231-884DA141A8BD}"/>
                    </a:ext>
                  </a:extLst>
                </p:cNvPr>
                <p:cNvPicPr/>
                <p:nvPr/>
              </p:nvPicPr>
              <p:blipFill>
                <a:blip r:embed="rId25"/>
                <a:stretch>
                  <a:fillRect/>
                </a:stretch>
              </p:blipFill>
              <p:spPr>
                <a:xfrm>
                  <a:off x="8898133" y="374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4" name="Freihand 3">
                  <a:extLst>
                    <a:ext uri="{FF2B5EF4-FFF2-40B4-BE49-F238E27FC236}">
                      <a16:creationId xmlns:a16="http://schemas.microsoft.com/office/drawing/2014/main" id="{8C097373-41E3-418A-BA71-0E467574F3CC}"/>
                    </a:ext>
                  </a:extLst>
                </p14:cNvPr>
                <p14:cNvContentPartPr/>
                <p14:nvPr/>
              </p14:nvContentPartPr>
              <p14:xfrm>
                <a:off x="8845573" y="371712"/>
                <a:ext cx="94680" cy="42480"/>
              </p14:xfrm>
            </p:contentPart>
          </mc:Choice>
          <mc:Fallback>
            <p:pic>
              <p:nvPicPr>
                <p:cNvPr id="4" name="Freihand 3">
                  <a:extLst>
                    <a:ext uri="{FF2B5EF4-FFF2-40B4-BE49-F238E27FC236}">
                      <a16:creationId xmlns:a16="http://schemas.microsoft.com/office/drawing/2014/main" id="{8C097373-41E3-418A-BA71-0E467574F3CC}"/>
                    </a:ext>
                  </a:extLst>
                </p:cNvPr>
                <p:cNvPicPr/>
                <p:nvPr/>
              </p:nvPicPr>
              <p:blipFill>
                <a:blip r:embed="rId552"/>
                <a:stretch>
                  <a:fillRect/>
                </a:stretch>
              </p:blipFill>
              <p:spPr>
                <a:xfrm>
                  <a:off x="8841253" y="367392"/>
                  <a:ext cx="10332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04" name="Freihand 303">
                  <a:extLst>
                    <a:ext uri="{FF2B5EF4-FFF2-40B4-BE49-F238E27FC236}">
                      <a16:creationId xmlns:a16="http://schemas.microsoft.com/office/drawing/2014/main" id="{6748F606-2828-473A-BF0A-65D86740503E}"/>
                    </a:ext>
                  </a:extLst>
                </p14:cNvPr>
                <p14:cNvContentPartPr/>
                <p14:nvPr/>
              </p14:nvContentPartPr>
              <p14:xfrm>
                <a:off x="8869333" y="135552"/>
                <a:ext cx="14040" cy="61920"/>
              </p14:xfrm>
            </p:contentPart>
          </mc:Choice>
          <mc:Fallback>
            <p:pic>
              <p:nvPicPr>
                <p:cNvPr id="304" name="Freihand 303">
                  <a:extLst>
                    <a:ext uri="{FF2B5EF4-FFF2-40B4-BE49-F238E27FC236}">
                      <a16:creationId xmlns:a16="http://schemas.microsoft.com/office/drawing/2014/main" id="{6748F606-2828-473A-BF0A-65D86740503E}"/>
                    </a:ext>
                  </a:extLst>
                </p:cNvPr>
                <p:cNvPicPr/>
                <p:nvPr/>
              </p:nvPicPr>
              <p:blipFill>
                <a:blip r:embed="rId554"/>
                <a:stretch>
                  <a:fillRect/>
                </a:stretch>
              </p:blipFill>
              <p:spPr>
                <a:xfrm>
                  <a:off x="8865013" y="131232"/>
                  <a:ext cx="22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55">
              <p14:nvContentPartPr>
                <p14:cNvPr id="305" name="Freihand 304">
                  <a:extLst>
                    <a:ext uri="{FF2B5EF4-FFF2-40B4-BE49-F238E27FC236}">
                      <a16:creationId xmlns:a16="http://schemas.microsoft.com/office/drawing/2014/main" id="{60C8F1B3-8055-483F-A89B-9F8C94C27792}"/>
                    </a:ext>
                  </a:extLst>
                </p14:cNvPr>
                <p14:cNvContentPartPr/>
                <p14:nvPr/>
              </p14:nvContentPartPr>
              <p14:xfrm>
                <a:off x="8833333" y="119712"/>
                <a:ext cx="113760" cy="42120"/>
              </p14:xfrm>
            </p:contentPart>
          </mc:Choice>
          <mc:Fallback>
            <p:pic>
              <p:nvPicPr>
                <p:cNvPr id="305" name="Freihand 304">
                  <a:extLst>
                    <a:ext uri="{FF2B5EF4-FFF2-40B4-BE49-F238E27FC236}">
                      <a16:creationId xmlns:a16="http://schemas.microsoft.com/office/drawing/2014/main" id="{60C8F1B3-8055-483F-A89B-9F8C94C27792}"/>
                    </a:ext>
                  </a:extLst>
                </p:cNvPr>
                <p:cNvPicPr/>
                <p:nvPr/>
              </p:nvPicPr>
              <p:blipFill>
                <a:blip r:embed="rId556"/>
                <a:stretch>
                  <a:fillRect/>
                </a:stretch>
              </p:blipFill>
              <p:spPr>
                <a:xfrm>
                  <a:off x="8829013" y="115392"/>
                  <a:ext cx="12240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557">
              <p14:nvContentPartPr>
                <p14:cNvPr id="306" name="Freihand 305">
                  <a:extLst>
                    <a:ext uri="{FF2B5EF4-FFF2-40B4-BE49-F238E27FC236}">
                      <a16:creationId xmlns:a16="http://schemas.microsoft.com/office/drawing/2014/main" id="{5CA194F9-F5D2-4A8B-9E80-8AA3B1FC5C3C}"/>
                    </a:ext>
                  </a:extLst>
                </p14:cNvPr>
                <p14:cNvContentPartPr/>
                <p14:nvPr/>
              </p14:nvContentPartPr>
              <p14:xfrm>
                <a:off x="8995333" y="84432"/>
                <a:ext cx="82440" cy="92160"/>
              </p14:xfrm>
            </p:contentPart>
          </mc:Choice>
          <mc:Fallback>
            <p:pic>
              <p:nvPicPr>
                <p:cNvPr id="306" name="Freihand 305">
                  <a:extLst>
                    <a:ext uri="{FF2B5EF4-FFF2-40B4-BE49-F238E27FC236}">
                      <a16:creationId xmlns:a16="http://schemas.microsoft.com/office/drawing/2014/main" id="{5CA194F9-F5D2-4A8B-9E80-8AA3B1FC5C3C}"/>
                    </a:ext>
                  </a:extLst>
                </p:cNvPr>
                <p:cNvPicPr/>
                <p:nvPr/>
              </p:nvPicPr>
              <p:blipFill>
                <a:blip r:embed="rId558"/>
                <a:stretch>
                  <a:fillRect/>
                </a:stretch>
              </p:blipFill>
              <p:spPr>
                <a:xfrm>
                  <a:off x="8991013" y="80112"/>
                  <a:ext cx="910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59">
              <p14:nvContentPartPr>
                <p14:cNvPr id="357" name="Freihand 356">
                  <a:extLst>
                    <a:ext uri="{FF2B5EF4-FFF2-40B4-BE49-F238E27FC236}">
                      <a16:creationId xmlns:a16="http://schemas.microsoft.com/office/drawing/2014/main" id="{C89CBE10-020F-4691-993C-3483EB8BECDE}"/>
                    </a:ext>
                  </a:extLst>
                </p14:cNvPr>
                <p14:cNvContentPartPr/>
                <p14:nvPr/>
              </p14:nvContentPartPr>
              <p14:xfrm>
                <a:off x="8541013" y="9912"/>
                <a:ext cx="666720" cy="502560"/>
              </p14:xfrm>
            </p:contentPart>
          </mc:Choice>
          <mc:Fallback>
            <p:pic>
              <p:nvPicPr>
                <p:cNvPr id="357" name="Freihand 356">
                  <a:extLst>
                    <a:ext uri="{FF2B5EF4-FFF2-40B4-BE49-F238E27FC236}">
                      <a16:creationId xmlns:a16="http://schemas.microsoft.com/office/drawing/2014/main" id="{C89CBE10-020F-4691-993C-3483EB8BECDE}"/>
                    </a:ext>
                  </a:extLst>
                </p:cNvPr>
                <p:cNvPicPr/>
                <p:nvPr/>
              </p:nvPicPr>
              <p:blipFill>
                <a:blip r:embed="rId560"/>
                <a:stretch>
                  <a:fillRect/>
                </a:stretch>
              </p:blipFill>
              <p:spPr>
                <a:xfrm>
                  <a:off x="8536693" y="5592"/>
                  <a:ext cx="675360" cy="511200"/>
                </a:xfrm>
                <a:prstGeom prst="rect">
                  <a:avLst/>
                </a:prstGeom>
              </p:spPr>
            </p:pic>
          </mc:Fallback>
        </mc:AlternateContent>
      </p:grpSp>
      <p:grpSp>
        <p:nvGrpSpPr>
          <p:cNvPr id="377" name="Gruppieren 376">
            <a:extLst>
              <a:ext uri="{FF2B5EF4-FFF2-40B4-BE49-F238E27FC236}">
                <a16:creationId xmlns:a16="http://schemas.microsoft.com/office/drawing/2014/main" id="{C45FDCC7-77D6-4454-B099-B3E6BE81CB43}"/>
              </a:ext>
            </a:extLst>
          </p:cNvPr>
          <p:cNvGrpSpPr/>
          <p:nvPr/>
        </p:nvGrpSpPr>
        <p:grpSpPr>
          <a:xfrm>
            <a:off x="3120493" y="4967112"/>
            <a:ext cx="280080" cy="310320"/>
            <a:chOff x="3120493" y="4967112"/>
            <a:chExt cx="280080" cy="310320"/>
          </a:xfrm>
        </p:grpSpPr>
        <mc:AlternateContent xmlns:mc="http://schemas.openxmlformats.org/markup-compatibility/2006">
          <mc:Choice xmlns:p14="http://schemas.microsoft.com/office/powerpoint/2010/main" Requires="p14">
            <p:contentPart p14:bwMode="auto" r:id="rId561">
              <p14:nvContentPartPr>
                <p14:cNvPr id="371" name="Freihand 370">
                  <a:extLst>
                    <a:ext uri="{FF2B5EF4-FFF2-40B4-BE49-F238E27FC236}">
                      <a16:creationId xmlns:a16="http://schemas.microsoft.com/office/drawing/2014/main" id="{D67CD8B8-909D-4024-8A65-6127AE2D8FAF}"/>
                    </a:ext>
                  </a:extLst>
                </p14:cNvPr>
                <p14:cNvContentPartPr/>
                <p14:nvPr/>
              </p14:nvContentPartPr>
              <p14:xfrm>
                <a:off x="3140653" y="5027952"/>
                <a:ext cx="119520" cy="191880"/>
              </p14:xfrm>
            </p:contentPart>
          </mc:Choice>
          <mc:Fallback>
            <p:pic>
              <p:nvPicPr>
                <p:cNvPr id="371" name="Freihand 370">
                  <a:extLst>
                    <a:ext uri="{FF2B5EF4-FFF2-40B4-BE49-F238E27FC236}">
                      <a16:creationId xmlns:a16="http://schemas.microsoft.com/office/drawing/2014/main" id="{D67CD8B8-909D-4024-8A65-6127AE2D8FAF}"/>
                    </a:ext>
                  </a:extLst>
                </p:cNvPr>
                <p:cNvPicPr/>
                <p:nvPr/>
              </p:nvPicPr>
              <p:blipFill>
                <a:blip r:embed="rId562"/>
                <a:stretch>
                  <a:fillRect/>
                </a:stretch>
              </p:blipFill>
              <p:spPr>
                <a:xfrm>
                  <a:off x="3136333" y="5023632"/>
                  <a:ext cx="12816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563">
              <p14:nvContentPartPr>
                <p14:cNvPr id="374" name="Freihand 373">
                  <a:extLst>
                    <a:ext uri="{FF2B5EF4-FFF2-40B4-BE49-F238E27FC236}">
                      <a16:creationId xmlns:a16="http://schemas.microsoft.com/office/drawing/2014/main" id="{77398A68-C68D-4C0B-9CBB-21C5BAFF108A}"/>
                    </a:ext>
                  </a:extLst>
                </p14:cNvPr>
                <p14:cNvContentPartPr/>
                <p14:nvPr/>
              </p14:nvContentPartPr>
              <p14:xfrm>
                <a:off x="3124093" y="5024352"/>
                <a:ext cx="119160" cy="253080"/>
              </p14:xfrm>
            </p:contentPart>
          </mc:Choice>
          <mc:Fallback>
            <p:pic>
              <p:nvPicPr>
                <p:cNvPr id="374" name="Freihand 373">
                  <a:extLst>
                    <a:ext uri="{FF2B5EF4-FFF2-40B4-BE49-F238E27FC236}">
                      <a16:creationId xmlns:a16="http://schemas.microsoft.com/office/drawing/2014/main" id="{77398A68-C68D-4C0B-9CBB-21C5BAFF108A}"/>
                    </a:ext>
                  </a:extLst>
                </p:cNvPr>
                <p:cNvPicPr/>
                <p:nvPr/>
              </p:nvPicPr>
              <p:blipFill>
                <a:blip r:embed="rId564"/>
                <a:stretch>
                  <a:fillRect/>
                </a:stretch>
              </p:blipFill>
              <p:spPr>
                <a:xfrm>
                  <a:off x="3119773" y="5020032"/>
                  <a:ext cx="12780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565">
              <p14:nvContentPartPr>
                <p14:cNvPr id="375" name="Freihand 374">
                  <a:extLst>
                    <a:ext uri="{FF2B5EF4-FFF2-40B4-BE49-F238E27FC236}">
                      <a16:creationId xmlns:a16="http://schemas.microsoft.com/office/drawing/2014/main" id="{C0A266EC-57A8-48F9-9813-B7CEDFCA4EF6}"/>
                    </a:ext>
                  </a:extLst>
                </p14:cNvPr>
                <p14:cNvContentPartPr/>
                <p14:nvPr/>
              </p14:nvContentPartPr>
              <p14:xfrm>
                <a:off x="3120493" y="5136312"/>
                <a:ext cx="129960" cy="30240"/>
              </p14:xfrm>
            </p:contentPart>
          </mc:Choice>
          <mc:Fallback>
            <p:pic>
              <p:nvPicPr>
                <p:cNvPr id="375" name="Freihand 374">
                  <a:extLst>
                    <a:ext uri="{FF2B5EF4-FFF2-40B4-BE49-F238E27FC236}">
                      <a16:creationId xmlns:a16="http://schemas.microsoft.com/office/drawing/2014/main" id="{C0A266EC-57A8-48F9-9813-B7CEDFCA4EF6}"/>
                    </a:ext>
                  </a:extLst>
                </p:cNvPr>
                <p:cNvPicPr/>
                <p:nvPr/>
              </p:nvPicPr>
              <p:blipFill>
                <a:blip r:embed="rId566"/>
                <a:stretch>
                  <a:fillRect/>
                </a:stretch>
              </p:blipFill>
              <p:spPr>
                <a:xfrm>
                  <a:off x="3116173" y="5131992"/>
                  <a:ext cx="1386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567">
              <p14:nvContentPartPr>
                <p14:cNvPr id="376" name="Freihand 375">
                  <a:extLst>
                    <a:ext uri="{FF2B5EF4-FFF2-40B4-BE49-F238E27FC236}">
                      <a16:creationId xmlns:a16="http://schemas.microsoft.com/office/drawing/2014/main" id="{A92F28DA-90F8-4168-AE56-34A2A1ADBEC7}"/>
                    </a:ext>
                  </a:extLst>
                </p14:cNvPr>
                <p14:cNvContentPartPr/>
                <p14:nvPr/>
              </p14:nvContentPartPr>
              <p14:xfrm>
                <a:off x="3267733" y="4967112"/>
                <a:ext cx="132840" cy="105480"/>
              </p14:xfrm>
            </p:contentPart>
          </mc:Choice>
          <mc:Fallback>
            <p:pic>
              <p:nvPicPr>
                <p:cNvPr id="376" name="Freihand 375">
                  <a:extLst>
                    <a:ext uri="{FF2B5EF4-FFF2-40B4-BE49-F238E27FC236}">
                      <a16:creationId xmlns:a16="http://schemas.microsoft.com/office/drawing/2014/main" id="{A92F28DA-90F8-4168-AE56-34A2A1ADBEC7}"/>
                    </a:ext>
                  </a:extLst>
                </p:cNvPr>
                <p:cNvPicPr/>
                <p:nvPr/>
              </p:nvPicPr>
              <p:blipFill>
                <a:blip r:embed="rId568"/>
                <a:stretch>
                  <a:fillRect/>
                </a:stretch>
              </p:blipFill>
              <p:spPr>
                <a:xfrm>
                  <a:off x="3263413" y="4962792"/>
                  <a:ext cx="141480" cy="114120"/>
                </a:xfrm>
                <a:prstGeom prst="rect">
                  <a:avLst/>
                </a:prstGeom>
              </p:spPr>
            </p:pic>
          </mc:Fallback>
        </mc:AlternateContent>
      </p:grpSp>
      <p:grpSp>
        <p:nvGrpSpPr>
          <p:cNvPr id="385" name="Gruppieren 384">
            <a:extLst>
              <a:ext uri="{FF2B5EF4-FFF2-40B4-BE49-F238E27FC236}">
                <a16:creationId xmlns:a16="http://schemas.microsoft.com/office/drawing/2014/main" id="{6330DE25-6448-4C7C-8B0A-6F685B96C8FF}"/>
              </a:ext>
            </a:extLst>
          </p:cNvPr>
          <p:cNvGrpSpPr/>
          <p:nvPr/>
        </p:nvGrpSpPr>
        <p:grpSpPr>
          <a:xfrm>
            <a:off x="813253" y="1889472"/>
            <a:ext cx="4579920" cy="2912040"/>
            <a:chOff x="813253" y="1889472"/>
            <a:chExt cx="4579920" cy="2912040"/>
          </a:xfrm>
        </p:grpSpPr>
        <mc:AlternateContent xmlns:mc="http://schemas.openxmlformats.org/markup-compatibility/2006">
          <mc:Choice xmlns:p14="http://schemas.microsoft.com/office/powerpoint/2010/main" Requires="p14">
            <p:contentPart p14:bwMode="auto" r:id="rId569">
              <p14:nvContentPartPr>
                <p14:cNvPr id="349" name="Freihand 348">
                  <a:extLst>
                    <a:ext uri="{FF2B5EF4-FFF2-40B4-BE49-F238E27FC236}">
                      <a16:creationId xmlns:a16="http://schemas.microsoft.com/office/drawing/2014/main" id="{34B15E2E-5819-4501-A624-0AE7B6B348E8}"/>
                    </a:ext>
                  </a:extLst>
                </p14:cNvPr>
                <p14:cNvContentPartPr/>
                <p14:nvPr/>
              </p14:nvContentPartPr>
              <p14:xfrm>
                <a:off x="813253" y="2829792"/>
                <a:ext cx="149040" cy="108720"/>
              </p14:xfrm>
            </p:contentPart>
          </mc:Choice>
          <mc:Fallback>
            <p:pic>
              <p:nvPicPr>
                <p:cNvPr id="349" name="Freihand 348">
                  <a:extLst>
                    <a:ext uri="{FF2B5EF4-FFF2-40B4-BE49-F238E27FC236}">
                      <a16:creationId xmlns:a16="http://schemas.microsoft.com/office/drawing/2014/main" id="{34B15E2E-5819-4501-A624-0AE7B6B348E8}"/>
                    </a:ext>
                  </a:extLst>
                </p:cNvPr>
                <p:cNvPicPr/>
                <p:nvPr/>
              </p:nvPicPr>
              <p:blipFill>
                <a:blip r:embed="rId570"/>
                <a:stretch>
                  <a:fillRect/>
                </a:stretch>
              </p:blipFill>
              <p:spPr>
                <a:xfrm>
                  <a:off x="808933" y="2825472"/>
                  <a:ext cx="1576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71">
              <p14:nvContentPartPr>
                <p14:cNvPr id="350" name="Freihand 349">
                  <a:extLst>
                    <a:ext uri="{FF2B5EF4-FFF2-40B4-BE49-F238E27FC236}">
                      <a16:creationId xmlns:a16="http://schemas.microsoft.com/office/drawing/2014/main" id="{C56A38CA-0515-4308-B0DB-EE22CFD132BC}"/>
                    </a:ext>
                  </a:extLst>
                </p14:cNvPr>
                <p14:cNvContentPartPr/>
                <p14:nvPr/>
              </p14:nvContentPartPr>
              <p14:xfrm>
                <a:off x="815413" y="2987472"/>
                <a:ext cx="99720" cy="5040"/>
              </p14:xfrm>
            </p:contentPart>
          </mc:Choice>
          <mc:Fallback>
            <p:pic>
              <p:nvPicPr>
                <p:cNvPr id="350" name="Freihand 349">
                  <a:extLst>
                    <a:ext uri="{FF2B5EF4-FFF2-40B4-BE49-F238E27FC236}">
                      <a16:creationId xmlns:a16="http://schemas.microsoft.com/office/drawing/2014/main" id="{C56A38CA-0515-4308-B0DB-EE22CFD132BC}"/>
                    </a:ext>
                  </a:extLst>
                </p:cNvPr>
                <p:cNvPicPr/>
                <p:nvPr/>
              </p:nvPicPr>
              <p:blipFill>
                <a:blip r:embed="rId572"/>
                <a:stretch>
                  <a:fillRect/>
                </a:stretch>
              </p:blipFill>
              <p:spPr>
                <a:xfrm>
                  <a:off x="811093" y="2983152"/>
                  <a:ext cx="10836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573">
              <p14:nvContentPartPr>
                <p14:cNvPr id="351" name="Freihand 350">
                  <a:extLst>
                    <a:ext uri="{FF2B5EF4-FFF2-40B4-BE49-F238E27FC236}">
                      <a16:creationId xmlns:a16="http://schemas.microsoft.com/office/drawing/2014/main" id="{64D33767-7A37-4564-8419-735AD9F74E28}"/>
                    </a:ext>
                  </a:extLst>
                </p14:cNvPr>
                <p14:cNvContentPartPr/>
                <p14:nvPr/>
              </p14:nvContentPartPr>
              <p14:xfrm>
                <a:off x="839533" y="3040752"/>
                <a:ext cx="112320" cy="163440"/>
              </p14:xfrm>
            </p:contentPart>
          </mc:Choice>
          <mc:Fallback>
            <p:pic>
              <p:nvPicPr>
                <p:cNvPr id="351" name="Freihand 350">
                  <a:extLst>
                    <a:ext uri="{FF2B5EF4-FFF2-40B4-BE49-F238E27FC236}">
                      <a16:creationId xmlns:a16="http://schemas.microsoft.com/office/drawing/2014/main" id="{64D33767-7A37-4564-8419-735AD9F74E28}"/>
                    </a:ext>
                  </a:extLst>
                </p:cNvPr>
                <p:cNvPicPr/>
                <p:nvPr/>
              </p:nvPicPr>
              <p:blipFill>
                <a:blip r:embed="rId574"/>
                <a:stretch>
                  <a:fillRect/>
                </a:stretch>
              </p:blipFill>
              <p:spPr>
                <a:xfrm>
                  <a:off x="835213" y="3036432"/>
                  <a:ext cx="12096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52" name="Freihand 351">
                  <a:extLst>
                    <a:ext uri="{FF2B5EF4-FFF2-40B4-BE49-F238E27FC236}">
                      <a16:creationId xmlns:a16="http://schemas.microsoft.com/office/drawing/2014/main" id="{82FB0536-B40A-4AFA-A2AF-7E657616F288}"/>
                    </a:ext>
                  </a:extLst>
                </p14:cNvPr>
                <p14:cNvContentPartPr/>
                <p14:nvPr/>
              </p14:nvContentPartPr>
              <p14:xfrm>
                <a:off x="1042573" y="3010152"/>
                <a:ext cx="21600" cy="15840"/>
              </p14:xfrm>
            </p:contentPart>
          </mc:Choice>
          <mc:Fallback>
            <p:pic>
              <p:nvPicPr>
                <p:cNvPr id="352" name="Freihand 351">
                  <a:extLst>
                    <a:ext uri="{FF2B5EF4-FFF2-40B4-BE49-F238E27FC236}">
                      <a16:creationId xmlns:a16="http://schemas.microsoft.com/office/drawing/2014/main" id="{82FB0536-B40A-4AFA-A2AF-7E657616F288}"/>
                    </a:ext>
                  </a:extLst>
                </p:cNvPr>
                <p:cNvPicPr/>
                <p:nvPr/>
              </p:nvPicPr>
              <p:blipFill>
                <a:blip r:embed="rId576"/>
                <a:stretch>
                  <a:fillRect/>
                </a:stretch>
              </p:blipFill>
              <p:spPr>
                <a:xfrm>
                  <a:off x="1038253" y="3005832"/>
                  <a:ext cx="302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53" name="Freihand 352">
                  <a:extLst>
                    <a:ext uri="{FF2B5EF4-FFF2-40B4-BE49-F238E27FC236}">
                      <a16:creationId xmlns:a16="http://schemas.microsoft.com/office/drawing/2014/main" id="{18295A4C-2D08-4081-A71A-8FAE3D1E3C8A}"/>
                    </a:ext>
                  </a:extLst>
                </p14:cNvPr>
                <p14:cNvContentPartPr/>
                <p14:nvPr/>
              </p14:nvContentPartPr>
              <p14:xfrm>
                <a:off x="1139053" y="2905752"/>
                <a:ext cx="142560" cy="176040"/>
              </p14:xfrm>
            </p:contentPart>
          </mc:Choice>
          <mc:Fallback>
            <p:pic>
              <p:nvPicPr>
                <p:cNvPr id="353" name="Freihand 352">
                  <a:extLst>
                    <a:ext uri="{FF2B5EF4-FFF2-40B4-BE49-F238E27FC236}">
                      <a16:creationId xmlns:a16="http://schemas.microsoft.com/office/drawing/2014/main" id="{18295A4C-2D08-4081-A71A-8FAE3D1E3C8A}"/>
                    </a:ext>
                  </a:extLst>
                </p:cNvPr>
                <p:cNvPicPr/>
                <p:nvPr/>
              </p:nvPicPr>
              <p:blipFill>
                <a:blip r:embed="rId578"/>
                <a:stretch>
                  <a:fillRect/>
                </a:stretch>
              </p:blipFill>
              <p:spPr>
                <a:xfrm>
                  <a:off x="1134733" y="2901432"/>
                  <a:ext cx="15120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55" name="Freihand 354">
                  <a:extLst>
                    <a:ext uri="{FF2B5EF4-FFF2-40B4-BE49-F238E27FC236}">
                      <a16:creationId xmlns:a16="http://schemas.microsoft.com/office/drawing/2014/main" id="{0F76622C-785D-438B-9FCB-9570C06FB2EA}"/>
                    </a:ext>
                  </a:extLst>
                </p14:cNvPr>
                <p14:cNvContentPartPr/>
                <p14:nvPr/>
              </p14:nvContentPartPr>
              <p14:xfrm>
                <a:off x="1098733" y="2844552"/>
                <a:ext cx="223920" cy="20880"/>
              </p14:xfrm>
            </p:contentPart>
          </mc:Choice>
          <mc:Fallback>
            <p:pic>
              <p:nvPicPr>
                <p:cNvPr id="355" name="Freihand 354">
                  <a:extLst>
                    <a:ext uri="{FF2B5EF4-FFF2-40B4-BE49-F238E27FC236}">
                      <a16:creationId xmlns:a16="http://schemas.microsoft.com/office/drawing/2014/main" id="{0F76622C-785D-438B-9FCB-9570C06FB2EA}"/>
                    </a:ext>
                  </a:extLst>
                </p:cNvPr>
                <p:cNvPicPr/>
                <p:nvPr/>
              </p:nvPicPr>
              <p:blipFill>
                <a:blip r:embed="rId580"/>
                <a:stretch>
                  <a:fillRect/>
                </a:stretch>
              </p:blipFill>
              <p:spPr>
                <a:xfrm>
                  <a:off x="1094413" y="2840232"/>
                  <a:ext cx="232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59" name="Freihand 358">
                  <a:extLst>
                    <a:ext uri="{FF2B5EF4-FFF2-40B4-BE49-F238E27FC236}">
                      <a16:creationId xmlns:a16="http://schemas.microsoft.com/office/drawing/2014/main" id="{2559964C-B199-46CC-B2F9-A005CE775A64}"/>
                    </a:ext>
                  </a:extLst>
                </p14:cNvPr>
                <p14:cNvContentPartPr/>
                <p14:nvPr/>
              </p14:nvContentPartPr>
              <p14:xfrm>
                <a:off x="1917733" y="1889472"/>
                <a:ext cx="2760120" cy="2608920"/>
              </p14:xfrm>
            </p:contentPart>
          </mc:Choice>
          <mc:Fallback>
            <p:pic>
              <p:nvPicPr>
                <p:cNvPr id="359" name="Freihand 358">
                  <a:extLst>
                    <a:ext uri="{FF2B5EF4-FFF2-40B4-BE49-F238E27FC236}">
                      <a16:creationId xmlns:a16="http://schemas.microsoft.com/office/drawing/2014/main" id="{2559964C-B199-46CC-B2F9-A005CE775A64}"/>
                    </a:ext>
                  </a:extLst>
                </p:cNvPr>
                <p:cNvPicPr/>
                <p:nvPr/>
              </p:nvPicPr>
              <p:blipFill>
                <a:blip r:embed="rId582"/>
                <a:stretch>
                  <a:fillRect/>
                </a:stretch>
              </p:blipFill>
              <p:spPr>
                <a:xfrm>
                  <a:off x="1913413" y="1885152"/>
                  <a:ext cx="2768760" cy="261756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60" name="Freihand 359">
                  <a:extLst>
                    <a:ext uri="{FF2B5EF4-FFF2-40B4-BE49-F238E27FC236}">
                      <a16:creationId xmlns:a16="http://schemas.microsoft.com/office/drawing/2014/main" id="{E0248F04-5757-4E86-B6A0-AF5078EE548F}"/>
                    </a:ext>
                  </a:extLst>
                </p14:cNvPr>
                <p14:cNvContentPartPr/>
                <p14:nvPr/>
              </p14:nvContentPartPr>
              <p14:xfrm>
                <a:off x="3225973" y="4023912"/>
                <a:ext cx="89280" cy="61560"/>
              </p14:xfrm>
            </p:contentPart>
          </mc:Choice>
          <mc:Fallback>
            <p:pic>
              <p:nvPicPr>
                <p:cNvPr id="360" name="Freihand 359">
                  <a:extLst>
                    <a:ext uri="{FF2B5EF4-FFF2-40B4-BE49-F238E27FC236}">
                      <a16:creationId xmlns:a16="http://schemas.microsoft.com/office/drawing/2014/main" id="{E0248F04-5757-4E86-B6A0-AF5078EE548F}"/>
                    </a:ext>
                  </a:extLst>
                </p:cNvPr>
                <p:cNvPicPr/>
                <p:nvPr/>
              </p:nvPicPr>
              <p:blipFill>
                <a:blip r:embed="rId584"/>
                <a:stretch>
                  <a:fillRect/>
                </a:stretch>
              </p:blipFill>
              <p:spPr>
                <a:xfrm>
                  <a:off x="3221653" y="4019592"/>
                  <a:ext cx="979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62" name="Freihand 361">
                  <a:extLst>
                    <a:ext uri="{FF2B5EF4-FFF2-40B4-BE49-F238E27FC236}">
                      <a16:creationId xmlns:a16="http://schemas.microsoft.com/office/drawing/2014/main" id="{DBC23850-6FF0-41F6-99F4-220AF0D36820}"/>
                    </a:ext>
                  </a:extLst>
                </p14:cNvPr>
                <p14:cNvContentPartPr/>
                <p14:nvPr/>
              </p14:nvContentPartPr>
              <p14:xfrm>
                <a:off x="5054053" y="4405152"/>
                <a:ext cx="48600" cy="114480"/>
              </p14:xfrm>
            </p:contentPart>
          </mc:Choice>
          <mc:Fallback>
            <p:pic>
              <p:nvPicPr>
                <p:cNvPr id="362" name="Freihand 361">
                  <a:extLst>
                    <a:ext uri="{FF2B5EF4-FFF2-40B4-BE49-F238E27FC236}">
                      <a16:creationId xmlns:a16="http://schemas.microsoft.com/office/drawing/2014/main" id="{DBC23850-6FF0-41F6-99F4-220AF0D36820}"/>
                    </a:ext>
                  </a:extLst>
                </p:cNvPr>
                <p:cNvPicPr/>
                <p:nvPr/>
              </p:nvPicPr>
              <p:blipFill>
                <a:blip r:embed="rId586"/>
                <a:stretch>
                  <a:fillRect/>
                </a:stretch>
              </p:blipFill>
              <p:spPr>
                <a:xfrm>
                  <a:off x="5049733" y="4400832"/>
                  <a:ext cx="57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63" name="Freihand 362">
                  <a:extLst>
                    <a:ext uri="{FF2B5EF4-FFF2-40B4-BE49-F238E27FC236}">
                      <a16:creationId xmlns:a16="http://schemas.microsoft.com/office/drawing/2014/main" id="{19D47D87-5FAE-4165-A3AB-E8A86184E274}"/>
                    </a:ext>
                  </a:extLst>
                </p14:cNvPr>
                <p14:cNvContentPartPr/>
                <p14:nvPr/>
              </p14:nvContentPartPr>
              <p14:xfrm>
                <a:off x="4974853" y="4510272"/>
                <a:ext cx="203400" cy="54360"/>
              </p14:xfrm>
            </p:contentPart>
          </mc:Choice>
          <mc:Fallback>
            <p:pic>
              <p:nvPicPr>
                <p:cNvPr id="363" name="Freihand 362">
                  <a:extLst>
                    <a:ext uri="{FF2B5EF4-FFF2-40B4-BE49-F238E27FC236}">
                      <a16:creationId xmlns:a16="http://schemas.microsoft.com/office/drawing/2014/main" id="{19D47D87-5FAE-4165-A3AB-E8A86184E274}"/>
                    </a:ext>
                  </a:extLst>
                </p:cNvPr>
                <p:cNvPicPr/>
                <p:nvPr/>
              </p:nvPicPr>
              <p:blipFill>
                <a:blip r:embed="rId588"/>
                <a:stretch>
                  <a:fillRect/>
                </a:stretch>
              </p:blipFill>
              <p:spPr>
                <a:xfrm>
                  <a:off x="4970533" y="4505952"/>
                  <a:ext cx="2120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364" name="Freihand 363">
                  <a:extLst>
                    <a:ext uri="{FF2B5EF4-FFF2-40B4-BE49-F238E27FC236}">
                      <a16:creationId xmlns:a16="http://schemas.microsoft.com/office/drawing/2014/main" id="{44731FF4-ABCE-47EC-A885-C46B01F801F9}"/>
                    </a:ext>
                  </a:extLst>
                </p14:cNvPr>
                <p14:cNvContentPartPr/>
                <p14:nvPr/>
              </p14:nvContentPartPr>
              <p14:xfrm>
                <a:off x="4940653" y="4343952"/>
                <a:ext cx="216000" cy="50040"/>
              </p14:xfrm>
            </p:contentPart>
          </mc:Choice>
          <mc:Fallback>
            <p:pic>
              <p:nvPicPr>
                <p:cNvPr id="364" name="Freihand 363">
                  <a:extLst>
                    <a:ext uri="{FF2B5EF4-FFF2-40B4-BE49-F238E27FC236}">
                      <a16:creationId xmlns:a16="http://schemas.microsoft.com/office/drawing/2014/main" id="{44731FF4-ABCE-47EC-A885-C46B01F801F9}"/>
                    </a:ext>
                  </a:extLst>
                </p:cNvPr>
                <p:cNvPicPr/>
                <p:nvPr/>
              </p:nvPicPr>
              <p:blipFill>
                <a:blip r:embed="rId590"/>
                <a:stretch>
                  <a:fillRect/>
                </a:stretch>
              </p:blipFill>
              <p:spPr>
                <a:xfrm>
                  <a:off x="4936333" y="4339632"/>
                  <a:ext cx="2246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365" name="Freihand 364">
                  <a:extLst>
                    <a:ext uri="{FF2B5EF4-FFF2-40B4-BE49-F238E27FC236}">
                      <a16:creationId xmlns:a16="http://schemas.microsoft.com/office/drawing/2014/main" id="{A149908F-251F-4C6A-9D5B-5E4369954E97}"/>
                    </a:ext>
                  </a:extLst>
                </p14:cNvPr>
                <p14:cNvContentPartPr/>
                <p14:nvPr/>
              </p14:nvContentPartPr>
              <p14:xfrm>
                <a:off x="5225413" y="4286712"/>
                <a:ext cx="97200" cy="98280"/>
              </p14:xfrm>
            </p:contentPart>
          </mc:Choice>
          <mc:Fallback>
            <p:pic>
              <p:nvPicPr>
                <p:cNvPr id="365" name="Freihand 364">
                  <a:extLst>
                    <a:ext uri="{FF2B5EF4-FFF2-40B4-BE49-F238E27FC236}">
                      <a16:creationId xmlns:a16="http://schemas.microsoft.com/office/drawing/2014/main" id="{A149908F-251F-4C6A-9D5B-5E4369954E97}"/>
                    </a:ext>
                  </a:extLst>
                </p:cNvPr>
                <p:cNvPicPr/>
                <p:nvPr/>
              </p:nvPicPr>
              <p:blipFill>
                <a:blip r:embed="rId592"/>
                <a:stretch>
                  <a:fillRect/>
                </a:stretch>
              </p:blipFill>
              <p:spPr>
                <a:xfrm>
                  <a:off x="5221093" y="4282392"/>
                  <a:ext cx="1058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366" name="Freihand 365">
                  <a:extLst>
                    <a:ext uri="{FF2B5EF4-FFF2-40B4-BE49-F238E27FC236}">
                      <a16:creationId xmlns:a16="http://schemas.microsoft.com/office/drawing/2014/main" id="{8D45753F-A549-416A-BF72-F110870107C0}"/>
                    </a:ext>
                  </a:extLst>
                </p14:cNvPr>
                <p14:cNvContentPartPr/>
                <p14:nvPr/>
              </p14:nvContentPartPr>
              <p14:xfrm>
                <a:off x="5184013" y="4290672"/>
                <a:ext cx="209160" cy="80280"/>
              </p14:xfrm>
            </p:contentPart>
          </mc:Choice>
          <mc:Fallback>
            <p:pic>
              <p:nvPicPr>
                <p:cNvPr id="366" name="Freihand 365">
                  <a:extLst>
                    <a:ext uri="{FF2B5EF4-FFF2-40B4-BE49-F238E27FC236}">
                      <a16:creationId xmlns:a16="http://schemas.microsoft.com/office/drawing/2014/main" id="{8D45753F-A549-416A-BF72-F110870107C0}"/>
                    </a:ext>
                  </a:extLst>
                </p:cNvPr>
                <p:cNvPicPr/>
                <p:nvPr/>
              </p:nvPicPr>
              <p:blipFill>
                <a:blip r:embed="rId594"/>
                <a:stretch>
                  <a:fillRect/>
                </a:stretch>
              </p:blipFill>
              <p:spPr>
                <a:xfrm>
                  <a:off x="5179693" y="4286352"/>
                  <a:ext cx="2178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368" name="Freihand 367">
                  <a:extLst>
                    <a:ext uri="{FF2B5EF4-FFF2-40B4-BE49-F238E27FC236}">
                      <a16:creationId xmlns:a16="http://schemas.microsoft.com/office/drawing/2014/main" id="{9F991278-0C87-41A7-844F-115FC8ABB761}"/>
                    </a:ext>
                  </a:extLst>
                </p14:cNvPr>
                <p14:cNvContentPartPr/>
                <p14:nvPr/>
              </p14:nvContentPartPr>
              <p14:xfrm>
                <a:off x="3272773" y="4074672"/>
                <a:ext cx="3600" cy="154080"/>
              </p14:xfrm>
            </p:contentPart>
          </mc:Choice>
          <mc:Fallback>
            <p:pic>
              <p:nvPicPr>
                <p:cNvPr id="368" name="Freihand 367">
                  <a:extLst>
                    <a:ext uri="{FF2B5EF4-FFF2-40B4-BE49-F238E27FC236}">
                      <a16:creationId xmlns:a16="http://schemas.microsoft.com/office/drawing/2014/main" id="{9F991278-0C87-41A7-844F-115FC8ABB761}"/>
                    </a:ext>
                  </a:extLst>
                </p:cNvPr>
                <p:cNvPicPr/>
                <p:nvPr/>
              </p:nvPicPr>
              <p:blipFill>
                <a:blip r:embed="rId596"/>
                <a:stretch>
                  <a:fillRect/>
                </a:stretch>
              </p:blipFill>
              <p:spPr>
                <a:xfrm>
                  <a:off x="3268453" y="4070352"/>
                  <a:ext cx="122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369" name="Freihand 368">
                  <a:extLst>
                    <a:ext uri="{FF2B5EF4-FFF2-40B4-BE49-F238E27FC236}">
                      <a16:creationId xmlns:a16="http://schemas.microsoft.com/office/drawing/2014/main" id="{D0C9BD9A-94F9-4C55-9D0F-9BC0F359A799}"/>
                    </a:ext>
                  </a:extLst>
                </p14:cNvPr>
                <p14:cNvContentPartPr/>
                <p14:nvPr/>
              </p14:nvContentPartPr>
              <p14:xfrm>
                <a:off x="3250093" y="4388232"/>
                <a:ext cx="9000" cy="154800"/>
              </p14:xfrm>
            </p:contentPart>
          </mc:Choice>
          <mc:Fallback>
            <p:pic>
              <p:nvPicPr>
                <p:cNvPr id="369" name="Freihand 368">
                  <a:extLst>
                    <a:ext uri="{FF2B5EF4-FFF2-40B4-BE49-F238E27FC236}">
                      <a16:creationId xmlns:a16="http://schemas.microsoft.com/office/drawing/2014/main" id="{D0C9BD9A-94F9-4C55-9D0F-9BC0F359A799}"/>
                    </a:ext>
                  </a:extLst>
                </p:cNvPr>
                <p:cNvPicPr/>
                <p:nvPr/>
              </p:nvPicPr>
              <p:blipFill>
                <a:blip r:embed="rId598"/>
                <a:stretch>
                  <a:fillRect/>
                </a:stretch>
              </p:blipFill>
              <p:spPr>
                <a:xfrm>
                  <a:off x="3245773" y="4383912"/>
                  <a:ext cx="1764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370" name="Freihand 369">
                  <a:extLst>
                    <a:ext uri="{FF2B5EF4-FFF2-40B4-BE49-F238E27FC236}">
                      <a16:creationId xmlns:a16="http://schemas.microsoft.com/office/drawing/2014/main" id="{D4EAF27D-C9D0-4F9C-84BF-0F5A9853CF12}"/>
                    </a:ext>
                  </a:extLst>
                </p14:cNvPr>
                <p14:cNvContentPartPr/>
                <p14:nvPr/>
              </p14:nvContentPartPr>
              <p14:xfrm>
                <a:off x="3262333" y="4687392"/>
                <a:ext cx="1080" cy="114120"/>
              </p14:xfrm>
            </p:contentPart>
          </mc:Choice>
          <mc:Fallback>
            <p:pic>
              <p:nvPicPr>
                <p:cNvPr id="370" name="Freihand 369">
                  <a:extLst>
                    <a:ext uri="{FF2B5EF4-FFF2-40B4-BE49-F238E27FC236}">
                      <a16:creationId xmlns:a16="http://schemas.microsoft.com/office/drawing/2014/main" id="{D4EAF27D-C9D0-4F9C-84BF-0F5A9853CF12}"/>
                    </a:ext>
                  </a:extLst>
                </p:cNvPr>
                <p:cNvPicPr/>
                <p:nvPr/>
              </p:nvPicPr>
              <p:blipFill>
                <a:blip r:embed="rId600"/>
                <a:stretch>
                  <a:fillRect/>
                </a:stretch>
              </p:blipFill>
              <p:spPr>
                <a:xfrm>
                  <a:off x="3258013" y="4683072"/>
                  <a:ext cx="97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378" name="Freihand 377">
                  <a:extLst>
                    <a:ext uri="{FF2B5EF4-FFF2-40B4-BE49-F238E27FC236}">
                      <a16:creationId xmlns:a16="http://schemas.microsoft.com/office/drawing/2014/main" id="{26BC61BF-953E-4B84-BE00-27B38B71938F}"/>
                    </a:ext>
                  </a:extLst>
                </p14:cNvPr>
                <p14:cNvContentPartPr/>
                <p14:nvPr/>
              </p14:nvContentPartPr>
              <p14:xfrm>
                <a:off x="3225613" y="4033272"/>
                <a:ext cx="16920" cy="7200"/>
              </p14:xfrm>
            </p:contentPart>
          </mc:Choice>
          <mc:Fallback>
            <p:pic>
              <p:nvPicPr>
                <p:cNvPr id="378" name="Freihand 377">
                  <a:extLst>
                    <a:ext uri="{FF2B5EF4-FFF2-40B4-BE49-F238E27FC236}">
                      <a16:creationId xmlns:a16="http://schemas.microsoft.com/office/drawing/2014/main" id="{26BC61BF-953E-4B84-BE00-27B38B71938F}"/>
                    </a:ext>
                  </a:extLst>
                </p:cNvPr>
                <p:cNvPicPr/>
                <p:nvPr/>
              </p:nvPicPr>
              <p:blipFill>
                <a:blip r:embed="rId602"/>
                <a:stretch>
                  <a:fillRect/>
                </a:stretch>
              </p:blipFill>
              <p:spPr>
                <a:xfrm>
                  <a:off x="3221293" y="4028952"/>
                  <a:ext cx="2556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379" name="Freihand 378">
                  <a:extLst>
                    <a:ext uri="{FF2B5EF4-FFF2-40B4-BE49-F238E27FC236}">
                      <a16:creationId xmlns:a16="http://schemas.microsoft.com/office/drawing/2014/main" id="{A9BBAEAF-4B53-4E26-AB81-8176F3E9CE15}"/>
                    </a:ext>
                  </a:extLst>
                </p14:cNvPr>
                <p14:cNvContentPartPr/>
                <p14:nvPr/>
              </p14:nvContentPartPr>
              <p14:xfrm>
                <a:off x="2934013" y="4052352"/>
                <a:ext cx="209520" cy="18360"/>
              </p14:xfrm>
            </p:contentPart>
          </mc:Choice>
          <mc:Fallback>
            <p:pic>
              <p:nvPicPr>
                <p:cNvPr id="379" name="Freihand 378">
                  <a:extLst>
                    <a:ext uri="{FF2B5EF4-FFF2-40B4-BE49-F238E27FC236}">
                      <a16:creationId xmlns:a16="http://schemas.microsoft.com/office/drawing/2014/main" id="{A9BBAEAF-4B53-4E26-AB81-8176F3E9CE15}"/>
                    </a:ext>
                  </a:extLst>
                </p:cNvPr>
                <p:cNvPicPr/>
                <p:nvPr/>
              </p:nvPicPr>
              <p:blipFill>
                <a:blip r:embed="rId604"/>
                <a:stretch>
                  <a:fillRect/>
                </a:stretch>
              </p:blipFill>
              <p:spPr>
                <a:xfrm>
                  <a:off x="2929693" y="4048032"/>
                  <a:ext cx="21816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380" name="Freihand 379">
                  <a:extLst>
                    <a:ext uri="{FF2B5EF4-FFF2-40B4-BE49-F238E27FC236}">
                      <a16:creationId xmlns:a16="http://schemas.microsoft.com/office/drawing/2014/main" id="{1E2AF015-6A13-4003-981B-C7BFC4D502F4}"/>
                    </a:ext>
                  </a:extLst>
                </p14:cNvPr>
                <p14:cNvContentPartPr/>
                <p14:nvPr/>
              </p14:nvContentPartPr>
              <p14:xfrm>
                <a:off x="1825933" y="4014912"/>
                <a:ext cx="669240" cy="38520"/>
              </p14:xfrm>
            </p:contentPart>
          </mc:Choice>
          <mc:Fallback>
            <p:pic>
              <p:nvPicPr>
                <p:cNvPr id="380" name="Freihand 379">
                  <a:extLst>
                    <a:ext uri="{FF2B5EF4-FFF2-40B4-BE49-F238E27FC236}">
                      <a16:creationId xmlns:a16="http://schemas.microsoft.com/office/drawing/2014/main" id="{1E2AF015-6A13-4003-981B-C7BFC4D502F4}"/>
                    </a:ext>
                  </a:extLst>
                </p:cNvPr>
                <p:cNvPicPr/>
                <p:nvPr/>
              </p:nvPicPr>
              <p:blipFill>
                <a:blip r:embed="rId606"/>
                <a:stretch>
                  <a:fillRect/>
                </a:stretch>
              </p:blipFill>
              <p:spPr>
                <a:xfrm>
                  <a:off x="1821613" y="4010592"/>
                  <a:ext cx="6778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381" name="Freihand 380">
                  <a:extLst>
                    <a:ext uri="{FF2B5EF4-FFF2-40B4-BE49-F238E27FC236}">
                      <a16:creationId xmlns:a16="http://schemas.microsoft.com/office/drawing/2014/main" id="{8B877FDB-0AFD-4D13-916F-351E996764D5}"/>
                    </a:ext>
                  </a:extLst>
                </p14:cNvPr>
                <p14:cNvContentPartPr/>
                <p14:nvPr/>
              </p14:nvContentPartPr>
              <p14:xfrm>
                <a:off x="1507333" y="3996552"/>
                <a:ext cx="225000" cy="36720"/>
              </p14:xfrm>
            </p:contentPart>
          </mc:Choice>
          <mc:Fallback>
            <p:pic>
              <p:nvPicPr>
                <p:cNvPr id="381" name="Freihand 380">
                  <a:extLst>
                    <a:ext uri="{FF2B5EF4-FFF2-40B4-BE49-F238E27FC236}">
                      <a16:creationId xmlns:a16="http://schemas.microsoft.com/office/drawing/2014/main" id="{8B877FDB-0AFD-4D13-916F-351E996764D5}"/>
                    </a:ext>
                  </a:extLst>
                </p:cNvPr>
                <p:cNvPicPr/>
                <p:nvPr/>
              </p:nvPicPr>
              <p:blipFill>
                <a:blip r:embed="rId608"/>
                <a:stretch>
                  <a:fillRect/>
                </a:stretch>
              </p:blipFill>
              <p:spPr>
                <a:xfrm>
                  <a:off x="1503013" y="3992232"/>
                  <a:ext cx="2336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82" name="Freihand 381">
                  <a:extLst>
                    <a:ext uri="{FF2B5EF4-FFF2-40B4-BE49-F238E27FC236}">
                      <a16:creationId xmlns:a16="http://schemas.microsoft.com/office/drawing/2014/main" id="{D0778FF5-5B65-49D2-BD34-E8850AC05712}"/>
                    </a:ext>
                  </a:extLst>
                </p14:cNvPr>
                <p14:cNvContentPartPr/>
                <p14:nvPr/>
              </p14:nvContentPartPr>
              <p14:xfrm>
                <a:off x="1160293" y="3999792"/>
                <a:ext cx="105480" cy="120240"/>
              </p14:xfrm>
            </p:contentPart>
          </mc:Choice>
          <mc:Fallback>
            <p:pic>
              <p:nvPicPr>
                <p:cNvPr id="382" name="Freihand 381">
                  <a:extLst>
                    <a:ext uri="{FF2B5EF4-FFF2-40B4-BE49-F238E27FC236}">
                      <a16:creationId xmlns:a16="http://schemas.microsoft.com/office/drawing/2014/main" id="{D0778FF5-5B65-49D2-BD34-E8850AC05712}"/>
                    </a:ext>
                  </a:extLst>
                </p:cNvPr>
                <p:cNvPicPr/>
                <p:nvPr/>
              </p:nvPicPr>
              <p:blipFill>
                <a:blip r:embed="rId610"/>
                <a:stretch>
                  <a:fillRect/>
                </a:stretch>
              </p:blipFill>
              <p:spPr>
                <a:xfrm>
                  <a:off x="1155973" y="3995472"/>
                  <a:ext cx="114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83" name="Freihand 382">
                  <a:extLst>
                    <a:ext uri="{FF2B5EF4-FFF2-40B4-BE49-F238E27FC236}">
                      <a16:creationId xmlns:a16="http://schemas.microsoft.com/office/drawing/2014/main" id="{80B12104-D414-4D5E-A661-A7082A53A9BD}"/>
                    </a:ext>
                  </a:extLst>
                </p14:cNvPr>
                <p14:cNvContentPartPr/>
                <p14:nvPr/>
              </p14:nvContentPartPr>
              <p14:xfrm>
                <a:off x="1275493" y="3909072"/>
                <a:ext cx="140040" cy="102240"/>
              </p14:xfrm>
            </p:contentPart>
          </mc:Choice>
          <mc:Fallback>
            <p:pic>
              <p:nvPicPr>
                <p:cNvPr id="383" name="Freihand 382">
                  <a:extLst>
                    <a:ext uri="{FF2B5EF4-FFF2-40B4-BE49-F238E27FC236}">
                      <a16:creationId xmlns:a16="http://schemas.microsoft.com/office/drawing/2014/main" id="{80B12104-D414-4D5E-A661-A7082A53A9BD}"/>
                    </a:ext>
                  </a:extLst>
                </p:cNvPr>
                <p:cNvPicPr/>
                <p:nvPr/>
              </p:nvPicPr>
              <p:blipFill>
                <a:blip r:embed="rId612"/>
                <a:stretch>
                  <a:fillRect/>
                </a:stretch>
              </p:blipFill>
              <p:spPr>
                <a:xfrm>
                  <a:off x="1271173" y="3904752"/>
                  <a:ext cx="148680" cy="11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3">
            <p14:nvContentPartPr>
              <p14:cNvPr id="448" name="Freihand 447">
                <a:extLst>
                  <a:ext uri="{FF2B5EF4-FFF2-40B4-BE49-F238E27FC236}">
                    <a16:creationId xmlns:a16="http://schemas.microsoft.com/office/drawing/2014/main" id="{1606D83A-F936-493E-AF4E-5D45F6AF20ED}"/>
                  </a:ext>
                </a:extLst>
              </p14:cNvPr>
              <p14:cNvContentPartPr/>
              <p14:nvPr/>
            </p14:nvContentPartPr>
            <p14:xfrm>
              <a:off x="1419853" y="2133912"/>
              <a:ext cx="204120" cy="76320"/>
            </p14:xfrm>
          </p:contentPart>
        </mc:Choice>
        <mc:Fallback>
          <p:pic>
            <p:nvPicPr>
              <p:cNvPr id="448" name="Freihand 447">
                <a:extLst>
                  <a:ext uri="{FF2B5EF4-FFF2-40B4-BE49-F238E27FC236}">
                    <a16:creationId xmlns:a16="http://schemas.microsoft.com/office/drawing/2014/main" id="{1606D83A-F936-493E-AF4E-5D45F6AF20ED}"/>
                  </a:ext>
                </a:extLst>
              </p:cNvPr>
              <p:cNvPicPr/>
              <p:nvPr/>
            </p:nvPicPr>
            <p:blipFill>
              <a:blip r:embed="rId614"/>
              <a:stretch>
                <a:fillRect/>
              </a:stretch>
            </p:blipFill>
            <p:spPr>
              <a:xfrm>
                <a:off x="1415533" y="2129592"/>
                <a:ext cx="212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449" name="Freihand 448">
                <a:extLst>
                  <a:ext uri="{FF2B5EF4-FFF2-40B4-BE49-F238E27FC236}">
                    <a16:creationId xmlns:a16="http://schemas.microsoft.com/office/drawing/2014/main" id="{69C777EE-D0E6-44CD-9BD2-B33E6D67007F}"/>
                  </a:ext>
                </a:extLst>
              </p14:cNvPr>
              <p14:cNvContentPartPr/>
              <p14:nvPr/>
            </p14:nvContentPartPr>
            <p14:xfrm>
              <a:off x="1019173" y="2748792"/>
              <a:ext cx="367200" cy="437400"/>
            </p14:xfrm>
          </p:contentPart>
        </mc:Choice>
        <mc:Fallback>
          <p:pic>
            <p:nvPicPr>
              <p:cNvPr id="449" name="Freihand 448">
                <a:extLst>
                  <a:ext uri="{FF2B5EF4-FFF2-40B4-BE49-F238E27FC236}">
                    <a16:creationId xmlns:a16="http://schemas.microsoft.com/office/drawing/2014/main" id="{69C777EE-D0E6-44CD-9BD2-B33E6D67007F}"/>
                  </a:ext>
                </a:extLst>
              </p:cNvPr>
              <p:cNvPicPr/>
              <p:nvPr/>
            </p:nvPicPr>
            <p:blipFill>
              <a:blip r:embed="rId616"/>
              <a:stretch>
                <a:fillRect/>
              </a:stretch>
            </p:blipFill>
            <p:spPr>
              <a:xfrm>
                <a:off x="1014853" y="2744472"/>
                <a:ext cx="375840" cy="446040"/>
              </a:xfrm>
              <a:prstGeom prst="rect">
                <a:avLst/>
              </a:prstGeom>
            </p:spPr>
          </p:pic>
        </mc:Fallback>
      </mc:AlternateContent>
      <p:grpSp>
        <p:nvGrpSpPr>
          <p:cNvPr id="458" name="Gruppieren 457">
            <a:extLst>
              <a:ext uri="{FF2B5EF4-FFF2-40B4-BE49-F238E27FC236}">
                <a16:creationId xmlns:a16="http://schemas.microsoft.com/office/drawing/2014/main" id="{6D3CB2D0-30A2-4EEF-B9A0-3D3333EFC4E0}"/>
              </a:ext>
            </a:extLst>
          </p:cNvPr>
          <p:cNvGrpSpPr/>
          <p:nvPr/>
        </p:nvGrpSpPr>
        <p:grpSpPr>
          <a:xfrm>
            <a:off x="665653" y="1958952"/>
            <a:ext cx="626040" cy="422640"/>
            <a:chOff x="665653" y="1958952"/>
            <a:chExt cx="626040" cy="422640"/>
          </a:xfrm>
        </p:grpSpPr>
        <mc:AlternateContent xmlns:mc="http://schemas.openxmlformats.org/markup-compatibility/2006">
          <mc:Choice xmlns:p14="http://schemas.microsoft.com/office/powerpoint/2010/main" Requires="p14">
            <p:contentPart p14:bwMode="auto" r:id="rId617">
              <p14:nvContentPartPr>
                <p14:cNvPr id="450" name="Freihand 449">
                  <a:extLst>
                    <a:ext uri="{FF2B5EF4-FFF2-40B4-BE49-F238E27FC236}">
                      <a16:creationId xmlns:a16="http://schemas.microsoft.com/office/drawing/2014/main" id="{019B7D90-F341-467F-BAF9-861C42F37CBF}"/>
                    </a:ext>
                  </a:extLst>
                </p14:cNvPr>
                <p14:cNvContentPartPr/>
                <p14:nvPr/>
              </p14:nvContentPartPr>
              <p14:xfrm>
                <a:off x="796333" y="2090352"/>
                <a:ext cx="159120" cy="90360"/>
              </p14:xfrm>
            </p:contentPart>
          </mc:Choice>
          <mc:Fallback>
            <p:pic>
              <p:nvPicPr>
                <p:cNvPr id="450" name="Freihand 449">
                  <a:extLst>
                    <a:ext uri="{FF2B5EF4-FFF2-40B4-BE49-F238E27FC236}">
                      <a16:creationId xmlns:a16="http://schemas.microsoft.com/office/drawing/2014/main" id="{019B7D90-F341-467F-BAF9-861C42F37CBF}"/>
                    </a:ext>
                  </a:extLst>
                </p:cNvPr>
                <p:cNvPicPr/>
                <p:nvPr/>
              </p:nvPicPr>
              <p:blipFill>
                <a:blip r:embed="rId618"/>
                <a:stretch>
                  <a:fillRect/>
                </a:stretch>
              </p:blipFill>
              <p:spPr>
                <a:xfrm>
                  <a:off x="792013" y="2086032"/>
                  <a:ext cx="16776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451" name="Freihand 450">
                  <a:extLst>
                    <a:ext uri="{FF2B5EF4-FFF2-40B4-BE49-F238E27FC236}">
                      <a16:creationId xmlns:a16="http://schemas.microsoft.com/office/drawing/2014/main" id="{2764FAC3-6631-4DAA-9DF3-5042CC318082}"/>
                    </a:ext>
                  </a:extLst>
                </p14:cNvPr>
                <p14:cNvContentPartPr/>
                <p14:nvPr/>
              </p14:nvContentPartPr>
              <p14:xfrm>
                <a:off x="806773" y="2207712"/>
                <a:ext cx="124200" cy="21240"/>
              </p14:xfrm>
            </p:contentPart>
          </mc:Choice>
          <mc:Fallback>
            <p:pic>
              <p:nvPicPr>
                <p:cNvPr id="451" name="Freihand 450">
                  <a:extLst>
                    <a:ext uri="{FF2B5EF4-FFF2-40B4-BE49-F238E27FC236}">
                      <a16:creationId xmlns:a16="http://schemas.microsoft.com/office/drawing/2014/main" id="{2764FAC3-6631-4DAA-9DF3-5042CC318082}"/>
                    </a:ext>
                  </a:extLst>
                </p:cNvPr>
                <p:cNvPicPr/>
                <p:nvPr/>
              </p:nvPicPr>
              <p:blipFill>
                <a:blip r:embed="rId620"/>
                <a:stretch>
                  <a:fillRect/>
                </a:stretch>
              </p:blipFill>
              <p:spPr>
                <a:xfrm>
                  <a:off x="802453" y="2203392"/>
                  <a:ext cx="1328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452" name="Freihand 451">
                  <a:extLst>
                    <a:ext uri="{FF2B5EF4-FFF2-40B4-BE49-F238E27FC236}">
                      <a16:creationId xmlns:a16="http://schemas.microsoft.com/office/drawing/2014/main" id="{836FA595-E2E4-4B66-8B33-070A0B742979}"/>
                    </a:ext>
                  </a:extLst>
                </p14:cNvPr>
                <p14:cNvContentPartPr/>
                <p14:nvPr/>
              </p14:nvContentPartPr>
              <p14:xfrm>
                <a:off x="833413" y="2243712"/>
                <a:ext cx="82800" cy="137880"/>
              </p14:xfrm>
            </p:contentPart>
          </mc:Choice>
          <mc:Fallback>
            <p:pic>
              <p:nvPicPr>
                <p:cNvPr id="452" name="Freihand 451">
                  <a:extLst>
                    <a:ext uri="{FF2B5EF4-FFF2-40B4-BE49-F238E27FC236}">
                      <a16:creationId xmlns:a16="http://schemas.microsoft.com/office/drawing/2014/main" id="{836FA595-E2E4-4B66-8B33-070A0B742979}"/>
                    </a:ext>
                  </a:extLst>
                </p:cNvPr>
                <p:cNvPicPr/>
                <p:nvPr/>
              </p:nvPicPr>
              <p:blipFill>
                <a:blip r:embed="rId622"/>
                <a:stretch>
                  <a:fillRect/>
                </a:stretch>
              </p:blipFill>
              <p:spPr>
                <a:xfrm>
                  <a:off x="829093" y="2239392"/>
                  <a:ext cx="914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453" name="Freihand 452">
                  <a:extLst>
                    <a:ext uri="{FF2B5EF4-FFF2-40B4-BE49-F238E27FC236}">
                      <a16:creationId xmlns:a16="http://schemas.microsoft.com/office/drawing/2014/main" id="{061B3DEC-1AF5-4683-9046-F9C7D7612245}"/>
                    </a:ext>
                  </a:extLst>
                </p14:cNvPr>
                <p14:cNvContentPartPr/>
                <p14:nvPr/>
              </p14:nvContentPartPr>
              <p14:xfrm>
                <a:off x="893893" y="2072712"/>
                <a:ext cx="108000" cy="254160"/>
              </p14:xfrm>
            </p:contentPart>
          </mc:Choice>
          <mc:Fallback>
            <p:pic>
              <p:nvPicPr>
                <p:cNvPr id="453" name="Freihand 452">
                  <a:extLst>
                    <a:ext uri="{FF2B5EF4-FFF2-40B4-BE49-F238E27FC236}">
                      <a16:creationId xmlns:a16="http://schemas.microsoft.com/office/drawing/2014/main" id="{061B3DEC-1AF5-4683-9046-F9C7D7612245}"/>
                    </a:ext>
                  </a:extLst>
                </p:cNvPr>
                <p:cNvPicPr/>
                <p:nvPr/>
              </p:nvPicPr>
              <p:blipFill>
                <a:blip r:embed="rId624"/>
                <a:stretch>
                  <a:fillRect/>
                </a:stretch>
              </p:blipFill>
              <p:spPr>
                <a:xfrm>
                  <a:off x="889573" y="2068392"/>
                  <a:ext cx="11664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454" name="Freihand 453">
                  <a:extLst>
                    <a:ext uri="{FF2B5EF4-FFF2-40B4-BE49-F238E27FC236}">
                      <a16:creationId xmlns:a16="http://schemas.microsoft.com/office/drawing/2014/main" id="{D6770D4B-3078-449E-AEF6-A30156252B49}"/>
                    </a:ext>
                  </a:extLst>
                </p14:cNvPr>
                <p14:cNvContentPartPr/>
                <p14:nvPr/>
              </p14:nvContentPartPr>
              <p14:xfrm>
                <a:off x="665653" y="2070552"/>
                <a:ext cx="149040" cy="274680"/>
              </p14:xfrm>
            </p:contentPart>
          </mc:Choice>
          <mc:Fallback>
            <p:pic>
              <p:nvPicPr>
                <p:cNvPr id="454" name="Freihand 453">
                  <a:extLst>
                    <a:ext uri="{FF2B5EF4-FFF2-40B4-BE49-F238E27FC236}">
                      <a16:creationId xmlns:a16="http://schemas.microsoft.com/office/drawing/2014/main" id="{D6770D4B-3078-449E-AEF6-A30156252B49}"/>
                    </a:ext>
                  </a:extLst>
                </p:cNvPr>
                <p:cNvPicPr/>
                <p:nvPr/>
              </p:nvPicPr>
              <p:blipFill>
                <a:blip r:embed="rId626"/>
                <a:stretch>
                  <a:fillRect/>
                </a:stretch>
              </p:blipFill>
              <p:spPr>
                <a:xfrm>
                  <a:off x="661333" y="2066232"/>
                  <a:ext cx="1576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455" name="Freihand 454">
                  <a:extLst>
                    <a:ext uri="{FF2B5EF4-FFF2-40B4-BE49-F238E27FC236}">
                      <a16:creationId xmlns:a16="http://schemas.microsoft.com/office/drawing/2014/main" id="{F1A634F1-0202-472F-BBFC-C8553D5ACC1C}"/>
                    </a:ext>
                  </a:extLst>
                </p14:cNvPr>
                <p14:cNvContentPartPr/>
                <p14:nvPr/>
              </p14:nvContentPartPr>
              <p14:xfrm>
                <a:off x="1047613" y="1958952"/>
                <a:ext cx="1080" cy="102960"/>
              </p14:xfrm>
            </p:contentPart>
          </mc:Choice>
          <mc:Fallback>
            <p:pic>
              <p:nvPicPr>
                <p:cNvPr id="455" name="Freihand 454">
                  <a:extLst>
                    <a:ext uri="{FF2B5EF4-FFF2-40B4-BE49-F238E27FC236}">
                      <a16:creationId xmlns:a16="http://schemas.microsoft.com/office/drawing/2014/main" id="{F1A634F1-0202-472F-BBFC-C8553D5ACC1C}"/>
                    </a:ext>
                  </a:extLst>
                </p:cNvPr>
                <p:cNvPicPr/>
                <p:nvPr/>
              </p:nvPicPr>
              <p:blipFill>
                <a:blip r:embed="rId628"/>
                <a:stretch>
                  <a:fillRect/>
                </a:stretch>
              </p:blipFill>
              <p:spPr>
                <a:xfrm>
                  <a:off x="1043293" y="1954632"/>
                  <a:ext cx="97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456" name="Freihand 455">
                  <a:extLst>
                    <a:ext uri="{FF2B5EF4-FFF2-40B4-BE49-F238E27FC236}">
                      <a16:creationId xmlns:a16="http://schemas.microsoft.com/office/drawing/2014/main" id="{3FF5945E-F625-4209-A662-62FAB9D669CD}"/>
                    </a:ext>
                  </a:extLst>
                </p14:cNvPr>
                <p14:cNvContentPartPr/>
                <p14:nvPr/>
              </p14:nvContentPartPr>
              <p14:xfrm>
                <a:off x="1157773" y="2083512"/>
                <a:ext cx="120240" cy="157320"/>
              </p14:xfrm>
            </p:contentPart>
          </mc:Choice>
          <mc:Fallback>
            <p:pic>
              <p:nvPicPr>
                <p:cNvPr id="456" name="Freihand 455">
                  <a:extLst>
                    <a:ext uri="{FF2B5EF4-FFF2-40B4-BE49-F238E27FC236}">
                      <a16:creationId xmlns:a16="http://schemas.microsoft.com/office/drawing/2014/main" id="{3FF5945E-F625-4209-A662-62FAB9D669CD}"/>
                    </a:ext>
                  </a:extLst>
                </p:cNvPr>
                <p:cNvPicPr/>
                <p:nvPr/>
              </p:nvPicPr>
              <p:blipFill>
                <a:blip r:embed="rId630"/>
                <a:stretch>
                  <a:fillRect/>
                </a:stretch>
              </p:blipFill>
              <p:spPr>
                <a:xfrm>
                  <a:off x="1153453" y="2079192"/>
                  <a:ext cx="1288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57" name="Freihand 456">
                  <a:extLst>
                    <a:ext uri="{FF2B5EF4-FFF2-40B4-BE49-F238E27FC236}">
                      <a16:creationId xmlns:a16="http://schemas.microsoft.com/office/drawing/2014/main" id="{079355A1-DBA8-45C5-B48C-8A95B212D1EB}"/>
                    </a:ext>
                  </a:extLst>
                </p14:cNvPr>
                <p14:cNvContentPartPr/>
                <p14:nvPr/>
              </p14:nvContentPartPr>
              <p14:xfrm>
                <a:off x="1120693" y="2019792"/>
                <a:ext cx="171000" cy="19800"/>
              </p14:xfrm>
            </p:contentPart>
          </mc:Choice>
          <mc:Fallback>
            <p:pic>
              <p:nvPicPr>
                <p:cNvPr id="457" name="Freihand 456">
                  <a:extLst>
                    <a:ext uri="{FF2B5EF4-FFF2-40B4-BE49-F238E27FC236}">
                      <a16:creationId xmlns:a16="http://schemas.microsoft.com/office/drawing/2014/main" id="{079355A1-DBA8-45C5-B48C-8A95B212D1EB}"/>
                    </a:ext>
                  </a:extLst>
                </p:cNvPr>
                <p:cNvPicPr/>
                <p:nvPr/>
              </p:nvPicPr>
              <p:blipFill>
                <a:blip r:embed="rId632"/>
                <a:stretch>
                  <a:fillRect/>
                </a:stretch>
              </p:blipFill>
              <p:spPr>
                <a:xfrm>
                  <a:off x="1116373" y="2015472"/>
                  <a:ext cx="179640" cy="2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33">
            <p14:nvContentPartPr>
              <p14:cNvPr id="459" name="Freihand 458">
                <a:extLst>
                  <a:ext uri="{FF2B5EF4-FFF2-40B4-BE49-F238E27FC236}">
                    <a16:creationId xmlns:a16="http://schemas.microsoft.com/office/drawing/2014/main" id="{75937969-7C4E-422D-843F-1DB28792B06E}"/>
                  </a:ext>
                </a:extLst>
              </p14:cNvPr>
              <p14:cNvContentPartPr/>
              <p14:nvPr/>
            </p14:nvContentPartPr>
            <p14:xfrm>
              <a:off x="4507933" y="4844712"/>
              <a:ext cx="353520" cy="439200"/>
            </p14:xfrm>
          </p:contentPart>
        </mc:Choice>
        <mc:Fallback>
          <p:pic>
            <p:nvPicPr>
              <p:cNvPr id="459" name="Freihand 458">
                <a:extLst>
                  <a:ext uri="{FF2B5EF4-FFF2-40B4-BE49-F238E27FC236}">
                    <a16:creationId xmlns:a16="http://schemas.microsoft.com/office/drawing/2014/main" id="{75937969-7C4E-422D-843F-1DB28792B06E}"/>
                  </a:ext>
                </a:extLst>
              </p:cNvPr>
              <p:cNvPicPr/>
              <p:nvPr/>
            </p:nvPicPr>
            <p:blipFill>
              <a:blip r:embed="rId634"/>
              <a:stretch>
                <a:fillRect/>
              </a:stretch>
            </p:blipFill>
            <p:spPr>
              <a:xfrm>
                <a:off x="4503613" y="4840392"/>
                <a:ext cx="362160" cy="4478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60" name="Freihand 459">
                <a:extLst>
                  <a:ext uri="{FF2B5EF4-FFF2-40B4-BE49-F238E27FC236}">
                    <a16:creationId xmlns:a16="http://schemas.microsoft.com/office/drawing/2014/main" id="{21D5B1CA-5DA7-4005-B5CB-99FE966DA71F}"/>
                  </a:ext>
                </a:extLst>
              </p14:cNvPr>
              <p14:cNvContentPartPr/>
              <p14:nvPr/>
            </p14:nvContentPartPr>
            <p14:xfrm>
              <a:off x="1551973" y="2212032"/>
              <a:ext cx="3193200" cy="2672280"/>
            </p14:xfrm>
          </p:contentPart>
        </mc:Choice>
        <mc:Fallback>
          <p:pic>
            <p:nvPicPr>
              <p:cNvPr id="460" name="Freihand 459">
                <a:extLst>
                  <a:ext uri="{FF2B5EF4-FFF2-40B4-BE49-F238E27FC236}">
                    <a16:creationId xmlns:a16="http://schemas.microsoft.com/office/drawing/2014/main" id="{21D5B1CA-5DA7-4005-B5CB-99FE966DA71F}"/>
                  </a:ext>
                </a:extLst>
              </p:cNvPr>
              <p:cNvPicPr/>
              <p:nvPr/>
            </p:nvPicPr>
            <p:blipFill>
              <a:blip r:embed="rId636"/>
              <a:stretch>
                <a:fillRect/>
              </a:stretch>
            </p:blipFill>
            <p:spPr>
              <a:xfrm>
                <a:off x="1547653" y="2207712"/>
                <a:ext cx="3201840" cy="26809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61" name="Freihand 460">
                <a:extLst>
                  <a:ext uri="{FF2B5EF4-FFF2-40B4-BE49-F238E27FC236}">
                    <a16:creationId xmlns:a16="http://schemas.microsoft.com/office/drawing/2014/main" id="{C93EA0D2-B5B8-454D-87A0-06CA71A621A4}"/>
                  </a:ext>
                </a:extLst>
              </p14:cNvPr>
              <p14:cNvContentPartPr/>
              <p14:nvPr/>
            </p14:nvContentPartPr>
            <p14:xfrm>
              <a:off x="4484893" y="4887552"/>
              <a:ext cx="403920" cy="437400"/>
            </p14:xfrm>
          </p:contentPart>
        </mc:Choice>
        <mc:Fallback>
          <p:pic>
            <p:nvPicPr>
              <p:cNvPr id="461" name="Freihand 460">
                <a:extLst>
                  <a:ext uri="{FF2B5EF4-FFF2-40B4-BE49-F238E27FC236}">
                    <a16:creationId xmlns:a16="http://schemas.microsoft.com/office/drawing/2014/main" id="{C93EA0D2-B5B8-454D-87A0-06CA71A621A4}"/>
                  </a:ext>
                </a:extLst>
              </p:cNvPr>
              <p:cNvPicPr/>
              <p:nvPr/>
            </p:nvPicPr>
            <p:blipFill>
              <a:blip r:embed="rId638"/>
              <a:stretch>
                <a:fillRect/>
              </a:stretch>
            </p:blipFill>
            <p:spPr>
              <a:xfrm>
                <a:off x="4480573" y="4883232"/>
                <a:ext cx="412560" cy="44604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63" name="Freihand 462">
                <a:extLst>
                  <a:ext uri="{FF2B5EF4-FFF2-40B4-BE49-F238E27FC236}">
                    <a16:creationId xmlns:a16="http://schemas.microsoft.com/office/drawing/2014/main" id="{00E65CEA-A8C2-4003-BD83-171033233526}"/>
                  </a:ext>
                </a:extLst>
              </p14:cNvPr>
              <p14:cNvContentPartPr/>
              <p14:nvPr/>
            </p14:nvContentPartPr>
            <p14:xfrm>
              <a:off x="4818253" y="4145592"/>
              <a:ext cx="652680" cy="577800"/>
            </p14:xfrm>
          </p:contentPart>
        </mc:Choice>
        <mc:Fallback>
          <p:pic>
            <p:nvPicPr>
              <p:cNvPr id="463" name="Freihand 462">
                <a:extLst>
                  <a:ext uri="{FF2B5EF4-FFF2-40B4-BE49-F238E27FC236}">
                    <a16:creationId xmlns:a16="http://schemas.microsoft.com/office/drawing/2014/main" id="{00E65CEA-A8C2-4003-BD83-171033233526}"/>
                  </a:ext>
                </a:extLst>
              </p:cNvPr>
              <p:cNvPicPr/>
              <p:nvPr/>
            </p:nvPicPr>
            <p:blipFill>
              <a:blip r:embed="rId640"/>
              <a:stretch>
                <a:fillRect/>
              </a:stretch>
            </p:blipFill>
            <p:spPr>
              <a:xfrm>
                <a:off x="4813933" y="4141272"/>
                <a:ext cx="661320" cy="58644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64" name="Freihand 463">
                <a:extLst>
                  <a:ext uri="{FF2B5EF4-FFF2-40B4-BE49-F238E27FC236}">
                    <a16:creationId xmlns:a16="http://schemas.microsoft.com/office/drawing/2014/main" id="{5809777A-D426-4F0B-B754-B74B7E87919E}"/>
                  </a:ext>
                </a:extLst>
              </p14:cNvPr>
              <p14:cNvContentPartPr/>
              <p14:nvPr/>
            </p14:nvContentPartPr>
            <p14:xfrm>
              <a:off x="8560453" y="22512"/>
              <a:ext cx="673200" cy="518040"/>
            </p14:xfrm>
          </p:contentPart>
        </mc:Choice>
        <mc:Fallback>
          <p:pic>
            <p:nvPicPr>
              <p:cNvPr id="464" name="Freihand 463">
                <a:extLst>
                  <a:ext uri="{FF2B5EF4-FFF2-40B4-BE49-F238E27FC236}">
                    <a16:creationId xmlns:a16="http://schemas.microsoft.com/office/drawing/2014/main" id="{5809777A-D426-4F0B-B754-B74B7E87919E}"/>
                  </a:ext>
                </a:extLst>
              </p:cNvPr>
              <p:cNvPicPr/>
              <p:nvPr/>
            </p:nvPicPr>
            <p:blipFill>
              <a:blip r:embed="rId642"/>
              <a:stretch>
                <a:fillRect/>
              </a:stretch>
            </p:blipFill>
            <p:spPr>
              <a:xfrm>
                <a:off x="8556133" y="18192"/>
                <a:ext cx="681840" cy="52668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65" name="Freihand 464">
                <a:extLst>
                  <a:ext uri="{FF2B5EF4-FFF2-40B4-BE49-F238E27FC236}">
                    <a16:creationId xmlns:a16="http://schemas.microsoft.com/office/drawing/2014/main" id="{293FE0E2-4688-4981-B8A5-579DBD6F4840}"/>
                  </a:ext>
                </a:extLst>
              </p14:cNvPr>
              <p14:cNvContentPartPr/>
              <p14:nvPr/>
            </p14:nvContentPartPr>
            <p14:xfrm>
              <a:off x="2422813" y="3005112"/>
              <a:ext cx="1351080" cy="1214640"/>
            </p14:xfrm>
          </p:contentPart>
        </mc:Choice>
        <mc:Fallback>
          <p:pic>
            <p:nvPicPr>
              <p:cNvPr id="465" name="Freihand 464">
                <a:extLst>
                  <a:ext uri="{FF2B5EF4-FFF2-40B4-BE49-F238E27FC236}">
                    <a16:creationId xmlns:a16="http://schemas.microsoft.com/office/drawing/2014/main" id="{293FE0E2-4688-4981-B8A5-579DBD6F4840}"/>
                  </a:ext>
                </a:extLst>
              </p:cNvPr>
              <p:cNvPicPr/>
              <p:nvPr/>
            </p:nvPicPr>
            <p:blipFill>
              <a:blip r:embed="rId644"/>
              <a:stretch>
                <a:fillRect/>
              </a:stretch>
            </p:blipFill>
            <p:spPr>
              <a:xfrm>
                <a:off x="2418493" y="3000792"/>
                <a:ext cx="1359720" cy="122328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77" name="Freihand 476">
                <a:extLst>
                  <a:ext uri="{FF2B5EF4-FFF2-40B4-BE49-F238E27FC236}">
                    <a16:creationId xmlns:a16="http://schemas.microsoft.com/office/drawing/2014/main" id="{C087F58B-AC4E-4C71-83C7-6A454C1CE862}"/>
                  </a:ext>
                </a:extLst>
              </p14:cNvPr>
              <p14:cNvContentPartPr/>
              <p14:nvPr/>
            </p14:nvContentPartPr>
            <p14:xfrm>
              <a:off x="4858573" y="4212912"/>
              <a:ext cx="568800" cy="465120"/>
            </p14:xfrm>
          </p:contentPart>
        </mc:Choice>
        <mc:Fallback>
          <p:pic>
            <p:nvPicPr>
              <p:cNvPr id="477" name="Freihand 476">
                <a:extLst>
                  <a:ext uri="{FF2B5EF4-FFF2-40B4-BE49-F238E27FC236}">
                    <a16:creationId xmlns:a16="http://schemas.microsoft.com/office/drawing/2014/main" id="{C087F58B-AC4E-4C71-83C7-6A454C1CE862}"/>
                  </a:ext>
                </a:extLst>
              </p:cNvPr>
              <p:cNvPicPr/>
              <p:nvPr/>
            </p:nvPicPr>
            <p:blipFill>
              <a:blip r:embed="rId646"/>
              <a:stretch>
                <a:fillRect/>
              </a:stretch>
            </p:blipFill>
            <p:spPr>
              <a:xfrm>
                <a:off x="4854253" y="4208592"/>
                <a:ext cx="577440" cy="47376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532" name="Freihand 531">
                <a:extLst>
                  <a:ext uri="{FF2B5EF4-FFF2-40B4-BE49-F238E27FC236}">
                    <a16:creationId xmlns:a16="http://schemas.microsoft.com/office/drawing/2014/main" id="{C0CCF704-9FEE-40D5-BA19-14DB822CB307}"/>
                  </a:ext>
                </a:extLst>
              </p14:cNvPr>
              <p14:cNvContentPartPr/>
              <p14:nvPr/>
            </p14:nvContentPartPr>
            <p14:xfrm>
              <a:off x="1041853" y="3796032"/>
              <a:ext cx="433800" cy="518760"/>
            </p14:xfrm>
          </p:contentPart>
        </mc:Choice>
        <mc:Fallback>
          <p:pic>
            <p:nvPicPr>
              <p:cNvPr id="532" name="Freihand 531">
                <a:extLst>
                  <a:ext uri="{FF2B5EF4-FFF2-40B4-BE49-F238E27FC236}">
                    <a16:creationId xmlns:a16="http://schemas.microsoft.com/office/drawing/2014/main" id="{C0CCF704-9FEE-40D5-BA19-14DB822CB307}"/>
                  </a:ext>
                </a:extLst>
              </p:cNvPr>
              <p:cNvPicPr/>
              <p:nvPr/>
            </p:nvPicPr>
            <p:blipFill>
              <a:blip r:embed="rId648"/>
              <a:stretch>
                <a:fillRect/>
              </a:stretch>
            </p:blipFill>
            <p:spPr>
              <a:xfrm>
                <a:off x="1037533" y="3791712"/>
                <a:ext cx="442440" cy="52740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535" name="Freihand 534">
                <a:extLst>
                  <a:ext uri="{FF2B5EF4-FFF2-40B4-BE49-F238E27FC236}">
                    <a16:creationId xmlns:a16="http://schemas.microsoft.com/office/drawing/2014/main" id="{F8FB23CE-C25E-42D4-A9AC-FD9B56B38E1B}"/>
                  </a:ext>
                </a:extLst>
              </p14:cNvPr>
              <p14:cNvContentPartPr/>
              <p14:nvPr/>
            </p14:nvContentPartPr>
            <p14:xfrm>
              <a:off x="1107013" y="3865872"/>
              <a:ext cx="345600" cy="496800"/>
            </p14:xfrm>
          </p:contentPart>
        </mc:Choice>
        <mc:Fallback>
          <p:pic>
            <p:nvPicPr>
              <p:cNvPr id="535" name="Freihand 534">
                <a:extLst>
                  <a:ext uri="{FF2B5EF4-FFF2-40B4-BE49-F238E27FC236}">
                    <a16:creationId xmlns:a16="http://schemas.microsoft.com/office/drawing/2014/main" id="{F8FB23CE-C25E-42D4-A9AC-FD9B56B38E1B}"/>
                  </a:ext>
                </a:extLst>
              </p:cNvPr>
              <p:cNvPicPr/>
              <p:nvPr/>
            </p:nvPicPr>
            <p:blipFill>
              <a:blip r:embed="rId650"/>
              <a:stretch>
                <a:fillRect/>
              </a:stretch>
            </p:blipFill>
            <p:spPr>
              <a:xfrm>
                <a:off x="1102693" y="3861552"/>
                <a:ext cx="354240" cy="50544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536" name="Freihand 535">
                <a:extLst>
                  <a:ext uri="{FF2B5EF4-FFF2-40B4-BE49-F238E27FC236}">
                    <a16:creationId xmlns:a16="http://schemas.microsoft.com/office/drawing/2014/main" id="{875B2C5D-16E2-4B40-B6DE-292AE78562E7}"/>
                  </a:ext>
                </a:extLst>
              </p14:cNvPr>
              <p14:cNvContentPartPr/>
              <p14:nvPr/>
            </p14:nvContentPartPr>
            <p14:xfrm>
              <a:off x="1070293" y="3795672"/>
              <a:ext cx="398520" cy="544320"/>
            </p14:xfrm>
          </p:contentPart>
        </mc:Choice>
        <mc:Fallback>
          <p:pic>
            <p:nvPicPr>
              <p:cNvPr id="536" name="Freihand 535">
                <a:extLst>
                  <a:ext uri="{FF2B5EF4-FFF2-40B4-BE49-F238E27FC236}">
                    <a16:creationId xmlns:a16="http://schemas.microsoft.com/office/drawing/2014/main" id="{875B2C5D-16E2-4B40-B6DE-292AE78562E7}"/>
                  </a:ext>
                </a:extLst>
              </p:cNvPr>
              <p:cNvPicPr/>
              <p:nvPr/>
            </p:nvPicPr>
            <p:blipFill>
              <a:blip r:embed="rId652"/>
              <a:stretch>
                <a:fillRect/>
              </a:stretch>
            </p:blipFill>
            <p:spPr>
              <a:xfrm>
                <a:off x="1065973" y="3791352"/>
                <a:ext cx="407160" cy="552960"/>
              </a:xfrm>
              <a:prstGeom prst="rect">
                <a:avLst/>
              </a:prstGeom>
            </p:spPr>
          </p:pic>
        </mc:Fallback>
      </mc:AlternateContent>
      <p:grpSp>
        <p:nvGrpSpPr>
          <p:cNvPr id="588" name="Gruppieren 587">
            <a:extLst>
              <a:ext uri="{FF2B5EF4-FFF2-40B4-BE49-F238E27FC236}">
                <a16:creationId xmlns:a16="http://schemas.microsoft.com/office/drawing/2014/main" id="{5F2E20AB-46AE-40DB-A0B3-40DE6B602540}"/>
              </a:ext>
            </a:extLst>
          </p:cNvPr>
          <p:cNvGrpSpPr/>
          <p:nvPr/>
        </p:nvGrpSpPr>
        <p:grpSpPr>
          <a:xfrm>
            <a:off x="1534693" y="294672"/>
            <a:ext cx="6735960" cy="5604840"/>
            <a:chOff x="1534693" y="294672"/>
            <a:chExt cx="6735960" cy="5604840"/>
          </a:xfrm>
        </p:grpSpPr>
        <mc:AlternateContent xmlns:mc="http://schemas.openxmlformats.org/markup-compatibility/2006">
          <mc:Choice xmlns:p14="http://schemas.microsoft.com/office/powerpoint/2010/main" Requires="p14">
            <p:contentPart p14:bwMode="auto" r:id="rId653">
              <p14:nvContentPartPr>
                <p14:cNvPr id="386" name="Freihand 385">
                  <a:extLst>
                    <a:ext uri="{FF2B5EF4-FFF2-40B4-BE49-F238E27FC236}">
                      <a16:creationId xmlns:a16="http://schemas.microsoft.com/office/drawing/2014/main" id="{6B588AF3-8BA3-4212-9A06-A824D28455B2}"/>
                    </a:ext>
                  </a:extLst>
                </p14:cNvPr>
                <p14:cNvContentPartPr/>
                <p14:nvPr/>
              </p14:nvContentPartPr>
              <p14:xfrm>
                <a:off x="1800013" y="5449152"/>
                <a:ext cx="174240" cy="85320"/>
              </p14:xfrm>
            </p:contentPart>
          </mc:Choice>
          <mc:Fallback>
            <p:pic>
              <p:nvPicPr>
                <p:cNvPr id="386" name="Freihand 385">
                  <a:extLst>
                    <a:ext uri="{FF2B5EF4-FFF2-40B4-BE49-F238E27FC236}">
                      <a16:creationId xmlns:a16="http://schemas.microsoft.com/office/drawing/2014/main" id="{6B588AF3-8BA3-4212-9A06-A824D28455B2}"/>
                    </a:ext>
                  </a:extLst>
                </p:cNvPr>
                <p:cNvPicPr/>
                <p:nvPr/>
              </p:nvPicPr>
              <p:blipFill>
                <a:blip r:embed="rId654"/>
                <a:stretch>
                  <a:fillRect/>
                </a:stretch>
              </p:blipFill>
              <p:spPr>
                <a:xfrm>
                  <a:off x="1795693" y="5444832"/>
                  <a:ext cx="1828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55">
              <p14:nvContentPartPr>
                <p14:cNvPr id="387" name="Freihand 386">
                  <a:extLst>
                    <a:ext uri="{FF2B5EF4-FFF2-40B4-BE49-F238E27FC236}">
                      <a16:creationId xmlns:a16="http://schemas.microsoft.com/office/drawing/2014/main" id="{26B0A6C7-3C39-4F95-96C3-DB4DD77900B3}"/>
                    </a:ext>
                  </a:extLst>
                </p14:cNvPr>
                <p14:cNvContentPartPr/>
                <p14:nvPr/>
              </p14:nvContentPartPr>
              <p14:xfrm>
                <a:off x="2024293" y="5457432"/>
                <a:ext cx="58680" cy="70920"/>
              </p14:xfrm>
            </p:contentPart>
          </mc:Choice>
          <mc:Fallback>
            <p:pic>
              <p:nvPicPr>
                <p:cNvPr id="387" name="Freihand 386">
                  <a:extLst>
                    <a:ext uri="{FF2B5EF4-FFF2-40B4-BE49-F238E27FC236}">
                      <a16:creationId xmlns:a16="http://schemas.microsoft.com/office/drawing/2014/main" id="{26B0A6C7-3C39-4F95-96C3-DB4DD77900B3}"/>
                    </a:ext>
                  </a:extLst>
                </p:cNvPr>
                <p:cNvPicPr/>
                <p:nvPr/>
              </p:nvPicPr>
              <p:blipFill>
                <a:blip r:embed="rId656"/>
                <a:stretch>
                  <a:fillRect/>
                </a:stretch>
              </p:blipFill>
              <p:spPr>
                <a:xfrm>
                  <a:off x="2019973" y="5453112"/>
                  <a:ext cx="6732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657">
              <p14:nvContentPartPr>
                <p14:cNvPr id="388" name="Freihand 387">
                  <a:extLst>
                    <a:ext uri="{FF2B5EF4-FFF2-40B4-BE49-F238E27FC236}">
                      <a16:creationId xmlns:a16="http://schemas.microsoft.com/office/drawing/2014/main" id="{25387F95-C760-48DE-908C-008CBF56E827}"/>
                    </a:ext>
                  </a:extLst>
                </p14:cNvPr>
                <p14:cNvContentPartPr/>
                <p14:nvPr/>
              </p14:nvContentPartPr>
              <p14:xfrm>
                <a:off x="2145973" y="5433672"/>
                <a:ext cx="61560" cy="82080"/>
              </p14:xfrm>
            </p:contentPart>
          </mc:Choice>
          <mc:Fallback>
            <p:pic>
              <p:nvPicPr>
                <p:cNvPr id="388" name="Freihand 387">
                  <a:extLst>
                    <a:ext uri="{FF2B5EF4-FFF2-40B4-BE49-F238E27FC236}">
                      <a16:creationId xmlns:a16="http://schemas.microsoft.com/office/drawing/2014/main" id="{25387F95-C760-48DE-908C-008CBF56E827}"/>
                    </a:ext>
                  </a:extLst>
                </p:cNvPr>
                <p:cNvPicPr/>
                <p:nvPr/>
              </p:nvPicPr>
              <p:blipFill>
                <a:blip r:embed="rId658"/>
                <a:stretch>
                  <a:fillRect/>
                </a:stretch>
              </p:blipFill>
              <p:spPr>
                <a:xfrm>
                  <a:off x="2141653" y="5429352"/>
                  <a:ext cx="702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59">
              <p14:nvContentPartPr>
                <p14:cNvPr id="389" name="Freihand 388">
                  <a:extLst>
                    <a:ext uri="{FF2B5EF4-FFF2-40B4-BE49-F238E27FC236}">
                      <a16:creationId xmlns:a16="http://schemas.microsoft.com/office/drawing/2014/main" id="{1103FBDF-0FF6-4D3E-A545-F35B7143D1D9}"/>
                    </a:ext>
                  </a:extLst>
                </p14:cNvPr>
                <p14:cNvContentPartPr/>
                <p14:nvPr/>
              </p14:nvContentPartPr>
              <p14:xfrm>
                <a:off x="2370253" y="5467512"/>
                <a:ext cx="77400" cy="175680"/>
              </p14:xfrm>
            </p:contentPart>
          </mc:Choice>
          <mc:Fallback>
            <p:pic>
              <p:nvPicPr>
                <p:cNvPr id="389" name="Freihand 388">
                  <a:extLst>
                    <a:ext uri="{FF2B5EF4-FFF2-40B4-BE49-F238E27FC236}">
                      <a16:creationId xmlns:a16="http://schemas.microsoft.com/office/drawing/2014/main" id="{1103FBDF-0FF6-4D3E-A545-F35B7143D1D9}"/>
                    </a:ext>
                  </a:extLst>
                </p:cNvPr>
                <p:cNvPicPr/>
                <p:nvPr/>
              </p:nvPicPr>
              <p:blipFill>
                <a:blip r:embed="rId660"/>
                <a:stretch>
                  <a:fillRect/>
                </a:stretch>
              </p:blipFill>
              <p:spPr>
                <a:xfrm>
                  <a:off x="2365933" y="5463192"/>
                  <a:ext cx="860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390" name="Freihand 389">
                  <a:extLst>
                    <a:ext uri="{FF2B5EF4-FFF2-40B4-BE49-F238E27FC236}">
                      <a16:creationId xmlns:a16="http://schemas.microsoft.com/office/drawing/2014/main" id="{91FBDE96-7D14-4628-A3FF-5E4DA20458E5}"/>
                    </a:ext>
                  </a:extLst>
                </p14:cNvPr>
                <p14:cNvContentPartPr/>
                <p14:nvPr/>
              </p14:nvContentPartPr>
              <p14:xfrm>
                <a:off x="2479333" y="5468592"/>
                <a:ext cx="106200" cy="78840"/>
              </p14:xfrm>
            </p:contentPart>
          </mc:Choice>
          <mc:Fallback>
            <p:pic>
              <p:nvPicPr>
                <p:cNvPr id="390" name="Freihand 389">
                  <a:extLst>
                    <a:ext uri="{FF2B5EF4-FFF2-40B4-BE49-F238E27FC236}">
                      <a16:creationId xmlns:a16="http://schemas.microsoft.com/office/drawing/2014/main" id="{91FBDE96-7D14-4628-A3FF-5E4DA20458E5}"/>
                    </a:ext>
                  </a:extLst>
                </p:cNvPr>
                <p:cNvPicPr/>
                <p:nvPr/>
              </p:nvPicPr>
              <p:blipFill>
                <a:blip r:embed="rId662"/>
                <a:stretch>
                  <a:fillRect/>
                </a:stretch>
              </p:blipFill>
              <p:spPr>
                <a:xfrm>
                  <a:off x="2475013" y="5464272"/>
                  <a:ext cx="1148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391" name="Freihand 390">
                  <a:extLst>
                    <a:ext uri="{FF2B5EF4-FFF2-40B4-BE49-F238E27FC236}">
                      <a16:creationId xmlns:a16="http://schemas.microsoft.com/office/drawing/2014/main" id="{84B41606-FD5B-4248-92D4-F44670543411}"/>
                    </a:ext>
                  </a:extLst>
                </p14:cNvPr>
                <p14:cNvContentPartPr/>
                <p14:nvPr/>
              </p14:nvContentPartPr>
              <p14:xfrm>
                <a:off x="2590213" y="5453832"/>
                <a:ext cx="73800" cy="87840"/>
              </p14:xfrm>
            </p:contentPart>
          </mc:Choice>
          <mc:Fallback>
            <p:pic>
              <p:nvPicPr>
                <p:cNvPr id="391" name="Freihand 390">
                  <a:extLst>
                    <a:ext uri="{FF2B5EF4-FFF2-40B4-BE49-F238E27FC236}">
                      <a16:creationId xmlns:a16="http://schemas.microsoft.com/office/drawing/2014/main" id="{84B41606-FD5B-4248-92D4-F44670543411}"/>
                    </a:ext>
                  </a:extLst>
                </p:cNvPr>
                <p:cNvPicPr/>
                <p:nvPr/>
              </p:nvPicPr>
              <p:blipFill>
                <a:blip r:embed="rId664"/>
                <a:stretch>
                  <a:fillRect/>
                </a:stretch>
              </p:blipFill>
              <p:spPr>
                <a:xfrm>
                  <a:off x="2585893" y="5449512"/>
                  <a:ext cx="8244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392" name="Freihand 391">
                  <a:extLst>
                    <a:ext uri="{FF2B5EF4-FFF2-40B4-BE49-F238E27FC236}">
                      <a16:creationId xmlns:a16="http://schemas.microsoft.com/office/drawing/2014/main" id="{299BB0B9-1874-4F38-9BB4-8CCA239C0104}"/>
                    </a:ext>
                  </a:extLst>
                </p14:cNvPr>
                <p14:cNvContentPartPr/>
                <p14:nvPr/>
              </p14:nvContentPartPr>
              <p14:xfrm>
                <a:off x="2661853" y="5457072"/>
                <a:ext cx="80280" cy="98640"/>
              </p14:xfrm>
            </p:contentPart>
          </mc:Choice>
          <mc:Fallback>
            <p:pic>
              <p:nvPicPr>
                <p:cNvPr id="392" name="Freihand 391">
                  <a:extLst>
                    <a:ext uri="{FF2B5EF4-FFF2-40B4-BE49-F238E27FC236}">
                      <a16:creationId xmlns:a16="http://schemas.microsoft.com/office/drawing/2014/main" id="{299BB0B9-1874-4F38-9BB4-8CCA239C0104}"/>
                    </a:ext>
                  </a:extLst>
                </p:cNvPr>
                <p:cNvPicPr/>
                <p:nvPr/>
              </p:nvPicPr>
              <p:blipFill>
                <a:blip r:embed="rId666"/>
                <a:stretch>
                  <a:fillRect/>
                </a:stretch>
              </p:blipFill>
              <p:spPr>
                <a:xfrm>
                  <a:off x="2657533" y="5452752"/>
                  <a:ext cx="889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393" name="Freihand 392">
                  <a:extLst>
                    <a:ext uri="{FF2B5EF4-FFF2-40B4-BE49-F238E27FC236}">
                      <a16:creationId xmlns:a16="http://schemas.microsoft.com/office/drawing/2014/main" id="{6B12829B-D9EE-401F-A83B-E3CA55BB1D0C}"/>
                    </a:ext>
                  </a:extLst>
                </p14:cNvPr>
                <p14:cNvContentPartPr/>
                <p14:nvPr/>
              </p14:nvContentPartPr>
              <p14:xfrm>
                <a:off x="2787133" y="5468592"/>
                <a:ext cx="29160" cy="74160"/>
              </p14:xfrm>
            </p:contentPart>
          </mc:Choice>
          <mc:Fallback>
            <p:pic>
              <p:nvPicPr>
                <p:cNvPr id="393" name="Freihand 392">
                  <a:extLst>
                    <a:ext uri="{FF2B5EF4-FFF2-40B4-BE49-F238E27FC236}">
                      <a16:creationId xmlns:a16="http://schemas.microsoft.com/office/drawing/2014/main" id="{6B12829B-D9EE-401F-A83B-E3CA55BB1D0C}"/>
                    </a:ext>
                  </a:extLst>
                </p:cNvPr>
                <p:cNvPicPr/>
                <p:nvPr/>
              </p:nvPicPr>
              <p:blipFill>
                <a:blip r:embed="rId668"/>
                <a:stretch>
                  <a:fillRect/>
                </a:stretch>
              </p:blipFill>
              <p:spPr>
                <a:xfrm>
                  <a:off x="2782813" y="5464272"/>
                  <a:ext cx="3780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394" name="Freihand 393">
                  <a:extLst>
                    <a:ext uri="{FF2B5EF4-FFF2-40B4-BE49-F238E27FC236}">
                      <a16:creationId xmlns:a16="http://schemas.microsoft.com/office/drawing/2014/main" id="{CFB60D57-9519-472B-847F-AB3A43513BA3}"/>
                    </a:ext>
                  </a:extLst>
                </p14:cNvPr>
                <p14:cNvContentPartPr/>
                <p14:nvPr/>
              </p14:nvContentPartPr>
              <p14:xfrm>
                <a:off x="2821333" y="5435112"/>
                <a:ext cx="215640" cy="77400"/>
              </p14:xfrm>
            </p:contentPart>
          </mc:Choice>
          <mc:Fallback>
            <p:pic>
              <p:nvPicPr>
                <p:cNvPr id="394" name="Freihand 393">
                  <a:extLst>
                    <a:ext uri="{FF2B5EF4-FFF2-40B4-BE49-F238E27FC236}">
                      <a16:creationId xmlns:a16="http://schemas.microsoft.com/office/drawing/2014/main" id="{CFB60D57-9519-472B-847F-AB3A43513BA3}"/>
                    </a:ext>
                  </a:extLst>
                </p:cNvPr>
                <p:cNvPicPr/>
                <p:nvPr/>
              </p:nvPicPr>
              <p:blipFill>
                <a:blip r:embed="rId670"/>
                <a:stretch>
                  <a:fillRect/>
                </a:stretch>
              </p:blipFill>
              <p:spPr>
                <a:xfrm>
                  <a:off x="2817013" y="5430792"/>
                  <a:ext cx="22428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395" name="Freihand 394">
                  <a:extLst>
                    <a:ext uri="{FF2B5EF4-FFF2-40B4-BE49-F238E27FC236}">
                      <a16:creationId xmlns:a16="http://schemas.microsoft.com/office/drawing/2014/main" id="{B8344080-61EF-44F1-8ED4-BB5DD9E0B538}"/>
                    </a:ext>
                  </a:extLst>
                </p14:cNvPr>
                <p14:cNvContentPartPr/>
                <p14:nvPr/>
              </p14:nvContentPartPr>
              <p14:xfrm>
                <a:off x="2985133" y="5373912"/>
                <a:ext cx="91080" cy="134280"/>
              </p14:xfrm>
            </p:contentPart>
          </mc:Choice>
          <mc:Fallback>
            <p:pic>
              <p:nvPicPr>
                <p:cNvPr id="395" name="Freihand 394">
                  <a:extLst>
                    <a:ext uri="{FF2B5EF4-FFF2-40B4-BE49-F238E27FC236}">
                      <a16:creationId xmlns:a16="http://schemas.microsoft.com/office/drawing/2014/main" id="{B8344080-61EF-44F1-8ED4-BB5DD9E0B538}"/>
                    </a:ext>
                  </a:extLst>
                </p:cNvPr>
                <p:cNvPicPr/>
                <p:nvPr/>
              </p:nvPicPr>
              <p:blipFill>
                <a:blip r:embed="rId672"/>
                <a:stretch>
                  <a:fillRect/>
                </a:stretch>
              </p:blipFill>
              <p:spPr>
                <a:xfrm>
                  <a:off x="2980813" y="5369592"/>
                  <a:ext cx="99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396" name="Freihand 395">
                  <a:extLst>
                    <a:ext uri="{FF2B5EF4-FFF2-40B4-BE49-F238E27FC236}">
                      <a16:creationId xmlns:a16="http://schemas.microsoft.com/office/drawing/2014/main" id="{AFBE8CAD-5CA2-40D2-9709-021A96E830C6}"/>
                    </a:ext>
                  </a:extLst>
                </p14:cNvPr>
                <p14:cNvContentPartPr/>
                <p14:nvPr/>
              </p14:nvContentPartPr>
              <p14:xfrm>
                <a:off x="2887213" y="5353392"/>
                <a:ext cx="37440" cy="17640"/>
              </p14:xfrm>
            </p:contentPart>
          </mc:Choice>
          <mc:Fallback>
            <p:pic>
              <p:nvPicPr>
                <p:cNvPr id="396" name="Freihand 395">
                  <a:extLst>
                    <a:ext uri="{FF2B5EF4-FFF2-40B4-BE49-F238E27FC236}">
                      <a16:creationId xmlns:a16="http://schemas.microsoft.com/office/drawing/2014/main" id="{AFBE8CAD-5CA2-40D2-9709-021A96E830C6}"/>
                    </a:ext>
                  </a:extLst>
                </p:cNvPr>
                <p:cNvPicPr/>
                <p:nvPr/>
              </p:nvPicPr>
              <p:blipFill>
                <a:blip r:embed="rId674"/>
                <a:stretch>
                  <a:fillRect/>
                </a:stretch>
              </p:blipFill>
              <p:spPr>
                <a:xfrm>
                  <a:off x="2882893" y="5349072"/>
                  <a:ext cx="4608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397" name="Freihand 396">
                  <a:extLst>
                    <a:ext uri="{FF2B5EF4-FFF2-40B4-BE49-F238E27FC236}">
                      <a16:creationId xmlns:a16="http://schemas.microsoft.com/office/drawing/2014/main" id="{77B8FC3A-1BF7-4FB4-92B7-E919A321F2A0}"/>
                    </a:ext>
                  </a:extLst>
                </p14:cNvPr>
                <p14:cNvContentPartPr/>
                <p14:nvPr/>
              </p14:nvContentPartPr>
              <p14:xfrm>
                <a:off x="3280333" y="5425032"/>
                <a:ext cx="266760" cy="99000"/>
              </p14:xfrm>
            </p:contentPart>
          </mc:Choice>
          <mc:Fallback>
            <p:pic>
              <p:nvPicPr>
                <p:cNvPr id="397" name="Freihand 396">
                  <a:extLst>
                    <a:ext uri="{FF2B5EF4-FFF2-40B4-BE49-F238E27FC236}">
                      <a16:creationId xmlns:a16="http://schemas.microsoft.com/office/drawing/2014/main" id="{77B8FC3A-1BF7-4FB4-92B7-E919A321F2A0}"/>
                    </a:ext>
                  </a:extLst>
                </p:cNvPr>
                <p:cNvPicPr/>
                <p:nvPr/>
              </p:nvPicPr>
              <p:blipFill>
                <a:blip r:embed="rId676"/>
                <a:stretch>
                  <a:fillRect/>
                </a:stretch>
              </p:blipFill>
              <p:spPr>
                <a:xfrm>
                  <a:off x="3276013" y="5420712"/>
                  <a:ext cx="2754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398" name="Freihand 397">
                  <a:extLst>
                    <a:ext uri="{FF2B5EF4-FFF2-40B4-BE49-F238E27FC236}">
                      <a16:creationId xmlns:a16="http://schemas.microsoft.com/office/drawing/2014/main" id="{C4B059AE-62BF-4DF9-9DD3-546E480D571F}"/>
                    </a:ext>
                  </a:extLst>
                </p14:cNvPr>
                <p14:cNvContentPartPr/>
                <p14:nvPr/>
              </p14:nvContentPartPr>
              <p14:xfrm>
                <a:off x="3574813" y="5421432"/>
                <a:ext cx="209520" cy="66240"/>
              </p14:xfrm>
            </p:contentPart>
          </mc:Choice>
          <mc:Fallback>
            <p:pic>
              <p:nvPicPr>
                <p:cNvPr id="398" name="Freihand 397">
                  <a:extLst>
                    <a:ext uri="{FF2B5EF4-FFF2-40B4-BE49-F238E27FC236}">
                      <a16:creationId xmlns:a16="http://schemas.microsoft.com/office/drawing/2014/main" id="{C4B059AE-62BF-4DF9-9DD3-546E480D571F}"/>
                    </a:ext>
                  </a:extLst>
                </p:cNvPr>
                <p:cNvPicPr/>
                <p:nvPr/>
              </p:nvPicPr>
              <p:blipFill>
                <a:blip r:embed="rId678"/>
                <a:stretch>
                  <a:fillRect/>
                </a:stretch>
              </p:blipFill>
              <p:spPr>
                <a:xfrm>
                  <a:off x="3570493" y="5417112"/>
                  <a:ext cx="2181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399" name="Freihand 398">
                  <a:extLst>
                    <a:ext uri="{FF2B5EF4-FFF2-40B4-BE49-F238E27FC236}">
                      <a16:creationId xmlns:a16="http://schemas.microsoft.com/office/drawing/2014/main" id="{DA90EA25-6093-4C39-8796-E4EAC75C8F70}"/>
                    </a:ext>
                  </a:extLst>
                </p14:cNvPr>
                <p14:cNvContentPartPr/>
                <p14:nvPr/>
              </p14:nvContentPartPr>
              <p14:xfrm>
                <a:off x="3815653" y="5439432"/>
                <a:ext cx="76680" cy="47880"/>
              </p14:xfrm>
            </p:contentPart>
          </mc:Choice>
          <mc:Fallback>
            <p:pic>
              <p:nvPicPr>
                <p:cNvPr id="399" name="Freihand 398">
                  <a:extLst>
                    <a:ext uri="{FF2B5EF4-FFF2-40B4-BE49-F238E27FC236}">
                      <a16:creationId xmlns:a16="http://schemas.microsoft.com/office/drawing/2014/main" id="{DA90EA25-6093-4C39-8796-E4EAC75C8F70}"/>
                    </a:ext>
                  </a:extLst>
                </p:cNvPr>
                <p:cNvPicPr/>
                <p:nvPr/>
              </p:nvPicPr>
              <p:blipFill>
                <a:blip r:embed="rId680"/>
                <a:stretch>
                  <a:fillRect/>
                </a:stretch>
              </p:blipFill>
              <p:spPr>
                <a:xfrm>
                  <a:off x="3811333" y="5435112"/>
                  <a:ext cx="853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00" name="Freihand 399">
                  <a:extLst>
                    <a:ext uri="{FF2B5EF4-FFF2-40B4-BE49-F238E27FC236}">
                      <a16:creationId xmlns:a16="http://schemas.microsoft.com/office/drawing/2014/main" id="{02093C9A-E61B-44DA-A2F5-BECE73E21D30}"/>
                    </a:ext>
                  </a:extLst>
                </p14:cNvPr>
                <p14:cNvContentPartPr/>
                <p14:nvPr/>
              </p14:nvContentPartPr>
              <p14:xfrm>
                <a:off x="4119133" y="5405592"/>
                <a:ext cx="291240" cy="94320"/>
              </p14:xfrm>
            </p:contentPart>
          </mc:Choice>
          <mc:Fallback>
            <p:pic>
              <p:nvPicPr>
                <p:cNvPr id="400" name="Freihand 399">
                  <a:extLst>
                    <a:ext uri="{FF2B5EF4-FFF2-40B4-BE49-F238E27FC236}">
                      <a16:creationId xmlns:a16="http://schemas.microsoft.com/office/drawing/2014/main" id="{02093C9A-E61B-44DA-A2F5-BECE73E21D30}"/>
                    </a:ext>
                  </a:extLst>
                </p:cNvPr>
                <p:cNvPicPr/>
                <p:nvPr/>
              </p:nvPicPr>
              <p:blipFill>
                <a:blip r:embed="rId682"/>
                <a:stretch>
                  <a:fillRect/>
                </a:stretch>
              </p:blipFill>
              <p:spPr>
                <a:xfrm>
                  <a:off x="4114813" y="5401272"/>
                  <a:ext cx="299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01" name="Freihand 400">
                  <a:extLst>
                    <a:ext uri="{FF2B5EF4-FFF2-40B4-BE49-F238E27FC236}">
                      <a16:creationId xmlns:a16="http://schemas.microsoft.com/office/drawing/2014/main" id="{72415A34-74F6-4D99-9F70-C7EFE7AE9606}"/>
                    </a:ext>
                  </a:extLst>
                </p14:cNvPr>
                <p14:cNvContentPartPr/>
                <p14:nvPr/>
              </p14:nvContentPartPr>
              <p14:xfrm>
                <a:off x="4640773" y="5407032"/>
                <a:ext cx="19440" cy="94680"/>
              </p14:xfrm>
            </p:contentPart>
          </mc:Choice>
          <mc:Fallback>
            <p:pic>
              <p:nvPicPr>
                <p:cNvPr id="401" name="Freihand 400">
                  <a:extLst>
                    <a:ext uri="{FF2B5EF4-FFF2-40B4-BE49-F238E27FC236}">
                      <a16:creationId xmlns:a16="http://schemas.microsoft.com/office/drawing/2014/main" id="{72415A34-74F6-4D99-9F70-C7EFE7AE9606}"/>
                    </a:ext>
                  </a:extLst>
                </p:cNvPr>
                <p:cNvPicPr/>
                <p:nvPr/>
              </p:nvPicPr>
              <p:blipFill>
                <a:blip r:embed="rId684"/>
                <a:stretch>
                  <a:fillRect/>
                </a:stretch>
              </p:blipFill>
              <p:spPr>
                <a:xfrm>
                  <a:off x="4636453" y="5402712"/>
                  <a:ext cx="280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02" name="Freihand 401">
                  <a:extLst>
                    <a:ext uri="{FF2B5EF4-FFF2-40B4-BE49-F238E27FC236}">
                      <a16:creationId xmlns:a16="http://schemas.microsoft.com/office/drawing/2014/main" id="{F11FFAA8-C2FD-43FA-82F0-ED1DAF470E05}"/>
                    </a:ext>
                  </a:extLst>
                </p14:cNvPr>
                <p14:cNvContentPartPr/>
                <p14:nvPr/>
              </p14:nvContentPartPr>
              <p14:xfrm>
                <a:off x="4592893" y="5378592"/>
                <a:ext cx="185400" cy="100800"/>
              </p14:xfrm>
            </p:contentPart>
          </mc:Choice>
          <mc:Fallback>
            <p:pic>
              <p:nvPicPr>
                <p:cNvPr id="402" name="Freihand 401">
                  <a:extLst>
                    <a:ext uri="{FF2B5EF4-FFF2-40B4-BE49-F238E27FC236}">
                      <a16:creationId xmlns:a16="http://schemas.microsoft.com/office/drawing/2014/main" id="{F11FFAA8-C2FD-43FA-82F0-ED1DAF470E05}"/>
                    </a:ext>
                  </a:extLst>
                </p:cNvPr>
                <p:cNvPicPr/>
                <p:nvPr/>
              </p:nvPicPr>
              <p:blipFill>
                <a:blip r:embed="rId686"/>
                <a:stretch>
                  <a:fillRect/>
                </a:stretch>
              </p:blipFill>
              <p:spPr>
                <a:xfrm>
                  <a:off x="4588573" y="5374272"/>
                  <a:ext cx="1940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03" name="Freihand 402">
                  <a:extLst>
                    <a:ext uri="{FF2B5EF4-FFF2-40B4-BE49-F238E27FC236}">
                      <a16:creationId xmlns:a16="http://schemas.microsoft.com/office/drawing/2014/main" id="{1CE82CD9-5010-4AE6-BA0D-B4E192F5D74E}"/>
                    </a:ext>
                  </a:extLst>
                </p14:cNvPr>
                <p14:cNvContentPartPr/>
                <p14:nvPr/>
              </p14:nvContentPartPr>
              <p14:xfrm>
                <a:off x="4800613" y="5427192"/>
                <a:ext cx="76680" cy="51480"/>
              </p14:xfrm>
            </p:contentPart>
          </mc:Choice>
          <mc:Fallback>
            <p:pic>
              <p:nvPicPr>
                <p:cNvPr id="403" name="Freihand 402">
                  <a:extLst>
                    <a:ext uri="{FF2B5EF4-FFF2-40B4-BE49-F238E27FC236}">
                      <a16:creationId xmlns:a16="http://schemas.microsoft.com/office/drawing/2014/main" id="{1CE82CD9-5010-4AE6-BA0D-B4E192F5D74E}"/>
                    </a:ext>
                  </a:extLst>
                </p:cNvPr>
                <p:cNvPicPr/>
                <p:nvPr/>
              </p:nvPicPr>
              <p:blipFill>
                <a:blip r:embed="rId688"/>
                <a:stretch>
                  <a:fillRect/>
                </a:stretch>
              </p:blipFill>
              <p:spPr>
                <a:xfrm>
                  <a:off x="4796293" y="5422872"/>
                  <a:ext cx="853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04" name="Freihand 403">
                  <a:extLst>
                    <a:ext uri="{FF2B5EF4-FFF2-40B4-BE49-F238E27FC236}">
                      <a16:creationId xmlns:a16="http://schemas.microsoft.com/office/drawing/2014/main" id="{48CE5CF0-17CB-4C83-B760-1017E34DC911}"/>
                    </a:ext>
                  </a:extLst>
                </p14:cNvPr>
                <p14:cNvContentPartPr/>
                <p14:nvPr/>
              </p14:nvContentPartPr>
              <p14:xfrm>
                <a:off x="4913293" y="5427912"/>
                <a:ext cx="104760" cy="45000"/>
              </p14:xfrm>
            </p:contentPart>
          </mc:Choice>
          <mc:Fallback>
            <p:pic>
              <p:nvPicPr>
                <p:cNvPr id="404" name="Freihand 403">
                  <a:extLst>
                    <a:ext uri="{FF2B5EF4-FFF2-40B4-BE49-F238E27FC236}">
                      <a16:creationId xmlns:a16="http://schemas.microsoft.com/office/drawing/2014/main" id="{48CE5CF0-17CB-4C83-B760-1017E34DC911}"/>
                    </a:ext>
                  </a:extLst>
                </p:cNvPr>
                <p:cNvPicPr/>
                <p:nvPr/>
              </p:nvPicPr>
              <p:blipFill>
                <a:blip r:embed="rId690"/>
                <a:stretch>
                  <a:fillRect/>
                </a:stretch>
              </p:blipFill>
              <p:spPr>
                <a:xfrm>
                  <a:off x="4908973" y="5423592"/>
                  <a:ext cx="1134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05" name="Freihand 404">
                  <a:extLst>
                    <a:ext uri="{FF2B5EF4-FFF2-40B4-BE49-F238E27FC236}">
                      <a16:creationId xmlns:a16="http://schemas.microsoft.com/office/drawing/2014/main" id="{F412564A-45BB-4D80-8443-CB738CCFAB70}"/>
                    </a:ext>
                  </a:extLst>
                </p14:cNvPr>
                <p14:cNvContentPartPr/>
                <p14:nvPr/>
              </p14:nvContentPartPr>
              <p14:xfrm>
                <a:off x="5072053" y="5338632"/>
                <a:ext cx="29160" cy="140040"/>
              </p14:xfrm>
            </p:contentPart>
          </mc:Choice>
          <mc:Fallback>
            <p:pic>
              <p:nvPicPr>
                <p:cNvPr id="405" name="Freihand 404">
                  <a:extLst>
                    <a:ext uri="{FF2B5EF4-FFF2-40B4-BE49-F238E27FC236}">
                      <a16:creationId xmlns:a16="http://schemas.microsoft.com/office/drawing/2014/main" id="{F412564A-45BB-4D80-8443-CB738CCFAB70}"/>
                    </a:ext>
                  </a:extLst>
                </p:cNvPr>
                <p:cNvPicPr/>
                <p:nvPr/>
              </p:nvPicPr>
              <p:blipFill>
                <a:blip r:embed="rId692"/>
                <a:stretch>
                  <a:fillRect/>
                </a:stretch>
              </p:blipFill>
              <p:spPr>
                <a:xfrm>
                  <a:off x="5067733" y="5334312"/>
                  <a:ext cx="378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06" name="Freihand 405">
                  <a:extLst>
                    <a:ext uri="{FF2B5EF4-FFF2-40B4-BE49-F238E27FC236}">
                      <a16:creationId xmlns:a16="http://schemas.microsoft.com/office/drawing/2014/main" id="{41839498-F02E-4BA0-851F-85307EB4850E}"/>
                    </a:ext>
                  </a:extLst>
                </p14:cNvPr>
                <p14:cNvContentPartPr/>
                <p14:nvPr/>
              </p14:nvContentPartPr>
              <p14:xfrm>
                <a:off x="5139373" y="5337912"/>
                <a:ext cx="30240" cy="134640"/>
              </p14:xfrm>
            </p:contentPart>
          </mc:Choice>
          <mc:Fallback>
            <p:pic>
              <p:nvPicPr>
                <p:cNvPr id="406" name="Freihand 405">
                  <a:extLst>
                    <a:ext uri="{FF2B5EF4-FFF2-40B4-BE49-F238E27FC236}">
                      <a16:creationId xmlns:a16="http://schemas.microsoft.com/office/drawing/2014/main" id="{41839498-F02E-4BA0-851F-85307EB4850E}"/>
                    </a:ext>
                  </a:extLst>
                </p:cNvPr>
                <p:cNvPicPr/>
                <p:nvPr/>
              </p:nvPicPr>
              <p:blipFill>
                <a:blip r:embed="rId694"/>
                <a:stretch>
                  <a:fillRect/>
                </a:stretch>
              </p:blipFill>
              <p:spPr>
                <a:xfrm>
                  <a:off x="5135053" y="5333592"/>
                  <a:ext cx="388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07" name="Freihand 406">
                  <a:extLst>
                    <a:ext uri="{FF2B5EF4-FFF2-40B4-BE49-F238E27FC236}">
                      <a16:creationId xmlns:a16="http://schemas.microsoft.com/office/drawing/2014/main" id="{CE37BE80-8770-47B2-9B05-5C2CA58FCD13}"/>
                    </a:ext>
                  </a:extLst>
                </p14:cNvPr>
                <p14:cNvContentPartPr/>
                <p14:nvPr/>
              </p14:nvContentPartPr>
              <p14:xfrm>
                <a:off x="5185813" y="5411352"/>
                <a:ext cx="88560" cy="69480"/>
              </p14:xfrm>
            </p:contentPart>
          </mc:Choice>
          <mc:Fallback>
            <p:pic>
              <p:nvPicPr>
                <p:cNvPr id="407" name="Freihand 406">
                  <a:extLst>
                    <a:ext uri="{FF2B5EF4-FFF2-40B4-BE49-F238E27FC236}">
                      <a16:creationId xmlns:a16="http://schemas.microsoft.com/office/drawing/2014/main" id="{CE37BE80-8770-47B2-9B05-5C2CA58FCD13}"/>
                    </a:ext>
                  </a:extLst>
                </p:cNvPr>
                <p:cNvPicPr/>
                <p:nvPr/>
              </p:nvPicPr>
              <p:blipFill>
                <a:blip r:embed="rId696"/>
                <a:stretch>
                  <a:fillRect/>
                </a:stretch>
              </p:blipFill>
              <p:spPr>
                <a:xfrm>
                  <a:off x="5181493" y="5407032"/>
                  <a:ext cx="972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08" name="Freihand 407">
                  <a:extLst>
                    <a:ext uri="{FF2B5EF4-FFF2-40B4-BE49-F238E27FC236}">
                      <a16:creationId xmlns:a16="http://schemas.microsoft.com/office/drawing/2014/main" id="{813B7425-3309-4291-8AE3-B8CB652CC496}"/>
                    </a:ext>
                  </a:extLst>
                </p14:cNvPr>
                <p14:cNvContentPartPr/>
                <p14:nvPr/>
              </p14:nvContentPartPr>
              <p14:xfrm>
                <a:off x="5299573" y="5326752"/>
                <a:ext cx="243360" cy="140400"/>
              </p14:xfrm>
            </p:contentPart>
          </mc:Choice>
          <mc:Fallback>
            <p:pic>
              <p:nvPicPr>
                <p:cNvPr id="408" name="Freihand 407">
                  <a:extLst>
                    <a:ext uri="{FF2B5EF4-FFF2-40B4-BE49-F238E27FC236}">
                      <a16:creationId xmlns:a16="http://schemas.microsoft.com/office/drawing/2014/main" id="{813B7425-3309-4291-8AE3-B8CB652CC496}"/>
                    </a:ext>
                  </a:extLst>
                </p:cNvPr>
                <p:cNvPicPr/>
                <p:nvPr/>
              </p:nvPicPr>
              <p:blipFill>
                <a:blip r:embed="rId698"/>
                <a:stretch>
                  <a:fillRect/>
                </a:stretch>
              </p:blipFill>
              <p:spPr>
                <a:xfrm>
                  <a:off x="5295253" y="5322432"/>
                  <a:ext cx="2520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11" name="Freihand 410">
                  <a:extLst>
                    <a:ext uri="{FF2B5EF4-FFF2-40B4-BE49-F238E27FC236}">
                      <a16:creationId xmlns:a16="http://schemas.microsoft.com/office/drawing/2014/main" id="{799145AA-337C-4DA8-AA0E-BB7DFA2BD219}"/>
                    </a:ext>
                  </a:extLst>
                </p14:cNvPr>
                <p14:cNvContentPartPr/>
                <p14:nvPr/>
              </p14:nvContentPartPr>
              <p14:xfrm>
                <a:off x="5683333" y="5403792"/>
                <a:ext cx="80640" cy="74160"/>
              </p14:xfrm>
            </p:contentPart>
          </mc:Choice>
          <mc:Fallback>
            <p:pic>
              <p:nvPicPr>
                <p:cNvPr id="411" name="Freihand 410">
                  <a:extLst>
                    <a:ext uri="{FF2B5EF4-FFF2-40B4-BE49-F238E27FC236}">
                      <a16:creationId xmlns:a16="http://schemas.microsoft.com/office/drawing/2014/main" id="{799145AA-337C-4DA8-AA0E-BB7DFA2BD219}"/>
                    </a:ext>
                  </a:extLst>
                </p:cNvPr>
                <p:cNvPicPr/>
                <p:nvPr/>
              </p:nvPicPr>
              <p:blipFill>
                <a:blip r:embed="rId700"/>
                <a:stretch>
                  <a:fillRect/>
                </a:stretch>
              </p:blipFill>
              <p:spPr>
                <a:xfrm>
                  <a:off x="5679013" y="5399472"/>
                  <a:ext cx="892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12" name="Freihand 411">
                  <a:extLst>
                    <a:ext uri="{FF2B5EF4-FFF2-40B4-BE49-F238E27FC236}">
                      <a16:creationId xmlns:a16="http://schemas.microsoft.com/office/drawing/2014/main" id="{1F3460AA-0EDE-4E8B-A58A-1979D2804DDE}"/>
                    </a:ext>
                  </a:extLst>
                </p14:cNvPr>
                <p14:cNvContentPartPr/>
                <p14:nvPr/>
              </p14:nvContentPartPr>
              <p14:xfrm>
                <a:off x="5787733" y="5317032"/>
                <a:ext cx="230040" cy="129960"/>
              </p14:xfrm>
            </p:contentPart>
          </mc:Choice>
          <mc:Fallback>
            <p:pic>
              <p:nvPicPr>
                <p:cNvPr id="412" name="Freihand 411">
                  <a:extLst>
                    <a:ext uri="{FF2B5EF4-FFF2-40B4-BE49-F238E27FC236}">
                      <a16:creationId xmlns:a16="http://schemas.microsoft.com/office/drawing/2014/main" id="{1F3460AA-0EDE-4E8B-A58A-1979D2804DDE}"/>
                    </a:ext>
                  </a:extLst>
                </p:cNvPr>
                <p:cNvPicPr/>
                <p:nvPr/>
              </p:nvPicPr>
              <p:blipFill>
                <a:blip r:embed="rId702"/>
                <a:stretch>
                  <a:fillRect/>
                </a:stretch>
              </p:blipFill>
              <p:spPr>
                <a:xfrm>
                  <a:off x="5783413" y="5312712"/>
                  <a:ext cx="238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13" name="Freihand 412">
                  <a:extLst>
                    <a:ext uri="{FF2B5EF4-FFF2-40B4-BE49-F238E27FC236}">
                      <a16:creationId xmlns:a16="http://schemas.microsoft.com/office/drawing/2014/main" id="{C56C9AEE-9FD9-411D-B693-D4053AA12AF9}"/>
                    </a:ext>
                  </a:extLst>
                </p14:cNvPr>
                <p14:cNvContentPartPr/>
                <p14:nvPr/>
              </p14:nvContentPartPr>
              <p14:xfrm>
                <a:off x="6013093" y="5327832"/>
                <a:ext cx="23040" cy="39960"/>
              </p14:xfrm>
            </p:contentPart>
          </mc:Choice>
          <mc:Fallback>
            <p:pic>
              <p:nvPicPr>
                <p:cNvPr id="413" name="Freihand 412">
                  <a:extLst>
                    <a:ext uri="{FF2B5EF4-FFF2-40B4-BE49-F238E27FC236}">
                      <a16:creationId xmlns:a16="http://schemas.microsoft.com/office/drawing/2014/main" id="{C56C9AEE-9FD9-411D-B693-D4053AA12AF9}"/>
                    </a:ext>
                  </a:extLst>
                </p:cNvPr>
                <p:cNvPicPr/>
                <p:nvPr/>
              </p:nvPicPr>
              <p:blipFill>
                <a:blip r:embed="rId704"/>
                <a:stretch>
                  <a:fillRect/>
                </a:stretch>
              </p:blipFill>
              <p:spPr>
                <a:xfrm>
                  <a:off x="6008773" y="5323512"/>
                  <a:ext cx="31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14" name="Freihand 413">
                  <a:extLst>
                    <a:ext uri="{FF2B5EF4-FFF2-40B4-BE49-F238E27FC236}">
                      <a16:creationId xmlns:a16="http://schemas.microsoft.com/office/drawing/2014/main" id="{E671C4B4-10C2-41D9-BC2A-C27F022C506E}"/>
                    </a:ext>
                  </a:extLst>
                </p14:cNvPr>
                <p14:cNvContentPartPr/>
                <p14:nvPr/>
              </p14:nvContentPartPr>
              <p14:xfrm>
                <a:off x="6050893" y="5383632"/>
                <a:ext cx="69840" cy="175680"/>
              </p14:xfrm>
            </p:contentPart>
          </mc:Choice>
          <mc:Fallback>
            <p:pic>
              <p:nvPicPr>
                <p:cNvPr id="414" name="Freihand 413">
                  <a:extLst>
                    <a:ext uri="{FF2B5EF4-FFF2-40B4-BE49-F238E27FC236}">
                      <a16:creationId xmlns:a16="http://schemas.microsoft.com/office/drawing/2014/main" id="{E671C4B4-10C2-41D9-BC2A-C27F022C506E}"/>
                    </a:ext>
                  </a:extLst>
                </p:cNvPr>
                <p:cNvPicPr/>
                <p:nvPr/>
              </p:nvPicPr>
              <p:blipFill>
                <a:blip r:embed="rId706"/>
                <a:stretch>
                  <a:fillRect/>
                </a:stretch>
              </p:blipFill>
              <p:spPr>
                <a:xfrm>
                  <a:off x="6046573" y="5379312"/>
                  <a:ext cx="78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15" name="Freihand 414">
                  <a:extLst>
                    <a:ext uri="{FF2B5EF4-FFF2-40B4-BE49-F238E27FC236}">
                      <a16:creationId xmlns:a16="http://schemas.microsoft.com/office/drawing/2014/main" id="{406C5A67-4976-411D-9F05-E24520CFD170}"/>
                    </a:ext>
                  </a:extLst>
                </p14:cNvPr>
                <p14:cNvContentPartPr/>
                <p14:nvPr/>
              </p14:nvContentPartPr>
              <p14:xfrm>
                <a:off x="6118573" y="5290392"/>
                <a:ext cx="113040" cy="154800"/>
              </p14:xfrm>
            </p:contentPart>
          </mc:Choice>
          <mc:Fallback>
            <p:pic>
              <p:nvPicPr>
                <p:cNvPr id="415" name="Freihand 414">
                  <a:extLst>
                    <a:ext uri="{FF2B5EF4-FFF2-40B4-BE49-F238E27FC236}">
                      <a16:creationId xmlns:a16="http://schemas.microsoft.com/office/drawing/2014/main" id="{406C5A67-4976-411D-9F05-E24520CFD170}"/>
                    </a:ext>
                  </a:extLst>
                </p:cNvPr>
                <p:cNvPicPr/>
                <p:nvPr/>
              </p:nvPicPr>
              <p:blipFill>
                <a:blip r:embed="rId708"/>
                <a:stretch>
                  <a:fillRect/>
                </a:stretch>
              </p:blipFill>
              <p:spPr>
                <a:xfrm>
                  <a:off x="6114253" y="5286072"/>
                  <a:ext cx="12168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16" name="Freihand 415">
                  <a:extLst>
                    <a:ext uri="{FF2B5EF4-FFF2-40B4-BE49-F238E27FC236}">
                      <a16:creationId xmlns:a16="http://schemas.microsoft.com/office/drawing/2014/main" id="{9061CB1E-9530-410A-92E3-F2280D12C669}"/>
                    </a:ext>
                  </a:extLst>
                </p14:cNvPr>
                <p14:cNvContentPartPr/>
                <p14:nvPr/>
              </p14:nvContentPartPr>
              <p14:xfrm>
                <a:off x="6303253" y="5209752"/>
                <a:ext cx="149040" cy="118080"/>
              </p14:xfrm>
            </p:contentPart>
          </mc:Choice>
          <mc:Fallback>
            <p:pic>
              <p:nvPicPr>
                <p:cNvPr id="416" name="Freihand 415">
                  <a:extLst>
                    <a:ext uri="{FF2B5EF4-FFF2-40B4-BE49-F238E27FC236}">
                      <a16:creationId xmlns:a16="http://schemas.microsoft.com/office/drawing/2014/main" id="{9061CB1E-9530-410A-92E3-F2280D12C669}"/>
                    </a:ext>
                  </a:extLst>
                </p:cNvPr>
                <p:cNvPicPr/>
                <p:nvPr/>
              </p:nvPicPr>
              <p:blipFill>
                <a:blip r:embed="rId710"/>
                <a:stretch>
                  <a:fillRect/>
                </a:stretch>
              </p:blipFill>
              <p:spPr>
                <a:xfrm>
                  <a:off x="6298933" y="5205432"/>
                  <a:ext cx="1576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17" name="Freihand 416">
                  <a:extLst>
                    <a:ext uri="{FF2B5EF4-FFF2-40B4-BE49-F238E27FC236}">
                      <a16:creationId xmlns:a16="http://schemas.microsoft.com/office/drawing/2014/main" id="{7E11E2E7-69A0-4D1D-96B9-8D44FC5D6A33}"/>
                    </a:ext>
                  </a:extLst>
                </p14:cNvPr>
                <p14:cNvContentPartPr/>
                <p14:nvPr/>
              </p14:nvContentPartPr>
              <p14:xfrm>
                <a:off x="6374893" y="5399472"/>
                <a:ext cx="46080" cy="11880"/>
              </p14:xfrm>
            </p:contentPart>
          </mc:Choice>
          <mc:Fallback>
            <p:pic>
              <p:nvPicPr>
                <p:cNvPr id="417" name="Freihand 416">
                  <a:extLst>
                    <a:ext uri="{FF2B5EF4-FFF2-40B4-BE49-F238E27FC236}">
                      <a16:creationId xmlns:a16="http://schemas.microsoft.com/office/drawing/2014/main" id="{7E11E2E7-69A0-4D1D-96B9-8D44FC5D6A33}"/>
                    </a:ext>
                  </a:extLst>
                </p:cNvPr>
                <p:cNvPicPr/>
                <p:nvPr/>
              </p:nvPicPr>
              <p:blipFill>
                <a:blip r:embed="rId712"/>
                <a:stretch>
                  <a:fillRect/>
                </a:stretch>
              </p:blipFill>
              <p:spPr>
                <a:xfrm>
                  <a:off x="6370573" y="5395152"/>
                  <a:ext cx="547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19" name="Freihand 418">
                  <a:extLst>
                    <a:ext uri="{FF2B5EF4-FFF2-40B4-BE49-F238E27FC236}">
                      <a16:creationId xmlns:a16="http://schemas.microsoft.com/office/drawing/2014/main" id="{D81E7E16-C256-4255-A540-E3332E1CE545}"/>
                    </a:ext>
                  </a:extLst>
                </p14:cNvPr>
                <p14:cNvContentPartPr/>
                <p14:nvPr/>
              </p14:nvContentPartPr>
              <p14:xfrm>
                <a:off x="6597013" y="5335752"/>
                <a:ext cx="176400" cy="82440"/>
              </p14:xfrm>
            </p:contentPart>
          </mc:Choice>
          <mc:Fallback>
            <p:pic>
              <p:nvPicPr>
                <p:cNvPr id="419" name="Freihand 418">
                  <a:extLst>
                    <a:ext uri="{FF2B5EF4-FFF2-40B4-BE49-F238E27FC236}">
                      <a16:creationId xmlns:a16="http://schemas.microsoft.com/office/drawing/2014/main" id="{D81E7E16-C256-4255-A540-E3332E1CE545}"/>
                    </a:ext>
                  </a:extLst>
                </p:cNvPr>
                <p:cNvPicPr/>
                <p:nvPr/>
              </p:nvPicPr>
              <p:blipFill>
                <a:blip r:embed="rId714"/>
                <a:stretch>
                  <a:fillRect/>
                </a:stretch>
              </p:blipFill>
              <p:spPr>
                <a:xfrm>
                  <a:off x="6592693" y="5331432"/>
                  <a:ext cx="185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20" name="Freihand 419">
                  <a:extLst>
                    <a:ext uri="{FF2B5EF4-FFF2-40B4-BE49-F238E27FC236}">
                      <a16:creationId xmlns:a16="http://schemas.microsoft.com/office/drawing/2014/main" id="{A7542B8E-9B2D-4750-8E15-CEC2A1D29ED7}"/>
                    </a:ext>
                  </a:extLst>
                </p14:cNvPr>
                <p14:cNvContentPartPr/>
                <p14:nvPr/>
              </p14:nvContentPartPr>
              <p14:xfrm>
                <a:off x="6808333" y="5334672"/>
                <a:ext cx="165600" cy="61200"/>
              </p14:xfrm>
            </p:contentPart>
          </mc:Choice>
          <mc:Fallback>
            <p:pic>
              <p:nvPicPr>
                <p:cNvPr id="420" name="Freihand 419">
                  <a:extLst>
                    <a:ext uri="{FF2B5EF4-FFF2-40B4-BE49-F238E27FC236}">
                      <a16:creationId xmlns:a16="http://schemas.microsoft.com/office/drawing/2014/main" id="{A7542B8E-9B2D-4750-8E15-CEC2A1D29ED7}"/>
                    </a:ext>
                  </a:extLst>
                </p:cNvPr>
                <p:cNvPicPr/>
                <p:nvPr/>
              </p:nvPicPr>
              <p:blipFill>
                <a:blip r:embed="rId716"/>
                <a:stretch>
                  <a:fillRect/>
                </a:stretch>
              </p:blipFill>
              <p:spPr>
                <a:xfrm>
                  <a:off x="6804013" y="5330352"/>
                  <a:ext cx="1742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22" name="Freihand 421">
                  <a:extLst>
                    <a:ext uri="{FF2B5EF4-FFF2-40B4-BE49-F238E27FC236}">
                      <a16:creationId xmlns:a16="http://schemas.microsoft.com/office/drawing/2014/main" id="{EACC61E1-2817-4F31-B130-C21466693479}"/>
                    </a:ext>
                  </a:extLst>
                </p14:cNvPr>
                <p14:cNvContentPartPr/>
                <p14:nvPr/>
              </p14:nvContentPartPr>
              <p14:xfrm>
                <a:off x="7111093" y="5269512"/>
                <a:ext cx="124920" cy="58320"/>
              </p14:xfrm>
            </p:contentPart>
          </mc:Choice>
          <mc:Fallback>
            <p:pic>
              <p:nvPicPr>
                <p:cNvPr id="422" name="Freihand 421">
                  <a:extLst>
                    <a:ext uri="{FF2B5EF4-FFF2-40B4-BE49-F238E27FC236}">
                      <a16:creationId xmlns:a16="http://schemas.microsoft.com/office/drawing/2014/main" id="{EACC61E1-2817-4F31-B130-C21466693479}"/>
                    </a:ext>
                  </a:extLst>
                </p:cNvPr>
                <p:cNvPicPr/>
                <p:nvPr/>
              </p:nvPicPr>
              <p:blipFill>
                <a:blip r:embed="rId718"/>
                <a:stretch>
                  <a:fillRect/>
                </a:stretch>
              </p:blipFill>
              <p:spPr>
                <a:xfrm>
                  <a:off x="7106773" y="5265192"/>
                  <a:ext cx="1335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23" name="Freihand 422">
                  <a:extLst>
                    <a:ext uri="{FF2B5EF4-FFF2-40B4-BE49-F238E27FC236}">
                      <a16:creationId xmlns:a16="http://schemas.microsoft.com/office/drawing/2014/main" id="{6FC21A33-5D26-40AA-9981-37CAECCA4327}"/>
                    </a:ext>
                  </a:extLst>
                </p14:cNvPr>
                <p14:cNvContentPartPr/>
                <p14:nvPr/>
              </p14:nvContentPartPr>
              <p14:xfrm>
                <a:off x="7100653" y="5329272"/>
                <a:ext cx="151200" cy="25200"/>
              </p14:xfrm>
            </p:contentPart>
          </mc:Choice>
          <mc:Fallback>
            <p:pic>
              <p:nvPicPr>
                <p:cNvPr id="423" name="Freihand 422">
                  <a:extLst>
                    <a:ext uri="{FF2B5EF4-FFF2-40B4-BE49-F238E27FC236}">
                      <a16:creationId xmlns:a16="http://schemas.microsoft.com/office/drawing/2014/main" id="{6FC21A33-5D26-40AA-9981-37CAECCA4327}"/>
                    </a:ext>
                  </a:extLst>
                </p:cNvPr>
                <p:cNvPicPr/>
                <p:nvPr/>
              </p:nvPicPr>
              <p:blipFill>
                <a:blip r:embed="rId720"/>
                <a:stretch>
                  <a:fillRect/>
                </a:stretch>
              </p:blipFill>
              <p:spPr>
                <a:xfrm>
                  <a:off x="7096333" y="5324952"/>
                  <a:ext cx="159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24" name="Freihand 423">
                  <a:extLst>
                    <a:ext uri="{FF2B5EF4-FFF2-40B4-BE49-F238E27FC236}">
                      <a16:creationId xmlns:a16="http://schemas.microsoft.com/office/drawing/2014/main" id="{02DCB207-BB87-44FB-B25B-6986E9604F1F}"/>
                    </a:ext>
                  </a:extLst>
                </p14:cNvPr>
                <p14:cNvContentPartPr/>
                <p14:nvPr/>
              </p14:nvContentPartPr>
              <p14:xfrm>
                <a:off x="7118293" y="5394072"/>
                <a:ext cx="117360" cy="95400"/>
              </p14:xfrm>
            </p:contentPart>
          </mc:Choice>
          <mc:Fallback>
            <p:pic>
              <p:nvPicPr>
                <p:cNvPr id="424" name="Freihand 423">
                  <a:extLst>
                    <a:ext uri="{FF2B5EF4-FFF2-40B4-BE49-F238E27FC236}">
                      <a16:creationId xmlns:a16="http://schemas.microsoft.com/office/drawing/2014/main" id="{02DCB207-BB87-44FB-B25B-6986E9604F1F}"/>
                    </a:ext>
                  </a:extLst>
                </p:cNvPr>
                <p:cNvPicPr/>
                <p:nvPr/>
              </p:nvPicPr>
              <p:blipFill>
                <a:blip r:embed="rId722"/>
                <a:stretch>
                  <a:fillRect/>
                </a:stretch>
              </p:blipFill>
              <p:spPr>
                <a:xfrm>
                  <a:off x="7113973" y="5389752"/>
                  <a:ext cx="126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25" name="Freihand 424">
                  <a:extLst>
                    <a:ext uri="{FF2B5EF4-FFF2-40B4-BE49-F238E27FC236}">
                      <a16:creationId xmlns:a16="http://schemas.microsoft.com/office/drawing/2014/main" id="{95AAC175-F03B-4F3B-8FB5-867D62C477EA}"/>
                    </a:ext>
                  </a:extLst>
                </p14:cNvPr>
                <p14:cNvContentPartPr/>
                <p14:nvPr/>
              </p14:nvContentPartPr>
              <p14:xfrm>
                <a:off x="7400533" y="5308392"/>
                <a:ext cx="207000" cy="75240"/>
              </p14:xfrm>
            </p:contentPart>
          </mc:Choice>
          <mc:Fallback>
            <p:pic>
              <p:nvPicPr>
                <p:cNvPr id="425" name="Freihand 424">
                  <a:extLst>
                    <a:ext uri="{FF2B5EF4-FFF2-40B4-BE49-F238E27FC236}">
                      <a16:creationId xmlns:a16="http://schemas.microsoft.com/office/drawing/2014/main" id="{95AAC175-F03B-4F3B-8FB5-867D62C477EA}"/>
                    </a:ext>
                  </a:extLst>
                </p:cNvPr>
                <p:cNvPicPr/>
                <p:nvPr/>
              </p:nvPicPr>
              <p:blipFill>
                <a:blip r:embed="rId724"/>
                <a:stretch>
                  <a:fillRect/>
                </a:stretch>
              </p:blipFill>
              <p:spPr>
                <a:xfrm>
                  <a:off x="7396213" y="5304072"/>
                  <a:ext cx="2156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26" name="Freihand 425">
                  <a:extLst>
                    <a:ext uri="{FF2B5EF4-FFF2-40B4-BE49-F238E27FC236}">
                      <a16:creationId xmlns:a16="http://schemas.microsoft.com/office/drawing/2014/main" id="{5AC936CF-B2F4-4C6C-BC76-90735D955BB8}"/>
                    </a:ext>
                  </a:extLst>
                </p14:cNvPr>
                <p14:cNvContentPartPr/>
                <p14:nvPr/>
              </p14:nvContentPartPr>
              <p14:xfrm>
                <a:off x="7656493" y="5240352"/>
                <a:ext cx="81000" cy="185400"/>
              </p14:xfrm>
            </p:contentPart>
          </mc:Choice>
          <mc:Fallback>
            <p:pic>
              <p:nvPicPr>
                <p:cNvPr id="426" name="Freihand 425">
                  <a:extLst>
                    <a:ext uri="{FF2B5EF4-FFF2-40B4-BE49-F238E27FC236}">
                      <a16:creationId xmlns:a16="http://schemas.microsoft.com/office/drawing/2014/main" id="{5AC936CF-B2F4-4C6C-BC76-90735D955BB8}"/>
                    </a:ext>
                  </a:extLst>
                </p:cNvPr>
                <p:cNvPicPr/>
                <p:nvPr/>
              </p:nvPicPr>
              <p:blipFill>
                <a:blip r:embed="rId726"/>
                <a:stretch>
                  <a:fillRect/>
                </a:stretch>
              </p:blipFill>
              <p:spPr>
                <a:xfrm>
                  <a:off x="7652173" y="5236032"/>
                  <a:ext cx="896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27" name="Freihand 426">
                  <a:extLst>
                    <a:ext uri="{FF2B5EF4-FFF2-40B4-BE49-F238E27FC236}">
                      <a16:creationId xmlns:a16="http://schemas.microsoft.com/office/drawing/2014/main" id="{727D8BD8-B055-45D4-90F8-F457BBD88014}"/>
                    </a:ext>
                  </a:extLst>
                </p14:cNvPr>
                <p14:cNvContentPartPr/>
                <p14:nvPr/>
              </p14:nvContentPartPr>
              <p14:xfrm>
                <a:off x="7851973" y="5200392"/>
                <a:ext cx="99360" cy="210960"/>
              </p14:xfrm>
            </p:contentPart>
          </mc:Choice>
          <mc:Fallback>
            <p:pic>
              <p:nvPicPr>
                <p:cNvPr id="427" name="Freihand 426">
                  <a:extLst>
                    <a:ext uri="{FF2B5EF4-FFF2-40B4-BE49-F238E27FC236}">
                      <a16:creationId xmlns:a16="http://schemas.microsoft.com/office/drawing/2014/main" id="{727D8BD8-B055-45D4-90F8-F457BBD88014}"/>
                    </a:ext>
                  </a:extLst>
                </p:cNvPr>
                <p:cNvPicPr/>
                <p:nvPr/>
              </p:nvPicPr>
              <p:blipFill>
                <a:blip r:embed="rId728"/>
                <a:stretch>
                  <a:fillRect/>
                </a:stretch>
              </p:blipFill>
              <p:spPr>
                <a:xfrm>
                  <a:off x="7847653" y="5196072"/>
                  <a:ext cx="10800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28" name="Freihand 427">
                  <a:extLst>
                    <a:ext uri="{FF2B5EF4-FFF2-40B4-BE49-F238E27FC236}">
                      <a16:creationId xmlns:a16="http://schemas.microsoft.com/office/drawing/2014/main" id="{8FF32D11-D5A8-4932-8A95-068E78E63C97}"/>
                    </a:ext>
                  </a:extLst>
                </p14:cNvPr>
                <p14:cNvContentPartPr/>
                <p14:nvPr/>
              </p14:nvContentPartPr>
              <p14:xfrm>
                <a:off x="7988053" y="5197152"/>
                <a:ext cx="128880" cy="79920"/>
              </p14:xfrm>
            </p:contentPart>
          </mc:Choice>
          <mc:Fallback>
            <p:pic>
              <p:nvPicPr>
                <p:cNvPr id="428" name="Freihand 427">
                  <a:extLst>
                    <a:ext uri="{FF2B5EF4-FFF2-40B4-BE49-F238E27FC236}">
                      <a16:creationId xmlns:a16="http://schemas.microsoft.com/office/drawing/2014/main" id="{8FF32D11-D5A8-4932-8A95-068E78E63C97}"/>
                    </a:ext>
                  </a:extLst>
                </p:cNvPr>
                <p:cNvPicPr/>
                <p:nvPr/>
              </p:nvPicPr>
              <p:blipFill>
                <a:blip r:embed="rId730"/>
                <a:stretch>
                  <a:fillRect/>
                </a:stretch>
              </p:blipFill>
              <p:spPr>
                <a:xfrm>
                  <a:off x="7983733" y="5192832"/>
                  <a:ext cx="1375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29" name="Freihand 428">
                  <a:extLst>
                    <a:ext uri="{FF2B5EF4-FFF2-40B4-BE49-F238E27FC236}">
                      <a16:creationId xmlns:a16="http://schemas.microsoft.com/office/drawing/2014/main" id="{9FCD5CBD-F456-437C-902D-0F7F5B63DD2F}"/>
                    </a:ext>
                  </a:extLst>
                </p14:cNvPr>
                <p14:cNvContentPartPr/>
                <p14:nvPr/>
              </p14:nvContentPartPr>
              <p14:xfrm>
                <a:off x="7962133" y="5279232"/>
                <a:ext cx="197640" cy="25560"/>
              </p14:xfrm>
            </p:contentPart>
          </mc:Choice>
          <mc:Fallback>
            <p:pic>
              <p:nvPicPr>
                <p:cNvPr id="429" name="Freihand 428">
                  <a:extLst>
                    <a:ext uri="{FF2B5EF4-FFF2-40B4-BE49-F238E27FC236}">
                      <a16:creationId xmlns:a16="http://schemas.microsoft.com/office/drawing/2014/main" id="{9FCD5CBD-F456-437C-902D-0F7F5B63DD2F}"/>
                    </a:ext>
                  </a:extLst>
                </p:cNvPr>
                <p:cNvPicPr/>
                <p:nvPr/>
              </p:nvPicPr>
              <p:blipFill>
                <a:blip r:embed="rId732"/>
                <a:stretch>
                  <a:fillRect/>
                </a:stretch>
              </p:blipFill>
              <p:spPr>
                <a:xfrm>
                  <a:off x="7957813" y="5274912"/>
                  <a:ext cx="2062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30" name="Freihand 429">
                  <a:extLst>
                    <a:ext uri="{FF2B5EF4-FFF2-40B4-BE49-F238E27FC236}">
                      <a16:creationId xmlns:a16="http://schemas.microsoft.com/office/drawing/2014/main" id="{EC587541-E164-4153-9B20-A483F49A15BE}"/>
                    </a:ext>
                  </a:extLst>
                </p14:cNvPr>
                <p14:cNvContentPartPr/>
                <p14:nvPr/>
              </p14:nvContentPartPr>
              <p14:xfrm>
                <a:off x="8015053" y="5356632"/>
                <a:ext cx="96840" cy="77040"/>
              </p14:xfrm>
            </p:contentPart>
          </mc:Choice>
          <mc:Fallback>
            <p:pic>
              <p:nvPicPr>
                <p:cNvPr id="430" name="Freihand 429">
                  <a:extLst>
                    <a:ext uri="{FF2B5EF4-FFF2-40B4-BE49-F238E27FC236}">
                      <a16:creationId xmlns:a16="http://schemas.microsoft.com/office/drawing/2014/main" id="{EC587541-E164-4153-9B20-A483F49A15BE}"/>
                    </a:ext>
                  </a:extLst>
                </p:cNvPr>
                <p:cNvPicPr/>
                <p:nvPr/>
              </p:nvPicPr>
              <p:blipFill>
                <a:blip r:embed="rId734"/>
                <a:stretch>
                  <a:fillRect/>
                </a:stretch>
              </p:blipFill>
              <p:spPr>
                <a:xfrm>
                  <a:off x="8010733" y="5352312"/>
                  <a:ext cx="1054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31" name="Freihand 430">
                  <a:extLst>
                    <a:ext uri="{FF2B5EF4-FFF2-40B4-BE49-F238E27FC236}">
                      <a16:creationId xmlns:a16="http://schemas.microsoft.com/office/drawing/2014/main" id="{AE0D2486-B19E-44BB-8F25-F31F7E5DEE57}"/>
                    </a:ext>
                  </a:extLst>
                </p14:cNvPr>
                <p14:cNvContentPartPr/>
                <p14:nvPr/>
              </p14:nvContentPartPr>
              <p14:xfrm>
                <a:off x="8137813" y="5207232"/>
                <a:ext cx="93600" cy="195840"/>
              </p14:xfrm>
            </p:contentPart>
          </mc:Choice>
          <mc:Fallback>
            <p:pic>
              <p:nvPicPr>
                <p:cNvPr id="431" name="Freihand 430">
                  <a:extLst>
                    <a:ext uri="{FF2B5EF4-FFF2-40B4-BE49-F238E27FC236}">
                      <a16:creationId xmlns:a16="http://schemas.microsoft.com/office/drawing/2014/main" id="{AE0D2486-B19E-44BB-8F25-F31F7E5DEE57}"/>
                    </a:ext>
                  </a:extLst>
                </p:cNvPr>
                <p:cNvPicPr/>
                <p:nvPr/>
              </p:nvPicPr>
              <p:blipFill>
                <a:blip r:embed="rId736"/>
                <a:stretch>
                  <a:fillRect/>
                </a:stretch>
              </p:blipFill>
              <p:spPr>
                <a:xfrm>
                  <a:off x="8133493" y="5202912"/>
                  <a:ext cx="1022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32" name="Freihand 431">
                  <a:extLst>
                    <a:ext uri="{FF2B5EF4-FFF2-40B4-BE49-F238E27FC236}">
                      <a16:creationId xmlns:a16="http://schemas.microsoft.com/office/drawing/2014/main" id="{632286C9-A827-46CC-AD6E-96B246803E26}"/>
                    </a:ext>
                  </a:extLst>
                </p14:cNvPr>
                <p14:cNvContentPartPr/>
                <p14:nvPr/>
              </p14:nvContentPartPr>
              <p14:xfrm>
                <a:off x="8239693" y="5027232"/>
                <a:ext cx="30960" cy="155160"/>
              </p14:xfrm>
            </p:contentPart>
          </mc:Choice>
          <mc:Fallback>
            <p:pic>
              <p:nvPicPr>
                <p:cNvPr id="432" name="Freihand 431">
                  <a:extLst>
                    <a:ext uri="{FF2B5EF4-FFF2-40B4-BE49-F238E27FC236}">
                      <a16:creationId xmlns:a16="http://schemas.microsoft.com/office/drawing/2014/main" id="{632286C9-A827-46CC-AD6E-96B246803E26}"/>
                    </a:ext>
                  </a:extLst>
                </p:cNvPr>
                <p:cNvPicPr/>
                <p:nvPr/>
              </p:nvPicPr>
              <p:blipFill>
                <a:blip r:embed="rId738"/>
                <a:stretch>
                  <a:fillRect/>
                </a:stretch>
              </p:blipFill>
              <p:spPr>
                <a:xfrm>
                  <a:off x="8235373" y="5022912"/>
                  <a:ext cx="396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34" name="Freihand 433">
                  <a:extLst>
                    <a:ext uri="{FF2B5EF4-FFF2-40B4-BE49-F238E27FC236}">
                      <a16:creationId xmlns:a16="http://schemas.microsoft.com/office/drawing/2014/main" id="{E43CC6A9-59DE-4967-80E6-3DF0FAB0A43A}"/>
                    </a:ext>
                  </a:extLst>
                </p14:cNvPr>
                <p14:cNvContentPartPr/>
                <p14:nvPr/>
              </p14:nvContentPartPr>
              <p14:xfrm>
                <a:off x="5600893" y="5530872"/>
                <a:ext cx="763200" cy="36000"/>
              </p14:xfrm>
            </p:contentPart>
          </mc:Choice>
          <mc:Fallback>
            <p:pic>
              <p:nvPicPr>
                <p:cNvPr id="434" name="Freihand 433">
                  <a:extLst>
                    <a:ext uri="{FF2B5EF4-FFF2-40B4-BE49-F238E27FC236}">
                      <a16:creationId xmlns:a16="http://schemas.microsoft.com/office/drawing/2014/main" id="{E43CC6A9-59DE-4967-80E6-3DF0FAB0A43A}"/>
                    </a:ext>
                  </a:extLst>
                </p:cNvPr>
                <p:cNvPicPr/>
                <p:nvPr/>
              </p:nvPicPr>
              <p:blipFill>
                <a:blip r:embed="rId740"/>
                <a:stretch>
                  <a:fillRect/>
                </a:stretch>
              </p:blipFill>
              <p:spPr>
                <a:xfrm>
                  <a:off x="5596573" y="5526552"/>
                  <a:ext cx="7718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36" name="Freihand 435">
                  <a:extLst>
                    <a:ext uri="{FF2B5EF4-FFF2-40B4-BE49-F238E27FC236}">
                      <a16:creationId xmlns:a16="http://schemas.microsoft.com/office/drawing/2014/main" id="{CE7931CA-7A42-417A-BA50-6CD8601AC10A}"/>
                    </a:ext>
                  </a:extLst>
                </p14:cNvPr>
                <p14:cNvContentPartPr/>
                <p14:nvPr/>
              </p14:nvContentPartPr>
              <p14:xfrm>
                <a:off x="7336813" y="5573712"/>
                <a:ext cx="176400" cy="68760"/>
              </p14:xfrm>
            </p:contentPart>
          </mc:Choice>
          <mc:Fallback>
            <p:pic>
              <p:nvPicPr>
                <p:cNvPr id="436" name="Freihand 435">
                  <a:extLst>
                    <a:ext uri="{FF2B5EF4-FFF2-40B4-BE49-F238E27FC236}">
                      <a16:creationId xmlns:a16="http://schemas.microsoft.com/office/drawing/2014/main" id="{CE7931CA-7A42-417A-BA50-6CD8601AC10A}"/>
                    </a:ext>
                  </a:extLst>
                </p:cNvPr>
                <p:cNvPicPr/>
                <p:nvPr/>
              </p:nvPicPr>
              <p:blipFill>
                <a:blip r:embed="rId742"/>
                <a:stretch>
                  <a:fillRect/>
                </a:stretch>
              </p:blipFill>
              <p:spPr>
                <a:xfrm>
                  <a:off x="7332493" y="5569392"/>
                  <a:ext cx="18504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37" name="Freihand 436">
                  <a:extLst>
                    <a:ext uri="{FF2B5EF4-FFF2-40B4-BE49-F238E27FC236}">
                      <a16:creationId xmlns:a16="http://schemas.microsoft.com/office/drawing/2014/main" id="{A1140F70-31D1-40C6-B489-1CD1E8A35DB9}"/>
                    </a:ext>
                  </a:extLst>
                </p14:cNvPr>
                <p14:cNvContentPartPr/>
                <p14:nvPr/>
              </p14:nvContentPartPr>
              <p14:xfrm>
                <a:off x="7295053" y="5676312"/>
                <a:ext cx="266760" cy="24480"/>
              </p14:xfrm>
            </p:contentPart>
          </mc:Choice>
          <mc:Fallback>
            <p:pic>
              <p:nvPicPr>
                <p:cNvPr id="437" name="Freihand 436">
                  <a:extLst>
                    <a:ext uri="{FF2B5EF4-FFF2-40B4-BE49-F238E27FC236}">
                      <a16:creationId xmlns:a16="http://schemas.microsoft.com/office/drawing/2014/main" id="{A1140F70-31D1-40C6-B489-1CD1E8A35DB9}"/>
                    </a:ext>
                  </a:extLst>
                </p:cNvPr>
                <p:cNvPicPr/>
                <p:nvPr/>
              </p:nvPicPr>
              <p:blipFill>
                <a:blip r:embed="rId744"/>
                <a:stretch>
                  <a:fillRect/>
                </a:stretch>
              </p:blipFill>
              <p:spPr>
                <a:xfrm>
                  <a:off x="7290733" y="5671992"/>
                  <a:ext cx="27540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38" name="Freihand 437">
                  <a:extLst>
                    <a:ext uri="{FF2B5EF4-FFF2-40B4-BE49-F238E27FC236}">
                      <a16:creationId xmlns:a16="http://schemas.microsoft.com/office/drawing/2014/main" id="{CCC350FA-05CD-4CDC-8873-333ED555DCB5}"/>
                    </a:ext>
                  </a:extLst>
                </p14:cNvPr>
                <p14:cNvContentPartPr/>
                <p14:nvPr/>
              </p14:nvContentPartPr>
              <p14:xfrm>
                <a:off x="7386133" y="5735712"/>
                <a:ext cx="100800" cy="163800"/>
              </p14:xfrm>
            </p:contentPart>
          </mc:Choice>
          <mc:Fallback>
            <p:pic>
              <p:nvPicPr>
                <p:cNvPr id="438" name="Freihand 437">
                  <a:extLst>
                    <a:ext uri="{FF2B5EF4-FFF2-40B4-BE49-F238E27FC236}">
                      <a16:creationId xmlns:a16="http://schemas.microsoft.com/office/drawing/2014/main" id="{CCC350FA-05CD-4CDC-8873-333ED555DCB5}"/>
                    </a:ext>
                  </a:extLst>
                </p:cNvPr>
                <p:cNvPicPr/>
                <p:nvPr/>
              </p:nvPicPr>
              <p:blipFill>
                <a:blip r:embed="rId746"/>
                <a:stretch>
                  <a:fillRect/>
                </a:stretch>
              </p:blipFill>
              <p:spPr>
                <a:xfrm>
                  <a:off x="7381813" y="5731392"/>
                  <a:ext cx="10944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39" name="Freihand 438">
                  <a:extLst>
                    <a:ext uri="{FF2B5EF4-FFF2-40B4-BE49-F238E27FC236}">
                      <a16:creationId xmlns:a16="http://schemas.microsoft.com/office/drawing/2014/main" id="{CE279350-4E2C-46FE-BA9C-2CDF1034A08B}"/>
                    </a:ext>
                  </a:extLst>
                </p14:cNvPr>
                <p14:cNvContentPartPr/>
                <p14:nvPr/>
              </p14:nvContentPartPr>
              <p14:xfrm>
                <a:off x="7493053" y="5596392"/>
                <a:ext cx="118440" cy="209160"/>
              </p14:xfrm>
            </p:contentPart>
          </mc:Choice>
          <mc:Fallback>
            <p:pic>
              <p:nvPicPr>
                <p:cNvPr id="439" name="Freihand 438">
                  <a:extLst>
                    <a:ext uri="{FF2B5EF4-FFF2-40B4-BE49-F238E27FC236}">
                      <a16:creationId xmlns:a16="http://schemas.microsoft.com/office/drawing/2014/main" id="{CE279350-4E2C-46FE-BA9C-2CDF1034A08B}"/>
                    </a:ext>
                  </a:extLst>
                </p:cNvPr>
                <p:cNvPicPr/>
                <p:nvPr/>
              </p:nvPicPr>
              <p:blipFill>
                <a:blip r:embed="rId748"/>
                <a:stretch>
                  <a:fillRect/>
                </a:stretch>
              </p:blipFill>
              <p:spPr>
                <a:xfrm>
                  <a:off x="7488733" y="5592072"/>
                  <a:ext cx="1270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40" name="Freihand 439">
                  <a:extLst>
                    <a:ext uri="{FF2B5EF4-FFF2-40B4-BE49-F238E27FC236}">
                      <a16:creationId xmlns:a16="http://schemas.microsoft.com/office/drawing/2014/main" id="{205E48D4-3A19-4B2A-9D0C-32C9FBEAC3E1}"/>
                    </a:ext>
                  </a:extLst>
                </p14:cNvPr>
                <p14:cNvContentPartPr/>
                <p14:nvPr/>
              </p14:nvContentPartPr>
              <p14:xfrm>
                <a:off x="7166173" y="5587032"/>
                <a:ext cx="176040" cy="210600"/>
              </p14:xfrm>
            </p:contentPart>
          </mc:Choice>
          <mc:Fallback>
            <p:pic>
              <p:nvPicPr>
                <p:cNvPr id="440" name="Freihand 439">
                  <a:extLst>
                    <a:ext uri="{FF2B5EF4-FFF2-40B4-BE49-F238E27FC236}">
                      <a16:creationId xmlns:a16="http://schemas.microsoft.com/office/drawing/2014/main" id="{205E48D4-3A19-4B2A-9D0C-32C9FBEAC3E1}"/>
                    </a:ext>
                  </a:extLst>
                </p:cNvPr>
                <p:cNvPicPr/>
                <p:nvPr/>
              </p:nvPicPr>
              <p:blipFill>
                <a:blip r:embed="rId750"/>
                <a:stretch>
                  <a:fillRect/>
                </a:stretch>
              </p:blipFill>
              <p:spPr>
                <a:xfrm>
                  <a:off x="7161853" y="5582712"/>
                  <a:ext cx="18468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41" name="Freihand 440">
                  <a:extLst>
                    <a:ext uri="{FF2B5EF4-FFF2-40B4-BE49-F238E27FC236}">
                      <a16:creationId xmlns:a16="http://schemas.microsoft.com/office/drawing/2014/main" id="{AE02D4A7-3C09-4846-A3D7-B001B7CA123F}"/>
                    </a:ext>
                  </a:extLst>
                </p14:cNvPr>
                <p14:cNvContentPartPr/>
                <p14:nvPr/>
              </p14:nvContentPartPr>
              <p14:xfrm>
                <a:off x="7669093" y="5510712"/>
                <a:ext cx="12960" cy="91080"/>
              </p14:xfrm>
            </p:contentPart>
          </mc:Choice>
          <mc:Fallback>
            <p:pic>
              <p:nvPicPr>
                <p:cNvPr id="441" name="Freihand 440">
                  <a:extLst>
                    <a:ext uri="{FF2B5EF4-FFF2-40B4-BE49-F238E27FC236}">
                      <a16:creationId xmlns:a16="http://schemas.microsoft.com/office/drawing/2014/main" id="{AE02D4A7-3C09-4846-A3D7-B001B7CA123F}"/>
                    </a:ext>
                  </a:extLst>
                </p:cNvPr>
                <p:cNvPicPr/>
                <p:nvPr/>
              </p:nvPicPr>
              <p:blipFill>
                <a:blip r:embed="rId752"/>
                <a:stretch>
                  <a:fillRect/>
                </a:stretch>
              </p:blipFill>
              <p:spPr>
                <a:xfrm>
                  <a:off x="7664773" y="5506392"/>
                  <a:ext cx="21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42" name="Freihand 441">
                  <a:extLst>
                    <a:ext uri="{FF2B5EF4-FFF2-40B4-BE49-F238E27FC236}">
                      <a16:creationId xmlns:a16="http://schemas.microsoft.com/office/drawing/2014/main" id="{7555F419-A54F-4552-A447-EE3BDF1A6322}"/>
                    </a:ext>
                  </a:extLst>
                </p14:cNvPr>
                <p14:cNvContentPartPr/>
                <p14:nvPr/>
              </p14:nvContentPartPr>
              <p14:xfrm>
                <a:off x="7754053" y="5634552"/>
                <a:ext cx="123120" cy="96480"/>
              </p14:xfrm>
            </p:contentPart>
          </mc:Choice>
          <mc:Fallback>
            <p:pic>
              <p:nvPicPr>
                <p:cNvPr id="442" name="Freihand 441">
                  <a:extLst>
                    <a:ext uri="{FF2B5EF4-FFF2-40B4-BE49-F238E27FC236}">
                      <a16:creationId xmlns:a16="http://schemas.microsoft.com/office/drawing/2014/main" id="{7555F419-A54F-4552-A447-EE3BDF1A6322}"/>
                    </a:ext>
                  </a:extLst>
                </p:cNvPr>
                <p:cNvPicPr/>
                <p:nvPr/>
              </p:nvPicPr>
              <p:blipFill>
                <a:blip r:embed="rId754"/>
                <a:stretch>
                  <a:fillRect/>
                </a:stretch>
              </p:blipFill>
              <p:spPr>
                <a:xfrm>
                  <a:off x="7749733" y="5630232"/>
                  <a:ext cx="1317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43" name="Freihand 442">
                  <a:extLst>
                    <a:ext uri="{FF2B5EF4-FFF2-40B4-BE49-F238E27FC236}">
                      <a16:creationId xmlns:a16="http://schemas.microsoft.com/office/drawing/2014/main" id="{33E56EB2-7E22-420F-A704-708D485B9E79}"/>
                    </a:ext>
                  </a:extLst>
                </p14:cNvPr>
                <p14:cNvContentPartPr/>
                <p14:nvPr/>
              </p14:nvContentPartPr>
              <p14:xfrm>
                <a:off x="8057173" y="5568672"/>
                <a:ext cx="172080" cy="48600"/>
              </p14:xfrm>
            </p:contentPart>
          </mc:Choice>
          <mc:Fallback>
            <p:pic>
              <p:nvPicPr>
                <p:cNvPr id="443" name="Freihand 442">
                  <a:extLst>
                    <a:ext uri="{FF2B5EF4-FFF2-40B4-BE49-F238E27FC236}">
                      <a16:creationId xmlns:a16="http://schemas.microsoft.com/office/drawing/2014/main" id="{33E56EB2-7E22-420F-A704-708D485B9E79}"/>
                    </a:ext>
                  </a:extLst>
                </p:cNvPr>
                <p:cNvPicPr/>
                <p:nvPr/>
              </p:nvPicPr>
              <p:blipFill>
                <a:blip r:embed="rId756"/>
                <a:stretch>
                  <a:fillRect/>
                </a:stretch>
              </p:blipFill>
              <p:spPr>
                <a:xfrm>
                  <a:off x="8052853" y="5564352"/>
                  <a:ext cx="18072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44" name="Freihand 443">
                  <a:extLst>
                    <a:ext uri="{FF2B5EF4-FFF2-40B4-BE49-F238E27FC236}">
                      <a16:creationId xmlns:a16="http://schemas.microsoft.com/office/drawing/2014/main" id="{383E7263-14D5-4389-9E78-4DCD5D176587}"/>
                    </a:ext>
                  </a:extLst>
                </p14:cNvPr>
                <p14:cNvContentPartPr/>
                <p14:nvPr/>
              </p14:nvContentPartPr>
              <p14:xfrm>
                <a:off x="8049973" y="5646792"/>
                <a:ext cx="207720" cy="28080"/>
              </p14:xfrm>
            </p:contentPart>
          </mc:Choice>
          <mc:Fallback>
            <p:pic>
              <p:nvPicPr>
                <p:cNvPr id="444" name="Freihand 443">
                  <a:extLst>
                    <a:ext uri="{FF2B5EF4-FFF2-40B4-BE49-F238E27FC236}">
                      <a16:creationId xmlns:a16="http://schemas.microsoft.com/office/drawing/2014/main" id="{383E7263-14D5-4389-9E78-4DCD5D176587}"/>
                    </a:ext>
                  </a:extLst>
                </p:cNvPr>
                <p:cNvPicPr/>
                <p:nvPr/>
              </p:nvPicPr>
              <p:blipFill>
                <a:blip r:embed="rId758"/>
                <a:stretch>
                  <a:fillRect/>
                </a:stretch>
              </p:blipFill>
              <p:spPr>
                <a:xfrm>
                  <a:off x="8045653" y="5642472"/>
                  <a:ext cx="21636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45" name="Freihand 444">
                  <a:extLst>
                    <a:ext uri="{FF2B5EF4-FFF2-40B4-BE49-F238E27FC236}">
                      <a16:creationId xmlns:a16="http://schemas.microsoft.com/office/drawing/2014/main" id="{C603AF8B-1183-4EF0-A617-05740ABE3F41}"/>
                    </a:ext>
                  </a:extLst>
                </p14:cNvPr>
                <p14:cNvContentPartPr/>
                <p14:nvPr/>
              </p14:nvContentPartPr>
              <p14:xfrm>
                <a:off x="8118733" y="5720952"/>
                <a:ext cx="92160" cy="93240"/>
              </p14:xfrm>
            </p:contentPart>
          </mc:Choice>
          <mc:Fallback>
            <p:pic>
              <p:nvPicPr>
                <p:cNvPr id="445" name="Freihand 444">
                  <a:extLst>
                    <a:ext uri="{FF2B5EF4-FFF2-40B4-BE49-F238E27FC236}">
                      <a16:creationId xmlns:a16="http://schemas.microsoft.com/office/drawing/2014/main" id="{C603AF8B-1183-4EF0-A617-05740ABE3F41}"/>
                    </a:ext>
                  </a:extLst>
                </p:cNvPr>
                <p:cNvPicPr/>
                <p:nvPr/>
              </p:nvPicPr>
              <p:blipFill>
                <a:blip r:embed="rId760"/>
                <a:stretch>
                  <a:fillRect/>
                </a:stretch>
              </p:blipFill>
              <p:spPr>
                <a:xfrm>
                  <a:off x="8114413" y="5716632"/>
                  <a:ext cx="1008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84" name="Freihand 483">
                  <a:extLst>
                    <a:ext uri="{FF2B5EF4-FFF2-40B4-BE49-F238E27FC236}">
                      <a16:creationId xmlns:a16="http://schemas.microsoft.com/office/drawing/2014/main" id="{6EE08729-6DA3-433E-801D-49ED7B1587E1}"/>
                    </a:ext>
                  </a:extLst>
                </p14:cNvPr>
                <p14:cNvContentPartPr/>
                <p14:nvPr/>
              </p14:nvContentPartPr>
              <p14:xfrm>
                <a:off x="6202813" y="5133072"/>
                <a:ext cx="78840" cy="34920"/>
              </p14:xfrm>
            </p:contentPart>
          </mc:Choice>
          <mc:Fallback>
            <p:pic>
              <p:nvPicPr>
                <p:cNvPr id="484" name="Freihand 483">
                  <a:extLst>
                    <a:ext uri="{FF2B5EF4-FFF2-40B4-BE49-F238E27FC236}">
                      <a16:creationId xmlns:a16="http://schemas.microsoft.com/office/drawing/2014/main" id="{6EE08729-6DA3-433E-801D-49ED7B1587E1}"/>
                    </a:ext>
                  </a:extLst>
                </p:cNvPr>
                <p:cNvPicPr/>
                <p:nvPr/>
              </p:nvPicPr>
              <p:blipFill>
                <a:blip r:embed="rId762"/>
                <a:stretch>
                  <a:fillRect/>
                </a:stretch>
              </p:blipFill>
              <p:spPr>
                <a:xfrm>
                  <a:off x="6198493" y="5128752"/>
                  <a:ext cx="874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85" name="Freihand 484">
                  <a:extLst>
                    <a:ext uri="{FF2B5EF4-FFF2-40B4-BE49-F238E27FC236}">
                      <a16:creationId xmlns:a16="http://schemas.microsoft.com/office/drawing/2014/main" id="{DA2C6F73-69C0-4CED-B8EE-070106243827}"/>
                    </a:ext>
                  </a:extLst>
                </p14:cNvPr>
                <p14:cNvContentPartPr/>
                <p14:nvPr/>
              </p14:nvContentPartPr>
              <p14:xfrm>
                <a:off x="5564533" y="5098152"/>
                <a:ext cx="821520" cy="565200"/>
              </p14:xfrm>
            </p:contentPart>
          </mc:Choice>
          <mc:Fallback>
            <p:pic>
              <p:nvPicPr>
                <p:cNvPr id="485" name="Freihand 484">
                  <a:extLst>
                    <a:ext uri="{FF2B5EF4-FFF2-40B4-BE49-F238E27FC236}">
                      <a16:creationId xmlns:a16="http://schemas.microsoft.com/office/drawing/2014/main" id="{DA2C6F73-69C0-4CED-B8EE-070106243827}"/>
                    </a:ext>
                  </a:extLst>
                </p:cNvPr>
                <p:cNvPicPr/>
                <p:nvPr/>
              </p:nvPicPr>
              <p:blipFill>
                <a:blip r:embed="rId764"/>
                <a:stretch>
                  <a:fillRect/>
                </a:stretch>
              </p:blipFill>
              <p:spPr>
                <a:xfrm>
                  <a:off x="5560213" y="5093832"/>
                  <a:ext cx="830160" cy="57384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78" name="Freihand 477">
                  <a:extLst>
                    <a:ext uri="{FF2B5EF4-FFF2-40B4-BE49-F238E27FC236}">
                      <a16:creationId xmlns:a16="http://schemas.microsoft.com/office/drawing/2014/main" id="{24E84B9E-EE2B-4AD6-A5C9-0E9B684ABBB4}"/>
                    </a:ext>
                  </a:extLst>
                </p14:cNvPr>
                <p14:cNvContentPartPr/>
                <p14:nvPr/>
              </p14:nvContentPartPr>
              <p14:xfrm>
                <a:off x="2691013" y="4973232"/>
                <a:ext cx="88920" cy="228600"/>
              </p14:xfrm>
            </p:contentPart>
          </mc:Choice>
          <mc:Fallback>
            <p:pic>
              <p:nvPicPr>
                <p:cNvPr id="478" name="Freihand 477">
                  <a:extLst>
                    <a:ext uri="{FF2B5EF4-FFF2-40B4-BE49-F238E27FC236}">
                      <a16:creationId xmlns:a16="http://schemas.microsoft.com/office/drawing/2014/main" id="{24E84B9E-EE2B-4AD6-A5C9-0E9B684ABBB4}"/>
                    </a:ext>
                  </a:extLst>
                </p:cNvPr>
                <p:cNvPicPr/>
                <p:nvPr/>
              </p:nvPicPr>
              <p:blipFill>
                <a:blip r:embed="rId766"/>
                <a:stretch>
                  <a:fillRect/>
                </a:stretch>
              </p:blipFill>
              <p:spPr>
                <a:xfrm>
                  <a:off x="2686693" y="4968912"/>
                  <a:ext cx="975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79" name="Freihand 478">
                  <a:extLst>
                    <a:ext uri="{FF2B5EF4-FFF2-40B4-BE49-F238E27FC236}">
                      <a16:creationId xmlns:a16="http://schemas.microsoft.com/office/drawing/2014/main" id="{369EF152-AF22-4727-B9CB-63BD124CD77A}"/>
                    </a:ext>
                  </a:extLst>
                </p14:cNvPr>
                <p14:cNvContentPartPr/>
                <p14:nvPr/>
              </p14:nvContentPartPr>
              <p14:xfrm>
                <a:off x="2797573" y="4903032"/>
                <a:ext cx="108360" cy="119520"/>
              </p14:xfrm>
            </p:contentPart>
          </mc:Choice>
          <mc:Fallback>
            <p:pic>
              <p:nvPicPr>
                <p:cNvPr id="479" name="Freihand 478">
                  <a:extLst>
                    <a:ext uri="{FF2B5EF4-FFF2-40B4-BE49-F238E27FC236}">
                      <a16:creationId xmlns:a16="http://schemas.microsoft.com/office/drawing/2014/main" id="{369EF152-AF22-4727-B9CB-63BD124CD77A}"/>
                    </a:ext>
                  </a:extLst>
                </p:cNvPr>
                <p:cNvPicPr/>
                <p:nvPr/>
              </p:nvPicPr>
              <p:blipFill>
                <a:blip r:embed="rId768"/>
                <a:stretch>
                  <a:fillRect/>
                </a:stretch>
              </p:blipFill>
              <p:spPr>
                <a:xfrm>
                  <a:off x="2793253" y="4898712"/>
                  <a:ext cx="1170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769">
              <p14:nvContentPartPr>
                <p14:cNvPr id="480" name="Freihand 479">
                  <a:extLst>
                    <a:ext uri="{FF2B5EF4-FFF2-40B4-BE49-F238E27FC236}">
                      <a16:creationId xmlns:a16="http://schemas.microsoft.com/office/drawing/2014/main" id="{B625A3E8-4489-4674-AC98-EB58C9FECA7A}"/>
                    </a:ext>
                  </a:extLst>
                </p14:cNvPr>
                <p14:cNvContentPartPr/>
                <p14:nvPr/>
              </p14:nvContentPartPr>
              <p14:xfrm>
                <a:off x="2868853" y="5077992"/>
                <a:ext cx="171360" cy="55080"/>
              </p14:xfrm>
            </p:contentPart>
          </mc:Choice>
          <mc:Fallback>
            <p:pic>
              <p:nvPicPr>
                <p:cNvPr id="480" name="Freihand 479">
                  <a:extLst>
                    <a:ext uri="{FF2B5EF4-FFF2-40B4-BE49-F238E27FC236}">
                      <a16:creationId xmlns:a16="http://schemas.microsoft.com/office/drawing/2014/main" id="{B625A3E8-4489-4674-AC98-EB58C9FECA7A}"/>
                    </a:ext>
                  </a:extLst>
                </p:cNvPr>
                <p:cNvPicPr/>
                <p:nvPr/>
              </p:nvPicPr>
              <p:blipFill>
                <a:blip r:embed="rId770"/>
                <a:stretch>
                  <a:fillRect/>
                </a:stretch>
              </p:blipFill>
              <p:spPr>
                <a:xfrm>
                  <a:off x="2864533" y="5073672"/>
                  <a:ext cx="180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771">
              <p14:nvContentPartPr>
                <p14:cNvPr id="481" name="Freihand 480">
                  <a:extLst>
                    <a:ext uri="{FF2B5EF4-FFF2-40B4-BE49-F238E27FC236}">
                      <a16:creationId xmlns:a16="http://schemas.microsoft.com/office/drawing/2014/main" id="{348CC5C3-6A51-4D5C-83CB-C046F8FBA80C}"/>
                    </a:ext>
                  </a:extLst>
                </p14:cNvPr>
                <p14:cNvContentPartPr/>
                <p14:nvPr/>
              </p14:nvContentPartPr>
              <p14:xfrm>
                <a:off x="2824573" y="5055312"/>
                <a:ext cx="168840" cy="118800"/>
              </p14:xfrm>
            </p:contentPart>
          </mc:Choice>
          <mc:Fallback>
            <p:pic>
              <p:nvPicPr>
                <p:cNvPr id="481" name="Freihand 480">
                  <a:extLst>
                    <a:ext uri="{FF2B5EF4-FFF2-40B4-BE49-F238E27FC236}">
                      <a16:creationId xmlns:a16="http://schemas.microsoft.com/office/drawing/2014/main" id="{348CC5C3-6A51-4D5C-83CB-C046F8FBA80C}"/>
                    </a:ext>
                  </a:extLst>
                </p:cNvPr>
                <p:cNvPicPr/>
                <p:nvPr/>
              </p:nvPicPr>
              <p:blipFill>
                <a:blip r:embed="rId772"/>
                <a:stretch>
                  <a:fillRect/>
                </a:stretch>
              </p:blipFill>
              <p:spPr>
                <a:xfrm>
                  <a:off x="2820253" y="5050992"/>
                  <a:ext cx="1774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773">
              <p14:nvContentPartPr>
                <p14:cNvPr id="482" name="Freihand 481">
                  <a:extLst>
                    <a:ext uri="{FF2B5EF4-FFF2-40B4-BE49-F238E27FC236}">
                      <a16:creationId xmlns:a16="http://schemas.microsoft.com/office/drawing/2014/main" id="{0FD98DF4-3992-49A0-B418-20CF42EFE5DF}"/>
                    </a:ext>
                  </a:extLst>
                </p14:cNvPr>
                <p14:cNvContentPartPr/>
                <p14:nvPr/>
              </p14:nvContentPartPr>
              <p14:xfrm>
                <a:off x="2923213" y="4904112"/>
                <a:ext cx="13680" cy="68760"/>
              </p14:xfrm>
            </p:contentPart>
          </mc:Choice>
          <mc:Fallback>
            <p:pic>
              <p:nvPicPr>
                <p:cNvPr id="482" name="Freihand 481">
                  <a:extLst>
                    <a:ext uri="{FF2B5EF4-FFF2-40B4-BE49-F238E27FC236}">
                      <a16:creationId xmlns:a16="http://schemas.microsoft.com/office/drawing/2014/main" id="{0FD98DF4-3992-49A0-B418-20CF42EFE5DF}"/>
                    </a:ext>
                  </a:extLst>
                </p:cNvPr>
                <p:cNvPicPr/>
                <p:nvPr/>
              </p:nvPicPr>
              <p:blipFill>
                <a:blip r:embed="rId774"/>
                <a:stretch>
                  <a:fillRect/>
                </a:stretch>
              </p:blipFill>
              <p:spPr>
                <a:xfrm>
                  <a:off x="2918893" y="4899792"/>
                  <a:ext cx="22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775">
              <p14:nvContentPartPr>
                <p14:cNvPr id="533" name="Freihand 532">
                  <a:extLst>
                    <a:ext uri="{FF2B5EF4-FFF2-40B4-BE49-F238E27FC236}">
                      <a16:creationId xmlns:a16="http://schemas.microsoft.com/office/drawing/2014/main" id="{B1F24CF0-EE4A-4151-A900-8472FBD455CC}"/>
                    </a:ext>
                  </a:extLst>
                </p14:cNvPr>
                <p14:cNvContentPartPr/>
                <p14:nvPr/>
              </p14:nvContentPartPr>
              <p14:xfrm>
                <a:off x="1534693" y="2172072"/>
                <a:ext cx="42840" cy="84240"/>
              </p14:xfrm>
            </p:contentPart>
          </mc:Choice>
          <mc:Fallback>
            <p:pic>
              <p:nvPicPr>
                <p:cNvPr id="533" name="Freihand 532">
                  <a:extLst>
                    <a:ext uri="{FF2B5EF4-FFF2-40B4-BE49-F238E27FC236}">
                      <a16:creationId xmlns:a16="http://schemas.microsoft.com/office/drawing/2014/main" id="{B1F24CF0-EE4A-4151-A900-8472FBD455CC}"/>
                    </a:ext>
                  </a:extLst>
                </p:cNvPr>
                <p:cNvPicPr/>
                <p:nvPr/>
              </p:nvPicPr>
              <p:blipFill>
                <a:blip r:embed="rId776"/>
                <a:stretch>
                  <a:fillRect/>
                </a:stretch>
              </p:blipFill>
              <p:spPr>
                <a:xfrm>
                  <a:off x="1530373" y="2167752"/>
                  <a:ext cx="5148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777">
              <p14:nvContentPartPr>
                <p14:cNvPr id="534" name="Freihand 533">
                  <a:extLst>
                    <a:ext uri="{FF2B5EF4-FFF2-40B4-BE49-F238E27FC236}">
                      <a16:creationId xmlns:a16="http://schemas.microsoft.com/office/drawing/2014/main" id="{0743EC7F-CFB2-4830-BF75-DD26A9E1D910}"/>
                    </a:ext>
                  </a:extLst>
                </p14:cNvPr>
                <p14:cNvContentPartPr/>
                <p14:nvPr/>
              </p14:nvContentPartPr>
              <p14:xfrm>
                <a:off x="4656613" y="4770192"/>
                <a:ext cx="81360" cy="82080"/>
              </p14:xfrm>
            </p:contentPart>
          </mc:Choice>
          <mc:Fallback>
            <p:pic>
              <p:nvPicPr>
                <p:cNvPr id="534" name="Freihand 533">
                  <a:extLst>
                    <a:ext uri="{FF2B5EF4-FFF2-40B4-BE49-F238E27FC236}">
                      <a16:creationId xmlns:a16="http://schemas.microsoft.com/office/drawing/2014/main" id="{0743EC7F-CFB2-4830-BF75-DD26A9E1D910}"/>
                    </a:ext>
                  </a:extLst>
                </p:cNvPr>
                <p:cNvPicPr/>
                <p:nvPr/>
              </p:nvPicPr>
              <p:blipFill>
                <a:blip r:embed="rId778"/>
                <a:stretch>
                  <a:fillRect/>
                </a:stretch>
              </p:blipFill>
              <p:spPr>
                <a:xfrm>
                  <a:off x="4652293" y="4765872"/>
                  <a:ext cx="900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779">
              <p14:nvContentPartPr>
                <p14:cNvPr id="541" name="Freihand 540">
                  <a:extLst>
                    <a:ext uri="{FF2B5EF4-FFF2-40B4-BE49-F238E27FC236}">
                      <a16:creationId xmlns:a16="http://schemas.microsoft.com/office/drawing/2014/main" id="{A93E4799-34E6-4BBD-8403-E1ED9C88531D}"/>
                    </a:ext>
                  </a:extLst>
                </p14:cNvPr>
                <p14:cNvContentPartPr/>
                <p14:nvPr/>
              </p14:nvContentPartPr>
              <p14:xfrm>
                <a:off x="3376813" y="5075112"/>
                <a:ext cx="93240" cy="24120"/>
              </p14:xfrm>
            </p:contentPart>
          </mc:Choice>
          <mc:Fallback>
            <p:pic>
              <p:nvPicPr>
                <p:cNvPr id="541" name="Freihand 540">
                  <a:extLst>
                    <a:ext uri="{FF2B5EF4-FFF2-40B4-BE49-F238E27FC236}">
                      <a16:creationId xmlns:a16="http://schemas.microsoft.com/office/drawing/2014/main" id="{A93E4799-34E6-4BBD-8403-E1ED9C88531D}"/>
                    </a:ext>
                  </a:extLst>
                </p:cNvPr>
                <p:cNvPicPr/>
                <p:nvPr/>
              </p:nvPicPr>
              <p:blipFill>
                <a:blip r:embed="rId780"/>
                <a:stretch>
                  <a:fillRect/>
                </a:stretch>
              </p:blipFill>
              <p:spPr>
                <a:xfrm>
                  <a:off x="3372493" y="5070792"/>
                  <a:ext cx="1018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781">
              <p14:nvContentPartPr>
                <p14:cNvPr id="542" name="Freihand 541">
                  <a:extLst>
                    <a:ext uri="{FF2B5EF4-FFF2-40B4-BE49-F238E27FC236}">
                      <a16:creationId xmlns:a16="http://schemas.microsoft.com/office/drawing/2014/main" id="{5BCEB62D-649E-4FC4-90F6-64FEF1699C49}"/>
                    </a:ext>
                  </a:extLst>
                </p14:cNvPr>
                <p14:cNvContentPartPr/>
                <p14:nvPr/>
              </p14:nvContentPartPr>
              <p14:xfrm>
                <a:off x="3430453" y="5038752"/>
                <a:ext cx="57600" cy="101880"/>
              </p14:xfrm>
            </p:contentPart>
          </mc:Choice>
          <mc:Fallback>
            <p:pic>
              <p:nvPicPr>
                <p:cNvPr id="542" name="Freihand 541">
                  <a:extLst>
                    <a:ext uri="{FF2B5EF4-FFF2-40B4-BE49-F238E27FC236}">
                      <a16:creationId xmlns:a16="http://schemas.microsoft.com/office/drawing/2014/main" id="{5BCEB62D-649E-4FC4-90F6-64FEF1699C49}"/>
                    </a:ext>
                  </a:extLst>
                </p:cNvPr>
                <p:cNvPicPr/>
                <p:nvPr/>
              </p:nvPicPr>
              <p:blipFill>
                <a:blip r:embed="rId782"/>
                <a:stretch>
                  <a:fillRect/>
                </a:stretch>
              </p:blipFill>
              <p:spPr>
                <a:xfrm>
                  <a:off x="3426133" y="5034432"/>
                  <a:ext cx="66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783">
              <p14:nvContentPartPr>
                <p14:cNvPr id="544" name="Freihand 543">
                  <a:extLst>
                    <a:ext uri="{FF2B5EF4-FFF2-40B4-BE49-F238E27FC236}">
                      <a16:creationId xmlns:a16="http://schemas.microsoft.com/office/drawing/2014/main" id="{DDDF334A-CC67-4D34-9F7E-D9E65AAE83BD}"/>
                    </a:ext>
                  </a:extLst>
                </p14:cNvPr>
                <p14:cNvContentPartPr/>
                <p14:nvPr/>
              </p14:nvContentPartPr>
              <p14:xfrm>
                <a:off x="3598213" y="4999152"/>
                <a:ext cx="92520" cy="204480"/>
              </p14:xfrm>
            </p:contentPart>
          </mc:Choice>
          <mc:Fallback>
            <p:pic>
              <p:nvPicPr>
                <p:cNvPr id="544" name="Freihand 543">
                  <a:extLst>
                    <a:ext uri="{FF2B5EF4-FFF2-40B4-BE49-F238E27FC236}">
                      <a16:creationId xmlns:a16="http://schemas.microsoft.com/office/drawing/2014/main" id="{DDDF334A-CC67-4D34-9F7E-D9E65AAE83BD}"/>
                    </a:ext>
                  </a:extLst>
                </p:cNvPr>
                <p:cNvPicPr/>
                <p:nvPr/>
              </p:nvPicPr>
              <p:blipFill>
                <a:blip r:embed="rId784"/>
                <a:stretch>
                  <a:fillRect/>
                </a:stretch>
              </p:blipFill>
              <p:spPr>
                <a:xfrm>
                  <a:off x="3593893" y="4994832"/>
                  <a:ext cx="10116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545" name="Freihand 544">
                  <a:extLst>
                    <a:ext uri="{FF2B5EF4-FFF2-40B4-BE49-F238E27FC236}">
                      <a16:creationId xmlns:a16="http://schemas.microsoft.com/office/drawing/2014/main" id="{59914C59-6B03-4C26-9D38-0E4F5A289A93}"/>
                    </a:ext>
                  </a:extLst>
                </p14:cNvPr>
                <p14:cNvContentPartPr/>
                <p14:nvPr/>
              </p14:nvContentPartPr>
              <p14:xfrm>
                <a:off x="3667693" y="4943352"/>
                <a:ext cx="127440" cy="102960"/>
              </p14:xfrm>
            </p:contentPart>
          </mc:Choice>
          <mc:Fallback>
            <p:pic>
              <p:nvPicPr>
                <p:cNvPr id="545" name="Freihand 544">
                  <a:extLst>
                    <a:ext uri="{FF2B5EF4-FFF2-40B4-BE49-F238E27FC236}">
                      <a16:creationId xmlns:a16="http://schemas.microsoft.com/office/drawing/2014/main" id="{59914C59-6B03-4C26-9D38-0E4F5A289A93}"/>
                    </a:ext>
                  </a:extLst>
                </p:cNvPr>
                <p:cNvPicPr/>
                <p:nvPr/>
              </p:nvPicPr>
              <p:blipFill>
                <a:blip r:embed="rId786"/>
                <a:stretch>
                  <a:fillRect/>
                </a:stretch>
              </p:blipFill>
              <p:spPr>
                <a:xfrm>
                  <a:off x="3663373" y="4939032"/>
                  <a:ext cx="136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546" name="Freihand 545">
                  <a:extLst>
                    <a:ext uri="{FF2B5EF4-FFF2-40B4-BE49-F238E27FC236}">
                      <a16:creationId xmlns:a16="http://schemas.microsoft.com/office/drawing/2014/main" id="{A4FDB7CB-F2AE-4B6F-A487-1B469F84AC36}"/>
                    </a:ext>
                  </a:extLst>
                </p14:cNvPr>
                <p14:cNvContentPartPr/>
                <p14:nvPr/>
              </p14:nvContentPartPr>
              <p14:xfrm>
                <a:off x="3830053" y="4891512"/>
                <a:ext cx="18360" cy="60120"/>
              </p14:xfrm>
            </p:contentPart>
          </mc:Choice>
          <mc:Fallback>
            <p:pic>
              <p:nvPicPr>
                <p:cNvPr id="546" name="Freihand 545">
                  <a:extLst>
                    <a:ext uri="{FF2B5EF4-FFF2-40B4-BE49-F238E27FC236}">
                      <a16:creationId xmlns:a16="http://schemas.microsoft.com/office/drawing/2014/main" id="{A4FDB7CB-F2AE-4B6F-A487-1B469F84AC36}"/>
                    </a:ext>
                  </a:extLst>
                </p:cNvPr>
                <p:cNvPicPr/>
                <p:nvPr/>
              </p:nvPicPr>
              <p:blipFill>
                <a:blip r:embed="rId788"/>
                <a:stretch>
                  <a:fillRect/>
                </a:stretch>
              </p:blipFill>
              <p:spPr>
                <a:xfrm>
                  <a:off x="3825733" y="4887192"/>
                  <a:ext cx="2700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66" name="Freihand 465">
                  <a:extLst>
                    <a:ext uri="{FF2B5EF4-FFF2-40B4-BE49-F238E27FC236}">
                      <a16:creationId xmlns:a16="http://schemas.microsoft.com/office/drawing/2014/main" id="{9D84936C-3123-4072-B593-D5F1A07D1AB1}"/>
                    </a:ext>
                  </a:extLst>
                </p14:cNvPr>
                <p14:cNvContentPartPr/>
                <p14:nvPr/>
              </p14:nvContentPartPr>
              <p14:xfrm>
                <a:off x="2361613" y="2556552"/>
                <a:ext cx="860400" cy="1011600"/>
              </p14:xfrm>
            </p:contentPart>
          </mc:Choice>
          <mc:Fallback>
            <p:pic>
              <p:nvPicPr>
                <p:cNvPr id="466" name="Freihand 465">
                  <a:extLst>
                    <a:ext uri="{FF2B5EF4-FFF2-40B4-BE49-F238E27FC236}">
                      <a16:creationId xmlns:a16="http://schemas.microsoft.com/office/drawing/2014/main" id="{9D84936C-3123-4072-B593-D5F1A07D1AB1}"/>
                    </a:ext>
                  </a:extLst>
                </p:cNvPr>
                <p:cNvPicPr/>
                <p:nvPr/>
              </p:nvPicPr>
              <p:blipFill>
                <a:blip r:embed="rId790"/>
                <a:stretch>
                  <a:fillRect/>
                </a:stretch>
              </p:blipFill>
              <p:spPr>
                <a:xfrm>
                  <a:off x="2357293" y="2552232"/>
                  <a:ext cx="869040" cy="102024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67" name="Freihand 466">
                  <a:extLst>
                    <a:ext uri="{FF2B5EF4-FFF2-40B4-BE49-F238E27FC236}">
                      <a16:creationId xmlns:a16="http://schemas.microsoft.com/office/drawing/2014/main" id="{A7B5E316-CB45-424A-8B90-1471DACF82FF}"/>
                    </a:ext>
                  </a:extLst>
                </p14:cNvPr>
                <p14:cNvContentPartPr/>
                <p14:nvPr/>
              </p14:nvContentPartPr>
              <p14:xfrm>
                <a:off x="2799013" y="3360432"/>
                <a:ext cx="73800" cy="70920"/>
              </p14:xfrm>
            </p:contentPart>
          </mc:Choice>
          <mc:Fallback>
            <p:pic>
              <p:nvPicPr>
                <p:cNvPr id="467" name="Freihand 466">
                  <a:extLst>
                    <a:ext uri="{FF2B5EF4-FFF2-40B4-BE49-F238E27FC236}">
                      <a16:creationId xmlns:a16="http://schemas.microsoft.com/office/drawing/2014/main" id="{A7B5E316-CB45-424A-8B90-1471DACF82FF}"/>
                    </a:ext>
                  </a:extLst>
                </p:cNvPr>
                <p:cNvPicPr/>
                <p:nvPr/>
              </p:nvPicPr>
              <p:blipFill>
                <a:blip r:embed="rId792"/>
                <a:stretch>
                  <a:fillRect/>
                </a:stretch>
              </p:blipFill>
              <p:spPr>
                <a:xfrm>
                  <a:off x="2794693" y="3356112"/>
                  <a:ext cx="824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793">
              <p14:nvContentPartPr>
                <p14:cNvPr id="472" name="Freihand 471">
                  <a:extLst>
                    <a:ext uri="{FF2B5EF4-FFF2-40B4-BE49-F238E27FC236}">
                      <a16:creationId xmlns:a16="http://schemas.microsoft.com/office/drawing/2014/main" id="{47613885-4C37-4384-B7F6-A6E9C5A6495A}"/>
                    </a:ext>
                  </a:extLst>
                </p14:cNvPr>
                <p14:cNvContentPartPr/>
                <p14:nvPr/>
              </p14:nvContentPartPr>
              <p14:xfrm>
                <a:off x="2845093" y="3407232"/>
                <a:ext cx="9000" cy="128160"/>
              </p14:xfrm>
            </p:contentPart>
          </mc:Choice>
          <mc:Fallback>
            <p:pic>
              <p:nvPicPr>
                <p:cNvPr id="472" name="Freihand 471">
                  <a:extLst>
                    <a:ext uri="{FF2B5EF4-FFF2-40B4-BE49-F238E27FC236}">
                      <a16:creationId xmlns:a16="http://schemas.microsoft.com/office/drawing/2014/main" id="{47613885-4C37-4384-B7F6-A6E9C5A6495A}"/>
                    </a:ext>
                  </a:extLst>
                </p:cNvPr>
                <p:cNvPicPr/>
                <p:nvPr/>
              </p:nvPicPr>
              <p:blipFill>
                <a:blip r:embed="rId794"/>
                <a:stretch>
                  <a:fillRect/>
                </a:stretch>
              </p:blipFill>
              <p:spPr>
                <a:xfrm>
                  <a:off x="2840773" y="3402912"/>
                  <a:ext cx="176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95">
              <p14:nvContentPartPr>
                <p14:cNvPr id="473" name="Freihand 472">
                  <a:extLst>
                    <a:ext uri="{FF2B5EF4-FFF2-40B4-BE49-F238E27FC236}">
                      <a16:creationId xmlns:a16="http://schemas.microsoft.com/office/drawing/2014/main" id="{4ECE8C87-A152-45B7-8DAE-DCD4B7344B2B}"/>
                    </a:ext>
                  </a:extLst>
                </p14:cNvPr>
                <p14:cNvContentPartPr/>
                <p14:nvPr/>
              </p14:nvContentPartPr>
              <p14:xfrm>
                <a:off x="2858413" y="3581472"/>
                <a:ext cx="360" cy="145800"/>
              </p14:xfrm>
            </p:contentPart>
          </mc:Choice>
          <mc:Fallback>
            <p:pic>
              <p:nvPicPr>
                <p:cNvPr id="473" name="Freihand 472">
                  <a:extLst>
                    <a:ext uri="{FF2B5EF4-FFF2-40B4-BE49-F238E27FC236}">
                      <a16:creationId xmlns:a16="http://schemas.microsoft.com/office/drawing/2014/main" id="{4ECE8C87-A152-45B7-8DAE-DCD4B7344B2B}"/>
                    </a:ext>
                  </a:extLst>
                </p:cNvPr>
                <p:cNvPicPr/>
                <p:nvPr/>
              </p:nvPicPr>
              <p:blipFill>
                <a:blip r:embed="rId796"/>
                <a:stretch>
                  <a:fillRect/>
                </a:stretch>
              </p:blipFill>
              <p:spPr>
                <a:xfrm>
                  <a:off x="2854093" y="3577152"/>
                  <a:ext cx="90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97">
              <p14:nvContentPartPr>
                <p14:cNvPr id="474" name="Freihand 473">
                  <a:extLst>
                    <a:ext uri="{FF2B5EF4-FFF2-40B4-BE49-F238E27FC236}">
                      <a16:creationId xmlns:a16="http://schemas.microsoft.com/office/drawing/2014/main" id="{DDECFBB0-25BC-4149-823E-B876A04197A2}"/>
                    </a:ext>
                  </a:extLst>
                </p14:cNvPr>
                <p14:cNvContentPartPr/>
                <p14:nvPr/>
              </p14:nvContentPartPr>
              <p14:xfrm>
                <a:off x="2832493" y="3808632"/>
                <a:ext cx="32760" cy="709200"/>
              </p14:xfrm>
            </p:contentPart>
          </mc:Choice>
          <mc:Fallback>
            <p:pic>
              <p:nvPicPr>
                <p:cNvPr id="474" name="Freihand 473">
                  <a:extLst>
                    <a:ext uri="{FF2B5EF4-FFF2-40B4-BE49-F238E27FC236}">
                      <a16:creationId xmlns:a16="http://schemas.microsoft.com/office/drawing/2014/main" id="{DDECFBB0-25BC-4149-823E-B876A04197A2}"/>
                    </a:ext>
                  </a:extLst>
                </p:cNvPr>
                <p:cNvPicPr/>
                <p:nvPr/>
              </p:nvPicPr>
              <p:blipFill>
                <a:blip r:embed="rId798"/>
                <a:stretch>
                  <a:fillRect/>
                </a:stretch>
              </p:blipFill>
              <p:spPr>
                <a:xfrm>
                  <a:off x="2828173" y="3804312"/>
                  <a:ext cx="41400" cy="717840"/>
                </a:xfrm>
                <a:prstGeom prst="rect">
                  <a:avLst/>
                </a:prstGeom>
              </p:spPr>
            </p:pic>
          </mc:Fallback>
        </mc:AlternateContent>
        <mc:AlternateContent xmlns:mc="http://schemas.openxmlformats.org/markup-compatibility/2006">
          <mc:Choice xmlns:p14="http://schemas.microsoft.com/office/powerpoint/2010/main" Requires="p14">
            <p:contentPart p14:bwMode="auto" r:id="rId799">
              <p14:nvContentPartPr>
                <p14:cNvPr id="475" name="Freihand 474">
                  <a:extLst>
                    <a:ext uri="{FF2B5EF4-FFF2-40B4-BE49-F238E27FC236}">
                      <a16:creationId xmlns:a16="http://schemas.microsoft.com/office/drawing/2014/main" id="{8B6CF414-E82B-4B7F-82A0-505C248EE8AB}"/>
                    </a:ext>
                  </a:extLst>
                </p14:cNvPr>
                <p14:cNvContentPartPr/>
                <p14:nvPr/>
              </p14:nvContentPartPr>
              <p14:xfrm>
                <a:off x="2800093" y="4555272"/>
                <a:ext cx="27360" cy="252720"/>
              </p14:xfrm>
            </p:contentPart>
          </mc:Choice>
          <mc:Fallback>
            <p:pic>
              <p:nvPicPr>
                <p:cNvPr id="475" name="Freihand 474">
                  <a:extLst>
                    <a:ext uri="{FF2B5EF4-FFF2-40B4-BE49-F238E27FC236}">
                      <a16:creationId xmlns:a16="http://schemas.microsoft.com/office/drawing/2014/main" id="{8B6CF414-E82B-4B7F-82A0-505C248EE8AB}"/>
                    </a:ext>
                  </a:extLst>
                </p:cNvPr>
                <p:cNvPicPr/>
                <p:nvPr/>
              </p:nvPicPr>
              <p:blipFill>
                <a:blip r:embed="rId800"/>
                <a:stretch>
                  <a:fillRect/>
                </a:stretch>
              </p:blipFill>
              <p:spPr>
                <a:xfrm>
                  <a:off x="2795773" y="4550952"/>
                  <a:ext cx="360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01">
              <p14:nvContentPartPr>
                <p14:cNvPr id="487" name="Freihand 486">
                  <a:extLst>
                    <a:ext uri="{FF2B5EF4-FFF2-40B4-BE49-F238E27FC236}">
                      <a16:creationId xmlns:a16="http://schemas.microsoft.com/office/drawing/2014/main" id="{248CC80B-9D93-4503-A59E-2380D6709CAA}"/>
                    </a:ext>
                  </a:extLst>
                </p14:cNvPr>
                <p14:cNvContentPartPr/>
                <p14:nvPr/>
              </p14:nvContentPartPr>
              <p14:xfrm>
                <a:off x="2916733" y="1923672"/>
                <a:ext cx="302400" cy="1337040"/>
              </p14:xfrm>
            </p:contentPart>
          </mc:Choice>
          <mc:Fallback>
            <p:pic>
              <p:nvPicPr>
                <p:cNvPr id="487" name="Freihand 486">
                  <a:extLst>
                    <a:ext uri="{FF2B5EF4-FFF2-40B4-BE49-F238E27FC236}">
                      <a16:creationId xmlns:a16="http://schemas.microsoft.com/office/drawing/2014/main" id="{248CC80B-9D93-4503-A59E-2380D6709CAA}"/>
                    </a:ext>
                  </a:extLst>
                </p:cNvPr>
                <p:cNvPicPr/>
                <p:nvPr/>
              </p:nvPicPr>
              <p:blipFill>
                <a:blip r:embed="rId802"/>
                <a:stretch>
                  <a:fillRect/>
                </a:stretch>
              </p:blipFill>
              <p:spPr>
                <a:xfrm>
                  <a:off x="2912413" y="1919352"/>
                  <a:ext cx="311040" cy="1345680"/>
                </a:xfrm>
                <a:prstGeom prst="rect">
                  <a:avLst/>
                </a:prstGeom>
              </p:spPr>
            </p:pic>
          </mc:Fallback>
        </mc:AlternateContent>
        <mc:AlternateContent xmlns:mc="http://schemas.openxmlformats.org/markup-compatibility/2006">
          <mc:Choice xmlns:p14="http://schemas.microsoft.com/office/powerpoint/2010/main" Requires="p14">
            <p:contentPart p14:bwMode="auto" r:id="rId803">
              <p14:nvContentPartPr>
                <p14:cNvPr id="489" name="Freihand 488">
                  <a:extLst>
                    <a:ext uri="{FF2B5EF4-FFF2-40B4-BE49-F238E27FC236}">
                      <a16:creationId xmlns:a16="http://schemas.microsoft.com/office/drawing/2014/main" id="{44172A88-0E32-420B-9B39-DF7304443CC6}"/>
                    </a:ext>
                  </a:extLst>
                </p14:cNvPr>
                <p14:cNvContentPartPr/>
                <p14:nvPr/>
              </p14:nvContentPartPr>
              <p14:xfrm>
                <a:off x="2629453" y="1234632"/>
                <a:ext cx="79560" cy="172800"/>
              </p14:xfrm>
            </p:contentPart>
          </mc:Choice>
          <mc:Fallback>
            <p:pic>
              <p:nvPicPr>
                <p:cNvPr id="489" name="Freihand 488">
                  <a:extLst>
                    <a:ext uri="{FF2B5EF4-FFF2-40B4-BE49-F238E27FC236}">
                      <a16:creationId xmlns:a16="http://schemas.microsoft.com/office/drawing/2014/main" id="{44172A88-0E32-420B-9B39-DF7304443CC6}"/>
                    </a:ext>
                  </a:extLst>
                </p:cNvPr>
                <p:cNvPicPr/>
                <p:nvPr/>
              </p:nvPicPr>
              <p:blipFill>
                <a:blip r:embed="rId804"/>
                <a:stretch>
                  <a:fillRect/>
                </a:stretch>
              </p:blipFill>
              <p:spPr>
                <a:xfrm>
                  <a:off x="2625133" y="1230312"/>
                  <a:ext cx="882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05">
              <p14:nvContentPartPr>
                <p14:cNvPr id="490" name="Freihand 489">
                  <a:extLst>
                    <a:ext uri="{FF2B5EF4-FFF2-40B4-BE49-F238E27FC236}">
                      <a16:creationId xmlns:a16="http://schemas.microsoft.com/office/drawing/2014/main" id="{64F061C9-66B4-47F2-A56D-C4F596443C78}"/>
                    </a:ext>
                  </a:extLst>
                </p14:cNvPr>
                <p14:cNvContentPartPr/>
                <p14:nvPr/>
              </p14:nvContentPartPr>
              <p14:xfrm>
                <a:off x="2709733" y="1307352"/>
                <a:ext cx="58680" cy="69120"/>
              </p14:xfrm>
            </p:contentPart>
          </mc:Choice>
          <mc:Fallback>
            <p:pic>
              <p:nvPicPr>
                <p:cNvPr id="490" name="Freihand 489">
                  <a:extLst>
                    <a:ext uri="{FF2B5EF4-FFF2-40B4-BE49-F238E27FC236}">
                      <a16:creationId xmlns:a16="http://schemas.microsoft.com/office/drawing/2014/main" id="{64F061C9-66B4-47F2-A56D-C4F596443C78}"/>
                    </a:ext>
                  </a:extLst>
                </p:cNvPr>
                <p:cNvPicPr/>
                <p:nvPr/>
              </p:nvPicPr>
              <p:blipFill>
                <a:blip r:embed="rId806"/>
                <a:stretch>
                  <a:fillRect/>
                </a:stretch>
              </p:blipFill>
              <p:spPr>
                <a:xfrm>
                  <a:off x="2705413" y="1303032"/>
                  <a:ext cx="67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07">
              <p14:nvContentPartPr>
                <p14:cNvPr id="491" name="Freihand 490">
                  <a:extLst>
                    <a:ext uri="{FF2B5EF4-FFF2-40B4-BE49-F238E27FC236}">
                      <a16:creationId xmlns:a16="http://schemas.microsoft.com/office/drawing/2014/main" id="{45A003B8-35C9-4455-A12D-0243E2ADC97B}"/>
                    </a:ext>
                  </a:extLst>
                </p14:cNvPr>
                <p14:cNvContentPartPr/>
                <p14:nvPr/>
              </p14:nvContentPartPr>
              <p14:xfrm>
                <a:off x="2766253" y="1193952"/>
                <a:ext cx="78840" cy="144000"/>
              </p14:xfrm>
            </p:contentPart>
          </mc:Choice>
          <mc:Fallback>
            <p:pic>
              <p:nvPicPr>
                <p:cNvPr id="491" name="Freihand 490">
                  <a:extLst>
                    <a:ext uri="{FF2B5EF4-FFF2-40B4-BE49-F238E27FC236}">
                      <a16:creationId xmlns:a16="http://schemas.microsoft.com/office/drawing/2014/main" id="{45A003B8-35C9-4455-A12D-0243E2ADC97B}"/>
                    </a:ext>
                  </a:extLst>
                </p:cNvPr>
                <p:cNvPicPr/>
                <p:nvPr/>
              </p:nvPicPr>
              <p:blipFill>
                <a:blip r:embed="rId808"/>
                <a:stretch>
                  <a:fillRect/>
                </a:stretch>
              </p:blipFill>
              <p:spPr>
                <a:xfrm>
                  <a:off x="2761933" y="1189632"/>
                  <a:ext cx="874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809">
              <p14:nvContentPartPr>
                <p14:cNvPr id="492" name="Freihand 491">
                  <a:extLst>
                    <a:ext uri="{FF2B5EF4-FFF2-40B4-BE49-F238E27FC236}">
                      <a16:creationId xmlns:a16="http://schemas.microsoft.com/office/drawing/2014/main" id="{04C09A97-AA37-4280-A066-68BF46DCE70D}"/>
                    </a:ext>
                  </a:extLst>
                </p14:cNvPr>
                <p14:cNvContentPartPr/>
                <p14:nvPr/>
              </p14:nvContentPartPr>
              <p14:xfrm>
                <a:off x="2849413" y="1219872"/>
                <a:ext cx="72720" cy="91440"/>
              </p14:xfrm>
            </p:contentPart>
          </mc:Choice>
          <mc:Fallback>
            <p:pic>
              <p:nvPicPr>
                <p:cNvPr id="492" name="Freihand 491">
                  <a:extLst>
                    <a:ext uri="{FF2B5EF4-FFF2-40B4-BE49-F238E27FC236}">
                      <a16:creationId xmlns:a16="http://schemas.microsoft.com/office/drawing/2014/main" id="{04C09A97-AA37-4280-A066-68BF46DCE70D}"/>
                    </a:ext>
                  </a:extLst>
                </p:cNvPr>
                <p:cNvPicPr/>
                <p:nvPr/>
              </p:nvPicPr>
              <p:blipFill>
                <a:blip r:embed="rId810"/>
                <a:stretch>
                  <a:fillRect/>
                </a:stretch>
              </p:blipFill>
              <p:spPr>
                <a:xfrm>
                  <a:off x="2845093" y="1215552"/>
                  <a:ext cx="81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11">
              <p14:nvContentPartPr>
                <p14:cNvPr id="493" name="Freihand 492">
                  <a:extLst>
                    <a:ext uri="{FF2B5EF4-FFF2-40B4-BE49-F238E27FC236}">
                      <a16:creationId xmlns:a16="http://schemas.microsoft.com/office/drawing/2014/main" id="{5BF66E17-806F-4060-84C8-B5D719072779}"/>
                    </a:ext>
                  </a:extLst>
                </p14:cNvPr>
                <p14:cNvContentPartPr/>
                <p14:nvPr/>
              </p14:nvContentPartPr>
              <p14:xfrm>
                <a:off x="2883613" y="1100352"/>
                <a:ext cx="132480" cy="167760"/>
              </p14:xfrm>
            </p:contentPart>
          </mc:Choice>
          <mc:Fallback>
            <p:pic>
              <p:nvPicPr>
                <p:cNvPr id="493" name="Freihand 492">
                  <a:extLst>
                    <a:ext uri="{FF2B5EF4-FFF2-40B4-BE49-F238E27FC236}">
                      <a16:creationId xmlns:a16="http://schemas.microsoft.com/office/drawing/2014/main" id="{5BF66E17-806F-4060-84C8-B5D719072779}"/>
                    </a:ext>
                  </a:extLst>
                </p:cNvPr>
                <p:cNvPicPr/>
                <p:nvPr/>
              </p:nvPicPr>
              <p:blipFill>
                <a:blip r:embed="rId812"/>
                <a:stretch>
                  <a:fillRect/>
                </a:stretch>
              </p:blipFill>
              <p:spPr>
                <a:xfrm>
                  <a:off x="2879293" y="1096032"/>
                  <a:ext cx="1411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813">
              <p14:nvContentPartPr>
                <p14:cNvPr id="494" name="Freihand 493">
                  <a:extLst>
                    <a:ext uri="{FF2B5EF4-FFF2-40B4-BE49-F238E27FC236}">
                      <a16:creationId xmlns:a16="http://schemas.microsoft.com/office/drawing/2014/main" id="{4E043084-9136-4015-9215-0934B05CD539}"/>
                    </a:ext>
                  </a:extLst>
                </p14:cNvPr>
                <p14:cNvContentPartPr/>
                <p14:nvPr/>
              </p14:nvContentPartPr>
              <p14:xfrm>
                <a:off x="2995573" y="1037712"/>
                <a:ext cx="179640" cy="138600"/>
              </p14:xfrm>
            </p:contentPart>
          </mc:Choice>
          <mc:Fallback>
            <p:pic>
              <p:nvPicPr>
                <p:cNvPr id="494" name="Freihand 493">
                  <a:extLst>
                    <a:ext uri="{FF2B5EF4-FFF2-40B4-BE49-F238E27FC236}">
                      <a16:creationId xmlns:a16="http://schemas.microsoft.com/office/drawing/2014/main" id="{4E043084-9136-4015-9215-0934B05CD539}"/>
                    </a:ext>
                  </a:extLst>
                </p:cNvPr>
                <p:cNvPicPr/>
                <p:nvPr/>
              </p:nvPicPr>
              <p:blipFill>
                <a:blip r:embed="rId814"/>
                <a:stretch>
                  <a:fillRect/>
                </a:stretch>
              </p:blipFill>
              <p:spPr>
                <a:xfrm>
                  <a:off x="2991253" y="1033392"/>
                  <a:ext cx="1882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815">
              <p14:nvContentPartPr>
                <p14:cNvPr id="495" name="Freihand 494">
                  <a:extLst>
                    <a:ext uri="{FF2B5EF4-FFF2-40B4-BE49-F238E27FC236}">
                      <a16:creationId xmlns:a16="http://schemas.microsoft.com/office/drawing/2014/main" id="{F2271158-7800-4C7A-8A18-513EC9D42182}"/>
                    </a:ext>
                  </a:extLst>
                </p14:cNvPr>
                <p14:cNvContentPartPr/>
                <p14:nvPr/>
              </p14:nvContentPartPr>
              <p14:xfrm>
                <a:off x="3172693" y="1054992"/>
                <a:ext cx="74880" cy="74520"/>
              </p14:xfrm>
            </p:contentPart>
          </mc:Choice>
          <mc:Fallback>
            <p:pic>
              <p:nvPicPr>
                <p:cNvPr id="495" name="Freihand 494">
                  <a:extLst>
                    <a:ext uri="{FF2B5EF4-FFF2-40B4-BE49-F238E27FC236}">
                      <a16:creationId xmlns:a16="http://schemas.microsoft.com/office/drawing/2014/main" id="{F2271158-7800-4C7A-8A18-513EC9D42182}"/>
                    </a:ext>
                  </a:extLst>
                </p:cNvPr>
                <p:cNvPicPr/>
                <p:nvPr/>
              </p:nvPicPr>
              <p:blipFill>
                <a:blip r:embed="rId816"/>
                <a:stretch>
                  <a:fillRect/>
                </a:stretch>
              </p:blipFill>
              <p:spPr>
                <a:xfrm>
                  <a:off x="3168373" y="1050672"/>
                  <a:ext cx="835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817">
              <p14:nvContentPartPr>
                <p14:cNvPr id="497" name="Freihand 496">
                  <a:extLst>
                    <a:ext uri="{FF2B5EF4-FFF2-40B4-BE49-F238E27FC236}">
                      <a16:creationId xmlns:a16="http://schemas.microsoft.com/office/drawing/2014/main" id="{2841E7C1-2341-4196-A5CD-6ECC035D74BF}"/>
                    </a:ext>
                  </a:extLst>
                </p14:cNvPr>
                <p14:cNvContentPartPr/>
                <p14:nvPr/>
              </p14:nvContentPartPr>
              <p14:xfrm>
                <a:off x="3111493" y="961752"/>
                <a:ext cx="164880" cy="167040"/>
              </p14:xfrm>
            </p:contentPart>
          </mc:Choice>
          <mc:Fallback>
            <p:pic>
              <p:nvPicPr>
                <p:cNvPr id="497" name="Freihand 496">
                  <a:extLst>
                    <a:ext uri="{FF2B5EF4-FFF2-40B4-BE49-F238E27FC236}">
                      <a16:creationId xmlns:a16="http://schemas.microsoft.com/office/drawing/2014/main" id="{2841E7C1-2341-4196-A5CD-6ECC035D74BF}"/>
                    </a:ext>
                  </a:extLst>
                </p:cNvPr>
                <p:cNvPicPr/>
                <p:nvPr/>
              </p:nvPicPr>
              <p:blipFill>
                <a:blip r:embed="rId818"/>
                <a:stretch>
                  <a:fillRect/>
                </a:stretch>
              </p:blipFill>
              <p:spPr>
                <a:xfrm>
                  <a:off x="3107173" y="957432"/>
                  <a:ext cx="173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19">
              <p14:nvContentPartPr>
                <p14:cNvPr id="498" name="Freihand 497">
                  <a:extLst>
                    <a:ext uri="{FF2B5EF4-FFF2-40B4-BE49-F238E27FC236}">
                      <a16:creationId xmlns:a16="http://schemas.microsoft.com/office/drawing/2014/main" id="{09B2CBA6-584C-4CE1-8691-DCF336BACA52}"/>
                    </a:ext>
                  </a:extLst>
                </p14:cNvPr>
                <p14:cNvContentPartPr/>
                <p14:nvPr/>
              </p14:nvContentPartPr>
              <p14:xfrm>
                <a:off x="3191773" y="966792"/>
                <a:ext cx="360" cy="360"/>
              </p14:xfrm>
            </p:contentPart>
          </mc:Choice>
          <mc:Fallback>
            <p:pic>
              <p:nvPicPr>
                <p:cNvPr id="498" name="Freihand 497">
                  <a:extLst>
                    <a:ext uri="{FF2B5EF4-FFF2-40B4-BE49-F238E27FC236}">
                      <a16:creationId xmlns:a16="http://schemas.microsoft.com/office/drawing/2014/main" id="{09B2CBA6-584C-4CE1-8691-DCF336BACA52}"/>
                    </a:ext>
                  </a:extLst>
                </p:cNvPr>
                <p:cNvPicPr/>
                <p:nvPr/>
              </p:nvPicPr>
              <p:blipFill>
                <a:blip r:embed="rId820"/>
                <a:stretch>
                  <a:fillRect/>
                </a:stretch>
              </p:blipFill>
              <p:spPr>
                <a:xfrm>
                  <a:off x="3187453" y="962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21">
              <p14:nvContentPartPr>
                <p14:cNvPr id="500" name="Freihand 499">
                  <a:extLst>
                    <a:ext uri="{FF2B5EF4-FFF2-40B4-BE49-F238E27FC236}">
                      <a16:creationId xmlns:a16="http://schemas.microsoft.com/office/drawing/2014/main" id="{73150755-FC5F-478B-8BC8-D624D84BA48E}"/>
                    </a:ext>
                  </a:extLst>
                </p14:cNvPr>
                <p14:cNvContentPartPr/>
                <p14:nvPr/>
              </p14:nvContentPartPr>
              <p14:xfrm>
                <a:off x="3258013" y="944472"/>
                <a:ext cx="126000" cy="92880"/>
              </p14:xfrm>
            </p:contentPart>
          </mc:Choice>
          <mc:Fallback>
            <p:pic>
              <p:nvPicPr>
                <p:cNvPr id="500" name="Freihand 499">
                  <a:extLst>
                    <a:ext uri="{FF2B5EF4-FFF2-40B4-BE49-F238E27FC236}">
                      <a16:creationId xmlns:a16="http://schemas.microsoft.com/office/drawing/2014/main" id="{73150755-FC5F-478B-8BC8-D624D84BA48E}"/>
                    </a:ext>
                  </a:extLst>
                </p:cNvPr>
                <p:cNvPicPr/>
                <p:nvPr/>
              </p:nvPicPr>
              <p:blipFill>
                <a:blip r:embed="rId822"/>
                <a:stretch>
                  <a:fillRect/>
                </a:stretch>
              </p:blipFill>
              <p:spPr>
                <a:xfrm>
                  <a:off x="3253693" y="940152"/>
                  <a:ext cx="13464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23">
              <p14:nvContentPartPr>
                <p14:cNvPr id="501" name="Freihand 500">
                  <a:extLst>
                    <a:ext uri="{FF2B5EF4-FFF2-40B4-BE49-F238E27FC236}">
                      <a16:creationId xmlns:a16="http://schemas.microsoft.com/office/drawing/2014/main" id="{91446716-817E-4447-BCDF-D7F04A741413}"/>
                    </a:ext>
                  </a:extLst>
                </p14:cNvPr>
                <p14:cNvContentPartPr/>
                <p14:nvPr/>
              </p14:nvContentPartPr>
              <p14:xfrm>
                <a:off x="3368893" y="891552"/>
                <a:ext cx="79560" cy="101520"/>
              </p14:xfrm>
            </p:contentPart>
          </mc:Choice>
          <mc:Fallback>
            <p:pic>
              <p:nvPicPr>
                <p:cNvPr id="501" name="Freihand 500">
                  <a:extLst>
                    <a:ext uri="{FF2B5EF4-FFF2-40B4-BE49-F238E27FC236}">
                      <a16:creationId xmlns:a16="http://schemas.microsoft.com/office/drawing/2014/main" id="{91446716-817E-4447-BCDF-D7F04A741413}"/>
                    </a:ext>
                  </a:extLst>
                </p:cNvPr>
                <p:cNvPicPr/>
                <p:nvPr/>
              </p:nvPicPr>
              <p:blipFill>
                <a:blip r:embed="rId824"/>
                <a:stretch>
                  <a:fillRect/>
                </a:stretch>
              </p:blipFill>
              <p:spPr>
                <a:xfrm>
                  <a:off x="3364573" y="887232"/>
                  <a:ext cx="882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25">
              <p14:nvContentPartPr>
                <p14:cNvPr id="502" name="Freihand 501">
                  <a:extLst>
                    <a:ext uri="{FF2B5EF4-FFF2-40B4-BE49-F238E27FC236}">
                      <a16:creationId xmlns:a16="http://schemas.microsoft.com/office/drawing/2014/main" id="{A0962B60-0842-4030-89F2-89C159828111}"/>
                    </a:ext>
                  </a:extLst>
                </p14:cNvPr>
                <p14:cNvContentPartPr/>
                <p14:nvPr/>
              </p14:nvContentPartPr>
              <p14:xfrm>
                <a:off x="3457453" y="759792"/>
                <a:ext cx="136080" cy="131040"/>
              </p14:xfrm>
            </p:contentPart>
          </mc:Choice>
          <mc:Fallback>
            <p:pic>
              <p:nvPicPr>
                <p:cNvPr id="502" name="Freihand 501">
                  <a:extLst>
                    <a:ext uri="{FF2B5EF4-FFF2-40B4-BE49-F238E27FC236}">
                      <a16:creationId xmlns:a16="http://schemas.microsoft.com/office/drawing/2014/main" id="{A0962B60-0842-4030-89F2-89C159828111}"/>
                    </a:ext>
                  </a:extLst>
                </p:cNvPr>
                <p:cNvPicPr/>
                <p:nvPr/>
              </p:nvPicPr>
              <p:blipFill>
                <a:blip r:embed="rId826"/>
                <a:stretch>
                  <a:fillRect/>
                </a:stretch>
              </p:blipFill>
              <p:spPr>
                <a:xfrm>
                  <a:off x="3453133" y="755472"/>
                  <a:ext cx="14472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27">
              <p14:nvContentPartPr>
                <p14:cNvPr id="503" name="Freihand 502">
                  <a:extLst>
                    <a:ext uri="{FF2B5EF4-FFF2-40B4-BE49-F238E27FC236}">
                      <a16:creationId xmlns:a16="http://schemas.microsoft.com/office/drawing/2014/main" id="{354DFFDB-089C-4B13-9188-2C40C8094E8F}"/>
                    </a:ext>
                  </a:extLst>
                </p14:cNvPr>
                <p14:cNvContentPartPr/>
                <p14:nvPr/>
              </p14:nvContentPartPr>
              <p14:xfrm>
                <a:off x="3561133" y="703632"/>
                <a:ext cx="2880" cy="10800"/>
              </p14:xfrm>
            </p:contentPart>
          </mc:Choice>
          <mc:Fallback>
            <p:pic>
              <p:nvPicPr>
                <p:cNvPr id="503" name="Freihand 502">
                  <a:extLst>
                    <a:ext uri="{FF2B5EF4-FFF2-40B4-BE49-F238E27FC236}">
                      <a16:creationId xmlns:a16="http://schemas.microsoft.com/office/drawing/2014/main" id="{354DFFDB-089C-4B13-9188-2C40C8094E8F}"/>
                    </a:ext>
                  </a:extLst>
                </p:cNvPr>
                <p:cNvPicPr/>
                <p:nvPr/>
              </p:nvPicPr>
              <p:blipFill>
                <a:blip r:embed="rId828"/>
                <a:stretch>
                  <a:fillRect/>
                </a:stretch>
              </p:blipFill>
              <p:spPr>
                <a:xfrm>
                  <a:off x="3556813" y="699312"/>
                  <a:ext cx="1152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829">
              <p14:nvContentPartPr>
                <p14:cNvPr id="504" name="Freihand 503">
                  <a:extLst>
                    <a:ext uri="{FF2B5EF4-FFF2-40B4-BE49-F238E27FC236}">
                      <a16:creationId xmlns:a16="http://schemas.microsoft.com/office/drawing/2014/main" id="{C6A75A93-84A3-4EAA-AE1E-3797E2EDF40D}"/>
                    </a:ext>
                  </a:extLst>
                </p14:cNvPr>
                <p14:cNvContentPartPr/>
                <p14:nvPr/>
              </p14:nvContentPartPr>
              <p14:xfrm>
                <a:off x="3581653" y="604272"/>
                <a:ext cx="190080" cy="238680"/>
              </p14:xfrm>
            </p:contentPart>
          </mc:Choice>
          <mc:Fallback>
            <p:pic>
              <p:nvPicPr>
                <p:cNvPr id="504" name="Freihand 503">
                  <a:extLst>
                    <a:ext uri="{FF2B5EF4-FFF2-40B4-BE49-F238E27FC236}">
                      <a16:creationId xmlns:a16="http://schemas.microsoft.com/office/drawing/2014/main" id="{C6A75A93-84A3-4EAA-AE1E-3797E2EDF40D}"/>
                    </a:ext>
                  </a:extLst>
                </p:cNvPr>
                <p:cNvPicPr/>
                <p:nvPr/>
              </p:nvPicPr>
              <p:blipFill>
                <a:blip r:embed="rId830"/>
                <a:stretch>
                  <a:fillRect/>
                </a:stretch>
              </p:blipFill>
              <p:spPr>
                <a:xfrm>
                  <a:off x="3577333" y="599952"/>
                  <a:ext cx="19872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831">
              <p14:nvContentPartPr>
                <p14:cNvPr id="505" name="Freihand 504">
                  <a:extLst>
                    <a:ext uri="{FF2B5EF4-FFF2-40B4-BE49-F238E27FC236}">
                      <a16:creationId xmlns:a16="http://schemas.microsoft.com/office/drawing/2014/main" id="{535CF593-F4F2-4E00-B734-AFDA6E3305BC}"/>
                    </a:ext>
                  </a:extLst>
                </p14:cNvPr>
                <p14:cNvContentPartPr/>
                <p14:nvPr/>
              </p14:nvContentPartPr>
              <p14:xfrm>
                <a:off x="3696493" y="606432"/>
                <a:ext cx="150120" cy="85320"/>
              </p14:xfrm>
            </p:contentPart>
          </mc:Choice>
          <mc:Fallback>
            <p:pic>
              <p:nvPicPr>
                <p:cNvPr id="505" name="Freihand 504">
                  <a:extLst>
                    <a:ext uri="{FF2B5EF4-FFF2-40B4-BE49-F238E27FC236}">
                      <a16:creationId xmlns:a16="http://schemas.microsoft.com/office/drawing/2014/main" id="{535CF593-F4F2-4E00-B734-AFDA6E3305BC}"/>
                    </a:ext>
                  </a:extLst>
                </p:cNvPr>
                <p:cNvPicPr/>
                <p:nvPr/>
              </p:nvPicPr>
              <p:blipFill>
                <a:blip r:embed="rId832"/>
                <a:stretch>
                  <a:fillRect/>
                </a:stretch>
              </p:blipFill>
              <p:spPr>
                <a:xfrm>
                  <a:off x="3692173" y="602112"/>
                  <a:ext cx="158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833">
              <p14:nvContentPartPr>
                <p14:cNvPr id="506" name="Freihand 505">
                  <a:extLst>
                    <a:ext uri="{FF2B5EF4-FFF2-40B4-BE49-F238E27FC236}">
                      <a16:creationId xmlns:a16="http://schemas.microsoft.com/office/drawing/2014/main" id="{1778AF63-83C3-4FC1-B0FB-FC8779AB8B5F}"/>
                    </a:ext>
                  </a:extLst>
                </p14:cNvPr>
                <p14:cNvContentPartPr/>
                <p14:nvPr/>
              </p14:nvContentPartPr>
              <p14:xfrm>
                <a:off x="3814933" y="571872"/>
                <a:ext cx="99000" cy="88560"/>
              </p14:xfrm>
            </p:contentPart>
          </mc:Choice>
          <mc:Fallback>
            <p:pic>
              <p:nvPicPr>
                <p:cNvPr id="506" name="Freihand 505">
                  <a:extLst>
                    <a:ext uri="{FF2B5EF4-FFF2-40B4-BE49-F238E27FC236}">
                      <a16:creationId xmlns:a16="http://schemas.microsoft.com/office/drawing/2014/main" id="{1778AF63-83C3-4FC1-B0FB-FC8779AB8B5F}"/>
                    </a:ext>
                  </a:extLst>
                </p:cNvPr>
                <p:cNvPicPr/>
                <p:nvPr/>
              </p:nvPicPr>
              <p:blipFill>
                <a:blip r:embed="rId834"/>
                <a:stretch>
                  <a:fillRect/>
                </a:stretch>
              </p:blipFill>
              <p:spPr>
                <a:xfrm>
                  <a:off x="3810613" y="567552"/>
                  <a:ext cx="107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835">
              <p14:nvContentPartPr>
                <p14:cNvPr id="507" name="Freihand 506">
                  <a:extLst>
                    <a:ext uri="{FF2B5EF4-FFF2-40B4-BE49-F238E27FC236}">
                      <a16:creationId xmlns:a16="http://schemas.microsoft.com/office/drawing/2014/main" id="{DE52B960-C1E6-4DDC-B6CC-3F7C4B06B199}"/>
                    </a:ext>
                  </a:extLst>
                </p14:cNvPr>
                <p14:cNvContentPartPr/>
                <p14:nvPr/>
              </p14:nvContentPartPr>
              <p14:xfrm>
                <a:off x="3979453" y="494112"/>
                <a:ext cx="123120" cy="128880"/>
              </p14:xfrm>
            </p:contentPart>
          </mc:Choice>
          <mc:Fallback>
            <p:pic>
              <p:nvPicPr>
                <p:cNvPr id="507" name="Freihand 506">
                  <a:extLst>
                    <a:ext uri="{FF2B5EF4-FFF2-40B4-BE49-F238E27FC236}">
                      <a16:creationId xmlns:a16="http://schemas.microsoft.com/office/drawing/2014/main" id="{DE52B960-C1E6-4DDC-B6CC-3F7C4B06B199}"/>
                    </a:ext>
                  </a:extLst>
                </p:cNvPr>
                <p:cNvPicPr/>
                <p:nvPr/>
              </p:nvPicPr>
              <p:blipFill>
                <a:blip r:embed="rId836"/>
                <a:stretch>
                  <a:fillRect/>
                </a:stretch>
              </p:blipFill>
              <p:spPr>
                <a:xfrm>
                  <a:off x="3975133" y="489792"/>
                  <a:ext cx="131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837">
              <p14:nvContentPartPr>
                <p14:cNvPr id="508" name="Freihand 507">
                  <a:extLst>
                    <a:ext uri="{FF2B5EF4-FFF2-40B4-BE49-F238E27FC236}">
                      <a16:creationId xmlns:a16="http://schemas.microsoft.com/office/drawing/2014/main" id="{7B4F3676-9B8F-41BE-AA0A-9028F88A0C6E}"/>
                    </a:ext>
                  </a:extLst>
                </p14:cNvPr>
                <p14:cNvContentPartPr/>
                <p14:nvPr/>
              </p14:nvContentPartPr>
              <p14:xfrm>
                <a:off x="4096093" y="496632"/>
                <a:ext cx="38880" cy="93240"/>
              </p14:xfrm>
            </p:contentPart>
          </mc:Choice>
          <mc:Fallback>
            <p:pic>
              <p:nvPicPr>
                <p:cNvPr id="508" name="Freihand 507">
                  <a:extLst>
                    <a:ext uri="{FF2B5EF4-FFF2-40B4-BE49-F238E27FC236}">
                      <a16:creationId xmlns:a16="http://schemas.microsoft.com/office/drawing/2014/main" id="{7B4F3676-9B8F-41BE-AA0A-9028F88A0C6E}"/>
                    </a:ext>
                  </a:extLst>
                </p:cNvPr>
                <p:cNvPicPr/>
                <p:nvPr/>
              </p:nvPicPr>
              <p:blipFill>
                <a:blip r:embed="rId838"/>
                <a:stretch>
                  <a:fillRect/>
                </a:stretch>
              </p:blipFill>
              <p:spPr>
                <a:xfrm>
                  <a:off x="4091773" y="492312"/>
                  <a:ext cx="47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839">
              <p14:nvContentPartPr>
                <p14:cNvPr id="509" name="Freihand 508">
                  <a:extLst>
                    <a:ext uri="{FF2B5EF4-FFF2-40B4-BE49-F238E27FC236}">
                      <a16:creationId xmlns:a16="http://schemas.microsoft.com/office/drawing/2014/main" id="{2C73D92E-B89B-4498-85F1-2F8B89FEC9D8}"/>
                    </a:ext>
                  </a:extLst>
                </p14:cNvPr>
                <p14:cNvContentPartPr/>
                <p14:nvPr/>
              </p14:nvContentPartPr>
              <p14:xfrm>
                <a:off x="4107253" y="462432"/>
                <a:ext cx="141840" cy="135720"/>
              </p14:xfrm>
            </p:contentPart>
          </mc:Choice>
          <mc:Fallback>
            <p:pic>
              <p:nvPicPr>
                <p:cNvPr id="509" name="Freihand 508">
                  <a:extLst>
                    <a:ext uri="{FF2B5EF4-FFF2-40B4-BE49-F238E27FC236}">
                      <a16:creationId xmlns:a16="http://schemas.microsoft.com/office/drawing/2014/main" id="{2C73D92E-B89B-4498-85F1-2F8B89FEC9D8}"/>
                    </a:ext>
                  </a:extLst>
                </p:cNvPr>
                <p:cNvPicPr/>
                <p:nvPr/>
              </p:nvPicPr>
              <p:blipFill>
                <a:blip r:embed="rId840"/>
                <a:stretch>
                  <a:fillRect/>
                </a:stretch>
              </p:blipFill>
              <p:spPr>
                <a:xfrm>
                  <a:off x="4102933" y="458112"/>
                  <a:ext cx="1504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841">
              <p14:nvContentPartPr>
                <p14:cNvPr id="510" name="Freihand 509">
                  <a:extLst>
                    <a:ext uri="{FF2B5EF4-FFF2-40B4-BE49-F238E27FC236}">
                      <a16:creationId xmlns:a16="http://schemas.microsoft.com/office/drawing/2014/main" id="{AD8A8FFB-3A81-4A88-A3AB-C29C96F6ECD5}"/>
                    </a:ext>
                  </a:extLst>
                </p14:cNvPr>
                <p14:cNvContentPartPr/>
                <p14:nvPr/>
              </p14:nvContentPartPr>
              <p14:xfrm>
                <a:off x="3575173" y="1089192"/>
                <a:ext cx="193680" cy="145080"/>
              </p14:xfrm>
            </p:contentPart>
          </mc:Choice>
          <mc:Fallback>
            <p:pic>
              <p:nvPicPr>
                <p:cNvPr id="510" name="Freihand 509">
                  <a:extLst>
                    <a:ext uri="{FF2B5EF4-FFF2-40B4-BE49-F238E27FC236}">
                      <a16:creationId xmlns:a16="http://schemas.microsoft.com/office/drawing/2014/main" id="{AD8A8FFB-3A81-4A88-A3AB-C29C96F6ECD5}"/>
                    </a:ext>
                  </a:extLst>
                </p:cNvPr>
                <p:cNvPicPr/>
                <p:nvPr/>
              </p:nvPicPr>
              <p:blipFill>
                <a:blip r:embed="rId842"/>
                <a:stretch>
                  <a:fillRect/>
                </a:stretch>
              </p:blipFill>
              <p:spPr>
                <a:xfrm>
                  <a:off x="3570853" y="1084872"/>
                  <a:ext cx="20232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843">
              <p14:nvContentPartPr>
                <p14:cNvPr id="511" name="Freihand 510">
                  <a:extLst>
                    <a:ext uri="{FF2B5EF4-FFF2-40B4-BE49-F238E27FC236}">
                      <a16:creationId xmlns:a16="http://schemas.microsoft.com/office/drawing/2014/main" id="{D201662D-D47D-4812-B9DE-F25DCE736E2B}"/>
                    </a:ext>
                  </a:extLst>
                </p14:cNvPr>
                <p14:cNvContentPartPr/>
                <p14:nvPr/>
              </p14:nvContentPartPr>
              <p14:xfrm>
                <a:off x="3392653" y="1572312"/>
                <a:ext cx="60840" cy="115200"/>
              </p14:xfrm>
            </p:contentPart>
          </mc:Choice>
          <mc:Fallback>
            <p:pic>
              <p:nvPicPr>
                <p:cNvPr id="511" name="Freihand 510">
                  <a:extLst>
                    <a:ext uri="{FF2B5EF4-FFF2-40B4-BE49-F238E27FC236}">
                      <a16:creationId xmlns:a16="http://schemas.microsoft.com/office/drawing/2014/main" id="{D201662D-D47D-4812-B9DE-F25DCE736E2B}"/>
                    </a:ext>
                  </a:extLst>
                </p:cNvPr>
                <p:cNvPicPr/>
                <p:nvPr/>
              </p:nvPicPr>
              <p:blipFill>
                <a:blip r:embed="rId844"/>
                <a:stretch>
                  <a:fillRect/>
                </a:stretch>
              </p:blipFill>
              <p:spPr>
                <a:xfrm>
                  <a:off x="3388333" y="1567992"/>
                  <a:ext cx="694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845">
              <p14:nvContentPartPr>
                <p14:cNvPr id="512" name="Freihand 511">
                  <a:extLst>
                    <a:ext uri="{FF2B5EF4-FFF2-40B4-BE49-F238E27FC236}">
                      <a16:creationId xmlns:a16="http://schemas.microsoft.com/office/drawing/2014/main" id="{1202DF3F-6F68-4CA6-9E32-824FC8DEE855}"/>
                    </a:ext>
                  </a:extLst>
                </p14:cNvPr>
                <p14:cNvContentPartPr/>
                <p14:nvPr/>
              </p14:nvContentPartPr>
              <p14:xfrm>
                <a:off x="3375013" y="1493832"/>
                <a:ext cx="118440" cy="113400"/>
              </p14:xfrm>
            </p:contentPart>
          </mc:Choice>
          <mc:Fallback>
            <p:pic>
              <p:nvPicPr>
                <p:cNvPr id="512" name="Freihand 511">
                  <a:extLst>
                    <a:ext uri="{FF2B5EF4-FFF2-40B4-BE49-F238E27FC236}">
                      <a16:creationId xmlns:a16="http://schemas.microsoft.com/office/drawing/2014/main" id="{1202DF3F-6F68-4CA6-9E32-824FC8DEE855}"/>
                    </a:ext>
                  </a:extLst>
                </p:cNvPr>
                <p:cNvPicPr/>
                <p:nvPr/>
              </p:nvPicPr>
              <p:blipFill>
                <a:blip r:embed="rId846"/>
                <a:stretch>
                  <a:fillRect/>
                </a:stretch>
              </p:blipFill>
              <p:spPr>
                <a:xfrm>
                  <a:off x="3370693" y="1489512"/>
                  <a:ext cx="127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847">
              <p14:nvContentPartPr>
                <p14:cNvPr id="513" name="Freihand 512">
                  <a:extLst>
                    <a:ext uri="{FF2B5EF4-FFF2-40B4-BE49-F238E27FC236}">
                      <a16:creationId xmlns:a16="http://schemas.microsoft.com/office/drawing/2014/main" id="{3177831A-4144-4AB2-91DE-78B1DD57CA32}"/>
                    </a:ext>
                  </a:extLst>
                </p14:cNvPr>
                <p14:cNvContentPartPr/>
                <p14:nvPr/>
              </p14:nvContentPartPr>
              <p14:xfrm>
                <a:off x="3437293" y="1587432"/>
                <a:ext cx="82440" cy="90000"/>
              </p14:xfrm>
            </p:contentPart>
          </mc:Choice>
          <mc:Fallback>
            <p:pic>
              <p:nvPicPr>
                <p:cNvPr id="513" name="Freihand 512">
                  <a:extLst>
                    <a:ext uri="{FF2B5EF4-FFF2-40B4-BE49-F238E27FC236}">
                      <a16:creationId xmlns:a16="http://schemas.microsoft.com/office/drawing/2014/main" id="{3177831A-4144-4AB2-91DE-78B1DD57CA32}"/>
                    </a:ext>
                  </a:extLst>
                </p:cNvPr>
                <p:cNvPicPr/>
                <p:nvPr/>
              </p:nvPicPr>
              <p:blipFill>
                <a:blip r:embed="rId848"/>
                <a:stretch>
                  <a:fillRect/>
                </a:stretch>
              </p:blipFill>
              <p:spPr>
                <a:xfrm>
                  <a:off x="3432973" y="1583112"/>
                  <a:ext cx="91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849">
              <p14:nvContentPartPr>
                <p14:cNvPr id="514" name="Freihand 513">
                  <a:extLst>
                    <a:ext uri="{FF2B5EF4-FFF2-40B4-BE49-F238E27FC236}">
                      <a16:creationId xmlns:a16="http://schemas.microsoft.com/office/drawing/2014/main" id="{E06E9D3A-9A6E-4081-9DB2-ED7045D820ED}"/>
                    </a:ext>
                  </a:extLst>
                </p14:cNvPr>
                <p14:cNvContentPartPr/>
                <p14:nvPr/>
              </p14:nvContentPartPr>
              <p14:xfrm>
                <a:off x="3493813" y="1517952"/>
                <a:ext cx="144000" cy="110160"/>
              </p14:xfrm>
            </p:contentPart>
          </mc:Choice>
          <mc:Fallback>
            <p:pic>
              <p:nvPicPr>
                <p:cNvPr id="514" name="Freihand 513">
                  <a:extLst>
                    <a:ext uri="{FF2B5EF4-FFF2-40B4-BE49-F238E27FC236}">
                      <a16:creationId xmlns:a16="http://schemas.microsoft.com/office/drawing/2014/main" id="{E06E9D3A-9A6E-4081-9DB2-ED7045D820ED}"/>
                    </a:ext>
                  </a:extLst>
                </p:cNvPr>
                <p:cNvPicPr/>
                <p:nvPr/>
              </p:nvPicPr>
              <p:blipFill>
                <a:blip r:embed="rId850"/>
                <a:stretch>
                  <a:fillRect/>
                </a:stretch>
              </p:blipFill>
              <p:spPr>
                <a:xfrm>
                  <a:off x="3489493" y="1513632"/>
                  <a:ext cx="1526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851">
              <p14:nvContentPartPr>
                <p14:cNvPr id="515" name="Freihand 514">
                  <a:extLst>
                    <a:ext uri="{FF2B5EF4-FFF2-40B4-BE49-F238E27FC236}">
                      <a16:creationId xmlns:a16="http://schemas.microsoft.com/office/drawing/2014/main" id="{992872B4-85C8-4373-A94B-79D269743ADA}"/>
                    </a:ext>
                  </a:extLst>
                </p14:cNvPr>
                <p14:cNvContentPartPr/>
                <p14:nvPr/>
              </p14:nvContentPartPr>
              <p14:xfrm>
                <a:off x="3572653" y="1458552"/>
                <a:ext cx="360" cy="360"/>
              </p14:xfrm>
            </p:contentPart>
          </mc:Choice>
          <mc:Fallback>
            <p:pic>
              <p:nvPicPr>
                <p:cNvPr id="515" name="Freihand 514">
                  <a:extLst>
                    <a:ext uri="{FF2B5EF4-FFF2-40B4-BE49-F238E27FC236}">
                      <a16:creationId xmlns:a16="http://schemas.microsoft.com/office/drawing/2014/main" id="{992872B4-85C8-4373-A94B-79D269743ADA}"/>
                    </a:ext>
                  </a:extLst>
                </p:cNvPr>
                <p:cNvPicPr/>
                <p:nvPr/>
              </p:nvPicPr>
              <p:blipFill>
                <a:blip r:embed="rId820"/>
                <a:stretch>
                  <a:fillRect/>
                </a:stretch>
              </p:blipFill>
              <p:spPr>
                <a:xfrm>
                  <a:off x="3568333" y="1454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52">
              <p14:nvContentPartPr>
                <p14:cNvPr id="516" name="Freihand 515">
                  <a:extLst>
                    <a:ext uri="{FF2B5EF4-FFF2-40B4-BE49-F238E27FC236}">
                      <a16:creationId xmlns:a16="http://schemas.microsoft.com/office/drawing/2014/main" id="{399D94D6-1E2F-4A5B-84EF-166AC263CD8F}"/>
                    </a:ext>
                  </a:extLst>
                </p14:cNvPr>
                <p14:cNvContentPartPr/>
                <p14:nvPr/>
              </p14:nvContentPartPr>
              <p14:xfrm>
                <a:off x="3641413" y="1346952"/>
                <a:ext cx="91800" cy="160200"/>
              </p14:xfrm>
            </p:contentPart>
          </mc:Choice>
          <mc:Fallback>
            <p:pic>
              <p:nvPicPr>
                <p:cNvPr id="516" name="Freihand 515">
                  <a:extLst>
                    <a:ext uri="{FF2B5EF4-FFF2-40B4-BE49-F238E27FC236}">
                      <a16:creationId xmlns:a16="http://schemas.microsoft.com/office/drawing/2014/main" id="{399D94D6-1E2F-4A5B-84EF-166AC263CD8F}"/>
                    </a:ext>
                  </a:extLst>
                </p:cNvPr>
                <p:cNvPicPr/>
                <p:nvPr/>
              </p:nvPicPr>
              <p:blipFill>
                <a:blip r:embed="rId853"/>
                <a:stretch>
                  <a:fillRect/>
                </a:stretch>
              </p:blipFill>
              <p:spPr>
                <a:xfrm>
                  <a:off x="3637093" y="1342632"/>
                  <a:ext cx="10044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854">
              <p14:nvContentPartPr>
                <p14:cNvPr id="517" name="Freihand 516">
                  <a:extLst>
                    <a:ext uri="{FF2B5EF4-FFF2-40B4-BE49-F238E27FC236}">
                      <a16:creationId xmlns:a16="http://schemas.microsoft.com/office/drawing/2014/main" id="{DCB5739A-CF82-4648-9FC9-E609FFD1A4AA}"/>
                    </a:ext>
                  </a:extLst>
                </p14:cNvPr>
                <p14:cNvContentPartPr/>
                <p14:nvPr/>
              </p14:nvContentPartPr>
              <p14:xfrm>
                <a:off x="3726373" y="1420032"/>
                <a:ext cx="67320" cy="45720"/>
              </p14:xfrm>
            </p:contentPart>
          </mc:Choice>
          <mc:Fallback>
            <p:pic>
              <p:nvPicPr>
                <p:cNvPr id="517" name="Freihand 516">
                  <a:extLst>
                    <a:ext uri="{FF2B5EF4-FFF2-40B4-BE49-F238E27FC236}">
                      <a16:creationId xmlns:a16="http://schemas.microsoft.com/office/drawing/2014/main" id="{DCB5739A-CF82-4648-9FC9-E609FFD1A4AA}"/>
                    </a:ext>
                  </a:extLst>
                </p:cNvPr>
                <p:cNvPicPr/>
                <p:nvPr/>
              </p:nvPicPr>
              <p:blipFill>
                <a:blip r:embed="rId855"/>
                <a:stretch>
                  <a:fillRect/>
                </a:stretch>
              </p:blipFill>
              <p:spPr>
                <a:xfrm>
                  <a:off x="3722053" y="1415712"/>
                  <a:ext cx="759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856">
              <p14:nvContentPartPr>
                <p14:cNvPr id="518" name="Freihand 517">
                  <a:extLst>
                    <a:ext uri="{FF2B5EF4-FFF2-40B4-BE49-F238E27FC236}">
                      <a16:creationId xmlns:a16="http://schemas.microsoft.com/office/drawing/2014/main" id="{68A11E5E-0426-48AD-8447-57AE0A70DDB7}"/>
                    </a:ext>
                  </a:extLst>
                </p14:cNvPr>
                <p14:cNvContentPartPr/>
                <p14:nvPr/>
              </p14:nvContentPartPr>
              <p14:xfrm>
                <a:off x="3781453" y="1240032"/>
                <a:ext cx="261000" cy="181440"/>
              </p14:xfrm>
            </p:contentPart>
          </mc:Choice>
          <mc:Fallback>
            <p:pic>
              <p:nvPicPr>
                <p:cNvPr id="518" name="Freihand 517">
                  <a:extLst>
                    <a:ext uri="{FF2B5EF4-FFF2-40B4-BE49-F238E27FC236}">
                      <a16:creationId xmlns:a16="http://schemas.microsoft.com/office/drawing/2014/main" id="{68A11E5E-0426-48AD-8447-57AE0A70DDB7}"/>
                    </a:ext>
                  </a:extLst>
                </p:cNvPr>
                <p:cNvPicPr/>
                <p:nvPr/>
              </p:nvPicPr>
              <p:blipFill>
                <a:blip r:embed="rId857"/>
                <a:stretch>
                  <a:fillRect/>
                </a:stretch>
              </p:blipFill>
              <p:spPr>
                <a:xfrm>
                  <a:off x="3777133" y="1235712"/>
                  <a:ext cx="26964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858">
              <p14:nvContentPartPr>
                <p14:cNvPr id="519" name="Freihand 518">
                  <a:extLst>
                    <a:ext uri="{FF2B5EF4-FFF2-40B4-BE49-F238E27FC236}">
                      <a16:creationId xmlns:a16="http://schemas.microsoft.com/office/drawing/2014/main" id="{651B5B56-97CC-4C0A-AFF4-AC9998855D8E}"/>
                    </a:ext>
                  </a:extLst>
                </p14:cNvPr>
                <p14:cNvContentPartPr/>
                <p14:nvPr/>
              </p14:nvContentPartPr>
              <p14:xfrm>
                <a:off x="4049653" y="1133832"/>
                <a:ext cx="124200" cy="100440"/>
              </p14:xfrm>
            </p:contentPart>
          </mc:Choice>
          <mc:Fallback>
            <p:pic>
              <p:nvPicPr>
                <p:cNvPr id="519" name="Freihand 518">
                  <a:extLst>
                    <a:ext uri="{FF2B5EF4-FFF2-40B4-BE49-F238E27FC236}">
                      <a16:creationId xmlns:a16="http://schemas.microsoft.com/office/drawing/2014/main" id="{651B5B56-97CC-4C0A-AFF4-AC9998855D8E}"/>
                    </a:ext>
                  </a:extLst>
                </p:cNvPr>
                <p:cNvPicPr/>
                <p:nvPr/>
              </p:nvPicPr>
              <p:blipFill>
                <a:blip r:embed="rId859"/>
                <a:stretch>
                  <a:fillRect/>
                </a:stretch>
              </p:blipFill>
              <p:spPr>
                <a:xfrm>
                  <a:off x="4045333" y="1129512"/>
                  <a:ext cx="1328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860">
              <p14:nvContentPartPr>
                <p14:cNvPr id="520" name="Freihand 519">
                  <a:extLst>
                    <a:ext uri="{FF2B5EF4-FFF2-40B4-BE49-F238E27FC236}">
                      <a16:creationId xmlns:a16="http://schemas.microsoft.com/office/drawing/2014/main" id="{E411FA6D-4364-478E-9DFB-1DC5B4368B49}"/>
                    </a:ext>
                  </a:extLst>
                </p14:cNvPr>
                <p14:cNvContentPartPr/>
                <p14:nvPr/>
              </p14:nvContentPartPr>
              <p14:xfrm>
                <a:off x="4160533" y="1098552"/>
                <a:ext cx="66600" cy="76320"/>
              </p14:xfrm>
            </p:contentPart>
          </mc:Choice>
          <mc:Fallback>
            <p:pic>
              <p:nvPicPr>
                <p:cNvPr id="520" name="Freihand 519">
                  <a:extLst>
                    <a:ext uri="{FF2B5EF4-FFF2-40B4-BE49-F238E27FC236}">
                      <a16:creationId xmlns:a16="http://schemas.microsoft.com/office/drawing/2014/main" id="{E411FA6D-4364-478E-9DFB-1DC5B4368B49}"/>
                    </a:ext>
                  </a:extLst>
                </p:cNvPr>
                <p:cNvPicPr/>
                <p:nvPr/>
              </p:nvPicPr>
              <p:blipFill>
                <a:blip r:embed="rId861"/>
                <a:stretch>
                  <a:fillRect/>
                </a:stretch>
              </p:blipFill>
              <p:spPr>
                <a:xfrm>
                  <a:off x="4156213" y="1094232"/>
                  <a:ext cx="7524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62">
              <p14:nvContentPartPr>
                <p14:cNvPr id="522" name="Freihand 521">
                  <a:extLst>
                    <a:ext uri="{FF2B5EF4-FFF2-40B4-BE49-F238E27FC236}">
                      <a16:creationId xmlns:a16="http://schemas.microsoft.com/office/drawing/2014/main" id="{F76EDCB2-F310-4504-A62A-E8653F9B7994}"/>
                    </a:ext>
                  </a:extLst>
                </p14:cNvPr>
                <p14:cNvContentPartPr/>
                <p14:nvPr/>
              </p14:nvContentPartPr>
              <p14:xfrm>
                <a:off x="4256293" y="1016472"/>
                <a:ext cx="125640" cy="108720"/>
              </p14:xfrm>
            </p:contentPart>
          </mc:Choice>
          <mc:Fallback>
            <p:pic>
              <p:nvPicPr>
                <p:cNvPr id="522" name="Freihand 521">
                  <a:extLst>
                    <a:ext uri="{FF2B5EF4-FFF2-40B4-BE49-F238E27FC236}">
                      <a16:creationId xmlns:a16="http://schemas.microsoft.com/office/drawing/2014/main" id="{F76EDCB2-F310-4504-A62A-E8653F9B7994}"/>
                    </a:ext>
                  </a:extLst>
                </p:cNvPr>
                <p:cNvPicPr/>
                <p:nvPr/>
              </p:nvPicPr>
              <p:blipFill>
                <a:blip r:embed="rId863"/>
                <a:stretch>
                  <a:fillRect/>
                </a:stretch>
              </p:blipFill>
              <p:spPr>
                <a:xfrm>
                  <a:off x="4251973" y="1012152"/>
                  <a:ext cx="13428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864">
              <p14:nvContentPartPr>
                <p14:cNvPr id="523" name="Freihand 522">
                  <a:extLst>
                    <a:ext uri="{FF2B5EF4-FFF2-40B4-BE49-F238E27FC236}">
                      <a16:creationId xmlns:a16="http://schemas.microsoft.com/office/drawing/2014/main" id="{F4DAD547-9798-4C18-A3EB-E272FD8C236A}"/>
                    </a:ext>
                  </a:extLst>
                </p14:cNvPr>
                <p14:cNvContentPartPr/>
                <p14:nvPr/>
              </p14:nvContentPartPr>
              <p14:xfrm>
                <a:off x="4348093" y="860952"/>
                <a:ext cx="127080" cy="233640"/>
              </p14:xfrm>
            </p:contentPart>
          </mc:Choice>
          <mc:Fallback>
            <p:pic>
              <p:nvPicPr>
                <p:cNvPr id="523" name="Freihand 522">
                  <a:extLst>
                    <a:ext uri="{FF2B5EF4-FFF2-40B4-BE49-F238E27FC236}">
                      <a16:creationId xmlns:a16="http://schemas.microsoft.com/office/drawing/2014/main" id="{F4DAD547-9798-4C18-A3EB-E272FD8C236A}"/>
                    </a:ext>
                  </a:extLst>
                </p:cNvPr>
                <p:cNvPicPr/>
                <p:nvPr/>
              </p:nvPicPr>
              <p:blipFill>
                <a:blip r:embed="rId865"/>
                <a:stretch>
                  <a:fillRect/>
                </a:stretch>
              </p:blipFill>
              <p:spPr>
                <a:xfrm>
                  <a:off x="4343773" y="856632"/>
                  <a:ext cx="13572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866">
              <p14:nvContentPartPr>
                <p14:cNvPr id="524" name="Freihand 523">
                  <a:extLst>
                    <a:ext uri="{FF2B5EF4-FFF2-40B4-BE49-F238E27FC236}">
                      <a16:creationId xmlns:a16="http://schemas.microsoft.com/office/drawing/2014/main" id="{D991CCA7-3857-4DC0-9852-3ECDE3FC8337}"/>
                    </a:ext>
                  </a:extLst>
                </p14:cNvPr>
                <p14:cNvContentPartPr/>
                <p14:nvPr/>
              </p14:nvContentPartPr>
              <p14:xfrm>
                <a:off x="4476973" y="795072"/>
                <a:ext cx="57600" cy="138240"/>
              </p14:xfrm>
            </p:contentPart>
          </mc:Choice>
          <mc:Fallback>
            <p:pic>
              <p:nvPicPr>
                <p:cNvPr id="524" name="Freihand 523">
                  <a:extLst>
                    <a:ext uri="{FF2B5EF4-FFF2-40B4-BE49-F238E27FC236}">
                      <a16:creationId xmlns:a16="http://schemas.microsoft.com/office/drawing/2014/main" id="{D991CCA7-3857-4DC0-9852-3ECDE3FC8337}"/>
                    </a:ext>
                  </a:extLst>
                </p:cNvPr>
                <p:cNvPicPr/>
                <p:nvPr/>
              </p:nvPicPr>
              <p:blipFill>
                <a:blip r:embed="rId867"/>
                <a:stretch>
                  <a:fillRect/>
                </a:stretch>
              </p:blipFill>
              <p:spPr>
                <a:xfrm>
                  <a:off x="4472653" y="790752"/>
                  <a:ext cx="662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868">
              <p14:nvContentPartPr>
                <p14:cNvPr id="525" name="Freihand 524">
                  <a:extLst>
                    <a:ext uri="{FF2B5EF4-FFF2-40B4-BE49-F238E27FC236}">
                      <a16:creationId xmlns:a16="http://schemas.microsoft.com/office/drawing/2014/main" id="{42011A10-E3B8-465D-B117-456AC69F9AFB}"/>
                    </a:ext>
                  </a:extLst>
                </p14:cNvPr>
                <p14:cNvContentPartPr/>
                <p14:nvPr/>
              </p14:nvContentPartPr>
              <p14:xfrm>
                <a:off x="4524133" y="755832"/>
                <a:ext cx="96120" cy="128520"/>
              </p14:xfrm>
            </p:contentPart>
          </mc:Choice>
          <mc:Fallback>
            <p:pic>
              <p:nvPicPr>
                <p:cNvPr id="525" name="Freihand 524">
                  <a:extLst>
                    <a:ext uri="{FF2B5EF4-FFF2-40B4-BE49-F238E27FC236}">
                      <a16:creationId xmlns:a16="http://schemas.microsoft.com/office/drawing/2014/main" id="{42011A10-E3B8-465D-B117-456AC69F9AFB}"/>
                    </a:ext>
                  </a:extLst>
                </p:cNvPr>
                <p:cNvPicPr/>
                <p:nvPr/>
              </p:nvPicPr>
              <p:blipFill>
                <a:blip r:embed="rId869"/>
                <a:stretch>
                  <a:fillRect/>
                </a:stretch>
              </p:blipFill>
              <p:spPr>
                <a:xfrm>
                  <a:off x="4519813" y="751512"/>
                  <a:ext cx="104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70">
              <p14:nvContentPartPr>
                <p14:cNvPr id="526" name="Freihand 525">
                  <a:extLst>
                    <a:ext uri="{FF2B5EF4-FFF2-40B4-BE49-F238E27FC236}">
                      <a16:creationId xmlns:a16="http://schemas.microsoft.com/office/drawing/2014/main" id="{7429195F-AC90-41C7-A5AB-F21D2619E125}"/>
                    </a:ext>
                  </a:extLst>
                </p14:cNvPr>
                <p14:cNvContentPartPr/>
                <p14:nvPr/>
              </p14:nvContentPartPr>
              <p14:xfrm>
                <a:off x="4635733" y="713352"/>
                <a:ext cx="37800" cy="99000"/>
              </p14:xfrm>
            </p:contentPart>
          </mc:Choice>
          <mc:Fallback>
            <p:pic>
              <p:nvPicPr>
                <p:cNvPr id="526" name="Freihand 525">
                  <a:extLst>
                    <a:ext uri="{FF2B5EF4-FFF2-40B4-BE49-F238E27FC236}">
                      <a16:creationId xmlns:a16="http://schemas.microsoft.com/office/drawing/2014/main" id="{7429195F-AC90-41C7-A5AB-F21D2619E125}"/>
                    </a:ext>
                  </a:extLst>
                </p:cNvPr>
                <p:cNvPicPr/>
                <p:nvPr/>
              </p:nvPicPr>
              <p:blipFill>
                <a:blip r:embed="rId871"/>
                <a:stretch>
                  <a:fillRect/>
                </a:stretch>
              </p:blipFill>
              <p:spPr>
                <a:xfrm>
                  <a:off x="4631413" y="709032"/>
                  <a:ext cx="46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72">
              <p14:nvContentPartPr>
                <p14:cNvPr id="527" name="Freihand 526">
                  <a:extLst>
                    <a:ext uri="{FF2B5EF4-FFF2-40B4-BE49-F238E27FC236}">
                      <a16:creationId xmlns:a16="http://schemas.microsoft.com/office/drawing/2014/main" id="{4BCB1EB9-775E-4911-AC6F-1B15E69B6FFC}"/>
                    </a:ext>
                  </a:extLst>
                </p14:cNvPr>
                <p14:cNvContentPartPr/>
                <p14:nvPr/>
              </p14:nvContentPartPr>
              <p14:xfrm>
                <a:off x="4625653" y="657912"/>
                <a:ext cx="100800" cy="89640"/>
              </p14:xfrm>
            </p:contentPart>
          </mc:Choice>
          <mc:Fallback>
            <p:pic>
              <p:nvPicPr>
                <p:cNvPr id="527" name="Freihand 526">
                  <a:extLst>
                    <a:ext uri="{FF2B5EF4-FFF2-40B4-BE49-F238E27FC236}">
                      <a16:creationId xmlns:a16="http://schemas.microsoft.com/office/drawing/2014/main" id="{4BCB1EB9-775E-4911-AC6F-1B15E69B6FFC}"/>
                    </a:ext>
                  </a:extLst>
                </p:cNvPr>
                <p:cNvPicPr/>
                <p:nvPr/>
              </p:nvPicPr>
              <p:blipFill>
                <a:blip r:embed="rId873"/>
                <a:stretch>
                  <a:fillRect/>
                </a:stretch>
              </p:blipFill>
              <p:spPr>
                <a:xfrm>
                  <a:off x="4621333" y="653592"/>
                  <a:ext cx="109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874">
              <p14:nvContentPartPr>
                <p14:cNvPr id="528" name="Freihand 527">
                  <a:extLst>
                    <a:ext uri="{FF2B5EF4-FFF2-40B4-BE49-F238E27FC236}">
                      <a16:creationId xmlns:a16="http://schemas.microsoft.com/office/drawing/2014/main" id="{1276DBE6-AF68-4227-8A7B-10758722338A}"/>
                    </a:ext>
                  </a:extLst>
                </p14:cNvPr>
                <p14:cNvContentPartPr/>
                <p14:nvPr/>
              </p14:nvContentPartPr>
              <p14:xfrm>
                <a:off x="4666693" y="710472"/>
                <a:ext cx="80640" cy="84960"/>
              </p14:xfrm>
            </p:contentPart>
          </mc:Choice>
          <mc:Fallback>
            <p:pic>
              <p:nvPicPr>
                <p:cNvPr id="528" name="Freihand 527">
                  <a:extLst>
                    <a:ext uri="{FF2B5EF4-FFF2-40B4-BE49-F238E27FC236}">
                      <a16:creationId xmlns:a16="http://schemas.microsoft.com/office/drawing/2014/main" id="{1276DBE6-AF68-4227-8A7B-10758722338A}"/>
                    </a:ext>
                  </a:extLst>
                </p:cNvPr>
                <p:cNvPicPr/>
                <p:nvPr/>
              </p:nvPicPr>
              <p:blipFill>
                <a:blip r:embed="rId875"/>
                <a:stretch>
                  <a:fillRect/>
                </a:stretch>
              </p:blipFill>
              <p:spPr>
                <a:xfrm>
                  <a:off x="4662373" y="706152"/>
                  <a:ext cx="89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876">
              <p14:nvContentPartPr>
                <p14:cNvPr id="529" name="Freihand 528">
                  <a:extLst>
                    <a:ext uri="{FF2B5EF4-FFF2-40B4-BE49-F238E27FC236}">
                      <a16:creationId xmlns:a16="http://schemas.microsoft.com/office/drawing/2014/main" id="{9D29D8A3-DEF5-4D51-A0CD-7E476B749BBB}"/>
                    </a:ext>
                  </a:extLst>
                </p14:cNvPr>
                <p14:cNvContentPartPr/>
                <p14:nvPr/>
              </p14:nvContentPartPr>
              <p14:xfrm>
                <a:off x="4735093" y="573672"/>
                <a:ext cx="74520" cy="167040"/>
              </p14:xfrm>
            </p:contentPart>
          </mc:Choice>
          <mc:Fallback>
            <p:pic>
              <p:nvPicPr>
                <p:cNvPr id="529" name="Freihand 528">
                  <a:extLst>
                    <a:ext uri="{FF2B5EF4-FFF2-40B4-BE49-F238E27FC236}">
                      <a16:creationId xmlns:a16="http://schemas.microsoft.com/office/drawing/2014/main" id="{9D29D8A3-DEF5-4D51-A0CD-7E476B749BBB}"/>
                    </a:ext>
                  </a:extLst>
                </p:cNvPr>
                <p:cNvPicPr/>
                <p:nvPr/>
              </p:nvPicPr>
              <p:blipFill>
                <a:blip r:embed="rId877"/>
                <a:stretch>
                  <a:fillRect/>
                </a:stretch>
              </p:blipFill>
              <p:spPr>
                <a:xfrm>
                  <a:off x="4730773" y="569352"/>
                  <a:ext cx="831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878">
              <p14:nvContentPartPr>
                <p14:cNvPr id="530" name="Freihand 529">
                  <a:extLst>
                    <a:ext uri="{FF2B5EF4-FFF2-40B4-BE49-F238E27FC236}">
                      <a16:creationId xmlns:a16="http://schemas.microsoft.com/office/drawing/2014/main" id="{4E8F4FB6-C82B-4D14-907D-24468C93C2B6}"/>
                    </a:ext>
                  </a:extLst>
                </p14:cNvPr>
                <p14:cNvContentPartPr/>
                <p14:nvPr/>
              </p14:nvContentPartPr>
              <p14:xfrm>
                <a:off x="4752733" y="621192"/>
                <a:ext cx="122400" cy="112680"/>
              </p14:xfrm>
            </p:contentPart>
          </mc:Choice>
          <mc:Fallback>
            <p:pic>
              <p:nvPicPr>
                <p:cNvPr id="530" name="Freihand 529">
                  <a:extLst>
                    <a:ext uri="{FF2B5EF4-FFF2-40B4-BE49-F238E27FC236}">
                      <a16:creationId xmlns:a16="http://schemas.microsoft.com/office/drawing/2014/main" id="{4E8F4FB6-C82B-4D14-907D-24468C93C2B6}"/>
                    </a:ext>
                  </a:extLst>
                </p:cNvPr>
                <p:cNvPicPr/>
                <p:nvPr/>
              </p:nvPicPr>
              <p:blipFill>
                <a:blip r:embed="rId879"/>
                <a:stretch>
                  <a:fillRect/>
                </a:stretch>
              </p:blipFill>
              <p:spPr>
                <a:xfrm>
                  <a:off x="4748413" y="616872"/>
                  <a:ext cx="13104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80">
              <p14:nvContentPartPr>
                <p14:cNvPr id="537" name="Freihand 536">
                  <a:extLst>
                    <a:ext uri="{FF2B5EF4-FFF2-40B4-BE49-F238E27FC236}">
                      <a16:creationId xmlns:a16="http://schemas.microsoft.com/office/drawing/2014/main" id="{6A57B312-1E0E-41C7-BEE9-91B66E4B1E85}"/>
                    </a:ext>
                  </a:extLst>
                </p14:cNvPr>
                <p14:cNvContentPartPr/>
                <p14:nvPr/>
              </p14:nvContentPartPr>
              <p14:xfrm>
                <a:off x="3659773" y="4138392"/>
                <a:ext cx="32760" cy="198000"/>
              </p14:xfrm>
            </p:contentPart>
          </mc:Choice>
          <mc:Fallback>
            <p:pic>
              <p:nvPicPr>
                <p:cNvPr id="537" name="Freihand 536">
                  <a:extLst>
                    <a:ext uri="{FF2B5EF4-FFF2-40B4-BE49-F238E27FC236}">
                      <a16:creationId xmlns:a16="http://schemas.microsoft.com/office/drawing/2014/main" id="{6A57B312-1E0E-41C7-BEE9-91B66E4B1E85}"/>
                    </a:ext>
                  </a:extLst>
                </p:cNvPr>
                <p:cNvPicPr/>
                <p:nvPr/>
              </p:nvPicPr>
              <p:blipFill>
                <a:blip r:embed="rId881"/>
                <a:stretch>
                  <a:fillRect/>
                </a:stretch>
              </p:blipFill>
              <p:spPr>
                <a:xfrm>
                  <a:off x="3655453" y="4134072"/>
                  <a:ext cx="41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882">
              <p14:nvContentPartPr>
                <p14:cNvPr id="538" name="Freihand 537">
                  <a:extLst>
                    <a:ext uri="{FF2B5EF4-FFF2-40B4-BE49-F238E27FC236}">
                      <a16:creationId xmlns:a16="http://schemas.microsoft.com/office/drawing/2014/main" id="{8CD3D3B0-2052-4712-A4CD-9553FBE50F15}"/>
                    </a:ext>
                  </a:extLst>
                </p14:cNvPr>
                <p14:cNvContentPartPr/>
                <p14:nvPr/>
              </p14:nvContentPartPr>
              <p14:xfrm>
                <a:off x="3690373" y="4430712"/>
                <a:ext cx="11160" cy="225000"/>
              </p14:xfrm>
            </p:contentPart>
          </mc:Choice>
          <mc:Fallback>
            <p:pic>
              <p:nvPicPr>
                <p:cNvPr id="538" name="Freihand 537">
                  <a:extLst>
                    <a:ext uri="{FF2B5EF4-FFF2-40B4-BE49-F238E27FC236}">
                      <a16:creationId xmlns:a16="http://schemas.microsoft.com/office/drawing/2014/main" id="{8CD3D3B0-2052-4712-A4CD-9553FBE50F15}"/>
                    </a:ext>
                  </a:extLst>
                </p:cNvPr>
                <p:cNvPicPr/>
                <p:nvPr/>
              </p:nvPicPr>
              <p:blipFill>
                <a:blip r:embed="rId883"/>
                <a:stretch>
                  <a:fillRect/>
                </a:stretch>
              </p:blipFill>
              <p:spPr>
                <a:xfrm>
                  <a:off x="3686053" y="4426392"/>
                  <a:ext cx="198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884">
              <p14:nvContentPartPr>
                <p14:cNvPr id="539" name="Freihand 538">
                  <a:extLst>
                    <a:ext uri="{FF2B5EF4-FFF2-40B4-BE49-F238E27FC236}">
                      <a16:creationId xmlns:a16="http://schemas.microsoft.com/office/drawing/2014/main" id="{0B64BEAB-C4F0-4DC5-BC5C-8CF1D51D0BF0}"/>
                    </a:ext>
                  </a:extLst>
                </p14:cNvPr>
                <p14:cNvContentPartPr/>
                <p14:nvPr/>
              </p14:nvContentPartPr>
              <p14:xfrm>
                <a:off x="3663733" y="4750032"/>
                <a:ext cx="18360" cy="57240"/>
              </p14:xfrm>
            </p:contentPart>
          </mc:Choice>
          <mc:Fallback>
            <p:pic>
              <p:nvPicPr>
                <p:cNvPr id="539" name="Freihand 538">
                  <a:extLst>
                    <a:ext uri="{FF2B5EF4-FFF2-40B4-BE49-F238E27FC236}">
                      <a16:creationId xmlns:a16="http://schemas.microsoft.com/office/drawing/2014/main" id="{0B64BEAB-C4F0-4DC5-BC5C-8CF1D51D0BF0}"/>
                    </a:ext>
                  </a:extLst>
                </p:cNvPr>
                <p:cNvPicPr/>
                <p:nvPr/>
              </p:nvPicPr>
              <p:blipFill>
                <a:blip r:embed="rId885"/>
                <a:stretch>
                  <a:fillRect/>
                </a:stretch>
              </p:blipFill>
              <p:spPr>
                <a:xfrm>
                  <a:off x="3659413" y="4745712"/>
                  <a:ext cx="27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86">
              <p14:nvContentPartPr>
                <p14:cNvPr id="469" name="Freihand 468">
                  <a:extLst>
                    <a:ext uri="{FF2B5EF4-FFF2-40B4-BE49-F238E27FC236}">
                      <a16:creationId xmlns:a16="http://schemas.microsoft.com/office/drawing/2014/main" id="{1924F841-6BF2-4C8F-ABCF-E07703C0E052}"/>
                    </a:ext>
                  </a:extLst>
                </p14:cNvPr>
                <p14:cNvContentPartPr/>
                <p14:nvPr/>
              </p14:nvContentPartPr>
              <p14:xfrm>
                <a:off x="3409573" y="3739872"/>
                <a:ext cx="510480" cy="415080"/>
              </p14:xfrm>
            </p:contentPart>
          </mc:Choice>
          <mc:Fallback>
            <p:pic>
              <p:nvPicPr>
                <p:cNvPr id="469" name="Freihand 468">
                  <a:extLst>
                    <a:ext uri="{FF2B5EF4-FFF2-40B4-BE49-F238E27FC236}">
                      <a16:creationId xmlns:a16="http://schemas.microsoft.com/office/drawing/2014/main" id="{1924F841-6BF2-4C8F-ABCF-E07703C0E052}"/>
                    </a:ext>
                  </a:extLst>
                </p:cNvPr>
                <p:cNvPicPr/>
                <p:nvPr/>
              </p:nvPicPr>
              <p:blipFill>
                <a:blip r:embed="rId887"/>
                <a:stretch>
                  <a:fillRect/>
                </a:stretch>
              </p:blipFill>
              <p:spPr>
                <a:xfrm>
                  <a:off x="3405253" y="3735552"/>
                  <a:ext cx="51912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888">
              <p14:nvContentPartPr>
                <p14:cNvPr id="470" name="Freihand 469">
                  <a:extLst>
                    <a:ext uri="{FF2B5EF4-FFF2-40B4-BE49-F238E27FC236}">
                      <a16:creationId xmlns:a16="http://schemas.microsoft.com/office/drawing/2014/main" id="{042D6128-83C6-4270-A8E9-12F9495A2A43}"/>
                    </a:ext>
                  </a:extLst>
                </p14:cNvPr>
                <p14:cNvContentPartPr/>
                <p14:nvPr/>
              </p14:nvContentPartPr>
              <p14:xfrm>
                <a:off x="3645013" y="4081872"/>
                <a:ext cx="36360" cy="67680"/>
              </p14:xfrm>
            </p:contentPart>
          </mc:Choice>
          <mc:Fallback>
            <p:pic>
              <p:nvPicPr>
                <p:cNvPr id="470" name="Freihand 469">
                  <a:extLst>
                    <a:ext uri="{FF2B5EF4-FFF2-40B4-BE49-F238E27FC236}">
                      <a16:creationId xmlns:a16="http://schemas.microsoft.com/office/drawing/2014/main" id="{042D6128-83C6-4270-A8E9-12F9495A2A43}"/>
                    </a:ext>
                  </a:extLst>
                </p:cNvPr>
                <p:cNvPicPr/>
                <p:nvPr/>
              </p:nvPicPr>
              <p:blipFill>
                <a:blip r:embed="rId889"/>
                <a:stretch>
                  <a:fillRect/>
                </a:stretch>
              </p:blipFill>
              <p:spPr>
                <a:xfrm>
                  <a:off x="3640693" y="4077552"/>
                  <a:ext cx="45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890">
              <p14:nvContentPartPr>
                <p14:cNvPr id="548" name="Freihand 547">
                  <a:extLst>
                    <a:ext uri="{FF2B5EF4-FFF2-40B4-BE49-F238E27FC236}">
                      <a16:creationId xmlns:a16="http://schemas.microsoft.com/office/drawing/2014/main" id="{41BD9886-31DD-47E3-A0C7-35C0E421B9EA}"/>
                    </a:ext>
                  </a:extLst>
                </p14:cNvPr>
                <p14:cNvContentPartPr/>
                <p14:nvPr/>
              </p14:nvContentPartPr>
              <p14:xfrm>
                <a:off x="3796933" y="3048672"/>
                <a:ext cx="514440" cy="937080"/>
              </p14:xfrm>
            </p:contentPart>
          </mc:Choice>
          <mc:Fallback>
            <p:pic>
              <p:nvPicPr>
                <p:cNvPr id="548" name="Freihand 547">
                  <a:extLst>
                    <a:ext uri="{FF2B5EF4-FFF2-40B4-BE49-F238E27FC236}">
                      <a16:creationId xmlns:a16="http://schemas.microsoft.com/office/drawing/2014/main" id="{41BD9886-31DD-47E3-A0C7-35C0E421B9EA}"/>
                    </a:ext>
                  </a:extLst>
                </p:cNvPr>
                <p:cNvPicPr/>
                <p:nvPr/>
              </p:nvPicPr>
              <p:blipFill>
                <a:blip r:embed="rId891"/>
                <a:stretch>
                  <a:fillRect/>
                </a:stretch>
              </p:blipFill>
              <p:spPr>
                <a:xfrm>
                  <a:off x="3792613" y="3044352"/>
                  <a:ext cx="523080" cy="945720"/>
                </a:xfrm>
                <a:prstGeom prst="rect">
                  <a:avLst/>
                </a:prstGeom>
              </p:spPr>
            </p:pic>
          </mc:Fallback>
        </mc:AlternateContent>
        <mc:AlternateContent xmlns:mc="http://schemas.openxmlformats.org/markup-compatibility/2006">
          <mc:Choice xmlns:p14="http://schemas.microsoft.com/office/powerpoint/2010/main" Requires="p14">
            <p:contentPart p14:bwMode="auto" r:id="rId892">
              <p14:nvContentPartPr>
                <p14:cNvPr id="550" name="Freihand 549">
                  <a:extLst>
                    <a:ext uri="{FF2B5EF4-FFF2-40B4-BE49-F238E27FC236}">
                      <a16:creationId xmlns:a16="http://schemas.microsoft.com/office/drawing/2014/main" id="{369BC148-D9D0-49D7-9F08-26EFA74A3B6B}"/>
                    </a:ext>
                  </a:extLst>
                </p14:cNvPr>
                <p14:cNvContentPartPr/>
                <p14:nvPr/>
              </p14:nvContentPartPr>
              <p14:xfrm>
                <a:off x="4272493" y="2537832"/>
                <a:ext cx="93600" cy="165960"/>
              </p14:xfrm>
            </p:contentPart>
          </mc:Choice>
          <mc:Fallback>
            <p:pic>
              <p:nvPicPr>
                <p:cNvPr id="550" name="Freihand 549">
                  <a:extLst>
                    <a:ext uri="{FF2B5EF4-FFF2-40B4-BE49-F238E27FC236}">
                      <a16:creationId xmlns:a16="http://schemas.microsoft.com/office/drawing/2014/main" id="{369BC148-D9D0-49D7-9F08-26EFA74A3B6B}"/>
                    </a:ext>
                  </a:extLst>
                </p:cNvPr>
                <p:cNvPicPr/>
                <p:nvPr/>
              </p:nvPicPr>
              <p:blipFill>
                <a:blip r:embed="rId893"/>
                <a:stretch>
                  <a:fillRect/>
                </a:stretch>
              </p:blipFill>
              <p:spPr>
                <a:xfrm>
                  <a:off x="4268173" y="2533512"/>
                  <a:ext cx="1022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894">
              <p14:nvContentPartPr>
                <p14:cNvPr id="551" name="Freihand 550">
                  <a:extLst>
                    <a:ext uri="{FF2B5EF4-FFF2-40B4-BE49-F238E27FC236}">
                      <a16:creationId xmlns:a16="http://schemas.microsoft.com/office/drawing/2014/main" id="{8CFFA15B-4B88-4EFE-998B-90E1CA95261D}"/>
                    </a:ext>
                  </a:extLst>
                </p14:cNvPr>
                <p14:cNvContentPartPr/>
                <p14:nvPr/>
              </p14:nvContentPartPr>
              <p14:xfrm>
                <a:off x="4379053" y="2492112"/>
                <a:ext cx="106560" cy="134640"/>
              </p14:xfrm>
            </p:contentPart>
          </mc:Choice>
          <mc:Fallback>
            <p:pic>
              <p:nvPicPr>
                <p:cNvPr id="551" name="Freihand 550">
                  <a:extLst>
                    <a:ext uri="{FF2B5EF4-FFF2-40B4-BE49-F238E27FC236}">
                      <a16:creationId xmlns:a16="http://schemas.microsoft.com/office/drawing/2014/main" id="{8CFFA15B-4B88-4EFE-998B-90E1CA95261D}"/>
                    </a:ext>
                  </a:extLst>
                </p:cNvPr>
                <p:cNvPicPr/>
                <p:nvPr/>
              </p:nvPicPr>
              <p:blipFill>
                <a:blip r:embed="rId895"/>
                <a:stretch>
                  <a:fillRect/>
                </a:stretch>
              </p:blipFill>
              <p:spPr>
                <a:xfrm>
                  <a:off x="4374733" y="2487792"/>
                  <a:ext cx="11520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96">
              <p14:nvContentPartPr>
                <p14:cNvPr id="552" name="Freihand 551">
                  <a:extLst>
                    <a:ext uri="{FF2B5EF4-FFF2-40B4-BE49-F238E27FC236}">
                      <a16:creationId xmlns:a16="http://schemas.microsoft.com/office/drawing/2014/main" id="{6374CD49-9A14-487F-B46B-4B1A37ADAE87}"/>
                    </a:ext>
                  </a:extLst>
                </p14:cNvPr>
                <p14:cNvContentPartPr/>
                <p14:nvPr/>
              </p14:nvContentPartPr>
              <p14:xfrm>
                <a:off x="4460773" y="2440632"/>
                <a:ext cx="71640" cy="116280"/>
              </p14:xfrm>
            </p:contentPart>
          </mc:Choice>
          <mc:Fallback>
            <p:pic>
              <p:nvPicPr>
                <p:cNvPr id="552" name="Freihand 551">
                  <a:extLst>
                    <a:ext uri="{FF2B5EF4-FFF2-40B4-BE49-F238E27FC236}">
                      <a16:creationId xmlns:a16="http://schemas.microsoft.com/office/drawing/2014/main" id="{6374CD49-9A14-487F-B46B-4B1A37ADAE87}"/>
                    </a:ext>
                  </a:extLst>
                </p:cNvPr>
                <p:cNvPicPr/>
                <p:nvPr/>
              </p:nvPicPr>
              <p:blipFill>
                <a:blip r:embed="rId897"/>
                <a:stretch>
                  <a:fillRect/>
                </a:stretch>
              </p:blipFill>
              <p:spPr>
                <a:xfrm>
                  <a:off x="4456453" y="2436312"/>
                  <a:ext cx="8028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898">
              <p14:nvContentPartPr>
                <p14:cNvPr id="553" name="Freihand 552">
                  <a:extLst>
                    <a:ext uri="{FF2B5EF4-FFF2-40B4-BE49-F238E27FC236}">
                      <a16:creationId xmlns:a16="http://schemas.microsoft.com/office/drawing/2014/main" id="{DCE96D52-74C5-48A8-BA46-30656CAF086A}"/>
                    </a:ext>
                  </a:extLst>
                </p14:cNvPr>
                <p14:cNvContentPartPr/>
                <p14:nvPr/>
              </p14:nvContentPartPr>
              <p14:xfrm>
                <a:off x="4549333" y="2394192"/>
                <a:ext cx="86760" cy="91440"/>
              </p14:xfrm>
            </p:contentPart>
          </mc:Choice>
          <mc:Fallback>
            <p:pic>
              <p:nvPicPr>
                <p:cNvPr id="553" name="Freihand 552">
                  <a:extLst>
                    <a:ext uri="{FF2B5EF4-FFF2-40B4-BE49-F238E27FC236}">
                      <a16:creationId xmlns:a16="http://schemas.microsoft.com/office/drawing/2014/main" id="{DCE96D52-74C5-48A8-BA46-30656CAF086A}"/>
                    </a:ext>
                  </a:extLst>
                </p:cNvPr>
                <p:cNvPicPr/>
                <p:nvPr/>
              </p:nvPicPr>
              <p:blipFill>
                <a:blip r:embed="rId899"/>
                <a:stretch>
                  <a:fillRect/>
                </a:stretch>
              </p:blipFill>
              <p:spPr>
                <a:xfrm>
                  <a:off x="4545013" y="2389872"/>
                  <a:ext cx="954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900">
              <p14:nvContentPartPr>
                <p14:cNvPr id="554" name="Freihand 553">
                  <a:extLst>
                    <a:ext uri="{FF2B5EF4-FFF2-40B4-BE49-F238E27FC236}">
                      <a16:creationId xmlns:a16="http://schemas.microsoft.com/office/drawing/2014/main" id="{BB4B756E-8CD7-4336-812C-11E73879EE55}"/>
                    </a:ext>
                  </a:extLst>
                </p14:cNvPr>
                <p14:cNvContentPartPr/>
                <p14:nvPr/>
              </p14:nvContentPartPr>
              <p14:xfrm>
                <a:off x="4576333" y="2289792"/>
                <a:ext cx="160200" cy="130320"/>
              </p14:xfrm>
            </p:contentPart>
          </mc:Choice>
          <mc:Fallback>
            <p:pic>
              <p:nvPicPr>
                <p:cNvPr id="554" name="Freihand 553">
                  <a:extLst>
                    <a:ext uri="{FF2B5EF4-FFF2-40B4-BE49-F238E27FC236}">
                      <a16:creationId xmlns:a16="http://schemas.microsoft.com/office/drawing/2014/main" id="{BB4B756E-8CD7-4336-812C-11E73879EE55}"/>
                    </a:ext>
                  </a:extLst>
                </p:cNvPr>
                <p:cNvPicPr/>
                <p:nvPr/>
              </p:nvPicPr>
              <p:blipFill>
                <a:blip r:embed="rId901"/>
                <a:stretch>
                  <a:fillRect/>
                </a:stretch>
              </p:blipFill>
              <p:spPr>
                <a:xfrm>
                  <a:off x="4572013" y="2285472"/>
                  <a:ext cx="1688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02">
              <p14:nvContentPartPr>
                <p14:cNvPr id="555" name="Freihand 554">
                  <a:extLst>
                    <a:ext uri="{FF2B5EF4-FFF2-40B4-BE49-F238E27FC236}">
                      <a16:creationId xmlns:a16="http://schemas.microsoft.com/office/drawing/2014/main" id="{85F68663-387C-49BA-A030-2836690E9BCF}"/>
                    </a:ext>
                  </a:extLst>
                </p14:cNvPr>
                <p14:cNvContentPartPr/>
                <p14:nvPr/>
              </p14:nvContentPartPr>
              <p14:xfrm>
                <a:off x="4669213" y="2184672"/>
                <a:ext cx="209160" cy="131400"/>
              </p14:xfrm>
            </p:contentPart>
          </mc:Choice>
          <mc:Fallback>
            <p:pic>
              <p:nvPicPr>
                <p:cNvPr id="555" name="Freihand 554">
                  <a:extLst>
                    <a:ext uri="{FF2B5EF4-FFF2-40B4-BE49-F238E27FC236}">
                      <a16:creationId xmlns:a16="http://schemas.microsoft.com/office/drawing/2014/main" id="{85F68663-387C-49BA-A030-2836690E9BCF}"/>
                    </a:ext>
                  </a:extLst>
                </p:cNvPr>
                <p:cNvPicPr/>
                <p:nvPr/>
              </p:nvPicPr>
              <p:blipFill>
                <a:blip r:embed="rId903"/>
                <a:stretch>
                  <a:fillRect/>
                </a:stretch>
              </p:blipFill>
              <p:spPr>
                <a:xfrm>
                  <a:off x="4664893" y="2180352"/>
                  <a:ext cx="217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904">
              <p14:nvContentPartPr>
                <p14:cNvPr id="556" name="Freihand 555">
                  <a:extLst>
                    <a:ext uri="{FF2B5EF4-FFF2-40B4-BE49-F238E27FC236}">
                      <a16:creationId xmlns:a16="http://schemas.microsoft.com/office/drawing/2014/main" id="{0AD22F72-84C9-43F2-84D7-1BE1B10F2FDC}"/>
                    </a:ext>
                  </a:extLst>
                </p14:cNvPr>
                <p14:cNvContentPartPr/>
                <p14:nvPr/>
              </p14:nvContentPartPr>
              <p14:xfrm>
                <a:off x="4810693" y="2056872"/>
                <a:ext cx="181800" cy="130680"/>
              </p14:xfrm>
            </p:contentPart>
          </mc:Choice>
          <mc:Fallback>
            <p:pic>
              <p:nvPicPr>
                <p:cNvPr id="556" name="Freihand 555">
                  <a:extLst>
                    <a:ext uri="{FF2B5EF4-FFF2-40B4-BE49-F238E27FC236}">
                      <a16:creationId xmlns:a16="http://schemas.microsoft.com/office/drawing/2014/main" id="{0AD22F72-84C9-43F2-84D7-1BE1B10F2FDC}"/>
                    </a:ext>
                  </a:extLst>
                </p:cNvPr>
                <p:cNvPicPr/>
                <p:nvPr/>
              </p:nvPicPr>
              <p:blipFill>
                <a:blip r:embed="rId905"/>
                <a:stretch>
                  <a:fillRect/>
                </a:stretch>
              </p:blipFill>
              <p:spPr>
                <a:xfrm>
                  <a:off x="4806373" y="2052552"/>
                  <a:ext cx="19044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06">
              <p14:nvContentPartPr>
                <p14:cNvPr id="557" name="Freihand 556">
                  <a:extLst>
                    <a:ext uri="{FF2B5EF4-FFF2-40B4-BE49-F238E27FC236}">
                      <a16:creationId xmlns:a16="http://schemas.microsoft.com/office/drawing/2014/main" id="{4C6AC884-93B1-4FC5-8F99-AFA86DA7F75E}"/>
                    </a:ext>
                  </a:extLst>
                </p14:cNvPr>
                <p14:cNvContentPartPr/>
                <p14:nvPr/>
              </p14:nvContentPartPr>
              <p14:xfrm>
                <a:off x="4907533" y="2027712"/>
                <a:ext cx="156240" cy="74520"/>
              </p14:xfrm>
            </p:contentPart>
          </mc:Choice>
          <mc:Fallback>
            <p:pic>
              <p:nvPicPr>
                <p:cNvPr id="557" name="Freihand 556">
                  <a:extLst>
                    <a:ext uri="{FF2B5EF4-FFF2-40B4-BE49-F238E27FC236}">
                      <a16:creationId xmlns:a16="http://schemas.microsoft.com/office/drawing/2014/main" id="{4C6AC884-93B1-4FC5-8F99-AFA86DA7F75E}"/>
                    </a:ext>
                  </a:extLst>
                </p:cNvPr>
                <p:cNvPicPr/>
                <p:nvPr/>
              </p:nvPicPr>
              <p:blipFill>
                <a:blip r:embed="rId907"/>
                <a:stretch>
                  <a:fillRect/>
                </a:stretch>
              </p:blipFill>
              <p:spPr>
                <a:xfrm>
                  <a:off x="4903213" y="2023392"/>
                  <a:ext cx="1648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908">
              <p14:nvContentPartPr>
                <p14:cNvPr id="558" name="Freihand 557">
                  <a:extLst>
                    <a:ext uri="{FF2B5EF4-FFF2-40B4-BE49-F238E27FC236}">
                      <a16:creationId xmlns:a16="http://schemas.microsoft.com/office/drawing/2014/main" id="{EE812CC0-354C-439E-AC37-278739CA8622}"/>
                    </a:ext>
                  </a:extLst>
                </p14:cNvPr>
                <p14:cNvContentPartPr/>
                <p14:nvPr/>
              </p14:nvContentPartPr>
              <p14:xfrm>
                <a:off x="5047573" y="1979832"/>
                <a:ext cx="84240" cy="70560"/>
              </p14:xfrm>
            </p:contentPart>
          </mc:Choice>
          <mc:Fallback>
            <p:pic>
              <p:nvPicPr>
                <p:cNvPr id="558" name="Freihand 557">
                  <a:extLst>
                    <a:ext uri="{FF2B5EF4-FFF2-40B4-BE49-F238E27FC236}">
                      <a16:creationId xmlns:a16="http://schemas.microsoft.com/office/drawing/2014/main" id="{EE812CC0-354C-439E-AC37-278739CA8622}"/>
                    </a:ext>
                  </a:extLst>
                </p:cNvPr>
                <p:cNvPicPr/>
                <p:nvPr/>
              </p:nvPicPr>
              <p:blipFill>
                <a:blip r:embed="rId909"/>
                <a:stretch>
                  <a:fillRect/>
                </a:stretch>
              </p:blipFill>
              <p:spPr>
                <a:xfrm>
                  <a:off x="5043253" y="1975512"/>
                  <a:ext cx="92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910">
              <p14:nvContentPartPr>
                <p14:cNvPr id="559" name="Freihand 558">
                  <a:extLst>
                    <a:ext uri="{FF2B5EF4-FFF2-40B4-BE49-F238E27FC236}">
                      <a16:creationId xmlns:a16="http://schemas.microsoft.com/office/drawing/2014/main" id="{669D014A-916D-4CEF-91E2-C50E9B56C979}"/>
                    </a:ext>
                  </a:extLst>
                </p14:cNvPr>
                <p14:cNvContentPartPr/>
                <p14:nvPr/>
              </p14:nvContentPartPr>
              <p14:xfrm>
                <a:off x="5141533" y="1842672"/>
                <a:ext cx="107640" cy="106920"/>
              </p14:xfrm>
            </p:contentPart>
          </mc:Choice>
          <mc:Fallback>
            <p:pic>
              <p:nvPicPr>
                <p:cNvPr id="559" name="Freihand 558">
                  <a:extLst>
                    <a:ext uri="{FF2B5EF4-FFF2-40B4-BE49-F238E27FC236}">
                      <a16:creationId xmlns:a16="http://schemas.microsoft.com/office/drawing/2014/main" id="{669D014A-916D-4CEF-91E2-C50E9B56C979}"/>
                    </a:ext>
                  </a:extLst>
                </p:cNvPr>
                <p:cNvPicPr/>
                <p:nvPr/>
              </p:nvPicPr>
              <p:blipFill>
                <a:blip r:embed="rId911"/>
                <a:stretch>
                  <a:fillRect/>
                </a:stretch>
              </p:blipFill>
              <p:spPr>
                <a:xfrm>
                  <a:off x="5137213" y="1838352"/>
                  <a:ext cx="1162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912">
              <p14:nvContentPartPr>
                <p14:cNvPr id="560" name="Freihand 559">
                  <a:extLst>
                    <a:ext uri="{FF2B5EF4-FFF2-40B4-BE49-F238E27FC236}">
                      <a16:creationId xmlns:a16="http://schemas.microsoft.com/office/drawing/2014/main" id="{531B5FC3-F15B-4996-9F3C-2C3D658060B1}"/>
                    </a:ext>
                  </a:extLst>
                </p14:cNvPr>
                <p14:cNvContentPartPr/>
                <p14:nvPr/>
              </p14:nvContentPartPr>
              <p14:xfrm>
                <a:off x="5207773" y="1698672"/>
                <a:ext cx="210240" cy="221400"/>
              </p14:xfrm>
            </p:contentPart>
          </mc:Choice>
          <mc:Fallback>
            <p:pic>
              <p:nvPicPr>
                <p:cNvPr id="560" name="Freihand 559">
                  <a:extLst>
                    <a:ext uri="{FF2B5EF4-FFF2-40B4-BE49-F238E27FC236}">
                      <a16:creationId xmlns:a16="http://schemas.microsoft.com/office/drawing/2014/main" id="{531B5FC3-F15B-4996-9F3C-2C3D658060B1}"/>
                    </a:ext>
                  </a:extLst>
                </p:cNvPr>
                <p:cNvPicPr/>
                <p:nvPr/>
              </p:nvPicPr>
              <p:blipFill>
                <a:blip r:embed="rId913"/>
                <a:stretch>
                  <a:fillRect/>
                </a:stretch>
              </p:blipFill>
              <p:spPr>
                <a:xfrm>
                  <a:off x="5203453" y="1694352"/>
                  <a:ext cx="21888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914">
              <p14:nvContentPartPr>
                <p14:cNvPr id="561" name="Freihand 560">
                  <a:extLst>
                    <a:ext uri="{FF2B5EF4-FFF2-40B4-BE49-F238E27FC236}">
                      <a16:creationId xmlns:a16="http://schemas.microsoft.com/office/drawing/2014/main" id="{5D164EBE-5925-4DBB-8704-75016B5CBB10}"/>
                    </a:ext>
                  </a:extLst>
                </p14:cNvPr>
                <p14:cNvContentPartPr/>
                <p14:nvPr/>
              </p14:nvContentPartPr>
              <p14:xfrm>
                <a:off x="5372293" y="1604712"/>
                <a:ext cx="117720" cy="118080"/>
              </p14:xfrm>
            </p:contentPart>
          </mc:Choice>
          <mc:Fallback>
            <p:pic>
              <p:nvPicPr>
                <p:cNvPr id="561" name="Freihand 560">
                  <a:extLst>
                    <a:ext uri="{FF2B5EF4-FFF2-40B4-BE49-F238E27FC236}">
                      <a16:creationId xmlns:a16="http://schemas.microsoft.com/office/drawing/2014/main" id="{5D164EBE-5925-4DBB-8704-75016B5CBB10}"/>
                    </a:ext>
                  </a:extLst>
                </p:cNvPr>
                <p:cNvPicPr/>
                <p:nvPr/>
              </p:nvPicPr>
              <p:blipFill>
                <a:blip r:embed="rId915"/>
                <a:stretch>
                  <a:fillRect/>
                </a:stretch>
              </p:blipFill>
              <p:spPr>
                <a:xfrm>
                  <a:off x="5367973" y="1600392"/>
                  <a:ext cx="1263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16">
              <p14:nvContentPartPr>
                <p14:cNvPr id="562" name="Freihand 561">
                  <a:extLst>
                    <a:ext uri="{FF2B5EF4-FFF2-40B4-BE49-F238E27FC236}">
                      <a16:creationId xmlns:a16="http://schemas.microsoft.com/office/drawing/2014/main" id="{BD6654FF-9DA4-4790-BB36-52AC3A7C7BC9}"/>
                    </a:ext>
                  </a:extLst>
                </p14:cNvPr>
                <p14:cNvContentPartPr/>
                <p14:nvPr/>
              </p14:nvContentPartPr>
              <p14:xfrm>
                <a:off x="5440693" y="1540632"/>
                <a:ext cx="97560" cy="106200"/>
              </p14:xfrm>
            </p:contentPart>
          </mc:Choice>
          <mc:Fallback>
            <p:pic>
              <p:nvPicPr>
                <p:cNvPr id="562" name="Freihand 561">
                  <a:extLst>
                    <a:ext uri="{FF2B5EF4-FFF2-40B4-BE49-F238E27FC236}">
                      <a16:creationId xmlns:a16="http://schemas.microsoft.com/office/drawing/2014/main" id="{BD6654FF-9DA4-4790-BB36-52AC3A7C7BC9}"/>
                    </a:ext>
                  </a:extLst>
                </p:cNvPr>
                <p:cNvPicPr/>
                <p:nvPr/>
              </p:nvPicPr>
              <p:blipFill>
                <a:blip r:embed="rId917"/>
                <a:stretch>
                  <a:fillRect/>
                </a:stretch>
              </p:blipFill>
              <p:spPr>
                <a:xfrm>
                  <a:off x="5436373" y="1536312"/>
                  <a:ext cx="10620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918">
              <p14:nvContentPartPr>
                <p14:cNvPr id="563" name="Freihand 562">
                  <a:extLst>
                    <a:ext uri="{FF2B5EF4-FFF2-40B4-BE49-F238E27FC236}">
                      <a16:creationId xmlns:a16="http://schemas.microsoft.com/office/drawing/2014/main" id="{3E55DA0E-97D8-4030-8EB5-D2BE9399963C}"/>
                    </a:ext>
                  </a:extLst>
                </p14:cNvPr>
                <p14:cNvContentPartPr/>
                <p14:nvPr/>
              </p14:nvContentPartPr>
              <p14:xfrm>
                <a:off x="5607013" y="1378992"/>
                <a:ext cx="126360" cy="162360"/>
              </p14:xfrm>
            </p:contentPart>
          </mc:Choice>
          <mc:Fallback>
            <p:pic>
              <p:nvPicPr>
                <p:cNvPr id="563" name="Freihand 562">
                  <a:extLst>
                    <a:ext uri="{FF2B5EF4-FFF2-40B4-BE49-F238E27FC236}">
                      <a16:creationId xmlns:a16="http://schemas.microsoft.com/office/drawing/2014/main" id="{3E55DA0E-97D8-4030-8EB5-D2BE9399963C}"/>
                    </a:ext>
                  </a:extLst>
                </p:cNvPr>
                <p:cNvPicPr/>
                <p:nvPr/>
              </p:nvPicPr>
              <p:blipFill>
                <a:blip r:embed="rId919"/>
                <a:stretch>
                  <a:fillRect/>
                </a:stretch>
              </p:blipFill>
              <p:spPr>
                <a:xfrm>
                  <a:off x="5602693" y="1374672"/>
                  <a:ext cx="13500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920">
              <p14:nvContentPartPr>
                <p14:cNvPr id="564" name="Freihand 563">
                  <a:extLst>
                    <a:ext uri="{FF2B5EF4-FFF2-40B4-BE49-F238E27FC236}">
                      <a16:creationId xmlns:a16="http://schemas.microsoft.com/office/drawing/2014/main" id="{96F65851-A2F6-475E-8ECD-41102BDE9548}"/>
                    </a:ext>
                  </a:extLst>
                </p14:cNvPr>
                <p14:cNvContentPartPr/>
                <p14:nvPr/>
              </p14:nvContentPartPr>
              <p14:xfrm>
                <a:off x="5713573" y="1352712"/>
                <a:ext cx="48960" cy="94320"/>
              </p14:xfrm>
            </p:contentPart>
          </mc:Choice>
          <mc:Fallback>
            <p:pic>
              <p:nvPicPr>
                <p:cNvPr id="564" name="Freihand 563">
                  <a:extLst>
                    <a:ext uri="{FF2B5EF4-FFF2-40B4-BE49-F238E27FC236}">
                      <a16:creationId xmlns:a16="http://schemas.microsoft.com/office/drawing/2014/main" id="{96F65851-A2F6-475E-8ECD-41102BDE9548}"/>
                    </a:ext>
                  </a:extLst>
                </p:cNvPr>
                <p:cNvPicPr/>
                <p:nvPr/>
              </p:nvPicPr>
              <p:blipFill>
                <a:blip r:embed="rId921"/>
                <a:stretch>
                  <a:fillRect/>
                </a:stretch>
              </p:blipFill>
              <p:spPr>
                <a:xfrm>
                  <a:off x="5709253" y="1348392"/>
                  <a:ext cx="576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22">
              <p14:nvContentPartPr>
                <p14:cNvPr id="565" name="Freihand 564">
                  <a:extLst>
                    <a:ext uri="{FF2B5EF4-FFF2-40B4-BE49-F238E27FC236}">
                      <a16:creationId xmlns:a16="http://schemas.microsoft.com/office/drawing/2014/main" id="{CF70BF72-9780-47F5-8924-224CBE12E0B9}"/>
                    </a:ext>
                  </a:extLst>
                </p14:cNvPr>
                <p14:cNvContentPartPr/>
                <p14:nvPr/>
              </p14:nvContentPartPr>
              <p14:xfrm>
                <a:off x="5705653" y="1270992"/>
                <a:ext cx="164160" cy="169200"/>
              </p14:xfrm>
            </p:contentPart>
          </mc:Choice>
          <mc:Fallback>
            <p:pic>
              <p:nvPicPr>
                <p:cNvPr id="565" name="Freihand 564">
                  <a:extLst>
                    <a:ext uri="{FF2B5EF4-FFF2-40B4-BE49-F238E27FC236}">
                      <a16:creationId xmlns:a16="http://schemas.microsoft.com/office/drawing/2014/main" id="{CF70BF72-9780-47F5-8924-224CBE12E0B9}"/>
                    </a:ext>
                  </a:extLst>
                </p:cNvPr>
                <p:cNvPicPr/>
                <p:nvPr/>
              </p:nvPicPr>
              <p:blipFill>
                <a:blip r:embed="rId923"/>
                <a:stretch>
                  <a:fillRect/>
                </a:stretch>
              </p:blipFill>
              <p:spPr>
                <a:xfrm>
                  <a:off x="5701333" y="1266672"/>
                  <a:ext cx="1728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24">
              <p14:nvContentPartPr>
                <p14:cNvPr id="566" name="Freihand 565">
                  <a:extLst>
                    <a:ext uri="{FF2B5EF4-FFF2-40B4-BE49-F238E27FC236}">
                      <a16:creationId xmlns:a16="http://schemas.microsoft.com/office/drawing/2014/main" id="{46C3E046-BA64-4D11-B820-3A5287819731}"/>
                    </a:ext>
                  </a:extLst>
                </p14:cNvPr>
                <p14:cNvContentPartPr/>
                <p14:nvPr/>
              </p14:nvContentPartPr>
              <p14:xfrm>
                <a:off x="5243413" y="2091072"/>
                <a:ext cx="224640" cy="248760"/>
              </p14:xfrm>
            </p:contentPart>
          </mc:Choice>
          <mc:Fallback>
            <p:pic>
              <p:nvPicPr>
                <p:cNvPr id="566" name="Freihand 565">
                  <a:extLst>
                    <a:ext uri="{FF2B5EF4-FFF2-40B4-BE49-F238E27FC236}">
                      <a16:creationId xmlns:a16="http://schemas.microsoft.com/office/drawing/2014/main" id="{46C3E046-BA64-4D11-B820-3A5287819731}"/>
                    </a:ext>
                  </a:extLst>
                </p:cNvPr>
                <p:cNvPicPr/>
                <p:nvPr/>
              </p:nvPicPr>
              <p:blipFill>
                <a:blip r:embed="rId925"/>
                <a:stretch>
                  <a:fillRect/>
                </a:stretch>
              </p:blipFill>
              <p:spPr>
                <a:xfrm>
                  <a:off x="5239093" y="2086752"/>
                  <a:ext cx="23328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926">
              <p14:nvContentPartPr>
                <p14:cNvPr id="568" name="Freihand 567">
                  <a:extLst>
                    <a:ext uri="{FF2B5EF4-FFF2-40B4-BE49-F238E27FC236}">
                      <a16:creationId xmlns:a16="http://schemas.microsoft.com/office/drawing/2014/main" id="{D9B6F8A7-2327-4C6D-9A77-EAE95EE9482D}"/>
                    </a:ext>
                  </a:extLst>
                </p14:cNvPr>
                <p14:cNvContentPartPr/>
                <p14:nvPr/>
              </p14:nvContentPartPr>
              <p14:xfrm>
                <a:off x="4782253" y="2890992"/>
                <a:ext cx="88920" cy="117000"/>
              </p14:xfrm>
            </p:contentPart>
          </mc:Choice>
          <mc:Fallback>
            <p:pic>
              <p:nvPicPr>
                <p:cNvPr id="568" name="Freihand 567">
                  <a:extLst>
                    <a:ext uri="{FF2B5EF4-FFF2-40B4-BE49-F238E27FC236}">
                      <a16:creationId xmlns:a16="http://schemas.microsoft.com/office/drawing/2014/main" id="{D9B6F8A7-2327-4C6D-9A77-EAE95EE9482D}"/>
                    </a:ext>
                  </a:extLst>
                </p:cNvPr>
                <p:cNvPicPr/>
                <p:nvPr/>
              </p:nvPicPr>
              <p:blipFill>
                <a:blip r:embed="rId927"/>
                <a:stretch>
                  <a:fillRect/>
                </a:stretch>
              </p:blipFill>
              <p:spPr>
                <a:xfrm>
                  <a:off x="4777933" y="2886672"/>
                  <a:ext cx="9756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928">
              <p14:nvContentPartPr>
                <p14:cNvPr id="569" name="Freihand 568">
                  <a:extLst>
                    <a:ext uri="{FF2B5EF4-FFF2-40B4-BE49-F238E27FC236}">
                      <a16:creationId xmlns:a16="http://schemas.microsoft.com/office/drawing/2014/main" id="{6DA8EBDF-01EF-4785-8236-5B1945484AD5}"/>
                    </a:ext>
                  </a:extLst>
                </p14:cNvPr>
                <p14:cNvContentPartPr/>
                <p14:nvPr/>
              </p14:nvContentPartPr>
              <p14:xfrm>
                <a:off x="4769653" y="2812872"/>
                <a:ext cx="84240" cy="83520"/>
              </p14:xfrm>
            </p:contentPart>
          </mc:Choice>
          <mc:Fallback>
            <p:pic>
              <p:nvPicPr>
                <p:cNvPr id="569" name="Freihand 568">
                  <a:extLst>
                    <a:ext uri="{FF2B5EF4-FFF2-40B4-BE49-F238E27FC236}">
                      <a16:creationId xmlns:a16="http://schemas.microsoft.com/office/drawing/2014/main" id="{6DA8EBDF-01EF-4785-8236-5B1945484AD5}"/>
                    </a:ext>
                  </a:extLst>
                </p:cNvPr>
                <p:cNvPicPr/>
                <p:nvPr/>
              </p:nvPicPr>
              <p:blipFill>
                <a:blip r:embed="rId929"/>
                <a:stretch>
                  <a:fillRect/>
                </a:stretch>
              </p:blipFill>
              <p:spPr>
                <a:xfrm>
                  <a:off x="4765333" y="2808552"/>
                  <a:ext cx="928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30">
              <p14:nvContentPartPr>
                <p14:cNvPr id="570" name="Freihand 569">
                  <a:extLst>
                    <a:ext uri="{FF2B5EF4-FFF2-40B4-BE49-F238E27FC236}">
                      <a16:creationId xmlns:a16="http://schemas.microsoft.com/office/drawing/2014/main" id="{446A4250-8FF0-4104-8DD8-A4C48D98FD16}"/>
                    </a:ext>
                  </a:extLst>
                </p14:cNvPr>
                <p14:cNvContentPartPr/>
                <p14:nvPr/>
              </p14:nvContentPartPr>
              <p14:xfrm>
                <a:off x="4819333" y="2841312"/>
                <a:ext cx="114840" cy="133920"/>
              </p14:xfrm>
            </p:contentPart>
          </mc:Choice>
          <mc:Fallback>
            <p:pic>
              <p:nvPicPr>
                <p:cNvPr id="570" name="Freihand 569">
                  <a:extLst>
                    <a:ext uri="{FF2B5EF4-FFF2-40B4-BE49-F238E27FC236}">
                      <a16:creationId xmlns:a16="http://schemas.microsoft.com/office/drawing/2014/main" id="{446A4250-8FF0-4104-8DD8-A4C48D98FD16}"/>
                    </a:ext>
                  </a:extLst>
                </p:cNvPr>
                <p:cNvPicPr/>
                <p:nvPr/>
              </p:nvPicPr>
              <p:blipFill>
                <a:blip r:embed="rId931"/>
                <a:stretch>
                  <a:fillRect/>
                </a:stretch>
              </p:blipFill>
              <p:spPr>
                <a:xfrm>
                  <a:off x="4815013" y="2836992"/>
                  <a:ext cx="12348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932">
              <p14:nvContentPartPr>
                <p14:cNvPr id="571" name="Freihand 570">
                  <a:extLst>
                    <a:ext uri="{FF2B5EF4-FFF2-40B4-BE49-F238E27FC236}">
                      <a16:creationId xmlns:a16="http://schemas.microsoft.com/office/drawing/2014/main" id="{5F9121C0-B348-48A8-9F2E-3210E021199D}"/>
                    </a:ext>
                  </a:extLst>
                </p14:cNvPr>
                <p14:cNvContentPartPr/>
                <p14:nvPr/>
              </p14:nvContentPartPr>
              <p14:xfrm>
                <a:off x="4921573" y="2715672"/>
                <a:ext cx="137520" cy="202320"/>
              </p14:xfrm>
            </p:contentPart>
          </mc:Choice>
          <mc:Fallback>
            <p:pic>
              <p:nvPicPr>
                <p:cNvPr id="571" name="Freihand 570">
                  <a:extLst>
                    <a:ext uri="{FF2B5EF4-FFF2-40B4-BE49-F238E27FC236}">
                      <a16:creationId xmlns:a16="http://schemas.microsoft.com/office/drawing/2014/main" id="{5F9121C0-B348-48A8-9F2E-3210E021199D}"/>
                    </a:ext>
                  </a:extLst>
                </p:cNvPr>
                <p:cNvPicPr/>
                <p:nvPr/>
              </p:nvPicPr>
              <p:blipFill>
                <a:blip r:embed="rId933"/>
                <a:stretch>
                  <a:fillRect/>
                </a:stretch>
              </p:blipFill>
              <p:spPr>
                <a:xfrm>
                  <a:off x="4917253" y="2711352"/>
                  <a:ext cx="1461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934">
              <p14:nvContentPartPr>
                <p14:cNvPr id="572" name="Freihand 571">
                  <a:extLst>
                    <a:ext uri="{FF2B5EF4-FFF2-40B4-BE49-F238E27FC236}">
                      <a16:creationId xmlns:a16="http://schemas.microsoft.com/office/drawing/2014/main" id="{4901978D-4A53-4437-8856-F48E2ED5E0D6}"/>
                    </a:ext>
                  </a:extLst>
                </p14:cNvPr>
                <p14:cNvContentPartPr/>
                <p14:nvPr/>
              </p14:nvContentPartPr>
              <p14:xfrm>
                <a:off x="4992133" y="2657712"/>
                <a:ext cx="97560" cy="130320"/>
              </p14:xfrm>
            </p:contentPart>
          </mc:Choice>
          <mc:Fallback>
            <p:pic>
              <p:nvPicPr>
                <p:cNvPr id="572" name="Freihand 571">
                  <a:extLst>
                    <a:ext uri="{FF2B5EF4-FFF2-40B4-BE49-F238E27FC236}">
                      <a16:creationId xmlns:a16="http://schemas.microsoft.com/office/drawing/2014/main" id="{4901978D-4A53-4437-8856-F48E2ED5E0D6}"/>
                    </a:ext>
                  </a:extLst>
                </p:cNvPr>
                <p:cNvPicPr/>
                <p:nvPr/>
              </p:nvPicPr>
              <p:blipFill>
                <a:blip r:embed="rId935"/>
                <a:stretch>
                  <a:fillRect/>
                </a:stretch>
              </p:blipFill>
              <p:spPr>
                <a:xfrm>
                  <a:off x="4987813" y="2653392"/>
                  <a:ext cx="10620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36">
              <p14:nvContentPartPr>
                <p14:cNvPr id="573" name="Freihand 572">
                  <a:extLst>
                    <a:ext uri="{FF2B5EF4-FFF2-40B4-BE49-F238E27FC236}">
                      <a16:creationId xmlns:a16="http://schemas.microsoft.com/office/drawing/2014/main" id="{40FF8965-9DB3-4DA5-9AF3-E942F41F28B2}"/>
                    </a:ext>
                  </a:extLst>
                </p14:cNvPr>
                <p14:cNvContentPartPr/>
                <p14:nvPr/>
              </p14:nvContentPartPr>
              <p14:xfrm>
                <a:off x="5090053" y="2736552"/>
                <a:ext cx="67680" cy="35640"/>
              </p14:xfrm>
            </p:contentPart>
          </mc:Choice>
          <mc:Fallback>
            <p:pic>
              <p:nvPicPr>
                <p:cNvPr id="573" name="Freihand 572">
                  <a:extLst>
                    <a:ext uri="{FF2B5EF4-FFF2-40B4-BE49-F238E27FC236}">
                      <a16:creationId xmlns:a16="http://schemas.microsoft.com/office/drawing/2014/main" id="{40FF8965-9DB3-4DA5-9AF3-E942F41F28B2}"/>
                    </a:ext>
                  </a:extLst>
                </p:cNvPr>
                <p:cNvPicPr/>
                <p:nvPr/>
              </p:nvPicPr>
              <p:blipFill>
                <a:blip r:embed="rId937"/>
                <a:stretch>
                  <a:fillRect/>
                </a:stretch>
              </p:blipFill>
              <p:spPr>
                <a:xfrm>
                  <a:off x="5085733" y="2732232"/>
                  <a:ext cx="7632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938">
              <p14:nvContentPartPr>
                <p14:cNvPr id="574" name="Freihand 573">
                  <a:extLst>
                    <a:ext uri="{FF2B5EF4-FFF2-40B4-BE49-F238E27FC236}">
                      <a16:creationId xmlns:a16="http://schemas.microsoft.com/office/drawing/2014/main" id="{D0882A05-AFAB-4B7F-ACD4-84D7ECFDB546}"/>
                    </a:ext>
                  </a:extLst>
                </p14:cNvPr>
                <p14:cNvContentPartPr/>
                <p14:nvPr/>
              </p14:nvContentPartPr>
              <p14:xfrm>
                <a:off x="5169253" y="2599752"/>
                <a:ext cx="138600" cy="117720"/>
              </p14:xfrm>
            </p:contentPart>
          </mc:Choice>
          <mc:Fallback>
            <p:pic>
              <p:nvPicPr>
                <p:cNvPr id="574" name="Freihand 573">
                  <a:extLst>
                    <a:ext uri="{FF2B5EF4-FFF2-40B4-BE49-F238E27FC236}">
                      <a16:creationId xmlns:a16="http://schemas.microsoft.com/office/drawing/2014/main" id="{D0882A05-AFAB-4B7F-ACD4-84D7ECFDB546}"/>
                    </a:ext>
                  </a:extLst>
                </p:cNvPr>
                <p:cNvPicPr/>
                <p:nvPr/>
              </p:nvPicPr>
              <p:blipFill>
                <a:blip r:embed="rId939"/>
                <a:stretch>
                  <a:fillRect/>
                </a:stretch>
              </p:blipFill>
              <p:spPr>
                <a:xfrm>
                  <a:off x="5164933" y="2595432"/>
                  <a:ext cx="14724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40">
              <p14:nvContentPartPr>
                <p14:cNvPr id="575" name="Freihand 574">
                  <a:extLst>
                    <a:ext uri="{FF2B5EF4-FFF2-40B4-BE49-F238E27FC236}">
                      <a16:creationId xmlns:a16="http://schemas.microsoft.com/office/drawing/2014/main" id="{B6BA6F35-C2BB-4582-B60E-B6613863FD8F}"/>
                    </a:ext>
                  </a:extLst>
                </p14:cNvPr>
                <p14:cNvContentPartPr/>
                <p14:nvPr/>
              </p14:nvContentPartPr>
              <p14:xfrm>
                <a:off x="5313973" y="2475912"/>
                <a:ext cx="124200" cy="127800"/>
              </p14:xfrm>
            </p:contentPart>
          </mc:Choice>
          <mc:Fallback>
            <p:pic>
              <p:nvPicPr>
                <p:cNvPr id="575" name="Freihand 574">
                  <a:extLst>
                    <a:ext uri="{FF2B5EF4-FFF2-40B4-BE49-F238E27FC236}">
                      <a16:creationId xmlns:a16="http://schemas.microsoft.com/office/drawing/2014/main" id="{B6BA6F35-C2BB-4582-B60E-B6613863FD8F}"/>
                    </a:ext>
                  </a:extLst>
                </p:cNvPr>
                <p:cNvPicPr/>
                <p:nvPr/>
              </p:nvPicPr>
              <p:blipFill>
                <a:blip r:embed="rId941"/>
                <a:stretch>
                  <a:fillRect/>
                </a:stretch>
              </p:blipFill>
              <p:spPr>
                <a:xfrm>
                  <a:off x="5309653" y="2471592"/>
                  <a:ext cx="132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942">
              <p14:nvContentPartPr>
                <p14:cNvPr id="576" name="Freihand 575">
                  <a:extLst>
                    <a:ext uri="{FF2B5EF4-FFF2-40B4-BE49-F238E27FC236}">
                      <a16:creationId xmlns:a16="http://schemas.microsoft.com/office/drawing/2014/main" id="{8EC7F898-4918-4818-B193-2B24B0F612A2}"/>
                    </a:ext>
                  </a:extLst>
                </p14:cNvPr>
                <p14:cNvContentPartPr/>
                <p14:nvPr/>
              </p14:nvContentPartPr>
              <p14:xfrm>
                <a:off x="5444653" y="2381232"/>
                <a:ext cx="131040" cy="84600"/>
              </p14:xfrm>
            </p:contentPart>
          </mc:Choice>
          <mc:Fallback>
            <p:pic>
              <p:nvPicPr>
                <p:cNvPr id="576" name="Freihand 575">
                  <a:extLst>
                    <a:ext uri="{FF2B5EF4-FFF2-40B4-BE49-F238E27FC236}">
                      <a16:creationId xmlns:a16="http://schemas.microsoft.com/office/drawing/2014/main" id="{8EC7F898-4918-4818-B193-2B24B0F612A2}"/>
                    </a:ext>
                  </a:extLst>
                </p:cNvPr>
                <p:cNvPicPr/>
                <p:nvPr/>
              </p:nvPicPr>
              <p:blipFill>
                <a:blip r:embed="rId943"/>
                <a:stretch>
                  <a:fillRect/>
                </a:stretch>
              </p:blipFill>
              <p:spPr>
                <a:xfrm>
                  <a:off x="5440333" y="2376912"/>
                  <a:ext cx="13968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944">
              <p14:nvContentPartPr>
                <p14:cNvPr id="577" name="Freihand 576">
                  <a:extLst>
                    <a:ext uri="{FF2B5EF4-FFF2-40B4-BE49-F238E27FC236}">
                      <a16:creationId xmlns:a16="http://schemas.microsoft.com/office/drawing/2014/main" id="{45204B97-F974-46A2-94F7-B94F133A6851}"/>
                    </a:ext>
                  </a:extLst>
                </p14:cNvPr>
                <p14:cNvContentPartPr/>
                <p14:nvPr/>
              </p14:nvContentPartPr>
              <p14:xfrm>
                <a:off x="5566333" y="2303832"/>
                <a:ext cx="66600" cy="79920"/>
              </p14:xfrm>
            </p:contentPart>
          </mc:Choice>
          <mc:Fallback>
            <p:pic>
              <p:nvPicPr>
                <p:cNvPr id="577" name="Freihand 576">
                  <a:extLst>
                    <a:ext uri="{FF2B5EF4-FFF2-40B4-BE49-F238E27FC236}">
                      <a16:creationId xmlns:a16="http://schemas.microsoft.com/office/drawing/2014/main" id="{45204B97-F974-46A2-94F7-B94F133A6851}"/>
                    </a:ext>
                  </a:extLst>
                </p:cNvPr>
                <p:cNvPicPr/>
                <p:nvPr/>
              </p:nvPicPr>
              <p:blipFill>
                <a:blip r:embed="rId945"/>
                <a:stretch>
                  <a:fillRect/>
                </a:stretch>
              </p:blipFill>
              <p:spPr>
                <a:xfrm>
                  <a:off x="5562013" y="2299512"/>
                  <a:ext cx="752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946">
              <p14:nvContentPartPr>
                <p14:cNvPr id="578" name="Freihand 577">
                  <a:extLst>
                    <a:ext uri="{FF2B5EF4-FFF2-40B4-BE49-F238E27FC236}">
                      <a16:creationId xmlns:a16="http://schemas.microsoft.com/office/drawing/2014/main" id="{747D6C23-7A7B-489D-A717-BF8ED0F4A17A}"/>
                    </a:ext>
                  </a:extLst>
                </p14:cNvPr>
                <p14:cNvContentPartPr/>
                <p14:nvPr/>
              </p14:nvContentPartPr>
              <p14:xfrm>
                <a:off x="5650573" y="2118792"/>
                <a:ext cx="84960" cy="169560"/>
              </p14:xfrm>
            </p:contentPart>
          </mc:Choice>
          <mc:Fallback>
            <p:pic>
              <p:nvPicPr>
                <p:cNvPr id="578" name="Freihand 577">
                  <a:extLst>
                    <a:ext uri="{FF2B5EF4-FFF2-40B4-BE49-F238E27FC236}">
                      <a16:creationId xmlns:a16="http://schemas.microsoft.com/office/drawing/2014/main" id="{747D6C23-7A7B-489D-A717-BF8ED0F4A17A}"/>
                    </a:ext>
                  </a:extLst>
                </p:cNvPr>
                <p:cNvPicPr/>
                <p:nvPr/>
              </p:nvPicPr>
              <p:blipFill>
                <a:blip r:embed="rId947"/>
                <a:stretch>
                  <a:fillRect/>
                </a:stretch>
              </p:blipFill>
              <p:spPr>
                <a:xfrm>
                  <a:off x="5646253" y="2114472"/>
                  <a:ext cx="9360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48">
              <p14:nvContentPartPr>
                <p14:cNvPr id="579" name="Freihand 578">
                  <a:extLst>
                    <a:ext uri="{FF2B5EF4-FFF2-40B4-BE49-F238E27FC236}">
                      <a16:creationId xmlns:a16="http://schemas.microsoft.com/office/drawing/2014/main" id="{66984904-8806-499E-B020-89DF24D7A187}"/>
                    </a:ext>
                  </a:extLst>
                </p14:cNvPr>
                <p14:cNvContentPartPr/>
                <p14:nvPr/>
              </p14:nvContentPartPr>
              <p14:xfrm>
                <a:off x="5688013" y="1968672"/>
                <a:ext cx="219240" cy="305280"/>
              </p14:xfrm>
            </p:contentPart>
          </mc:Choice>
          <mc:Fallback>
            <p:pic>
              <p:nvPicPr>
                <p:cNvPr id="579" name="Freihand 578">
                  <a:extLst>
                    <a:ext uri="{FF2B5EF4-FFF2-40B4-BE49-F238E27FC236}">
                      <a16:creationId xmlns:a16="http://schemas.microsoft.com/office/drawing/2014/main" id="{66984904-8806-499E-B020-89DF24D7A187}"/>
                    </a:ext>
                  </a:extLst>
                </p:cNvPr>
                <p:cNvPicPr/>
                <p:nvPr/>
              </p:nvPicPr>
              <p:blipFill>
                <a:blip r:embed="rId949"/>
                <a:stretch>
                  <a:fillRect/>
                </a:stretch>
              </p:blipFill>
              <p:spPr>
                <a:xfrm>
                  <a:off x="5683693" y="1964352"/>
                  <a:ext cx="22788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950">
              <p14:nvContentPartPr>
                <p14:cNvPr id="581" name="Freihand 580">
                  <a:extLst>
                    <a:ext uri="{FF2B5EF4-FFF2-40B4-BE49-F238E27FC236}">
                      <a16:creationId xmlns:a16="http://schemas.microsoft.com/office/drawing/2014/main" id="{EF61D8EA-2D1B-4B30-9288-AA44767383EE}"/>
                    </a:ext>
                  </a:extLst>
                </p14:cNvPr>
                <p14:cNvContentPartPr/>
                <p14:nvPr/>
              </p14:nvContentPartPr>
              <p14:xfrm>
                <a:off x="5856133" y="1834752"/>
                <a:ext cx="145440" cy="163800"/>
              </p14:xfrm>
            </p:contentPart>
          </mc:Choice>
          <mc:Fallback>
            <p:pic>
              <p:nvPicPr>
                <p:cNvPr id="581" name="Freihand 580">
                  <a:extLst>
                    <a:ext uri="{FF2B5EF4-FFF2-40B4-BE49-F238E27FC236}">
                      <a16:creationId xmlns:a16="http://schemas.microsoft.com/office/drawing/2014/main" id="{EF61D8EA-2D1B-4B30-9288-AA44767383EE}"/>
                    </a:ext>
                  </a:extLst>
                </p:cNvPr>
                <p:cNvPicPr/>
                <p:nvPr/>
              </p:nvPicPr>
              <p:blipFill>
                <a:blip r:embed="rId951"/>
                <a:stretch>
                  <a:fillRect/>
                </a:stretch>
              </p:blipFill>
              <p:spPr>
                <a:xfrm>
                  <a:off x="5851813" y="1830432"/>
                  <a:ext cx="154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952">
              <p14:nvContentPartPr>
                <p14:cNvPr id="582" name="Freihand 581">
                  <a:extLst>
                    <a:ext uri="{FF2B5EF4-FFF2-40B4-BE49-F238E27FC236}">
                      <a16:creationId xmlns:a16="http://schemas.microsoft.com/office/drawing/2014/main" id="{E85DC45D-E25F-4361-B8E5-6A06523F0670}"/>
                    </a:ext>
                  </a:extLst>
                </p14:cNvPr>
                <p14:cNvContentPartPr/>
                <p14:nvPr/>
              </p14:nvContentPartPr>
              <p14:xfrm>
                <a:off x="6024253" y="1684272"/>
                <a:ext cx="86400" cy="162720"/>
              </p14:xfrm>
            </p:contentPart>
          </mc:Choice>
          <mc:Fallback>
            <p:pic>
              <p:nvPicPr>
                <p:cNvPr id="582" name="Freihand 581">
                  <a:extLst>
                    <a:ext uri="{FF2B5EF4-FFF2-40B4-BE49-F238E27FC236}">
                      <a16:creationId xmlns:a16="http://schemas.microsoft.com/office/drawing/2014/main" id="{E85DC45D-E25F-4361-B8E5-6A06523F0670}"/>
                    </a:ext>
                  </a:extLst>
                </p:cNvPr>
                <p:cNvPicPr/>
                <p:nvPr/>
              </p:nvPicPr>
              <p:blipFill>
                <a:blip r:embed="rId953"/>
                <a:stretch>
                  <a:fillRect/>
                </a:stretch>
              </p:blipFill>
              <p:spPr>
                <a:xfrm>
                  <a:off x="6019933" y="1679952"/>
                  <a:ext cx="950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954">
              <p14:nvContentPartPr>
                <p14:cNvPr id="583" name="Freihand 582">
                  <a:extLst>
                    <a:ext uri="{FF2B5EF4-FFF2-40B4-BE49-F238E27FC236}">
                      <a16:creationId xmlns:a16="http://schemas.microsoft.com/office/drawing/2014/main" id="{64DA7F29-3D63-4F58-AA9C-277DCCCF4F12}"/>
                    </a:ext>
                  </a:extLst>
                </p14:cNvPr>
                <p14:cNvContentPartPr/>
                <p14:nvPr/>
              </p14:nvContentPartPr>
              <p14:xfrm>
                <a:off x="6045133" y="1718472"/>
                <a:ext cx="141480" cy="130680"/>
              </p14:xfrm>
            </p:contentPart>
          </mc:Choice>
          <mc:Fallback>
            <p:pic>
              <p:nvPicPr>
                <p:cNvPr id="583" name="Freihand 582">
                  <a:extLst>
                    <a:ext uri="{FF2B5EF4-FFF2-40B4-BE49-F238E27FC236}">
                      <a16:creationId xmlns:a16="http://schemas.microsoft.com/office/drawing/2014/main" id="{64DA7F29-3D63-4F58-AA9C-277DCCCF4F12}"/>
                    </a:ext>
                  </a:extLst>
                </p:cNvPr>
                <p:cNvPicPr/>
                <p:nvPr/>
              </p:nvPicPr>
              <p:blipFill>
                <a:blip r:embed="rId955"/>
                <a:stretch>
                  <a:fillRect/>
                </a:stretch>
              </p:blipFill>
              <p:spPr>
                <a:xfrm>
                  <a:off x="6040813" y="1714152"/>
                  <a:ext cx="1501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56">
              <p14:nvContentPartPr>
                <p14:cNvPr id="584" name="Freihand 583">
                  <a:extLst>
                    <a:ext uri="{FF2B5EF4-FFF2-40B4-BE49-F238E27FC236}">
                      <a16:creationId xmlns:a16="http://schemas.microsoft.com/office/drawing/2014/main" id="{3BE30513-3D2C-4416-AB10-CD4A24740EA7}"/>
                    </a:ext>
                  </a:extLst>
                </p14:cNvPr>
                <p14:cNvContentPartPr/>
                <p14:nvPr/>
              </p14:nvContentPartPr>
              <p14:xfrm>
                <a:off x="6193813" y="1567992"/>
                <a:ext cx="86040" cy="157320"/>
              </p14:xfrm>
            </p:contentPart>
          </mc:Choice>
          <mc:Fallback>
            <p:pic>
              <p:nvPicPr>
                <p:cNvPr id="584" name="Freihand 583">
                  <a:extLst>
                    <a:ext uri="{FF2B5EF4-FFF2-40B4-BE49-F238E27FC236}">
                      <a16:creationId xmlns:a16="http://schemas.microsoft.com/office/drawing/2014/main" id="{3BE30513-3D2C-4416-AB10-CD4A24740EA7}"/>
                    </a:ext>
                  </a:extLst>
                </p:cNvPr>
                <p:cNvPicPr/>
                <p:nvPr/>
              </p:nvPicPr>
              <p:blipFill>
                <a:blip r:embed="rId957"/>
                <a:stretch>
                  <a:fillRect/>
                </a:stretch>
              </p:blipFill>
              <p:spPr>
                <a:xfrm>
                  <a:off x="6189493" y="1563672"/>
                  <a:ext cx="94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958">
              <p14:nvContentPartPr>
                <p14:cNvPr id="585" name="Freihand 584">
                  <a:extLst>
                    <a:ext uri="{FF2B5EF4-FFF2-40B4-BE49-F238E27FC236}">
                      <a16:creationId xmlns:a16="http://schemas.microsoft.com/office/drawing/2014/main" id="{720B1BD4-E277-433A-BFD0-4B67EB049B65}"/>
                    </a:ext>
                  </a:extLst>
                </p14:cNvPr>
                <p14:cNvContentPartPr/>
                <p14:nvPr/>
              </p14:nvContentPartPr>
              <p14:xfrm>
                <a:off x="6233413" y="1627752"/>
                <a:ext cx="114480" cy="115920"/>
              </p14:xfrm>
            </p:contentPart>
          </mc:Choice>
          <mc:Fallback>
            <p:pic>
              <p:nvPicPr>
                <p:cNvPr id="585" name="Freihand 584">
                  <a:extLst>
                    <a:ext uri="{FF2B5EF4-FFF2-40B4-BE49-F238E27FC236}">
                      <a16:creationId xmlns:a16="http://schemas.microsoft.com/office/drawing/2014/main" id="{720B1BD4-E277-433A-BFD0-4B67EB049B65}"/>
                    </a:ext>
                  </a:extLst>
                </p:cNvPr>
                <p:cNvPicPr/>
                <p:nvPr/>
              </p:nvPicPr>
              <p:blipFill>
                <a:blip r:embed="rId959"/>
                <a:stretch>
                  <a:fillRect/>
                </a:stretch>
              </p:blipFill>
              <p:spPr>
                <a:xfrm>
                  <a:off x="6229093" y="1623432"/>
                  <a:ext cx="123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960">
              <p14:nvContentPartPr>
                <p14:cNvPr id="586" name="Freihand 585">
                  <a:extLst>
                    <a:ext uri="{FF2B5EF4-FFF2-40B4-BE49-F238E27FC236}">
                      <a16:creationId xmlns:a16="http://schemas.microsoft.com/office/drawing/2014/main" id="{BE99930F-38BF-4E2A-BE8F-4D2BE4FCF482}"/>
                    </a:ext>
                  </a:extLst>
                </p14:cNvPr>
                <p14:cNvContentPartPr/>
                <p14:nvPr/>
              </p14:nvContentPartPr>
              <p14:xfrm>
                <a:off x="4204093" y="1150032"/>
                <a:ext cx="2166120" cy="1965240"/>
              </p14:xfrm>
            </p:contentPart>
          </mc:Choice>
          <mc:Fallback>
            <p:pic>
              <p:nvPicPr>
                <p:cNvPr id="586" name="Freihand 585">
                  <a:extLst>
                    <a:ext uri="{FF2B5EF4-FFF2-40B4-BE49-F238E27FC236}">
                      <a16:creationId xmlns:a16="http://schemas.microsoft.com/office/drawing/2014/main" id="{BE99930F-38BF-4E2A-BE8F-4D2BE4FCF482}"/>
                    </a:ext>
                  </a:extLst>
                </p:cNvPr>
                <p:cNvPicPr/>
                <p:nvPr/>
              </p:nvPicPr>
              <p:blipFill>
                <a:blip r:embed="rId961"/>
                <a:stretch>
                  <a:fillRect/>
                </a:stretch>
              </p:blipFill>
              <p:spPr>
                <a:xfrm>
                  <a:off x="4199773" y="1145712"/>
                  <a:ext cx="2174760" cy="1973880"/>
                </a:xfrm>
                <a:prstGeom prst="rect">
                  <a:avLst/>
                </a:prstGeom>
              </p:spPr>
            </p:pic>
          </mc:Fallback>
        </mc:AlternateContent>
        <mc:AlternateContent xmlns:mc="http://schemas.openxmlformats.org/markup-compatibility/2006">
          <mc:Choice xmlns:p14="http://schemas.microsoft.com/office/powerpoint/2010/main" Requires="p14">
            <p:contentPart p14:bwMode="auto" r:id="rId962">
              <p14:nvContentPartPr>
                <p14:cNvPr id="587" name="Freihand 586">
                  <a:extLst>
                    <a:ext uri="{FF2B5EF4-FFF2-40B4-BE49-F238E27FC236}">
                      <a16:creationId xmlns:a16="http://schemas.microsoft.com/office/drawing/2014/main" id="{8E33B653-F22A-4BA9-8F9B-8DE770B58BD1}"/>
                    </a:ext>
                  </a:extLst>
                </p14:cNvPr>
                <p14:cNvContentPartPr/>
                <p14:nvPr/>
              </p14:nvContentPartPr>
              <p14:xfrm>
                <a:off x="2763013" y="294672"/>
                <a:ext cx="2205720" cy="1605240"/>
              </p14:xfrm>
            </p:contentPart>
          </mc:Choice>
          <mc:Fallback>
            <p:pic>
              <p:nvPicPr>
                <p:cNvPr id="587" name="Freihand 586">
                  <a:extLst>
                    <a:ext uri="{FF2B5EF4-FFF2-40B4-BE49-F238E27FC236}">
                      <a16:creationId xmlns:a16="http://schemas.microsoft.com/office/drawing/2014/main" id="{8E33B653-F22A-4BA9-8F9B-8DE770B58BD1}"/>
                    </a:ext>
                  </a:extLst>
                </p:cNvPr>
                <p:cNvPicPr/>
                <p:nvPr/>
              </p:nvPicPr>
              <p:blipFill>
                <a:blip r:embed="rId963"/>
                <a:stretch>
                  <a:fillRect/>
                </a:stretch>
              </p:blipFill>
              <p:spPr>
                <a:xfrm>
                  <a:off x="2758693" y="290352"/>
                  <a:ext cx="2214360" cy="1613880"/>
                </a:xfrm>
                <a:prstGeom prst="rect">
                  <a:avLst/>
                </a:prstGeom>
              </p:spPr>
            </p:pic>
          </mc:Fallback>
        </mc:AlternateContent>
      </p:grpSp>
    </p:spTree>
    <p:extLst>
      <p:ext uri="{BB962C8B-B14F-4D97-AF65-F5344CB8AC3E}">
        <p14:creationId xmlns:p14="http://schemas.microsoft.com/office/powerpoint/2010/main" val="91415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Jade Hochschule – Wikipedia">
            <a:extLst>
              <a:ext uri="{FF2B5EF4-FFF2-40B4-BE49-F238E27FC236}">
                <a16:creationId xmlns:a16="http://schemas.microsoft.com/office/drawing/2014/main" id="{958D230B-DC3F-4C23-9015-ADBC1FBD27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1591" y="30703"/>
            <a:ext cx="2160000" cy="1479015"/>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a:extLst>
              <a:ext uri="{FF2B5EF4-FFF2-40B4-BE49-F238E27FC236}">
                <a16:creationId xmlns:a16="http://schemas.microsoft.com/office/drawing/2014/main" id="{93DD285B-D578-D2EE-15B3-B26F91AA507A}"/>
              </a:ext>
            </a:extLst>
          </p:cNvPr>
          <p:cNvSpPr>
            <a:spLocks noGrp="1"/>
          </p:cNvSpPr>
          <p:nvPr>
            <p:ph type="subTitle" idx="1"/>
          </p:nvPr>
        </p:nvSpPr>
        <p:spPr>
          <a:xfrm>
            <a:off x="1088788" y="368781"/>
            <a:ext cx="9932803" cy="4915239"/>
          </a:xfrm>
        </p:spPr>
        <p:txBody>
          <a:bodyPr>
            <a:noAutofit/>
          </a:bodyPr>
          <a:lstStyle/>
          <a:p>
            <a:r>
              <a:rPr lang="de-DE" sz="3000" b="1" dirty="0"/>
              <a:t>Dirk Gerlach</a:t>
            </a:r>
          </a:p>
          <a:p>
            <a:endParaRPr lang="en-US" b="0" i="0" dirty="0">
              <a:solidFill>
                <a:srgbClr val="222222"/>
              </a:solidFill>
              <a:effectLst/>
              <a:latin typeface="Arial" panose="020B0604020202020204" pitchFamily="34" charset="0"/>
            </a:endParaRPr>
          </a:p>
          <a:p>
            <a:r>
              <a:rPr lang="en-US" b="0" i="0" dirty="0">
                <a:solidFill>
                  <a:srgbClr val="222222"/>
                </a:solidFill>
                <a:effectLst/>
                <a:latin typeface="Arial" panose="020B0604020202020204" pitchFamily="34" charset="0"/>
              </a:rPr>
              <a:t>Leiter Stab der </a:t>
            </a:r>
            <a:r>
              <a:rPr lang="en-US" b="0" i="0" dirty="0" err="1">
                <a:solidFill>
                  <a:srgbClr val="222222"/>
                </a:solidFill>
                <a:effectLst/>
                <a:latin typeface="Arial" panose="020B0604020202020204" pitchFamily="34" charset="0"/>
              </a:rPr>
              <a:t>Hv-Präsidentin</a:t>
            </a:r>
            <a:endParaRPr lang="en-US" b="0" i="0" dirty="0">
              <a:solidFill>
                <a:srgbClr val="222222"/>
              </a:solidFill>
              <a:effectLst/>
              <a:latin typeface="Arial" panose="020B0604020202020204" pitchFamily="34" charset="0"/>
            </a:endParaRPr>
          </a:p>
          <a:p>
            <a:r>
              <a:rPr lang="en-US" dirty="0">
                <a:solidFill>
                  <a:srgbClr val="222222"/>
                </a:solidFill>
                <a:latin typeface="Arial" panose="020B0604020202020204" pitchFamily="34" charset="0"/>
              </a:rPr>
              <a:t>Bundesbank – </a:t>
            </a:r>
            <a:r>
              <a:rPr lang="en-US" dirty="0" err="1">
                <a:solidFill>
                  <a:srgbClr val="222222"/>
                </a:solidFill>
                <a:latin typeface="Arial" panose="020B0604020202020204" pitchFamily="34" charset="0"/>
              </a:rPr>
              <a:t>Filiale</a:t>
            </a:r>
            <a:r>
              <a:rPr lang="en-US" dirty="0">
                <a:solidFill>
                  <a:srgbClr val="222222"/>
                </a:solidFill>
                <a:latin typeface="Arial" panose="020B0604020202020204" pitchFamily="34" charset="0"/>
              </a:rPr>
              <a:t> Hannover</a:t>
            </a:r>
            <a:endParaRPr lang="en-US" b="0" i="0" dirty="0">
              <a:solidFill>
                <a:srgbClr val="222222"/>
              </a:solidFill>
              <a:effectLst/>
              <a:latin typeface="Arial" panose="020B0604020202020204" pitchFamily="34" charset="0"/>
            </a:endParaRPr>
          </a:p>
          <a:p>
            <a:endParaRPr lang="de-DE" dirty="0"/>
          </a:p>
          <a:p>
            <a:r>
              <a:rPr lang="en-US" sz="3200" b="1" dirty="0"/>
              <a:t>Money, interest and prices</a:t>
            </a:r>
          </a:p>
          <a:p>
            <a:r>
              <a:rPr lang="en-US" sz="3200" b="1" dirty="0"/>
              <a:t>–</a:t>
            </a:r>
          </a:p>
          <a:p>
            <a:r>
              <a:rPr lang="en-US" sz="3200" b="1" dirty="0"/>
              <a:t>basics and current problems of European monetary policy</a:t>
            </a:r>
          </a:p>
          <a:p>
            <a:endParaRPr lang="en-US" sz="3200" b="1" dirty="0">
              <a:solidFill>
                <a:srgbClr val="FF0000"/>
              </a:solidFill>
            </a:endParaRPr>
          </a:p>
          <a:p>
            <a:r>
              <a:rPr lang="de-DE" dirty="0">
                <a:solidFill>
                  <a:srgbClr val="FF0000"/>
                </a:solidFill>
              </a:rPr>
              <a:t>Dienstag 10.12.2024</a:t>
            </a:r>
          </a:p>
          <a:p>
            <a:r>
              <a:rPr lang="de-DE" dirty="0"/>
              <a:t>Jade Hochschule Wilhelmshaven</a:t>
            </a:r>
          </a:p>
          <a:p>
            <a:r>
              <a:rPr lang="de-DE" sz="1400" dirty="0"/>
              <a:t>10:15 – 11:45 Uhr</a:t>
            </a:r>
            <a:r>
              <a:rPr lang="de-DE" sz="1400"/>
              <a:t>: S123</a:t>
            </a:r>
            <a:endParaRPr lang="de-DE" sz="1400" dirty="0"/>
          </a:p>
        </p:txBody>
      </p:sp>
      <p:pic>
        <p:nvPicPr>
          <p:cNvPr id="4" name="Grafik 3">
            <a:extLst>
              <a:ext uri="{FF2B5EF4-FFF2-40B4-BE49-F238E27FC236}">
                <a16:creationId xmlns:a16="http://schemas.microsoft.com/office/drawing/2014/main" id="{C24FA4E6-4253-C4D1-CA96-59FDD2C953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2307569" cy="1800000"/>
          </a:xfrm>
          <a:prstGeom prst="rect">
            <a:avLst/>
          </a:prstGeom>
        </p:spPr>
      </p:pic>
      <p:sp>
        <p:nvSpPr>
          <p:cNvPr id="5" name="Textfeld 4">
            <a:extLst>
              <a:ext uri="{FF2B5EF4-FFF2-40B4-BE49-F238E27FC236}">
                <a16:creationId xmlns:a16="http://schemas.microsoft.com/office/drawing/2014/main" id="{8B99F0C1-CD04-85A9-277B-5F1656B7138A}"/>
              </a:ext>
            </a:extLst>
          </p:cNvPr>
          <p:cNvSpPr txBox="1"/>
          <p:nvPr/>
        </p:nvSpPr>
        <p:spPr>
          <a:xfrm>
            <a:off x="226113" y="520"/>
            <a:ext cx="1847239" cy="399596"/>
          </a:xfrm>
          <a:prstGeom prst="rect">
            <a:avLst/>
          </a:prstGeom>
          <a:noFill/>
        </p:spPr>
        <p:txBody>
          <a:bodyPr wrap="square" rtlCol="0">
            <a:spAutoFit/>
          </a:bodyPr>
          <a:lstStyle/>
          <a:p>
            <a:r>
              <a:rPr lang="de-DE" sz="2000" b="1" dirty="0"/>
              <a:t>Wilhelmshaven</a:t>
            </a:r>
          </a:p>
        </p:txBody>
      </p:sp>
      <p:sp>
        <p:nvSpPr>
          <p:cNvPr id="6" name="Textfeld 5">
            <a:extLst>
              <a:ext uri="{FF2B5EF4-FFF2-40B4-BE49-F238E27FC236}">
                <a16:creationId xmlns:a16="http://schemas.microsoft.com/office/drawing/2014/main" id="{B6ED0359-2290-FAF6-6111-5BA31F73E4E0}"/>
              </a:ext>
            </a:extLst>
          </p:cNvPr>
          <p:cNvSpPr txBox="1"/>
          <p:nvPr/>
        </p:nvSpPr>
        <p:spPr>
          <a:xfrm>
            <a:off x="9225280" y="5095240"/>
            <a:ext cx="2966720" cy="1200329"/>
          </a:xfrm>
          <a:prstGeom prst="rect">
            <a:avLst/>
          </a:prstGeom>
          <a:noFill/>
        </p:spPr>
        <p:txBody>
          <a:bodyPr wrap="square" rtlCol="0">
            <a:spAutoFit/>
          </a:bodyPr>
          <a:lstStyle/>
          <a:p>
            <a:pPr algn="ctr"/>
            <a:r>
              <a:rPr lang="de-DE" dirty="0"/>
              <a:t>Ansprechpartner:</a:t>
            </a:r>
          </a:p>
          <a:p>
            <a:endParaRPr lang="de-DE" dirty="0"/>
          </a:p>
          <a:p>
            <a:pPr algn="ctr"/>
            <a:r>
              <a:rPr lang="de-DE" dirty="0"/>
              <a:t>Prof. Dr. Bernhard Köster</a:t>
            </a:r>
          </a:p>
          <a:p>
            <a:pPr algn="ctr"/>
            <a:r>
              <a:rPr lang="de-DE" dirty="0"/>
              <a:t>b</a:t>
            </a:r>
            <a:r>
              <a:rPr lang="de-DE"/>
              <a:t>ernhard</a:t>
            </a:r>
            <a:r>
              <a:rPr lang="de-DE" dirty="0"/>
              <a:t>.koester@jade-hs</a:t>
            </a:r>
            <a:r>
              <a:rPr lang="de-DE"/>
              <a:t>.de</a:t>
            </a:r>
            <a:endParaRPr lang="de-DE" dirty="0"/>
          </a:p>
        </p:txBody>
      </p:sp>
      <p:pic>
        <p:nvPicPr>
          <p:cNvPr id="7" name="Grafik 6" descr="Ein Bild, das Menschliches Gesicht, Buch, Person, Text enthält.&#10;&#10;Automatisch generierte Beschreibung">
            <a:extLst>
              <a:ext uri="{FF2B5EF4-FFF2-40B4-BE49-F238E27FC236}">
                <a16:creationId xmlns:a16="http://schemas.microsoft.com/office/drawing/2014/main" id="{38F349CA-BD94-0F09-67B7-EFBAEB25FF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6999"/>
            <a:ext cx="1711842" cy="2411002"/>
          </a:xfrm>
          <a:prstGeom prst="rect">
            <a:avLst/>
          </a:prstGeom>
        </p:spPr>
      </p:pic>
    </p:spTree>
    <p:extLst>
      <p:ext uri="{BB962C8B-B14F-4D97-AF65-F5344CB8AC3E}">
        <p14:creationId xmlns:p14="http://schemas.microsoft.com/office/powerpoint/2010/main" val="3928347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47" name="Freihand 46">
                <a:extLst>
                  <a:ext uri="{FF2B5EF4-FFF2-40B4-BE49-F238E27FC236}">
                    <a16:creationId xmlns:a16="http://schemas.microsoft.com/office/drawing/2014/main" id="{9021EA46-22B1-4359-BF27-7A143D98B93D}"/>
                  </a:ext>
                </a:extLst>
              </p14:cNvPr>
              <p14:cNvContentPartPr/>
              <p14:nvPr/>
            </p14:nvContentPartPr>
            <p14:xfrm>
              <a:off x="9400333" y="252192"/>
              <a:ext cx="1186560" cy="563040"/>
            </p14:xfrm>
          </p:contentPart>
        </mc:Choice>
        <mc:Fallback>
          <p:pic>
            <p:nvPicPr>
              <p:cNvPr id="47" name="Freihand 46">
                <a:extLst>
                  <a:ext uri="{FF2B5EF4-FFF2-40B4-BE49-F238E27FC236}">
                    <a16:creationId xmlns:a16="http://schemas.microsoft.com/office/drawing/2014/main" id="{9021EA46-22B1-4359-BF27-7A143D98B93D}"/>
                  </a:ext>
                </a:extLst>
              </p:cNvPr>
              <p:cNvPicPr/>
              <p:nvPr/>
            </p:nvPicPr>
            <p:blipFill>
              <a:blip r:embed="rId5"/>
              <a:stretch>
                <a:fillRect/>
              </a:stretch>
            </p:blipFill>
            <p:spPr>
              <a:xfrm>
                <a:off x="9396013" y="247872"/>
                <a:ext cx="1195200" cy="571680"/>
              </a:xfrm>
              <a:prstGeom prst="rect">
                <a:avLst/>
              </a:prstGeom>
            </p:spPr>
          </p:pic>
        </mc:Fallback>
      </mc:AlternateContent>
      <p:grpSp>
        <p:nvGrpSpPr>
          <p:cNvPr id="154" name="Gruppieren 153">
            <a:extLst>
              <a:ext uri="{FF2B5EF4-FFF2-40B4-BE49-F238E27FC236}">
                <a16:creationId xmlns:a16="http://schemas.microsoft.com/office/drawing/2014/main" id="{71AC8FDC-210A-4533-9769-07FFF68D8465}"/>
              </a:ext>
            </a:extLst>
          </p:cNvPr>
          <p:cNvGrpSpPr/>
          <p:nvPr/>
        </p:nvGrpSpPr>
        <p:grpSpPr>
          <a:xfrm>
            <a:off x="8967973" y="136272"/>
            <a:ext cx="3165840" cy="3751200"/>
            <a:chOff x="8967973" y="136272"/>
            <a:chExt cx="3165840" cy="3751200"/>
          </a:xfrm>
        </p:grpSpPr>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E7ED841E-B4AD-49F0-99B4-B1B2A02E0E4F}"/>
                    </a:ext>
                  </a:extLst>
                </p14:cNvPr>
                <p14:cNvContentPartPr/>
                <p14:nvPr/>
              </p14:nvContentPartPr>
              <p14:xfrm>
                <a:off x="9428413" y="535152"/>
                <a:ext cx="46440" cy="1639800"/>
              </p14:xfrm>
            </p:contentPart>
          </mc:Choice>
          <mc:Fallback>
            <p:pic>
              <p:nvPicPr>
                <p:cNvPr id="3" name="Freihand 2">
                  <a:extLst>
                    <a:ext uri="{FF2B5EF4-FFF2-40B4-BE49-F238E27FC236}">
                      <a16:creationId xmlns:a16="http://schemas.microsoft.com/office/drawing/2014/main" id="{E7ED841E-B4AD-49F0-99B4-B1B2A02E0E4F}"/>
                    </a:ext>
                  </a:extLst>
                </p:cNvPr>
                <p:cNvPicPr/>
                <p:nvPr/>
              </p:nvPicPr>
              <p:blipFill>
                <a:blip r:embed="rId7"/>
                <a:stretch>
                  <a:fillRect/>
                </a:stretch>
              </p:blipFill>
              <p:spPr>
                <a:xfrm>
                  <a:off x="9424093" y="530832"/>
                  <a:ext cx="55080" cy="1648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AB279659-F020-4777-A7BE-51375EB3DFCC}"/>
                    </a:ext>
                  </a:extLst>
                </p14:cNvPr>
                <p14:cNvContentPartPr/>
                <p14:nvPr/>
              </p14:nvContentPartPr>
              <p14:xfrm>
                <a:off x="9292693" y="2065512"/>
                <a:ext cx="2485440" cy="89640"/>
              </p14:xfrm>
            </p:contentPart>
          </mc:Choice>
          <mc:Fallback>
            <p:pic>
              <p:nvPicPr>
                <p:cNvPr id="5" name="Freihand 4">
                  <a:extLst>
                    <a:ext uri="{FF2B5EF4-FFF2-40B4-BE49-F238E27FC236}">
                      <a16:creationId xmlns:a16="http://schemas.microsoft.com/office/drawing/2014/main" id="{AB279659-F020-4777-A7BE-51375EB3DFCC}"/>
                    </a:ext>
                  </a:extLst>
                </p:cNvPr>
                <p:cNvPicPr/>
                <p:nvPr/>
              </p:nvPicPr>
              <p:blipFill>
                <a:blip r:embed="rId9"/>
                <a:stretch>
                  <a:fillRect/>
                </a:stretch>
              </p:blipFill>
              <p:spPr>
                <a:xfrm>
                  <a:off x="9288373" y="2061192"/>
                  <a:ext cx="24940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51BADF8F-FF52-4403-A7B9-E806A9BBB674}"/>
                    </a:ext>
                  </a:extLst>
                </p14:cNvPr>
                <p14:cNvContentPartPr/>
                <p14:nvPr/>
              </p14:nvContentPartPr>
              <p14:xfrm>
                <a:off x="11697133" y="2084592"/>
                <a:ext cx="208800" cy="212760"/>
              </p14:xfrm>
            </p:contentPart>
          </mc:Choice>
          <mc:Fallback>
            <p:pic>
              <p:nvPicPr>
                <p:cNvPr id="6" name="Freihand 5">
                  <a:extLst>
                    <a:ext uri="{FF2B5EF4-FFF2-40B4-BE49-F238E27FC236}">
                      <a16:creationId xmlns:a16="http://schemas.microsoft.com/office/drawing/2014/main" id="{51BADF8F-FF52-4403-A7B9-E806A9BBB674}"/>
                    </a:ext>
                  </a:extLst>
                </p:cNvPr>
                <p:cNvPicPr/>
                <p:nvPr/>
              </p:nvPicPr>
              <p:blipFill>
                <a:blip r:embed="rId11"/>
                <a:stretch>
                  <a:fillRect/>
                </a:stretch>
              </p:blipFill>
              <p:spPr>
                <a:xfrm>
                  <a:off x="11692813" y="2080272"/>
                  <a:ext cx="2174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6AD373B1-E078-4A7A-81D5-D7DB61B4CBCB}"/>
                    </a:ext>
                  </a:extLst>
                </p14:cNvPr>
                <p14:cNvContentPartPr/>
                <p14:nvPr/>
              </p14:nvContentPartPr>
              <p14:xfrm>
                <a:off x="9257413" y="339672"/>
                <a:ext cx="254160" cy="220680"/>
              </p14:xfrm>
            </p:contentPart>
          </mc:Choice>
          <mc:Fallback>
            <p:pic>
              <p:nvPicPr>
                <p:cNvPr id="7" name="Freihand 6">
                  <a:extLst>
                    <a:ext uri="{FF2B5EF4-FFF2-40B4-BE49-F238E27FC236}">
                      <a16:creationId xmlns:a16="http://schemas.microsoft.com/office/drawing/2014/main" id="{6AD373B1-E078-4A7A-81D5-D7DB61B4CBCB}"/>
                    </a:ext>
                  </a:extLst>
                </p:cNvPr>
                <p:cNvPicPr/>
                <p:nvPr/>
              </p:nvPicPr>
              <p:blipFill>
                <a:blip r:embed="rId13"/>
                <a:stretch>
                  <a:fillRect/>
                </a:stretch>
              </p:blipFill>
              <p:spPr>
                <a:xfrm>
                  <a:off x="9253093" y="335352"/>
                  <a:ext cx="26280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BFE1669C-5176-4237-AEC9-D8892141F84A}"/>
                    </a:ext>
                  </a:extLst>
                </p14:cNvPr>
                <p14:cNvContentPartPr/>
                <p14:nvPr/>
              </p14:nvContentPartPr>
              <p14:xfrm>
                <a:off x="10206733" y="178392"/>
                <a:ext cx="12960" cy="133200"/>
              </p14:xfrm>
            </p:contentPart>
          </mc:Choice>
          <mc:Fallback>
            <p:pic>
              <p:nvPicPr>
                <p:cNvPr id="8" name="Freihand 7">
                  <a:extLst>
                    <a:ext uri="{FF2B5EF4-FFF2-40B4-BE49-F238E27FC236}">
                      <a16:creationId xmlns:a16="http://schemas.microsoft.com/office/drawing/2014/main" id="{BFE1669C-5176-4237-AEC9-D8892141F84A}"/>
                    </a:ext>
                  </a:extLst>
                </p:cNvPr>
                <p:cNvPicPr/>
                <p:nvPr/>
              </p:nvPicPr>
              <p:blipFill>
                <a:blip r:embed="rId15"/>
                <a:stretch>
                  <a:fillRect/>
                </a:stretch>
              </p:blipFill>
              <p:spPr>
                <a:xfrm>
                  <a:off x="10202413" y="174072"/>
                  <a:ext cx="2160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Freihand 9">
                  <a:extLst>
                    <a:ext uri="{FF2B5EF4-FFF2-40B4-BE49-F238E27FC236}">
                      <a16:creationId xmlns:a16="http://schemas.microsoft.com/office/drawing/2014/main" id="{B3B565C8-4221-4457-9693-55A55C9C64E9}"/>
                    </a:ext>
                  </a:extLst>
                </p14:cNvPr>
                <p14:cNvContentPartPr/>
                <p14:nvPr/>
              </p14:nvContentPartPr>
              <p14:xfrm>
                <a:off x="10218973" y="149952"/>
                <a:ext cx="131040" cy="19080"/>
              </p14:xfrm>
            </p:contentPart>
          </mc:Choice>
          <mc:Fallback>
            <p:pic>
              <p:nvPicPr>
                <p:cNvPr id="10" name="Freihand 9">
                  <a:extLst>
                    <a:ext uri="{FF2B5EF4-FFF2-40B4-BE49-F238E27FC236}">
                      <a16:creationId xmlns:a16="http://schemas.microsoft.com/office/drawing/2014/main" id="{B3B565C8-4221-4457-9693-55A55C9C64E9}"/>
                    </a:ext>
                  </a:extLst>
                </p:cNvPr>
                <p:cNvPicPr/>
                <p:nvPr/>
              </p:nvPicPr>
              <p:blipFill>
                <a:blip r:embed="rId17"/>
                <a:stretch>
                  <a:fillRect/>
                </a:stretch>
              </p:blipFill>
              <p:spPr>
                <a:xfrm>
                  <a:off x="10214653" y="145632"/>
                  <a:ext cx="1396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1" name="Freihand 10">
                  <a:extLst>
                    <a:ext uri="{FF2B5EF4-FFF2-40B4-BE49-F238E27FC236}">
                      <a16:creationId xmlns:a16="http://schemas.microsoft.com/office/drawing/2014/main" id="{A3644686-19D6-412B-B93C-4C70AAAA35BD}"/>
                    </a:ext>
                  </a:extLst>
                </p14:cNvPr>
                <p14:cNvContentPartPr/>
                <p14:nvPr/>
              </p14:nvContentPartPr>
              <p14:xfrm>
                <a:off x="10225453" y="211512"/>
                <a:ext cx="118080" cy="88560"/>
              </p14:xfrm>
            </p:contentPart>
          </mc:Choice>
          <mc:Fallback>
            <p:pic>
              <p:nvPicPr>
                <p:cNvPr id="11" name="Freihand 10">
                  <a:extLst>
                    <a:ext uri="{FF2B5EF4-FFF2-40B4-BE49-F238E27FC236}">
                      <a16:creationId xmlns:a16="http://schemas.microsoft.com/office/drawing/2014/main" id="{A3644686-19D6-412B-B93C-4C70AAAA35BD}"/>
                    </a:ext>
                  </a:extLst>
                </p:cNvPr>
                <p:cNvPicPr/>
                <p:nvPr/>
              </p:nvPicPr>
              <p:blipFill>
                <a:blip r:embed="rId19"/>
                <a:stretch>
                  <a:fillRect/>
                </a:stretch>
              </p:blipFill>
              <p:spPr>
                <a:xfrm>
                  <a:off x="10221133" y="207192"/>
                  <a:ext cx="12672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2" name="Freihand 11">
                  <a:extLst>
                    <a:ext uri="{FF2B5EF4-FFF2-40B4-BE49-F238E27FC236}">
                      <a16:creationId xmlns:a16="http://schemas.microsoft.com/office/drawing/2014/main" id="{F7D20FD3-2A13-415D-8774-8DBA3F8DA420}"/>
                    </a:ext>
                  </a:extLst>
                </p14:cNvPr>
                <p14:cNvContentPartPr/>
                <p14:nvPr/>
              </p14:nvContentPartPr>
              <p14:xfrm>
                <a:off x="10373053" y="238872"/>
                <a:ext cx="113040" cy="63720"/>
              </p14:xfrm>
            </p:contentPart>
          </mc:Choice>
          <mc:Fallback>
            <p:pic>
              <p:nvPicPr>
                <p:cNvPr id="12" name="Freihand 11">
                  <a:extLst>
                    <a:ext uri="{FF2B5EF4-FFF2-40B4-BE49-F238E27FC236}">
                      <a16:creationId xmlns:a16="http://schemas.microsoft.com/office/drawing/2014/main" id="{F7D20FD3-2A13-415D-8774-8DBA3F8DA420}"/>
                    </a:ext>
                  </a:extLst>
                </p:cNvPr>
                <p:cNvPicPr/>
                <p:nvPr/>
              </p:nvPicPr>
              <p:blipFill>
                <a:blip r:embed="rId21"/>
                <a:stretch>
                  <a:fillRect/>
                </a:stretch>
              </p:blipFill>
              <p:spPr>
                <a:xfrm>
                  <a:off x="10368733" y="234552"/>
                  <a:ext cx="121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3" name="Freihand 12">
                  <a:extLst>
                    <a:ext uri="{FF2B5EF4-FFF2-40B4-BE49-F238E27FC236}">
                      <a16:creationId xmlns:a16="http://schemas.microsoft.com/office/drawing/2014/main" id="{0E7D6DEF-36E2-47FE-B914-542A2AD04F4E}"/>
                    </a:ext>
                  </a:extLst>
                </p14:cNvPr>
                <p14:cNvContentPartPr/>
                <p14:nvPr/>
              </p14:nvContentPartPr>
              <p14:xfrm>
                <a:off x="10458013" y="243912"/>
                <a:ext cx="96480" cy="63000"/>
              </p14:xfrm>
            </p:contentPart>
          </mc:Choice>
          <mc:Fallback>
            <p:pic>
              <p:nvPicPr>
                <p:cNvPr id="13" name="Freihand 12">
                  <a:extLst>
                    <a:ext uri="{FF2B5EF4-FFF2-40B4-BE49-F238E27FC236}">
                      <a16:creationId xmlns:a16="http://schemas.microsoft.com/office/drawing/2014/main" id="{0E7D6DEF-36E2-47FE-B914-542A2AD04F4E}"/>
                    </a:ext>
                  </a:extLst>
                </p:cNvPr>
                <p:cNvPicPr/>
                <p:nvPr/>
              </p:nvPicPr>
              <p:blipFill>
                <a:blip r:embed="rId23"/>
                <a:stretch>
                  <a:fillRect/>
                </a:stretch>
              </p:blipFill>
              <p:spPr>
                <a:xfrm>
                  <a:off x="10453693" y="239592"/>
                  <a:ext cx="1051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F65A379C-F4BD-4BC9-BDD4-98AED08183FA}"/>
                    </a:ext>
                  </a:extLst>
                </p14:cNvPr>
                <p14:cNvContentPartPr/>
                <p14:nvPr/>
              </p14:nvContentPartPr>
              <p14:xfrm>
                <a:off x="10603093" y="158592"/>
                <a:ext cx="116280" cy="120240"/>
              </p14:xfrm>
            </p:contentPart>
          </mc:Choice>
          <mc:Fallback>
            <p:pic>
              <p:nvPicPr>
                <p:cNvPr id="14" name="Freihand 13">
                  <a:extLst>
                    <a:ext uri="{FF2B5EF4-FFF2-40B4-BE49-F238E27FC236}">
                      <a16:creationId xmlns:a16="http://schemas.microsoft.com/office/drawing/2014/main" id="{F65A379C-F4BD-4BC9-BDD4-98AED08183FA}"/>
                    </a:ext>
                  </a:extLst>
                </p:cNvPr>
                <p:cNvPicPr/>
                <p:nvPr/>
              </p:nvPicPr>
              <p:blipFill>
                <a:blip r:embed="rId25"/>
                <a:stretch>
                  <a:fillRect/>
                </a:stretch>
              </p:blipFill>
              <p:spPr>
                <a:xfrm>
                  <a:off x="10598773" y="154272"/>
                  <a:ext cx="1249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28EBB0FF-1625-4607-9D89-C61AD82BE01A}"/>
                    </a:ext>
                  </a:extLst>
                </p14:cNvPr>
                <p14:cNvContentPartPr/>
                <p14:nvPr/>
              </p14:nvContentPartPr>
              <p14:xfrm>
                <a:off x="10666813" y="248592"/>
                <a:ext cx="70560" cy="32400"/>
              </p14:xfrm>
            </p:contentPart>
          </mc:Choice>
          <mc:Fallback>
            <p:pic>
              <p:nvPicPr>
                <p:cNvPr id="15" name="Freihand 14">
                  <a:extLst>
                    <a:ext uri="{FF2B5EF4-FFF2-40B4-BE49-F238E27FC236}">
                      <a16:creationId xmlns:a16="http://schemas.microsoft.com/office/drawing/2014/main" id="{28EBB0FF-1625-4607-9D89-C61AD82BE01A}"/>
                    </a:ext>
                  </a:extLst>
                </p:cNvPr>
                <p:cNvPicPr/>
                <p:nvPr/>
              </p:nvPicPr>
              <p:blipFill>
                <a:blip r:embed="rId27"/>
                <a:stretch>
                  <a:fillRect/>
                </a:stretch>
              </p:blipFill>
              <p:spPr>
                <a:xfrm>
                  <a:off x="10662493" y="244272"/>
                  <a:ext cx="7920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6" name="Freihand 15">
                  <a:extLst>
                    <a:ext uri="{FF2B5EF4-FFF2-40B4-BE49-F238E27FC236}">
                      <a16:creationId xmlns:a16="http://schemas.microsoft.com/office/drawing/2014/main" id="{352AEA49-2C69-4963-9BC3-E722D21AEFDA}"/>
                    </a:ext>
                  </a:extLst>
                </p14:cNvPr>
                <p14:cNvContentPartPr/>
                <p14:nvPr/>
              </p14:nvContentPartPr>
              <p14:xfrm>
                <a:off x="10759333" y="227352"/>
                <a:ext cx="394560" cy="44280"/>
              </p14:xfrm>
            </p:contentPart>
          </mc:Choice>
          <mc:Fallback>
            <p:pic>
              <p:nvPicPr>
                <p:cNvPr id="16" name="Freihand 15">
                  <a:extLst>
                    <a:ext uri="{FF2B5EF4-FFF2-40B4-BE49-F238E27FC236}">
                      <a16:creationId xmlns:a16="http://schemas.microsoft.com/office/drawing/2014/main" id="{352AEA49-2C69-4963-9BC3-E722D21AEFDA}"/>
                    </a:ext>
                  </a:extLst>
                </p:cNvPr>
                <p:cNvPicPr/>
                <p:nvPr/>
              </p:nvPicPr>
              <p:blipFill>
                <a:blip r:embed="rId29"/>
                <a:stretch>
                  <a:fillRect/>
                </a:stretch>
              </p:blipFill>
              <p:spPr>
                <a:xfrm>
                  <a:off x="10755013" y="223032"/>
                  <a:ext cx="40320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Freihand 16">
                  <a:extLst>
                    <a:ext uri="{FF2B5EF4-FFF2-40B4-BE49-F238E27FC236}">
                      <a16:creationId xmlns:a16="http://schemas.microsoft.com/office/drawing/2014/main" id="{E5B9D973-93FA-419F-A790-36DACAF0B349}"/>
                    </a:ext>
                  </a:extLst>
                </p14:cNvPr>
                <p14:cNvContentPartPr/>
                <p14:nvPr/>
              </p14:nvContentPartPr>
              <p14:xfrm>
                <a:off x="11193133" y="219792"/>
                <a:ext cx="170640" cy="81720"/>
              </p14:xfrm>
            </p:contentPart>
          </mc:Choice>
          <mc:Fallback>
            <p:pic>
              <p:nvPicPr>
                <p:cNvPr id="17" name="Freihand 16">
                  <a:extLst>
                    <a:ext uri="{FF2B5EF4-FFF2-40B4-BE49-F238E27FC236}">
                      <a16:creationId xmlns:a16="http://schemas.microsoft.com/office/drawing/2014/main" id="{E5B9D973-93FA-419F-A790-36DACAF0B349}"/>
                    </a:ext>
                  </a:extLst>
                </p:cNvPr>
                <p:cNvPicPr/>
                <p:nvPr/>
              </p:nvPicPr>
              <p:blipFill>
                <a:blip r:embed="rId31"/>
                <a:stretch>
                  <a:fillRect/>
                </a:stretch>
              </p:blipFill>
              <p:spPr>
                <a:xfrm>
                  <a:off x="11188813" y="215472"/>
                  <a:ext cx="1792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Freihand 17">
                  <a:extLst>
                    <a:ext uri="{FF2B5EF4-FFF2-40B4-BE49-F238E27FC236}">
                      <a16:creationId xmlns:a16="http://schemas.microsoft.com/office/drawing/2014/main" id="{6517FA92-AAD2-4324-9991-E5E98820D638}"/>
                    </a:ext>
                  </a:extLst>
                </p14:cNvPr>
                <p14:cNvContentPartPr/>
                <p14:nvPr/>
              </p14:nvContentPartPr>
              <p14:xfrm>
                <a:off x="11396173" y="233112"/>
                <a:ext cx="116280" cy="72360"/>
              </p14:xfrm>
            </p:contentPart>
          </mc:Choice>
          <mc:Fallback>
            <p:pic>
              <p:nvPicPr>
                <p:cNvPr id="18" name="Freihand 17">
                  <a:extLst>
                    <a:ext uri="{FF2B5EF4-FFF2-40B4-BE49-F238E27FC236}">
                      <a16:creationId xmlns:a16="http://schemas.microsoft.com/office/drawing/2014/main" id="{6517FA92-AAD2-4324-9991-E5E98820D638}"/>
                    </a:ext>
                  </a:extLst>
                </p:cNvPr>
                <p:cNvPicPr/>
                <p:nvPr/>
              </p:nvPicPr>
              <p:blipFill>
                <a:blip r:embed="rId33"/>
                <a:stretch>
                  <a:fillRect/>
                </a:stretch>
              </p:blipFill>
              <p:spPr>
                <a:xfrm>
                  <a:off x="11391853" y="228792"/>
                  <a:ext cx="1249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Freihand 18">
                  <a:extLst>
                    <a:ext uri="{FF2B5EF4-FFF2-40B4-BE49-F238E27FC236}">
                      <a16:creationId xmlns:a16="http://schemas.microsoft.com/office/drawing/2014/main" id="{54AA70F7-22A8-4D82-BCBC-CF3815EF49F8}"/>
                    </a:ext>
                  </a:extLst>
                </p14:cNvPr>
                <p14:cNvContentPartPr/>
                <p14:nvPr/>
              </p14:nvContentPartPr>
              <p14:xfrm>
                <a:off x="11526493" y="210072"/>
                <a:ext cx="234720" cy="92520"/>
              </p14:xfrm>
            </p:contentPart>
          </mc:Choice>
          <mc:Fallback>
            <p:pic>
              <p:nvPicPr>
                <p:cNvPr id="19" name="Freihand 18">
                  <a:extLst>
                    <a:ext uri="{FF2B5EF4-FFF2-40B4-BE49-F238E27FC236}">
                      <a16:creationId xmlns:a16="http://schemas.microsoft.com/office/drawing/2014/main" id="{54AA70F7-22A8-4D82-BCBC-CF3815EF49F8}"/>
                    </a:ext>
                  </a:extLst>
                </p:cNvPr>
                <p:cNvPicPr/>
                <p:nvPr/>
              </p:nvPicPr>
              <p:blipFill>
                <a:blip r:embed="rId35"/>
                <a:stretch>
                  <a:fillRect/>
                </a:stretch>
              </p:blipFill>
              <p:spPr>
                <a:xfrm>
                  <a:off x="11522173" y="205752"/>
                  <a:ext cx="24336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0" name="Freihand 19">
                  <a:extLst>
                    <a:ext uri="{FF2B5EF4-FFF2-40B4-BE49-F238E27FC236}">
                      <a16:creationId xmlns:a16="http://schemas.microsoft.com/office/drawing/2014/main" id="{0871439E-AEC0-4BEA-AC4D-0FFCB9B1E4E7}"/>
                    </a:ext>
                  </a:extLst>
                </p14:cNvPr>
                <p14:cNvContentPartPr/>
                <p14:nvPr/>
              </p14:nvContentPartPr>
              <p14:xfrm>
                <a:off x="11762653" y="145632"/>
                <a:ext cx="120240" cy="147960"/>
              </p14:xfrm>
            </p:contentPart>
          </mc:Choice>
          <mc:Fallback>
            <p:pic>
              <p:nvPicPr>
                <p:cNvPr id="20" name="Freihand 19">
                  <a:extLst>
                    <a:ext uri="{FF2B5EF4-FFF2-40B4-BE49-F238E27FC236}">
                      <a16:creationId xmlns:a16="http://schemas.microsoft.com/office/drawing/2014/main" id="{0871439E-AEC0-4BEA-AC4D-0FFCB9B1E4E7}"/>
                    </a:ext>
                  </a:extLst>
                </p:cNvPr>
                <p:cNvPicPr/>
                <p:nvPr/>
              </p:nvPicPr>
              <p:blipFill>
                <a:blip r:embed="rId37"/>
                <a:stretch>
                  <a:fillRect/>
                </a:stretch>
              </p:blipFill>
              <p:spPr>
                <a:xfrm>
                  <a:off x="11758333" y="141312"/>
                  <a:ext cx="1288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1" name="Freihand 20">
                  <a:extLst>
                    <a:ext uri="{FF2B5EF4-FFF2-40B4-BE49-F238E27FC236}">
                      <a16:creationId xmlns:a16="http://schemas.microsoft.com/office/drawing/2014/main" id="{507D3D0F-0404-4407-84BB-DB01FB7C4CCB}"/>
                    </a:ext>
                  </a:extLst>
                </p14:cNvPr>
                <p14:cNvContentPartPr/>
                <p14:nvPr/>
              </p14:nvContentPartPr>
              <p14:xfrm>
                <a:off x="11890453" y="149952"/>
                <a:ext cx="360" cy="360"/>
              </p14:xfrm>
            </p:contentPart>
          </mc:Choice>
          <mc:Fallback>
            <p:pic>
              <p:nvPicPr>
                <p:cNvPr id="21" name="Freihand 20">
                  <a:extLst>
                    <a:ext uri="{FF2B5EF4-FFF2-40B4-BE49-F238E27FC236}">
                      <a16:creationId xmlns:a16="http://schemas.microsoft.com/office/drawing/2014/main" id="{507D3D0F-0404-4407-84BB-DB01FB7C4CCB}"/>
                    </a:ext>
                  </a:extLst>
                </p:cNvPr>
                <p:cNvPicPr/>
                <p:nvPr/>
              </p:nvPicPr>
              <p:blipFill>
                <a:blip r:embed="rId39"/>
                <a:stretch>
                  <a:fillRect/>
                </a:stretch>
              </p:blipFill>
              <p:spPr>
                <a:xfrm>
                  <a:off x="11886133" y="1456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2" name="Freihand 21">
                  <a:extLst>
                    <a:ext uri="{FF2B5EF4-FFF2-40B4-BE49-F238E27FC236}">
                      <a16:creationId xmlns:a16="http://schemas.microsoft.com/office/drawing/2014/main" id="{24303EE6-C739-40E5-9E04-E50F42FA39A2}"/>
                    </a:ext>
                  </a:extLst>
                </p14:cNvPr>
                <p14:cNvContentPartPr/>
                <p14:nvPr/>
              </p14:nvContentPartPr>
              <p14:xfrm>
                <a:off x="11920693" y="136272"/>
                <a:ext cx="181080" cy="315000"/>
              </p14:xfrm>
            </p:contentPart>
          </mc:Choice>
          <mc:Fallback>
            <p:pic>
              <p:nvPicPr>
                <p:cNvPr id="22" name="Freihand 21">
                  <a:extLst>
                    <a:ext uri="{FF2B5EF4-FFF2-40B4-BE49-F238E27FC236}">
                      <a16:creationId xmlns:a16="http://schemas.microsoft.com/office/drawing/2014/main" id="{24303EE6-C739-40E5-9E04-E50F42FA39A2}"/>
                    </a:ext>
                  </a:extLst>
                </p:cNvPr>
                <p:cNvPicPr/>
                <p:nvPr/>
              </p:nvPicPr>
              <p:blipFill>
                <a:blip r:embed="rId41"/>
                <a:stretch>
                  <a:fillRect/>
                </a:stretch>
              </p:blipFill>
              <p:spPr>
                <a:xfrm>
                  <a:off x="11916373" y="131952"/>
                  <a:ext cx="18972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A8FB0AAB-0392-424B-84BD-ED79FAC3923F}"/>
                    </a:ext>
                  </a:extLst>
                </p14:cNvPr>
                <p14:cNvContentPartPr/>
                <p14:nvPr/>
              </p14:nvContentPartPr>
              <p14:xfrm>
                <a:off x="11430013" y="2391312"/>
                <a:ext cx="90720" cy="119160"/>
              </p14:xfrm>
            </p:contentPart>
          </mc:Choice>
          <mc:Fallback>
            <p:pic>
              <p:nvPicPr>
                <p:cNvPr id="23" name="Freihand 22">
                  <a:extLst>
                    <a:ext uri="{FF2B5EF4-FFF2-40B4-BE49-F238E27FC236}">
                      <a16:creationId xmlns:a16="http://schemas.microsoft.com/office/drawing/2014/main" id="{A8FB0AAB-0392-424B-84BD-ED79FAC3923F}"/>
                    </a:ext>
                  </a:extLst>
                </p:cNvPr>
                <p:cNvPicPr/>
                <p:nvPr/>
              </p:nvPicPr>
              <p:blipFill>
                <a:blip r:embed="rId43"/>
                <a:stretch>
                  <a:fillRect/>
                </a:stretch>
              </p:blipFill>
              <p:spPr>
                <a:xfrm>
                  <a:off x="11425693" y="2386992"/>
                  <a:ext cx="99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17ADC2DD-8290-4DEE-80DF-0E004D5F8776}"/>
                    </a:ext>
                  </a:extLst>
                </p14:cNvPr>
                <p14:cNvContentPartPr/>
                <p14:nvPr/>
              </p14:nvContentPartPr>
              <p14:xfrm>
                <a:off x="11406613" y="2453592"/>
                <a:ext cx="114840" cy="75600"/>
              </p14:xfrm>
            </p:contentPart>
          </mc:Choice>
          <mc:Fallback>
            <p:pic>
              <p:nvPicPr>
                <p:cNvPr id="24" name="Freihand 23">
                  <a:extLst>
                    <a:ext uri="{FF2B5EF4-FFF2-40B4-BE49-F238E27FC236}">
                      <a16:creationId xmlns:a16="http://schemas.microsoft.com/office/drawing/2014/main" id="{17ADC2DD-8290-4DEE-80DF-0E004D5F8776}"/>
                    </a:ext>
                  </a:extLst>
                </p:cNvPr>
                <p:cNvPicPr/>
                <p:nvPr/>
              </p:nvPicPr>
              <p:blipFill>
                <a:blip r:embed="rId45"/>
                <a:stretch>
                  <a:fillRect/>
                </a:stretch>
              </p:blipFill>
              <p:spPr>
                <a:xfrm>
                  <a:off x="11402293" y="2449272"/>
                  <a:ext cx="1234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5" name="Freihand 24">
                  <a:extLst>
                    <a:ext uri="{FF2B5EF4-FFF2-40B4-BE49-F238E27FC236}">
                      <a16:creationId xmlns:a16="http://schemas.microsoft.com/office/drawing/2014/main" id="{A3174D57-0BB5-4F02-A361-4835B221970E}"/>
                    </a:ext>
                  </a:extLst>
                </p14:cNvPr>
                <p14:cNvContentPartPr/>
                <p14:nvPr/>
              </p14:nvContentPartPr>
              <p14:xfrm>
                <a:off x="11518933" y="2486352"/>
                <a:ext cx="123120" cy="52200"/>
              </p14:xfrm>
            </p:contentPart>
          </mc:Choice>
          <mc:Fallback>
            <p:pic>
              <p:nvPicPr>
                <p:cNvPr id="25" name="Freihand 24">
                  <a:extLst>
                    <a:ext uri="{FF2B5EF4-FFF2-40B4-BE49-F238E27FC236}">
                      <a16:creationId xmlns:a16="http://schemas.microsoft.com/office/drawing/2014/main" id="{A3174D57-0BB5-4F02-A361-4835B221970E}"/>
                    </a:ext>
                  </a:extLst>
                </p:cNvPr>
                <p:cNvPicPr/>
                <p:nvPr/>
              </p:nvPicPr>
              <p:blipFill>
                <a:blip r:embed="rId47"/>
                <a:stretch>
                  <a:fillRect/>
                </a:stretch>
              </p:blipFill>
              <p:spPr>
                <a:xfrm>
                  <a:off x="11514613" y="2482032"/>
                  <a:ext cx="13176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6" name="Freihand 25">
                  <a:extLst>
                    <a:ext uri="{FF2B5EF4-FFF2-40B4-BE49-F238E27FC236}">
                      <a16:creationId xmlns:a16="http://schemas.microsoft.com/office/drawing/2014/main" id="{4BABE9A9-855F-44E9-9188-6463204B7499}"/>
                    </a:ext>
                  </a:extLst>
                </p14:cNvPr>
                <p14:cNvContentPartPr/>
                <p14:nvPr/>
              </p14:nvContentPartPr>
              <p14:xfrm>
                <a:off x="11655733" y="2384472"/>
                <a:ext cx="111600" cy="144720"/>
              </p14:xfrm>
            </p:contentPart>
          </mc:Choice>
          <mc:Fallback>
            <p:pic>
              <p:nvPicPr>
                <p:cNvPr id="26" name="Freihand 25">
                  <a:extLst>
                    <a:ext uri="{FF2B5EF4-FFF2-40B4-BE49-F238E27FC236}">
                      <a16:creationId xmlns:a16="http://schemas.microsoft.com/office/drawing/2014/main" id="{4BABE9A9-855F-44E9-9188-6463204B7499}"/>
                    </a:ext>
                  </a:extLst>
                </p:cNvPr>
                <p:cNvPicPr/>
                <p:nvPr/>
              </p:nvPicPr>
              <p:blipFill>
                <a:blip r:embed="rId49"/>
                <a:stretch>
                  <a:fillRect/>
                </a:stretch>
              </p:blipFill>
              <p:spPr>
                <a:xfrm>
                  <a:off x="11651413" y="2380152"/>
                  <a:ext cx="1202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7" name="Freihand 26">
                  <a:extLst>
                    <a:ext uri="{FF2B5EF4-FFF2-40B4-BE49-F238E27FC236}">
                      <a16:creationId xmlns:a16="http://schemas.microsoft.com/office/drawing/2014/main" id="{709B7694-8379-4FCD-B771-E64F36D5E7CE}"/>
                    </a:ext>
                  </a:extLst>
                </p14:cNvPr>
                <p14:cNvContentPartPr/>
                <p14:nvPr/>
              </p14:nvContentPartPr>
              <p14:xfrm>
                <a:off x="11714773" y="2499672"/>
                <a:ext cx="53640" cy="21240"/>
              </p14:xfrm>
            </p:contentPart>
          </mc:Choice>
          <mc:Fallback>
            <p:pic>
              <p:nvPicPr>
                <p:cNvPr id="27" name="Freihand 26">
                  <a:extLst>
                    <a:ext uri="{FF2B5EF4-FFF2-40B4-BE49-F238E27FC236}">
                      <a16:creationId xmlns:a16="http://schemas.microsoft.com/office/drawing/2014/main" id="{709B7694-8379-4FCD-B771-E64F36D5E7CE}"/>
                    </a:ext>
                  </a:extLst>
                </p:cNvPr>
                <p:cNvPicPr/>
                <p:nvPr/>
              </p:nvPicPr>
              <p:blipFill>
                <a:blip r:embed="rId51"/>
                <a:stretch>
                  <a:fillRect/>
                </a:stretch>
              </p:blipFill>
              <p:spPr>
                <a:xfrm>
                  <a:off x="11710453" y="2495352"/>
                  <a:ext cx="6228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8" name="Freihand 27">
                  <a:extLst>
                    <a:ext uri="{FF2B5EF4-FFF2-40B4-BE49-F238E27FC236}">
                      <a16:creationId xmlns:a16="http://schemas.microsoft.com/office/drawing/2014/main" id="{2E225057-FA2E-4D0E-B739-C000243DAD71}"/>
                    </a:ext>
                  </a:extLst>
                </p14:cNvPr>
                <p14:cNvContentPartPr/>
                <p14:nvPr/>
              </p14:nvContentPartPr>
              <p14:xfrm>
                <a:off x="11772733" y="2477352"/>
                <a:ext cx="320760" cy="70200"/>
              </p14:xfrm>
            </p:contentPart>
          </mc:Choice>
          <mc:Fallback>
            <p:pic>
              <p:nvPicPr>
                <p:cNvPr id="28" name="Freihand 27">
                  <a:extLst>
                    <a:ext uri="{FF2B5EF4-FFF2-40B4-BE49-F238E27FC236}">
                      <a16:creationId xmlns:a16="http://schemas.microsoft.com/office/drawing/2014/main" id="{2E225057-FA2E-4D0E-B739-C000243DAD71}"/>
                    </a:ext>
                  </a:extLst>
                </p:cNvPr>
                <p:cNvPicPr/>
                <p:nvPr/>
              </p:nvPicPr>
              <p:blipFill>
                <a:blip r:embed="rId53"/>
                <a:stretch>
                  <a:fillRect/>
                </a:stretch>
              </p:blipFill>
              <p:spPr>
                <a:xfrm>
                  <a:off x="11768413" y="2473032"/>
                  <a:ext cx="329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9" name="Freihand 28">
                  <a:extLst>
                    <a:ext uri="{FF2B5EF4-FFF2-40B4-BE49-F238E27FC236}">
                      <a16:creationId xmlns:a16="http://schemas.microsoft.com/office/drawing/2014/main" id="{EA07F027-651F-42B5-A844-DE32CD0D8142}"/>
                    </a:ext>
                  </a:extLst>
                </p14:cNvPr>
                <p14:cNvContentPartPr/>
                <p14:nvPr/>
              </p14:nvContentPartPr>
              <p14:xfrm>
                <a:off x="12064333" y="2505432"/>
                <a:ext cx="69480" cy="50400"/>
              </p14:xfrm>
            </p:contentPart>
          </mc:Choice>
          <mc:Fallback>
            <p:pic>
              <p:nvPicPr>
                <p:cNvPr id="29" name="Freihand 28">
                  <a:extLst>
                    <a:ext uri="{FF2B5EF4-FFF2-40B4-BE49-F238E27FC236}">
                      <a16:creationId xmlns:a16="http://schemas.microsoft.com/office/drawing/2014/main" id="{EA07F027-651F-42B5-A844-DE32CD0D8142}"/>
                    </a:ext>
                  </a:extLst>
                </p:cNvPr>
                <p:cNvPicPr/>
                <p:nvPr/>
              </p:nvPicPr>
              <p:blipFill>
                <a:blip r:embed="rId55"/>
                <a:stretch>
                  <a:fillRect/>
                </a:stretch>
              </p:blipFill>
              <p:spPr>
                <a:xfrm>
                  <a:off x="12060013" y="2501112"/>
                  <a:ext cx="78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3ED87678-E2CA-42F9-9141-894625819524}"/>
                    </a:ext>
                  </a:extLst>
                </p14:cNvPr>
                <p14:cNvContentPartPr/>
                <p14:nvPr/>
              </p14:nvContentPartPr>
              <p14:xfrm>
                <a:off x="9464053" y="1034472"/>
                <a:ext cx="2640240" cy="1024560"/>
              </p14:xfrm>
            </p:contentPart>
          </mc:Choice>
          <mc:Fallback>
            <p:pic>
              <p:nvPicPr>
                <p:cNvPr id="33" name="Freihand 32">
                  <a:extLst>
                    <a:ext uri="{FF2B5EF4-FFF2-40B4-BE49-F238E27FC236}">
                      <a16:creationId xmlns:a16="http://schemas.microsoft.com/office/drawing/2014/main" id="{3ED87678-E2CA-42F9-9141-894625819524}"/>
                    </a:ext>
                  </a:extLst>
                </p:cNvPr>
                <p:cNvPicPr/>
                <p:nvPr/>
              </p:nvPicPr>
              <p:blipFill>
                <a:blip r:embed="rId57"/>
                <a:stretch>
                  <a:fillRect/>
                </a:stretch>
              </p:blipFill>
              <p:spPr>
                <a:xfrm>
                  <a:off x="9459733" y="1030152"/>
                  <a:ext cx="2648880" cy="10332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AADDA1E0-5370-4644-ADE4-0009027CFFA1}"/>
                    </a:ext>
                  </a:extLst>
                </p14:cNvPr>
                <p14:cNvContentPartPr/>
                <p14:nvPr/>
              </p14:nvContentPartPr>
              <p14:xfrm>
                <a:off x="11109613" y="1447392"/>
                <a:ext cx="903240" cy="866160"/>
              </p14:xfrm>
            </p:contentPart>
          </mc:Choice>
          <mc:Fallback>
            <p:pic>
              <p:nvPicPr>
                <p:cNvPr id="34" name="Freihand 33">
                  <a:extLst>
                    <a:ext uri="{FF2B5EF4-FFF2-40B4-BE49-F238E27FC236}">
                      <a16:creationId xmlns:a16="http://schemas.microsoft.com/office/drawing/2014/main" id="{AADDA1E0-5370-4644-ADE4-0009027CFFA1}"/>
                    </a:ext>
                  </a:extLst>
                </p:cNvPr>
                <p:cNvPicPr/>
                <p:nvPr/>
              </p:nvPicPr>
              <p:blipFill>
                <a:blip r:embed="rId59"/>
                <a:stretch>
                  <a:fillRect/>
                </a:stretch>
              </p:blipFill>
              <p:spPr>
                <a:xfrm>
                  <a:off x="11105293" y="1443072"/>
                  <a:ext cx="911880" cy="874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6" name="Freihand 35">
                  <a:extLst>
                    <a:ext uri="{FF2B5EF4-FFF2-40B4-BE49-F238E27FC236}">
                      <a16:creationId xmlns:a16="http://schemas.microsoft.com/office/drawing/2014/main" id="{D0AEBF5B-5471-4676-ABB8-13B24BA76378}"/>
                    </a:ext>
                  </a:extLst>
                </p14:cNvPr>
                <p14:cNvContentPartPr/>
                <p14:nvPr/>
              </p14:nvContentPartPr>
              <p14:xfrm>
                <a:off x="11528293" y="1166232"/>
                <a:ext cx="196200" cy="147240"/>
              </p14:xfrm>
            </p:contentPart>
          </mc:Choice>
          <mc:Fallback>
            <p:pic>
              <p:nvPicPr>
                <p:cNvPr id="36" name="Freihand 35">
                  <a:extLst>
                    <a:ext uri="{FF2B5EF4-FFF2-40B4-BE49-F238E27FC236}">
                      <a16:creationId xmlns:a16="http://schemas.microsoft.com/office/drawing/2014/main" id="{D0AEBF5B-5471-4676-ABB8-13B24BA76378}"/>
                    </a:ext>
                  </a:extLst>
                </p:cNvPr>
                <p:cNvPicPr/>
                <p:nvPr/>
              </p:nvPicPr>
              <p:blipFill>
                <a:blip r:embed="rId61"/>
                <a:stretch>
                  <a:fillRect/>
                </a:stretch>
              </p:blipFill>
              <p:spPr>
                <a:xfrm>
                  <a:off x="11523973" y="1161912"/>
                  <a:ext cx="204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7" name="Freihand 36">
                  <a:extLst>
                    <a:ext uri="{FF2B5EF4-FFF2-40B4-BE49-F238E27FC236}">
                      <a16:creationId xmlns:a16="http://schemas.microsoft.com/office/drawing/2014/main" id="{CBACF6BB-0EBC-484C-A0F4-8C2BB1B02E53}"/>
                    </a:ext>
                  </a:extLst>
                </p14:cNvPr>
                <p14:cNvContentPartPr/>
                <p14:nvPr/>
              </p14:nvContentPartPr>
              <p14:xfrm>
                <a:off x="11678773" y="1101792"/>
                <a:ext cx="40680" cy="21600"/>
              </p14:xfrm>
            </p:contentPart>
          </mc:Choice>
          <mc:Fallback>
            <p:pic>
              <p:nvPicPr>
                <p:cNvPr id="37" name="Freihand 36">
                  <a:extLst>
                    <a:ext uri="{FF2B5EF4-FFF2-40B4-BE49-F238E27FC236}">
                      <a16:creationId xmlns:a16="http://schemas.microsoft.com/office/drawing/2014/main" id="{CBACF6BB-0EBC-484C-A0F4-8C2BB1B02E53}"/>
                    </a:ext>
                  </a:extLst>
                </p:cNvPr>
                <p:cNvPicPr/>
                <p:nvPr/>
              </p:nvPicPr>
              <p:blipFill>
                <a:blip r:embed="rId63"/>
                <a:stretch>
                  <a:fillRect/>
                </a:stretch>
              </p:blipFill>
              <p:spPr>
                <a:xfrm>
                  <a:off x="11674453" y="1097472"/>
                  <a:ext cx="4932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8" name="Freihand 37">
                  <a:extLst>
                    <a:ext uri="{FF2B5EF4-FFF2-40B4-BE49-F238E27FC236}">
                      <a16:creationId xmlns:a16="http://schemas.microsoft.com/office/drawing/2014/main" id="{5C8EFD8C-13E7-495B-9ABA-9A605B29017B}"/>
                    </a:ext>
                  </a:extLst>
                </p14:cNvPr>
                <p14:cNvContentPartPr/>
                <p14:nvPr/>
              </p14:nvContentPartPr>
              <p14:xfrm>
                <a:off x="11754013" y="1046712"/>
                <a:ext cx="104760" cy="211680"/>
              </p14:xfrm>
            </p:contentPart>
          </mc:Choice>
          <mc:Fallback>
            <p:pic>
              <p:nvPicPr>
                <p:cNvPr id="38" name="Freihand 37">
                  <a:extLst>
                    <a:ext uri="{FF2B5EF4-FFF2-40B4-BE49-F238E27FC236}">
                      <a16:creationId xmlns:a16="http://schemas.microsoft.com/office/drawing/2014/main" id="{5C8EFD8C-13E7-495B-9ABA-9A605B29017B}"/>
                    </a:ext>
                  </a:extLst>
                </p:cNvPr>
                <p:cNvPicPr/>
                <p:nvPr/>
              </p:nvPicPr>
              <p:blipFill>
                <a:blip r:embed="rId65"/>
                <a:stretch>
                  <a:fillRect/>
                </a:stretch>
              </p:blipFill>
              <p:spPr>
                <a:xfrm>
                  <a:off x="11749693" y="1042392"/>
                  <a:ext cx="1134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9" name="Freihand 38">
                  <a:extLst>
                    <a:ext uri="{FF2B5EF4-FFF2-40B4-BE49-F238E27FC236}">
                      <a16:creationId xmlns:a16="http://schemas.microsoft.com/office/drawing/2014/main" id="{AAFDB83D-C1E4-4610-8F71-1CE693B93D89}"/>
                    </a:ext>
                  </a:extLst>
                </p14:cNvPr>
                <p14:cNvContentPartPr/>
                <p14:nvPr/>
              </p14:nvContentPartPr>
              <p14:xfrm>
                <a:off x="11890453" y="1139232"/>
                <a:ext cx="93600" cy="91440"/>
              </p14:xfrm>
            </p:contentPart>
          </mc:Choice>
          <mc:Fallback>
            <p:pic>
              <p:nvPicPr>
                <p:cNvPr id="39" name="Freihand 38">
                  <a:extLst>
                    <a:ext uri="{FF2B5EF4-FFF2-40B4-BE49-F238E27FC236}">
                      <a16:creationId xmlns:a16="http://schemas.microsoft.com/office/drawing/2014/main" id="{AAFDB83D-C1E4-4610-8F71-1CE693B93D89}"/>
                    </a:ext>
                  </a:extLst>
                </p:cNvPr>
                <p:cNvPicPr/>
                <p:nvPr/>
              </p:nvPicPr>
              <p:blipFill>
                <a:blip r:embed="rId67"/>
                <a:stretch>
                  <a:fillRect/>
                </a:stretch>
              </p:blipFill>
              <p:spPr>
                <a:xfrm>
                  <a:off x="11886133" y="1134912"/>
                  <a:ext cx="10224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6EDCBBE4-D0A3-442D-9F41-DEA032F05FD5}"/>
                    </a:ext>
                  </a:extLst>
                </p14:cNvPr>
                <p14:cNvContentPartPr/>
                <p14:nvPr/>
              </p14:nvContentPartPr>
              <p14:xfrm>
                <a:off x="9567373" y="611832"/>
                <a:ext cx="658080" cy="1575360"/>
              </p14:xfrm>
            </p:contentPart>
          </mc:Choice>
          <mc:Fallback>
            <p:pic>
              <p:nvPicPr>
                <p:cNvPr id="41" name="Freihand 40">
                  <a:extLst>
                    <a:ext uri="{FF2B5EF4-FFF2-40B4-BE49-F238E27FC236}">
                      <a16:creationId xmlns:a16="http://schemas.microsoft.com/office/drawing/2014/main" id="{6EDCBBE4-D0A3-442D-9F41-DEA032F05FD5}"/>
                    </a:ext>
                  </a:extLst>
                </p:cNvPr>
                <p:cNvPicPr/>
                <p:nvPr/>
              </p:nvPicPr>
              <p:blipFill>
                <a:blip r:embed="rId69"/>
                <a:stretch>
                  <a:fillRect/>
                </a:stretch>
              </p:blipFill>
              <p:spPr>
                <a:xfrm>
                  <a:off x="9563053" y="607512"/>
                  <a:ext cx="666720" cy="15840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3" name="Freihand 42">
                  <a:extLst>
                    <a:ext uri="{FF2B5EF4-FFF2-40B4-BE49-F238E27FC236}">
                      <a16:creationId xmlns:a16="http://schemas.microsoft.com/office/drawing/2014/main" id="{4F6D6719-2A8B-485A-9BC4-BE1374CDFEE0}"/>
                    </a:ext>
                  </a:extLst>
                </p14:cNvPr>
                <p14:cNvContentPartPr/>
                <p14:nvPr/>
              </p14:nvContentPartPr>
              <p14:xfrm>
                <a:off x="9579253" y="474312"/>
                <a:ext cx="141840" cy="100080"/>
              </p14:xfrm>
            </p:contentPart>
          </mc:Choice>
          <mc:Fallback>
            <p:pic>
              <p:nvPicPr>
                <p:cNvPr id="43" name="Freihand 42">
                  <a:extLst>
                    <a:ext uri="{FF2B5EF4-FFF2-40B4-BE49-F238E27FC236}">
                      <a16:creationId xmlns:a16="http://schemas.microsoft.com/office/drawing/2014/main" id="{4F6D6719-2A8B-485A-9BC4-BE1374CDFEE0}"/>
                    </a:ext>
                  </a:extLst>
                </p:cNvPr>
                <p:cNvPicPr/>
                <p:nvPr/>
              </p:nvPicPr>
              <p:blipFill>
                <a:blip r:embed="rId71"/>
                <a:stretch>
                  <a:fillRect/>
                </a:stretch>
              </p:blipFill>
              <p:spPr>
                <a:xfrm>
                  <a:off x="9574933" y="469992"/>
                  <a:ext cx="1504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4" name="Freihand 43">
                  <a:extLst>
                    <a:ext uri="{FF2B5EF4-FFF2-40B4-BE49-F238E27FC236}">
                      <a16:creationId xmlns:a16="http://schemas.microsoft.com/office/drawing/2014/main" id="{6246FF43-0562-4F1A-B6C9-0C6998122526}"/>
                    </a:ext>
                  </a:extLst>
                </p14:cNvPr>
                <p14:cNvContentPartPr/>
                <p14:nvPr/>
              </p14:nvContentPartPr>
              <p14:xfrm>
                <a:off x="9722533" y="467472"/>
                <a:ext cx="285840" cy="98280"/>
              </p14:xfrm>
            </p:contentPart>
          </mc:Choice>
          <mc:Fallback>
            <p:pic>
              <p:nvPicPr>
                <p:cNvPr id="44" name="Freihand 43">
                  <a:extLst>
                    <a:ext uri="{FF2B5EF4-FFF2-40B4-BE49-F238E27FC236}">
                      <a16:creationId xmlns:a16="http://schemas.microsoft.com/office/drawing/2014/main" id="{6246FF43-0562-4F1A-B6C9-0C6998122526}"/>
                    </a:ext>
                  </a:extLst>
                </p:cNvPr>
                <p:cNvPicPr/>
                <p:nvPr/>
              </p:nvPicPr>
              <p:blipFill>
                <a:blip r:embed="rId73"/>
                <a:stretch>
                  <a:fillRect/>
                </a:stretch>
              </p:blipFill>
              <p:spPr>
                <a:xfrm>
                  <a:off x="9718213" y="463152"/>
                  <a:ext cx="294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5" name="Freihand 44">
                  <a:extLst>
                    <a:ext uri="{FF2B5EF4-FFF2-40B4-BE49-F238E27FC236}">
                      <a16:creationId xmlns:a16="http://schemas.microsoft.com/office/drawing/2014/main" id="{FA592983-A700-42D5-B6EF-9788DBC9204D}"/>
                    </a:ext>
                  </a:extLst>
                </p14:cNvPr>
                <p14:cNvContentPartPr/>
                <p14:nvPr/>
              </p14:nvContentPartPr>
              <p14:xfrm>
                <a:off x="10024573" y="436872"/>
                <a:ext cx="245160" cy="67320"/>
              </p14:xfrm>
            </p:contentPart>
          </mc:Choice>
          <mc:Fallback>
            <p:pic>
              <p:nvPicPr>
                <p:cNvPr id="45" name="Freihand 44">
                  <a:extLst>
                    <a:ext uri="{FF2B5EF4-FFF2-40B4-BE49-F238E27FC236}">
                      <a16:creationId xmlns:a16="http://schemas.microsoft.com/office/drawing/2014/main" id="{FA592983-A700-42D5-B6EF-9788DBC9204D}"/>
                    </a:ext>
                  </a:extLst>
                </p:cNvPr>
                <p:cNvPicPr/>
                <p:nvPr/>
              </p:nvPicPr>
              <p:blipFill>
                <a:blip r:embed="rId75"/>
                <a:stretch>
                  <a:fillRect/>
                </a:stretch>
              </p:blipFill>
              <p:spPr>
                <a:xfrm>
                  <a:off x="10020253" y="432552"/>
                  <a:ext cx="2538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9" name="Freihand 48">
                  <a:extLst>
                    <a:ext uri="{FF2B5EF4-FFF2-40B4-BE49-F238E27FC236}">
                      <a16:creationId xmlns:a16="http://schemas.microsoft.com/office/drawing/2014/main" id="{B10ADE4D-8DFC-4F9F-97CE-B409F8EDDC3A}"/>
                    </a:ext>
                  </a:extLst>
                </p14:cNvPr>
                <p14:cNvContentPartPr/>
                <p14:nvPr/>
              </p14:nvContentPartPr>
              <p14:xfrm>
                <a:off x="9364333" y="246432"/>
                <a:ext cx="914760" cy="596160"/>
              </p14:xfrm>
            </p:contentPart>
          </mc:Choice>
          <mc:Fallback>
            <p:pic>
              <p:nvPicPr>
                <p:cNvPr id="49" name="Freihand 48">
                  <a:extLst>
                    <a:ext uri="{FF2B5EF4-FFF2-40B4-BE49-F238E27FC236}">
                      <a16:creationId xmlns:a16="http://schemas.microsoft.com/office/drawing/2014/main" id="{B10ADE4D-8DFC-4F9F-97CE-B409F8EDDC3A}"/>
                    </a:ext>
                  </a:extLst>
                </p:cNvPr>
                <p:cNvPicPr/>
                <p:nvPr/>
              </p:nvPicPr>
              <p:blipFill>
                <a:blip r:embed="rId77"/>
                <a:stretch>
                  <a:fillRect/>
                </a:stretch>
              </p:blipFill>
              <p:spPr>
                <a:xfrm>
                  <a:off x="9360013" y="242112"/>
                  <a:ext cx="92340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0" name="Freihand 49">
                  <a:extLst>
                    <a:ext uri="{FF2B5EF4-FFF2-40B4-BE49-F238E27FC236}">
                      <a16:creationId xmlns:a16="http://schemas.microsoft.com/office/drawing/2014/main" id="{296F672E-C91C-4ABD-905D-0F8540CF0EBA}"/>
                    </a:ext>
                  </a:extLst>
                </p14:cNvPr>
                <p14:cNvContentPartPr/>
                <p14:nvPr/>
              </p14:nvContentPartPr>
              <p14:xfrm>
                <a:off x="9658093" y="788232"/>
                <a:ext cx="3960" cy="57240"/>
              </p14:xfrm>
            </p:contentPart>
          </mc:Choice>
          <mc:Fallback>
            <p:pic>
              <p:nvPicPr>
                <p:cNvPr id="50" name="Freihand 49">
                  <a:extLst>
                    <a:ext uri="{FF2B5EF4-FFF2-40B4-BE49-F238E27FC236}">
                      <a16:creationId xmlns:a16="http://schemas.microsoft.com/office/drawing/2014/main" id="{296F672E-C91C-4ABD-905D-0F8540CF0EBA}"/>
                    </a:ext>
                  </a:extLst>
                </p:cNvPr>
                <p:cNvPicPr/>
                <p:nvPr/>
              </p:nvPicPr>
              <p:blipFill>
                <a:blip r:embed="rId79"/>
                <a:stretch>
                  <a:fillRect/>
                </a:stretch>
              </p:blipFill>
              <p:spPr>
                <a:xfrm>
                  <a:off x="9653773" y="783912"/>
                  <a:ext cx="12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1" name="Freihand 50">
                  <a:extLst>
                    <a:ext uri="{FF2B5EF4-FFF2-40B4-BE49-F238E27FC236}">
                      <a16:creationId xmlns:a16="http://schemas.microsoft.com/office/drawing/2014/main" id="{C2CFF1B7-2B38-4A02-B1E2-95D38FD154A7}"/>
                    </a:ext>
                  </a:extLst>
                </p14:cNvPr>
                <p14:cNvContentPartPr/>
                <p14:nvPr/>
              </p14:nvContentPartPr>
              <p14:xfrm>
                <a:off x="9381253" y="878592"/>
                <a:ext cx="265320" cy="1508760"/>
              </p14:xfrm>
            </p:contentPart>
          </mc:Choice>
          <mc:Fallback>
            <p:pic>
              <p:nvPicPr>
                <p:cNvPr id="51" name="Freihand 50">
                  <a:extLst>
                    <a:ext uri="{FF2B5EF4-FFF2-40B4-BE49-F238E27FC236}">
                      <a16:creationId xmlns:a16="http://schemas.microsoft.com/office/drawing/2014/main" id="{C2CFF1B7-2B38-4A02-B1E2-95D38FD154A7}"/>
                    </a:ext>
                  </a:extLst>
                </p:cNvPr>
                <p:cNvPicPr/>
                <p:nvPr/>
              </p:nvPicPr>
              <p:blipFill>
                <a:blip r:embed="rId81"/>
                <a:stretch>
                  <a:fillRect/>
                </a:stretch>
              </p:blipFill>
              <p:spPr>
                <a:xfrm>
                  <a:off x="9376933" y="874272"/>
                  <a:ext cx="273960" cy="15174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2" name="Freihand 51">
                  <a:extLst>
                    <a:ext uri="{FF2B5EF4-FFF2-40B4-BE49-F238E27FC236}">
                      <a16:creationId xmlns:a16="http://schemas.microsoft.com/office/drawing/2014/main" id="{93AEA511-8B9F-4F80-A51D-BBBA72D315AA}"/>
                    </a:ext>
                  </a:extLst>
                </p14:cNvPr>
                <p14:cNvContentPartPr/>
                <p14:nvPr/>
              </p14:nvContentPartPr>
              <p14:xfrm>
                <a:off x="9009373" y="2430552"/>
                <a:ext cx="171000" cy="238320"/>
              </p14:xfrm>
            </p:contentPart>
          </mc:Choice>
          <mc:Fallback>
            <p:pic>
              <p:nvPicPr>
                <p:cNvPr id="52" name="Freihand 51">
                  <a:extLst>
                    <a:ext uri="{FF2B5EF4-FFF2-40B4-BE49-F238E27FC236}">
                      <a16:creationId xmlns:a16="http://schemas.microsoft.com/office/drawing/2014/main" id="{93AEA511-8B9F-4F80-A51D-BBBA72D315AA}"/>
                    </a:ext>
                  </a:extLst>
                </p:cNvPr>
                <p:cNvPicPr/>
                <p:nvPr/>
              </p:nvPicPr>
              <p:blipFill>
                <a:blip r:embed="rId83"/>
                <a:stretch>
                  <a:fillRect/>
                </a:stretch>
              </p:blipFill>
              <p:spPr>
                <a:xfrm>
                  <a:off x="9005053" y="2426232"/>
                  <a:ext cx="17964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3" name="Freihand 52">
                  <a:extLst>
                    <a:ext uri="{FF2B5EF4-FFF2-40B4-BE49-F238E27FC236}">
                      <a16:creationId xmlns:a16="http://schemas.microsoft.com/office/drawing/2014/main" id="{089361FD-2CD6-400E-BAA2-8D957B79A035}"/>
                    </a:ext>
                  </a:extLst>
                </p14:cNvPr>
                <p14:cNvContentPartPr/>
                <p14:nvPr/>
              </p14:nvContentPartPr>
              <p14:xfrm>
                <a:off x="9251653" y="2503992"/>
                <a:ext cx="131760" cy="111600"/>
              </p14:xfrm>
            </p:contentPart>
          </mc:Choice>
          <mc:Fallback>
            <p:pic>
              <p:nvPicPr>
                <p:cNvPr id="53" name="Freihand 52">
                  <a:extLst>
                    <a:ext uri="{FF2B5EF4-FFF2-40B4-BE49-F238E27FC236}">
                      <a16:creationId xmlns:a16="http://schemas.microsoft.com/office/drawing/2014/main" id="{089361FD-2CD6-400E-BAA2-8D957B79A035}"/>
                    </a:ext>
                  </a:extLst>
                </p:cNvPr>
                <p:cNvPicPr/>
                <p:nvPr/>
              </p:nvPicPr>
              <p:blipFill>
                <a:blip r:embed="rId85"/>
                <a:stretch>
                  <a:fillRect/>
                </a:stretch>
              </p:blipFill>
              <p:spPr>
                <a:xfrm>
                  <a:off x="9247333" y="2499672"/>
                  <a:ext cx="14040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4" name="Freihand 53">
                  <a:extLst>
                    <a:ext uri="{FF2B5EF4-FFF2-40B4-BE49-F238E27FC236}">
                      <a16:creationId xmlns:a16="http://schemas.microsoft.com/office/drawing/2014/main" id="{130E78F6-9953-4F0A-8BF8-726B459B75D6}"/>
                    </a:ext>
                  </a:extLst>
                </p14:cNvPr>
                <p14:cNvContentPartPr/>
                <p14:nvPr/>
              </p14:nvContentPartPr>
              <p14:xfrm>
                <a:off x="9413653" y="2509392"/>
                <a:ext cx="88560" cy="91080"/>
              </p14:xfrm>
            </p:contentPart>
          </mc:Choice>
          <mc:Fallback>
            <p:pic>
              <p:nvPicPr>
                <p:cNvPr id="54" name="Freihand 53">
                  <a:extLst>
                    <a:ext uri="{FF2B5EF4-FFF2-40B4-BE49-F238E27FC236}">
                      <a16:creationId xmlns:a16="http://schemas.microsoft.com/office/drawing/2014/main" id="{130E78F6-9953-4F0A-8BF8-726B459B75D6}"/>
                    </a:ext>
                  </a:extLst>
                </p:cNvPr>
                <p:cNvPicPr/>
                <p:nvPr/>
              </p:nvPicPr>
              <p:blipFill>
                <a:blip r:embed="rId87"/>
                <a:stretch>
                  <a:fillRect/>
                </a:stretch>
              </p:blipFill>
              <p:spPr>
                <a:xfrm>
                  <a:off x="9409333" y="2505072"/>
                  <a:ext cx="972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5" name="Freihand 54">
                  <a:extLst>
                    <a:ext uri="{FF2B5EF4-FFF2-40B4-BE49-F238E27FC236}">
                      <a16:creationId xmlns:a16="http://schemas.microsoft.com/office/drawing/2014/main" id="{1D3B9B4E-A047-45F8-8015-6ABA2BD1CE3C}"/>
                    </a:ext>
                  </a:extLst>
                </p14:cNvPr>
                <p14:cNvContentPartPr/>
                <p14:nvPr/>
              </p14:nvContentPartPr>
              <p14:xfrm>
                <a:off x="9692293" y="2458272"/>
                <a:ext cx="206280" cy="118080"/>
              </p14:xfrm>
            </p:contentPart>
          </mc:Choice>
          <mc:Fallback>
            <p:pic>
              <p:nvPicPr>
                <p:cNvPr id="55" name="Freihand 54">
                  <a:extLst>
                    <a:ext uri="{FF2B5EF4-FFF2-40B4-BE49-F238E27FC236}">
                      <a16:creationId xmlns:a16="http://schemas.microsoft.com/office/drawing/2014/main" id="{1D3B9B4E-A047-45F8-8015-6ABA2BD1CE3C}"/>
                    </a:ext>
                  </a:extLst>
                </p:cNvPr>
                <p:cNvPicPr/>
                <p:nvPr/>
              </p:nvPicPr>
              <p:blipFill>
                <a:blip r:embed="rId89"/>
                <a:stretch>
                  <a:fillRect/>
                </a:stretch>
              </p:blipFill>
              <p:spPr>
                <a:xfrm>
                  <a:off x="9687973" y="2453952"/>
                  <a:ext cx="2149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9CFDE51C-9C2B-40D6-8C2C-52F0AAD4A010}"/>
                    </a:ext>
                  </a:extLst>
                </p14:cNvPr>
                <p14:cNvContentPartPr/>
                <p14:nvPr/>
              </p14:nvContentPartPr>
              <p14:xfrm>
                <a:off x="9970213" y="2461512"/>
                <a:ext cx="119520" cy="116280"/>
              </p14:xfrm>
            </p:contentPart>
          </mc:Choice>
          <mc:Fallback>
            <p:pic>
              <p:nvPicPr>
                <p:cNvPr id="56" name="Freihand 55">
                  <a:extLst>
                    <a:ext uri="{FF2B5EF4-FFF2-40B4-BE49-F238E27FC236}">
                      <a16:creationId xmlns:a16="http://schemas.microsoft.com/office/drawing/2014/main" id="{9CFDE51C-9C2B-40D6-8C2C-52F0AAD4A010}"/>
                    </a:ext>
                  </a:extLst>
                </p:cNvPr>
                <p:cNvPicPr/>
                <p:nvPr/>
              </p:nvPicPr>
              <p:blipFill>
                <a:blip r:embed="rId91"/>
                <a:stretch>
                  <a:fillRect/>
                </a:stretch>
              </p:blipFill>
              <p:spPr>
                <a:xfrm>
                  <a:off x="9965893" y="2457192"/>
                  <a:ext cx="1281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7E040DC5-CA29-459A-A546-450123F81D96}"/>
                    </a:ext>
                  </a:extLst>
                </p14:cNvPr>
                <p14:cNvContentPartPr/>
                <p14:nvPr/>
              </p14:nvContentPartPr>
              <p14:xfrm>
                <a:off x="10118173" y="2411472"/>
                <a:ext cx="34200" cy="47520"/>
              </p14:xfrm>
            </p:contentPart>
          </mc:Choice>
          <mc:Fallback>
            <p:pic>
              <p:nvPicPr>
                <p:cNvPr id="57" name="Freihand 56">
                  <a:extLst>
                    <a:ext uri="{FF2B5EF4-FFF2-40B4-BE49-F238E27FC236}">
                      <a16:creationId xmlns:a16="http://schemas.microsoft.com/office/drawing/2014/main" id="{7E040DC5-CA29-459A-A546-450123F81D96}"/>
                    </a:ext>
                  </a:extLst>
                </p:cNvPr>
                <p:cNvPicPr/>
                <p:nvPr/>
              </p:nvPicPr>
              <p:blipFill>
                <a:blip r:embed="rId93"/>
                <a:stretch>
                  <a:fillRect/>
                </a:stretch>
              </p:blipFill>
              <p:spPr>
                <a:xfrm>
                  <a:off x="10113853" y="2407152"/>
                  <a:ext cx="42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C34C978D-EEB7-4E72-AA69-5EE2F423D711}"/>
                    </a:ext>
                  </a:extLst>
                </p14:cNvPr>
                <p14:cNvContentPartPr/>
                <p14:nvPr/>
              </p14:nvContentPartPr>
              <p14:xfrm>
                <a:off x="10111693" y="2336592"/>
                <a:ext cx="181440" cy="230760"/>
              </p14:xfrm>
            </p:contentPart>
          </mc:Choice>
          <mc:Fallback>
            <p:pic>
              <p:nvPicPr>
                <p:cNvPr id="58" name="Freihand 57">
                  <a:extLst>
                    <a:ext uri="{FF2B5EF4-FFF2-40B4-BE49-F238E27FC236}">
                      <a16:creationId xmlns:a16="http://schemas.microsoft.com/office/drawing/2014/main" id="{C34C978D-EEB7-4E72-AA69-5EE2F423D711}"/>
                    </a:ext>
                  </a:extLst>
                </p:cNvPr>
                <p:cNvPicPr/>
                <p:nvPr/>
              </p:nvPicPr>
              <p:blipFill>
                <a:blip r:embed="rId95"/>
                <a:stretch>
                  <a:fillRect/>
                </a:stretch>
              </p:blipFill>
              <p:spPr>
                <a:xfrm>
                  <a:off x="10107373" y="2332272"/>
                  <a:ext cx="19008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73FBE75D-182A-4BD7-8D2A-5E3BBDB23602}"/>
                    </a:ext>
                  </a:extLst>
                </p14:cNvPr>
                <p14:cNvContentPartPr/>
                <p14:nvPr/>
              </p14:nvContentPartPr>
              <p14:xfrm>
                <a:off x="10469533" y="2458272"/>
                <a:ext cx="806760" cy="101160"/>
              </p14:xfrm>
            </p:contentPart>
          </mc:Choice>
          <mc:Fallback>
            <p:pic>
              <p:nvPicPr>
                <p:cNvPr id="59" name="Freihand 58">
                  <a:extLst>
                    <a:ext uri="{FF2B5EF4-FFF2-40B4-BE49-F238E27FC236}">
                      <a16:creationId xmlns:a16="http://schemas.microsoft.com/office/drawing/2014/main" id="{73FBE75D-182A-4BD7-8D2A-5E3BBDB23602}"/>
                    </a:ext>
                  </a:extLst>
                </p:cNvPr>
                <p:cNvPicPr/>
                <p:nvPr/>
              </p:nvPicPr>
              <p:blipFill>
                <a:blip r:embed="rId97"/>
                <a:stretch>
                  <a:fillRect/>
                </a:stretch>
              </p:blipFill>
              <p:spPr>
                <a:xfrm>
                  <a:off x="10465213" y="2453952"/>
                  <a:ext cx="8154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1" name="Freihand 60">
                  <a:extLst>
                    <a:ext uri="{FF2B5EF4-FFF2-40B4-BE49-F238E27FC236}">
                      <a16:creationId xmlns:a16="http://schemas.microsoft.com/office/drawing/2014/main" id="{2FACA44F-B3A1-47B6-B0C5-E6783EC80373}"/>
                    </a:ext>
                  </a:extLst>
                </p14:cNvPr>
                <p14:cNvContentPartPr/>
                <p14:nvPr/>
              </p14:nvContentPartPr>
              <p14:xfrm>
                <a:off x="10536133" y="2349552"/>
                <a:ext cx="81720" cy="62640"/>
              </p14:xfrm>
            </p:contentPart>
          </mc:Choice>
          <mc:Fallback>
            <p:pic>
              <p:nvPicPr>
                <p:cNvPr id="61" name="Freihand 60">
                  <a:extLst>
                    <a:ext uri="{FF2B5EF4-FFF2-40B4-BE49-F238E27FC236}">
                      <a16:creationId xmlns:a16="http://schemas.microsoft.com/office/drawing/2014/main" id="{2FACA44F-B3A1-47B6-B0C5-E6783EC80373}"/>
                    </a:ext>
                  </a:extLst>
                </p:cNvPr>
                <p:cNvPicPr/>
                <p:nvPr/>
              </p:nvPicPr>
              <p:blipFill>
                <a:blip r:embed="rId99"/>
                <a:stretch>
                  <a:fillRect/>
                </a:stretch>
              </p:blipFill>
              <p:spPr>
                <a:xfrm>
                  <a:off x="10531813" y="2345232"/>
                  <a:ext cx="903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2" name="Freihand 61">
                  <a:extLst>
                    <a:ext uri="{FF2B5EF4-FFF2-40B4-BE49-F238E27FC236}">
                      <a16:creationId xmlns:a16="http://schemas.microsoft.com/office/drawing/2014/main" id="{27CF6DBF-2FCD-4A6E-9A11-7323640244A2}"/>
                    </a:ext>
                  </a:extLst>
                </p14:cNvPr>
                <p14:cNvContentPartPr/>
                <p14:nvPr/>
              </p14:nvContentPartPr>
              <p14:xfrm>
                <a:off x="9038533" y="2800992"/>
                <a:ext cx="37080" cy="176760"/>
              </p14:xfrm>
            </p:contentPart>
          </mc:Choice>
          <mc:Fallback>
            <p:pic>
              <p:nvPicPr>
                <p:cNvPr id="62" name="Freihand 61">
                  <a:extLst>
                    <a:ext uri="{FF2B5EF4-FFF2-40B4-BE49-F238E27FC236}">
                      <a16:creationId xmlns:a16="http://schemas.microsoft.com/office/drawing/2014/main" id="{27CF6DBF-2FCD-4A6E-9A11-7323640244A2}"/>
                    </a:ext>
                  </a:extLst>
                </p:cNvPr>
                <p:cNvPicPr/>
                <p:nvPr/>
              </p:nvPicPr>
              <p:blipFill>
                <a:blip r:embed="rId101"/>
                <a:stretch>
                  <a:fillRect/>
                </a:stretch>
              </p:blipFill>
              <p:spPr>
                <a:xfrm>
                  <a:off x="9034213" y="2796672"/>
                  <a:ext cx="4572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3" name="Freihand 62">
                  <a:extLst>
                    <a:ext uri="{FF2B5EF4-FFF2-40B4-BE49-F238E27FC236}">
                      <a16:creationId xmlns:a16="http://schemas.microsoft.com/office/drawing/2014/main" id="{3F48E934-AFDF-40A3-BC04-A058D9875177}"/>
                    </a:ext>
                  </a:extLst>
                </p14:cNvPr>
                <p14:cNvContentPartPr/>
                <p14:nvPr/>
              </p14:nvContentPartPr>
              <p14:xfrm>
                <a:off x="8976253" y="2771472"/>
                <a:ext cx="139680" cy="87480"/>
              </p14:xfrm>
            </p:contentPart>
          </mc:Choice>
          <mc:Fallback>
            <p:pic>
              <p:nvPicPr>
                <p:cNvPr id="63" name="Freihand 62">
                  <a:extLst>
                    <a:ext uri="{FF2B5EF4-FFF2-40B4-BE49-F238E27FC236}">
                      <a16:creationId xmlns:a16="http://schemas.microsoft.com/office/drawing/2014/main" id="{3F48E934-AFDF-40A3-BC04-A058D9875177}"/>
                    </a:ext>
                  </a:extLst>
                </p:cNvPr>
                <p:cNvPicPr/>
                <p:nvPr/>
              </p:nvPicPr>
              <p:blipFill>
                <a:blip r:embed="rId103"/>
                <a:stretch>
                  <a:fillRect/>
                </a:stretch>
              </p:blipFill>
              <p:spPr>
                <a:xfrm>
                  <a:off x="8971933" y="2767152"/>
                  <a:ext cx="1483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4" name="Freihand 63">
                  <a:extLst>
                    <a:ext uri="{FF2B5EF4-FFF2-40B4-BE49-F238E27FC236}">
                      <a16:creationId xmlns:a16="http://schemas.microsoft.com/office/drawing/2014/main" id="{534CD081-724D-4B11-9156-F931084CB1B7}"/>
                    </a:ext>
                  </a:extLst>
                </p14:cNvPr>
                <p14:cNvContentPartPr/>
                <p14:nvPr/>
              </p14:nvContentPartPr>
              <p14:xfrm>
                <a:off x="9125653" y="2850672"/>
                <a:ext cx="148320" cy="86400"/>
              </p14:xfrm>
            </p:contentPart>
          </mc:Choice>
          <mc:Fallback>
            <p:pic>
              <p:nvPicPr>
                <p:cNvPr id="64" name="Freihand 63">
                  <a:extLst>
                    <a:ext uri="{FF2B5EF4-FFF2-40B4-BE49-F238E27FC236}">
                      <a16:creationId xmlns:a16="http://schemas.microsoft.com/office/drawing/2014/main" id="{534CD081-724D-4B11-9156-F931084CB1B7}"/>
                    </a:ext>
                  </a:extLst>
                </p:cNvPr>
                <p:cNvPicPr/>
                <p:nvPr/>
              </p:nvPicPr>
              <p:blipFill>
                <a:blip r:embed="rId105"/>
                <a:stretch>
                  <a:fillRect/>
                </a:stretch>
              </p:blipFill>
              <p:spPr>
                <a:xfrm>
                  <a:off x="9121333" y="2846352"/>
                  <a:ext cx="156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5" name="Freihand 64">
                  <a:extLst>
                    <a:ext uri="{FF2B5EF4-FFF2-40B4-BE49-F238E27FC236}">
                      <a16:creationId xmlns:a16="http://schemas.microsoft.com/office/drawing/2014/main" id="{ED50BF98-887F-43A6-A179-2C1DC3EBEEEF}"/>
                    </a:ext>
                  </a:extLst>
                </p14:cNvPr>
                <p14:cNvContentPartPr/>
                <p14:nvPr/>
              </p14:nvContentPartPr>
              <p14:xfrm>
                <a:off x="9284413" y="2849232"/>
                <a:ext cx="83880" cy="89280"/>
              </p14:xfrm>
            </p:contentPart>
          </mc:Choice>
          <mc:Fallback>
            <p:pic>
              <p:nvPicPr>
                <p:cNvPr id="65" name="Freihand 64">
                  <a:extLst>
                    <a:ext uri="{FF2B5EF4-FFF2-40B4-BE49-F238E27FC236}">
                      <a16:creationId xmlns:a16="http://schemas.microsoft.com/office/drawing/2014/main" id="{ED50BF98-887F-43A6-A179-2C1DC3EBEEEF}"/>
                    </a:ext>
                  </a:extLst>
                </p:cNvPr>
                <p:cNvPicPr/>
                <p:nvPr/>
              </p:nvPicPr>
              <p:blipFill>
                <a:blip r:embed="rId107"/>
                <a:stretch>
                  <a:fillRect/>
                </a:stretch>
              </p:blipFill>
              <p:spPr>
                <a:xfrm>
                  <a:off x="9280093" y="2844912"/>
                  <a:ext cx="925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6" name="Freihand 65">
                  <a:extLst>
                    <a:ext uri="{FF2B5EF4-FFF2-40B4-BE49-F238E27FC236}">
                      <a16:creationId xmlns:a16="http://schemas.microsoft.com/office/drawing/2014/main" id="{5D9DCFAA-760C-477C-BACD-625C9CF1EE89}"/>
                    </a:ext>
                  </a:extLst>
                </p14:cNvPr>
                <p14:cNvContentPartPr/>
                <p14:nvPr/>
              </p14:nvContentPartPr>
              <p14:xfrm>
                <a:off x="9411133" y="2878392"/>
                <a:ext cx="207360" cy="48600"/>
              </p14:xfrm>
            </p:contentPart>
          </mc:Choice>
          <mc:Fallback>
            <p:pic>
              <p:nvPicPr>
                <p:cNvPr id="66" name="Freihand 65">
                  <a:extLst>
                    <a:ext uri="{FF2B5EF4-FFF2-40B4-BE49-F238E27FC236}">
                      <a16:creationId xmlns:a16="http://schemas.microsoft.com/office/drawing/2014/main" id="{5D9DCFAA-760C-477C-BACD-625C9CF1EE89}"/>
                    </a:ext>
                  </a:extLst>
                </p:cNvPr>
                <p:cNvPicPr/>
                <p:nvPr/>
              </p:nvPicPr>
              <p:blipFill>
                <a:blip r:embed="rId109"/>
                <a:stretch>
                  <a:fillRect/>
                </a:stretch>
              </p:blipFill>
              <p:spPr>
                <a:xfrm>
                  <a:off x="9406813" y="2874072"/>
                  <a:ext cx="21600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9" name="Freihand 68">
                  <a:extLst>
                    <a:ext uri="{FF2B5EF4-FFF2-40B4-BE49-F238E27FC236}">
                      <a16:creationId xmlns:a16="http://schemas.microsoft.com/office/drawing/2014/main" id="{A42C5492-674D-478C-B654-4B5E14238DC9}"/>
                    </a:ext>
                  </a:extLst>
                </p14:cNvPr>
                <p14:cNvContentPartPr/>
                <p14:nvPr/>
              </p14:nvContentPartPr>
              <p14:xfrm>
                <a:off x="9759613" y="2834832"/>
                <a:ext cx="237600" cy="58680"/>
              </p14:xfrm>
            </p:contentPart>
          </mc:Choice>
          <mc:Fallback>
            <p:pic>
              <p:nvPicPr>
                <p:cNvPr id="69" name="Freihand 68">
                  <a:extLst>
                    <a:ext uri="{FF2B5EF4-FFF2-40B4-BE49-F238E27FC236}">
                      <a16:creationId xmlns:a16="http://schemas.microsoft.com/office/drawing/2014/main" id="{A42C5492-674D-478C-B654-4B5E14238DC9}"/>
                    </a:ext>
                  </a:extLst>
                </p:cNvPr>
                <p:cNvPicPr/>
                <p:nvPr/>
              </p:nvPicPr>
              <p:blipFill>
                <a:blip r:embed="rId111"/>
                <a:stretch>
                  <a:fillRect/>
                </a:stretch>
              </p:blipFill>
              <p:spPr>
                <a:xfrm>
                  <a:off x="9755293" y="2830512"/>
                  <a:ext cx="24624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0" name="Freihand 69">
                  <a:extLst>
                    <a:ext uri="{FF2B5EF4-FFF2-40B4-BE49-F238E27FC236}">
                      <a16:creationId xmlns:a16="http://schemas.microsoft.com/office/drawing/2014/main" id="{5658EA9E-0AF2-4690-BB2B-AEEB70644B78}"/>
                    </a:ext>
                  </a:extLst>
                </p14:cNvPr>
                <p14:cNvContentPartPr/>
                <p14:nvPr/>
              </p14:nvContentPartPr>
              <p14:xfrm>
                <a:off x="9957973" y="2748072"/>
                <a:ext cx="360" cy="360"/>
              </p14:xfrm>
            </p:contentPart>
          </mc:Choice>
          <mc:Fallback>
            <p:pic>
              <p:nvPicPr>
                <p:cNvPr id="70" name="Freihand 69">
                  <a:extLst>
                    <a:ext uri="{FF2B5EF4-FFF2-40B4-BE49-F238E27FC236}">
                      <a16:creationId xmlns:a16="http://schemas.microsoft.com/office/drawing/2014/main" id="{5658EA9E-0AF2-4690-BB2B-AEEB70644B78}"/>
                    </a:ext>
                  </a:extLst>
                </p:cNvPr>
                <p:cNvPicPr/>
                <p:nvPr/>
              </p:nvPicPr>
              <p:blipFill>
                <a:blip r:embed="rId39"/>
                <a:stretch>
                  <a:fillRect/>
                </a:stretch>
              </p:blipFill>
              <p:spPr>
                <a:xfrm>
                  <a:off x="9953653" y="27437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6C8FF615-880C-4FC7-A71E-E89297C1ED50}"/>
                    </a:ext>
                  </a:extLst>
                </p14:cNvPr>
                <p14:cNvContentPartPr/>
                <p14:nvPr/>
              </p14:nvContentPartPr>
              <p14:xfrm>
                <a:off x="10203493" y="2773272"/>
                <a:ext cx="310320" cy="105120"/>
              </p14:xfrm>
            </p:contentPart>
          </mc:Choice>
          <mc:Fallback>
            <p:pic>
              <p:nvPicPr>
                <p:cNvPr id="71" name="Freihand 70">
                  <a:extLst>
                    <a:ext uri="{FF2B5EF4-FFF2-40B4-BE49-F238E27FC236}">
                      <a16:creationId xmlns:a16="http://schemas.microsoft.com/office/drawing/2014/main" id="{6C8FF615-880C-4FC7-A71E-E89297C1ED50}"/>
                    </a:ext>
                  </a:extLst>
                </p:cNvPr>
                <p:cNvPicPr/>
                <p:nvPr/>
              </p:nvPicPr>
              <p:blipFill>
                <a:blip r:embed="rId114"/>
                <a:stretch>
                  <a:fillRect/>
                </a:stretch>
              </p:blipFill>
              <p:spPr>
                <a:xfrm>
                  <a:off x="10199173" y="2768952"/>
                  <a:ext cx="3189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4DF1EE4F-6444-488D-A293-F54C85C1F838}"/>
                    </a:ext>
                  </a:extLst>
                </p14:cNvPr>
                <p14:cNvContentPartPr/>
                <p14:nvPr/>
              </p14:nvContentPartPr>
              <p14:xfrm>
                <a:off x="10665733" y="2692992"/>
                <a:ext cx="164160" cy="203400"/>
              </p14:xfrm>
            </p:contentPart>
          </mc:Choice>
          <mc:Fallback>
            <p:pic>
              <p:nvPicPr>
                <p:cNvPr id="72" name="Freihand 71">
                  <a:extLst>
                    <a:ext uri="{FF2B5EF4-FFF2-40B4-BE49-F238E27FC236}">
                      <a16:creationId xmlns:a16="http://schemas.microsoft.com/office/drawing/2014/main" id="{4DF1EE4F-6444-488D-A293-F54C85C1F838}"/>
                    </a:ext>
                  </a:extLst>
                </p:cNvPr>
                <p:cNvPicPr/>
                <p:nvPr/>
              </p:nvPicPr>
              <p:blipFill>
                <a:blip r:embed="rId116"/>
                <a:stretch>
                  <a:fillRect/>
                </a:stretch>
              </p:blipFill>
              <p:spPr>
                <a:xfrm>
                  <a:off x="10661413" y="2688672"/>
                  <a:ext cx="1728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342968E2-321B-4BC3-ABFE-333F2C195B2C}"/>
                    </a:ext>
                  </a:extLst>
                </p14:cNvPr>
                <p14:cNvContentPartPr/>
                <p14:nvPr/>
              </p14:nvContentPartPr>
              <p14:xfrm>
                <a:off x="10847173" y="2772552"/>
                <a:ext cx="92880" cy="86040"/>
              </p14:xfrm>
            </p:contentPart>
          </mc:Choice>
          <mc:Fallback>
            <p:pic>
              <p:nvPicPr>
                <p:cNvPr id="73" name="Freihand 72">
                  <a:extLst>
                    <a:ext uri="{FF2B5EF4-FFF2-40B4-BE49-F238E27FC236}">
                      <a16:creationId xmlns:a16="http://schemas.microsoft.com/office/drawing/2014/main" id="{342968E2-321B-4BC3-ABFE-333F2C195B2C}"/>
                    </a:ext>
                  </a:extLst>
                </p:cNvPr>
                <p:cNvPicPr/>
                <p:nvPr/>
              </p:nvPicPr>
              <p:blipFill>
                <a:blip r:embed="rId118"/>
                <a:stretch>
                  <a:fillRect/>
                </a:stretch>
              </p:blipFill>
              <p:spPr>
                <a:xfrm>
                  <a:off x="10842853" y="2768232"/>
                  <a:ext cx="101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74009A1E-BFF4-4722-8E2B-F3F833F98D4A}"/>
                    </a:ext>
                  </a:extLst>
                </p14:cNvPr>
                <p14:cNvContentPartPr/>
                <p14:nvPr/>
              </p14:nvContentPartPr>
              <p14:xfrm>
                <a:off x="10952293" y="2760672"/>
                <a:ext cx="103320" cy="69480"/>
              </p14:xfrm>
            </p:contentPart>
          </mc:Choice>
          <mc:Fallback>
            <p:pic>
              <p:nvPicPr>
                <p:cNvPr id="74" name="Freihand 73">
                  <a:extLst>
                    <a:ext uri="{FF2B5EF4-FFF2-40B4-BE49-F238E27FC236}">
                      <a16:creationId xmlns:a16="http://schemas.microsoft.com/office/drawing/2014/main" id="{74009A1E-BFF4-4722-8E2B-F3F833F98D4A}"/>
                    </a:ext>
                  </a:extLst>
                </p:cNvPr>
                <p:cNvPicPr/>
                <p:nvPr/>
              </p:nvPicPr>
              <p:blipFill>
                <a:blip r:embed="rId120"/>
                <a:stretch>
                  <a:fillRect/>
                </a:stretch>
              </p:blipFill>
              <p:spPr>
                <a:xfrm>
                  <a:off x="10947973" y="2756352"/>
                  <a:ext cx="111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62D62FBF-0445-475F-8E0B-E9E114E464BA}"/>
                    </a:ext>
                  </a:extLst>
                </p14:cNvPr>
                <p14:cNvContentPartPr/>
                <p14:nvPr/>
              </p14:nvContentPartPr>
              <p14:xfrm>
                <a:off x="11071093" y="2741592"/>
                <a:ext cx="95400" cy="99720"/>
              </p14:xfrm>
            </p:contentPart>
          </mc:Choice>
          <mc:Fallback>
            <p:pic>
              <p:nvPicPr>
                <p:cNvPr id="75" name="Freihand 74">
                  <a:extLst>
                    <a:ext uri="{FF2B5EF4-FFF2-40B4-BE49-F238E27FC236}">
                      <a16:creationId xmlns:a16="http://schemas.microsoft.com/office/drawing/2014/main" id="{62D62FBF-0445-475F-8E0B-E9E114E464BA}"/>
                    </a:ext>
                  </a:extLst>
                </p:cNvPr>
                <p:cNvPicPr/>
                <p:nvPr/>
              </p:nvPicPr>
              <p:blipFill>
                <a:blip r:embed="rId122"/>
                <a:stretch>
                  <a:fillRect/>
                </a:stretch>
              </p:blipFill>
              <p:spPr>
                <a:xfrm>
                  <a:off x="11066773" y="2737272"/>
                  <a:ext cx="1040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CA68411F-7EEA-43A3-B75C-C49A51881CAF}"/>
                    </a:ext>
                  </a:extLst>
                </p14:cNvPr>
                <p14:cNvContentPartPr/>
                <p14:nvPr/>
              </p14:nvContentPartPr>
              <p14:xfrm>
                <a:off x="11188093" y="2744832"/>
                <a:ext cx="57960" cy="51840"/>
              </p14:xfrm>
            </p:contentPart>
          </mc:Choice>
          <mc:Fallback>
            <p:pic>
              <p:nvPicPr>
                <p:cNvPr id="76" name="Freihand 75">
                  <a:extLst>
                    <a:ext uri="{FF2B5EF4-FFF2-40B4-BE49-F238E27FC236}">
                      <a16:creationId xmlns:a16="http://schemas.microsoft.com/office/drawing/2014/main" id="{CA68411F-7EEA-43A3-B75C-C49A51881CAF}"/>
                    </a:ext>
                  </a:extLst>
                </p:cNvPr>
                <p:cNvPicPr/>
                <p:nvPr/>
              </p:nvPicPr>
              <p:blipFill>
                <a:blip r:embed="rId124"/>
                <a:stretch>
                  <a:fillRect/>
                </a:stretch>
              </p:blipFill>
              <p:spPr>
                <a:xfrm>
                  <a:off x="11183773" y="2740512"/>
                  <a:ext cx="6660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006196EF-0324-468A-B423-52BFF9A183CB}"/>
                    </a:ext>
                  </a:extLst>
                </p14:cNvPr>
                <p14:cNvContentPartPr/>
                <p14:nvPr/>
              </p14:nvContentPartPr>
              <p14:xfrm>
                <a:off x="11079373" y="2715312"/>
                <a:ext cx="146880" cy="118080"/>
              </p14:xfrm>
            </p:contentPart>
          </mc:Choice>
          <mc:Fallback>
            <p:pic>
              <p:nvPicPr>
                <p:cNvPr id="77" name="Freihand 76">
                  <a:extLst>
                    <a:ext uri="{FF2B5EF4-FFF2-40B4-BE49-F238E27FC236}">
                      <a16:creationId xmlns:a16="http://schemas.microsoft.com/office/drawing/2014/main" id="{006196EF-0324-468A-B423-52BFF9A183CB}"/>
                    </a:ext>
                  </a:extLst>
                </p:cNvPr>
                <p:cNvPicPr/>
                <p:nvPr/>
              </p:nvPicPr>
              <p:blipFill>
                <a:blip r:embed="rId126"/>
                <a:stretch>
                  <a:fillRect/>
                </a:stretch>
              </p:blipFill>
              <p:spPr>
                <a:xfrm>
                  <a:off x="11075053" y="2710992"/>
                  <a:ext cx="15552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3FB5E77B-3C36-478D-B167-BFCD8A799AC4}"/>
                    </a:ext>
                  </a:extLst>
                </p14:cNvPr>
                <p14:cNvContentPartPr/>
                <p14:nvPr/>
              </p14:nvContentPartPr>
              <p14:xfrm>
                <a:off x="11248213" y="2656272"/>
                <a:ext cx="86760" cy="153000"/>
              </p14:xfrm>
            </p:contentPart>
          </mc:Choice>
          <mc:Fallback>
            <p:pic>
              <p:nvPicPr>
                <p:cNvPr id="78" name="Freihand 77">
                  <a:extLst>
                    <a:ext uri="{FF2B5EF4-FFF2-40B4-BE49-F238E27FC236}">
                      <a16:creationId xmlns:a16="http://schemas.microsoft.com/office/drawing/2014/main" id="{3FB5E77B-3C36-478D-B167-BFCD8A799AC4}"/>
                    </a:ext>
                  </a:extLst>
                </p:cNvPr>
                <p:cNvPicPr/>
                <p:nvPr/>
              </p:nvPicPr>
              <p:blipFill>
                <a:blip r:embed="rId128"/>
                <a:stretch>
                  <a:fillRect/>
                </a:stretch>
              </p:blipFill>
              <p:spPr>
                <a:xfrm>
                  <a:off x="11243893" y="2651952"/>
                  <a:ext cx="954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CE79F6F3-2DA1-4FD0-BFD3-0455BA15986C}"/>
                    </a:ext>
                  </a:extLst>
                </p14:cNvPr>
                <p14:cNvContentPartPr/>
                <p14:nvPr/>
              </p14:nvContentPartPr>
              <p14:xfrm>
                <a:off x="11342893" y="2710992"/>
                <a:ext cx="103320" cy="84600"/>
              </p14:xfrm>
            </p:contentPart>
          </mc:Choice>
          <mc:Fallback>
            <p:pic>
              <p:nvPicPr>
                <p:cNvPr id="79" name="Freihand 78">
                  <a:extLst>
                    <a:ext uri="{FF2B5EF4-FFF2-40B4-BE49-F238E27FC236}">
                      <a16:creationId xmlns:a16="http://schemas.microsoft.com/office/drawing/2014/main" id="{CE79F6F3-2DA1-4FD0-BFD3-0455BA15986C}"/>
                    </a:ext>
                  </a:extLst>
                </p:cNvPr>
                <p:cNvPicPr/>
                <p:nvPr/>
              </p:nvPicPr>
              <p:blipFill>
                <a:blip r:embed="rId130"/>
                <a:stretch>
                  <a:fillRect/>
                </a:stretch>
              </p:blipFill>
              <p:spPr>
                <a:xfrm>
                  <a:off x="11338573" y="2706672"/>
                  <a:ext cx="1119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0" name="Freihand 79">
                  <a:extLst>
                    <a:ext uri="{FF2B5EF4-FFF2-40B4-BE49-F238E27FC236}">
                      <a16:creationId xmlns:a16="http://schemas.microsoft.com/office/drawing/2014/main" id="{473CEE58-ACB0-494C-88A3-07EF8EE226FB}"/>
                    </a:ext>
                  </a:extLst>
                </p14:cNvPr>
                <p14:cNvContentPartPr/>
                <p14:nvPr/>
              </p14:nvContentPartPr>
              <p14:xfrm>
                <a:off x="11462773" y="2646912"/>
                <a:ext cx="145080" cy="166320"/>
              </p14:xfrm>
            </p:contentPart>
          </mc:Choice>
          <mc:Fallback>
            <p:pic>
              <p:nvPicPr>
                <p:cNvPr id="80" name="Freihand 79">
                  <a:extLst>
                    <a:ext uri="{FF2B5EF4-FFF2-40B4-BE49-F238E27FC236}">
                      <a16:creationId xmlns:a16="http://schemas.microsoft.com/office/drawing/2014/main" id="{473CEE58-ACB0-494C-88A3-07EF8EE226FB}"/>
                    </a:ext>
                  </a:extLst>
                </p:cNvPr>
                <p:cNvPicPr/>
                <p:nvPr/>
              </p:nvPicPr>
              <p:blipFill>
                <a:blip r:embed="rId132"/>
                <a:stretch>
                  <a:fillRect/>
                </a:stretch>
              </p:blipFill>
              <p:spPr>
                <a:xfrm>
                  <a:off x="11458453" y="2642592"/>
                  <a:ext cx="1537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1" name="Freihand 80">
                  <a:extLst>
                    <a:ext uri="{FF2B5EF4-FFF2-40B4-BE49-F238E27FC236}">
                      <a16:creationId xmlns:a16="http://schemas.microsoft.com/office/drawing/2014/main" id="{B64C0AFE-777D-403E-BAED-885DF3180712}"/>
                    </a:ext>
                  </a:extLst>
                </p14:cNvPr>
                <p14:cNvContentPartPr/>
                <p14:nvPr/>
              </p14:nvContentPartPr>
              <p14:xfrm>
                <a:off x="11612893" y="2653032"/>
                <a:ext cx="315000" cy="154440"/>
              </p14:xfrm>
            </p:contentPart>
          </mc:Choice>
          <mc:Fallback>
            <p:pic>
              <p:nvPicPr>
                <p:cNvPr id="81" name="Freihand 80">
                  <a:extLst>
                    <a:ext uri="{FF2B5EF4-FFF2-40B4-BE49-F238E27FC236}">
                      <a16:creationId xmlns:a16="http://schemas.microsoft.com/office/drawing/2014/main" id="{B64C0AFE-777D-403E-BAED-885DF3180712}"/>
                    </a:ext>
                  </a:extLst>
                </p:cNvPr>
                <p:cNvPicPr/>
                <p:nvPr/>
              </p:nvPicPr>
              <p:blipFill>
                <a:blip r:embed="rId134"/>
                <a:stretch>
                  <a:fillRect/>
                </a:stretch>
              </p:blipFill>
              <p:spPr>
                <a:xfrm>
                  <a:off x="11608573" y="2648712"/>
                  <a:ext cx="323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1FB77050-6B4B-4E60-81ED-DC39104809B0}"/>
                    </a:ext>
                  </a:extLst>
                </p14:cNvPr>
                <p14:cNvContentPartPr/>
                <p14:nvPr/>
              </p14:nvContentPartPr>
              <p14:xfrm>
                <a:off x="9015493" y="3105192"/>
                <a:ext cx="87120" cy="127800"/>
              </p14:xfrm>
            </p:contentPart>
          </mc:Choice>
          <mc:Fallback>
            <p:pic>
              <p:nvPicPr>
                <p:cNvPr id="83" name="Freihand 82">
                  <a:extLst>
                    <a:ext uri="{FF2B5EF4-FFF2-40B4-BE49-F238E27FC236}">
                      <a16:creationId xmlns:a16="http://schemas.microsoft.com/office/drawing/2014/main" id="{1FB77050-6B4B-4E60-81ED-DC39104809B0}"/>
                    </a:ext>
                  </a:extLst>
                </p:cNvPr>
                <p:cNvPicPr/>
                <p:nvPr/>
              </p:nvPicPr>
              <p:blipFill>
                <a:blip r:embed="rId136"/>
                <a:stretch>
                  <a:fillRect/>
                </a:stretch>
              </p:blipFill>
              <p:spPr>
                <a:xfrm>
                  <a:off x="9011173" y="3100872"/>
                  <a:ext cx="957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Freihand 83">
                  <a:extLst>
                    <a:ext uri="{FF2B5EF4-FFF2-40B4-BE49-F238E27FC236}">
                      <a16:creationId xmlns:a16="http://schemas.microsoft.com/office/drawing/2014/main" id="{540C5AE0-EC2E-4917-AED9-3F44031074E7}"/>
                    </a:ext>
                  </a:extLst>
                </p14:cNvPr>
                <p14:cNvContentPartPr/>
                <p14:nvPr/>
              </p14:nvContentPartPr>
              <p14:xfrm>
                <a:off x="9118813" y="3140472"/>
                <a:ext cx="171360" cy="75600"/>
              </p14:xfrm>
            </p:contentPart>
          </mc:Choice>
          <mc:Fallback>
            <p:pic>
              <p:nvPicPr>
                <p:cNvPr id="84" name="Freihand 83">
                  <a:extLst>
                    <a:ext uri="{FF2B5EF4-FFF2-40B4-BE49-F238E27FC236}">
                      <a16:creationId xmlns:a16="http://schemas.microsoft.com/office/drawing/2014/main" id="{540C5AE0-EC2E-4917-AED9-3F44031074E7}"/>
                    </a:ext>
                  </a:extLst>
                </p:cNvPr>
                <p:cNvPicPr/>
                <p:nvPr/>
              </p:nvPicPr>
              <p:blipFill>
                <a:blip r:embed="rId138"/>
                <a:stretch>
                  <a:fillRect/>
                </a:stretch>
              </p:blipFill>
              <p:spPr>
                <a:xfrm>
                  <a:off x="9114493" y="3136152"/>
                  <a:ext cx="1800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0F7DA8EE-FCCE-4703-96A4-1F941E456331}"/>
                    </a:ext>
                  </a:extLst>
                </p14:cNvPr>
                <p14:cNvContentPartPr/>
                <p14:nvPr/>
              </p14:nvContentPartPr>
              <p14:xfrm>
                <a:off x="9273253" y="3059832"/>
                <a:ext cx="360" cy="360"/>
              </p14:xfrm>
            </p:contentPart>
          </mc:Choice>
          <mc:Fallback>
            <p:pic>
              <p:nvPicPr>
                <p:cNvPr id="85" name="Freihand 84">
                  <a:extLst>
                    <a:ext uri="{FF2B5EF4-FFF2-40B4-BE49-F238E27FC236}">
                      <a16:creationId xmlns:a16="http://schemas.microsoft.com/office/drawing/2014/main" id="{0F7DA8EE-FCCE-4703-96A4-1F941E456331}"/>
                    </a:ext>
                  </a:extLst>
                </p:cNvPr>
                <p:cNvPicPr/>
                <p:nvPr/>
              </p:nvPicPr>
              <p:blipFill>
                <a:blip r:embed="rId39"/>
                <a:stretch>
                  <a:fillRect/>
                </a:stretch>
              </p:blipFill>
              <p:spPr>
                <a:xfrm>
                  <a:off x="9268933" y="3055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6" name="Freihand 85">
                  <a:extLst>
                    <a:ext uri="{FF2B5EF4-FFF2-40B4-BE49-F238E27FC236}">
                      <a16:creationId xmlns:a16="http://schemas.microsoft.com/office/drawing/2014/main" id="{6F24B8B2-ED01-40B7-9408-43D6E114908C}"/>
                    </a:ext>
                  </a:extLst>
                </p14:cNvPr>
                <p14:cNvContentPartPr/>
                <p14:nvPr/>
              </p14:nvContentPartPr>
              <p14:xfrm>
                <a:off x="9413653" y="3051552"/>
                <a:ext cx="123480" cy="129240"/>
              </p14:xfrm>
            </p:contentPart>
          </mc:Choice>
          <mc:Fallback>
            <p:pic>
              <p:nvPicPr>
                <p:cNvPr id="86" name="Freihand 85">
                  <a:extLst>
                    <a:ext uri="{FF2B5EF4-FFF2-40B4-BE49-F238E27FC236}">
                      <a16:creationId xmlns:a16="http://schemas.microsoft.com/office/drawing/2014/main" id="{6F24B8B2-ED01-40B7-9408-43D6E114908C}"/>
                    </a:ext>
                  </a:extLst>
                </p:cNvPr>
                <p:cNvPicPr/>
                <p:nvPr/>
              </p:nvPicPr>
              <p:blipFill>
                <a:blip r:embed="rId141"/>
                <a:stretch>
                  <a:fillRect/>
                </a:stretch>
              </p:blipFill>
              <p:spPr>
                <a:xfrm>
                  <a:off x="9409333" y="3047232"/>
                  <a:ext cx="13212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7" name="Freihand 86">
                  <a:extLst>
                    <a:ext uri="{FF2B5EF4-FFF2-40B4-BE49-F238E27FC236}">
                      <a16:creationId xmlns:a16="http://schemas.microsoft.com/office/drawing/2014/main" id="{0B44F58B-8881-4DFD-9432-8F72B5926388}"/>
                    </a:ext>
                  </a:extLst>
                </p14:cNvPr>
                <p14:cNvContentPartPr/>
                <p14:nvPr/>
              </p14:nvContentPartPr>
              <p14:xfrm>
                <a:off x="9542533" y="3112032"/>
                <a:ext cx="230760" cy="66960"/>
              </p14:xfrm>
            </p:contentPart>
          </mc:Choice>
          <mc:Fallback>
            <p:pic>
              <p:nvPicPr>
                <p:cNvPr id="87" name="Freihand 86">
                  <a:extLst>
                    <a:ext uri="{FF2B5EF4-FFF2-40B4-BE49-F238E27FC236}">
                      <a16:creationId xmlns:a16="http://schemas.microsoft.com/office/drawing/2014/main" id="{0B44F58B-8881-4DFD-9432-8F72B5926388}"/>
                    </a:ext>
                  </a:extLst>
                </p:cNvPr>
                <p:cNvPicPr/>
                <p:nvPr/>
              </p:nvPicPr>
              <p:blipFill>
                <a:blip r:embed="rId143"/>
                <a:stretch>
                  <a:fillRect/>
                </a:stretch>
              </p:blipFill>
              <p:spPr>
                <a:xfrm>
                  <a:off x="9538213" y="3107712"/>
                  <a:ext cx="2394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8" name="Freihand 87">
                  <a:extLst>
                    <a:ext uri="{FF2B5EF4-FFF2-40B4-BE49-F238E27FC236}">
                      <a16:creationId xmlns:a16="http://schemas.microsoft.com/office/drawing/2014/main" id="{61ACEE8B-78A5-4F46-ACEC-83C8DD46FB6D}"/>
                    </a:ext>
                  </a:extLst>
                </p14:cNvPr>
                <p14:cNvContentPartPr/>
                <p14:nvPr/>
              </p14:nvContentPartPr>
              <p14:xfrm>
                <a:off x="9812893" y="3119592"/>
                <a:ext cx="263880" cy="53280"/>
              </p14:xfrm>
            </p:contentPart>
          </mc:Choice>
          <mc:Fallback>
            <p:pic>
              <p:nvPicPr>
                <p:cNvPr id="88" name="Freihand 87">
                  <a:extLst>
                    <a:ext uri="{FF2B5EF4-FFF2-40B4-BE49-F238E27FC236}">
                      <a16:creationId xmlns:a16="http://schemas.microsoft.com/office/drawing/2014/main" id="{61ACEE8B-78A5-4F46-ACEC-83C8DD46FB6D}"/>
                    </a:ext>
                  </a:extLst>
                </p:cNvPr>
                <p:cNvPicPr/>
                <p:nvPr/>
              </p:nvPicPr>
              <p:blipFill>
                <a:blip r:embed="rId145"/>
                <a:stretch>
                  <a:fillRect/>
                </a:stretch>
              </p:blipFill>
              <p:spPr>
                <a:xfrm>
                  <a:off x="9808573" y="3115272"/>
                  <a:ext cx="2725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325428A1-6735-4B83-9E34-D520E6F3C316}"/>
                    </a:ext>
                  </a:extLst>
                </p14:cNvPr>
                <p14:cNvContentPartPr/>
                <p14:nvPr/>
              </p14:nvContentPartPr>
              <p14:xfrm>
                <a:off x="10192333" y="3033552"/>
                <a:ext cx="250560" cy="146880"/>
              </p14:xfrm>
            </p:contentPart>
          </mc:Choice>
          <mc:Fallback>
            <p:pic>
              <p:nvPicPr>
                <p:cNvPr id="89" name="Freihand 88">
                  <a:extLst>
                    <a:ext uri="{FF2B5EF4-FFF2-40B4-BE49-F238E27FC236}">
                      <a16:creationId xmlns:a16="http://schemas.microsoft.com/office/drawing/2014/main" id="{325428A1-6735-4B83-9E34-D520E6F3C316}"/>
                    </a:ext>
                  </a:extLst>
                </p:cNvPr>
                <p:cNvPicPr/>
                <p:nvPr/>
              </p:nvPicPr>
              <p:blipFill>
                <a:blip r:embed="rId147"/>
                <a:stretch>
                  <a:fillRect/>
                </a:stretch>
              </p:blipFill>
              <p:spPr>
                <a:xfrm>
                  <a:off x="10188013" y="3029232"/>
                  <a:ext cx="2592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CEAE1EDF-528C-47A1-B921-85EEADA182E0}"/>
                    </a:ext>
                  </a:extLst>
                </p14:cNvPr>
                <p14:cNvContentPartPr/>
                <p14:nvPr/>
              </p14:nvContentPartPr>
              <p14:xfrm>
                <a:off x="10496173" y="3022392"/>
                <a:ext cx="243000" cy="100440"/>
              </p14:xfrm>
            </p:contentPart>
          </mc:Choice>
          <mc:Fallback>
            <p:pic>
              <p:nvPicPr>
                <p:cNvPr id="90" name="Freihand 89">
                  <a:extLst>
                    <a:ext uri="{FF2B5EF4-FFF2-40B4-BE49-F238E27FC236}">
                      <a16:creationId xmlns:a16="http://schemas.microsoft.com/office/drawing/2014/main" id="{CEAE1EDF-528C-47A1-B921-85EEADA182E0}"/>
                    </a:ext>
                  </a:extLst>
                </p:cNvPr>
                <p:cNvPicPr/>
                <p:nvPr/>
              </p:nvPicPr>
              <p:blipFill>
                <a:blip r:embed="rId149"/>
                <a:stretch>
                  <a:fillRect/>
                </a:stretch>
              </p:blipFill>
              <p:spPr>
                <a:xfrm>
                  <a:off x="10491853" y="3018072"/>
                  <a:ext cx="25164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D53AC33C-CE38-44F8-BD64-35DC3007ECDC}"/>
                    </a:ext>
                  </a:extLst>
                </p14:cNvPr>
                <p14:cNvContentPartPr/>
                <p14:nvPr/>
              </p14:nvContentPartPr>
              <p14:xfrm>
                <a:off x="10781653" y="3025992"/>
                <a:ext cx="90720" cy="87480"/>
              </p14:xfrm>
            </p:contentPart>
          </mc:Choice>
          <mc:Fallback>
            <p:pic>
              <p:nvPicPr>
                <p:cNvPr id="91" name="Freihand 90">
                  <a:extLst>
                    <a:ext uri="{FF2B5EF4-FFF2-40B4-BE49-F238E27FC236}">
                      <a16:creationId xmlns:a16="http://schemas.microsoft.com/office/drawing/2014/main" id="{D53AC33C-CE38-44F8-BD64-35DC3007ECDC}"/>
                    </a:ext>
                  </a:extLst>
                </p:cNvPr>
                <p:cNvPicPr/>
                <p:nvPr/>
              </p:nvPicPr>
              <p:blipFill>
                <a:blip r:embed="rId151"/>
                <a:stretch>
                  <a:fillRect/>
                </a:stretch>
              </p:blipFill>
              <p:spPr>
                <a:xfrm>
                  <a:off x="10777333" y="3021672"/>
                  <a:ext cx="993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FBD7BD74-43ED-4D28-B833-5F7FE31557F6}"/>
                    </a:ext>
                  </a:extLst>
                </p14:cNvPr>
                <p14:cNvContentPartPr/>
                <p14:nvPr/>
              </p14:nvContentPartPr>
              <p14:xfrm>
                <a:off x="10794253" y="3035712"/>
                <a:ext cx="114120" cy="76320"/>
              </p14:xfrm>
            </p:contentPart>
          </mc:Choice>
          <mc:Fallback>
            <p:pic>
              <p:nvPicPr>
                <p:cNvPr id="92" name="Freihand 91">
                  <a:extLst>
                    <a:ext uri="{FF2B5EF4-FFF2-40B4-BE49-F238E27FC236}">
                      <a16:creationId xmlns:a16="http://schemas.microsoft.com/office/drawing/2014/main" id="{FBD7BD74-43ED-4D28-B833-5F7FE31557F6}"/>
                    </a:ext>
                  </a:extLst>
                </p:cNvPr>
                <p:cNvPicPr/>
                <p:nvPr/>
              </p:nvPicPr>
              <p:blipFill>
                <a:blip r:embed="rId153"/>
                <a:stretch>
                  <a:fillRect/>
                </a:stretch>
              </p:blipFill>
              <p:spPr>
                <a:xfrm>
                  <a:off x="10789933" y="3031392"/>
                  <a:ext cx="12276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FEDDE577-32CD-4DA4-9932-12C3A90A6C98}"/>
                    </a:ext>
                  </a:extLst>
                </p14:cNvPr>
                <p14:cNvContentPartPr/>
                <p14:nvPr/>
              </p14:nvContentPartPr>
              <p14:xfrm>
                <a:off x="10908013" y="2964792"/>
                <a:ext cx="323280" cy="136080"/>
              </p14:xfrm>
            </p:contentPart>
          </mc:Choice>
          <mc:Fallback>
            <p:pic>
              <p:nvPicPr>
                <p:cNvPr id="93" name="Freihand 92">
                  <a:extLst>
                    <a:ext uri="{FF2B5EF4-FFF2-40B4-BE49-F238E27FC236}">
                      <a16:creationId xmlns:a16="http://schemas.microsoft.com/office/drawing/2014/main" id="{FEDDE577-32CD-4DA4-9932-12C3A90A6C98}"/>
                    </a:ext>
                  </a:extLst>
                </p:cNvPr>
                <p:cNvPicPr/>
                <p:nvPr/>
              </p:nvPicPr>
              <p:blipFill>
                <a:blip r:embed="rId155"/>
                <a:stretch>
                  <a:fillRect/>
                </a:stretch>
              </p:blipFill>
              <p:spPr>
                <a:xfrm>
                  <a:off x="10903693" y="2960472"/>
                  <a:ext cx="3319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3F04C46D-C799-4454-957B-6F854F939BA2}"/>
                    </a:ext>
                  </a:extLst>
                </p14:cNvPr>
                <p14:cNvContentPartPr/>
                <p14:nvPr/>
              </p14:nvContentPartPr>
              <p14:xfrm>
                <a:off x="10958773" y="2883792"/>
                <a:ext cx="360" cy="360"/>
              </p14:xfrm>
            </p:contentPart>
          </mc:Choice>
          <mc:Fallback>
            <p:pic>
              <p:nvPicPr>
                <p:cNvPr id="94" name="Freihand 93">
                  <a:extLst>
                    <a:ext uri="{FF2B5EF4-FFF2-40B4-BE49-F238E27FC236}">
                      <a16:creationId xmlns:a16="http://schemas.microsoft.com/office/drawing/2014/main" id="{3F04C46D-C799-4454-957B-6F854F939BA2}"/>
                    </a:ext>
                  </a:extLst>
                </p:cNvPr>
                <p:cNvPicPr/>
                <p:nvPr/>
              </p:nvPicPr>
              <p:blipFill>
                <a:blip r:embed="rId39"/>
                <a:stretch>
                  <a:fillRect/>
                </a:stretch>
              </p:blipFill>
              <p:spPr>
                <a:xfrm>
                  <a:off x="10954453" y="28794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5" name="Freihand 94">
                  <a:extLst>
                    <a:ext uri="{FF2B5EF4-FFF2-40B4-BE49-F238E27FC236}">
                      <a16:creationId xmlns:a16="http://schemas.microsoft.com/office/drawing/2014/main" id="{7563B762-5AC3-4095-9DB6-91A9ACC09F16}"/>
                    </a:ext>
                  </a:extLst>
                </p14:cNvPr>
                <p14:cNvContentPartPr/>
                <p14:nvPr/>
              </p14:nvContentPartPr>
              <p14:xfrm>
                <a:off x="11360173" y="2930952"/>
                <a:ext cx="95400" cy="133560"/>
              </p14:xfrm>
            </p:contentPart>
          </mc:Choice>
          <mc:Fallback>
            <p:pic>
              <p:nvPicPr>
                <p:cNvPr id="95" name="Freihand 94">
                  <a:extLst>
                    <a:ext uri="{FF2B5EF4-FFF2-40B4-BE49-F238E27FC236}">
                      <a16:creationId xmlns:a16="http://schemas.microsoft.com/office/drawing/2014/main" id="{7563B762-5AC3-4095-9DB6-91A9ACC09F16}"/>
                    </a:ext>
                  </a:extLst>
                </p:cNvPr>
                <p:cNvPicPr/>
                <p:nvPr/>
              </p:nvPicPr>
              <p:blipFill>
                <a:blip r:embed="rId158"/>
                <a:stretch>
                  <a:fillRect/>
                </a:stretch>
              </p:blipFill>
              <p:spPr>
                <a:xfrm>
                  <a:off x="11355853" y="2926632"/>
                  <a:ext cx="1040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6" name="Freihand 95">
                  <a:extLst>
                    <a:ext uri="{FF2B5EF4-FFF2-40B4-BE49-F238E27FC236}">
                      <a16:creationId xmlns:a16="http://schemas.microsoft.com/office/drawing/2014/main" id="{8C4A8003-F504-4114-994D-55AC444849C1}"/>
                    </a:ext>
                  </a:extLst>
                </p14:cNvPr>
                <p14:cNvContentPartPr/>
                <p14:nvPr/>
              </p14:nvContentPartPr>
              <p14:xfrm>
                <a:off x="11491573" y="2946792"/>
                <a:ext cx="17640" cy="93240"/>
              </p14:xfrm>
            </p:contentPart>
          </mc:Choice>
          <mc:Fallback>
            <p:pic>
              <p:nvPicPr>
                <p:cNvPr id="96" name="Freihand 95">
                  <a:extLst>
                    <a:ext uri="{FF2B5EF4-FFF2-40B4-BE49-F238E27FC236}">
                      <a16:creationId xmlns:a16="http://schemas.microsoft.com/office/drawing/2014/main" id="{8C4A8003-F504-4114-994D-55AC444849C1}"/>
                    </a:ext>
                  </a:extLst>
                </p:cNvPr>
                <p:cNvPicPr/>
                <p:nvPr/>
              </p:nvPicPr>
              <p:blipFill>
                <a:blip r:embed="rId160"/>
                <a:stretch>
                  <a:fillRect/>
                </a:stretch>
              </p:blipFill>
              <p:spPr>
                <a:xfrm>
                  <a:off x="11487253" y="2942472"/>
                  <a:ext cx="26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 name="Freihand 96">
                  <a:extLst>
                    <a:ext uri="{FF2B5EF4-FFF2-40B4-BE49-F238E27FC236}">
                      <a16:creationId xmlns:a16="http://schemas.microsoft.com/office/drawing/2014/main" id="{12D27FFE-1247-4725-A57E-41C7437BABB4}"/>
                    </a:ext>
                  </a:extLst>
                </p14:cNvPr>
                <p14:cNvContentPartPr/>
                <p14:nvPr/>
              </p14:nvContentPartPr>
              <p14:xfrm>
                <a:off x="11481493" y="2940672"/>
                <a:ext cx="106920" cy="110520"/>
              </p14:xfrm>
            </p:contentPart>
          </mc:Choice>
          <mc:Fallback>
            <p:pic>
              <p:nvPicPr>
                <p:cNvPr id="97" name="Freihand 96">
                  <a:extLst>
                    <a:ext uri="{FF2B5EF4-FFF2-40B4-BE49-F238E27FC236}">
                      <a16:creationId xmlns:a16="http://schemas.microsoft.com/office/drawing/2014/main" id="{12D27FFE-1247-4725-A57E-41C7437BABB4}"/>
                    </a:ext>
                  </a:extLst>
                </p:cNvPr>
                <p:cNvPicPr/>
                <p:nvPr/>
              </p:nvPicPr>
              <p:blipFill>
                <a:blip r:embed="rId162"/>
                <a:stretch>
                  <a:fillRect/>
                </a:stretch>
              </p:blipFill>
              <p:spPr>
                <a:xfrm>
                  <a:off x="11477173" y="2936352"/>
                  <a:ext cx="1155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8" name="Freihand 97">
                  <a:extLst>
                    <a:ext uri="{FF2B5EF4-FFF2-40B4-BE49-F238E27FC236}">
                      <a16:creationId xmlns:a16="http://schemas.microsoft.com/office/drawing/2014/main" id="{AE945347-9614-4C1C-8000-DF08DAD6B741}"/>
                    </a:ext>
                  </a:extLst>
                </p14:cNvPr>
                <p14:cNvContentPartPr/>
                <p14:nvPr/>
              </p14:nvContentPartPr>
              <p14:xfrm>
                <a:off x="11661853" y="2976672"/>
                <a:ext cx="93240" cy="71640"/>
              </p14:xfrm>
            </p:contentPart>
          </mc:Choice>
          <mc:Fallback>
            <p:pic>
              <p:nvPicPr>
                <p:cNvPr id="98" name="Freihand 97">
                  <a:extLst>
                    <a:ext uri="{FF2B5EF4-FFF2-40B4-BE49-F238E27FC236}">
                      <a16:creationId xmlns:a16="http://schemas.microsoft.com/office/drawing/2014/main" id="{AE945347-9614-4C1C-8000-DF08DAD6B741}"/>
                    </a:ext>
                  </a:extLst>
                </p:cNvPr>
                <p:cNvPicPr/>
                <p:nvPr/>
              </p:nvPicPr>
              <p:blipFill>
                <a:blip r:embed="rId164"/>
                <a:stretch>
                  <a:fillRect/>
                </a:stretch>
              </p:blipFill>
              <p:spPr>
                <a:xfrm>
                  <a:off x="11657533" y="2972352"/>
                  <a:ext cx="1018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9" name="Freihand 98">
                  <a:extLst>
                    <a:ext uri="{FF2B5EF4-FFF2-40B4-BE49-F238E27FC236}">
                      <a16:creationId xmlns:a16="http://schemas.microsoft.com/office/drawing/2014/main" id="{934CD628-A751-44C9-A549-CBE7C62065AE}"/>
                    </a:ext>
                  </a:extLst>
                </p14:cNvPr>
                <p14:cNvContentPartPr/>
                <p14:nvPr/>
              </p14:nvContentPartPr>
              <p14:xfrm>
                <a:off x="11824573" y="2960472"/>
                <a:ext cx="16200" cy="67320"/>
              </p14:xfrm>
            </p:contentPart>
          </mc:Choice>
          <mc:Fallback>
            <p:pic>
              <p:nvPicPr>
                <p:cNvPr id="99" name="Freihand 98">
                  <a:extLst>
                    <a:ext uri="{FF2B5EF4-FFF2-40B4-BE49-F238E27FC236}">
                      <a16:creationId xmlns:a16="http://schemas.microsoft.com/office/drawing/2014/main" id="{934CD628-A751-44C9-A549-CBE7C62065AE}"/>
                    </a:ext>
                  </a:extLst>
                </p:cNvPr>
                <p:cNvPicPr/>
                <p:nvPr/>
              </p:nvPicPr>
              <p:blipFill>
                <a:blip r:embed="rId166"/>
                <a:stretch>
                  <a:fillRect/>
                </a:stretch>
              </p:blipFill>
              <p:spPr>
                <a:xfrm>
                  <a:off x="11820253" y="2956152"/>
                  <a:ext cx="248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1D611982-DC76-4CEA-8B3C-065A365E8DF3}"/>
                    </a:ext>
                  </a:extLst>
                </p14:cNvPr>
                <p14:cNvContentPartPr/>
                <p14:nvPr/>
              </p14:nvContentPartPr>
              <p14:xfrm>
                <a:off x="11855533" y="2927712"/>
                <a:ext cx="110520" cy="56160"/>
              </p14:xfrm>
            </p:contentPart>
          </mc:Choice>
          <mc:Fallback>
            <p:pic>
              <p:nvPicPr>
                <p:cNvPr id="100" name="Freihand 99">
                  <a:extLst>
                    <a:ext uri="{FF2B5EF4-FFF2-40B4-BE49-F238E27FC236}">
                      <a16:creationId xmlns:a16="http://schemas.microsoft.com/office/drawing/2014/main" id="{1D611982-DC76-4CEA-8B3C-065A365E8DF3}"/>
                    </a:ext>
                  </a:extLst>
                </p:cNvPr>
                <p:cNvPicPr/>
                <p:nvPr/>
              </p:nvPicPr>
              <p:blipFill>
                <a:blip r:embed="rId168"/>
                <a:stretch>
                  <a:fillRect/>
                </a:stretch>
              </p:blipFill>
              <p:spPr>
                <a:xfrm>
                  <a:off x="11851213" y="2923392"/>
                  <a:ext cx="119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563C4596-2913-49F0-9829-FCC85733F185}"/>
                    </a:ext>
                  </a:extLst>
                </p14:cNvPr>
                <p14:cNvContentPartPr/>
                <p14:nvPr/>
              </p14:nvContentPartPr>
              <p14:xfrm>
                <a:off x="11817013" y="2946432"/>
                <a:ext cx="199800" cy="93600"/>
              </p14:xfrm>
            </p:contentPart>
          </mc:Choice>
          <mc:Fallback>
            <p:pic>
              <p:nvPicPr>
                <p:cNvPr id="101" name="Freihand 100">
                  <a:extLst>
                    <a:ext uri="{FF2B5EF4-FFF2-40B4-BE49-F238E27FC236}">
                      <a16:creationId xmlns:a16="http://schemas.microsoft.com/office/drawing/2014/main" id="{563C4596-2913-49F0-9829-FCC85733F185}"/>
                    </a:ext>
                  </a:extLst>
                </p:cNvPr>
                <p:cNvPicPr/>
                <p:nvPr/>
              </p:nvPicPr>
              <p:blipFill>
                <a:blip r:embed="rId170"/>
                <a:stretch>
                  <a:fillRect/>
                </a:stretch>
              </p:blipFill>
              <p:spPr>
                <a:xfrm>
                  <a:off x="11812693" y="2942112"/>
                  <a:ext cx="2084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CC826743-75E2-45EF-8C5B-375A7F792B70}"/>
                    </a:ext>
                  </a:extLst>
                </p14:cNvPr>
                <p14:cNvContentPartPr/>
                <p14:nvPr/>
              </p14:nvContentPartPr>
              <p14:xfrm>
                <a:off x="11995213" y="2928072"/>
                <a:ext cx="107640" cy="48600"/>
              </p14:xfrm>
            </p:contentPart>
          </mc:Choice>
          <mc:Fallback>
            <p:pic>
              <p:nvPicPr>
                <p:cNvPr id="102" name="Freihand 101">
                  <a:extLst>
                    <a:ext uri="{FF2B5EF4-FFF2-40B4-BE49-F238E27FC236}">
                      <a16:creationId xmlns:a16="http://schemas.microsoft.com/office/drawing/2014/main" id="{CC826743-75E2-45EF-8C5B-375A7F792B70}"/>
                    </a:ext>
                  </a:extLst>
                </p:cNvPr>
                <p:cNvPicPr/>
                <p:nvPr/>
              </p:nvPicPr>
              <p:blipFill>
                <a:blip r:embed="rId172"/>
                <a:stretch>
                  <a:fillRect/>
                </a:stretch>
              </p:blipFill>
              <p:spPr>
                <a:xfrm>
                  <a:off x="11990893" y="2923752"/>
                  <a:ext cx="1162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A8976E1E-6E65-4829-9475-5A50AF2B75C6}"/>
                    </a:ext>
                  </a:extLst>
                </p14:cNvPr>
                <p14:cNvContentPartPr/>
                <p14:nvPr/>
              </p14:nvContentPartPr>
              <p14:xfrm>
                <a:off x="11977573" y="3016632"/>
                <a:ext cx="111960" cy="17280"/>
              </p14:xfrm>
            </p:contentPart>
          </mc:Choice>
          <mc:Fallback>
            <p:pic>
              <p:nvPicPr>
                <p:cNvPr id="103" name="Freihand 102">
                  <a:extLst>
                    <a:ext uri="{FF2B5EF4-FFF2-40B4-BE49-F238E27FC236}">
                      <a16:creationId xmlns:a16="http://schemas.microsoft.com/office/drawing/2014/main" id="{A8976E1E-6E65-4829-9475-5A50AF2B75C6}"/>
                    </a:ext>
                  </a:extLst>
                </p:cNvPr>
                <p:cNvPicPr/>
                <p:nvPr/>
              </p:nvPicPr>
              <p:blipFill>
                <a:blip r:embed="rId174"/>
                <a:stretch>
                  <a:fillRect/>
                </a:stretch>
              </p:blipFill>
              <p:spPr>
                <a:xfrm>
                  <a:off x="11973253" y="3012312"/>
                  <a:ext cx="1206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5" name="Freihand 104">
                  <a:extLst>
                    <a:ext uri="{FF2B5EF4-FFF2-40B4-BE49-F238E27FC236}">
                      <a16:creationId xmlns:a16="http://schemas.microsoft.com/office/drawing/2014/main" id="{F45255FB-16B9-413D-BBEE-5F4F4E8D26B7}"/>
                    </a:ext>
                  </a:extLst>
                </p14:cNvPr>
                <p14:cNvContentPartPr/>
                <p14:nvPr/>
              </p14:nvContentPartPr>
              <p14:xfrm>
                <a:off x="9036373" y="3374112"/>
                <a:ext cx="150120" cy="70920"/>
              </p14:xfrm>
            </p:contentPart>
          </mc:Choice>
          <mc:Fallback>
            <p:pic>
              <p:nvPicPr>
                <p:cNvPr id="105" name="Freihand 104">
                  <a:extLst>
                    <a:ext uri="{FF2B5EF4-FFF2-40B4-BE49-F238E27FC236}">
                      <a16:creationId xmlns:a16="http://schemas.microsoft.com/office/drawing/2014/main" id="{F45255FB-16B9-413D-BBEE-5F4F4E8D26B7}"/>
                    </a:ext>
                  </a:extLst>
                </p:cNvPr>
                <p:cNvPicPr/>
                <p:nvPr/>
              </p:nvPicPr>
              <p:blipFill>
                <a:blip r:embed="rId176"/>
                <a:stretch>
                  <a:fillRect/>
                </a:stretch>
              </p:blipFill>
              <p:spPr>
                <a:xfrm>
                  <a:off x="9032053" y="3369792"/>
                  <a:ext cx="158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6" name="Freihand 105">
                  <a:extLst>
                    <a:ext uri="{FF2B5EF4-FFF2-40B4-BE49-F238E27FC236}">
                      <a16:creationId xmlns:a16="http://schemas.microsoft.com/office/drawing/2014/main" id="{3605BD6C-6C87-4219-A7F1-CF1DB08F966D}"/>
                    </a:ext>
                  </a:extLst>
                </p14:cNvPr>
                <p14:cNvContentPartPr/>
                <p14:nvPr/>
              </p14:nvContentPartPr>
              <p14:xfrm>
                <a:off x="9205213" y="3284832"/>
                <a:ext cx="33840" cy="149400"/>
              </p14:xfrm>
            </p:contentPart>
          </mc:Choice>
          <mc:Fallback>
            <p:pic>
              <p:nvPicPr>
                <p:cNvPr id="106" name="Freihand 105">
                  <a:extLst>
                    <a:ext uri="{FF2B5EF4-FFF2-40B4-BE49-F238E27FC236}">
                      <a16:creationId xmlns:a16="http://schemas.microsoft.com/office/drawing/2014/main" id="{3605BD6C-6C87-4219-A7F1-CF1DB08F966D}"/>
                    </a:ext>
                  </a:extLst>
                </p:cNvPr>
                <p:cNvPicPr/>
                <p:nvPr/>
              </p:nvPicPr>
              <p:blipFill>
                <a:blip r:embed="rId178"/>
                <a:stretch>
                  <a:fillRect/>
                </a:stretch>
              </p:blipFill>
              <p:spPr>
                <a:xfrm>
                  <a:off x="9200893" y="3280512"/>
                  <a:ext cx="424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7" name="Freihand 106">
                  <a:extLst>
                    <a:ext uri="{FF2B5EF4-FFF2-40B4-BE49-F238E27FC236}">
                      <a16:creationId xmlns:a16="http://schemas.microsoft.com/office/drawing/2014/main" id="{55681EF6-5EDD-4003-8395-D044DDE36C5A}"/>
                    </a:ext>
                  </a:extLst>
                </p14:cNvPr>
                <p14:cNvContentPartPr/>
                <p14:nvPr/>
              </p14:nvContentPartPr>
              <p14:xfrm>
                <a:off x="9257053" y="3360072"/>
                <a:ext cx="72360" cy="93960"/>
              </p14:xfrm>
            </p:contentPart>
          </mc:Choice>
          <mc:Fallback>
            <p:pic>
              <p:nvPicPr>
                <p:cNvPr id="107" name="Freihand 106">
                  <a:extLst>
                    <a:ext uri="{FF2B5EF4-FFF2-40B4-BE49-F238E27FC236}">
                      <a16:creationId xmlns:a16="http://schemas.microsoft.com/office/drawing/2014/main" id="{55681EF6-5EDD-4003-8395-D044DDE36C5A}"/>
                    </a:ext>
                  </a:extLst>
                </p:cNvPr>
                <p:cNvPicPr/>
                <p:nvPr/>
              </p:nvPicPr>
              <p:blipFill>
                <a:blip r:embed="rId180"/>
                <a:stretch>
                  <a:fillRect/>
                </a:stretch>
              </p:blipFill>
              <p:spPr>
                <a:xfrm>
                  <a:off x="9252733" y="3355752"/>
                  <a:ext cx="810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 name="Freihand 107">
                  <a:extLst>
                    <a:ext uri="{FF2B5EF4-FFF2-40B4-BE49-F238E27FC236}">
                      <a16:creationId xmlns:a16="http://schemas.microsoft.com/office/drawing/2014/main" id="{46AF68E6-3130-4490-83A8-6E6C9A55F886}"/>
                    </a:ext>
                  </a:extLst>
                </p14:cNvPr>
                <p14:cNvContentPartPr/>
                <p14:nvPr/>
              </p14:nvContentPartPr>
              <p14:xfrm>
                <a:off x="9521293" y="3348192"/>
                <a:ext cx="226800" cy="103320"/>
              </p14:xfrm>
            </p:contentPart>
          </mc:Choice>
          <mc:Fallback>
            <p:pic>
              <p:nvPicPr>
                <p:cNvPr id="108" name="Freihand 107">
                  <a:extLst>
                    <a:ext uri="{FF2B5EF4-FFF2-40B4-BE49-F238E27FC236}">
                      <a16:creationId xmlns:a16="http://schemas.microsoft.com/office/drawing/2014/main" id="{46AF68E6-3130-4490-83A8-6E6C9A55F886}"/>
                    </a:ext>
                  </a:extLst>
                </p:cNvPr>
                <p:cNvPicPr/>
                <p:nvPr/>
              </p:nvPicPr>
              <p:blipFill>
                <a:blip r:embed="rId182"/>
                <a:stretch>
                  <a:fillRect/>
                </a:stretch>
              </p:blipFill>
              <p:spPr>
                <a:xfrm>
                  <a:off x="9516973" y="3343872"/>
                  <a:ext cx="235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9" name="Freihand 108">
                  <a:extLst>
                    <a:ext uri="{FF2B5EF4-FFF2-40B4-BE49-F238E27FC236}">
                      <a16:creationId xmlns:a16="http://schemas.microsoft.com/office/drawing/2014/main" id="{ABBCEAAB-248F-4D05-9C63-6B9031D684A9}"/>
                    </a:ext>
                  </a:extLst>
                </p14:cNvPr>
                <p14:cNvContentPartPr/>
                <p14:nvPr/>
              </p14:nvContentPartPr>
              <p14:xfrm>
                <a:off x="9735853" y="3295272"/>
                <a:ext cx="15840" cy="33480"/>
              </p14:xfrm>
            </p:contentPart>
          </mc:Choice>
          <mc:Fallback>
            <p:pic>
              <p:nvPicPr>
                <p:cNvPr id="109" name="Freihand 108">
                  <a:extLst>
                    <a:ext uri="{FF2B5EF4-FFF2-40B4-BE49-F238E27FC236}">
                      <a16:creationId xmlns:a16="http://schemas.microsoft.com/office/drawing/2014/main" id="{ABBCEAAB-248F-4D05-9C63-6B9031D684A9}"/>
                    </a:ext>
                  </a:extLst>
                </p:cNvPr>
                <p:cNvPicPr/>
                <p:nvPr/>
              </p:nvPicPr>
              <p:blipFill>
                <a:blip r:embed="rId184"/>
                <a:stretch>
                  <a:fillRect/>
                </a:stretch>
              </p:blipFill>
              <p:spPr>
                <a:xfrm>
                  <a:off x="9731533" y="3290952"/>
                  <a:ext cx="2448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0" name="Freihand 109">
                  <a:extLst>
                    <a:ext uri="{FF2B5EF4-FFF2-40B4-BE49-F238E27FC236}">
                      <a16:creationId xmlns:a16="http://schemas.microsoft.com/office/drawing/2014/main" id="{DE48E067-1B89-4D2C-B13F-3E21F1C77776}"/>
                    </a:ext>
                  </a:extLst>
                </p14:cNvPr>
                <p14:cNvContentPartPr/>
                <p14:nvPr/>
              </p14:nvContentPartPr>
              <p14:xfrm>
                <a:off x="9831253" y="3260712"/>
                <a:ext cx="131040" cy="157320"/>
              </p14:xfrm>
            </p:contentPart>
          </mc:Choice>
          <mc:Fallback>
            <p:pic>
              <p:nvPicPr>
                <p:cNvPr id="110" name="Freihand 109">
                  <a:extLst>
                    <a:ext uri="{FF2B5EF4-FFF2-40B4-BE49-F238E27FC236}">
                      <a16:creationId xmlns:a16="http://schemas.microsoft.com/office/drawing/2014/main" id="{DE48E067-1B89-4D2C-B13F-3E21F1C77776}"/>
                    </a:ext>
                  </a:extLst>
                </p:cNvPr>
                <p:cNvPicPr/>
                <p:nvPr/>
              </p:nvPicPr>
              <p:blipFill>
                <a:blip r:embed="rId186"/>
                <a:stretch>
                  <a:fillRect/>
                </a:stretch>
              </p:blipFill>
              <p:spPr>
                <a:xfrm>
                  <a:off x="9826933" y="3256392"/>
                  <a:ext cx="13968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1" name="Freihand 110">
                  <a:extLst>
                    <a:ext uri="{FF2B5EF4-FFF2-40B4-BE49-F238E27FC236}">
                      <a16:creationId xmlns:a16="http://schemas.microsoft.com/office/drawing/2014/main" id="{4D022AFC-B0DD-4CD3-988F-D4D78A234F2E}"/>
                    </a:ext>
                  </a:extLst>
                </p14:cNvPr>
                <p14:cNvContentPartPr/>
                <p14:nvPr/>
              </p14:nvContentPartPr>
              <p14:xfrm>
                <a:off x="9985333" y="3342072"/>
                <a:ext cx="135000" cy="66600"/>
              </p14:xfrm>
            </p:contentPart>
          </mc:Choice>
          <mc:Fallback>
            <p:pic>
              <p:nvPicPr>
                <p:cNvPr id="111" name="Freihand 110">
                  <a:extLst>
                    <a:ext uri="{FF2B5EF4-FFF2-40B4-BE49-F238E27FC236}">
                      <a16:creationId xmlns:a16="http://schemas.microsoft.com/office/drawing/2014/main" id="{4D022AFC-B0DD-4CD3-988F-D4D78A234F2E}"/>
                    </a:ext>
                  </a:extLst>
                </p:cNvPr>
                <p:cNvPicPr/>
                <p:nvPr/>
              </p:nvPicPr>
              <p:blipFill>
                <a:blip r:embed="rId188"/>
                <a:stretch>
                  <a:fillRect/>
                </a:stretch>
              </p:blipFill>
              <p:spPr>
                <a:xfrm>
                  <a:off x="9981013" y="3337752"/>
                  <a:ext cx="143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7722F961-423E-42DD-9487-BE726702219B}"/>
                    </a:ext>
                  </a:extLst>
                </p14:cNvPr>
                <p14:cNvContentPartPr/>
                <p14:nvPr/>
              </p14:nvContentPartPr>
              <p14:xfrm>
                <a:off x="10311493" y="3223632"/>
                <a:ext cx="95040" cy="144000"/>
              </p14:xfrm>
            </p:contentPart>
          </mc:Choice>
          <mc:Fallback>
            <p:pic>
              <p:nvPicPr>
                <p:cNvPr id="113" name="Freihand 112">
                  <a:extLst>
                    <a:ext uri="{FF2B5EF4-FFF2-40B4-BE49-F238E27FC236}">
                      <a16:creationId xmlns:a16="http://schemas.microsoft.com/office/drawing/2014/main" id="{7722F961-423E-42DD-9487-BE726702219B}"/>
                    </a:ext>
                  </a:extLst>
                </p:cNvPr>
                <p:cNvPicPr/>
                <p:nvPr/>
              </p:nvPicPr>
              <p:blipFill>
                <a:blip r:embed="rId190"/>
                <a:stretch>
                  <a:fillRect/>
                </a:stretch>
              </p:blipFill>
              <p:spPr>
                <a:xfrm>
                  <a:off x="10307173" y="3219312"/>
                  <a:ext cx="103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Freihand 113">
                  <a:extLst>
                    <a:ext uri="{FF2B5EF4-FFF2-40B4-BE49-F238E27FC236}">
                      <a16:creationId xmlns:a16="http://schemas.microsoft.com/office/drawing/2014/main" id="{9A67B523-A125-4928-A88A-60398356A75E}"/>
                    </a:ext>
                  </a:extLst>
                </p14:cNvPr>
                <p14:cNvContentPartPr/>
                <p14:nvPr/>
              </p14:nvContentPartPr>
              <p14:xfrm>
                <a:off x="10422373" y="3279072"/>
                <a:ext cx="292320" cy="75240"/>
              </p14:xfrm>
            </p:contentPart>
          </mc:Choice>
          <mc:Fallback>
            <p:pic>
              <p:nvPicPr>
                <p:cNvPr id="114" name="Freihand 113">
                  <a:extLst>
                    <a:ext uri="{FF2B5EF4-FFF2-40B4-BE49-F238E27FC236}">
                      <a16:creationId xmlns:a16="http://schemas.microsoft.com/office/drawing/2014/main" id="{9A67B523-A125-4928-A88A-60398356A75E}"/>
                    </a:ext>
                  </a:extLst>
                </p:cNvPr>
                <p:cNvPicPr/>
                <p:nvPr/>
              </p:nvPicPr>
              <p:blipFill>
                <a:blip r:embed="rId192"/>
                <a:stretch>
                  <a:fillRect/>
                </a:stretch>
              </p:blipFill>
              <p:spPr>
                <a:xfrm>
                  <a:off x="10418053" y="3274752"/>
                  <a:ext cx="3009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 name="Freihand 114">
                  <a:extLst>
                    <a:ext uri="{FF2B5EF4-FFF2-40B4-BE49-F238E27FC236}">
                      <a16:creationId xmlns:a16="http://schemas.microsoft.com/office/drawing/2014/main" id="{A5A2C26C-B2AA-4A90-9F45-125299D3F602}"/>
                    </a:ext>
                  </a:extLst>
                </p14:cNvPr>
                <p14:cNvContentPartPr/>
                <p14:nvPr/>
              </p14:nvContentPartPr>
              <p14:xfrm>
                <a:off x="10745293" y="3211032"/>
                <a:ext cx="158040" cy="131040"/>
              </p14:xfrm>
            </p:contentPart>
          </mc:Choice>
          <mc:Fallback>
            <p:pic>
              <p:nvPicPr>
                <p:cNvPr id="115" name="Freihand 114">
                  <a:extLst>
                    <a:ext uri="{FF2B5EF4-FFF2-40B4-BE49-F238E27FC236}">
                      <a16:creationId xmlns:a16="http://schemas.microsoft.com/office/drawing/2014/main" id="{A5A2C26C-B2AA-4A90-9F45-125299D3F602}"/>
                    </a:ext>
                  </a:extLst>
                </p:cNvPr>
                <p:cNvPicPr/>
                <p:nvPr/>
              </p:nvPicPr>
              <p:blipFill>
                <a:blip r:embed="rId194"/>
                <a:stretch>
                  <a:fillRect/>
                </a:stretch>
              </p:blipFill>
              <p:spPr>
                <a:xfrm>
                  <a:off x="10740973" y="3206712"/>
                  <a:ext cx="1666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 name="Freihand 115">
                  <a:extLst>
                    <a:ext uri="{FF2B5EF4-FFF2-40B4-BE49-F238E27FC236}">
                      <a16:creationId xmlns:a16="http://schemas.microsoft.com/office/drawing/2014/main" id="{CA5CDFDB-2CD1-4F12-BDFC-E8DEAC91B483}"/>
                    </a:ext>
                  </a:extLst>
                </p14:cNvPr>
                <p14:cNvContentPartPr/>
                <p14:nvPr/>
              </p14:nvContentPartPr>
              <p14:xfrm>
                <a:off x="10926373" y="3274032"/>
                <a:ext cx="150840" cy="43560"/>
              </p14:xfrm>
            </p:contentPart>
          </mc:Choice>
          <mc:Fallback>
            <p:pic>
              <p:nvPicPr>
                <p:cNvPr id="116" name="Freihand 115">
                  <a:extLst>
                    <a:ext uri="{FF2B5EF4-FFF2-40B4-BE49-F238E27FC236}">
                      <a16:creationId xmlns:a16="http://schemas.microsoft.com/office/drawing/2014/main" id="{CA5CDFDB-2CD1-4F12-BDFC-E8DEAC91B483}"/>
                    </a:ext>
                  </a:extLst>
                </p:cNvPr>
                <p:cNvPicPr/>
                <p:nvPr/>
              </p:nvPicPr>
              <p:blipFill>
                <a:blip r:embed="rId196"/>
                <a:stretch>
                  <a:fillRect/>
                </a:stretch>
              </p:blipFill>
              <p:spPr>
                <a:xfrm>
                  <a:off x="10922053" y="3269712"/>
                  <a:ext cx="15948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7" name="Freihand 116">
                  <a:extLst>
                    <a:ext uri="{FF2B5EF4-FFF2-40B4-BE49-F238E27FC236}">
                      <a16:creationId xmlns:a16="http://schemas.microsoft.com/office/drawing/2014/main" id="{E9F841B2-1C04-42CF-B59C-F2C32EEEE84A}"/>
                    </a:ext>
                  </a:extLst>
                </p14:cNvPr>
                <p14:cNvContentPartPr/>
                <p14:nvPr/>
              </p14:nvContentPartPr>
              <p14:xfrm>
                <a:off x="11201773" y="3284472"/>
                <a:ext cx="164880" cy="173160"/>
              </p14:xfrm>
            </p:contentPart>
          </mc:Choice>
          <mc:Fallback>
            <p:pic>
              <p:nvPicPr>
                <p:cNvPr id="117" name="Freihand 116">
                  <a:extLst>
                    <a:ext uri="{FF2B5EF4-FFF2-40B4-BE49-F238E27FC236}">
                      <a16:creationId xmlns:a16="http://schemas.microsoft.com/office/drawing/2014/main" id="{E9F841B2-1C04-42CF-B59C-F2C32EEEE84A}"/>
                    </a:ext>
                  </a:extLst>
                </p:cNvPr>
                <p:cNvPicPr/>
                <p:nvPr/>
              </p:nvPicPr>
              <p:blipFill>
                <a:blip r:embed="rId198"/>
                <a:stretch>
                  <a:fillRect/>
                </a:stretch>
              </p:blipFill>
              <p:spPr>
                <a:xfrm>
                  <a:off x="11197453" y="3280152"/>
                  <a:ext cx="173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8" name="Freihand 117">
                  <a:extLst>
                    <a:ext uri="{FF2B5EF4-FFF2-40B4-BE49-F238E27FC236}">
                      <a16:creationId xmlns:a16="http://schemas.microsoft.com/office/drawing/2014/main" id="{8DAB4D53-2115-401A-8F32-BB8C039B077A}"/>
                    </a:ext>
                  </a:extLst>
                </p14:cNvPr>
                <p14:cNvContentPartPr/>
                <p14:nvPr/>
              </p14:nvContentPartPr>
              <p14:xfrm>
                <a:off x="11391493" y="3197352"/>
                <a:ext cx="81720" cy="118440"/>
              </p14:xfrm>
            </p:contentPart>
          </mc:Choice>
          <mc:Fallback>
            <p:pic>
              <p:nvPicPr>
                <p:cNvPr id="118" name="Freihand 117">
                  <a:extLst>
                    <a:ext uri="{FF2B5EF4-FFF2-40B4-BE49-F238E27FC236}">
                      <a16:creationId xmlns:a16="http://schemas.microsoft.com/office/drawing/2014/main" id="{8DAB4D53-2115-401A-8F32-BB8C039B077A}"/>
                    </a:ext>
                  </a:extLst>
                </p:cNvPr>
                <p:cNvPicPr/>
                <p:nvPr/>
              </p:nvPicPr>
              <p:blipFill>
                <a:blip r:embed="rId200"/>
                <a:stretch>
                  <a:fillRect/>
                </a:stretch>
              </p:blipFill>
              <p:spPr>
                <a:xfrm>
                  <a:off x="11387173" y="3193032"/>
                  <a:ext cx="90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19" name="Freihand 118">
                  <a:extLst>
                    <a:ext uri="{FF2B5EF4-FFF2-40B4-BE49-F238E27FC236}">
                      <a16:creationId xmlns:a16="http://schemas.microsoft.com/office/drawing/2014/main" id="{F62CD522-E49C-4267-97AA-3BEAEBAD7D5A}"/>
                    </a:ext>
                  </a:extLst>
                </p14:cNvPr>
                <p14:cNvContentPartPr/>
                <p14:nvPr/>
              </p14:nvContentPartPr>
              <p14:xfrm>
                <a:off x="11485093" y="3169992"/>
                <a:ext cx="114840" cy="145440"/>
              </p14:xfrm>
            </p:contentPart>
          </mc:Choice>
          <mc:Fallback>
            <p:pic>
              <p:nvPicPr>
                <p:cNvPr id="119" name="Freihand 118">
                  <a:extLst>
                    <a:ext uri="{FF2B5EF4-FFF2-40B4-BE49-F238E27FC236}">
                      <a16:creationId xmlns:a16="http://schemas.microsoft.com/office/drawing/2014/main" id="{F62CD522-E49C-4267-97AA-3BEAEBAD7D5A}"/>
                    </a:ext>
                  </a:extLst>
                </p:cNvPr>
                <p:cNvPicPr/>
                <p:nvPr/>
              </p:nvPicPr>
              <p:blipFill>
                <a:blip r:embed="rId202"/>
                <a:stretch>
                  <a:fillRect/>
                </a:stretch>
              </p:blipFill>
              <p:spPr>
                <a:xfrm>
                  <a:off x="11480773" y="3165672"/>
                  <a:ext cx="123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1" name="Freihand 120">
                  <a:extLst>
                    <a:ext uri="{FF2B5EF4-FFF2-40B4-BE49-F238E27FC236}">
                      <a16:creationId xmlns:a16="http://schemas.microsoft.com/office/drawing/2014/main" id="{B14F607D-2B5E-4FF3-A39B-89521273AE2B}"/>
                    </a:ext>
                  </a:extLst>
                </p14:cNvPr>
                <p14:cNvContentPartPr/>
                <p14:nvPr/>
              </p14:nvContentPartPr>
              <p14:xfrm>
                <a:off x="9692293" y="2580312"/>
                <a:ext cx="676440" cy="86040"/>
              </p14:xfrm>
            </p:contentPart>
          </mc:Choice>
          <mc:Fallback>
            <p:pic>
              <p:nvPicPr>
                <p:cNvPr id="121" name="Freihand 120">
                  <a:extLst>
                    <a:ext uri="{FF2B5EF4-FFF2-40B4-BE49-F238E27FC236}">
                      <a16:creationId xmlns:a16="http://schemas.microsoft.com/office/drawing/2014/main" id="{B14F607D-2B5E-4FF3-A39B-89521273AE2B}"/>
                    </a:ext>
                  </a:extLst>
                </p:cNvPr>
                <p:cNvPicPr/>
                <p:nvPr/>
              </p:nvPicPr>
              <p:blipFill>
                <a:blip r:embed="rId204"/>
                <a:stretch>
                  <a:fillRect/>
                </a:stretch>
              </p:blipFill>
              <p:spPr>
                <a:xfrm>
                  <a:off x="9687973" y="2575992"/>
                  <a:ext cx="68508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3" name="Freihand 122">
                  <a:extLst>
                    <a:ext uri="{FF2B5EF4-FFF2-40B4-BE49-F238E27FC236}">
                      <a16:creationId xmlns:a16="http://schemas.microsoft.com/office/drawing/2014/main" id="{DC365C36-47FD-4C68-9408-A25E0BBD6905}"/>
                    </a:ext>
                  </a:extLst>
                </p14:cNvPr>
                <p14:cNvContentPartPr/>
                <p14:nvPr/>
              </p14:nvContentPartPr>
              <p14:xfrm>
                <a:off x="8967973" y="3490392"/>
                <a:ext cx="1394640" cy="30600"/>
              </p14:xfrm>
            </p:contentPart>
          </mc:Choice>
          <mc:Fallback>
            <p:pic>
              <p:nvPicPr>
                <p:cNvPr id="123" name="Freihand 122">
                  <a:extLst>
                    <a:ext uri="{FF2B5EF4-FFF2-40B4-BE49-F238E27FC236}">
                      <a16:creationId xmlns:a16="http://schemas.microsoft.com/office/drawing/2014/main" id="{DC365C36-47FD-4C68-9408-A25E0BBD6905}"/>
                    </a:ext>
                  </a:extLst>
                </p:cNvPr>
                <p:cNvPicPr/>
                <p:nvPr/>
              </p:nvPicPr>
              <p:blipFill>
                <a:blip r:embed="rId206"/>
                <a:stretch>
                  <a:fillRect/>
                </a:stretch>
              </p:blipFill>
              <p:spPr>
                <a:xfrm>
                  <a:off x="8963653" y="3486072"/>
                  <a:ext cx="140328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5" name="Freihand 124">
                  <a:extLst>
                    <a:ext uri="{FF2B5EF4-FFF2-40B4-BE49-F238E27FC236}">
                      <a16:creationId xmlns:a16="http://schemas.microsoft.com/office/drawing/2014/main" id="{A74BC113-0F84-45B7-AEC9-AD33195C6ADB}"/>
                    </a:ext>
                  </a:extLst>
                </p14:cNvPr>
                <p14:cNvContentPartPr/>
                <p14:nvPr/>
              </p14:nvContentPartPr>
              <p14:xfrm>
                <a:off x="9013693" y="3630792"/>
                <a:ext cx="100080" cy="106560"/>
              </p14:xfrm>
            </p:contentPart>
          </mc:Choice>
          <mc:Fallback>
            <p:pic>
              <p:nvPicPr>
                <p:cNvPr id="125" name="Freihand 124">
                  <a:extLst>
                    <a:ext uri="{FF2B5EF4-FFF2-40B4-BE49-F238E27FC236}">
                      <a16:creationId xmlns:a16="http://schemas.microsoft.com/office/drawing/2014/main" id="{A74BC113-0F84-45B7-AEC9-AD33195C6ADB}"/>
                    </a:ext>
                  </a:extLst>
                </p:cNvPr>
                <p:cNvPicPr/>
                <p:nvPr/>
              </p:nvPicPr>
              <p:blipFill>
                <a:blip r:embed="rId208"/>
                <a:stretch>
                  <a:fillRect/>
                </a:stretch>
              </p:blipFill>
              <p:spPr>
                <a:xfrm>
                  <a:off x="9009373" y="3626472"/>
                  <a:ext cx="1087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6" name="Freihand 125">
                  <a:extLst>
                    <a:ext uri="{FF2B5EF4-FFF2-40B4-BE49-F238E27FC236}">
                      <a16:creationId xmlns:a16="http://schemas.microsoft.com/office/drawing/2014/main" id="{1466E28A-E33E-47A3-9EF5-2DC5B7B412BE}"/>
                    </a:ext>
                  </a:extLst>
                </p14:cNvPr>
                <p14:cNvContentPartPr/>
                <p14:nvPr/>
              </p14:nvContentPartPr>
              <p14:xfrm>
                <a:off x="9122773" y="3599112"/>
                <a:ext cx="70920" cy="133920"/>
              </p14:xfrm>
            </p:contentPart>
          </mc:Choice>
          <mc:Fallback>
            <p:pic>
              <p:nvPicPr>
                <p:cNvPr id="126" name="Freihand 125">
                  <a:extLst>
                    <a:ext uri="{FF2B5EF4-FFF2-40B4-BE49-F238E27FC236}">
                      <a16:creationId xmlns:a16="http://schemas.microsoft.com/office/drawing/2014/main" id="{1466E28A-E33E-47A3-9EF5-2DC5B7B412BE}"/>
                    </a:ext>
                  </a:extLst>
                </p:cNvPr>
                <p:cNvPicPr/>
                <p:nvPr/>
              </p:nvPicPr>
              <p:blipFill>
                <a:blip r:embed="rId210"/>
                <a:stretch>
                  <a:fillRect/>
                </a:stretch>
              </p:blipFill>
              <p:spPr>
                <a:xfrm>
                  <a:off x="9118453" y="3594792"/>
                  <a:ext cx="795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7" name="Freihand 126">
                  <a:extLst>
                    <a:ext uri="{FF2B5EF4-FFF2-40B4-BE49-F238E27FC236}">
                      <a16:creationId xmlns:a16="http://schemas.microsoft.com/office/drawing/2014/main" id="{CB9D047A-4B85-4C84-96C5-DD761BB06568}"/>
                    </a:ext>
                  </a:extLst>
                </p14:cNvPr>
                <p14:cNvContentPartPr/>
                <p14:nvPr/>
              </p14:nvContentPartPr>
              <p14:xfrm>
                <a:off x="9213493" y="3648792"/>
                <a:ext cx="304200" cy="78120"/>
              </p14:xfrm>
            </p:contentPart>
          </mc:Choice>
          <mc:Fallback>
            <p:pic>
              <p:nvPicPr>
                <p:cNvPr id="127" name="Freihand 126">
                  <a:extLst>
                    <a:ext uri="{FF2B5EF4-FFF2-40B4-BE49-F238E27FC236}">
                      <a16:creationId xmlns:a16="http://schemas.microsoft.com/office/drawing/2014/main" id="{CB9D047A-4B85-4C84-96C5-DD761BB06568}"/>
                    </a:ext>
                  </a:extLst>
                </p:cNvPr>
                <p:cNvPicPr/>
                <p:nvPr/>
              </p:nvPicPr>
              <p:blipFill>
                <a:blip r:embed="rId212"/>
                <a:stretch>
                  <a:fillRect/>
                </a:stretch>
              </p:blipFill>
              <p:spPr>
                <a:xfrm>
                  <a:off x="9209173" y="3644472"/>
                  <a:ext cx="3128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8" name="Freihand 127">
                  <a:extLst>
                    <a:ext uri="{FF2B5EF4-FFF2-40B4-BE49-F238E27FC236}">
                      <a16:creationId xmlns:a16="http://schemas.microsoft.com/office/drawing/2014/main" id="{46D29BBE-D147-4324-8F0A-129B9693ED1C}"/>
                    </a:ext>
                  </a:extLst>
                </p14:cNvPr>
                <p14:cNvContentPartPr/>
                <p14:nvPr/>
              </p14:nvContentPartPr>
              <p14:xfrm>
                <a:off x="9530653" y="3593712"/>
                <a:ext cx="2160" cy="9360"/>
              </p14:xfrm>
            </p:contentPart>
          </mc:Choice>
          <mc:Fallback>
            <p:pic>
              <p:nvPicPr>
                <p:cNvPr id="128" name="Freihand 127">
                  <a:extLst>
                    <a:ext uri="{FF2B5EF4-FFF2-40B4-BE49-F238E27FC236}">
                      <a16:creationId xmlns:a16="http://schemas.microsoft.com/office/drawing/2014/main" id="{46D29BBE-D147-4324-8F0A-129B9693ED1C}"/>
                    </a:ext>
                  </a:extLst>
                </p:cNvPr>
                <p:cNvPicPr/>
                <p:nvPr/>
              </p:nvPicPr>
              <p:blipFill>
                <a:blip r:embed="rId214"/>
                <a:stretch>
                  <a:fillRect/>
                </a:stretch>
              </p:blipFill>
              <p:spPr>
                <a:xfrm>
                  <a:off x="9526333" y="3589392"/>
                  <a:ext cx="10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0" name="Freihand 129">
                  <a:extLst>
                    <a:ext uri="{FF2B5EF4-FFF2-40B4-BE49-F238E27FC236}">
                      <a16:creationId xmlns:a16="http://schemas.microsoft.com/office/drawing/2014/main" id="{63FA6EAD-D94B-4A17-9EB9-0DCB7EED8D1B}"/>
                    </a:ext>
                  </a:extLst>
                </p14:cNvPr>
                <p14:cNvContentPartPr/>
                <p14:nvPr/>
              </p14:nvContentPartPr>
              <p14:xfrm>
                <a:off x="9044653" y="3529632"/>
                <a:ext cx="74880" cy="45000"/>
              </p14:xfrm>
            </p:contentPart>
          </mc:Choice>
          <mc:Fallback>
            <p:pic>
              <p:nvPicPr>
                <p:cNvPr id="130" name="Freihand 129">
                  <a:extLst>
                    <a:ext uri="{FF2B5EF4-FFF2-40B4-BE49-F238E27FC236}">
                      <a16:creationId xmlns:a16="http://schemas.microsoft.com/office/drawing/2014/main" id="{63FA6EAD-D94B-4A17-9EB9-0DCB7EED8D1B}"/>
                    </a:ext>
                  </a:extLst>
                </p:cNvPr>
                <p:cNvPicPr/>
                <p:nvPr/>
              </p:nvPicPr>
              <p:blipFill>
                <a:blip r:embed="rId216"/>
                <a:stretch>
                  <a:fillRect/>
                </a:stretch>
              </p:blipFill>
              <p:spPr>
                <a:xfrm>
                  <a:off x="9040333" y="3525312"/>
                  <a:ext cx="835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2" name="Freihand 131">
                  <a:extLst>
                    <a:ext uri="{FF2B5EF4-FFF2-40B4-BE49-F238E27FC236}">
                      <a16:creationId xmlns:a16="http://schemas.microsoft.com/office/drawing/2014/main" id="{3AC14D76-D17C-451A-B768-5C76EE2BDFAD}"/>
                    </a:ext>
                  </a:extLst>
                </p14:cNvPr>
                <p14:cNvContentPartPr/>
                <p14:nvPr/>
              </p14:nvContentPartPr>
              <p14:xfrm>
                <a:off x="9544333" y="3645912"/>
                <a:ext cx="114120" cy="59760"/>
              </p14:xfrm>
            </p:contentPart>
          </mc:Choice>
          <mc:Fallback>
            <p:pic>
              <p:nvPicPr>
                <p:cNvPr id="132" name="Freihand 131">
                  <a:extLst>
                    <a:ext uri="{FF2B5EF4-FFF2-40B4-BE49-F238E27FC236}">
                      <a16:creationId xmlns:a16="http://schemas.microsoft.com/office/drawing/2014/main" id="{3AC14D76-D17C-451A-B768-5C76EE2BDFAD}"/>
                    </a:ext>
                  </a:extLst>
                </p:cNvPr>
                <p:cNvPicPr/>
                <p:nvPr/>
              </p:nvPicPr>
              <p:blipFill>
                <a:blip r:embed="rId218"/>
                <a:stretch>
                  <a:fillRect/>
                </a:stretch>
              </p:blipFill>
              <p:spPr>
                <a:xfrm>
                  <a:off x="9540013" y="3641592"/>
                  <a:ext cx="1227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3" name="Freihand 132">
                  <a:extLst>
                    <a:ext uri="{FF2B5EF4-FFF2-40B4-BE49-F238E27FC236}">
                      <a16:creationId xmlns:a16="http://schemas.microsoft.com/office/drawing/2014/main" id="{B5FCAF2F-23AE-4B56-83DF-13AD178291FD}"/>
                    </a:ext>
                  </a:extLst>
                </p14:cNvPr>
                <p14:cNvContentPartPr/>
                <p14:nvPr/>
              </p14:nvContentPartPr>
              <p14:xfrm>
                <a:off x="9637573" y="3559152"/>
                <a:ext cx="145440" cy="246960"/>
              </p14:xfrm>
            </p:contentPart>
          </mc:Choice>
          <mc:Fallback>
            <p:pic>
              <p:nvPicPr>
                <p:cNvPr id="133" name="Freihand 132">
                  <a:extLst>
                    <a:ext uri="{FF2B5EF4-FFF2-40B4-BE49-F238E27FC236}">
                      <a16:creationId xmlns:a16="http://schemas.microsoft.com/office/drawing/2014/main" id="{B5FCAF2F-23AE-4B56-83DF-13AD178291FD}"/>
                    </a:ext>
                  </a:extLst>
                </p:cNvPr>
                <p:cNvPicPr/>
                <p:nvPr/>
              </p:nvPicPr>
              <p:blipFill>
                <a:blip r:embed="rId220"/>
                <a:stretch>
                  <a:fillRect/>
                </a:stretch>
              </p:blipFill>
              <p:spPr>
                <a:xfrm>
                  <a:off x="9633253" y="3554832"/>
                  <a:ext cx="15408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5" name="Freihand 134">
                  <a:extLst>
                    <a:ext uri="{FF2B5EF4-FFF2-40B4-BE49-F238E27FC236}">
                      <a16:creationId xmlns:a16="http://schemas.microsoft.com/office/drawing/2014/main" id="{CD981DB4-9775-4E1A-9233-19893678D879}"/>
                    </a:ext>
                  </a:extLst>
                </p14:cNvPr>
                <p14:cNvContentPartPr/>
                <p14:nvPr/>
              </p14:nvContentPartPr>
              <p14:xfrm>
                <a:off x="9910813" y="3619992"/>
                <a:ext cx="206280" cy="58680"/>
              </p14:xfrm>
            </p:contentPart>
          </mc:Choice>
          <mc:Fallback>
            <p:pic>
              <p:nvPicPr>
                <p:cNvPr id="135" name="Freihand 134">
                  <a:extLst>
                    <a:ext uri="{FF2B5EF4-FFF2-40B4-BE49-F238E27FC236}">
                      <a16:creationId xmlns:a16="http://schemas.microsoft.com/office/drawing/2014/main" id="{CD981DB4-9775-4E1A-9233-19893678D879}"/>
                    </a:ext>
                  </a:extLst>
                </p:cNvPr>
                <p:cNvPicPr/>
                <p:nvPr/>
              </p:nvPicPr>
              <p:blipFill>
                <a:blip r:embed="rId222"/>
                <a:stretch>
                  <a:fillRect/>
                </a:stretch>
              </p:blipFill>
              <p:spPr>
                <a:xfrm>
                  <a:off x="9906493" y="3615672"/>
                  <a:ext cx="21492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6" name="Freihand 135">
                  <a:extLst>
                    <a:ext uri="{FF2B5EF4-FFF2-40B4-BE49-F238E27FC236}">
                      <a16:creationId xmlns:a16="http://schemas.microsoft.com/office/drawing/2014/main" id="{9318AB25-9FDC-474F-BB01-E2EDFAEA6E45}"/>
                    </a:ext>
                  </a:extLst>
                </p14:cNvPr>
                <p14:cNvContentPartPr/>
                <p14:nvPr/>
              </p14:nvContentPartPr>
              <p14:xfrm>
                <a:off x="10124653" y="3545112"/>
                <a:ext cx="26640" cy="27000"/>
              </p14:xfrm>
            </p:contentPart>
          </mc:Choice>
          <mc:Fallback>
            <p:pic>
              <p:nvPicPr>
                <p:cNvPr id="136" name="Freihand 135">
                  <a:extLst>
                    <a:ext uri="{FF2B5EF4-FFF2-40B4-BE49-F238E27FC236}">
                      <a16:creationId xmlns:a16="http://schemas.microsoft.com/office/drawing/2014/main" id="{9318AB25-9FDC-474F-BB01-E2EDFAEA6E45}"/>
                    </a:ext>
                  </a:extLst>
                </p:cNvPr>
                <p:cNvPicPr/>
                <p:nvPr/>
              </p:nvPicPr>
              <p:blipFill>
                <a:blip r:embed="rId224"/>
                <a:stretch>
                  <a:fillRect/>
                </a:stretch>
              </p:blipFill>
              <p:spPr>
                <a:xfrm>
                  <a:off x="10120333" y="3540792"/>
                  <a:ext cx="3528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7" name="Freihand 136">
                  <a:extLst>
                    <a:ext uri="{FF2B5EF4-FFF2-40B4-BE49-F238E27FC236}">
                      <a16:creationId xmlns:a16="http://schemas.microsoft.com/office/drawing/2014/main" id="{BF50218E-4D44-4104-980C-AEC2410A443A}"/>
                    </a:ext>
                  </a:extLst>
                </p14:cNvPr>
                <p14:cNvContentPartPr/>
                <p14:nvPr/>
              </p14:nvContentPartPr>
              <p14:xfrm>
                <a:off x="10272253" y="3530352"/>
                <a:ext cx="95040" cy="132480"/>
              </p14:xfrm>
            </p:contentPart>
          </mc:Choice>
          <mc:Fallback>
            <p:pic>
              <p:nvPicPr>
                <p:cNvPr id="137" name="Freihand 136">
                  <a:extLst>
                    <a:ext uri="{FF2B5EF4-FFF2-40B4-BE49-F238E27FC236}">
                      <a16:creationId xmlns:a16="http://schemas.microsoft.com/office/drawing/2014/main" id="{BF50218E-4D44-4104-980C-AEC2410A443A}"/>
                    </a:ext>
                  </a:extLst>
                </p:cNvPr>
                <p:cNvPicPr/>
                <p:nvPr/>
              </p:nvPicPr>
              <p:blipFill>
                <a:blip r:embed="rId226"/>
                <a:stretch>
                  <a:fillRect/>
                </a:stretch>
              </p:blipFill>
              <p:spPr>
                <a:xfrm>
                  <a:off x="10267933" y="3526032"/>
                  <a:ext cx="103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8" name="Freihand 137">
                  <a:extLst>
                    <a:ext uri="{FF2B5EF4-FFF2-40B4-BE49-F238E27FC236}">
                      <a16:creationId xmlns:a16="http://schemas.microsoft.com/office/drawing/2014/main" id="{A01AEFA6-DDDC-46F7-AA0E-338D4FE96D05}"/>
                    </a:ext>
                  </a:extLst>
                </p14:cNvPr>
                <p14:cNvContentPartPr/>
                <p14:nvPr/>
              </p14:nvContentPartPr>
              <p14:xfrm>
                <a:off x="10383493" y="3522792"/>
                <a:ext cx="75240" cy="115560"/>
              </p14:xfrm>
            </p:contentPart>
          </mc:Choice>
          <mc:Fallback>
            <p:pic>
              <p:nvPicPr>
                <p:cNvPr id="138" name="Freihand 137">
                  <a:extLst>
                    <a:ext uri="{FF2B5EF4-FFF2-40B4-BE49-F238E27FC236}">
                      <a16:creationId xmlns:a16="http://schemas.microsoft.com/office/drawing/2014/main" id="{A01AEFA6-DDDC-46F7-AA0E-338D4FE96D05}"/>
                    </a:ext>
                  </a:extLst>
                </p:cNvPr>
                <p:cNvPicPr/>
                <p:nvPr/>
              </p:nvPicPr>
              <p:blipFill>
                <a:blip r:embed="rId228"/>
                <a:stretch>
                  <a:fillRect/>
                </a:stretch>
              </p:blipFill>
              <p:spPr>
                <a:xfrm>
                  <a:off x="10379173" y="3518472"/>
                  <a:ext cx="8388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9" name="Freihand 138">
                  <a:extLst>
                    <a:ext uri="{FF2B5EF4-FFF2-40B4-BE49-F238E27FC236}">
                      <a16:creationId xmlns:a16="http://schemas.microsoft.com/office/drawing/2014/main" id="{C0FF6D07-E785-4117-8A92-43651EAFFEDD}"/>
                    </a:ext>
                  </a:extLst>
                </p14:cNvPr>
                <p14:cNvContentPartPr/>
                <p14:nvPr/>
              </p14:nvContentPartPr>
              <p14:xfrm>
                <a:off x="10486813" y="3564552"/>
                <a:ext cx="73800" cy="153720"/>
              </p14:xfrm>
            </p:contentPart>
          </mc:Choice>
          <mc:Fallback>
            <p:pic>
              <p:nvPicPr>
                <p:cNvPr id="139" name="Freihand 138">
                  <a:extLst>
                    <a:ext uri="{FF2B5EF4-FFF2-40B4-BE49-F238E27FC236}">
                      <a16:creationId xmlns:a16="http://schemas.microsoft.com/office/drawing/2014/main" id="{C0FF6D07-E785-4117-8A92-43651EAFFEDD}"/>
                    </a:ext>
                  </a:extLst>
                </p:cNvPr>
                <p:cNvPicPr/>
                <p:nvPr/>
              </p:nvPicPr>
              <p:blipFill>
                <a:blip r:embed="rId230"/>
                <a:stretch>
                  <a:fillRect/>
                </a:stretch>
              </p:blipFill>
              <p:spPr>
                <a:xfrm>
                  <a:off x="10482493" y="3560232"/>
                  <a:ext cx="824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40" name="Freihand 139">
                  <a:extLst>
                    <a:ext uri="{FF2B5EF4-FFF2-40B4-BE49-F238E27FC236}">
                      <a16:creationId xmlns:a16="http://schemas.microsoft.com/office/drawing/2014/main" id="{F1564E5D-0702-47DF-92CA-FFBDFB4B3DC3}"/>
                    </a:ext>
                  </a:extLst>
                </p14:cNvPr>
                <p14:cNvContentPartPr/>
                <p14:nvPr/>
              </p14:nvContentPartPr>
              <p14:xfrm>
                <a:off x="10584733" y="3537552"/>
                <a:ext cx="274680" cy="80280"/>
              </p14:xfrm>
            </p:contentPart>
          </mc:Choice>
          <mc:Fallback>
            <p:pic>
              <p:nvPicPr>
                <p:cNvPr id="140" name="Freihand 139">
                  <a:extLst>
                    <a:ext uri="{FF2B5EF4-FFF2-40B4-BE49-F238E27FC236}">
                      <a16:creationId xmlns:a16="http://schemas.microsoft.com/office/drawing/2014/main" id="{F1564E5D-0702-47DF-92CA-FFBDFB4B3DC3}"/>
                    </a:ext>
                  </a:extLst>
                </p:cNvPr>
                <p:cNvPicPr/>
                <p:nvPr/>
              </p:nvPicPr>
              <p:blipFill>
                <a:blip r:embed="rId232"/>
                <a:stretch>
                  <a:fillRect/>
                </a:stretch>
              </p:blipFill>
              <p:spPr>
                <a:xfrm>
                  <a:off x="10580413" y="3533232"/>
                  <a:ext cx="2833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41" name="Freihand 140">
                  <a:extLst>
                    <a:ext uri="{FF2B5EF4-FFF2-40B4-BE49-F238E27FC236}">
                      <a16:creationId xmlns:a16="http://schemas.microsoft.com/office/drawing/2014/main" id="{1255F3AE-BC6E-46E2-9F16-40FFBEE31AFE}"/>
                    </a:ext>
                  </a:extLst>
                </p14:cNvPr>
                <p14:cNvContentPartPr/>
                <p14:nvPr/>
              </p14:nvContentPartPr>
              <p14:xfrm>
                <a:off x="10911973" y="3527832"/>
                <a:ext cx="262080" cy="73080"/>
              </p14:xfrm>
            </p:contentPart>
          </mc:Choice>
          <mc:Fallback>
            <p:pic>
              <p:nvPicPr>
                <p:cNvPr id="141" name="Freihand 140">
                  <a:extLst>
                    <a:ext uri="{FF2B5EF4-FFF2-40B4-BE49-F238E27FC236}">
                      <a16:creationId xmlns:a16="http://schemas.microsoft.com/office/drawing/2014/main" id="{1255F3AE-BC6E-46E2-9F16-40FFBEE31AFE}"/>
                    </a:ext>
                  </a:extLst>
                </p:cNvPr>
                <p:cNvPicPr/>
                <p:nvPr/>
              </p:nvPicPr>
              <p:blipFill>
                <a:blip r:embed="rId234"/>
                <a:stretch>
                  <a:fillRect/>
                </a:stretch>
              </p:blipFill>
              <p:spPr>
                <a:xfrm>
                  <a:off x="10907653" y="3523512"/>
                  <a:ext cx="2707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42" name="Freihand 141">
                  <a:extLst>
                    <a:ext uri="{FF2B5EF4-FFF2-40B4-BE49-F238E27FC236}">
                      <a16:creationId xmlns:a16="http://schemas.microsoft.com/office/drawing/2014/main" id="{4D39DF1A-E232-46B9-AD0A-8A56FDD9F1BE}"/>
                    </a:ext>
                  </a:extLst>
                </p14:cNvPr>
                <p14:cNvContentPartPr/>
                <p14:nvPr/>
              </p14:nvContentPartPr>
              <p14:xfrm>
                <a:off x="11122213" y="3501912"/>
                <a:ext cx="49680" cy="16200"/>
              </p14:xfrm>
            </p:contentPart>
          </mc:Choice>
          <mc:Fallback>
            <p:pic>
              <p:nvPicPr>
                <p:cNvPr id="142" name="Freihand 141">
                  <a:extLst>
                    <a:ext uri="{FF2B5EF4-FFF2-40B4-BE49-F238E27FC236}">
                      <a16:creationId xmlns:a16="http://schemas.microsoft.com/office/drawing/2014/main" id="{4D39DF1A-E232-46B9-AD0A-8A56FDD9F1BE}"/>
                    </a:ext>
                  </a:extLst>
                </p:cNvPr>
                <p:cNvPicPr/>
                <p:nvPr/>
              </p:nvPicPr>
              <p:blipFill>
                <a:blip r:embed="rId236"/>
                <a:stretch>
                  <a:fillRect/>
                </a:stretch>
              </p:blipFill>
              <p:spPr>
                <a:xfrm>
                  <a:off x="11117893" y="3497592"/>
                  <a:ext cx="5832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3" name="Freihand 142">
                  <a:extLst>
                    <a:ext uri="{FF2B5EF4-FFF2-40B4-BE49-F238E27FC236}">
                      <a16:creationId xmlns:a16="http://schemas.microsoft.com/office/drawing/2014/main" id="{601AA149-8AF8-4DD2-B0D3-26D1180F5523}"/>
                    </a:ext>
                  </a:extLst>
                </p14:cNvPr>
                <p14:cNvContentPartPr/>
                <p14:nvPr/>
              </p14:nvContentPartPr>
              <p14:xfrm>
                <a:off x="11223733" y="3504072"/>
                <a:ext cx="189360" cy="80640"/>
              </p14:xfrm>
            </p:contentPart>
          </mc:Choice>
          <mc:Fallback>
            <p:pic>
              <p:nvPicPr>
                <p:cNvPr id="143" name="Freihand 142">
                  <a:extLst>
                    <a:ext uri="{FF2B5EF4-FFF2-40B4-BE49-F238E27FC236}">
                      <a16:creationId xmlns:a16="http://schemas.microsoft.com/office/drawing/2014/main" id="{601AA149-8AF8-4DD2-B0D3-26D1180F5523}"/>
                    </a:ext>
                  </a:extLst>
                </p:cNvPr>
                <p:cNvPicPr/>
                <p:nvPr/>
              </p:nvPicPr>
              <p:blipFill>
                <a:blip r:embed="rId238"/>
                <a:stretch>
                  <a:fillRect/>
                </a:stretch>
              </p:blipFill>
              <p:spPr>
                <a:xfrm>
                  <a:off x="11219413" y="3499752"/>
                  <a:ext cx="198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4" name="Freihand 143">
                  <a:extLst>
                    <a:ext uri="{FF2B5EF4-FFF2-40B4-BE49-F238E27FC236}">
                      <a16:creationId xmlns:a16="http://schemas.microsoft.com/office/drawing/2014/main" id="{2CCA102E-A88C-4B51-A112-069D67164080}"/>
                    </a:ext>
                  </a:extLst>
                </p14:cNvPr>
                <p14:cNvContentPartPr/>
                <p14:nvPr/>
              </p14:nvContentPartPr>
              <p14:xfrm>
                <a:off x="9860053" y="3790272"/>
                <a:ext cx="102240" cy="97200"/>
              </p14:xfrm>
            </p:contentPart>
          </mc:Choice>
          <mc:Fallback>
            <p:pic>
              <p:nvPicPr>
                <p:cNvPr id="144" name="Freihand 143">
                  <a:extLst>
                    <a:ext uri="{FF2B5EF4-FFF2-40B4-BE49-F238E27FC236}">
                      <a16:creationId xmlns:a16="http://schemas.microsoft.com/office/drawing/2014/main" id="{2CCA102E-A88C-4B51-A112-069D67164080}"/>
                    </a:ext>
                  </a:extLst>
                </p:cNvPr>
                <p:cNvPicPr/>
                <p:nvPr/>
              </p:nvPicPr>
              <p:blipFill>
                <a:blip r:embed="rId240"/>
                <a:stretch>
                  <a:fillRect/>
                </a:stretch>
              </p:blipFill>
              <p:spPr>
                <a:xfrm>
                  <a:off x="9855733" y="3785952"/>
                  <a:ext cx="1108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5" name="Freihand 144">
                  <a:extLst>
                    <a:ext uri="{FF2B5EF4-FFF2-40B4-BE49-F238E27FC236}">
                      <a16:creationId xmlns:a16="http://schemas.microsoft.com/office/drawing/2014/main" id="{4B128B6E-42A4-4275-96D2-1A149B922658}"/>
                    </a:ext>
                  </a:extLst>
                </p14:cNvPr>
                <p14:cNvContentPartPr/>
                <p14:nvPr/>
              </p14:nvContentPartPr>
              <p14:xfrm>
                <a:off x="10001533" y="3790272"/>
                <a:ext cx="28080" cy="71280"/>
              </p14:xfrm>
            </p:contentPart>
          </mc:Choice>
          <mc:Fallback>
            <p:pic>
              <p:nvPicPr>
                <p:cNvPr id="145" name="Freihand 144">
                  <a:extLst>
                    <a:ext uri="{FF2B5EF4-FFF2-40B4-BE49-F238E27FC236}">
                      <a16:creationId xmlns:a16="http://schemas.microsoft.com/office/drawing/2014/main" id="{4B128B6E-42A4-4275-96D2-1A149B922658}"/>
                    </a:ext>
                  </a:extLst>
                </p:cNvPr>
                <p:cNvPicPr/>
                <p:nvPr/>
              </p:nvPicPr>
              <p:blipFill>
                <a:blip r:embed="rId242"/>
                <a:stretch>
                  <a:fillRect/>
                </a:stretch>
              </p:blipFill>
              <p:spPr>
                <a:xfrm>
                  <a:off x="9997213" y="3785952"/>
                  <a:ext cx="367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46" name="Freihand 145">
                  <a:extLst>
                    <a:ext uri="{FF2B5EF4-FFF2-40B4-BE49-F238E27FC236}">
                      <a16:creationId xmlns:a16="http://schemas.microsoft.com/office/drawing/2014/main" id="{36D508CF-291B-47EA-883A-04E40B5E0F64}"/>
                    </a:ext>
                  </a:extLst>
                </p14:cNvPr>
                <p14:cNvContentPartPr/>
                <p14:nvPr/>
              </p14:nvContentPartPr>
              <p14:xfrm>
                <a:off x="10004053" y="3773352"/>
                <a:ext cx="115560" cy="63360"/>
              </p14:xfrm>
            </p:contentPart>
          </mc:Choice>
          <mc:Fallback>
            <p:pic>
              <p:nvPicPr>
                <p:cNvPr id="146" name="Freihand 145">
                  <a:extLst>
                    <a:ext uri="{FF2B5EF4-FFF2-40B4-BE49-F238E27FC236}">
                      <a16:creationId xmlns:a16="http://schemas.microsoft.com/office/drawing/2014/main" id="{36D508CF-291B-47EA-883A-04E40B5E0F64}"/>
                    </a:ext>
                  </a:extLst>
                </p:cNvPr>
                <p:cNvPicPr/>
                <p:nvPr/>
              </p:nvPicPr>
              <p:blipFill>
                <a:blip r:embed="rId244"/>
                <a:stretch>
                  <a:fillRect/>
                </a:stretch>
              </p:blipFill>
              <p:spPr>
                <a:xfrm>
                  <a:off x="9999733" y="3769032"/>
                  <a:ext cx="1242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7" name="Freihand 146">
                  <a:extLst>
                    <a:ext uri="{FF2B5EF4-FFF2-40B4-BE49-F238E27FC236}">
                      <a16:creationId xmlns:a16="http://schemas.microsoft.com/office/drawing/2014/main" id="{602C163B-7C2D-42B6-ABFC-651EE1660F24}"/>
                    </a:ext>
                  </a:extLst>
                </p14:cNvPr>
                <p14:cNvContentPartPr/>
                <p14:nvPr/>
              </p14:nvContentPartPr>
              <p14:xfrm>
                <a:off x="10027813" y="3849672"/>
                <a:ext cx="91800" cy="15840"/>
              </p14:xfrm>
            </p:contentPart>
          </mc:Choice>
          <mc:Fallback>
            <p:pic>
              <p:nvPicPr>
                <p:cNvPr id="147" name="Freihand 146">
                  <a:extLst>
                    <a:ext uri="{FF2B5EF4-FFF2-40B4-BE49-F238E27FC236}">
                      <a16:creationId xmlns:a16="http://schemas.microsoft.com/office/drawing/2014/main" id="{602C163B-7C2D-42B6-ABFC-651EE1660F24}"/>
                    </a:ext>
                  </a:extLst>
                </p:cNvPr>
                <p:cNvPicPr/>
                <p:nvPr/>
              </p:nvPicPr>
              <p:blipFill>
                <a:blip r:embed="rId246"/>
                <a:stretch>
                  <a:fillRect/>
                </a:stretch>
              </p:blipFill>
              <p:spPr>
                <a:xfrm>
                  <a:off x="10023493" y="3845352"/>
                  <a:ext cx="10044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8" name="Freihand 147">
                  <a:extLst>
                    <a:ext uri="{FF2B5EF4-FFF2-40B4-BE49-F238E27FC236}">
                      <a16:creationId xmlns:a16="http://schemas.microsoft.com/office/drawing/2014/main" id="{49E28C15-59E2-41A1-A283-C2A32F2B4FC7}"/>
                    </a:ext>
                  </a:extLst>
                </p14:cNvPr>
                <p14:cNvContentPartPr/>
                <p14:nvPr/>
              </p14:nvContentPartPr>
              <p14:xfrm>
                <a:off x="10218253" y="3803232"/>
                <a:ext cx="112680" cy="63360"/>
              </p14:xfrm>
            </p:contentPart>
          </mc:Choice>
          <mc:Fallback>
            <p:pic>
              <p:nvPicPr>
                <p:cNvPr id="148" name="Freihand 147">
                  <a:extLst>
                    <a:ext uri="{FF2B5EF4-FFF2-40B4-BE49-F238E27FC236}">
                      <a16:creationId xmlns:a16="http://schemas.microsoft.com/office/drawing/2014/main" id="{49E28C15-59E2-41A1-A283-C2A32F2B4FC7}"/>
                    </a:ext>
                  </a:extLst>
                </p:cNvPr>
                <p:cNvPicPr/>
                <p:nvPr/>
              </p:nvPicPr>
              <p:blipFill>
                <a:blip r:embed="rId248"/>
                <a:stretch>
                  <a:fillRect/>
                </a:stretch>
              </p:blipFill>
              <p:spPr>
                <a:xfrm>
                  <a:off x="10213933" y="3798912"/>
                  <a:ext cx="1213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9" name="Freihand 148">
                  <a:extLst>
                    <a:ext uri="{FF2B5EF4-FFF2-40B4-BE49-F238E27FC236}">
                      <a16:creationId xmlns:a16="http://schemas.microsoft.com/office/drawing/2014/main" id="{5F9F1F18-9553-43B7-BC8A-3C2941928453}"/>
                    </a:ext>
                  </a:extLst>
                </p14:cNvPr>
                <p14:cNvContentPartPr/>
                <p14:nvPr/>
              </p14:nvContentPartPr>
              <p14:xfrm>
                <a:off x="10426693" y="3757152"/>
                <a:ext cx="18360" cy="96480"/>
              </p14:xfrm>
            </p:contentPart>
          </mc:Choice>
          <mc:Fallback>
            <p:pic>
              <p:nvPicPr>
                <p:cNvPr id="149" name="Freihand 148">
                  <a:extLst>
                    <a:ext uri="{FF2B5EF4-FFF2-40B4-BE49-F238E27FC236}">
                      <a16:creationId xmlns:a16="http://schemas.microsoft.com/office/drawing/2014/main" id="{5F9F1F18-9553-43B7-BC8A-3C2941928453}"/>
                    </a:ext>
                  </a:extLst>
                </p:cNvPr>
                <p:cNvPicPr/>
                <p:nvPr/>
              </p:nvPicPr>
              <p:blipFill>
                <a:blip r:embed="rId250"/>
                <a:stretch>
                  <a:fillRect/>
                </a:stretch>
              </p:blipFill>
              <p:spPr>
                <a:xfrm>
                  <a:off x="10422373" y="3752832"/>
                  <a:ext cx="2700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0" name="Freihand 149">
                  <a:extLst>
                    <a:ext uri="{FF2B5EF4-FFF2-40B4-BE49-F238E27FC236}">
                      <a16:creationId xmlns:a16="http://schemas.microsoft.com/office/drawing/2014/main" id="{42F994F1-E08A-4809-8C4F-F96EC3A7055D}"/>
                    </a:ext>
                  </a:extLst>
                </p14:cNvPr>
                <p14:cNvContentPartPr/>
                <p14:nvPr/>
              </p14:nvContentPartPr>
              <p14:xfrm>
                <a:off x="10428133" y="3755712"/>
                <a:ext cx="112680" cy="62640"/>
              </p14:xfrm>
            </p:contentPart>
          </mc:Choice>
          <mc:Fallback>
            <p:pic>
              <p:nvPicPr>
                <p:cNvPr id="150" name="Freihand 149">
                  <a:extLst>
                    <a:ext uri="{FF2B5EF4-FFF2-40B4-BE49-F238E27FC236}">
                      <a16:creationId xmlns:a16="http://schemas.microsoft.com/office/drawing/2014/main" id="{42F994F1-E08A-4809-8C4F-F96EC3A7055D}"/>
                    </a:ext>
                  </a:extLst>
                </p:cNvPr>
                <p:cNvPicPr/>
                <p:nvPr/>
              </p:nvPicPr>
              <p:blipFill>
                <a:blip r:embed="rId252"/>
                <a:stretch>
                  <a:fillRect/>
                </a:stretch>
              </p:blipFill>
              <p:spPr>
                <a:xfrm>
                  <a:off x="10423813" y="3751392"/>
                  <a:ext cx="121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1" name="Freihand 150">
                  <a:extLst>
                    <a:ext uri="{FF2B5EF4-FFF2-40B4-BE49-F238E27FC236}">
                      <a16:creationId xmlns:a16="http://schemas.microsoft.com/office/drawing/2014/main" id="{BB644180-7575-4635-8E85-F4E7904C3716}"/>
                    </a:ext>
                  </a:extLst>
                </p14:cNvPr>
                <p14:cNvContentPartPr/>
                <p14:nvPr/>
              </p14:nvContentPartPr>
              <p14:xfrm>
                <a:off x="10424173" y="3836352"/>
                <a:ext cx="113400" cy="25560"/>
              </p14:xfrm>
            </p:contentPart>
          </mc:Choice>
          <mc:Fallback>
            <p:pic>
              <p:nvPicPr>
                <p:cNvPr id="151" name="Freihand 150">
                  <a:extLst>
                    <a:ext uri="{FF2B5EF4-FFF2-40B4-BE49-F238E27FC236}">
                      <a16:creationId xmlns:a16="http://schemas.microsoft.com/office/drawing/2014/main" id="{BB644180-7575-4635-8E85-F4E7904C3716}"/>
                    </a:ext>
                  </a:extLst>
                </p:cNvPr>
                <p:cNvPicPr/>
                <p:nvPr/>
              </p:nvPicPr>
              <p:blipFill>
                <a:blip r:embed="rId254"/>
                <a:stretch>
                  <a:fillRect/>
                </a:stretch>
              </p:blipFill>
              <p:spPr>
                <a:xfrm>
                  <a:off x="10419853" y="3832032"/>
                  <a:ext cx="1220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2" name="Freihand 151">
                  <a:extLst>
                    <a:ext uri="{FF2B5EF4-FFF2-40B4-BE49-F238E27FC236}">
                      <a16:creationId xmlns:a16="http://schemas.microsoft.com/office/drawing/2014/main" id="{06061141-9A81-449F-8549-246952CEBAA9}"/>
                    </a:ext>
                  </a:extLst>
                </p14:cNvPr>
                <p14:cNvContentPartPr/>
                <p14:nvPr/>
              </p14:nvContentPartPr>
              <p14:xfrm>
                <a:off x="10614613" y="3741312"/>
                <a:ext cx="106920" cy="99720"/>
              </p14:xfrm>
            </p:contentPart>
          </mc:Choice>
          <mc:Fallback>
            <p:pic>
              <p:nvPicPr>
                <p:cNvPr id="152" name="Freihand 151">
                  <a:extLst>
                    <a:ext uri="{FF2B5EF4-FFF2-40B4-BE49-F238E27FC236}">
                      <a16:creationId xmlns:a16="http://schemas.microsoft.com/office/drawing/2014/main" id="{06061141-9A81-449F-8549-246952CEBAA9}"/>
                    </a:ext>
                  </a:extLst>
                </p:cNvPr>
                <p:cNvPicPr/>
                <p:nvPr/>
              </p:nvPicPr>
              <p:blipFill>
                <a:blip r:embed="rId256"/>
                <a:stretch>
                  <a:fillRect/>
                </a:stretch>
              </p:blipFill>
              <p:spPr>
                <a:xfrm>
                  <a:off x="10610293" y="3736992"/>
                  <a:ext cx="1155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3" name="Freihand 152">
                  <a:extLst>
                    <a:ext uri="{FF2B5EF4-FFF2-40B4-BE49-F238E27FC236}">
                      <a16:creationId xmlns:a16="http://schemas.microsoft.com/office/drawing/2014/main" id="{E98CC294-AE82-48F0-8234-CBAA9C838D19}"/>
                    </a:ext>
                  </a:extLst>
                </p14:cNvPr>
                <p14:cNvContentPartPr/>
                <p14:nvPr/>
              </p14:nvContentPartPr>
              <p14:xfrm>
                <a:off x="10600933" y="3832392"/>
                <a:ext cx="112680" cy="21600"/>
              </p14:xfrm>
            </p:contentPart>
          </mc:Choice>
          <mc:Fallback>
            <p:pic>
              <p:nvPicPr>
                <p:cNvPr id="153" name="Freihand 152">
                  <a:extLst>
                    <a:ext uri="{FF2B5EF4-FFF2-40B4-BE49-F238E27FC236}">
                      <a16:creationId xmlns:a16="http://schemas.microsoft.com/office/drawing/2014/main" id="{E98CC294-AE82-48F0-8234-CBAA9C838D19}"/>
                    </a:ext>
                  </a:extLst>
                </p:cNvPr>
                <p:cNvPicPr/>
                <p:nvPr/>
              </p:nvPicPr>
              <p:blipFill>
                <a:blip r:embed="rId258"/>
                <a:stretch>
                  <a:fillRect/>
                </a:stretch>
              </p:blipFill>
              <p:spPr>
                <a:xfrm>
                  <a:off x="10596613" y="3828072"/>
                  <a:ext cx="121320" cy="30240"/>
                </a:xfrm>
                <a:prstGeom prst="rect">
                  <a:avLst/>
                </a:prstGeom>
              </p:spPr>
            </p:pic>
          </mc:Fallback>
        </mc:AlternateContent>
      </p:grpSp>
      <p:grpSp>
        <p:nvGrpSpPr>
          <p:cNvPr id="203" name="Gruppieren 202">
            <a:extLst>
              <a:ext uri="{FF2B5EF4-FFF2-40B4-BE49-F238E27FC236}">
                <a16:creationId xmlns:a16="http://schemas.microsoft.com/office/drawing/2014/main" id="{319F603E-818A-48D8-88CE-2EA710ACA9D4}"/>
              </a:ext>
            </a:extLst>
          </p:cNvPr>
          <p:cNvGrpSpPr/>
          <p:nvPr/>
        </p:nvGrpSpPr>
        <p:grpSpPr>
          <a:xfrm>
            <a:off x="1070653" y="3897552"/>
            <a:ext cx="8474760" cy="2829960"/>
            <a:chOff x="1070653" y="3897552"/>
            <a:chExt cx="8474760" cy="2829960"/>
          </a:xfrm>
        </p:grpSpPr>
        <mc:AlternateContent xmlns:mc="http://schemas.openxmlformats.org/markup-compatibility/2006">
          <mc:Choice xmlns:p14="http://schemas.microsoft.com/office/powerpoint/2010/main" Requires="p14">
            <p:contentPart p14:bwMode="auto" r:id="rId259">
              <p14:nvContentPartPr>
                <p14:cNvPr id="155" name="Freihand 154">
                  <a:extLst>
                    <a:ext uri="{FF2B5EF4-FFF2-40B4-BE49-F238E27FC236}">
                      <a16:creationId xmlns:a16="http://schemas.microsoft.com/office/drawing/2014/main" id="{C81FE31F-1746-4DEC-9996-6FFFB46612FF}"/>
                    </a:ext>
                  </a:extLst>
                </p14:cNvPr>
                <p14:cNvContentPartPr/>
                <p14:nvPr/>
              </p14:nvContentPartPr>
              <p14:xfrm>
                <a:off x="4885933" y="3897552"/>
                <a:ext cx="4659480" cy="1952280"/>
              </p14:xfrm>
            </p:contentPart>
          </mc:Choice>
          <mc:Fallback>
            <p:pic>
              <p:nvPicPr>
                <p:cNvPr id="155" name="Freihand 154">
                  <a:extLst>
                    <a:ext uri="{FF2B5EF4-FFF2-40B4-BE49-F238E27FC236}">
                      <a16:creationId xmlns:a16="http://schemas.microsoft.com/office/drawing/2014/main" id="{C81FE31F-1746-4DEC-9996-6FFFB46612FF}"/>
                    </a:ext>
                  </a:extLst>
                </p:cNvPr>
                <p:cNvPicPr/>
                <p:nvPr/>
              </p:nvPicPr>
              <p:blipFill>
                <a:blip r:embed="rId260"/>
                <a:stretch>
                  <a:fillRect/>
                </a:stretch>
              </p:blipFill>
              <p:spPr>
                <a:xfrm>
                  <a:off x="4881613" y="3893232"/>
                  <a:ext cx="4668120" cy="19609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6" name="Freihand 155">
                  <a:extLst>
                    <a:ext uri="{FF2B5EF4-FFF2-40B4-BE49-F238E27FC236}">
                      <a16:creationId xmlns:a16="http://schemas.microsoft.com/office/drawing/2014/main" id="{6525AD0B-E068-4C63-B813-162E4EB690B0}"/>
                    </a:ext>
                  </a:extLst>
                </p14:cNvPr>
                <p14:cNvContentPartPr/>
                <p14:nvPr/>
              </p14:nvContentPartPr>
              <p14:xfrm>
                <a:off x="4817533" y="5694672"/>
                <a:ext cx="249120" cy="255600"/>
              </p14:xfrm>
            </p:contentPart>
          </mc:Choice>
          <mc:Fallback>
            <p:pic>
              <p:nvPicPr>
                <p:cNvPr id="156" name="Freihand 155">
                  <a:extLst>
                    <a:ext uri="{FF2B5EF4-FFF2-40B4-BE49-F238E27FC236}">
                      <a16:creationId xmlns:a16="http://schemas.microsoft.com/office/drawing/2014/main" id="{6525AD0B-E068-4C63-B813-162E4EB690B0}"/>
                    </a:ext>
                  </a:extLst>
                </p:cNvPr>
                <p:cNvPicPr/>
                <p:nvPr/>
              </p:nvPicPr>
              <p:blipFill>
                <a:blip r:embed="rId262"/>
                <a:stretch>
                  <a:fillRect/>
                </a:stretch>
              </p:blipFill>
              <p:spPr>
                <a:xfrm>
                  <a:off x="4813213" y="5690352"/>
                  <a:ext cx="2577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8" name="Freihand 157">
                  <a:extLst>
                    <a:ext uri="{FF2B5EF4-FFF2-40B4-BE49-F238E27FC236}">
                      <a16:creationId xmlns:a16="http://schemas.microsoft.com/office/drawing/2014/main" id="{F0F5E135-6E57-4303-9589-9BC6B09FDED3}"/>
                    </a:ext>
                  </a:extLst>
                </p14:cNvPr>
                <p14:cNvContentPartPr/>
                <p14:nvPr/>
              </p14:nvContentPartPr>
              <p14:xfrm>
                <a:off x="5564533" y="5691432"/>
                <a:ext cx="115560" cy="801720"/>
              </p14:xfrm>
            </p:contentPart>
          </mc:Choice>
          <mc:Fallback>
            <p:pic>
              <p:nvPicPr>
                <p:cNvPr id="158" name="Freihand 157">
                  <a:extLst>
                    <a:ext uri="{FF2B5EF4-FFF2-40B4-BE49-F238E27FC236}">
                      <a16:creationId xmlns:a16="http://schemas.microsoft.com/office/drawing/2014/main" id="{F0F5E135-6E57-4303-9589-9BC6B09FDED3}"/>
                    </a:ext>
                  </a:extLst>
                </p:cNvPr>
                <p:cNvPicPr/>
                <p:nvPr/>
              </p:nvPicPr>
              <p:blipFill>
                <a:blip r:embed="rId264"/>
                <a:stretch>
                  <a:fillRect/>
                </a:stretch>
              </p:blipFill>
              <p:spPr>
                <a:xfrm>
                  <a:off x="5560213" y="5687112"/>
                  <a:ext cx="124200" cy="8103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9" name="Freihand 158">
                  <a:extLst>
                    <a:ext uri="{FF2B5EF4-FFF2-40B4-BE49-F238E27FC236}">
                      <a16:creationId xmlns:a16="http://schemas.microsoft.com/office/drawing/2014/main" id="{3B366DCC-028D-4EFC-8F74-9CA9A60EAF14}"/>
                    </a:ext>
                  </a:extLst>
                </p14:cNvPr>
                <p14:cNvContentPartPr/>
                <p14:nvPr/>
              </p14:nvContentPartPr>
              <p14:xfrm>
                <a:off x="5488213" y="6393432"/>
                <a:ext cx="1901520" cy="104760"/>
              </p14:xfrm>
            </p:contentPart>
          </mc:Choice>
          <mc:Fallback>
            <p:pic>
              <p:nvPicPr>
                <p:cNvPr id="159" name="Freihand 158">
                  <a:extLst>
                    <a:ext uri="{FF2B5EF4-FFF2-40B4-BE49-F238E27FC236}">
                      <a16:creationId xmlns:a16="http://schemas.microsoft.com/office/drawing/2014/main" id="{3B366DCC-028D-4EFC-8F74-9CA9A60EAF14}"/>
                    </a:ext>
                  </a:extLst>
                </p:cNvPr>
                <p:cNvPicPr/>
                <p:nvPr/>
              </p:nvPicPr>
              <p:blipFill>
                <a:blip r:embed="rId266"/>
                <a:stretch>
                  <a:fillRect/>
                </a:stretch>
              </p:blipFill>
              <p:spPr>
                <a:xfrm>
                  <a:off x="5483893" y="6389112"/>
                  <a:ext cx="19101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60" name="Freihand 159">
                  <a:extLst>
                    <a:ext uri="{FF2B5EF4-FFF2-40B4-BE49-F238E27FC236}">
                      <a16:creationId xmlns:a16="http://schemas.microsoft.com/office/drawing/2014/main" id="{F66970F9-ACA2-4E81-9831-2FF25CE03FA2}"/>
                    </a:ext>
                  </a:extLst>
                </p14:cNvPr>
                <p14:cNvContentPartPr/>
                <p14:nvPr/>
              </p14:nvContentPartPr>
              <p14:xfrm>
                <a:off x="7333933" y="6310992"/>
                <a:ext cx="205200" cy="232920"/>
              </p14:xfrm>
            </p:contentPart>
          </mc:Choice>
          <mc:Fallback>
            <p:pic>
              <p:nvPicPr>
                <p:cNvPr id="160" name="Freihand 159">
                  <a:extLst>
                    <a:ext uri="{FF2B5EF4-FFF2-40B4-BE49-F238E27FC236}">
                      <a16:creationId xmlns:a16="http://schemas.microsoft.com/office/drawing/2014/main" id="{F66970F9-ACA2-4E81-9831-2FF25CE03FA2}"/>
                    </a:ext>
                  </a:extLst>
                </p:cNvPr>
                <p:cNvPicPr/>
                <p:nvPr/>
              </p:nvPicPr>
              <p:blipFill>
                <a:blip r:embed="rId268"/>
                <a:stretch>
                  <a:fillRect/>
                </a:stretch>
              </p:blipFill>
              <p:spPr>
                <a:xfrm>
                  <a:off x="7329613" y="6306672"/>
                  <a:ext cx="21384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61" name="Freihand 160">
                  <a:extLst>
                    <a:ext uri="{FF2B5EF4-FFF2-40B4-BE49-F238E27FC236}">
                      <a16:creationId xmlns:a16="http://schemas.microsoft.com/office/drawing/2014/main" id="{B3C208AC-2992-432F-8089-051BA5CEAA94}"/>
                    </a:ext>
                  </a:extLst>
                </p14:cNvPr>
                <p14:cNvContentPartPr/>
                <p14:nvPr/>
              </p14:nvContentPartPr>
              <p14:xfrm>
                <a:off x="5525653" y="5502792"/>
                <a:ext cx="296640" cy="223560"/>
              </p14:xfrm>
            </p:contentPart>
          </mc:Choice>
          <mc:Fallback>
            <p:pic>
              <p:nvPicPr>
                <p:cNvPr id="161" name="Freihand 160">
                  <a:extLst>
                    <a:ext uri="{FF2B5EF4-FFF2-40B4-BE49-F238E27FC236}">
                      <a16:creationId xmlns:a16="http://schemas.microsoft.com/office/drawing/2014/main" id="{B3C208AC-2992-432F-8089-051BA5CEAA94}"/>
                    </a:ext>
                  </a:extLst>
                </p:cNvPr>
                <p:cNvPicPr/>
                <p:nvPr/>
              </p:nvPicPr>
              <p:blipFill>
                <a:blip r:embed="rId270"/>
                <a:stretch>
                  <a:fillRect/>
                </a:stretch>
              </p:blipFill>
              <p:spPr>
                <a:xfrm>
                  <a:off x="5521333" y="5498472"/>
                  <a:ext cx="30528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63" name="Freihand 162">
                  <a:extLst>
                    <a:ext uri="{FF2B5EF4-FFF2-40B4-BE49-F238E27FC236}">
                      <a16:creationId xmlns:a16="http://schemas.microsoft.com/office/drawing/2014/main" id="{BD0E2F0A-0C66-4521-8D8C-AED6651CB9B1}"/>
                    </a:ext>
                  </a:extLst>
                </p14:cNvPr>
                <p14:cNvContentPartPr/>
                <p14:nvPr/>
              </p14:nvContentPartPr>
              <p14:xfrm>
                <a:off x="5227573" y="5577672"/>
                <a:ext cx="184320" cy="89280"/>
              </p14:xfrm>
            </p:contentPart>
          </mc:Choice>
          <mc:Fallback>
            <p:pic>
              <p:nvPicPr>
                <p:cNvPr id="163" name="Freihand 162">
                  <a:extLst>
                    <a:ext uri="{FF2B5EF4-FFF2-40B4-BE49-F238E27FC236}">
                      <a16:creationId xmlns:a16="http://schemas.microsoft.com/office/drawing/2014/main" id="{BD0E2F0A-0C66-4521-8D8C-AED6651CB9B1}"/>
                    </a:ext>
                  </a:extLst>
                </p:cNvPr>
                <p:cNvPicPr/>
                <p:nvPr/>
              </p:nvPicPr>
              <p:blipFill>
                <a:blip r:embed="rId272"/>
                <a:stretch>
                  <a:fillRect/>
                </a:stretch>
              </p:blipFill>
              <p:spPr>
                <a:xfrm>
                  <a:off x="5223253" y="5573352"/>
                  <a:ext cx="1929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4" name="Freihand 163">
                  <a:extLst>
                    <a:ext uri="{FF2B5EF4-FFF2-40B4-BE49-F238E27FC236}">
                      <a16:creationId xmlns:a16="http://schemas.microsoft.com/office/drawing/2014/main" id="{CDD0A4B6-8869-4432-9818-B3C6D95CB273}"/>
                    </a:ext>
                  </a:extLst>
                </p14:cNvPr>
                <p14:cNvContentPartPr/>
                <p14:nvPr/>
              </p14:nvContentPartPr>
              <p14:xfrm>
                <a:off x="5250253" y="5692512"/>
                <a:ext cx="131760" cy="27360"/>
              </p14:xfrm>
            </p:contentPart>
          </mc:Choice>
          <mc:Fallback>
            <p:pic>
              <p:nvPicPr>
                <p:cNvPr id="164" name="Freihand 163">
                  <a:extLst>
                    <a:ext uri="{FF2B5EF4-FFF2-40B4-BE49-F238E27FC236}">
                      <a16:creationId xmlns:a16="http://schemas.microsoft.com/office/drawing/2014/main" id="{CDD0A4B6-8869-4432-9818-B3C6D95CB273}"/>
                    </a:ext>
                  </a:extLst>
                </p:cNvPr>
                <p:cNvPicPr/>
                <p:nvPr/>
              </p:nvPicPr>
              <p:blipFill>
                <a:blip r:embed="rId274"/>
                <a:stretch>
                  <a:fillRect/>
                </a:stretch>
              </p:blipFill>
              <p:spPr>
                <a:xfrm>
                  <a:off x="5245933" y="5688192"/>
                  <a:ext cx="140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5" name="Freihand 164">
                  <a:extLst>
                    <a:ext uri="{FF2B5EF4-FFF2-40B4-BE49-F238E27FC236}">
                      <a16:creationId xmlns:a16="http://schemas.microsoft.com/office/drawing/2014/main" id="{0C8C37D3-4F80-4C4A-9C58-E4990B9BF8A9}"/>
                    </a:ext>
                  </a:extLst>
                </p14:cNvPr>
                <p14:cNvContentPartPr/>
                <p14:nvPr/>
              </p14:nvContentPartPr>
              <p14:xfrm>
                <a:off x="5275453" y="5760912"/>
                <a:ext cx="119520" cy="210240"/>
              </p14:xfrm>
            </p:contentPart>
          </mc:Choice>
          <mc:Fallback>
            <p:pic>
              <p:nvPicPr>
                <p:cNvPr id="165" name="Freihand 164">
                  <a:extLst>
                    <a:ext uri="{FF2B5EF4-FFF2-40B4-BE49-F238E27FC236}">
                      <a16:creationId xmlns:a16="http://schemas.microsoft.com/office/drawing/2014/main" id="{0C8C37D3-4F80-4C4A-9C58-E4990B9BF8A9}"/>
                    </a:ext>
                  </a:extLst>
                </p:cNvPr>
                <p:cNvPicPr/>
                <p:nvPr/>
              </p:nvPicPr>
              <p:blipFill>
                <a:blip r:embed="rId276"/>
                <a:stretch>
                  <a:fillRect/>
                </a:stretch>
              </p:blipFill>
              <p:spPr>
                <a:xfrm>
                  <a:off x="5271133" y="5756592"/>
                  <a:ext cx="1281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6" name="Freihand 165">
                  <a:extLst>
                    <a:ext uri="{FF2B5EF4-FFF2-40B4-BE49-F238E27FC236}">
                      <a16:creationId xmlns:a16="http://schemas.microsoft.com/office/drawing/2014/main" id="{A67E7F0E-72B2-4FCB-8565-5770B68552CC}"/>
                    </a:ext>
                  </a:extLst>
                </p14:cNvPr>
                <p14:cNvContentPartPr/>
                <p14:nvPr/>
              </p14:nvContentPartPr>
              <p14:xfrm>
                <a:off x="7193533" y="6538872"/>
                <a:ext cx="137160" cy="188640"/>
              </p14:xfrm>
            </p:contentPart>
          </mc:Choice>
          <mc:Fallback>
            <p:pic>
              <p:nvPicPr>
                <p:cNvPr id="166" name="Freihand 165">
                  <a:extLst>
                    <a:ext uri="{FF2B5EF4-FFF2-40B4-BE49-F238E27FC236}">
                      <a16:creationId xmlns:a16="http://schemas.microsoft.com/office/drawing/2014/main" id="{A67E7F0E-72B2-4FCB-8565-5770B68552CC}"/>
                    </a:ext>
                  </a:extLst>
                </p:cNvPr>
                <p:cNvPicPr/>
                <p:nvPr/>
              </p:nvPicPr>
              <p:blipFill>
                <a:blip r:embed="rId278"/>
                <a:stretch>
                  <a:fillRect/>
                </a:stretch>
              </p:blipFill>
              <p:spPr>
                <a:xfrm>
                  <a:off x="7189213" y="6534552"/>
                  <a:ext cx="145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8" name="Freihand 167">
                  <a:extLst>
                    <a:ext uri="{FF2B5EF4-FFF2-40B4-BE49-F238E27FC236}">
                      <a16:creationId xmlns:a16="http://schemas.microsoft.com/office/drawing/2014/main" id="{8A7B0AEE-64EA-4513-BCB1-61E9C6FF851B}"/>
                    </a:ext>
                  </a:extLst>
                </p14:cNvPr>
                <p14:cNvContentPartPr/>
                <p14:nvPr/>
              </p14:nvContentPartPr>
              <p14:xfrm>
                <a:off x="5830213" y="5725632"/>
                <a:ext cx="1135080" cy="623520"/>
              </p14:xfrm>
            </p:contentPart>
          </mc:Choice>
          <mc:Fallback>
            <p:pic>
              <p:nvPicPr>
                <p:cNvPr id="168" name="Freihand 167">
                  <a:extLst>
                    <a:ext uri="{FF2B5EF4-FFF2-40B4-BE49-F238E27FC236}">
                      <a16:creationId xmlns:a16="http://schemas.microsoft.com/office/drawing/2014/main" id="{8A7B0AEE-64EA-4513-BCB1-61E9C6FF851B}"/>
                    </a:ext>
                  </a:extLst>
                </p:cNvPr>
                <p:cNvPicPr/>
                <p:nvPr/>
              </p:nvPicPr>
              <p:blipFill>
                <a:blip r:embed="rId280"/>
                <a:stretch>
                  <a:fillRect/>
                </a:stretch>
              </p:blipFill>
              <p:spPr>
                <a:xfrm>
                  <a:off x="5825893" y="5720952"/>
                  <a:ext cx="1143720" cy="632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70" name="Freihand 169">
                  <a:extLst>
                    <a:ext uri="{FF2B5EF4-FFF2-40B4-BE49-F238E27FC236}">
                      <a16:creationId xmlns:a16="http://schemas.microsoft.com/office/drawing/2014/main" id="{9967FAB8-43F6-416E-BC44-486F3B95213D}"/>
                    </a:ext>
                  </a:extLst>
                </p14:cNvPr>
                <p14:cNvContentPartPr/>
                <p14:nvPr/>
              </p14:nvContentPartPr>
              <p14:xfrm>
                <a:off x="7152493" y="5581992"/>
                <a:ext cx="144000" cy="159480"/>
              </p14:xfrm>
            </p:contentPart>
          </mc:Choice>
          <mc:Fallback>
            <p:pic>
              <p:nvPicPr>
                <p:cNvPr id="170" name="Freihand 169">
                  <a:extLst>
                    <a:ext uri="{FF2B5EF4-FFF2-40B4-BE49-F238E27FC236}">
                      <a16:creationId xmlns:a16="http://schemas.microsoft.com/office/drawing/2014/main" id="{9967FAB8-43F6-416E-BC44-486F3B95213D}"/>
                    </a:ext>
                  </a:extLst>
                </p:cNvPr>
                <p:cNvPicPr/>
                <p:nvPr/>
              </p:nvPicPr>
              <p:blipFill>
                <a:blip r:embed="rId282"/>
                <a:stretch>
                  <a:fillRect/>
                </a:stretch>
              </p:blipFill>
              <p:spPr>
                <a:xfrm>
                  <a:off x="7148173" y="5577672"/>
                  <a:ext cx="1526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71" name="Freihand 170">
                  <a:extLst>
                    <a:ext uri="{FF2B5EF4-FFF2-40B4-BE49-F238E27FC236}">
                      <a16:creationId xmlns:a16="http://schemas.microsoft.com/office/drawing/2014/main" id="{93AB1F36-15CB-42AF-8032-7E339B3DC62E}"/>
                    </a:ext>
                  </a:extLst>
                </p14:cNvPr>
                <p14:cNvContentPartPr/>
                <p14:nvPr/>
              </p14:nvContentPartPr>
              <p14:xfrm>
                <a:off x="7258333" y="5471112"/>
                <a:ext cx="109800" cy="123120"/>
              </p14:xfrm>
            </p:contentPart>
          </mc:Choice>
          <mc:Fallback>
            <p:pic>
              <p:nvPicPr>
                <p:cNvPr id="171" name="Freihand 170">
                  <a:extLst>
                    <a:ext uri="{FF2B5EF4-FFF2-40B4-BE49-F238E27FC236}">
                      <a16:creationId xmlns:a16="http://schemas.microsoft.com/office/drawing/2014/main" id="{93AB1F36-15CB-42AF-8032-7E339B3DC62E}"/>
                    </a:ext>
                  </a:extLst>
                </p:cNvPr>
                <p:cNvPicPr/>
                <p:nvPr/>
              </p:nvPicPr>
              <p:blipFill>
                <a:blip r:embed="rId284"/>
                <a:stretch>
                  <a:fillRect/>
                </a:stretch>
              </p:blipFill>
              <p:spPr>
                <a:xfrm>
                  <a:off x="7254013" y="5466792"/>
                  <a:ext cx="1184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73" name="Freihand 172">
                  <a:extLst>
                    <a:ext uri="{FF2B5EF4-FFF2-40B4-BE49-F238E27FC236}">
                      <a16:creationId xmlns:a16="http://schemas.microsoft.com/office/drawing/2014/main" id="{634B2CA0-A90E-481F-BDAE-EC91E17CBCD6}"/>
                    </a:ext>
                  </a:extLst>
                </p14:cNvPr>
                <p14:cNvContentPartPr/>
                <p14:nvPr/>
              </p14:nvContentPartPr>
              <p14:xfrm>
                <a:off x="3278173" y="5945592"/>
                <a:ext cx="2517120" cy="154440"/>
              </p14:xfrm>
            </p:contentPart>
          </mc:Choice>
          <mc:Fallback>
            <p:pic>
              <p:nvPicPr>
                <p:cNvPr id="173" name="Freihand 172">
                  <a:extLst>
                    <a:ext uri="{FF2B5EF4-FFF2-40B4-BE49-F238E27FC236}">
                      <a16:creationId xmlns:a16="http://schemas.microsoft.com/office/drawing/2014/main" id="{634B2CA0-A90E-481F-BDAE-EC91E17CBCD6}"/>
                    </a:ext>
                  </a:extLst>
                </p:cNvPr>
                <p:cNvPicPr/>
                <p:nvPr/>
              </p:nvPicPr>
              <p:blipFill>
                <a:blip r:embed="rId286"/>
                <a:stretch>
                  <a:fillRect/>
                </a:stretch>
              </p:blipFill>
              <p:spPr>
                <a:xfrm>
                  <a:off x="3273853" y="5941272"/>
                  <a:ext cx="25257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74" name="Freihand 173">
                  <a:extLst>
                    <a:ext uri="{FF2B5EF4-FFF2-40B4-BE49-F238E27FC236}">
                      <a16:creationId xmlns:a16="http://schemas.microsoft.com/office/drawing/2014/main" id="{311FEE98-B3C8-4F75-8102-C6F5F9979716}"/>
                    </a:ext>
                  </a:extLst>
                </p14:cNvPr>
                <p14:cNvContentPartPr/>
                <p14:nvPr/>
              </p14:nvContentPartPr>
              <p14:xfrm>
                <a:off x="3004933" y="5817432"/>
                <a:ext cx="375480" cy="243360"/>
              </p14:xfrm>
            </p:contentPart>
          </mc:Choice>
          <mc:Fallback>
            <p:pic>
              <p:nvPicPr>
                <p:cNvPr id="174" name="Freihand 173">
                  <a:extLst>
                    <a:ext uri="{FF2B5EF4-FFF2-40B4-BE49-F238E27FC236}">
                      <a16:creationId xmlns:a16="http://schemas.microsoft.com/office/drawing/2014/main" id="{311FEE98-B3C8-4F75-8102-C6F5F9979716}"/>
                    </a:ext>
                  </a:extLst>
                </p:cNvPr>
                <p:cNvPicPr/>
                <p:nvPr/>
              </p:nvPicPr>
              <p:blipFill>
                <a:blip r:embed="rId288"/>
                <a:stretch>
                  <a:fillRect/>
                </a:stretch>
              </p:blipFill>
              <p:spPr>
                <a:xfrm>
                  <a:off x="3000613" y="5813112"/>
                  <a:ext cx="38412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75" name="Freihand 174">
                  <a:extLst>
                    <a:ext uri="{FF2B5EF4-FFF2-40B4-BE49-F238E27FC236}">
                      <a16:creationId xmlns:a16="http://schemas.microsoft.com/office/drawing/2014/main" id="{64E871C4-BDAA-41A2-8314-E30CDCD1ADBC}"/>
                    </a:ext>
                  </a:extLst>
                </p14:cNvPr>
                <p14:cNvContentPartPr/>
                <p14:nvPr/>
              </p14:nvContentPartPr>
              <p14:xfrm>
                <a:off x="1070653" y="5775312"/>
                <a:ext cx="129600" cy="180720"/>
              </p14:xfrm>
            </p:contentPart>
          </mc:Choice>
          <mc:Fallback>
            <p:pic>
              <p:nvPicPr>
                <p:cNvPr id="175" name="Freihand 174">
                  <a:extLst>
                    <a:ext uri="{FF2B5EF4-FFF2-40B4-BE49-F238E27FC236}">
                      <a16:creationId xmlns:a16="http://schemas.microsoft.com/office/drawing/2014/main" id="{64E871C4-BDAA-41A2-8314-E30CDCD1ADBC}"/>
                    </a:ext>
                  </a:extLst>
                </p:cNvPr>
                <p:cNvPicPr/>
                <p:nvPr/>
              </p:nvPicPr>
              <p:blipFill>
                <a:blip r:embed="rId290"/>
                <a:stretch>
                  <a:fillRect/>
                </a:stretch>
              </p:blipFill>
              <p:spPr>
                <a:xfrm>
                  <a:off x="1066333" y="5770992"/>
                  <a:ext cx="138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76" name="Freihand 175">
                  <a:extLst>
                    <a:ext uri="{FF2B5EF4-FFF2-40B4-BE49-F238E27FC236}">
                      <a16:creationId xmlns:a16="http://schemas.microsoft.com/office/drawing/2014/main" id="{B57E6806-0E6B-4AC8-BE36-240791DAD9D0}"/>
                    </a:ext>
                  </a:extLst>
                </p14:cNvPr>
                <p14:cNvContentPartPr/>
                <p14:nvPr/>
              </p14:nvContentPartPr>
              <p14:xfrm>
                <a:off x="1161013" y="5734632"/>
                <a:ext cx="407880" cy="248760"/>
              </p14:xfrm>
            </p:contentPart>
          </mc:Choice>
          <mc:Fallback>
            <p:pic>
              <p:nvPicPr>
                <p:cNvPr id="176" name="Freihand 175">
                  <a:extLst>
                    <a:ext uri="{FF2B5EF4-FFF2-40B4-BE49-F238E27FC236}">
                      <a16:creationId xmlns:a16="http://schemas.microsoft.com/office/drawing/2014/main" id="{B57E6806-0E6B-4AC8-BE36-240791DAD9D0}"/>
                    </a:ext>
                  </a:extLst>
                </p:cNvPr>
                <p:cNvPicPr/>
                <p:nvPr/>
              </p:nvPicPr>
              <p:blipFill>
                <a:blip r:embed="rId292"/>
                <a:stretch>
                  <a:fillRect/>
                </a:stretch>
              </p:blipFill>
              <p:spPr>
                <a:xfrm>
                  <a:off x="1156693" y="5730312"/>
                  <a:ext cx="41652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77" name="Freihand 176">
                  <a:extLst>
                    <a:ext uri="{FF2B5EF4-FFF2-40B4-BE49-F238E27FC236}">
                      <a16:creationId xmlns:a16="http://schemas.microsoft.com/office/drawing/2014/main" id="{CD9DCC7B-F8E4-4F29-9E8F-EB77E8D15A6D}"/>
                    </a:ext>
                  </a:extLst>
                </p14:cNvPr>
                <p14:cNvContentPartPr/>
                <p14:nvPr/>
              </p14:nvContentPartPr>
              <p14:xfrm>
                <a:off x="1595173" y="5711592"/>
                <a:ext cx="53280" cy="191880"/>
              </p14:xfrm>
            </p:contentPart>
          </mc:Choice>
          <mc:Fallback>
            <p:pic>
              <p:nvPicPr>
                <p:cNvPr id="177" name="Freihand 176">
                  <a:extLst>
                    <a:ext uri="{FF2B5EF4-FFF2-40B4-BE49-F238E27FC236}">
                      <a16:creationId xmlns:a16="http://schemas.microsoft.com/office/drawing/2014/main" id="{CD9DCC7B-F8E4-4F29-9E8F-EB77E8D15A6D}"/>
                    </a:ext>
                  </a:extLst>
                </p:cNvPr>
                <p:cNvPicPr/>
                <p:nvPr/>
              </p:nvPicPr>
              <p:blipFill>
                <a:blip r:embed="rId294"/>
                <a:stretch>
                  <a:fillRect/>
                </a:stretch>
              </p:blipFill>
              <p:spPr>
                <a:xfrm>
                  <a:off x="1590853" y="5707272"/>
                  <a:ext cx="619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78" name="Freihand 177">
                  <a:extLst>
                    <a:ext uri="{FF2B5EF4-FFF2-40B4-BE49-F238E27FC236}">
                      <a16:creationId xmlns:a16="http://schemas.microsoft.com/office/drawing/2014/main" id="{19DB4374-B183-4162-AC48-61518561F91A}"/>
                    </a:ext>
                  </a:extLst>
                </p14:cNvPr>
                <p14:cNvContentPartPr/>
                <p14:nvPr/>
              </p14:nvContentPartPr>
              <p14:xfrm>
                <a:off x="1564213" y="5778552"/>
                <a:ext cx="50760" cy="7200"/>
              </p14:xfrm>
            </p:contentPart>
          </mc:Choice>
          <mc:Fallback>
            <p:pic>
              <p:nvPicPr>
                <p:cNvPr id="178" name="Freihand 177">
                  <a:extLst>
                    <a:ext uri="{FF2B5EF4-FFF2-40B4-BE49-F238E27FC236}">
                      <a16:creationId xmlns:a16="http://schemas.microsoft.com/office/drawing/2014/main" id="{19DB4374-B183-4162-AC48-61518561F91A}"/>
                    </a:ext>
                  </a:extLst>
                </p:cNvPr>
                <p:cNvPicPr/>
                <p:nvPr/>
              </p:nvPicPr>
              <p:blipFill>
                <a:blip r:embed="rId296"/>
                <a:stretch>
                  <a:fillRect/>
                </a:stretch>
              </p:blipFill>
              <p:spPr>
                <a:xfrm>
                  <a:off x="1559893" y="5774232"/>
                  <a:ext cx="5940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79" name="Freihand 178">
                  <a:extLst>
                    <a:ext uri="{FF2B5EF4-FFF2-40B4-BE49-F238E27FC236}">
                      <a16:creationId xmlns:a16="http://schemas.microsoft.com/office/drawing/2014/main" id="{6537A896-0157-4E84-B9E5-44D30CC88DB7}"/>
                    </a:ext>
                  </a:extLst>
                </p14:cNvPr>
                <p14:cNvContentPartPr/>
                <p14:nvPr/>
              </p14:nvContentPartPr>
              <p14:xfrm>
                <a:off x="1678693" y="5773872"/>
                <a:ext cx="68040" cy="101880"/>
              </p14:xfrm>
            </p:contentPart>
          </mc:Choice>
          <mc:Fallback>
            <p:pic>
              <p:nvPicPr>
                <p:cNvPr id="179" name="Freihand 178">
                  <a:extLst>
                    <a:ext uri="{FF2B5EF4-FFF2-40B4-BE49-F238E27FC236}">
                      <a16:creationId xmlns:a16="http://schemas.microsoft.com/office/drawing/2014/main" id="{6537A896-0157-4E84-B9E5-44D30CC88DB7}"/>
                    </a:ext>
                  </a:extLst>
                </p:cNvPr>
                <p:cNvPicPr/>
                <p:nvPr/>
              </p:nvPicPr>
              <p:blipFill>
                <a:blip r:embed="rId298"/>
                <a:stretch>
                  <a:fillRect/>
                </a:stretch>
              </p:blipFill>
              <p:spPr>
                <a:xfrm>
                  <a:off x="1674373" y="5769552"/>
                  <a:ext cx="76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80" name="Freihand 179">
                  <a:extLst>
                    <a:ext uri="{FF2B5EF4-FFF2-40B4-BE49-F238E27FC236}">
                      <a16:creationId xmlns:a16="http://schemas.microsoft.com/office/drawing/2014/main" id="{66A6B0AD-1845-4118-8652-C65E8C74AA01}"/>
                    </a:ext>
                  </a:extLst>
                </p14:cNvPr>
                <p14:cNvContentPartPr/>
                <p14:nvPr/>
              </p14:nvContentPartPr>
              <p14:xfrm>
                <a:off x="1816213" y="5791152"/>
                <a:ext cx="178920" cy="61920"/>
              </p14:xfrm>
            </p:contentPart>
          </mc:Choice>
          <mc:Fallback>
            <p:pic>
              <p:nvPicPr>
                <p:cNvPr id="180" name="Freihand 179">
                  <a:extLst>
                    <a:ext uri="{FF2B5EF4-FFF2-40B4-BE49-F238E27FC236}">
                      <a16:creationId xmlns:a16="http://schemas.microsoft.com/office/drawing/2014/main" id="{66A6B0AD-1845-4118-8652-C65E8C74AA01}"/>
                    </a:ext>
                  </a:extLst>
                </p:cNvPr>
                <p:cNvPicPr/>
                <p:nvPr/>
              </p:nvPicPr>
              <p:blipFill>
                <a:blip r:embed="rId300"/>
                <a:stretch>
                  <a:fillRect/>
                </a:stretch>
              </p:blipFill>
              <p:spPr>
                <a:xfrm>
                  <a:off x="1811893" y="5786832"/>
                  <a:ext cx="18756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81" name="Freihand 180">
                  <a:extLst>
                    <a:ext uri="{FF2B5EF4-FFF2-40B4-BE49-F238E27FC236}">
                      <a16:creationId xmlns:a16="http://schemas.microsoft.com/office/drawing/2014/main" id="{5699FFFA-348D-480B-A495-3635077DCC3C}"/>
                    </a:ext>
                  </a:extLst>
                </p14:cNvPr>
                <p14:cNvContentPartPr/>
                <p14:nvPr/>
              </p14:nvContentPartPr>
              <p14:xfrm>
                <a:off x="1986493" y="5788632"/>
                <a:ext cx="146880" cy="204480"/>
              </p14:xfrm>
            </p:contentPart>
          </mc:Choice>
          <mc:Fallback>
            <p:pic>
              <p:nvPicPr>
                <p:cNvPr id="181" name="Freihand 180">
                  <a:extLst>
                    <a:ext uri="{FF2B5EF4-FFF2-40B4-BE49-F238E27FC236}">
                      <a16:creationId xmlns:a16="http://schemas.microsoft.com/office/drawing/2014/main" id="{5699FFFA-348D-480B-A495-3635077DCC3C}"/>
                    </a:ext>
                  </a:extLst>
                </p:cNvPr>
                <p:cNvPicPr/>
                <p:nvPr/>
              </p:nvPicPr>
              <p:blipFill>
                <a:blip r:embed="rId302"/>
                <a:stretch>
                  <a:fillRect/>
                </a:stretch>
              </p:blipFill>
              <p:spPr>
                <a:xfrm>
                  <a:off x="1982173" y="5784312"/>
                  <a:ext cx="155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82" name="Freihand 181">
                  <a:extLst>
                    <a:ext uri="{FF2B5EF4-FFF2-40B4-BE49-F238E27FC236}">
                      <a16:creationId xmlns:a16="http://schemas.microsoft.com/office/drawing/2014/main" id="{0D37025D-055C-40A6-8911-76B531754BB6}"/>
                    </a:ext>
                  </a:extLst>
                </p14:cNvPr>
                <p14:cNvContentPartPr/>
                <p14:nvPr/>
              </p14:nvContentPartPr>
              <p14:xfrm>
                <a:off x="2152813" y="5705472"/>
                <a:ext cx="87840" cy="139680"/>
              </p14:xfrm>
            </p:contentPart>
          </mc:Choice>
          <mc:Fallback>
            <p:pic>
              <p:nvPicPr>
                <p:cNvPr id="182" name="Freihand 181">
                  <a:extLst>
                    <a:ext uri="{FF2B5EF4-FFF2-40B4-BE49-F238E27FC236}">
                      <a16:creationId xmlns:a16="http://schemas.microsoft.com/office/drawing/2014/main" id="{0D37025D-055C-40A6-8911-76B531754BB6}"/>
                    </a:ext>
                  </a:extLst>
                </p:cNvPr>
                <p:cNvPicPr/>
                <p:nvPr/>
              </p:nvPicPr>
              <p:blipFill>
                <a:blip r:embed="rId304"/>
                <a:stretch>
                  <a:fillRect/>
                </a:stretch>
              </p:blipFill>
              <p:spPr>
                <a:xfrm>
                  <a:off x="2148493" y="5701152"/>
                  <a:ext cx="964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83" name="Freihand 182">
                  <a:extLst>
                    <a:ext uri="{FF2B5EF4-FFF2-40B4-BE49-F238E27FC236}">
                      <a16:creationId xmlns:a16="http://schemas.microsoft.com/office/drawing/2014/main" id="{974C662B-669D-46EA-AD6E-6ACF364F6D08}"/>
                    </a:ext>
                  </a:extLst>
                </p14:cNvPr>
                <p14:cNvContentPartPr/>
                <p14:nvPr/>
              </p14:nvContentPartPr>
              <p14:xfrm>
                <a:off x="2268013" y="5750472"/>
                <a:ext cx="75600" cy="74520"/>
              </p14:xfrm>
            </p:contentPart>
          </mc:Choice>
          <mc:Fallback>
            <p:pic>
              <p:nvPicPr>
                <p:cNvPr id="183" name="Freihand 182">
                  <a:extLst>
                    <a:ext uri="{FF2B5EF4-FFF2-40B4-BE49-F238E27FC236}">
                      <a16:creationId xmlns:a16="http://schemas.microsoft.com/office/drawing/2014/main" id="{974C662B-669D-46EA-AD6E-6ACF364F6D08}"/>
                    </a:ext>
                  </a:extLst>
                </p:cNvPr>
                <p:cNvPicPr/>
                <p:nvPr/>
              </p:nvPicPr>
              <p:blipFill>
                <a:blip r:embed="rId306"/>
                <a:stretch>
                  <a:fillRect/>
                </a:stretch>
              </p:blipFill>
              <p:spPr>
                <a:xfrm>
                  <a:off x="2263693" y="5746152"/>
                  <a:ext cx="8424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84" name="Freihand 183">
                  <a:extLst>
                    <a:ext uri="{FF2B5EF4-FFF2-40B4-BE49-F238E27FC236}">
                      <a16:creationId xmlns:a16="http://schemas.microsoft.com/office/drawing/2014/main" id="{572DDEBA-230F-4405-B158-180F7273DA6A}"/>
                    </a:ext>
                  </a:extLst>
                </p14:cNvPr>
                <p14:cNvContentPartPr/>
                <p14:nvPr/>
              </p14:nvContentPartPr>
              <p14:xfrm>
                <a:off x="2341453" y="5661912"/>
                <a:ext cx="97200" cy="167760"/>
              </p14:xfrm>
            </p:contentPart>
          </mc:Choice>
          <mc:Fallback>
            <p:pic>
              <p:nvPicPr>
                <p:cNvPr id="184" name="Freihand 183">
                  <a:extLst>
                    <a:ext uri="{FF2B5EF4-FFF2-40B4-BE49-F238E27FC236}">
                      <a16:creationId xmlns:a16="http://schemas.microsoft.com/office/drawing/2014/main" id="{572DDEBA-230F-4405-B158-180F7273DA6A}"/>
                    </a:ext>
                  </a:extLst>
                </p:cNvPr>
                <p:cNvPicPr/>
                <p:nvPr/>
              </p:nvPicPr>
              <p:blipFill>
                <a:blip r:embed="rId308"/>
                <a:stretch>
                  <a:fillRect/>
                </a:stretch>
              </p:blipFill>
              <p:spPr>
                <a:xfrm>
                  <a:off x="2337133" y="5657592"/>
                  <a:ext cx="1058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87" name="Freihand 186">
                  <a:extLst>
                    <a:ext uri="{FF2B5EF4-FFF2-40B4-BE49-F238E27FC236}">
                      <a16:creationId xmlns:a16="http://schemas.microsoft.com/office/drawing/2014/main" id="{E9AD3FAB-F070-421B-B6C0-D8225A524F2F}"/>
                    </a:ext>
                  </a:extLst>
                </p14:cNvPr>
                <p14:cNvContentPartPr/>
                <p14:nvPr/>
              </p14:nvContentPartPr>
              <p14:xfrm>
                <a:off x="1338133" y="6095352"/>
                <a:ext cx="76680" cy="133920"/>
              </p14:xfrm>
            </p:contentPart>
          </mc:Choice>
          <mc:Fallback>
            <p:pic>
              <p:nvPicPr>
                <p:cNvPr id="187" name="Freihand 186">
                  <a:extLst>
                    <a:ext uri="{FF2B5EF4-FFF2-40B4-BE49-F238E27FC236}">
                      <a16:creationId xmlns:a16="http://schemas.microsoft.com/office/drawing/2014/main" id="{E9AD3FAB-F070-421B-B6C0-D8225A524F2F}"/>
                    </a:ext>
                  </a:extLst>
                </p:cNvPr>
                <p:cNvPicPr/>
                <p:nvPr/>
              </p:nvPicPr>
              <p:blipFill>
                <a:blip r:embed="rId310"/>
                <a:stretch>
                  <a:fillRect/>
                </a:stretch>
              </p:blipFill>
              <p:spPr>
                <a:xfrm>
                  <a:off x="1333813" y="6091032"/>
                  <a:ext cx="853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88" name="Freihand 187">
                  <a:extLst>
                    <a:ext uri="{FF2B5EF4-FFF2-40B4-BE49-F238E27FC236}">
                      <a16:creationId xmlns:a16="http://schemas.microsoft.com/office/drawing/2014/main" id="{3521A762-530D-4D71-9FAB-10882C06C4E3}"/>
                    </a:ext>
                  </a:extLst>
                </p14:cNvPr>
                <p14:cNvContentPartPr/>
                <p14:nvPr/>
              </p14:nvContentPartPr>
              <p14:xfrm>
                <a:off x="1437853" y="6056472"/>
                <a:ext cx="186840" cy="118080"/>
              </p14:xfrm>
            </p:contentPart>
          </mc:Choice>
          <mc:Fallback>
            <p:pic>
              <p:nvPicPr>
                <p:cNvPr id="188" name="Freihand 187">
                  <a:extLst>
                    <a:ext uri="{FF2B5EF4-FFF2-40B4-BE49-F238E27FC236}">
                      <a16:creationId xmlns:a16="http://schemas.microsoft.com/office/drawing/2014/main" id="{3521A762-530D-4D71-9FAB-10882C06C4E3}"/>
                    </a:ext>
                  </a:extLst>
                </p:cNvPr>
                <p:cNvPicPr/>
                <p:nvPr/>
              </p:nvPicPr>
              <p:blipFill>
                <a:blip r:embed="rId312"/>
                <a:stretch>
                  <a:fillRect/>
                </a:stretch>
              </p:blipFill>
              <p:spPr>
                <a:xfrm>
                  <a:off x="1433533" y="6052152"/>
                  <a:ext cx="19548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89" name="Freihand 188">
                  <a:extLst>
                    <a:ext uri="{FF2B5EF4-FFF2-40B4-BE49-F238E27FC236}">
                      <a16:creationId xmlns:a16="http://schemas.microsoft.com/office/drawing/2014/main" id="{2D68474F-7116-4C15-B521-E221F642C119}"/>
                    </a:ext>
                  </a:extLst>
                </p14:cNvPr>
                <p14:cNvContentPartPr/>
                <p14:nvPr/>
              </p14:nvContentPartPr>
              <p14:xfrm>
                <a:off x="1610653" y="6049272"/>
                <a:ext cx="14040" cy="32400"/>
              </p14:xfrm>
            </p:contentPart>
          </mc:Choice>
          <mc:Fallback>
            <p:pic>
              <p:nvPicPr>
                <p:cNvPr id="189" name="Freihand 188">
                  <a:extLst>
                    <a:ext uri="{FF2B5EF4-FFF2-40B4-BE49-F238E27FC236}">
                      <a16:creationId xmlns:a16="http://schemas.microsoft.com/office/drawing/2014/main" id="{2D68474F-7116-4C15-B521-E221F642C119}"/>
                    </a:ext>
                  </a:extLst>
                </p:cNvPr>
                <p:cNvPicPr/>
                <p:nvPr/>
              </p:nvPicPr>
              <p:blipFill>
                <a:blip r:embed="rId314"/>
                <a:stretch>
                  <a:fillRect/>
                </a:stretch>
              </p:blipFill>
              <p:spPr>
                <a:xfrm>
                  <a:off x="1606333" y="6044952"/>
                  <a:ext cx="226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90" name="Freihand 189">
                  <a:extLst>
                    <a:ext uri="{FF2B5EF4-FFF2-40B4-BE49-F238E27FC236}">
                      <a16:creationId xmlns:a16="http://schemas.microsoft.com/office/drawing/2014/main" id="{AA6FD9C5-836D-4A37-8CBC-D7C2FDB61BB8}"/>
                    </a:ext>
                  </a:extLst>
                </p14:cNvPr>
                <p14:cNvContentPartPr/>
                <p14:nvPr/>
              </p14:nvContentPartPr>
              <p14:xfrm>
                <a:off x="1673653" y="6012552"/>
                <a:ext cx="142200" cy="214920"/>
              </p14:xfrm>
            </p:contentPart>
          </mc:Choice>
          <mc:Fallback>
            <p:pic>
              <p:nvPicPr>
                <p:cNvPr id="190" name="Freihand 189">
                  <a:extLst>
                    <a:ext uri="{FF2B5EF4-FFF2-40B4-BE49-F238E27FC236}">
                      <a16:creationId xmlns:a16="http://schemas.microsoft.com/office/drawing/2014/main" id="{AA6FD9C5-836D-4A37-8CBC-D7C2FDB61BB8}"/>
                    </a:ext>
                  </a:extLst>
                </p:cNvPr>
                <p:cNvPicPr/>
                <p:nvPr/>
              </p:nvPicPr>
              <p:blipFill>
                <a:blip r:embed="rId316"/>
                <a:stretch>
                  <a:fillRect/>
                </a:stretch>
              </p:blipFill>
              <p:spPr>
                <a:xfrm>
                  <a:off x="1669333" y="6008232"/>
                  <a:ext cx="1508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91" name="Freihand 190">
                  <a:extLst>
                    <a:ext uri="{FF2B5EF4-FFF2-40B4-BE49-F238E27FC236}">
                      <a16:creationId xmlns:a16="http://schemas.microsoft.com/office/drawing/2014/main" id="{825A64C0-3BEE-4118-9CDC-5798DF92142D}"/>
                    </a:ext>
                  </a:extLst>
                </p14:cNvPr>
                <p14:cNvContentPartPr/>
                <p14:nvPr/>
              </p14:nvContentPartPr>
              <p14:xfrm>
                <a:off x="1916293" y="6046392"/>
                <a:ext cx="226800" cy="89640"/>
              </p14:xfrm>
            </p:contentPart>
          </mc:Choice>
          <mc:Fallback>
            <p:pic>
              <p:nvPicPr>
                <p:cNvPr id="191" name="Freihand 190">
                  <a:extLst>
                    <a:ext uri="{FF2B5EF4-FFF2-40B4-BE49-F238E27FC236}">
                      <a16:creationId xmlns:a16="http://schemas.microsoft.com/office/drawing/2014/main" id="{825A64C0-3BEE-4118-9CDC-5798DF92142D}"/>
                    </a:ext>
                  </a:extLst>
                </p:cNvPr>
                <p:cNvPicPr/>
                <p:nvPr/>
              </p:nvPicPr>
              <p:blipFill>
                <a:blip r:embed="rId318"/>
                <a:stretch>
                  <a:fillRect/>
                </a:stretch>
              </p:blipFill>
              <p:spPr>
                <a:xfrm>
                  <a:off x="1911973" y="6042072"/>
                  <a:ext cx="2354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92" name="Freihand 191">
                  <a:extLst>
                    <a:ext uri="{FF2B5EF4-FFF2-40B4-BE49-F238E27FC236}">
                      <a16:creationId xmlns:a16="http://schemas.microsoft.com/office/drawing/2014/main" id="{CF83C7DD-F76C-4785-AF10-8E52F754DD77}"/>
                    </a:ext>
                  </a:extLst>
                </p14:cNvPr>
                <p14:cNvContentPartPr/>
                <p14:nvPr/>
              </p14:nvContentPartPr>
              <p14:xfrm>
                <a:off x="2136613" y="5960712"/>
                <a:ext cx="77040" cy="148320"/>
              </p14:xfrm>
            </p:contentPart>
          </mc:Choice>
          <mc:Fallback>
            <p:pic>
              <p:nvPicPr>
                <p:cNvPr id="192" name="Freihand 191">
                  <a:extLst>
                    <a:ext uri="{FF2B5EF4-FFF2-40B4-BE49-F238E27FC236}">
                      <a16:creationId xmlns:a16="http://schemas.microsoft.com/office/drawing/2014/main" id="{CF83C7DD-F76C-4785-AF10-8E52F754DD77}"/>
                    </a:ext>
                  </a:extLst>
                </p:cNvPr>
                <p:cNvPicPr/>
                <p:nvPr/>
              </p:nvPicPr>
              <p:blipFill>
                <a:blip r:embed="rId320"/>
                <a:stretch>
                  <a:fillRect/>
                </a:stretch>
              </p:blipFill>
              <p:spPr>
                <a:xfrm>
                  <a:off x="2132293" y="5956392"/>
                  <a:ext cx="8568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93" name="Freihand 192">
                  <a:extLst>
                    <a:ext uri="{FF2B5EF4-FFF2-40B4-BE49-F238E27FC236}">
                      <a16:creationId xmlns:a16="http://schemas.microsoft.com/office/drawing/2014/main" id="{7D9185E1-28C7-4EBB-9FFF-D40AC076CC29}"/>
                    </a:ext>
                  </a:extLst>
                </p14:cNvPr>
                <p14:cNvContentPartPr/>
                <p14:nvPr/>
              </p14:nvContentPartPr>
              <p14:xfrm>
                <a:off x="2138773" y="5980152"/>
                <a:ext cx="13680" cy="21240"/>
              </p14:xfrm>
            </p:contentPart>
          </mc:Choice>
          <mc:Fallback>
            <p:pic>
              <p:nvPicPr>
                <p:cNvPr id="193" name="Freihand 192">
                  <a:extLst>
                    <a:ext uri="{FF2B5EF4-FFF2-40B4-BE49-F238E27FC236}">
                      <a16:creationId xmlns:a16="http://schemas.microsoft.com/office/drawing/2014/main" id="{7D9185E1-28C7-4EBB-9FFF-D40AC076CC29}"/>
                    </a:ext>
                  </a:extLst>
                </p:cNvPr>
                <p:cNvPicPr/>
                <p:nvPr/>
              </p:nvPicPr>
              <p:blipFill>
                <a:blip r:embed="rId322"/>
                <a:stretch>
                  <a:fillRect/>
                </a:stretch>
              </p:blipFill>
              <p:spPr>
                <a:xfrm>
                  <a:off x="2134453" y="5975832"/>
                  <a:ext cx="223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94" name="Freihand 193">
                  <a:extLst>
                    <a:ext uri="{FF2B5EF4-FFF2-40B4-BE49-F238E27FC236}">
                      <a16:creationId xmlns:a16="http://schemas.microsoft.com/office/drawing/2014/main" id="{5DC5AA23-F844-4846-8036-F21827971E22}"/>
                    </a:ext>
                  </a:extLst>
                </p14:cNvPr>
                <p14:cNvContentPartPr/>
                <p14:nvPr/>
              </p14:nvContentPartPr>
              <p14:xfrm>
                <a:off x="1616773" y="6296952"/>
                <a:ext cx="118440" cy="145800"/>
              </p14:xfrm>
            </p:contentPart>
          </mc:Choice>
          <mc:Fallback>
            <p:pic>
              <p:nvPicPr>
                <p:cNvPr id="194" name="Freihand 193">
                  <a:extLst>
                    <a:ext uri="{FF2B5EF4-FFF2-40B4-BE49-F238E27FC236}">
                      <a16:creationId xmlns:a16="http://schemas.microsoft.com/office/drawing/2014/main" id="{5DC5AA23-F844-4846-8036-F21827971E22}"/>
                    </a:ext>
                  </a:extLst>
                </p:cNvPr>
                <p:cNvPicPr/>
                <p:nvPr/>
              </p:nvPicPr>
              <p:blipFill>
                <a:blip r:embed="rId324"/>
                <a:stretch>
                  <a:fillRect/>
                </a:stretch>
              </p:blipFill>
              <p:spPr>
                <a:xfrm>
                  <a:off x="1612453" y="6292632"/>
                  <a:ext cx="1270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5" name="Freihand 194">
                  <a:extLst>
                    <a:ext uri="{FF2B5EF4-FFF2-40B4-BE49-F238E27FC236}">
                      <a16:creationId xmlns:a16="http://schemas.microsoft.com/office/drawing/2014/main" id="{7CBE845C-B4B7-495B-A77C-5C783E874670}"/>
                    </a:ext>
                  </a:extLst>
                </p14:cNvPr>
                <p14:cNvContentPartPr/>
                <p14:nvPr/>
              </p14:nvContentPartPr>
              <p14:xfrm>
                <a:off x="1755013" y="6339432"/>
                <a:ext cx="256680" cy="68760"/>
              </p14:xfrm>
            </p:contentPart>
          </mc:Choice>
          <mc:Fallback>
            <p:pic>
              <p:nvPicPr>
                <p:cNvPr id="195" name="Freihand 194">
                  <a:extLst>
                    <a:ext uri="{FF2B5EF4-FFF2-40B4-BE49-F238E27FC236}">
                      <a16:creationId xmlns:a16="http://schemas.microsoft.com/office/drawing/2014/main" id="{7CBE845C-B4B7-495B-A77C-5C783E874670}"/>
                    </a:ext>
                  </a:extLst>
                </p:cNvPr>
                <p:cNvPicPr/>
                <p:nvPr/>
              </p:nvPicPr>
              <p:blipFill>
                <a:blip r:embed="rId326"/>
                <a:stretch>
                  <a:fillRect/>
                </a:stretch>
              </p:blipFill>
              <p:spPr>
                <a:xfrm>
                  <a:off x="1750693" y="6335112"/>
                  <a:ext cx="2653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6" name="Freihand 195">
                  <a:extLst>
                    <a:ext uri="{FF2B5EF4-FFF2-40B4-BE49-F238E27FC236}">
                      <a16:creationId xmlns:a16="http://schemas.microsoft.com/office/drawing/2014/main" id="{EFAE32B8-75E0-4938-BFB3-92735FB19E21}"/>
                    </a:ext>
                  </a:extLst>
                </p14:cNvPr>
                <p14:cNvContentPartPr/>
                <p14:nvPr/>
              </p14:nvContentPartPr>
              <p14:xfrm>
                <a:off x="2147773" y="6266712"/>
                <a:ext cx="166680" cy="148680"/>
              </p14:xfrm>
            </p:contentPart>
          </mc:Choice>
          <mc:Fallback>
            <p:pic>
              <p:nvPicPr>
                <p:cNvPr id="196" name="Freihand 195">
                  <a:extLst>
                    <a:ext uri="{FF2B5EF4-FFF2-40B4-BE49-F238E27FC236}">
                      <a16:creationId xmlns:a16="http://schemas.microsoft.com/office/drawing/2014/main" id="{EFAE32B8-75E0-4938-BFB3-92735FB19E21}"/>
                    </a:ext>
                  </a:extLst>
                </p:cNvPr>
                <p:cNvPicPr/>
                <p:nvPr/>
              </p:nvPicPr>
              <p:blipFill>
                <a:blip r:embed="rId328"/>
                <a:stretch>
                  <a:fillRect/>
                </a:stretch>
              </p:blipFill>
              <p:spPr>
                <a:xfrm>
                  <a:off x="2143453" y="6262392"/>
                  <a:ext cx="175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7" name="Freihand 196">
                  <a:extLst>
                    <a:ext uri="{FF2B5EF4-FFF2-40B4-BE49-F238E27FC236}">
                      <a16:creationId xmlns:a16="http://schemas.microsoft.com/office/drawing/2014/main" id="{2354C372-D1E8-4579-A4FF-E568F1EA86F4}"/>
                    </a:ext>
                  </a:extLst>
                </p14:cNvPr>
                <p14:cNvContentPartPr/>
                <p14:nvPr/>
              </p14:nvContentPartPr>
              <p14:xfrm>
                <a:off x="2313733" y="6291192"/>
                <a:ext cx="62280" cy="61920"/>
              </p14:xfrm>
            </p:contentPart>
          </mc:Choice>
          <mc:Fallback>
            <p:pic>
              <p:nvPicPr>
                <p:cNvPr id="197" name="Freihand 196">
                  <a:extLst>
                    <a:ext uri="{FF2B5EF4-FFF2-40B4-BE49-F238E27FC236}">
                      <a16:creationId xmlns:a16="http://schemas.microsoft.com/office/drawing/2014/main" id="{2354C372-D1E8-4579-A4FF-E568F1EA86F4}"/>
                    </a:ext>
                  </a:extLst>
                </p:cNvPr>
                <p:cNvPicPr/>
                <p:nvPr/>
              </p:nvPicPr>
              <p:blipFill>
                <a:blip r:embed="rId330"/>
                <a:stretch>
                  <a:fillRect/>
                </a:stretch>
              </p:blipFill>
              <p:spPr>
                <a:xfrm>
                  <a:off x="2309413" y="6286872"/>
                  <a:ext cx="709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8" name="Freihand 197">
                  <a:extLst>
                    <a:ext uri="{FF2B5EF4-FFF2-40B4-BE49-F238E27FC236}">
                      <a16:creationId xmlns:a16="http://schemas.microsoft.com/office/drawing/2014/main" id="{70D6A05A-24F0-46EB-9236-239F46A1CD91}"/>
                    </a:ext>
                  </a:extLst>
                </p14:cNvPr>
                <p14:cNvContentPartPr/>
                <p14:nvPr/>
              </p14:nvContentPartPr>
              <p14:xfrm>
                <a:off x="2404813" y="6285432"/>
                <a:ext cx="95760" cy="65520"/>
              </p14:xfrm>
            </p:contentPart>
          </mc:Choice>
          <mc:Fallback>
            <p:pic>
              <p:nvPicPr>
                <p:cNvPr id="198" name="Freihand 197">
                  <a:extLst>
                    <a:ext uri="{FF2B5EF4-FFF2-40B4-BE49-F238E27FC236}">
                      <a16:creationId xmlns:a16="http://schemas.microsoft.com/office/drawing/2014/main" id="{70D6A05A-24F0-46EB-9236-239F46A1CD91}"/>
                    </a:ext>
                  </a:extLst>
                </p:cNvPr>
                <p:cNvPicPr/>
                <p:nvPr/>
              </p:nvPicPr>
              <p:blipFill>
                <a:blip r:embed="rId332"/>
                <a:stretch>
                  <a:fillRect/>
                </a:stretch>
              </p:blipFill>
              <p:spPr>
                <a:xfrm>
                  <a:off x="2400493" y="6281112"/>
                  <a:ext cx="1044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9" name="Freihand 198">
                  <a:extLst>
                    <a:ext uri="{FF2B5EF4-FFF2-40B4-BE49-F238E27FC236}">
                      <a16:creationId xmlns:a16="http://schemas.microsoft.com/office/drawing/2014/main" id="{5856BA05-04DE-4FB1-9409-FCC5FDC7A34B}"/>
                    </a:ext>
                  </a:extLst>
                </p14:cNvPr>
                <p14:cNvContentPartPr/>
                <p14:nvPr/>
              </p14:nvContentPartPr>
              <p14:xfrm>
                <a:off x="2501293" y="6181392"/>
                <a:ext cx="93600" cy="147600"/>
              </p14:xfrm>
            </p:contentPart>
          </mc:Choice>
          <mc:Fallback>
            <p:pic>
              <p:nvPicPr>
                <p:cNvPr id="199" name="Freihand 198">
                  <a:extLst>
                    <a:ext uri="{FF2B5EF4-FFF2-40B4-BE49-F238E27FC236}">
                      <a16:creationId xmlns:a16="http://schemas.microsoft.com/office/drawing/2014/main" id="{5856BA05-04DE-4FB1-9409-FCC5FDC7A34B}"/>
                    </a:ext>
                  </a:extLst>
                </p:cNvPr>
                <p:cNvPicPr/>
                <p:nvPr/>
              </p:nvPicPr>
              <p:blipFill>
                <a:blip r:embed="rId334"/>
                <a:stretch>
                  <a:fillRect/>
                </a:stretch>
              </p:blipFill>
              <p:spPr>
                <a:xfrm>
                  <a:off x="2496973" y="6177072"/>
                  <a:ext cx="1022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00" name="Freihand 199">
                  <a:extLst>
                    <a:ext uri="{FF2B5EF4-FFF2-40B4-BE49-F238E27FC236}">
                      <a16:creationId xmlns:a16="http://schemas.microsoft.com/office/drawing/2014/main" id="{7C5AB974-B565-475B-85E8-FA46D5F1A5DB}"/>
                    </a:ext>
                  </a:extLst>
                </p14:cNvPr>
                <p14:cNvContentPartPr/>
                <p14:nvPr/>
              </p14:nvContentPartPr>
              <p14:xfrm>
                <a:off x="2597413" y="6242952"/>
                <a:ext cx="81720" cy="75960"/>
              </p14:xfrm>
            </p:contentPart>
          </mc:Choice>
          <mc:Fallback>
            <p:pic>
              <p:nvPicPr>
                <p:cNvPr id="200" name="Freihand 199">
                  <a:extLst>
                    <a:ext uri="{FF2B5EF4-FFF2-40B4-BE49-F238E27FC236}">
                      <a16:creationId xmlns:a16="http://schemas.microsoft.com/office/drawing/2014/main" id="{7C5AB974-B565-475B-85E8-FA46D5F1A5DB}"/>
                    </a:ext>
                  </a:extLst>
                </p:cNvPr>
                <p:cNvPicPr/>
                <p:nvPr/>
              </p:nvPicPr>
              <p:blipFill>
                <a:blip r:embed="rId336"/>
                <a:stretch>
                  <a:fillRect/>
                </a:stretch>
              </p:blipFill>
              <p:spPr>
                <a:xfrm>
                  <a:off x="2593093" y="6238632"/>
                  <a:ext cx="903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1" name="Freihand 200">
                  <a:extLst>
                    <a:ext uri="{FF2B5EF4-FFF2-40B4-BE49-F238E27FC236}">
                      <a16:creationId xmlns:a16="http://schemas.microsoft.com/office/drawing/2014/main" id="{57EC5535-DF78-4AF2-87F6-8AEE2DA7AE46}"/>
                    </a:ext>
                  </a:extLst>
                </p14:cNvPr>
                <p14:cNvContentPartPr/>
                <p14:nvPr/>
              </p14:nvContentPartPr>
              <p14:xfrm>
                <a:off x="2672653" y="6140712"/>
                <a:ext cx="194400" cy="141480"/>
              </p14:xfrm>
            </p:contentPart>
          </mc:Choice>
          <mc:Fallback>
            <p:pic>
              <p:nvPicPr>
                <p:cNvPr id="201" name="Freihand 200">
                  <a:extLst>
                    <a:ext uri="{FF2B5EF4-FFF2-40B4-BE49-F238E27FC236}">
                      <a16:creationId xmlns:a16="http://schemas.microsoft.com/office/drawing/2014/main" id="{57EC5535-DF78-4AF2-87F6-8AEE2DA7AE46}"/>
                    </a:ext>
                  </a:extLst>
                </p:cNvPr>
                <p:cNvPicPr/>
                <p:nvPr/>
              </p:nvPicPr>
              <p:blipFill>
                <a:blip r:embed="rId338"/>
                <a:stretch>
                  <a:fillRect/>
                </a:stretch>
              </p:blipFill>
              <p:spPr>
                <a:xfrm>
                  <a:off x="2668333" y="6136392"/>
                  <a:ext cx="203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2" name="Freihand 201">
                  <a:extLst>
                    <a:ext uri="{FF2B5EF4-FFF2-40B4-BE49-F238E27FC236}">
                      <a16:creationId xmlns:a16="http://schemas.microsoft.com/office/drawing/2014/main" id="{522E4098-8F63-449B-9A6F-6F18B2F44964}"/>
                    </a:ext>
                  </a:extLst>
                </p14:cNvPr>
                <p14:cNvContentPartPr/>
                <p14:nvPr/>
              </p14:nvContentPartPr>
              <p14:xfrm>
                <a:off x="2883613" y="6060792"/>
                <a:ext cx="75240" cy="228960"/>
              </p14:xfrm>
            </p:contentPart>
          </mc:Choice>
          <mc:Fallback>
            <p:pic>
              <p:nvPicPr>
                <p:cNvPr id="202" name="Freihand 201">
                  <a:extLst>
                    <a:ext uri="{FF2B5EF4-FFF2-40B4-BE49-F238E27FC236}">
                      <a16:creationId xmlns:a16="http://schemas.microsoft.com/office/drawing/2014/main" id="{522E4098-8F63-449B-9A6F-6F18B2F44964}"/>
                    </a:ext>
                  </a:extLst>
                </p:cNvPr>
                <p:cNvPicPr/>
                <p:nvPr/>
              </p:nvPicPr>
              <p:blipFill>
                <a:blip r:embed="rId340"/>
                <a:stretch>
                  <a:fillRect/>
                </a:stretch>
              </p:blipFill>
              <p:spPr>
                <a:xfrm>
                  <a:off x="2879293" y="6056472"/>
                  <a:ext cx="83880" cy="23760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C921A196-60E8-40CD-87E7-DDA9E0E9FF13}"/>
              </a:ext>
            </a:extLst>
          </p:cNvPr>
          <p:cNvGrpSpPr/>
          <p:nvPr/>
        </p:nvGrpSpPr>
        <p:grpSpPr>
          <a:xfrm>
            <a:off x="5452933" y="2761392"/>
            <a:ext cx="390600" cy="226080"/>
            <a:chOff x="5452933" y="2761392"/>
            <a:chExt cx="390600" cy="2260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DDD17EC-5B07-4BF9-864C-E515D0ABA513}"/>
                    </a:ext>
                  </a:extLst>
                </p14:cNvPr>
                <p14:cNvContentPartPr/>
                <p14:nvPr/>
              </p14:nvContentPartPr>
              <p14:xfrm>
                <a:off x="5547253" y="2820432"/>
                <a:ext cx="296280" cy="67680"/>
              </p14:xfrm>
            </p:contentPart>
          </mc:Choice>
          <mc:Fallback>
            <p:pic>
              <p:nvPicPr>
                <p:cNvPr id="2" name="Freihand 1">
                  <a:extLst>
                    <a:ext uri="{FF2B5EF4-FFF2-40B4-BE49-F238E27FC236}">
                      <a16:creationId xmlns:a16="http://schemas.microsoft.com/office/drawing/2014/main" id="{4DDD17EC-5B07-4BF9-864C-E515D0ABA513}"/>
                    </a:ext>
                  </a:extLst>
                </p:cNvPr>
                <p:cNvPicPr/>
                <p:nvPr/>
              </p:nvPicPr>
              <p:blipFill>
                <a:blip r:embed="rId4"/>
                <a:stretch>
                  <a:fillRect/>
                </a:stretch>
              </p:blipFill>
              <p:spPr>
                <a:xfrm>
                  <a:off x="5542933" y="2816112"/>
                  <a:ext cx="30492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9C962D4F-652E-4447-B49A-4534D880BC2E}"/>
                    </a:ext>
                  </a:extLst>
                </p14:cNvPr>
                <p14:cNvContentPartPr/>
                <p14:nvPr/>
              </p14:nvContentPartPr>
              <p14:xfrm>
                <a:off x="5452933" y="2761392"/>
                <a:ext cx="282240" cy="226080"/>
              </p14:xfrm>
            </p:contentPart>
          </mc:Choice>
          <mc:Fallback>
            <p:pic>
              <p:nvPicPr>
                <p:cNvPr id="5" name="Freihand 4">
                  <a:extLst>
                    <a:ext uri="{FF2B5EF4-FFF2-40B4-BE49-F238E27FC236}">
                      <a16:creationId xmlns:a16="http://schemas.microsoft.com/office/drawing/2014/main" id="{9C962D4F-652E-4447-B49A-4534D880BC2E}"/>
                    </a:ext>
                  </a:extLst>
                </p:cNvPr>
                <p:cNvPicPr/>
                <p:nvPr/>
              </p:nvPicPr>
              <p:blipFill>
                <a:blip r:embed="rId6"/>
                <a:stretch>
                  <a:fillRect/>
                </a:stretch>
              </p:blipFill>
              <p:spPr>
                <a:xfrm>
                  <a:off x="5448613" y="2757072"/>
                  <a:ext cx="290880" cy="234720"/>
                </a:xfrm>
                <a:prstGeom prst="rect">
                  <a:avLst/>
                </a:prstGeom>
              </p:spPr>
            </p:pic>
          </mc:Fallback>
        </mc:AlternateContent>
      </p:grpSp>
      <p:grpSp>
        <p:nvGrpSpPr>
          <p:cNvPr id="37" name="Gruppieren 36">
            <a:extLst>
              <a:ext uri="{FF2B5EF4-FFF2-40B4-BE49-F238E27FC236}">
                <a16:creationId xmlns:a16="http://schemas.microsoft.com/office/drawing/2014/main" id="{E4D75591-25BB-42D0-8B08-8AC053B3DE4F}"/>
              </a:ext>
            </a:extLst>
          </p:cNvPr>
          <p:cNvGrpSpPr/>
          <p:nvPr/>
        </p:nvGrpSpPr>
        <p:grpSpPr>
          <a:xfrm>
            <a:off x="6141973" y="2122752"/>
            <a:ext cx="2660400" cy="775440"/>
            <a:chOff x="6141973" y="2122752"/>
            <a:chExt cx="2660400" cy="775440"/>
          </a:xfrm>
        </p:grpSpPr>
        <mc:AlternateContent xmlns:mc="http://schemas.openxmlformats.org/markup-compatibility/2006">
          <mc:Choice xmlns:p14="http://schemas.microsoft.com/office/powerpoint/2010/main" Requires="p14">
            <p:contentPart p14:bwMode="auto" r:id="rId7">
              <p14:nvContentPartPr>
                <p14:cNvPr id="17" name="Freihand 16">
                  <a:extLst>
                    <a:ext uri="{FF2B5EF4-FFF2-40B4-BE49-F238E27FC236}">
                      <a16:creationId xmlns:a16="http://schemas.microsoft.com/office/drawing/2014/main" id="{DC944838-221A-4676-91B3-5C5799B8A44F}"/>
                    </a:ext>
                  </a:extLst>
                </p14:cNvPr>
                <p14:cNvContentPartPr/>
                <p14:nvPr/>
              </p14:nvContentPartPr>
              <p14:xfrm>
                <a:off x="6141973" y="2674272"/>
                <a:ext cx="100440" cy="188280"/>
              </p14:xfrm>
            </p:contentPart>
          </mc:Choice>
          <mc:Fallback>
            <p:pic>
              <p:nvPicPr>
                <p:cNvPr id="17" name="Freihand 16">
                  <a:extLst>
                    <a:ext uri="{FF2B5EF4-FFF2-40B4-BE49-F238E27FC236}">
                      <a16:creationId xmlns:a16="http://schemas.microsoft.com/office/drawing/2014/main" id="{DC944838-221A-4676-91B3-5C5799B8A44F}"/>
                    </a:ext>
                  </a:extLst>
                </p:cNvPr>
                <p:cNvPicPr/>
                <p:nvPr/>
              </p:nvPicPr>
              <p:blipFill>
                <a:blip r:embed="rId8"/>
                <a:stretch>
                  <a:fillRect/>
                </a:stretch>
              </p:blipFill>
              <p:spPr>
                <a:xfrm>
                  <a:off x="6137653" y="2669952"/>
                  <a:ext cx="109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8" name="Freihand 17">
                  <a:extLst>
                    <a:ext uri="{FF2B5EF4-FFF2-40B4-BE49-F238E27FC236}">
                      <a16:creationId xmlns:a16="http://schemas.microsoft.com/office/drawing/2014/main" id="{2AC74167-F5E2-4958-9B18-F9EA36938021}"/>
                    </a:ext>
                  </a:extLst>
                </p14:cNvPr>
                <p14:cNvContentPartPr/>
                <p14:nvPr/>
              </p14:nvContentPartPr>
              <p14:xfrm>
                <a:off x="6207133" y="2609112"/>
                <a:ext cx="472680" cy="289080"/>
              </p14:xfrm>
            </p:contentPart>
          </mc:Choice>
          <mc:Fallback>
            <p:pic>
              <p:nvPicPr>
                <p:cNvPr id="18" name="Freihand 17">
                  <a:extLst>
                    <a:ext uri="{FF2B5EF4-FFF2-40B4-BE49-F238E27FC236}">
                      <a16:creationId xmlns:a16="http://schemas.microsoft.com/office/drawing/2014/main" id="{2AC74167-F5E2-4958-9B18-F9EA36938021}"/>
                    </a:ext>
                  </a:extLst>
                </p:cNvPr>
                <p:cNvPicPr/>
                <p:nvPr/>
              </p:nvPicPr>
              <p:blipFill>
                <a:blip r:embed="rId10"/>
                <a:stretch>
                  <a:fillRect/>
                </a:stretch>
              </p:blipFill>
              <p:spPr>
                <a:xfrm>
                  <a:off x="6202813" y="2604792"/>
                  <a:ext cx="4813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2" name="Freihand 21">
                  <a:extLst>
                    <a:ext uri="{FF2B5EF4-FFF2-40B4-BE49-F238E27FC236}">
                      <a16:creationId xmlns:a16="http://schemas.microsoft.com/office/drawing/2014/main" id="{637871E0-61E6-4505-A5BA-C48EDF59A336}"/>
                    </a:ext>
                  </a:extLst>
                </p14:cNvPr>
                <p14:cNvContentPartPr/>
                <p14:nvPr/>
              </p14:nvContentPartPr>
              <p14:xfrm>
                <a:off x="6630853" y="2573112"/>
                <a:ext cx="101160" cy="173520"/>
              </p14:xfrm>
            </p:contentPart>
          </mc:Choice>
          <mc:Fallback>
            <p:pic>
              <p:nvPicPr>
                <p:cNvPr id="22" name="Freihand 21">
                  <a:extLst>
                    <a:ext uri="{FF2B5EF4-FFF2-40B4-BE49-F238E27FC236}">
                      <a16:creationId xmlns:a16="http://schemas.microsoft.com/office/drawing/2014/main" id="{637871E0-61E6-4505-A5BA-C48EDF59A336}"/>
                    </a:ext>
                  </a:extLst>
                </p:cNvPr>
                <p:cNvPicPr/>
                <p:nvPr/>
              </p:nvPicPr>
              <p:blipFill>
                <a:blip r:embed="rId12"/>
                <a:stretch>
                  <a:fillRect/>
                </a:stretch>
              </p:blipFill>
              <p:spPr>
                <a:xfrm>
                  <a:off x="6626533" y="2568792"/>
                  <a:ext cx="1098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4" name="Freihand 23">
                  <a:extLst>
                    <a:ext uri="{FF2B5EF4-FFF2-40B4-BE49-F238E27FC236}">
                      <a16:creationId xmlns:a16="http://schemas.microsoft.com/office/drawing/2014/main" id="{57EAF512-2DEC-4E47-B79A-03677EF30ADE}"/>
                    </a:ext>
                  </a:extLst>
                </p14:cNvPr>
                <p14:cNvContentPartPr/>
                <p14:nvPr/>
              </p14:nvContentPartPr>
              <p14:xfrm>
                <a:off x="6617173" y="2598672"/>
                <a:ext cx="70560" cy="11520"/>
              </p14:xfrm>
            </p:contentPart>
          </mc:Choice>
          <mc:Fallback>
            <p:pic>
              <p:nvPicPr>
                <p:cNvPr id="24" name="Freihand 23">
                  <a:extLst>
                    <a:ext uri="{FF2B5EF4-FFF2-40B4-BE49-F238E27FC236}">
                      <a16:creationId xmlns:a16="http://schemas.microsoft.com/office/drawing/2014/main" id="{57EAF512-2DEC-4E47-B79A-03677EF30ADE}"/>
                    </a:ext>
                  </a:extLst>
                </p:cNvPr>
                <p:cNvPicPr/>
                <p:nvPr/>
              </p:nvPicPr>
              <p:blipFill>
                <a:blip r:embed="rId14"/>
                <a:stretch>
                  <a:fillRect/>
                </a:stretch>
              </p:blipFill>
              <p:spPr>
                <a:xfrm>
                  <a:off x="6612853" y="2594352"/>
                  <a:ext cx="792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25" name="Freihand 24">
                  <a:extLst>
                    <a:ext uri="{FF2B5EF4-FFF2-40B4-BE49-F238E27FC236}">
                      <a16:creationId xmlns:a16="http://schemas.microsoft.com/office/drawing/2014/main" id="{66221F28-5C42-419B-8A67-4A8A357539C7}"/>
                    </a:ext>
                  </a:extLst>
                </p14:cNvPr>
                <p14:cNvContentPartPr/>
                <p14:nvPr/>
              </p14:nvContentPartPr>
              <p14:xfrm>
                <a:off x="6759733" y="2629992"/>
                <a:ext cx="66600" cy="108720"/>
              </p14:xfrm>
            </p:contentPart>
          </mc:Choice>
          <mc:Fallback>
            <p:pic>
              <p:nvPicPr>
                <p:cNvPr id="25" name="Freihand 24">
                  <a:extLst>
                    <a:ext uri="{FF2B5EF4-FFF2-40B4-BE49-F238E27FC236}">
                      <a16:creationId xmlns:a16="http://schemas.microsoft.com/office/drawing/2014/main" id="{66221F28-5C42-419B-8A67-4A8A357539C7}"/>
                    </a:ext>
                  </a:extLst>
                </p:cNvPr>
                <p:cNvPicPr/>
                <p:nvPr/>
              </p:nvPicPr>
              <p:blipFill>
                <a:blip r:embed="rId16"/>
                <a:stretch>
                  <a:fillRect/>
                </a:stretch>
              </p:blipFill>
              <p:spPr>
                <a:xfrm>
                  <a:off x="6755413" y="2625672"/>
                  <a:ext cx="7524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6" name="Freihand 25">
                  <a:extLst>
                    <a:ext uri="{FF2B5EF4-FFF2-40B4-BE49-F238E27FC236}">
                      <a16:creationId xmlns:a16="http://schemas.microsoft.com/office/drawing/2014/main" id="{602D2822-725C-4E55-AEA0-3DC05F3ACC1C}"/>
                    </a:ext>
                  </a:extLst>
                </p14:cNvPr>
                <p14:cNvContentPartPr/>
                <p14:nvPr/>
              </p14:nvContentPartPr>
              <p14:xfrm>
                <a:off x="6849373" y="2629992"/>
                <a:ext cx="244440" cy="92520"/>
              </p14:xfrm>
            </p:contentPart>
          </mc:Choice>
          <mc:Fallback>
            <p:pic>
              <p:nvPicPr>
                <p:cNvPr id="26" name="Freihand 25">
                  <a:extLst>
                    <a:ext uri="{FF2B5EF4-FFF2-40B4-BE49-F238E27FC236}">
                      <a16:creationId xmlns:a16="http://schemas.microsoft.com/office/drawing/2014/main" id="{602D2822-725C-4E55-AEA0-3DC05F3ACC1C}"/>
                    </a:ext>
                  </a:extLst>
                </p:cNvPr>
                <p:cNvPicPr/>
                <p:nvPr/>
              </p:nvPicPr>
              <p:blipFill>
                <a:blip r:embed="rId18"/>
                <a:stretch>
                  <a:fillRect/>
                </a:stretch>
              </p:blipFill>
              <p:spPr>
                <a:xfrm>
                  <a:off x="6845053" y="2625672"/>
                  <a:ext cx="2530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7" name="Freihand 26">
                  <a:extLst>
                    <a:ext uri="{FF2B5EF4-FFF2-40B4-BE49-F238E27FC236}">
                      <a16:creationId xmlns:a16="http://schemas.microsoft.com/office/drawing/2014/main" id="{CD3A3D25-AEAC-4FB6-9AE4-84EBF9186CC9}"/>
                    </a:ext>
                  </a:extLst>
                </p14:cNvPr>
                <p14:cNvContentPartPr/>
                <p14:nvPr/>
              </p14:nvContentPartPr>
              <p14:xfrm>
                <a:off x="7086253" y="2561592"/>
                <a:ext cx="120600" cy="109080"/>
              </p14:xfrm>
            </p:contentPart>
          </mc:Choice>
          <mc:Fallback>
            <p:pic>
              <p:nvPicPr>
                <p:cNvPr id="27" name="Freihand 26">
                  <a:extLst>
                    <a:ext uri="{FF2B5EF4-FFF2-40B4-BE49-F238E27FC236}">
                      <a16:creationId xmlns:a16="http://schemas.microsoft.com/office/drawing/2014/main" id="{CD3A3D25-AEAC-4FB6-9AE4-84EBF9186CC9}"/>
                    </a:ext>
                  </a:extLst>
                </p:cNvPr>
                <p:cNvPicPr/>
                <p:nvPr/>
              </p:nvPicPr>
              <p:blipFill>
                <a:blip r:embed="rId20"/>
                <a:stretch>
                  <a:fillRect/>
                </a:stretch>
              </p:blipFill>
              <p:spPr>
                <a:xfrm>
                  <a:off x="7081933" y="2557272"/>
                  <a:ext cx="1292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8" name="Freihand 27">
                  <a:extLst>
                    <a:ext uri="{FF2B5EF4-FFF2-40B4-BE49-F238E27FC236}">
                      <a16:creationId xmlns:a16="http://schemas.microsoft.com/office/drawing/2014/main" id="{F1B9806C-1626-48BC-9CEA-3EB4F925A16A}"/>
                    </a:ext>
                  </a:extLst>
                </p14:cNvPr>
                <p14:cNvContentPartPr/>
                <p14:nvPr/>
              </p14:nvContentPartPr>
              <p14:xfrm>
                <a:off x="7244293" y="2443512"/>
                <a:ext cx="186480" cy="189000"/>
              </p14:xfrm>
            </p:contentPart>
          </mc:Choice>
          <mc:Fallback>
            <p:pic>
              <p:nvPicPr>
                <p:cNvPr id="28" name="Freihand 27">
                  <a:extLst>
                    <a:ext uri="{FF2B5EF4-FFF2-40B4-BE49-F238E27FC236}">
                      <a16:creationId xmlns:a16="http://schemas.microsoft.com/office/drawing/2014/main" id="{F1B9806C-1626-48BC-9CEA-3EB4F925A16A}"/>
                    </a:ext>
                  </a:extLst>
                </p:cNvPr>
                <p:cNvPicPr/>
                <p:nvPr/>
              </p:nvPicPr>
              <p:blipFill>
                <a:blip r:embed="rId22"/>
                <a:stretch>
                  <a:fillRect/>
                </a:stretch>
              </p:blipFill>
              <p:spPr>
                <a:xfrm>
                  <a:off x="7239973" y="2439192"/>
                  <a:ext cx="1951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0" name="Freihand 29">
                  <a:extLst>
                    <a:ext uri="{FF2B5EF4-FFF2-40B4-BE49-F238E27FC236}">
                      <a16:creationId xmlns:a16="http://schemas.microsoft.com/office/drawing/2014/main" id="{F55589F5-7C49-4C26-86C1-794DAD6FEAAC}"/>
                    </a:ext>
                  </a:extLst>
                </p14:cNvPr>
                <p14:cNvContentPartPr/>
                <p14:nvPr/>
              </p14:nvContentPartPr>
              <p14:xfrm>
                <a:off x="7484053" y="2393832"/>
                <a:ext cx="285840" cy="378720"/>
              </p14:xfrm>
            </p:contentPart>
          </mc:Choice>
          <mc:Fallback>
            <p:pic>
              <p:nvPicPr>
                <p:cNvPr id="30" name="Freihand 29">
                  <a:extLst>
                    <a:ext uri="{FF2B5EF4-FFF2-40B4-BE49-F238E27FC236}">
                      <a16:creationId xmlns:a16="http://schemas.microsoft.com/office/drawing/2014/main" id="{F55589F5-7C49-4C26-86C1-794DAD6FEAAC}"/>
                    </a:ext>
                  </a:extLst>
                </p:cNvPr>
                <p:cNvPicPr/>
                <p:nvPr/>
              </p:nvPicPr>
              <p:blipFill>
                <a:blip r:embed="rId24"/>
                <a:stretch>
                  <a:fillRect/>
                </a:stretch>
              </p:blipFill>
              <p:spPr>
                <a:xfrm>
                  <a:off x="7479733" y="2389512"/>
                  <a:ext cx="294480" cy="387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1" name="Freihand 30">
                  <a:extLst>
                    <a:ext uri="{FF2B5EF4-FFF2-40B4-BE49-F238E27FC236}">
                      <a16:creationId xmlns:a16="http://schemas.microsoft.com/office/drawing/2014/main" id="{760ED8B5-BB70-432E-8329-5A1C53157E1D}"/>
                    </a:ext>
                  </a:extLst>
                </p14:cNvPr>
                <p14:cNvContentPartPr/>
                <p14:nvPr/>
              </p14:nvContentPartPr>
              <p14:xfrm>
                <a:off x="7773133" y="2395992"/>
                <a:ext cx="6120" cy="49680"/>
              </p14:xfrm>
            </p:contentPart>
          </mc:Choice>
          <mc:Fallback>
            <p:pic>
              <p:nvPicPr>
                <p:cNvPr id="31" name="Freihand 30">
                  <a:extLst>
                    <a:ext uri="{FF2B5EF4-FFF2-40B4-BE49-F238E27FC236}">
                      <a16:creationId xmlns:a16="http://schemas.microsoft.com/office/drawing/2014/main" id="{760ED8B5-BB70-432E-8329-5A1C53157E1D}"/>
                    </a:ext>
                  </a:extLst>
                </p:cNvPr>
                <p:cNvPicPr/>
                <p:nvPr/>
              </p:nvPicPr>
              <p:blipFill>
                <a:blip r:embed="rId26"/>
                <a:stretch>
                  <a:fillRect/>
                </a:stretch>
              </p:blipFill>
              <p:spPr>
                <a:xfrm>
                  <a:off x="7768813" y="2391672"/>
                  <a:ext cx="147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2" name="Freihand 31">
                  <a:extLst>
                    <a:ext uri="{FF2B5EF4-FFF2-40B4-BE49-F238E27FC236}">
                      <a16:creationId xmlns:a16="http://schemas.microsoft.com/office/drawing/2014/main" id="{37A00830-66A6-42CC-ACEA-ED8E26A108A1}"/>
                    </a:ext>
                  </a:extLst>
                </p14:cNvPr>
                <p14:cNvContentPartPr/>
                <p14:nvPr/>
              </p14:nvContentPartPr>
              <p14:xfrm>
                <a:off x="7835413" y="2306712"/>
                <a:ext cx="123120" cy="233640"/>
              </p14:xfrm>
            </p:contentPart>
          </mc:Choice>
          <mc:Fallback>
            <p:pic>
              <p:nvPicPr>
                <p:cNvPr id="32" name="Freihand 31">
                  <a:extLst>
                    <a:ext uri="{FF2B5EF4-FFF2-40B4-BE49-F238E27FC236}">
                      <a16:creationId xmlns:a16="http://schemas.microsoft.com/office/drawing/2014/main" id="{37A00830-66A6-42CC-ACEA-ED8E26A108A1}"/>
                    </a:ext>
                  </a:extLst>
                </p:cNvPr>
                <p:cNvPicPr/>
                <p:nvPr/>
              </p:nvPicPr>
              <p:blipFill>
                <a:blip r:embed="rId28"/>
                <a:stretch>
                  <a:fillRect/>
                </a:stretch>
              </p:blipFill>
              <p:spPr>
                <a:xfrm>
                  <a:off x="7831093" y="2302392"/>
                  <a:ext cx="13176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3" name="Freihand 32">
                  <a:extLst>
                    <a:ext uri="{FF2B5EF4-FFF2-40B4-BE49-F238E27FC236}">
                      <a16:creationId xmlns:a16="http://schemas.microsoft.com/office/drawing/2014/main" id="{720AEC23-EF33-433F-A1BD-C89CC08BA76E}"/>
                    </a:ext>
                  </a:extLst>
                </p14:cNvPr>
                <p14:cNvContentPartPr/>
                <p14:nvPr/>
              </p14:nvContentPartPr>
              <p14:xfrm>
                <a:off x="8046013" y="2315712"/>
                <a:ext cx="460080" cy="346320"/>
              </p14:xfrm>
            </p:contentPart>
          </mc:Choice>
          <mc:Fallback>
            <p:pic>
              <p:nvPicPr>
                <p:cNvPr id="33" name="Freihand 32">
                  <a:extLst>
                    <a:ext uri="{FF2B5EF4-FFF2-40B4-BE49-F238E27FC236}">
                      <a16:creationId xmlns:a16="http://schemas.microsoft.com/office/drawing/2014/main" id="{720AEC23-EF33-433F-A1BD-C89CC08BA76E}"/>
                    </a:ext>
                  </a:extLst>
                </p:cNvPr>
                <p:cNvPicPr/>
                <p:nvPr/>
              </p:nvPicPr>
              <p:blipFill>
                <a:blip r:embed="rId30"/>
                <a:stretch>
                  <a:fillRect/>
                </a:stretch>
              </p:blipFill>
              <p:spPr>
                <a:xfrm>
                  <a:off x="8041693" y="2311392"/>
                  <a:ext cx="468720" cy="354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4" name="Freihand 33">
                  <a:extLst>
                    <a:ext uri="{FF2B5EF4-FFF2-40B4-BE49-F238E27FC236}">
                      <a16:creationId xmlns:a16="http://schemas.microsoft.com/office/drawing/2014/main" id="{A2DC7D22-7160-4A14-960F-CDEC1899D14E}"/>
                    </a:ext>
                  </a:extLst>
                </p14:cNvPr>
                <p14:cNvContentPartPr/>
                <p14:nvPr/>
              </p14:nvContentPartPr>
              <p14:xfrm>
                <a:off x="8454613" y="2237952"/>
                <a:ext cx="7920" cy="18000"/>
              </p14:xfrm>
            </p:contentPart>
          </mc:Choice>
          <mc:Fallback>
            <p:pic>
              <p:nvPicPr>
                <p:cNvPr id="34" name="Freihand 33">
                  <a:extLst>
                    <a:ext uri="{FF2B5EF4-FFF2-40B4-BE49-F238E27FC236}">
                      <a16:creationId xmlns:a16="http://schemas.microsoft.com/office/drawing/2014/main" id="{A2DC7D22-7160-4A14-960F-CDEC1899D14E}"/>
                    </a:ext>
                  </a:extLst>
                </p:cNvPr>
                <p:cNvPicPr/>
                <p:nvPr/>
              </p:nvPicPr>
              <p:blipFill>
                <a:blip r:embed="rId32"/>
                <a:stretch>
                  <a:fillRect/>
                </a:stretch>
              </p:blipFill>
              <p:spPr>
                <a:xfrm>
                  <a:off x="8450293" y="2233632"/>
                  <a:ext cx="165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5" name="Freihand 34">
                  <a:extLst>
                    <a:ext uri="{FF2B5EF4-FFF2-40B4-BE49-F238E27FC236}">
                      <a16:creationId xmlns:a16="http://schemas.microsoft.com/office/drawing/2014/main" id="{AD840742-FF2F-47B1-BAC8-46EE569CEB99}"/>
                    </a:ext>
                  </a:extLst>
                </p14:cNvPr>
                <p14:cNvContentPartPr/>
                <p14:nvPr/>
              </p14:nvContentPartPr>
              <p14:xfrm>
                <a:off x="8538493" y="2169912"/>
                <a:ext cx="148680" cy="197280"/>
              </p14:xfrm>
            </p:contentPart>
          </mc:Choice>
          <mc:Fallback>
            <p:pic>
              <p:nvPicPr>
                <p:cNvPr id="35" name="Freihand 34">
                  <a:extLst>
                    <a:ext uri="{FF2B5EF4-FFF2-40B4-BE49-F238E27FC236}">
                      <a16:creationId xmlns:a16="http://schemas.microsoft.com/office/drawing/2014/main" id="{AD840742-FF2F-47B1-BAC8-46EE569CEB99}"/>
                    </a:ext>
                  </a:extLst>
                </p:cNvPr>
                <p:cNvPicPr/>
                <p:nvPr/>
              </p:nvPicPr>
              <p:blipFill>
                <a:blip r:embed="rId34"/>
                <a:stretch>
                  <a:fillRect/>
                </a:stretch>
              </p:blipFill>
              <p:spPr>
                <a:xfrm>
                  <a:off x="8534173" y="2165592"/>
                  <a:ext cx="1573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 name="Freihand 35">
                  <a:extLst>
                    <a:ext uri="{FF2B5EF4-FFF2-40B4-BE49-F238E27FC236}">
                      <a16:creationId xmlns:a16="http://schemas.microsoft.com/office/drawing/2014/main" id="{31C924B5-4F70-46E8-B61A-FFF9AEDD13B8}"/>
                    </a:ext>
                  </a:extLst>
                </p14:cNvPr>
                <p14:cNvContentPartPr/>
                <p14:nvPr/>
              </p14:nvContentPartPr>
              <p14:xfrm>
                <a:off x="8667733" y="2122752"/>
                <a:ext cx="134640" cy="201960"/>
              </p14:xfrm>
            </p:contentPart>
          </mc:Choice>
          <mc:Fallback>
            <p:pic>
              <p:nvPicPr>
                <p:cNvPr id="36" name="Freihand 35">
                  <a:extLst>
                    <a:ext uri="{FF2B5EF4-FFF2-40B4-BE49-F238E27FC236}">
                      <a16:creationId xmlns:a16="http://schemas.microsoft.com/office/drawing/2014/main" id="{31C924B5-4F70-46E8-B61A-FFF9AEDD13B8}"/>
                    </a:ext>
                  </a:extLst>
                </p:cNvPr>
                <p:cNvPicPr/>
                <p:nvPr/>
              </p:nvPicPr>
              <p:blipFill>
                <a:blip r:embed="rId36"/>
                <a:stretch>
                  <a:fillRect/>
                </a:stretch>
              </p:blipFill>
              <p:spPr>
                <a:xfrm>
                  <a:off x="8663413" y="2118432"/>
                  <a:ext cx="143280" cy="210600"/>
                </a:xfrm>
                <a:prstGeom prst="rect">
                  <a:avLst/>
                </a:prstGeom>
              </p:spPr>
            </p:pic>
          </mc:Fallback>
        </mc:AlternateContent>
      </p:grpSp>
      <p:grpSp>
        <p:nvGrpSpPr>
          <p:cNvPr id="40" name="Gruppieren 39">
            <a:extLst>
              <a:ext uri="{FF2B5EF4-FFF2-40B4-BE49-F238E27FC236}">
                <a16:creationId xmlns:a16="http://schemas.microsoft.com/office/drawing/2014/main" id="{AA7DB7B3-5038-446C-A774-1A57B4BDCB4B}"/>
              </a:ext>
            </a:extLst>
          </p:cNvPr>
          <p:cNvGrpSpPr/>
          <p:nvPr/>
        </p:nvGrpSpPr>
        <p:grpSpPr>
          <a:xfrm>
            <a:off x="4884493" y="4900872"/>
            <a:ext cx="3150360" cy="147240"/>
            <a:chOff x="4884493" y="4900872"/>
            <a:chExt cx="3150360" cy="147240"/>
          </a:xfrm>
        </p:grpSpPr>
        <mc:AlternateContent xmlns:mc="http://schemas.openxmlformats.org/markup-compatibility/2006">
          <mc:Choice xmlns:p14="http://schemas.microsoft.com/office/powerpoint/2010/main" Requires="p14">
            <p:contentPart p14:bwMode="auto" r:id="rId37">
              <p14:nvContentPartPr>
                <p14:cNvPr id="38" name="Freihand 37">
                  <a:extLst>
                    <a:ext uri="{FF2B5EF4-FFF2-40B4-BE49-F238E27FC236}">
                      <a16:creationId xmlns:a16="http://schemas.microsoft.com/office/drawing/2014/main" id="{5D540852-E752-4B56-84F1-68849D1010E2}"/>
                    </a:ext>
                  </a:extLst>
                </p14:cNvPr>
                <p14:cNvContentPartPr/>
                <p14:nvPr/>
              </p14:nvContentPartPr>
              <p14:xfrm>
                <a:off x="4884493" y="4953792"/>
                <a:ext cx="2891160" cy="94320"/>
              </p14:xfrm>
            </p:contentPart>
          </mc:Choice>
          <mc:Fallback>
            <p:pic>
              <p:nvPicPr>
                <p:cNvPr id="38" name="Freihand 37">
                  <a:extLst>
                    <a:ext uri="{FF2B5EF4-FFF2-40B4-BE49-F238E27FC236}">
                      <a16:creationId xmlns:a16="http://schemas.microsoft.com/office/drawing/2014/main" id="{5D540852-E752-4B56-84F1-68849D1010E2}"/>
                    </a:ext>
                  </a:extLst>
                </p:cNvPr>
                <p:cNvPicPr/>
                <p:nvPr/>
              </p:nvPicPr>
              <p:blipFill>
                <a:blip r:embed="rId38"/>
                <a:stretch>
                  <a:fillRect/>
                </a:stretch>
              </p:blipFill>
              <p:spPr>
                <a:xfrm>
                  <a:off x="4880173" y="4949472"/>
                  <a:ext cx="289980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9" name="Freihand 38">
                  <a:extLst>
                    <a:ext uri="{FF2B5EF4-FFF2-40B4-BE49-F238E27FC236}">
                      <a16:creationId xmlns:a16="http://schemas.microsoft.com/office/drawing/2014/main" id="{5E08E82D-E8BC-41D0-9789-777909B4CC6D}"/>
                    </a:ext>
                  </a:extLst>
                </p14:cNvPr>
                <p14:cNvContentPartPr/>
                <p14:nvPr/>
              </p14:nvContentPartPr>
              <p14:xfrm>
                <a:off x="4946413" y="4900872"/>
                <a:ext cx="3088440" cy="59760"/>
              </p14:xfrm>
            </p:contentPart>
          </mc:Choice>
          <mc:Fallback>
            <p:pic>
              <p:nvPicPr>
                <p:cNvPr id="39" name="Freihand 38">
                  <a:extLst>
                    <a:ext uri="{FF2B5EF4-FFF2-40B4-BE49-F238E27FC236}">
                      <a16:creationId xmlns:a16="http://schemas.microsoft.com/office/drawing/2014/main" id="{5E08E82D-E8BC-41D0-9789-777909B4CC6D}"/>
                    </a:ext>
                  </a:extLst>
                </p:cNvPr>
                <p:cNvPicPr/>
                <p:nvPr/>
              </p:nvPicPr>
              <p:blipFill>
                <a:blip r:embed="rId40"/>
                <a:stretch>
                  <a:fillRect/>
                </a:stretch>
              </p:blipFill>
              <p:spPr>
                <a:xfrm>
                  <a:off x="4942093" y="4896552"/>
                  <a:ext cx="3097080" cy="6840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1C4A4609-963F-419B-87BE-010A6E5E3081}"/>
                  </a:ext>
                </a:extLst>
              </p14:cNvPr>
              <p14:cNvContentPartPr/>
              <p14:nvPr/>
            </p14:nvContentPartPr>
            <p14:xfrm>
              <a:off x="1576813" y="860952"/>
              <a:ext cx="5845680" cy="75960"/>
            </p14:xfrm>
          </p:contentPart>
        </mc:Choice>
        <mc:Fallback>
          <p:pic>
            <p:nvPicPr>
              <p:cNvPr id="5" name="Freihand 4">
                <a:extLst>
                  <a:ext uri="{FF2B5EF4-FFF2-40B4-BE49-F238E27FC236}">
                    <a16:creationId xmlns:a16="http://schemas.microsoft.com/office/drawing/2014/main" id="{1C4A4609-963F-419B-87BE-010A6E5E3081}"/>
                  </a:ext>
                </a:extLst>
              </p:cNvPr>
              <p:cNvPicPr/>
              <p:nvPr/>
            </p:nvPicPr>
            <p:blipFill>
              <a:blip r:embed="rId5"/>
              <a:stretch>
                <a:fillRect/>
              </a:stretch>
            </p:blipFill>
            <p:spPr>
              <a:xfrm>
                <a:off x="1572493" y="856632"/>
                <a:ext cx="58543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5E9C55F4-0E38-4EB6-8763-2247BAA3ED79}"/>
                  </a:ext>
                </a:extLst>
              </p14:cNvPr>
              <p14:cNvContentPartPr/>
              <p14:nvPr/>
            </p14:nvContentPartPr>
            <p14:xfrm>
              <a:off x="585373" y="1901712"/>
              <a:ext cx="4772880" cy="34200"/>
            </p14:xfrm>
          </p:contentPart>
        </mc:Choice>
        <mc:Fallback>
          <p:pic>
            <p:nvPicPr>
              <p:cNvPr id="6" name="Freihand 5">
                <a:extLst>
                  <a:ext uri="{FF2B5EF4-FFF2-40B4-BE49-F238E27FC236}">
                    <a16:creationId xmlns:a16="http://schemas.microsoft.com/office/drawing/2014/main" id="{5E9C55F4-0E38-4EB6-8763-2247BAA3ED79}"/>
                  </a:ext>
                </a:extLst>
              </p:cNvPr>
              <p:cNvPicPr/>
              <p:nvPr/>
            </p:nvPicPr>
            <p:blipFill>
              <a:blip r:embed="rId7"/>
              <a:stretch>
                <a:fillRect/>
              </a:stretch>
            </p:blipFill>
            <p:spPr>
              <a:xfrm>
                <a:off x="581053" y="1897392"/>
                <a:ext cx="47815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E347591F-07DE-4DB4-A73C-AC4A48F42EBF}"/>
                  </a:ext>
                </a:extLst>
              </p14:cNvPr>
              <p14:cNvContentPartPr/>
              <p14:nvPr/>
            </p14:nvContentPartPr>
            <p14:xfrm>
              <a:off x="1279093" y="3008712"/>
              <a:ext cx="5272200" cy="97560"/>
            </p14:xfrm>
          </p:contentPart>
        </mc:Choice>
        <mc:Fallback>
          <p:pic>
            <p:nvPicPr>
              <p:cNvPr id="7" name="Freihand 6">
                <a:extLst>
                  <a:ext uri="{FF2B5EF4-FFF2-40B4-BE49-F238E27FC236}">
                    <a16:creationId xmlns:a16="http://schemas.microsoft.com/office/drawing/2014/main" id="{E347591F-07DE-4DB4-A73C-AC4A48F42EBF}"/>
                  </a:ext>
                </a:extLst>
              </p:cNvPr>
              <p:cNvPicPr/>
              <p:nvPr/>
            </p:nvPicPr>
            <p:blipFill>
              <a:blip r:embed="rId9"/>
              <a:stretch>
                <a:fillRect/>
              </a:stretch>
            </p:blipFill>
            <p:spPr>
              <a:xfrm>
                <a:off x="1274773" y="3004392"/>
                <a:ext cx="52808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7202C644-42C7-4B6B-8FD8-B174F74B3664}"/>
                  </a:ext>
                </a:extLst>
              </p14:cNvPr>
              <p14:cNvContentPartPr/>
              <p14:nvPr/>
            </p14:nvContentPartPr>
            <p14:xfrm>
              <a:off x="8630293" y="1125552"/>
              <a:ext cx="158040" cy="2386440"/>
            </p14:xfrm>
          </p:contentPart>
        </mc:Choice>
        <mc:Fallback>
          <p:pic>
            <p:nvPicPr>
              <p:cNvPr id="8" name="Freihand 7">
                <a:extLst>
                  <a:ext uri="{FF2B5EF4-FFF2-40B4-BE49-F238E27FC236}">
                    <a16:creationId xmlns:a16="http://schemas.microsoft.com/office/drawing/2014/main" id="{7202C644-42C7-4B6B-8FD8-B174F74B3664}"/>
                  </a:ext>
                </a:extLst>
              </p:cNvPr>
              <p:cNvPicPr/>
              <p:nvPr/>
            </p:nvPicPr>
            <p:blipFill>
              <a:blip r:embed="rId11"/>
              <a:stretch>
                <a:fillRect/>
              </a:stretch>
            </p:blipFill>
            <p:spPr>
              <a:xfrm>
                <a:off x="8625973" y="1121232"/>
                <a:ext cx="166680" cy="2395080"/>
              </a:xfrm>
              <a:prstGeom prst="rect">
                <a:avLst/>
              </a:prstGeom>
            </p:spPr>
          </p:pic>
        </mc:Fallback>
      </mc:AlternateContent>
      <p:grpSp>
        <p:nvGrpSpPr>
          <p:cNvPr id="34" name="Gruppieren 33">
            <a:extLst>
              <a:ext uri="{FF2B5EF4-FFF2-40B4-BE49-F238E27FC236}">
                <a16:creationId xmlns:a16="http://schemas.microsoft.com/office/drawing/2014/main" id="{2F60A82A-D9F6-4AE2-9ECA-4D3E164509E2}"/>
              </a:ext>
            </a:extLst>
          </p:cNvPr>
          <p:cNvGrpSpPr/>
          <p:nvPr/>
        </p:nvGrpSpPr>
        <p:grpSpPr>
          <a:xfrm>
            <a:off x="9298813" y="1237152"/>
            <a:ext cx="2356200" cy="1064160"/>
            <a:chOff x="9298813" y="1237152"/>
            <a:chExt cx="2356200" cy="106416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5D6650C2-B5BC-478E-B548-A1C0358E0C42}"/>
                    </a:ext>
                  </a:extLst>
                </p14:cNvPr>
                <p14:cNvContentPartPr/>
                <p14:nvPr/>
              </p14:nvContentPartPr>
              <p14:xfrm>
                <a:off x="9298813" y="1581312"/>
                <a:ext cx="169200" cy="217800"/>
              </p14:xfrm>
            </p:contentPart>
          </mc:Choice>
          <mc:Fallback>
            <p:pic>
              <p:nvPicPr>
                <p:cNvPr id="9" name="Freihand 8">
                  <a:extLst>
                    <a:ext uri="{FF2B5EF4-FFF2-40B4-BE49-F238E27FC236}">
                      <a16:creationId xmlns:a16="http://schemas.microsoft.com/office/drawing/2014/main" id="{5D6650C2-B5BC-478E-B548-A1C0358E0C42}"/>
                    </a:ext>
                  </a:extLst>
                </p:cNvPr>
                <p:cNvPicPr/>
                <p:nvPr/>
              </p:nvPicPr>
              <p:blipFill>
                <a:blip r:embed="rId13"/>
                <a:stretch>
                  <a:fillRect/>
                </a:stretch>
              </p:blipFill>
              <p:spPr>
                <a:xfrm>
                  <a:off x="9294493" y="1576992"/>
                  <a:ext cx="17784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DC9DE38C-EBD2-4437-8329-C97BBD847954}"/>
                    </a:ext>
                  </a:extLst>
                </p14:cNvPr>
                <p14:cNvContentPartPr/>
                <p14:nvPr/>
              </p14:nvContentPartPr>
              <p14:xfrm>
                <a:off x="9477013" y="1618032"/>
                <a:ext cx="215280" cy="363960"/>
              </p14:xfrm>
            </p:contentPart>
          </mc:Choice>
          <mc:Fallback>
            <p:pic>
              <p:nvPicPr>
                <p:cNvPr id="10" name="Freihand 9">
                  <a:extLst>
                    <a:ext uri="{FF2B5EF4-FFF2-40B4-BE49-F238E27FC236}">
                      <a16:creationId xmlns:a16="http://schemas.microsoft.com/office/drawing/2014/main" id="{DC9DE38C-EBD2-4437-8329-C97BBD847954}"/>
                    </a:ext>
                  </a:extLst>
                </p:cNvPr>
                <p:cNvPicPr/>
                <p:nvPr/>
              </p:nvPicPr>
              <p:blipFill>
                <a:blip r:embed="rId15"/>
                <a:stretch>
                  <a:fillRect/>
                </a:stretch>
              </p:blipFill>
              <p:spPr>
                <a:xfrm>
                  <a:off x="9472693" y="1613712"/>
                  <a:ext cx="223920" cy="372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BD54C5FC-54F0-40FF-AEA7-2284FEB7B51F}"/>
                    </a:ext>
                  </a:extLst>
                </p14:cNvPr>
                <p14:cNvContentPartPr/>
                <p14:nvPr/>
              </p14:nvContentPartPr>
              <p14:xfrm>
                <a:off x="9753853" y="1730712"/>
                <a:ext cx="13680" cy="29160"/>
              </p14:xfrm>
            </p:contentPart>
          </mc:Choice>
          <mc:Fallback>
            <p:pic>
              <p:nvPicPr>
                <p:cNvPr id="11" name="Freihand 10">
                  <a:extLst>
                    <a:ext uri="{FF2B5EF4-FFF2-40B4-BE49-F238E27FC236}">
                      <a16:creationId xmlns:a16="http://schemas.microsoft.com/office/drawing/2014/main" id="{BD54C5FC-54F0-40FF-AEA7-2284FEB7B51F}"/>
                    </a:ext>
                  </a:extLst>
                </p:cNvPr>
                <p:cNvPicPr/>
                <p:nvPr/>
              </p:nvPicPr>
              <p:blipFill>
                <a:blip r:embed="rId17"/>
                <a:stretch>
                  <a:fillRect/>
                </a:stretch>
              </p:blipFill>
              <p:spPr>
                <a:xfrm>
                  <a:off x="9749533" y="1726392"/>
                  <a:ext cx="223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76A56C12-7BF1-4112-BE84-470FD9734EDD}"/>
                    </a:ext>
                  </a:extLst>
                </p14:cNvPr>
                <p14:cNvContentPartPr/>
                <p14:nvPr/>
              </p14:nvContentPartPr>
              <p14:xfrm>
                <a:off x="10132213" y="1554312"/>
                <a:ext cx="250920" cy="181800"/>
              </p14:xfrm>
            </p:contentPart>
          </mc:Choice>
          <mc:Fallback>
            <p:pic>
              <p:nvPicPr>
                <p:cNvPr id="13" name="Freihand 12">
                  <a:extLst>
                    <a:ext uri="{FF2B5EF4-FFF2-40B4-BE49-F238E27FC236}">
                      <a16:creationId xmlns:a16="http://schemas.microsoft.com/office/drawing/2014/main" id="{76A56C12-7BF1-4112-BE84-470FD9734EDD}"/>
                    </a:ext>
                  </a:extLst>
                </p:cNvPr>
                <p:cNvPicPr/>
                <p:nvPr/>
              </p:nvPicPr>
              <p:blipFill>
                <a:blip r:embed="rId19"/>
                <a:stretch>
                  <a:fillRect/>
                </a:stretch>
              </p:blipFill>
              <p:spPr>
                <a:xfrm>
                  <a:off x="10127893" y="1549992"/>
                  <a:ext cx="2595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D9119FB2-0778-449B-9AA9-E50922BDCB93}"/>
                    </a:ext>
                  </a:extLst>
                </p14:cNvPr>
                <p14:cNvContentPartPr/>
                <p14:nvPr/>
              </p14:nvContentPartPr>
              <p14:xfrm>
                <a:off x="10398253" y="1630992"/>
                <a:ext cx="77760" cy="105840"/>
              </p14:xfrm>
            </p:contentPart>
          </mc:Choice>
          <mc:Fallback>
            <p:pic>
              <p:nvPicPr>
                <p:cNvPr id="14" name="Freihand 13">
                  <a:extLst>
                    <a:ext uri="{FF2B5EF4-FFF2-40B4-BE49-F238E27FC236}">
                      <a16:creationId xmlns:a16="http://schemas.microsoft.com/office/drawing/2014/main" id="{D9119FB2-0778-449B-9AA9-E50922BDCB93}"/>
                    </a:ext>
                  </a:extLst>
                </p:cNvPr>
                <p:cNvPicPr/>
                <p:nvPr/>
              </p:nvPicPr>
              <p:blipFill>
                <a:blip r:embed="rId21"/>
                <a:stretch>
                  <a:fillRect/>
                </a:stretch>
              </p:blipFill>
              <p:spPr>
                <a:xfrm>
                  <a:off x="10393933" y="1626672"/>
                  <a:ext cx="8640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95052F6F-A516-4DA6-89DF-870A063C8857}"/>
                    </a:ext>
                  </a:extLst>
                </p14:cNvPr>
                <p14:cNvContentPartPr/>
                <p14:nvPr/>
              </p14:nvContentPartPr>
              <p14:xfrm>
                <a:off x="9900013" y="1345872"/>
                <a:ext cx="227880" cy="97560"/>
              </p14:xfrm>
            </p:contentPart>
          </mc:Choice>
          <mc:Fallback>
            <p:pic>
              <p:nvPicPr>
                <p:cNvPr id="16" name="Freihand 15">
                  <a:extLst>
                    <a:ext uri="{FF2B5EF4-FFF2-40B4-BE49-F238E27FC236}">
                      <a16:creationId xmlns:a16="http://schemas.microsoft.com/office/drawing/2014/main" id="{95052F6F-A516-4DA6-89DF-870A063C8857}"/>
                    </a:ext>
                  </a:extLst>
                </p:cNvPr>
                <p:cNvPicPr/>
                <p:nvPr/>
              </p:nvPicPr>
              <p:blipFill>
                <a:blip r:embed="rId23"/>
                <a:stretch>
                  <a:fillRect/>
                </a:stretch>
              </p:blipFill>
              <p:spPr>
                <a:xfrm>
                  <a:off x="9895693" y="1341552"/>
                  <a:ext cx="2365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7525C9E1-A12F-410B-8BFF-D12361B1A4BD}"/>
                    </a:ext>
                  </a:extLst>
                </p14:cNvPr>
                <p14:cNvContentPartPr/>
                <p14:nvPr/>
              </p14:nvContentPartPr>
              <p14:xfrm>
                <a:off x="10129333" y="1237152"/>
                <a:ext cx="75240" cy="183240"/>
              </p14:xfrm>
            </p:contentPart>
          </mc:Choice>
          <mc:Fallback>
            <p:pic>
              <p:nvPicPr>
                <p:cNvPr id="17" name="Freihand 16">
                  <a:extLst>
                    <a:ext uri="{FF2B5EF4-FFF2-40B4-BE49-F238E27FC236}">
                      <a16:creationId xmlns:a16="http://schemas.microsoft.com/office/drawing/2014/main" id="{7525C9E1-A12F-410B-8BFF-D12361B1A4BD}"/>
                    </a:ext>
                  </a:extLst>
                </p:cNvPr>
                <p:cNvPicPr/>
                <p:nvPr/>
              </p:nvPicPr>
              <p:blipFill>
                <a:blip r:embed="rId25"/>
                <a:stretch>
                  <a:fillRect/>
                </a:stretch>
              </p:blipFill>
              <p:spPr>
                <a:xfrm>
                  <a:off x="10125013" y="1232832"/>
                  <a:ext cx="838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A788BE45-C73C-474F-A0DF-79C3E7FBC02F}"/>
                    </a:ext>
                  </a:extLst>
                </p14:cNvPr>
                <p14:cNvContentPartPr/>
                <p14:nvPr/>
              </p14:nvContentPartPr>
              <p14:xfrm>
                <a:off x="10126453" y="1258032"/>
                <a:ext cx="27000" cy="30240"/>
              </p14:xfrm>
            </p:contentPart>
          </mc:Choice>
          <mc:Fallback>
            <p:pic>
              <p:nvPicPr>
                <p:cNvPr id="18" name="Freihand 17">
                  <a:extLst>
                    <a:ext uri="{FF2B5EF4-FFF2-40B4-BE49-F238E27FC236}">
                      <a16:creationId xmlns:a16="http://schemas.microsoft.com/office/drawing/2014/main" id="{A788BE45-C73C-474F-A0DF-79C3E7FBC02F}"/>
                    </a:ext>
                  </a:extLst>
                </p:cNvPr>
                <p:cNvPicPr/>
                <p:nvPr/>
              </p:nvPicPr>
              <p:blipFill>
                <a:blip r:embed="rId27"/>
                <a:stretch>
                  <a:fillRect/>
                </a:stretch>
              </p:blipFill>
              <p:spPr>
                <a:xfrm>
                  <a:off x="10122133" y="1253712"/>
                  <a:ext cx="3564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BF9A361F-FBE4-4041-9ADF-56316EC247E9}"/>
                    </a:ext>
                  </a:extLst>
                </p14:cNvPr>
                <p14:cNvContentPartPr/>
                <p14:nvPr/>
              </p14:nvContentPartPr>
              <p14:xfrm>
                <a:off x="10392493" y="1615152"/>
                <a:ext cx="221040" cy="105480"/>
              </p14:xfrm>
            </p:contentPart>
          </mc:Choice>
          <mc:Fallback>
            <p:pic>
              <p:nvPicPr>
                <p:cNvPr id="19" name="Freihand 18">
                  <a:extLst>
                    <a:ext uri="{FF2B5EF4-FFF2-40B4-BE49-F238E27FC236}">
                      <a16:creationId xmlns:a16="http://schemas.microsoft.com/office/drawing/2014/main" id="{BF9A361F-FBE4-4041-9ADF-56316EC247E9}"/>
                    </a:ext>
                  </a:extLst>
                </p:cNvPr>
                <p:cNvPicPr/>
                <p:nvPr/>
              </p:nvPicPr>
              <p:blipFill>
                <a:blip r:embed="rId29"/>
                <a:stretch>
                  <a:fillRect/>
                </a:stretch>
              </p:blipFill>
              <p:spPr>
                <a:xfrm>
                  <a:off x="10388173" y="1610832"/>
                  <a:ext cx="2296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B2C30828-BFC4-4BDC-83E5-B0267CBC37D8}"/>
                    </a:ext>
                  </a:extLst>
                </p14:cNvPr>
                <p14:cNvContentPartPr/>
                <p14:nvPr/>
              </p14:nvContentPartPr>
              <p14:xfrm>
                <a:off x="9562333" y="2108712"/>
                <a:ext cx="261720" cy="171720"/>
              </p14:xfrm>
            </p:contentPart>
          </mc:Choice>
          <mc:Fallback>
            <p:pic>
              <p:nvPicPr>
                <p:cNvPr id="20" name="Freihand 19">
                  <a:extLst>
                    <a:ext uri="{FF2B5EF4-FFF2-40B4-BE49-F238E27FC236}">
                      <a16:creationId xmlns:a16="http://schemas.microsoft.com/office/drawing/2014/main" id="{B2C30828-BFC4-4BDC-83E5-B0267CBC37D8}"/>
                    </a:ext>
                  </a:extLst>
                </p:cNvPr>
                <p:cNvPicPr/>
                <p:nvPr/>
              </p:nvPicPr>
              <p:blipFill>
                <a:blip r:embed="rId31"/>
                <a:stretch>
                  <a:fillRect/>
                </a:stretch>
              </p:blipFill>
              <p:spPr>
                <a:xfrm>
                  <a:off x="9558013" y="2104392"/>
                  <a:ext cx="2703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A36C4A86-3C45-405A-AD4F-03A1589DB0D7}"/>
                    </a:ext>
                  </a:extLst>
                </p14:cNvPr>
                <p14:cNvContentPartPr/>
                <p14:nvPr/>
              </p14:nvContentPartPr>
              <p14:xfrm>
                <a:off x="9853213" y="2072712"/>
                <a:ext cx="193320" cy="192240"/>
              </p14:xfrm>
            </p:contentPart>
          </mc:Choice>
          <mc:Fallback>
            <p:pic>
              <p:nvPicPr>
                <p:cNvPr id="21" name="Freihand 20">
                  <a:extLst>
                    <a:ext uri="{FF2B5EF4-FFF2-40B4-BE49-F238E27FC236}">
                      <a16:creationId xmlns:a16="http://schemas.microsoft.com/office/drawing/2014/main" id="{A36C4A86-3C45-405A-AD4F-03A1589DB0D7}"/>
                    </a:ext>
                  </a:extLst>
                </p:cNvPr>
                <p:cNvPicPr/>
                <p:nvPr/>
              </p:nvPicPr>
              <p:blipFill>
                <a:blip r:embed="rId33"/>
                <a:stretch>
                  <a:fillRect/>
                </a:stretch>
              </p:blipFill>
              <p:spPr>
                <a:xfrm>
                  <a:off x="9848893" y="2068392"/>
                  <a:ext cx="2019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6A0C2444-B7FA-476F-94B4-3156CA6FFBA5}"/>
                    </a:ext>
                  </a:extLst>
                </p14:cNvPr>
                <p14:cNvContentPartPr/>
                <p14:nvPr/>
              </p14:nvContentPartPr>
              <p14:xfrm>
                <a:off x="9909013" y="2095032"/>
                <a:ext cx="29520" cy="13680"/>
              </p14:xfrm>
            </p:contentPart>
          </mc:Choice>
          <mc:Fallback>
            <p:pic>
              <p:nvPicPr>
                <p:cNvPr id="22" name="Freihand 21">
                  <a:extLst>
                    <a:ext uri="{FF2B5EF4-FFF2-40B4-BE49-F238E27FC236}">
                      <a16:creationId xmlns:a16="http://schemas.microsoft.com/office/drawing/2014/main" id="{6A0C2444-B7FA-476F-94B4-3156CA6FFBA5}"/>
                    </a:ext>
                  </a:extLst>
                </p:cNvPr>
                <p:cNvPicPr/>
                <p:nvPr/>
              </p:nvPicPr>
              <p:blipFill>
                <a:blip r:embed="rId35"/>
                <a:stretch>
                  <a:fillRect/>
                </a:stretch>
              </p:blipFill>
              <p:spPr>
                <a:xfrm>
                  <a:off x="9904693" y="2090712"/>
                  <a:ext cx="38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FE505D05-C75D-4537-BFBA-E5178C220524}"/>
                    </a:ext>
                  </a:extLst>
                </p14:cNvPr>
                <p14:cNvContentPartPr/>
                <p14:nvPr/>
              </p14:nvContentPartPr>
              <p14:xfrm>
                <a:off x="10109173" y="2166672"/>
                <a:ext cx="98640" cy="90000"/>
              </p14:xfrm>
            </p:contentPart>
          </mc:Choice>
          <mc:Fallback>
            <p:pic>
              <p:nvPicPr>
                <p:cNvPr id="23" name="Freihand 22">
                  <a:extLst>
                    <a:ext uri="{FF2B5EF4-FFF2-40B4-BE49-F238E27FC236}">
                      <a16:creationId xmlns:a16="http://schemas.microsoft.com/office/drawing/2014/main" id="{FE505D05-C75D-4537-BFBA-E5178C220524}"/>
                    </a:ext>
                  </a:extLst>
                </p:cNvPr>
                <p:cNvPicPr/>
                <p:nvPr/>
              </p:nvPicPr>
              <p:blipFill>
                <a:blip r:embed="rId37"/>
                <a:stretch>
                  <a:fillRect/>
                </a:stretch>
              </p:blipFill>
              <p:spPr>
                <a:xfrm>
                  <a:off x="10104853" y="2162352"/>
                  <a:ext cx="1072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77617A84-B8D9-48AC-84E0-880A7639BEC0}"/>
                    </a:ext>
                  </a:extLst>
                </p14:cNvPr>
                <p14:cNvContentPartPr/>
                <p14:nvPr/>
              </p14:nvContentPartPr>
              <p14:xfrm>
                <a:off x="10234093" y="2068752"/>
                <a:ext cx="196200" cy="181800"/>
              </p14:xfrm>
            </p:contentPart>
          </mc:Choice>
          <mc:Fallback>
            <p:pic>
              <p:nvPicPr>
                <p:cNvPr id="24" name="Freihand 23">
                  <a:extLst>
                    <a:ext uri="{FF2B5EF4-FFF2-40B4-BE49-F238E27FC236}">
                      <a16:creationId xmlns:a16="http://schemas.microsoft.com/office/drawing/2014/main" id="{77617A84-B8D9-48AC-84E0-880A7639BEC0}"/>
                    </a:ext>
                  </a:extLst>
                </p:cNvPr>
                <p:cNvPicPr/>
                <p:nvPr/>
              </p:nvPicPr>
              <p:blipFill>
                <a:blip r:embed="rId39"/>
                <a:stretch>
                  <a:fillRect/>
                </a:stretch>
              </p:blipFill>
              <p:spPr>
                <a:xfrm>
                  <a:off x="10229773" y="2064432"/>
                  <a:ext cx="20484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65DF0B94-6A4C-4E27-95F8-5793E34576B9}"/>
                    </a:ext>
                  </a:extLst>
                </p14:cNvPr>
                <p14:cNvContentPartPr/>
                <p14:nvPr/>
              </p14:nvContentPartPr>
              <p14:xfrm>
                <a:off x="10459453" y="2026632"/>
                <a:ext cx="282960" cy="250200"/>
              </p14:xfrm>
            </p:contentPart>
          </mc:Choice>
          <mc:Fallback>
            <p:pic>
              <p:nvPicPr>
                <p:cNvPr id="25" name="Freihand 24">
                  <a:extLst>
                    <a:ext uri="{FF2B5EF4-FFF2-40B4-BE49-F238E27FC236}">
                      <a16:creationId xmlns:a16="http://schemas.microsoft.com/office/drawing/2014/main" id="{65DF0B94-6A4C-4E27-95F8-5793E34576B9}"/>
                    </a:ext>
                  </a:extLst>
                </p:cNvPr>
                <p:cNvPicPr/>
                <p:nvPr/>
              </p:nvPicPr>
              <p:blipFill>
                <a:blip r:embed="rId41"/>
                <a:stretch>
                  <a:fillRect/>
                </a:stretch>
              </p:blipFill>
              <p:spPr>
                <a:xfrm>
                  <a:off x="10455133" y="2022312"/>
                  <a:ext cx="2916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F46B5609-5F9C-4DC0-B872-8FADB7BB9BA1}"/>
                    </a:ext>
                  </a:extLst>
                </p14:cNvPr>
                <p14:cNvContentPartPr/>
                <p14:nvPr/>
              </p14:nvContentPartPr>
              <p14:xfrm>
                <a:off x="10738093" y="2108352"/>
                <a:ext cx="81000" cy="92160"/>
              </p14:xfrm>
            </p:contentPart>
          </mc:Choice>
          <mc:Fallback>
            <p:pic>
              <p:nvPicPr>
                <p:cNvPr id="26" name="Freihand 25">
                  <a:extLst>
                    <a:ext uri="{FF2B5EF4-FFF2-40B4-BE49-F238E27FC236}">
                      <a16:creationId xmlns:a16="http://schemas.microsoft.com/office/drawing/2014/main" id="{F46B5609-5F9C-4DC0-B872-8FADB7BB9BA1}"/>
                    </a:ext>
                  </a:extLst>
                </p:cNvPr>
                <p:cNvPicPr/>
                <p:nvPr/>
              </p:nvPicPr>
              <p:blipFill>
                <a:blip r:embed="rId43"/>
                <a:stretch>
                  <a:fillRect/>
                </a:stretch>
              </p:blipFill>
              <p:spPr>
                <a:xfrm>
                  <a:off x="10733773" y="2104032"/>
                  <a:ext cx="89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0709CEEB-5B31-4096-8A65-0D4091A7B9E9}"/>
                    </a:ext>
                  </a:extLst>
                </p14:cNvPr>
                <p14:cNvContentPartPr/>
                <p14:nvPr/>
              </p14:nvContentPartPr>
              <p14:xfrm>
                <a:off x="10874173" y="1998552"/>
                <a:ext cx="140040" cy="174240"/>
              </p14:xfrm>
            </p:contentPart>
          </mc:Choice>
          <mc:Fallback>
            <p:pic>
              <p:nvPicPr>
                <p:cNvPr id="27" name="Freihand 26">
                  <a:extLst>
                    <a:ext uri="{FF2B5EF4-FFF2-40B4-BE49-F238E27FC236}">
                      <a16:creationId xmlns:a16="http://schemas.microsoft.com/office/drawing/2014/main" id="{0709CEEB-5B31-4096-8A65-0D4091A7B9E9}"/>
                    </a:ext>
                  </a:extLst>
                </p:cNvPr>
                <p:cNvPicPr/>
                <p:nvPr/>
              </p:nvPicPr>
              <p:blipFill>
                <a:blip r:embed="rId45"/>
                <a:stretch>
                  <a:fillRect/>
                </a:stretch>
              </p:blipFill>
              <p:spPr>
                <a:xfrm>
                  <a:off x="10869853" y="1994232"/>
                  <a:ext cx="14868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C4FDC07F-2737-4E2B-967B-3CF71597B2B5}"/>
                    </a:ext>
                  </a:extLst>
                </p14:cNvPr>
                <p14:cNvContentPartPr/>
                <p14:nvPr/>
              </p14:nvContentPartPr>
              <p14:xfrm>
                <a:off x="10933933" y="2095392"/>
                <a:ext cx="232920" cy="84240"/>
              </p14:xfrm>
            </p:contentPart>
          </mc:Choice>
          <mc:Fallback>
            <p:pic>
              <p:nvPicPr>
                <p:cNvPr id="28" name="Freihand 27">
                  <a:extLst>
                    <a:ext uri="{FF2B5EF4-FFF2-40B4-BE49-F238E27FC236}">
                      <a16:creationId xmlns:a16="http://schemas.microsoft.com/office/drawing/2014/main" id="{C4FDC07F-2737-4E2B-967B-3CF71597B2B5}"/>
                    </a:ext>
                  </a:extLst>
                </p:cNvPr>
                <p:cNvPicPr/>
                <p:nvPr/>
              </p:nvPicPr>
              <p:blipFill>
                <a:blip r:embed="rId47"/>
                <a:stretch>
                  <a:fillRect/>
                </a:stretch>
              </p:blipFill>
              <p:spPr>
                <a:xfrm>
                  <a:off x="10929613" y="2091072"/>
                  <a:ext cx="24156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8E124AF0-36CE-4898-81B6-20B46393DFF0}"/>
                    </a:ext>
                  </a:extLst>
                </p14:cNvPr>
                <p14:cNvContentPartPr/>
                <p14:nvPr/>
              </p14:nvContentPartPr>
              <p14:xfrm>
                <a:off x="11135893" y="2061192"/>
                <a:ext cx="29520" cy="13680"/>
              </p14:xfrm>
            </p:contentPart>
          </mc:Choice>
          <mc:Fallback>
            <p:pic>
              <p:nvPicPr>
                <p:cNvPr id="29" name="Freihand 28">
                  <a:extLst>
                    <a:ext uri="{FF2B5EF4-FFF2-40B4-BE49-F238E27FC236}">
                      <a16:creationId xmlns:a16="http://schemas.microsoft.com/office/drawing/2014/main" id="{8E124AF0-36CE-4898-81B6-20B46393DFF0}"/>
                    </a:ext>
                  </a:extLst>
                </p:cNvPr>
                <p:cNvPicPr/>
                <p:nvPr/>
              </p:nvPicPr>
              <p:blipFill>
                <a:blip r:embed="rId49"/>
                <a:stretch>
                  <a:fillRect/>
                </a:stretch>
              </p:blipFill>
              <p:spPr>
                <a:xfrm>
                  <a:off x="11131573" y="2056872"/>
                  <a:ext cx="381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D6B0FF11-CEBD-450C-A316-D20794BEC010}"/>
                    </a:ext>
                  </a:extLst>
                </p14:cNvPr>
                <p14:cNvContentPartPr/>
                <p14:nvPr/>
              </p14:nvContentPartPr>
              <p14:xfrm>
                <a:off x="11172973" y="2092512"/>
                <a:ext cx="107640" cy="91080"/>
              </p14:xfrm>
            </p:contentPart>
          </mc:Choice>
          <mc:Fallback>
            <p:pic>
              <p:nvPicPr>
                <p:cNvPr id="30" name="Freihand 29">
                  <a:extLst>
                    <a:ext uri="{FF2B5EF4-FFF2-40B4-BE49-F238E27FC236}">
                      <a16:creationId xmlns:a16="http://schemas.microsoft.com/office/drawing/2014/main" id="{D6B0FF11-CEBD-450C-A316-D20794BEC010}"/>
                    </a:ext>
                  </a:extLst>
                </p:cNvPr>
                <p:cNvPicPr/>
                <p:nvPr/>
              </p:nvPicPr>
              <p:blipFill>
                <a:blip r:embed="rId51"/>
                <a:stretch>
                  <a:fillRect/>
                </a:stretch>
              </p:blipFill>
              <p:spPr>
                <a:xfrm>
                  <a:off x="11168653" y="2088192"/>
                  <a:ext cx="116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62786421-41A4-4E75-90F7-6D8CDC0AB738}"/>
                    </a:ext>
                  </a:extLst>
                </p14:cNvPr>
                <p14:cNvContentPartPr/>
                <p14:nvPr/>
              </p14:nvContentPartPr>
              <p14:xfrm>
                <a:off x="11311933" y="1955712"/>
                <a:ext cx="39960" cy="205200"/>
              </p14:xfrm>
            </p:contentPart>
          </mc:Choice>
          <mc:Fallback>
            <p:pic>
              <p:nvPicPr>
                <p:cNvPr id="31" name="Freihand 30">
                  <a:extLst>
                    <a:ext uri="{FF2B5EF4-FFF2-40B4-BE49-F238E27FC236}">
                      <a16:creationId xmlns:a16="http://schemas.microsoft.com/office/drawing/2014/main" id="{62786421-41A4-4E75-90F7-6D8CDC0AB738}"/>
                    </a:ext>
                  </a:extLst>
                </p:cNvPr>
                <p:cNvPicPr/>
                <p:nvPr/>
              </p:nvPicPr>
              <p:blipFill>
                <a:blip r:embed="rId53"/>
                <a:stretch>
                  <a:fillRect/>
                </a:stretch>
              </p:blipFill>
              <p:spPr>
                <a:xfrm>
                  <a:off x="11307613" y="1951392"/>
                  <a:ext cx="4860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FA378CCC-23CC-42E0-80C8-5B2BB50ED38D}"/>
                    </a:ext>
                  </a:extLst>
                </p14:cNvPr>
                <p14:cNvContentPartPr/>
                <p14:nvPr/>
              </p14:nvContentPartPr>
              <p14:xfrm>
                <a:off x="11350453" y="2003232"/>
                <a:ext cx="304560" cy="298080"/>
              </p14:xfrm>
            </p:contentPart>
          </mc:Choice>
          <mc:Fallback>
            <p:pic>
              <p:nvPicPr>
                <p:cNvPr id="32" name="Freihand 31">
                  <a:extLst>
                    <a:ext uri="{FF2B5EF4-FFF2-40B4-BE49-F238E27FC236}">
                      <a16:creationId xmlns:a16="http://schemas.microsoft.com/office/drawing/2014/main" id="{FA378CCC-23CC-42E0-80C8-5B2BB50ED38D}"/>
                    </a:ext>
                  </a:extLst>
                </p:cNvPr>
                <p:cNvPicPr/>
                <p:nvPr/>
              </p:nvPicPr>
              <p:blipFill>
                <a:blip r:embed="rId55"/>
                <a:stretch>
                  <a:fillRect/>
                </a:stretch>
              </p:blipFill>
              <p:spPr>
                <a:xfrm>
                  <a:off x="11346133" y="1998912"/>
                  <a:ext cx="313200" cy="306720"/>
                </a:xfrm>
                <a:prstGeom prst="rect">
                  <a:avLst/>
                </a:prstGeom>
              </p:spPr>
            </p:pic>
          </mc:Fallback>
        </mc:AlternateContent>
      </p:grpSp>
      <p:grpSp>
        <p:nvGrpSpPr>
          <p:cNvPr id="51" name="Gruppieren 50">
            <a:extLst>
              <a:ext uri="{FF2B5EF4-FFF2-40B4-BE49-F238E27FC236}">
                <a16:creationId xmlns:a16="http://schemas.microsoft.com/office/drawing/2014/main" id="{C3D79DF6-CD19-4AE4-AD70-423268AA4D09}"/>
              </a:ext>
            </a:extLst>
          </p:cNvPr>
          <p:cNvGrpSpPr/>
          <p:nvPr/>
        </p:nvGrpSpPr>
        <p:grpSpPr>
          <a:xfrm>
            <a:off x="9809293" y="2435232"/>
            <a:ext cx="1747440" cy="561960"/>
            <a:chOff x="9809293" y="2435232"/>
            <a:chExt cx="1747440" cy="561960"/>
          </a:xfrm>
        </p:grpSpPr>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5ECDB7ED-AA92-40F5-8CC9-A692C4CA722E}"/>
                    </a:ext>
                  </a:extLst>
                </p14:cNvPr>
                <p14:cNvContentPartPr/>
                <p14:nvPr/>
              </p14:nvContentPartPr>
              <p14:xfrm>
                <a:off x="10006573" y="2548992"/>
                <a:ext cx="217080" cy="61920"/>
              </p14:xfrm>
            </p:contentPart>
          </mc:Choice>
          <mc:Fallback>
            <p:pic>
              <p:nvPicPr>
                <p:cNvPr id="35" name="Freihand 34">
                  <a:extLst>
                    <a:ext uri="{FF2B5EF4-FFF2-40B4-BE49-F238E27FC236}">
                      <a16:creationId xmlns:a16="http://schemas.microsoft.com/office/drawing/2014/main" id="{5ECDB7ED-AA92-40F5-8CC9-A692C4CA722E}"/>
                    </a:ext>
                  </a:extLst>
                </p:cNvPr>
                <p:cNvPicPr/>
                <p:nvPr/>
              </p:nvPicPr>
              <p:blipFill>
                <a:blip r:embed="rId57"/>
                <a:stretch>
                  <a:fillRect/>
                </a:stretch>
              </p:blipFill>
              <p:spPr>
                <a:xfrm>
                  <a:off x="10002253" y="2544672"/>
                  <a:ext cx="225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9C765A51-A0F5-4486-BBAE-CC5F3A593C3D}"/>
                    </a:ext>
                  </a:extLst>
                </p14:cNvPr>
                <p14:cNvContentPartPr/>
                <p14:nvPr/>
              </p14:nvContentPartPr>
              <p14:xfrm>
                <a:off x="10253173" y="2471592"/>
                <a:ext cx="115920" cy="116280"/>
              </p14:xfrm>
            </p:contentPart>
          </mc:Choice>
          <mc:Fallback>
            <p:pic>
              <p:nvPicPr>
                <p:cNvPr id="36" name="Freihand 35">
                  <a:extLst>
                    <a:ext uri="{FF2B5EF4-FFF2-40B4-BE49-F238E27FC236}">
                      <a16:creationId xmlns:a16="http://schemas.microsoft.com/office/drawing/2014/main" id="{9C765A51-A0F5-4486-BBAE-CC5F3A593C3D}"/>
                    </a:ext>
                  </a:extLst>
                </p:cNvPr>
                <p:cNvPicPr/>
                <p:nvPr/>
              </p:nvPicPr>
              <p:blipFill>
                <a:blip r:embed="rId59"/>
                <a:stretch>
                  <a:fillRect/>
                </a:stretch>
              </p:blipFill>
              <p:spPr>
                <a:xfrm>
                  <a:off x="10248853" y="2467272"/>
                  <a:ext cx="12456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309FCC66-91DF-4FF4-981E-52C893C4A6A8}"/>
                    </a:ext>
                  </a:extLst>
                </p14:cNvPr>
                <p14:cNvContentPartPr/>
                <p14:nvPr/>
              </p14:nvContentPartPr>
              <p14:xfrm>
                <a:off x="10633333" y="2435232"/>
                <a:ext cx="129600" cy="115560"/>
              </p14:xfrm>
            </p:contentPart>
          </mc:Choice>
          <mc:Fallback>
            <p:pic>
              <p:nvPicPr>
                <p:cNvPr id="37" name="Freihand 36">
                  <a:extLst>
                    <a:ext uri="{FF2B5EF4-FFF2-40B4-BE49-F238E27FC236}">
                      <a16:creationId xmlns:a16="http://schemas.microsoft.com/office/drawing/2014/main" id="{309FCC66-91DF-4FF4-981E-52C893C4A6A8}"/>
                    </a:ext>
                  </a:extLst>
                </p:cNvPr>
                <p:cNvPicPr/>
                <p:nvPr/>
              </p:nvPicPr>
              <p:blipFill>
                <a:blip r:embed="rId61"/>
                <a:stretch>
                  <a:fillRect/>
                </a:stretch>
              </p:blipFill>
              <p:spPr>
                <a:xfrm>
                  <a:off x="10629013" y="2430912"/>
                  <a:ext cx="138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440F8CBA-DE64-451C-AB9B-38096B862456}"/>
                    </a:ext>
                  </a:extLst>
                </p14:cNvPr>
                <p14:cNvContentPartPr/>
                <p14:nvPr/>
              </p14:nvContentPartPr>
              <p14:xfrm>
                <a:off x="10792453" y="2465472"/>
                <a:ext cx="340560" cy="72720"/>
              </p14:xfrm>
            </p:contentPart>
          </mc:Choice>
          <mc:Fallback>
            <p:pic>
              <p:nvPicPr>
                <p:cNvPr id="38" name="Freihand 37">
                  <a:extLst>
                    <a:ext uri="{FF2B5EF4-FFF2-40B4-BE49-F238E27FC236}">
                      <a16:creationId xmlns:a16="http://schemas.microsoft.com/office/drawing/2014/main" id="{440F8CBA-DE64-451C-AB9B-38096B862456}"/>
                    </a:ext>
                  </a:extLst>
                </p:cNvPr>
                <p:cNvPicPr/>
                <p:nvPr/>
              </p:nvPicPr>
              <p:blipFill>
                <a:blip r:embed="rId63"/>
                <a:stretch>
                  <a:fillRect/>
                </a:stretch>
              </p:blipFill>
              <p:spPr>
                <a:xfrm>
                  <a:off x="10788133" y="2461152"/>
                  <a:ext cx="349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Freihand 38">
                  <a:extLst>
                    <a:ext uri="{FF2B5EF4-FFF2-40B4-BE49-F238E27FC236}">
                      <a16:creationId xmlns:a16="http://schemas.microsoft.com/office/drawing/2014/main" id="{EB1F8AB3-AD13-4853-8134-FA9340C3899A}"/>
                    </a:ext>
                  </a:extLst>
                </p14:cNvPr>
                <p14:cNvContentPartPr/>
                <p14:nvPr/>
              </p14:nvContentPartPr>
              <p14:xfrm>
                <a:off x="9809293" y="2813952"/>
                <a:ext cx="187200" cy="160560"/>
              </p14:xfrm>
            </p:contentPart>
          </mc:Choice>
          <mc:Fallback>
            <p:pic>
              <p:nvPicPr>
                <p:cNvPr id="39" name="Freihand 38">
                  <a:extLst>
                    <a:ext uri="{FF2B5EF4-FFF2-40B4-BE49-F238E27FC236}">
                      <a16:creationId xmlns:a16="http://schemas.microsoft.com/office/drawing/2014/main" id="{EB1F8AB3-AD13-4853-8134-FA9340C3899A}"/>
                    </a:ext>
                  </a:extLst>
                </p:cNvPr>
                <p:cNvPicPr/>
                <p:nvPr/>
              </p:nvPicPr>
              <p:blipFill>
                <a:blip r:embed="rId65"/>
                <a:stretch>
                  <a:fillRect/>
                </a:stretch>
              </p:blipFill>
              <p:spPr>
                <a:xfrm>
                  <a:off x="9804973" y="2809632"/>
                  <a:ext cx="1958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Freihand 39">
                  <a:extLst>
                    <a:ext uri="{FF2B5EF4-FFF2-40B4-BE49-F238E27FC236}">
                      <a16:creationId xmlns:a16="http://schemas.microsoft.com/office/drawing/2014/main" id="{A86426DD-EF33-41BA-B73F-F091F4304F62}"/>
                    </a:ext>
                  </a:extLst>
                </p14:cNvPr>
                <p14:cNvContentPartPr/>
                <p14:nvPr/>
              </p14:nvContentPartPr>
              <p14:xfrm>
                <a:off x="9922693" y="2874792"/>
                <a:ext cx="359640" cy="112320"/>
              </p14:xfrm>
            </p:contentPart>
          </mc:Choice>
          <mc:Fallback>
            <p:pic>
              <p:nvPicPr>
                <p:cNvPr id="40" name="Freihand 39">
                  <a:extLst>
                    <a:ext uri="{FF2B5EF4-FFF2-40B4-BE49-F238E27FC236}">
                      <a16:creationId xmlns:a16="http://schemas.microsoft.com/office/drawing/2014/main" id="{A86426DD-EF33-41BA-B73F-F091F4304F62}"/>
                    </a:ext>
                  </a:extLst>
                </p:cNvPr>
                <p:cNvPicPr/>
                <p:nvPr/>
              </p:nvPicPr>
              <p:blipFill>
                <a:blip r:embed="rId67"/>
                <a:stretch>
                  <a:fillRect/>
                </a:stretch>
              </p:blipFill>
              <p:spPr>
                <a:xfrm>
                  <a:off x="9918373" y="2870472"/>
                  <a:ext cx="368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Freihand 40">
                  <a:extLst>
                    <a:ext uri="{FF2B5EF4-FFF2-40B4-BE49-F238E27FC236}">
                      <a16:creationId xmlns:a16="http://schemas.microsoft.com/office/drawing/2014/main" id="{E10CC662-97C5-4262-B744-BAFC0383D58C}"/>
                    </a:ext>
                  </a:extLst>
                </p14:cNvPr>
                <p14:cNvContentPartPr/>
                <p14:nvPr/>
              </p14:nvContentPartPr>
              <p14:xfrm>
                <a:off x="10256413" y="2815032"/>
                <a:ext cx="42480" cy="30240"/>
              </p14:xfrm>
            </p:contentPart>
          </mc:Choice>
          <mc:Fallback>
            <p:pic>
              <p:nvPicPr>
                <p:cNvPr id="41" name="Freihand 40">
                  <a:extLst>
                    <a:ext uri="{FF2B5EF4-FFF2-40B4-BE49-F238E27FC236}">
                      <a16:creationId xmlns:a16="http://schemas.microsoft.com/office/drawing/2014/main" id="{E10CC662-97C5-4262-B744-BAFC0383D58C}"/>
                    </a:ext>
                  </a:extLst>
                </p:cNvPr>
                <p:cNvPicPr/>
                <p:nvPr/>
              </p:nvPicPr>
              <p:blipFill>
                <a:blip r:embed="rId69"/>
                <a:stretch>
                  <a:fillRect/>
                </a:stretch>
              </p:blipFill>
              <p:spPr>
                <a:xfrm>
                  <a:off x="10252093" y="2810712"/>
                  <a:ext cx="5112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2" name="Freihand 41">
                  <a:extLst>
                    <a:ext uri="{FF2B5EF4-FFF2-40B4-BE49-F238E27FC236}">
                      <a16:creationId xmlns:a16="http://schemas.microsoft.com/office/drawing/2014/main" id="{98275467-0CEA-4BF9-93E4-58204F533F5E}"/>
                    </a:ext>
                  </a:extLst>
                </p14:cNvPr>
                <p14:cNvContentPartPr/>
                <p14:nvPr/>
              </p14:nvContentPartPr>
              <p14:xfrm>
                <a:off x="10318333" y="2851032"/>
                <a:ext cx="85320" cy="97560"/>
              </p14:xfrm>
            </p:contentPart>
          </mc:Choice>
          <mc:Fallback>
            <p:pic>
              <p:nvPicPr>
                <p:cNvPr id="42" name="Freihand 41">
                  <a:extLst>
                    <a:ext uri="{FF2B5EF4-FFF2-40B4-BE49-F238E27FC236}">
                      <a16:creationId xmlns:a16="http://schemas.microsoft.com/office/drawing/2014/main" id="{98275467-0CEA-4BF9-93E4-58204F533F5E}"/>
                    </a:ext>
                  </a:extLst>
                </p:cNvPr>
                <p:cNvPicPr/>
                <p:nvPr/>
              </p:nvPicPr>
              <p:blipFill>
                <a:blip r:embed="rId71"/>
                <a:stretch>
                  <a:fillRect/>
                </a:stretch>
              </p:blipFill>
              <p:spPr>
                <a:xfrm>
                  <a:off x="10314013" y="2846712"/>
                  <a:ext cx="939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3" name="Freihand 42">
                  <a:extLst>
                    <a:ext uri="{FF2B5EF4-FFF2-40B4-BE49-F238E27FC236}">
                      <a16:creationId xmlns:a16="http://schemas.microsoft.com/office/drawing/2014/main" id="{4C5002E8-70AC-466E-9832-2896F41B4E62}"/>
                    </a:ext>
                  </a:extLst>
                </p14:cNvPr>
                <p14:cNvContentPartPr/>
                <p14:nvPr/>
              </p14:nvContentPartPr>
              <p14:xfrm>
                <a:off x="10446853" y="2755992"/>
                <a:ext cx="56520" cy="154800"/>
              </p14:xfrm>
            </p:contentPart>
          </mc:Choice>
          <mc:Fallback>
            <p:pic>
              <p:nvPicPr>
                <p:cNvPr id="43" name="Freihand 42">
                  <a:extLst>
                    <a:ext uri="{FF2B5EF4-FFF2-40B4-BE49-F238E27FC236}">
                      <a16:creationId xmlns:a16="http://schemas.microsoft.com/office/drawing/2014/main" id="{4C5002E8-70AC-466E-9832-2896F41B4E62}"/>
                    </a:ext>
                  </a:extLst>
                </p:cNvPr>
                <p:cNvPicPr/>
                <p:nvPr/>
              </p:nvPicPr>
              <p:blipFill>
                <a:blip r:embed="rId73"/>
                <a:stretch>
                  <a:fillRect/>
                </a:stretch>
              </p:blipFill>
              <p:spPr>
                <a:xfrm>
                  <a:off x="10442533" y="2751672"/>
                  <a:ext cx="651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4" name="Freihand 43">
                  <a:extLst>
                    <a:ext uri="{FF2B5EF4-FFF2-40B4-BE49-F238E27FC236}">
                      <a16:creationId xmlns:a16="http://schemas.microsoft.com/office/drawing/2014/main" id="{CB8D3223-D6A2-405C-83B7-892850BD97F7}"/>
                    </a:ext>
                  </a:extLst>
                </p14:cNvPr>
                <p14:cNvContentPartPr/>
                <p14:nvPr/>
              </p14:nvContentPartPr>
              <p14:xfrm>
                <a:off x="10526413" y="2849232"/>
                <a:ext cx="241920" cy="66960"/>
              </p14:xfrm>
            </p:contentPart>
          </mc:Choice>
          <mc:Fallback>
            <p:pic>
              <p:nvPicPr>
                <p:cNvPr id="44" name="Freihand 43">
                  <a:extLst>
                    <a:ext uri="{FF2B5EF4-FFF2-40B4-BE49-F238E27FC236}">
                      <a16:creationId xmlns:a16="http://schemas.microsoft.com/office/drawing/2014/main" id="{CB8D3223-D6A2-405C-83B7-892850BD97F7}"/>
                    </a:ext>
                  </a:extLst>
                </p:cNvPr>
                <p:cNvPicPr/>
                <p:nvPr/>
              </p:nvPicPr>
              <p:blipFill>
                <a:blip r:embed="rId75"/>
                <a:stretch>
                  <a:fillRect/>
                </a:stretch>
              </p:blipFill>
              <p:spPr>
                <a:xfrm>
                  <a:off x="10522093" y="2844912"/>
                  <a:ext cx="2505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E87DC0AC-888C-4B78-8283-927FA4772F4B}"/>
                    </a:ext>
                  </a:extLst>
                </p14:cNvPr>
                <p14:cNvContentPartPr/>
                <p14:nvPr/>
              </p14:nvContentPartPr>
              <p14:xfrm>
                <a:off x="10744573" y="2748072"/>
                <a:ext cx="96480" cy="249120"/>
              </p14:xfrm>
            </p:contentPart>
          </mc:Choice>
          <mc:Fallback>
            <p:pic>
              <p:nvPicPr>
                <p:cNvPr id="45" name="Freihand 44">
                  <a:extLst>
                    <a:ext uri="{FF2B5EF4-FFF2-40B4-BE49-F238E27FC236}">
                      <a16:creationId xmlns:a16="http://schemas.microsoft.com/office/drawing/2014/main" id="{E87DC0AC-888C-4B78-8283-927FA4772F4B}"/>
                    </a:ext>
                  </a:extLst>
                </p:cNvPr>
                <p:cNvPicPr/>
                <p:nvPr/>
              </p:nvPicPr>
              <p:blipFill>
                <a:blip r:embed="rId77"/>
                <a:stretch>
                  <a:fillRect/>
                </a:stretch>
              </p:blipFill>
              <p:spPr>
                <a:xfrm>
                  <a:off x="10740253" y="2743752"/>
                  <a:ext cx="105120" cy="257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6" name="Freihand 45">
                  <a:extLst>
                    <a:ext uri="{FF2B5EF4-FFF2-40B4-BE49-F238E27FC236}">
                      <a16:creationId xmlns:a16="http://schemas.microsoft.com/office/drawing/2014/main" id="{4D6DA7C9-0936-4C05-ACA4-3D59788335E0}"/>
                    </a:ext>
                  </a:extLst>
                </p14:cNvPr>
                <p14:cNvContentPartPr/>
                <p14:nvPr/>
              </p14:nvContentPartPr>
              <p14:xfrm>
                <a:off x="10866973" y="2815752"/>
                <a:ext cx="130320" cy="100800"/>
              </p14:xfrm>
            </p:contentPart>
          </mc:Choice>
          <mc:Fallback>
            <p:pic>
              <p:nvPicPr>
                <p:cNvPr id="46" name="Freihand 45">
                  <a:extLst>
                    <a:ext uri="{FF2B5EF4-FFF2-40B4-BE49-F238E27FC236}">
                      <a16:creationId xmlns:a16="http://schemas.microsoft.com/office/drawing/2014/main" id="{4D6DA7C9-0936-4C05-ACA4-3D59788335E0}"/>
                    </a:ext>
                  </a:extLst>
                </p:cNvPr>
                <p:cNvPicPr/>
                <p:nvPr/>
              </p:nvPicPr>
              <p:blipFill>
                <a:blip r:embed="rId79"/>
                <a:stretch>
                  <a:fillRect/>
                </a:stretch>
              </p:blipFill>
              <p:spPr>
                <a:xfrm>
                  <a:off x="10862653" y="2811432"/>
                  <a:ext cx="1389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7" name="Freihand 46">
                  <a:extLst>
                    <a:ext uri="{FF2B5EF4-FFF2-40B4-BE49-F238E27FC236}">
                      <a16:creationId xmlns:a16="http://schemas.microsoft.com/office/drawing/2014/main" id="{581C51D6-60A8-4B9E-BD93-56BD314ED240}"/>
                    </a:ext>
                  </a:extLst>
                </p14:cNvPr>
                <p14:cNvContentPartPr/>
                <p14:nvPr/>
              </p14:nvContentPartPr>
              <p14:xfrm>
                <a:off x="11000533" y="2791632"/>
                <a:ext cx="99720" cy="129600"/>
              </p14:xfrm>
            </p:contentPart>
          </mc:Choice>
          <mc:Fallback>
            <p:pic>
              <p:nvPicPr>
                <p:cNvPr id="47" name="Freihand 46">
                  <a:extLst>
                    <a:ext uri="{FF2B5EF4-FFF2-40B4-BE49-F238E27FC236}">
                      <a16:creationId xmlns:a16="http://schemas.microsoft.com/office/drawing/2014/main" id="{581C51D6-60A8-4B9E-BD93-56BD314ED240}"/>
                    </a:ext>
                  </a:extLst>
                </p:cNvPr>
                <p:cNvPicPr/>
                <p:nvPr/>
              </p:nvPicPr>
              <p:blipFill>
                <a:blip r:embed="rId81"/>
                <a:stretch>
                  <a:fillRect/>
                </a:stretch>
              </p:blipFill>
              <p:spPr>
                <a:xfrm>
                  <a:off x="10996213" y="2787312"/>
                  <a:ext cx="10836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8" name="Freihand 47">
                  <a:extLst>
                    <a:ext uri="{FF2B5EF4-FFF2-40B4-BE49-F238E27FC236}">
                      <a16:creationId xmlns:a16="http://schemas.microsoft.com/office/drawing/2014/main" id="{EFC4AF2A-F1EF-43E7-ACA8-7F0AC5310AE0}"/>
                    </a:ext>
                  </a:extLst>
                </p14:cNvPr>
                <p14:cNvContentPartPr/>
                <p14:nvPr/>
              </p14:nvContentPartPr>
              <p14:xfrm>
                <a:off x="11143813" y="2818992"/>
                <a:ext cx="12600" cy="78840"/>
              </p14:xfrm>
            </p:contentPart>
          </mc:Choice>
          <mc:Fallback>
            <p:pic>
              <p:nvPicPr>
                <p:cNvPr id="48" name="Freihand 47">
                  <a:extLst>
                    <a:ext uri="{FF2B5EF4-FFF2-40B4-BE49-F238E27FC236}">
                      <a16:creationId xmlns:a16="http://schemas.microsoft.com/office/drawing/2014/main" id="{EFC4AF2A-F1EF-43E7-ACA8-7F0AC5310AE0}"/>
                    </a:ext>
                  </a:extLst>
                </p:cNvPr>
                <p:cNvPicPr/>
                <p:nvPr/>
              </p:nvPicPr>
              <p:blipFill>
                <a:blip r:embed="rId83"/>
                <a:stretch>
                  <a:fillRect/>
                </a:stretch>
              </p:blipFill>
              <p:spPr>
                <a:xfrm>
                  <a:off x="11139493" y="2814672"/>
                  <a:ext cx="2124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9" name="Freihand 48">
                  <a:extLst>
                    <a:ext uri="{FF2B5EF4-FFF2-40B4-BE49-F238E27FC236}">
                      <a16:creationId xmlns:a16="http://schemas.microsoft.com/office/drawing/2014/main" id="{6690DB45-1147-4C8A-88A6-C2D5F6729C58}"/>
                    </a:ext>
                  </a:extLst>
                </p14:cNvPr>
                <p14:cNvContentPartPr/>
                <p14:nvPr/>
              </p14:nvContentPartPr>
              <p14:xfrm>
                <a:off x="11137333" y="2698032"/>
                <a:ext cx="45360" cy="38880"/>
              </p14:xfrm>
            </p:contentPart>
          </mc:Choice>
          <mc:Fallback>
            <p:pic>
              <p:nvPicPr>
                <p:cNvPr id="49" name="Freihand 48">
                  <a:extLst>
                    <a:ext uri="{FF2B5EF4-FFF2-40B4-BE49-F238E27FC236}">
                      <a16:creationId xmlns:a16="http://schemas.microsoft.com/office/drawing/2014/main" id="{6690DB45-1147-4C8A-88A6-C2D5F6729C58}"/>
                    </a:ext>
                  </a:extLst>
                </p:cNvPr>
                <p:cNvPicPr/>
                <p:nvPr/>
              </p:nvPicPr>
              <p:blipFill>
                <a:blip r:embed="rId85"/>
                <a:stretch>
                  <a:fillRect/>
                </a:stretch>
              </p:blipFill>
              <p:spPr>
                <a:xfrm>
                  <a:off x="11133013" y="2693712"/>
                  <a:ext cx="5400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0" name="Freihand 49">
                  <a:extLst>
                    <a:ext uri="{FF2B5EF4-FFF2-40B4-BE49-F238E27FC236}">
                      <a16:creationId xmlns:a16="http://schemas.microsoft.com/office/drawing/2014/main" id="{D6AD2A39-AFFD-45C8-9413-DA24CD80D2D5}"/>
                    </a:ext>
                  </a:extLst>
                </p14:cNvPr>
                <p14:cNvContentPartPr/>
                <p14:nvPr/>
              </p14:nvContentPartPr>
              <p14:xfrm>
                <a:off x="11247493" y="2817912"/>
                <a:ext cx="309240" cy="70560"/>
              </p14:xfrm>
            </p:contentPart>
          </mc:Choice>
          <mc:Fallback>
            <p:pic>
              <p:nvPicPr>
                <p:cNvPr id="50" name="Freihand 49">
                  <a:extLst>
                    <a:ext uri="{FF2B5EF4-FFF2-40B4-BE49-F238E27FC236}">
                      <a16:creationId xmlns:a16="http://schemas.microsoft.com/office/drawing/2014/main" id="{D6AD2A39-AFFD-45C8-9413-DA24CD80D2D5}"/>
                    </a:ext>
                  </a:extLst>
                </p:cNvPr>
                <p:cNvPicPr/>
                <p:nvPr/>
              </p:nvPicPr>
              <p:blipFill>
                <a:blip r:embed="rId87"/>
                <a:stretch>
                  <a:fillRect/>
                </a:stretch>
              </p:blipFill>
              <p:spPr>
                <a:xfrm>
                  <a:off x="11243173" y="2813592"/>
                  <a:ext cx="317880" cy="79200"/>
                </a:xfrm>
                <a:prstGeom prst="rect">
                  <a:avLst/>
                </a:prstGeom>
              </p:spPr>
            </p:pic>
          </mc:Fallback>
        </mc:AlternateContent>
      </p:grpSp>
    </p:spTree>
    <p:extLst>
      <p:ext uri="{BB962C8B-B14F-4D97-AF65-F5344CB8AC3E}">
        <p14:creationId xmlns:p14="http://schemas.microsoft.com/office/powerpoint/2010/main" val="380756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5" name="Freihand 4">
                <a:extLst>
                  <a:ext uri="{FF2B5EF4-FFF2-40B4-BE49-F238E27FC236}">
                    <a16:creationId xmlns:a16="http://schemas.microsoft.com/office/drawing/2014/main" id="{A21A43D7-D333-46BC-951E-9A4D5B8975E6}"/>
                  </a:ext>
                </a:extLst>
              </p14:cNvPr>
              <p14:cNvContentPartPr/>
              <p14:nvPr/>
            </p14:nvContentPartPr>
            <p14:xfrm>
              <a:off x="3410293" y="510312"/>
              <a:ext cx="2164680" cy="93240"/>
            </p14:xfrm>
          </p:contentPart>
        </mc:Choice>
        <mc:Fallback>
          <p:pic>
            <p:nvPicPr>
              <p:cNvPr id="5" name="Freihand 4">
                <a:extLst>
                  <a:ext uri="{FF2B5EF4-FFF2-40B4-BE49-F238E27FC236}">
                    <a16:creationId xmlns:a16="http://schemas.microsoft.com/office/drawing/2014/main" id="{A21A43D7-D333-46BC-951E-9A4D5B8975E6}"/>
                  </a:ext>
                </a:extLst>
              </p:cNvPr>
              <p:cNvPicPr/>
              <p:nvPr/>
            </p:nvPicPr>
            <p:blipFill>
              <a:blip r:embed="rId5"/>
              <a:stretch>
                <a:fillRect/>
              </a:stretch>
            </p:blipFill>
            <p:spPr>
              <a:xfrm>
                <a:off x="3405973" y="505992"/>
                <a:ext cx="21733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698DA1F6-A39B-427E-B5B8-025928EFA727}"/>
                  </a:ext>
                </a:extLst>
              </p14:cNvPr>
              <p14:cNvContentPartPr/>
              <p14:nvPr/>
            </p14:nvContentPartPr>
            <p14:xfrm>
              <a:off x="1260013" y="2023032"/>
              <a:ext cx="1778760" cy="39600"/>
            </p14:xfrm>
          </p:contentPart>
        </mc:Choice>
        <mc:Fallback>
          <p:pic>
            <p:nvPicPr>
              <p:cNvPr id="6" name="Freihand 5">
                <a:extLst>
                  <a:ext uri="{FF2B5EF4-FFF2-40B4-BE49-F238E27FC236}">
                    <a16:creationId xmlns:a16="http://schemas.microsoft.com/office/drawing/2014/main" id="{698DA1F6-A39B-427E-B5B8-025928EFA727}"/>
                  </a:ext>
                </a:extLst>
              </p:cNvPr>
              <p:cNvPicPr/>
              <p:nvPr/>
            </p:nvPicPr>
            <p:blipFill>
              <a:blip r:embed="rId7"/>
              <a:stretch>
                <a:fillRect/>
              </a:stretch>
            </p:blipFill>
            <p:spPr>
              <a:xfrm>
                <a:off x="1255693" y="2018712"/>
                <a:ext cx="17874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63EAF64E-8352-4F54-A655-54728CDF13A9}"/>
                  </a:ext>
                </a:extLst>
              </p14:cNvPr>
              <p14:cNvContentPartPr/>
              <p14:nvPr/>
            </p14:nvContentPartPr>
            <p14:xfrm>
              <a:off x="3915013" y="2002512"/>
              <a:ext cx="2199240" cy="78480"/>
            </p14:xfrm>
          </p:contentPart>
        </mc:Choice>
        <mc:Fallback>
          <p:pic>
            <p:nvPicPr>
              <p:cNvPr id="7" name="Freihand 6">
                <a:extLst>
                  <a:ext uri="{FF2B5EF4-FFF2-40B4-BE49-F238E27FC236}">
                    <a16:creationId xmlns:a16="http://schemas.microsoft.com/office/drawing/2014/main" id="{63EAF64E-8352-4F54-A655-54728CDF13A9}"/>
                  </a:ext>
                </a:extLst>
              </p:cNvPr>
              <p:cNvPicPr/>
              <p:nvPr/>
            </p:nvPicPr>
            <p:blipFill>
              <a:blip r:embed="rId9"/>
              <a:stretch>
                <a:fillRect/>
              </a:stretch>
            </p:blipFill>
            <p:spPr>
              <a:xfrm>
                <a:off x="3910693" y="1998192"/>
                <a:ext cx="220788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17928386-2DFE-4442-8C73-E588CD24FAD3}"/>
                  </a:ext>
                </a:extLst>
              </p14:cNvPr>
              <p14:cNvContentPartPr/>
              <p14:nvPr/>
            </p14:nvContentPartPr>
            <p14:xfrm>
              <a:off x="1782733" y="2597232"/>
              <a:ext cx="1291320" cy="19800"/>
            </p14:xfrm>
          </p:contentPart>
        </mc:Choice>
        <mc:Fallback>
          <p:pic>
            <p:nvPicPr>
              <p:cNvPr id="8" name="Freihand 7">
                <a:extLst>
                  <a:ext uri="{FF2B5EF4-FFF2-40B4-BE49-F238E27FC236}">
                    <a16:creationId xmlns:a16="http://schemas.microsoft.com/office/drawing/2014/main" id="{17928386-2DFE-4442-8C73-E588CD24FAD3}"/>
                  </a:ext>
                </a:extLst>
              </p:cNvPr>
              <p:cNvPicPr/>
              <p:nvPr/>
            </p:nvPicPr>
            <p:blipFill>
              <a:blip r:embed="rId11"/>
              <a:stretch>
                <a:fillRect/>
              </a:stretch>
            </p:blipFill>
            <p:spPr>
              <a:xfrm>
                <a:off x="1778413" y="2592912"/>
                <a:ext cx="12999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AF5F6623-6BB2-4168-A4D3-AC62F7657793}"/>
                  </a:ext>
                </a:extLst>
              </p14:cNvPr>
              <p14:cNvContentPartPr/>
              <p14:nvPr/>
            </p14:nvContentPartPr>
            <p14:xfrm>
              <a:off x="916933" y="2919432"/>
              <a:ext cx="1454760" cy="57960"/>
            </p14:xfrm>
          </p:contentPart>
        </mc:Choice>
        <mc:Fallback>
          <p:pic>
            <p:nvPicPr>
              <p:cNvPr id="9" name="Freihand 8">
                <a:extLst>
                  <a:ext uri="{FF2B5EF4-FFF2-40B4-BE49-F238E27FC236}">
                    <a16:creationId xmlns:a16="http://schemas.microsoft.com/office/drawing/2014/main" id="{AF5F6623-6BB2-4168-A4D3-AC62F7657793}"/>
                  </a:ext>
                </a:extLst>
              </p:cNvPr>
              <p:cNvPicPr/>
              <p:nvPr/>
            </p:nvPicPr>
            <p:blipFill>
              <a:blip r:embed="rId13"/>
              <a:stretch>
                <a:fillRect/>
              </a:stretch>
            </p:blipFill>
            <p:spPr>
              <a:xfrm>
                <a:off x="912613" y="2915112"/>
                <a:ext cx="146340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47D0CDAE-61A1-4DC8-B354-5F3D5E09F20B}"/>
                  </a:ext>
                </a:extLst>
              </p14:cNvPr>
              <p14:cNvContentPartPr/>
              <p14:nvPr/>
            </p14:nvContentPartPr>
            <p14:xfrm>
              <a:off x="2837893" y="2929872"/>
              <a:ext cx="1618200" cy="36360"/>
            </p14:xfrm>
          </p:contentPart>
        </mc:Choice>
        <mc:Fallback>
          <p:pic>
            <p:nvPicPr>
              <p:cNvPr id="10" name="Freihand 9">
                <a:extLst>
                  <a:ext uri="{FF2B5EF4-FFF2-40B4-BE49-F238E27FC236}">
                    <a16:creationId xmlns:a16="http://schemas.microsoft.com/office/drawing/2014/main" id="{47D0CDAE-61A1-4DC8-B354-5F3D5E09F20B}"/>
                  </a:ext>
                </a:extLst>
              </p:cNvPr>
              <p:cNvPicPr/>
              <p:nvPr/>
            </p:nvPicPr>
            <p:blipFill>
              <a:blip r:embed="rId15"/>
              <a:stretch>
                <a:fillRect/>
              </a:stretch>
            </p:blipFill>
            <p:spPr>
              <a:xfrm>
                <a:off x="2833573" y="2925552"/>
                <a:ext cx="1626840" cy="45000"/>
              </a:xfrm>
              <a:prstGeom prst="rect">
                <a:avLst/>
              </a:prstGeom>
            </p:spPr>
          </p:pic>
        </mc:Fallback>
      </mc:AlternateContent>
      <p:grpSp>
        <p:nvGrpSpPr>
          <p:cNvPr id="13" name="Gruppieren 12">
            <a:extLst>
              <a:ext uri="{FF2B5EF4-FFF2-40B4-BE49-F238E27FC236}">
                <a16:creationId xmlns:a16="http://schemas.microsoft.com/office/drawing/2014/main" id="{0D99F6EE-C8DB-4F53-822E-DDB9648F2ADF}"/>
              </a:ext>
            </a:extLst>
          </p:cNvPr>
          <p:cNvGrpSpPr/>
          <p:nvPr/>
        </p:nvGrpSpPr>
        <p:grpSpPr>
          <a:xfrm>
            <a:off x="3087733" y="3362952"/>
            <a:ext cx="5114520" cy="85320"/>
            <a:chOff x="3087733" y="3362952"/>
            <a:chExt cx="5114520" cy="85320"/>
          </a:xfrm>
        </p:grpSpPr>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AE836DC2-8114-4773-9E45-7003BFC7D7C7}"/>
                    </a:ext>
                  </a:extLst>
                </p14:cNvPr>
                <p14:cNvContentPartPr/>
                <p14:nvPr/>
              </p14:nvContentPartPr>
              <p14:xfrm>
                <a:off x="3430093" y="3362952"/>
                <a:ext cx="447840" cy="67680"/>
              </p14:xfrm>
            </p:contentPart>
          </mc:Choice>
          <mc:Fallback>
            <p:pic>
              <p:nvPicPr>
                <p:cNvPr id="11" name="Freihand 10">
                  <a:extLst>
                    <a:ext uri="{FF2B5EF4-FFF2-40B4-BE49-F238E27FC236}">
                      <a16:creationId xmlns:a16="http://schemas.microsoft.com/office/drawing/2014/main" id="{AE836DC2-8114-4773-9E45-7003BFC7D7C7}"/>
                    </a:ext>
                  </a:extLst>
                </p:cNvPr>
                <p:cNvPicPr/>
                <p:nvPr/>
              </p:nvPicPr>
              <p:blipFill>
                <a:blip r:embed="rId17"/>
                <a:stretch>
                  <a:fillRect/>
                </a:stretch>
              </p:blipFill>
              <p:spPr>
                <a:xfrm>
                  <a:off x="3425773" y="3358632"/>
                  <a:ext cx="4564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74E1B60E-8821-468E-A253-E61D8EEE6A09}"/>
                    </a:ext>
                  </a:extLst>
                </p14:cNvPr>
                <p14:cNvContentPartPr/>
                <p14:nvPr/>
              </p14:nvContentPartPr>
              <p14:xfrm>
                <a:off x="3087733" y="3369072"/>
                <a:ext cx="5114520" cy="79200"/>
              </p14:xfrm>
            </p:contentPart>
          </mc:Choice>
          <mc:Fallback>
            <p:pic>
              <p:nvPicPr>
                <p:cNvPr id="12" name="Freihand 11">
                  <a:extLst>
                    <a:ext uri="{FF2B5EF4-FFF2-40B4-BE49-F238E27FC236}">
                      <a16:creationId xmlns:a16="http://schemas.microsoft.com/office/drawing/2014/main" id="{74E1B60E-8821-468E-A253-E61D8EEE6A09}"/>
                    </a:ext>
                  </a:extLst>
                </p:cNvPr>
                <p:cNvPicPr/>
                <p:nvPr/>
              </p:nvPicPr>
              <p:blipFill>
                <a:blip r:embed="rId19"/>
                <a:stretch>
                  <a:fillRect/>
                </a:stretch>
              </p:blipFill>
              <p:spPr>
                <a:xfrm>
                  <a:off x="3083413" y="3364752"/>
                  <a:ext cx="512316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4" name="Freihand 13">
                <a:extLst>
                  <a:ext uri="{FF2B5EF4-FFF2-40B4-BE49-F238E27FC236}">
                    <a16:creationId xmlns:a16="http://schemas.microsoft.com/office/drawing/2014/main" id="{A30AB682-7BFB-4FED-8905-E941E4FB3CA4}"/>
                  </a:ext>
                </a:extLst>
              </p14:cNvPr>
              <p14:cNvContentPartPr/>
              <p14:nvPr/>
            </p14:nvContentPartPr>
            <p14:xfrm>
              <a:off x="1725133" y="3936792"/>
              <a:ext cx="6629040" cy="142200"/>
            </p14:xfrm>
          </p:contentPart>
        </mc:Choice>
        <mc:Fallback>
          <p:pic>
            <p:nvPicPr>
              <p:cNvPr id="14" name="Freihand 13">
                <a:extLst>
                  <a:ext uri="{FF2B5EF4-FFF2-40B4-BE49-F238E27FC236}">
                    <a16:creationId xmlns:a16="http://schemas.microsoft.com/office/drawing/2014/main" id="{A30AB682-7BFB-4FED-8905-E941E4FB3CA4}"/>
                  </a:ext>
                </a:extLst>
              </p:cNvPr>
              <p:cNvPicPr/>
              <p:nvPr/>
            </p:nvPicPr>
            <p:blipFill>
              <a:blip r:embed="rId21"/>
              <a:stretch>
                <a:fillRect/>
              </a:stretch>
            </p:blipFill>
            <p:spPr>
              <a:xfrm>
                <a:off x="1720813" y="3932472"/>
                <a:ext cx="66376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Freihand 14">
                <a:extLst>
                  <a:ext uri="{FF2B5EF4-FFF2-40B4-BE49-F238E27FC236}">
                    <a16:creationId xmlns:a16="http://schemas.microsoft.com/office/drawing/2014/main" id="{953D1DEA-E419-491E-89E8-D78ACC5AB040}"/>
                  </a:ext>
                </a:extLst>
              </p14:cNvPr>
              <p14:cNvContentPartPr/>
              <p14:nvPr/>
            </p14:nvContentPartPr>
            <p14:xfrm>
              <a:off x="2629453" y="4235592"/>
              <a:ext cx="2934720" cy="95760"/>
            </p14:xfrm>
          </p:contentPart>
        </mc:Choice>
        <mc:Fallback>
          <p:pic>
            <p:nvPicPr>
              <p:cNvPr id="15" name="Freihand 14">
                <a:extLst>
                  <a:ext uri="{FF2B5EF4-FFF2-40B4-BE49-F238E27FC236}">
                    <a16:creationId xmlns:a16="http://schemas.microsoft.com/office/drawing/2014/main" id="{953D1DEA-E419-491E-89E8-D78ACC5AB040}"/>
                  </a:ext>
                </a:extLst>
              </p:cNvPr>
              <p:cNvPicPr/>
              <p:nvPr/>
            </p:nvPicPr>
            <p:blipFill>
              <a:blip r:embed="rId23"/>
              <a:stretch>
                <a:fillRect/>
              </a:stretch>
            </p:blipFill>
            <p:spPr>
              <a:xfrm>
                <a:off x="2625133" y="4231272"/>
                <a:ext cx="29433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B077135D-C7A1-4726-8FB6-52C0D1191F27}"/>
                  </a:ext>
                </a:extLst>
              </p14:cNvPr>
              <p14:cNvContentPartPr/>
              <p14:nvPr/>
            </p14:nvContentPartPr>
            <p14:xfrm>
              <a:off x="933133" y="5931912"/>
              <a:ext cx="2524680" cy="712080"/>
            </p14:xfrm>
          </p:contentPart>
        </mc:Choice>
        <mc:Fallback>
          <p:pic>
            <p:nvPicPr>
              <p:cNvPr id="16" name="Freihand 15">
                <a:extLst>
                  <a:ext uri="{FF2B5EF4-FFF2-40B4-BE49-F238E27FC236}">
                    <a16:creationId xmlns:a16="http://schemas.microsoft.com/office/drawing/2014/main" id="{B077135D-C7A1-4726-8FB6-52C0D1191F27}"/>
                  </a:ext>
                </a:extLst>
              </p:cNvPr>
              <p:cNvPicPr/>
              <p:nvPr/>
            </p:nvPicPr>
            <p:blipFill>
              <a:blip r:embed="rId25"/>
              <a:stretch>
                <a:fillRect/>
              </a:stretch>
            </p:blipFill>
            <p:spPr>
              <a:xfrm>
                <a:off x="928813" y="5927592"/>
                <a:ext cx="2533320" cy="72072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9906001" y="6484939"/>
            <a:ext cx="574675"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6F2894B1-B906-43B8-B902-FE974A11576C}" type="slidenum">
              <a:rPr lang="de-DE" sz="2400">
                <a:solidFill>
                  <a:srgbClr val="000000"/>
                </a:solidFill>
              </a:rPr>
              <a:pPr eaLnBrk="1" hangingPunct="1">
                <a:buClrTx/>
                <a:buFontTx/>
                <a:buNone/>
              </a:pPr>
              <a:t>24</a:t>
            </a:fld>
            <a:endParaRPr lang="de-DE" sz="2400">
              <a:solidFill>
                <a:srgbClr val="000000"/>
              </a:solidFill>
            </a:endParaRPr>
          </a:p>
        </p:txBody>
      </p:sp>
      <p:sp>
        <p:nvSpPr>
          <p:cNvPr id="163843" name="Rectangle 3"/>
          <p:cNvSpPr>
            <a:spLocks noChangeArrowheads="1"/>
          </p:cNvSpPr>
          <p:nvPr/>
        </p:nvSpPr>
        <p:spPr bwMode="auto">
          <a:xfrm>
            <a:off x="4224338" y="187326"/>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Saysches Theorem</a:t>
            </a:r>
          </a:p>
        </p:txBody>
      </p:sp>
      <p:sp>
        <p:nvSpPr>
          <p:cNvPr id="163844" name="Text Box 4"/>
          <p:cNvSpPr txBox="1">
            <a:spLocks noChangeArrowheads="1"/>
          </p:cNvSpPr>
          <p:nvPr/>
        </p:nvSpPr>
        <p:spPr bwMode="auto">
          <a:xfrm>
            <a:off x="1524000" y="981075"/>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pic>
        <p:nvPicPr>
          <p:cNvPr id="163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3" y="1057276"/>
            <a:ext cx="6342062" cy="5108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C170F338-EF96-4EC6-8090-B4C617AD2F69}"/>
                  </a:ext>
                </a:extLst>
              </p14:cNvPr>
              <p14:cNvContentPartPr/>
              <p14:nvPr/>
            </p14:nvContentPartPr>
            <p14:xfrm>
              <a:off x="3413173" y="2230392"/>
              <a:ext cx="1464840" cy="974880"/>
            </p14:xfrm>
          </p:contentPart>
        </mc:Choice>
        <mc:Fallback>
          <p:pic>
            <p:nvPicPr>
              <p:cNvPr id="2" name="Freihand 1">
                <a:extLst>
                  <a:ext uri="{FF2B5EF4-FFF2-40B4-BE49-F238E27FC236}">
                    <a16:creationId xmlns:a16="http://schemas.microsoft.com/office/drawing/2014/main" id="{C170F338-EF96-4EC6-8090-B4C617AD2F69}"/>
                  </a:ext>
                </a:extLst>
              </p:cNvPr>
              <p:cNvPicPr/>
              <p:nvPr/>
            </p:nvPicPr>
            <p:blipFill>
              <a:blip r:embed="rId5"/>
              <a:stretch>
                <a:fillRect/>
              </a:stretch>
            </p:blipFill>
            <p:spPr>
              <a:xfrm>
                <a:off x="3408853" y="2226072"/>
                <a:ext cx="1473480" cy="983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F7D7C1B-8C00-4A82-8A13-7C7CCC96E8BF}"/>
                  </a:ext>
                </a:extLst>
              </p14:cNvPr>
              <p14:cNvContentPartPr/>
              <p14:nvPr/>
            </p14:nvContentPartPr>
            <p14:xfrm>
              <a:off x="4739413" y="1015752"/>
              <a:ext cx="2446560" cy="700200"/>
            </p14:xfrm>
          </p:contentPart>
        </mc:Choice>
        <mc:Fallback>
          <p:pic>
            <p:nvPicPr>
              <p:cNvPr id="3" name="Freihand 2">
                <a:extLst>
                  <a:ext uri="{FF2B5EF4-FFF2-40B4-BE49-F238E27FC236}">
                    <a16:creationId xmlns:a16="http://schemas.microsoft.com/office/drawing/2014/main" id="{0F7D7C1B-8C00-4A82-8A13-7C7CCC96E8BF}"/>
                  </a:ext>
                </a:extLst>
              </p:cNvPr>
              <p:cNvPicPr/>
              <p:nvPr/>
            </p:nvPicPr>
            <p:blipFill>
              <a:blip r:embed="rId7"/>
              <a:stretch>
                <a:fillRect/>
              </a:stretch>
            </p:blipFill>
            <p:spPr>
              <a:xfrm>
                <a:off x="4735093" y="1011432"/>
                <a:ext cx="2455200" cy="708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4DA7C41A-3766-4EA7-894C-E1F356BA351B}"/>
                  </a:ext>
                </a:extLst>
              </p14:cNvPr>
              <p14:cNvContentPartPr/>
              <p14:nvPr/>
            </p14:nvContentPartPr>
            <p14:xfrm>
              <a:off x="6837493" y="2201952"/>
              <a:ext cx="2052000" cy="1100160"/>
            </p14:xfrm>
          </p:contentPart>
        </mc:Choice>
        <mc:Fallback>
          <p:pic>
            <p:nvPicPr>
              <p:cNvPr id="4" name="Freihand 3">
                <a:extLst>
                  <a:ext uri="{FF2B5EF4-FFF2-40B4-BE49-F238E27FC236}">
                    <a16:creationId xmlns:a16="http://schemas.microsoft.com/office/drawing/2014/main" id="{4DA7C41A-3766-4EA7-894C-E1F356BA351B}"/>
                  </a:ext>
                </a:extLst>
              </p:cNvPr>
              <p:cNvPicPr/>
              <p:nvPr/>
            </p:nvPicPr>
            <p:blipFill>
              <a:blip r:embed="rId9"/>
              <a:stretch>
                <a:fillRect/>
              </a:stretch>
            </p:blipFill>
            <p:spPr>
              <a:xfrm>
                <a:off x="6833173" y="2197632"/>
                <a:ext cx="2060640" cy="1108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A8F35D59-9D73-4BD6-A0FE-1DF4672D200C}"/>
                  </a:ext>
                </a:extLst>
              </p14:cNvPr>
              <p14:cNvContentPartPr/>
              <p14:nvPr/>
            </p14:nvContentPartPr>
            <p14:xfrm>
              <a:off x="4010413" y="3132552"/>
              <a:ext cx="3830400" cy="688680"/>
            </p14:xfrm>
          </p:contentPart>
        </mc:Choice>
        <mc:Fallback>
          <p:pic>
            <p:nvPicPr>
              <p:cNvPr id="5" name="Freihand 4">
                <a:extLst>
                  <a:ext uri="{FF2B5EF4-FFF2-40B4-BE49-F238E27FC236}">
                    <a16:creationId xmlns:a16="http://schemas.microsoft.com/office/drawing/2014/main" id="{A8F35D59-9D73-4BD6-A0FE-1DF4672D200C}"/>
                  </a:ext>
                </a:extLst>
              </p:cNvPr>
              <p:cNvPicPr/>
              <p:nvPr/>
            </p:nvPicPr>
            <p:blipFill>
              <a:blip r:embed="rId11"/>
              <a:stretch>
                <a:fillRect/>
              </a:stretch>
            </p:blipFill>
            <p:spPr>
              <a:xfrm>
                <a:off x="4006093" y="3128232"/>
                <a:ext cx="3839040" cy="6973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5F98A266-F6BB-44D1-B43D-0D8BD574AE3B}"/>
                  </a:ext>
                </a:extLst>
              </p14:cNvPr>
              <p14:cNvContentPartPr/>
              <p14:nvPr/>
            </p14:nvContentPartPr>
            <p14:xfrm>
              <a:off x="7055293" y="3233712"/>
              <a:ext cx="910800" cy="2015280"/>
            </p14:xfrm>
          </p:contentPart>
        </mc:Choice>
        <mc:Fallback>
          <p:pic>
            <p:nvPicPr>
              <p:cNvPr id="6" name="Freihand 5">
                <a:extLst>
                  <a:ext uri="{FF2B5EF4-FFF2-40B4-BE49-F238E27FC236}">
                    <a16:creationId xmlns:a16="http://schemas.microsoft.com/office/drawing/2014/main" id="{5F98A266-F6BB-44D1-B43D-0D8BD574AE3B}"/>
                  </a:ext>
                </a:extLst>
              </p:cNvPr>
              <p:cNvPicPr/>
              <p:nvPr/>
            </p:nvPicPr>
            <p:blipFill>
              <a:blip r:embed="rId13"/>
              <a:stretch>
                <a:fillRect/>
              </a:stretch>
            </p:blipFill>
            <p:spPr>
              <a:xfrm>
                <a:off x="7050973" y="3229392"/>
                <a:ext cx="919440" cy="2023920"/>
              </a:xfrm>
              <a:prstGeom prst="rect">
                <a:avLst/>
              </a:prstGeom>
            </p:spPr>
          </p:pic>
        </mc:Fallback>
      </mc:AlternateContent>
      <p:grpSp>
        <p:nvGrpSpPr>
          <p:cNvPr id="13" name="Gruppieren 12">
            <a:extLst>
              <a:ext uri="{FF2B5EF4-FFF2-40B4-BE49-F238E27FC236}">
                <a16:creationId xmlns:a16="http://schemas.microsoft.com/office/drawing/2014/main" id="{770F4E12-284F-415C-8942-31CE5C2DAAEF}"/>
              </a:ext>
            </a:extLst>
          </p:cNvPr>
          <p:cNvGrpSpPr/>
          <p:nvPr/>
        </p:nvGrpSpPr>
        <p:grpSpPr>
          <a:xfrm>
            <a:off x="2715853" y="3160992"/>
            <a:ext cx="4444560" cy="2765520"/>
            <a:chOff x="2715853" y="3160992"/>
            <a:chExt cx="4444560" cy="2765520"/>
          </a:xfrm>
        </p:grpSpPr>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F24AD820-D750-407A-971C-AC739E82DA9D}"/>
                    </a:ext>
                  </a:extLst>
                </p14:cNvPr>
                <p14:cNvContentPartPr/>
                <p14:nvPr/>
              </p14:nvContentPartPr>
              <p14:xfrm>
                <a:off x="7147453" y="5332512"/>
                <a:ext cx="12960" cy="24840"/>
              </p14:xfrm>
            </p:contentPart>
          </mc:Choice>
          <mc:Fallback>
            <p:pic>
              <p:nvPicPr>
                <p:cNvPr id="7" name="Freihand 6">
                  <a:extLst>
                    <a:ext uri="{FF2B5EF4-FFF2-40B4-BE49-F238E27FC236}">
                      <a16:creationId xmlns:a16="http://schemas.microsoft.com/office/drawing/2014/main" id="{F24AD820-D750-407A-971C-AC739E82DA9D}"/>
                    </a:ext>
                  </a:extLst>
                </p:cNvPr>
                <p:cNvPicPr/>
                <p:nvPr/>
              </p:nvPicPr>
              <p:blipFill>
                <a:blip r:embed="rId15"/>
                <a:stretch>
                  <a:fillRect/>
                </a:stretch>
              </p:blipFill>
              <p:spPr>
                <a:xfrm>
                  <a:off x="7143133" y="5328192"/>
                  <a:ext cx="216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3B7CB592-7B25-444A-ADE9-B1FA7123535B}"/>
                    </a:ext>
                  </a:extLst>
                </p14:cNvPr>
                <p14:cNvContentPartPr/>
                <p14:nvPr/>
              </p14:nvContentPartPr>
              <p14:xfrm>
                <a:off x="4959373" y="4924272"/>
                <a:ext cx="1909800" cy="1002240"/>
              </p14:xfrm>
            </p:contentPart>
          </mc:Choice>
          <mc:Fallback>
            <p:pic>
              <p:nvPicPr>
                <p:cNvPr id="8" name="Freihand 7">
                  <a:extLst>
                    <a:ext uri="{FF2B5EF4-FFF2-40B4-BE49-F238E27FC236}">
                      <a16:creationId xmlns:a16="http://schemas.microsoft.com/office/drawing/2014/main" id="{3B7CB592-7B25-444A-ADE9-B1FA7123535B}"/>
                    </a:ext>
                  </a:extLst>
                </p:cNvPr>
                <p:cNvPicPr/>
                <p:nvPr/>
              </p:nvPicPr>
              <p:blipFill>
                <a:blip r:embed="rId17"/>
                <a:stretch>
                  <a:fillRect/>
                </a:stretch>
              </p:blipFill>
              <p:spPr>
                <a:xfrm>
                  <a:off x="4955053" y="4919952"/>
                  <a:ext cx="1918440" cy="10108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9145F16E-ADEC-4BC8-A388-328677E409C7}"/>
                    </a:ext>
                  </a:extLst>
                </p14:cNvPr>
                <p14:cNvContentPartPr/>
                <p14:nvPr/>
              </p14:nvContentPartPr>
              <p14:xfrm>
                <a:off x="5515573" y="5495952"/>
                <a:ext cx="84960" cy="35280"/>
              </p14:xfrm>
            </p:contentPart>
          </mc:Choice>
          <mc:Fallback>
            <p:pic>
              <p:nvPicPr>
                <p:cNvPr id="9" name="Freihand 8">
                  <a:extLst>
                    <a:ext uri="{FF2B5EF4-FFF2-40B4-BE49-F238E27FC236}">
                      <a16:creationId xmlns:a16="http://schemas.microsoft.com/office/drawing/2014/main" id="{9145F16E-ADEC-4BC8-A388-328677E409C7}"/>
                    </a:ext>
                  </a:extLst>
                </p:cNvPr>
                <p:cNvPicPr/>
                <p:nvPr/>
              </p:nvPicPr>
              <p:blipFill>
                <a:blip r:embed="rId19"/>
                <a:stretch>
                  <a:fillRect/>
                </a:stretch>
              </p:blipFill>
              <p:spPr>
                <a:xfrm>
                  <a:off x="5511253" y="5491632"/>
                  <a:ext cx="9360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B706C0CA-80B7-47C2-B0CD-34CB5642AA5B}"/>
                    </a:ext>
                  </a:extLst>
                </p14:cNvPr>
                <p14:cNvContentPartPr/>
                <p14:nvPr/>
              </p14:nvContentPartPr>
              <p14:xfrm>
                <a:off x="2715853" y="4454832"/>
                <a:ext cx="1848960" cy="1404360"/>
              </p14:xfrm>
            </p:contentPart>
          </mc:Choice>
          <mc:Fallback>
            <p:pic>
              <p:nvPicPr>
                <p:cNvPr id="10" name="Freihand 9">
                  <a:extLst>
                    <a:ext uri="{FF2B5EF4-FFF2-40B4-BE49-F238E27FC236}">
                      <a16:creationId xmlns:a16="http://schemas.microsoft.com/office/drawing/2014/main" id="{B706C0CA-80B7-47C2-B0CD-34CB5642AA5B}"/>
                    </a:ext>
                  </a:extLst>
                </p:cNvPr>
                <p:cNvPicPr/>
                <p:nvPr/>
              </p:nvPicPr>
              <p:blipFill>
                <a:blip r:embed="rId21"/>
                <a:stretch>
                  <a:fillRect/>
                </a:stretch>
              </p:blipFill>
              <p:spPr>
                <a:xfrm>
                  <a:off x="2711533" y="4450512"/>
                  <a:ext cx="1857600" cy="1413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10EF4154-78FB-4BC1-8CB0-8A26AE45F168}"/>
                    </a:ext>
                  </a:extLst>
                </p14:cNvPr>
                <p14:cNvContentPartPr/>
                <p14:nvPr/>
              </p14:nvContentPartPr>
              <p14:xfrm>
                <a:off x="4066933" y="3160992"/>
                <a:ext cx="1109160" cy="2054520"/>
              </p14:xfrm>
            </p:contentPart>
          </mc:Choice>
          <mc:Fallback>
            <p:pic>
              <p:nvPicPr>
                <p:cNvPr id="12" name="Freihand 11">
                  <a:extLst>
                    <a:ext uri="{FF2B5EF4-FFF2-40B4-BE49-F238E27FC236}">
                      <a16:creationId xmlns:a16="http://schemas.microsoft.com/office/drawing/2014/main" id="{10EF4154-78FB-4BC1-8CB0-8A26AE45F168}"/>
                    </a:ext>
                  </a:extLst>
                </p:cNvPr>
                <p:cNvPicPr/>
                <p:nvPr/>
              </p:nvPicPr>
              <p:blipFill>
                <a:blip r:embed="rId23"/>
                <a:stretch>
                  <a:fillRect/>
                </a:stretch>
              </p:blipFill>
              <p:spPr>
                <a:xfrm>
                  <a:off x="4062613" y="3156672"/>
                  <a:ext cx="1117800" cy="2063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4" name="Freihand 13">
                <a:extLst>
                  <a:ext uri="{FF2B5EF4-FFF2-40B4-BE49-F238E27FC236}">
                    <a16:creationId xmlns:a16="http://schemas.microsoft.com/office/drawing/2014/main" id="{CCDA34B7-CC9B-4E24-B7FF-2B756A3542B8}"/>
                  </a:ext>
                </a:extLst>
              </p14:cNvPr>
              <p14:cNvContentPartPr/>
              <p14:nvPr/>
            </p14:nvContentPartPr>
            <p14:xfrm>
              <a:off x="3349813" y="2144712"/>
              <a:ext cx="1356480" cy="1077120"/>
            </p14:xfrm>
          </p:contentPart>
        </mc:Choice>
        <mc:Fallback>
          <p:pic>
            <p:nvPicPr>
              <p:cNvPr id="14" name="Freihand 13">
                <a:extLst>
                  <a:ext uri="{FF2B5EF4-FFF2-40B4-BE49-F238E27FC236}">
                    <a16:creationId xmlns:a16="http://schemas.microsoft.com/office/drawing/2014/main" id="{CCDA34B7-CC9B-4E24-B7FF-2B756A3542B8}"/>
                  </a:ext>
                </a:extLst>
              </p:cNvPr>
              <p:cNvPicPr/>
              <p:nvPr/>
            </p:nvPicPr>
            <p:blipFill>
              <a:blip r:embed="rId25"/>
              <a:stretch>
                <a:fillRect/>
              </a:stretch>
            </p:blipFill>
            <p:spPr>
              <a:xfrm>
                <a:off x="3345493" y="2140392"/>
                <a:ext cx="1365120" cy="1085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5" name="Freihand 14">
                <a:extLst>
                  <a:ext uri="{FF2B5EF4-FFF2-40B4-BE49-F238E27FC236}">
                    <a16:creationId xmlns:a16="http://schemas.microsoft.com/office/drawing/2014/main" id="{F17683F2-40FD-4003-A90F-1EF42C20A932}"/>
                  </a:ext>
                </a:extLst>
              </p14:cNvPr>
              <p14:cNvContentPartPr/>
              <p14:nvPr/>
            </p14:nvContentPartPr>
            <p14:xfrm>
              <a:off x="3525133" y="2321472"/>
              <a:ext cx="1200960" cy="1133640"/>
            </p14:xfrm>
          </p:contentPart>
        </mc:Choice>
        <mc:Fallback>
          <p:pic>
            <p:nvPicPr>
              <p:cNvPr id="15" name="Freihand 14">
                <a:extLst>
                  <a:ext uri="{FF2B5EF4-FFF2-40B4-BE49-F238E27FC236}">
                    <a16:creationId xmlns:a16="http://schemas.microsoft.com/office/drawing/2014/main" id="{F17683F2-40FD-4003-A90F-1EF42C20A932}"/>
                  </a:ext>
                </a:extLst>
              </p:cNvPr>
              <p:cNvPicPr/>
              <p:nvPr/>
            </p:nvPicPr>
            <p:blipFill>
              <a:blip r:embed="rId27"/>
              <a:stretch>
                <a:fillRect/>
              </a:stretch>
            </p:blipFill>
            <p:spPr>
              <a:xfrm>
                <a:off x="3520813" y="2317152"/>
                <a:ext cx="1209600" cy="1142280"/>
              </a:xfrm>
              <a:prstGeom prst="rect">
                <a:avLst/>
              </a:prstGeom>
            </p:spPr>
          </p:pic>
        </mc:Fallback>
      </mc:AlternateContent>
    </p:spTree>
    <p:extLst>
      <p:ext uri="{BB962C8B-B14F-4D97-AF65-F5344CB8AC3E}">
        <p14:creationId xmlns:p14="http://schemas.microsoft.com/office/powerpoint/2010/main" val="13026336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6">
            <p14:nvContentPartPr>
              <p14:cNvPr id="20" name="Freihand 19">
                <a:extLst>
                  <a:ext uri="{FF2B5EF4-FFF2-40B4-BE49-F238E27FC236}">
                    <a16:creationId xmlns:a16="http://schemas.microsoft.com/office/drawing/2014/main" id="{C056CDC1-0824-4E30-81B2-9AE45673ECEE}"/>
                  </a:ext>
                </a:extLst>
              </p14:cNvPr>
              <p14:cNvContentPartPr/>
              <p14:nvPr/>
            </p14:nvContentPartPr>
            <p14:xfrm>
              <a:off x="3958213" y="5518992"/>
              <a:ext cx="303120" cy="372240"/>
            </p14:xfrm>
          </p:contentPart>
        </mc:Choice>
        <mc:Fallback>
          <p:pic>
            <p:nvPicPr>
              <p:cNvPr id="20" name="Freihand 19">
                <a:extLst>
                  <a:ext uri="{FF2B5EF4-FFF2-40B4-BE49-F238E27FC236}">
                    <a16:creationId xmlns:a16="http://schemas.microsoft.com/office/drawing/2014/main" id="{C056CDC1-0824-4E30-81B2-9AE45673ECEE}"/>
                  </a:ext>
                </a:extLst>
              </p:cNvPr>
              <p:cNvPicPr/>
              <p:nvPr/>
            </p:nvPicPr>
            <p:blipFill>
              <a:blip r:embed="rId7"/>
              <a:stretch>
                <a:fillRect/>
              </a:stretch>
            </p:blipFill>
            <p:spPr>
              <a:xfrm>
                <a:off x="3953893" y="5514672"/>
                <a:ext cx="311760" cy="380880"/>
              </a:xfrm>
              <a:prstGeom prst="rect">
                <a:avLst/>
              </a:prstGeom>
            </p:spPr>
          </p:pic>
        </mc:Fallback>
      </mc:AlternateContent>
      <p:grpSp>
        <p:nvGrpSpPr>
          <p:cNvPr id="24" name="Gruppieren 23">
            <a:extLst>
              <a:ext uri="{FF2B5EF4-FFF2-40B4-BE49-F238E27FC236}">
                <a16:creationId xmlns:a16="http://schemas.microsoft.com/office/drawing/2014/main" id="{0A382CB9-2E37-4F4F-9CC4-2D073CA82C8B}"/>
              </a:ext>
            </a:extLst>
          </p:cNvPr>
          <p:cNvGrpSpPr/>
          <p:nvPr/>
        </p:nvGrpSpPr>
        <p:grpSpPr>
          <a:xfrm>
            <a:off x="3843013" y="6121992"/>
            <a:ext cx="445320" cy="190440"/>
            <a:chOff x="3843013" y="6121992"/>
            <a:chExt cx="445320" cy="190440"/>
          </a:xfrm>
        </p:grpSpPr>
        <mc:AlternateContent xmlns:mc="http://schemas.openxmlformats.org/markup-compatibility/2006">
          <mc:Choice xmlns:p14="http://schemas.microsoft.com/office/powerpoint/2010/main" Requires="p14">
            <p:contentPart p14:bwMode="auto" r:id="rId8">
              <p14:nvContentPartPr>
                <p14:cNvPr id="21" name="Freihand 20">
                  <a:extLst>
                    <a:ext uri="{FF2B5EF4-FFF2-40B4-BE49-F238E27FC236}">
                      <a16:creationId xmlns:a16="http://schemas.microsoft.com/office/drawing/2014/main" id="{C5BEE616-D10A-4558-8BEC-A125229AA03E}"/>
                    </a:ext>
                  </a:extLst>
                </p14:cNvPr>
                <p14:cNvContentPartPr/>
                <p14:nvPr/>
              </p14:nvContentPartPr>
              <p14:xfrm>
                <a:off x="3843013" y="6130632"/>
                <a:ext cx="80280" cy="178920"/>
              </p14:xfrm>
            </p:contentPart>
          </mc:Choice>
          <mc:Fallback>
            <p:pic>
              <p:nvPicPr>
                <p:cNvPr id="21" name="Freihand 20">
                  <a:extLst>
                    <a:ext uri="{FF2B5EF4-FFF2-40B4-BE49-F238E27FC236}">
                      <a16:creationId xmlns:a16="http://schemas.microsoft.com/office/drawing/2014/main" id="{C5BEE616-D10A-4558-8BEC-A125229AA03E}"/>
                    </a:ext>
                  </a:extLst>
                </p:cNvPr>
                <p:cNvPicPr/>
                <p:nvPr/>
              </p:nvPicPr>
              <p:blipFill>
                <a:blip r:embed="rId9"/>
                <a:stretch>
                  <a:fillRect/>
                </a:stretch>
              </p:blipFill>
              <p:spPr>
                <a:xfrm>
                  <a:off x="3838693" y="6126312"/>
                  <a:ext cx="889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Freihand 21">
                  <a:extLst>
                    <a:ext uri="{FF2B5EF4-FFF2-40B4-BE49-F238E27FC236}">
                      <a16:creationId xmlns:a16="http://schemas.microsoft.com/office/drawing/2014/main" id="{E15CBB87-C855-4358-B55D-374D5C4C2739}"/>
                    </a:ext>
                  </a:extLst>
                </p14:cNvPr>
                <p14:cNvContentPartPr/>
                <p14:nvPr/>
              </p14:nvContentPartPr>
              <p14:xfrm>
                <a:off x="3884773" y="6121992"/>
                <a:ext cx="403560" cy="190440"/>
              </p14:xfrm>
            </p:contentPart>
          </mc:Choice>
          <mc:Fallback>
            <p:pic>
              <p:nvPicPr>
                <p:cNvPr id="22" name="Freihand 21">
                  <a:extLst>
                    <a:ext uri="{FF2B5EF4-FFF2-40B4-BE49-F238E27FC236}">
                      <a16:creationId xmlns:a16="http://schemas.microsoft.com/office/drawing/2014/main" id="{E15CBB87-C855-4358-B55D-374D5C4C2739}"/>
                    </a:ext>
                  </a:extLst>
                </p:cNvPr>
                <p:cNvPicPr/>
                <p:nvPr/>
              </p:nvPicPr>
              <p:blipFill>
                <a:blip r:embed="rId11"/>
                <a:stretch>
                  <a:fillRect/>
                </a:stretch>
              </p:blipFill>
              <p:spPr>
                <a:xfrm>
                  <a:off x="3880453" y="6117672"/>
                  <a:ext cx="4122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Freihand 22">
                  <a:extLst>
                    <a:ext uri="{FF2B5EF4-FFF2-40B4-BE49-F238E27FC236}">
                      <a16:creationId xmlns:a16="http://schemas.microsoft.com/office/drawing/2014/main" id="{0FAD306D-D12B-4A95-9EB9-B423C5FB561E}"/>
                    </a:ext>
                  </a:extLst>
                </p14:cNvPr>
                <p14:cNvContentPartPr/>
                <p14:nvPr/>
              </p14:nvContentPartPr>
              <p14:xfrm>
                <a:off x="4182853" y="6132792"/>
                <a:ext cx="20520" cy="12960"/>
              </p14:xfrm>
            </p:contentPart>
          </mc:Choice>
          <mc:Fallback>
            <p:pic>
              <p:nvPicPr>
                <p:cNvPr id="23" name="Freihand 22">
                  <a:extLst>
                    <a:ext uri="{FF2B5EF4-FFF2-40B4-BE49-F238E27FC236}">
                      <a16:creationId xmlns:a16="http://schemas.microsoft.com/office/drawing/2014/main" id="{0FAD306D-D12B-4A95-9EB9-B423C5FB561E}"/>
                    </a:ext>
                  </a:extLst>
                </p:cNvPr>
                <p:cNvPicPr/>
                <p:nvPr/>
              </p:nvPicPr>
              <p:blipFill>
                <a:blip r:embed="rId13"/>
                <a:stretch>
                  <a:fillRect/>
                </a:stretch>
              </p:blipFill>
              <p:spPr>
                <a:xfrm>
                  <a:off x="4178533" y="6128472"/>
                  <a:ext cx="29160" cy="21600"/>
                </a:xfrm>
                <a:prstGeom prst="rect">
                  <a:avLst/>
                </a:prstGeom>
              </p:spPr>
            </p:pic>
          </mc:Fallback>
        </mc:AlternateContent>
      </p:grpSp>
      <p:grpSp>
        <p:nvGrpSpPr>
          <p:cNvPr id="33" name="Gruppieren 32">
            <a:extLst>
              <a:ext uri="{FF2B5EF4-FFF2-40B4-BE49-F238E27FC236}">
                <a16:creationId xmlns:a16="http://schemas.microsoft.com/office/drawing/2014/main" id="{73123FC2-7C88-4760-BE8A-849A1CD34D37}"/>
              </a:ext>
            </a:extLst>
          </p:cNvPr>
          <p:cNvGrpSpPr/>
          <p:nvPr/>
        </p:nvGrpSpPr>
        <p:grpSpPr>
          <a:xfrm>
            <a:off x="1161013" y="6259512"/>
            <a:ext cx="1253520" cy="228600"/>
            <a:chOff x="1161013" y="6259512"/>
            <a:chExt cx="1253520" cy="228600"/>
          </a:xfrm>
        </p:grpSpPr>
        <mc:AlternateContent xmlns:mc="http://schemas.openxmlformats.org/markup-compatibility/2006">
          <mc:Choice xmlns:p14="http://schemas.microsoft.com/office/powerpoint/2010/main" Requires="p14">
            <p:contentPart p14:bwMode="auto" r:id="rId14">
              <p14:nvContentPartPr>
                <p14:cNvPr id="25" name="Freihand 24">
                  <a:extLst>
                    <a:ext uri="{FF2B5EF4-FFF2-40B4-BE49-F238E27FC236}">
                      <a16:creationId xmlns:a16="http://schemas.microsoft.com/office/drawing/2014/main" id="{A7A66F57-1D59-4817-A25F-89E428D1C4FB}"/>
                    </a:ext>
                  </a:extLst>
                </p14:cNvPr>
                <p14:cNvContentPartPr/>
                <p14:nvPr/>
              </p14:nvContentPartPr>
              <p14:xfrm>
                <a:off x="1161013" y="6280752"/>
                <a:ext cx="147600" cy="169920"/>
              </p14:xfrm>
            </p:contentPart>
          </mc:Choice>
          <mc:Fallback>
            <p:pic>
              <p:nvPicPr>
                <p:cNvPr id="25" name="Freihand 24">
                  <a:extLst>
                    <a:ext uri="{FF2B5EF4-FFF2-40B4-BE49-F238E27FC236}">
                      <a16:creationId xmlns:a16="http://schemas.microsoft.com/office/drawing/2014/main" id="{A7A66F57-1D59-4817-A25F-89E428D1C4FB}"/>
                    </a:ext>
                  </a:extLst>
                </p:cNvPr>
                <p:cNvPicPr/>
                <p:nvPr/>
              </p:nvPicPr>
              <p:blipFill>
                <a:blip r:embed="rId15"/>
                <a:stretch>
                  <a:fillRect/>
                </a:stretch>
              </p:blipFill>
              <p:spPr>
                <a:xfrm>
                  <a:off x="1156693" y="6276432"/>
                  <a:ext cx="1562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6" name="Freihand 25">
                  <a:extLst>
                    <a:ext uri="{FF2B5EF4-FFF2-40B4-BE49-F238E27FC236}">
                      <a16:creationId xmlns:a16="http://schemas.microsoft.com/office/drawing/2014/main" id="{1640E9E0-FD1F-4576-9EE0-A2C05144C42F}"/>
                    </a:ext>
                  </a:extLst>
                </p14:cNvPr>
                <p14:cNvContentPartPr/>
                <p14:nvPr/>
              </p14:nvContentPartPr>
              <p14:xfrm>
                <a:off x="1231573" y="6277512"/>
                <a:ext cx="501120" cy="210600"/>
              </p14:xfrm>
            </p:contentPart>
          </mc:Choice>
          <mc:Fallback>
            <p:pic>
              <p:nvPicPr>
                <p:cNvPr id="26" name="Freihand 25">
                  <a:extLst>
                    <a:ext uri="{FF2B5EF4-FFF2-40B4-BE49-F238E27FC236}">
                      <a16:creationId xmlns:a16="http://schemas.microsoft.com/office/drawing/2014/main" id="{1640E9E0-FD1F-4576-9EE0-A2C05144C42F}"/>
                    </a:ext>
                  </a:extLst>
                </p:cNvPr>
                <p:cNvPicPr/>
                <p:nvPr/>
              </p:nvPicPr>
              <p:blipFill>
                <a:blip r:embed="rId17"/>
                <a:stretch>
                  <a:fillRect/>
                </a:stretch>
              </p:blipFill>
              <p:spPr>
                <a:xfrm>
                  <a:off x="1227253" y="6273192"/>
                  <a:ext cx="50976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7" name="Freihand 26">
                  <a:extLst>
                    <a:ext uri="{FF2B5EF4-FFF2-40B4-BE49-F238E27FC236}">
                      <a16:creationId xmlns:a16="http://schemas.microsoft.com/office/drawing/2014/main" id="{151E8C41-FA2E-4128-8640-CC4EF31520D5}"/>
                    </a:ext>
                  </a:extLst>
                </p14:cNvPr>
                <p14:cNvContentPartPr/>
                <p14:nvPr/>
              </p14:nvContentPartPr>
              <p14:xfrm>
                <a:off x="1675813" y="6259512"/>
                <a:ext cx="75240" cy="198720"/>
              </p14:xfrm>
            </p:contentPart>
          </mc:Choice>
          <mc:Fallback>
            <p:pic>
              <p:nvPicPr>
                <p:cNvPr id="27" name="Freihand 26">
                  <a:extLst>
                    <a:ext uri="{FF2B5EF4-FFF2-40B4-BE49-F238E27FC236}">
                      <a16:creationId xmlns:a16="http://schemas.microsoft.com/office/drawing/2014/main" id="{151E8C41-FA2E-4128-8640-CC4EF31520D5}"/>
                    </a:ext>
                  </a:extLst>
                </p:cNvPr>
                <p:cNvPicPr/>
                <p:nvPr/>
              </p:nvPicPr>
              <p:blipFill>
                <a:blip r:embed="rId19"/>
                <a:stretch>
                  <a:fillRect/>
                </a:stretch>
              </p:blipFill>
              <p:spPr>
                <a:xfrm>
                  <a:off x="1671493" y="6255192"/>
                  <a:ext cx="83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8" name="Freihand 27">
                  <a:extLst>
                    <a:ext uri="{FF2B5EF4-FFF2-40B4-BE49-F238E27FC236}">
                      <a16:creationId xmlns:a16="http://schemas.microsoft.com/office/drawing/2014/main" id="{F8BC1F41-DE8A-4AC0-8806-BDC5ACFB4B93}"/>
                    </a:ext>
                  </a:extLst>
                </p14:cNvPr>
                <p14:cNvContentPartPr/>
                <p14:nvPr/>
              </p14:nvContentPartPr>
              <p14:xfrm>
                <a:off x="1677253" y="6319272"/>
                <a:ext cx="49320" cy="8640"/>
              </p14:xfrm>
            </p:contentPart>
          </mc:Choice>
          <mc:Fallback>
            <p:pic>
              <p:nvPicPr>
                <p:cNvPr id="28" name="Freihand 27">
                  <a:extLst>
                    <a:ext uri="{FF2B5EF4-FFF2-40B4-BE49-F238E27FC236}">
                      <a16:creationId xmlns:a16="http://schemas.microsoft.com/office/drawing/2014/main" id="{F8BC1F41-DE8A-4AC0-8806-BDC5ACFB4B93}"/>
                    </a:ext>
                  </a:extLst>
                </p:cNvPr>
                <p:cNvPicPr/>
                <p:nvPr/>
              </p:nvPicPr>
              <p:blipFill>
                <a:blip r:embed="rId21"/>
                <a:stretch>
                  <a:fillRect/>
                </a:stretch>
              </p:blipFill>
              <p:spPr>
                <a:xfrm>
                  <a:off x="1672933" y="6314952"/>
                  <a:ext cx="5796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9" name="Freihand 28">
                  <a:extLst>
                    <a:ext uri="{FF2B5EF4-FFF2-40B4-BE49-F238E27FC236}">
                      <a16:creationId xmlns:a16="http://schemas.microsoft.com/office/drawing/2014/main" id="{8663BA19-E6F2-4285-81BF-D9F1B50F29DD}"/>
                    </a:ext>
                  </a:extLst>
                </p14:cNvPr>
                <p14:cNvContentPartPr/>
                <p14:nvPr/>
              </p14:nvContentPartPr>
              <p14:xfrm>
                <a:off x="1800373" y="6341952"/>
                <a:ext cx="54360" cy="83520"/>
              </p14:xfrm>
            </p:contentPart>
          </mc:Choice>
          <mc:Fallback>
            <p:pic>
              <p:nvPicPr>
                <p:cNvPr id="29" name="Freihand 28">
                  <a:extLst>
                    <a:ext uri="{FF2B5EF4-FFF2-40B4-BE49-F238E27FC236}">
                      <a16:creationId xmlns:a16="http://schemas.microsoft.com/office/drawing/2014/main" id="{8663BA19-E6F2-4285-81BF-D9F1B50F29DD}"/>
                    </a:ext>
                  </a:extLst>
                </p:cNvPr>
                <p:cNvPicPr/>
                <p:nvPr/>
              </p:nvPicPr>
              <p:blipFill>
                <a:blip r:embed="rId23"/>
                <a:stretch>
                  <a:fillRect/>
                </a:stretch>
              </p:blipFill>
              <p:spPr>
                <a:xfrm>
                  <a:off x="1796053" y="6337632"/>
                  <a:ext cx="63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0" name="Freihand 29">
                  <a:extLst>
                    <a:ext uri="{FF2B5EF4-FFF2-40B4-BE49-F238E27FC236}">
                      <a16:creationId xmlns:a16="http://schemas.microsoft.com/office/drawing/2014/main" id="{45A4A68B-5BA6-4108-9DA5-593B63EBB364}"/>
                    </a:ext>
                  </a:extLst>
                </p14:cNvPr>
                <p14:cNvContentPartPr/>
                <p14:nvPr/>
              </p14:nvContentPartPr>
              <p14:xfrm>
                <a:off x="1880653" y="6361032"/>
                <a:ext cx="189360" cy="81000"/>
              </p14:xfrm>
            </p:contentPart>
          </mc:Choice>
          <mc:Fallback>
            <p:pic>
              <p:nvPicPr>
                <p:cNvPr id="30" name="Freihand 29">
                  <a:extLst>
                    <a:ext uri="{FF2B5EF4-FFF2-40B4-BE49-F238E27FC236}">
                      <a16:creationId xmlns:a16="http://schemas.microsoft.com/office/drawing/2014/main" id="{45A4A68B-5BA6-4108-9DA5-593B63EBB364}"/>
                    </a:ext>
                  </a:extLst>
                </p:cNvPr>
                <p:cNvPicPr/>
                <p:nvPr/>
              </p:nvPicPr>
              <p:blipFill>
                <a:blip r:embed="rId25"/>
                <a:stretch>
                  <a:fillRect/>
                </a:stretch>
              </p:blipFill>
              <p:spPr>
                <a:xfrm>
                  <a:off x="1876333" y="6356712"/>
                  <a:ext cx="1980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1" name="Freihand 30">
                  <a:extLst>
                    <a:ext uri="{FF2B5EF4-FFF2-40B4-BE49-F238E27FC236}">
                      <a16:creationId xmlns:a16="http://schemas.microsoft.com/office/drawing/2014/main" id="{364986E1-248D-4EC2-9D96-8D99F72E6093}"/>
                    </a:ext>
                  </a:extLst>
                </p14:cNvPr>
                <p14:cNvContentPartPr/>
                <p14:nvPr/>
              </p14:nvContentPartPr>
              <p14:xfrm>
                <a:off x="2120413" y="6381912"/>
                <a:ext cx="92160" cy="43200"/>
              </p14:xfrm>
            </p:contentPart>
          </mc:Choice>
          <mc:Fallback>
            <p:pic>
              <p:nvPicPr>
                <p:cNvPr id="31" name="Freihand 30">
                  <a:extLst>
                    <a:ext uri="{FF2B5EF4-FFF2-40B4-BE49-F238E27FC236}">
                      <a16:creationId xmlns:a16="http://schemas.microsoft.com/office/drawing/2014/main" id="{364986E1-248D-4EC2-9D96-8D99F72E6093}"/>
                    </a:ext>
                  </a:extLst>
                </p:cNvPr>
                <p:cNvPicPr/>
                <p:nvPr/>
              </p:nvPicPr>
              <p:blipFill>
                <a:blip r:embed="rId27"/>
                <a:stretch>
                  <a:fillRect/>
                </a:stretch>
              </p:blipFill>
              <p:spPr>
                <a:xfrm>
                  <a:off x="2116093" y="6377592"/>
                  <a:ext cx="10080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2" name="Freihand 31">
                  <a:extLst>
                    <a:ext uri="{FF2B5EF4-FFF2-40B4-BE49-F238E27FC236}">
                      <a16:creationId xmlns:a16="http://schemas.microsoft.com/office/drawing/2014/main" id="{8531C8FE-3588-409B-B25F-484CE0BBC853}"/>
                    </a:ext>
                  </a:extLst>
                </p14:cNvPr>
                <p14:cNvContentPartPr/>
                <p14:nvPr/>
              </p14:nvContentPartPr>
              <p14:xfrm>
                <a:off x="2222653" y="6303072"/>
                <a:ext cx="191880" cy="167760"/>
              </p14:xfrm>
            </p:contentPart>
          </mc:Choice>
          <mc:Fallback>
            <p:pic>
              <p:nvPicPr>
                <p:cNvPr id="32" name="Freihand 31">
                  <a:extLst>
                    <a:ext uri="{FF2B5EF4-FFF2-40B4-BE49-F238E27FC236}">
                      <a16:creationId xmlns:a16="http://schemas.microsoft.com/office/drawing/2014/main" id="{8531C8FE-3588-409B-B25F-484CE0BBC853}"/>
                    </a:ext>
                  </a:extLst>
                </p:cNvPr>
                <p:cNvPicPr/>
                <p:nvPr/>
              </p:nvPicPr>
              <p:blipFill>
                <a:blip r:embed="rId29"/>
                <a:stretch>
                  <a:fillRect/>
                </a:stretch>
              </p:blipFill>
              <p:spPr>
                <a:xfrm>
                  <a:off x="2218333" y="6298752"/>
                  <a:ext cx="200520" cy="176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0">
            <p14:nvContentPartPr>
              <p14:cNvPr id="34" name="Freihand 33">
                <a:extLst>
                  <a:ext uri="{FF2B5EF4-FFF2-40B4-BE49-F238E27FC236}">
                    <a16:creationId xmlns:a16="http://schemas.microsoft.com/office/drawing/2014/main" id="{A3587BF5-92B5-4083-B894-24C20179B611}"/>
                  </a:ext>
                </a:extLst>
              </p14:cNvPr>
              <p14:cNvContentPartPr/>
              <p14:nvPr/>
            </p14:nvContentPartPr>
            <p14:xfrm>
              <a:off x="2122213" y="3947232"/>
              <a:ext cx="1540800" cy="1552680"/>
            </p14:xfrm>
          </p:contentPart>
        </mc:Choice>
        <mc:Fallback>
          <p:pic>
            <p:nvPicPr>
              <p:cNvPr id="34" name="Freihand 33">
                <a:extLst>
                  <a:ext uri="{FF2B5EF4-FFF2-40B4-BE49-F238E27FC236}">
                    <a16:creationId xmlns:a16="http://schemas.microsoft.com/office/drawing/2014/main" id="{A3587BF5-92B5-4083-B894-24C20179B611}"/>
                  </a:ext>
                </a:extLst>
              </p:cNvPr>
              <p:cNvPicPr/>
              <p:nvPr/>
            </p:nvPicPr>
            <p:blipFill>
              <a:blip r:embed="rId31"/>
              <a:stretch>
                <a:fillRect/>
              </a:stretch>
            </p:blipFill>
            <p:spPr>
              <a:xfrm>
                <a:off x="2117893" y="3942912"/>
                <a:ext cx="1549440" cy="15613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9" name="Freihand 38">
                <a:extLst>
                  <a:ext uri="{FF2B5EF4-FFF2-40B4-BE49-F238E27FC236}">
                    <a16:creationId xmlns:a16="http://schemas.microsoft.com/office/drawing/2014/main" id="{277CE82C-DD56-4212-A494-97953BA2ADCE}"/>
                  </a:ext>
                </a:extLst>
              </p14:cNvPr>
              <p14:cNvContentPartPr/>
              <p14:nvPr/>
            </p14:nvContentPartPr>
            <p14:xfrm>
              <a:off x="1967413" y="4018512"/>
              <a:ext cx="1527840" cy="1594800"/>
            </p14:xfrm>
          </p:contentPart>
        </mc:Choice>
        <mc:Fallback>
          <p:pic>
            <p:nvPicPr>
              <p:cNvPr id="39" name="Freihand 38">
                <a:extLst>
                  <a:ext uri="{FF2B5EF4-FFF2-40B4-BE49-F238E27FC236}">
                    <a16:creationId xmlns:a16="http://schemas.microsoft.com/office/drawing/2014/main" id="{277CE82C-DD56-4212-A494-97953BA2ADCE}"/>
                  </a:ext>
                </a:extLst>
              </p:cNvPr>
              <p:cNvPicPr/>
              <p:nvPr/>
            </p:nvPicPr>
            <p:blipFill>
              <a:blip r:embed="rId33"/>
              <a:stretch>
                <a:fillRect/>
              </a:stretch>
            </p:blipFill>
            <p:spPr>
              <a:xfrm>
                <a:off x="1963093" y="4014192"/>
                <a:ext cx="1536480" cy="1603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1" name="Freihand 40">
                <a:extLst>
                  <a:ext uri="{FF2B5EF4-FFF2-40B4-BE49-F238E27FC236}">
                    <a16:creationId xmlns:a16="http://schemas.microsoft.com/office/drawing/2014/main" id="{442A1443-D081-4FEC-90FB-D875ED3445BC}"/>
                  </a:ext>
                </a:extLst>
              </p14:cNvPr>
              <p14:cNvContentPartPr/>
              <p14:nvPr/>
            </p14:nvContentPartPr>
            <p14:xfrm>
              <a:off x="1950133" y="5707992"/>
              <a:ext cx="109440" cy="140040"/>
            </p14:xfrm>
          </p:contentPart>
        </mc:Choice>
        <mc:Fallback>
          <p:pic>
            <p:nvPicPr>
              <p:cNvPr id="41" name="Freihand 40">
                <a:extLst>
                  <a:ext uri="{FF2B5EF4-FFF2-40B4-BE49-F238E27FC236}">
                    <a16:creationId xmlns:a16="http://schemas.microsoft.com/office/drawing/2014/main" id="{442A1443-D081-4FEC-90FB-D875ED3445BC}"/>
                  </a:ext>
                </a:extLst>
              </p:cNvPr>
              <p:cNvPicPr/>
              <p:nvPr/>
            </p:nvPicPr>
            <p:blipFill>
              <a:blip r:embed="rId35"/>
              <a:stretch>
                <a:fillRect/>
              </a:stretch>
            </p:blipFill>
            <p:spPr>
              <a:xfrm>
                <a:off x="1945813" y="5703672"/>
                <a:ext cx="118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42" name="Freihand 41">
                <a:extLst>
                  <a:ext uri="{FF2B5EF4-FFF2-40B4-BE49-F238E27FC236}">
                    <a16:creationId xmlns:a16="http://schemas.microsoft.com/office/drawing/2014/main" id="{FFFA2DF2-25CB-425F-B3D7-E79FAE43A48E}"/>
                  </a:ext>
                </a:extLst>
              </p14:cNvPr>
              <p14:cNvContentPartPr/>
              <p14:nvPr/>
            </p14:nvContentPartPr>
            <p14:xfrm>
              <a:off x="2108533" y="5538072"/>
              <a:ext cx="81720" cy="119160"/>
            </p14:xfrm>
          </p:contentPart>
        </mc:Choice>
        <mc:Fallback>
          <p:pic>
            <p:nvPicPr>
              <p:cNvPr id="42" name="Freihand 41">
                <a:extLst>
                  <a:ext uri="{FF2B5EF4-FFF2-40B4-BE49-F238E27FC236}">
                    <a16:creationId xmlns:a16="http://schemas.microsoft.com/office/drawing/2014/main" id="{FFFA2DF2-25CB-425F-B3D7-E79FAE43A48E}"/>
                  </a:ext>
                </a:extLst>
              </p:cNvPr>
              <p:cNvPicPr/>
              <p:nvPr/>
            </p:nvPicPr>
            <p:blipFill>
              <a:blip r:embed="rId37"/>
              <a:stretch>
                <a:fillRect/>
              </a:stretch>
            </p:blipFill>
            <p:spPr>
              <a:xfrm>
                <a:off x="2104213" y="5533752"/>
                <a:ext cx="9036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47" name="Freihand 46">
                <a:extLst>
                  <a:ext uri="{FF2B5EF4-FFF2-40B4-BE49-F238E27FC236}">
                    <a16:creationId xmlns:a16="http://schemas.microsoft.com/office/drawing/2014/main" id="{26A352C4-4F6F-40E4-B3AF-4A62446FE58A}"/>
                  </a:ext>
                </a:extLst>
              </p14:cNvPr>
              <p14:cNvContentPartPr/>
              <p14:nvPr/>
            </p14:nvContentPartPr>
            <p14:xfrm>
              <a:off x="2732053" y="3554832"/>
              <a:ext cx="32400" cy="284760"/>
            </p14:xfrm>
          </p:contentPart>
        </mc:Choice>
        <mc:Fallback>
          <p:pic>
            <p:nvPicPr>
              <p:cNvPr id="47" name="Freihand 46">
                <a:extLst>
                  <a:ext uri="{FF2B5EF4-FFF2-40B4-BE49-F238E27FC236}">
                    <a16:creationId xmlns:a16="http://schemas.microsoft.com/office/drawing/2014/main" id="{26A352C4-4F6F-40E4-B3AF-4A62446FE58A}"/>
                  </a:ext>
                </a:extLst>
              </p:cNvPr>
              <p:cNvPicPr/>
              <p:nvPr/>
            </p:nvPicPr>
            <p:blipFill>
              <a:blip r:embed="rId39"/>
              <a:stretch>
                <a:fillRect/>
              </a:stretch>
            </p:blipFill>
            <p:spPr>
              <a:xfrm>
                <a:off x="2727733" y="3550512"/>
                <a:ext cx="41040" cy="293400"/>
              </a:xfrm>
              <a:prstGeom prst="rect">
                <a:avLst/>
              </a:prstGeom>
            </p:spPr>
          </p:pic>
        </mc:Fallback>
      </mc:AlternateContent>
      <p:grpSp>
        <p:nvGrpSpPr>
          <p:cNvPr id="50" name="Gruppieren 49">
            <a:extLst>
              <a:ext uri="{FF2B5EF4-FFF2-40B4-BE49-F238E27FC236}">
                <a16:creationId xmlns:a16="http://schemas.microsoft.com/office/drawing/2014/main" id="{DC8C906B-E55B-42B6-B6F0-3A6DD26CC306}"/>
              </a:ext>
            </a:extLst>
          </p:cNvPr>
          <p:cNvGrpSpPr/>
          <p:nvPr/>
        </p:nvGrpSpPr>
        <p:grpSpPr>
          <a:xfrm>
            <a:off x="2786773" y="4078632"/>
            <a:ext cx="685080" cy="599760"/>
            <a:chOff x="2786773" y="4078632"/>
            <a:chExt cx="685080" cy="599760"/>
          </a:xfrm>
        </p:grpSpPr>
        <mc:AlternateContent xmlns:mc="http://schemas.openxmlformats.org/markup-compatibility/2006">
          <mc:Choice xmlns:p14="http://schemas.microsoft.com/office/powerpoint/2010/main" Requires="p14">
            <p:contentPart p14:bwMode="auto" r:id="rId40">
              <p14:nvContentPartPr>
                <p14:cNvPr id="44" name="Freihand 43">
                  <a:extLst>
                    <a:ext uri="{FF2B5EF4-FFF2-40B4-BE49-F238E27FC236}">
                      <a16:creationId xmlns:a16="http://schemas.microsoft.com/office/drawing/2014/main" id="{07BD1948-BE9F-493B-8EAA-3E6F68950B13}"/>
                    </a:ext>
                  </a:extLst>
                </p14:cNvPr>
                <p14:cNvContentPartPr/>
                <p14:nvPr/>
              </p14:nvContentPartPr>
              <p14:xfrm>
                <a:off x="2829613" y="4658952"/>
                <a:ext cx="271800" cy="19440"/>
              </p14:xfrm>
            </p:contentPart>
          </mc:Choice>
          <mc:Fallback>
            <p:pic>
              <p:nvPicPr>
                <p:cNvPr id="44" name="Freihand 43">
                  <a:extLst>
                    <a:ext uri="{FF2B5EF4-FFF2-40B4-BE49-F238E27FC236}">
                      <a16:creationId xmlns:a16="http://schemas.microsoft.com/office/drawing/2014/main" id="{07BD1948-BE9F-493B-8EAA-3E6F68950B13}"/>
                    </a:ext>
                  </a:extLst>
                </p:cNvPr>
                <p:cNvPicPr/>
                <p:nvPr/>
              </p:nvPicPr>
              <p:blipFill>
                <a:blip r:embed="rId41"/>
                <a:stretch>
                  <a:fillRect/>
                </a:stretch>
              </p:blipFill>
              <p:spPr>
                <a:xfrm>
                  <a:off x="2825293" y="4654632"/>
                  <a:ext cx="28044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5" name="Freihand 44">
                  <a:extLst>
                    <a:ext uri="{FF2B5EF4-FFF2-40B4-BE49-F238E27FC236}">
                      <a16:creationId xmlns:a16="http://schemas.microsoft.com/office/drawing/2014/main" id="{27D7FA34-96E7-464C-ADA5-C37033965B30}"/>
                    </a:ext>
                  </a:extLst>
                </p14:cNvPr>
                <p14:cNvContentPartPr/>
                <p14:nvPr/>
              </p14:nvContentPartPr>
              <p14:xfrm>
                <a:off x="3369613" y="4659312"/>
                <a:ext cx="102240" cy="5760"/>
              </p14:xfrm>
            </p:contentPart>
          </mc:Choice>
          <mc:Fallback>
            <p:pic>
              <p:nvPicPr>
                <p:cNvPr id="45" name="Freihand 44">
                  <a:extLst>
                    <a:ext uri="{FF2B5EF4-FFF2-40B4-BE49-F238E27FC236}">
                      <a16:creationId xmlns:a16="http://schemas.microsoft.com/office/drawing/2014/main" id="{27D7FA34-96E7-464C-ADA5-C37033965B30}"/>
                    </a:ext>
                  </a:extLst>
                </p:cNvPr>
                <p:cNvPicPr/>
                <p:nvPr/>
              </p:nvPicPr>
              <p:blipFill>
                <a:blip r:embed="rId43"/>
                <a:stretch>
                  <a:fillRect/>
                </a:stretch>
              </p:blipFill>
              <p:spPr>
                <a:xfrm>
                  <a:off x="3365293" y="4654992"/>
                  <a:ext cx="11088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8" name="Freihand 47">
                  <a:extLst>
                    <a:ext uri="{FF2B5EF4-FFF2-40B4-BE49-F238E27FC236}">
                      <a16:creationId xmlns:a16="http://schemas.microsoft.com/office/drawing/2014/main" id="{A4DC4F52-C900-4E95-A535-83D7EAA89BAE}"/>
                    </a:ext>
                  </a:extLst>
                </p14:cNvPr>
                <p14:cNvContentPartPr/>
                <p14:nvPr/>
              </p14:nvContentPartPr>
              <p14:xfrm>
                <a:off x="2786773" y="4078632"/>
                <a:ext cx="68040" cy="543240"/>
              </p14:xfrm>
            </p:contentPart>
          </mc:Choice>
          <mc:Fallback>
            <p:pic>
              <p:nvPicPr>
                <p:cNvPr id="48" name="Freihand 47">
                  <a:extLst>
                    <a:ext uri="{FF2B5EF4-FFF2-40B4-BE49-F238E27FC236}">
                      <a16:creationId xmlns:a16="http://schemas.microsoft.com/office/drawing/2014/main" id="{A4DC4F52-C900-4E95-A535-83D7EAA89BAE}"/>
                    </a:ext>
                  </a:extLst>
                </p:cNvPr>
                <p:cNvPicPr/>
                <p:nvPr/>
              </p:nvPicPr>
              <p:blipFill>
                <a:blip r:embed="rId45"/>
                <a:stretch>
                  <a:fillRect/>
                </a:stretch>
              </p:blipFill>
              <p:spPr>
                <a:xfrm>
                  <a:off x="2782453" y="4074312"/>
                  <a:ext cx="76680" cy="551880"/>
                </a:xfrm>
                <a:prstGeom prst="rect">
                  <a:avLst/>
                </a:prstGeom>
              </p:spPr>
            </p:pic>
          </mc:Fallback>
        </mc:AlternateContent>
      </p:grpSp>
      <p:grpSp>
        <p:nvGrpSpPr>
          <p:cNvPr id="56" name="Gruppieren 55">
            <a:extLst>
              <a:ext uri="{FF2B5EF4-FFF2-40B4-BE49-F238E27FC236}">
                <a16:creationId xmlns:a16="http://schemas.microsoft.com/office/drawing/2014/main" id="{C31246DD-5943-4777-82F9-954A46B61268}"/>
              </a:ext>
            </a:extLst>
          </p:cNvPr>
          <p:cNvGrpSpPr/>
          <p:nvPr/>
        </p:nvGrpSpPr>
        <p:grpSpPr>
          <a:xfrm>
            <a:off x="3877933" y="4666152"/>
            <a:ext cx="452160" cy="289800"/>
            <a:chOff x="3877933" y="4666152"/>
            <a:chExt cx="452160" cy="289800"/>
          </a:xfrm>
        </p:grpSpPr>
        <mc:AlternateContent xmlns:mc="http://schemas.openxmlformats.org/markup-compatibility/2006">
          <mc:Choice xmlns:p14="http://schemas.microsoft.com/office/powerpoint/2010/main" Requires="p14">
            <p:contentPart p14:bwMode="auto" r:id="rId46">
              <p14:nvContentPartPr>
                <p14:cNvPr id="46" name="Freihand 45">
                  <a:extLst>
                    <a:ext uri="{FF2B5EF4-FFF2-40B4-BE49-F238E27FC236}">
                      <a16:creationId xmlns:a16="http://schemas.microsoft.com/office/drawing/2014/main" id="{D4472422-D612-4B06-9A83-FD2E0D7876F5}"/>
                    </a:ext>
                  </a:extLst>
                </p14:cNvPr>
                <p14:cNvContentPartPr/>
                <p14:nvPr/>
              </p14:nvContentPartPr>
              <p14:xfrm>
                <a:off x="3877933" y="4666152"/>
                <a:ext cx="452160" cy="15480"/>
              </p14:xfrm>
            </p:contentPart>
          </mc:Choice>
          <mc:Fallback>
            <p:pic>
              <p:nvPicPr>
                <p:cNvPr id="46" name="Freihand 45">
                  <a:extLst>
                    <a:ext uri="{FF2B5EF4-FFF2-40B4-BE49-F238E27FC236}">
                      <a16:creationId xmlns:a16="http://schemas.microsoft.com/office/drawing/2014/main" id="{D4472422-D612-4B06-9A83-FD2E0D7876F5}"/>
                    </a:ext>
                  </a:extLst>
                </p:cNvPr>
                <p:cNvPicPr/>
                <p:nvPr/>
              </p:nvPicPr>
              <p:blipFill>
                <a:blip r:embed="rId47"/>
                <a:stretch>
                  <a:fillRect/>
                </a:stretch>
              </p:blipFill>
              <p:spPr>
                <a:xfrm>
                  <a:off x="3873613" y="4661832"/>
                  <a:ext cx="4608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51" name="Freihand 50">
                  <a:extLst>
                    <a:ext uri="{FF2B5EF4-FFF2-40B4-BE49-F238E27FC236}">
                      <a16:creationId xmlns:a16="http://schemas.microsoft.com/office/drawing/2014/main" id="{908D2F16-78E0-4B4F-A5CD-1D33236CF910}"/>
                    </a:ext>
                  </a:extLst>
                </p14:cNvPr>
                <p14:cNvContentPartPr/>
                <p14:nvPr/>
              </p14:nvContentPartPr>
              <p14:xfrm>
                <a:off x="4020853" y="4824912"/>
                <a:ext cx="113400" cy="131040"/>
              </p14:xfrm>
            </p:contentPart>
          </mc:Choice>
          <mc:Fallback>
            <p:pic>
              <p:nvPicPr>
                <p:cNvPr id="51" name="Freihand 50">
                  <a:extLst>
                    <a:ext uri="{FF2B5EF4-FFF2-40B4-BE49-F238E27FC236}">
                      <a16:creationId xmlns:a16="http://schemas.microsoft.com/office/drawing/2014/main" id="{908D2F16-78E0-4B4F-A5CD-1D33236CF910}"/>
                    </a:ext>
                  </a:extLst>
                </p:cNvPr>
                <p:cNvPicPr/>
                <p:nvPr/>
              </p:nvPicPr>
              <p:blipFill>
                <a:blip r:embed="rId49"/>
                <a:stretch>
                  <a:fillRect/>
                </a:stretch>
              </p:blipFill>
              <p:spPr>
                <a:xfrm>
                  <a:off x="4016533" y="4820592"/>
                  <a:ext cx="122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52" name="Freihand 51">
                  <a:extLst>
                    <a:ext uri="{FF2B5EF4-FFF2-40B4-BE49-F238E27FC236}">
                      <a16:creationId xmlns:a16="http://schemas.microsoft.com/office/drawing/2014/main" id="{17153BF2-22A1-403D-BA53-12D50E59CF88}"/>
                    </a:ext>
                  </a:extLst>
                </p14:cNvPr>
                <p14:cNvContentPartPr/>
                <p14:nvPr/>
              </p14:nvContentPartPr>
              <p14:xfrm>
                <a:off x="4118773" y="4784952"/>
                <a:ext cx="110160" cy="119160"/>
              </p14:xfrm>
            </p:contentPart>
          </mc:Choice>
          <mc:Fallback>
            <p:pic>
              <p:nvPicPr>
                <p:cNvPr id="52" name="Freihand 51">
                  <a:extLst>
                    <a:ext uri="{FF2B5EF4-FFF2-40B4-BE49-F238E27FC236}">
                      <a16:creationId xmlns:a16="http://schemas.microsoft.com/office/drawing/2014/main" id="{17153BF2-22A1-403D-BA53-12D50E59CF88}"/>
                    </a:ext>
                  </a:extLst>
                </p:cNvPr>
                <p:cNvPicPr/>
                <p:nvPr/>
              </p:nvPicPr>
              <p:blipFill>
                <a:blip r:embed="rId51"/>
                <a:stretch>
                  <a:fillRect/>
                </a:stretch>
              </p:blipFill>
              <p:spPr>
                <a:xfrm>
                  <a:off x="4114453" y="4780632"/>
                  <a:ext cx="118800" cy="127800"/>
                </a:xfrm>
                <a:prstGeom prst="rect">
                  <a:avLst/>
                </a:prstGeom>
              </p:spPr>
            </p:pic>
          </mc:Fallback>
        </mc:AlternateContent>
      </p:grpSp>
      <p:grpSp>
        <p:nvGrpSpPr>
          <p:cNvPr id="65" name="Gruppieren 64">
            <a:extLst>
              <a:ext uri="{FF2B5EF4-FFF2-40B4-BE49-F238E27FC236}">
                <a16:creationId xmlns:a16="http://schemas.microsoft.com/office/drawing/2014/main" id="{12912AFC-6C67-4AF2-AABE-ACB1CF730BFB}"/>
              </a:ext>
            </a:extLst>
          </p:cNvPr>
          <p:cNvGrpSpPr/>
          <p:nvPr/>
        </p:nvGrpSpPr>
        <p:grpSpPr>
          <a:xfrm>
            <a:off x="2770933" y="3573912"/>
            <a:ext cx="434520" cy="341280"/>
            <a:chOff x="2770933" y="3573912"/>
            <a:chExt cx="434520" cy="341280"/>
          </a:xfrm>
        </p:grpSpPr>
        <mc:AlternateContent xmlns:mc="http://schemas.openxmlformats.org/markup-compatibility/2006">
          <mc:Choice xmlns:p14="http://schemas.microsoft.com/office/powerpoint/2010/main" Requires="p14">
            <p:contentPart p14:bwMode="auto" r:id="rId52">
              <p14:nvContentPartPr>
                <p14:cNvPr id="57" name="Freihand 56">
                  <a:extLst>
                    <a:ext uri="{FF2B5EF4-FFF2-40B4-BE49-F238E27FC236}">
                      <a16:creationId xmlns:a16="http://schemas.microsoft.com/office/drawing/2014/main" id="{7B10809A-407F-4966-8708-4B24E3C5B5CC}"/>
                    </a:ext>
                  </a:extLst>
                </p14:cNvPr>
                <p14:cNvContentPartPr/>
                <p14:nvPr/>
              </p14:nvContentPartPr>
              <p14:xfrm>
                <a:off x="2868853" y="3608112"/>
                <a:ext cx="150840" cy="92520"/>
              </p14:xfrm>
            </p:contentPart>
          </mc:Choice>
          <mc:Fallback>
            <p:pic>
              <p:nvPicPr>
                <p:cNvPr id="57" name="Freihand 56">
                  <a:extLst>
                    <a:ext uri="{FF2B5EF4-FFF2-40B4-BE49-F238E27FC236}">
                      <a16:creationId xmlns:a16="http://schemas.microsoft.com/office/drawing/2014/main" id="{7B10809A-407F-4966-8708-4B24E3C5B5CC}"/>
                    </a:ext>
                  </a:extLst>
                </p:cNvPr>
                <p:cNvPicPr/>
                <p:nvPr/>
              </p:nvPicPr>
              <p:blipFill>
                <a:blip r:embed="rId53"/>
                <a:stretch>
                  <a:fillRect/>
                </a:stretch>
              </p:blipFill>
              <p:spPr>
                <a:xfrm>
                  <a:off x="2864533" y="3603792"/>
                  <a:ext cx="15948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59" name="Freihand 58">
                  <a:extLst>
                    <a:ext uri="{FF2B5EF4-FFF2-40B4-BE49-F238E27FC236}">
                      <a16:creationId xmlns:a16="http://schemas.microsoft.com/office/drawing/2014/main" id="{813F2554-5D69-44AB-89E6-6BE5C2644206}"/>
                    </a:ext>
                  </a:extLst>
                </p14:cNvPr>
                <p14:cNvContentPartPr/>
                <p14:nvPr/>
              </p14:nvContentPartPr>
              <p14:xfrm>
                <a:off x="2846173" y="3702432"/>
                <a:ext cx="180360" cy="57240"/>
              </p14:xfrm>
            </p:contentPart>
          </mc:Choice>
          <mc:Fallback>
            <p:pic>
              <p:nvPicPr>
                <p:cNvPr id="59" name="Freihand 58">
                  <a:extLst>
                    <a:ext uri="{FF2B5EF4-FFF2-40B4-BE49-F238E27FC236}">
                      <a16:creationId xmlns:a16="http://schemas.microsoft.com/office/drawing/2014/main" id="{813F2554-5D69-44AB-89E6-6BE5C2644206}"/>
                    </a:ext>
                  </a:extLst>
                </p:cNvPr>
                <p:cNvPicPr/>
                <p:nvPr/>
              </p:nvPicPr>
              <p:blipFill>
                <a:blip r:embed="rId55"/>
                <a:stretch>
                  <a:fillRect/>
                </a:stretch>
              </p:blipFill>
              <p:spPr>
                <a:xfrm>
                  <a:off x="2841853" y="3698112"/>
                  <a:ext cx="1890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61" name="Freihand 60">
                  <a:extLst>
                    <a:ext uri="{FF2B5EF4-FFF2-40B4-BE49-F238E27FC236}">
                      <a16:creationId xmlns:a16="http://schemas.microsoft.com/office/drawing/2014/main" id="{D559F8DB-EC5D-4A47-89F2-6DE70FE83BF3}"/>
                    </a:ext>
                  </a:extLst>
                </p14:cNvPr>
                <p14:cNvContentPartPr/>
                <p14:nvPr/>
              </p14:nvContentPartPr>
              <p14:xfrm>
                <a:off x="2905933" y="3774792"/>
                <a:ext cx="98640" cy="140400"/>
              </p14:xfrm>
            </p:contentPart>
          </mc:Choice>
          <mc:Fallback>
            <p:pic>
              <p:nvPicPr>
                <p:cNvPr id="61" name="Freihand 60">
                  <a:extLst>
                    <a:ext uri="{FF2B5EF4-FFF2-40B4-BE49-F238E27FC236}">
                      <a16:creationId xmlns:a16="http://schemas.microsoft.com/office/drawing/2014/main" id="{D559F8DB-EC5D-4A47-89F2-6DE70FE83BF3}"/>
                    </a:ext>
                  </a:extLst>
                </p:cNvPr>
                <p:cNvPicPr/>
                <p:nvPr/>
              </p:nvPicPr>
              <p:blipFill>
                <a:blip r:embed="rId57"/>
                <a:stretch>
                  <a:fillRect/>
                </a:stretch>
              </p:blipFill>
              <p:spPr>
                <a:xfrm>
                  <a:off x="2901613" y="3770472"/>
                  <a:ext cx="1072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62" name="Freihand 61">
                  <a:extLst>
                    <a:ext uri="{FF2B5EF4-FFF2-40B4-BE49-F238E27FC236}">
                      <a16:creationId xmlns:a16="http://schemas.microsoft.com/office/drawing/2014/main" id="{99C3EDC3-7A96-4F82-9A5A-78703FB1D792}"/>
                    </a:ext>
                  </a:extLst>
                </p14:cNvPr>
                <p14:cNvContentPartPr/>
                <p14:nvPr/>
              </p14:nvContentPartPr>
              <p14:xfrm>
                <a:off x="2924293" y="3627192"/>
                <a:ext cx="145440" cy="226800"/>
              </p14:xfrm>
            </p:contentPart>
          </mc:Choice>
          <mc:Fallback>
            <p:pic>
              <p:nvPicPr>
                <p:cNvPr id="62" name="Freihand 61">
                  <a:extLst>
                    <a:ext uri="{FF2B5EF4-FFF2-40B4-BE49-F238E27FC236}">
                      <a16:creationId xmlns:a16="http://schemas.microsoft.com/office/drawing/2014/main" id="{99C3EDC3-7A96-4F82-9A5A-78703FB1D792}"/>
                    </a:ext>
                  </a:extLst>
                </p:cNvPr>
                <p:cNvPicPr/>
                <p:nvPr/>
              </p:nvPicPr>
              <p:blipFill>
                <a:blip r:embed="rId59"/>
                <a:stretch>
                  <a:fillRect/>
                </a:stretch>
              </p:blipFill>
              <p:spPr>
                <a:xfrm>
                  <a:off x="2919973" y="3622872"/>
                  <a:ext cx="15408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63" name="Freihand 62">
                  <a:extLst>
                    <a:ext uri="{FF2B5EF4-FFF2-40B4-BE49-F238E27FC236}">
                      <a16:creationId xmlns:a16="http://schemas.microsoft.com/office/drawing/2014/main" id="{FD887B56-04D4-4458-85BB-5BDCBA9CA259}"/>
                    </a:ext>
                  </a:extLst>
                </p14:cNvPr>
                <p14:cNvContentPartPr/>
                <p14:nvPr/>
              </p14:nvContentPartPr>
              <p14:xfrm>
                <a:off x="2770933" y="3638352"/>
                <a:ext cx="154800" cy="200520"/>
              </p14:xfrm>
            </p:contentPart>
          </mc:Choice>
          <mc:Fallback>
            <p:pic>
              <p:nvPicPr>
                <p:cNvPr id="63" name="Freihand 62">
                  <a:extLst>
                    <a:ext uri="{FF2B5EF4-FFF2-40B4-BE49-F238E27FC236}">
                      <a16:creationId xmlns:a16="http://schemas.microsoft.com/office/drawing/2014/main" id="{FD887B56-04D4-4458-85BB-5BDCBA9CA259}"/>
                    </a:ext>
                  </a:extLst>
                </p:cNvPr>
                <p:cNvPicPr/>
                <p:nvPr/>
              </p:nvPicPr>
              <p:blipFill>
                <a:blip r:embed="rId61"/>
                <a:stretch>
                  <a:fillRect/>
                </a:stretch>
              </p:blipFill>
              <p:spPr>
                <a:xfrm>
                  <a:off x="2766613" y="3634032"/>
                  <a:ext cx="16344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64" name="Freihand 63">
                  <a:extLst>
                    <a:ext uri="{FF2B5EF4-FFF2-40B4-BE49-F238E27FC236}">
                      <a16:creationId xmlns:a16="http://schemas.microsoft.com/office/drawing/2014/main" id="{1717C2CD-0440-40C0-A3D3-876F1394BFF2}"/>
                    </a:ext>
                  </a:extLst>
                </p14:cNvPr>
                <p14:cNvContentPartPr/>
                <p14:nvPr/>
              </p14:nvContentPartPr>
              <p14:xfrm>
                <a:off x="3078013" y="3573912"/>
                <a:ext cx="127440" cy="137160"/>
              </p14:xfrm>
            </p:contentPart>
          </mc:Choice>
          <mc:Fallback>
            <p:pic>
              <p:nvPicPr>
                <p:cNvPr id="64" name="Freihand 63">
                  <a:extLst>
                    <a:ext uri="{FF2B5EF4-FFF2-40B4-BE49-F238E27FC236}">
                      <a16:creationId xmlns:a16="http://schemas.microsoft.com/office/drawing/2014/main" id="{1717C2CD-0440-40C0-A3D3-876F1394BFF2}"/>
                    </a:ext>
                  </a:extLst>
                </p:cNvPr>
                <p:cNvPicPr/>
                <p:nvPr/>
              </p:nvPicPr>
              <p:blipFill>
                <a:blip r:embed="rId63"/>
                <a:stretch>
                  <a:fillRect/>
                </a:stretch>
              </p:blipFill>
              <p:spPr>
                <a:xfrm>
                  <a:off x="3073693" y="3569592"/>
                  <a:ext cx="136080" cy="14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4">
            <p14:nvContentPartPr>
              <p14:cNvPr id="66" name="Freihand 65">
                <a:extLst>
                  <a:ext uri="{FF2B5EF4-FFF2-40B4-BE49-F238E27FC236}">
                    <a16:creationId xmlns:a16="http://schemas.microsoft.com/office/drawing/2014/main" id="{4C77C7A1-63B1-459F-B7A6-34BD5F94DE09}"/>
                  </a:ext>
                </a:extLst>
              </p14:cNvPr>
              <p14:cNvContentPartPr/>
              <p14:nvPr/>
            </p14:nvContentPartPr>
            <p14:xfrm>
              <a:off x="3982693" y="5536632"/>
              <a:ext cx="224640" cy="311040"/>
            </p14:xfrm>
          </p:contentPart>
        </mc:Choice>
        <mc:Fallback>
          <p:pic>
            <p:nvPicPr>
              <p:cNvPr id="66" name="Freihand 65">
                <a:extLst>
                  <a:ext uri="{FF2B5EF4-FFF2-40B4-BE49-F238E27FC236}">
                    <a16:creationId xmlns:a16="http://schemas.microsoft.com/office/drawing/2014/main" id="{4C77C7A1-63B1-459F-B7A6-34BD5F94DE09}"/>
                  </a:ext>
                </a:extLst>
              </p:cNvPr>
              <p:cNvPicPr/>
              <p:nvPr/>
            </p:nvPicPr>
            <p:blipFill>
              <a:blip r:embed="rId65"/>
              <a:stretch>
                <a:fillRect/>
              </a:stretch>
            </p:blipFill>
            <p:spPr>
              <a:xfrm>
                <a:off x="3978373" y="5532312"/>
                <a:ext cx="233280" cy="319680"/>
              </a:xfrm>
              <a:prstGeom prst="rect">
                <a:avLst/>
              </a:prstGeom>
            </p:spPr>
          </p:pic>
        </mc:Fallback>
      </mc:AlternateContent>
      <p:grpSp>
        <p:nvGrpSpPr>
          <p:cNvPr id="73" name="Gruppieren 72">
            <a:extLst>
              <a:ext uri="{FF2B5EF4-FFF2-40B4-BE49-F238E27FC236}">
                <a16:creationId xmlns:a16="http://schemas.microsoft.com/office/drawing/2014/main" id="{A038D484-3CD1-4982-AE66-D7DAAECCD9F2}"/>
              </a:ext>
            </a:extLst>
          </p:cNvPr>
          <p:cNvGrpSpPr/>
          <p:nvPr/>
        </p:nvGrpSpPr>
        <p:grpSpPr>
          <a:xfrm>
            <a:off x="7925773" y="3547632"/>
            <a:ext cx="703440" cy="270720"/>
            <a:chOff x="7925773" y="3547632"/>
            <a:chExt cx="703440" cy="270720"/>
          </a:xfrm>
        </p:grpSpPr>
        <mc:AlternateContent xmlns:mc="http://schemas.openxmlformats.org/markup-compatibility/2006">
          <mc:Choice xmlns:p14="http://schemas.microsoft.com/office/powerpoint/2010/main" Requires="p14">
            <p:contentPart p14:bwMode="auto" r:id="rId66">
              <p14:nvContentPartPr>
                <p14:cNvPr id="67" name="Freihand 66">
                  <a:extLst>
                    <a:ext uri="{FF2B5EF4-FFF2-40B4-BE49-F238E27FC236}">
                      <a16:creationId xmlns:a16="http://schemas.microsoft.com/office/drawing/2014/main" id="{A9EFD4A4-DA5B-44E5-A83D-6114E5BB01F1}"/>
                    </a:ext>
                  </a:extLst>
                </p14:cNvPr>
                <p14:cNvContentPartPr/>
                <p14:nvPr/>
              </p14:nvContentPartPr>
              <p14:xfrm>
                <a:off x="7925773" y="3616392"/>
                <a:ext cx="130680" cy="135720"/>
              </p14:xfrm>
            </p:contentPart>
          </mc:Choice>
          <mc:Fallback>
            <p:pic>
              <p:nvPicPr>
                <p:cNvPr id="67" name="Freihand 66">
                  <a:extLst>
                    <a:ext uri="{FF2B5EF4-FFF2-40B4-BE49-F238E27FC236}">
                      <a16:creationId xmlns:a16="http://schemas.microsoft.com/office/drawing/2014/main" id="{A9EFD4A4-DA5B-44E5-A83D-6114E5BB01F1}"/>
                    </a:ext>
                  </a:extLst>
                </p:cNvPr>
                <p:cNvPicPr/>
                <p:nvPr/>
              </p:nvPicPr>
              <p:blipFill>
                <a:blip r:embed="rId67"/>
                <a:stretch>
                  <a:fillRect/>
                </a:stretch>
              </p:blipFill>
              <p:spPr>
                <a:xfrm>
                  <a:off x="7921453" y="3612072"/>
                  <a:ext cx="139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68" name="Freihand 67">
                  <a:extLst>
                    <a:ext uri="{FF2B5EF4-FFF2-40B4-BE49-F238E27FC236}">
                      <a16:creationId xmlns:a16="http://schemas.microsoft.com/office/drawing/2014/main" id="{F49A83D7-2914-4BDB-BAC6-A6EF1CE66B51}"/>
                    </a:ext>
                  </a:extLst>
                </p14:cNvPr>
                <p14:cNvContentPartPr/>
                <p14:nvPr/>
              </p14:nvContentPartPr>
              <p14:xfrm>
                <a:off x="8070853" y="3651312"/>
                <a:ext cx="134280" cy="79560"/>
              </p14:xfrm>
            </p:contentPart>
          </mc:Choice>
          <mc:Fallback>
            <p:pic>
              <p:nvPicPr>
                <p:cNvPr id="68" name="Freihand 67">
                  <a:extLst>
                    <a:ext uri="{FF2B5EF4-FFF2-40B4-BE49-F238E27FC236}">
                      <a16:creationId xmlns:a16="http://schemas.microsoft.com/office/drawing/2014/main" id="{F49A83D7-2914-4BDB-BAC6-A6EF1CE66B51}"/>
                    </a:ext>
                  </a:extLst>
                </p:cNvPr>
                <p:cNvPicPr/>
                <p:nvPr/>
              </p:nvPicPr>
              <p:blipFill>
                <a:blip r:embed="rId69"/>
                <a:stretch>
                  <a:fillRect/>
                </a:stretch>
              </p:blipFill>
              <p:spPr>
                <a:xfrm>
                  <a:off x="8066533" y="3646992"/>
                  <a:ext cx="1429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69" name="Freihand 68">
                  <a:extLst>
                    <a:ext uri="{FF2B5EF4-FFF2-40B4-BE49-F238E27FC236}">
                      <a16:creationId xmlns:a16="http://schemas.microsoft.com/office/drawing/2014/main" id="{ECDA96FF-1947-4598-96AA-CA985E3C5AF6}"/>
                    </a:ext>
                  </a:extLst>
                </p14:cNvPr>
                <p14:cNvContentPartPr/>
                <p14:nvPr/>
              </p14:nvContentPartPr>
              <p14:xfrm>
                <a:off x="8167333" y="3591192"/>
                <a:ext cx="124200" cy="147960"/>
              </p14:xfrm>
            </p:contentPart>
          </mc:Choice>
          <mc:Fallback>
            <p:pic>
              <p:nvPicPr>
                <p:cNvPr id="69" name="Freihand 68">
                  <a:extLst>
                    <a:ext uri="{FF2B5EF4-FFF2-40B4-BE49-F238E27FC236}">
                      <a16:creationId xmlns:a16="http://schemas.microsoft.com/office/drawing/2014/main" id="{ECDA96FF-1947-4598-96AA-CA985E3C5AF6}"/>
                    </a:ext>
                  </a:extLst>
                </p:cNvPr>
                <p:cNvPicPr/>
                <p:nvPr/>
              </p:nvPicPr>
              <p:blipFill>
                <a:blip r:embed="rId71"/>
                <a:stretch>
                  <a:fillRect/>
                </a:stretch>
              </p:blipFill>
              <p:spPr>
                <a:xfrm>
                  <a:off x="8163013" y="3586872"/>
                  <a:ext cx="1328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70" name="Freihand 69">
                  <a:extLst>
                    <a:ext uri="{FF2B5EF4-FFF2-40B4-BE49-F238E27FC236}">
                      <a16:creationId xmlns:a16="http://schemas.microsoft.com/office/drawing/2014/main" id="{3A0C3C24-693F-4E4F-AA12-F1A9D64A0A2E}"/>
                    </a:ext>
                  </a:extLst>
                </p14:cNvPr>
                <p14:cNvContentPartPr/>
                <p14:nvPr/>
              </p14:nvContentPartPr>
              <p14:xfrm>
                <a:off x="8278213" y="3650592"/>
                <a:ext cx="86400" cy="167760"/>
              </p14:xfrm>
            </p:contentPart>
          </mc:Choice>
          <mc:Fallback>
            <p:pic>
              <p:nvPicPr>
                <p:cNvPr id="70" name="Freihand 69">
                  <a:extLst>
                    <a:ext uri="{FF2B5EF4-FFF2-40B4-BE49-F238E27FC236}">
                      <a16:creationId xmlns:a16="http://schemas.microsoft.com/office/drawing/2014/main" id="{3A0C3C24-693F-4E4F-AA12-F1A9D64A0A2E}"/>
                    </a:ext>
                  </a:extLst>
                </p:cNvPr>
                <p:cNvPicPr/>
                <p:nvPr/>
              </p:nvPicPr>
              <p:blipFill>
                <a:blip r:embed="rId73"/>
                <a:stretch>
                  <a:fillRect/>
                </a:stretch>
              </p:blipFill>
              <p:spPr>
                <a:xfrm>
                  <a:off x="8273893" y="3646272"/>
                  <a:ext cx="950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71" name="Freihand 70">
                  <a:extLst>
                    <a:ext uri="{FF2B5EF4-FFF2-40B4-BE49-F238E27FC236}">
                      <a16:creationId xmlns:a16="http://schemas.microsoft.com/office/drawing/2014/main" id="{C3320285-8799-431F-88AE-578D5649C77B}"/>
                    </a:ext>
                  </a:extLst>
                </p14:cNvPr>
                <p14:cNvContentPartPr/>
                <p14:nvPr/>
              </p14:nvContentPartPr>
              <p14:xfrm>
                <a:off x="8384413" y="3547632"/>
                <a:ext cx="244800" cy="167400"/>
              </p14:xfrm>
            </p:contentPart>
          </mc:Choice>
          <mc:Fallback>
            <p:pic>
              <p:nvPicPr>
                <p:cNvPr id="71" name="Freihand 70">
                  <a:extLst>
                    <a:ext uri="{FF2B5EF4-FFF2-40B4-BE49-F238E27FC236}">
                      <a16:creationId xmlns:a16="http://schemas.microsoft.com/office/drawing/2014/main" id="{C3320285-8799-431F-88AE-578D5649C77B}"/>
                    </a:ext>
                  </a:extLst>
                </p:cNvPr>
                <p:cNvPicPr/>
                <p:nvPr/>
              </p:nvPicPr>
              <p:blipFill>
                <a:blip r:embed="rId75"/>
                <a:stretch>
                  <a:fillRect/>
                </a:stretch>
              </p:blipFill>
              <p:spPr>
                <a:xfrm>
                  <a:off x="8380093" y="3543312"/>
                  <a:ext cx="253440" cy="176040"/>
                </a:xfrm>
                <a:prstGeom prst="rect">
                  <a:avLst/>
                </a:prstGeom>
              </p:spPr>
            </p:pic>
          </mc:Fallback>
        </mc:AlternateContent>
      </p:grpSp>
      <p:sp>
        <p:nvSpPr>
          <p:cNvPr id="75" name="Freihandform: Form 74">
            <a:extLst>
              <a:ext uri="{FF2B5EF4-FFF2-40B4-BE49-F238E27FC236}">
                <a16:creationId xmlns:a16="http://schemas.microsoft.com/office/drawing/2014/main" id="{FB51B8BF-7F04-48EB-9B58-22BA08768D62}"/>
              </a:ext>
            </a:extLst>
          </p:cNvPr>
          <p:cNvSpPr/>
          <p:nvPr/>
        </p:nvSpPr>
        <p:spPr>
          <a:xfrm>
            <a:off x="4337108" y="3590488"/>
            <a:ext cx="2323751" cy="2298584"/>
          </a:xfrm>
          <a:custGeom>
            <a:avLst/>
            <a:gdLst>
              <a:gd name="connsiteX0" fmla="*/ 0 w 2323751"/>
              <a:gd name="connsiteY0" fmla="*/ 0 h 2298584"/>
              <a:gd name="connsiteX1" fmla="*/ 1644242 w 2323751"/>
              <a:gd name="connsiteY1" fmla="*/ 830510 h 2298584"/>
              <a:gd name="connsiteX2" fmla="*/ 2323751 w 2323751"/>
              <a:gd name="connsiteY2" fmla="*/ 2298584 h 2298584"/>
              <a:gd name="connsiteX3" fmla="*/ 2323751 w 2323751"/>
              <a:gd name="connsiteY3" fmla="*/ 2298584 h 2298584"/>
            </a:gdLst>
            <a:ahLst/>
            <a:cxnLst>
              <a:cxn ang="0">
                <a:pos x="connsiteX0" y="connsiteY0"/>
              </a:cxn>
              <a:cxn ang="0">
                <a:pos x="connsiteX1" y="connsiteY1"/>
              </a:cxn>
              <a:cxn ang="0">
                <a:pos x="connsiteX2" y="connsiteY2"/>
              </a:cxn>
              <a:cxn ang="0">
                <a:pos x="connsiteX3" y="connsiteY3"/>
              </a:cxn>
            </a:cxnLst>
            <a:rect l="l" t="t" r="r" b="b"/>
            <a:pathLst>
              <a:path w="2323751" h="2298584">
                <a:moveTo>
                  <a:pt x="0" y="0"/>
                </a:moveTo>
                <a:cubicBezTo>
                  <a:pt x="628475" y="223706"/>
                  <a:pt x="1256950" y="447413"/>
                  <a:pt x="1644242" y="830510"/>
                </a:cubicBezTo>
                <a:cubicBezTo>
                  <a:pt x="2031534" y="1213607"/>
                  <a:pt x="2323751" y="2298584"/>
                  <a:pt x="2323751" y="2298584"/>
                </a:cubicBezTo>
                <a:lnTo>
                  <a:pt x="2323751" y="229858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7" name="Gerader Verbinder 76">
            <a:extLst>
              <a:ext uri="{FF2B5EF4-FFF2-40B4-BE49-F238E27FC236}">
                <a16:creationId xmlns:a16="http://schemas.microsoft.com/office/drawing/2014/main" id="{ED7EFD9A-BB98-4E45-A804-75A709BC42BD}"/>
              </a:ext>
            </a:extLst>
          </p:cNvPr>
          <p:cNvCxnSpPr/>
          <p:nvPr/>
        </p:nvCxnSpPr>
        <p:spPr>
          <a:xfrm>
            <a:off x="4364615" y="4666152"/>
            <a:ext cx="1864107" cy="12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Gerader Verbinder 77">
            <a:extLst>
              <a:ext uri="{FF2B5EF4-FFF2-40B4-BE49-F238E27FC236}">
                <a16:creationId xmlns:a16="http://schemas.microsoft.com/office/drawing/2014/main" id="{21FD578E-D9B2-442E-8474-125AE76C678C}"/>
              </a:ext>
            </a:extLst>
          </p:cNvPr>
          <p:cNvCxnSpPr>
            <a:cxnSpLocks/>
          </p:cNvCxnSpPr>
          <p:nvPr/>
        </p:nvCxnSpPr>
        <p:spPr>
          <a:xfrm flipV="1">
            <a:off x="6165925" y="662730"/>
            <a:ext cx="0" cy="4017130"/>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C975E518-CAA4-4B73-9B76-6A22CC28A348}"/>
              </a:ext>
            </a:extLst>
          </p:cNvPr>
          <p:cNvSpPr txBox="1"/>
          <p:nvPr/>
        </p:nvSpPr>
        <p:spPr>
          <a:xfrm>
            <a:off x="4983061" y="6259512"/>
            <a:ext cx="1221745" cy="369332"/>
          </a:xfrm>
          <a:prstGeom prst="rect">
            <a:avLst/>
          </a:prstGeom>
          <a:noFill/>
        </p:spPr>
        <p:txBody>
          <a:bodyPr wrap="none" rtlCol="0">
            <a:spAutoFit/>
          </a:bodyPr>
          <a:lstStyle/>
          <a:p>
            <a:r>
              <a:rPr lang="de-DE" dirty="0"/>
              <a:t>Produktion</a:t>
            </a:r>
          </a:p>
        </p:txBody>
      </p:sp>
      <p:sp>
        <p:nvSpPr>
          <p:cNvPr id="81" name="Textfeld 80">
            <a:extLst>
              <a:ext uri="{FF2B5EF4-FFF2-40B4-BE49-F238E27FC236}">
                <a16:creationId xmlns:a16="http://schemas.microsoft.com/office/drawing/2014/main" id="{A753D0BC-73CB-43D0-BF13-2BE94847B299}"/>
              </a:ext>
            </a:extLst>
          </p:cNvPr>
          <p:cNvSpPr txBox="1"/>
          <p:nvPr/>
        </p:nvSpPr>
        <p:spPr>
          <a:xfrm>
            <a:off x="5840137" y="70991"/>
            <a:ext cx="1277466" cy="369332"/>
          </a:xfrm>
          <a:prstGeom prst="rect">
            <a:avLst/>
          </a:prstGeom>
          <a:noFill/>
        </p:spPr>
        <p:txBody>
          <a:bodyPr wrap="none" rtlCol="0">
            <a:spAutoFit/>
          </a:bodyPr>
          <a:lstStyle/>
          <a:p>
            <a:r>
              <a:rPr lang="de-DE" dirty="0"/>
              <a:t>Gütermarkt</a:t>
            </a:r>
          </a:p>
        </p:txBody>
      </p:sp>
      <p:sp>
        <p:nvSpPr>
          <p:cNvPr id="82" name="Textfeld 81">
            <a:extLst>
              <a:ext uri="{FF2B5EF4-FFF2-40B4-BE49-F238E27FC236}">
                <a16:creationId xmlns:a16="http://schemas.microsoft.com/office/drawing/2014/main" id="{24A8D9D5-E8A4-4ED0-8E1D-F758BC9FAAFB}"/>
              </a:ext>
            </a:extLst>
          </p:cNvPr>
          <p:cNvSpPr txBox="1"/>
          <p:nvPr/>
        </p:nvSpPr>
        <p:spPr>
          <a:xfrm>
            <a:off x="6409189" y="662730"/>
            <a:ext cx="883447" cy="369332"/>
          </a:xfrm>
          <a:prstGeom prst="rect">
            <a:avLst/>
          </a:prstGeom>
          <a:noFill/>
        </p:spPr>
        <p:txBody>
          <a:bodyPr wrap="none" rtlCol="0">
            <a:spAutoFit/>
          </a:bodyPr>
          <a:lstStyle/>
          <a:p>
            <a:r>
              <a:rPr lang="de-DE" dirty="0" err="1"/>
              <a:t>Ys_lang</a:t>
            </a:r>
            <a:endParaRPr lang="de-DE" dirty="0"/>
          </a:p>
        </p:txBody>
      </p:sp>
      <p:cxnSp>
        <p:nvCxnSpPr>
          <p:cNvPr id="84" name="Gerader Verbinder 83">
            <a:extLst>
              <a:ext uri="{FF2B5EF4-FFF2-40B4-BE49-F238E27FC236}">
                <a16:creationId xmlns:a16="http://schemas.microsoft.com/office/drawing/2014/main" id="{88A8E5FD-EEA3-44C1-836C-5AE2D0354D34}"/>
              </a:ext>
            </a:extLst>
          </p:cNvPr>
          <p:cNvCxnSpPr/>
          <p:nvPr/>
        </p:nvCxnSpPr>
        <p:spPr>
          <a:xfrm>
            <a:off x="4723002" y="1032062"/>
            <a:ext cx="3202771" cy="1853751"/>
          </a:xfrm>
          <a:prstGeom prst="line">
            <a:avLst/>
          </a:prstGeom>
        </p:spPr>
        <p:style>
          <a:lnRef idx="1">
            <a:schemeClr val="accent1"/>
          </a:lnRef>
          <a:fillRef idx="0">
            <a:schemeClr val="accent1"/>
          </a:fillRef>
          <a:effectRef idx="0">
            <a:schemeClr val="accent1"/>
          </a:effectRef>
          <a:fontRef idx="minor">
            <a:schemeClr val="tx1"/>
          </a:fontRef>
        </p:style>
      </p:cxnSp>
      <p:sp>
        <p:nvSpPr>
          <p:cNvPr id="85" name="Textfeld 84">
            <a:extLst>
              <a:ext uri="{FF2B5EF4-FFF2-40B4-BE49-F238E27FC236}">
                <a16:creationId xmlns:a16="http://schemas.microsoft.com/office/drawing/2014/main" id="{8B98E2A7-B840-4872-A4BD-DFBD408F1456}"/>
              </a:ext>
            </a:extLst>
          </p:cNvPr>
          <p:cNvSpPr txBox="1"/>
          <p:nvPr/>
        </p:nvSpPr>
        <p:spPr>
          <a:xfrm>
            <a:off x="8056453" y="2200347"/>
            <a:ext cx="2128788" cy="1200329"/>
          </a:xfrm>
          <a:prstGeom prst="rect">
            <a:avLst/>
          </a:prstGeom>
          <a:noFill/>
        </p:spPr>
        <p:txBody>
          <a:bodyPr wrap="none" rtlCol="0">
            <a:spAutoFit/>
          </a:bodyPr>
          <a:lstStyle/>
          <a:p>
            <a:r>
              <a:rPr lang="de-DE" dirty="0"/>
              <a:t>YD=AD(</a:t>
            </a:r>
            <a:r>
              <a:rPr lang="de-DE" dirty="0" err="1"/>
              <a:t>p;M,G</a:t>
            </a:r>
            <a:r>
              <a:rPr lang="de-DE" dirty="0"/>
              <a:t>)</a:t>
            </a:r>
          </a:p>
          <a:p>
            <a:endParaRPr lang="de-DE" dirty="0"/>
          </a:p>
          <a:p>
            <a:r>
              <a:rPr lang="de-DE" dirty="0"/>
              <a:t>M/p=L(</a:t>
            </a:r>
            <a:r>
              <a:rPr lang="de-DE" dirty="0" err="1"/>
              <a:t>i,y</a:t>
            </a:r>
            <a:r>
              <a:rPr lang="de-DE" dirty="0"/>
              <a:t>)</a:t>
            </a:r>
          </a:p>
          <a:p>
            <a:r>
              <a:rPr lang="de-DE" dirty="0" err="1"/>
              <a:t>Yd</a:t>
            </a:r>
            <a:r>
              <a:rPr lang="de-DE" dirty="0"/>
              <a:t>=C+I+G=Y oder I=S</a:t>
            </a:r>
          </a:p>
        </p:txBody>
      </p:sp>
      <p:cxnSp>
        <p:nvCxnSpPr>
          <p:cNvPr id="86" name="Gerader Verbinder 85">
            <a:extLst>
              <a:ext uri="{FF2B5EF4-FFF2-40B4-BE49-F238E27FC236}">
                <a16:creationId xmlns:a16="http://schemas.microsoft.com/office/drawing/2014/main" id="{9EBC410A-37F6-43A7-9528-8B7A65F10B22}"/>
              </a:ext>
            </a:extLst>
          </p:cNvPr>
          <p:cNvCxnSpPr>
            <a:cxnSpLocks/>
          </p:cNvCxnSpPr>
          <p:nvPr/>
        </p:nvCxnSpPr>
        <p:spPr>
          <a:xfrm flipV="1">
            <a:off x="2846173" y="1877864"/>
            <a:ext cx="3325224" cy="41824"/>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1F2E7EFB-D7AD-4BE9-8503-6C5F96766489}"/>
              </a:ext>
            </a:extLst>
          </p:cNvPr>
          <p:cNvCxnSpPr>
            <a:cxnSpLocks/>
          </p:cNvCxnSpPr>
          <p:nvPr/>
        </p:nvCxnSpPr>
        <p:spPr>
          <a:xfrm flipV="1">
            <a:off x="2805861" y="1919688"/>
            <a:ext cx="18536" cy="2754204"/>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76">
            <p14:nvContentPartPr>
              <p14:cNvPr id="93" name="Freihand 92">
                <a:extLst>
                  <a:ext uri="{FF2B5EF4-FFF2-40B4-BE49-F238E27FC236}">
                    <a16:creationId xmlns:a16="http://schemas.microsoft.com/office/drawing/2014/main" id="{90A0FFB7-2217-49E1-8A1A-8BC29D5E7176}"/>
                  </a:ext>
                </a:extLst>
              </p14:cNvPr>
              <p14:cNvContentPartPr/>
              <p14:nvPr/>
            </p14:nvContentPartPr>
            <p14:xfrm>
              <a:off x="2813413" y="1877592"/>
              <a:ext cx="52200" cy="85320"/>
            </p14:xfrm>
          </p:contentPart>
        </mc:Choice>
        <mc:Fallback>
          <p:pic>
            <p:nvPicPr>
              <p:cNvPr id="93" name="Freihand 92">
                <a:extLst>
                  <a:ext uri="{FF2B5EF4-FFF2-40B4-BE49-F238E27FC236}">
                    <a16:creationId xmlns:a16="http://schemas.microsoft.com/office/drawing/2014/main" id="{90A0FFB7-2217-49E1-8A1A-8BC29D5E7176}"/>
                  </a:ext>
                </a:extLst>
              </p:cNvPr>
              <p:cNvPicPr/>
              <p:nvPr/>
            </p:nvPicPr>
            <p:blipFill>
              <a:blip r:embed="rId77"/>
              <a:stretch>
                <a:fillRect/>
              </a:stretch>
            </p:blipFill>
            <p:spPr>
              <a:xfrm>
                <a:off x="2809093" y="1873272"/>
                <a:ext cx="608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6" name="Freihand 105">
                <a:extLst>
                  <a:ext uri="{FF2B5EF4-FFF2-40B4-BE49-F238E27FC236}">
                    <a16:creationId xmlns:a16="http://schemas.microsoft.com/office/drawing/2014/main" id="{E7365ADD-C44A-43C8-9815-7CD53E5632B5}"/>
                  </a:ext>
                </a:extLst>
              </p14:cNvPr>
              <p14:cNvContentPartPr/>
              <p14:nvPr/>
            </p14:nvContentPartPr>
            <p14:xfrm>
              <a:off x="3913213" y="1035552"/>
              <a:ext cx="397080" cy="514440"/>
            </p14:xfrm>
          </p:contentPart>
        </mc:Choice>
        <mc:Fallback>
          <p:pic>
            <p:nvPicPr>
              <p:cNvPr id="106" name="Freihand 105">
                <a:extLst>
                  <a:ext uri="{FF2B5EF4-FFF2-40B4-BE49-F238E27FC236}">
                    <a16:creationId xmlns:a16="http://schemas.microsoft.com/office/drawing/2014/main" id="{E7365ADD-C44A-43C8-9815-7CD53E5632B5}"/>
                  </a:ext>
                </a:extLst>
              </p:cNvPr>
              <p:cNvPicPr/>
              <p:nvPr/>
            </p:nvPicPr>
            <p:blipFill>
              <a:blip r:embed="rId79"/>
              <a:stretch>
                <a:fillRect/>
              </a:stretch>
            </p:blipFill>
            <p:spPr>
              <a:xfrm>
                <a:off x="3908893" y="1031232"/>
                <a:ext cx="405720" cy="5230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7" name="Freihand 106">
                <a:extLst>
                  <a:ext uri="{FF2B5EF4-FFF2-40B4-BE49-F238E27FC236}">
                    <a16:creationId xmlns:a16="http://schemas.microsoft.com/office/drawing/2014/main" id="{82CCBEF3-78A0-4690-A657-259F6A98945E}"/>
                  </a:ext>
                </a:extLst>
              </p14:cNvPr>
              <p14:cNvContentPartPr/>
              <p14:nvPr/>
            </p14:nvContentPartPr>
            <p14:xfrm>
              <a:off x="1291693" y="3653832"/>
              <a:ext cx="245520" cy="273960"/>
            </p14:xfrm>
          </p:contentPart>
        </mc:Choice>
        <mc:Fallback>
          <p:pic>
            <p:nvPicPr>
              <p:cNvPr id="107" name="Freihand 106">
                <a:extLst>
                  <a:ext uri="{FF2B5EF4-FFF2-40B4-BE49-F238E27FC236}">
                    <a16:creationId xmlns:a16="http://schemas.microsoft.com/office/drawing/2014/main" id="{82CCBEF3-78A0-4690-A657-259F6A98945E}"/>
                  </a:ext>
                </a:extLst>
              </p:cNvPr>
              <p:cNvPicPr/>
              <p:nvPr/>
            </p:nvPicPr>
            <p:blipFill>
              <a:blip r:embed="rId81"/>
              <a:stretch>
                <a:fillRect/>
              </a:stretch>
            </p:blipFill>
            <p:spPr>
              <a:xfrm>
                <a:off x="1287373" y="3649512"/>
                <a:ext cx="25416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9" name="Freihand 108">
                <a:extLst>
                  <a:ext uri="{FF2B5EF4-FFF2-40B4-BE49-F238E27FC236}">
                    <a16:creationId xmlns:a16="http://schemas.microsoft.com/office/drawing/2014/main" id="{EE8DC4FA-0E63-457D-B974-2C985381A4BE}"/>
                  </a:ext>
                </a:extLst>
              </p14:cNvPr>
              <p14:cNvContentPartPr/>
              <p14:nvPr/>
            </p14:nvContentPartPr>
            <p14:xfrm>
              <a:off x="350653" y="3698832"/>
              <a:ext cx="242640" cy="313920"/>
            </p14:xfrm>
          </p:contentPart>
        </mc:Choice>
        <mc:Fallback>
          <p:pic>
            <p:nvPicPr>
              <p:cNvPr id="109" name="Freihand 108">
                <a:extLst>
                  <a:ext uri="{FF2B5EF4-FFF2-40B4-BE49-F238E27FC236}">
                    <a16:creationId xmlns:a16="http://schemas.microsoft.com/office/drawing/2014/main" id="{EE8DC4FA-0E63-457D-B974-2C985381A4BE}"/>
                  </a:ext>
                </a:extLst>
              </p:cNvPr>
              <p:cNvPicPr/>
              <p:nvPr/>
            </p:nvPicPr>
            <p:blipFill>
              <a:blip r:embed="rId83"/>
              <a:stretch>
                <a:fillRect/>
              </a:stretch>
            </p:blipFill>
            <p:spPr>
              <a:xfrm>
                <a:off x="346333" y="3694512"/>
                <a:ext cx="251280" cy="3225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11" name="Freihand 110">
                <a:extLst>
                  <a:ext uri="{FF2B5EF4-FFF2-40B4-BE49-F238E27FC236}">
                    <a16:creationId xmlns:a16="http://schemas.microsoft.com/office/drawing/2014/main" id="{42BC94DF-495A-4707-9F33-A890FE14D144}"/>
                  </a:ext>
                </a:extLst>
              </p14:cNvPr>
              <p14:cNvContentPartPr/>
              <p14:nvPr/>
            </p14:nvContentPartPr>
            <p14:xfrm>
              <a:off x="1598413" y="3568512"/>
              <a:ext cx="277200" cy="449280"/>
            </p14:xfrm>
          </p:contentPart>
        </mc:Choice>
        <mc:Fallback>
          <p:pic>
            <p:nvPicPr>
              <p:cNvPr id="111" name="Freihand 110">
                <a:extLst>
                  <a:ext uri="{FF2B5EF4-FFF2-40B4-BE49-F238E27FC236}">
                    <a16:creationId xmlns:a16="http://schemas.microsoft.com/office/drawing/2014/main" id="{42BC94DF-495A-4707-9F33-A890FE14D144}"/>
                  </a:ext>
                </a:extLst>
              </p:cNvPr>
              <p:cNvPicPr/>
              <p:nvPr/>
            </p:nvPicPr>
            <p:blipFill>
              <a:blip r:embed="rId85"/>
              <a:stretch>
                <a:fillRect/>
              </a:stretch>
            </p:blipFill>
            <p:spPr>
              <a:xfrm>
                <a:off x="1594093" y="3564192"/>
                <a:ext cx="285840" cy="4579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34" name="Freihand 133">
                <a:extLst>
                  <a:ext uri="{FF2B5EF4-FFF2-40B4-BE49-F238E27FC236}">
                    <a16:creationId xmlns:a16="http://schemas.microsoft.com/office/drawing/2014/main" id="{E724122F-003E-4FB0-84A6-80272CEEFC3C}"/>
                  </a:ext>
                </a:extLst>
              </p14:cNvPr>
              <p14:cNvContentPartPr/>
              <p14:nvPr/>
            </p14:nvContentPartPr>
            <p14:xfrm>
              <a:off x="11058133" y="1591392"/>
              <a:ext cx="39600" cy="41040"/>
            </p14:xfrm>
          </p:contentPart>
        </mc:Choice>
        <mc:Fallback>
          <p:pic>
            <p:nvPicPr>
              <p:cNvPr id="134" name="Freihand 133">
                <a:extLst>
                  <a:ext uri="{FF2B5EF4-FFF2-40B4-BE49-F238E27FC236}">
                    <a16:creationId xmlns:a16="http://schemas.microsoft.com/office/drawing/2014/main" id="{E724122F-003E-4FB0-84A6-80272CEEFC3C}"/>
                  </a:ext>
                </a:extLst>
              </p:cNvPr>
              <p:cNvPicPr/>
              <p:nvPr/>
            </p:nvPicPr>
            <p:blipFill>
              <a:blip r:embed="rId87"/>
              <a:stretch>
                <a:fillRect/>
              </a:stretch>
            </p:blipFill>
            <p:spPr>
              <a:xfrm>
                <a:off x="11053813" y="1587072"/>
                <a:ext cx="4824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35" name="Freihand 134">
                <a:extLst>
                  <a:ext uri="{FF2B5EF4-FFF2-40B4-BE49-F238E27FC236}">
                    <a16:creationId xmlns:a16="http://schemas.microsoft.com/office/drawing/2014/main" id="{6D12F001-72AC-42E7-BC5D-E96A14E47627}"/>
                  </a:ext>
                </a:extLst>
              </p14:cNvPr>
              <p14:cNvContentPartPr/>
              <p14:nvPr/>
            </p14:nvContentPartPr>
            <p14:xfrm>
              <a:off x="9834493" y="630912"/>
              <a:ext cx="19080" cy="38880"/>
            </p14:xfrm>
          </p:contentPart>
        </mc:Choice>
        <mc:Fallback>
          <p:pic>
            <p:nvPicPr>
              <p:cNvPr id="135" name="Freihand 134">
                <a:extLst>
                  <a:ext uri="{FF2B5EF4-FFF2-40B4-BE49-F238E27FC236}">
                    <a16:creationId xmlns:a16="http://schemas.microsoft.com/office/drawing/2014/main" id="{6D12F001-72AC-42E7-BC5D-E96A14E47627}"/>
                  </a:ext>
                </a:extLst>
              </p:cNvPr>
              <p:cNvPicPr/>
              <p:nvPr/>
            </p:nvPicPr>
            <p:blipFill>
              <a:blip r:embed="rId89"/>
              <a:stretch>
                <a:fillRect/>
              </a:stretch>
            </p:blipFill>
            <p:spPr>
              <a:xfrm>
                <a:off x="9830173" y="626592"/>
                <a:ext cx="277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37" name="Freihand 136">
                <a:extLst>
                  <a:ext uri="{FF2B5EF4-FFF2-40B4-BE49-F238E27FC236}">
                    <a16:creationId xmlns:a16="http://schemas.microsoft.com/office/drawing/2014/main" id="{CB1D4253-4D21-4956-94CC-8A96AB664A87}"/>
                  </a:ext>
                </a:extLst>
              </p14:cNvPr>
              <p14:cNvContentPartPr/>
              <p14:nvPr/>
            </p14:nvContentPartPr>
            <p14:xfrm>
              <a:off x="9815413" y="495912"/>
              <a:ext cx="1446120" cy="1189080"/>
            </p14:xfrm>
          </p:contentPart>
        </mc:Choice>
        <mc:Fallback>
          <p:pic>
            <p:nvPicPr>
              <p:cNvPr id="137" name="Freihand 136">
                <a:extLst>
                  <a:ext uri="{FF2B5EF4-FFF2-40B4-BE49-F238E27FC236}">
                    <a16:creationId xmlns:a16="http://schemas.microsoft.com/office/drawing/2014/main" id="{CB1D4253-4D21-4956-94CC-8A96AB664A87}"/>
                  </a:ext>
                </a:extLst>
              </p:cNvPr>
              <p:cNvPicPr/>
              <p:nvPr/>
            </p:nvPicPr>
            <p:blipFill>
              <a:blip r:embed="rId91"/>
              <a:stretch>
                <a:fillRect/>
              </a:stretch>
            </p:blipFill>
            <p:spPr>
              <a:xfrm>
                <a:off x="9811093" y="491592"/>
                <a:ext cx="1454760" cy="11977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39" name="Freihand 138">
                <a:extLst>
                  <a:ext uri="{FF2B5EF4-FFF2-40B4-BE49-F238E27FC236}">
                    <a16:creationId xmlns:a16="http://schemas.microsoft.com/office/drawing/2014/main" id="{FF1AA14C-AB46-4FD3-BF2C-9B789FF60261}"/>
                  </a:ext>
                </a:extLst>
              </p14:cNvPr>
              <p14:cNvContentPartPr/>
              <p14:nvPr/>
            </p14:nvContentPartPr>
            <p14:xfrm>
              <a:off x="1280173" y="3677592"/>
              <a:ext cx="240480" cy="232200"/>
            </p14:xfrm>
          </p:contentPart>
        </mc:Choice>
        <mc:Fallback>
          <p:pic>
            <p:nvPicPr>
              <p:cNvPr id="139" name="Freihand 138">
                <a:extLst>
                  <a:ext uri="{FF2B5EF4-FFF2-40B4-BE49-F238E27FC236}">
                    <a16:creationId xmlns:a16="http://schemas.microsoft.com/office/drawing/2014/main" id="{FF1AA14C-AB46-4FD3-BF2C-9B789FF60261}"/>
                  </a:ext>
                </a:extLst>
              </p:cNvPr>
              <p:cNvPicPr/>
              <p:nvPr/>
            </p:nvPicPr>
            <p:blipFill>
              <a:blip r:embed="rId93"/>
              <a:stretch>
                <a:fillRect/>
              </a:stretch>
            </p:blipFill>
            <p:spPr>
              <a:xfrm>
                <a:off x="1275853" y="3673272"/>
                <a:ext cx="2491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41" name="Freihand 140">
                <a:extLst>
                  <a:ext uri="{FF2B5EF4-FFF2-40B4-BE49-F238E27FC236}">
                    <a16:creationId xmlns:a16="http://schemas.microsoft.com/office/drawing/2014/main" id="{32900B6D-406B-4825-AEDD-587D55BD9218}"/>
                  </a:ext>
                </a:extLst>
              </p14:cNvPr>
              <p14:cNvContentPartPr/>
              <p14:nvPr/>
            </p14:nvContentPartPr>
            <p14:xfrm>
              <a:off x="10244893" y="485112"/>
              <a:ext cx="407880" cy="38880"/>
            </p14:xfrm>
          </p:contentPart>
        </mc:Choice>
        <mc:Fallback>
          <p:pic>
            <p:nvPicPr>
              <p:cNvPr id="141" name="Freihand 140">
                <a:extLst>
                  <a:ext uri="{FF2B5EF4-FFF2-40B4-BE49-F238E27FC236}">
                    <a16:creationId xmlns:a16="http://schemas.microsoft.com/office/drawing/2014/main" id="{32900B6D-406B-4825-AEDD-587D55BD9218}"/>
                  </a:ext>
                </a:extLst>
              </p:cNvPr>
              <p:cNvPicPr/>
              <p:nvPr/>
            </p:nvPicPr>
            <p:blipFill>
              <a:blip r:embed="rId95"/>
              <a:stretch>
                <a:fillRect/>
              </a:stretch>
            </p:blipFill>
            <p:spPr>
              <a:xfrm>
                <a:off x="10240573" y="480792"/>
                <a:ext cx="416520" cy="47520"/>
              </a:xfrm>
              <a:prstGeom prst="rect">
                <a:avLst/>
              </a:prstGeom>
            </p:spPr>
          </p:pic>
        </mc:Fallback>
      </mc:AlternateContent>
      <p:grpSp>
        <p:nvGrpSpPr>
          <p:cNvPr id="173" name="Gruppieren 172">
            <a:extLst>
              <a:ext uri="{FF2B5EF4-FFF2-40B4-BE49-F238E27FC236}">
                <a16:creationId xmlns:a16="http://schemas.microsoft.com/office/drawing/2014/main" id="{2D274CBC-8AD5-451F-9B65-A42F37628A09}"/>
              </a:ext>
            </a:extLst>
          </p:cNvPr>
          <p:cNvGrpSpPr/>
          <p:nvPr/>
        </p:nvGrpSpPr>
        <p:grpSpPr>
          <a:xfrm>
            <a:off x="225733" y="3572472"/>
            <a:ext cx="1708200" cy="784080"/>
            <a:chOff x="225733" y="3572472"/>
            <a:chExt cx="1708200" cy="784080"/>
          </a:xfrm>
        </p:grpSpPr>
        <mc:AlternateContent xmlns:mc="http://schemas.openxmlformats.org/markup-compatibility/2006">
          <mc:Choice xmlns:p14="http://schemas.microsoft.com/office/powerpoint/2010/main" Requires="p14">
            <p:contentPart p14:bwMode="auto" r:id="rId96">
              <p14:nvContentPartPr>
                <p14:cNvPr id="7" name="Freihand 6">
                  <a:extLst>
                    <a:ext uri="{FF2B5EF4-FFF2-40B4-BE49-F238E27FC236}">
                      <a16:creationId xmlns:a16="http://schemas.microsoft.com/office/drawing/2014/main" id="{A5647189-33DA-44FD-BA66-AE090B4FF37D}"/>
                    </a:ext>
                  </a:extLst>
                </p14:cNvPr>
                <p14:cNvContentPartPr/>
                <p14:nvPr/>
              </p14:nvContentPartPr>
              <p14:xfrm>
                <a:off x="351373" y="3572472"/>
                <a:ext cx="715320" cy="559800"/>
              </p14:xfrm>
            </p:contentPart>
          </mc:Choice>
          <mc:Fallback>
            <p:pic>
              <p:nvPicPr>
                <p:cNvPr id="7" name="Freihand 6">
                  <a:extLst>
                    <a:ext uri="{FF2B5EF4-FFF2-40B4-BE49-F238E27FC236}">
                      <a16:creationId xmlns:a16="http://schemas.microsoft.com/office/drawing/2014/main" id="{A5647189-33DA-44FD-BA66-AE090B4FF37D}"/>
                    </a:ext>
                  </a:extLst>
                </p:cNvPr>
                <p:cNvPicPr/>
                <p:nvPr/>
              </p:nvPicPr>
              <p:blipFill>
                <a:blip r:embed="rId97"/>
                <a:stretch>
                  <a:fillRect/>
                </a:stretch>
              </p:blipFill>
              <p:spPr>
                <a:xfrm>
                  <a:off x="347053" y="3568152"/>
                  <a:ext cx="723960" cy="568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 name="Freihand 8">
                  <a:extLst>
                    <a:ext uri="{FF2B5EF4-FFF2-40B4-BE49-F238E27FC236}">
                      <a16:creationId xmlns:a16="http://schemas.microsoft.com/office/drawing/2014/main" id="{E21A390B-73AD-4D82-9666-6757F68E4EB7}"/>
                    </a:ext>
                  </a:extLst>
                </p14:cNvPr>
                <p14:cNvContentPartPr/>
                <p14:nvPr/>
              </p14:nvContentPartPr>
              <p14:xfrm>
                <a:off x="264973" y="4127232"/>
                <a:ext cx="78840" cy="229320"/>
              </p14:xfrm>
            </p:contentPart>
          </mc:Choice>
          <mc:Fallback>
            <p:pic>
              <p:nvPicPr>
                <p:cNvPr id="9" name="Freihand 8">
                  <a:extLst>
                    <a:ext uri="{FF2B5EF4-FFF2-40B4-BE49-F238E27FC236}">
                      <a16:creationId xmlns:a16="http://schemas.microsoft.com/office/drawing/2014/main" id="{E21A390B-73AD-4D82-9666-6757F68E4EB7}"/>
                    </a:ext>
                  </a:extLst>
                </p:cNvPr>
                <p:cNvPicPr/>
                <p:nvPr/>
              </p:nvPicPr>
              <p:blipFill>
                <a:blip r:embed="rId99"/>
                <a:stretch>
                  <a:fillRect/>
                </a:stretch>
              </p:blipFill>
              <p:spPr>
                <a:xfrm>
                  <a:off x="260653" y="4122912"/>
                  <a:ext cx="8748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 name="Freihand 10">
                  <a:extLst>
                    <a:ext uri="{FF2B5EF4-FFF2-40B4-BE49-F238E27FC236}">
                      <a16:creationId xmlns:a16="http://schemas.microsoft.com/office/drawing/2014/main" id="{48EBBFB7-9B2E-4ABD-81DC-4DDC5EF20CB6}"/>
                    </a:ext>
                  </a:extLst>
                </p14:cNvPr>
                <p14:cNvContentPartPr/>
                <p14:nvPr/>
              </p14:nvContentPartPr>
              <p14:xfrm>
                <a:off x="225733" y="4125072"/>
                <a:ext cx="221400" cy="157680"/>
              </p14:xfrm>
            </p:contentPart>
          </mc:Choice>
          <mc:Fallback>
            <p:pic>
              <p:nvPicPr>
                <p:cNvPr id="11" name="Freihand 10">
                  <a:extLst>
                    <a:ext uri="{FF2B5EF4-FFF2-40B4-BE49-F238E27FC236}">
                      <a16:creationId xmlns:a16="http://schemas.microsoft.com/office/drawing/2014/main" id="{48EBBFB7-9B2E-4ABD-81DC-4DDC5EF20CB6}"/>
                    </a:ext>
                  </a:extLst>
                </p:cNvPr>
                <p:cNvPicPr/>
                <p:nvPr/>
              </p:nvPicPr>
              <p:blipFill>
                <a:blip r:embed="rId101"/>
                <a:stretch>
                  <a:fillRect/>
                </a:stretch>
              </p:blipFill>
              <p:spPr>
                <a:xfrm>
                  <a:off x="221413" y="4120752"/>
                  <a:ext cx="2300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3" name="Freihand 12">
                  <a:extLst>
                    <a:ext uri="{FF2B5EF4-FFF2-40B4-BE49-F238E27FC236}">
                      <a16:creationId xmlns:a16="http://schemas.microsoft.com/office/drawing/2014/main" id="{FF7F3E3B-307C-455F-AE1F-B8D01E87259B}"/>
                    </a:ext>
                  </a:extLst>
                </p14:cNvPr>
                <p14:cNvContentPartPr/>
                <p14:nvPr/>
              </p14:nvContentPartPr>
              <p14:xfrm>
                <a:off x="411133" y="4198872"/>
                <a:ext cx="118440" cy="81720"/>
              </p14:xfrm>
            </p:contentPart>
          </mc:Choice>
          <mc:Fallback>
            <p:pic>
              <p:nvPicPr>
                <p:cNvPr id="13" name="Freihand 12">
                  <a:extLst>
                    <a:ext uri="{FF2B5EF4-FFF2-40B4-BE49-F238E27FC236}">
                      <a16:creationId xmlns:a16="http://schemas.microsoft.com/office/drawing/2014/main" id="{FF7F3E3B-307C-455F-AE1F-B8D01E87259B}"/>
                    </a:ext>
                  </a:extLst>
                </p:cNvPr>
                <p:cNvPicPr/>
                <p:nvPr/>
              </p:nvPicPr>
              <p:blipFill>
                <a:blip r:embed="rId103"/>
                <a:stretch>
                  <a:fillRect/>
                </a:stretch>
              </p:blipFill>
              <p:spPr>
                <a:xfrm>
                  <a:off x="406813" y="4194552"/>
                  <a:ext cx="1270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4" name="Freihand 13">
                  <a:extLst>
                    <a:ext uri="{FF2B5EF4-FFF2-40B4-BE49-F238E27FC236}">
                      <a16:creationId xmlns:a16="http://schemas.microsoft.com/office/drawing/2014/main" id="{5561095B-6922-40FD-8D52-0BA54ABE6C51}"/>
                    </a:ext>
                  </a:extLst>
                </p14:cNvPr>
                <p14:cNvContentPartPr/>
                <p14:nvPr/>
              </p14:nvContentPartPr>
              <p14:xfrm>
                <a:off x="573493" y="4208232"/>
                <a:ext cx="100440" cy="52920"/>
              </p14:xfrm>
            </p:contentPart>
          </mc:Choice>
          <mc:Fallback>
            <p:pic>
              <p:nvPicPr>
                <p:cNvPr id="14" name="Freihand 13">
                  <a:extLst>
                    <a:ext uri="{FF2B5EF4-FFF2-40B4-BE49-F238E27FC236}">
                      <a16:creationId xmlns:a16="http://schemas.microsoft.com/office/drawing/2014/main" id="{5561095B-6922-40FD-8D52-0BA54ABE6C51}"/>
                    </a:ext>
                  </a:extLst>
                </p:cNvPr>
                <p:cNvPicPr/>
                <p:nvPr/>
              </p:nvPicPr>
              <p:blipFill>
                <a:blip r:embed="rId105"/>
                <a:stretch>
                  <a:fillRect/>
                </a:stretch>
              </p:blipFill>
              <p:spPr>
                <a:xfrm>
                  <a:off x="569173" y="4203912"/>
                  <a:ext cx="1090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5" name="Freihand 14">
                  <a:extLst>
                    <a:ext uri="{FF2B5EF4-FFF2-40B4-BE49-F238E27FC236}">
                      <a16:creationId xmlns:a16="http://schemas.microsoft.com/office/drawing/2014/main" id="{0487249F-31FB-426E-8235-21EA135362A3}"/>
                    </a:ext>
                  </a:extLst>
                </p14:cNvPr>
                <p14:cNvContentPartPr/>
                <p14:nvPr/>
              </p14:nvContentPartPr>
              <p14:xfrm>
                <a:off x="686893" y="4128312"/>
                <a:ext cx="59400" cy="142920"/>
              </p14:xfrm>
            </p:contentPart>
          </mc:Choice>
          <mc:Fallback>
            <p:pic>
              <p:nvPicPr>
                <p:cNvPr id="15" name="Freihand 14">
                  <a:extLst>
                    <a:ext uri="{FF2B5EF4-FFF2-40B4-BE49-F238E27FC236}">
                      <a16:creationId xmlns:a16="http://schemas.microsoft.com/office/drawing/2014/main" id="{0487249F-31FB-426E-8235-21EA135362A3}"/>
                    </a:ext>
                  </a:extLst>
                </p:cNvPr>
                <p:cNvPicPr/>
                <p:nvPr/>
              </p:nvPicPr>
              <p:blipFill>
                <a:blip r:embed="rId107"/>
                <a:stretch>
                  <a:fillRect/>
                </a:stretch>
              </p:blipFill>
              <p:spPr>
                <a:xfrm>
                  <a:off x="682573" y="4123992"/>
                  <a:ext cx="6804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6" name="Freihand 15">
                  <a:extLst>
                    <a:ext uri="{FF2B5EF4-FFF2-40B4-BE49-F238E27FC236}">
                      <a16:creationId xmlns:a16="http://schemas.microsoft.com/office/drawing/2014/main" id="{1F0AE8BD-2416-4E06-A323-FB772805D06B}"/>
                    </a:ext>
                  </a:extLst>
                </p14:cNvPr>
                <p14:cNvContentPartPr/>
                <p14:nvPr/>
              </p14:nvContentPartPr>
              <p14:xfrm>
                <a:off x="739813" y="4111032"/>
                <a:ext cx="51480" cy="149400"/>
              </p14:xfrm>
            </p:contentPart>
          </mc:Choice>
          <mc:Fallback>
            <p:pic>
              <p:nvPicPr>
                <p:cNvPr id="16" name="Freihand 15">
                  <a:extLst>
                    <a:ext uri="{FF2B5EF4-FFF2-40B4-BE49-F238E27FC236}">
                      <a16:creationId xmlns:a16="http://schemas.microsoft.com/office/drawing/2014/main" id="{1F0AE8BD-2416-4E06-A323-FB772805D06B}"/>
                    </a:ext>
                  </a:extLst>
                </p:cNvPr>
                <p:cNvPicPr/>
                <p:nvPr/>
              </p:nvPicPr>
              <p:blipFill>
                <a:blip r:embed="rId109"/>
                <a:stretch>
                  <a:fillRect/>
                </a:stretch>
              </p:blipFill>
              <p:spPr>
                <a:xfrm>
                  <a:off x="735493" y="4106712"/>
                  <a:ext cx="601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7" name="Freihand 16">
                  <a:extLst>
                    <a:ext uri="{FF2B5EF4-FFF2-40B4-BE49-F238E27FC236}">
                      <a16:creationId xmlns:a16="http://schemas.microsoft.com/office/drawing/2014/main" id="{19A6F754-2FD8-4E03-BF06-1A62C91A5F6C}"/>
                    </a:ext>
                  </a:extLst>
                </p14:cNvPr>
                <p14:cNvContentPartPr/>
                <p14:nvPr/>
              </p14:nvContentPartPr>
              <p14:xfrm>
                <a:off x="768613" y="4197072"/>
                <a:ext cx="102240" cy="54360"/>
              </p14:xfrm>
            </p:contentPart>
          </mc:Choice>
          <mc:Fallback>
            <p:pic>
              <p:nvPicPr>
                <p:cNvPr id="17" name="Freihand 16">
                  <a:extLst>
                    <a:ext uri="{FF2B5EF4-FFF2-40B4-BE49-F238E27FC236}">
                      <a16:creationId xmlns:a16="http://schemas.microsoft.com/office/drawing/2014/main" id="{19A6F754-2FD8-4E03-BF06-1A62C91A5F6C}"/>
                    </a:ext>
                  </a:extLst>
                </p:cNvPr>
                <p:cNvPicPr/>
                <p:nvPr/>
              </p:nvPicPr>
              <p:blipFill>
                <a:blip r:embed="rId111"/>
                <a:stretch>
                  <a:fillRect/>
                </a:stretch>
              </p:blipFill>
              <p:spPr>
                <a:xfrm>
                  <a:off x="764293" y="4192752"/>
                  <a:ext cx="11088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8" name="Freihand 17">
                  <a:extLst>
                    <a:ext uri="{FF2B5EF4-FFF2-40B4-BE49-F238E27FC236}">
                      <a16:creationId xmlns:a16="http://schemas.microsoft.com/office/drawing/2014/main" id="{740E66AE-52CA-4DF8-BA77-6298763CC379}"/>
                    </a:ext>
                  </a:extLst>
                </p14:cNvPr>
                <p14:cNvContentPartPr/>
                <p14:nvPr/>
              </p14:nvContentPartPr>
              <p14:xfrm>
                <a:off x="865453" y="4105272"/>
                <a:ext cx="146520" cy="118440"/>
              </p14:xfrm>
            </p:contentPart>
          </mc:Choice>
          <mc:Fallback>
            <p:pic>
              <p:nvPicPr>
                <p:cNvPr id="18" name="Freihand 17">
                  <a:extLst>
                    <a:ext uri="{FF2B5EF4-FFF2-40B4-BE49-F238E27FC236}">
                      <a16:creationId xmlns:a16="http://schemas.microsoft.com/office/drawing/2014/main" id="{740E66AE-52CA-4DF8-BA77-6298763CC379}"/>
                    </a:ext>
                  </a:extLst>
                </p:cNvPr>
                <p:cNvPicPr/>
                <p:nvPr/>
              </p:nvPicPr>
              <p:blipFill>
                <a:blip r:embed="rId113"/>
                <a:stretch>
                  <a:fillRect/>
                </a:stretch>
              </p:blipFill>
              <p:spPr>
                <a:xfrm>
                  <a:off x="861133" y="4100952"/>
                  <a:ext cx="1551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35" name="Freihand 34">
                  <a:extLst>
                    <a:ext uri="{FF2B5EF4-FFF2-40B4-BE49-F238E27FC236}">
                      <a16:creationId xmlns:a16="http://schemas.microsoft.com/office/drawing/2014/main" id="{F77AECE5-D799-423F-9223-D069BBA117B5}"/>
                    </a:ext>
                  </a:extLst>
                </p14:cNvPr>
                <p14:cNvContentPartPr/>
                <p14:nvPr/>
              </p14:nvContentPartPr>
              <p14:xfrm>
                <a:off x="1670053" y="4066752"/>
                <a:ext cx="124560" cy="203760"/>
              </p14:xfrm>
            </p:contentPart>
          </mc:Choice>
          <mc:Fallback>
            <p:pic>
              <p:nvPicPr>
                <p:cNvPr id="35" name="Freihand 34">
                  <a:extLst>
                    <a:ext uri="{FF2B5EF4-FFF2-40B4-BE49-F238E27FC236}">
                      <a16:creationId xmlns:a16="http://schemas.microsoft.com/office/drawing/2014/main" id="{F77AECE5-D799-423F-9223-D069BBA117B5}"/>
                    </a:ext>
                  </a:extLst>
                </p:cNvPr>
                <p:cNvPicPr/>
                <p:nvPr/>
              </p:nvPicPr>
              <p:blipFill>
                <a:blip r:embed="rId115"/>
                <a:stretch>
                  <a:fillRect/>
                </a:stretch>
              </p:blipFill>
              <p:spPr>
                <a:xfrm>
                  <a:off x="1665733" y="4062432"/>
                  <a:ext cx="13320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36" name="Freihand 35">
                  <a:extLst>
                    <a:ext uri="{FF2B5EF4-FFF2-40B4-BE49-F238E27FC236}">
                      <a16:creationId xmlns:a16="http://schemas.microsoft.com/office/drawing/2014/main" id="{4CDB4B67-4F21-42B1-9C37-0DC6E83C7D66}"/>
                    </a:ext>
                  </a:extLst>
                </p14:cNvPr>
                <p14:cNvContentPartPr/>
                <p14:nvPr/>
              </p14:nvContentPartPr>
              <p14:xfrm>
                <a:off x="1851493" y="3956592"/>
                <a:ext cx="12960" cy="127080"/>
              </p14:xfrm>
            </p:contentPart>
          </mc:Choice>
          <mc:Fallback>
            <p:pic>
              <p:nvPicPr>
                <p:cNvPr id="36" name="Freihand 35">
                  <a:extLst>
                    <a:ext uri="{FF2B5EF4-FFF2-40B4-BE49-F238E27FC236}">
                      <a16:creationId xmlns:a16="http://schemas.microsoft.com/office/drawing/2014/main" id="{4CDB4B67-4F21-42B1-9C37-0DC6E83C7D66}"/>
                    </a:ext>
                  </a:extLst>
                </p:cNvPr>
                <p:cNvPicPr/>
                <p:nvPr/>
              </p:nvPicPr>
              <p:blipFill>
                <a:blip r:embed="rId117"/>
                <a:stretch>
                  <a:fillRect/>
                </a:stretch>
              </p:blipFill>
              <p:spPr>
                <a:xfrm>
                  <a:off x="1847173" y="3952272"/>
                  <a:ext cx="216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37" name="Freihand 36">
                  <a:extLst>
                    <a:ext uri="{FF2B5EF4-FFF2-40B4-BE49-F238E27FC236}">
                      <a16:creationId xmlns:a16="http://schemas.microsoft.com/office/drawing/2014/main" id="{A1BCF9F0-5E81-43A1-9555-14937FB02213}"/>
                    </a:ext>
                  </a:extLst>
                </p14:cNvPr>
                <p14:cNvContentPartPr/>
                <p14:nvPr/>
              </p14:nvContentPartPr>
              <p14:xfrm>
                <a:off x="1756813" y="3949752"/>
                <a:ext cx="177120" cy="163800"/>
              </p14:xfrm>
            </p:contentPart>
          </mc:Choice>
          <mc:Fallback>
            <p:pic>
              <p:nvPicPr>
                <p:cNvPr id="37" name="Freihand 36">
                  <a:extLst>
                    <a:ext uri="{FF2B5EF4-FFF2-40B4-BE49-F238E27FC236}">
                      <a16:creationId xmlns:a16="http://schemas.microsoft.com/office/drawing/2014/main" id="{A1BCF9F0-5E81-43A1-9555-14937FB02213}"/>
                    </a:ext>
                  </a:extLst>
                </p:cNvPr>
                <p:cNvPicPr/>
                <p:nvPr/>
              </p:nvPicPr>
              <p:blipFill>
                <a:blip r:embed="rId119"/>
                <a:stretch>
                  <a:fillRect/>
                </a:stretch>
              </p:blipFill>
              <p:spPr>
                <a:xfrm>
                  <a:off x="1752493" y="3945432"/>
                  <a:ext cx="185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97" name="Freihand 96">
                  <a:extLst>
                    <a:ext uri="{FF2B5EF4-FFF2-40B4-BE49-F238E27FC236}">
                      <a16:creationId xmlns:a16="http://schemas.microsoft.com/office/drawing/2014/main" id="{0B0CFC2E-E4CA-4E41-AE85-6FE2E4DDE3A1}"/>
                    </a:ext>
                  </a:extLst>
                </p14:cNvPr>
                <p14:cNvContentPartPr/>
                <p14:nvPr/>
              </p14:nvContentPartPr>
              <p14:xfrm>
                <a:off x="1150933" y="3808992"/>
                <a:ext cx="121680" cy="24120"/>
              </p14:xfrm>
            </p:contentPart>
          </mc:Choice>
          <mc:Fallback>
            <p:pic>
              <p:nvPicPr>
                <p:cNvPr id="97" name="Freihand 96">
                  <a:extLst>
                    <a:ext uri="{FF2B5EF4-FFF2-40B4-BE49-F238E27FC236}">
                      <a16:creationId xmlns:a16="http://schemas.microsoft.com/office/drawing/2014/main" id="{0B0CFC2E-E4CA-4E41-AE85-6FE2E4DDE3A1}"/>
                    </a:ext>
                  </a:extLst>
                </p:cNvPr>
                <p:cNvPicPr/>
                <p:nvPr/>
              </p:nvPicPr>
              <p:blipFill>
                <a:blip r:embed="rId121"/>
                <a:stretch>
                  <a:fillRect/>
                </a:stretch>
              </p:blipFill>
              <p:spPr>
                <a:xfrm>
                  <a:off x="1146613" y="3804672"/>
                  <a:ext cx="130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8" name="Freihand 97">
                  <a:extLst>
                    <a:ext uri="{FF2B5EF4-FFF2-40B4-BE49-F238E27FC236}">
                      <a16:creationId xmlns:a16="http://schemas.microsoft.com/office/drawing/2014/main" id="{042C06AF-2AC0-43DA-8E38-5B5A59431888}"/>
                    </a:ext>
                  </a:extLst>
                </p14:cNvPr>
                <p14:cNvContentPartPr/>
                <p14:nvPr/>
              </p14:nvContentPartPr>
              <p14:xfrm>
                <a:off x="1173253" y="3850392"/>
                <a:ext cx="120600" cy="7200"/>
              </p14:xfrm>
            </p:contentPart>
          </mc:Choice>
          <mc:Fallback>
            <p:pic>
              <p:nvPicPr>
                <p:cNvPr id="98" name="Freihand 97">
                  <a:extLst>
                    <a:ext uri="{FF2B5EF4-FFF2-40B4-BE49-F238E27FC236}">
                      <a16:creationId xmlns:a16="http://schemas.microsoft.com/office/drawing/2014/main" id="{042C06AF-2AC0-43DA-8E38-5B5A59431888}"/>
                    </a:ext>
                  </a:extLst>
                </p:cNvPr>
                <p:cNvPicPr/>
                <p:nvPr/>
              </p:nvPicPr>
              <p:blipFill>
                <a:blip r:embed="rId123"/>
                <a:stretch>
                  <a:fillRect/>
                </a:stretch>
              </p:blipFill>
              <p:spPr>
                <a:xfrm>
                  <a:off x="1168933" y="3846072"/>
                  <a:ext cx="12924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0" name="Freihand 99">
                  <a:extLst>
                    <a:ext uri="{FF2B5EF4-FFF2-40B4-BE49-F238E27FC236}">
                      <a16:creationId xmlns:a16="http://schemas.microsoft.com/office/drawing/2014/main" id="{774AEF49-D4E5-4C87-8902-5D0BBA70EF13}"/>
                    </a:ext>
                  </a:extLst>
                </p14:cNvPr>
                <p14:cNvContentPartPr/>
                <p14:nvPr/>
              </p14:nvContentPartPr>
              <p14:xfrm>
                <a:off x="1334173" y="3743472"/>
                <a:ext cx="145800" cy="96120"/>
              </p14:xfrm>
            </p:contentPart>
          </mc:Choice>
          <mc:Fallback>
            <p:pic>
              <p:nvPicPr>
                <p:cNvPr id="100" name="Freihand 99">
                  <a:extLst>
                    <a:ext uri="{FF2B5EF4-FFF2-40B4-BE49-F238E27FC236}">
                      <a16:creationId xmlns:a16="http://schemas.microsoft.com/office/drawing/2014/main" id="{774AEF49-D4E5-4C87-8902-5D0BBA70EF13}"/>
                    </a:ext>
                  </a:extLst>
                </p:cNvPr>
                <p:cNvPicPr/>
                <p:nvPr/>
              </p:nvPicPr>
              <p:blipFill>
                <a:blip r:embed="rId125"/>
                <a:stretch>
                  <a:fillRect/>
                </a:stretch>
              </p:blipFill>
              <p:spPr>
                <a:xfrm>
                  <a:off x="1329853" y="3739152"/>
                  <a:ext cx="1544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1" name="Freihand 100">
                  <a:extLst>
                    <a:ext uri="{FF2B5EF4-FFF2-40B4-BE49-F238E27FC236}">
                      <a16:creationId xmlns:a16="http://schemas.microsoft.com/office/drawing/2014/main" id="{D917F162-B48C-4ADE-9397-1923F3074E84}"/>
                    </a:ext>
                  </a:extLst>
                </p14:cNvPr>
                <p14:cNvContentPartPr/>
                <p14:nvPr/>
              </p14:nvContentPartPr>
              <p14:xfrm>
                <a:off x="1564573" y="3806472"/>
                <a:ext cx="7920" cy="14760"/>
              </p14:xfrm>
            </p:contentPart>
          </mc:Choice>
          <mc:Fallback>
            <p:pic>
              <p:nvPicPr>
                <p:cNvPr id="101" name="Freihand 100">
                  <a:extLst>
                    <a:ext uri="{FF2B5EF4-FFF2-40B4-BE49-F238E27FC236}">
                      <a16:creationId xmlns:a16="http://schemas.microsoft.com/office/drawing/2014/main" id="{D917F162-B48C-4ADE-9397-1923F3074E84}"/>
                    </a:ext>
                  </a:extLst>
                </p:cNvPr>
                <p:cNvPicPr/>
                <p:nvPr/>
              </p:nvPicPr>
              <p:blipFill>
                <a:blip r:embed="rId127"/>
                <a:stretch>
                  <a:fillRect/>
                </a:stretch>
              </p:blipFill>
              <p:spPr>
                <a:xfrm>
                  <a:off x="1560253" y="3802152"/>
                  <a:ext cx="165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2" name="Freihand 101">
                  <a:extLst>
                    <a:ext uri="{FF2B5EF4-FFF2-40B4-BE49-F238E27FC236}">
                      <a16:creationId xmlns:a16="http://schemas.microsoft.com/office/drawing/2014/main" id="{46F25490-A3C2-44B5-BEC5-252D024B2C1A}"/>
                    </a:ext>
                  </a:extLst>
                </p14:cNvPr>
                <p14:cNvContentPartPr/>
                <p14:nvPr/>
              </p14:nvContentPartPr>
              <p14:xfrm>
                <a:off x="1671853" y="3617112"/>
                <a:ext cx="123480" cy="130320"/>
              </p14:xfrm>
            </p:contentPart>
          </mc:Choice>
          <mc:Fallback>
            <p:pic>
              <p:nvPicPr>
                <p:cNvPr id="102" name="Freihand 101">
                  <a:extLst>
                    <a:ext uri="{FF2B5EF4-FFF2-40B4-BE49-F238E27FC236}">
                      <a16:creationId xmlns:a16="http://schemas.microsoft.com/office/drawing/2014/main" id="{46F25490-A3C2-44B5-BEC5-252D024B2C1A}"/>
                    </a:ext>
                  </a:extLst>
                </p:cNvPr>
                <p:cNvPicPr/>
                <p:nvPr/>
              </p:nvPicPr>
              <p:blipFill>
                <a:blip r:embed="rId129"/>
                <a:stretch>
                  <a:fillRect/>
                </a:stretch>
              </p:blipFill>
              <p:spPr>
                <a:xfrm>
                  <a:off x="1667533" y="3612792"/>
                  <a:ext cx="13212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 name="Freihand 102">
                  <a:extLst>
                    <a:ext uri="{FF2B5EF4-FFF2-40B4-BE49-F238E27FC236}">
                      <a16:creationId xmlns:a16="http://schemas.microsoft.com/office/drawing/2014/main" id="{3B514CCC-A28B-4524-9DD0-34F3D71A4D67}"/>
                    </a:ext>
                  </a:extLst>
                </p14:cNvPr>
                <p14:cNvContentPartPr/>
                <p14:nvPr/>
              </p14:nvContentPartPr>
              <p14:xfrm>
                <a:off x="1633693" y="3746352"/>
                <a:ext cx="205560" cy="48240"/>
              </p14:xfrm>
            </p:contentPart>
          </mc:Choice>
          <mc:Fallback>
            <p:pic>
              <p:nvPicPr>
                <p:cNvPr id="103" name="Freihand 102">
                  <a:extLst>
                    <a:ext uri="{FF2B5EF4-FFF2-40B4-BE49-F238E27FC236}">
                      <a16:creationId xmlns:a16="http://schemas.microsoft.com/office/drawing/2014/main" id="{3B514CCC-A28B-4524-9DD0-34F3D71A4D67}"/>
                    </a:ext>
                  </a:extLst>
                </p:cNvPr>
                <p:cNvPicPr/>
                <p:nvPr/>
              </p:nvPicPr>
              <p:blipFill>
                <a:blip r:embed="rId131"/>
                <a:stretch>
                  <a:fillRect/>
                </a:stretch>
              </p:blipFill>
              <p:spPr>
                <a:xfrm>
                  <a:off x="1629373" y="3742032"/>
                  <a:ext cx="2142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 name="Freihand 103">
                  <a:extLst>
                    <a:ext uri="{FF2B5EF4-FFF2-40B4-BE49-F238E27FC236}">
                      <a16:creationId xmlns:a16="http://schemas.microsoft.com/office/drawing/2014/main" id="{CA4BF569-0C6E-4F6F-A464-BCABD78DC8E0}"/>
                    </a:ext>
                  </a:extLst>
                </p14:cNvPr>
                <p14:cNvContentPartPr/>
                <p14:nvPr/>
              </p14:nvContentPartPr>
              <p14:xfrm>
                <a:off x="1692733" y="3826272"/>
                <a:ext cx="104040" cy="173520"/>
              </p14:xfrm>
            </p:contentPart>
          </mc:Choice>
          <mc:Fallback>
            <p:pic>
              <p:nvPicPr>
                <p:cNvPr id="104" name="Freihand 103">
                  <a:extLst>
                    <a:ext uri="{FF2B5EF4-FFF2-40B4-BE49-F238E27FC236}">
                      <a16:creationId xmlns:a16="http://schemas.microsoft.com/office/drawing/2014/main" id="{CA4BF569-0C6E-4F6F-A464-BCABD78DC8E0}"/>
                    </a:ext>
                  </a:extLst>
                </p:cNvPr>
                <p:cNvPicPr/>
                <p:nvPr/>
              </p:nvPicPr>
              <p:blipFill>
                <a:blip r:embed="rId133"/>
                <a:stretch>
                  <a:fillRect/>
                </a:stretch>
              </p:blipFill>
              <p:spPr>
                <a:xfrm>
                  <a:off x="1688413" y="3821952"/>
                  <a:ext cx="11268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72" name="Freihand 171">
                  <a:extLst>
                    <a:ext uri="{FF2B5EF4-FFF2-40B4-BE49-F238E27FC236}">
                      <a16:creationId xmlns:a16="http://schemas.microsoft.com/office/drawing/2014/main" id="{46775FBA-370A-4D77-90E2-C0C3904FB7D9}"/>
                    </a:ext>
                  </a:extLst>
                </p14:cNvPr>
                <p14:cNvContentPartPr/>
                <p14:nvPr/>
              </p14:nvContentPartPr>
              <p14:xfrm>
                <a:off x="1290613" y="3626832"/>
                <a:ext cx="255240" cy="320760"/>
              </p14:xfrm>
            </p:contentPart>
          </mc:Choice>
          <mc:Fallback>
            <p:pic>
              <p:nvPicPr>
                <p:cNvPr id="172" name="Freihand 171">
                  <a:extLst>
                    <a:ext uri="{FF2B5EF4-FFF2-40B4-BE49-F238E27FC236}">
                      <a16:creationId xmlns:a16="http://schemas.microsoft.com/office/drawing/2014/main" id="{46775FBA-370A-4D77-90E2-C0C3904FB7D9}"/>
                    </a:ext>
                  </a:extLst>
                </p:cNvPr>
                <p:cNvPicPr/>
                <p:nvPr/>
              </p:nvPicPr>
              <p:blipFill>
                <a:blip r:embed="rId135"/>
                <a:stretch>
                  <a:fillRect/>
                </a:stretch>
              </p:blipFill>
              <p:spPr>
                <a:xfrm>
                  <a:off x="1286293" y="3622512"/>
                  <a:ext cx="263880" cy="329400"/>
                </a:xfrm>
                <a:prstGeom prst="rect">
                  <a:avLst/>
                </a:prstGeom>
              </p:spPr>
            </p:pic>
          </mc:Fallback>
        </mc:AlternateContent>
      </p:grpSp>
      <p:grpSp>
        <p:nvGrpSpPr>
          <p:cNvPr id="175" name="Gruppieren 174">
            <a:extLst>
              <a:ext uri="{FF2B5EF4-FFF2-40B4-BE49-F238E27FC236}">
                <a16:creationId xmlns:a16="http://schemas.microsoft.com/office/drawing/2014/main" id="{5804EEBC-A331-4ADB-AB50-713BA8DFAB48}"/>
              </a:ext>
            </a:extLst>
          </p:cNvPr>
          <p:cNvGrpSpPr/>
          <p:nvPr/>
        </p:nvGrpSpPr>
        <p:grpSpPr>
          <a:xfrm>
            <a:off x="9094693" y="109272"/>
            <a:ext cx="2604240" cy="1972080"/>
            <a:chOff x="9094693" y="109272"/>
            <a:chExt cx="2604240" cy="1972080"/>
          </a:xfrm>
        </p:grpSpPr>
        <mc:AlternateContent xmlns:mc="http://schemas.openxmlformats.org/markup-compatibility/2006">
          <mc:Choice xmlns:p14="http://schemas.microsoft.com/office/powerpoint/2010/main" Requires="p14">
            <p:contentPart p14:bwMode="auto" r:id="rId136">
              <p14:nvContentPartPr>
                <p14:cNvPr id="131" name="Freihand 130">
                  <a:extLst>
                    <a:ext uri="{FF2B5EF4-FFF2-40B4-BE49-F238E27FC236}">
                      <a16:creationId xmlns:a16="http://schemas.microsoft.com/office/drawing/2014/main" id="{19F55D0E-1A55-4B32-AE56-6EDAD0340770}"/>
                    </a:ext>
                  </a:extLst>
                </p14:cNvPr>
                <p14:cNvContentPartPr/>
                <p14:nvPr/>
              </p14:nvContentPartPr>
              <p14:xfrm>
                <a:off x="11143093" y="1953192"/>
                <a:ext cx="141120" cy="121320"/>
              </p14:xfrm>
            </p:contentPart>
          </mc:Choice>
          <mc:Fallback>
            <p:pic>
              <p:nvPicPr>
                <p:cNvPr id="131" name="Freihand 130">
                  <a:extLst>
                    <a:ext uri="{FF2B5EF4-FFF2-40B4-BE49-F238E27FC236}">
                      <a16:creationId xmlns:a16="http://schemas.microsoft.com/office/drawing/2014/main" id="{19F55D0E-1A55-4B32-AE56-6EDAD0340770}"/>
                    </a:ext>
                  </a:extLst>
                </p:cNvPr>
                <p:cNvPicPr/>
                <p:nvPr/>
              </p:nvPicPr>
              <p:blipFill>
                <a:blip r:embed="rId137"/>
                <a:stretch>
                  <a:fillRect/>
                </a:stretch>
              </p:blipFill>
              <p:spPr>
                <a:xfrm>
                  <a:off x="11138773" y="1948872"/>
                  <a:ext cx="1497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2" name="Freihand 131">
                  <a:extLst>
                    <a:ext uri="{FF2B5EF4-FFF2-40B4-BE49-F238E27FC236}">
                      <a16:creationId xmlns:a16="http://schemas.microsoft.com/office/drawing/2014/main" id="{0716513E-3086-4A61-B8A1-44F9B1FC7043}"/>
                    </a:ext>
                  </a:extLst>
                </p14:cNvPr>
                <p14:cNvContentPartPr/>
                <p14:nvPr/>
              </p14:nvContentPartPr>
              <p14:xfrm>
                <a:off x="11158933" y="1958952"/>
                <a:ext cx="153000" cy="122400"/>
              </p14:xfrm>
            </p:contentPart>
          </mc:Choice>
          <mc:Fallback>
            <p:pic>
              <p:nvPicPr>
                <p:cNvPr id="132" name="Freihand 131">
                  <a:extLst>
                    <a:ext uri="{FF2B5EF4-FFF2-40B4-BE49-F238E27FC236}">
                      <a16:creationId xmlns:a16="http://schemas.microsoft.com/office/drawing/2014/main" id="{0716513E-3086-4A61-B8A1-44F9B1FC7043}"/>
                    </a:ext>
                  </a:extLst>
                </p:cNvPr>
                <p:cNvPicPr/>
                <p:nvPr/>
              </p:nvPicPr>
              <p:blipFill>
                <a:blip r:embed="rId139"/>
                <a:stretch>
                  <a:fillRect/>
                </a:stretch>
              </p:blipFill>
              <p:spPr>
                <a:xfrm>
                  <a:off x="11154613" y="1954632"/>
                  <a:ext cx="16164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3" name="Freihand 112">
                  <a:extLst>
                    <a:ext uri="{FF2B5EF4-FFF2-40B4-BE49-F238E27FC236}">
                      <a16:creationId xmlns:a16="http://schemas.microsoft.com/office/drawing/2014/main" id="{E383B352-2756-4F74-A25B-D2745E226509}"/>
                    </a:ext>
                  </a:extLst>
                </p14:cNvPr>
                <p14:cNvContentPartPr/>
                <p14:nvPr/>
              </p14:nvContentPartPr>
              <p14:xfrm>
                <a:off x="9324013" y="188112"/>
                <a:ext cx="132480" cy="215280"/>
              </p14:xfrm>
            </p:contentPart>
          </mc:Choice>
          <mc:Fallback>
            <p:pic>
              <p:nvPicPr>
                <p:cNvPr id="113" name="Freihand 112">
                  <a:extLst>
                    <a:ext uri="{FF2B5EF4-FFF2-40B4-BE49-F238E27FC236}">
                      <a16:creationId xmlns:a16="http://schemas.microsoft.com/office/drawing/2014/main" id="{E383B352-2756-4F74-A25B-D2745E226509}"/>
                    </a:ext>
                  </a:extLst>
                </p:cNvPr>
                <p:cNvPicPr/>
                <p:nvPr/>
              </p:nvPicPr>
              <p:blipFill>
                <a:blip r:embed="rId141"/>
                <a:stretch>
                  <a:fillRect/>
                </a:stretch>
              </p:blipFill>
              <p:spPr>
                <a:xfrm>
                  <a:off x="9319693" y="183792"/>
                  <a:ext cx="1411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4" name="Freihand 113">
                  <a:extLst>
                    <a:ext uri="{FF2B5EF4-FFF2-40B4-BE49-F238E27FC236}">
                      <a16:creationId xmlns:a16="http://schemas.microsoft.com/office/drawing/2014/main" id="{BFF4C541-B8E0-409A-ACC9-30E66E9E8734}"/>
                    </a:ext>
                  </a:extLst>
                </p14:cNvPr>
                <p14:cNvContentPartPr/>
                <p14:nvPr/>
              </p14:nvContentPartPr>
              <p14:xfrm>
                <a:off x="9530653" y="185952"/>
                <a:ext cx="60480" cy="128160"/>
              </p14:xfrm>
            </p:contentPart>
          </mc:Choice>
          <mc:Fallback>
            <p:pic>
              <p:nvPicPr>
                <p:cNvPr id="114" name="Freihand 113">
                  <a:extLst>
                    <a:ext uri="{FF2B5EF4-FFF2-40B4-BE49-F238E27FC236}">
                      <a16:creationId xmlns:a16="http://schemas.microsoft.com/office/drawing/2014/main" id="{BFF4C541-B8E0-409A-ACC9-30E66E9E8734}"/>
                    </a:ext>
                  </a:extLst>
                </p:cNvPr>
                <p:cNvPicPr/>
                <p:nvPr/>
              </p:nvPicPr>
              <p:blipFill>
                <a:blip r:embed="rId143"/>
                <a:stretch>
                  <a:fillRect/>
                </a:stretch>
              </p:blipFill>
              <p:spPr>
                <a:xfrm>
                  <a:off x="9526333" y="181632"/>
                  <a:ext cx="69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15" name="Freihand 114">
                  <a:extLst>
                    <a:ext uri="{FF2B5EF4-FFF2-40B4-BE49-F238E27FC236}">
                      <a16:creationId xmlns:a16="http://schemas.microsoft.com/office/drawing/2014/main" id="{1BEF6CB8-B3A5-4792-9EBE-79CCA0ED97FA}"/>
                    </a:ext>
                  </a:extLst>
                </p14:cNvPr>
                <p14:cNvContentPartPr/>
                <p14:nvPr/>
              </p14:nvContentPartPr>
              <p14:xfrm>
                <a:off x="9649453" y="229152"/>
                <a:ext cx="119160" cy="113040"/>
              </p14:xfrm>
            </p:contentPart>
          </mc:Choice>
          <mc:Fallback>
            <p:pic>
              <p:nvPicPr>
                <p:cNvPr id="115" name="Freihand 114">
                  <a:extLst>
                    <a:ext uri="{FF2B5EF4-FFF2-40B4-BE49-F238E27FC236}">
                      <a16:creationId xmlns:a16="http://schemas.microsoft.com/office/drawing/2014/main" id="{1BEF6CB8-B3A5-4792-9EBE-79CCA0ED97FA}"/>
                    </a:ext>
                  </a:extLst>
                </p:cNvPr>
                <p:cNvPicPr/>
                <p:nvPr/>
              </p:nvPicPr>
              <p:blipFill>
                <a:blip r:embed="rId145"/>
                <a:stretch>
                  <a:fillRect/>
                </a:stretch>
              </p:blipFill>
              <p:spPr>
                <a:xfrm>
                  <a:off x="9645133" y="224832"/>
                  <a:ext cx="127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16" name="Freihand 115">
                  <a:extLst>
                    <a:ext uri="{FF2B5EF4-FFF2-40B4-BE49-F238E27FC236}">
                      <a16:creationId xmlns:a16="http://schemas.microsoft.com/office/drawing/2014/main" id="{5860B2CA-C1C1-4D30-B070-79AFD39672F3}"/>
                    </a:ext>
                  </a:extLst>
                </p14:cNvPr>
                <p14:cNvContentPartPr/>
                <p14:nvPr/>
              </p14:nvContentPartPr>
              <p14:xfrm>
                <a:off x="9785173" y="198912"/>
                <a:ext cx="60120" cy="134280"/>
              </p14:xfrm>
            </p:contentPart>
          </mc:Choice>
          <mc:Fallback>
            <p:pic>
              <p:nvPicPr>
                <p:cNvPr id="116" name="Freihand 115">
                  <a:extLst>
                    <a:ext uri="{FF2B5EF4-FFF2-40B4-BE49-F238E27FC236}">
                      <a16:creationId xmlns:a16="http://schemas.microsoft.com/office/drawing/2014/main" id="{5860B2CA-C1C1-4D30-B070-79AFD39672F3}"/>
                    </a:ext>
                  </a:extLst>
                </p:cNvPr>
                <p:cNvPicPr/>
                <p:nvPr/>
              </p:nvPicPr>
              <p:blipFill>
                <a:blip r:embed="rId147"/>
                <a:stretch>
                  <a:fillRect/>
                </a:stretch>
              </p:blipFill>
              <p:spPr>
                <a:xfrm>
                  <a:off x="9780853" y="194592"/>
                  <a:ext cx="687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17" name="Freihand 116">
                  <a:extLst>
                    <a:ext uri="{FF2B5EF4-FFF2-40B4-BE49-F238E27FC236}">
                      <a16:creationId xmlns:a16="http://schemas.microsoft.com/office/drawing/2014/main" id="{7C11E2DD-5336-43D3-9B9C-F66825A7F911}"/>
                    </a:ext>
                  </a:extLst>
                </p14:cNvPr>
                <p14:cNvContentPartPr/>
                <p14:nvPr/>
              </p14:nvContentPartPr>
              <p14:xfrm>
                <a:off x="9986773" y="277392"/>
                <a:ext cx="190440" cy="4680"/>
              </p14:xfrm>
            </p:contentPart>
          </mc:Choice>
          <mc:Fallback>
            <p:pic>
              <p:nvPicPr>
                <p:cNvPr id="117" name="Freihand 116">
                  <a:extLst>
                    <a:ext uri="{FF2B5EF4-FFF2-40B4-BE49-F238E27FC236}">
                      <a16:creationId xmlns:a16="http://schemas.microsoft.com/office/drawing/2014/main" id="{7C11E2DD-5336-43D3-9B9C-F66825A7F911}"/>
                    </a:ext>
                  </a:extLst>
                </p:cNvPr>
                <p:cNvPicPr/>
                <p:nvPr/>
              </p:nvPicPr>
              <p:blipFill>
                <a:blip r:embed="rId149"/>
                <a:stretch>
                  <a:fillRect/>
                </a:stretch>
              </p:blipFill>
              <p:spPr>
                <a:xfrm>
                  <a:off x="9982453" y="273072"/>
                  <a:ext cx="1990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8" name="Freihand 117">
                  <a:extLst>
                    <a:ext uri="{FF2B5EF4-FFF2-40B4-BE49-F238E27FC236}">
                      <a16:creationId xmlns:a16="http://schemas.microsoft.com/office/drawing/2014/main" id="{FA202716-C7F5-4678-892F-06505005FF9F}"/>
                    </a:ext>
                  </a:extLst>
                </p14:cNvPr>
                <p14:cNvContentPartPr/>
                <p14:nvPr/>
              </p14:nvContentPartPr>
              <p14:xfrm>
                <a:off x="10020613" y="314112"/>
                <a:ext cx="235080" cy="18720"/>
              </p14:xfrm>
            </p:contentPart>
          </mc:Choice>
          <mc:Fallback>
            <p:pic>
              <p:nvPicPr>
                <p:cNvPr id="118" name="Freihand 117">
                  <a:extLst>
                    <a:ext uri="{FF2B5EF4-FFF2-40B4-BE49-F238E27FC236}">
                      <a16:creationId xmlns:a16="http://schemas.microsoft.com/office/drawing/2014/main" id="{FA202716-C7F5-4678-892F-06505005FF9F}"/>
                    </a:ext>
                  </a:extLst>
                </p:cNvPr>
                <p:cNvPicPr/>
                <p:nvPr/>
              </p:nvPicPr>
              <p:blipFill>
                <a:blip r:embed="rId151"/>
                <a:stretch>
                  <a:fillRect/>
                </a:stretch>
              </p:blipFill>
              <p:spPr>
                <a:xfrm>
                  <a:off x="10016293" y="309792"/>
                  <a:ext cx="2437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9" name="Freihand 118">
                  <a:extLst>
                    <a:ext uri="{FF2B5EF4-FFF2-40B4-BE49-F238E27FC236}">
                      <a16:creationId xmlns:a16="http://schemas.microsoft.com/office/drawing/2014/main" id="{1E34217B-17AF-4C4A-AD61-B070D645FDDD}"/>
                    </a:ext>
                  </a:extLst>
                </p14:cNvPr>
                <p14:cNvContentPartPr/>
                <p14:nvPr/>
              </p14:nvContentPartPr>
              <p14:xfrm>
                <a:off x="10335973" y="139152"/>
                <a:ext cx="154800" cy="140760"/>
              </p14:xfrm>
            </p:contentPart>
          </mc:Choice>
          <mc:Fallback>
            <p:pic>
              <p:nvPicPr>
                <p:cNvPr id="119" name="Freihand 118">
                  <a:extLst>
                    <a:ext uri="{FF2B5EF4-FFF2-40B4-BE49-F238E27FC236}">
                      <a16:creationId xmlns:a16="http://schemas.microsoft.com/office/drawing/2014/main" id="{1E34217B-17AF-4C4A-AD61-B070D645FDDD}"/>
                    </a:ext>
                  </a:extLst>
                </p:cNvPr>
                <p:cNvPicPr/>
                <p:nvPr/>
              </p:nvPicPr>
              <p:blipFill>
                <a:blip r:embed="rId153"/>
                <a:stretch>
                  <a:fillRect/>
                </a:stretch>
              </p:blipFill>
              <p:spPr>
                <a:xfrm>
                  <a:off x="10331653" y="134832"/>
                  <a:ext cx="1634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0" name="Freihand 119">
                  <a:extLst>
                    <a:ext uri="{FF2B5EF4-FFF2-40B4-BE49-F238E27FC236}">
                      <a16:creationId xmlns:a16="http://schemas.microsoft.com/office/drawing/2014/main" id="{02FEA2B6-E3BB-497E-A468-1799B0EAB7D9}"/>
                    </a:ext>
                  </a:extLst>
                </p14:cNvPr>
                <p14:cNvContentPartPr/>
                <p14:nvPr/>
              </p14:nvContentPartPr>
              <p14:xfrm>
                <a:off x="10344973" y="342192"/>
                <a:ext cx="123120" cy="104760"/>
              </p14:xfrm>
            </p:contentPart>
          </mc:Choice>
          <mc:Fallback>
            <p:pic>
              <p:nvPicPr>
                <p:cNvPr id="120" name="Freihand 119">
                  <a:extLst>
                    <a:ext uri="{FF2B5EF4-FFF2-40B4-BE49-F238E27FC236}">
                      <a16:creationId xmlns:a16="http://schemas.microsoft.com/office/drawing/2014/main" id="{02FEA2B6-E3BB-497E-A468-1799B0EAB7D9}"/>
                    </a:ext>
                  </a:extLst>
                </p:cNvPr>
                <p:cNvPicPr/>
                <p:nvPr/>
              </p:nvPicPr>
              <p:blipFill>
                <a:blip r:embed="rId155"/>
                <a:stretch>
                  <a:fillRect/>
                </a:stretch>
              </p:blipFill>
              <p:spPr>
                <a:xfrm>
                  <a:off x="10340653" y="337872"/>
                  <a:ext cx="1317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1" name="Freihand 120">
                  <a:extLst>
                    <a:ext uri="{FF2B5EF4-FFF2-40B4-BE49-F238E27FC236}">
                      <a16:creationId xmlns:a16="http://schemas.microsoft.com/office/drawing/2014/main" id="{6EA09B9F-5899-4D92-994D-5E1A8B265CD5}"/>
                    </a:ext>
                  </a:extLst>
                </p14:cNvPr>
                <p14:cNvContentPartPr/>
                <p14:nvPr/>
              </p14:nvContentPartPr>
              <p14:xfrm>
                <a:off x="10358653" y="345432"/>
                <a:ext cx="106560" cy="62640"/>
              </p14:xfrm>
            </p:contentPart>
          </mc:Choice>
          <mc:Fallback>
            <p:pic>
              <p:nvPicPr>
                <p:cNvPr id="121" name="Freihand 120">
                  <a:extLst>
                    <a:ext uri="{FF2B5EF4-FFF2-40B4-BE49-F238E27FC236}">
                      <a16:creationId xmlns:a16="http://schemas.microsoft.com/office/drawing/2014/main" id="{6EA09B9F-5899-4D92-994D-5E1A8B265CD5}"/>
                    </a:ext>
                  </a:extLst>
                </p:cNvPr>
                <p:cNvPicPr/>
                <p:nvPr/>
              </p:nvPicPr>
              <p:blipFill>
                <a:blip r:embed="rId157"/>
                <a:stretch>
                  <a:fillRect/>
                </a:stretch>
              </p:blipFill>
              <p:spPr>
                <a:xfrm>
                  <a:off x="10354333" y="341112"/>
                  <a:ext cx="1152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3" name="Freihand 142">
                  <a:extLst>
                    <a:ext uri="{FF2B5EF4-FFF2-40B4-BE49-F238E27FC236}">
                      <a16:creationId xmlns:a16="http://schemas.microsoft.com/office/drawing/2014/main" id="{1E9ACC3D-E946-4287-9D62-713E3D183ADA}"/>
                    </a:ext>
                  </a:extLst>
                </p14:cNvPr>
                <p14:cNvContentPartPr/>
                <p14:nvPr/>
              </p14:nvContentPartPr>
              <p14:xfrm>
                <a:off x="10985413" y="175872"/>
                <a:ext cx="106560" cy="208080"/>
              </p14:xfrm>
            </p:contentPart>
          </mc:Choice>
          <mc:Fallback>
            <p:pic>
              <p:nvPicPr>
                <p:cNvPr id="143" name="Freihand 142">
                  <a:extLst>
                    <a:ext uri="{FF2B5EF4-FFF2-40B4-BE49-F238E27FC236}">
                      <a16:creationId xmlns:a16="http://schemas.microsoft.com/office/drawing/2014/main" id="{1E9ACC3D-E946-4287-9D62-713E3D183ADA}"/>
                    </a:ext>
                  </a:extLst>
                </p:cNvPr>
                <p:cNvPicPr/>
                <p:nvPr/>
              </p:nvPicPr>
              <p:blipFill>
                <a:blip r:embed="rId159"/>
                <a:stretch>
                  <a:fillRect/>
                </a:stretch>
              </p:blipFill>
              <p:spPr>
                <a:xfrm>
                  <a:off x="10981093" y="171552"/>
                  <a:ext cx="1152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4" name="Freihand 143">
                  <a:extLst>
                    <a:ext uri="{FF2B5EF4-FFF2-40B4-BE49-F238E27FC236}">
                      <a16:creationId xmlns:a16="http://schemas.microsoft.com/office/drawing/2014/main" id="{450FDAB0-7043-4056-9707-1F2255F982BE}"/>
                    </a:ext>
                  </a:extLst>
                </p14:cNvPr>
                <p14:cNvContentPartPr/>
                <p14:nvPr/>
              </p14:nvContentPartPr>
              <p14:xfrm>
                <a:off x="10953733" y="195672"/>
                <a:ext cx="99000" cy="286560"/>
              </p14:xfrm>
            </p:contentPart>
          </mc:Choice>
          <mc:Fallback>
            <p:pic>
              <p:nvPicPr>
                <p:cNvPr id="144" name="Freihand 143">
                  <a:extLst>
                    <a:ext uri="{FF2B5EF4-FFF2-40B4-BE49-F238E27FC236}">
                      <a16:creationId xmlns:a16="http://schemas.microsoft.com/office/drawing/2014/main" id="{450FDAB0-7043-4056-9707-1F2255F982BE}"/>
                    </a:ext>
                  </a:extLst>
                </p:cNvPr>
                <p:cNvPicPr/>
                <p:nvPr/>
              </p:nvPicPr>
              <p:blipFill>
                <a:blip r:embed="rId161"/>
                <a:stretch>
                  <a:fillRect/>
                </a:stretch>
              </p:blipFill>
              <p:spPr>
                <a:xfrm>
                  <a:off x="10949413" y="191352"/>
                  <a:ext cx="10764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45" name="Freihand 144">
                  <a:extLst>
                    <a:ext uri="{FF2B5EF4-FFF2-40B4-BE49-F238E27FC236}">
                      <a16:creationId xmlns:a16="http://schemas.microsoft.com/office/drawing/2014/main" id="{C968451F-4C50-4FC1-8881-9829A02507D8}"/>
                    </a:ext>
                  </a:extLst>
                </p14:cNvPr>
                <p14:cNvContentPartPr/>
                <p14:nvPr/>
              </p14:nvContentPartPr>
              <p14:xfrm>
                <a:off x="11087293" y="161832"/>
                <a:ext cx="81720" cy="162720"/>
              </p14:xfrm>
            </p:contentPart>
          </mc:Choice>
          <mc:Fallback>
            <p:pic>
              <p:nvPicPr>
                <p:cNvPr id="145" name="Freihand 144">
                  <a:extLst>
                    <a:ext uri="{FF2B5EF4-FFF2-40B4-BE49-F238E27FC236}">
                      <a16:creationId xmlns:a16="http://schemas.microsoft.com/office/drawing/2014/main" id="{C968451F-4C50-4FC1-8881-9829A02507D8}"/>
                    </a:ext>
                  </a:extLst>
                </p:cNvPr>
                <p:cNvPicPr/>
                <p:nvPr/>
              </p:nvPicPr>
              <p:blipFill>
                <a:blip r:embed="rId163"/>
                <a:stretch>
                  <a:fillRect/>
                </a:stretch>
              </p:blipFill>
              <p:spPr>
                <a:xfrm>
                  <a:off x="11082973" y="157512"/>
                  <a:ext cx="9036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46" name="Freihand 145">
                  <a:extLst>
                    <a:ext uri="{FF2B5EF4-FFF2-40B4-BE49-F238E27FC236}">
                      <a16:creationId xmlns:a16="http://schemas.microsoft.com/office/drawing/2014/main" id="{B5A6F39F-0C04-4091-B5CD-58A68C85201A}"/>
                    </a:ext>
                  </a:extLst>
                </p14:cNvPr>
                <p14:cNvContentPartPr/>
                <p14:nvPr/>
              </p14:nvContentPartPr>
              <p14:xfrm>
                <a:off x="11160013" y="198912"/>
                <a:ext cx="97200" cy="131760"/>
              </p14:xfrm>
            </p:contentPart>
          </mc:Choice>
          <mc:Fallback>
            <p:pic>
              <p:nvPicPr>
                <p:cNvPr id="146" name="Freihand 145">
                  <a:extLst>
                    <a:ext uri="{FF2B5EF4-FFF2-40B4-BE49-F238E27FC236}">
                      <a16:creationId xmlns:a16="http://schemas.microsoft.com/office/drawing/2014/main" id="{B5A6F39F-0C04-4091-B5CD-58A68C85201A}"/>
                    </a:ext>
                  </a:extLst>
                </p:cNvPr>
                <p:cNvPicPr/>
                <p:nvPr/>
              </p:nvPicPr>
              <p:blipFill>
                <a:blip r:embed="rId165"/>
                <a:stretch>
                  <a:fillRect/>
                </a:stretch>
              </p:blipFill>
              <p:spPr>
                <a:xfrm>
                  <a:off x="11155693" y="194592"/>
                  <a:ext cx="1058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47" name="Freihand 146">
                  <a:extLst>
                    <a:ext uri="{FF2B5EF4-FFF2-40B4-BE49-F238E27FC236}">
                      <a16:creationId xmlns:a16="http://schemas.microsoft.com/office/drawing/2014/main" id="{8F0C9C30-8EB1-49A4-8802-334EB5E0FD78}"/>
                    </a:ext>
                  </a:extLst>
                </p14:cNvPr>
                <p14:cNvContentPartPr/>
                <p14:nvPr/>
              </p14:nvContentPartPr>
              <p14:xfrm>
                <a:off x="11277013" y="184512"/>
                <a:ext cx="125640" cy="118440"/>
              </p14:xfrm>
            </p:contentPart>
          </mc:Choice>
          <mc:Fallback>
            <p:pic>
              <p:nvPicPr>
                <p:cNvPr id="147" name="Freihand 146">
                  <a:extLst>
                    <a:ext uri="{FF2B5EF4-FFF2-40B4-BE49-F238E27FC236}">
                      <a16:creationId xmlns:a16="http://schemas.microsoft.com/office/drawing/2014/main" id="{8F0C9C30-8EB1-49A4-8802-334EB5E0FD78}"/>
                    </a:ext>
                  </a:extLst>
                </p:cNvPr>
                <p:cNvPicPr/>
                <p:nvPr/>
              </p:nvPicPr>
              <p:blipFill>
                <a:blip r:embed="rId167"/>
                <a:stretch>
                  <a:fillRect/>
                </a:stretch>
              </p:blipFill>
              <p:spPr>
                <a:xfrm>
                  <a:off x="11272693" y="180192"/>
                  <a:ext cx="1342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8" name="Freihand 147">
                  <a:extLst>
                    <a:ext uri="{FF2B5EF4-FFF2-40B4-BE49-F238E27FC236}">
                      <a16:creationId xmlns:a16="http://schemas.microsoft.com/office/drawing/2014/main" id="{71F74ED0-2CCE-43DF-8D80-3083DD1264EA}"/>
                    </a:ext>
                  </a:extLst>
                </p14:cNvPr>
                <p14:cNvContentPartPr/>
                <p14:nvPr/>
              </p14:nvContentPartPr>
              <p14:xfrm>
                <a:off x="11369893" y="253992"/>
                <a:ext cx="81720" cy="21960"/>
              </p14:xfrm>
            </p:contentPart>
          </mc:Choice>
          <mc:Fallback>
            <p:pic>
              <p:nvPicPr>
                <p:cNvPr id="148" name="Freihand 147">
                  <a:extLst>
                    <a:ext uri="{FF2B5EF4-FFF2-40B4-BE49-F238E27FC236}">
                      <a16:creationId xmlns:a16="http://schemas.microsoft.com/office/drawing/2014/main" id="{71F74ED0-2CCE-43DF-8D80-3083DD1264EA}"/>
                    </a:ext>
                  </a:extLst>
                </p:cNvPr>
                <p:cNvPicPr/>
                <p:nvPr/>
              </p:nvPicPr>
              <p:blipFill>
                <a:blip r:embed="rId169"/>
                <a:stretch>
                  <a:fillRect/>
                </a:stretch>
              </p:blipFill>
              <p:spPr>
                <a:xfrm>
                  <a:off x="11365573" y="249672"/>
                  <a:ext cx="903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9" name="Freihand 148">
                  <a:extLst>
                    <a:ext uri="{FF2B5EF4-FFF2-40B4-BE49-F238E27FC236}">
                      <a16:creationId xmlns:a16="http://schemas.microsoft.com/office/drawing/2014/main" id="{D72CFC29-0841-43A5-BCCC-540EFF6185F8}"/>
                    </a:ext>
                  </a:extLst>
                </p14:cNvPr>
                <p14:cNvContentPartPr/>
                <p14:nvPr/>
              </p14:nvContentPartPr>
              <p14:xfrm>
                <a:off x="11541973" y="109272"/>
                <a:ext cx="123480" cy="109440"/>
              </p14:xfrm>
            </p:contentPart>
          </mc:Choice>
          <mc:Fallback>
            <p:pic>
              <p:nvPicPr>
                <p:cNvPr id="149" name="Freihand 148">
                  <a:extLst>
                    <a:ext uri="{FF2B5EF4-FFF2-40B4-BE49-F238E27FC236}">
                      <a16:creationId xmlns:a16="http://schemas.microsoft.com/office/drawing/2014/main" id="{D72CFC29-0841-43A5-BCCC-540EFF6185F8}"/>
                    </a:ext>
                  </a:extLst>
                </p:cNvPr>
                <p:cNvPicPr/>
                <p:nvPr/>
              </p:nvPicPr>
              <p:blipFill>
                <a:blip r:embed="rId171"/>
                <a:stretch>
                  <a:fillRect/>
                </a:stretch>
              </p:blipFill>
              <p:spPr>
                <a:xfrm>
                  <a:off x="11537653" y="104952"/>
                  <a:ext cx="1321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50" name="Freihand 149">
                  <a:extLst>
                    <a:ext uri="{FF2B5EF4-FFF2-40B4-BE49-F238E27FC236}">
                      <a16:creationId xmlns:a16="http://schemas.microsoft.com/office/drawing/2014/main" id="{BD0A9302-B419-4FB6-BF81-9EB8EFC5AFFB}"/>
                    </a:ext>
                  </a:extLst>
                </p14:cNvPr>
                <p14:cNvContentPartPr/>
                <p14:nvPr/>
              </p14:nvContentPartPr>
              <p14:xfrm>
                <a:off x="11520373" y="242112"/>
                <a:ext cx="149400" cy="32760"/>
              </p14:xfrm>
            </p:contentPart>
          </mc:Choice>
          <mc:Fallback>
            <p:pic>
              <p:nvPicPr>
                <p:cNvPr id="150" name="Freihand 149">
                  <a:extLst>
                    <a:ext uri="{FF2B5EF4-FFF2-40B4-BE49-F238E27FC236}">
                      <a16:creationId xmlns:a16="http://schemas.microsoft.com/office/drawing/2014/main" id="{BD0A9302-B419-4FB6-BF81-9EB8EFC5AFFB}"/>
                    </a:ext>
                  </a:extLst>
                </p:cNvPr>
                <p:cNvPicPr/>
                <p:nvPr/>
              </p:nvPicPr>
              <p:blipFill>
                <a:blip r:embed="rId173"/>
                <a:stretch>
                  <a:fillRect/>
                </a:stretch>
              </p:blipFill>
              <p:spPr>
                <a:xfrm>
                  <a:off x="11516053" y="237792"/>
                  <a:ext cx="1580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51" name="Freihand 150">
                  <a:extLst>
                    <a:ext uri="{FF2B5EF4-FFF2-40B4-BE49-F238E27FC236}">
                      <a16:creationId xmlns:a16="http://schemas.microsoft.com/office/drawing/2014/main" id="{49FA0AFC-1DBF-4CA7-9766-6771F21D07C7}"/>
                    </a:ext>
                  </a:extLst>
                </p14:cNvPr>
                <p14:cNvContentPartPr/>
                <p14:nvPr/>
              </p14:nvContentPartPr>
              <p14:xfrm>
                <a:off x="11539093" y="311232"/>
                <a:ext cx="159840" cy="154440"/>
              </p14:xfrm>
            </p:contentPart>
          </mc:Choice>
          <mc:Fallback>
            <p:pic>
              <p:nvPicPr>
                <p:cNvPr id="151" name="Freihand 150">
                  <a:extLst>
                    <a:ext uri="{FF2B5EF4-FFF2-40B4-BE49-F238E27FC236}">
                      <a16:creationId xmlns:a16="http://schemas.microsoft.com/office/drawing/2014/main" id="{49FA0AFC-1DBF-4CA7-9766-6771F21D07C7}"/>
                    </a:ext>
                  </a:extLst>
                </p:cNvPr>
                <p:cNvPicPr/>
                <p:nvPr/>
              </p:nvPicPr>
              <p:blipFill>
                <a:blip r:embed="rId175"/>
                <a:stretch>
                  <a:fillRect/>
                </a:stretch>
              </p:blipFill>
              <p:spPr>
                <a:xfrm>
                  <a:off x="11534773" y="306912"/>
                  <a:ext cx="1684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3" name="Freihand 122">
                  <a:extLst>
                    <a:ext uri="{FF2B5EF4-FFF2-40B4-BE49-F238E27FC236}">
                      <a16:creationId xmlns:a16="http://schemas.microsoft.com/office/drawing/2014/main" id="{EE916125-411D-4A50-8097-9CF931950B74}"/>
                    </a:ext>
                  </a:extLst>
                </p14:cNvPr>
                <p14:cNvContentPartPr/>
                <p14:nvPr/>
              </p14:nvContentPartPr>
              <p14:xfrm>
                <a:off x="9612373" y="661152"/>
                <a:ext cx="134640" cy="1163160"/>
              </p14:xfrm>
            </p:contentPart>
          </mc:Choice>
          <mc:Fallback>
            <p:pic>
              <p:nvPicPr>
                <p:cNvPr id="123" name="Freihand 122">
                  <a:extLst>
                    <a:ext uri="{FF2B5EF4-FFF2-40B4-BE49-F238E27FC236}">
                      <a16:creationId xmlns:a16="http://schemas.microsoft.com/office/drawing/2014/main" id="{EE916125-411D-4A50-8097-9CF931950B74}"/>
                    </a:ext>
                  </a:extLst>
                </p:cNvPr>
                <p:cNvPicPr/>
                <p:nvPr/>
              </p:nvPicPr>
              <p:blipFill>
                <a:blip r:embed="rId177"/>
                <a:stretch>
                  <a:fillRect/>
                </a:stretch>
              </p:blipFill>
              <p:spPr>
                <a:xfrm>
                  <a:off x="9608053" y="656832"/>
                  <a:ext cx="143280" cy="1171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4" name="Freihand 123">
                  <a:extLst>
                    <a:ext uri="{FF2B5EF4-FFF2-40B4-BE49-F238E27FC236}">
                      <a16:creationId xmlns:a16="http://schemas.microsoft.com/office/drawing/2014/main" id="{4C382B69-19B2-4773-BE8C-A21BA5194CE9}"/>
                    </a:ext>
                  </a:extLst>
                </p14:cNvPr>
                <p14:cNvContentPartPr/>
                <p14:nvPr/>
              </p14:nvContentPartPr>
              <p14:xfrm>
                <a:off x="9533893" y="1756632"/>
                <a:ext cx="1582920" cy="86040"/>
              </p14:xfrm>
            </p:contentPart>
          </mc:Choice>
          <mc:Fallback>
            <p:pic>
              <p:nvPicPr>
                <p:cNvPr id="124" name="Freihand 123">
                  <a:extLst>
                    <a:ext uri="{FF2B5EF4-FFF2-40B4-BE49-F238E27FC236}">
                      <a16:creationId xmlns:a16="http://schemas.microsoft.com/office/drawing/2014/main" id="{4C382B69-19B2-4773-BE8C-A21BA5194CE9}"/>
                    </a:ext>
                  </a:extLst>
                </p:cNvPr>
                <p:cNvPicPr/>
                <p:nvPr/>
              </p:nvPicPr>
              <p:blipFill>
                <a:blip r:embed="rId179"/>
                <a:stretch>
                  <a:fillRect/>
                </a:stretch>
              </p:blipFill>
              <p:spPr>
                <a:xfrm>
                  <a:off x="9529573" y="1752312"/>
                  <a:ext cx="159156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5" name="Freihand 124">
                  <a:extLst>
                    <a:ext uri="{FF2B5EF4-FFF2-40B4-BE49-F238E27FC236}">
                      <a16:creationId xmlns:a16="http://schemas.microsoft.com/office/drawing/2014/main" id="{14815555-3455-42FE-9C0F-A45F8F0842A3}"/>
                    </a:ext>
                  </a:extLst>
                </p14:cNvPr>
                <p14:cNvContentPartPr/>
                <p14:nvPr/>
              </p14:nvContentPartPr>
              <p14:xfrm>
                <a:off x="11118613" y="1705512"/>
                <a:ext cx="155520" cy="135360"/>
              </p14:xfrm>
            </p:contentPart>
          </mc:Choice>
          <mc:Fallback>
            <p:pic>
              <p:nvPicPr>
                <p:cNvPr id="125" name="Freihand 124">
                  <a:extLst>
                    <a:ext uri="{FF2B5EF4-FFF2-40B4-BE49-F238E27FC236}">
                      <a16:creationId xmlns:a16="http://schemas.microsoft.com/office/drawing/2014/main" id="{14815555-3455-42FE-9C0F-A45F8F0842A3}"/>
                    </a:ext>
                  </a:extLst>
                </p:cNvPr>
                <p:cNvPicPr/>
                <p:nvPr/>
              </p:nvPicPr>
              <p:blipFill>
                <a:blip r:embed="rId181"/>
                <a:stretch>
                  <a:fillRect/>
                </a:stretch>
              </p:blipFill>
              <p:spPr>
                <a:xfrm>
                  <a:off x="11114293" y="1701192"/>
                  <a:ext cx="1641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6" name="Freihand 125">
                  <a:extLst>
                    <a:ext uri="{FF2B5EF4-FFF2-40B4-BE49-F238E27FC236}">
                      <a16:creationId xmlns:a16="http://schemas.microsoft.com/office/drawing/2014/main" id="{62E5BF36-4882-4C44-9A64-BAF579778F60}"/>
                    </a:ext>
                  </a:extLst>
                </p14:cNvPr>
                <p14:cNvContentPartPr/>
                <p14:nvPr/>
              </p14:nvContentPartPr>
              <p14:xfrm>
                <a:off x="9458293" y="568992"/>
                <a:ext cx="308160" cy="144000"/>
              </p14:xfrm>
            </p:contentPart>
          </mc:Choice>
          <mc:Fallback>
            <p:pic>
              <p:nvPicPr>
                <p:cNvPr id="126" name="Freihand 125">
                  <a:extLst>
                    <a:ext uri="{FF2B5EF4-FFF2-40B4-BE49-F238E27FC236}">
                      <a16:creationId xmlns:a16="http://schemas.microsoft.com/office/drawing/2014/main" id="{62E5BF36-4882-4C44-9A64-BAF579778F60}"/>
                    </a:ext>
                  </a:extLst>
                </p:cNvPr>
                <p:cNvPicPr/>
                <p:nvPr/>
              </p:nvPicPr>
              <p:blipFill>
                <a:blip r:embed="rId183"/>
                <a:stretch>
                  <a:fillRect/>
                </a:stretch>
              </p:blipFill>
              <p:spPr>
                <a:xfrm>
                  <a:off x="9453973" y="564672"/>
                  <a:ext cx="3168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7" name="Freihand 126">
                  <a:extLst>
                    <a:ext uri="{FF2B5EF4-FFF2-40B4-BE49-F238E27FC236}">
                      <a16:creationId xmlns:a16="http://schemas.microsoft.com/office/drawing/2014/main" id="{0C6F1C23-A294-4D0F-809F-A5A109BB573C}"/>
                    </a:ext>
                  </a:extLst>
                </p14:cNvPr>
                <p14:cNvContentPartPr/>
                <p14:nvPr/>
              </p14:nvContentPartPr>
              <p14:xfrm>
                <a:off x="9094693" y="554232"/>
                <a:ext cx="91440" cy="213120"/>
              </p14:xfrm>
            </p:contentPart>
          </mc:Choice>
          <mc:Fallback>
            <p:pic>
              <p:nvPicPr>
                <p:cNvPr id="127" name="Freihand 126">
                  <a:extLst>
                    <a:ext uri="{FF2B5EF4-FFF2-40B4-BE49-F238E27FC236}">
                      <a16:creationId xmlns:a16="http://schemas.microsoft.com/office/drawing/2014/main" id="{0C6F1C23-A294-4D0F-809F-A5A109BB573C}"/>
                    </a:ext>
                  </a:extLst>
                </p:cNvPr>
                <p:cNvPicPr/>
                <p:nvPr/>
              </p:nvPicPr>
              <p:blipFill>
                <a:blip r:embed="rId185"/>
                <a:stretch>
                  <a:fillRect/>
                </a:stretch>
              </p:blipFill>
              <p:spPr>
                <a:xfrm>
                  <a:off x="9090373" y="549912"/>
                  <a:ext cx="1000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8" name="Freihand 127">
                  <a:extLst>
                    <a:ext uri="{FF2B5EF4-FFF2-40B4-BE49-F238E27FC236}">
                      <a16:creationId xmlns:a16="http://schemas.microsoft.com/office/drawing/2014/main" id="{F6190CB0-4872-4B36-BCD9-C02EE401906F}"/>
                    </a:ext>
                  </a:extLst>
                </p14:cNvPr>
                <p14:cNvContentPartPr/>
                <p14:nvPr/>
              </p14:nvContentPartPr>
              <p14:xfrm>
                <a:off x="9201253" y="545952"/>
                <a:ext cx="71280" cy="136440"/>
              </p14:xfrm>
            </p:contentPart>
          </mc:Choice>
          <mc:Fallback>
            <p:pic>
              <p:nvPicPr>
                <p:cNvPr id="128" name="Freihand 127">
                  <a:extLst>
                    <a:ext uri="{FF2B5EF4-FFF2-40B4-BE49-F238E27FC236}">
                      <a16:creationId xmlns:a16="http://schemas.microsoft.com/office/drawing/2014/main" id="{F6190CB0-4872-4B36-BCD9-C02EE401906F}"/>
                    </a:ext>
                  </a:extLst>
                </p:cNvPr>
                <p:cNvPicPr/>
                <p:nvPr/>
              </p:nvPicPr>
              <p:blipFill>
                <a:blip r:embed="rId187"/>
                <a:stretch>
                  <a:fillRect/>
                </a:stretch>
              </p:blipFill>
              <p:spPr>
                <a:xfrm>
                  <a:off x="9196933" y="541632"/>
                  <a:ext cx="79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9" name="Freihand 128">
                  <a:extLst>
                    <a:ext uri="{FF2B5EF4-FFF2-40B4-BE49-F238E27FC236}">
                      <a16:creationId xmlns:a16="http://schemas.microsoft.com/office/drawing/2014/main" id="{A456B01D-FB00-4716-8FDE-4162047B824E}"/>
                    </a:ext>
                  </a:extLst>
                </p14:cNvPr>
                <p14:cNvContentPartPr/>
                <p14:nvPr/>
              </p14:nvContentPartPr>
              <p14:xfrm>
                <a:off x="9272893" y="557472"/>
                <a:ext cx="113400" cy="143640"/>
              </p14:xfrm>
            </p:contentPart>
          </mc:Choice>
          <mc:Fallback>
            <p:pic>
              <p:nvPicPr>
                <p:cNvPr id="129" name="Freihand 128">
                  <a:extLst>
                    <a:ext uri="{FF2B5EF4-FFF2-40B4-BE49-F238E27FC236}">
                      <a16:creationId xmlns:a16="http://schemas.microsoft.com/office/drawing/2014/main" id="{A456B01D-FB00-4716-8FDE-4162047B824E}"/>
                    </a:ext>
                  </a:extLst>
                </p:cNvPr>
                <p:cNvPicPr/>
                <p:nvPr/>
              </p:nvPicPr>
              <p:blipFill>
                <a:blip r:embed="rId189"/>
                <a:stretch>
                  <a:fillRect/>
                </a:stretch>
              </p:blipFill>
              <p:spPr>
                <a:xfrm>
                  <a:off x="9268573" y="553152"/>
                  <a:ext cx="1220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3" name="Freihand 152">
                  <a:extLst>
                    <a:ext uri="{FF2B5EF4-FFF2-40B4-BE49-F238E27FC236}">
                      <a16:creationId xmlns:a16="http://schemas.microsoft.com/office/drawing/2014/main" id="{DB3334F8-43CC-4883-84CB-80AFDD584772}"/>
                    </a:ext>
                  </a:extLst>
                </p14:cNvPr>
                <p14:cNvContentPartPr/>
                <p14:nvPr/>
              </p14:nvContentPartPr>
              <p14:xfrm>
                <a:off x="9856453" y="740712"/>
                <a:ext cx="23400" cy="39240"/>
              </p14:xfrm>
            </p:contentPart>
          </mc:Choice>
          <mc:Fallback>
            <p:pic>
              <p:nvPicPr>
                <p:cNvPr id="153" name="Freihand 152">
                  <a:extLst>
                    <a:ext uri="{FF2B5EF4-FFF2-40B4-BE49-F238E27FC236}">
                      <a16:creationId xmlns:a16="http://schemas.microsoft.com/office/drawing/2014/main" id="{DB3334F8-43CC-4883-84CB-80AFDD584772}"/>
                    </a:ext>
                  </a:extLst>
                </p:cNvPr>
                <p:cNvPicPr/>
                <p:nvPr/>
              </p:nvPicPr>
              <p:blipFill>
                <a:blip r:embed="rId191"/>
                <a:stretch>
                  <a:fillRect/>
                </a:stretch>
              </p:blipFill>
              <p:spPr>
                <a:xfrm>
                  <a:off x="9852133" y="736392"/>
                  <a:ext cx="32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4" name="Freihand 153">
                  <a:extLst>
                    <a:ext uri="{FF2B5EF4-FFF2-40B4-BE49-F238E27FC236}">
                      <a16:creationId xmlns:a16="http://schemas.microsoft.com/office/drawing/2014/main" id="{1713163F-C99B-454D-B246-548C65CD3ED4}"/>
                    </a:ext>
                  </a:extLst>
                </p14:cNvPr>
                <p14:cNvContentPartPr/>
                <p14:nvPr/>
              </p14:nvContentPartPr>
              <p14:xfrm>
                <a:off x="9943573" y="925392"/>
                <a:ext cx="142200" cy="142560"/>
              </p14:xfrm>
            </p:contentPart>
          </mc:Choice>
          <mc:Fallback>
            <p:pic>
              <p:nvPicPr>
                <p:cNvPr id="154" name="Freihand 153">
                  <a:extLst>
                    <a:ext uri="{FF2B5EF4-FFF2-40B4-BE49-F238E27FC236}">
                      <a16:creationId xmlns:a16="http://schemas.microsoft.com/office/drawing/2014/main" id="{1713163F-C99B-454D-B246-548C65CD3ED4}"/>
                    </a:ext>
                  </a:extLst>
                </p:cNvPr>
                <p:cNvPicPr/>
                <p:nvPr/>
              </p:nvPicPr>
              <p:blipFill>
                <a:blip r:embed="rId193"/>
                <a:stretch>
                  <a:fillRect/>
                </a:stretch>
              </p:blipFill>
              <p:spPr>
                <a:xfrm>
                  <a:off x="9939253" y="921072"/>
                  <a:ext cx="15084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5" name="Freihand 154">
                  <a:extLst>
                    <a:ext uri="{FF2B5EF4-FFF2-40B4-BE49-F238E27FC236}">
                      <a16:creationId xmlns:a16="http://schemas.microsoft.com/office/drawing/2014/main" id="{12388347-23A9-43EE-A530-75C10ABB51D3}"/>
                    </a:ext>
                  </a:extLst>
                </p14:cNvPr>
                <p14:cNvContentPartPr/>
                <p14:nvPr/>
              </p14:nvContentPartPr>
              <p14:xfrm>
                <a:off x="10213933" y="1325712"/>
                <a:ext cx="68760" cy="88200"/>
              </p14:xfrm>
            </p:contentPart>
          </mc:Choice>
          <mc:Fallback>
            <p:pic>
              <p:nvPicPr>
                <p:cNvPr id="155" name="Freihand 154">
                  <a:extLst>
                    <a:ext uri="{FF2B5EF4-FFF2-40B4-BE49-F238E27FC236}">
                      <a16:creationId xmlns:a16="http://schemas.microsoft.com/office/drawing/2014/main" id="{12388347-23A9-43EE-A530-75C10ABB51D3}"/>
                    </a:ext>
                  </a:extLst>
                </p:cNvPr>
                <p:cNvPicPr/>
                <p:nvPr/>
              </p:nvPicPr>
              <p:blipFill>
                <a:blip r:embed="rId195"/>
                <a:stretch>
                  <a:fillRect/>
                </a:stretch>
              </p:blipFill>
              <p:spPr>
                <a:xfrm>
                  <a:off x="10209613" y="1321392"/>
                  <a:ext cx="774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6" name="Freihand 155">
                  <a:extLst>
                    <a:ext uri="{FF2B5EF4-FFF2-40B4-BE49-F238E27FC236}">
                      <a16:creationId xmlns:a16="http://schemas.microsoft.com/office/drawing/2014/main" id="{77A58BF8-53EB-40CD-A02A-3B5C4A33B409}"/>
                    </a:ext>
                  </a:extLst>
                </p14:cNvPr>
                <p14:cNvContentPartPr/>
                <p14:nvPr/>
              </p14:nvContentPartPr>
              <p14:xfrm>
                <a:off x="10354333" y="1504272"/>
                <a:ext cx="116280" cy="91800"/>
              </p14:xfrm>
            </p:contentPart>
          </mc:Choice>
          <mc:Fallback>
            <p:pic>
              <p:nvPicPr>
                <p:cNvPr id="156" name="Freihand 155">
                  <a:extLst>
                    <a:ext uri="{FF2B5EF4-FFF2-40B4-BE49-F238E27FC236}">
                      <a16:creationId xmlns:a16="http://schemas.microsoft.com/office/drawing/2014/main" id="{77A58BF8-53EB-40CD-A02A-3B5C4A33B409}"/>
                    </a:ext>
                  </a:extLst>
                </p:cNvPr>
                <p:cNvPicPr/>
                <p:nvPr/>
              </p:nvPicPr>
              <p:blipFill>
                <a:blip r:embed="rId197"/>
                <a:stretch>
                  <a:fillRect/>
                </a:stretch>
              </p:blipFill>
              <p:spPr>
                <a:xfrm>
                  <a:off x="10350013" y="1499952"/>
                  <a:ext cx="124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9" name="Freihand 158">
                  <a:extLst>
                    <a:ext uri="{FF2B5EF4-FFF2-40B4-BE49-F238E27FC236}">
                      <a16:creationId xmlns:a16="http://schemas.microsoft.com/office/drawing/2014/main" id="{7DA5EF4C-9E21-42AC-82F2-7E952FAF368D}"/>
                    </a:ext>
                  </a:extLst>
                </p14:cNvPr>
                <p14:cNvContentPartPr/>
                <p14:nvPr/>
              </p14:nvContentPartPr>
              <p14:xfrm>
                <a:off x="10128613" y="486552"/>
                <a:ext cx="360" cy="360"/>
              </p14:xfrm>
            </p:contentPart>
          </mc:Choice>
          <mc:Fallback>
            <p:pic>
              <p:nvPicPr>
                <p:cNvPr id="159" name="Freihand 158">
                  <a:extLst>
                    <a:ext uri="{FF2B5EF4-FFF2-40B4-BE49-F238E27FC236}">
                      <a16:creationId xmlns:a16="http://schemas.microsoft.com/office/drawing/2014/main" id="{7DA5EF4C-9E21-42AC-82F2-7E952FAF368D}"/>
                    </a:ext>
                  </a:extLst>
                </p:cNvPr>
                <p:cNvPicPr/>
                <p:nvPr/>
              </p:nvPicPr>
              <p:blipFill>
                <a:blip r:embed="rId199"/>
                <a:stretch>
                  <a:fillRect/>
                </a:stretch>
              </p:blipFill>
              <p:spPr>
                <a:xfrm>
                  <a:off x="10124293" y="48223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60" name="Freihand 159">
                  <a:extLst>
                    <a:ext uri="{FF2B5EF4-FFF2-40B4-BE49-F238E27FC236}">
                      <a16:creationId xmlns:a16="http://schemas.microsoft.com/office/drawing/2014/main" id="{616BFF00-D14C-4E93-A413-FA6E26DACF03}"/>
                    </a:ext>
                  </a:extLst>
                </p14:cNvPr>
                <p14:cNvContentPartPr/>
                <p14:nvPr/>
              </p14:nvContentPartPr>
              <p14:xfrm>
                <a:off x="10120333" y="460992"/>
                <a:ext cx="360" cy="360"/>
              </p14:xfrm>
            </p:contentPart>
          </mc:Choice>
          <mc:Fallback>
            <p:pic>
              <p:nvPicPr>
                <p:cNvPr id="160" name="Freihand 159">
                  <a:extLst>
                    <a:ext uri="{FF2B5EF4-FFF2-40B4-BE49-F238E27FC236}">
                      <a16:creationId xmlns:a16="http://schemas.microsoft.com/office/drawing/2014/main" id="{616BFF00-D14C-4E93-A413-FA6E26DACF03}"/>
                    </a:ext>
                  </a:extLst>
                </p:cNvPr>
                <p:cNvPicPr/>
                <p:nvPr/>
              </p:nvPicPr>
              <p:blipFill>
                <a:blip r:embed="rId199"/>
                <a:stretch>
                  <a:fillRect/>
                </a:stretch>
              </p:blipFill>
              <p:spPr>
                <a:xfrm>
                  <a:off x="10116013" y="4566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61" name="Freihand 160">
                  <a:extLst>
                    <a:ext uri="{FF2B5EF4-FFF2-40B4-BE49-F238E27FC236}">
                      <a16:creationId xmlns:a16="http://schemas.microsoft.com/office/drawing/2014/main" id="{8B42E1C5-0FF2-4293-ABB6-73F7D5427FBF}"/>
                    </a:ext>
                  </a:extLst>
                </p14:cNvPr>
                <p14:cNvContentPartPr/>
                <p14:nvPr/>
              </p14:nvContentPartPr>
              <p14:xfrm>
                <a:off x="10098013" y="397992"/>
                <a:ext cx="1066680" cy="1159560"/>
              </p14:xfrm>
            </p:contentPart>
          </mc:Choice>
          <mc:Fallback>
            <p:pic>
              <p:nvPicPr>
                <p:cNvPr id="161" name="Freihand 160">
                  <a:extLst>
                    <a:ext uri="{FF2B5EF4-FFF2-40B4-BE49-F238E27FC236}">
                      <a16:creationId xmlns:a16="http://schemas.microsoft.com/office/drawing/2014/main" id="{8B42E1C5-0FF2-4293-ABB6-73F7D5427FBF}"/>
                    </a:ext>
                  </a:extLst>
                </p:cNvPr>
                <p:cNvPicPr/>
                <p:nvPr/>
              </p:nvPicPr>
              <p:blipFill>
                <a:blip r:embed="rId202"/>
                <a:stretch>
                  <a:fillRect/>
                </a:stretch>
              </p:blipFill>
              <p:spPr>
                <a:xfrm>
                  <a:off x="10093693" y="393672"/>
                  <a:ext cx="1075320" cy="11682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63" name="Freihand 162">
                  <a:extLst>
                    <a:ext uri="{FF2B5EF4-FFF2-40B4-BE49-F238E27FC236}">
                      <a16:creationId xmlns:a16="http://schemas.microsoft.com/office/drawing/2014/main" id="{66694319-5EEC-4546-822C-EABBB065C8D4}"/>
                    </a:ext>
                  </a:extLst>
                </p14:cNvPr>
                <p14:cNvContentPartPr/>
                <p14:nvPr/>
              </p14:nvContentPartPr>
              <p14:xfrm>
                <a:off x="10319413" y="671592"/>
                <a:ext cx="122040" cy="168840"/>
              </p14:xfrm>
            </p:contentPart>
          </mc:Choice>
          <mc:Fallback>
            <p:pic>
              <p:nvPicPr>
                <p:cNvPr id="163" name="Freihand 162">
                  <a:extLst>
                    <a:ext uri="{FF2B5EF4-FFF2-40B4-BE49-F238E27FC236}">
                      <a16:creationId xmlns:a16="http://schemas.microsoft.com/office/drawing/2014/main" id="{66694319-5EEC-4546-822C-EABBB065C8D4}"/>
                    </a:ext>
                  </a:extLst>
                </p:cNvPr>
                <p:cNvPicPr/>
                <p:nvPr/>
              </p:nvPicPr>
              <p:blipFill>
                <a:blip r:embed="rId204"/>
                <a:stretch>
                  <a:fillRect/>
                </a:stretch>
              </p:blipFill>
              <p:spPr>
                <a:xfrm>
                  <a:off x="10315093" y="667272"/>
                  <a:ext cx="1306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64" name="Freihand 163">
                  <a:extLst>
                    <a:ext uri="{FF2B5EF4-FFF2-40B4-BE49-F238E27FC236}">
                      <a16:creationId xmlns:a16="http://schemas.microsoft.com/office/drawing/2014/main" id="{81677624-465C-47D7-80FA-2E56E3D75770}"/>
                    </a:ext>
                  </a:extLst>
                </p14:cNvPr>
                <p14:cNvContentPartPr/>
                <p14:nvPr/>
              </p14:nvContentPartPr>
              <p14:xfrm>
                <a:off x="10436413" y="631272"/>
                <a:ext cx="67320" cy="99720"/>
              </p14:xfrm>
            </p:contentPart>
          </mc:Choice>
          <mc:Fallback>
            <p:pic>
              <p:nvPicPr>
                <p:cNvPr id="164" name="Freihand 163">
                  <a:extLst>
                    <a:ext uri="{FF2B5EF4-FFF2-40B4-BE49-F238E27FC236}">
                      <a16:creationId xmlns:a16="http://schemas.microsoft.com/office/drawing/2014/main" id="{81677624-465C-47D7-80FA-2E56E3D75770}"/>
                    </a:ext>
                  </a:extLst>
                </p:cNvPr>
                <p:cNvPicPr/>
                <p:nvPr/>
              </p:nvPicPr>
              <p:blipFill>
                <a:blip r:embed="rId206"/>
                <a:stretch>
                  <a:fillRect/>
                </a:stretch>
              </p:blipFill>
              <p:spPr>
                <a:xfrm>
                  <a:off x="10432093" y="626952"/>
                  <a:ext cx="7596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65" name="Freihand 164">
                  <a:extLst>
                    <a:ext uri="{FF2B5EF4-FFF2-40B4-BE49-F238E27FC236}">
                      <a16:creationId xmlns:a16="http://schemas.microsoft.com/office/drawing/2014/main" id="{5FB7DE09-6231-4AF8-8E85-8485C13D52EA}"/>
                    </a:ext>
                  </a:extLst>
                </p14:cNvPr>
                <p14:cNvContentPartPr/>
                <p14:nvPr/>
              </p14:nvContentPartPr>
              <p14:xfrm>
                <a:off x="10510573" y="646392"/>
                <a:ext cx="99000" cy="89640"/>
              </p14:xfrm>
            </p:contentPart>
          </mc:Choice>
          <mc:Fallback>
            <p:pic>
              <p:nvPicPr>
                <p:cNvPr id="165" name="Freihand 164">
                  <a:extLst>
                    <a:ext uri="{FF2B5EF4-FFF2-40B4-BE49-F238E27FC236}">
                      <a16:creationId xmlns:a16="http://schemas.microsoft.com/office/drawing/2014/main" id="{5FB7DE09-6231-4AF8-8E85-8485C13D52EA}"/>
                    </a:ext>
                  </a:extLst>
                </p:cNvPr>
                <p:cNvPicPr/>
                <p:nvPr/>
              </p:nvPicPr>
              <p:blipFill>
                <a:blip r:embed="rId208"/>
                <a:stretch>
                  <a:fillRect/>
                </a:stretch>
              </p:blipFill>
              <p:spPr>
                <a:xfrm>
                  <a:off x="10506253" y="642072"/>
                  <a:ext cx="1076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66" name="Freihand 165">
                  <a:extLst>
                    <a:ext uri="{FF2B5EF4-FFF2-40B4-BE49-F238E27FC236}">
                      <a16:creationId xmlns:a16="http://schemas.microsoft.com/office/drawing/2014/main" id="{1C8142C6-2EAD-41ED-81D8-3EEA1CC425A5}"/>
                    </a:ext>
                  </a:extLst>
                </p14:cNvPr>
                <p14:cNvContentPartPr/>
                <p14:nvPr/>
              </p14:nvContentPartPr>
              <p14:xfrm>
                <a:off x="10623973" y="632712"/>
                <a:ext cx="36000" cy="143640"/>
              </p14:xfrm>
            </p:contentPart>
          </mc:Choice>
          <mc:Fallback>
            <p:pic>
              <p:nvPicPr>
                <p:cNvPr id="166" name="Freihand 165">
                  <a:extLst>
                    <a:ext uri="{FF2B5EF4-FFF2-40B4-BE49-F238E27FC236}">
                      <a16:creationId xmlns:a16="http://schemas.microsoft.com/office/drawing/2014/main" id="{1C8142C6-2EAD-41ED-81D8-3EEA1CC425A5}"/>
                    </a:ext>
                  </a:extLst>
                </p:cNvPr>
                <p:cNvPicPr/>
                <p:nvPr/>
              </p:nvPicPr>
              <p:blipFill>
                <a:blip r:embed="rId210"/>
                <a:stretch>
                  <a:fillRect/>
                </a:stretch>
              </p:blipFill>
              <p:spPr>
                <a:xfrm>
                  <a:off x="10619653" y="628392"/>
                  <a:ext cx="44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67" name="Freihand 166">
                  <a:extLst>
                    <a:ext uri="{FF2B5EF4-FFF2-40B4-BE49-F238E27FC236}">
                      <a16:creationId xmlns:a16="http://schemas.microsoft.com/office/drawing/2014/main" id="{21AEEA31-F8DE-4E20-9025-DED0D4AE53BC}"/>
                    </a:ext>
                  </a:extLst>
                </p14:cNvPr>
                <p14:cNvContentPartPr/>
                <p14:nvPr/>
              </p14:nvContentPartPr>
              <p14:xfrm>
                <a:off x="10652413" y="1495272"/>
                <a:ext cx="93240" cy="99360"/>
              </p14:xfrm>
            </p:contentPart>
          </mc:Choice>
          <mc:Fallback>
            <p:pic>
              <p:nvPicPr>
                <p:cNvPr id="167" name="Freihand 166">
                  <a:extLst>
                    <a:ext uri="{FF2B5EF4-FFF2-40B4-BE49-F238E27FC236}">
                      <a16:creationId xmlns:a16="http://schemas.microsoft.com/office/drawing/2014/main" id="{21AEEA31-F8DE-4E20-9025-DED0D4AE53BC}"/>
                    </a:ext>
                  </a:extLst>
                </p:cNvPr>
                <p:cNvPicPr/>
                <p:nvPr/>
              </p:nvPicPr>
              <p:blipFill>
                <a:blip r:embed="rId212"/>
                <a:stretch>
                  <a:fillRect/>
                </a:stretch>
              </p:blipFill>
              <p:spPr>
                <a:xfrm>
                  <a:off x="10648093" y="1490952"/>
                  <a:ext cx="101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68" name="Freihand 167">
                  <a:extLst>
                    <a:ext uri="{FF2B5EF4-FFF2-40B4-BE49-F238E27FC236}">
                      <a16:creationId xmlns:a16="http://schemas.microsoft.com/office/drawing/2014/main" id="{9558A062-ECA0-4047-B163-A04DEC03D5F6}"/>
                    </a:ext>
                  </a:extLst>
                </p14:cNvPr>
                <p14:cNvContentPartPr/>
                <p14:nvPr/>
              </p14:nvContentPartPr>
              <p14:xfrm>
                <a:off x="10753933" y="1495272"/>
                <a:ext cx="36720" cy="74880"/>
              </p14:xfrm>
            </p:contentPart>
          </mc:Choice>
          <mc:Fallback>
            <p:pic>
              <p:nvPicPr>
                <p:cNvPr id="168" name="Freihand 167">
                  <a:extLst>
                    <a:ext uri="{FF2B5EF4-FFF2-40B4-BE49-F238E27FC236}">
                      <a16:creationId xmlns:a16="http://schemas.microsoft.com/office/drawing/2014/main" id="{9558A062-ECA0-4047-B163-A04DEC03D5F6}"/>
                    </a:ext>
                  </a:extLst>
                </p:cNvPr>
                <p:cNvPicPr/>
                <p:nvPr/>
              </p:nvPicPr>
              <p:blipFill>
                <a:blip r:embed="rId214"/>
                <a:stretch>
                  <a:fillRect/>
                </a:stretch>
              </p:blipFill>
              <p:spPr>
                <a:xfrm>
                  <a:off x="10749613" y="1490952"/>
                  <a:ext cx="45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69" name="Freihand 168">
                  <a:extLst>
                    <a:ext uri="{FF2B5EF4-FFF2-40B4-BE49-F238E27FC236}">
                      <a16:creationId xmlns:a16="http://schemas.microsoft.com/office/drawing/2014/main" id="{E37E1D57-756E-488B-9918-0224B1D27CFE}"/>
                    </a:ext>
                  </a:extLst>
                </p14:cNvPr>
                <p14:cNvContentPartPr/>
                <p14:nvPr/>
              </p14:nvContentPartPr>
              <p14:xfrm>
                <a:off x="10785973" y="1513272"/>
                <a:ext cx="109800" cy="163080"/>
              </p14:xfrm>
            </p:contentPart>
          </mc:Choice>
          <mc:Fallback>
            <p:pic>
              <p:nvPicPr>
                <p:cNvPr id="169" name="Freihand 168">
                  <a:extLst>
                    <a:ext uri="{FF2B5EF4-FFF2-40B4-BE49-F238E27FC236}">
                      <a16:creationId xmlns:a16="http://schemas.microsoft.com/office/drawing/2014/main" id="{E37E1D57-756E-488B-9918-0224B1D27CFE}"/>
                    </a:ext>
                  </a:extLst>
                </p:cNvPr>
                <p:cNvPicPr/>
                <p:nvPr/>
              </p:nvPicPr>
              <p:blipFill>
                <a:blip r:embed="rId216"/>
                <a:stretch>
                  <a:fillRect/>
                </a:stretch>
              </p:blipFill>
              <p:spPr>
                <a:xfrm>
                  <a:off x="10781653" y="1508952"/>
                  <a:ext cx="1184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74" name="Freihand 173">
                  <a:extLst>
                    <a:ext uri="{FF2B5EF4-FFF2-40B4-BE49-F238E27FC236}">
                      <a16:creationId xmlns:a16="http://schemas.microsoft.com/office/drawing/2014/main" id="{3E361F5F-AC56-4651-BC74-F8986403AB4A}"/>
                    </a:ext>
                  </a:extLst>
                </p14:cNvPr>
                <p14:cNvContentPartPr/>
                <p14:nvPr/>
              </p14:nvContentPartPr>
              <p14:xfrm>
                <a:off x="9507253" y="387912"/>
                <a:ext cx="1743480" cy="1663560"/>
              </p14:xfrm>
            </p:contentPart>
          </mc:Choice>
          <mc:Fallback>
            <p:pic>
              <p:nvPicPr>
                <p:cNvPr id="174" name="Freihand 173">
                  <a:extLst>
                    <a:ext uri="{FF2B5EF4-FFF2-40B4-BE49-F238E27FC236}">
                      <a16:creationId xmlns:a16="http://schemas.microsoft.com/office/drawing/2014/main" id="{3E361F5F-AC56-4651-BC74-F8986403AB4A}"/>
                    </a:ext>
                  </a:extLst>
                </p:cNvPr>
                <p:cNvPicPr/>
                <p:nvPr/>
              </p:nvPicPr>
              <p:blipFill>
                <a:blip r:embed="rId218"/>
                <a:stretch>
                  <a:fillRect/>
                </a:stretch>
              </p:blipFill>
              <p:spPr>
                <a:xfrm>
                  <a:off x="9502933" y="383592"/>
                  <a:ext cx="1752120" cy="1672200"/>
                </a:xfrm>
                <a:prstGeom prst="rect">
                  <a:avLst/>
                </a:prstGeom>
              </p:spPr>
            </p:pic>
          </mc:Fallback>
        </mc:AlternateContent>
      </p:grpSp>
      <p:grpSp>
        <p:nvGrpSpPr>
          <p:cNvPr id="196" name="Gruppieren 195">
            <a:extLst>
              <a:ext uri="{FF2B5EF4-FFF2-40B4-BE49-F238E27FC236}">
                <a16:creationId xmlns:a16="http://schemas.microsoft.com/office/drawing/2014/main" id="{9BA4CE07-DE56-43B4-90FE-B4D7B0C2B18D}"/>
              </a:ext>
            </a:extLst>
          </p:cNvPr>
          <p:cNvGrpSpPr/>
          <p:nvPr/>
        </p:nvGrpSpPr>
        <p:grpSpPr>
          <a:xfrm>
            <a:off x="976693" y="483312"/>
            <a:ext cx="4419720" cy="2332080"/>
            <a:chOff x="976693" y="483312"/>
            <a:chExt cx="4419720" cy="2332080"/>
          </a:xfrm>
        </p:grpSpPr>
        <mc:AlternateContent xmlns:mc="http://schemas.openxmlformats.org/markup-compatibility/2006">
          <mc:Choice xmlns:p14="http://schemas.microsoft.com/office/powerpoint/2010/main" Requires="p14">
            <p:contentPart p14:bwMode="auto" r:id="rId219">
              <p14:nvContentPartPr>
                <p14:cNvPr id="3" name="Freihand 2">
                  <a:extLst>
                    <a:ext uri="{FF2B5EF4-FFF2-40B4-BE49-F238E27FC236}">
                      <a16:creationId xmlns:a16="http://schemas.microsoft.com/office/drawing/2014/main" id="{CB3B09EA-A60E-45D7-B3BD-154601466DE3}"/>
                    </a:ext>
                  </a:extLst>
                </p14:cNvPr>
                <p14:cNvContentPartPr/>
                <p14:nvPr/>
              </p14:nvContentPartPr>
              <p14:xfrm>
                <a:off x="976693" y="508872"/>
                <a:ext cx="2315880" cy="82440"/>
              </p14:xfrm>
            </p:contentPart>
          </mc:Choice>
          <mc:Fallback>
            <p:pic>
              <p:nvPicPr>
                <p:cNvPr id="3" name="Freihand 2">
                  <a:extLst>
                    <a:ext uri="{FF2B5EF4-FFF2-40B4-BE49-F238E27FC236}">
                      <a16:creationId xmlns:a16="http://schemas.microsoft.com/office/drawing/2014/main" id="{CB3B09EA-A60E-45D7-B3BD-154601466DE3}"/>
                    </a:ext>
                  </a:extLst>
                </p:cNvPr>
                <p:cNvPicPr/>
                <p:nvPr/>
              </p:nvPicPr>
              <p:blipFill>
                <a:blip r:embed="rId220"/>
                <a:stretch>
                  <a:fillRect/>
                </a:stretch>
              </p:blipFill>
              <p:spPr>
                <a:xfrm>
                  <a:off x="972373" y="504552"/>
                  <a:ext cx="23245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4" name="Freihand 3">
                  <a:extLst>
                    <a:ext uri="{FF2B5EF4-FFF2-40B4-BE49-F238E27FC236}">
                      <a16:creationId xmlns:a16="http://schemas.microsoft.com/office/drawing/2014/main" id="{7AFB7A45-37CE-4965-BD0D-675B114E8B4C}"/>
                    </a:ext>
                  </a:extLst>
                </p14:cNvPr>
                <p14:cNvContentPartPr/>
                <p14:nvPr/>
              </p14:nvContentPartPr>
              <p14:xfrm>
                <a:off x="3545653" y="483312"/>
                <a:ext cx="1850760" cy="50400"/>
              </p14:xfrm>
            </p:contentPart>
          </mc:Choice>
          <mc:Fallback>
            <p:pic>
              <p:nvPicPr>
                <p:cNvPr id="4" name="Freihand 3">
                  <a:extLst>
                    <a:ext uri="{FF2B5EF4-FFF2-40B4-BE49-F238E27FC236}">
                      <a16:creationId xmlns:a16="http://schemas.microsoft.com/office/drawing/2014/main" id="{7AFB7A45-37CE-4965-BD0D-675B114E8B4C}"/>
                    </a:ext>
                  </a:extLst>
                </p:cNvPr>
                <p:cNvPicPr/>
                <p:nvPr/>
              </p:nvPicPr>
              <p:blipFill>
                <a:blip r:embed="rId222"/>
                <a:stretch>
                  <a:fillRect/>
                </a:stretch>
              </p:blipFill>
              <p:spPr>
                <a:xfrm>
                  <a:off x="3541333" y="478992"/>
                  <a:ext cx="185940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94" name="Freihand 93">
                  <a:extLst>
                    <a:ext uri="{FF2B5EF4-FFF2-40B4-BE49-F238E27FC236}">
                      <a16:creationId xmlns:a16="http://schemas.microsoft.com/office/drawing/2014/main" id="{86F5CD46-C226-4493-B1E4-A7604EEB58F5}"/>
                    </a:ext>
                  </a:extLst>
                </p14:cNvPr>
                <p14:cNvContentPartPr/>
                <p14:nvPr/>
              </p14:nvContentPartPr>
              <p14:xfrm>
                <a:off x="4394893" y="1976592"/>
                <a:ext cx="117360" cy="176400"/>
              </p14:xfrm>
            </p:contentPart>
          </mc:Choice>
          <mc:Fallback>
            <p:pic>
              <p:nvPicPr>
                <p:cNvPr id="94" name="Freihand 93">
                  <a:extLst>
                    <a:ext uri="{FF2B5EF4-FFF2-40B4-BE49-F238E27FC236}">
                      <a16:creationId xmlns:a16="http://schemas.microsoft.com/office/drawing/2014/main" id="{86F5CD46-C226-4493-B1E4-A7604EEB58F5}"/>
                    </a:ext>
                  </a:extLst>
                </p:cNvPr>
                <p:cNvPicPr/>
                <p:nvPr/>
              </p:nvPicPr>
              <p:blipFill>
                <a:blip r:embed="rId224"/>
                <a:stretch>
                  <a:fillRect/>
                </a:stretch>
              </p:blipFill>
              <p:spPr>
                <a:xfrm>
                  <a:off x="4390573" y="1972272"/>
                  <a:ext cx="126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95" name="Freihand 94">
                  <a:extLst>
                    <a:ext uri="{FF2B5EF4-FFF2-40B4-BE49-F238E27FC236}">
                      <a16:creationId xmlns:a16="http://schemas.microsoft.com/office/drawing/2014/main" id="{379624CB-A713-4B5C-9B93-F68AC0CF7933}"/>
                    </a:ext>
                  </a:extLst>
                </p14:cNvPr>
                <p14:cNvContentPartPr/>
                <p14:nvPr/>
              </p14:nvContentPartPr>
              <p14:xfrm>
                <a:off x="4519813" y="1935552"/>
                <a:ext cx="189000" cy="107280"/>
              </p14:xfrm>
            </p:contentPart>
          </mc:Choice>
          <mc:Fallback>
            <p:pic>
              <p:nvPicPr>
                <p:cNvPr id="95" name="Freihand 94">
                  <a:extLst>
                    <a:ext uri="{FF2B5EF4-FFF2-40B4-BE49-F238E27FC236}">
                      <a16:creationId xmlns:a16="http://schemas.microsoft.com/office/drawing/2014/main" id="{379624CB-A713-4B5C-9B93-F68AC0CF7933}"/>
                    </a:ext>
                  </a:extLst>
                </p:cNvPr>
                <p:cNvPicPr/>
                <p:nvPr/>
              </p:nvPicPr>
              <p:blipFill>
                <a:blip r:embed="rId226"/>
                <a:stretch>
                  <a:fillRect/>
                </a:stretch>
              </p:blipFill>
              <p:spPr>
                <a:xfrm>
                  <a:off x="4515493" y="1931232"/>
                  <a:ext cx="1976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76" name="Freihand 175">
                  <a:extLst>
                    <a:ext uri="{FF2B5EF4-FFF2-40B4-BE49-F238E27FC236}">
                      <a16:creationId xmlns:a16="http://schemas.microsoft.com/office/drawing/2014/main" id="{7FC899F8-8EEB-4134-A2BD-5C1731F35B69}"/>
                    </a:ext>
                  </a:extLst>
                </p14:cNvPr>
                <p14:cNvContentPartPr/>
                <p14:nvPr/>
              </p14:nvContentPartPr>
              <p14:xfrm>
                <a:off x="1152373" y="835032"/>
                <a:ext cx="2637000" cy="1980360"/>
              </p14:xfrm>
            </p:contentPart>
          </mc:Choice>
          <mc:Fallback>
            <p:pic>
              <p:nvPicPr>
                <p:cNvPr id="176" name="Freihand 175">
                  <a:extLst>
                    <a:ext uri="{FF2B5EF4-FFF2-40B4-BE49-F238E27FC236}">
                      <a16:creationId xmlns:a16="http://schemas.microsoft.com/office/drawing/2014/main" id="{7FC899F8-8EEB-4134-A2BD-5C1731F35B69}"/>
                    </a:ext>
                  </a:extLst>
                </p:cNvPr>
                <p:cNvPicPr/>
                <p:nvPr/>
              </p:nvPicPr>
              <p:blipFill>
                <a:blip r:embed="rId228"/>
                <a:stretch>
                  <a:fillRect/>
                </a:stretch>
              </p:blipFill>
              <p:spPr>
                <a:xfrm>
                  <a:off x="1148053" y="830712"/>
                  <a:ext cx="2645640" cy="198900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77" name="Freihand 176">
                  <a:extLst>
                    <a:ext uri="{FF2B5EF4-FFF2-40B4-BE49-F238E27FC236}">
                      <a16:creationId xmlns:a16="http://schemas.microsoft.com/office/drawing/2014/main" id="{7A254A22-3381-44D0-8E7A-F55F4DEF5F53}"/>
                    </a:ext>
                  </a:extLst>
                </p14:cNvPr>
                <p14:cNvContentPartPr/>
                <p14:nvPr/>
              </p14:nvContentPartPr>
              <p14:xfrm>
                <a:off x="3349093" y="718392"/>
                <a:ext cx="201600" cy="145800"/>
              </p14:xfrm>
            </p:contentPart>
          </mc:Choice>
          <mc:Fallback>
            <p:pic>
              <p:nvPicPr>
                <p:cNvPr id="177" name="Freihand 176">
                  <a:extLst>
                    <a:ext uri="{FF2B5EF4-FFF2-40B4-BE49-F238E27FC236}">
                      <a16:creationId xmlns:a16="http://schemas.microsoft.com/office/drawing/2014/main" id="{7A254A22-3381-44D0-8E7A-F55F4DEF5F53}"/>
                    </a:ext>
                  </a:extLst>
                </p:cNvPr>
                <p:cNvPicPr/>
                <p:nvPr/>
              </p:nvPicPr>
              <p:blipFill>
                <a:blip r:embed="rId230"/>
                <a:stretch>
                  <a:fillRect/>
                </a:stretch>
              </p:blipFill>
              <p:spPr>
                <a:xfrm>
                  <a:off x="3344773" y="714072"/>
                  <a:ext cx="21024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78" name="Freihand 177">
                  <a:extLst>
                    <a:ext uri="{FF2B5EF4-FFF2-40B4-BE49-F238E27FC236}">
                      <a16:creationId xmlns:a16="http://schemas.microsoft.com/office/drawing/2014/main" id="{9678782C-56CD-41BA-B47A-BEADB16ACA16}"/>
                    </a:ext>
                  </a:extLst>
                </p14:cNvPr>
                <p14:cNvContentPartPr/>
                <p14:nvPr/>
              </p14:nvContentPartPr>
              <p14:xfrm>
                <a:off x="3553213" y="601752"/>
                <a:ext cx="186480" cy="143280"/>
              </p14:xfrm>
            </p:contentPart>
          </mc:Choice>
          <mc:Fallback>
            <p:pic>
              <p:nvPicPr>
                <p:cNvPr id="178" name="Freihand 177">
                  <a:extLst>
                    <a:ext uri="{FF2B5EF4-FFF2-40B4-BE49-F238E27FC236}">
                      <a16:creationId xmlns:a16="http://schemas.microsoft.com/office/drawing/2014/main" id="{9678782C-56CD-41BA-B47A-BEADB16ACA16}"/>
                    </a:ext>
                  </a:extLst>
                </p:cNvPr>
                <p:cNvPicPr/>
                <p:nvPr/>
              </p:nvPicPr>
              <p:blipFill>
                <a:blip r:embed="rId232"/>
                <a:stretch>
                  <a:fillRect/>
                </a:stretch>
              </p:blipFill>
              <p:spPr>
                <a:xfrm>
                  <a:off x="3548893" y="597432"/>
                  <a:ext cx="19512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80" name="Freihand 179">
                  <a:extLst>
                    <a:ext uri="{FF2B5EF4-FFF2-40B4-BE49-F238E27FC236}">
                      <a16:creationId xmlns:a16="http://schemas.microsoft.com/office/drawing/2014/main" id="{28FC1907-D93F-4FE9-B198-B10B66358A76}"/>
                    </a:ext>
                  </a:extLst>
                </p14:cNvPr>
                <p14:cNvContentPartPr/>
                <p14:nvPr/>
              </p14:nvContentPartPr>
              <p14:xfrm>
                <a:off x="1376293" y="711192"/>
                <a:ext cx="25920" cy="113400"/>
              </p14:xfrm>
            </p:contentPart>
          </mc:Choice>
          <mc:Fallback>
            <p:pic>
              <p:nvPicPr>
                <p:cNvPr id="180" name="Freihand 179">
                  <a:extLst>
                    <a:ext uri="{FF2B5EF4-FFF2-40B4-BE49-F238E27FC236}">
                      <a16:creationId xmlns:a16="http://schemas.microsoft.com/office/drawing/2014/main" id="{28FC1907-D93F-4FE9-B198-B10B66358A76}"/>
                    </a:ext>
                  </a:extLst>
                </p:cNvPr>
                <p:cNvPicPr/>
                <p:nvPr/>
              </p:nvPicPr>
              <p:blipFill>
                <a:blip r:embed="rId234"/>
                <a:stretch>
                  <a:fillRect/>
                </a:stretch>
              </p:blipFill>
              <p:spPr>
                <a:xfrm>
                  <a:off x="1371973" y="706872"/>
                  <a:ext cx="345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81" name="Freihand 180">
                  <a:extLst>
                    <a:ext uri="{FF2B5EF4-FFF2-40B4-BE49-F238E27FC236}">
                      <a16:creationId xmlns:a16="http://schemas.microsoft.com/office/drawing/2014/main" id="{98F9E331-DD76-455D-ABE1-12CE7471170D}"/>
                    </a:ext>
                  </a:extLst>
                </p14:cNvPr>
                <p14:cNvContentPartPr/>
                <p14:nvPr/>
              </p14:nvContentPartPr>
              <p14:xfrm>
                <a:off x="1378453" y="679512"/>
                <a:ext cx="108360" cy="120600"/>
              </p14:xfrm>
            </p:contentPart>
          </mc:Choice>
          <mc:Fallback>
            <p:pic>
              <p:nvPicPr>
                <p:cNvPr id="181" name="Freihand 180">
                  <a:extLst>
                    <a:ext uri="{FF2B5EF4-FFF2-40B4-BE49-F238E27FC236}">
                      <a16:creationId xmlns:a16="http://schemas.microsoft.com/office/drawing/2014/main" id="{98F9E331-DD76-455D-ABE1-12CE7471170D}"/>
                    </a:ext>
                  </a:extLst>
                </p:cNvPr>
                <p:cNvPicPr/>
                <p:nvPr/>
              </p:nvPicPr>
              <p:blipFill>
                <a:blip r:embed="rId236"/>
                <a:stretch>
                  <a:fillRect/>
                </a:stretch>
              </p:blipFill>
              <p:spPr>
                <a:xfrm>
                  <a:off x="1374133" y="675192"/>
                  <a:ext cx="117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82" name="Freihand 181">
                  <a:extLst>
                    <a:ext uri="{FF2B5EF4-FFF2-40B4-BE49-F238E27FC236}">
                      <a16:creationId xmlns:a16="http://schemas.microsoft.com/office/drawing/2014/main" id="{C2C70828-319B-4D00-B0D7-2CD9A41F261A}"/>
                    </a:ext>
                  </a:extLst>
                </p14:cNvPr>
                <p14:cNvContentPartPr/>
                <p14:nvPr/>
              </p14:nvContentPartPr>
              <p14:xfrm>
                <a:off x="1524253" y="737112"/>
                <a:ext cx="201960" cy="59760"/>
              </p14:xfrm>
            </p:contentPart>
          </mc:Choice>
          <mc:Fallback>
            <p:pic>
              <p:nvPicPr>
                <p:cNvPr id="182" name="Freihand 181">
                  <a:extLst>
                    <a:ext uri="{FF2B5EF4-FFF2-40B4-BE49-F238E27FC236}">
                      <a16:creationId xmlns:a16="http://schemas.microsoft.com/office/drawing/2014/main" id="{C2C70828-319B-4D00-B0D7-2CD9A41F261A}"/>
                    </a:ext>
                  </a:extLst>
                </p:cNvPr>
                <p:cNvPicPr/>
                <p:nvPr/>
              </p:nvPicPr>
              <p:blipFill>
                <a:blip r:embed="rId238"/>
                <a:stretch>
                  <a:fillRect/>
                </a:stretch>
              </p:blipFill>
              <p:spPr>
                <a:xfrm>
                  <a:off x="1519933" y="732792"/>
                  <a:ext cx="21060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83" name="Freihand 182">
                  <a:extLst>
                    <a:ext uri="{FF2B5EF4-FFF2-40B4-BE49-F238E27FC236}">
                      <a16:creationId xmlns:a16="http://schemas.microsoft.com/office/drawing/2014/main" id="{52CC0907-00E6-4B2A-B523-47AEF193EE5E}"/>
                    </a:ext>
                  </a:extLst>
                </p14:cNvPr>
                <p14:cNvContentPartPr/>
                <p14:nvPr/>
              </p14:nvContentPartPr>
              <p14:xfrm>
                <a:off x="1775893" y="713352"/>
                <a:ext cx="141480" cy="82440"/>
              </p14:xfrm>
            </p:contentPart>
          </mc:Choice>
          <mc:Fallback>
            <p:pic>
              <p:nvPicPr>
                <p:cNvPr id="183" name="Freihand 182">
                  <a:extLst>
                    <a:ext uri="{FF2B5EF4-FFF2-40B4-BE49-F238E27FC236}">
                      <a16:creationId xmlns:a16="http://schemas.microsoft.com/office/drawing/2014/main" id="{52CC0907-00E6-4B2A-B523-47AEF193EE5E}"/>
                    </a:ext>
                  </a:extLst>
                </p:cNvPr>
                <p:cNvPicPr/>
                <p:nvPr/>
              </p:nvPicPr>
              <p:blipFill>
                <a:blip r:embed="rId240"/>
                <a:stretch>
                  <a:fillRect/>
                </a:stretch>
              </p:blipFill>
              <p:spPr>
                <a:xfrm>
                  <a:off x="1771573" y="709032"/>
                  <a:ext cx="1501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84" name="Freihand 183">
                  <a:extLst>
                    <a:ext uri="{FF2B5EF4-FFF2-40B4-BE49-F238E27FC236}">
                      <a16:creationId xmlns:a16="http://schemas.microsoft.com/office/drawing/2014/main" id="{8AA7F4F5-1798-431A-9825-093DF712FC1E}"/>
                    </a:ext>
                  </a:extLst>
                </p14:cNvPr>
                <p14:cNvContentPartPr/>
                <p14:nvPr/>
              </p14:nvContentPartPr>
              <p14:xfrm>
                <a:off x="1905853" y="666192"/>
                <a:ext cx="360" cy="360"/>
              </p14:xfrm>
            </p:contentPart>
          </mc:Choice>
          <mc:Fallback>
            <p:pic>
              <p:nvPicPr>
                <p:cNvPr id="184" name="Freihand 183">
                  <a:extLst>
                    <a:ext uri="{FF2B5EF4-FFF2-40B4-BE49-F238E27FC236}">
                      <a16:creationId xmlns:a16="http://schemas.microsoft.com/office/drawing/2014/main" id="{8AA7F4F5-1798-431A-9825-093DF712FC1E}"/>
                    </a:ext>
                  </a:extLst>
                </p:cNvPr>
                <p:cNvPicPr/>
                <p:nvPr/>
              </p:nvPicPr>
              <p:blipFill>
                <a:blip r:embed="rId199"/>
                <a:stretch>
                  <a:fillRect/>
                </a:stretch>
              </p:blipFill>
              <p:spPr>
                <a:xfrm>
                  <a:off x="1901533" y="66187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5" name="Freihand 184">
                  <a:extLst>
                    <a:ext uri="{FF2B5EF4-FFF2-40B4-BE49-F238E27FC236}">
                      <a16:creationId xmlns:a16="http://schemas.microsoft.com/office/drawing/2014/main" id="{13634635-1099-4018-80CC-B77E72CA2BC5}"/>
                    </a:ext>
                  </a:extLst>
                </p14:cNvPr>
                <p14:cNvContentPartPr/>
                <p14:nvPr/>
              </p14:nvContentPartPr>
              <p14:xfrm>
                <a:off x="1976053" y="600312"/>
                <a:ext cx="226080" cy="159840"/>
              </p14:xfrm>
            </p:contentPart>
          </mc:Choice>
          <mc:Fallback>
            <p:pic>
              <p:nvPicPr>
                <p:cNvPr id="185" name="Freihand 184">
                  <a:extLst>
                    <a:ext uri="{FF2B5EF4-FFF2-40B4-BE49-F238E27FC236}">
                      <a16:creationId xmlns:a16="http://schemas.microsoft.com/office/drawing/2014/main" id="{13634635-1099-4018-80CC-B77E72CA2BC5}"/>
                    </a:ext>
                  </a:extLst>
                </p:cNvPr>
                <p:cNvPicPr/>
                <p:nvPr/>
              </p:nvPicPr>
              <p:blipFill>
                <a:blip r:embed="rId243"/>
                <a:stretch>
                  <a:fillRect/>
                </a:stretch>
              </p:blipFill>
              <p:spPr>
                <a:xfrm>
                  <a:off x="1971733" y="595992"/>
                  <a:ext cx="234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6" name="Freihand 185">
                  <a:extLst>
                    <a:ext uri="{FF2B5EF4-FFF2-40B4-BE49-F238E27FC236}">
                      <a16:creationId xmlns:a16="http://schemas.microsoft.com/office/drawing/2014/main" id="{071B8B5D-3D65-452C-B480-2B20DDD748CD}"/>
                    </a:ext>
                  </a:extLst>
                </p14:cNvPr>
                <p14:cNvContentPartPr/>
                <p14:nvPr/>
              </p14:nvContentPartPr>
              <p14:xfrm>
                <a:off x="2238853" y="570072"/>
                <a:ext cx="38880" cy="141840"/>
              </p14:xfrm>
            </p:contentPart>
          </mc:Choice>
          <mc:Fallback>
            <p:pic>
              <p:nvPicPr>
                <p:cNvPr id="186" name="Freihand 185">
                  <a:extLst>
                    <a:ext uri="{FF2B5EF4-FFF2-40B4-BE49-F238E27FC236}">
                      <a16:creationId xmlns:a16="http://schemas.microsoft.com/office/drawing/2014/main" id="{071B8B5D-3D65-452C-B480-2B20DDD748CD}"/>
                    </a:ext>
                  </a:extLst>
                </p:cNvPr>
                <p:cNvPicPr/>
                <p:nvPr/>
              </p:nvPicPr>
              <p:blipFill>
                <a:blip r:embed="rId245"/>
                <a:stretch>
                  <a:fillRect/>
                </a:stretch>
              </p:blipFill>
              <p:spPr>
                <a:xfrm>
                  <a:off x="2234533" y="565752"/>
                  <a:ext cx="475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7" name="Freihand 186">
                  <a:extLst>
                    <a:ext uri="{FF2B5EF4-FFF2-40B4-BE49-F238E27FC236}">
                      <a16:creationId xmlns:a16="http://schemas.microsoft.com/office/drawing/2014/main" id="{E72DC5FB-ECE6-4B1D-B7A6-48A7E127C2A6}"/>
                    </a:ext>
                  </a:extLst>
                </p14:cNvPr>
                <p14:cNvContentPartPr/>
                <p14:nvPr/>
              </p14:nvContentPartPr>
              <p14:xfrm>
                <a:off x="2280973" y="662592"/>
                <a:ext cx="72360" cy="42840"/>
              </p14:xfrm>
            </p:contentPart>
          </mc:Choice>
          <mc:Fallback>
            <p:pic>
              <p:nvPicPr>
                <p:cNvPr id="187" name="Freihand 186">
                  <a:extLst>
                    <a:ext uri="{FF2B5EF4-FFF2-40B4-BE49-F238E27FC236}">
                      <a16:creationId xmlns:a16="http://schemas.microsoft.com/office/drawing/2014/main" id="{E72DC5FB-ECE6-4B1D-B7A6-48A7E127C2A6}"/>
                    </a:ext>
                  </a:extLst>
                </p:cNvPr>
                <p:cNvPicPr/>
                <p:nvPr/>
              </p:nvPicPr>
              <p:blipFill>
                <a:blip r:embed="rId247"/>
                <a:stretch>
                  <a:fillRect/>
                </a:stretch>
              </p:blipFill>
              <p:spPr>
                <a:xfrm>
                  <a:off x="2276653" y="658272"/>
                  <a:ext cx="8100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8" name="Freihand 187">
                  <a:extLst>
                    <a:ext uri="{FF2B5EF4-FFF2-40B4-BE49-F238E27FC236}">
                      <a16:creationId xmlns:a16="http://schemas.microsoft.com/office/drawing/2014/main" id="{5D40498B-08F1-42A5-9B1D-2610A812FE7F}"/>
                    </a:ext>
                  </a:extLst>
                </p14:cNvPr>
                <p14:cNvContentPartPr/>
                <p14:nvPr/>
              </p14:nvContentPartPr>
              <p14:xfrm>
                <a:off x="2342173" y="588792"/>
                <a:ext cx="174600" cy="120600"/>
              </p14:xfrm>
            </p:contentPart>
          </mc:Choice>
          <mc:Fallback>
            <p:pic>
              <p:nvPicPr>
                <p:cNvPr id="188" name="Freihand 187">
                  <a:extLst>
                    <a:ext uri="{FF2B5EF4-FFF2-40B4-BE49-F238E27FC236}">
                      <a16:creationId xmlns:a16="http://schemas.microsoft.com/office/drawing/2014/main" id="{5D40498B-08F1-42A5-9B1D-2610A812FE7F}"/>
                    </a:ext>
                  </a:extLst>
                </p:cNvPr>
                <p:cNvPicPr/>
                <p:nvPr/>
              </p:nvPicPr>
              <p:blipFill>
                <a:blip r:embed="rId249"/>
                <a:stretch>
                  <a:fillRect/>
                </a:stretch>
              </p:blipFill>
              <p:spPr>
                <a:xfrm>
                  <a:off x="2337853" y="584472"/>
                  <a:ext cx="1832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90" name="Freihand 189">
                  <a:extLst>
                    <a:ext uri="{FF2B5EF4-FFF2-40B4-BE49-F238E27FC236}">
                      <a16:creationId xmlns:a16="http://schemas.microsoft.com/office/drawing/2014/main" id="{92DA547B-BE78-414A-AC93-53055CCC578F}"/>
                    </a:ext>
                  </a:extLst>
                </p14:cNvPr>
                <p14:cNvContentPartPr/>
                <p14:nvPr/>
              </p14:nvContentPartPr>
              <p14:xfrm>
                <a:off x="2548093" y="634512"/>
                <a:ext cx="138240" cy="64080"/>
              </p14:xfrm>
            </p:contentPart>
          </mc:Choice>
          <mc:Fallback>
            <p:pic>
              <p:nvPicPr>
                <p:cNvPr id="190" name="Freihand 189">
                  <a:extLst>
                    <a:ext uri="{FF2B5EF4-FFF2-40B4-BE49-F238E27FC236}">
                      <a16:creationId xmlns:a16="http://schemas.microsoft.com/office/drawing/2014/main" id="{92DA547B-BE78-414A-AC93-53055CCC578F}"/>
                    </a:ext>
                  </a:extLst>
                </p:cNvPr>
                <p:cNvPicPr/>
                <p:nvPr/>
              </p:nvPicPr>
              <p:blipFill>
                <a:blip r:embed="rId251"/>
                <a:stretch>
                  <a:fillRect/>
                </a:stretch>
              </p:blipFill>
              <p:spPr>
                <a:xfrm>
                  <a:off x="2543773" y="630192"/>
                  <a:ext cx="1468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91" name="Freihand 190">
                  <a:extLst>
                    <a:ext uri="{FF2B5EF4-FFF2-40B4-BE49-F238E27FC236}">
                      <a16:creationId xmlns:a16="http://schemas.microsoft.com/office/drawing/2014/main" id="{071A44F5-A244-443B-97AE-3BBF67A60226}"/>
                    </a:ext>
                  </a:extLst>
                </p14:cNvPr>
                <p14:cNvContentPartPr/>
                <p14:nvPr/>
              </p14:nvContentPartPr>
              <p14:xfrm>
                <a:off x="2674093" y="592392"/>
                <a:ext cx="14400" cy="30600"/>
              </p14:xfrm>
            </p:contentPart>
          </mc:Choice>
          <mc:Fallback>
            <p:pic>
              <p:nvPicPr>
                <p:cNvPr id="191" name="Freihand 190">
                  <a:extLst>
                    <a:ext uri="{FF2B5EF4-FFF2-40B4-BE49-F238E27FC236}">
                      <a16:creationId xmlns:a16="http://schemas.microsoft.com/office/drawing/2014/main" id="{071A44F5-A244-443B-97AE-3BBF67A60226}"/>
                    </a:ext>
                  </a:extLst>
                </p:cNvPr>
                <p:cNvPicPr/>
                <p:nvPr/>
              </p:nvPicPr>
              <p:blipFill>
                <a:blip r:embed="rId253"/>
                <a:stretch>
                  <a:fillRect/>
                </a:stretch>
              </p:blipFill>
              <p:spPr>
                <a:xfrm>
                  <a:off x="2669773" y="588072"/>
                  <a:ext cx="230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2" name="Freihand 191">
                  <a:extLst>
                    <a:ext uri="{FF2B5EF4-FFF2-40B4-BE49-F238E27FC236}">
                      <a16:creationId xmlns:a16="http://schemas.microsoft.com/office/drawing/2014/main" id="{20B55DCC-5B09-43F4-A9B0-C9AB8C850229}"/>
                    </a:ext>
                  </a:extLst>
                </p14:cNvPr>
                <p14:cNvContentPartPr/>
                <p14:nvPr/>
              </p14:nvContentPartPr>
              <p14:xfrm>
                <a:off x="2699653" y="620112"/>
                <a:ext cx="181440" cy="95400"/>
              </p14:xfrm>
            </p:contentPart>
          </mc:Choice>
          <mc:Fallback>
            <p:pic>
              <p:nvPicPr>
                <p:cNvPr id="192" name="Freihand 191">
                  <a:extLst>
                    <a:ext uri="{FF2B5EF4-FFF2-40B4-BE49-F238E27FC236}">
                      <a16:creationId xmlns:a16="http://schemas.microsoft.com/office/drawing/2014/main" id="{20B55DCC-5B09-43F4-A9B0-C9AB8C850229}"/>
                    </a:ext>
                  </a:extLst>
                </p:cNvPr>
                <p:cNvPicPr/>
                <p:nvPr/>
              </p:nvPicPr>
              <p:blipFill>
                <a:blip r:embed="rId255"/>
                <a:stretch>
                  <a:fillRect/>
                </a:stretch>
              </p:blipFill>
              <p:spPr>
                <a:xfrm>
                  <a:off x="2695333" y="615792"/>
                  <a:ext cx="1900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3" name="Freihand 192">
                  <a:extLst>
                    <a:ext uri="{FF2B5EF4-FFF2-40B4-BE49-F238E27FC236}">
                      <a16:creationId xmlns:a16="http://schemas.microsoft.com/office/drawing/2014/main" id="{35A73CA7-3512-4A76-BEBB-666EF59974F8}"/>
                    </a:ext>
                  </a:extLst>
                </p14:cNvPr>
                <p14:cNvContentPartPr/>
                <p14:nvPr/>
              </p14:nvContentPartPr>
              <p14:xfrm>
                <a:off x="2891173" y="637752"/>
                <a:ext cx="164880" cy="66600"/>
              </p14:xfrm>
            </p:contentPart>
          </mc:Choice>
          <mc:Fallback>
            <p:pic>
              <p:nvPicPr>
                <p:cNvPr id="193" name="Freihand 192">
                  <a:extLst>
                    <a:ext uri="{FF2B5EF4-FFF2-40B4-BE49-F238E27FC236}">
                      <a16:creationId xmlns:a16="http://schemas.microsoft.com/office/drawing/2014/main" id="{35A73CA7-3512-4A76-BEBB-666EF59974F8}"/>
                    </a:ext>
                  </a:extLst>
                </p:cNvPr>
                <p:cNvPicPr/>
                <p:nvPr/>
              </p:nvPicPr>
              <p:blipFill>
                <a:blip r:embed="rId257"/>
                <a:stretch>
                  <a:fillRect/>
                </a:stretch>
              </p:blipFill>
              <p:spPr>
                <a:xfrm>
                  <a:off x="2886853" y="633432"/>
                  <a:ext cx="1735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4" name="Freihand 193">
                  <a:extLst>
                    <a:ext uri="{FF2B5EF4-FFF2-40B4-BE49-F238E27FC236}">
                      <a16:creationId xmlns:a16="http://schemas.microsoft.com/office/drawing/2014/main" id="{41EDA29B-A8A0-4111-B7E7-C487ADB8BCE8}"/>
                    </a:ext>
                  </a:extLst>
                </p14:cNvPr>
                <p14:cNvContentPartPr/>
                <p14:nvPr/>
              </p14:nvContentPartPr>
              <p14:xfrm>
                <a:off x="3088453" y="518592"/>
                <a:ext cx="18000" cy="132480"/>
              </p14:xfrm>
            </p:contentPart>
          </mc:Choice>
          <mc:Fallback>
            <p:pic>
              <p:nvPicPr>
                <p:cNvPr id="194" name="Freihand 193">
                  <a:extLst>
                    <a:ext uri="{FF2B5EF4-FFF2-40B4-BE49-F238E27FC236}">
                      <a16:creationId xmlns:a16="http://schemas.microsoft.com/office/drawing/2014/main" id="{41EDA29B-A8A0-4111-B7E7-C487ADB8BCE8}"/>
                    </a:ext>
                  </a:extLst>
                </p:cNvPr>
                <p:cNvPicPr/>
                <p:nvPr/>
              </p:nvPicPr>
              <p:blipFill>
                <a:blip r:embed="rId259"/>
                <a:stretch>
                  <a:fillRect/>
                </a:stretch>
              </p:blipFill>
              <p:spPr>
                <a:xfrm>
                  <a:off x="3084133" y="514272"/>
                  <a:ext cx="26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5" name="Freihand 194">
                  <a:extLst>
                    <a:ext uri="{FF2B5EF4-FFF2-40B4-BE49-F238E27FC236}">
                      <a16:creationId xmlns:a16="http://schemas.microsoft.com/office/drawing/2014/main" id="{5A433D5A-9D54-4970-A3B1-23474B5C18DE}"/>
                    </a:ext>
                  </a:extLst>
                </p14:cNvPr>
                <p14:cNvContentPartPr/>
                <p14:nvPr/>
              </p14:nvContentPartPr>
              <p14:xfrm>
                <a:off x="3094933" y="674472"/>
                <a:ext cx="6120" cy="34200"/>
              </p14:xfrm>
            </p:contentPart>
          </mc:Choice>
          <mc:Fallback>
            <p:pic>
              <p:nvPicPr>
                <p:cNvPr id="195" name="Freihand 194">
                  <a:extLst>
                    <a:ext uri="{FF2B5EF4-FFF2-40B4-BE49-F238E27FC236}">
                      <a16:creationId xmlns:a16="http://schemas.microsoft.com/office/drawing/2014/main" id="{5A433D5A-9D54-4970-A3B1-23474B5C18DE}"/>
                    </a:ext>
                  </a:extLst>
                </p:cNvPr>
                <p:cNvPicPr/>
                <p:nvPr/>
              </p:nvPicPr>
              <p:blipFill>
                <a:blip r:embed="rId261"/>
                <a:stretch>
                  <a:fillRect/>
                </a:stretch>
              </p:blipFill>
              <p:spPr>
                <a:xfrm>
                  <a:off x="3090613" y="670152"/>
                  <a:ext cx="14760" cy="4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2">
            <p14:nvContentPartPr>
              <p14:cNvPr id="197" name="Freihand 196">
                <a:extLst>
                  <a:ext uri="{FF2B5EF4-FFF2-40B4-BE49-F238E27FC236}">
                    <a16:creationId xmlns:a16="http://schemas.microsoft.com/office/drawing/2014/main" id="{E9E41D7E-2CCB-43D6-9B09-4F41B75706E3}"/>
                  </a:ext>
                </a:extLst>
              </p14:cNvPr>
              <p14:cNvContentPartPr/>
              <p14:nvPr/>
            </p14:nvContentPartPr>
            <p14:xfrm>
              <a:off x="4981333" y="3497952"/>
              <a:ext cx="1883520" cy="2158200"/>
            </p14:xfrm>
          </p:contentPart>
        </mc:Choice>
        <mc:Fallback>
          <p:pic>
            <p:nvPicPr>
              <p:cNvPr id="197" name="Freihand 196">
                <a:extLst>
                  <a:ext uri="{FF2B5EF4-FFF2-40B4-BE49-F238E27FC236}">
                    <a16:creationId xmlns:a16="http://schemas.microsoft.com/office/drawing/2014/main" id="{E9E41D7E-2CCB-43D6-9B09-4F41B75706E3}"/>
                  </a:ext>
                </a:extLst>
              </p:cNvPr>
              <p:cNvPicPr/>
              <p:nvPr/>
            </p:nvPicPr>
            <p:blipFill>
              <a:blip r:embed="rId263"/>
              <a:stretch>
                <a:fillRect/>
              </a:stretch>
            </p:blipFill>
            <p:spPr>
              <a:xfrm>
                <a:off x="4977013" y="3493632"/>
                <a:ext cx="1892160" cy="2166840"/>
              </a:xfrm>
              <a:prstGeom prst="rect">
                <a:avLst/>
              </a:prstGeom>
            </p:spPr>
          </p:pic>
        </mc:Fallback>
      </mc:AlternateContent>
    </p:spTree>
    <p:extLst>
      <p:ext uri="{BB962C8B-B14F-4D97-AF65-F5344CB8AC3E}">
        <p14:creationId xmlns:p14="http://schemas.microsoft.com/office/powerpoint/2010/main" val="51036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p:grpSp>
        <p:nvGrpSpPr>
          <p:cNvPr id="25" name="Gruppieren 24">
            <a:extLst>
              <a:ext uri="{FF2B5EF4-FFF2-40B4-BE49-F238E27FC236}">
                <a16:creationId xmlns:a16="http://schemas.microsoft.com/office/drawing/2014/main" id="{BC9328D8-A4EB-4373-B1A8-128578905A3E}"/>
              </a:ext>
            </a:extLst>
          </p:cNvPr>
          <p:cNvGrpSpPr/>
          <p:nvPr/>
        </p:nvGrpSpPr>
        <p:grpSpPr>
          <a:xfrm>
            <a:off x="7902733" y="485112"/>
            <a:ext cx="1168920" cy="340200"/>
            <a:chOff x="7902733" y="485112"/>
            <a:chExt cx="1168920" cy="340200"/>
          </a:xfrm>
        </p:grpSpPr>
        <mc:AlternateContent xmlns:mc="http://schemas.openxmlformats.org/markup-compatibility/2006">
          <mc:Choice xmlns:p14="http://schemas.microsoft.com/office/powerpoint/2010/main" Requires="p14">
            <p:contentPart p14:bwMode="auto" r:id="rId16">
              <p14:nvContentPartPr>
                <p14:cNvPr id="3" name="Freihand 2">
                  <a:extLst>
                    <a:ext uri="{FF2B5EF4-FFF2-40B4-BE49-F238E27FC236}">
                      <a16:creationId xmlns:a16="http://schemas.microsoft.com/office/drawing/2014/main" id="{8707547B-FF79-402F-9328-3F1C138D959C}"/>
                    </a:ext>
                  </a:extLst>
                </p14:cNvPr>
                <p14:cNvContentPartPr/>
                <p14:nvPr/>
              </p14:nvContentPartPr>
              <p14:xfrm>
                <a:off x="8003893" y="572232"/>
                <a:ext cx="21240" cy="186120"/>
              </p14:xfrm>
            </p:contentPart>
          </mc:Choice>
          <mc:Fallback>
            <p:pic>
              <p:nvPicPr>
                <p:cNvPr id="3" name="Freihand 2">
                  <a:extLst>
                    <a:ext uri="{FF2B5EF4-FFF2-40B4-BE49-F238E27FC236}">
                      <a16:creationId xmlns:a16="http://schemas.microsoft.com/office/drawing/2014/main" id="{8707547B-FF79-402F-9328-3F1C138D959C}"/>
                    </a:ext>
                  </a:extLst>
                </p:cNvPr>
                <p:cNvPicPr/>
                <p:nvPr/>
              </p:nvPicPr>
              <p:blipFill>
                <a:blip r:embed="rId17"/>
                <a:stretch>
                  <a:fillRect/>
                </a:stretch>
              </p:blipFill>
              <p:spPr>
                <a:xfrm>
                  <a:off x="7999573" y="567912"/>
                  <a:ext cx="2988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4" name="Freihand 3">
                  <a:extLst>
                    <a:ext uri="{FF2B5EF4-FFF2-40B4-BE49-F238E27FC236}">
                      <a16:creationId xmlns:a16="http://schemas.microsoft.com/office/drawing/2014/main" id="{947C9B4C-A86E-4AA8-B154-9ADB2090846E}"/>
                    </a:ext>
                  </a:extLst>
                </p14:cNvPr>
                <p14:cNvContentPartPr/>
                <p14:nvPr/>
              </p14:nvContentPartPr>
              <p14:xfrm>
                <a:off x="7902733" y="560712"/>
                <a:ext cx="174960" cy="41040"/>
              </p14:xfrm>
            </p:contentPart>
          </mc:Choice>
          <mc:Fallback>
            <p:pic>
              <p:nvPicPr>
                <p:cNvPr id="4" name="Freihand 3">
                  <a:extLst>
                    <a:ext uri="{FF2B5EF4-FFF2-40B4-BE49-F238E27FC236}">
                      <a16:creationId xmlns:a16="http://schemas.microsoft.com/office/drawing/2014/main" id="{947C9B4C-A86E-4AA8-B154-9ADB2090846E}"/>
                    </a:ext>
                  </a:extLst>
                </p:cNvPr>
                <p:cNvPicPr/>
                <p:nvPr/>
              </p:nvPicPr>
              <p:blipFill>
                <a:blip r:embed="rId19"/>
                <a:stretch>
                  <a:fillRect/>
                </a:stretch>
              </p:blipFill>
              <p:spPr>
                <a:xfrm>
                  <a:off x="7898413" y="556392"/>
                  <a:ext cx="1836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 name="Freihand 5">
                  <a:extLst>
                    <a:ext uri="{FF2B5EF4-FFF2-40B4-BE49-F238E27FC236}">
                      <a16:creationId xmlns:a16="http://schemas.microsoft.com/office/drawing/2014/main" id="{1A1242FB-21FD-4DB9-BFCD-832534272AA9}"/>
                    </a:ext>
                  </a:extLst>
                </p14:cNvPr>
                <p14:cNvContentPartPr/>
                <p14:nvPr/>
              </p14:nvContentPartPr>
              <p14:xfrm>
                <a:off x="7935853" y="635952"/>
                <a:ext cx="189720" cy="99360"/>
              </p14:xfrm>
            </p:contentPart>
          </mc:Choice>
          <mc:Fallback>
            <p:pic>
              <p:nvPicPr>
                <p:cNvPr id="6" name="Freihand 5">
                  <a:extLst>
                    <a:ext uri="{FF2B5EF4-FFF2-40B4-BE49-F238E27FC236}">
                      <a16:creationId xmlns:a16="http://schemas.microsoft.com/office/drawing/2014/main" id="{1A1242FB-21FD-4DB9-BFCD-832534272AA9}"/>
                    </a:ext>
                  </a:extLst>
                </p:cNvPr>
                <p:cNvPicPr/>
                <p:nvPr/>
              </p:nvPicPr>
              <p:blipFill>
                <a:blip r:embed="rId21"/>
                <a:stretch>
                  <a:fillRect/>
                </a:stretch>
              </p:blipFill>
              <p:spPr>
                <a:xfrm>
                  <a:off x="7931533" y="631632"/>
                  <a:ext cx="1983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Freihand 6">
                  <a:extLst>
                    <a:ext uri="{FF2B5EF4-FFF2-40B4-BE49-F238E27FC236}">
                      <a16:creationId xmlns:a16="http://schemas.microsoft.com/office/drawing/2014/main" id="{B4FA6720-9BB5-4677-BA56-F2F0566AFDF1}"/>
                    </a:ext>
                  </a:extLst>
                </p14:cNvPr>
                <p14:cNvContentPartPr/>
                <p14:nvPr/>
              </p14:nvContentPartPr>
              <p14:xfrm>
                <a:off x="8112973" y="586632"/>
                <a:ext cx="7920" cy="16920"/>
              </p14:xfrm>
            </p:contentPart>
          </mc:Choice>
          <mc:Fallback>
            <p:pic>
              <p:nvPicPr>
                <p:cNvPr id="7" name="Freihand 6">
                  <a:extLst>
                    <a:ext uri="{FF2B5EF4-FFF2-40B4-BE49-F238E27FC236}">
                      <a16:creationId xmlns:a16="http://schemas.microsoft.com/office/drawing/2014/main" id="{B4FA6720-9BB5-4677-BA56-F2F0566AFDF1}"/>
                    </a:ext>
                  </a:extLst>
                </p:cNvPr>
                <p:cNvPicPr/>
                <p:nvPr/>
              </p:nvPicPr>
              <p:blipFill>
                <a:blip r:embed="rId23"/>
                <a:stretch>
                  <a:fillRect/>
                </a:stretch>
              </p:blipFill>
              <p:spPr>
                <a:xfrm>
                  <a:off x="8108653" y="582312"/>
                  <a:ext cx="1656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9" name="Freihand 8">
                  <a:extLst>
                    <a:ext uri="{FF2B5EF4-FFF2-40B4-BE49-F238E27FC236}">
                      <a16:creationId xmlns:a16="http://schemas.microsoft.com/office/drawing/2014/main" id="{CB66E293-D846-4ED6-B446-EC5E42A58892}"/>
                    </a:ext>
                  </a:extLst>
                </p14:cNvPr>
                <p14:cNvContentPartPr/>
                <p14:nvPr/>
              </p14:nvContentPartPr>
              <p14:xfrm>
                <a:off x="8174173" y="638832"/>
                <a:ext cx="79560" cy="108720"/>
              </p14:xfrm>
            </p:contentPart>
          </mc:Choice>
          <mc:Fallback>
            <p:pic>
              <p:nvPicPr>
                <p:cNvPr id="9" name="Freihand 8">
                  <a:extLst>
                    <a:ext uri="{FF2B5EF4-FFF2-40B4-BE49-F238E27FC236}">
                      <a16:creationId xmlns:a16="http://schemas.microsoft.com/office/drawing/2014/main" id="{CB66E293-D846-4ED6-B446-EC5E42A58892}"/>
                    </a:ext>
                  </a:extLst>
                </p:cNvPr>
                <p:cNvPicPr/>
                <p:nvPr/>
              </p:nvPicPr>
              <p:blipFill>
                <a:blip r:embed="rId25"/>
                <a:stretch>
                  <a:fillRect/>
                </a:stretch>
              </p:blipFill>
              <p:spPr>
                <a:xfrm>
                  <a:off x="8169853" y="634512"/>
                  <a:ext cx="882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E294353B-3A54-40EB-8C12-1A0AB95BBBAB}"/>
                    </a:ext>
                  </a:extLst>
                </p14:cNvPr>
                <p14:cNvContentPartPr/>
                <p14:nvPr/>
              </p14:nvContentPartPr>
              <p14:xfrm>
                <a:off x="8237173" y="535872"/>
                <a:ext cx="119880" cy="180000"/>
              </p14:xfrm>
            </p:contentPart>
          </mc:Choice>
          <mc:Fallback>
            <p:pic>
              <p:nvPicPr>
                <p:cNvPr id="11" name="Freihand 10">
                  <a:extLst>
                    <a:ext uri="{FF2B5EF4-FFF2-40B4-BE49-F238E27FC236}">
                      <a16:creationId xmlns:a16="http://schemas.microsoft.com/office/drawing/2014/main" id="{E294353B-3A54-40EB-8C12-1A0AB95BBBAB}"/>
                    </a:ext>
                  </a:extLst>
                </p:cNvPr>
                <p:cNvPicPr/>
                <p:nvPr/>
              </p:nvPicPr>
              <p:blipFill>
                <a:blip r:embed="rId27"/>
                <a:stretch>
                  <a:fillRect/>
                </a:stretch>
              </p:blipFill>
              <p:spPr>
                <a:xfrm>
                  <a:off x="8232853" y="531552"/>
                  <a:ext cx="12852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3" name="Freihand 12">
                  <a:extLst>
                    <a:ext uri="{FF2B5EF4-FFF2-40B4-BE49-F238E27FC236}">
                      <a16:creationId xmlns:a16="http://schemas.microsoft.com/office/drawing/2014/main" id="{6D633EFF-80F9-4D43-BFCF-A6839F92109D}"/>
                    </a:ext>
                  </a:extLst>
                </p14:cNvPr>
                <p14:cNvContentPartPr/>
                <p14:nvPr/>
              </p14:nvContentPartPr>
              <p14:xfrm>
                <a:off x="8380813" y="649272"/>
                <a:ext cx="103320" cy="81360"/>
              </p14:xfrm>
            </p:contentPart>
          </mc:Choice>
          <mc:Fallback>
            <p:pic>
              <p:nvPicPr>
                <p:cNvPr id="13" name="Freihand 12">
                  <a:extLst>
                    <a:ext uri="{FF2B5EF4-FFF2-40B4-BE49-F238E27FC236}">
                      <a16:creationId xmlns:a16="http://schemas.microsoft.com/office/drawing/2014/main" id="{6D633EFF-80F9-4D43-BFCF-A6839F92109D}"/>
                    </a:ext>
                  </a:extLst>
                </p:cNvPr>
                <p:cNvPicPr/>
                <p:nvPr/>
              </p:nvPicPr>
              <p:blipFill>
                <a:blip r:embed="rId29"/>
                <a:stretch>
                  <a:fillRect/>
                </a:stretch>
              </p:blipFill>
              <p:spPr>
                <a:xfrm>
                  <a:off x="8376493" y="644952"/>
                  <a:ext cx="1119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E102C67C-8C03-4DC0-924A-5D6528767309}"/>
                    </a:ext>
                  </a:extLst>
                </p14:cNvPr>
                <p14:cNvContentPartPr/>
                <p14:nvPr/>
              </p14:nvContentPartPr>
              <p14:xfrm>
                <a:off x="8510773" y="544512"/>
                <a:ext cx="29520" cy="200160"/>
              </p14:xfrm>
            </p:contentPart>
          </mc:Choice>
          <mc:Fallback>
            <p:pic>
              <p:nvPicPr>
                <p:cNvPr id="14" name="Freihand 13">
                  <a:extLst>
                    <a:ext uri="{FF2B5EF4-FFF2-40B4-BE49-F238E27FC236}">
                      <a16:creationId xmlns:a16="http://schemas.microsoft.com/office/drawing/2014/main" id="{E102C67C-8C03-4DC0-924A-5D6528767309}"/>
                    </a:ext>
                  </a:extLst>
                </p:cNvPr>
                <p:cNvPicPr/>
                <p:nvPr/>
              </p:nvPicPr>
              <p:blipFill>
                <a:blip r:embed="rId31"/>
                <a:stretch>
                  <a:fillRect/>
                </a:stretch>
              </p:blipFill>
              <p:spPr>
                <a:xfrm>
                  <a:off x="8506453" y="540192"/>
                  <a:ext cx="381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39903FE6-54D3-4F6E-9121-B939A4CB503A}"/>
                    </a:ext>
                  </a:extLst>
                </p14:cNvPr>
                <p14:cNvContentPartPr/>
                <p14:nvPr/>
              </p14:nvContentPartPr>
              <p14:xfrm>
                <a:off x="8571973" y="635592"/>
                <a:ext cx="75960" cy="189720"/>
              </p14:xfrm>
            </p:contentPart>
          </mc:Choice>
          <mc:Fallback>
            <p:pic>
              <p:nvPicPr>
                <p:cNvPr id="19" name="Freihand 18">
                  <a:extLst>
                    <a:ext uri="{FF2B5EF4-FFF2-40B4-BE49-F238E27FC236}">
                      <a16:creationId xmlns:a16="http://schemas.microsoft.com/office/drawing/2014/main" id="{39903FE6-54D3-4F6E-9121-B939A4CB503A}"/>
                    </a:ext>
                  </a:extLst>
                </p:cNvPr>
                <p:cNvPicPr/>
                <p:nvPr/>
              </p:nvPicPr>
              <p:blipFill>
                <a:blip r:embed="rId33"/>
                <a:stretch>
                  <a:fillRect/>
                </a:stretch>
              </p:blipFill>
              <p:spPr>
                <a:xfrm>
                  <a:off x="8567653" y="631272"/>
                  <a:ext cx="8460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58E4D067-65F2-46FF-850F-D18A209D30A4}"/>
                    </a:ext>
                  </a:extLst>
                </p14:cNvPr>
                <p14:cNvContentPartPr/>
                <p14:nvPr/>
              </p14:nvContentPartPr>
              <p14:xfrm>
                <a:off x="8679613" y="559992"/>
                <a:ext cx="189360" cy="162000"/>
              </p14:xfrm>
            </p:contentPart>
          </mc:Choice>
          <mc:Fallback>
            <p:pic>
              <p:nvPicPr>
                <p:cNvPr id="20" name="Freihand 19">
                  <a:extLst>
                    <a:ext uri="{FF2B5EF4-FFF2-40B4-BE49-F238E27FC236}">
                      <a16:creationId xmlns:a16="http://schemas.microsoft.com/office/drawing/2014/main" id="{58E4D067-65F2-46FF-850F-D18A209D30A4}"/>
                    </a:ext>
                  </a:extLst>
                </p:cNvPr>
                <p:cNvPicPr/>
                <p:nvPr/>
              </p:nvPicPr>
              <p:blipFill>
                <a:blip r:embed="rId35"/>
                <a:stretch>
                  <a:fillRect/>
                </a:stretch>
              </p:blipFill>
              <p:spPr>
                <a:xfrm>
                  <a:off x="8675293" y="555672"/>
                  <a:ext cx="198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143CEF8F-1F18-401F-8087-83EC277989E6}"/>
                    </a:ext>
                  </a:extLst>
                </p14:cNvPr>
                <p14:cNvContentPartPr/>
                <p14:nvPr/>
              </p14:nvContentPartPr>
              <p14:xfrm>
                <a:off x="8880853" y="525432"/>
                <a:ext cx="111600" cy="173520"/>
              </p14:xfrm>
            </p:contentPart>
          </mc:Choice>
          <mc:Fallback>
            <p:pic>
              <p:nvPicPr>
                <p:cNvPr id="21" name="Freihand 20">
                  <a:extLst>
                    <a:ext uri="{FF2B5EF4-FFF2-40B4-BE49-F238E27FC236}">
                      <a16:creationId xmlns:a16="http://schemas.microsoft.com/office/drawing/2014/main" id="{143CEF8F-1F18-401F-8087-83EC277989E6}"/>
                    </a:ext>
                  </a:extLst>
                </p:cNvPr>
                <p:cNvPicPr/>
                <p:nvPr/>
              </p:nvPicPr>
              <p:blipFill>
                <a:blip r:embed="rId37"/>
                <a:stretch>
                  <a:fillRect/>
                </a:stretch>
              </p:blipFill>
              <p:spPr>
                <a:xfrm>
                  <a:off x="8876533" y="521112"/>
                  <a:ext cx="120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5967571E-3867-45EA-912A-7EA68B6B1C1A}"/>
                    </a:ext>
                  </a:extLst>
                </p14:cNvPr>
                <p14:cNvContentPartPr/>
                <p14:nvPr/>
              </p14:nvContentPartPr>
              <p14:xfrm>
                <a:off x="9006493" y="532992"/>
                <a:ext cx="65160" cy="162720"/>
              </p14:xfrm>
            </p:contentPart>
          </mc:Choice>
          <mc:Fallback>
            <p:pic>
              <p:nvPicPr>
                <p:cNvPr id="22" name="Freihand 21">
                  <a:extLst>
                    <a:ext uri="{FF2B5EF4-FFF2-40B4-BE49-F238E27FC236}">
                      <a16:creationId xmlns:a16="http://schemas.microsoft.com/office/drawing/2014/main" id="{5967571E-3867-45EA-912A-7EA68B6B1C1A}"/>
                    </a:ext>
                  </a:extLst>
                </p:cNvPr>
                <p:cNvPicPr/>
                <p:nvPr/>
              </p:nvPicPr>
              <p:blipFill>
                <a:blip r:embed="rId39"/>
                <a:stretch>
                  <a:fillRect/>
                </a:stretch>
              </p:blipFill>
              <p:spPr>
                <a:xfrm>
                  <a:off x="9002173" y="528672"/>
                  <a:ext cx="738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E4DD88BA-6335-483B-BD81-AA14BC4C5062}"/>
                    </a:ext>
                  </a:extLst>
                </p14:cNvPr>
                <p14:cNvContentPartPr/>
                <p14:nvPr/>
              </p14:nvContentPartPr>
              <p14:xfrm>
                <a:off x="9039613" y="666552"/>
                <a:ext cx="11880" cy="35280"/>
              </p14:xfrm>
            </p:contentPart>
          </mc:Choice>
          <mc:Fallback>
            <p:pic>
              <p:nvPicPr>
                <p:cNvPr id="23" name="Freihand 22">
                  <a:extLst>
                    <a:ext uri="{FF2B5EF4-FFF2-40B4-BE49-F238E27FC236}">
                      <a16:creationId xmlns:a16="http://schemas.microsoft.com/office/drawing/2014/main" id="{E4DD88BA-6335-483B-BD81-AA14BC4C5062}"/>
                    </a:ext>
                  </a:extLst>
                </p:cNvPr>
                <p:cNvPicPr/>
                <p:nvPr/>
              </p:nvPicPr>
              <p:blipFill>
                <a:blip r:embed="rId41"/>
                <a:stretch>
                  <a:fillRect/>
                </a:stretch>
              </p:blipFill>
              <p:spPr>
                <a:xfrm>
                  <a:off x="9035293" y="662232"/>
                  <a:ext cx="20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E4C66297-42C7-440F-BDBD-CC2F175E0C5C}"/>
                    </a:ext>
                  </a:extLst>
                </p14:cNvPr>
                <p14:cNvContentPartPr/>
                <p14:nvPr/>
              </p14:nvContentPartPr>
              <p14:xfrm>
                <a:off x="8865013" y="485112"/>
                <a:ext cx="97200" cy="18720"/>
              </p14:xfrm>
            </p:contentPart>
          </mc:Choice>
          <mc:Fallback>
            <p:pic>
              <p:nvPicPr>
                <p:cNvPr id="24" name="Freihand 23">
                  <a:extLst>
                    <a:ext uri="{FF2B5EF4-FFF2-40B4-BE49-F238E27FC236}">
                      <a16:creationId xmlns:a16="http://schemas.microsoft.com/office/drawing/2014/main" id="{E4C66297-42C7-440F-BDBD-CC2F175E0C5C}"/>
                    </a:ext>
                  </a:extLst>
                </p:cNvPr>
                <p:cNvPicPr/>
                <p:nvPr/>
              </p:nvPicPr>
              <p:blipFill>
                <a:blip r:embed="rId43"/>
                <a:stretch>
                  <a:fillRect/>
                </a:stretch>
              </p:blipFill>
              <p:spPr>
                <a:xfrm>
                  <a:off x="8860693" y="480792"/>
                  <a:ext cx="105840" cy="27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F160FA2D-5CC3-43BE-934F-3252BDD31AA6}"/>
                  </a:ext>
                </a:extLst>
              </p14:cNvPr>
              <p14:cNvContentPartPr/>
              <p14:nvPr/>
            </p14:nvContentPartPr>
            <p14:xfrm>
              <a:off x="9158413" y="591312"/>
              <a:ext cx="3600" cy="11520"/>
            </p14:xfrm>
          </p:contentPart>
        </mc:Choice>
        <mc:Fallback>
          <p:pic>
            <p:nvPicPr>
              <p:cNvPr id="26" name="Freihand 25">
                <a:extLst>
                  <a:ext uri="{FF2B5EF4-FFF2-40B4-BE49-F238E27FC236}">
                    <a16:creationId xmlns:a16="http://schemas.microsoft.com/office/drawing/2014/main" id="{F160FA2D-5CC3-43BE-934F-3252BDD31AA6}"/>
                  </a:ext>
                </a:extLst>
              </p:cNvPr>
              <p:cNvPicPr/>
              <p:nvPr/>
            </p:nvPicPr>
            <p:blipFill>
              <a:blip r:embed="rId45"/>
              <a:stretch>
                <a:fillRect/>
              </a:stretch>
            </p:blipFill>
            <p:spPr>
              <a:xfrm>
                <a:off x="9154093" y="586992"/>
                <a:ext cx="1224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9511471B-C3B0-4FE2-ADAF-AEA41FA3ABFC}"/>
                  </a:ext>
                </a:extLst>
              </p14:cNvPr>
              <p14:cNvContentPartPr/>
              <p14:nvPr/>
            </p14:nvContentPartPr>
            <p14:xfrm>
              <a:off x="9163453" y="676272"/>
              <a:ext cx="3960" cy="10080"/>
            </p14:xfrm>
          </p:contentPart>
        </mc:Choice>
        <mc:Fallback>
          <p:pic>
            <p:nvPicPr>
              <p:cNvPr id="27" name="Freihand 26">
                <a:extLst>
                  <a:ext uri="{FF2B5EF4-FFF2-40B4-BE49-F238E27FC236}">
                    <a16:creationId xmlns:a16="http://schemas.microsoft.com/office/drawing/2014/main" id="{9511471B-C3B0-4FE2-ADAF-AEA41FA3ABFC}"/>
                  </a:ext>
                </a:extLst>
              </p:cNvPr>
              <p:cNvPicPr/>
              <p:nvPr/>
            </p:nvPicPr>
            <p:blipFill>
              <a:blip r:embed="rId47"/>
              <a:stretch>
                <a:fillRect/>
              </a:stretch>
            </p:blipFill>
            <p:spPr>
              <a:xfrm>
                <a:off x="9159133" y="671952"/>
                <a:ext cx="12600" cy="18720"/>
              </a:xfrm>
              <a:prstGeom prst="rect">
                <a:avLst/>
              </a:prstGeom>
            </p:spPr>
          </p:pic>
        </mc:Fallback>
      </mc:AlternateContent>
      <p:grpSp>
        <p:nvGrpSpPr>
          <p:cNvPr id="31" name="Gruppieren 30">
            <a:extLst>
              <a:ext uri="{FF2B5EF4-FFF2-40B4-BE49-F238E27FC236}">
                <a16:creationId xmlns:a16="http://schemas.microsoft.com/office/drawing/2014/main" id="{2BD4208D-8E37-49BB-96AD-AEF513398E91}"/>
              </a:ext>
            </a:extLst>
          </p:cNvPr>
          <p:cNvGrpSpPr/>
          <p:nvPr/>
        </p:nvGrpSpPr>
        <p:grpSpPr>
          <a:xfrm>
            <a:off x="9351013" y="476832"/>
            <a:ext cx="328680" cy="266400"/>
            <a:chOff x="9351013" y="476832"/>
            <a:chExt cx="328680" cy="266400"/>
          </a:xfrm>
        </p:grpSpPr>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7CB8B12F-6518-4CB0-A1CA-375AC11F2EF5}"/>
                    </a:ext>
                  </a:extLst>
                </p14:cNvPr>
                <p14:cNvContentPartPr/>
                <p14:nvPr/>
              </p14:nvContentPartPr>
              <p14:xfrm>
                <a:off x="9351013" y="541272"/>
                <a:ext cx="142560" cy="201960"/>
              </p14:xfrm>
            </p:contentPart>
          </mc:Choice>
          <mc:Fallback>
            <p:pic>
              <p:nvPicPr>
                <p:cNvPr id="28" name="Freihand 27">
                  <a:extLst>
                    <a:ext uri="{FF2B5EF4-FFF2-40B4-BE49-F238E27FC236}">
                      <a16:creationId xmlns:a16="http://schemas.microsoft.com/office/drawing/2014/main" id="{7CB8B12F-6518-4CB0-A1CA-375AC11F2EF5}"/>
                    </a:ext>
                  </a:extLst>
                </p:cNvPr>
                <p:cNvPicPr/>
                <p:nvPr/>
              </p:nvPicPr>
              <p:blipFill>
                <a:blip r:embed="rId49"/>
                <a:stretch>
                  <a:fillRect/>
                </a:stretch>
              </p:blipFill>
              <p:spPr>
                <a:xfrm>
                  <a:off x="9346693" y="536952"/>
                  <a:ext cx="15120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EE73008D-1D17-41D3-9F71-672B2C7D309E}"/>
                    </a:ext>
                  </a:extLst>
                </p14:cNvPr>
                <p14:cNvContentPartPr/>
                <p14:nvPr/>
              </p14:nvContentPartPr>
              <p14:xfrm>
                <a:off x="9594373" y="558912"/>
                <a:ext cx="21600" cy="160920"/>
              </p14:xfrm>
            </p:contentPart>
          </mc:Choice>
          <mc:Fallback>
            <p:pic>
              <p:nvPicPr>
                <p:cNvPr id="29" name="Freihand 28">
                  <a:extLst>
                    <a:ext uri="{FF2B5EF4-FFF2-40B4-BE49-F238E27FC236}">
                      <a16:creationId xmlns:a16="http://schemas.microsoft.com/office/drawing/2014/main" id="{EE73008D-1D17-41D3-9F71-672B2C7D309E}"/>
                    </a:ext>
                  </a:extLst>
                </p:cNvPr>
                <p:cNvPicPr/>
                <p:nvPr/>
              </p:nvPicPr>
              <p:blipFill>
                <a:blip r:embed="rId51"/>
                <a:stretch>
                  <a:fillRect/>
                </a:stretch>
              </p:blipFill>
              <p:spPr>
                <a:xfrm>
                  <a:off x="9590053" y="554592"/>
                  <a:ext cx="3024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E29EE977-6039-45AC-8924-14EE88C6613C}"/>
                    </a:ext>
                  </a:extLst>
                </p14:cNvPr>
                <p14:cNvContentPartPr/>
                <p14:nvPr/>
              </p14:nvContentPartPr>
              <p14:xfrm>
                <a:off x="9483853" y="476832"/>
                <a:ext cx="195840" cy="109800"/>
              </p14:xfrm>
            </p:contentPart>
          </mc:Choice>
          <mc:Fallback>
            <p:pic>
              <p:nvPicPr>
                <p:cNvPr id="30" name="Freihand 29">
                  <a:extLst>
                    <a:ext uri="{FF2B5EF4-FFF2-40B4-BE49-F238E27FC236}">
                      <a16:creationId xmlns:a16="http://schemas.microsoft.com/office/drawing/2014/main" id="{E29EE977-6039-45AC-8924-14EE88C6613C}"/>
                    </a:ext>
                  </a:extLst>
                </p:cNvPr>
                <p:cNvPicPr/>
                <p:nvPr/>
              </p:nvPicPr>
              <p:blipFill>
                <a:blip r:embed="rId53"/>
                <a:stretch>
                  <a:fillRect/>
                </a:stretch>
              </p:blipFill>
              <p:spPr>
                <a:xfrm>
                  <a:off x="9479533" y="472512"/>
                  <a:ext cx="204480" cy="118440"/>
                </a:xfrm>
                <a:prstGeom prst="rect">
                  <a:avLst/>
                </a:prstGeom>
              </p:spPr>
            </p:pic>
          </mc:Fallback>
        </mc:AlternateContent>
      </p:grpSp>
      <p:grpSp>
        <p:nvGrpSpPr>
          <p:cNvPr id="39" name="Gruppieren 38">
            <a:extLst>
              <a:ext uri="{FF2B5EF4-FFF2-40B4-BE49-F238E27FC236}">
                <a16:creationId xmlns:a16="http://schemas.microsoft.com/office/drawing/2014/main" id="{6450912C-DDCC-407A-AB91-95A7AE495DC3}"/>
              </a:ext>
            </a:extLst>
          </p:cNvPr>
          <p:cNvGrpSpPr/>
          <p:nvPr/>
        </p:nvGrpSpPr>
        <p:grpSpPr>
          <a:xfrm>
            <a:off x="10116373" y="477912"/>
            <a:ext cx="217080" cy="237600"/>
            <a:chOff x="10116373" y="477912"/>
            <a:chExt cx="217080" cy="237600"/>
          </a:xfrm>
        </p:grpSpPr>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CD631161-5519-4911-B4C6-379E02854E6D}"/>
                    </a:ext>
                  </a:extLst>
                </p14:cNvPr>
                <p14:cNvContentPartPr/>
                <p14:nvPr/>
              </p14:nvContentPartPr>
              <p14:xfrm>
                <a:off x="10116373" y="527232"/>
                <a:ext cx="158760" cy="188280"/>
              </p14:xfrm>
            </p:contentPart>
          </mc:Choice>
          <mc:Fallback>
            <p:pic>
              <p:nvPicPr>
                <p:cNvPr id="32" name="Freihand 31">
                  <a:extLst>
                    <a:ext uri="{FF2B5EF4-FFF2-40B4-BE49-F238E27FC236}">
                      <a16:creationId xmlns:a16="http://schemas.microsoft.com/office/drawing/2014/main" id="{CD631161-5519-4911-B4C6-379E02854E6D}"/>
                    </a:ext>
                  </a:extLst>
                </p:cNvPr>
                <p:cNvPicPr/>
                <p:nvPr/>
              </p:nvPicPr>
              <p:blipFill>
                <a:blip r:embed="rId55"/>
                <a:stretch>
                  <a:fillRect/>
                </a:stretch>
              </p:blipFill>
              <p:spPr>
                <a:xfrm>
                  <a:off x="10112053" y="522912"/>
                  <a:ext cx="1674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AA4D5B71-B740-48DB-BA55-96C1078A7778}"/>
                    </a:ext>
                  </a:extLst>
                </p14:cNvPr>
                <p14:cNvContentPartPr/>
                <p14:nvPr/>
              </p14:nvContentPartPr>
              <p14:xfrm>
                <a:off x="10332733" y="477912"/>
                <a:ext cx="720" cy="81000"/>
              </p14:xfrm>
            </p:contentPart>
          </mc:Choice>
          <mc:Fallback>
            <p:pic>
              <p:nvPicPr>
                <p:cNvPr id="33" name="Freihand 32">
                  <a:extLst>
                    <a:ext uri="{FF2B5EF4-FFF2-40B4-BE49-F238E27FC236}">
                      <a16:creationId xmlns:a16="http://schemas.microsoft.com/office/drawing/2014/main" id="{AA4D5B71-B740-48DB-BA55-96C1078A7778}"/>
                    </a:ext>
                  </a:extLst>
                </p:cNvPr>
                <p:cNvPicPr/>
                <p:nvPr/>
              </p:nvPicPr>
              <p:blipFill>
                <a:blip r:embed="rId57"/>
                <a:stretch>
                  <a:fillRect/>
                </a:stretch>
              </p:blipFill>
              <p:spPr>
                <a:xfrm>
                  <a:off x="10328413" y="473592"/>
                  <a:ext cx="9360" cy="89640"/>
                </a:xfrm>
                <a:prstGeom prst="rect">
                  <a:avLst/>
                </a:prstGeom>
              </p:spPr>
            </p:pic>
          </mc:Fallback>
        </mc:AlternateContent>
      </p:grpSp>
      <p:grpSp>
        <p:nvGrpSpPr>
          <p:cNvPr id="38" name="Gruppieren 37">
            <a:extLst>
              <a:ext uri="{FF2B5EF4-FFF2-40B4-BE49-F238E27FC236}">
                <a16:creationId xmlns:a16="http://schemas.microsoft.com/office/drawing/2014/main" id="{C48F7CAC-ED2D-40BA-8DD7-D52E253ED9F7}"/>
              </a:ext>
            </a:extLst>
          </p:cNvPr>
          <p:cNvGrpSpPr/>
          <p:nvPr/>
        </p:nvGrpSpPr>
        <p:grpSpPr>
          <a:xfrm>
            <a:off x="10467733" y="501312"/>
            <a:ext cx="412560" cy="217080"/>
            <a:chOff x="10467733" y="501312"/>
            <a:chExt cx="412560" cy="217080"/>
          </a:xfrm>
        </p:grpSpPr>
        <mc:AlternateContent xmlns:mc="http://schemas.openxmlformats.org/markup-compatibility/2006">
          <mc:Choice xmlns:p14="http://schemas.microsoft.com/office/powerpoint/2010/main" Requires="p14">
            <p:contentPart p14:bwMode="auto" r:id="rId58">
              <p14:nvContentPartPr>
                <p14:cNvPr id="35" name="Freihand 34">
                  <a:extLst>
                    <a:ext uri="{FF2B5EF4-FFF2-40B4-BE49-F238E27FC236}">
                      <a16:creationId xmlns:a16="http://schemas.microsoft.com/office/drawing/2014/main" id="{34A5E3CF-4644-4431-9F38-9A87F9A3C952}"/>
                    </a:ext>
                  </a:extLst>
                </p14:cNvPr>
                <p14:cNvContentPartPr/>
                <p14:nvPr/>
              </p14:nvContentPartPr>
              <p14:xfrm>
                <a:off x="10467733" y="572952"/>
                <a:ext cx="131040" cy="126720"/>
              </p14:xfrm>
            </p:contentPart>
          </mc:Choice>
          <mc:Fallback>
            <p:pic>
              <p:nvPicPr>
                <p:cNvPr id="35" name="Freihand 34">
                  <a:extLst>
                    <a:ext uri="{FF2B5EF4-FFF2-40B4-BE49-F238E27FC236}">
                      <a16:creationId xmlns:a16="http://schemas.microsoft.com/office/drawing/2014/main" id="{34A5E3CF-4644-4431-9F38-9A87F9A3C952}"/>
                    </a:ext>
                  </a:extLst>
                </p:cNvPr>
                <p:cNvPicPr/>
                <p:nvPr/>
              </p:nvPicPr>
              <p:blipFill>
                <a:blip r:embed="rId59"/>
                <a:stretch>
                  <a:fillRect/>
                </a:stretch>
              </p:blipFill>
              <p:spPr>
                <a:xfrm>
                  <a:off x="10463413" y="568632"/>
                  <a:ext cx="1396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07D7DCB3-DD5E-4E05-92B9-B84115DE6742}"/>
                    </a:ext>
                  </a:extLst>
                </p14:cNvPr>
                <p14:cNvContentPartPr/>
                <p14:nvPr/>
              </p14:nvContentPartPr>
              <p14:xfrm>
                <a:off x="10696333" y="501312"/>
                <a:ext cx="183960" cy="217080"/>
              </p14:xfrm>
            </p:contentPart>
          </mc:Choice>
          <mc:Fallback>
            <p:pic>
              <p:nvPicPr>
                <p:cNvPr id="37" name="Freihand 36">
                  <a:extLst>
                    <a:ext uri="{FF2B5EF4-FFF2-40B4-BE49-F238E27FC236}">
                      <a16:creationId xmlns:a16="http://schemas.microsoft.com/office/drawing/2014/main" id="{07D7DCB3-DD5E-4E05-92B9-B84115DE6742}"/>
                    </a:ext>
                  </a:extLst>
                </p:cNvPr>
                <p:cNvPicPr/>
                <p:nvPr/>
              </p:nvPicPr>
              <p:blipFill>
                <a:blip r:embed="rId61"/>
                <a:stretch>
                  <a:fillRect/>
                </a:stretch>
              </p:blipFill>
              <p:spPr>
                <a:xfrm>
                  <a:off x="10692013" y="496992"/>
                  <a:ext cx="192600" cy="225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2">
            <p14:nvContentPartPr>
              <p14:cNvPr id="40" name="Freihand 39">
                <a:extLst>
                  <a:ext uri="{FF2B5EF4-FFF2-40B4-BE49-F238E27FC236}">
                    <a16:creationId xmlns:a16="http://schemas.microsoft.com/office/drawing/2014/main" id="{F631ACE2-8234-4D3F-8664-67E2FF81630B}"/>
                  </a:ext>
                </a:extLst>
              </p14:cNvPr>
              <p14:cNvContentPartPr/>
              <p14:nvPr/>
            </p14:nvContentPartPr>
            <p14:xfrm>
              <a:off x="6325213" y="2658432"/>
              <a:ext cx="172800" cy="16560"/>
            </p14:xfrm>
          </p:contentPart>
        </mc:Choice>
        <mc:Fallback>
          <p:pic>
            <p:nvPicPr>
              <p:cNvPr id="40" name="Freihand 39">
                <a:extLst>
                  <a:ext uri="{FF2B5EF4-FFF2-40B4-BE49-F238E27FC236}">
                    <a16:creationId xmlns:a16="http://schemas.microsoft.com/office/drawing/2014/main" id="{F631ACE2-8234-4D3F-8664-67E2FF81630B}"/>
                  </a:ext>
                </a:extLst>
              </p:cNvPr>
              <p:cNvPicPr/>
              <p:nvPr/>
            </p:nvPicPr>
            <p:blipFill>
              <a:blip r:embed="rId63"/>
              <a:stretch>
                <a:fillRect/>
              </a:stretch>
            </p:blipFill>
            <p:spPr>
              <a:xfrm>
                <a:off x="6320893" y="2654112"/>
                <a:ext cx="181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1F0584A7-4D4C-4349-AD9C-CB312B1A8E41}"/>
                  </a:ext>
                </a:extLst>
              </p14:cNvPr>
              <p14:cNvContentPartPr/>
              <p14:nvPr/>
            </p14:nvContentPartPr>
            <p14:xfrm>
              <a:off x="3531973" y="1070112"/>
              <a:ext cx="1784160" cy="1217520"/>
            </p14:xfrm>
          </p:contentPart>
        </mc:Choice>
        <mc:Fallback>
          <p:pic>
            <p:nvPicPr>
              <p:cNvPr id="41" name="Freihand 40">
                <a:extLst>
                  <a:ext uri="{FF2B5EF4-FFF2-40B4-BE49-F238E27FC236}">
                    <a16:creationId xmlns:a16="http://schemas.microsoft.com/office/drawing/2014/main" id="{1F0584A7-4D4C-4349-AD9C-CB312B1A8E41}"/>
                  </a:ext>
                </a:extLst>
              </p:cNvPr>
              <p:cNvPicPr/>
              <p:nvPr/>
            </p:nvPicPr>
            <p:blipFill>
              <a:blip r:embed="rId65"/>
              <a:stretch>
                <a:fillRect/>
              </a:stretch>
            </p:blipFill>
            <p:spPr>
              <a:xfrm>
                <a:off x="3527653" y="1065792"/>
                <a:ext cx="1792800" cy="1226160"/>
              </a:xfrm>
              <a:prstGeom prst="rect">
                <a:avLst/>
              </a:prstGeom>
            </p:spPr>
          </p:pic>
        </mc:Fallback>
      </mc:AlternateContent>
      <p:grpSp>
        <p:nvGrpSpPr>
          <p:cNvPr id="73" name="Gruppieren 72">
            <a:extLst>
              <a:ext uri="{FF2B5EF4-FFF2-40B4-BE49-F238E27FC236}">
                <a16:creationId xmlns:a16="http://schemas.microsoft.com/office/drawing/2014/main" id="{F62189A9-F502-46BD-A144-CC07CDE9EDBD}"/>
              </a:ext>
            </a:extLst>
          </p:cNvPr>
          <p:cNvGrpSpPr/>
          <p:nvPr/>
        </p:nvGrpSpPr>
        <p:grpSpPr>
          <a:xfrm>
            <a:off x="5506933" y="1905312"/>
            <a:ext cx="1496520" cy="444240"/>
            <a:chOff x="5506933" y="1905312"/>
            <a:chExt cx="1496520" cy="444240"/>
          </a:xfrm>
        </p:grpSpPr>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50481C2D-B2C0-4C5C-BC18-6FE616A93813}"/>
                    </a:ext>
                  </a:extLst>
                </p14:cNvPr>
                <p14:cNvContentPartPr/>
                <p14:nvPr/>
              </p14:nvContentPartPr>
              <p14:xfrm>
                <a:off x="5506933" y="2184672"/>
                <a:ext cx="101520" cy="52920"/>
              </p14:xfrm>
            </p:contentPart>
          </mc:Choice>
          <mc:Fallback>
            <p:pic>
              <p:nvPicPr>
                <p:cNvPr id="42" name="Freihand 41">
                  <a:extLst>
                    <a:ext uri="{FF2B5EF4-FFF2-40B4-BE49-F238E27FC236}">
                      <a16:creationId xmlns:a16="http://schemas.microsoft.com/office/drawing/2014/main" id="{50481C2D-B2C0-4C5C-BC18-6FE616A93813}"/>
                    </a:ext>
                  </a:extLst>
                </p:cNvPr>
                <p:cNvPicPr/>
                <p:nvPr/>
              </p:nvPicPr>
              <p:blipFill>
                <a:blip r:embed="rId67"/>
                <a:stretch>
                  <a:fillRect/>
                </a:stretch>
              </p:blipFill>
              <p:spPr>
                <a:xfrm>
                  <a:off x="5502613" y="2180352"/>
                  <a:ext cx="110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C9DF69C5-0273-461D-89EF-5BE411B6E062}"/>
                    </a:ext>
                  </a:extLst>
                </p14:cNvPr>
                <p14:cNvContentPartPr/>
                <p14:nvPr/>
              </p14:nvContentPartPr>
              <p14:xfrm>
                <a:off x="5573173" y="2152992"/>
                <a:ext cx="70200" cy="196560"/>
              </p14:xfrm>
            </p:contentPart>
          </mc:Choice>
          <mc:Fallback>
            <p:pic>
              <p:nvPicPr>
                <p:cNvPr id="43" name="Freihand 42">
                  <a:extLst>
                    <a:ext uri="{FF2B5EF4-FFF2-40B4-BE49-F238E27FC236}">
                      <a16:creationId xmlns:a16="http://schemas.microsoft.com/office/drawing/2014/main" id="{C9DF69C5-0273-461D-89EF-5BE411B6E062}"/>
                    </a:ext>
                  </a:extLst>
                </p:cNvPr>
                <p:cNvPicPr/>
                <p:nvPr/>
              </p:nvPicPr>
              <p:blipFill>
                <a:blip r:embed="rId69"/>
                <a:stretch>
                  <a:fillRect/>
                </a:stretch>
              </p:blipFill>
              <p:spPr>
                <a:xfrm>
                  <a:off x="5568853" y="2148672"/>
                  <a:ext cx="7884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32C8B07B-8A7A-4990-B72A-931306E41234}"/>
                    </a:ext>
                  </a:extLst>
                </p14:cNvPr>
                <p14:cNvContentPartPr/>
                <p14:nvPr/>
              </p14:nvContentPartPr>
              <p14:xfrm>
                <a:off x="5667853" y="2070912"/>
                <a:ext cx="44280" cy="138960"/>
              </p14:xfrm>
            </p:contentPart>
          </mc:Choice>
          <mc:Fallback>
            <p:pic>
              <p:nvPicPr>
                <p:cNvPr id="44" name="Freihand 43">
                  <a:extLst>
                    <a:ext uri="{FF2B5EF4-FFF2-40B4-BE49-F238E27FC236}">
                      <a16:creationId xmlns:a16="http://schemas.microsoft.com/office/drawing/2014/main" id="{32C8B07B-8A7A-4990-B72A-931306E41234}"/>
                    </a:ext>
                  </a:extLst>
                </p:cNvPr>
                <p:cNvPicPr/>
                <p:nvPr/>
              </p:nvPicPr>
              <p:blipFill>
                <a:blip r:embed="rId71"/>
                <a:stretch>
                  <a:fillRect/>
                </a:stretch>
              </p:blipFill>
              <p:spPr>
                <a:xfrm>
                  <a:off x="5663533" y="2066592"/>
                  <a:ext cx="529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E9378BF1-F3AC-4867-8A12-B54FF0EEAC26}"/>
                    </a:ext>
                  </a:extLst>
                </p14:cNvPr>
                <p14:cNvContentPartPr/>
                <p14:nvPr/>
              </p14:nvContentPartPr>
              <p14:xfrm>
                <a:off x="5622133" y="2049312"/>
                <a:ext cx="143280" cy="145800"/>
              </p14:xfrm>
            </p:contentPart>
          </mc:Choice>
          <mc:Fallback>
            <p:pic>
              <p:nvPicPr>
                <p:cNvPr id="45" name="Freihand 44">
                  <a:extLst>
                    <a:ext uri="{FF2B5EF4-FFF2-40B4-BE49-F238E27FC236}">
                      <a16:creationId xmlns:a16="http://schemas.microsoft.com/office/drawing/2014/main" id="{E9378BF1-F3AC-4867-8A12-B54FF0EEAC26}"/>
                    </a:ext>
                  </a:extLst>
                </p:cNvPr>
                <p:cNvPicPr/>
                <p:nvPr/>
              </p:nvPicPr>
              <p:blipFill>
                <a:blip r:embed="rId73"/>
                <a:stretch>
                  <a:fillRect/>
                </a:stretch>
              </p:blipFill>
              <p:spPr>
                <a:xfrm>
                  <a:off x="5617813" y="2044992"/>
                  <a:ext cx="15192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7" name="Freihand 46">
                  <a:extLst>
                    <a:ext uri="{FF2B5EF4-FFF2-40B4-BE49-F238E27FC236}">
                      <a16:creationId xmlns:a16="http://schemas.microsoft.com/office/drawing/2014/main" id="{4B44B3DF-1527-4FB8-A105-36B4E5DE7206}"/>
                    </a:ext>
                  </a:extLst>
                </p14:cNvPr>
                <p14:cNvContentPartPr/>
                <p14:nvPr/>
              </p14:nvContentPartPr>
              <p14:xfrm>
                <a:off x="5918773" y="2031312"/>
                <a:ext cx="60480" cy="263880"/>
              </p14:xfrm>
            </p:contentPart>
          </mc:Choice>
          <mc:Fallback>
            <p:pic>
              <p:nvPicPr>
                <p:cNvPr id="47" name="Freihand 46">
                  <a:extLst>
                    <a:ext uri="{FF2B5EF4-FFF2-40B4-BE49-F238E27FC236}">
                      <a16:creationId xmlns:a16="http://schemas.microsoft.com/office/drawing/2014/main" id="{4B44B3DF-1527-4FB8-A105-36B4E5DE7206}"/>
                    </a:ext>
                  </a:extLst>
                </p:cNvPr>
                <p:cNvPicPr/>
                <p:nvPr/>
              </p:nvPicPr>
              <p:blipFill>
                <a:blip r:embed="rId75"/>
                <a:stretch>
                  <a:fillRect/>
                </a:stretch>
              </p:blipFill>
              <p:spPr>
                <a:xfrm>
                  <a:off x="5914453" y="2026992"/>
                  <a:ext cx="691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8" name="Freihand 47">
                  <a:extLst>
                    <a:ext uri="{FF2B5EF4-FFF2-40B4-BE49-F238E27FC236}">
                      <a16:creationId xmlns:a16="http://schemas.microsoft.com/office/drawing/2014/main" id="{18EF2B5B-01ED-49A5-894E-796679CC5256}"/>
                    </a:ext>
                  </a:extLst>
                </p14:cNvPr>
                <p14:cNvContentPartPr/>
                <p14:nvPr/>
              </p14:nvContentPartPr>
              <p14:xfrm>
                <a:off x="6056653" y="2088552"/>
                <a:ext cx="114120" cy="195480"/>
              </p14:xfrm>
            </p:contentPart>
          </mc:Choice>
          <mc:Fallback>
            <p:pic>
              <p:nvPicPr>
                <p:cNvPr id="48" name="Freihand 47">
                  <a:extLst>
                    <a:ext uri="{FF2B5EF4-FFF2-40B4-BE49-F238E27FC236}">
                      <a16:creationId xmlns:a16="http://schemas.microsoft.com/office/drawing/2014/main" id="{18EF2B5B-01ED-49A5-894E-796679CC5256}"/>
                    </a:ext>
                  </a:extLst>
                </p:cNvPr>
                <p:cNvPicPr/>
                <p:nvPr/>
              </p:nvPicPr>
              <p:blipFill>
                <a:blip r:embed="rId77"/>
                <a:stretch>
                  <a:fillRect/>
                </a:stretch>
              </p:blipFill>
              <p:spPr>
                <a:xfrm>
                  <a:off x="6052333" y="2084232"/>
                  <a:ext cx="122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550F6E87-B528-4DF7-90FB-505EC67EB4FA}"/>
                    </a:ext>
                  </a:extLst>
                </p14:cNvPr>
                <p14:cNvContentPartPr/>
                <p14:nvPr/>
              </p14:nvContentPartPr>
              <p14:xfrm>
                <a:off x="6194533" y="2183952"/>
                <a:ext cx="18720" cy="61200"/>
              </p14:xfrm>
            </p:contentPart>
          </mc:Choice>
          <mc:Fallback>
            <p:pic>
              <p:nvPicPr>
                <p:cNvPr id="52" name="Freihand 51">
                  <a:extLst>
                    <a:ext uri="{FF2B5EF4-FFF2-40B4-BE49-F238E27FC236}">
                      <a16:creationId xmlns:a16="http://schemas.microsoft.com/office/drawing/2014/main" id="{550F6E87-B528-4DF7-90FB-505EC67EB4FA}"/>
                    </a:ext>
                  </a:extLst>
                </p:cNvPr>
                <p:cNvPicPr/>
                <p:nvPr/>
              </p:nvPicPr>
              <p:blipFill>
                <a:blip r:embed="rId79"/>
                <a:stretch>
                  <a:fillRect/>
                </a:stretch>
              </p:blipFill>
              <p:spPr>
                <a:xfrm>
                  <a:off x="6190213" y="2179632"/>
                  <a:ext cx="2736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7" name="Freihand 56">
                  <a:extLst>
                    <a:ext uri="{FF2B5EF4-FFF2-40B4-BE49-F238E27FC236}">
                      <a16:creationId xmlns:a16="http://schemas.microsoft.com/office/drawing/2014/main" id="{5A265E45-CA8D-412E-9817-BB56FCCEB3A4}"/>
                    </a:ext>
                  </a:extLst>
                </p14:cNvPr>
                <p14:cNvContentPartPr/>
                <p14:nvPr/>
              </p14:nvContentPartPr>
              <p14:xfrm>
                <a:off x="6368773" y="2005752"/>
                <a:ext cx="190440" cy="199080"/>
              </p14:xfrm>
            </p:contentPart>
          </mc:Choice>
          <mc:Fallback>
            <p:pic>
              <p:nvPicPr>
                <p:cNvPr id="57" name="Freihand 56">
                  <a:extLst>
                    <a:ext uri="{FF2B5EF4-FFF2-40B4-BE49-F238E27FC236}">
                      <a16:creationId xmlns:a16="http://schemas.microsoft.com/office/drawing/2014/main" id="{5A265E45-CA8D-412E-9817-BB56FCCEB3A4}"/>
                    </a:ext>
                  </a:extLst>
                </p:cNvPr>
                <p:cNvPicPr/>
                <p:nvPr/>
              </p:nvPicPr>
              <p:blipFill>
                <a:blip r:embed="rId81"/>
                <a:stretch>
                  <a:fillRect/>
                </a:stretch>
              </p:blipFill>
              <p:spPr>
                <a:xfrm>
                  <a:off x="6364453" y="2001432"/>
                  <a:ext cx="199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Freihand 62">
                  <a:extLst>
                    <a:ext uri="{FF2B5EF4-FFF2-40B4-BE49-F238E27FC236}">
                      <a16:creationId xmlns:a16="http://schemas.microsoft.com/office/drawing/2014/main" id="{5DED9253-D35A-448B-8CAD-B1575C43434F}"/>
                    </a:ext>
                  </a:extLst>
                </p14:cNvPr>
                <p14:cNvContentPartPr/>
                <p14:nvPr/>
              </p14:nvContentPartPr>
              <p14:xfrm>
                <a:off x="6593053" y="1942752"/>
                <a:ext cx="1800" cy="101880"/>
              </p14:xfrm>
            </p:contentPart>
          </mc:Choice>
          <mc:Fallback>
            <p:pic>
              <p:nvPicPr>
                <p:cNvPr id="63" name="Freihand 62">
                  <a:extLst>
                    <a:ext uri="{FF2B5EF4-FFF2-40B4-BE49-F238E27FC236}">
                      <a16:creationId xmlns:a16="http://schemas.microsoft.com/office/drawing/2014/main" id="{5DED9253-D35A-448B-8CAD-B1575C43434F}"/>
                    </a:ext>
                  </a:extLst>
                </p:cNvPr>
                <p:cNvPicPr/>
                <p:nvPr/>
              </p:nvPicPr>
              <p:blipFill>
                <a:blip r:embed="rId83"/>
                <a:stretch>
                  <a:fillRect/>
                </a:stretch>
              </p:blipFill>
              <p:spPr>
                <a:xfrm>
                  <a:off x="6588733" y="1938432"/>
                  <a:ext cx="104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4" name="Freihand 63">
                  <a:extLst>
                    <a:ext uri="{FF2B5EF4-FFF2-40B4-BE49-F238E27FC236}">
                      <a16:creationId xmlns:a16="http://schemas.microsoft.com/office/drawing/2014/main" id="{7057246E-1E1E-4B17-A89F-A4B129BE0E64}"/>
                    </a:ext>
                  </a:extLst>
                </p14:cNvPr>
                <p14:cNvContentPartPr/>
                <p14:nvPr/>
              </p14:nvContentPartPr>
              <p14:xfrm>
                <a:off x="6627613" y="2156232"/>
                <a:ext cx="7560" cy="109800"/>
              </p14:xfrm>
            </p:contentPart>
          </mc:Choice>
          <mc:Fallback>
            <p:pic>
              <p:nvPicPr>
                <p:cNvPr id="64" name="Freihand 63">
                  <a:extLst>
                    <a:ext uri="{FF2B5EF4-FFF2-40B4-BE49-F238E27FC236}">
                      <a16:creationId xmlns:a16="http://schemas.microsoft.com/office/drawing/2014/main" id="{7057246E-1E1E-4B17-A89F-A4B129BE0E64}"/>
                    </a:ext>
                  </a:extLst>
                </p:cNvPr>
                <p:cNvPicPr/>
                <p:nvPr/>
              </p:nvPicPr>
              <p:blipFill>
                <a:blip r:embed="rId85"/>
                <a:stretch>
                  <a:fillRect/>
                </a:stretch>
              </p:blipFill>
              <p:spPr>
                <a:xfrm>
                  <a:off x="6623293" y="2151912"/>
                  <a:ext cx="162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0" name="Freihand 69">
                  <a:extLst>
                    <a:ext uri="{FF2B5EF4-FFF2-40B4-BE49-F238E27FC236}">
                      <a16:creationId xmlns:a16="http://schemas.microsoft.com/office/drawing/2014/main" id="{E2FF8AD3-E668-4417-AE6A-CD4B9EED471B}"/>
                    </a:ext>
                  </a:extLst>
                </p14:cNvPr>
                <p14:cNvContentPartPr/>
                <p14:nvPr/>
              </p14:nvContentPartPr>
              <p14:xfrm>
                <a:off x="6765133" y="1973712"/>
                <a:ext cx="146520" cy="196560"/>
              </p14:xfrm>
            </p:contentPart>
          </mc:Choice>
          <mc:Fallback>
            <p:pic>
              <p:nvPicPr>
                <p:cNvPr id="70" name="Freihand 69">
                  <a:extLst>
                    <a:ext uri="{FF2B5EF4-FFF2-40B4-BE49-F238E27FC236}">
                      <a16:creationId xmlns:a16="http://schemas.microsoft.com/office/drawing/2014/main" id="{E2FF8AD3-E668-4417-AE6A-CD4B9EED471B}"/>
                    </a:ext>
                  </a:extLst>
                </p:cNvPr>
                <p:cNvPicPr/>
                <p:nvPr/>
              </p:nvPicPr>
              <p:blipFill>
                <a:blip r:embed="rId87"/>
                <a:stretch>
                  <a:fillRect/>
                </a:stretch>
              </p:blipFill>
              <p:spPr>
                <a:xfrm>
                  <a:off x="6760813" y="1969392"/>
                  <a:ext cx="155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1" name="Freihand 70">
                  <a:extLst>
                    <a:ext uri="{FF2B5EF4-FFF2-40B4-BE49-F238E27FC236}">
                      <a16:creationId xmlns:a16="http://schemas.microsoft.com/office/drawing/2014/main" id="{544BA2F7-9485-4C44-BD00-92FB94014A7C}"/>
                    </a:ext>
                  </a:extLst>
                </p14:cNvPr>
                <p14:cNvContentPartPr/>
                <p14:nvPr/>
              </p14:nvContentPartPr>
              <p14:xfrm>
                <a:off x="6895093" y="1905312"/>
                <a:ext cx="108360" cy="406080"/>
              </p14:xfrm>
            </p:contentPart>
          </mc:Choice>
          <mc:Fallback>
            <p:pic>
              <p:nvPicPr>
                <p:cNvPr id="71" name="Freihand 70">
                  <a:extLst>
                    <a:ext uri="{FF2B5EF4-FFF2-40B4-BE49-F238E27FC236}">
                      <a16:creationId xmlns:a16="http://schemas.microsoft.com/office/drawing/2014/main" id="{544BA2F7-9485-4C44-BD00-92FB94014A7C}"/>
                    </a:ext>
                  </a:extLst>
                </p:cNvPr>
                <p:cNvPicPr/>
                <p:nvPr/>
              </p:nvPicPr>
              <p:blipFill>
                <a:blip r:embed="rId89"/>
                <a:stretch>
                  <a:fillRect/>
                </a:stretch>
              </p:blipFill>
              <p:spPr>
                <a:xfrm>
                  <a:off x="6890773" y="1900992"/>
                  <a:ext cx="117000" cy="4147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0">
            <p14:nvContentPartPr>
              <p14:cNvPr id="74" name="Freihand 73">
                <a:extLst>
                  <a:ext uri="{FF2B5EF4-FFF2-40B4-BE49-F238E27FC236}">
                    <a16:creationId xmlns:a16="http://schemas.microsoft.com/office/drawing/2014/main" id="{FA3C151E-B38D-434B-84BC-2BC100A27C00}"/>
                  </a:ext>
                </a:extLst>
              </p14:cNvPr>
              <p14:cNvContentPartPr/>
              <p14:nvPr/>
            </p14:nvContentPartPr>
            <p14:xfrm>
              <a:off x="3824653" y="4433592"/>
              <a:ext cx="1796400" cy="454680"/>
            </p14:xfrm>
          </p:contentPart>
        </mc:Choice>
        <mc:Fallback>
          <p:pic>
            <p:nvPicPr>
              <p:cNvPr id="74" name="Freihand 73">
                <a:extLst>
                  <a:ext uri="{FF2B5EF4-FFF2-40B4-BE49-F238E27FC236}">
                    <a16:creationId xmlns:a16="http://schemas.microsoft.com/office/drawing/2014/main" id="{FA3C151E-B38D-434B-84BC-2BC100A27C00}"/>
                  </a:ext>
                </a:extLst>
              </p:cNvPr>
              <p:cNvPicPr/>
              <p:nvPr/>
            </p:nvPicPr>
            <p:blipFill>
              <a:blip r:embed="rId91"/>
              <a:stretch>
                <a:fillRect/>
              </a:stretch>
            </p:blipFill>
            <p:spPr>
              <a:xfrm>
                <a:off x="3820333" y="4429272"/>
                <a:ext cx="1805040" cy="4633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5" name="Freihand 74">
                <a:extLst>
                  <a:ext uri="{FF2B5EF4-FFF2-40B4-BE49-F238E27FC236}">
                    <a16:creationId xmlns:a16="http://schemas.microsoft.com/office/drawing/2014/main" id="{04584826-906C-4E4D-86A3-C418AE7838DD}"/>
                  </a:ext>
                </a:extLst>
              </p14:cNvPr>
              <p14:cNvContentPartPr/>
              <p14:nvPr/>
            </p14:nvContentPartPr>
            <p14:xfrm>
              <a:off x="670333" y="4211472"/>
              <a:ext cx="344520" cy="496800"/>
            </p14:xfrm>
          </p:contentPart>
        </mc:Choice>
        <mc:Fallback>
          <p:pic>
            <p:nvPicPr>
              <p:cNvPr id="75" name="Freihand 74">
                <a:extLst>
                  <a:ext uri="{FF2B5EF4-FFF2-40B4-BE49-F238E27FC236}">
                    <a16:creationId xmlns:a16="http://schemas.microsoft.com/office/drawing/2014/main" id="{04584826-906C-4E4D-86A3-C418AE7838DD}"/>
                  </a:ext>
                </a:extLst>
              </p:cNvPr>
              <p:cNvPicPr/>
              <p:nvPr/>
            </p:nvPicPr>
            <p:blipFill>
              <a:blip r:embed="rId93"/>
              <a:stretch>
                <a:fillRect/>
              </a:stretch>
            </p:blipFill>
            <p:spPr>
              <a:xfrm>
                <a:off x="666013" y="4207152"/>
                <a:ext cx="353160" cy="5054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Freihand 76">
                <a:extLst>
                  <a:ext uri="{FF2B5EF4-FFF2-40B4-BE49-F238E27FC236}">
                    <a16:creationId xmlns:a16="http://schemas.microsoft.com/office/drawing/2014/main" id="{4615ABAD-93CF-4453-BA38-C24626D6CCB2}"/>
                  </a:ext>
                </a:extLst>
              </p14:cNvPr>
              <p14:cNvContentPartPr/>
              <p14:nvPr/>
            </p14:nvContentPartPr>
            <p14:xfrm>
              <a:off x="2084413" y="4163952"/>
              <a:ext cx="388080" cy="510120"/>
            </p14:xfrm>
          </p:contentPart>
        </mc:Choice>
        <mc:Fallback>
          <p:pic>
            <p:nvPicPr>
              <p:cNvPr id="77" name="Freihand 76">
                <a:extLst>
                  <a:ext uri="{FF2B5EF4-FFF2-40B4-BE49-F238E27FC236}">
                    <a16:creationId xmlns:a16="http://schemas.microsoft.com/office/drawing/2014/main" id="{4615ABAD-93CF-4453-BA38-C24626D6CCB2}"/>
                  </a:ext>
                </a:extLst>
              </p:cNvPr>
              <p:cNvPicPr/>
              <p:nvPr/>
            </p:nvPicPr>
            <p:blipFill>
              <a:blip r:embed="rId95"/>
              <a:stretch>
                <a:fillRect/>
              </a:stretch>
            </p:blipFill>
            <p:spPr>
              <a:xfrm>
                <a:off x="2080093" y="4159632"/>
                <a:ext cx="39672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8" name="Freihand 77">
                <a:extLst>
                  <a:ext uri="{FF2B5EF4-FFF2-40B4-BE49-F238E27FC236}">
                    <a16:creationId xmlns:a16="http://schemas.microsoft.com/office/drawing/2014/main" id="{AA054EFB-756E-4DEC-A1CC-D8CCCF43529C}"/>
                  </a:ext>
                </a:extLst>
              </p14:cNvPr>
              <p14:cNvContentPartPr/>
              <p14:nvPr/>
            </p14:nvContentPartPr>
            <p14:xfrm>
              <a:off x="4148293" y="1815672"/>
              <a:ext cx="26280" cy="11880"/>
            </p14:xfrm>
          </p:contentPart>
        </mc:Choice>
        <mc:Fallback>
          <p:pic>
            <p:nvPicPr>
              <p:cNvPr id="78" name="Freihand 77">
                <a:extLst>
                  <a:ext uri="{FF2B5EF4-FFF2-40B4-BE49-F238E27FC236}">
                    <a16:creationId xmlns:a16="http://schemas.microsoft.com/office/drawing/2014/main" id="{AA054EFB-756E-4DEC-A1CC-D8CCCF43529C}"/>
                  </a:ext>
                </a:extLst>
              </p:cNvPr>
              <p:cNvPicPr/>
              <p:nvPr/>
            </p:nvPicPr>
            <p:blipFill>
              <a:blip r:embed="rId97"/>
              <a:stretch>
                <a:fillRect/>
              </a:stretch>
            </p:blipFill>
            <p:spPr>
              <a:xfrm>
                <a:off x="4143973" y="1811352"/>
                <a:ext cx="349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94" name="Freihand 93">
                <a:extLst>
                  <a:ext uri="{FF2B5EF4-FFF2-40B4-BE49-F238E27FC236}">
                    <a16:creationId xmlns:a16="http://schemas.microsoft.com/office/drawing/2014/main" id="{2EBBFAB6-950C-4ACD-B8BF-14F642085055}"/>
                  </a:ext>
                </a:extLst>
              </p14:cNvPr>
              <p14:cNvContentPartPr/>
              <p14:nvPr/>
            </p14:nvContentPartPr>
            <p14:xfrm>
              <a:off x="2089813" y="3023832"/>
              <a:ext cx="48960" cy="762840"/>
            </p14:xfrm>
          </p:contentPart>
        </mc:Choice>
        <mc:Fallback>
          <p:pic>
            <p:nvPicPr>
              <p:cNvPr id="94" name="Freihand 93">
                <a:extLst>
                  <a:ext uri="{FF2B5EF4-FFF2-40B4-BE49-F238E27FC236}">
                    <a16:creationId xmlns:a16="http://schemas.microsoft.com/office/drawing/2014/main" id="{2EBBFAB6-950C-4ACD-B8BF-14F642085055}"/>
                  </a:ext>
                </a:extLst>
              </p:cNvPr>
              <p:cNvPicPr/>
              <p:nvPr/>
            </p:nvPicPr>
            <p:blipFill>
              <a:blip r:embed="rId99"/>
              <a:stretch>
                <a:fillRect/>
              </a:stretch>
            </p:blipFill>
            <p:spPr>
              <a:xfrm>
                <a:off x="2085493" y="3019512"/>
                <a:ext cx="57600" cy="7714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95" name="Freihand 94">
                <a:extLst>
                  <a:ext uri="{FF2B5EF4-FFF2-40B4-BE49-F238E27FC236}">
                    <a16:creationId xmlns:a16="http://schemas.microsoft.com/office/drawing/2014/main" id="{D2D58EAA-E8C1-4F37-AC75-4A19AB5C576F}"/>
                  </a:ext>
                </a:extLst>
              </p14:cNvPr>
              <p14:cNvContentPartPr/>
              <p14:nvPr/>
            </p14:nvContentPartPr>
            <p14:xfrm>
              <a:off x="2817733" y="1746552"/>
              <a:ext cx="116280" cy="30600"/>
            </p14:xfrm>
          </p:contentPart>
        </mc:Choice>
        <mc:Fallback>
          <p:pic>
            <p:nvPicPr>
              <p:cNvPr id="95" name="Freihand 94">
                <a:extLst>
                  <a:ext uri="{FF2B5EF4-FFF2-40B4-BE49-F238E27FC236}">
                    <a16:creationId xmlns:a16="http://schemas.microsoft.com/office/drawing/2014/main" id="{D2D58EAA-E8C1-4F37-AC75-4A19AB5C576F}"/>
                  </a:ext>
                </a:extLst>
              </p:cNvPr>
              <p:cNvPicPr/>
              <p:nvPr/>
            </p:nvPicPr>
            <p:blipFill>
              <a:blip r:embed="rId101"/>
              <a:stretch>
                <a:fillRect/>
              </a:stretch>
            </p:blipFill>
            <p:spPr>
              <a:xfrm>
                <a:off x="2813413" y="1742232"/>
                <a:ext cx="1249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96" name="Freihand 95">
                <a:extLst>
                  <a:ext uri="{FF2B5EF4-FFF2-40B4-BE49-F238E27FC236}">
                    <a16:creationId xmlns:a16="http://schemas.microsoft.com/office/drawing/2014/main" id="{6F8A9FEB-5FC5-4D6B-90D2-784EA0E44B43}"/>
                  </a:ext>
                </a:extLst>
              </p14:cNvPr>
              <p14:cNvContentPartPr/>
              <p14:nvPr/>
            </p14:nvContentPartPr>
            <p14:xfrm>
              <a:off x="2041573" y="1734672"/>
              <a:ext cx="642960" cy="37440"/>
            </p14:xfrm>
          </p:contentPart>
        </mc:Choice>
        <mc:Fallback>
          <p:pic>
            <p:nvPicPr>
              <p:cNvPr id="96" name="Freihand 95">
                <a:extLst>
                  <a:ext uri="{FF2B5EF4-FFF2-40B4-BE49-F238E27FC236}">
                    <a16:creationId xmlns:a16="http://schemas.microsoft.com/office/drawing/2014/main" id="{6F8A9FEB-5FC5-4D6B-90D2-784EA0E44B43}"/>
                  </a:ext>
                </a:extLst>
              </p:cNvPr>
              <p:cNvPicPr/>
              <p:nvPr/>
            </p:nvPicPr>
            <p:blipFill>
              <a:blip r:embed="rId103"/>
              <a:stretch>
                <a:fillRect/>
              </a:stretch>
            </p:blipFill>
            <p:spPr>
              <a:xfrm>
                <a:off x="2037253" y="1730352"/>
                <a:ext cx="6516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97" name="Freihand 96">
                <a:extLst>
                  <a:ext uri="{FF2B5EF4-FFF2-40B4-BE49-F238E27FC236}">
                    <a16:creationId xmlns:a16="http://schemas.microsoft.com/office/drawing/2014/main" id="{383FDBEC-700E-4D16-BF4B-AF4018DC371E}"/>
                  </a:ext>
                </a:extLst>
              </p14:cNvPr>
              <p14:cNvContentPartPr/>
              <p14:nvPr/>
            </p14:nvContentPartPr>
            <p14:xfrm>
              <a:off x="2080813" y="2074512"/>
              <a:ext cx="1080" cy="173880"/>
            </p14:xfrm>
          </p:contentPart>
        </mc:Choice>
        <mc:Fallback>
          <p:pic>
            <p:nvPicPr>
              <p:cNvPr id="97" name="Freihand 96">
                <a:extLst>
                  <a:ext uri="{FF2B5EF4-FFF2-40B4-BE49-F238E27FC236}">
                    <a16:creationId xmlns:a16="http://schemas.microsoft.com/office/drawing/2014/main" id="{383FDBEC-700E-4D16-BF4B-AF4018DC371E}"/>
                  </a:ext>
                </a:extLst>
              </p:cNvPr>
              <p:cNvPicPr/>
              <p:nvPr/>
            </p:nvPicPr>
            <p:blipFill>
              <a:blip r:embed="rId105"/>
              <a:stretch>
                <a:fillRect/>
              </a:stretch>
            </p:blipFill>
            <p:spPr>
              <a:xfrm>
                <a:off x="2076493" y="2070192"/>
                <a:ext cx="97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98" name="Freihand 97">
                <a:extLst>
                  <a:ext uri="{FF2B5EF4-FFF2-40B4-BE49-F238E27FC236}">
                    <a16:creationId xmlns:a16="http://schemas.microsoft.com/office/drawing/2014/main" id="{AE8BB55A-0068-4427-8869-87208F2F8491}"/>
                  </a:ext>
                </a:extLst>
              </p14:cNvPr>
              <p14:cNvContentPartPr/>
              <p14:nvPr/>
            </p14:nvContentPartPr>
            <p14:xfrm>
              <a:off x="2064253" y="1780752"/>
              <a:ext cx="15120" cy="222120"/>
            </p14:xfrm>
          </p:contentPart>
        </mc:Choice>
        <mc:Fallback>
          <p:pic>
            <p:nvPicPr>
              <p:cNvPr id="98" name="Freihand 97">
                <a:extLst>
                  <a:ext uri="{FF2B5EF4-FFF2-40B4-BE49-F238E27FC236}">
                    <a16:creationId xmlns:a16="http://schemas.microsoft.com/office/drawing/2014/main" id="{AE8BB55A-0068-4427-8869-87208F2F8491}"/>
                  </a:ext>
                </a:extLst>
              </p:cNvPr>
              <p:cNvPicPr/>
              <p:nvPr/>
            </p:nvPicPr>
            <p:blipFill>
              <a:blip r:embed="rId107"/>
              <a:stretch>
                <a:fillRect/>
              </a:stretch>
            </p:blipFill>
            <p:spPr>
              <a:xfrm>
                <a:off x="2059933" y="1776432"/>
                <a:ext cx="23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99" name="Freihand 98">
                <a:extLst>
                  <a:ext uri="{FF2B5EF4-FFF2-40B4-BE49-F238E27FC236}">
                    <a16:creationId xmlns:a16="http://schemas.microsoft.com/office/drawing/2014/main" id="{BC0CB23E-6FEE-484A-8C84-02D4980243F0}"/>
                  </a:ext>
                </a:extLst>
              </p14:cNvPr>
              <p14:cNvContentPartPr/>
              <p14:nvPr/>
            </p14:nvContentPartPr>
            <p14:xfrm>
              <a:off x="2045173" y="1738632"/>
              <a:ext cx="35640" cy="79200"/>
            </p14:xfrm>
          </p:contentPart>
        </mc:Choice>
        <mc:Fallback>
          <p:pic>
            <p:nvPicPr>
              <p:cNvPr id="99" name="Freihand 98">
                <a:extLst>
                  <a:ext uri="{FF2B5EF4-FFF2-40B4-BE49-F238E27FC236}">
                    <a16:creationId xmlns:a16="http://schemas.microsoft.com/office/drawing/2014/main" id="{BC0CB23E-6FEE-484A-8C84-02D4980243F0}"/>
                  </a:ext>
                </a:extLst>
              </p:cNvPr>
              <p:cNvPicPr/>
              <p:nvPr/>
            </p:nvPicPr>
            <p:blipFill>
              <a:blip r:embed="rId109"/>
              <a:stretch>
                <a:fillRect/>
              </a:stretch>
            </p:blipFill>
            <p:spPr>
              <a:xfrm>
                <a:off x="2040853" y="1734312"/>
                <a:ext cx="44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1" name="Freihand 100">
                <a:extLst>
                  <a:ext uri="{FF2B5EF4-FFF2-40B4-BE49-F238E27FC236}">
                    <a16:creationId xmlns:a16="http://schemas.microsoft.com/office/drawing/2014/main" id="{F9EA2DB6-930C-43A4-A45E-DC4451EEE7BC}"/>
                  </a:ext>
                </a:extLst>
              </p14:cNvPr>
              <p14:cNvContentPartPr/>
              <p14:nvPr/>
            </p14:nvContentPartPr>
            <p14:xfrm>
              <a:off x="1102333" y="1370712"/>
              <a:ext cx="1029240" cy="933120"/>
            </p14:xfrm>
          </p:contentPart>
        </mc:Choice>
        <mc:Fallback>
          <p:pic>
            <p:nvPicPr>
              <p:cNvPr id="101" name="Freihand 100">
                <a:extLst>
                  <a:ext uri="{FF2B5EF4-FFF2-40B4-BE49-F238E27FC236}">
                    <a16:creationId xmlns:a16="http://schemas.microsoft.com/office/drawing/2014/main" id="{F9EA2DB6-930C-43A4-A45E-DC4451EEE7BC}"/>
                  </a:ext>
                </a:extLst>
              </p:cNvPr>
              <p:cNvPicPr/>
              <p:nvPr/>
            </p:nvPicPr>
            <p:blipFill>
              <a:blip r:embed="rId111"/>
              <a:stretch>
                <a:fillRect/>
              </a:stretch>
            </p:blipFill>
            <p:spPr>
              <a:xfrm>
                <a:off x="1098013" y="1366392"/>
                <a:ext cx="1037880" cy="941760"/>
              </a:xfrm>
              <a:prstGeom prst="rect">
                <a:avLst/>
              </a:prstGeom>
            </p:spPr>
          </p:pic>
        </mc:Fallback>
      </mc:AlternateContent>
      <p:grpSp>
        <p:nvGrpSpPr>
          <p:cNvPr id="110" name="Gruppieren 109">
            <a:extLst>
              <a:ext uri="{FF2B5EF4-FFF2-40B4-BE49-F238E27FC236}">
                <a16:creationId xmlns:a16="http://schemas.microsoft.com/office/drawing/2014/main" id="{1A18631F-ED91-405C-A29D-BF77CB0A1CF2}"/>
              </a:ext>
            </a:extLst>
          </p:cNvPr>
          <p:cNvGrpSpPr/>
          <p:nvPr/>
        </p:nvGrpSpPr>
        <p:grpSpPr>
          <a:xfrm>
            <a:off x="1851493" y="1117632"/>
            <a:ext cx="561240" cy="261360"/>
            <a:chOff x="1851493" y="1117632"/>
            <a:chExt cx="561240" cy="261360"/>
          </a:xfrm>
        </p:grpSpPr>
        <mc:AlternateContent xmlns:mc="http://schemas.openxmlformats.org/markup-compatibility/2006">
          <mc:Choice xmlns:p14="http://schemas.microsoft.com/office/powerpoint/2010/main" Requires="p14">
            <p:contentPart p14:bwMode="auto" r:id="rId112">
              <p14:nvContentPartPr>
                <p14:cNvPr id="103" name="Freihand 102">
                  <a:extLst>
                    <a:ext uri="{FF2B5EF4-FFF2-40B4-BE49-F238E27FC236}">
                      <a16:creationId xmlns:a16="http://schemas.microsoft.com/office/drawing/2014/main" id="{9B5EC63C-831C-4DA5-853B-BC9D3C003F51}"/>
                    </a:ext>
                  </a:extLst>
                </p14:cNvPr>
                <p14:cNvContentPartPr/>
                <p14:nvPr/>
              </p14:nvContentPartPr>
              <p14:xfrm>
                <a:off x="1851493" y="1294032"/>
                <a:ext cx="134640" cy="84960"/>
              </p14:xfrm>
            </p:contentPart>
          </mc:Choice>
          <mc:Fallback>
            <p:pic>
              <p:nvPicPr>
                <p:cNvPr id="103" name="Freihand 102">
                  <a:extLst>
                    <a:ext uri="{FF2B5EF4-FFF2-40B4-BE49-F238E27FC236}">
                      <a16:creationId xmlns:a16="http://schemas.microsoft.com/office/drawing/2014/main" id="{9B5EC63C-831C-4DA5-853B-BC9D3C003F51}"/>
                    </a:ext>
                  </a:extLst>
                </p:cNvPr>
                <p:cNvPicPr/>
                <p:nvPr/>
              </p:nvPicPr>
              <p:blipFill>
                <a:blip r:embed="rId113"/>
                <a:stretch>
                  <a:fillRect/>
                </a:stretch>
              </p:blipFill>
              <p:spPr>
                <a:xfrm>
                  <a:off x="1847173" y="1289712"/>
                  <a:ext cx="14328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4" name="Freihand 103">
                  <a:extLst>
                    <a:ext uri="{FF2B5EF4-FFF2-40B4-BE49-F238E27FC236}">
                      <a16:creationId xmlns:a16="http://schemas.microsoft.com/office/drawing/2014/main" id="{9D7A8E81-3112-4E1F-A54A-3701B97CAA34}"/>
                    </a:ext>
                  </a:extLst>
                </p14:cNvPr>
                <p14:cNvContentPartPr/>
                <p14:nvPr/>
              </p14:nvContentPartPr>
              <p14:xfrm>
                <a:off x="2008813" y="1214472"/>
                <a:ext cx="88200" cy="87480"/>
              </p14:xfrm>
            </p:contentPart>
          </mc:Choice>
          <mc:Fallback>
            <p:pic>
              <p:nvPicPr>
                <p:cNvPr id="104" name="Freihand 103">
                  <a:extLst>
                    <a:ext uri="{FF2B5EF4-FFF2-40B4-BE49-F238E27FC236}">
                      <a16:creationId xmlns:a16="http://schemas.microsoft.com/office/drawing/2014/main" id="{9D7A8E81-3112-4E1F-A54A-3701B97CAA34}"/>
                    </a:ext>
                  </a:extLst>
                </p:cNvPr>
                <p:cNvPicPr/>
                <p:nvPr/>
              </p:nvPicPr>
              <p:blipFill>
                <a:blip r:embed="rId115"/>
                <a:stretch>
                  <a:fillRect/>
                </a:stretch>
              </p:blipFill>
              <p:spPr>
                <a:xfrm>
                  <a:off x="2004493" y="1210152"/>
                  <a:ext cx="968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6" name="Freihand 105">
                  <a:extLst>
                    <a:ext uri="{FF2B5EF4-FFF2-40B4-BE49-F238E27FC236}">
                      <a16:creationId xmlns:a16="http://schemas.microsoft.com/office/drawing/2014/main" id="{512648F9-CCE4-4D4B-A3E2-3D4B73A7BC86}"/>
                    </a:ext>
                  </a:extLst>
                </p14:cNvPr>
                <p14:cNvContentPartPr/>
                <p14:nvPr/>
              </p14:nvContentPartPr>
              <p14:xfrm>
                <a:off x="2112853" y="1153992"/>
                <a:ext cx="76680" cy="198720"/>
              </p14:xfrm>
            </p:contentPart>
          </mc:Choice>
          <mc:Fallback>
            <p:pic>
              <p:nvPicPr>
                <p:cNvPr id="106" name="Freihand 105">
                  <a:extLst>
                    <a:ext uri="{FF2B5EF4-FFF2-40B4-BE49-F238E27FC236}">
                      <a16:creationId xmlns:a16="http://schemas.microsoft.com/office/drawing/2014/main" id="{512648F9-CCE4-4D4B-A3E2-3D4B73A7BC86}"/>
                    </a:ext>
                  </a:extLst>
                </p:cNvPr>
                <p:cNvPicPr/>
                <p:nvPr/>
              </p:nvPicPr>
              <p:blipFill>
                <a:blip r:embed="rId117"/>
                <a:stretch>
                  <a:fillRect/>
                </a:stretch>
              </p:blipFill>
              <p:spPr>
                <a:xfrm>
                  <a:off x="2108533" y="1149672"/>
                  <a:ext cx="853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7" name="Freihand 106">
                  <a:extLst>
                    <a:ext uri="{FF2B5EF4-FFF2-40B4-BE49-F238E27FC236}">
                      <a16:creationId xmlns:a16="http://schemas.microsoft.com/office/drawing/2014/main" id="{DE7CF81C-B5BA-4FF3-869F-9812118A9F61}"/>
                    </a:ext>
                  </a:extLst>
                </p14:cNvPr>
                <p14:cNvContentPartPr/>
                <p14:nvPr/>
              </p14:nvContentPartPr>
              <p14:xfrm>
                <a:off x="2195293" y="1180272"/>
                <a:ext cx="130680" cy="151560"/>
              </p14:xfrm>
            </p:contentPart>
          </mc:Choice>
          <mc:Fallback>
            <p:pic>
              <p:nvPicPr>
                <p:cNvPr id="107" name="Freihand 106">
                  <a:extLst>
                    <a:ext uri="{FF2B5EF4-FFF2-40B4-BE49-F238E27FC236}">
                      <a16:creationId xmlns:a16="http://schemas.microsoft.com/office/drawing/2014/main" id="{DE7CF81C-B5BA-4FF3-869F-9812118A9F61}"/>
                    </a:ext>
                  </a:extLst>
                </p:cNvPr>
                <p:cNvPicPr/>
                <p:nvPr/>
              </p:nvPicPr>
              <p:blipFill>
                <a:blip r:embed="rId119"/>
                <a:stretch>
                  <a:fillRect/>
                </a:stretch>
              </p:blipFill>
              <p:spPr>
                <a:xfrm>
                  <a:off x="2190973" y="1175952"/>
                  <a:ext cx="1393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8" name="Freihand 107">
                  <a:extLst>
                    <a:ext uri="{FF2B5EF4-FFF2-40B4-BE49-F238E27FC236}">
                      <a16:creationId xmlns:a16="http://schemas.microsoft.com/office/drawing/2014/main" id="{7178DB76-8103-4231-AAB2-AB5D5B575F63}"/>
                    </a:ext>
                  </a:extLst>
                </p14:cNvPr>
                <p14:cNvContentPartPr/>
                <p14:nvPr/>
              </p14:nvContentPartPr>
              <p14:xfrm>
                <a:off x="2322373" y="1121592"/>
                <a:ext cx="17640" cy="62640"/>
              </p14:xfrm>
            </p:contentPart>
          </mc:Choice>
          <mc:Fallback>
            <p:pic>
              <p:nvPicPr>
                <p:cNvPr id="108" name="Freihand 107">
                  <a:extLst>
                    <a:ext uri="{FF2B5EF4-FFF2-40B4-BE49-F238E27FC236}">
                      <a16:creationId xmlns:a16="http://schemas.microsoft.com/office/drawing/2014/main" id="{7178DB76-8103-4231-AAB2-AB5D5B575F63}"/>
                    </a:ext>
                  </a:extLst>
                </p:cNvPr>
                <p:cNvPicPr/>
                <p:nvPr/>
              </p:nvPicPr>
              <p:blipFill>
                <a:blip r:embed="rId121"/>
                <a:stretch>
                  <a:fillRect/>
                </a:stretch>
              </p:blipFill>
              <p:spPr>
                <a:xfrm>
                  <a:off x="2318053" y="1117272"/>
                  <a:ext cx="26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9" name="Freihand 108">
                  <a:extLst>
                    <a:ext uri="{FF2B5EF4-FFF2-40B4-BE49-F238E27FC236}">
                      <a16:creationId xmlns:a16="http://schemas.microsoft.com/office/drawing/2014/main" id="{0192BE3F-1DF7-4F49-8395-F059CDFDFCBC}"/>
                    </a:ext>
                  </a:extLst>
                </p14:cNvPr>
                <p14:cNvContentPartPr/>
                <p14:nvPr/>
              </p14:nvContentPartPr>
              <p14:xfrm>
                <a:off x="2346853" y="1117632"/>
                <a:ext cx="65880" cy="252720"/>
              </p14:xfrm>
            </p:contentPart>
          </mc:Choice>
          <mc:Fallback>
            <p:pic>
              <p:nvPicPr>
                <p:cNvPr id="109" name="Freihand 108">
                  <a:extLst>
                    <a:ext uri="{FF2B5EF4-FFF2-40B4-BE49-F238E27FC236}">
                      <a16:creationId xmlns:a16="http://schemas.microsoft.com/office/drawing/2014/main" id="{0192BE3F-1DF7-4F49-8395-F059CDFDFCBC}"/>
                    </a:ext>
                  </a:extLst>
                </p:cNvPr>
                <p:cNvPicPr/>
                <p:nvPr/>
              </p:nvPicPr>
              <p:blipFill>
                <a:blip r:embed="rId123"/>
                <a:stretch>
                  <a:fillRect/>
                </a:stretch>
              </p:blipFill>
              <p:spPr>
                <a:xfrm>
                  <a:off x="2342533" y="1113312"/>
                  <a:ext cx="74520" cy="261360"/>
                </a:xfrm>
                <a:prstGeom prst="rect">
                  <a:avLst/>
                </a:prstGeom>
              </p:spPr>
            </p:pic>
          </mc:Fallback>
        </mc:AlternateContent>
      </p:grpSp>
      <p:grpSp>
        <p:nvGrpSpPr>
          <p:cNvPr id="116" name="Gruppieren 115">
            <a:extLst>
              <a:ext uri="{FF2B5EF4-FFF2-40B4-BE49-F238E27FC236}">
                <a16:creationId xmlns:a16="http://schemas.microsoft.com/office/drawing/2014/main" id="{F1CDBA68-5A27-45D6-831A-0351E7C71043}"/>
              </a:ext>
            </a:extLst>
          </p:cNvPr>
          <p:cNvGrpSpPr/>
          <p:nvPr/>
        </p:nvGrpSpPr>
        <p:grpSpPr>
          <a:xfrm>
            <a:off x="3017173" y="1682112"/>
            <a:ext cx="1117800" cy="322920"/>
            <a:chOff x="3017173" y="1682112"/>
            <a:chExt cx="1117800" cy="322920"/>
          </a:xfrm>
        </p:grpSpPr>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26867EA5-AAA1-462E-8F8F-6AA88F329F4A}"/>
                    </a:ext>
                  </a:extLst>
                </p14:cNvPr>
                <p14:cNvContentPartPr/>
                <p14:nvPr/>
              </p14:nvContentPartPr>
              <p14:xfrm>
                <a:off x="4058653" y="1740432"/>
                <a:ext cx="76320" cy="21600"/>
              </p14:xfrm>
            </p:contentPart>
          </mc:Choice>
          <mc:Fallback>
            <p:pic>
              <p:nvPicPr>
                <p:cNvPr id="79" name="Freihand 78">
                  <a:extLst>
                    <a:ext uri="{FF2B5EF4-FFF2-40B4-BE49-F238E27FC236}">
                      <a16:creationId xmlns:a16="http://schemas.microsoft.com/office/drawing/2014/main" id="{26867EA5-AAA1-462E-8F8F-6AA88F329F4A}"/>
                    </a:ext>
                  </a:extLst>
                </p:cNvPr>
                <p:cNvPicPr/>
                <p:nvPr/>
              </p:nvPicPr>
              <p:blipFill>
                <a:blip r:embed="rId125"/>
                <a:stretch>
                  <a:fillRect/>
                </a:stretch>
              </p:blipFill>
              <p:spPr>
                <a:xfrm>
                  <a:off x="4054333" y="1736112"/>
                  <a:ext cx="84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Freihand 79">
                  <a:extLst>
                    <a:ext uri="{FF2B5EF4-FFF2-40B4-BE49-F238E27FC236}">
                      <a16:creationId xmlns:a16="http://schemas.microsoft.com/office/drawing/2014/main" id="{3067BB33-482C-4FD1-B20D-1EA4D75CAF1F}"/>
                    </a:ext>
                  </a:extLst>
                </p14:cNvPr>
                <p14:cNvContentPartPr/>
                <p14:nvPr/>
              </p14:nvContentPartPr>
              <p14:xfrm>
                <a:off x="3832213" y="1729992"/>
                <a:ext cx="100080" cy="24840"/>
              </p14:xfrm>
            </p:contentPart>
          </mc:Choice>
          <mc:Fallback>
            <p:pic>
              <p:nvPicPr>
                <p:cNvPr id="80" name="Freihand 79">
                  <a:extLst>
                    <a:ext uri="{FF2B5EF4-FFF2-40B4-BE49-F238E27FC236}">
                      <a16:creationId xmlns:a16="http://schemas.microsoft.com/office/drawing/2014/main" id="{3067BB33-482C-4FD1-B20D-1EA4D75CAF1F}"/>
                    </a:ext>
                  </a:extLst>
                </p:cNvPr>
                <p:cNvPicPr/>
                <p:nvPr/>
              </p:nvPicPr>
              <p:blipFill>
                <a:blip r:embed="rId127"/>
                <a:stretch>
                  <a:fillRect/>
                </a:stretch>
              </p:blipFill>
              <p:spPr>
                <a:xfrm>
                  <a:off x="3827893" y="1725672"/>
                  <a:ext cx="10872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C3C5A2BB-BC48-4D2A-9FFB-04AFEDA54A2F}"/>
                    </a:ext>
                  </a:extLst>
                </p14:cNvPr>
                <p14:cNvContentPartPr/>
                <p14:nvPr/>
              </p14:nvContentPartPr>
              <p14:xfrm>
                <a:off x="3019693" y="1682112"/>
                <a:ext cx="671400" cy="45720"/>
              </p14:xfrm>
            </p:contentPart>
          </mc:Choice>
          <mc:Fallback>
            <p:pic>
              <p:nvPicPr>
                <p:cNvPr id="81" name="Freihand 80">
                  <a:extLst>
                    <a:ext uri="{FF2B5EF4-FFF2-40B4-BE49-F238E27FC236}">
                      <a16:creationId xmlns:a16="http://schemas.microsoft.com/office/drawing/2014/main" id="{C3C5A2BB-BC48-4D2A-9FFB-04AFEDA54A2F}"/>
                    </a:ext>
                  </a:extLst>
                </p:cNvPr>
                <p:cNvPicPr/>
                <p:nvPr/>
              </p:nvPicPr>
              <p:blipFill>
                <a:blip r:embed="rId129"/>
                <a:stretch>
                  <a:fillRect/>
                </a:stretch>
              </p:blipFill>
              <p:spPr>
                <a:xfrm>
                  <a:off x="3015373" y="1677792"/>
                  <a:ext cx="6800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DBB656DA-4346-4FEF-98AB-50C8833DE18B}"/>
                    </a:ext>
                  </a:extLst>
                </p14:cNvPr>
                <p14:cNvContentPartPr/>
                <p14:nvPr/>
              </p14:nvContentPartPr>
              <p14:xfrm>
                <a:off x="3017173" y="1850592"/>
                <a:ext cx="97560" cy="154440"/>
              </p14:xfrm>
            </p:contentPart>
          </mc:Choice>
          <mc:Fallback>
            <p:pic>
              <p:nvPicPr>
                <p:cNvPr id="83" name="Freihand 82">
                  <a:extLst>
                    <a:ext uri="{FF2B5EF4-FFF2-40B4-BE49-F238E27FC236}">
                      <a16:creationId xmlns:a16="http://schemas.microsoft.com/office/drawing/2014/main" id="{DBB656DA-4346-4FEF-98AB-50C8833DE18B}"/>
                    </a:ext>
                  </a:extLst>
                </p:cNvPr>
                <p:cNvPicPr/>
                <p:nvPr/>
              </p:nvPicPr>
              <p:blipFill>
                <a:blip r:embed="rId131"/>
                <a:stretch>
                  <a:fillRect/>
                </a:stretch>
              </p:blipFill>
              <p:spPr>
                <a:xfrm>
                  <a:off x="3012853" y="1846272"/>
                  <a:ext cx="1062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3C78D0F6-0F51-487A-9409-AECA2BD8EF57}"/>
                    </a:ext>
                  </a:extLst>
                </p14:cNvPr>
                <p14:cNvContentPartPr/>
                <p14:nvPr/>
              </p14:nvContentPartPr>
              <p14:xfrm>
                <a:off x="3118693" y="1788312"/>
                <a:ext cx="103680" cy="117360"/>
              </p14:xfrm>
            </p:contentPart>
          </mc:Choice>
          <mc:Fallback>
            <p:pic>
              <p:nvPicPr>
                <p:cNvPr id="84" name="Freihand 83">
                  <a:extLst>
                    <a:ext uri="{FF2B5EF4-FFF2-40B4-BE49-F238E27FC236}">
                      <a16:creationId xmlns:a16="http://schemas.microsoft.com/office/drawing/2014/main" id="{3C78D0F6-0F51-487A-9409-AECA2BD8EF57}"/>
                    </a:ext>
                  </a:extLst>
                </p:cNvPr>
                <p:cNvPicPr/>
                <p:nvPr/>
              </p:nvPicPr>
              <p:blipFill>
                <a:blip r:embed="rId133"/>
                <a:stretch>
                  <a:fillRect/>
                </a:stretch>
              </p:blipFill>
              <p:spPr>
                <a:xfrm>
                  <a:off x="3114373" y="1783992"/>
                  <a:ext cx="1123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75835B54-7B6A-4BE9-9B29-405AF421CF22}"/>
                    </a:ext>
                  </a:extLst>
                </p14:cNvPr>
                <p14:cNvContentPartPr/>
                <p14:nvPr/>
              </p14:nvContentPartPr>
              <p14:xfrm>
                <a:off x="3243973" y="1750152"/>
                <a:ext cx="1800" cy="83880"/>
              </p14:xfrm>
            </p:contentPart>
          </mc:Choice>
          <mc:Fallback>
            <p:pic>
              <p:nvPicPr>
                <p:cNvPr id="85" name="Freihand 84">
                  <a:extLst>
                    <a:ext uri="{FF2B5EF4-FFF2-40B4-BE49-F238E27FC236}">
                      <a16:creationId xmlns:a16="http://schemas.microsoft.com/office/drawing/2014/main" id="{75835B54-7B6A-4BE9-9B29-405AF421CF22}"/>
                    </a:ext>
                  </a:extLst>
                </p:cNvPr>
                <p:cNvPicPr/>
                <p:nvPr/>
              </p:nvPicPr>
              <p:blipFill>
                <a:blip r:embed="rId135"/>
                <a:stretch>
                  <a:fillRect/>
                </a:stretch>
              </p:blipFill>
              <p:spPr>
                <a:xfrm>
                  <a:off x="3239653" y="1745832"/>
                  <a:ext cx="1044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11" name="Freihand 110">
                  <a:extLst>
                    <a:ext uri="{FF2B5EF4-FFF2-40B4-BE49-F238E27FC236}">
                      <a16:creationId xmlns:a16="http://schemas.microsoft.com/office/drawing/2014/main" id="{7B200CF5-5647-4F00-98E9-8C69A6F62A7E}"/>
                    </a:ext>
                  </a:extLst>
                </p14:cNvPr>
                <p14:cNvContentPartPr/>
                <p14:nvPr/>
              </p14:nvContentPartPr>
              <p14:xfrm>
                <a:off x="3282493" y="1780392"/>
                <a:ext cx="68040" cy="172440"/>
              </p14:xfrm>
            </p:contentPart>
          </mc:Choice>
          <mc:Fallback>
            <p:pic>
              <p:nvPicPr>
                <p:cNvPr id="111" name="Freihand 110">
                  <a:extLst>
                    <a:ext uri="{FF2B5EF4-FFF2-40B4-BE49-F238E27FC236}">
                      <a16:creationId xmlns:a16="http://schemas.microsoft.com/office/drawing/2014/main" id="{7B200CF5-5647-4F00-98E9-8C69A6F62A7E}"/>
                    </a:ext>
                  </a:extLst>
                </p:cNvPr>
                <p:cNvPicPr/>
                <p:nvPr/>
              </p:nvPicPr>
              <p:blipFill>
                <a:blip r:embed="rId137"/>
                <a:stretch>
                  <a:fillRect/>
                </a:stretch>
              </p:blipFill>
              <p:spPr>
                <a:xfrm>
                  <a:off x="3278173" y="1776072"/>
                  <a:ext cx="7668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12" name="Freihand 111">
                  <a:extLst>
                    <a:ext uri="{FF2B5EF4-FFF2-40B4-BE49-F238E27FC236}">
                      <a16:creationId xmlns:a16="http://schemas.microsoft.com/office/drawing/2014/main" id="{E2A41CE3-F870-469A-8AFC-DDC956A78F93}"/>
                    </a:ext>
                  </a:extLst>
                </p14:cNvPr>
                <p14:cNvContentPartPr/>
                <p14:nvPr/>
              </p14:nvContentPartPr>
              <p14:xfrm>
                <a:off x="3352693" y="1815312"/>
                <a:ext cx="124920" cy="135000"/>
              </p14:xfrm>
            </p:contentPart>
          </mc:Choice>
          <mc:Fallback>
            <p:pic>
              <p:nvPicPr>
                <p:cNvPr id="112" name="Freihand 111">
                  <a:extLst>
                    <a:ext uri="{FF2B5EF4-FFF2-40B4-BE49-F238E27FC236}">
                      <a16:creationId xmlns:a16="http://schemas.microsoft.com/office/drawing/2014/main" id="{E2A41CE3-F870-469A-8AFC-DDC956A78F93}"/>
                    </a:ext>
                  </a:extLst>
                </p:cNvPr>
                <p:cNvPicPr/>
                <p:nvPr/>
              </p:nvPicPr>
              <p:blipFill>
                <a:blip r:embed="rId139"/>
                <a:stretch>
                  <a:fillRect/>
                </a:stretch>
              </p:blipFill>
              <p:spPr>
                <a:xfrm>
                  <a:off x="3348373" y="1810992"/>
                  <a:ext cx="13356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14" name="Freihand 113">
                  <a:extLst>
                    <a:ext uri="{FF2B5EF4-FFF2-40B4-BE49-F238E27FC236}">
                      <a16:creationId xmlns:a16="http://schemas.microsoft.com/office/drawing/2014/main" id="{9619B594-9089-4929-9089-985C41057644}"/>
                    </a:ext>
                  </a:extLst>
                </p14:cNvPr>
                <p14:cNvContentPartPr/>
                <p14:nvPr/>
              </p14:nvContentPartPr>
              <p14:xfrm>
                <a:off x="3467173" y="1751232"/>
                <a:ext cx="11160" cy="55080"/>
              </p14:xfrm>
            </p:contentPart>
          </mc:Choice>
          <mc:Fallback>
            <p:pic>
              <p:nvPicPr>
                <p:cNvPr id="114" name="Freihand 113">
                  <a:extLst>
                    <a:ext uri="{FF2B5EF4-FFF2-40B4-BE49-F238E27FC236}">
                      <a16:creationId xmlns:a16="http://schemas.microsoft.com/office/drawing/2014/main" id="{9619B594-9089-4929-9089-985C41057644}"/>
                    </a:ext>
                  </a:extLst>
                </p:cNvPr>
                <p:cNvPicPr/>
                <p:nvPr/>
              </p:nvPicPr>
              <p:blipFill>
                <a:blip r:embed="rId141"/>
                <a:stretch>
                  <a:fillRect/>
                </a:stretch>
              </p:blipFill>
              <p:spPr>
                <a:xfrm>
                  <a:off x="3462853" y="1746912"/>
                  <a:ext cx="198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15" name="Freihand 114">
                  <a:extLst>
                    <a:ext uri="{FF2B5EF4-FFF2-40B4-BE49-F238E27FC236}">
                      <a16:creationId xmlns:a16="http://schemas.microsoft.com/office/drawing/2014/main" id="{80875B83-7E54-4C18-9C10-D88D9F9F2FAE}"/>
                    </a:ext>
                  </a:extLst>
                </p14:cNvPr>
                <p14:cNvContentPartPr/>
                <p14:nvPr/>
              </p14:nvContentPartPr>
              <p14:xfrm>
                <a:off x="3454213" y="1763832"/>
                <a:ext cx="102960" cy="204120"/>
              </p14:xfrm>
            </p:contentPart>
          </mc:Choice>
          <mc:Fallback>
            <p:pic>
              <p:nvPicPr>
                <p:cNvPr id="115" name="Freihand 114">
                  <a:extLst>
                    <a:ext uri="{FF2B5EF4-FFF2-40B4-BE49-F238E27FC236}">
                      <a16:creationId xmlns:a16="http://schemas.microsoft.com/office/drawing/2014/main" id="{80875B83-7E54-4C18-9C10-D88D9F9F2FAE}"/>
                    </a:ext>
                  </a:extLst>
                </p:cNvPr>
                <p:cNvPicPr/>
                <p:nvPr/>
              </p:nvPicPr>
              <p:blipFill>
                <a:blip r:embed="rId143"/>
                <a:stretch>
                  <a:fillRect/>
                </a:stretch>
              </p:blipFill>
              <p:spPr>
                <a:xfrm>
                  <a:off x="3449893" y="1759512"/>
                  <a:ext cx="111600" cy="212760"/>
                </a:xfrm>
                <a:prstGeom prst="rect">
                  <a:avLst/>
                </a:prstGeom>
              </p:spPr>
            </p:pic>
          </mc:Fallback>
        </mc:AlternateContent>
      </p:grpSp>
      <p:grpSp>
        <p:nvGrpSpPr>
          <p:cNvPr id="177" name="Gruppieren 176">
            <a:extLst>
              <a:ext uri="{FF2B5EF4-FFF2-40B4-BE49-F238E27FC236}">
                <a16:creationId xmlns:a16="http://schemas.microsoft.com/office/drawing/2014/main" id="{CEE064C2-D4EF-4382-B85E-5753371A47B3}"/>
              </a:ext>
            </a:extLst>
          </p:cNvPr>
          <p:cNvGrpSpPr/>
          <p:nvPr/>
        </p:nvGrpSpPr>
        <p:grpSpPr>
          <a:xfrm>
            <a:off x="7565053" y="858432"/>
            <a:ext cx="4217040" cy="577440"/>
            <a:chOff x="7565053" y="858432"/>
            <a:chExt cx="4217040" cy="577440"/>
          </a:xfrm>
        </p:grpSpPr>
        <mc:AlternateContent xmlns:mc="http://schemas.openxmlformats.org/markup-compatibility/2006">
          <mc:Choice xmlns:p14="http://schemas.microsoft.com/office/powerpoint/2010/main" Requires="p14">
            <p:contentPart p14:bwMode="auto" r:id="rId144">
              <p14:nvContentPartPr>
                <p14:cNvPr id="138" name="Freihand 137">
                  <a:extLst>
                    <a:ext uri="{FF2B5EF4-FFF2-40B4-BE49-F238E27FC236}">
                      <a16:creationId xmlns:a16="http://schemas.microsoft.com/office/drawing/2014/main" id="{4E213D82-085B-4F16-80D0-6AC80C1D00C2}"/>
                    </a:ext>
                  </a:extLst>
                </p14:cNvPr>
                <p14:cNvContentPartPr/>
                <p14:nvPr/>
              </p14:nvContentPartPr>
              <p14:xfrm>
                <a:off x="10140133" y="953832"/>
                <a:ext cx="256320" cy="72360"/>
              </p14:xfrm>
            </p:contentPart>
          </mc:Choice>
          <mc:Fallback>
            <p:pic>
              <p:nvPicPr>
                <p:cNvPr id="138" name="Freihand 137">
                  <a:extLst>
                    <a:ext uri="{FF2B5EF4-FFF2-40B4-BE49-F238E27FC236}">
                      <a16:creationId xmlns:a16="http://schemas.microsoft.com/office/drawing/2014/main" id="{4E213D82-085B-4F16-80D0-6AC80C1D00C2}"/>
                    </a:ext>
                  </a:extLst>
                </p:cNvPr>
                <p:cNvPicPr/>
                <p:nvPr/>
              </p:nvPicPr>
              <p:blipFill>
                <a:blip r:embed="rId145"/>
                <a:stretch>
                  <a:fillRect/>
                </a:stretch>
              </p:blipFill>
              <p:spPr>
                <a:xfrm>
                  <a:off x="10135813" y="949512"/>
                  <a:ext cx="2649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9" name="Freihand 138">
                  <a:extLst>
                    <a:ext uri="{FF2B5EF4-FFF2-40B4-BE49-F238E27FC236}">
                      <a16:creationId xmlns:a16="http://schemas.microsoft.com/office/drawing/2014/main" id="{FE048517-D9EB-43EA-AF33-38F06E41C7D7}"/>
                    </a:ext>
                  </a:extLst>
                </p14:cNvPr>
                <p14:cNvContentPartPr/>
                <p14:nvPr/>
              </p14:nvContentPartPr>
              <p14:xfrm>
                <a:off x="10384213" y="890472"/>
                <a:ext cx="158040" cy="256680"/>
              </p14:xfrm>
            </p:contentPart>
          </mc:Choice>
          <mc:Fallback>
            <p:pic>
              <p:nvPicPr>
                <p:cNvPr id="139" name="Freihand 138">
                  <a:extLst>
                    <a:ext uri="{FF2B5EF4-FFF2-40B4-BE49-F238E27FC236}">
                      <a16:creationId xmlns:a16="http://schemas.microsoft.com/office/drawing/2014/main" id="{FE048517-D9EB-43EA-AF33-38F06E41C7D7}"/>
                    </a:ext>
                  </a:extLst>
                </p:cNvPr>
                <p:cNvPicPr/>
                <p:nvPr/>
              </p:nvPicPr>
              <p:blipFill>
                <a:blip r:embed="rId147"/>
                <a:stretch>
                  <a:fillRect/>
                </a:stretch>
              </p:blipFill>
              <p:spPr>
                <a:xfrm>
                  <a:off x="10379893" y="886152"/>
                  <a:ext cx="1666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0" name="Freihand 139">
                  <a:extLst>
                    <a:ext uri="{FF2B5EF4-FFF2-40B4-BE49-F238E27FC236}">
                      <a16:creationId xmlns:a16="http://schemas.microsoft.com/office/drawing/2014/main" id="{1BD21C58-FF81-4487-BD94-F78D0AAEBFB1}"/>
                    </a:ext>
                  </a:extLst>
                </p14:cNvPr>
                <p14:cNvContentPartPr/>
                <p14:nvPr/>
              </p14:nvContentPartPr>
              <p14:xfrm>
                <a:off x="10588333" y="950952"/>
                <a:ext cx="194760" cy="87480"/>
              </p14:xfrm>
            </p:contentPart>
          </mc:Choice>
          <mc:Fallback>
            <p:pic>
              <p:nvPicPr>
                <p:cNvPr id="140" name="Freihand 139">
                  <a:extLst>
                    <a:ext uri="{FF2B5EF4-FFF2-40B4-BE49-F238E27FC236}">
                      <a16:creationId xmlns:a16="http://schemas.microsoft.com/office/drawing/2014/main" id="{1BD21C58-FF81-4487-BD94-F78D0AAEBFB1}"/>
                    </a:ext>
                  </a:extLst>
                </p:cNvPr>
                <p:cNvPicPr/>
                <p:nvPr/>
              </p:nvPicPr>
              <p:blipFill>
                <a:blip r:embed="rId149"/>
                <a:stretch>
                  <a:fillRect/>
                </a:stretch>
              </p:blipFill>
              <p:spPr>
                <a:xfrm>
                  <a:off x="10584013" y="946632"/>
                  <a:ext cx="2034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17" name="Freihand 116">
                  <a:extLst>
                    <a:ext uri="{FF2B5EF4-FFF2-40B4-BE49-F238E27FC236}">
                      <a16:creationId xmlns:a16="http://schemas.microsoft.com/office/drawing/2014/main" id="{71E06FEE-114A-4490-8869-081D119131B2}"/>
                    </a:ext>
                  </a:extLst>
                </p14:cNvPr>
                <p14:cNvContentPartPr/>
                <p14:nvPr/>
              </p14:nvContentPartPr>
              <p14:xfrm>
                <a:off x="7565053" y="1032672"/>
                <a:ext cx="138960" cy="4320"/>
              </p14:xfrm>
            </p:contentPart>
          </mc:Choice>
          <mc:Fallback>
            <p:pic>
              <p:nvPicPr>
                <p:cNvPr id="117" name="Freihand 116">
                  <a:extLst>
                    <a:ext uri="{FF2B5EF4-FFF2-40B4-BE49-F238E27FC236}">
                      <a16:creationId xmlns:a16="http://schemas.microsoft.com/office/drawing/2014/main" id="{71E06FEE-114A-4490-8869-081D119131B2}"/>
                    </a:ext>
                  </a:extLst>
                </p:cNvPr>
                <p:cNvPicPr/>
                <p:nvPr/>
              </p:nvPicPr>
              <p:blipFill>
                <a:blip r:embed="rId151"/>
                <a:stretch>
                  <a:fillRect/>
                </a:stretch>
              </p:blipFill>
              <p:spPr>
                <a:xfrm>
                  <a:off x="7560733" y="1028352"/>
                  <a:ext cx="14760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18" name="Freihand 117">
                  <a:extLst>
                    <a:ext uri="{FF2B5EF4-FFF2-40B4-BE49-F238E27FC236}">
                      <a16:creationId xmlns:a16="http://schemas.microsoft.com/office/drawing/2014/main" id="{E46E4CBF-1F19-4F4B-ACE7-9F66552418D2}"/>
                    </a:ext>
                  </a:extLst>
                </p14:cNvPr>
                <p14:cNvContentPartPr/>
                <p14:nvPr/>
              </p14:nvContentPartPr>
              <p14:xfrm>
                <a:off x="7571173" y="1061472"/>
                <a:ext cx="119520" cy="8280"/>
              </p14:xfrm>
            </p:contentPart>
          </mc:Choice>
          <mc:Fallback>
            <p:pic>
              <p:nvPicPr>
                <p:cNvPr id="118" name="Freihand 117">
                  <a:extLst>
                    <a:ext uri="{FF2B5EF4-FFF2-40B4-BE49-F238E27FC236}">
                      <a16:creationId xmlns:a16="http://schemas.microsoft.com/office/drawing/2014/main" id="{E46E4CBF-1F19-4F4B-ACE7-9F66552418D2}"/>
                    </a:ext>
                  </a:extLst>
                </p:cNvPr>
                <p:cNvPicPr/>
                <p:nvPr/>
              </p:nvPicPr>
              <p:blipFill>
                <a:blip r:embed="rId153"/>
                <a:stretch>
                  <a:fillRect/>
                </a:stretch>
              </p:blipFill>
              <p:spPr>
                <a:xfrm>
                  <a:off x="7566853" y="1057152"/>
                  <a:ext cx="1281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9" name="Freihand 118">
                  <a:extLst>
                    <a:ext uri="{FF2B5EF4-FFF2-40B4-BE49-F238E27FC236}">
                      <a16:creationId xmlns:a16="http://schemas.microsoft.com/office/drawing/2014/main" id="{4A169239-637F-4604-90CA-C09D62DEA9B7}"/>
                    </a:ext>
                  </a:extLst>
                </p14:cNvPr>
                <p14:cNvContentPartPr/>
                <p14:nvPr/>
              </p14:nvContentPartPr>
              <p14:xfrm>
                <a:off x="7712293" y="989472"/>
                <a:ext cx="73080" cy="122760"/>
              </p14:xfrm>
            </p:contentPart>
          </mc:Choice>
          <mc:Fallback>
            <p:pic>
              <p:nvPicPr>
                <p:cNvPr id="119" name="Freihand 118">
                  <a:extLst>
                    <a:ext uri="{FF2B5EF4-FFF2-40B4-BE49-F238E27FC236}">
                      <a16:creationId xmlns:a16="http://schemas.microsoft.com/office/drawing/2014/main" id="{4A169239-637F-4604-90CA-C09D62DEA9B7}"/>
                    </a:ext>
                  </a:extLst>
                </p:cNvPr>
                <p:cNvPicPr/>
                <p:nvPr/>
              </p:nvPicPr>
              <p:blipFill>
                <a:blip r:embed="rId155"/>
                <a:stretch>
                  <a:fillRect/>
                </a:stretch>
              </p:blipFill>
              <p:spPr>
                <a:xfrm>
                  <a:off x="7707973" y="985152"/>
                  <a:ext cx="8172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21" name="Freihand 120">
                  <a:extLst>
                    <a:ext uri="{FF2B5EF4-FFF2-40B4-BE49-F238E27FC236}">
                      <a16:creationId xmlns:a16="http://schemas.microsoft.com/office/drawing/2014/main" id="{773A4E9E-23DA-4379-BBFD-AB1E5EA9946B}"/>
                    </a:ext>
                  </a:extLst>
                </p14:cNvPr>
                <p14:cNvContentPartPr/>
                <p14:nvPr/>
              </p14:nvContentPartPr>
              <p14:xfrm>
                <a:off x="7915333" y="988032"/>
                <a:ext cx="73800" cy="74160"/>
              </p14:xfrm>
            </p:contentPart>
          </mc:Choice>
          <mc:Fallback>
            <p:pic>
              <p:nvPicPr>
                <p:cNvPr id="121" name="Freihand 120">
                  <a:extLst>
                    <a:ext uri="{FF2B5EF4-FFF2-40B4-BE49-F238E27FC236}">
                      <a16:creationId xmlns:a16="http://schemas.microsoft.com/office/drawing/2014/main" id="{773A4E9E-23DA-4379-BBFD-AB1E5EA9946B}"/>
                    </a:ext>
                  </a:extLst>
                </p:cNvPr>
                <p:cNvPicPr/>
                <p:nvPr/>
              </p:nvPicPr>
              <p:blipFill>
                <a:blip r:embed="rId157"/>
                <a:stretch>
                  <a:fillRect/>
                </a:stretch>
              </p:blipFill>
              <p:spPr>
                <a:xfrm>
                  <a:off x="7911013" y="983712"/>
                  <a:ext cx="824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22" name="Freihand 121">
                  <a:extLst>
                    <a:ext uri="{FF2B5EF4-FFF2-40B4-BE49-F238E27FC236}">
                      <a16:creationId xmlns:a16="http://schemas.microsoft.com/office/drawing/2014/main" id="{4E3878E7-5C92-4688-99B4-20E93A990400}"/>
                    </a:ext>
                  </a:extLst>
                </p14:cNvPr>
                <p14:cNvContentPartPr/>
                <p14:nvPr/>
              </p14:nvContentPartPr>
              <p14:xfrm>
                <a:off x="7986613" y="996312"/>
                <a:ext cx="35280" cy="146160"/>
              </p14:xfrm>
            </p:contentPart>
          </mc:Choice>
          <mc:Fallback>
            <p:pic>
              <p:nvPicPr>
                <p:cNvPr id="122" name="Freihand 121">
                  <a:extLst>
                    <a:ext uri="{FF2B5EF4-FFF2-40B4-BE49-F238E27FC236}">
                      <a16:creationId xmlns:a16="http://schemas.microsoft.com/office/drawing/2014/main" id="{4E3878E7-5C92-4688-99B4-20E93A990400}"/>
                    </a:ext>
                  </a:extLst>
                </p:cNvPr>
                <p:cNvPicPr/>
                <p:nvPr/>
              </p:nvPicPr>
              <p:blipFill>
                <a:blip r:embed="rId159"/>
                <a:stretch>
                  <a:fillRect/>
                </a:stretch>
              </p:blipFill>
              <p:spPr>
                <a:xfrm>
                  <a:off x="7982293" y="991992"/>
                  <a:ext cx="4392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23" name="Freihand 122">
                  <a:extLst>
                    <a:ext uri="{FF2B5EF4-FFF2-40B4-BE49-F238E27FC236}">
                      <a16:creationId xmlns:a16="http://schemas.microsoft.com/office/drawing/2014/main" id="{C76CC5CF-17C3-4DD3-93A0-51EC4946CD30}"/>
                    </a:ext>
                  </a:extLst>
                </p14:cNvPr>
                <p14:cNvContentPartPr/>
                <p14:nvPr/>
              </p14:nvContentPartPr>
              <p14:xfrm>
                <a:off x="8047093" y="905952"/>
                <a:ext cx="37440" cy="110520"/>
              </p14:xfrm>
            </p:contentPart>
          </mc:Choice>
          <mc:Fallback>
            <p:pic>
              <p:nvPicPr>
                <p:cNvPr id="123" name="Freihand 122">
                  <a:extLst>
                    <a:ext uri="{FF2B5EF4-FFF2-40B4-BE49-F238E27FC236}">
                      <a16:creationId xmlns:a16="http://schemas.microsoft.com/office/drawing/2014/main" id="{C76CC5CF-17C3-4DD3-93A0-51EC4946CD30}"/>
                    </a:ext>
                  </a:extLst>
                </p:cNvPr>
                <p:cNvPicPr/>
                <p:nvPr/>
              </p:nvPicPr>
              <p:blipFill>
                <a:blip r:embed="rId161"/>
                <a:stretch>
                  <a:fillRect/>
                </a:stretch>
              </p:blipFill>
              <p:spPr>
                <a:xfrm>
                  <a:off x="8042773" y="901632"/>
                  <a:ext cx="460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24" name="Freihand 123">
                  <a:extLst>
                    <a:ext uri="{FF2B5EF4-FFF2-40B4-BE49-F238E27FC236}">
                      <a16:creationId xmlns:a16="http://schemas.microsoft.com/office/drawing/2014/main" id="{81DF696D-6F41-425D-98CC-46484E58A562}"/>
                    </a:ext>
                  </a:extLst>
                </p14:cNvPr>
                <p14:cNvContentPartPr/>
                <p14:nvPr/>
              </p14:nvContentPartPr>
              <p14:xfrm>
                <a:off x="8017213" y="907392"/>
                <a:ext cx="127080" cy="90360"/>
              </p14:xfrm>
            </p:contentPart>
          </mc:Choice>
          <mc:Fallback>
            <p:pic>
              <p:nvPicPr>
                <p:cNvPr id="124" name="Freihand 123">
                  <a:extLst>
                    <a:ext uri="{FF2B5EF4-FFF2-40B4-BE49-F238E27FC236}">
                      <a16:creationId xmlns:a16="http://schemas.microsoft.com/office/drawing/2014/main" id="{81DF696D-6F41-425D-98CC-46484E58A562}"/>
                    </a:ext>
                  </a:extLst>
                </p:cNvPr>
                <p:cNvPicPr/>
                <p:nvPr/>
              </p:nvPicPr>
              <p:blipFill>
                <a:blip r:embed="rId163"/>
                <a:stretch>
                  <a:fillRect/>
                </a:stretch>
              </p:blipFill>
              <p:spPr>
                <a:xfrm>
                  <a:off x="8012893" y="903072"/>
                  <a:ext cx="135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25" name="Freihand 124">
                  <a:extLst>
                    <a:ext uri="{FF2B5EF4-FFF2-40B4-BE49-F238E27FC236}">
                      <a16:creationId xmlns:a16="http://schemas.microsoft.com/office/drawing/2014/main" id="{D5AFBA0C-748A-451A-8EB0-50E4B8F22BC6}"/>
                    </a:ext>
                  </a:extLst>
                </p14:cNvPr>
                <p14:cNvContentPartPr/>
                <p14:nvPr/>
              </p14:nvContentPartPr>
              <p14:xfrm>
                <a:off x="8256973" y="988752"/>
                <a:ext cx="204840" cy="96120"/>
              </p14:xfrm>
            </p:contentPart>
          </mc:Choice>
          <mc:Fallback>
            <p:pic>
              <p:nvPicPr>
                <p:cNvPr id="125" name="Freihand 124">
                  <a:extLst>
                    <a:ext uri="{FF2B5EF4-FFF2-40B4-BE49-F238E27FC236}">
                      <a16:creationId xmlns:a16="http://schemas.microsoft.com/office/drawing/2014/main" id="{D5AFBA0C-748A-451A-8EB0-50E4B8F22BC6}"/>
                    </a:ext>
                  </a:extLst>
                </p:cNvPr>
                <p:cNvPicPr/>
                <p:nvPr/>
              </p:nvPicPr>
              <p:blipFill>
                <a:blip r:embed="rId165"/>
                <a:stretch>
                  <a:fillRect/>
                </a:stretch>
              </p:blipFill>
              <p:spPr>
                <a:xfrm>
                  <a:off x="8252653" y="984432"/>
                  <a:ext cx="21348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26" name="Freihand 125">
                  <a:extLst>
                    <a:ext uri="{FF2B5EF4-FFF2-40B4-BE49-F238E27FC236}">
                      <a16:creationId xmlns:a16="http://schemas.microsoft.com/office/drawing/2014/main" id="{6A572DEA-85EA-49ED-9438-2878EFFA4D14}"/>
                    </a:ext>
                  </a:extLst>
                </p14:cNvPr>
                <p14:cNvContentPartPr/>
                <p14:nvPr/>
              </p14:nvContentPartPr>
              <p14:xfrm>
                <a:off x="8479813" y="978672"/>
                <a:ext cx="87480" cy="77400"/>
              </p14:xfrm>
            </p:contentPart>
          </mc:Choice>
          <mc:Fallback>
            <p:pic>
              <p:nvPicPr>
                <p:cNvPr id="126" name="Freihand 125">
                  <a:extLst>
                    <a:ext uri="{FF2B5EF4-FFF2-40B4-BE49-F238E27FC236}">
                      <a16:creationId xmlns:a16="http://schemas.microsoft.com/office/drawing/2014/main" id="{6A572DEA-85EA-49ED-9438-2878EFFA4D14}"/>
                    </a:ext>
                  </a:extLst>
                </p:cNvPr>
                <p:cNvPicPr/>
                <p:nvPr/>
              </p:nvPicPr>
              <p:blipFill>
                <a:blip r:embed="rId167"/>
                <a:stretch>
                  <a:fillRect/>
                </a:stretch>
              </p:blipFill>
              <p:spPr>
                <a:xfrm>
                  <a:off x="8475493" y="974352"/>
                  <a:ext cx="961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27" name="Freihand 126">
                  <a:extLst>
                    <a:ext uri="{FF2B5EF4-FFF2-40B4-BE49-F238E27FC236}">
                      <a16:creationId xmlns:a16="http://schemas.microsoft.com/office/drawing/2014/main" id="{68B7CCB6-BC70-45BB-9A88-199079C4643B}"/>
                    </a:ext>
                  </a:extLst>
                </p14:cNvPr>
                <p14:cNvContentPartPr/>
                <p14:nvPr/>
              </p14:nvContentPartPr>
              <p14:xfrm>
                <a:off x="8592853" y="882192"/>
                <a:ext cx="158040" cy="173160"/>
              </p14:xfrm>
            </p:contentPart>
          </mc:Choice>
          <mc:Fallback>
            <p:pic>
              <p:nvPicPr>
                <p:cNvPr id="127" name="Freihand 126">
                  <a:extLst>
                    <a:ext uri="{FF2B5EF4-FFF2-40B4-BE49-F238E27FC236}">
                      <a16:creationId xmlns:a16="http://schemas.microsoft.com/office/drawing/2014/main" id="{68B7CCB6-BC70-45BB-9A88-199079C4643B}"/>
                    </a:ext>
                  </a:extLst>
                </p:cNvPr>
                <p:cNvPicPr/>
                <p:nvPr/>
              </p:nvPicPr>
              <p:blipFill>
                <a:blip r:embed="rId169"/>
                <a:stretch>
                  <a:fillRect/>
                </a:stretch>
              </p:blipFill>
              <p:spPr>
                <a:xfrm>
                  <a:off x="8588533" y="877872"/>
                  <a:ext cx="166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28" name="Freihand 127">
                  <a:extLst>
                    <a:ext uri="{FF2B5EF4-FFF2-40B4-BE49-F238E27FC236}">
                      <a16:creationId xmlns:a16="http://schemas.microsoft.com/office/drawing/2014/main" id="{7C1E3F75-294C-450F-B165-6AF2DFB1B373}"/>
                    </a:ext>
                  </a:extLst>
                </p14:cNvPr>
                <p14:cNvContentPartPr/>
                <p14:nvPr/>
              </p14:nvContentPartPr>
              <p14:xfrm>
                <a:off x="8767453" y="981552"/>
                <a:ext cx="22320" cy="63000"/>
              </p14:xfrm>
            </p:contentPart>
          </mc:Choice>
          <mc:Fallback>
            <p:pic>
              <p:nvPicPr>
                <p:cNvPr id="128" name="Freihand 127">
                  <a:extLst>
                    <a:ext uri="{FF2B5EF4-FFF2-40B4-BE49-F238E27FC236}">
                      <a16:creationId xmlns:a16="http://schemas.microsoft.com/office/drawing/2014/main" id="{7C1E3F75-294C-450F-B165-6AF2DFB1B373}"/>
                    </a:ext>
                  </a:extLst>
                </p:cNvPr>
                <p:cNvPicPr/>
                <p:nvPr/>
              </p:nvPicPr>
              <p:blipFill>
                <a:blip r:embed="rId171"/>
                <a:stretch>
                  <a:fillRect/>
                </a:stretch>
              </p:blipFill>
              <p:spPr>
                <a:xfrm>
                  <a:off x="8763133" y="977232"/>
                  <a:ext cx="30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9" name="Freihand 128">
                  <a:extLst>
                    <a:ext uri="{FF2B5EF4-FFF2-40B4-BE49-F238E27FC236}">
                      <a16:creationId xmlns:a16="http://schemas.microsoft.com/office/drawing/2014/main" id="{6AF2CDD1-D3E1-4EEA-997B-C50AD41541B0}"/>
                    </a:ext>
                  </a:extLst>
                </p14:cNvPr>
                <p14:cNvContentPartPr/>
                <p14:nvPr/>
              </p14:nvContentPartPr>
              <p14:xfrm>
                <a:off x="8823613" y="882192"/>
                <a:ext cx="88920" cy="166320"/>
              </p14:xfrm>
            </p:contentPart>
          </mc:Choice>
          <mc:Fallback>
            <p:pic>
              <p:nvPicPr>
                <p:cNvPr id="129" name="Freihand 128">
                  <a:extLst>
                    <a:ext uri="{FF2B5EF4-FFF2-40B4-BE49-F238E27FC236}">
                      <a16:creationId xmlns:a16="http://schemas.microsoft.com/office/drawing/2014/main" id="{6AF2CDD1-D3E1-4EEA-997B-C50AD41541B0}"/>
                    </a:ext>
                  </a:extLst>
                </p:cNvPr>
                <p:cNvPicPr/>
                <p:nvPr/>
              </p:nvPicPr>
              <p:blipFill>
                <a:blip r:embed="rId173"/>
                <a:stretch>
                  <a:fillRect/>
                </a:stretch>
              </p:blipFill>
              <p:spPr>
                <a:xfrm>
                  <a:off x="8819293" y="877872"/>
                  <a:ext cx="975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30" name="Freihand 129">
                  <a:extLst>
                    <a:ext uri="{FF2B5EF4-FFF2-40B4-BE49-F238E27FC236}">
                      <a16:creationId xmlns:a16="http://schemas.microsoft.com/office/drawing/2014/main" id="{25BBC31E-49D0-4535-ADDA-3F038D5E8C2F}"/>
                    </a:ext>
                  </a:extLst>
                </p14:cNvPr>
                <p14:cNvContentPartPr/>
                <p14:nvPr/>
              </p14:nvContentPartPr>
              <p14:xfrm>
                <a:off x="8899933" y="890112"/>
                <a:ext cx="62640" cy="145080"/>
              </p14:xfrm>
            </p:contentPart>
          </mc:Choice>
          <mc:Fallback>
            <p:pic>
              <p:nvPicPr>
                <p:cNvPr id="130" name="Freihand 129">
                  <a:extLst>
                    <a:ext uri="{FF2B5EF4-FFF2-40B4-BE49-F238E27FC236}">
                      <a16:creationId xmlns:a16="http://schemas.microsoft.com/office/drawing/2014/main" id="{25BBC31E-49D0-4535-ADDA-3F038D5E8C2F}"/>
                    </a:ext>
                  </a:extLst>
                </p:cNvPr>
                <p:cNvPicPr/>
                <p:nvPr/>
              </p:nvPicPr>
              <p:blipFill>
                <a:blip r:embed="rId175"/>
                <a:stretch>
                  <a:fillRect/>
                </a:stretch>
              </p:blipFill>
              <p:spPr>
                <a:xfrm>
                  <a:off x="8895613" y="885792"/>
                  <a:ext cx="712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31" name="Freihand 130">
                  <a:extLst>
                    <a:ext uri="{FF2B5EF4-FFF2-40B4-BE49-F238E27FC236}">
                      <a16:creationId xmlns:a16="http://schemas.microsoft.com/office/drawing/2014/main" id="{D0A7E048-51C8-409B-8AF9-8C2BDB664AFF}"/>
                    </a:ext>
                  </a:extLst>
                </p14:cNvPr>
                <p14:cNvContentPartPr/>
                <p14:nvPr/>
              </p14:nvContentPartPr>
              <p14:xfrm>
                <a:off x="8976973" y="898392"/>
                <a:ext cx="85320" cy="133920"/>
              </p14:xfrm>
            </p:contentPart>
          </mc:Choice>
          <mc:Fallback>
            <p:pic>
              <p:nvPicPr>
                <p:cNvPr id="131" name="Freihand 130">
                  <a:extLst>
                    <a:ext uri="{FF2B5EF4-FFF2-40B4-BE49-F238E27FC236}">
                      <a16:creationId xmlns:a16="http://schemas.microsoft.com/office/drawing/2014/main" id="{D0A7E048-51C8-409B-8AF9-8C2BDB664AFF}"/>
                    </a:ext>
                  </a:extLst>
                </p:cNvPr>
                <p:cNvPicPr/>
                <p:nvPr/>
              </p:nvPicPr>
              <p:blipFill>
                <a:blip r:embed="rId177"/>
                <a:stretch>
                  <a:fillRect/>
                </a:stretch>
              </p:blipFill>
              <p:spPr>
                <a:xfrm>
                  <a:off x="8972653" y="894072"/>
                  <a:ext cx="9396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2" name="Freihand 131">
                  <a:extLst>
                    <a:ext uri="{FF2B5EF4-FFF2-40B4-BE49-F238E27FC236}">
                      <a16:creationId xmlns:a16="http://schemas.microsoft.com/office/drawing/2014/main" id="{27966FCB-B3C6-49AD-A494-131D3F084E05}"/>
                    </a:ext>
                  </a:extLst>
                </p14:cNvPr>
                <p14:cNvContentPartPr/>
                <p14:nvPr/>
              </p14:nvContentPartPr>
              <p14:xfrm>
                <a:off x="9188293" y="950232"/>
                <a:ext cx="138240" cy="95760"/>
              </p14:xfrm>
            </p:contentPart>
          </mc:Choice>
          <mc:Fallback>
            <p:pic>
              <p:nvPicPr>
                <p:cNvPr id="132" name="Freihand 131">
                  <a:extLst>
                    <a:ext uri="{FF2B5EF4-FFF2-40B4-BE49-F238E27FC236}">
                      <a16:creationId xmlns:a16="http://schemas.microsoft.com/office/drawing/2014/main" id="{27966FCB-B3C6-49AD-A494-131D3F084E05}"/>
                    </a:ext>
                  </a:extLst>
                </p:cNvPr>
                <p:cNvPicPr/>
                <p:nvPr/>
              </p:nvPicPr>
              <p:blipFill>
                <a:blip r:embed="rId179"/>
                <a:stretch>
                  <a:fillRect/>
                </a:stretch>
              </p:blipFill>
              <p:spPr>
                <a:xfrm>
                  <a:off x="9183973" y="945912"/>
                  <a:ext cx="1468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3" name="Freihand 132">
                  <a:extLst>
                    <a:ext uri="{FF2B5EF4-FFF2-40B4-BE49-F238E27FC236}">
                      <a16:creationId xmlns:a16="http://schemas.microsoft.com/office/drawing/2014/main" id="{515DFD46-7474-465C-BBB5-F08098CA4EDF}"/>
                    </a:ext>
                  </a:extLst>
                </p14:cNvPr>
                <p14:cNvContentPartPr/>
                <p14:nvPr/>
              </p14:nvContentPartPr>
              <p14:xfrm>
                <a:off x="9300973" y="907752"/>
                <a:ext cx="50400" cy="49680"/>
              </p14:xfrm>
            </p:contentPart>
          </mc:Choice>
          <mc:Fallback>
            <p:pic>
              <p:nvPicPr>
                <p:cNvPr id="133" name="Freihand 132">
                  <a:extLst>
                    <a:ext uri="{FF2B5EF4-FFF2-40B4-BE49-F238E27FC236}">
                      <a16:creationId xmlns:a16="http://schemas.microsoft.com/office/drawing/2014/main" id="{515DFD46-7474-465C-BBB5-F08098CA4EDF}"/>
                    </a:ext>
                  </a:extLst>
                </p:cNvPr>
                <p:cNvPicPr/>
                <p:nvPr/>
              </p:nvPicPr>
              <p:blipFill>
                <a:blip r:embed="rId181"/>
                <a:stretch>
                  <a:fillRect/>
                </a:stretch>
              </p:blipFill>
              <p:spPr>
                <a:xfrm>
                  <a:off x="9296653" y="903432"/>
                  <a:ext cx="5904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4" name="Freihand 133">
                  <a:extLst>
                    <a:ext uri="{FF2B5EF4-FFF2-40B4-BE49-F238E27FC236}">
                      <a16:creationId xmlns:a16="http://schemas.microsoft.com/office/drawing/2014/main" id="{0F5334D7-E8E4-4F87-988E-765772BC0608}"/>
                    </a:ext>
                  </a:extLst>
                </p14:cNvPr>
                <p14:cNvContentPartPr/>
                <p14:nvPr/>
              </p14:nvContentPartPr>
              <p14:xfrm>
                <a:off x="9385213" y="858432"/>
                <a:ext cx="123480" cy="160560"/>
              </p14:xfrm>
            </p:contentPart>
          </mc:Choice>
          <mc:Fallback>
            <p:pic>
              <p:nvPicPr>
                <p:cNvPr id="134" name="Freihand 133">
                  <a:extLst>
                    <a:ext uri="{FF2B5EF4-FFF2-40B4-BE49-F238E27FC236}">
                      <a16:creationId xmlns:a16="http://schemas.microsoft.com/office/drawing/2014/main" id="{0F5334D7-E8E4-4F87-988E-765772BC0608}"/>
                    </a:ext>
                  </a:extLst>
                </p:cNvPr>
                <p:cNvPicPr/>
                <p:nvPr/>
              </p:nvPicPr>
              <p:blipFill>
                <a:blip r:embed="rId183"/>
                <a:stretch>
                  <a:fillRect/>
                </a:stretch>
              </p:blipFill>
              <p:spPr>
                <a:xfrm>
                  <a:off x="9380893" y="854112"/>
                  <a:ext cx="1321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5" name="Freihand 134">
                  <a:extLst>
                    <a:ext uri="{FF2B5EF4-FFF2-40B4-BE49-F238E27FC236}">
                      <a16:creationId xmlns:a16="http://schemas.microsoft.com/office/drawing/2014/main" id="{F8A2E273-0E4A-48D7-91A0-0B96A970D262}"/>
                    </a:ext>
                  </a:extLst>
                </p14:cNvPr>
                <p14:cNvContentPartPr/>
                <p14:nvPr/>
              </p14:nvContentPartPr>
              <p14:xfrm>
                <a:off x="9624613" y="954552"/>
                <a:ext cx="150840" cy="83160"/>
              </p14:xfrm>
            </p:contentPart>
          </mc:Choice>
          <mc:Fallback>
            <p:pic>
              <p:nvPicPr>
                <p:cNvPr id="135" name="Freihand 134">
                  <a:extLst>
                    <a:ext uri="{FF2B5EF4-FFF2-40B4-BE49-F238E27FC236}">
                      <a16:creationId xmlns:a16="http://schemas.microsoft.com/office/drawing/2014/main" id="{F8A2E273-0E4A-48D7-91A0-0B96A970D262}"/>
                    </a:ext>
                  </a:extLst>
                </p:cNvPr>
                <p:cNvPicPr/>
                <p:nvPr/>
              </p:nvPicPr>
              <p:blipFill>
                <a:blip r:embed="rId185"/>
                <a:stretch>
                  <a:fillRect/>
                </a:stretch>
              </p:blipFill>
              <p:spPr>
                <a:xfrm>
                  <a:off x="9620293" y="950232"/>
                  <a:ext cx="15948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6" name="Freihand 135">
                  <a:extLst>
                    <a:ext uri="{FF2B5EF4-FFF2-40B4-BE49-F238E27FC236}">
                      <a16:creationId xmlns:a16="http://schemas.microsoft.com/office/drawing/2014/main" id="{7C5135BE-77FC-42AE-97C0-1696A75A503B}"/>
                    </a:ext>
                  </a:extLst>
                </p14:cNvPr>
                <p14:cNvContentPartPr/>
                <p14:nvPr/>
              </p14:nvContentPartPr>
              <p14:xfrm>
                <a:off x="9770773" y="968952"/>
                <a:ext cx="75600" cy="66240"/>
              </p14:xfrm>
            </p:contentPart>
          </mc:Choice>
          <mc:Fallback>
            <p:pic>
              <p:nvPicPr>
                <p:cNvPr id="136" name="Freihand 135">
                  <a:extLst>
                    <a:ext uri="{FF2B5EF4-FFF2-40B4-BE49-F238E27FC236}">
                      <a16:creationId xmlns:a16="http://schemas.microsoft.com/office/drawing/2014/main" id="{7C5135BE-77FC-42AE-97C0-1696A75A503B}"/>
                    </a:ext>
                  </a:extLst>
                </p:cNvPr>
                <p:cNvPicPr/>
                <p:nvPr/>
              </p:nvPicPr>
              <p:blipFill>
                <a:blip r:embed="rId187"/>
                <a:stretch>
                  <a:fillRect/>
                </a:stretch>
              </p:blipFill>
              <p:spPr>
                <a:xfrm>
                  <a:off x="9766453" y="964632"/>
                  <a:ext cx="8424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7" name="Freihand 136">
                  <a:extLst>
                    <a:ext uri="{FF2B5EF4-FFF2-40B4-BE49-F238E27FC236}">
                      <a16:creationId xmlns:a16="http://schemas.microsoft.com/office/drawing/2014/main" id="{EF84EEA2-F61D-4E9B-B767-DCDE73EC2409}"/>
                    </a:ext>
                  </a:extLst>
                </p14:cNvPr>
                <p14:cNvContentPartPr/>
                <p14:nvPr/>
              </p14:nvContentPartPr>
              <p14:xfrm>
                <a:off x="9885253" y="886152"/>
                <a:ext cx="112320" cy="141840"/>
              </p14:xfrm>
            </p:contentPart>
          </mc:Choice>
          <mc:Fallback>
            <p:pic>
              <p:nvPicPr>
                <p:cNvPr id="137" name="Freihand 136">
                  <a:extLst>
                    <a:ext uri="{FF2B5EF4-FFF2-40B4-BE49-F238E27FC236}">
                      <a16:creationId xmlns:a16="http://schemas.microsoft.com/office/drawing/2014/main" id="{EF84EEA2-F61D-4E9B-B767-DCDE73EC2409}"/>
                    </a:ext>
                  </a:extLst>
                </p:cNvPr>
                <p:cNvPicPr/>
                <p:nvPr/>
              </p:nvPicPr>
              <p:blipFill>
                <a:blip r:embed="rId189"/>
                <a:stretch>
                  <a:fillRect/>
                </a:stretch>
              </p:blipFill>
              <p:spPr>
                <a:xfrm>
                  <a:off x="9880933" y="881832"/>
                  <a:ext cx="120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41" name="Freihand 140">
                  <a:extLst>
                    <a:ext uri="{FF2B5EF4-FFF2-40B4-BE49-F238E27FC236}">
                      <a16:creationId xmlns:a16="http://schemas.microsoft.com/office/drawing/2014/main" id="{EEA05D68-3868-42F8-87EA-2A1CDA161D2D}"/>
                    </a:ext>
                  </a:extLst>
                </p14:cNvPr>
                <p14:cNvContentPartPr/>
                <p14:nvPr/>
              </p14:nvContentPartPr>
              <p14:xfrm>
                <a:off x="7891213" y="1302672"/>
                <a:ext cx="173520" cy="9720"/>
              </p14:xfrm>
            </p:contentPart>
          </mc:Choice>
          <mc:Fallback>
            <p:pic>
              <p:nvPicPr>
                <p:cNvPr id="141" name="Freihand 140">
                  <a:extLst>
                    <a:ext uri="{FF2B5EF4-FFF2-40B4-BE49-F238E27FC236}">
                      <a16:creationId xmlns:a16="http://schemas.microsoft.com/office/drawing/2014/main" id="{EEA05D68-3868-42F8-87EA-2A1CDA161D2D}"/>
                    </a:ext>
                  </a:extLst>
                </p:cNvPr>
                <p:cNvPicPr/>
                <p:nvPr/>
              </p:nvPicPr>
              <p:blipFill>
                <a:blip r:embed="rId191"/>
                <a:stretch>
                  <a:fillRect/>
                </a:stretch>
              </p:blipFill>
              <p:spPr>
                <a:xfrm>
                  <a:off x="7886893" y="1298352"/>
                  <a:ext cx="182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42" name="Freihand 141">
                  <a:extLst>
                    <a:ext uri="{FF2B5EF4-FFF2-40B4-BE49-F238E27FC236}">
                      <a16:creationId xmlns:a16="http://schemas.microsoft.com/office/drawing/2014/main" id="{89EB3A3B-EDEF-457B-A920-305AC858DF1A}"/>
                    </a:ext>
                  </a:extLst>
                </p14:cNvPr>
                <p14:cNvContentPartPr/>
                <p14:nvPr/>
              </p14:nvContentPartPr>
              <p14:xfrm>
                <a:off x="7912453" y="1341912"/>
                <a:ext cx="170640" cy="11160"/>
              </p14:xfrm>
            </p:contentPart>
          </mc:Choice>
          <mc:Fallback>
            <p:pic>
              <p:nvPicPr>
                <p:cNvPr id="142" name="Freihand 141">
                  <a:extLst>
                    <a:ext uri="{FF2B5EF4-FFF2-40B4-BE49-F238E27FC236}">
                      <a16:creationId xmlns:a16="http://schemas.microsoft.com/office/drawing/2014/main" id="{89EB3A3B-EDEF-457B-A920-305AC858DF1A}"/>
                    </a:ext>
                  </a:extLst>
                </p:cNvPr>
                <p:cNvPicPr/>
                <p:nvPr/>
              </p:nvPicPr>
              <p:blipFill>
                <a:blip r:embed="rId193"/>
                <a:stretch>
                  <a:fillRect/>
                </a:stretch>
              </p:blipFill>
              <p:spPr>
                <a:xfrm>
                  <a:off x="7908133" y="1337592"/>
                  <a:ext cx="179280" cy="19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3" name="Freihand 142">
                  <a:extLst>
                    <a:ext uri="{FF2B5EF4-FFF2-40B4-BE49-F238E27FC236}">
                      <a16:creationId xmlns:a16="http://schemas.microsoft.com/office/drawing/2014/main" id="{00FE23B8-35D9-4C56-87F2-2E82063A9A72}"/>
                    </a:ext>
                  </a:extLst>
                </p14:cNvPr>
                <p14:cNvContentPartPr/>
                <p14:nvPr/>
              </p14:nvContentPartPr>
              <p14:xfrm>
                <a:off x="8080213" y="1267752"/>
                <a:ext cx="81000" cy="152280"/>
              </p14:xfrm>
            </p:contentPart>
          </mc:Choice>
          <mc:Fallback>
            <p:pic>
              <p:nvPicPr>
                <p:cNvPr id="143" name="Freihand 142">
                  <a:extLst>
                    <a:ext uri="{FF2B5EF4-FFF2-40B4-BE49-F238E27FC236}">
                      <a16:creationId xmlns:a16="http://schemas.microsoft.com/office/drawing/2014/main" id="{00FE23B8-35D9-4C56-87F2-2E82063A9A72}"/>
                    </a:ext>
                  </a:extLst>
                </p:cNvPr>
                <p:cNvPicPr/>
                <p:nvPr/>
              </p:nvPicPr>
              <p:blipFill>
                <a:blip r:embed="rId195"/>
                <a:stretch>
                  <a:fillRect/>
                </a:stretch>
              </p:blipFill>
              <p:spPr>
                <a:xfrm>
                  <a:off x="8075893" y="1263432"/>
                  <a:ext cx="89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7" name="Freihand 146">
                  <a:extLst>
                    <a:ext uri="{FF2B5EF4-FFF2-40B4-BE49-F238E27FC236}">
                      <a16:creationId xmlns:a16="http://schemas.microsoft.com/office/drawing/2014/main" id="{728F02F7-EB7F-4663-9399-0CDB9D596ADC}"/>
                    </a:ext>
                  </a:extLst>
                </p14:cNvPr>
                <p14:cNvContentPartPr/>
                <p14:nvPr/>
              </p14:nvContentPartPr>
              <p14:xfrm>
                <a:off x="8282173" y="1278552"/>
                <a:ext cx="151200" cy="97920"/>
              </p14:xfrm>
            </p:contentPart>
          </mc:Choice>
          <mc:Fallback>
            <p:pic>
              <p:nvPicPr>
                <p:cNvPr id="147" name="Freihand 146">
                  <a:extLst>
                    <a:ext uri="{FF2B5EF4-FFF2-40B4-BE49-F238E27FC236}">
                      <a16:creationId xmlns:a16="http://schemas.microsoft.com/office/drawing/2014/main" id="{728F02F7-EB7F-4663-9399-0CDB9D596ADC}"/>
                    </a:ext>
                  </a:extLst>
                </p:cNvPr>
                <p:cNvPicPr/>
                <p:nvPr/>
              </p:nvPicPr>
              <p:blipFill>
                <a:blip r:embed="rId197"/>
                <a:stretch>
                  <a:fillRect/>
                </a:stretch>
              </p:blipFill>
              <p:spPr>
                <a:xfrm>
                  <a:off x="8277853" y="1274232"/>
                  <a:ext cx="1598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8" name="Freihand 147">
                  <a:extLst>
                    <a:ext uri="{FF2B5EF4-FFF2-40B4-BE49-F238E27FC236}">
                      <a16:creationId xmlns:a16="http://schemas.microsoft.com/office/drawing/2014/main" id="{CF3CDAA2-FFF8-40AA-876A-EDBD8421FDF6}"/>
                    </a:ext>
                  </a:extLst>
                </p14:cNvPr>
                <p14:cNvContentPartPr/>
                <p14:nvPr/>
              </p14:nvContentPartPr>
              <p14:xfrm>
                <a:off x="8433013" y="1273872"/>
                <a:ext cx="87120" cy="101160"/>
              </p14:xfrm>
            </p:contentPart>
          </mc:Choice>
          <mc:Fallback>
            <p:pic>
              <p:nvPicPr>
                <p:cNvPr id="148" name="Freihand 147">
                  <a:extLst>
                    <a:ext uri="{FF2B5EF4-FFF2-40B4-BE49-F238E27FC236}">
                      <a16:creationId xmlns:a16="http://schemas.microsoft.com/office/drawing/2014/main" id="{CF3CDAA2-FFF8-40AA-876A-EDBD8421FDF6}"/>
                    </a:ext>
                  </a:extLst>
                </p:cNvPr>
                <p:cNvPicPr/>
                <p:nvPr/>
              </p:nvPicPr>
              <p:blipFill>
                <a:blip r:embed="rId199"/>
                <a:stretch>
                  <a:fillRect/>
                </a:stretch>
              </p:blipFill>
              <p:spPr>
                <a:xfrm>
                  <a:off x="8428693" y="1269552"/>
                  <a:ext cx="95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 name="Freihand 148">
                  <a:extLst>
                    <a:ext uri="{FF2B5EF4-FFF2-40B4-BE49-F238E27FC236}">
                      <a16:creationId xmlns:a16="http://schemas.microsoft.com/office/drawing/2014/main" id="{E88AC537-5A0F-49F5-BB26-39B44B152F9E}"/>
                    </a:ext>
                  </a:extLst>
                </p14:cNvPr>
                <p14:cNvContentPartPr/>
                <p14:nvPr/>
              </p14:nvContentPartPr>
              <p14:xfrm>
                <a:off x="8571973" y="1287192"/>
                <a:ext cx="130680" cy="84600"/>
              </p14:xfrm>
            </p:contentPart>
          </mc:Choice>
          <mc:Fallback>
            <p:pic>
              <p:nvPicPr>
                <p:cNvPr id="149" name="Freihand 148">
                  <a:extLst>
                    <a:ext uri="{FF2B5EF4-FFF2-40B4-BE49-F238E27FC236}">
                      <a16:creationId xmlns:a16="http://schemas.microsoft.com/office/drawing/2014/main" id="{E88AC537-5A0F-49F5-BB26-39B44B152F9E}"/>
                    </a:ext>
                  </a:extLst>
                </p:cNvPr>
                <p:cNvPicPr/>
                <p:nvPr/>
              </p:nvPicPr>
              <p:blipFill>
                <a:blip r:embed="rId201"/>
                <a:stretch>
                  <a:fillRect/>
                </a:stretch>
              </p:blipFill>
              <p:spPr>
                <a:xfrm>
                  <a:off x="8567653" y="1282872"/>
                  <a:ext cx="1393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0" name="Freihand 149">
                  <a:extLst>
                    <a:ext uri="{FF2B5EF4-FFF2-40B4-BE49-F238E27FC236}">
                      <a16:creationId xmlns:a16="http://schemas.microsoft.com/office/drawing/2014/main" id="{2A94880A-E442-44B1-B1A7-815555EAD949}"/>
                    </a:ext>
                  </a:extLst>
                </p14:cNvPr>
                <p14:cNvContentPartPr/>
                <p14:nvPr/>
              </p14:nvContentPartPr>
              <p14:xfrm>
                <a:off x="8730733" y="1224552"/>
                <a:ext cx="80640" cy="119160"/>
              </p14:xfrm>
            </p:contentPart>
          </mc:Choice>
          <mc:Fallback>
            <p:pic>
              <p:nvPicPr>
                <p:cNvPr id="150" name="Freihand 149">
                  <a:extLst>
                    <a:ext uri="{FF2B5EF4-FFF2-40B4-BE49-F238E27FC236}">
                      <a16:creationId xmlns:a16="http://schemas.microsoft.com/office/drawing/2014/main" id="{2A94880A-E442-44B1-B1A7-815555EAD949}"/>
                    </a:ext>
                  </a:extLst>
                </p:cNvPr>
                <p:cNvPicPr/>
                <p:nvPr/>
              </p:nvPicPr>
              <p:blipFill>
                <a:blip r:embed="rId203"/>
                <a:stretch>
                  <a:fillRect/>
                </a:stretch>
              </p:blipFill>
              <p:spPr>
                <a:xfrm>
                  <a:off x="8726413" y="1220232"/>
                  <a:ext cx="89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1" name="Freihand 150">
                  <a:extLst>
                    <a:ext uri="{FF2B5EF4-FFF2-40B4-BE49-F238E27FC236}">
                      <a16:creationId xmlns:a16="http://schemas.microsoft.com/office/drawing/2014/main" id="{2B53A864-1FEE-4F6B-8D9B-EF0DC92FFC5B}"/>
                    </a:ext>
                  </a:extLst>
                </p14:cNvPr>
                <p14:cNvContentPartPr/>
                <p14:nvPr/>
              </p14:nvContentPartPr>
              <p14:xfrm>
                <a:off x="8788693" y="1201872"/>
                <a:ext cx="263880" cy="165600"/>
              </p14:xfrm>
            </p:contentPart>
          </mc:Choice>
          <mc:Fallback>
            <p:pic>
              <p:nvPicPr>
                <p:cNvPr id="151" name="Freihand 150">
                  <a:extLst>
                    <a:ext uri="{FF2B5EF4-FFF2-40B4-BE49-F238E27FC236}">
                      <a16:creationId xmlns:a16="http://schemas.microsoft.com/office/drawing/2014/main" id="{2B53A864-1FEE-4F6B-8D9B-EF0DC92FFC5B}"/>
                    </a:ext>
                  </a:extLst>
                </p:cNvPr>
                <p:cNvPicPr/>
                <p:nvPr/>
              </p:nvPicPr>
              <p:blipFill>
                <a:blip r:embed="rId205"/>
                <a:stretch>
                  <a:fillRect/>
                </a:stretch>
              </p:blipFill>
              <p:spPr>
                <a:xfrm>
                  <a:off x="8784373" y="1197552"/>
                  <a:ext cx="27252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2" name="Freihand 151">
                  <a:extLst>
                    <a:ext uri="{FF2B5EF4-FFF2-40B4-BE49-F238E27FC236}">
                      <a16:creationId xmlns:a16="http://schemas.microsoft.com/office/drawing/2014/main" id="{26279246-E08F-4A36-B10C-3871A4001E19}"/>
                    </a:ext>
                  </a:extLst>
                </p14:cNvPr>
                <p14:cNvContentPartPr/>
                <p14:nvPr/>
              </p14:nvContentPartPr>
              <p14:xfrm>
                <a:off x="8944213" y="1168752"/>
                <a:ext cx="34560" cy="2520"/>
              </p14:xfrm>
            </p:contentPart>
          </mc:Choice>
          <mc:Fallback>
            <p:pic>
              <p:nvPicPr>
                <p:cNvPr id="152" name="Freihand 151">
                  <a:extLst>
                    <a:ext uri="{FF2B5EF4-FFF2-40B4-BE49-F238E27FC236}">
                      <a16:creationId xmlns:a16="http://schemas.microsoft.com/office/drawing/2014/main" id="{26279246-E08F-4A36-B10C-3871A4001E19}"/>
                    </a:ext>
                  </a:extLst>
                </p:cNvPr>
                <p:cNvPicPr/>
                <p:nvPr/>
              </p:nvPicPr>
              <p:blipFill>
                <a:blip r:embed="rId207"/>
                <a:stretch>
                  <a:fillRect/>
                </a:stretch>
              </p:blipFill>
              <p:spPr>
                <a:xfrm>
                  <a:off x="8939893" y="1164432"/>
                  <a:ext cx="43200" cy="111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4" name="Freihand 153">
                  <a:extLst>
                    <a:ext uri="{FF2B5EF4-FFF2-40B4-BE49-F238E27FC236}">
                      <a16:creationId xmlns:a16="http://schemas.microsoft.com/office/drawing/2014/main" id="{15E65CEE-1448-492B-969C-56DD2D77BF9D}"/>
                    </a:ext>
                  </a:extLst>
                </p14:cNvPr>
                <p14:cNvContentPartPr/>
                <p14:nvPr/>
              </p14:nvContentPartPr>
              <p14:xfrm>
                <a:off x="9045373" y="1178472"/>
                <a:ext cx="64080" cy="173520"/>
              </p14:xfrm>
            </p:contentPart>
          </mc:Choice>
          <mc:Fallback>
            <p:pic>
              <p:nvPicPr>
                <p:cNvPr id="154" name="Freihand 153">
                  <a:extLst>
                    <a:ext uri="{FF2B5EF4-FFF2-40B4-BE49-F238E27FC236}">
                      <a16:creationId xmlns:a16="http://schemas.microsoft.com/office/drawing/2014/main" id="{15E65CEE-1448-492B-969C-56DD2D77BF9D}"/>
                    </a:ext>
                  </a:extLst>
                </p:cNvPr>
                <p:cNvPicPr/>
                <p:nvPr/>
              </p:nvPicPr>
              <p:blipFill>
                <a:blip r:embed="rId209"/>
                <a:stretch>
                  <a:fillRect/>
                </a:stretch>
              </p:blipFill>
              <p:spPr>
                <a:xfrm>
                  <a:off x="9041053" y="1174152"/>
                  <a:ext cx="72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6" name="Freihand 155">
                  <a:extLst>
                    <a:ext uri="{FF2B5EF4-FFF2-40B4-BE49-F238E27FC236}">
                      <a16:creationId xmlns:a16="http://schemas.microsoft.com/office/drawing/2014/main" id="{A70AC025-17E6-4470-9DA0-8DE9D5601DC9}"/>
                    </a:ext>
                  </a:extLst>
                </p14:cNvPr>
                <p14:cNvContentPartPr/>
                <p14:nvPr/>
              </p14:nvContentPartPr>
              <p14:xfrm>
                <a:off x="9235093" y="1265592"/>
                <a:ext cx="245880" cy="94320"/>
              </p14:xfrm>
            </p:contentPart>
          </mc:Choice>
          <mc:Fallback>
            <p:pic>
              <p:nvPicPr>
                <p:cNvPr id="156" name="Freihand 155">
                  <a:extLst>
                    <a:ext uri="{FF2B5EF4-FFF2-40B4-BE49-F238E27FC236}">
                      <a16:creationId xmlns:a16="http://schemas.microsoft.com/office/drawing/2014/main" id="{A70AC025-17E6-4470-9DA0-8DE9D5601DC9}"/>
                    </a:ext>
                  </a:extLst>
                </p:cNvPr>
                <p:cNvPicPr/>
                <p:nvPr/>
              </p:nvPicPr>
              <p:blipFill>
                <a:blip r:embed="rId211"/>
                <a:stretch>
                  <a:fillRect/>
                </a:stretch>
              </p:blipFill>
              <p:spPr>
                <a:xfrm>
                  <a:off x="9230413" y="1261272"/>
                  <a:ext cx="254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7" name="Freihand 156">
                  <a:extLst>
                    <a:ext uri="{FF2B5EF4-FFF2-40B4-BE49-F238E27FC236}">
                      <a16:creationId xmlns:a16="http://schemas.microsoft.com/office/drawing/2014/main" id="{E6676C6A-10C1-4452-B4F5-FE287F049B0A}"/>
                    </a:ext>
                  </a:extLst>
                </p14:cNvPr>
                <p14:cNvContentPartPr/>
                <p14:nvPr/>
              </p14:nvContentPartPr>
              <p14:xfrm>
                <a:off x="9482773" y="1244712"/>
                <a:ext cx="360" cy="360"/>
              </p14:xfrm>
            </p:contentPart>
          </mc:Choice>
          <mc:Fallback>
            <p:pic>
              <p:nvPicPr>
                <p:cNvPr id="157" name="Freihand 156">
                  <a:extLst>
                    <a:ext uri="{FF2B5EF4-FFF2-40B4-BE49-F238E27FC236}">
                      <a16:creationId xmlns:a16="http://schemas.microsoft.com/office/drawing/2014/main" id="{E6676C6A-10C1-4452-B4F5-FE287F049B0A}"/>
                    </a:ext>
                  </a:extLst>
                </p:cNvPr>
                <p:cNvPicPr/>
                <p:nvPr/>
              </p:nvPicPr>
              <p:blipFill>
                <a:blip r:embed="rId213"/>
                <a:stretch>
                  <a:fillRect/>
                </a:stretch>
              </p:blipFill>
              <p:spPr>
                <a:xfrm>
                  <a:off x="9478453" y="124039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8" name="Freihand 157">
                  <a:extLst>
                    <a:ext uri="{FF2B5EF4-FFF2-40B4-BE49-F238E27FC236}">
                      <a16:creationId xmlns:a16="http://schemas.microsoft.com/office/drawing/2014/main" id="{CAC72C5D-9F52-4F8C-97FA-523E1A31A8E4}"/>
                    </a:ext>
                  </a:extLst>
                </p14:cNvPr>
                <p14:cNvContentPartPr/>
                <p14:nvPr/>
              </p14:nvContentPartPr>
              <p14:xfrm>
                <a:off x="9644413" y="1228512"/>
                <a:ext cx="105480" cy="146880"/>
              </p14:xfrm>
            </p:contentPart>
          </mc:Choice>
          <mc:Fallback>
            <p:pic>
              <p:nvPicPr>
                <p:cNvPr id="158" name="Freihand 157">
                  <a:extLst>
                    <a:ext uri="{FF2B5EF4-FFF2-40B4-BE49-F238E27FC236}">
                      <a16:creationId xmlns:a16="http://schemas.microsoft.com/office/drawing/2014/main" id="{CAC72C5D-9F52-4F8C-97FA-523E1A31A8E4}"/>
                    </a:ext>
                  </a:extLst>
                </p:cNvPr>
                <p:cNvPicPr/>
                <p:nvPr/>
              </p:nvPicPr>
              <p:blipFill>
                <a:blip r:embed="rId215"/>
                <a:stretch>
                  <a:fillRect/>
                </a:stretch>
              </p:blipFill>
              <p:spPr>
                <a:xfrm>
                  <a:off x="9640093" y="1224192"/>
                  <a:ext cx="114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59" name="Freihand 158">
                  <a:extLst>
                    <a:ext uri="{FF2B5EF4-FFF2-40B4-BE49-F238E27FC236}">
                      <a16:creationId xmlns:a16="http://schemas.microsoft.com/office/drawing/2014/main" id="{8AB3E89E-C525-42F4-AA19-034A9B0C395D}"/>
                    </a:ext>
                  </a:extLst>
                </p14:cNvPr>
                <p14:cNvContentPartPr/>
                <p14:nvPr/>
              </p14:nvContentPartPr>
              <p14:xfrm>
                <a:off x="9775093" y="1295472"/>
                <a:ext cx="68040" cy="70200"/>
              </p14:xfrm>
            </p:contentPart>
          </mc:Choice>
          <mc:Fallback>
            <p:pic>
              <p:nvPicPr>
                <p:cNvPr id="159" name="Freihand 158">
                  <a:extLst>
                    <a:ext uri="{FF2B5EF4-FFF2-40B4-BE49-F238E27FC236}">
                      <a16:creationId xmlns:a16="http://schemas.microsoft.com/office/drawing/2014/main" id="{8AB3E89E-C525-42F4-AA19-034A9B0C395D}"/>
                    </a:ext>
                  </a:extLst>
                </p:cNvPr>
                <p:cNvPicPr/>
                <p:nvPr/>
              </p:nvPicPr>
              <p:blipFill>
                <a:blip r:embed="rId217"/>
                <a:stretch>
                  <a:fillRect/>
                </a:stretch>
              </p:blipFill>
              <p:spPr>
                <a:xfrm>
                  <a:off x="9770773" y="1291152"/>
                  <a:ext cx="766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0" name="Freihand 159">
                  <a:extLst>
                    <a:ext uri="{FF2B5EF4-FFF2-40B4-BE49-F238E27FC236}">
                      <a16:creationId xmlns:a16="http://schemas.microsoft.com/office/drawing/2014/main" id="{44B7B202-12A5-472A-92FB-9E81909D86CB}"/>
                    </a:ext>
                  </a:extLst>
                </p14:cNvPr>
                <p14:cNvContentPartPr/>
                <p14:nvPr/>
              </p14:nvContentPartPr>
              <p14:xfrm>
                <a:off x="9869413" y="1201152"/>
                <a:ext cx="198000" cy="159120"/>
              </p14:xfrm>
            </p:contentPart>
          </mc:Choice>
          <mc:Fallback>
            <p:pic>
              <p:nvPicPr>
                <p:cNvPr id="160" name="Freihand 159">
                  <a:extLst>
                    <a:ext uri="{FF2B5EF4-FFF2-40B4-BE49-F238E27FC236}">
                      <a16:creationId xmlns:a16="http://schemas.microsoft.com/office/drawing/2014/main" id="{44B7B202-12A5-472A-92FB-9E81909D86CB}"/>
                    </a:ext>
                  </a:extLst>
                </p:cNvPr>
                <p:cNvPicPr/>
                <p:nvPr/>
              </p:nvPicPr>
              <p:blipFill>
                <a:blip r:embed="rId219"/>
                <a:stretch>
                  <a:fillRect/>
                </a:stretch>
              </p:blipFill>
              <p:spPr>
                <a:xfrm>
                  <a:off x="9865093" y="1196832"/>
                  <a:ext cx="2066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1" name="Freihand 160">
                  <a:extLst>
                    <a:ext uri="{FF2B5EF4-FFF2-40B4-BE49-F238E27FC236}">
                      <a16:creationId xmlns:a16="http://schemas.microsoft.com/office/drawing/2014/main" id="{63D08F67-FB3D-4299-A3C8-45E045614416}"/>
                    </a:ext>
                  </a:extLst>
                </p14:cNvPr>
                <p14:cNvContentPartPr/>
                <p14:nvPr/>
              </p14:nvContentPartPr>
              <p14:xfrm>
                <a:off x="9746293" y="1201512"/>
                <a:ext cx="101520" cy="13320"/>
              </p14:xfrm>
            </p:contentPart>
          </mc:Choice>
          <mc:Fallback>
            <p:pic>
              <p:nvPicPr>
                <p:cNvPr id="161" name="Freihand 160">
                  <a:extLst>
                    <a:ext uri="{FF2B5EF4-FFF2-40B4-BE49-F238E27FC236}">
                      <a16:creationId xmlns:a16="http://schemas.microsoft.com/office/drawing/2014/main" id="{63D08F67-FB3D-4299-A3C8-45E045614416}"/>
                    </a:ext>
                  </a:extLst>
                </p:cNvPr>
                <p:cNvPicPr/>
                <p:nvPr/>
              </p:nvPicPr>
              <p:blipFill>
                <a:blip r:embed="rId221"/>
                <a:stretch>
                  <a:fillRect/>
                </a:stretch>
              </p:blipFill>
              <p:spPr>
                <a:xfrm>
                  <a:off x="9741973" y="1197192"/>
                  <a:ext cx="11016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2" name="Freihand 161">
                  <a:extLst>
                    <a:ext uri="{FF2B5EF4-FFF2-40B4-BE49-F238E27FC236}">
                      <a16:creationId xmlns:a16="http://schemas.microsoft.com/office/drawing/2014/main" id="{2009F9D1-39F6-4646-98D5-0839A273D5D7}"/>
                    </a:ext>
                  </a:extLst>
                </p14:cNvPr>
                <p14:cNvContentPartPr/>
                <p14:nvPr/>
              </p14:nvContentPartPr>
              <p14:xfrm>
                <a:off x="10086853" y="1281072"/>
                <a:ext cx="85680" cy="83520"/>
              </p14:xfrm>
            </p:contentPart>
          </mc:Choice>
          <mc:Fallback>
            <p:pic>
              <p:nvPicPr>
                <p:cNvPr id="162" name="Freihand 161">
                  <a:extLst>
                    <a:ext uri="{FF2B5EF4-FFF2-40B4-BE49-F238E27FC236}">
                      <a16:creationId xmlns:a16="http://schemas.microsoft.com/office/drawing/2014/main" id="{2009F9D1-39F6-4646-98D5-0839A273D5D7}"/>
                    </a:ext>
                  </a:extLst>
                </p:cNvPr>
                <p:cNvPicPr/>
                <p:nvPr/>
              </p:nvPicPr>
              <p:blipFill>
                <a:blip r:embed="rId223"/>
                <a:stretch>
                  <a:fillRect/>
                </a:stretch>
              </p:blipFill>
              <p:spPr>
                <a:xfrm>
                  <a:off x="10082533" y="1276752"/>
                  <a:ext cx="9432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3" name="Freihand 162">
                  <a:extLst>
                    <a:ext uri="{FF2B5EF4-FFF2-40B4-BE49-F238E27FC236}">
                      <a16:creationId xmlns:a16="http://schemas.microsoft.com/office/drawing/2014/main" id="{322B5860-9868-4B8D-8273-B9FBB377C612}"/>
                    </a:ext>
                  </a:extLst>
                </p14:cNvPr>
                <p14:cNvContentPartPr/>
                <p14:nvPr/>
              </p14:nvContentPartPr>
              <p14:xfrm>
                <a:off x="10180813" y="1276392"/>
                <a:ext cx="76320" cy="86400"/>
              </p14:xfrm>
            </p:contentPart>
          </mc:Choice>
          <mc:Fallback>
            <p:pic>
              <p:nvPicPr>
                <p:cNvPr id="163" name="Freihand 162">
                  <a:extLst>
                    <a:ext uri="{FF2B5EF4-FFF2-40B4-BE49-F238E27FC236}">
                      <a16:creationId xmlns:a16="http://schemas.microsoft.com/office/drawing/2014/main" id="{322B5860-9868-4B8D-8273-B9FBB377C612}"/>
                    </a:ext>
                  </a:extLst>
                </p:cNvPr>
                <p:cNvPicPr/>
                <p:nvPr/>
              </p:nvPicPr>
              <p:blipFill>
                <a:blip r:embed="rId225"/>
                <a:stretch>
                  <a:fillRect/>
                </a:stretch>
              </p:blipFill>
              <p:spPr>
                <a:xfrm>
                  <a:off x="10176493" y="1272072"/>
                  <a:ext cx="849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4" name="Freihand 163">
                  <a:extLst>
                    <a:ext uri="{FF2B5EF4-FFF2-40B4-BE49-F238E27FC236}">
                      <a16:creationId xmlns:a16="http://schemas.microsoft.com/office/drawing/2014/main" id="{BD3AD22D-AC37-415E-B89A-816C5B104F95}"/>
                    </a:ext>
                  </a:extLst>
                </p14:cNvPr>
                <p14:cNvContentPartPr/>
                <p14:nvPr/>
              </p14:nvContentPartPr>
              <p14:xfrm>
                <a:off x="10376653" y="1250472"/>
                <a:ext cx="143280" cy="185400"/>
              </p14:xfrm>
            </p:contentPart>
          </mc:Choice>
          <mc:Fallback>
            <p:pic>
              <p:nvPicPr>
                <p:cNvPr id="164" name="Freihand 163">
                  <a:extLst>
                    <a:ext uri="{FF2B5EF4-FFF2-40B4-BE49-F238E27FC236}">
                      <a16:creationId xmlns:a16="http://schemas.microsoft.com/office/drawing/2014/main" id="{BD3AD22D-AC37-415E-B89A-816C5B104F95}"/>
                    </a:ext>
                  </a:extLst>
                </p:cNvPr>
                <p:cNvPicPr/>
                <p:nvPr/>
              </p:nvPicPr>
              <p:blipFill>
                <a:blip r:embed="rId227"/>
                <a:stretch>
                  <a:fillRect/>
                </a:stretch>
              </p:blipFill>
              <p:spPr>
                <a:xfrm>
                  <a:off x="10372333" y="1246152"/>
                  <a:ext cx="1519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7" name="Freihand 166">
                  <a:extLst>
                    <a:ext uri="{FF2B5EF4-FFF2-40B4-BE49-F238E27FC236}">
                      <a16:creationId xmlns:a16="http://schemas.microsoft.com/office/drawing/2014/main" id="{D521D75F-E022-4A38-9C3B-48C115E430BC}"/>
                    </a:ext>
                  </a:extLst>
                </p14:cNvPr>
                <p14:cNvContentPartPr/>
                <p14:nvPr/>
              </p14:nvContentPartPr>
              <p14:xfrm>
                <a:off x="10539013" y="1234992"/>
                <a:ext cx="200520" cy="89280"/>
              </p14:xfrm>
            </p:contentPart>
          </mc:Choice>
          <mc:Fallback>
            <p:pic>
              <p:nvPicPr>
                <p:cNvPr id="167" name="Freihand 166">
                  <a:extLst>
                    <a:ext uri="{FF2B5EF4-FFF2-40B4-BE49-F238E27FC236}">
                      <a16:creationId xmlns:a16="http://schemas.microsoft.com/office/drawing/2014/main" id="{D521D75F-E022-4A38-9C3B-48C115E430BC}"/>
                    </a:ext>
                  </a:extLst>
                </p:cNvPr>
                <p:cNvPicPr/>
                <p:nvPr/>
              </p:nvPicPr>
              <p:blipFill>
                <a:blip r:embed="rId229"/>
                <a:stretch>
                  <a:fillRect/>
                </a:stretch>
              </p:blipFill>
              <p:spPr>
                <a:xfrm>
                  <a:off x="10534693" y="1230672"/>
                  <a:ext cx="209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8" name="Freihand 167">
                  <a:extLst>
                    <a:ext uri="{FF2B5EF4-FFF2-40B4-BE49-F238E27FC236}">
                      <a16:creationId xmlns:a16="http://schemas.microsoft.com/office/drawing/2014/main" id="{5896AF9D-3C19-47F0-9CB7-90AFBAB2F3C8}"/>
                    </a:ext>
                  </a:extLst>
                </p14:cNvPr>
                <p14:cNvContentPartPr/>
                <p14:nvPr/>
              </p14:nvContentPartPr>
              <p14:xfrm>
                <a:off x="10749613" y="1180992"/>
                <a:ext cx="18000" cy="39600"/>
              </p14:xfrm>
            </p:contentPart>
          </mc:Choice>
          <mc:Fallback>
            <p:pic>
              <p:nvPicPr>
                <p:cNvPr id="168" name="Freihand 167">
                  <a:extLst>
                    <a:ext uri="{FF2B5EF4-FFF2-40B4-BE49-F238E27FC236}">
                      <a16:creationId xmlns:a16="http://schemas.microsoft.com/office/drawing/2014/main" id="{5896AF9D-3C19-47F0-9CB7-90AFBAB2F3C8}"/>
                    </a:ext>
                  </a:extLst>
                </p:cNvPr>
                <p:cNvPicPr/>
                <p:nvPr/>
              </p:nvPicPr>
              <p:blipFill>
                <a:blip r:embed="rId231"/>
                <a:stretch>
                  <a:fillRect/>
                </a:stretch>
              </p:blipFill>
              <p:spPr>
                <a:xfrm>
                  <a:off x="10745293" y="1176672"/>
                  <a:ext cx="266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69" name="Freihand 168">
                  <a:extLst>
                    <a:ext uri="{FF2B5EF4-FFF2-40B4-BE49-F238E27FC236}">
                      <a16:creationId xmlns:a16="http://schemas.microsoft.com/office/drawing/2014/main" id="{A1C507CD-D191-4F15-BDC1-2F0E10E1B664}"/>
                    </a:ext>
                  </a:extLst>
                </p14:cNvPr>
                <p14:cNvContentPartPr/>
                <p14:nvPr/>
              </p14:nvContentPartPr>
              <p14:xfrm>
                <a:off x="10758973" y="1224192"/>
                <a:ext cx="86400" cy="96840"/>
              </p14:xfrm>
            </p:contentPart>
          </mc:Choice>
          <mc:Fallback>
            <p:pic>
              <p:nvPicPr>
                <p:cNvPr id="169" name="Freihand 168">
                  <a:extLst>
                    <a:ext uri="{FF2B5EF4-FFF2-40B4-BE49-F238E27FC236}">
                      <a16:creationId xmlns:a16="http://schemas.microsoft.com/office/drawing/2014/main" id="{A1C507CD-D191-4F15-BDC1-2F0E10E1B664}"/>
                    </a:ext>
                  </a:extLst>
                </p:cNvPr>
                <p:cNvPicPr/>
                <p:nvPr/>
              </p:nvPicPr>
              <p:blipFill>
                <a:blip r:embed="rId233"/>
                <a:stretch>
                  <a:fillRect/>
                </a:stretch>
              </p:blipFill>
              <p:spPr>
                <a:xfrm>
                  <a:off x="10754653" y="1219872"/>
                  <a:ext cx="95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0" name="Freihand 169">
                  <a:extLst>
                    <a:ext uri="{FF2B5EF4-FFF2-40B4-BE49-F238E27FC236}">
                      <a16:creationId xmlns:a16="http://schemas.microsoft.com/office/drawing/2014/main" id="{73DD0BFA-3E4A-4475-9E96-E5567D6D39AB}"/>
                    </a:ext>
                  </a:extLst>
                </p14:cNvPr>
                <p14:cNvContentPartPr/>
                <p14:nvPr/>
              </p14:nvContentPartPr>
              <p14:xfrm>
                <a:off x="10862653" y="1233192"/>
                <a:ext cx="21600" cy="74880"/>
              </p14:xfrm>
            </p:contentPart>
          </mc:Choice>
          <mc:Fallback>
            <p:pic>
              <p:nvPicPr>
                <p:cNvPr id="170" name="Freihand 169">
                  <a:extLst>
                    <a:ext uri="{FF2B5EF4-FFF2-40B4-BE49-F238E27FC236}">
                      <a16:creationId xmlns:a16="http://schemas.microsoft.com/office/drawing/2014/main" id="{73DD0BFA-3E4A-4475-9E96-E5567D6D39AB}"/>
                    </a:ext>
                  </a:extLst>
                </p:cNvPr>
                <p:cNvPicPr/>
                <p:nvPr/>
              </p:nvPicPr>
              <p:blipFill>
                <a:blip r:embed="rId235"/>
                <a:stretch>
                  <a:fillRect/>
                </a:stretch>
              </p:blipFill>
              <p:spPr>
                <a:xfrm>
                  <a:off x="10858333" y="1228872"/>
                  <a:ext cx="302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1" name="Freihand 170">
                  <a:extLst>
                    <a:ext uri="{FF2B5EF4-FFF2-40B4-BE49-F238E27FC236}">
                      <a16:creationId xmlns:a16="http://schemas.microsoft.com/office/drawing/2014/main" id="{36DA5B1C-DDCB-4384-BC0F-FA9BDFD654A7}"/>
                    </a:ext>
                  </a:extLst>
                </p14:cNvPr>
                <p14:cNvContentPartPr/>
                <p14:nvPr/>
              </p14:nvContentPartPr>
              <p14:xfrm>
                <a:off x="10910173" y="1164432"/>
                <a:ext cx="11160" cy="6840"/>
              </p14:xfrm>
            </p:contentPart>
          </mc:Choice>
          <mc:Fallback>
            <p:pic>
              <p:nvPicPr>
                <p:cNvPr id="171" name="Freihand 170">
                  <a:extLst>
                    <a:ext uri="{FF2B5EF4-FFF2-40B4-BE49-F238E27FC236}">
                      <a16:creationId xmlns:a16="http://schemas.microsoft.com/office/drawing/2014/main" id="{36DA5B1C-DDCB-4384-BC0F-FA9BDFD654A7}"/>
                    </a:ext>
                  </a:extLst>
                </p:cNvPr>
                <p:cNvPicPr/>
                <p:nvPr/>
              </p:nvPicPr>
              <p:blipFill>
                <a:blip r:embed="rId237"/>
                <a:stretch>
                  <a:fillRect/>
                </a:stretch>
              </p:blipFill>
              <p:spPr>
                <a:xfrm>
                  <a:off x="10905853" y="1160112"/>
                  <a:ext cx="198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72" name="Freihand 171">
                  <a:extLst>
                    <a:ext uri="{FF2B5EF4-FFF2-40B4-BE49-F238E27FC236}">
                      <a16:creationId xmlns:a16="http://schemas.microsoft.com/office/drawing/2014/main" id="{AA8881F9-238F-4FF3-9C0E-74B1D2EE2671}"/>
                    </a:ext>
                  </a:extLst>
                </p14:cNvPr>
                <p14:cNvContentPartPr/>
                <p14:nvPr/>
              </p14:nvContentPartPr>
              <p14:xfrm>
                <a:off x="10919533" y="1202232"/>
                <a:ext cx="264240" cy="120240"/>
              </p14:xfrm>
            </p:contentPart>
          </mc:Choice>
          <mc:Fallback>
            <p:pic>
              <p:nvPicPr>
                <p:cNvPr id="172" name="Freihand 171">
                  <a:extLst>
                    <a:ext uri="{FF2B5EF4-FFF2-40B4-BE49-F238E27FC236}">
                      <a16:creationId xmlns:a16="http://schemas.microsoft.com/office/drawing/2014/main" id="{AA8881F9-238F-4FF3-9C0E-74B1D2EE2671}"/>
                    </a:ext>
                  </a:extLst>
                </p:cNvPr>
                <p:cNvPicPr/>
                <p:nvPr/>
              </p:nvPicPr>
              <p:blipFill>
                <a:blip r:embed="rId239"/>
                <a:stretch>
                  <a:fillRect/>
                </a:stretch>
              </p:blipFill>
              <p:spPr>
                <a:xfrm>
                  <a:off x="10915213" y="1197912"/>
                  <a:ext cx="2728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73" name="Freihand 172">
                  <a:extLst>
                    <a:ext uri="{FF2B5EF4-FFF2-40B4-BE49-F238E27FC236}">
                      <a16:creationId xmlns:a16="http://schemas.microsoft.com/office/drawing/2014/main" id="{176FEED1-9F23-4F46-9907-43490264432C}"/>
                    </a:ext>
                  </a:extLst>
                </p14:cNvPr>
                <p14:cNvContentPartPr/>
                <p14:nvPr/>
              </p14:nvContentPartPr>
              <p14:xfrm>
                <a:off x="11139133" y="1215912"/>
                <a:ext cx="171720" cy="94680"/>
              </p14:xfrm>
            </p:contentPart>
          </mc:Choice>
          <mc:Fallback>
            <p:pic>
              <p:nvPicPr>
                <p:cNvPr id="173" name="Freihand 172">
                  <a:extLst>
                    <a:ext uri="{FF2B5EF4-FFF2-40B4-BE49-F238E27FC236}">
                      <a16:creationId xmlns:a16="http://schemas.microsoft.com/office/drawing/2014/main" id="{176FEED1-9F23-4F46-9907-43490264432C}"/>
                    </a:ext>
                  </a:extLst>
                </p:cNvPr>
                <p:cNvPicPr/>
                <p:nvPr/>
              </p:nvPicPr>
              <p:blipFill>
                <a:blip r:embed="rId241"/>
                <a:stretch>
                  <a:fillRect/>
                </a:stretch>
              </p:blipFill>
              <p:spPr>
                <a:xfrm>
                  <a:off x="11134813" y="1211592"/>
                  <a:ext cx="18036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74" name="Freihand 173">
                  <a:extLst>
                    <a:ext uri="{FF2B5EF4-FFF2-40B4-BE49-F238E27FC236}">
                      <a16:creationId xmlns:a16="http://schemas.microsoft.com/office/drawing/2014/main" id="{6D486DD6-B34E-405B-A5D5-6445404305B4}"/>
                    </a:ext>
                  </a:extLst>
                </p14:cNvPr>
                <p14:cNvContentPartPr/>
                <p14:nvPr/>
              </p14:nvContentPartPr>
              <p14:xfrm>
                <a:off x="11418853" y="1201512"/>
                <a:ext cx="165600" cy="195120"/>
              </p14:xfrm>
            </p:contentPart>
          </mc:Choice>
          <mc:Fallback>
            <p:pic>
              <p:nvPicPr>
                <p:cNvPr id="174" name="Freihand 173">
                  <a:extLst>
                    <a:ext uri="{FF2B5EF4-FFF2-40B4-BE49-F238E27FC236}">
                      <a16:creationId xmlns:a16="http://schemas.microsoft.com/office/drawing/2014/main" id="{6D486DD6-B34E-405B-A5D5-6445404305B4}"/>
                    </a:ext>
                  </a:extLst>
                </p:cNvPr>
                <p:cNvPicPr/>
                <p:nvPr/>
              </p:nvPicPr>
              <p:blipFill>
                <a:blip r:embed="rId243"/>
                <a:stretch>
                  <a:fillRect/>
                </a:stretch>
              </p:blipFill>
              <p:spPr>
                <a:xfrm>
                  <a:off x="11414533" y="1197192"/>
                  <a:ext cx="1742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75" name="Freihand 174">
                  <a:extLst>
                    <a:ext uri="{FF2B5EF4-FFF2-40B4-BE49-F238E27FC236}">
                      <a16:creationId xmlns:a16="http://schemas.microsoft.com/office/drawing/2014/main" id="{D0FA3185-8CF3-4A70-B0A5-741708E0F515}"/>
                    </a:ext>
                  </a:extLst>
                </p14:cNvPr>
                <p14:cNvContentPartPr/>
                <p14:nvPr/>
              </p14:nvContentPartPr>
              <p14:xfrm>
                <a:off x="11618653" y="1123032"/>
                <a:ext cx="114840" cy="133200"/>
              </p14:xfrm>
            </p:contentPart>
          </mc:Choice>
          <mc:Fallback>
            <p:pic>
              <p:nvPicPr>
                <p:cNvPr id="175" name="Freihand 174">
                  <a:extLst>
                    <a:ext uri="{FF2B5EF4-FFF2-40B4-BE49-F238E27FC236}">
                      <a16:creationId xmlns:a16="http://schemas.microsoft.com/office/drawing/2014/main" id="{D0FA3185-8CF3-4A70-B0A5-741708E0F515}"/>
                    </a:ext>
                  </a:extLst>
                </p:cNvPr>
                <p:cNvPicPr/>
                <p:nvPr/>
              </p:nvPicPr>
              <p:blipFill>
                <a:blip r:embed="rId245"/>
                <a:stretch>
                  <a:fillRect/>
                </a:stretch>
              </p:blipFill>
              <p:spPr>
                <a:xfrm>
                  <a:off x="11614333" y="1118712"/>
                  <a:ext cx="12348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76" name="Freihand 175">
                  <a:extLst>
                    <a:ext uri="{FF2B5EF4-FFF2-40B4-BE49-F238E27FC236}">
                      <a16:creationId xmlns:a16="http://schemas.microsoft.com/office/drawing/2014/main" id="{2C42733D-9FCC-4935-B923-54392C0E4DAC}"/>
                    </a:ext>
                  </a:extLst>
                </p14:cNvPr>
                <p14:cNvContentPartPr/>
                <p14:nvPr/>
              </p14:nvContentPartPr>
              <p14:xfrm>
                <a:off x="11764813" y="1069752"/>
                <a:ext cx="17280" cy="119520"/>
              </p14:xfrm>
            </p:contentPart>
          </mc:Choice>
          <mc:Fallback>
            <p:pic>
              <p:nvPicPr>
                <p:cNvPr id="176" name="Freihand 175">
                  <a:extLst>
                    <a:ext uri="{FF2B5EF4-FFF2-40B4-BE49-F238E27FC236}">
                      <a16:creationId xmlns:a16="http://schemas.microsoft.com/office/drawing/2014/main" id="{2C42733D-9FCC-4935-B923-54392C0E4DAC}"/>
                    </a:ext>
                  </a:extLst>
                </p:cNvPr>
                <p:cNvPicPr/>
                <p:nvPr/>
              </p:nvPicPr>
              <p:blipFill>
                <a:blip r:embed="rId247"/>
                <a:stretch>
                  <a:fillRect/>
                </a:stretch>
              </p:blipFill>
              <p:spPr>
                <a:xfrm>
                  <a:off x="11760493" y="1065432"/>
                  <a:ext cx="25920" cy="128160"/>
                </a:xfrm>
                <a:prstGeom prst="rect">
                  <a:avLst/>
                </a:prstGeom>
              </p:spPr>
            </p:pic>
          </mc:Fallback>
        </mc:AlternateContent>
      </p:grpSp>
      <p:grpSp>
        <p:nvGrpSpPr>
          <p:cNvPr id="188" name="Gruppieren 187">
            <a:extLst>
              <a:ext uri="{FF2B5EF4-FFF2-40B4-BE49-F238E27FC236}">
                <a16:creationId xmlns:a16="http://schemas.microsoft.com/office/drawing/2014/main" id="{94FD0A72-B9BB-4297-938F-1969E7068471}"/>
              </a:ext>
            </a:extLst>
          </p:cNvPr>
          <p:cNvGrpSpPr/>
          <p:nvPr/>
        </p:nvGrpSpPr>
        <p:grpSpPr>
          <a:xfrm>
            <a:off x="7953133" y="1550352"/>
            <a:ext cx="836640" cy="194760"/>
            <a:chOff x="7953133" y="1550352"/>
            <a:chExt cx="836640" cy="194760"/>
          </a:xfrm>
        </p:grpSpPr>
        <mc:AlternateContent xmlns:mc="http://schemas.openxmlformats.org/markup-compatibility/2006">
          <mc:Choice xmlns:p14="http://schemas.microsoft.com/office/powerpoint/2010/main" Requires="p14">
            <p:contentPart p14:bwMode="auto" r:id="rId248">
              <p14:nvContentPartPr>
                <p14:cNvPr id="178" name="Freihand 177">
                  <a:extLst>
                    <a:ext uri="{FF2B5EF4-FFF2-40B4-BE49-F238E27FC236}">
                      <a16:creationId xmlns:a16="http://schemas.microsoft.com/office/drawing/2014/main" id="{B76C5436-EE3C-4BBD-B002-FED14A2FFD84}"/>
                    </a:ext>
                  </a:extLst>
                </p14:cNvPr>
                <p14:cNvContentPartPr/>
                <p14:nvPr/>
              </p14:nvContentPartPr>
              <p14:xfrm>
                <a:off x="8052853" y="1611192"/>
                <a:ext cx="23040" cy="110880"/>
              </p14:xfrm>
            </p:contentPart>
          </mc:Choice>
          <mc:Fallback>
            <p:pic>
              <p:nvPicPr>
                <p:cNvPr id="178" name="Freihand 177">
                  <a:extLst>
                    <a:ext uri="{FF2B5EF4-FFF2-40B4-BE49-F238E27FC236}">
                      <a16:creationId xmlns:a16="http://schemas.microsoft.com/office/drawing/2014/main" id="{B76C5436-EE3C-4BBD-B002-FED14A2FFD84}"/>
                    </a:ext>
                  </a:extLst>
                </p:cNvPr>
                <p:cNvPicPr/>
                <p:nvPr/>
              </p:nvPicPr>
              <p:blipFill>
                <a:blip r:embed="rId249"/>
                <a:stretch>
                  <a:fillRect/>
                </a:stretch>
              </p:blipFill>
              <p:spPr>
                <a:xfrm>
                  <a:off x="8048533" y="1606872"/>
                  <a:ext cx="31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79" name="Freihand 178">
                  <a:extLst>
                    <a:ext uri="{FF2B5EF4-FFF2-40B4-BE49-F238E27FC236}">
                      <a16:creationId xmlns:a16="http://schemas.microsoft.com/office/drawing/2014/main" id="{BBDA3E4C-ACC5-4820-B8F4-19E0239C717F}"/>
                    </a:ext>
                  </a:extLst>
                </p14:cNvPr>
                <p14:cNvContentPartPr/>
                <p14:nvPr/>
              </p14:nvContentPartPr>
              <p14:xfrm>
                <a:off x="7953133" y="1553592"/>
                <a:ext cx="176760" cy="181800"/>
              </p14:xfrm>
            </p:contentPart>
          </mc:Choice>
          <mc:Fallback>
            <p:pic>
              <p:nvPicPr>
                <p:cNvPr id="179" name="Freihand 178">
                  <a:extLst>
                    <a:ext uri="{FF2B5EF4-FFF2-40B4-BE49-F238E27FC236}">
                      <a16:creationId xmlns:a16="http://schemas.microsoft.com/office/drawing/2014/main" id="{BBDA3E4C-ACC5-4820-B8F4-19E0239C717F}"/>
                    </a:ext>
                  </a:extLst>
                </p:cNvPr>
                <p:cNvPicPr/>
                <p:nvPr/>
              </p:nvPicPr>
              <p:blipFill>
                <a:blip r:embed="rId251"/>
                <a:stretch>
                  <a:fillRect/>
                </a:stretch>
              </p:blipFill>
              <p:spPr>
                <a:xfrm>
                  <a:off x="7948813" y="1549272"/>
                  <a:ext cx="185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0" name="Freihand 179">
                  <a:extLst>
                    <a:ext uri="{FF2B5EF4-FFF2-40B4-BE49-F238E27FC236}">
                      <a16:creationId xmlns:a16="http://schemas.microsoft.com/office/drawing/2014/main" id="{C75F81CC-19A8-45BD-A1FA-AE69C8E3E69D}"/>
                    </a:ext>
                  </a:extLst>
                </p14:cNvPr>
                <p14:cNvContentPartPr/>
                <p14:nvPr/>
              </p14:nvContentPartPr>
              <p14:xfrm>
                <a:off x="8167693" y="1642152"/>
                <a:ext cx="134280" cy="96840"/>
              </p14:xfrm>
            </p:contentPart>
          </mc:Choice>
          <mc:Fallback>
            <p:pic>
              <p:nvPicPr>
                <p:cNvPr id="180" name="Freihand 179">
                  <a:extLst>
                    <a:ext uri="{FF2B5EF4-FFF2-40B4-BE49-F238E27FC236}">
                      <a16:creationId xmlns:a16="http://schemas.microsoft.com/office/drawing/2014/main" id="{C75F81CC-19A8-45BD-A1FA-AE69C8E3E69D}"/>
                    </a:ext>
                  </a:extLst>
                </p:cNvPr>
                <p:cNvPicPr/>
                <p:nvPr/>
              </p:nvPicPr>
              <p:blipFill>
                <a:blip r:embed="rId253"/>
                <a:stretch>
                  <a:fillRect/>
                </a:stretch>
              </p:blipFill>
              <p:spPr>
                <a:xfrm>
                  <a:off x="8163373" y="1637832"/>
                  <a:ext cx="14292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81" name="Freihand 180">
                  <a:extLst>
                    <a:ext uri="{FF2B5EF4-FFF2-40B4-BE49-F238E27FC236}">
                      <a16:creationId xmlns:a16="http://schemas.microsoft.com/office/drawing/2014/main" id="{937B5FE8-034D-405D-8146-3048F4CE06F9}"/>
                    </a:ext>
                  </a:extLst>
                </p14:cNvPr>
                <p14:cNvContentPartPr/>
                <p14:nvPr/>
              </p14:nvContentPartPr>
              <p14:xfrm>
                <a:off x="8421133" y="1642872"/>
                <a:ext cx="210600" cy="102240"/>
              </p14:xfrm>
            </p:contentPart>
          </mc:Choice>
          <mc:Fallback>
            <p:pic>
              <p:nvPicPr>
                <p:cNvPr id="181" name="Freihand 180">
                  <a:extLst>
                    <a:ext uri="{FF2B5EF4-FFF2-40B4-BE49-F238E27FC236}">
                      <a16:creationId xmlns:a16="http://schemas.microsoft.com/office/drawing/2014/main" id="{937B5FE8-034D-405D-8146-3048F4CE06F9}"/>
                    </a:ext>
                  </a:extLst>
                </p:cNvPr>
                <p:cNvPicPr/>
                <p:nvPr/>
              </p:nvPicPr>
              <p:blipFill>
                <a:blip r:embed="rId255"/>
                <a:stretch>
                  <a:fillRect/>
                </a:stretch>
              </p:blipFill>
              <p:spPr>
                <a:xfrm>
                  <a:off x="8416813" y="1638552"/>
                  <a:ext cx="2192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82" name="Freihand 181">
                  <a:extLst>
                    <a:ext uri="{FF2B5EF4-FFF2-40B4-BE49-F238E27FC236}">
                      <a16:creationId xmlns:a16="http://schemas.microsoft.com/office/drawing/2014/main" id="{8A76E122-27CB-427D-89F7-34029E772E46}"/>
                    </a:ext>
                  </a:extLst>
                </p14:cNvPr>
                <p14:cNvContentPartPr/>
                <p14:nvPr/>
              </p14:nvContentPartPr>
              <p14:xfrm>
                <a:off x="8603293" y="1594272"/>
                <a:ext cx="28080" cy="33120"/>
              </p14:xfrm>
            </p:contentPart>
          </mc:Choice>
          <mc:Fallback>
            <p:pic>
              <p:nvPicPr>
                <p:cNvPr id="182" name="Freihand 181">
                  <a:extLst>
                    <a:ext uri="{FF2B5EF4-FFF2-40B4-BE49-F238E27FC236}">
                      <a16:creationId xmlns:a16="http://schemas.microsoft.com/office/drawing/2014/main" id="{8A76E122-27CB-427D-89F7-34029E772E46}"/>
                    </a:ext>
                  </a:extLst>
                </p:cNvPr>
                <p:cNvPicPr/>
                <p:nvPr/>
              </p:nvPicPr>
              <p:blipFill>
                <a:blip r:embed="rId257"/>
                <a:stretch>
                  <a:fillRect/>
                </a:stretch>
              </p:blipFill>
              <p:spPr>
                <a:xfrm>
                  <a:off x="8598973" y="1589952"/>
                  <a:ext cx="36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83" name="Freihand 182">
                  <a:extLst>
                    <a:ext uri="{FF2B5EF4-FFF2-40B4-BE49-F238E27FC236}">
                      <a16:creationId xmlns:a16="http://schemas.microsoft.com/office/drawing/2014/main" id="{86EA464B-9E1A-4FD9-8712-61575E8C8AFB}"/>
                    </a:ext>
                  </a:extLst>
                </p14:cNvPr>
                <p14:cNvContentPartPr/>
                <p14:nvPr/>
              </p14:nvContentPartPr>
              <p14:xfrm>
                <a:off x="8672773" y="1550352"/>
                <a:ext cx="117000" cy="159120"/>
              </p14:xfrm>
            </p:contentPart>
          </mc:Choice>
          <mc:Fallback>
            <p:pic>
              <p:nvPicPr>
                <p:cNvPr id="183" name="Freihand 182">
                  <a:extLst>
                    <a:ext uri="{FF2B5EF4-FFF2-40B4-BE49-F238E27FC236}">
                      <a16:creationId xmlns:a16="http://schemas.microsoft.com/office/drawing/2014/main" id="{86EA464B-9E1A-4FD9-8712-61575E8C8AFB}"/>
                    </a:ext>
                  </a:extLst>
                </p:cNvPr>
                <p:cNvPicPr/>
                <p:nvPr/>
              </p:nvPicPr>
              <p:blipFill>
                <a:blip r:embed="rId259"/>
                <a:stretch>
                  <a:fillRect/>
                </a:stretch>
              </p:blipFill>
              <p:spPr>
                <a:xfrm>
                  <a:off x="8668453" y="1546032"/>
                  <a:ext cx="125640" cy="167760"/>
                </a:xfrm>
                <a:prstGeom prst="rect">
                  <a:avLst/>
                </a:prstGeom>
              </p:spPr>
            </p:pic>
          </mc:Fallback>
        </mc:AlternateContent>
      </p:grpSp>
      <p:grpSp>
        <p:nvGrpSpPr>
          <p:cNvPr id="187" name="Gruppieren 186">
            <a:extLst>
              <a:ext uri="{FF2B5EF4-FFF2-40B4-BE49-F238E27FC236}">
                <a16:creationId xmlns:a16="http://schemas.microsoft.com/office/drawing/2014/main" id="{ABF6081D-3DCB-4BB5-820E-FFAF17546A14}"/>
              </a:ext>
            </a:extLst>
          </p:cNvPr>
          <p:cNvGrpSpPr/>
          <p:nvPr/>
        </p:nvGrpSpPr>
        <p:grpSpPr>
          <a:xfrm>
            <a:off x="8984893" y="1561872"/>
            <a:ext cx="411120" cy="170280"/>
            <a:chOff x="8984893" y="1561872"/>
            <a:chExt cx="411120" cy="170280"/>
          </a:xfrm>
        </p:grpSpPr>
        <mc:AlternateContent xmlns:mc="http://schemas.openxmlformats.org/markup-compatibility/2006">
          <mc:Choice xmlns:p14="http://schemas.microsoft.com/office/powerpoint/2010/main" Requires="p14">
            <p:contentPart p14:bwMode="auto" r:id="rId260">
              <p14:nvContentPartPr>
                <p14:cNvPr id="184" name="Freihand 183">
                  <a:extLst>
                    <a:ext uri="{FF2B5EF4-FFF2-40B4-BE49-F238E27FC236}">
                      <a16:creationId xmlns:a16="http://schemas.microsoft.com/office/drawing/2014/main" id="{AFE2639F-25FE-47CB-9A3E-CCD2EAF68ED5}"/>
                    </a:ext>
                  </a:extLst>
                </p14:cNvPr>
                <p14:cNvContentPartPr/>
                <p14:nvPr/>
              </p14:nvContentPartPr>
              <p14:xfrm>
                <a:off x="8984893" y="1639632"/>
                <a:ext cx="162360" cy="92520"/>
              </p14:xfrm>
            </p:contentPart>
          </mc:Choice>
          <mc:Fallback>
            <p:pic>
              <p:nvPicPr>
                <p:cNvPr id="184" name="Freihand 183">
                  <a:extLst>
                    <a:ext uri="{FF2B5EF4-FFF2-40B4-BE49-F238E27FC236}">
                      <a16:creationId xmlns:a16="http://schemas.microsoft.com/office/drawing/2014/main" id="{AFE2639F-25FE-47CB-9A3E-CCD2EAF68ED5}"/>
                    </a:ext>
                  </a:extLst>
                </p:cNvPr>
                <p:cNvPicPr/>
                <p:nvPr/>
              </p:nvPicPr>
              <p:blipFill>
                <a:blip r:embed="rId261"/>
                <a:stretch>
                  <a:fillRect/>
                </a:stretch>
              </p:blipFill>
              <p:spPr>
                <a:xfrm>
                  <a:off x="8980573" y="1635312"/>
                  <a:ext cx="171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85" name="Freihand 184">
                  <a:extLst>
                    <a:ext uri="{FF2B5EF4-FFF2-40B4-BE49-F238E27FC236}">
                      <a16:creationId xmlns:a16="http://schemas.microsoft.com/office/drawing/2014/main" id="{3FD288A2-6CDB-412C-9F0F-49133095F551}"/>
                    </a:ext>
                  </a:extLst>
                </p14:cNvPr>
                <p14:cNvContentPartPr/>
                <p14:nvPr/>
              </p14:nvContentPartPr>
              <p14:xfrm>
                <a:off x="9124213" y="1561872"/>
                <a:ext cx="108720" cy="164880"/>
              </p14:xfrm>
            </p:contentPart>
          </mc:Choice>
          <mc:Fallback>
            <p:pic>
              <p:nvPicPr>
                <p:cNvPr id="185" name="Freihand 184">
                  <a:extLst>
                    <a:ext uri="{FF2B5EF4-FFF2-40B4-BE49-F238E27FC236}">
                      <a16:creationId xmlns:a16="http://schemas.microsoft.com/office/drawing/2014/main" id="{3FD288A2-6CDB-412C-9F0F-49133095F551}"/>
                    </a:ext>
                  </a:extLst>
                </p:cNvPr>
                <p:cNvPicPr/>
                <p:nvPr/>
              </p:nvPicPr>
              <p:blipFill>
                <a:blip r:embed="rId263"/>
                <a:stretch>
                  <a:fillRect/>
                </a:stretch>
              </p:blipFill>
              <p:spPr>
                <a:xfrm>
                  <a:off x="9119893" y="1557552"/>
                  <a:ext cx="1173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86" name="Freihand 185">
                  <a:extLst>
                    <a:ext uri="{FF2B5EF4-FFF2-40B4-BE49-F238E27FC236}">
                      <a16:creationId xmlns:a16="http://schemas.microsoft.com/office/drawing/2014/main" id="{CE254BDD-6D05-41C8-8D68-2E4EC7511DF7}"/>
                    </a:ext>
                  </a:extLst>
                </p14:cNvPr>
                <p14:cNvContentPartPr/>
                <p14:nvPr/>
              </p14:nvContentPartPr>
              <p14:xfrm>
                <a:off x="9264253" y="1619472"/>
                <a:ext cx="131760" cy="82440"/>
              </p14:xfrm>
            </p:contentPart>
          </mc:Choice>
          <mc:Fallback>
            <p:pic>
              <p:nvPicPr>
                <p:cNvPr id="186" name="Freihand 185">
                  <a:extLst>
                    <a:ext uri="{FF2B5EF4-FFF2-40B4-BE49-F238E27FC236}">
                      <a16:creationId xmlns:a16="http://schemas.microsoft.com/office/drawing/2014/main" id="{CE254BDD-6D05-41C8-8D68-2E4EC7511DF7}"/>
                    </a:ext>
                  </a:extLst>
                </p:cNvPr>
                <p:cNvPicPr/>
                <p:nvPr/>
              </p:nvPicPr>
              <p:blipFill>
                <a:blip r:embed="rId265"/>
                <a:stretch>
                  <a:fillRect/>
                </a:stretch>
              </p:blipFill>
              <p:spPr>
                <a:xfrm>
                  <a:off x="9259933" y="1615152"/>
                  <a:ext cx="140400" cy="91080"/>
                </a:xfrm>
                <a:prstGeom prst="rect">
                  <a:avLst/>
                </a:prstGeom>
              </p:spPr>
            </p:pic>
          </mc:Fallback>
        </mc:AlternateContent>
      </p:grpSp>
      <p:grpSp>
        <p:nvGrpSpPr>
          <p:cNvPr id="209" name="Gruppieren 208">
            <a:extLst>
              <a:ext uri="{FF2B5EF4-FFF2-40B4-BE49-F238E27FC236}">
                <a16:creationId xmlns:a16="http://schemas.microsoft.com/office/drawing/2014/main" id="{6EC9BA80-39D3-4960-8EB9-C6C2FFDC90A0}"/>
              </a:ext>
            </a:extLst>
          </p:cNvPr>
          <p:cNvGrpSpPr/>
          <p:nvPr/>
        </p:nvGrpSpPr>
        <p:grpSpPr>
          <a:xfrm>
            <a:off x="8030893" y="1859232"/>
            <a:ext cx="658800" cy="174960"/>
            <a:chOff x="8030893" y="1859232"/>
            <a:chExt cx="658800" cy="174960"/>
          </a:xfrm>
        </p:grpSpPr>
        <mc:AlternateContent xmlns:mc="http://schemas.openxmlformats.org/markup-compatibility/2006">
          <mc:Choice xmlns:p14="http://schemas.microsoft.com/office/powerpoint/2010/main" Requires="p14">
            <p:contentPart p14:bwMode="auto" r:id="rId266">
              <p14:nvContentPartPr>
                <p14:cNvPr id="206" name="Freihand 205">
                  <a:extLst>
                    <a:ext uri="{FF2B5EF4-FFF2-40B4-BE49-F238E27FC236}">
                      <a16:creationId xmlns:a16="http://schemas.microsoft.com/office/drawing/2014/main" id="{518E71CB-4AAB-43FE-81F1-C9FB34939CCB}"/>
                    </a:ext>
                  </a:extLst>
                </p14:cNvPr>
                <p14:cNvContentPartPr/>
                <p14:nvPr/>
              </p14:nvContentPartPr>
              <p14:xfrm>
                <a:off x="8040973" y="1927272"/>
                <a:ext cx="218880" cy="93240"/>
              </p14:xfrm>
            </p:contentPart>
          </mc:Choice>
          <mc:Fallback>
            <p:pic>
              <p:nvPicPr>
                <p:cNvPr id="206" name="Freihand 205">
                  <a:extLst>
                    <a:ext uri="{FF2B5EF4-FFF2-40B4-BE49-F238E27FC236}">
                      <a16:creationId xmlns:a16="http://schemas.microsoft.com/office/drawing/2014/main" id="{518E71CB-4AAB-43FE-81F1-C9FB34939CCB}"/>
                    </a:ext>
                  </a:extLst>
                </p:cNvPr>
                <p:cNvPicPr/>
                <p:nvPr/>
              </p:nvPicPr>
              <p:blipFill>
                <a:blip r:embed="rId267"/>
                <a:stretch>
                  <a:fillRect/>
                </a:stretch>
              </p:blipFill>
              <p:spPr>
                <a:xfrm>
                  <a:off x="8036653" y="1922952"/>
                  <a:ext cx="227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207" name="Freihand 206">
                  <a:extLst>
                    <a:ext uri="{FF2B5EF4-FFF2-40B4-BE49-F238E27FC236}">
                      <a16:creationId xmlns:a16="http://schemas.microsoft.com/office/drawing/2014/main" id="{B6EBD6B9-BD41-4E9F-81B8-EED8B3E6F65E}"/>
                    </a:ext>
                  </a:extLst>
                </p14:cNvPr>
                <p14:cNvContentPartPr/>
                <p14:nvPr/>
              </p14:nvContentPartPr>
              <p14:xfrm>
                <a:off x="8274253" y="1905312"/>
                <a:ext cx="415440" cy="128880"/>
              </p14:xfrm>
            </p:contentPart>
          </mc:Choice>
          <mc:Fallback>
            <p:pic>
              <p:nvPicPr>
                <p:cNvPr id="207" name="Freihand 206">
                  <a:extLst>
                    <a:ext uri="{FF2B5EF4-FFF2-40B4-BE49-F238E27FC236}">
                      <a16:creationId xmlns:a16="http://schemas.microsoft.com/office/drawing/2014/main" id="{B6EBD6B9-BD41-4E9F-81B8-EED8B3E6F65E}"/>
                    </a:ext>
                  </a:extLst>
                </p:cNvPr>
                <p:cNvPicPr/>
                <p:nvPr/>
              </p:nvPicPr>
              <p:blipFill>
                <a:blip r:embed="rId269"/>
                <a:stretch>
                  <a:fillRect/>
                </a:stretch>
              </p:blipFill>
              <p:spPr>
                <a:xfrm>
                  <a:off x="8269933" y="1900992"/>
                  <a:ext cx="42408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8" name="Freihand 207">
                  <a:extLst>
                    <a:ext uri="{FF2B5EF4-FFF2-40B4-BE49-F238E27FC236}">
                      <a16:creationId xmlns:a16="http://schemas.microsoft.com/office/drawing/2014/main" id="{F1B370BD-8085-4DBD-B8CA-BBEAD65166B7}"/>
                    </a:ext>
                  </a:extLst>
                </p14:cNvPr>
                <p14:cNvContentPartPr/>
                <p14:nvPr/>
              </p14:nvContentPartPr>
              <p14:xfrm>
                <a:off x="8030893" y="1859232"/>
                <a:ext cx="130680" cy="30600"/>
              </p14:xfrm>
            </p:contentPart>
          </mc:Choice>
          <mc:Fallback>
            <p:pic>
              <p:nvPicPr>
                <p:cNvPr id="208" name="Freihand 207">
                  <a:extLst>
                    <a:ext uri="{FF2B5EF4-FFF2-40B4-BE49-F238E27FC236}">
                      <a16:creationId xmlns:a16="http://schemas.microsoft.com/office/drawing/2014/main" id="{F1B370BD-8085-4DBD-B8CA-BBEAD65166B7}"/>
                    </a:ext>
                  </a:extLst>
                </p:cNvPr>
                <p:cNvPicPr/>
                <p:nvPr/>
              </p:nvPicPr>
              <p:blipFill>
                <a:blip r:embed="rId271"/>
                <a:stretch>
                  <a:fillRect/>
                </a:stretch>
              </p:blipFill>
              <p:spPr>
                <a:xfrm>
                  <a:off x="8026573" y="1854912"/>
                  <a:ext cx="139320" cy="39240"/>
                </a:xfrm>
                <a:prstGeom prst="rect">
                  <a:avLst/>
                </a:prstGeom>
              </p:spPr>
            </p:pic>
          </mc:Fallback>
        </mc:AlternateContent>
      </p:grpSp>
      <p:grpSp>
        <p:nvGrpSpPr>
          <p:cNvPr id="221" name="Gruppieren 220">
            <a:extLst>
              <a:ext uri="{FF2B5EF4-FFF2-40B4-BE49-F238E27FC236}">
                <a16:creationId xmlns:a16="http://schemas.microsoft.com/office/drawing/2014/main" id="{4F5EC750-2179-4E11-A68A-9351231B2C4A}"/>
              </a:ext>
            </a:extLst>
          </p:cNvPr>
          <p:cNvGrpSpPr/>
          <p:nvPr/>
        </p:nvGrpSpPr>
        <p:grpSpPr>
          <a:xfrm>
            <a:off x="8880133" y="1836552"/>
            <a:ext cx="495000" cy="186120"/>
            <a:chOff x="8880133" y="1836552"/>
            <a:chExt cx="495000" cy="186120"/>
          </a:xfrm>
        </p:grpSpPr>
        <mc:AlternateContent xmlns:mc="http://schemas.openxmlformats.org/markup-compatibility/2006">
          <mc:Choice xmlns:p14="http://schemas.microsoft.com/office/powerpoint/2010/main" Requires="p14">
            <p:contentPart p14:bwMode="auto" r:id="rId272">
              <p14:nvContentPartPr>
                <p14:cNvPr id="211" name="Freihand 210">
                  <a:extLst>
                    <a:ext uri="{FF2B5EF4-FFF2-40B4-BE49-F238E27FC236}">
                      <a16:creationId xmlns:a16="http://schemas.microsoft.com/office/drawing/2014/main" id="{C1778D48-F92D-4DF6-8191-A720A32AF0BD}"/>
                    </a:ext>
                  </a:extLst>
                </p14:cNvPr>
                <p14:cNvContentPartPr/>
                <p14:nvPr/>
              </p14:nvContentPartPr>
              <p14:xfrm>
                <a:off x="8880133" y="1879752"/>
                <a:ext cx="101880" cy="142920"/>
              </p14:xfrm>
            </p:contentPart>
          </mc:Choice>
          <mc:Fallback>
            <p:pic>
              <p:nvPicPr>
                <p:cNvPr id="211" name="Freihand 210">
                  <a:extLst>
                    <a:ext uri="{FF2B5EF4-FFF2-40B4-BE49-F238E27FC236}">
                      <a16:creationId xmlns:a16="http://schemas.microsoft.com/office/drawing/2014/main" id="{C1778D48-F92D-4DF6-8191-A720A32AF0BD}"/>
                    </a:ext>
                  </a:extLst>
                </p:cNvPr>
                <p:cNvPicPr/>
                <p:nvPr/>
              </p:nvPicPr>
              <p:blipFill>
                <a:blip r:embed="rId273"/>
                <a:stretch>
                  <a:fillRect/>
                </a:stretch>
              </p:blipFill>
              <p:spPr>
                <a:xfrm>
                  <a:off x="8875813" y="1875432"/>
                  <a:ext cx="1105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12" name="Freihand 211">
                  <a:extLst>
                    <a:ext uri="{FF2B5EF4-FFF2-40B4-BE49-F238E27FC236}">
                      <a16:creationId xmlns:a16="http://schemas.microsoft.com/office/drawing/2014/main" id="{B88A25E6-D07E-49EF-8EEF-FD5C527414EB}"/>
                    </a:ext>
                  </a:extLst>
                </p14:cNvPr>
                <p14:cNvContentPartPr/>
                <p14:nvPr/>
              </p14:nvContentPartPr>
              <p14:xfrm>
                <a:off x="9028093" y="1871832"/>
                <a:ext cx="18000" cy="119880"/>
              </p14:xfrm>
            </p:contentPart>
          </mc:Choice>
          <mc:Fallback>
            <p:pic>
              <p:nvPicPr>
                <p:cNvPr id="212" name="Freihand 211">
                  <a:extLst>
                    <a:ext uri="{FF2B5EF4-FFF2-40B4-BE49-F238E27FC236}">
                      <a16:creationId xmlns:a16="http://schemas.microsoft.com/office/drawing/2014/main" id="{B88A25E6-D07E-49EF-8EEF-FD5C527414EB}"/>
                    </a:ext>
                  </a:extLst>
                </p:cNvPr>
                <p:cNvPicPr/>
                <p:nvPr/>
              </p:nvPicPr>
              <p:blipFill>
                <a:blip r:embed="rId275"/>
                <a:stretch>
                  <a:fillRect/>
                </a:stretch>
              </p:blipFill>
              <p:spPr>
                <a:xfrm>
                  <a:off x="9023773" y="1867512"/>
                  <a:ext cx="2664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13" name="Freihand 212">
                  <a:extLst>
                    <a:ext uri="{FF2B5EF4-FFF2-40B4-BE49-F238E27FC236}">
                      <a16:creationId xmlns:a16="http://schemas.microsoft.com/office/drawing/2014/main" id="{2E083523-F1BE-431A-BE32-501FC79DB980}"/>
                    </a:ext>
                  </a:extLst>
                </p14:cNvPr>
                <p14:cNvContentPartPr/>
                <p14:nvPr/>
              </p14:nvContentPartPr>
              <p14:xfrm>
                <a:off x="9067333" y="1922232"/>
                <a:ext cx="147960" cy="84240"/>
              </p14:xfrm>
            </p:contentPart>
          </mc:Choice>
          <mc:Fallback>
            <p:pic>
              <p:nvPicPr>
                <p:cNvPr id="213" name="Freihand 212">
                  <a:extLst>
                    <a:ext uri="{FF2B5EF4-FFF2-40B4-BE49-F238E27FC236}">
                      <a16:creationId xmlns:a16="http://schemas.microsoft.com/office/drawing/2014/main" id="{2E083523-F1BE-431A-BE32-501FC79DB980}"/>
                    </a:ext>
                  </a:extLst>
                </p:cNvPr>
                <p:cNvPicPr/>
                <p:nvPr/>
              </p:nvPicPr>
              <p:blipFill>
                <a:blip r:embed="rId277"/>
                <a:stretch>
                  <a:fillRect/>
                </a:stretch>
              </p:blipFill>
              <p:spPr>
                <a:xfrm>
                  <a:off x="9063013" y="1917912"/>
                  <a:ext cx="1566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14" name="Freihand 213">
                  <a:extLst>
                    <a:ext uri="{FF2B5EF4-FFF2-40B4-BE49-F238E27FC236}">
                      <a16:creationId xmlns:a16="http://schemas.microsoft.com/office/drawing/2014/main" id="{4B0D453F-9511-45C1-BE4D-64616E71E57F}"/>
                    </a:ext>
                  </a:extLst>
                </p14:cNvPr>
                <p14:cNvContentPartPr/>
                <p14:nvPr/>
              </p14:nvContentPartPr>
              <p14:xfrm>
                <a:off x="9178213" y="1860672"/>
                <a:ext cx="360" cy="360"/>
              </p14:xfrm>
            </p:contentPart>
          </mc:Choice>
          <mc:Fallback>
            <p:pic>
              <p:nvPicPr>
                <p:cNvPr id="214" name="Freihand 213">
                  <a:extLst>
                    <a:ext uri="{FF2B5EF4-FFF2-40B4-BE49-F238E27FC236}">
                      <a16:creationId xmlns:a16="http://schemas.microsoft.com/office/drawing/2014/main" id="{4B0D453F-9511-45C1-BE4D-64616E71E57F}"/>
                    </a:ext>
                  </a:extLst>
                </p:cNvPr>
                <p:cNvPicPr/>
                <p:nvPr/>
              </p:nvPicPr>
              <p:blipFill>
                <a:blip r:embed="rId213"/>
                <a:stretch>
                  <a:fillRect/>
                </a:stretch>
              </p:blipFill>
              <p:spPr>
                <a:xfrm>
                  <a:off x="9173893" y="1856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15" name="Freihand 214">
                  <a:extLst>
                    <a:ext uri="{FF2B5EF4-FFF2-40B4-BE49-F238E27FC236}">
                      <a16:creationId xmlns:a16="http://schemas.microsoft.com/office/drawing/2014/main" id="{447D6CA3-C0EC-44AA-8529-68072354F55F}"/>
                    </a:ext>
                  </a:extLst>
                </p14:cNvPr>
                <p14:cNvContentPartPr/>
                <p14:nvPr/>
              </p14:nvContentPartPr>
              <p14:xfrm>
                <a:off x="9213493" y="1836552"/>
                <a:ext cx="81000" cy="162000"/>
              </p14:xfrm>
            </p:contentPart>
          </mc:Choice>
          <mc:Fallback>
            <p:pic>
              <p:nvPicPr>
                <p:cNvPr id="215" name="Freihand 214">
                  <a:extLst>
                    <a:ext uri="{FF2B5EF4-FFF2-40B4-BE49-F238E27FC236}">
                      <a16:creationId xmlns:a16="http://schemas.microsoft.com/office/drawing/2014/main" id="{447D6CA3-C0EC-44AA-8529-68072354F55F}"/>
                    </a:ext>
                  </a:extLst>
                </p:cNvPr>
                <p:cNvPicPr/>
                <p:nvPr/>
              </p:nvPicPr>
              <p:blipFill>
                <a:blip r:embed="rId280"/>
                <a:stretch>
                  <a:fillRect/>
                </a:stretch>
              </p:blipFill>
              <p:spPr>
                <a:xfrm>
                  <a:off x="9209173" y="1832232"/>
                  <a:ext cx="896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16" name="Freihand 215">
                  <a:extLst>
                    <a:ext uri="{FF2B5EF4-FFF2-40B4-BE49-F238E27FC236}">
                      <a16:creationId xmlns:a16="http://schemas.microsoft.com/office/drawing/2014/main" id="{564CF715-11F9-49EB-AD8E-78A519E50FB9}"/>
                    </a:ext>
                  </a:extLst>
                </p14:cNvPr>
                <p14:cNvContentPartPr/>
                <p14:nvPr/>
              </p14:nvContentPartPr>
              <p14:xfrm>
                <a:off x="9301693" y="1859232"/>
                <a:ext cx="73440" cy="151200"/>
              </p14:xfrm>
            </p:contentPart>
          </mc:Choice>
          <mc:Fallback>
            <p:pic>
              <p:nvPicPr>
                <p:cNvPr id="216" name="Freihand 215">
                  <a:extLst>
                    <a:ext uri="{FF2B5EF4-FFF2-40B4-BE49-F238E27FC236}">
                      <a16:creationId xmlns:a16="http://schemas.microsoft.com/office/drawing/2014/main" id="{564CF715-11F9-49EB-AD8E-78A519E50FB9}"/>
                    </a:ext>
                  </a:extLst>
                </p:cNvPr>
                <p:cNvPicPr/>
                <p:nvPr/>
              </p:nvPicPr>
              <p:blipFill>
                <a:blip r:embed="rId282"/>
                <a:stretch>
                  <a:fillRect/>
                </a:stretch>
              </p:blipFill>
              <p:spPr>
                <a:xfrm>
                  <a:off x="9297373" y="1854912"/>
                  <a:ext cx="82080" cy="15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83">
            <p14:nvContentPartPr>
              <p14:cNvPr id="189" name="Freihand 188">
                <a:extLst>
                  <a:ext uri="{FF2B5EF4-FFF2-40B4-BE49-F238E27FC236}">
                    <a16:creationId xmlns:a16="http://schemas.microsoft.com/office/drawing/2014/main" id="{11CFF5B9-ABD9-48E3-88B2-3EE5E5A61B79}"/>
                  </a:ext>
                </a:extLst>
              </p14:cNvPr>
              <p14:cNvContentPartPr/>
              <p14:nvPr/>
            </p14:nvContentPartPr>
            <p14:xfrm>
              <a:off x="9612733" y="1550712"/>
              <a:ext cx="336960" cy="140760"/>
            </p14:xfrm>
          </p:contentPart>
        </mc:Choice>
        <mc:Fallback>
          <p:pic>
            <p:nvPicPr>
              <p:cNvPr id="189" name="Freihand 188">
                <a:extLst>
                  <a:ext uri="{FF2B5EF4-FFF2-40B4-BE49-F238E27FC236}">
                    <a16:creationId xmlns:a16="http://schemas.microsoft.com/office/drawing/2014/main" id="{11CFF5B9-ABD9-48E3-88B2-3EE5E5A61B79}"/>
                  </a:ext>
                </a:extLst>
              </p:cNvPr>
              <p:cNvPicPr/>
              <p:nvPr/>
            </p:nvPicPr>
            <p:blipFill>
              <a:blip r:embed="rId284"/>
              <a:stretch>
                <a:fillRect/>
              </a:stretch>
            </p:blipFill>
            <p:spPr>
              <a:xfrm>
                <a:off x="9608413" y="1546392"/>
                <a:ext cx="3456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90" name="Freihand 189">
                <a:extLst>
                  <a:ext uri="{FF2B5EF4-FFF2-40B4-BE49-F238E27FC236}">
                    <a16:creationId xmlns:a16="http://schemas.microsoft.com/office/drawing/2014/main" id="{3D41C7EC-5DDD-40F2-A4B3-1A24B9654116}"/>
                  </a:ext>
                </a:extLst>
              </p14:cNvPr>
              <p14:cNvContentPartPr/>
              <p14:nvPr/>
            </p14:nvContentPartPr>
            <p14:xfrm>
              <a:off x="9900373" y="1529832"/>
              <a:ext cx="28080" cy="8280"/>
            </p14:xfrm>
          </p:contentPart>
        </mc:Choice>
        <mc:Fallback>
          <p:pic>
            <p:nvPicPr>
              <p:cNvPr id="190" name="Freihand 189">
                <a:extLst>
                  <a:ext uri="{FF2B5EF4-FFF2-40B4-BE49-F238E27FC236}">
                    <a16:creationId xmlns:a16="http://schemas.microsoft.com/office/drawing/2014/main" id="{3D41C7EC-5DDD-40F2-A4B3-1A24B9654116}"/>
                  </a:ext>
                </a:extLst>
              </p:cNvPr>
              <p:cNvPicPr/>
              <p:nvPr/>
            </p:nvPicPr>
            <p:blipFill>
              <a:blip r:embed="rId286"/>
              <a:stretch>
                <a:fillRect/>
              </a:stretch>
            </p:blipFill>
            <p:spPr>
              <a:xfrm>
                <a:off x="9896053" y="1525512"/>
                <a:ext cx="367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91" name="Freihand 190">
                <a:extLst>
                  <a:ext uri="{FF2B5EF4-FFF2-40B4-BE49-F238E27FC236}">
                    <a16:creationId xmlns:a16="http://schemas.microsoft.com/office/drawing/2014/main" id="{B9298355-5FB5-4CA0-BB15-CF000ECA4FCF}"/>
                  </a:ext>
                </a:extLst>
              </p14:cNvPr>
              <p14:cNvContentPartPr/>
              <p14:nvPr/>
            </p14:nvContentPartPr>
            <p14:xfrm>
              <a:off x="10135453" y="1559712"/>
              <a:ext cx="37440" cy="127800"/>
            </p14:xfrm>
          </p:contentPart>
        </mc:Choice>
        <mc:Fallback>
          <p:pic>
            <p:nvPicPr>
              <p:cNvPr id="191" name="Freihand 190">
                <a:extLst>
                  <a:ext uri="{FF2B5EF4-FFF2-40B4-BE49-F238E27FC236}">
                    <a16:creationId xmlns:a16="http://schemas.microsoft.com/office/drawing/2014/main" id="{B9298355-5FB5-4CA0-BB15-CF000ECA4FCF}"/>
                  </a:ext>
                </a:extLst>
              </p:cNvPr>
              <p:cNvPicPr/>
              <p:nvPr/>
            </p:nvPicPr>
            <p:blipFill>
              <a:blip r:embed="rId288"/>
              <a:stretch>
                <a:fillRect/>
              </a:stretch>
            </p:blipFill>
            <p:spPr>
              <a:xfrm>
                <a:off x="10131133" y="1555392"/>
                <a:ext cx="460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92" name="Freihand 191">
                <a:extLst>
                  <a:ext uri="{FF2B5EF4-FFF2-40B4-BE49-F238E27FC236}">
                    <a16:creationId xmlns:a16="http://schemas.microsoft.com/office/drawing/2014/main" id="{B36C38B7-B24F-4430-9190-E3BA1DB767A1}"/>
                  </a:ext>
                </a:extLst>
              </p14:cNvPr>
              <p14:cNvContentPartPr/>
              <p14:nvPr/>
            </p14:nvContentPartPr>
            <p14:xfrm>
              <a:off x="10104493" y="1515432"/>
              <a:ext cx="154800" cy="133560"/>
            </p14:xfrm>
          </p:contentPart>
        </mc:Choice>
        <mc:Fallback>
          <p:pic>
            <p:nvPicPr>
              <p:cNvPr id="192" name="Freihand 191">
                <a:extLst>
                  <a:ext uri="{FF2B5EF4-FFF2-40B4-BE49-F238E27FC236}">
                    <a16:creationId xmlns:a16="http://schemas.microsoft.com/office/drawing/2014/main" id="{B36C38B7-B24F-4430-9190-E3BA1DB767A1}"/>
                  </a:ext>
                </a:extLst>
              </p:cNvPr>
              <p:cNvPicPr/>
              <p:nvPr/>
            </p:nvPicPr>
            <p:blipFill>
              <a:blip r:embed="rId290"/>
              <a:stretch>
                <a:fillRect/>
              </a:stretch>
            </p:blipFill>
            <p:spPr>
              <a:xfrm>
                <a:off x="10100173" y="1511112"/>
                <a:ext cx="163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93" name="Freihand 192">
                <a:extLst>
                  <a:ext uri="{FF2B5EF4-FFF2-40B4-BE49-F238E27FC236}">
                    <a16:creationId xmlns:a16="http://schemas.microsoft.com/office/drawing/2014/main" id="{8279D9D0-FB46-47DB-A349-179420663142}"/>
                  </a:ext>
                </a:extLst>
              </p14:cNvPr>
              <p14:cNvContentPartPr/>
              <p14:nvPr/>
            </p14:nvContentPartPr>
            <p14:xfrm>
              <a:off x="10269373" y="1589232"/>
              <a:ext cx="123840" cy="86760"/>
            </p14:xfrm>
          </p:contentPart>
        </mc:Choice>
        <mc:Fallback>
          <p:pic>
            <p:nvPicPr>
              <p:cNvPr id="193" name="Freihand 192">
                <a:extLst>
                  <a:ext uri="{FF2B5EF4-FFF2-40B4-BE49-F238E27FC236}">
                    <a16:creationId xmlns:a16="http://schemas.microsoft.com/office/drawing/2014/main" id="{8279D9D0-FB46-47DB-A349-179420663142}"/>
                  </a:ext>
                </a:extLst>
              </p:cNvPr>
              <p:cNvPicPr/>
              <p:nvPr/>
            </p:nvPicPr>
            <p:blipFill>
              <a:blip r:embed="rId292"/>
              <a:stretch>
                <a:fillRect/>
              </a:stretch>
            </p:blipFill>
            <p:spPr>
              <a:xfrm>
                <a:off x="10265053" y="1584912"/>
                <a:ext cx="1324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94" name="Freihand 193">
                <a:extLst>
                  <a:ext uri="{FF2B5EF4-FFF2-40B4-BE49-F238E27FC236}">
                    <a16:creationId xmlns:a16="http://schemas.microsoft.com/office/drawing/2014/main" id="{B7425DFC-E74B-42CC-906B-87C0982E1F8A}"/>
                  </a:ext>
                </a:extLst>
              </p14:cNvPr>
              <p14:cNvContentPartPr/>
              <p14:nvPr/>
            </p14:nvContentPartPr>
            <p14:xfrm>
              <a:off x="10404373" y="1503552"/>
              <a:ext cx="246960" cy="162720"/>
            </p14:xfrm>
          </p:contentPart>
        </mc:Choice>
        <mc:Fallback>
          <p:pic>
            <p:nvPicPr>
              <p:cNvPr id="194" name="Freihand 193">
                <a:extLst>
                  <a:ext uri="{FF2B5EF4-FFF2-40B4-BE49-F238E27FC236}">
                    <a16:creationId xmlns:a16="http://schemas.microsoft.com/office/drawing/2014/main" id="{B7425DFC-E74B-42CC-906B-87C0982E1F8A}"/>
                  </a:ext>
                </a:extLst>
              </p:cNvPr>
              <p:cNvPicPr/>
              <p:nvPr/>
            </p:nvPicPr>
            <p:blipFill>
              <a:blip r:embed="rId294"/>
              <a:stretch>
                <a:fillRect/>
              </a:stretch>
            </p:blipFill>
            <p:spPr>
              <a:xfrm>
                <a:off x="10400053" y="1499232"/>
                <a:ext cx="2556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95" name="Freihand 194">
                <a:extLst>
                  <a:ext uri="{FF2B5EF4-FFF2-40B4-BE49-F238E27FC236}">
                    <a16:creationId xmlns:a16="http://schemas.microsoft.com/office/drawing/2014/main" id="{383A7AA9-B32F-4A88-AEC2-3FBE4728DCBA}"/>
                  </a:ext>
                </a:extLst>
              </p14:cNvPr>
              <p14:cNvContentPartPr/>
              <p14:nvPr/>
            </p14:nvContentPartPr>
            <p14:xfrm>
              <a:off x="10719733" y="1546032"/>
              <a:ext cx="84240" cy="124200"/>
            </p14:xfrm>
          </p:contentPart>
        </mc:Choice>
        <mc:Fallback>
          <p:pic>
            <p:nvPicPr>
              <p:cNvPr id="195" name="Freihand 194">
                <a:extLst>
                  <a:ext uri="{FF2B5EF4-FFF2-40B4-BE49-F238E27FC236}">
                    <a16:creationId xmlns:a16="http://schemas.microsoft.com/office/drawing/2014/main" id="{383A7AA9-B32F-4A88-AEC2-3FBE4728DCBA}"/>
                  </a:ext>
                </a:extLst>
              </p:cNvPr>
              <p:cNvPicPr/>
              <p:nvPr/>
            </p:nvPicPr>
            <p:blipFill>
              <a:blip r:embed="rId296"/>
              <a:stretch>
                <a:fillRect/>
              </a:stretch>
            </p:blipFill>
            <p:spPr>
              <a:xfrm>
                <a:off x="10715413" y="1541712"/>
                <a:ext cx="92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6" name="Freihand 195">
                <a:extLst>
                  <a:ext uri="{FF2B5EF4-FFF2-40B4-BE49-F238E27FC236}">
                    <a16:creationId xmlns:a16="http://schemas.microsoft.com/office/drawing/2014/main" id="{8A59AAAE-B492-4296-81D9-998202263038}"/>
                  </a:ext>
                </a:extLst>
              </p14:cNvPr>
              <p14:cNvContentPartPr/>
              <p14:nvPr/>
            </p14:nvContentPartPr>
            <p14:xfrm>
              <a:off x="10839253" y="1575192"/>
              <a:ext cx="91440" cy="68760"/>
            </p14:xfrm>
          </p:contentPart>
        </mc:Choice>
        <mc:Fallback>
          <p:pic>
            <p:nvPicPr>
              <p:cNvPr id="196" name="Freihand 195">
                <a:extLst>
                  <a:ext uri="{FF2B5EF4-FFF2-40B4-BE49-F238E27FC236}">
                    <a16:creationId xmlns:a16="http://schemas.microsoft.com/office/drawing/2014/main" id="{8A59AAAE-B492-4296-81D9-998202263038}"/>
                  </a:ext>
                </a:extLst>
              </p:cNvPr>
              <p:cNvPicPr/>
              <p:nvPr/>
            </p:nvPicPr>
            <p:blipFill>
              <a:blip r:embed="rId298"/>
              <a:stretch>
                <a:fillRect/>
              </a:stretch>
            </p:blipFill>
            <p:spPr>
              <a:xfrm>
                <a:off x="10834933" y="1570872"/>
                <a:ext cx="1000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7" name="Freihand 196">
                <a:extLst>
                  <a:ext uri="{FF2B5EF4-FFF2-40B4-BE49-F238E27FC236}">
                    <a16:creationId xmlns:a16="http://schemas.microsoft.com/office/drawing/2014/main" id="{0F7A84CE-DCD2-47FE-8C37-B942CDAC73A2}"/>
                  </a:ext>
                </a:extLst>
              </p14:cNvPr>
              <p14:cNvContentPartPr/>
              <p14:nvPr/>
            </p14:nvContentPartPr>
            <p14:xfrm>
              <a:off x="10940053" y="1519032"/>
              <a:ext cx="127800" cy="134640"/>
            </p14:xfrm>
          </p:contentPart>
        </mc:Choice>
        <mc:Fallback>
          <p:pic>
            <p:nvPicPr>
              <p:cNvPr id="197" name="Freihand 196">
                <a:extLst>
                  <a:ext uri="{FF2B5EF4-FFF2-40B4-BE49-F238E27FC236}">
                    <a16:creationId xmlns:a16="http://schemas.microsoft.com/office/drawing/2014/main" id="{0F7A84CE-DCD2-47FE-8C37-B942CDAC73A2}"/>
                  </a:ext>
                </a:extLst>
              </p:cNvPr>
              <p:cNvPicPr/>
              <p:nvPr/>
            </p:nvPicPr>
            <p:blipFill>
              <a:blip r:embed="rId300"/>
              <a:stretch>
                <a:fillRect/>
              </a:stretch>
            </p:blipFill>
            <p:spPr>
              <a:xfrm>
                <a:off x="10935733" y="1514712"/>
                <a:ext cx="1364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8" name="Freihand 197">
                <a:extLst>
                  <a:ext uri="{FF2B5EF4-FFF2-40B4-BE49-F238E27FC236}">
                    <a16:creationId xmlns:a16="http://schemas.microsoft.com/office/drawing/2014/main" id="{09F64604-07AF-4709-AD16-89221612A0AF}"/>
                  </a:ext>
                </a:extLst>
              </p14:cNvPr>
              <p14:cNvContentPartPr/>
              <p14:nvPr/>
            </p14:nvContentPartPr>
            <p14:xfrm>
              <a:off x="11116453" y="1624512"/>
              <a:ext cx="28080" cy="32400"/>
            </p14:xfrm>
          </p:contentPart>
        </mc:Choice>
        <mc:Fallback>
          <p:pic>
            <p:nvPicPr>
              <p:cNvPr id="198" name="Freihand 197">
                <a:extLst>
                  <a:ext uri="{FF2B5EF4-FFF2-40B4-BE49-F238E27FC236}">
                    <a16:creationId xmlns:a16="http://schemas.microsoft.com/office/drawing/2014/main" id="{09F64604-07AF-4709-AD16-89221612A0AF}"/>
                  </a:ext>
                </a:extLst>
              </p:cNvPr>
              <p:cNvPicPr/>
              <p:nvPr/>
            </p:nvPicPr>
            <p:blipFill>
              <a:blip r:embed="rId302"/>
              <a:stretch>
                <a:fillRect/>
              </a:stretch>
            </p:blipFill>
            <p:spPr>
              <a:xfrm>
                <a:off x="11112133" y="1620192"/>
                <a:ext cx="36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9" name="Freihand 198">
                <a:extLst>
                  <a:ext uri="{FF2B5EF4-FFF2-40B4-BE49-F238E27FC236}">
                    <a16:creationId xmlns:a16="http://schemas.microsoft.com/office/drawing/2014/main" id="{332CDA0F-7C74-46CE-98F4-475EEB34C1DD}"/>
                  </a:ext>
                </a:extLst>
              </p14:cNvPr>
              <p14:cNvContentPartPr/>
              <p14:nvPr/>
            </p14:nvContentPartPr>
            <p14:xfrm>
              <a:off x="11301493" y="1561872"/>
              <a:ext cx="183240" cy="86400"/>
            </p14:xfrm>
          </p:contentPart>
        </mc:Choice>
        <mc:Fallback>
          <p:pic>
            <p:nvPicPr>
              <p:cNvPr id="199" name="Freihand 198">
                <a:extLst>
                  <a:ext uri="{FF2B5EF4-FFF2-40B4-BE49-F238E27FC236}">
                    <a16:creationId xmlns:a16="http://schemas.microsoft.com/office/drawing/2014/main" id="{332CDA0F-7C74-46CE-98F4-475EEB34C1DD}"/>
                  </a:ext>
                </a:extLst>
              </p:cNvPr>
              <p:cNvPicPr/>
              <p:nvPr/>
            </p:nvPicPr>
            <p:blipFill>
              <a:blip r:embed="rId304"/>
              <a:stretch>
                <a:fillRect/>
              </a:stretch>
            </p:blipFill>
            <p:spPr>
              <a:xfrm>
                <a:off x="11297173" y="1557552"/>
                <a:ext cx="19188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0" name="Freihand 199">
                <a:extLst>
                  <a:ext uri="{FF2B5EF4-FFF2-40B4-BE49-F238E27FC236}">
                    <a16:creationId xmlns:a16="http://schemas.microsoft.com/office/drawing/2014/main" id="{7BBA0561-4BD4-4BE6-893F-E952FEBF14D6}"/>
                  </a:ext>
                </a:extLst>
              </p14:cNvPr>
              <p14:cNvContentPartPr/>
              <p14:nvPr/>
            </p14:nvContentPartPr>
            <p14:xfrm>
              <a:off x="11471053" y="1513632"/>
              <a:ext cx="45360" cy="37440"/>
            </p14:xfrm>
          </p:contentPart>
        </mc:Choice>
        <mc:Fallback>
          <p:pic>
            <p:nvPicPr>
              <p:cNvPr id="200" name="Freihand 199">
                <a:extLst>
                  <a:ext uri="{FF2B5EF4-FFF2-40B4-BE49-F238E27FC236}">
                    <a16:creationId xmlns:a16="http://schemas.microsoft.com/office/drawing/2014/main" id="{7BBA0561-4BD4-4BE6-893F-E952FEBF14D6}"/>
                  </a:ext>
                </a:extLst>
              </p:cNvPr>
              <p:cNvPicPr/>
              <p:nvPr/>
            </p:nvPicPr>
            <p:blipFill>
              <a:blip r:embed="rId306"/>
              <a:stretch>
                <a:fillRect/>
              </a:stretch>
            </p:blipFill>
            <p:spPr>
              <a:xfrm>
                <a:off x="11466733" y="1509312"/>
                <a:ext cx="5400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1" name="Freihand 200">
                <a:extLst>
                  <a:ext uri="{FF2B5EF4-FFF2-40B4-BE49-F238E27FC236}">
                    <a16:creationId xmlns:a16="http://schemas.microsoft.com/office/drawing/2014/main" id="{6948C826-7A14-4116-88BD-8DC17E925C63}"/>
                  </a:ext>
                </a:extLst>
              </p14:cNvPr>
              <p14:cNvContentPartPr/>
              <p14:nvPr/>
            </p14:nvContentPartPr>
            <p14:xfrm>
              <a:off x="11541613" y="1476552"/>
              <a:ext cx="278640" cy="153720"/>
            </p14:xfrm>
          </p:contentPart>
        </mc:Choice>
        <mc:Fallback>
          <p:pic>
            <p:nvPicPr>
              <p:cNvPr id="201" name="Freihand 200">
                <a:extLst>
                  <a:ext uri="{FF2B5EF4-FFF2-40B4-BE49-F238E27FC236}">
                    <a16:creationId xmlns:a16="http://schemas.microsoft.com/office/drawing/2014/main" id="{6948C826-7A14-4116-88BD-8DC17E925C63}"/>
                  </a:ext>
                </a:extLst>
              </p:cNvPr>
              <p:cNvPicPr/>
              <p:nvPr/>
            </p:nvPicPr>
            <p:blipFill>
              <a:blip r:embed="rId308"/>
              <a:stretch>
                <a:fillRect/>
              </a:stretch>
            </p:blipFill>
            <p:spPr>
              <a:xfrm>
                <a:off x="11537293" y="1472232"/>
                <a:ext cx="28728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5" name="Freihand 204">
                <a:extLst>
                  <a:ext uri="{FF2B5EF4-FFF2-40B4-BE49-F238E27FC236}">
                    <a16:creationId xmlns:a16="http://schemas.microsoft.com/office/drawing/2014/main" id="{AA5C5422-6F08-494B-B799-7C1F8AA7C251}"/>
                  </a:ext>
                </a:extLst>
              </p14:cNvPr>
              <p14:cNvContentPartPr/>
              <p14:nvPr/>
            </p14:nvContentPartPr>
            <p14:xfrm>
              <a:off x="11229493" y="1663032"/>
              <a:ext cx="685080" cy="90360"/>
            </p14:xfrm>
          </p:contentPart>
        </mc:Choice>
        <mc:Fallback>
          <p:pic>
            <p:nvPicPr>
              <p:cNvPr id="205" name="Freihand 204">
                <a:extLst>
                  <a:ext uri="{FF2B5EF4-FFF2-40B4-BE49-F238E27FC236}">
                    <a16:creationId xmlns:a16="http://schemas.microsoft.com/office/drawing/2014/main" id="{AA5C5422-6F08-494B-B799-7C1F8AA7C251}"/>
                  </a:ext>
                </a:extLst>
              </p:cNvPr>
              <p:cNvPicPr/>
              <p:nvPr/>
            </p:nvPicPr>
            <p:blipFill>
              <a:blip r:embed="rId310"/>
              <a:stretch>
                <a:fillRect/>
              </a:stretch>
            </p:blipFill>
            <p:spPr>
              <a:xfrm>
                <a:off x="11225173" y="1658712"/>
                <a:ext cx="69372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17" name="Freihand 216">
                <a:extLst>
                  <a:ext uri="{FF2B5EF4-FFF2-40B4-BE49-F238E27FC236}">
                    <a16:creationId xmlns:a16="http://schemas.microsoft.com/office/drawing/2014/main" id="{74357E12-E6B3-44D3-8E5C-20A4C78277EA}"/>
                  </a:ext>
                </a:extLst>
              </p14:cNvPr>
              <p14:cNvContentPartPr/>
              <p14:nvPr/>
            </p14:nvContentPartPr>
            <p14:xfrm>
              <a:off x="9575293" y="1850592"/>
              <a:ext cx="158400" cy="137160"/>
            </p14:xfrm>
          </p:contentPart>
        </mc:Choice>
        <mc:Fallback>
          <p:pic>
            <p:nvPicPr>
              <p:cNvPr id="217" name="Freihand 216">
                <a:extLst>
                  <a:ext uri="{FF2B5EF4-FFF2-40B4-BE49-F238E27FC236}">
                    <a16:creationId xmlns:a16="http://schemas.microsoft.com/office/drawing/2014/main" id="{74357E12-E6B3-44D3-8E5C-20A4C78277EA}"/>
                  </a:ext>
                </a:extLst>
              </p:cNvPr>
              <p:cNvPicPr/>
              <p:nvPr/>
            </p:nvPicPr>
            <p:blipFill>
              <a:blip r:embed="rId312"/>
              <a:stretch>
                <a:fillRect/>
              </a:stretch>
            </p:blipFill>
            <p:spPr>
              <a:xfrm>
                <a:off x="9570973" y="1846272"/>
                <a:ext cx="1670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18" name="Freihand 217">
                <a:extLst>
                  <a:ext uri="{FF2B5EF4-FFF2-40B4-BE49-F238E27FC236}">
                    <a16:creationId xmlns:a16="http://schemas.microsoft.com/office/drawing/2014/main" id="{8B4AC7AB-34C5-4A97-B83D-2D404AD72974}"/>
                  </a:ext>
                </a:extLst>
              </p14:cNvPr>
              <p14:cNvContentPartPr/>
              <p14:nvPr/>
            </p14:nvContentPartPr>
            <p14:xfrm>
              <a:off x="9723253" y="1894872"/>
              <a:ext cx="77400" cy="93960"/>
            </p14:xfrm>
          </p:contentPart>
        </mc:Choice>
        <mc:Fallback>
          <p:pic>
            <p:nvPicPr>
              <p:cNvPr id="218" name="Freihand 217">
                <a:extLst>
                  <a:ext uri="{FF2B5EF4-FFF2-40B4-BE49-F238E27FC236}">
                    <a16:creationId xmlns:a16="http://schemas.microsoft.com/office/drawing/2014/main" id="{8B4AC7AB-34C5-4A97-B83D-2D404AD72974}"/>
                  </a:ext>
                </a:extLst>
              </p:cNvPr>
              <p:cNvPicPr/>
              <p:nvPr/>
            </p:nvPicPr>
            <p:blipFill>
              <a:blip r:embed="rId314"/>
              <a:stretch>
                <a:fillRect/>
              </a:stretch>
            </p:blipFill>
            <p:spPr>
              <a:xfrm>
                <a:off x="9718933" y="1890552"/>
                <a:ext cx="860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9" name="Freihand 218">
                <a:extLst>
                  <a:ext uri="{FF2B5EF4-FFF2-40B4-BE49-F238E27FC236}">
                    <a16:creationId xmlns:a16="http://schemas.microsoft.com/office/drawing/2014/main" id="{51AACD00-95C3-48FD-A13D-C0E1A246BE28}"/>
                  </a:ext>
                </a:extLst>
              </p14:cNvPr>
              <p14:cNvContentPartPr/>
              <p14:nvPr/>
            </p14:nvContentPartPr>
            <p14:xfrm>
              <a:off x="9821893" y="1900992"/>
              <a:ext cx="89640" cy="83520"/>
            </p14:xfrm>
          </p:contentPart>
        </mc:Choice>
        <mc:Fallback>
          <p:pic>
            <p:nvPicPr>
              <p:cNvPr id="219" name="Freihand 218">
                <a:extLst>
                  <a:ext uri="{FF2B5EF4-FFF2-40B4-BE49-F238E27FC236}">
                    <a16:creationId xmlns:a16="http://schemas.microsoft.com/office/drawing/2014/main" id="{51AACD00-95C3-48FD-A13D-C0E1A246BE28}"/>
                  </a:ext>
                </a:extLst>
              </p:cNvPr>
              <p:cNvPicPr/>
              <p:nvPr/>
            </p:nvPicPr>
            <p:blipFill>
              <a:blip r:embed="rId316"/>
              <a:stretch>
                <a:fillRect/>
              </a:stretch>
            </p:blipFill>
            <p:spPr>
              <a:xfrm>
                <a:off x="9817573" y="1896672"/>
                <a:ext cx="98280" cy="92160"/>
              </a:xfrm>
              <a:prstGeom prst="rect">
                <a:avLst/>
              </a:prstGeom>
            </p:spPr>
          </p:pic>
        </mc:Fallback>
      </mc:AlternateContent>
      <p:grpSp>
        <p:nvGrpSpPr>
          <p:cNvPr id="252" name="Gruppieren 251">
            <a:extLst>
              <a:ext uri="{FF2B5EF4-FFF2-40B4-BE49-F238E27FC236}">
                <a16:creationId xmlns:a16="http://schemas.microsoft.com/office/drawing/2014/main" id="{2D965017-CCE7-4D13-B95D-B1C12B048201}"/>
              </a:ext>
            </a:extLst>
          </p:cNvPr>
          <p:cNvGrpSpPr/>
          <p:nvPr/>
        </p:nvGrpSpPr>
        <p:grpSpPr>
          <a:xfrm>
            <a:off x="10098013" y="1751592"/>
            <a:ext cx="1810800" cy="312120"/>
            <a:chOff x="10098013" y="1751592"/>
            <a:chExt cx="1810800" cy="312120"/>
          </a:xfrm>
        </p:grpSpPr>
        <mc:AlternateContent xmlns:mc="http://schemas.openxmlformats.org/markup-compatibility/2006">
          <mc:Choice xmlns:p14="http://schemas.microsoft.com/office/powerpoint/2010/main" Requires="p14">
            <p:contentPart p14:bwMode="auto" r:id="rId317">
              <p14:nvContentPartPr>
                <p14:cNvPr id="222" name="Freihand 221">
                  <a:extLst>
                    <a:ext uri="{FF2B5EF4-FFF2-40B4-BE49-F238E27FC236}">
                      <a16:creationId xmlns:a16="http://schemas.microsoft.com/office/drawing/2014/main" id="{B7214D3D-E4D5-418C-BBD0-B376D2C57B6E}"/>
                    </a:ext>
                  </a:extLst>
                </p14:cNvPr>
                <p14:cNvContentPartPr/>
                <p14:nvPr/>
              </p14:nvContentPartPr>
              <p14:xfrm>
                <a:off x="10098013" y="1839792"/>
                <a:ext cx="107640" cy="141120"/>
              </p14:xfrm>
            </p:contentPart>
          </mc:Choice>
          <mc:Fallback>
            <p:pic>
              <p:nvPicPr>
                <p:cNvPr id="222" name="Freihand 221">
                  <a:extLst>
                    <a:ext uri="{FF2B5EF4-FFF2-40B4-BE49-F238E27FC236}">
                      <a16:creationId xmlns:a16="http://schemas.microsoft.com/office/drawing/2014/main" id="{B7214D3D-E4D5-418C-BBD0-B376D2C57B6E}"/>
                    </a:ext>
                  </a:extLst>
                </p:cNvPr>
                <p:cNvPicPr/>
                <p:nvPr/>
              </p:nvPicPr>
              <p:blipFill>
                <a:blip r:embed="rId318"/>
                <a:stretch>
                  <a:fillRect/>
                </a:stretch>
              </p:blipFill>
              <p:spPr>
                <a:xfrm>
                  <a:off x="10093693" y="1835472"/>
                  <a:ext cx="1162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23" name="Freihand 222">
                  <a:extLst>
                    <a:ext uri="{FF2B5EF4-FFF2-40B4-BE49-F238E27FC236}">
                      <a16:creationId xmlns:a16="http://schemas.microsoft.com/office/drawing/2014/main" id="{9F7D3811-DB33-4086-A618-0AE344EE4B38}"/>
                    </a:ext>
                  </a:extLst>
                </p14:cNvPr>
                <p14:cNvContentPartPr/>
                <p14:nvPr/>
              </p14:nvContentPartPr>
              <p14:xfrm>
                <a:off x="10218613" y="1885512"/>
                <a:ext cx="99720" cy="73440"/>
              </p14:xfrm>
            </p:contentPart>
          </mc:Choice>
          <mc:Fallback>
            <p:pic>
              <p:nvPicPr>
                <p:cNvPr id="223" name="Freihand 222">
                  <a:extLst>
                    <a:ext uri="{FF2B5EF4-FFF2-40B4-BE49-F238E27FC236}">
                      <a16:creationId xmlns:a16="http://schemas.microsoft.com/office/drawing/2014/main" id="{9F7D3811-DB33-4086-A618-0AE344EE4B38}"/>
                    </a:ext>
                  </a:extLst>
                </p:cNvPr>
                <p:cNvPicPr/>
                <p:nvPr/>
              </p:nvPicPr>
              <p:blipFill>
                <a:blip r:embed="rId320"/>
                <a:stretch>
                  <a:fillRect/>
                </a:stretch>
              </p:blipFill>
              <p:spPr>
                <a:xfrm>
                  <a:off x="10214293" y="1881192"/>
                  <a:ext cx="10836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4" name="Freihand 223">
                  <a:extLst>
                    <a:ext uri="{FF2B5EF4-FFF2-40B4-BE49-F238E27FC236}">
                      <a16:creationId xmlns:a16="http://schemas.microsoft.com/office/drawing/2014/main" id="{998D2A7A-7CFC-46A8-81B7-4361FD2246D2}"/>
                    </a:ext>
                  </a:extLst>
                </p14:cNvPr>
                <p14:cNvContentPartPr/>
                <p14:nvPr/>
              </p14:nvContentPartPr>
              <p14:xfrm>
                <a:off x="10316533" y="1882632"/>
                <a:ext cx="69840" cy="88200"/>
              </p14:xfrm>
            </p:contentPart>
          </mc:Choice>
          <mc:Fallback>
            <p:pic>
              <p:nvPicPr>
                <p:cNvPr id="224" name="Freihand 223">
                  <a:extLst>
                    <a:ext uri="{FF2B5EF4-FFF2-40B4-BE49-F238E27FC236}">
                      <a16:creationId xmlns:a16="http://schemas.microsoft.com/office/drawing/2014/main" id="{998D2A7A-7CFC-46A8-81B7-4361FD2246D2}"/>
                    </a:ext>
                  </a:extLst>
                </p:cNvPr>
                <p:cNvPicPr/>
                <p:nvPr/>
              </p:nvPicPr>
              <p:blipFill>
                <a:blip r:embed="rId322"/>
                <a:stretch>
                  <a:fillRect/>
                </a:stretch>
              </p:blipFill>
              <p:spPr>
                <a:xfrm>
                  <a:off x="10312213" y="1878312"/>
                  <a:ext cx="784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5" name="Freihand 224">
                  <a:extLst>
                    <a:ext uri="{FF2B5EF4-FFF2-40B4-BE49-F238E27FC236}">
                      <a16:creationId xmlns:a16="http://schemas.microsoft.com/office/drawing/2014/main" id="{68500059-6CB8-4747-B0EC-AF9486F38760}"/>
                    </a:ext>
                  </a:extLst>
                </p14:cNvPr>
                <p14:cNvContentPartPr/>
                <p14:nvPr/>
              </p14:nvContentPartPr>
              <p14:xfrm>
                <a:off x="10422013" y="1818912"/>
                <a:ext cx="37800" cy="151560"/>
              </p14:xfrm>
            </p:contentPart>
          </mc:Choice>
          <mc:Fallback>
            <p:pic>
              <p:nvPicPr>
                <p:cNvPr id="225" name="Freihand 224">
                  <a:extLst>
                    <a:ext uri="{FF2B5EF4-FFF2-40B4-BE49-F238E27FC236}">
                      <a16:creationId xmlns:a16="http://schemas.microsoft.com/office/drawing/2014/main" id="{68500059-6CB8-4747-B0EC-AF9486F38760}"/>
                    </a:ext>
                  </a:extLst>
                </p:cNvPr>
                <p:cNvPicPr/>
                <p:nvPr/>
              </p:nvPicPr>
              <p:blipFill>
                <a:blip r:embed="rId324"/>
                <a:stretch>
                  <a:fillRect/>
                </a:stretch>
              </p:blipFill>
              <p:spPr>
                <a:xfrm>
                  <a:off x="10417693" y="1814592"/>
                  <a:ext cx="464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7" name="Freihand 226">
                  <a:extLst>
                    <a:ext uri="{FF2B5EF4-FFF2-40B4-BE49-F238E27FC236}">
                      <a16:creationId xmlns:a16="http://schemas.microsoft.com/office/drawing/2014/main" id="{0CFDB01A-A82E-4D90-8B78-BB9B7E2B5448}"/>
                    </a:ext>
                  </a:extLst>
                </p14:cNvPr>
                <p14:cNvContentPartPr/>
                <p14:nvPr/>
              </p14:nvContentPartPr>
              <p14:xfrm>
                <a:off x="10484293" y="1807032"/>
                <a:ext cx="16920" cy="141840"/>
              </p14:xfrm>
            </p:contentPart>
          </mc:Choice>
          <mc:Fallback>
            <p:pic>
              <p:nvPicPr>
                <p:cNvPr id="227" name="Freihand 226">
                  <a:extLst>
                    <a:ext uri="{FF2B5EF4-FFF2-40B4-BE49-F238E27FC236}">
                      <a16:creationId xmlns:a16="http://schemas.microsoft.com/office/drawing/2014/main" id="{0CFDB01A-A82E-4D90-8B78-BB9B7E2B5448}"/>
                    </a:ext>
                  </a:extLst>
                </p:cNvPr>
                <p:cNvPicPr/>
                <p:nvPr/>
              </p:nvPicPr>
              <p:blipFill>
                <a:blip r:embed="rId326"/>
                <a:stretch>
                  <a:fillRect/>
                </a:stretch>
              </p:blipFill>
              <p:spPr>
                <a:xfrm>
                  <a:off x="10479973" y="1802712"/>
                  <a:ext cx="255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28" name="Freihand 227">
                  <a:extLst>
                    <a:ext uri="{FF2B5EF4-FFF2-40B4-BE49-F238E27FC236}">
                      <a16:creationId xmlns:a16="http://schemas.microsoft.com/office/drawing/2014/main" id="{77E63D0D-C062-4BBA-BD4B-A65FA4AD1E70}"/>
                    </a:ext>
                  </a:extLst>
                </p14:cNvPr>
                <p14:cNvContentPartPr/>
                <p14:nvPr/>
              </p14:nvContentPartPr>
              <p14:xfrm>
                <a:off x="10526773" y="1866792"/>
                <a:ext cx="74520" cy="80640"/>
              </p14:xfrm>
            </p:contentPart>
          </mc:Choice>
          <mc:Fallback>
            <p:pic>
              <p:nvPicPr>
                <p:cNvPr id="228" name="Freihand 227">
                  <a:extLst>
                    <a:ext uri="{FF2B5EF4-FFF2-40B4-BE49-F238E27FC236}">
                      <a16:creationId xmlns:a16="http://schemas.microsoft.com/office/drawing/2014/main" id="{77E63D0D-C062-4BBA-BD4B-A65FA4AD1E70}"/>
                    </a:ext>
                  </a:extLst>
                </p:cNvPr>
                <p:cNvPicPr/>
                <p:nvPr/>
              </p:nvPicPr>
              <p:blipFill>
                <a:blip r:embed="rId328"/>
                <a:stretch>
                  <a:fillRect/>
                </a:stretch>
              </p:blipFill>
              <p:spPr>
                <a:xfrm>
                  <a:off x="10522453" y="1862472"/>
                  <a:ext cx="8316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9" name="Freihand 228">
                  <a:extLst>
                    <a:ext uri="{FF2B5EF4-FFF2-40B4-BE49-F238E27FC236}">
                      <a16:creationId xmlns:a16="http://schemas.microsoft.com/office/drawing/2014/main" id="{65153FA1-BE13-4FC4-97BB-CA9089395A86}"/>
                    </a:ext>
                  </a:extLst>
                </p14:cNvPr>
                <p14:cNvContentPartPr/>
                <p14:nvPr/>
              </p14:nvContentPartPr>
              <p14:xfrm>
                <a:off x="10598413" y="1813872"/>
                <a:ext cx="179280" cy="133560"/>
              </p14:xfrm>
            </p:contentPart>
          </mc:Choice>
          <mc:Fallback>
            <p:pic>
              <p:nvPicPr>
                <p:cNvPr id="229" name="Freihand 228">
                  <a:extLst>
                    <a:ext uri="{FF2B5EF4-FFF2-40B4-BE49-F238E27FC236}">
                      <a16:creationId xmlns:a16="http://schemas.microsoft.com/office/drawing/2014/main" id="{65153FA1-BE13-4FC4-97BB-CA9089395A86}"/>
                    </a:ext>
                  </a:extLst>
                </p:cNvPr>
                <p:cNvPicPr/>
                <p:nvPr/>
              </p:nvPicPr>
              <p:blipFill>
                <a:blip r:embed="rId330"/>
                <a:stretch>
                  <a:fillRect/>
                </a:stretch>
              </p:blipFill>
              <p:spPr>
                <a:xfrm>
                  <a:off x="10594093" y="1809552"/>
                  <a:ext cx="1879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0" name="Freihand 229">
                  <a:extLst>
                    <a:ext uri="{FF2B5EF4-FFF2-40B4-BE49-F238E27FC236}">
                      <a16:creationId xmlns:a16="http://schemas.microsoft.com/office/drawing/2014/main" id="{48455514-EBE2-4B64-9DDE-776114311AAE}"/>
                    </a:ext>
                  </a:extLst>
                </p14:cNvPr>
                <p14:cNvContentPartPr/>
                <p14:nvPr/>
              </p14:nvContentPartPr>
              <p14:xfrm>
                <a:off x="10819813" y="1899192"/>
                <a:ext cx="78840" cy="58320"/>
              </p14:xfrm>
            </p:contentPart>
          </mc:Choice>
          <mc:Fallback>
            <p:pic>
              <p:nvPicPr>
                <p:cNvPr id="230" name="Freihand 229">
                  <a:extLst>
                    <a:ext uri="{FF2B5EF4-FFF2-40B4-BE49-F238E27FC236}">
                      <a16:creationId xmlns:a16="http://schemas.microsoft.com/office/drawing/2014/main" id="{48455514-EBE2-4B64-9DDE-776114311AAE}"/>
                    </a:ext>
                  </a:extLst>
                </p:cNvPr>
                <p:cNvPicPr/>
                <p:nvPr/>
              </p:nvPicPr>
              <p:blipFill>
                <a:blip r:embed="rId332"/>
                <a:stretch>
                  <a:fillRect/>
                </a:stretch>
              </p:blipFill>
              <p:spPr>
                <a:xfrm>
                  <a:off x="10815493" y="1894872"/>
                  <a:ext cx="874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1" name="Freihand 230">
                  <a:extLst>
                    <a:ext uri="{FF2B5EF4-FFF2-40B4-BE49-F238E27FC236}">
                      <a16:creationId xmlns:a16="http://schemas.microsoft.com/office/drawing/2014/main" id="{EF97591A-F18F-4B5E-BDF3-8C316D12A88B}"/>
                    </a:ext>
                  </a:extLst>
                </p14:cNvPr>
                <p14:cNvContentPartPr/>
                <p14:nvPr/>
              </p14:nvContentPartPr>
              <p14:xfrm>
                <a:off x="10942933" y="1885872"/>
                <a:ext cx="12600" cy="76680"/>
              </p14:xfrm>
            </p:contentPart>
          </mc:Choice>
          <mc:Fallback>
            <p:pic>
              <p:nvPicPr>
                <p:cNvPr id="231" name="Freihand 230">
                  <a:extLst>
                    <a:ext uri="{FF2B5EF4-FFF2-40B4-BE49-F238E27FC236}">
                      <a16:creationId xmlns:a16="http://schemas.microsoft.com/office/drawing/2014/main" id="{EF97591A-F18F-4B5E-BDF3-8C316D12A88B}"/>
                    </a:ext>
                  </a:extLst>
                </p:cNvPr>
                <p:cNvPicPr/>
                <p:nvPr/>
              </p:nvPicPr>
              <p:blipFill>
                <a:blip r:embed="rId334"/>
                <a:stretch>
                  <a:fillRect/>
                </a:stretch>
              </p:blipFill>
              <p:spPr>
                <a:xfrm>
                  <a:off x="10938613" y="1881552"/>
                  <a:ext cx="21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32" name="Freihand 231">
                  <a:extLst>
                    <a:ext uri="{FF2B5EF4-FFF2-40B4-BE49-F238E27FC236}">
                      <a16:creationId xmlns:a16="http://schemas.microsoft.com/office/drawing/2014/main" id="{B98AFE8A-EDD4-4DD9-8662-EFDD343661B4}"/>
                    </a:ext>
                  </a:extLst>
                </p14:cNvPr>
                <p14:cNvContentPartPr/>
                <p14:nvPr/>
              </p14:nvContentPartPr>
              <p14:xfrm>
                <a:off x="10993333" y="1868592"/>
                <a:ext cx="251640" cy="79200"/>
              </p14:xfrm>
            </p:contentPart>
          </mc:Choice>
          <mc:Fallback>
            <p:pic>
              <p:nvPicPr>
                <p:cNvPr id="232" name="Freihand 231">
                  <a:extLst>
                    <a:ext uri="{FF2B5EF4-FFF2-40B4-BE49-F238E27FC236}">
                      <a16:creationId xmlns:a16="http://schemas.microsoft.com/office/drawing/2014/main" id="{B98AFE8A-EDD4-4DD9-8662-EFDD343661B4}"/>
                    </a:ext>
                  </a:extLst>
                </p:cNvPr>
                <p:cNvPicPr/>
                <p:nvPr/>
              </p:nvPicPr>
              <p:blipFill>
                <a:blip r:embed="rId336"/>
                <a:stretch>
                  <a:fillRect/>
                </a:stretch>
              </p:blipFill>
              <p:spPr>
                <a:xfrm>
                  <a:off x="10989013" y="1864272"/>
                  <a:ext cx="26028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3" name="Freihand 232">
                  <a:extLst>
                    <a:ext uri="{FF2B5EF4-FFF2-40B4-BE49-F238E27FC236}">
                      <a16:creationId xmlns:a16="http://schemas.microsoft.com/office/drawing/2014/main" id="{73057F68-4582-4D29-B3C8-F2115A99336A}"/>
                    </a:ext>
                  </a:extLst>
                </p14:cNvPr>
                <p14:cNvContentPartPr/>
                <p14:nvPr/>
              </p14:nvContentPartPr>
              <p14:xfrm>
                <a:off x="11217613" y="1873632"/>
                <a:ext cx="149040" cy="68760"/>
              </p14:xfrm>
            </p:contentPart>
          </mc:Choice>
          <mc:Fallback>
            <p:pic>
              <p:nvPicPr>
                <p:cNvPr id="233" name="Freihand 232">
                  <a:extLst>
                    <a:ext uri="{FF2B5EF4-FFF2-40B4-BE49-F238E27FC236}">
                      <a16:creationId xmlns:a16="http://schemas.microsoft.com/office/drawing/2014/main" id="{73057F68-4582-4D29-B3C8-F2115A99336A}"/>
                    </a:ext>
                  </a:extLst>
                </p:cNvPr>
                <p:cNvPicPr/>
                <p:nvPr/>
              </p:nvPicPr>
              <p:blipFill>
                <a:blip r:embed="rId338"/>
                <a:stretch>
                  <a:fillRect/>
                </a:stretch>
              </p:blipFill>
              <p:spPr>
                <a:xfrm>
                  <a:off x="11213293" y="1869312"/>
                  <a:ext cx="15768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5" name="Freihand 234">
                  <a:extLst>
                    <a:ext uri="{FF2B5EF4-FFF2-40B4-BE49-F238E27FC236}">
                      <a16:creationId xmlns:a16="http://schemas.microsoft.com/office/drawing/2014/main" id="{E7A7BE7A-B206-4109-975C-78F369DC3593}"/>
                    </a:ext>
                  </a:extLst>
                </p14:cNvPr>
                <p14:cNvContentPartPr/>
                <p14:nvPr/>
              </p14:nvContentPartPr>
              <p14:xfrm>
                <a:off x="11313373" y="1873272"/>
                <a:ext cx="23400" cy="59400"/>
              </p14:xfrm>
            </p:contentPart>
          </mc:Choice>
          <mc:Fallback>
            <p:pic>
              <p:nvPicPr>
                <p:cNvPr id="235" name="Freihand 234">
                  <a:extLst>
                    <a:ext uri="{FF2B5EF4-FFF2-40B4-BE49-F238E27FC236}">
                      <a16:creationId xmlns:a16="http://schemas.microsoft.com/office/drawing/2014/main" id="{E7A7BE7A-B206-4109-975C-78F369DC3593}"/>
                    </a:ext>
                  </a:extLst>
                </p:cNvPr>
                <p:cNvPicPr/>
                <p:nvPr/>
              </p:nvPicPr>
              <p:blipFill>
                <a:blip r:embed="rId340"/>
                <a:stretch>
                  <a:fillRect/>
                </a:stretch>
              </p:blipFill>
              <p:spPr>
                <a:xfrm>
                  <a:off x="11309053" y="1868952"/>
                  <a:ext cx="320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7" name="Freihand 236">
                  <a:extLst>
                    <a:ext uri="{FF2B5EF4-FFF2-40B4-BE49-F238E27FC236}">
                      <a16:creationId xmlns:a16="http://schemas.microsoft.com/office/drawing/2014/main" id="{CAF51AAA-329B-4BB1-9E51-52BA92285DCA}"/>
                    </a:ext>
                  </a:extLst>
                </p14:cNvPr>
                <p14:cNvContentPartPr/>
                <p14:nvPr/>
              </p14:nvContentPartPr>
              <p14:xfrm>
                <a:off x="11307613" y="1880472"/>
                <a:ext cx="118440" cy="74520"/>
              </p14:xfrm>
            </p:contentPart>
          </mc:Choice>
          <mc:Fallback>
            <p:pic>
              <p:nvPicPr>
                <p:cNvPr id="237" name="Freihand 236">
                  <a:extLst>
                    <a:ext uri="{FF2B5EF4-FFF2-40B4-BE49-F238E27FC236}">
                      <a16:creationId xmlns:a16="http://schemas.microsoft.com/office/drawing/2014/main" id="{CAF51AAA-329B-4BB1-9E51-52BA92285DCA}"/>
                    </a:ext>
                  </a:extLst>
                </p:cNvPr>
                <p:cNvPicPr/>
                <p:nvPr/>
              </p:nvPicPr>
              <p:blipFill>
                <a:blip r:embed="rId342"/>
                <a:stretch>
                  <a:fillRect/>
                </a:stretch>
              </p:blipFill>
              <p:spPr>
                <a:xfrm>
                  <a:off x="11303293" y="1876152"/>
                  <a:ext cx="12708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8" name="Freihand 237">
                  <a:extLst>
                    <a:ext uri="{FF2B5EF4-FFF2-40B4-BE49-F238E27FC236}">
                      <a16:creationId xmlns:a16="http://schemas.microsoft.com/office/drawing/2014/main" id="{BAC90D61-E851-4927-A329-D7AEAD0CAA51}"/>
                    </a:ext>
                  </a:extLst>
                </p14:cNvPr>
                <p14:cNvContentPartPr/>
                <p14:nvPr/>
              </p14:nvContentPartPr>
              <p14:xfrm>
                <a:off x="11583733" y="1849152"/>
                <a:ext cx="100440" cy="39600"/>
              </p14:xfrm>
            </p:contentPart>
          </mc:Choice>
          <mc:Fallback>
            <p:pic>
              <p:nvPicPr>
                <p:cNvPr id="238" name="Freihand 237">
                  <a:extLst>
                    <a:ext uri="{FF2B5EF4-FFF2-40B4-BE49-F238E27FC236}">
                      <a16:creationId xmlns:a16="http://schemas.microsoft.com/office/drawing/2014/main" id="{BAC90D61-E851-4927-A329-D7AEAD0CAA51}"/>
                    </a:ext>
                  </a:extLst>
                </p:cNvPr>
                <p:cNvPicPr/>
                <p:nvPr/>
              </p:nvPicPr>
              <p:blipFill>
                <a:blip r:embed="rId344"/>
                <a:stretch>
                  <a:fillRect/>
                </a:stretch>
              </p:blipFill>
              <p:spPr>
                <a:xfrm>
                  <a:off x="11579413" y="1844832"/>
                  <a:ext cx="10908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9" name="Freihand 238">
                  <a:extLst>
                    <a:ext uri="{FF2B5EF4-FFF2-40B4-BE49-F238E27FC236}">
                      <a16:creationId xmlns:a16="http://schemas.microsoft.com/office/drawing/2014/main" id="{D7B7D6FE-1A6B-4E7B-B1B6-754C5D6A9505}"/>
                    </a:ext>
                  </a:extLst>
                </p14:cNvPr>
                <p14:cNvContentPartPr/>
                <p14:nvPr/>
              </p14:nvContentPartPr>
              <p14:xfrm>
                <a:off x="11574013" y="1904592"/>
                <a:ext cx="140040" cy="25920"/>
              </p14:xfrm>
            </p:contentPart>
          </mc:Choice>
          <mc:Fallback>
            <p:pic>
              <p:nvPicPr>
                <p:cNvPr id="239" name="Freihand 238">
                  <a:extLst>
                    <a:ext uri="{FF2B5EF4-FFF2-40B4-BE49-F238E27FC236}">
                      <a16:creationId xmlns:a16="http://schemas.microsoft.com/office/drawing/2014/main" id="{D7B7D6FE-1A6B-4E7B-B1B6-754C5D6A9505}"/>
                    </a:ext>
                  </a:extLst>
                </p:cNvPr>
                <p:cNvPicPr/>
                <p:nvPr/>
              </p:nvPicPr>
              <p:blipFill>
                <a:blip r:embed="rId346"/>
                <a:stretch>
                  <a:fillRect/>
                </a:stretch>
              </p:blipFill>
              <p:spPr>
                <a:xfrm>
                  <a:off x="11569693" y="1900272"/>
                  <a:ext cx="1486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0" name="Freihand 239">
                  <a:extLst>
                    <a:ext uri="{FF2B5EF4-FFF2-40B4-BE49-F238E27FC236}">
                      <a16:creationId xmlns:a16="http://schemas.microsoft.com/office/drawing/2014/main" id="{BBD6C49F-21D9-4811-8AC5-A1BAAA2F5A4A}"/>
                    </a:ext>
                  </a:extLst>
                </p14:cNvPr>
                <p14:cNvContentPartPr/>
                <p14:nvPr/>
              </p14:nvContentPartPr>
              <p14:xfrm>
                <a:off x="11575813" y="1952472"/>
                <a:ext cx="93240" cy="111240"/>
              </p14:xfrm>
            </p:contentPart>
          </mc:Choice>
          <mc:Fallback>
            <p:pic>
              <p:nvPicPr>
                <p:cNvPr id="240" name="Freihand 239">
                  <a:extLst>
                    <a:ext uri="{FF2B5EF4-FFF2-40B4-BE49-F238E27FC236}">
                      <a16:creationId xmlns:a16="http://schemas.microsoft.com/office/drawing/2014/main" id="{BBD6C49F-21D9-4811-8AC5-A1BAAA2F5A4A}"/>
                    </a:ext>
                  </a:extLst>
                </p:cNvPr>
                <p:cNvPicPr/>
                <p:nvPr/>
              </p:nvPicPr>
              <p:blipFill>
                <a:blip r:embed="rId348"/>
                <a:stretch>
                  <a:fillRect/>
                </a:stretch>
              </p:blipFill>
              <p:spPr>
                <a:xfrm>
                  <a:off x="11571493" y="1948152"/>
                  <a:ext cx="1018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1" name="Freihand 240">
                  <a:extLst>
                    <a:ext uri="{FF2B5EF4-FFF2-40B4-BE49-F238E27FC236}">
                      <a16:creationId xmlns:a16="http://schemas.microsoft.com/office/drawing/2014/main" id="{502CF6F4-39A8-457B-A4A6-F1AA44B55575}"/>
                    </a:ext>
                  </a:extLst>
                </p14:cNvPr>
                <p14:cNvContentPartPr/>
                <p14:nvPr/>
              </p14:nvContentPartPr>
              <p14:xfrm>
                <a:off x="11644213" y="1840872"/>
                <a:ext cx="101880" cy="207720"/>
              </p14:xfrm>
            </p:contentPart>
          </mc:Choice>
          <mc:Fallback>
            <p:pic>
              <p:nvPicPr>
                <p:cNvPr id="241" name="Freihand 240">
                  <a:extLst>
                    <a:ext uri="{FF2B5EF4-FFF2-40B4-BE49-F238E27FC236}">
                      <a16:creationId xmlns:a16="http://schemas.microsoft.com/office/drawing/2014/main" id="{502CF6F4-39A8-457B-A4A6-F1AA44B55575}"/>
                    </a:ext>
                  </a:extLst>
                </p:cNvPr>
                <p:cNvPicPr/>
                <p:nvPr/>
              </p:nvPicPr>
              <p:blipFill>
                <a:blip r:embed="rId350"/>
                <a:stretch>
                  <a:fillRect/>
                </a:stretch>
              </p:blipFill>
              <p:spPr>
                <a:xfrm>
                  <a:off x="11639893" y="1836552"/>
                  <a:ext cx="1105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2" name="Freihand 241">
                  <a:extLst>
                    <a:ext uri="{FF2B5EF4-FFF2-40B4-BE49-F238E27FC236}">
                      <a16:creationId xmlns:a16="http://schemas.microsoft.com/office/drawing/2014/main" id="{AD505373-26EB-4A6A-BF46-218CC6BDD0DB}"/>
                    </a:ext>
                  </a:extLst>
                </p14:cNvPr>
                <p14:cNvContentPartPr/>
                <p14:nvPr/>
              </p14:nvContentPartPr>
              <p14:xfrm>
                <a:off x="11484373" y="1817832"/>
                <a:ext cx="63360" cy="215280"/>
              </p14:xfrm>
            </p:contentPart>
          </mc:Choice>
          <mc:Fallback>
            <p:pic>
              <p:nvPicPr>
                <p:cNvPr id="242" name="Freihand 241">
                  <a:extLst>
                    <a:ext uri="{FF2B5EF4-FFF2-40B4-BE49-F238E27FC236}">
                      <a16:creationId xmlns:a16="http://schemas.microsoft.com/office/drawing/2014/main" id="{AD505373-26EB-4A6A-BF46-218CC6BDD0DB}"/>
                    </a:ext>
                  </a:extLst>
                </p:cNvPr>
                <p:cNvPicPr/>
                <p:nvPr/>
              </p:nvPicPr>
              <p:blipFill>
                <a:blip r:embed="rId352"/>
                <a:stretch>
                  <a:fillRect/>
                </a:stretch>
              </p:blipFill>
              <p:spPr>
                <a:xfrm>
                  <a:off x="11480053" y="1813512"/>
                  <a:ext cx="720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43" name="Freihand 242">
                  <a:extLst>
                    <a:ext uri="{FF2B5EF4-FFF2-40B4-BE49-F238E27FC236}">
                      <a16:creationId xmlns:a16="http://schemas.microsoft.com/office/drawing/2014/main" id="{E6153135-3746-4A01-B71A-3BB10EC6890A}"/>
                    </a:ext>
                  </a:extLst>
                </p14:cNvPr>
                <p14:cNvContentPartPr/>
                <p14:nvPr/>
              </p14:nvContentPartPr>
              <p14:xfrm>
                <a:off x="11822773" y="1751592"/>
                <a:ext cx="19440" cy="143280"/>
              </p14:xfrm>
            </p:contentPart>
          </mc:Choice>
          <mc:Fallback>
            <p:pic>
              <p:nvPicPr>
                <p:cNvPr id="243" name="Freihand 242">
                  <a:extLst>
                    <a:ext uri="{FF2B5EF4-FFF2-40B4-BE49-F238E27FC236}">
                      <a16:creationId xmlns:a16="http://schemas.microsoft.com/office/drawing/2014/main" id="{E6153135-3746-4A01-B71A-3BB10EC6890A}"/>
                    </a:ext>
                  </a:extLst>
                </p:cNvPr>
                <p:cNvPicPr/>
                <p:nvPr/>
              </p:nvPicPr>
              <p:blipFill>
                <a:blip r:embed="rId354"/>
                <a:stretch>
                  <a:fillRect/>
                </a:stretch>
              </p:blipFill>
              <p:spPr>
                <a:xfrm>
                  <a:off x="11818453" y="1747272"/>
                  <a:ext cx="2808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45" name="Freihand 244">
                  <a:extLst>
                    <a:ext uri="{FF2B5EF4-FFF2-40B4-BE49-F238E27FC236}">
                      <a16:creationId xmlns:a16="http://schemas.microsoft.com/office/drawing/2014/main" id="{B239A127-DD11-48FB-9F66-FB0385D4B58F}"/>
                    </a:ext>
                  </a:extLst>
                </p14:cNvPr>
                <p14:cNvContentPartPr/>
                <p14:nvPr/>
              </p14:nvContentPartPr>
              <p14:xfrm>
                <a:off x="11760133" y="1802712"/>
                <a:ext cx="148680" cy="91800"/>
              </p14:xfrm>
            </p:contentPart>
          </mc:Choice>
          <mc:Fallback>
            <p:pic>
              <p:nvPicPr>
                <p:cNvPr id="245" name="Freihand 244">
                  <a:extLst>
                    <a:ext uri="{FF2B5EF4-FFF2-40B4-BE49-F238E27FC236}">
                      <a16:creationId xmlns:a16="http://schemas.microsoft.com/office/drawing/2014/main" id="{B239A127-DD11-48FB-9F66-FB0385D4B58F}"/>
                    </a:ext>
                  </a:extLst>
                </p:cNvPr>
                <p:cNvPicPr/>
                <p:nvPr/>
              </p:nvPicPr>
              <p:blipFill>
                <a:blip r:embed="rId356"/>
                <a:stretch>
                  <a:fillRect/>
                </a:stretch>
              </p:blipFill>
              <p:spPr>
                <a:xfrm>
                  <a:off x="11755813" y="1798392"/>
                  <a:ext cx="157320" cy="100440"/>
                </a:xfrm>
                <a:prstGeom prst="rect">
                  <a:avLst/>
                </a:prstGeom>
              </p:spPr>
            </p:pic>
          </mc:Fallback>
        </mc:AlternateContent>
      </p:grpSp>
      <p:grpSp>
        <p:nvGrpSpPr>
          <p:cNvPr id="256" name="Gruppieren 255">
            <a:extLst>
              <a:ext uri="{FF2B5EF4-FFF2-40B4-BE49-F238E27FC236}">
                <a16:creationId xmlns:a16="http://schemas.microsoft.com/office/drawing/2014/main" id="{241C796D-ED6B-4C77-B5E9-40AD2CF53DFC}"/>
              </a:ext>
            </a:extLst>
          </p:cNvPr>
          <p:cNvGrpSpPr/>
          <p:nvPr/>
        </p:nvGrpSpPr>
        <p:grpSpPr>
          <a:xfrm>
            <a:off x="7773133" y="2156232"/>
            <a:ext cx="784080" cy="498600"/>
            <a:chOff x="7773133" y="2156232"/>
            <a:chExt cx="784080" cy="498600"/>
          </a:xfrm>
        </p:grpSpPr>
        <mc:AlternateContent xmlns:mc="http://schemas.openxmlformats.org/markup-compatibility/2006">
          <mc:Choice xmlns:p14="http://schemas.microsoft.com/office/powerpoint/2010/main" Requires="p14">
            <p:contentPart p14:bwMode="auto" r:id="rId357">
              <p14:nvContentPartPr>
                <p14:cNvPr id="246" name="Freihand 245">
                  <a:extLst>
                    <a:ext uri="{FF2B5EF4-FFF2-40B4-BE49-F238E27FC236}">
                      <a16:creationId xmlns:a16="http://schemas.microsoft.com/office/drawing/2014/main" id="{25210C68-B16F-4FDB-B9F9-18AFB859486A}"/>
                    </a:ext>
                  </a:extLst>
                </p14:cNvPr>
                <p14:cNvContentPartPr/>
                <p14:nvPr/>
              </p14:nvContentPartPr>
              <p14:xfrm>
                <a:off x="7977613" y="2245152"/>
                <a:ext cx="91800" cy="201960"/>
              </p14:xfrm>
            </p:contentPart>
          </mc:Choice>
          <mc:Fallback>
            <p:pic>
              <p:nvPicPr>
                <p:cNvPr id="246" name="Freihand 245">
                  <a:extLst>
                    <a:ext uri="{FF2B5EF4-FFF2-40B4-BE49-F238E27FC236}">
                      <a16:creationId xmlns:a16="http://schemas.microsoft.com/office/drawing/2014/main" id="{25210C68-B16F-4FDB-B9F9-18AFB859486A}"/>
                    </a:ext>
                  </a:extLst>
                </p:cNvPr>
                <p:cNvPicPr/>
                <p:nvPr/>
              </p:nvPicPr>
              <p:blipFill>
                <a:blip r:embed="rId358"/>
                <a:stretch>
                  <a:fillRect/>
                </a:stretch>
              </p:blipFill>
              <p:spPr>
                <a:xfrm>
                  <a:off x="7973293" y="2240832"/>
                  <a:ext cx="1004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247" name="Freihand 246">
                  <a:extLst>
                    <a:ext uri="{FF2B5EF4-FFF2-40B4-BE49-F238E27FC236}">
                      <a16:creationId xmlns:a16="http://schemas.microsoft.com/office/drawing/2014/main" id="{5D575949-7095-4263-BE55-78017D845764}"/>
                    </a:ext>
                  </a:extLst>
                </p14:cNvPr>
                <p14:cNvContentPartPr/>
                <p14:nvPr/>
              </p14:nvContentPartPr>
              <p14:xfrm>
                <a:off x="8143213" y="2156232"/>
                <a:ext cx="29160" cy="158040"/>
              </p14:xfrm>
            </p:contentPart>
          </mc:Choice>
          <mc:Fallback>
            <p:pic>
              <p:nvPicPr>
                <p:cNvPr id="247" name="Freihand 246">
                  <a:extLst>
                    <a:ext uri="{FF2B5EF4-FFF2-40B4-BE49-F238E27FC236}">
                      <a16:creationId xmlns:a16="http://schemas.microsoft.com/office/drawing/2014/main" id="{5D575949-7095-4263-BE55-78017D845764}"/>
                    </a:ext>
                  </a:extLst>
                </p:cNvPr>
                <p:cNvPicPr/>
                <p:nvPr/>
              </p:nvPicPr>
              <p:blipFill>
                <a:blip r:embed="rId360"/>
                <a:stretch>
                  <a:fillRect/>
                </a:stretch>
              </p:blipFill>
              <p:spPr>
                <a:xfrm>
                  <a:off x="8138893" y="2151912"/>
                  <a:ext cx="3780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61">
              <p14:nvContentPartPr>
                <p14:cNvPr id="248" name="Freihand 247">
                  <a:extLst>
                    <a:ext uri="{FF2B5EF4-FFF2-40B4-BE49-F238E27FC236}">
                      <a16:creationId xmlns:a16="http://schemas.microsoft.com/office/drawing/2014/main" id="{5CE8EFF0-DDAC-4792-AD56-D038BC4A1C73}"/>
                    </a:ext>
                  </a:extLst>
                </p14:cNvPr>
                <p14:cNvContentPartPr/>
                <p14:nvPr/>
              </p14:nvContentPartPr>
              <p14:xfrm>
                <a:off x="8195413" y="2216352"/>
                <a:ext cx="160920" cy="100440"/>
              </p14:xfrm>
            </p:contentPart>
          </mc:Choice>
          <mc:Fallback>
            <p:pic>
              <p:nvPicPr>
                <p:cNvPr id="248" name="Freihand 247">
                  <a:extLst>
                    <a:ext uri="{FF2B5EF4-FFF2-40B4-BE49-F238E27FC236}">
                      <a16:creationId xmlns:a16="http://schemas.microsoft.com/office/drawing/2014/main" id="{5CE8EFF0-DDAC-4792-AD56-D038BC4A1C73}"/>
                    </a:ext>
                  </a:extLst>
                </p:cNvPr>
                <p:cNvPicPr/>
                <p:nvPr/>
              </p:nvPicPr>
              <p:blipFill>
                <a:blip r:embed="rId362"/>
                <a:stretch>
                  <a:fillRect/>
                </a:stretch>
              </p:blipFill>
              <p:spPr>
                <a:xfrm>
                  <a:off x="8191093" y="2212032"/>
                  <a:ext cx="16956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363">
              <p14:nvContentPartPr>
                <p14:cNvPr id="249" name="Freihand 248">
                  <a:extLst>
                    <a:ext uri="{FF2B5EF4-FFF2-40B4-BE49-F238E27FC236}">
                      <a16:creationId xmlns:a16="http://schemas.microsoft.com/office/drawing/2014/main" id="{FC3E7235-577A-4081-913B-566683515C6C}"/>
                    </a:ext>
                  </a:extLst>
                </p14:cNvPr>
                <p14:cNvContentPartPr/>
                <p14:nvPr/>
              </p14:nvContentPartPr>
              <p14:xfrm>
                <a:off x="8359213" y="2159472"/>
                <a:ext cx="15840" cy="52920"/>
              </p14:xfrm>
            </p:contentPart>
          </mc:Choice>
          <mc:Fallback>
            <p:pic>
              <p:nvPicPr>
                <p:cNvPr id="249" name="Freihand 248">
                  <a:extLst>
                    <a:ext uri="{FF2B5EF4-FFF2-40B4-BE49-F238E27FC236}">
                      <a16:creationId xmlns:a16="http://schemas.microsoft.com/office/drawing/2014/main" id="{FC3E7235-577A-4081-913B-566683515C6C}"/>
                    </a:ext>
                  </a:extLst>
                </p:cNvPr>
                <p:cNvPicPr/>
                <p:nvPr/>
              </p:nvPicPr>
              <p:blipFill>
                <a:blip r:embed="rId364"/>
                <a:stretch>
                  <a:fillRect/>
                </a:stretch>
              </p:blipFill>
              <p:spPr>
                <a:xfrm>
                  <a:off x="8354893" y="2155152"/>
                  <a:ext cx="2448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65">
              <p14:nvContentPartPr>
                <p14:cNvPr id="250" name="Freihand 249">
                  <a:extLst>
                    <a:ext uri="{FF2B5EF4-FFF2-40B4-BE49-F238E27FC236}">
                      <a16:creationId xmlns:a16="http://schemas.microsoft.com/office/drawing/2014/main" id="{0688A3D1-5E7F-412D-8D91-496A4422EB01}"/>
                    </a:ext>
                  </a:extLst>
                </p14:cNvPr>
                <p14:cNvContentPartPr/>
                <p14:nvPr/>
              </p14:nvContentPartPr>
              <p14:xfrm>
                <a:off x="8400613" y="2168112"/>
                <a:ext cx="156600" cy="162360"/>
              </p14:xfrm>
            </p:contentPart>
          </mc:Choice>
          <mc:Fallback>
            <p:pic>
              <p:nvPicPr>
                <p:cNvPr id="250" name="Freihand 249">
                  <a:extLst>
                    <a:ext uri="{FF2B5EF4-FFF2-40B4-BE49-F238E27FC236}">
                      <a16:creationId xmlns:a16="http://schemas.microsoft.com/office/drawing/2014/main" id="{0688A3D1-5E7F-412D-8D91-496A4422EB01}"/>
                    </a:ext>
                  </a:extLst>
                </p:cNvPr>
                <p:cNvPicPr/>
                <p:nvPr/>
              </p:nvPicPr>
              <p:blipFill>
                <a:blip r:embed="rId366"/>
                <a:stretch>
                  <a:fillRect/>
                </a:stretch>
              </p:blipFill>
              <p:spPr>
                <a:xfrm>
                  <a:off x="8396293" y="2163792"/>
                  <a:ext cx="165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67">
              <p14:nvContentPartPr>
                <p14:cNvPr id="253" name="Freihand 252">
                  <a:extLst>
                    <a:ext uri="{FF2B5EF4-FFF2-40B4-BE49-F238E27FC236}">
                      <a16:creationId xmlns:a16="http://schemas.microsoft.com/office/drawing/2014/main" id="{DEA9B952-4DDD-4D52-B4D3-94B41C2EBC70}"/>
                    </a:ext>
                  </a:extLst>
                </p14:cNvPr>
                <p14:cNvContentPartPr/>
                <p14:nvPr/>
              </p14:nvContentPartPr>
              <p14:xfrm>
                <a:off x="7773133" y="2547192"/>
                <a:ext cx="240480" cy="24480"/>
              </p14:xfrm>
            </p:contentPart>
          </mc:Choice>
          <mc:Fallback>
            <p:pic>
              <p:nvPicPr>
                <p:cNvPr id="253" name="Freihand 252">
                  <a:extLst>
                    <a:ext uri="{FF2B5EF4-FFF2-40B4-BE49-F238E27FC236}">
                      <a16:creationId xmlns:a16="http://schemas.microsoft.com/office/drawing/2014/main" id="{DEA9B952-4DDD-4D52-B4D3-94B41C2EBC70}"/>
                    </a:ext>
                  </a:extLst>
                </p:cNvPr>
                <p:cNvPicPr/>
                <p:nvPr/>
              </p:nvPicPr>
              <p:blipFill>
                <a:blip r:embed="rId368"/>
                <a:stretch>
                  <a:fillRect/>
                </a:stretch>
              </p:blipFill>
              <p:spPr>
                <a:xfrm>
                  <a:off x="7768813" y="2542872"/>
                  <a:ext cx="249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69">
              <p14:nvContentPartPr>
                <p14:cNvPr id="254" name="Freihand 253">
                  <a:extLst>
                    <a:ext uri="{FF2B5EF4-FFF2-40B4-BE49-F238E27FC236}">
                      <a16:creationId xmlns:a16="http://schemas.microsoft.com/office/drawing/2014/main" id="{4E7BC3E8-B756-4EE1-BC88-ACF8FDFC64A3}"/>
                    </a:ext>
                  </a:extLst>
                </p14:cNvPr>
                <p14:cNvContentPartPr/>
                <p14:nvPr/>
              </p14:nvContentPartPr>
              <p14:xfrm>
                <a:off x="7855213" y="2593272"/>
                <a:ext cx="189360" cy="15480"/>
              </p14:xfrm>
            </p:contentPart>
          </mc:Choice>
          <mc:Fallback>
            <p:pic>
              <p:nvPicPr>
                <p:cNvPr id="254" name="Freihand 253">
                  <a:extLst>
                    <a:ext uri="{FF2B5EF4-FFF2-40B4-BE49-F238E27FC236}">
                      <a16:creationId xmlns:a16="http://schemas.microsoft.com/office/drawing/2014/main" id="{4E7BC3E8-B756-4EE1-BC88-ACF8FDFC64A3}"/>
                    </a:ext>
                  </a:extLst>
                </p:cNvPr>
                <p:cNvPicPr/>
                <p:nvPr/>
              </p:nvPicPr>
              <p:blipFill>
                <a:blip r:embed="rId370"/>
                <a:stretch>
                  <a:fillRect/>
                </a:stretch>
              </p:blipFill>
              <p:spPr>
                <a:xfrm>
                  <a:off x="7850893" y="2588952"/>
                  <a:ext cx="1980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71">
              <p14:nvContentPartPr>
                <p14:cNvPr id="255" name="Freihand 254">
                  <a:extLst>
                    <a:ext uri="{FF2B5EF4-FFF2-40B4-BE49-F238E27FC236}">
                      <a16:creationId xmlns:a16="http://schemas.microsoft.com/office/drawing/2014/main" id="{AE88AA82-3C57-4276-8AF4-FB209A7C7051}"/>
                    </a:ext>
                  </a:extLst>
                </p14:cNvPr>
                <p14:cNvContentPartPr/>
                <p14:nvPr/>
              </p14:nvContentPartPr>
              <p14:xfrm>
                <a:off x="8070133" y="2489952"/>
                <a:ext cx="101160" cy="164880"/>
              </p14:xfrm>
            </p:contentPart>
          </mc:Choice>
          <mc:Fallback>
            <p:pic>
              <p:nvPicPr>
                <p:cNvPr id="255" name="Freihand 254">
                  <a:extLst>
                    <a:ext uri="{FF2B5EF4-FFF2-40B4-BE49-F238E27FC236}">
                      <a16:creationId xmlns:a16="http://schemas.microsoft.com/office/drawing/2014/main" id="{AE88AA82-3C57-4276-8AF4-FB209A7C7051}"/>
                    </a:ext>
                  </a:extLst>
                </p:cNvPr>
                <p:cNvPicPr/>
                <p:nvPr/>
              </p:nvPicPr>
              <p:blipFill>
                <a:blip r:embed="rId372"/>
                <a:stretch>
                  <a:fillRect/>
                </a:stretch>
              </p:blipFill>
              <p:spPr>
                <a:xfrm>
                  <a:off x="8065813" y="2485632"/>
                  <a:ext cx="109800" cy="173520"/>
                </a:xfrm>
                <a:prstGeom prst="rect">
                  <a:avLst/>
                </a:prstGeom>
              </p:spPr>
            </p:pic>
          </mc:Fallback>
        </mc:AlternateContent>
      </p:grpSp>
      <p:grpSp>
        <p:nvGrpSpPr>
          <p:cNvPr id="268" name="Gruppieren 267">
            <a:extLst>
              <a:ext uri="{FF2B5EF4-FFF2-40B4-BE49-F238E27FC236}">
                <a16:creationId xmlns:a16="http://schemas.microsoft.com/office/drawing/2014/main" id="{39AD041C-0E57-4FE4-8BAB-A69E9D003B99}"/>
              </a:ext>
            </a:extLst>
          </p:cNvPr>
          <p:cNvGrpSpPr/>
          <p:nvPr/>
        </p:nvGrpSpPr>
        <p:grpSpPr>
          <a:xfrm>
            <a:off x="8374693" y="2395632"/>
            <a:ext cx="666720" cy="223920"/>
            <a:chOff x="8374693" y="2395632"/>
            <a:chExt cx="666720" cy="223920"/>
          </a:xfrm>
        </p:grpSpPr>
        <mc:AlternateContent xmlns:mc="http://schemas.openxmlformats.org/markup-compatibility/2006">
          <mc:Choice xmlns:p14="http://schemas.microsoft.com/office/powerpoint/2010/main" Requires="p14">
            <p:contentPart p14:bwMode="auto" r:id="rId373">
              <p14:nvContentPartPr>
                <p14:cNvPr id="257" name="Freihand 256">
                  <a:extLst>
                    <a:ext uri="{FF2B5EF4-FFF2-40B4-BE49-F238E27FC236}">
                      <a16:creationId xmlns:a16="http://schemas.microsoft.com/office/drawing/2014/main" id="{FA635A63-3D0A-458A-B7B2-85F3329EEAE1}"/>
                    </a:ext>
                  </a:extLst>
                </p14:cNvPr>
                <p14:cNvContentPartPr/>
                <p14:nvPr/>
              </p14:nvContentPartPr>
              <p14:xfrm>
                <a:off x="8374693" y="2440272"/>
                <a:ext cx="147600" cy="157680"/>
              </p14:xfrm>
            </p:contentPart>
          </mc:Choice>
          <mc:Fallback>
            <p:pic>
              <p:nvPicPr>
                <p:cNvPr id="257" name="Freihand 256">
                  <a:extLst>
                    <a:ext uri="{FF2B5EF4-FFF2-40B4-BE49-F238E27FC236}">
                      <a16:creationId xmlns:a16="http://schemas.microsoft.com/office/drawing/2014/main" id="{FA635A63-3D0A-458A-B7B2-85F3329EEAE1}"/>
                    </a:ext>
                  </a:extLst>
                </p:cNvPr>
                <p:cNvPicPr/>
                <p:nvPr/>
              </p:nvPicPr>
              <p:blipFill>
                <a:blip r:embed="rId374"/>
                <a:stretch>
                  <a:fillRect/>
                </a:stretch>
              </p:blipFill>
              <p:spPr>
                <a:xfrm>
                  <a:off x="8370373" y="2435952"/>
                  <a:ext cx="156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375">
              <p14:nvContentPartPr>
                <p14:cNvPr id="258" name="Freihand 257">
                  <a:extLst>
                    <a:ext uri="{FF2B5EF4-FFF2-40B4-BE49-F238E27FC236}">
                      <a16:creationId xmlns:a16="http://schemas.microsoft.com/office/drawing/2014/main" id="{34182178-73BA-49AE-AF12-42A52260BAEE}"/>
                    </a:ext>
                  </a:extLst>
                </p14:cNvPr>
                <p14:cNvContentPartPr/>
                <p14:nvPr/>
              </p14:nvContentPartPr>
              <p14:xfrm>
                <a:off x="8557933" y="2504712"/>
                <a:ext cx="280800" cy="94680"/>
              </p14:xfrm>
            </p:contentPart>
          </mc:Choice>
          <mc:Fallback>
            <p:pic>
              <p:nvPicPr>
                <p:cNvPr id="258" name="Freihand 257">
                  <a:extLst>
                    <a:ext uri="{FF2B5EF4-FFF2-40B4-BE49-F238E27FC236}">
                      <a16:creationId xmlns:a16="http://schemas.microsoft.com/office/drawing/2014/main" id="{34182178-73BA-49AE-AF12-42A52260BAEE}"/>
                    </a:ext>
                  </a:extLst>
                </p:cNvPr>
                <p:cNvPicPr/>
                <p:nvPr/>
              </p:nvPicPr>
              <p:blipFill>
                <a:blip r:embed="rId376"/>
                <a:stretch>
                  <a:fillRect/>
                </a:stretch>
              </p:blipFill>
              <p:spPr>
                <a:xfrm>
                  <a:off x="8553613" y="2500392"/>
                  <a:ext cx="289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77">
              <p14:nvContentPartPr>
                <p14:cNvPr id="259" name="Freihand 258">
                  <a:extLst>
                    <a:ext uri="{FF2B5EF4-FFF2-40B4-BE49-F238E27FC236}">
                      <a16:creationId xmlns:a16="http://schemas.microsoft.com/office/drawing/2014/main" id="{D313E1B9-79F7-4529-BB0D-806DBD60DEA9}"/>
                    </a:ext>
                  </a:extLst>
                </p14:cNvPr>
                <p14:cNvContentPartPr/>
                <p14:nvPr/>
              </p14:nvContentPartPr>
              <p14:xfrm>
                <a:off x="8864293" y="2421552"/>
                <a:ext cx="177120" cy="198000"/>
              </p14:xfrm>
            </p:contentPart>
          </mc:Choice>
          <mc:Fallback>
            <p:pic>
              <p:nvPicPr>
                <p:cNvPr id="259" name="Freihand 258">
                  <a:extLst>
                    <a:ext uri="{FF2B5EF4-FFF2-40B4-BE49-F238E27FC236}">
                      <a16:creationId xmlns:a16="http://schemas.microsoft.com/office/drawing/2014/main" id="{D313E1B9-79F7-4529-BB0D-806DBD60DEA9}"/>
                    </a:ext>
                  </a:extLst>
                </p:cNvPr>
                <p:cNvPicPr/>
                <p:nvPr/>
              </p:nvPicPr>
              <p:blipFill>
                <a:blip r:embed="rId378"/>
                <a:stretch>
                  <a:fillRect/>
                </a:stretch>
              </p:blipFill>
              <p:spPr>
                <a:xfrm>
                  <a:off x="8859973" y="2417232"/>
                  <a:ext cx="1857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79">
              <p14:nvContentPartPr>
                <p14:cNvPr id="260" name="Freihand 259">
                  <a:extLst>
                    <a:ext uri="{FF2B5EF4-FFF2-40B4-BE49-F238E27FC236}">
                      <a16:creationId xmlns:a16="http://schemas.microsoft.com/office/drawing/2014/main" id="{17F48001-0F34-493E-9E41-80B1875FC48B}"/>
                    </a:ext>
                  </a:extLst>
                </p14:cNvPr>
                <p14:cNvContentPartPr/>
                <p14:nvPr/>
              </p14:nvContentPartPr>
              <p14:xfrm>
                <a:off x="8973733" y="2395632"/>
                <a:ext cx="27000" cy="720"/>
              </p14:xfrm>
            </p:contentPart>
          </mc:Choice>
          <mc:Fallback>
            <p:pic>
              <p:nvPicPr>
                <p:cNvPr id="260" name="Freihand 259">
                  <a:extLst>
                    <a:ext uri="{FF2B5EF4-FFF2-40B4-BE49-F238E27FC236}">
                      <a16:creationId xmlns:a16="http://schemas.microsoft.com/office/drawing/2014/main" id="{17F48001-0F34-493E-9E41-80B1875FC48B}"/>
                    </a:ext>
                  </a:extLst>
                </p:cNvPr>
                <p:cNvPicPr/>
                <p:nvPr/>
              </p:nvPicPr>
              <p:blipFill>
                <a:blip r:embed="rId380"/>
                <a:stretch>
                  <a:fillRect/>
                </a:stretch>
              </p:blipFill>
              <p:spPr>
                <a:xfrm>
                  <a:off x="8969413" y="2391312"/>
                  <a:ext cx="35640" cy="9360"/>
                </a:xfrm>
                <a:prstGeom prst="rect">
                  <a:avLst/>
                </a:prstGeom>
              </p:spPr>
            </p:pic>
          </mc:Fallback>
        </mc:AlternateContent>
      </p:grpSp>
      <p:grpSp>
        <p:nvGrpSpPr>
          <p:cNvPr id="267" name="Gruppieren 266">
            <a:extLst>
              <a:ext uri="{FF2B5EF4-FFF2-40B4-BE49-F238E27FC236}">
                <a16:creationId xmlns:a16="http://schemas.microsoft.com/office/drawing/2014/main" id="{385C700B-F50D-439B-8CFF-852BEE80F7AC}"/>
              </a:ext>
            </a:extLst>
          </p:cNvPr>
          <p:cNvGrpSpPr/>
          <p:nvPr/>
        </p:nvGrpSpPr>
        <p:grpSpPr>
          <a:xfrm>
            <a:off x="9196573" y="2390952"/>
            <a:ext cx="1046880" cy="368640"/>
            <a:chOff x="9196573" y="2390952"/>
            <a:chExt cx="1046880" cy="368640"/>
          </a:xfrm>
        </p:grpSpPr>
        <mc:AlternateContent xmlns:mc="http://schemas.openxmlformats.org/markup-compatibility/2006">
          <mc:Choice xmlns:p14="http://schemas.microsoft.com/office/powerpoint/2010/main" Requires="p14">
            <p:contentPart p14:bwMode="auto" r:id="rId381">
              <p14:nvContentPartPr>
                <p14:cNvPr id="261" name="Freihand 260">
                  <a:extLst>
                    <a:ext uri="{FF2B5EF4-FFF2-40B4-BE49-F238E27FC236}">
                      <a16:creationId xmlns:a16="http://schemas.microsoft.com/office/drawing/2014/main" id="{5F86C7E7-2D8D-4E60-84EC-3FFA513F46F1}"/>
                    </a:ext>
                  </a:extLst>
                </p14:cNvPr>
                <p14:cNvContentPartPr/>
                <p14:nvPr/>
              </p14:nvContentPartPr>
              <p14:xfrm>
                <a:off x="9196573" y="2487792"/>
                <a:ext cx="260640" cy="93960"/>
              </p14:xfrm>
            </p:contentPart>
          </mc:Choice>
          <mc:Fallback>
            <p:pic>
              <p:nvPicPr>
                <p:cNvPr id="261" name="Freihand 260">
                  <a:extLst>
                    <a:ext uri="{FF2B5EF4-FFF2-40B4-BE49-F238E27FC236}">
                      <a16:creationId xmlns:a16="http://schemas.microsoft.com/office/drawing/2014/main" id="{5F86C7E7-2D8D-4E60-84EC-3FFA513F46F1}"/>
                    </a:ext>
                  </a:extLst>
                </p:cNvPr>
                <p:cNvPicPr/>
                <p:nvPr/>
              </p:nvPicPr>
              <p:blipFill>
                <a:blip r:embed="rId382"/>
                <a:stretch>
                  <a:fillRect/>
                </a:stretch>
              </p:blipFill>
              <p:spPr>
                <a:xfrm>
                  <a:off x="9192253" y="2483472"/>
                  <a:ext cx="269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83">
              <p14:nvContentPartPr>
                <p14:cNvPr id="262" name="Freihand 261">
                  <a:extLst>
                    <a:ext uri="{FF2B5EF4-FFF2-40B4-BE49-F238E27FC236}">
                      <a16:creationId xmlns:a16="http://schemas.microsoft.com/office/drawing/2014/main" id="{61E47387-00A5-4DA7-B975-F70AA5A85EE5}"/>
                    </a:ext>
                  </a:extLst>
                </p14:cNvPr>
                <p14:cNvContentPartPr/>
                <p14:nvPr/>
              </p14:nvContentPartPr>
              <p14:xfrm>
                <a:off x="9456133" y="2430912"/>
                <a:ext cx="201240" cy="328680"/>
              </p14:xfrm>
            </p:contentPart>
          </mc:Choice>
          <mc:Fallback>
            <p:pic>
              <p:nvPicPr>
                <p:cNvPr id="262" name="Freihand 261">
                  <a:extLst>
                    <a:ext uri="{FF2B5EF4-FFF2-40B4-BE49-F238E27FC236}">
                      <a16:creationId xmlns:a16="http://schemas.microsoft.com/office/drawing/2014/main" id="{61E47387-00A5-4DA7-B975-F70AA5A85EE5}"/>
                    </a:ext>
                  </a:extLst>
                </p:cNvPr>
                <p:cNvPicPr/>
                <p:nvPr/>
              </p:nvPicPr>
              <p:blipFill>
                <a:blip r:embed="rId384"/>
                <a:stretch>
                  <a:fillRect/>
                </a:stretch>
              </p:blipFill>
              <p:spPr>
                <a:xfrm>
                  <a:off x="9451813" y="2426592"/>
                  <a:ext cx="209880" cy="337320"/>
                </a:xfrm>
                <a:prstGeom prst="rect">
                  <a:avLst/>
                </a:prstGeom>
              </p:spPr>
            </p:pic>
          </mc:Fallback>
        </mc:AlternateContent>
        <mc:AlternateContent xmlns:mc="http://schemas.openxmlformats.org/markup-compatibility/2006">
          <mc:Choice xmlns:p14="http://schemas.microsoft.com/office/powerpoint/2010/main" Requires="p14">
            <p:contentPart p14:bwMode="auto" r:id="rId385">
              <p14:nvContentPartPr>
                <p14:cNvPr id="263" name="Freihand 262">
                  <a:extLst>
                    <a:ext uri="{FF2B5EF4-FFF2-40B4-BE49-F238E27FC236}">
                      <a16:creationId xmlns:a16="http://schemas.microsoft.com/office/drawing/2014/main" id="{C0A99562-C080-4EC0-8C4E-EA8B8A725DD0}"/>
                    </a:ext>
                  </a:extLst>
                </p14:cNvPr>
                <p14:cNvContentPartPr/>
                <p14:nvPr/>
              </p14:nvContentPartPr>
              <p14:xfrm>
                <a:off x="9470533" y="2455392"/>
                <a:ext cx="38880" cy="110880"/>
              </p14:xfrm>
            </p:contentPart>
          </mc:Choice>
          <mc:Fallback>
            <p:pic>
              <p:nvPicPr>
                <p:cNvPr id="263" name="Freihand 262">
                  <a:extLst>
                    <a:ext uri="{FF2B5EF4-FFF2-40B4-BE49-F238E27FC236}">
                      <a16:creationId xmlns:a16="http://schemas.microsoft.com/office/drawing/2014/main" id="{C0A99562-C080-4EC0-8C4E-EA8B8A725DD0}"/>
                    </a:ext>
                  </a:extLst>
                </p:cNvPr>
                <p:cNvPicPr/>
                <p:nvPr/>
              </p:nvPicPr>
              <p:blipFill>
                <a:blip r:embed="rId386"/>
                <a:stretch>
                  <a:fillRect/>
                </a:stretch>
              </p:blipFill>
              <p:spPr>
                <a:xfrm>
                  <a:off x="9466213" y="2451072"/>
                  <a:ext cx="475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87">
              <p14:nvContentPartPr>
                <p14:cNvPr id="264" name="Freihand 263">
                  <a:extLst>
                    <a:ext uri="{FF2B5EF4-FFF2-40B4-BE49-F238E27FC236}">
                      <a16:creationId xmlns:a16="http://schemas.microsoft.com/office/drawing/2014/main" id="{CB3A81B4-6130-42FA-B113-7E7008006FF7}"/>
                    </a:ext>
                  </a:extLst>
                </p14:cNvPr>
                <p14:cNvContentPartPr/>
                <p14:nvPr/>
              </p14:nvContentPartPr>
              <p14:xfrm>
                <a:off x="9781213" y="2480952"/>
                <a:ext cx="300240" cy="113400"/>
              </p14:xfrm>
            </p:contentPart>
          </mc:Choice>
          <mc:Fallback>
            <p:pic>
              <p:nvPicPr>
                <p:cNvPr id="264" name="Freihand 263">
                  <a:extLst>
                    <a:ext uri="{FF2B5EF4-FFF2-40B4-BE49-F238E27FC236}">
                      <a16:creationId xmlns:a16="http://schemas.microsoft.com/office/drawing/2014/main" id="{CB3A81B4-6130-42FA-B113-7E7008006FF7}"/>
                    </a:ext>
                  </a:extLst>
                </p:cNvPr>
                <p:cNvPicPr/>
                <p:nvPr/>
              </p:nvPicPr>
              <p:blipFill>
                <a:blip r:embed="rId388"/>
                <a:stretch>
                  <a:fillRect/>
                </a:stretch>
              </p:blipFill>
              <p:spPr>
                <a:xfrm>
                  <a:off x="9776893" y="2476632"/>
                  <a:ext cx="3088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89">
              <p14:nvContentPartPr>
                <p14:cNvPr id="265" name="Freihand 264">
                  <a:extLst>
                    <a:ext uri="{FF2B5EF4-FFF2-40B4-BE49-F238E27FC236}">
                      <a16:creationId xmlns:a16="http://schemas.microsoft.com/office/drawing/2014/main" id="{157E3C3F-ED74-4CA6-8270-1EE5D9EB1F83}"/>
                    </a:ext>
                  </a:extLst>
                </p14:cNvPr>
                <p14:cNvContentPartPr/>
                <p14:nvPr/>
              </p14:nvContentPartPr>
              <p14:xfrm>
                <a:off x="10087933" y="2390952"/>
                <a:ext cx="155520" cy="173520"/>
              </p14:xfrm>
            </p:contentPart>
          </mc:Choice>
          <mc:Fallback>
            <p:pic>
              <p:nvPicPr>
                <p:cNvPr id="265" name="Freihand 264">
                  <a:extLst>
                    <a:ext uri="{FF2B5EF4-FFF2-40B4-BE49-F238E27FC236}">
                      <a16:creationId xmlns:a16="http://schemas.microsoft.com/office/drawing/2014/main" id="{157E3C3F-ED74-4CA6-8270-1EE5D9EB1F83}"/>
                    </a:ext>
                  </a:extLst>
                </p:cNvPr>
                <p:cNvPicPr/>
                <p:nvPr/>
              </p:nvPicPr>
              <p:blipFill>
                <a:blip r:embed="rId390"/>
                <a:stretch>
                  <a:fillRect/>
                </a:stretch>
              </p:blipFill>
              <p:spPr>
                <a:xfrm>
                  <a:off x="10083613" y="2386632"/>
                  <a:ext cx="164160" cy="182160"/>
                </a:xfrm>
                <a:prstGeom prst="rect">
                  <a:avLst/>
                </a:prstGeom>
              </p:spPr>
            </p:pic>
          </mc:Fallback>
        </mc:AlternateContent>
      </p:grpSp>
      <p:grpSp>
        <p:nvGrpSpPr>
          <p:cNvPr id="276" name="Gruppieren 275">
            <a:extLst>
              <a:ext uri="{FF2B5EF4-FFF2-40B4-BE49-F238E27FC236}">
                <a16:creationId xmlns:a16="http://schemas.microsoft.com/office/drawing/2014/main" id="{443EC12B-8273-41E1-9391-F9B8E8644757}"/>
              </a:ext>
            </a:extLst>
          </p:cNvPr>
          <p:cNvGrpSpPr/>
          <p:nvPr/>
        </p:nvGrpSpPr>
        <p:grpSpPr>
          <a:xfrm>
            <a:off x="10440733" y="2298072"/>
            <a:ext cx="1459800" cy="244440"/>
            <a:chOff x="10440733" y="2298072"/>
            <a:chExt cx="1459800" cy="244440"/>
          </a:xfrm>
        </p:grpSpPr>
        <mc:AlternateContent xmlns:mc="http://schemas.openxmlformats.org/markup-compatibility/2006">
          <mc:Choice xmlns:p14="http://schemas.microsoft.com/office/powerpoint/2010/main" Requires="p14">
            <p:contentPart p14:bwMode="auto" r:id="rId391">
              <p14:nvContentPartPr>
                <p14:cNvPr id="266" name="Freihand 265">
                  <a:extLst>
                    <a:ext uri="{FF2B5EF4-FFF2-40B4-BE49-F238E27FC236}">
                      <a16:creationId xmlns:a16="http://schemas.microsoft.com/office/drawing/2014/main" id="{2822C948-81BC-4035-B9E5-BCA18FAF4C3E}"/>
                    </a:ext>
                  </a:extLst>
                </p14:cNvPr>
                <p14:cNvContentPartPr/>
                <p14:nvPr/>
              </p14:nvContentPartPr>
              <p14:xfrm>
                <a:off x="10440733" y="2395632"/>
                <a:ext cx="286200" cy="146880"/>
              </p14:xfrm>
            </p:contentPart>
          </mc:Choice>
          <mc:Fallback>
            <p:pic>
              <p:nvPicPr>
                <p:cNvPr id="266" name="Freihand 265">
                  <a:extLst>
                    <a:ext uri="{FF2B5EF4-FFF2-40B4-BE49-F238E27FC236}">
                      <a16:creationId xmlns:a16="http://schemas.microsoft.com/office/drawing/2014/main" id="{2822C948-81BC-4035-B9E5-BCA18FAF4C3E}"/>
                    </a:ext>
                  </a:extLst>
                </p:cNvPr>
                <p:cNvPicPr/>
                <p:nvPr/>
              </p:nvPicPr>
              <p:blipFill>
                <a:blip r:embed="rId392"/>
                <a:stretch>
                  <a:fillRect/>
                </a:stretch>
              </p:blipFill>
              <p:spPr>
                <a:xfrm>
                  <a:off x="10436413" y="2391312"/>
                  <a:ext cx="2948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93">
              <p14:nvContentPartPr>
                <p14:cNvPr id="269" name="Freihand 268">
                  <a:extLst>
                    <a:ext uri="{FF2B5EF4-FFF2-40B4-BE49-F238E27FC236}">
                      <a16:creationId xmlns:a16="http://schemas.microsoft.com/office/drawing/2014/main" id="{65867473-62EA-4D7C-995F-3525C9A26DDB}"/>
                    </a:ext>
                  </a:extLst>
                </p14:cNvPr>
                <p14:cNvContentPartPr/>
                <p14:nvPr/>
              </p14:nvContentPartPr>
              <p14:xfrm>
                <a:off x="10832413" y="2372952"/>
                <a:ext cx="96120" cy="168480"/>
              </p14:xfrm>
            </p:contentPart>
          </mc:Choice>
          <mc:Fallback>
            <p:pic>
              <p:nvPicPr>
                <p:cNvPr id="269" name="Freihand 268">
                  <a:extLst>
                    <a:ext uri="{FF2B5EF4-FFF2-40B4-BE49-F238E27FC236}">
                      <a16:creationId xmlns:a16="http://schemas.microsoft.com/office/drawing/2014/main" id="{65867473-62EA-4D7C-995F-3525C9A26DDB}"/>
                    </a:ext>
                  </a:extLst>
                </p:cNvPr>
                <p:cNvPicPr/>
                <p:nvPr/>
              </p:nvPicPr>
              <p:blipFill>
                <a:blip r:embed="rId394"/>
                <a:stretch>
                  <a:fillRect/>
                </a:stretch>
              </p:blipFill>
              <p:spPr>
                <a:xfrm>
                  <a:off x="10828093" y="2368632"/>
                  <a:ext cx="10476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95">
              <p14:nvContentPartPr>
                <p14:cNvPr id="270" name="Freihand 269">
                  <a:extLst>
                    <a:ext uri="{FF2B5EF4-FFF2-40B4-BE49-F238E27FC236}">
                      <a16:creationId xmlns:a16="http://schemas.microsoft.com/office/drawing/2014/main" id="{A3B9C183-27DD-4AC5-885A-EB91C0CE3C41}"/>
                    </a:ext>
                  </a:extLst>
                </p14:cNvPr>
                <p14:cNvContentPartPr/>
                <p14:nvPr/>
              </p14:nvContentPartPr>
              <p14:xfrm>
                <a:off x="10942213" y="2418312"/>
                <a:ext cx="264960" cy="72360"/>
              </p14:xfrm>
            </p:contentPart>
          </mc:Choice>
          <mc:Fallback>
            <p:pic>
              <p:nvPicPr>
                <p:cNvPr id="270" name="Freihand 269">
                  <a:extLst>
                    <a:ext uri="{FF2B5EF4-FFF2-40B4-BE49-F238E27FC236}">
                      <a16:creationId xmlns:a16="http://schemas.microsoft.com/office/drawing/2014/main" id="{A3B9C183-27DD-4AC5-885A-EB91C0CE3C41}"/>
                    </a:ext>
                  </a:extLst>
                </p:cNvPr>
                <p:cNvPicPr/>
                <p:nvPr/>
              </p:nvPicPr>
              <p:blipFill>
                <a:blip r:embed="rId396"/>
                <a:stretch>
                  <a:fillRect/>
                </a:stretch>
              </p:blipFill>
              <p:spPr>
                <a:xfrm>
                  <a:off x="10937893" y="2413992"/>
                  <a:ext cx="2736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397">
              <p14:nvContentPartPr>
                <p14:cNvPr id="271" name="Freihand 270">
                  <a:extLst>
                    <a:ext uri="{FF2B5EF4-FFF2-40B4-BE49-F238E27FC236}">
                      <a16:creationId xmlns:a16="http://schemas.microsoft.com/office/drawing/2014/main" id="{926F311D-35F4-4362-B9F0-1D3D2A68726A}"/>
                    </a:ext>
                  </a:extLst>
                </p14:cNvPr>
                <p14:cNvContentPartPr/>
                <p14:nvPr/>
              </p14:nvContentPartPr>
              <p14:xfrm>
                <a:off x="11253253" y="2408952"/>
                <a:ext cx="98280" cy="55440"/>
              </p14:xfrm>
            </p:contentPart>
          </mc:Choice>
          <mc:Fallback>
            <p:pic>
              <p:nvPicPr>
                <p:cNvPr id="271" name="Freihand 270">
                  <a:extLst>
                    <a:ext uri="{FF2B5EF4-FFF2-40B4-BE49-F238E27FC236}">
                      <a16:creationId xmlns:a16="http://schemas.microsoft.com/office/drawing/2014/main" id="{926F311D-35F4-4362-B9F0-1D3D2A68726A}"/>
                    </a:ext>
                  </a:extLst>
                </p:cNvPr>
                <p:cNvPicPr/>
                <p:nvPr/>
              </p:nvPicPr>
              <p:blipFill>
                <a:blip r:embed="rId398"/>
                <a:stretch>
                  <a:fillRect/>
                </a:stretch>
              </p:blipFill>
              <p:spPr>
                <a:xfrm>
                  <a:off x="11248933" y="2404632"/>
                  <a:ext cx="10692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399">
              <p14:nvContentPartPr>
                <p14:cNvPr id="272" name="Freihand 271">
                  <a:extLst>
                    <a:ext uri="{FF2B5EF4-FFF2-40B4-BE49-F238E27FC236}">
                      <a16:creationId xmlns:a16="http://schemas.microsoft.com/office/drawing/2014/main" id="{7869DE5F-DF08-4404-AF10-E04F7306E694}"/>
                    </a:ext>
                  </a:extLst>
                </p14:cNvPr>
                <p14:cNvContentPartPr/>
                <p14:nvPr/>
              </p14:nvContentPartPr>
              <p14:xfrm>
                <a:off x="11349373" y="2403192"/>
                <a:ext cx="95760" cy="70560"/>
              </p14:xfrm>
            </p:contentPart>
          </mc:Choice>
          <mc:Fallback>
            <p:pic>
              <p:nvPicPr>
                <p:cNvPr id="272" name="Freihand 271">
                  <a:extLst>
                    <a:ext uri="{FF2B5EF4-FFF2-40B4-BE49-F238E27FC236}">
                      <a16:creationId xmlns:a16="http://schemas.microsoft.com/office/drawing/2014/main" id="{7869DE5F-DF08-4404-AF10-E04F7306E694}"/>
                    </a:ext>
                  </a:extLst>
                </p:cNvPr>
                <p:cNvPicPr/>
                <p:nvPr/>
              </p:nvPicPr>
              <p:blipFill>
                <a:blip r:embed="rId400"/>
                <a:stretch>
                  <a:fillRect/>
                </a:stretch>
              </p:blipFill>
              <p:spPr>
                <a:xfrm>
                  <a:off x="11345053" y="2398872"/>
                  <a:ext cx="10440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73" name="Freihand 272">
                  <a:extLst>
                    <a:ext uri="{FF2B5EF4-FFF2-40B4-BE49-F238E27FC236}">
                      <a16:creationId xmlns:a16="http://schemas.microsoft.com/office/drawing/2014/main" id="{8B6DF6D8-4218-43B1-88C5-47D00DCB1913}"/>
                    </a:ext>
                  </a:extLst>
                </p14:cNvPr>
                <p14:cNvContentPartPr/>
                <p14:nvPr/>
              </p14:nvContentPartPr>
              <p14:xfrm>
                <a:off x="11483293" y="2298072"/>
                <a:ext cx="226080" cy="160920"/>
              </p14:xfrm>
            </p:contentPart>
          </mc:Choice>
          <mc:Fallback>
            <p:pic>
              <p:nvPicPr>
                <p:cNvPr id="273" name="Freihand 272">
                  <a:extLst>
                    <a:ext uri="{FF2B5EF4-FFF2-40B4-BE49-F238E27FC236}">
                      <a16:creationId xmlns:a16="http://schemas.microsoft.com/office/drawing/2014/main" id="{8B6DF6D8-4218-43B1-88C5-47D00DCB1913}"/>
                    </a:ext>
                  </a:extLst>
                </p:cNvPr>
                <p:cNvPicPr/>
                <p:nvPr/>
              </p:nvPicPr>
              <p:blipFill>
                <a:blip r:embed="rId402"/>
                <a:stretch>
                  <a:fillRect/>
                </a:stretch>
              </p:blipFill>
              <p:spPr>
                <a:xfrm>
                  <a:off x="11478973" y="2293752"/>
                  <a:ext cx="2347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75" name="Freihand 274">
                  <a:extLst>
                    <a:ext uri="{FF2B5EF4-FFF2-40B4-BE49-F238E27FC236}">
                      <a16:creationId xmlns:a16="http://schemas.microsoft.com/office/drawing/2014/main" id="{1151C535-E255-4890-A0CF-8DB14F13A66E}"/>
                    </a:ext>
                  </a:extLst>
                </p14:cNvPr>
                <p14:cNvContentPartPr/>
                <p14:nvPr/>
              </p14:nvContentPartPr>
              <p14:xfrm>
                <a:off x="11820973" y="2404632"/>
                <a:ext cx="79560" cy="26280"/>
              </p14:xfrm>
            </p:contentPart>
          </mc:Choice>
          <mc:Fallback>
            <p:pic>
              <p:nvPicPr>
                <p:cNvPr id="275" name="Freihand 274">
                  <a:extLst>
                    <a:ext uri="{FF2B5EF4-FFF2-40B4-BE49-F238E27FC236}">
                      <a16:creationId xmlns:a16="http://schemas.microsoft.com/office/drawing/2014/main" id="{1151C535-E255-4890-A0CF-8DB14F13A66E}"/>
                    </a:ext>
                  </a:extLst>
                </p:cNvPr>
                <p:cNvPicPr/>
                <p:nvPr/>
              </p:nvPicPr>
              <p:blipFill>
                <a:blip r:embed="rId404"/>
                <a:stretch>
                  <a:fillRect/>
                </a:stretch>
              </p:blipFill>
              <p:spPr>
                <a:xfrm>
                  <a:off x="11816653" y="2400312"/>
                  <a:ext cx="88200" cy="34920"/>
                </a:xfrm>
                <a:prstGeom prst="rect">
                  <a:avLst/>
                </a:prstGeom>
              </p:spPr>
            </p:pic>
          </mc:Fallback>
        </mc:AlternateContent>
      </p:grpSp>
      <p:grpSp>
        <p:nvGrpSpPr>
          <p:cNvPr id="361" name="Gruppieren 360">
            <a:extLst>
              <a:ext uri="{FF2B5EF4-FFF2-40B4-BE49-F238E27FC236}">
                <a16:creationId xmlns:a16="http://schemas.microsoft.com/office/drawing/2014/main" id="{172258B2-78CF-42D4-88BF-BE5D5ECBBDC4}"/>
              </a:ext>
            </a:extLst>
          </p:cNvPr>
          <p:cNvGrpSpPr/>
          <p:nvPr/>
        </p:nvGrpSpPr>
        <p:grpSpPr>
          <a:xfrm>
            <a:off x="7776733" y="2726472"/>
            <a:ext cx="4140360" cy="1475640"/>
            <a:chOff x="7776733" y="2726472"/>
            <a:chExt cx="4140360" cy="1475640"/>
          </a:xfrm>
        </p:grpSpPr>
        <mc:AlternateContent xmlns:mc="http://schemas.openxmlformats.org/markup-compatibility/2006">
          <mc:Choice xmlns:p14="http://schemas.microsoft.com/office/powerpoint/2010/main" Requires="p14">
            <p:contentPart p14:bwMode="auto" r:id="rId405">
              <p14:nvContentPartPr>
                <p14:cNvPr id="277" name="Freihand 276">
                  <a:extLst>
                    <a:ext uri="{FF2B5EF4-FFF2-40B4-BE49-F238E27FC236}">
                      <a16:creationId xmlns:a16="http://schemas.microsoft.com/office/drawing/2014/main" id="{7F2E7074-F218-4A58-94CC-B69DE44A364E}"/>
                    </a:ext>
                  </a:extLst>
                </p14:cNvPr>
                <p14:cNvContentPartPr/>
                <p14:nvPr/>
              </p14:nvContentPartPr>
              <p14:xfrm>
                <a:off x="8353813" y="2742312"/>
                <a:ext cx="60480" cy="188640"/>
              </p14:xfrm>
            </p:contentPart>
          </mc:Choice>
          <mc:Fallback>
            <p:pic>
              <p:nvPicPr>
                <p:cNvPr id="277" name="Freihand 276">
                  <a:extLst>
                    <a:ext uri="{FF2B5EF4-FFF2-40B4-BE49-F238E27FC236}">
                      <a16:creationId xmlns:a16="http://schemas.microsoft.com/office/drawing/2014/main" id="{7F2E7074-F218-4A58-94CC-B69DE44A364E}"/>
                    </a:ext>
                  </a:extLst>
                </p:cNvPr>
                <p:cNvPicPr/>
                <p:nvPr/>
              </p:nvPicPr>
              <p:blipFill>
                <a:blip r:embed="rId406"/>
                <a:stretch>
                  <a:fillRect/>
                </a:stretch>
              </p:blipFill>
              <p:spPr>
                <a:xfrm>
                  <a:off x="8349493" y="2737992"/>
                  <a:ext cx="6912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78" name="Freihand 277">
                  <a:extLst>
                    <a:ext uri="{FF2B5EF4-FFF2-40B4-BE49-F238E27FC236}">
                      <a16:creationId xmlns:a16="http://schemas.microsoft.com/office/drawing/2014/main" id="{CED74684-F214-4575-941A-512CBB00C900}"/>
                    </a:ext>
                  </a:extLst>
                </p14:cNvPr>
                <p14:cNvContentPartPr/>
                <p14:nvPr/>
              </p14:nvContentPartPr>
              <p14:xfrm>
                <a:off x="8425813" y="2826912"/>
                <a:ext cx="90720" cy="79920"/>
              </p14:xfrm>
            </p:contentPart>
          </mc:Choice>
          <mc:Fallback>
            <p:pic>
              <p:nvPicPr>
                <p:cNvPr id="278" name="Freihand 277">
                  <a:extLst>
                    <a:ext uri="{FF2B5EF4-FFF2-40B4-BE49-F238E27FC236}">
                      <a16:creationId xmlns:a16="http://schemas.microsoft.com/office/drawing/2014/main" id="{CED74684-F214-4575-941A-512CBB00C900}"/>
                    </a:ext>
                  </a:extLst>
                </p:cNvPr>
                <p:cNvPicPr/>
                <p:nvPr/>
              </p:nvPicPr>
              <p:blipFill>
                <a:blip r:embed="rId408"/>
                <a:stretch>
                  <a:fillRect/>
                </a:stretch>
              </p:blipFill>
              <p:spPr>
                <a:xfrm>
                  <a:off x="8421493" y="2822592"/>
                  <a:ext cx="993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79" name="Freihand 278">
                  <a:extLst>
                    <a:ext uri="{FF2B5EF4-FFF2-40B4-BE49-F238E27FC236}">
                      <a16:creationId xmlns:a16="http://schemas.microsoft.com/office/drawing/2014/main" id="{D6E6A689-1D41-463D-903F-7D6F96C8D300}"/>
                    </a:ext>
                  </a:extLst>
                </p14:cNvPr>
                <p14:cNvContentPartPr/>
                <p14:nvPr/>
              </p14:nvContentPartPr>
              <p14:xfrm>
                <a:off x="8531653" y="2762472"/>
                <a:ext cx="228240" cy="126720"/>
              </p14:xfrm>
            </p:contentPart>
          </mc:Choice>
          <mc:Fallback>
            <p:pic>
              <p:nvPicPr>
                <p:cNvPr id="279" name="Freihand 278">
                  <a:extLst>
                    <a:ext uri="{FF2B5EF4-FFF2-40B4-BE49-F238E27FC236}">
                      <a16:creationId xmlns:a16="http://schemas.microsoft.com/office/drawing/2014/main" id="{D6E6A689-1D41-463D-903F-7D6F96C8D300}"/>
                    </a:ext>
                  </a:extLst>
                </p:cNvPr>
                <p:cNvPicPr/>
                <p:nvPr/>
              </p:nvPicPr>
              <p:blipFill>
                <a:blip r:embed="rId410"/>
                <a:stretch>
                  <a:fillRect/>
                </a:stretch>
              </p:blipFill>
              <p:spPr>
                <a:xfrm>
                  <a:off x="8527333" y="2758152"/>
                  <a:ext cx="2368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80" name="Freihand 279">
                  <a:extLst>
                    <a:ext uri="{FF2B5EF4-FFF2-40B4-BE49-F238E27FC236}">
                      <a16:creationId xmlns:a16="http://schemas.microsoft.com/office/drawing/2014/main" id="{8A231EDC-4EDC-4BDC-9113-51FD7DAADA83}"/>
                    </a:ext>
                  </a:extLst>
                </p14:cNvPr>
                <p14:cNvContentPartPr/>
                <p14:nvPr/>
              </p14:nvContentPartPr>
              <p14:xfrm>
                <a:off x="8862853" y="2823312"/>
                <a:ext cx="117000" cy="123840"/>
              </p14:xfrm>
            </p:contentPart>
          </mc:Choice>
          <mc:Fallback>
            <p:pic>
              <p:nvPicPr>
                <p:cNvPr id="280" name="Freihand 279">
                  <a:extLst>
                    <a:ext uri="{FF2B5EF4-FFF2-40B4-BE49-F238E27FC236}">
                      <a16:creationId xmlns:a16="http://schemas.microsoft.com/office/drawing/2014/main" id="{8A231EDC-4EDC-4BDC-9113-51FD7DAADA83}"/>
                    </a:ext>
                  </a:extLst>
                </p:cNvPr>
                <p:cNvPicPr/>
                <p:nvPr/>
              </p:nvPicPr>
              <p:blipFill>
                <a:blip r:embed="rId412"/>
                <a:stretch>
                  <a:fillRect/>
                </a:stretch>
              </p:blipFill>
              <p:spPr>
                <a:xfrm>
                  <a:off x="8858533" y="2818992"/>
                  <a:ext cx="12564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81" name="Freihand 280">
                  <a:extLst>
                    <a:ext uri="{FF2B5EF4-FFF2-40B4-BE49-F238E27FC236}">
                      <a16:creationId xmlns:a16="http://schemas.microsoft.com/office/drawing/2014/main" id="{4B5B3B98-E13A-4EB7-83A1-6BD3C99C13F1}"/>
                    </a:ext>
                  </a:extLst>
                </p14:cNvPr>
                <p14:cNvContentPartPr/>
                <p14:nvPr/>
              </p14:nvContentPartPr>
              <p14:xfrm>
                <a:off x="8989933" y="2731152"/>
                <a:ext cx="200520" cy="175320"/>
              </p14:xfrm>
            </p:contentPart>
          </mc:Choice>
          <mc:Fallback>
            <p:pic>
              <p:nvPicPr>
                <p:cNvPr id="281" name="Freihand 280">
                  <a:extLst>
                    <a:ext uri="{FF2B5EF4-FFF2-40B4-BE49-F238E27FC236}">
                      <a16:creationId xmlns:a16="http://schemas.microsoft.com/office/drawing/2014/main" id="{4B5B3B98-E13A-4EB7-83A1-6BD3C99C13F1}"/>
                    </a:ext>
                  </a:extLst>
                </p:cNvPr>
                <p:cNvPicPr/>
                <p:nvPr/>
              </p:nvPicPr>
              <p:blipFill>
                <a:blip r:embed="rId414"/>
                <a:stretch>
                  <a:fillRect/>
                </a:stretch>
              </p:blipFill>
              <p:spPr>
                <a:xfrm>
                  <a:off x="8985613" y="2726832"/>
                  <a:ext cx="2091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82" name="Freihand 281">
                  <a:extLst>
                    <a:ext uri="{FF2B5EF4-FFF2-40B4-BE49-F238E27FC236}">
                      <a16:creationId xmlns:a16="http://schemas.microsoft.com/office/drawing/2014/main" id="{FE4053F4-7F7D-4477-B458-E730EED898AC}"/>
                    </a:ext>
                  </a:extLst>
                </p14:cNvPr>
                <p14:cNvContentPartPr/>
                <p14:nvPr/>
              </p14:nvContentPartPr>
              <p14:xfrm>
                <a:off x="9164893" y="2726472"/>
                <a:ext cx="23400" cy="37440"/>
              </p14:xfrm>
            </p:contentPart>
          </mc:Choice>
          <mc:Fallback>
            <p:pic>
              <p:nvPicPr>
                <p:cNvPr id="282" name="Freihand 281">
                  <a:extLst>
                    <a:ext uri="{FF2B5EF4-FFF2-40B4-BE49-F238E27FC236}">
                      <a16:creationId xmlns:a16="http://schemas.microsoft.com/office/drawing/2014/main" id="{FE4053F4-7F7D-4477-B458-E730EED898AC}"/>
                    </a:ext>
                  </a:extLst>
                </p:cNvPr>
                <p:cNvPicPr/>
                <p:nvPr/>
              </p:nvPicPr>
              <p:blipFill>
                <a:blip r:embed="rId416"/>
                <a:stretch>
                  <a:fillRect/>
                </a:stretch>
              </p:blipFill>
              <p:spPr>
                <a:xfrm>
                  <a:off x="9160573" y="2722152"/>
                  <a:ext cx="320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83" name="Freihand 282">
                  <a:extLst>
                    <a:ext uri="{FF2B5EF4-FFF2-40B4-BE49-F238E27FC236}">
                      <a16:creationId xmlns:a16="http://schemas.microsoft.com/office/drawing/2014/main" id="{13660D40-B970-4921-9C9B-ECD4B621E6B7}"/>
                    </a:ext>
                  </a:extLst>
                </p14:cNvPr>
                <p14:cNvContentPartPr/>
                <p14:nvPr/>
              </p14:nvContentPartPr>
              <p14:xfrm>
                <a:off x="9160213" y="2819712"/>
                <a:ext cx="12240" cy="72000"/>
              </p14:xfrm>
            </p:contentPart>
          </mc:Choice>
          <mc:Fallback>
            <p:pic>
              <p:nvPicPr>
                <p:cNvPr id="283" name="Freihand 282">
                  <a:extLst>
                    <a:ext uri="{FF2B5EF4-FFF2-40B4-BE49-F238E27FC236}">
                      <a16:creationId xmlns:a16="http://schemas.microsoft.com/office/drawing/2014/main" id="{13660D40-B970-4921-9C9B-ECD4B621E6B7}"/>
                    </a:ext>
                  </a:extLst>
                </p:cNvPr>
                <p:cNvPicPr/>
                <p:nvPr/>
              </p:nvPicPr>
              <p:blipFill>
                <a:blip r:embed="rId418"/>
                <a:stretch>
                  <a:fillRect/>
                </a:stretch>
              </p:blipFill>
              <p:spPr>
                <a:xfrm>
                  <a:off x="9155893" y="2815392"/>
                  <a:ext cx="208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84" name="Freihand 283">
                  <a:extLst>
                    <a:ext uri="{FF2B5EF4-FFF2-40B4-BE49-F238E27FC236}">
                      <a16:creationId xmlns:a16="http://schemas.microsoft.com/office/drawing/2014/main" id="{B6760DD0-BEB5-4413-A0F1-F5D30269E101}"/>
                    </a:ext>
                  </a:extLst>
                </p14:cNvPr>
                <p14:cNvContentPartPr/>
                <p14:nvPr/>
              </p14:nvContentPartPr>
              <p14:xfrm>
                <a:off x="9248773" y="2817912"/>
                <a:ext cx="99720" cy="241200"/>
              </p14:xfrm>
            </p:contentPart>
          </mc:Choice>
          <mc:Fallback>
            <p:pic>
              <p:nvPicPr>
                <p:cNvPr id="284" name="Freihand 283">
                  <a:extLst>
                    <a:ext uri="{FF2B5EF4-FFF2-40B4-BE49-F238E27FC236}">
                      <a16:creationId xmlns:a16="http://schemas.microsoft.com/office/drawing/2014/main" id="{B6760DD0-BEB5-4413-A0F1-F5D30269E101}"/>
                    </a:ext>
                  </a:extLst>
                </p:cNvPr>
                <p:cNvPicPr/>
                <p:nvPr/>
              </p:nvPicPr>
              <p:blipFill>
                <a:blip r:embed="rId420"/>
                <a:stretch>
                  <a:fillRect/>
                </a:stretch>
              </p:blipFill>
              <p:spPr>
                <a:xfrm>
                  <a:off x="9244453" y="2813592"/>
                  <a:ext cx="1083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85" name="Freihand 284">
                  <a:extLst>
                    <a:ext uri="{FF2B5EF4-FFF2-40B4-BE49-F238E27FC236}">
                      <a16:creationId xmlns:a16="http://schemas.microsoft.com/office/drawing/2014/main" id="{F0108B2C-D300-489E-9525-7EFF17EC429B}"/>
                    </a:ext>
                  </a:extLst>
                </p14:cNvPr>
                <p14:cNvContentPartPr/>
                <p14:nvPr/>
              </p14:nvContentPartPr>
              <p14:xfrm>
                <a:off x="9377293" y="2823312"/>
                <a:ext cx="233280" cy="82440"/>
              </p14:xfrm>
            </p:contentPart>
          </mc:Choice>
          <mc:Fallback>
            <p:pic>
              <p:nvPicPr>
                <p:cNvPr id="285" name="Freihand 284">
                  <a:extLst>
                    <a:ext uri="{FF2B5EF4-FFF2-40B4-BE49-F238E27FC236}">
                      <a16:creationId xmlns:a16="http://schemas.microsoft.com/office/drawing/2014/main" id="{F0108B2C-D300-489E-9525-7EFF17EC429B}"/>
                    </a:ext>
                  </a:extLst>
                </p:cNvPr>
                <p:cNvPicPr/>
                <p:nvPr/>
              </p:nvPicPr>
              <p:blipFill>
                <a:blip r:embed="rId422"/>
                <a:stretch>
                  <a:fillRect/>
                </a:stretch>
              </p:blipFill>
              <p:spPr>
                <a:xfrm>
                  <a:off x="9372973" y="2818992"/>
                  <a:ext cx="241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87" name="Freihand 286">
                  <a:extLst>
                    <a:ext uri="{FF2B5EF4-FFF2-40B4-BE49-F238E27FC236}">
                      <a16:creationId xmlns:a16="http://schemas.microsoft.com/office/drawing/2014/main" id="{7F8EC5CD-B92E-4BDA-8E2D-610C4AE60BD1}"/>
                    </a:ext>
                  </a:extLst>
                </p14:cNvPr>
                <p14:cNvContentPartPr/>
                <p14:nvPr/>
              </p14:nvContentPartPr>
              <p14:xfrm>
                <a:off x="8911453" y="3185112"/>
                <a:ext cx="210960" cy="9000"/>
              </p14:xfrm>
            </p:contentPart>
          </mc:Choice>
          <mc:Fallback>
            <p:pic>
              <p:nvPicPr>
                <p:cNvPr id="287" name="Freihand 286">
                  <a:extLst>
                    <a:ext uri="{FF2B5EF4-FFF2-40B4-BE49-F238E27FC236}">
                      <a16:creationId xmlns:a16="http://schemas.microsoft.com/office/drawing/2014/main" id="{7F8EC5CD-B92E-4BDA-8E2D-610C4AE60BD1}"/>
                    </a:ext>
                  </a:extLst>
                </p:cNvPr>
                <p:cNvPicPr/>
                <p:nvPr/>
              </p:nvPicPr>
              <p:blipFill>
                <a:blip r:embed="rId424"/>
                <a:stretch>
                  <a:fillRect/>
                </a:stretch>
              </p:blipFill>
              <p:spPr>
                <a:xfrm>
                  <a:off x="8907133" y="3180792"/>
                  <a:ext cx="21960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88" name="Freihand 287">
                  <a:extLst>
                    <a:ext uri="{FF2B5EF4-FFF2-40B4-BE49-F238E27FC236}">
                      <a16:creationId xmlns:a16="http://schemas.microsoft.com/office/drawing/2014/main" id="{5FF5033C-07D0-4A7E-A840-36568647479E}"/>
                    </a:ext>
                  </a:extLst>
                </p14:cNvPr>
                <p14:cNvContentPartPr/>
                <p14:nvPr/>
              </p14:nvContentPartPr>
              <p14:xfrm>
                <a:off x="8905693" y="3212472"/>
                <a:ext cx="224640" cy="42120"/>
              </p14:xfrm>
            </p:contentPart>
          </mc:Choice>
          <mc:Fallback>
            <p:pic>
              <p:nvPicPr>
                <p:cNvPr id="288" name="Freihand 287">
                  <a:extLst>
                    <a:ext uri="{FF2B5EF4-FFF2-40B4-BE49-F238E27FC236}">
                      <a16:creationId xmlns:a16="http://schemas.microsoft.com/office/drawing/2014/main" id="{5FF5033C-07D0-4A7E-A840-36568647479E}"/>
                    </a:ext>
                  </a:extLst>
                </p:cNvPr>
                <p:cNvPicPr/>
                <p:nvPr/>
              </p:nvPicPr>
              <p:blipFill>
                <a:blip r:embed="rId426"/>
                <a:stretch>
                  <a:fillRect/>
                </a:stretch>
              </p:blipFill>
              <p:spPr>
                <a:xfrm>
                  <a:off x="8901373" y="3208152"/>
                  <a:ext cx="2332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89" name="Freihand 288">
                  <a:extLst>
                    <a:ext uri="{FF2B5EF4-FFF2-40B4-BE49-F238E27FC236}">
                      <a16:creationId xmlns:a16="http://schemas.microsoft.com/office/drawing/2014/main" id="{245F90B3-CCC3-4086-8741-B9E3DDADBDFF}"/>
                    </a:ext>
                  </a:extLst>
                </p14:cNvPr>
                <p14:cNvContentPartPr/>
                <p14:nvPr/>
              </p14:nvContentPartPr>
              <p14:xfrm>
                <a:off x="9071293" y="3130752"/>
                <a:ext cx="94320" cy="171720"/>
              </p14:xfrm>
            </p:contentPart>
          </mc:Choice>
          <mc:Fallback>
            <p:pic>
              <p:nvPicPr>
                <p:cNvPr id="289" name="Freihand 288">
                  <a:extLst>
                    <a:ext uri="{FF2B5EF4-FFF2-40B4-BE49-F238E27FC236}">
                      <a16:creationId xmlns:a16="http://schemas.microsoft.com/office/drawing/2014/main" id="{245F90B3-CCC3-4086-8741-B9E3DDADBDFF}"/>
                    </a:ext>
                  </a:extLst>
                </p:cNvPr>
                <p:cNvPicPr/>
                <p:nvPr/>
              </p:nvPicPr>
              <p:blipFill>
                <a:blip r:embed="rId428"/>
                <a:stretch>
                  <a:fillRect/>
                </a:stretch>
              </p:blipFill>
              <p:spPr>
                <a:xfrm>
                  <a:off x="9066973" y="3126432"/>
                  <a:ext cx="102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91" name="Freihand 290">
                  <a:extLst>
                    <a:ext uri="{FF2B5EF4-FFF2-40B4-BE49-F238E27FC236}">
                      <a16:creationId xmlns:a16="http://schemas.microsoft.com/office/drawing/2014/main" id="{EF989F17-FF3B-46D9-B2E8-71E015919EE4}"/>
                    </a:ext>
                  </a:extLst>
                </p14:cNvPr>
                <p14:cNvContentPartPr/>
                <p14:nvPr/>
              </p14:nvContentPartPr>
              <p14:xfrm>
                <a:off x="9428413" y="3100512"/>
                <a:ext cx="163440" cy="95040"/>
              </p14:xfrm>
            </p:contentPart>
          </mc:Choice>
          <mc:Fallback>
            <p:pic>
              <p:nvPicPr>
                <p:cNvPr id="291" name="Freihand 290">
                  <a:extLst>
                    <a:ext uri="{FF2B5EF4-FFF2-40B4-BE49-F238E27FC236}">
                      <a16:creationId xmlns:a16="http://schemas.microsoft.com/office/drawing/2014/main" id="{EF989F17-FF3B-46D9-B2E8-71E015919EE4}"/>
                    </a:ext>
                  </a:extLst>
                </p:cNvPr>
                <p:cNvPicPr/>
                <p:nvPr/>
              </p:nvPicPr>
              <p:blipFill>
                <a:blip r:embed="rId430"/>
                <a:stretch>
                  <a:fillRect/>
                </a:stretch>
              </p:blipFill>
              <p:spPr>
                <a:xfrm>
                  <a:off x="9424093" y="3096192"/>
                  <a:ext cx="1720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92" name="Freihand 291">
                  <a:extLst>
                    <a:ext uri="{FF2B5EF4-FFF2-40B4-BE49-F238E27FC236}">
                      <a16:creationId xmlns:a16="http://schemas.microsoft.com/office/drawing/2014/main" id="{0ED1ADED-C21A-4C8B-89CA-22842D44EF2A}"/>
                    </a:ext>
                  </a:extLst>
                </p14:cNvPr>
                <p14:cNvContentPartPr/>
                <p14:nvPr/>
              </p14:nvContentPartPr>
              <p14:xfrm>
                <a:off x="9650893" y="3035712"/>
                <a:ext cx="92520" cy="98640"/>
              </p14:xfrm>
            </p:contentPart>
          </mc:Choice>
          <mc:Fallback>
            <p:pic>
              <p:nvPicPr>
                <p:cNvPr id="292" name="Freihand 291">
                  <a:extLst>
                    <a:ext uri="{FF2B5EF4-FFF2-40B4-BE49-F238E27FC236}">
                      <a16:creationId xmlns:a16="http://schemas.microsoft.com/office/drawing/2014/main" id="{0ED1ADED-C21A-4C8B-89CA-22842D44EF2A}"/>
                    </a:ext>
                  </a:extLst>
                </p:cNvPr>
                <p:cNvPicPr/>
                <p:nvPr/>
              </p:nvPicPr>
              <p:blipFill>
                <a:blip r:embed="rId432"/>
                <a:stretch>
                  <a:fillRect/>
                </a:stretch>
              </p:blipFill>
              <p:spPr>
                <a:xfrm>
                  <a:off x="9646573" y="3031392"/>
                  <a:ext cx="1011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93" name="Freihand 292">
                  <a:extLst>
                    <a:ext uri="{FF2B5EF4-FFF2-40B4-BE49-F238E27FC236}">
                      <a16:creationId xmlns:a16="http://schemas.microsoft.com/office/drawing/2014/main" id="{9CBFC2AB-1110-4367-B59F-B7371A0952EF}"/>
                    </a:ext>
                  </a:extLst>
                </p14:cNvPr>
                <p14:cNvContentPartPr/>
                <p14:nvPr/>
              </p14:nvContentPartPr>
              <p14:xfrm>
                <a:off x="9777973" y="2960112"/>
                <a:ext cx="7920" cy="87480"/>
              </p14:xfrm>
            </p:contentPart>
          </mc:Choice>
          <mc:Fallback>
            <p:pic>
              <p:nvPicPr>
                <p:cNvPr id="293" name="Freihand 292">
                  <a:extLst>
                    <a:ext uri="{FF2B5EF4-FFF2-40B4-BE49-F238E27FC236}">
                      <a16:creationId xmlns:a16="http://schemas.microsoft.com/office/drawing/2014/main" id="{9CBFC2AB-1110-4367-B59F-B7371A0952EF}"/>
                    </a:ext>
                  </a:extLst>
                </p:cNvPr>
                <p:cNvPicPr/>
                <p:nvPr/>
              </p:nvPicPr>
              <p:blipFill>
                <a:blip r:embed="rId434"/>
                <a:stretch>
                  <a:fillRect/>
                </a:stretch>
              </p:blipFill>
              <p:spPr>
                <a:xfrm>
                  <a:off x="9773653" y="2955792"/>
                  <a:ext cx="165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94" name="Freihand 293">
                  <a:extLst>
                    <a:ext uri="{FF2B5EF4-FFF2-40B4-BE49-F238E27FC236}">
                      <a16:creationId xmlns:a16="http://schemas.microsoft.com/office/drawing/2014/main" id="{9FF42A2A-54A4-4611-8915-65E6BEC52DA7}"/>
                    </a:ext>
                  </a:extLst>
                </p14:cNvPr>
                <p14:cNvContentPartPr/>
                <p14:nvPr/>
              </p14:nvContentPartPr>
              <p14:xfrm>
                <a:off x="9336973" y="3231552"/>
                <a:ext cx="398880" cy="51480"/>
              </p14:xfrm>
            </p:contentPart>
          </mc:Choice>
          <mc:Fallback>
            <p:pic>
              <p:nvPicPr>
                <p:cNvPr id="294" name="Freihand 293">
                  <a:extLst>
                    <a:ext uri="{FF2B5EF4-FFF2-40B4-BE49-F238E27FC236}">
                      <a16:creationId xmlns:a16="http://schemas.microsoft.com/office/drawing/2014/main" id="{9FF42A2A-54A4-4611-8915-65E6BEC52DA7}"/>
                    </a:ext>
                  </a:extLst>
                </p:cNvPr>
                <p:cNvPicPr/>
                <p:nvPr/>
              </p:nvPicPr>
              <p:blipFill>
                <a:blip r:embed="rId436"/>
                <a:stretch>
                  <a:fillRect/>
                </a:stretch>
              </p:blipFill>
              <p:spPr>
                <a:xfrm>
                  <a:off x="9332653" y="3227232"/>
                  <a:ext cx="4075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96" name="Freihand 295">
                  <a:extLst>
                    <a:ext uri="{FF2B5EF4-FFF2-40B4-BE49-F238E27FC236}">
                      <a16:creationId xmlns:a16="http://schemas.microsoft.com/office/drawing/2014/main" id="{078DB656-D3C2-42BF-8CC3-36E2E09B274A}"/>
                    </a:ext>
                  </a:extLst>
                </p14:cNvPr>
                <p14:cNvContentPartPr/>
                <p14:nvPr/>
              </p14:nvContentPartPr>
              <p14:xfrm>
                <a:off x="9435973" y="3335952"/>
                <a:ext cx="113040" cy="175320"/>
              </p14:xfrm>
            </p:contentPart>
          </mc:Choice>
          <mc:Fallback>
            <p:pic>
              <p:nvPicPr>
                <p:cNvPr id="296" name="Freihand 295">
                  <a:extLst>
                    <a:ext uri="{FF2B5EF4-FFF2-40B4-BE49-F238E27FC236}">
                      <a16:creationId xmlns:a16="http://schemas.microsoft.com/office/drawing/2014/main" id="{078DB656-D3C2-42BF-8CC3-36E2E09B274A}"/>
                    </a:ext>
                  </a:extLst>
                </p:cNvPr>
                <p:cNvPicPr/>
                <p:nvPr/>
              </p:nvPicPr>
              <p:blipFill>
                <a:blip r:embed="rId438"/>
                <a:stretch>
                  <a:fillRect/>
                </a:stretch>
              </p:blipFill>
              <p:spPr>
                <a:xfrm>
                  <a:off x="9431653" y="3331632"/>
                  <a:ext cx="121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97" name="Freihand 296">
                  <a:extLst>
                    <a:ext uri="{FF2B5EF4-FFF2-40B4-BE49-F238E27FC236}">
                      <a16:creationId xmlns:a16="http://schemas.microsoft.com/office/drawing/2014/main" id="{EC8F65F9-1EB8-4E7E-B20C-8856C9B087A6}"/>
                    </a:ext>
                  </a:extLst>
                </p14:cNvPr>
                <p14:cNvContentPartPr/>
                <p14:nvPr/>
              </p14:nvContentPartPr>
              <p14:xfrm>
                <a:off x="9581413" y="3291312"/>
                <a:ext cx="86400" cy="107280"/>
              </p14:xfrm>
            </p:contentPart>
          </mc:Choice>
          <mc:Fallback>
            <p:pic>
              <p:nvPicPr>
                <p:cNvPr id="297" name="Freihand 296">
                  <a:extLst>
                    <a:ext uri="{FF2B5EF4-FFF2-40B4-BE49-F238E27FC236}">
                      <a16:creationId xmlns:a16="http://schemas.microsoft.com/office/drawing/2014/main" id="{EC8F65F9-1EB8-4E7E-B20C-8856C9B087A6}"/>
                    </a:ext>
                  </a:extLst>
                </p:cNvPr>
                <p:cNvPicPr/>
                <p:nvPr/>
              </p:nvPicPr>
              <p:blipFill>
                <a:blip r:embed="rId440"/>
                <a:stretch>
                  <a:fillRect/>
                </a:stretch>
              </p:blipFill>
              <p:spPr>
                <a:xfrm>
                  <a:off x="9577093" y="3286992"/>
                  <a:ext cx="950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98" name="Freihand 297">
                  <a:extLst>
                    <a:ext uri="{FF2B5EF4-FFF2-40B4-BE49-F238E27FC236}">
                      <a16:creationId xmlns:a16="http://schemas.microsoft.com/office/drawing/2014/main" id="{79BC5E1B-39AC-454D-9E08-5977FD9B6449}"/>
                    </a:ext>
                  </a:extLst>
                </p14:cNvPr>
                <p14:cNvContentPartPr/>
                <p14:nvPr/>
              </p14:nvContentPartPr>
              <p14:xfrm>
                <a:off x="9687973" y="3268632"/>
                <a:ext cx="3600" cy="61560"/>
              </p14:xfrm>
            </p:contentPart>
          </mc:Choice>
          <mc:Fallback>
            <p:pic>
              <p:nvPicPr>
                <p:cNvPr id="298" name="Freihand 297">
                  <a:extLst>
                    <a:ext uri="{FF2B5EF4-FFF2-40B4-BE49-F238E27FC236}">
                      <a16:creationId xmlns:a16="http://schemas.microsoft.com/office/drawing/2014/main" id="{79BC5E1B-39AC-454D-9E08-5977FD9B6449}"/>
                    </a:ext>
                  </a:extLst>
                </p:cNvPr>
                <p:cNvPicPr/>
                <p:nvPr/>
              </p:nvPicPr>
              <p:blipFill>
                <a:blip r:embed="rId442"/>
                <a:stretch>
                  <a:fillRect/>
                </a:stretch>
              </p:blipFill>
              <p:spPr>
                <a:xfrm>
                  <a:off x="9683653" y="3264312"/>
                  <a:ext cx="12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300" name="Freihand 299">
                  <a:extLst>
                    <a:ext uri="{FF2B5EF4-FFF2-40B4-BE49-F238E27FC236}">
                      <a16:creationId xmlns:a16="http://schemas.microsoft.com/office/drawing/2014/main" id="{9752590F-205E-475C-9A48-B58428ACA848}"/>
                    </a:ext>
                  </a:extLst>
                </p14:cNvPr>
                <p14:cNvContentPartPr/>
                <p14:nvPr/>
              </p14:nvContentPartPr>
              <p14:xfrm>
                <a:off x="9971293" y="3208512"/>
                <a:ext cx="184680" cy="7200"/>
              </p14:xfrm>
            </p:contentPart>
          </mc:Choice>
          <mc:Fallback>
            <p:pic>
              <p:nvPicPr>
                <p:cNvPr id="300" name="Freihand 299">
                  <a:extLst>
                    <a:ext uri="{FF2B5EF4-FFF2-40B4-BE49-F238E27FC236}">
                      <a16:creationId xmlns:a16="http://schemas.microsoft.com/office/drawing/2014/main" id="{9752590F-205E-475C-9A48-B58428ACA848}"/>
                    </a:ext>
                  </a:extLst>
                </p:cNvPr>
                <p:cNvPicPr/>
                <p:nvPr/>
              </p:nvPicPr>
              <p:blipFill>
                <a:blip r:embed="rId444"/>
                <a:stretch>
                  <a:fillRect/>
                </a:stretch>
              </p:blipFill>
              <p:spPr>
                <a:xfrm>
                  <a:off x="9966973" y="3204192"/>
                  <a:ext cx="1933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301" name="Freihand 300">
                  <a:extLst>
                    <a:ext uri="{FF2B5EF4-FFF2-40B4-BE49-F238E27FC236}">
                      <a16:creationId xmlns:a16="http://schemas.microsoft.com/office/drawing/2014/main" id="{4B5A3428-AE09-43D7-954F-DBA9444A6F82}"/>
                    </a:ext>
                  </a:extLst>
                </p14:cNvPr>
                <p14:cNvContentPartPr/>
                <p14:nvPr/>
              </p14:nvContentPartPr>
              <p14:xfrm>
                <a:off x="9998293" y="3241272"/>
                <a:ext cx="169200" cy="24480"/>
              </p14:xfrm>
            </p:contentPart>
          </mc:Choice>
          <mc:Fallback>
            <p:pic>
              <p:nvPicPr>
                <p:cNvPr id="301" name="Freihand 300">
                  <a:extLst>
                    <a:ext uri="{FF2B5EF4-FFF2-40B4-BE49-F238E27FC236}">
                      <a16:creationId xmlns:a16="http://schemas.microsoft.com/office/drawing/2014/main" id="{4B5A3428-AE09-43D7-954F-DBA9444A6F82}"/>
                    </a:ext>
                  </a:extLst>
                </p:cNvPr>
                <p:cNvPicPr/>
                <p:nvPr/>
              </p:nvPicPr>
              <p:blipFill>
                <a:blip r:embed="rId446"/>
                <a:stretch>
                  <a:fillRect/>
                </a:stretch>
              </p:blipFill>
              <p:spPr>
                <a:xfrm>
                  <a:off x="9993973" y="3236952"/>
                  <a:ext cx="177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303" name="Freihand 302">
                  <a:extLst>
                    <a:ext uri="{FF2B5EF4-FFF2-40B4-BE49-F238E27FC236}">
                      <a16:creationId xmlns:a16="http://schemas.microsoft.com/office/drawing/2014/main" id="{7F244B6D-FFDA-4A4B-8F2D-4FBD60D46447}"/>
                    </a:ext>
                  </a:extLst>
                </p14:cNvPr>
                <p14:cNvContentPartPr/>
                <p14:nvPr/>
              </p14:nvContentPartPr>
              <p14:xfrm>
                <a:off x="10334173" y="3068832"/>
                <a:ext cx="180360" cy="99360"/>
              </p14:xfrm>
            </p:contentPart>
          </mc:Choice>
          <mc:Fallback>
            <p:pic>
              <p:nvPicPr>
                <p:cNvPr id="303" name="Freihand 302">
                  <a:extLst>
                    <a:ext uri="{FF2B5EF4-FFF2-40B4-BE49-F238E27FC236}">
                      <a16:creationId xmlns:a16="http://schemas.microsoft.com/office/drawing/2014/main" id="{7F244B6D-FFDA-4A4B-8F2D-4FBD60D46447}"/>
                    </a:ext>
                  </a:extLst>
                </p:cNvPr>
                <p:cNvPicPr/>
                <p:nvPr/>
              </p:nvPicPr>
              <p:blipFill>
                <a:blip r:embed="rId448"/>
                <a:stretch>
                  <a:fillRect/>
                </a:stretch>
              </p:blipFill>
              <p:spPr>
                <a:xfrm>
                  <a:off x="10329853" y="3064512"/>
                  <a:ext cx="1890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304" name="Freihand 303">
                  <a:extLst>
                    <a:ext uri="{FF2B5EF4-FFF2-40B4-BE49-F238E27FC236}">
                      <a16:creationId xmlns:a16="http://schemas.microsoft.com/office/drawing/2014/main" id="{45D6C77A-6232-482E-B89A-2E465C84DD13}"/>
                    </a:ext>
                  </a:extLst>
                </p14:cNvPr>
                <p14:cNvContentPartPr/>
                <p14:nvPr/>
              </p14:nvContentPartPr>
              <p14:xfrm>
                <a:off x="10271893" y="3219672"/>
                <a:ext cx="257040" cy="30960"/>
              </p14:xfrm>
            </p:contentPart>
          </mc:Choice>
          <mc:Fallback>
            <p:pic>
              <p:nvPicPr>
                <p:cNvPr id="304" name="Freihand 303">
                  <a:extLst>
                    <a:ext uri="{FF2B5EF4-FFF2-40B4-BE49-F238E27FC236}">
                      <a16:creationId xmlns:a16="http://schemas.microsoft.com/office/drawing/2014/main" id="{45D6C77A-6232-482E-B89A-2E465C84DD13}"/>
                    </a:ext>
                  </a:extLst>
                </p:cNvPr>
                <p:cNvPicPr/>
                <p:nvPr/>
              </p:nvPicPr>
              <p:blipFill>
                <a:blip r:embed="rId450"/>
                <a:stretch>
                  <a:fillRect/>
                </a:stretch>
              </p:blipFill>
              <p:spPr>
                <a:xfrm>
                  <a:off x="10267573" y="3215352"/>
                  <a:ext cx="26568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305" name="Freihand 304">
                  <a:extLst>
                    <a:ext uri="{FF2B5EF4-FFF2-40B4-BE49-F238E27FC236}">
                      <a16:creationId xmlns:a16="http://schemas.microsoft.com/office/drawing/2014/main" id="{5AE79ED8-09FC-48C3-BCC7-14448BB90D55}"/>
                    </a:ext>
                  </a:extLst>
                </p14:cNvPr>
                <p14:cNvContentPartPr/>
                <p14:nvPr/>
              </p14:nvContentPartPr>
              <p14:xfrm>
                <a:off x="10341373" y="3323352"/>
                <a:ext cx="136440" cy="204120"/>
              </p14:xfrm>
            </p:contentPart>
          </mc:Choice>
          <mc:Fallback>
            <p:pic>
              <p:nvPicPr>
                <p:cNvPr id="305" name="Freihand 304">
                  <a:extLst>
                    <a:ext uri="{FF2B5EF4-FFF2-40B4-BE49-F238E27FC236}">
                      <a16:creationId xmlns:a16="http://schemas.microsoft.com/office/drawing/2014/main" id="{5AE79ED8-09FC-48C3-BCC7-14448BB90D55}"/>
                    </a:ext>
                  </a:extLst>
                </p:cNvPr>
                <p:cNvPicPr/>
                <p:nvPr/>
              </p:nvPicPr>
              <p:blipFill>
                <a:blip r:embed="rId452"/>
                <a:stretch>
                  <a:fillRect/>
                </a:stretch>
              </p:blipFill>
              <p:spPr>
                <a:xfrm>
                  <a:off x="10337053" y="3319032"/>
                  <a:ext cx="14508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306" name="Freihand 305">
                  <a:extLst>
                    <a:ext uri="{FF2B5EF4-FFF2-40B4-BE49-F238E27FC236}">
                      <a16:creationId xmlns:a16="http://schemas.microsoft.com/office/drawing/2014/main" id="{C1879BE5-41ED-46CB-8E00-73E7B2FB2F65}"/>
                    </a:ext>
                  </a:extLst>
                </p14:cNvPr>
                <p14:cNvContentPartPr/>
                <p14:nvPr/>
              </p14:nvContentPartPr>
              <p14:xfrm>
                <a:off x="10526413" y="3011232"/>
                <a:ext cx="80280" cy="99360"/>
              </p14:xfrm>
            </p:contentPart>
          </mc:Choice>
          <mc:Fallback>
            <p:pic>
              <p:nvPicPr>
                <p:cNvPr id="306" name="Freihand 305">
                  <a:extLst>
                    <a:ext uri="{FF2B5EF4-FFF2-40B4-BE49-F238E27FC236}">
                      <a16:creationId xmlns:a16="http://schemas.microsoft.com/office/drawing/2014/main" id="{C1879BE5-41ED-46CB-8E00-73E7B2FB2F65}"/>
                    </a:ext>
                  </a:extLst>
                </p:cNvPr>
                <p:cNvPicPr/>
                <p:nvPr/>
              </p:nvPicPr>
              <p:blipFill>
                <a:blip r:embed="rId454"/>
                <a:stretch>
                  <a:fillRect/>
                </a:stretch>
              </p:blipFill>
              <p:spPr>
                <a:xfrm>
                  <a:off x="10522093" y="3006912"/>
                  <a:ext cx="8892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307" name="Freihand 306">
                  <a:extLst>
                    <a:ext uri="{FF2B5EF4-FFF2-40B4-BE49-F238E27FC236}">
                      <a16:creationId xmlns:a16="http://schemas.microsoft.com/office/drawing/2014/main" id="{CDECB249-C3D2-4B2D-9513-5EFED8985430}"/>
                    </a:ext>
                  </a:extLst>
                </p14:cNvPr>
                <p14:cNvContentPartPr/>
                <p14:nvPr/>
              </p14:nvContentPartPr>
              <p14:xfrm>
                <a:off x="10546213" y="3240192"/>
                <a:ext cx="127440" cy="96480"/>
              </p14:xfrm>
            </p:contentPart>
          </mc:Choice>
          <mc:Fallback>
            <p:pic>
              <p:nvPicPr>
                <p:cNvPr id="307" name="Freihand 306">
                  <a:extLst>
                    <a:ext uri="{FF2B5EF4-FFF2-40B4-BE49-F238E27FC236}">
                      <a16:creationId xmlns:a16="http://schemas.microsoft.com/office/drawing/2014/main" id="{CDECB249-C3D2-4B2D-9513-5EFED8985430}"/>
                    </a:ext>
                  </a:extLst>
                </p:cNvPr>
                <p:cNvPicPr/>
                <p:nvPr/>
              </p:nvPicPr>
              <p:blipFill>
                <a:blip r:embed="rId456"/>
                <a:stretch>
                  <a:fillRect/>
                </a:stretch>
              </p:blipFill>
              <p:spPr>
                <a:xfrm>
                  <a:off x="10541893" y="3235872"/>
                  <a:ext cx="136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309" name="Freihand 308">
                  <a:extLst>
                    <a:ext uri="{FF2B5EF4-FFF2-40B4-BE49-F238E27FC236}">
                      <a16:creationId xmlns:a16="http://schemas.microsoft.com/office/drawing/2014/main" id="{F5A27729-1377-488A-8432-B839C1F23BAC}"/>
                    </a:ext>
                  </a:extLst>
                </p14:cNvPr>
                <p14:cNvContentPartPr/>
                <p14:nvPr/>
              </p14:nvContentPartPr>
              <p14:xfrm>
                <a:off x="7812373" y="3681912"/>
                <a:ext cx="195120" cy="12240"/>
              </p14:xfrm>
            </p:contentPart>
          </mc:Choice>
          <mc:Fallback>
            <p:pic>
              <p:nvPicPr>
                <p:cNvPr id="309" name="Freihand 308">
                  <a:extLst>
                    <a:ext uri="{FF2B5EF4-FFF2-40B4-BE49-F238E27FC236}">
                      <a16:creationId xmlns:a16="http://schemas.microsoft.com/office/drawing/2014/main" id="{F5A27729-1377-488A-8432-B839C1F23BAC}"/>
                    </a:ext>
                  </a:extLst>
                </p:cNvPr>
                <p:cNvPicPr/>
                <p:nvPr/>
              </p:nvPicPr>
              <p:blipFill>
                <a:blip r:embed="rId458"/>
                <a:stretch>
                  <a:fillRect/>
                </a:stretch>
              </p:blipFill>
              <p:spPr>
                <a:xfrm>
                  <a:off x="7808053" y="3677592"/>
                  <a:ext cx="2037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310" name="Freihand 309">
                  <a:extLst>
                    <a:ext uri="{FF2B5EF4-FFF2-40B4-BE49-F238E27FC236}">
                      <a16:creationId xmlns:a16="http://schemas.microsoft.com/office/drawing/2014/main" id="{EB9BB4B4-92EF-49D5-A8C3-F1F6E69951EE}"/>
                    </a:ext>
                  </a:extLst>
                </p14:cNvPr>
                <p14:cNvContentPartPr/>
                <p14:nvPr/>
              </p14:nvContentPartPr>
              <p14:xfrm>
                <a:off x="7776733" y="3708912"/>
                <a:ext cx="226800" cy="35640"/>
              </p14:xfrm>
            </p:contentPart>
          </mc:Choice>
          <mc:Fallback>
            <p:pic>
              <p:nvPicPr>
                <p:cNvPr id="310" name="Freihand 309">
                  <a:extLst>
                    <a:ext uri="{FF2B5EF4-FFF2-40B4-BE49-F238E27FC236}">
                      <a16:creationId xmlns:a16="http://schemas.microsoft.com/office/drawing/2014/main" id="{EB9BB4B4-92EF-49D5-A8C3-F1F6E69951EE}"/>
                    </a:ext>
                  </a:extLst>
                </p:cNvPr>
                <p:cNvPicPr/>
                <p:nvPr/>
              </p:nvPicPr>
              <p:blipFill>
                <a:blip r:embed="rId460"/>
                <a:stretch>
                  <a:fillRect/>
                </a:stretch>
              </p:blipFill>
              <p:spPr>
                <a:xfrm>
                  <a:off x="7772413" y="3704592"/>
                  <a:ext cx="23544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461">
              <p14:nvContentPartPr>
                <p14:cNvPr id="311" name="Freihand 310">
                  <a:extLst>
                    <a:ext uri="{FF2B5EF4-FFF2-40B4-BE49-F238E27FC236}">
                      <a16:creationId xmlns:a16="http://schemas.microsoft.com/office/drawing/2014/main" id="{65EE513A-27A6-4D2A-A685-90D1BC96B635}"/>
                    </a:ext>
                  </a:extLst>
                </p14:cNvPr>
                <p14:cNvContentPartPr/>
                <p14:nvPr/>
              </p14:nvContentPartPr>
              <p14:xfrm>
                <a:off x="8001013" y="3642312"/>
                <a:ext cx="84240" cy="163080"/>
              </p14:xfrm>
            </p:contentPart>
          </mc:Choice>
          <mc:Fallback>
            <p:pic>
              <p:nvPicPr>
                <p:cNvPr id="311" name="Freihand 310">
                  <a:extLst>
                    <a:ext uri="{FF2B5EF4-FFF2-40B4-BE49-F238E27FC236}">
                      <a16:creationId xmlns:a16="http://schemas.microsoft.com/office/drawing/2014/main" id="{65EE513A-27A6-4D2A-A685-90D1BC96B635}"/>
                    </a:ext>
                  </a:extLst>
                </p:cNvPr>
                <p:cNvPicPr/>
                <p:nvPr/>
              </p:nvPicPr>
              <p:blipFill>
                <a:blip r:embed="rId462"/>
                <a:stretch>
                  <a:fillRect/>
                </a:stretch>
              </p:blipFill>
              <p:spPr>
                <a:xfrm>
                  <a:off x="7996693" y="3637992"/>
                  <a:ext cx="92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463">
              <p14:nvContentPartPr>
                <p14:cNvPr id="312" name="Freihand 311">
                  <a:extLst>
                    <a:ext uri="{FF2B5EF4-FFF2-40B4-BE49-F238E27FC236}">
                      <a16:creationId xmlns:a16="http://schemas.microsoft.com/office/drawing/2014/main" id="{9DBD18E7-7FEC-4449-AF4F-F28C89956D80}"/>
                    </a:ext>
                  </a:extLst>
                </p14:cNvPr>
                <p14:cNvContentPartPr/>
                <p14:nvPr/>
              </p14:nvContentPartPr>
              <p14:xfrm>
                <a:off x="8266693" y="3593352"/>
                <a:ext cx="117360" cy="208080"/>
              </p14:xfrm>
            </p:contentPart>
          </mc:Choice>
          <mc:Fallback>
            <p:pic>
              <p:nvPicPr>
                <p:cNvPr id="312" name="Freihand 311">
                  <a:extLst>
                    <a:ext uri="{FF2B5EF4-FFF2-40B4-BE49-F238E27FC236}">
                      <a16:creationId xmlns:a16="http://schemas.microsoft.com/office/drawing/2014/main" id="{9DBD18E7-7FEC-4449-AF4F-F28C89956D80}"/>
                    </a:ext>
                  </a:extLst>
                </p:cNvPr>
                <p:cNvPicPr/>
                <p:nvPr/>
              </p:nvPicPr>
              <p:blipFill>
                <a:blip r:embed="rId464"/>
                <a:stretch>
                  <a:fillRect/>
                </a:stretch>
              </p:blipFill>
              <p:spPr>
                <a:xfrm>
                  <a:off x="8262373" y="3589032"/>
                  <a:ext cx="1260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465">
              <p14:nvContentPartPr>
                <p14:cNvPr id="313" name="Freihand 312">
                  <a:extLst>
                    <a:ext uri="{FF2B5EF4-FFF2-40B4-BE49-F238E27FC236}">
                      <a16:creationId xmlns:a16="http://schemas.microsoft.com/office/drawing/2014/main" id="{F99256E5-19A9-4E75-9599-5C3F58F55019}"/>
                    </a:ext>
                  </a:extLst>
                </p14:cNvPr>
                <p14:cNvContentPartPr/>
                <p14:nvPr/>
              </p14:nvContentPartPr>
              <p14:xfrm>
                <a:off x="8368213" y="3676152"/>
                <a:ext cx="122040" cy="115200"/>
              </p14:xfrm>
            </p:contentPart>
          </mc:Choice>
          <mc:Fallback>
            <p:pic>
              <p:nvPicPr>
                <p:cNvPr id="313" name="Freihand 312">
                  <a:extLst>
                    <a:ext uri="{FF2B5EF4-FFF2-40B4-BE49-F238E27FC236}">
                      <a16:creationId xmlns:a16="http://schemas.microsoft.com/office/drawing/2014/main" id="{F99256E5-19A9-4E75-9599-5C3F58F55019}"/>
                    </a:ext>
                  </a:extLst>
                </p:cNvPr>
                <p:cNvPicPr/>
                <p:nvPr/>
              </p:nvPicPr>
              <p:blipFill>
                <a:blip r:embed="rId466"/>
                <a:stretch>
                  <a:fillRect/>
                </a:stretch>
              </p:blipFill>
              <p:spPr>
                <a:xfrm>
                  <a:off x="8363893" y="3671832"/>
                  <a:ext cx="13068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467">
              <p14:nvContentPartPr>
                <p14:cNvPr id="314" name="Freihand 313">
                  <a:extLst>
                    <a:ext uri="{FF2B5EF4-FFF2-40B4-BE49-F238E27FC236}">
                      <a16:creationId xmlns:a16="http://schemas.microsoft.com/office/drawing/2014/main" id="{0966CEFA-D2B6-4F24-B055-E9FF4AA5FD59}"/>
                    </a:ext>
                  </a:extLst>
                </p14:cNvPr>
                <p14:cNvContentPartPr/>
                <p14:nvPr/>
              </p14:nvContentPartPr>
              <p14:xfrm>
                <a:off x="8490613" y="3607032"/>
                <a:ext cx="192600" cy="175680"/>
              </p14:xfrm>
            </p:contentPart>
          </mc:Choice>
          <mc:Fallback>
            <p:pic>
              <p:nvPicPr>
                <p:cNvPr id="314" name="Freihand 313">
                  <a:extLst>
                    <a:ext uri="{FF2B5EF4-FFF2-40B4-BE49-F238E27FC236}">
                      <a16:creationId xmlns:a16="http://schemas.microsoft.com/office/drawing/2014/main" id="{0966CEFA-D2B6-4F24-B055-E9FF4AA5FD59}"/>
                    </a:ext>
                  </a:extLst>
                </p:cNvPr>
                <p:cNvPicPr/>
                <p:nvPr/>
              </p:nvPicPr>
              <p:blipFill>
                <a:blip r:embed="rId468"/>
                <a:stretch>
                  <a:fillRect/>
                </a:stretch>
              </p:blipFill>
              <p:spPr>
                <a:xfrm>
                  <a:off x="8486293" y="3602712"/>
                  <a:ext cx="20124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469">
              <p14:nvContentPartPr>
                <p14:cNvPr id="315" name="Freihand 314">
                  <a:extLst>
                    <a:ext uri="{FF2B5EF4-FFF2-40B4-BE49-F238E27FC236}">
                      <a16:creationId xmlns:a16="http://schemas.microsoft.com/office/drawing/2014/main" id="{1F8C161F-9306-4DDB-A37B-2A2FB89D4FC1}"/>
                    </a:ext>
                  </a:extLst>
                </p14:cNvPr>
                <p14:cNvContentPartPr/>
                <p14:nvPr/>
              </p14:nvContentPartPr>
              <p14:xfrm>
                <a:off x="8436613" y="3643032"/>
                <a:ext cx="142200" cy="32760"/>
              </p14:xfrm>
            </p:contentPart>
          </mc:Choice>
          <mc:Fallback>
            <p:pic>
              <p:nvPicPr>
                <p:cNvPr id="315" name="Freihand 314">
                  <a:extLst>
                    <a:ext uri="{FF2B5EF4-FFF2-40B4-BE49-F238E27FC236}">
                      <a16:creationId xmlns:a16="http://schemas.microsoft.com/office/drawing/2014/main" id="{1F8C161F-9306-4DDB-A37B-2A2FB89D4FC1}"/>
                    </a:ext>
                  </a:extLst>
                </p:cNvPr>
                <p:cNvPicPr/>
                <p:nvPr/>
              </p:nvPicPr>
              <p:blipFill>
                <a:blip r:embed="rId470"/>
                <a:stretch>
                  <a:fillRect/>
                </a:stretch>
              </p:blipFill>
              <p:spPr>
                <a:xfrm>
                  <a:off x="8432293" y="3638712"/>
                  <a:ext cx="15084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471">
              <p14:nvContentPartPr>
                <p14:cNvPr id="316" name="Freihand 315">
                  <a:extLst>
                    <a:ext uri="{FF2B5EF4-FFF2-40B4-BE49-F238E27FC236}">
                      <a16:creationId xmlns:a16="http://schemas.microsoft.com/office/drawing/2014/main" id="{0D2EE254-346B-40D6-B7E6-A1B268485C37}"/>
                    </a:ext>
                  </a:extLst>
                </p14:cNvPr>
                <p14:cNvContentPartPr/>
                <p14:nvPr/>
              </p14:nvContentPartPr>
              <p14:xfrm>
                <a:off x="8729293" y="3598392"/>
                <a:ext cx="48600" cy="157680"/>
              </p14:xfrm>
            </p:contentPart>
          </mc:Choice>
          <mc:Fallback>
            <p:pic>
              <p:nvPicPr>
                <p:cNvPr id="316" name="Freihand 315">
                  <a:extLst>
                    <a:ext uri="{FF2B5EF4-FFF2-40B4-BE49-F238E27FC236}">
                      <a16:creationId xmlns:a16="http://schemas.microsoft.com/office/drawing/2014/main" id="{0D2EE254-346B-40D6-B7E6-A1B268485C37}"/>
                    </a:ext>
                  </a:extLst>
                </p:cNvPr>
                <p:cNvPicPr/>
                <p:nvPr/>
              </p:nvPicPr>
              <p:blipFill>
                <a:blip r:embed="rId472"/>
                <a:stretch>
                  <a:fillRect/>
                </a:stretch>
              </p:blipFill>
              <p:spPr>
                <a:xfrm>
                  <a:off x="8724973" y="3594072"/>
                  <a:ext cx="5724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73">
              <p14:nvContentPartPr>
                <p14:cNvPr id="317" name="Freihand 316">
                  <a:extLst>
                    <a:ext uri="{FF2B5EF4-FFF2-40B4-BE49-F238E27FC236}">
                      <a16:creationId xmlns:a16="http://schemas.microsoft.com/office/drawing/2014/main" id="{069BD9C0-F288-4607-9915-779085C95065}"/>
                    </a:ext>
                  </a:extLst>
                </p14:cNvPr>
                <p14:cNvContentPartPr/>
                <p14:nvPr/>
              </p14:nvContentPartPr>
              <p14:xfrm>
                <a:off x="8793733" y="3669672"/>
                <a:ext cx="19800" cy="101160"/>
              </p14:xfrm>
            </p:contentPart>
          </mc:Choice>
          <mc:Fallback>
            <p:pic>
              <p:nvPicPr>
                <p:cNvPr id="317" name="Freihand 316">
                  <a:extLst>
                    <a:ext uri="{FF2B5EF4-FFF2-40B4-BE49-F238E27FC236}">
                      <a16:creationId xmlns:a16="http://schemas.microsoft.com/office/drawing/2014/main" id="{069BD9C0-F288-4607-9915-779085C95065}"/>
                    </a:ext>
                  </a:extLst>
                </p:cNvPr>
                <p:cNvPicPr/>
                <p:nvPr/>
              </p:nvPicPr>
              <p:blipFill>
                <a:blip r:embed="rId474"/>
                <a:stretch>
                  <a:fillRect/>
                </a:stretch>
              </p:blipFill>
              <p:spPr>
                <a:xfrm>
                  <a:off x="8789413" y="3665352"/>
                  <a:ext cx="2844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75">
              <p14:nvContentPartPr>
                <p14:cNvPr id="318" name="Freihand 317">
                  <a:extLst>
                    <a:ext uri="{FF2B5EF4-FFF2-40B4-BE49-F238E27FC236}">
                      <a16:creationId xmlns:a16="http://schemas.microsoft.com/office/drawing/2014/main" id="{6C51AA36-1548-465D-89CF-9B21A729AB88}"/>
                    </a:ext>
                  </a:extLst>
                </p14:cNvPr>
                <p14:cNvContentPartPr/>
                <p14:nvPr/>
              </p14:nvContentPartPr>
              <p14:xfrm>
                <a:off x="8807773" y="3584712"/>
                <a:ext cx="6840" cy="28800"/>
              </p14:xfrm>
            </p:contentPart>
          </mc:Choice>
          <mc:Fallback>
            <p:pic>
              <p:nvPicPr>
                <p:cNvPr id="318" name="Freihand 317">
                  <a:extLst>
                    <a:ext uri="{FF2B5EF4-FFF2-40B4-BE49-F238E27FC236}">
                      <a16:creationId xmlns:a16="http://schemas.microsoft.com/office/drawing/2014/main" id="{6C51AA36-1548-465D-89CF-9B21A729AB88}"/>
                    </a:ext>
                  </a:extLst>
                </p:cNvPr>
                <p:cNvPicPr/>
                <p:nvPr/>
              </p:nvPicPr>
              <p:blipFill>
                <a:blip r:embed="rId476"/>
                <a:stretch>
                  <a:fillRect/>
                </a:stretch>
              </p:blipFill>
              <p:spPr>
                <a:xfrm>
                  <a:off x="8803453" y="3580392"/>
                  <a:ext cx="154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77">
              <p14:nvContentPartPr>
                <p14:cNvPr id="319" name="Freihand 318">
                  <a:extLst>
                    <a:ext uri="{FF2B5EF4-FFF2-40B4-BE49-F238E27FC236}">
                      <a16:creationId xmlns:a16="http://schemas.microsoft.com/office/drawing/2014/main" id="{3D2EFB00-BD27-42CA-8FB5-65FB81995C7A}"/>
                    </a:ext>
                  </a:extLst>
                </p14:cNvPr>
                <p14:cNvContentPartPr/>
                <p14:nvPr/>
              </p14:nvContentPartPr>
              <p14:xfrm>
                <a:off x="8904253" y="3543312"/>
                <a:ext cx="147240" cy="216000"/>
              </p14:xfrm>
            </p:contentPart>
          </mc:Choice>
          <mc:Fallback>
            <p:pic>
              <p:nvPicPr>
                <p:cNvPr id="319" name="Freihand 318">
                  <a:extLst>
                    <a:ext uri="{FF2B5EF4-FFF2-40B4-BE49-F238E27FC236}">
                      <a16:creationId xmlns:a16="http://schemas.microsoft.com/office/drawing/2014/main" id="{3D2EFB00-BD27-42CA-8FB5-65FB81995C7A}"/>
                    </a:ext>
                  </a:extLst>
                </p:cNvPr>
                <p:cNvPicPr/>
                <p:nvPr/>
              </p:nvPicPr>
              <p:blipFill>
                <a:blip r:embed="rId478"/>
                <a:stretch>
                  <a:fillRect/>
                </a:stretch>
              </p:blipFill>
              <p:spPr>
                <a:xfrm>
                  <a:off x="8899933" y="3538992"/>
                  <a:ext cx="15588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479">
              <p14:nvContentPartPr>
                <p14:cNvPr id="320" name="Freihand 319">
                  <a:extLst>
                    <a:ext uri="{FF2B5EF4-FFF2-40B4-BE49-F238E27FC236}">
                      <a16:creationId xmlns:a16="http://schemas.microsoft.com/office/drawing/2014/main" id="{BB2D9B4D-4EBE-497E-9690-FDE4796387AC}"/>
                    </a:ext>
                  </a:extLst>
                </p14:cNvPr>
                <p14:cNvContentPartPr/>
                <p14:nvPr/>
              </p14:nvContentPartPr>
              <p14:xfrm>
                <a:off x="9170653" y="3654192"/>
                <a:ext cx="100080" cy="157680"/>
              </p14:xfrm>
            </p:contentPart>
          </mc:Choice>
          <mc:Fallback>
            <p:pic>
              <p:nvPicPr>
                <p:cNvPr id="320" name="Freihand 319">
                  <a:extLst>
                    <a:ext uri="{FF2B5EF4-FFF2-40B4-BE49-F238E27FC236}">
                      <a16:creationId xmlns:a16="http://schemas.microsoft.com/office/drawing/2014/main" id="{BB2D9B4D-4EBE-497E-9690-FDE4796387AC}"/>
                    </a:ext>
                  </a:extLst>
                </p:cNvPr>
                <p:cNvPicPr/>
                <p:nvPr/>
              </p:nvPicPr>
              <p:blipFill>
                <a:blip r:embed="rId480"/>
                <a:stretch>
                  <a:fillRect/>
                </a:stretch>
              </p:blipFill>
              <p:spPr>
                <a:xfrm>
                  <a:off x="9166333" y="3649872"/>
                  <a:ext cx="1087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481">
              <p14:nvContentPartPr>
                <p14:cNvPr id="321" name="Freihand 320">
                  <a:extLst>
                    <a:ext uri="{FF2B5EF4-FFF2-40B4-BE49-F238E27FC236}">
                      <a16:creationId xmlns:a16="http://schemas.microsoft.com/office/drawing/2014/main" id="{9569D3DD-C87C-41E9-88EE-4EA483BBFCC8}"/>
                    </a:ext>
                  </a:extLst>
                </p14:cNvPr>
                <p14:cNvContentPartPr/>
                <p14:nvPr/>
              </p14:nvContentPartPr>
              <p14:xfrm>
                <a:off x="9279373" y="3592992"/>
                <a:ext cx="247680" cy="170280"/>
              </p14:xfrm>
            </p:contentPart>
          </mc:Choice>
          <mc:Fallback>
            <p:pic>
              <p:nvPicPr>
                <p:cNvPr id="321" name="Freihand 320">
                  <a:extLst>
                    <a:ext uri="{FF2B5EF4-FFF2-40B4-BE49-F238E27FC236}">
                      <a16:creationId xmlns:a16="http://schemas.microsoft.com/office/drawing/2014/main" id="{9569D3DD-C87C-41E9-88EE-4EA483BBFCC8}"/>
                    </a:ext>
                  </a:extLst>
                </p:cNvPr>
                <p:cNvPicPr/>
                <p:nvPr/>
              </p:nvPicPr>
              <p:blipFill>
                <a:blip r:embed="rId482"/>
                <a:stretch>
                  <a:fillRect/>
                </a:stretch>
              </p:blipFill>
              <p:spPr>
                <a:xfrm>
                  <a:off x="9275053" y="3588672"/>
                  <a:ext cx="25632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83">
              <p14:nvContentPartPr>
                <p14:cNvPr id="322" name="Freihand 321">
                  <a:extLst>
                    <a:ext uri="{FF2B5EF4-FFF2-40B4-BE49-F238E27FC236}">
                      <a16:creationId xmlns:a16="http://schemas.microsoft.com/office/drawing/2014/main" id="{A3DB9DC9-AAD9-4BB4-BA0A-590C7E460ABE}"/>
                    </a:ext>
                  </a:extLst>
                </p14:cNvPr>
                <p14:cNvContentPartPr/>
                <p14:nvPr/>
              </p14:nvContentPartPr>
              <p14:xfrm>
                <a:off x="9504733" y="3593712"/>
                <a:ext cx="37080" cy="66240"/>
              </p14:xfrm>
            </p:contentPart>
          </mc:Choice>
          <mc:Fallback>
            <p:pic>
              <p:nvPicPr>
                <p:cNvPr id="322" name="Freihand 321">
                  <a:extLst>
                    <a:ext uri="{FF2B5EF4-FFF2-40B4-BE49-F238E27FC236}">
                      <a16:creationId xmlns:a16="http://schemas.microsoft.com/office/drawing/2014/main" id="{A3DB9DC9-AAD9-4BB4-BA0A-590C7E460ABE}"/>
                    </a:ext>
                  </a:extLst>
                </p:cNvPr>
                <p:cNvPicPr/>
                <p:nvPr/>
              </p:nvPicPr>
              <p:blipFill>
                <a:blip r:embed="rId484"/>
                <a:stretch>
                  <a:fillRect/>
                </a:stretch>
              </p:blipFill>
              <p:spPr>
                <a:xfrm>
                  <a:off x="9500413" y="3589392"/>
                  <a:ext cx="4572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485">
              <p14:nvContentPartPr>
                <p14:cNvPr id="323" name="Freihand 322">
                  <a:extLst>
                    <a:ext uri="{FF2B5EF4-FFF2-40B4-BE49-F238E27FC236}">
                      <a16:creationId xmlns:a16="http://schemas.microsoft.com/office/drawing/2014/main" id="{376C7729-A884-4885-AD59-E07F22035929}"/>
                    </a:ext>
                  </a:extLst>
                </p14:cNvPr>
                <p14:cNvContentPartPr/>
                <p14:nvPr/>
              </p14:nvContentPartPr>
              <p14:xfrm>
                <a:off x="9476293" y="3650952"/>
                <a:ext cx="340560" cy="272160"/>
              </p14:xfrm>
            </p:contentPart>
          </mc:Choice>
          <mc:Fallback>
            <p:pic>
              <p:nvPicPr>
                <p:cNvPr id="323" name="Freihand 322">
                  <a:extLst>
                    <a:ext uri="{FF2B5EF4-FFF2-40B4-BE49-F238E27FC236}">
                      <a16:creationId xmlns:a16="http://schemas.microsoft.com/office/drawing/2014/main" id="{376C7729-A884-4885-AD59-E07F22035929}"/>
                    </a:ext>
                  </a:extLst>
                </p:cNvPr>
                <p:cNvPicPr/>
                <p:nvPr/>
              </p:nvPicPr>
              <p:blipFill>
                <a:blip r:embed="rId486"/>
                <a:stretch>
                  <a:fillRect/>
                </a:stretch>
              </p:blipFill>
              <p:spPr>
                <a:xfrm>
                  <a:off x="9471973" y="3646632"/>
                  <a:ext cx="34920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487">
              <p14:nvContentPartPr>
                <p14:cNvPr id="324" name="Freihand 323">
                  <a:extLst>
                    <a:ext uri="{FF2B5EF4-FFF2-40B4-BE49-F238E27FC236}">
                      <a16:creationId xmlns:a16="http://schemas.microsoft.com/office/drawing/2014/main" id="{39F974CA-5518-47A8-91A5-67BB0C1B483E}"/>
                    </a:ext>
                  </a:extLst>
                </p14:cNvPr>
                <p14:cNvContentPartPr/>
                <p14:nvPr/>
              </p14:nvContentPartPr>
              <p14:xfrm>
                <a:off x="9936733" y="3662112"/>
                <a:ext cx="282600" cy="107280"/>
              </p14:xfrm>
            </p:contentPart>
          </mc:Choice>
          <mc:Fallback>
            <p:pic>
              <p:nvPicPr>
                <p:cNvPr id="324" name="Freihand 323">
                  <a:extLst>
                    <a:ext uri="{FF2B5EF4-FFF2-40B4-BE49-F238E27FC236}">
                      <a16:creationId xmlns:a16="http://schemas.microsoft.com/office/drawing/2014/main" id="{39F974CA-5518-47A8-91A5-67BB0C1B483E}"/>
                    </a:ext>
                  </a:extLst>
                </p:cNvPr>
                <p:cNvPicPr/>
                <p:nvPr/>
              </p:nvPicPr>
              <p:blipFill>
                <a:blip r:embed="rId488"/>
                <a:stretch>
                  <a:fillRect/>
                </a:stretch>
              </p:blipFill>
              <p:spPr>
                <a:xfrm>
                  <a:off x="9932413" y="3657792"/>
                  <a:ext cx="291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89">
              <p14:nvContentPartPr>
                <p14:cNvPr id="325" name="Freihand 324">
                  <a:extLst>
                    <a:ext uri="{FF2B5EF4-FFF2-40B4-BE49-F238E27FC236}">
                      <a16:creationId xmlns:a16="http://schemas.microsoft.com/office/drawing/2014/main" id="{D14A9C55-832E-48CD-BAD6-CB82DB1AC2C7}"/>
                    </a:ext>
                  </a:extLst>
                </p14:cNvPr>
                <p14:cNvContentPartPr/>
                <p14:nvPr/>
              </p14:nvContentPartPr>
              <p14:xfrm>
                <a:off x="9827293" y="3644832"/>
                <a:ext cx="76680" cy="105840"/>
              </p14:xfrm>
            </p:contentPart>
          </mc:Choice>
          <mc:Fallback>
            <p:pic>
              <p:nvPicPr>
                <p:cNvPr id="325" name="Freihand 324">
                  <a:extLst>
                    <a:ext uri="{FF2B5EF4-FFF2-40B4-BE49-F238E27FC236}">
                      <a16:creationId xmlns:a16="http://schemas.microsoft.com/office/drawing/2014/main" id="{D14A9C55-832E-48CD-BAD6-CB82DB1AC2C7}"/>
                    </a:ext>
                  </a:extLst>
                </p:cNvPr>
                <p:cNvPicPr/>
                <p:nvPr/>
              </p:nvPicPr>
              <p:blipFill>
                <a:blip r:embed="rId490"/>
                <a:stretch>
                  <a:fillRect/>
                </a:stretch>
              </p:blipFill>
              <p:spPr>
                <a:xfrm>
                  <a:off x="9822973" y="3640512"/>
                  <a:ext cx="853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91">
              <p14:nvContentPartPr>
                <p14:cNvPr id="326" name="Freihand 325">
                  <a:extLst>
                    <a:ext uri="{FF2B5EF4-FFF2-40B4-BE49-F238E27FC236}">
                      <a16:creationId xmlns:a16="http://schemas.microsoft.com/office/drawing/2014/main" id="{074C8EE8-9BE0-4B7D-BF9F-A0202CC1E3B2}"/>
                    </a:ext>
                  </a:extLst>
                </p14:cNvPr>
                <p14:cNvContentPartPr/>
                <p14:nvPr/>
              </p14:nvContentPartPr>
              <p14:xfrm>
                <a:off x="10316893" y="3585432"/>
                <a:ext cx="369000" cy="150120"/>
              </p14:xfrm>
            </p:contentPart>
          </mc:Choice>
          <mc:Fallback>
            <p:pic>
              <p:nvPicPr>
                <p:cNvPr id="326" name="Freihand 325">
                  <a:extLst>
                    <a:ext uri="{FF2B5EF4-FFF2-40B4-BE49-F238E27FC236}">
                      <a16:creationId xmlns:a16="http://schemas.microsoft.com/office/drawing/2014/main" id="{074C8EE8-9BE0-4B7D-BF9F-A0202CC1E3B2}"/>
                    </a:ext>
                  </a:extLst>
                </p:cNvPr>
                <p:cNvPicPr/>
                <p:nvPr/>
              </p:nvPicPr>
              <p:blipFill>
                <a:blip r:embed="rId492"/>
                <a:stretch>
                  <a:fillRect/>
                </a:stretch>
              </p:blipFill>
              <p:spPr>
                <a:xfrm>
                  <a:off x="10312573" y="3581112"/>
                  <a:ext cx="3776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93">
              <p14:nvContentPartPr>
                <p14:cNvPr id="327" name="Freihand 326">
                  <a:extLst>
                    <a:ext uri="{FF2B5EF4-FFF2-40B4-BE49-F238E27FC236}">
                      <a16:creationId xmlns:a16="http://schemas.microsoft.com/office/drawing/2014/main" id="{784EF880-F5F5-4874-9309-E42F68F2806F}"/>
                    </a:ext>
                  </a:extLst>
                </p14:cNvPr>
                <p14:cNvContentPartPr/>
                <p14:nvPr/>
              </p14:nvContentPartPr>
              <p14:xfrm>
                <a:off x="10627573" y="3520272"/>
                <a:ext cx="28080" cy="5040"/>
              </p14:xfrm>
            </p:contentPart>
          </mc:Choice>
          <mc:Fallback>
            <p:pic>
              <p:nvPicPr>
                <p:cNvPr id="327" name="Freihand 326">
                  <a:extLst>
                    <a:ext uri="{FF2B5EF4-FFF2-40B4-BE49-F238E27FC236}">
                      <a16:creationId xmlns:a16="http://schemas.microsoft.com/office/drawing/2014/main" id="{784EF880-F5F5-4874-9309-E42F68F2806F}"/>
                    </a:ext>
                  </a:extLst>
                </p:cNvPr>
                <p:cNvPicPr/>
                <p:nvPr/>
              </p:nvPicPr>
              <p:blipFill>
                <a:blip r:embed="rId494"/>
                <a:stretch>
                  <a:fillRect/>
                </a:stretch>
              </p:blipFill>
              <p:spPr>
                <a:xfrm>
                  <a:off x="10623253" y="3515952"/>
                  <a:ext cx="36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495">
              <p14:nvContentPartPr>
                <p14:cNvPr id="328" name="Freihand 327">
                  <a:extLst>
                    <a:ext uri="{FF2B5EF4-FFF2-40B4-BE49-F238E27FC236}">
                      <a16:creationId xmlns:a16="http://schemas.microsoft.com/office/drawing/2014/main" id="{D24F2E95-FD95-4887-A108-F6EBDCEF2B4F}"/>
                    </a:ext>
                  </a:extLst>
                </p14:cNvPr>
                <p14:cNvContentPartPr/>
                <p14:nvPr/>
              </p14:nvContentPartPr>
              <p14:xfrm>
                <a:off x="10927093" y="3540432"/>
                <a:ext cx="23040" cy="187560"/>
              </p14:xfrm>
            </p:contentPart>
          </mc:Choice>
          <mc:Fallback>
            <p:pic>
              <p:nvPicPr>
                <p:cNvPr id="328" name="Freihand 327">
                  <a:extLst>
                    <a:ext uri="{FF2B5EF4-FFF2-40B4-BE49-F238E27FC236}">
                      <a16:creationId xmlns:a16="http://schemas.microsoft.com/office/drawing/2014/main" id="{D24F2E95-FD95-4887-A108-F6EBDCEF2B4F}"/>
                    </a:ext>
                  </a:extLst>
                </p:cNvPr>
                <p:cNvPicPr/>
                <p:nvPr/>
              </p:nvPicPr>
              <p:blipFill>
                <a:blip r:embed="rId496"/>
                <a:stretch>
                  <a:fillRect/>
                </a:stretch>
              </p:blipFill>
              <p:spPr>
                <a:xfrm>
                  <a:off x="10922773" y="3536112"/>
                  <a:ext cx="316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497">
              <p14:nvContentPartPr>
                <p14:cNvPr id="329" name="Freihand 328">
                  <a:extLst>
                    <a:ext uri="{FF2B5EF4-FFF2-40B4-BE49-F238E27FC236}">
                      <a16:creationId xmlns:a16="http://schemas.microsoft.com/office/drawing/2014/main" id="{EB06CAF5-98B9-472B-8590-E5692BB43355}"/>
                    </a:ext>
                  </a:extLst>
                </p14:cNvPr>
                <p14:cNvContentPartPr/>
                <p14:nvPr/>
              </p14:nvContentPartPr>
              <p14:xfrm>
                <a:off x="10885693" y="3464832"/>
                <a:ext cx="167040" cy="192600"/>
              </p14:xfrm>
            </p:contentPart>
          </mc:Choice>
          <mc:Fallback>
            <p:pic>
              <p:nvPicPr>
                <p:cNvPr id="329" name="Freihand 328">
                  <a:extLst>
                    <a:ext uri="{FF2B5EF4-FFF2-40B4-BE49-F238E27FC236}">
                      <a16:creationId xmlns:a16="http://schemas.microsoft.com/office/drawing/2014/main" id="{EB06CAF5-98B9-472B-8590-E5692BB43355}"/>
                    </a:ext>
                  </a:extLst>
                </p:cNvPr>
                <p:cNvPicPr/>
                <p:nvPr/>
              </p:nvPicPr>
              <p:blipFill>
                <a:blip r:embed="rId498"/>
                <a:stretch>
                  <a:fillRect/>
                </a:stretch>
              </p:blipFill>
              <p:spPr>
                <a:xfrm>
                  <a:off x="10881373" y="3460512"/>
                  <a:ext cx="1756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99">
              <p14:nvContentPartPr>
                <p14:cNvPr id="330" name="Freihand 329">
                  <a:extLst>
                    <a:ext uri="{FF2B5EF4-FFF2-40B4-BE49-F238E27FC236}">
                      <a16:creationId xmlns:a16="http://schemas.microsoft.com/office/drawing/2014/main" id="{94DF8F9A-F0C5-4DFD-B9B2-C462BD23351F}"/>
                    </a:ext>
                  </a:extLst>
                </p14:cNvPr>
                <p14:cNvContentPartPr/>
                <p14:nvPr/>
              </p14:nvContentPartPr>
              <p14:xfrm>
                <a:off x="11061733" y="3520992"/>
                <a:ext cx="206640" cy="130680"/>
              </p14:xfrm>
            </p:contentPart>
          </mc:Choice>
          <mc:Fallback>
            <p:pic>
              <p:nvPicPr>
                <p:cNvPr id="330" name="Freihand 329">
                  <a:extLst>
                    <a:ext uri="{FF2B5EF4-FFF2-40B4-BE49-F238E27FC236}">
                      <a16:creationId xmlns:a16="http://schemas.microsoft.com/office/drawing/2014/main" id="{94DF8F9A-F0C5-4DFD-B9B2-C462BD23351F}"/>
                    </a:ext>
                  </a:extLst>
                </p:cNvPr>
                <p:cNvPicPr/>
                <p:nvPr/>
              </p:nvPicPr>
              <p:blipFill>
                <a:blip r:embed="rId500"/>
                <a:stretch>
                  <a:fillRect/>
                </a:stretch>
              </p:blipFill>
              <p:spPr>
                <a:xfrm>
                  <a:off x="11057413" y="3516672"/>
                  <a:ext cx="21528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501">
              <p14:nvContentPartPr>
                <p14:cNvPr id="331" name="Freihand 330">
                  <a:extLst>
                    <a:ext uri="{FF2B5EF4-FFF2-40B4-BE49-F238E27FC236}">
                      <a16:creationId xmlns:a16="http://schemas.microsoft.com/office/drawing/2014/main" id="{4F55C4C1-4EA4-400D-B489-6860FA0B1F16}"/>
                    </a:ext>
                  </a:extLst>
                </p14:cNvPr>
                <p14:cNvContentPartPr/>
                <p14:nvPr/>
              </p14:nvContentPartPr>
              <p14:xfrm>
                <a:off x="11286373" y="3443952"/>
                <a:ext cx="111600" cy="208440"/>
              </p14:xfrm>
            </p:contentPart>
          </mc:Choice>
          <mc:Fallback>
            <p:pic>
              <p:nvPicPr>
                <p:cNvPr id="331" name="Freihand 330">
                  <a:extLst>
                    <a:ext uri="{FF2B5EF4-FFF2-40B4-BE49-F238E27FC236}">
                      <a16:creationId xmlns:a16="http://schemas.microsoft.com/office/drawing/2014/main" id="{4F55C4C1-4EA4-400D-B489-6860FA0B1F16}"/>
                    </a:ext>
                  </a:extLst>
                </p:cNvPr>
                <p:cNvPicPr/>
                <p:nvPr/>
              </p:nvPicPr>
              <p:blipFill>
                <a:blip r:embed="rId502"/>
                <a:stretch>
                  <a:fillRect/>
                </a:stretch>
              </p:blipFill>
              <p:spPr>
                <a:xfrm>
                  <a:off x="11282053" y="3439632"/>
                  <a:ext cx="12024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503">
              <p14:nvContentPartPr>
                <p14:cNvPr id="332" name="Freihand 331">
                  <a:extLst>
                    <a:ext uri="{FF2B5EF4-FFF2-40B4-BE49-F238E27FC236}">
                      <a16:creationId xmlns:a16="http://schemas.microsoft.com/office/drawing/2014/main" id="{37438EC7-0A2D-42FD-AFC8-0978DE0D8C56}"/>
                    </a:ext>
                  </a:extLst>
                </p14:cNvPr>
                <p14:cNvContentPartPr/>
                <p14:nvPr/>
              </p14:nvContentPartPr>
              <p14:xfrm>
                <a:off x="11422813" y="3496872"/>
                <a:ext cx="197640" cy="138960"/>
              </p14:xfrm>
            </p:contentPart>
          </mc:Choice>
          <mc:Fallback>
            <p:pic>
              <p:nvPicPr>
                <p:cNvPr id="332" name="Freihand 331">
                  <a:extLst>
                    <a:ext uri="{FF2B5EF4-FFF2-40B4-BE49-F238E27FC236}">
                      <a16:creationId xmlns:a16="http://schemas.microsoft.com/office/drawing/2014/main" id="{37438EC7-0A2D-42FD-AFC8-0978DE0D8C56}"/>
                    </a:ext>
                  </a:extLst>
                </p:cNvPr>
                <p:cNvPicPr/>
                <p:nvPr/>
              </p:nvPicPr>
              <p:blipFill>
                <a:blip r:embed="rId504"/>
                <a:stretch>
                  <a:fillRect/>
                </a:stretch>
              </p:blipFill>
              <p:spPr>
                <a:xfrm>
                  <a:off x="11418493" y="3492552"/>
                  <a:ext cx="2062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05">
              <p14:nvContentPartPr>
                <p14:cNvPr id="336" name="Freihand 335">
                  <a:extLst>
                    <a:ext uri="{FF2B5EF4-FFF2-40B4-BE49-F238E27FC236}">
                      <a16:creationId xmlns:a16="http://schemas.microsoft.com/office/drawing/2014/main" id="{FEBC0981-D8CF-496F-8259-0D2E83FB0876}"/>
                    </a:ext>
                  </a:extLst>
                </p14:cNvPr>
                <p14:cNvContentPartPr/>
                <p14:nvPr/>
              </p14:nvContentPartPr>
              <p14:xfrm>
                <a:off x="7902733" y="4034712"/>
                <a:ext cx="297360" cy="39600"/>
              </p14:xfrm>
            </p:contentPart>
          </mc:Choice>
          <mc:Fallback>
            <p:pic>
              <p:nvPicPr>
                <p:cNvPr id="336" name="Freihand 335">
                  <a:extLst>
                    <a:ext uri="{FF2B5EF4-FFF2-40B4-BE49-F238E27FC236}">
                      <a16:creationId xmlns:a16="http://schemas.microsoft.com/office/drawing/2014/main" id="{FEBC0981-D8CF-496F-8259-0D2E83FB0876}"/>
                    </a:ext>
                  </a:extLst>
                </p:cNvPr>
                <p:cNvPicPr/>
                <p:nvPr/>
              </p:nvPicPr>
              <p:blipFill>
                <a:blip r:embed="rId506"/>
                <a:stretch>
                  <a:fillRect/>
                </a:stretch>
              </p:blipFill>
              <p:spPr>
                <a:xfrm>
                  <a:off x="7898413" y="4030392"/>
                  <a:ext cx="30600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07">
              <p14:nvContentPartPr>
                <p14:cNvPr id="337" name="Freihand 336">
                  <a:extLst>
                    <a:ext uri="{FF2B5EF4-FFF2-40B4-BE49-F238E27FC236}">
                      <a16:creationId xmlns:a16="http://schemas.microsoft.com/office/drawing/2014/main" id="{D093F005-E992-45F2-B04F-43D609C32038}"/>
                    </a:ext>
                  </a:extLst>
                </p14:cNvPr>
                <p14:cNvContentPartPr/>
                <p14:nvPr/>
              </p14:nvContentPartPr>
              <p14:xfrm>
                <a:off x="7930813" y="4030752"/>
                <a:ext cx="355320" cy="83880"/>
              </p14:xfrm>
            </p:contentPart>
          </mc:Choice>
          <mc:Fallback>
            <p:pic>
              <p:nvPicPr>
                <p:cNvPr id="337" name="Freihand 336">
                  <a:extLst>
                    <a:ext uri="{FF2B5EF4-FFF2-40B4-BE49-F238E27FC236}">
                      <a16:creationId xmlns:a16="http://schemas.microsoft.com/office/drawing/2014/main" id="{D093F005-E992-45F2-B04F-43D609C32038}"/>
                    </a:ext>
                  </a:extLst>
                </p:cNvPr>
                <p:cNvPicPr/>
                <p:nvPr/>
              </p:nvPicPr>
              <p:blipFill>
                <a:blip r:embed="rId508"/>
                <a:stretch>
                  <a:fillRect/>
                </a:stretch>
              </p:blipFill>
              <p:spPr>
                <a:xfrm>
                  <a:off x="7926493" y="4026432"/>
                  <a:ext cx="363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509">
              <p14:nvContentPartPr>
                <p14:cNvPr id="338" name="Freihand 337">
                  <a:extLst>
                    <a:ext uri="{FF2B5EF4-FFF2-40B4-BE49-F238E27FC236}">
                      <a16:creationId xmlns:a16="http://schemas.microsoft.com/office/drawing/2014/main" id="{7FE285BC-C5E9-4C48-86FA-78A5DB48B229}"/>
                    </a:ext>
                  </a:extLst>
                </p14:cNvPr>
                <p14:cNvContentPartPr/>
                <p14:nvPr/>
              </p14:nvContentPartPr>
              <p14:xfrm>
                <a:off x="8224213" y="3976032"/>
                <a:ext cx="99000" cy="205920"/>
              </p14:xfrm>
            </p:contentPart>
          </mc:Choice>
          <mc:Fallback>
            <p:pic>
              <p:nvPicPr>
                <p:cNvPr id="338" name="Freihand 337">
                  <a:extLst>
                    <a:ext uri="{FF2B5EF4-FFF2-40B4-BE49-F238E27FC236}">
                      <a16:creationId xmlns:a16="http://schemas.microsoft.com/office/drawing/2014/main" id="{7FE285BC-C5E9-4C48-86FA-78A5DB48B229}"/>
                    </a:ext>
                  </a:extLst>
                </p:cNvPr>
                <p:cNvPicPr/>
                <p:nvPr/>
              </p:nvPicPr>
              <p:blipFill>
                <a:blip r:embed="rId510"/>
                <a:stretch>
                  <a:fillRect/>
                </a:stretch>
              </p:blipFill>
              <p:spPr>
                <a:xfrm>
                  <a:off x="8219893" y="3971712"/>
                  <a:ext cx="1076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11">
              <p14:nvContentPartPr>
                <p14:cNvPr id="339" name="Freihand 338">
                  <a:extLst>
                    <a:ext uri="{FF2B5EF4-FFF2-40B4-BE49-F238E27FC236}">
                      <a16:creationId xmlns:a16="http://schemas.microsoft.com/office/drawing/2014/main" id="{0D44E06C-E91B-427B-AC76-1823C67C0663}"/>
                    </a:ext>
                  </a:extLst>
                </p14:cNvPr>
                <p14:cNvContentPartPr/>
                <p14:nvPr/>
              </p14:nvContentPartPr>
              <p14:xfrm>
                <a:off x="8426533" y="3933552"/>
                <a:ext cx="156960" cy="219960"/>
              </p14:xfrm>
            </p:contentPart>
          </mc:Choice>
          <mc:Fallback>
            <p:pic>
              <p:nvPicPr>
                <p:cNvPr id="339" name="Freihand 338">
                  <a:extLst>
                    <a:ext uri="{FF2B5EF4-FFF2-40B4-BE49-F238E27FC236}">
                      <a16:creationId xmlns:a16="http://schemas.microsoft.com/office/drawing/2014/main" id="{0D44E06C-E91B-427B-AC76-1823C67C0663}"/>
                    </a:ext>
                  </a:extLst>
                </p:cNvPr>
                <p:cNvPicPr/>
                <p:nvPr/>
              </p:nvPicPr>
              <p:blipFill>
                <a:blip r:embed="rId512"/>
                <a:stretch>
                  <a:fillRect/>
                </a:stretch>
              </p:blipFill>
              <p:spPr>
                <a:xfrm>
                  <a:off x="8422213" y="3929232"/>
                  <a:ext cx="1656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13">
              <p14:nvContentPartPr>
                <p14:cNvPr id="340" name="Freihand 339">
                  <a:extLst>
                    <a:ext uri="{FF2B5EF4-FFF2-40B4-BE49-F238E27FC236}">
                      <a16:creationId xmlns:a16="http://schemas.microsoft.com/office/drawing/2014/main" id="{340D1880-E6F7-4643-BFE2-B4A80EBEE13A}"/>
                    </a:ext>
                  </a:extLst>
                </p14:cNvPr>
                <p14:cNvContentPartPr/>
                <p14:nvPr/>
              </p14:nvContentPartPr>
              <p14:xfrm>
                <a:off x="8623453" y="4016352"/>
                <a:ext cx="68040" cy="83520"/>
              </p14:xfrm>
            </p:contentPart>
          </mc:Choice>
          <mc:Fallback>
            <p:pic>
              <p:nvPicPr>
                <p:cNvPr id="340" name="Freihand 339">
                  <a:extLst>
                    <a:ext uri="{FF2B5EF4-FFF2-40B4-BE49-F238E27FC236}">
                      <a16:creationId xmlns:a16="http://schemas.microsoft.com/office/drawing/2014/main" id="{340D1880-E6F7-4643-BFE2-B4A80EBEE13A}"/>
                    </a:ext>
                  </a:extLst>
                </p:cNvPr>
                <p:cNvPicPr/>
                <p:nvPr/>
              </p:nvPicPr>
              <p:blipFill>
                <a:blip r:embed="rId514"/>
                <a:stretch>
                  <a:fillRect/>
                </a:stretch>
              </p:blipFill>
              <p:spPr>
                <a:xfrm>
                  <a:off x="8619133" y="4012032"/>
                  <a:ext cx="7668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515">
              <p14:nvContentPartPr>
                <p14:cNvPr id="341" name="Freihand 340">
                  <a:extLst>
                    <a:ext uri="{FF2B5EF4-FFF2-40B4-BE49-F238E27FC236}">
                      <a16:creationId xmlns:a16="http://schemas.microsoft.com/office/drawing/2014/main" id="{1A88845C-C19C-4544-967F-32729FE4CAA9}"/>
                    </a:ext>
                  </a:extLst>
                </p14:cNvPr>
                <p14:cNvContentPartPr/>
                <p14:nvPr/>
              </p14:nvContentPartPr>
              <p14:xfrm>
                <a:off x="8710933" y="4014552"/>
                <a:ext cx="100440" cy="96480"/>
              </p14:xfrm>
            </p:contentPart>
          </mc:Choice>
          <mc:Fallback>
            <p:pic>
              <p:nvPicPr>
                <p:cNvPr id="341" name="Freihand 340">
                  <a:extLst>
                    <a:ext uri="{FF2B5EF4-FFF2-40B4-BE49-F238E27FC236}">
                      <a16:creationId xmlns:a16="http://schemas.microsoft.com/office/drawing/2014/main" id="{1A88845C-C19C-4544-967F-32729FE4CAA9}"/>
                    </a:ext>
                  </a:extLst>
                </p:cNvPr>
                <p:cNvPicPr/>
                <p:nvPr/>
              </p:nvPicPr>
              <p:blipFill>
                <a:blip r:embed="rId516"/>
                <a:stretch>
                  <a:fillRect/>
                </a:stretch>
              </p:blipFill>
              <p:spPr>
                <a:xfrm>
                  <a:off x="8706613" y="4010232"/>
                  <a:ext cx="1090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517">
              <p14:nvContentPartPr>
                <p14:cNvPr id="342" name="Freihand 341">
                  <a:extLst>
                    <a:ext uri="{FF2B5EF4-FFF2-40B4-BE49-F238E27FC236}">
                      <a16:creationId xmlns:a16="http://schemas.microsoft.com/office/drawing/2014/main" id="{F66F434D-1BD4-4811-BBE5-6A723A91378E}"/>
                    </a:ext>
                  </a:extLst>
                </p14:cNvPr>
                <p14:cNvContentPartPr/>
                <p14:nvPr/>
              </p14:nvContentPartPr>
              <p14:xfrm>
                <a:off x="8801653" y="3956232"/>
                <a:ext cx="41760" cy="150120"/>
              </p14:xfrm>
            </p:contentPart>
          </mc:Choice>
          <mc:Fallback>
            <p:pic>
              <p:nvPicPr>
                <p:cNvPr id="342" name="Freihand 341">
                  <a:extLst>
                    <a:ext uri="{FF2B5EF4-FFF2-40B4-BE49-F238E27FC236}">
                      <a16:creationId xmlns:a16="http://schemas.microsoft.com/office/drawing/2014/main" id="{F66F434D-1BD4-4811-BBE5-6A723A91378E}"/>
                    </a:ext>
                  </a:extLst>
                </p:cNvPr>
                <p:cNvPicPr/>
                <p:nvPr/>
              </p:nvPicPr>
              <p:blipFill>
                <a:blip r:embed="rId518"/>
                <a:stretch>
                  <a:fillRect/>
                </a:stretch>
              </p:blipFill>
              <p:spPr>
                <a:xfrm>
                  <a:off x="8797333" y="3951912"/>
                  <a:ext cx="50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19">
              <p14:nvContentPartPr>
                <p14:cNvPr id="343" name="Freihand 342">
                  <a:extLst>
                    <a:ext uri="{FF2B5EF4-FFF2-40B4-BE49-F238E27FC236}">
                      <a16:creationId xmlns:a16="http://schemas.microsoft.com/office/drawing/2014/main" id="{A6D507AC-1E3C-4970-B069-114BD0D16BEC}"/>
                    </a:ext>
                  </a:extLst>
                </p14:cNvPr>
                <p14:cNvContentPartPr/>
                <p14:nvPr/>
              </p14:nvContentPartPr>
              <p14:xfrm>
                <a:off x="8836213" y="3918072"/>
                <a:ext cx="46440" cy="159480"/>
              </p14:xfrm>
            </p:contentPart>
          </mc:Choice>
          <mc:Fallback>
            <p:pic>
              <p:nvPicPr>
                <p:cNvPr id="343" name="Freihand 342">
                  <a:extLst>
                    <a:ext uri="{FF2B5EF4-FFF2-40B4-BE49-F238E27FC236}">
                      <a16:creationId xmlns:a16="http://schemas.microsoft.com/office/drawing/2014/main" id="{A6D507AC-1E3C-4970-B069-114BD0D16BEC}"/>
                    </a:ext>
                  </a:extLst>
                </p:cNvPr>
                <p:cNvPicPr/>
                <p:nvPr/>
              </p:nvPicPr>
              <p:blipFill>
                <a:blip r:embed="rId520"/>
                <a:stretch>
                  <a:fillRect/>
                </a:stretch>
              </p:blipFill>
              <p:spPr>
                <a:xfrm>
                  <a:off x="8831893" y="3913752"/>
                  <a:ext cx="550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44" name="Freihand 343">
                  <a:extLst>
                    <a:ext uri="{FF2B5EF4-FFF2-40B4-BE49-F238E27FC236}">
                      <a16:creationId xmlns:a16="http://schemas.microsoft.com/office/drawing/2014/main" id="{332EF206-73E8-4D6A-9CCD-BA4945244048}"/>
                    </a:ext>
                  </a:extLst>
                </p14:cNvPr>
                <p14:cNvContentPartPr/>
                <p14:nvPr/>
              </p14:nvContentPartPr>
              <p14:xfrm>
                <a:off x="8819293" y="3988272"/>
                <a:ext cx="152640" cy="105840"/>
              </p14:xfrm>
            </p:contentPart>
          </mc:Choice>
          <mc:Fallback>
            <p:pic>
              <p:nvPicPr>
                <p:cNvPr id="344" name="Freihand 343">
                  <a:extLst>
                    <a:ext uri="{FF2B5EF4-FFF2-40B4-BE49-F238E27FC236}">
                      <a16:creationId xmlns:a16="http://schemas.microsoft.com/office/drawing/2014/main" id="{332EF206-73E8-4D6A-9CCD-BA4945244048}"/>
                    </a:ext>
                  </a:extLst>
                </p:cNvPr>
                <p:cNvPicPr/>
                <p:nvPr/>
              </p:nvPicPr>
              <p:blipFill>
                <a:blip r:embed="rId522"/>
                <a:stretch>
                  <a:fillRect/>
                </a:stretch>
              </p:blipFill>
              <p:spPr>
                <a:xfrm>
                  <a:off x="8814973" y="3983952"/>
                  <a:ext cx="1612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45" name="Freihand 344">
                  <a:extLst>
                    <a:ext uri="{FF2B5EF4-FFF2-40B4-BE49-F238E27FC236}">
                      <a16:creationId xmlns:a16="http://schemas.microsoft.com/office/drawing/2014/main" id="{4917FDBA-060C-4AE7-AF36-8A7A5B4D2690}"/>
                    </a:ext>
                  </a:extLst>
                </p14:cNvPr>
                <p14:cNvContentPartPr/>
                <p14:nvPr/>
              </p14:nvContentPartPr>
              <p14:xfrm>
                <a:off x="9123853" y="3928152"/>
                <a:ext cx="158760" cy="184320"/>
              </p14:xfrm>
            </p:contentPart>
          </mc:Choice>
          <mc:Fallback>
            <p:pic>
              <p:nvPicPr>
                <p:cNvPr id="345" name="Freihand 344">
                  <a:extLst>
                    <a:ext uri="{FF2B5EF4-FFF2-40B4-BE49-F238E27FC236}">
                      <a16:creationId xmlns:a16="http://schemas.microsoft.com/office/drawing/2014/main" id="{4917FDBA-060C-4AE7-AF36-8A7A5B4D2690}"/>
                    </a:ext>
                  </a:extLst>
                </p:cNvPr>
                <p:cNvPicPr/>
                <p:nvPr/>
              </p:nvPicPr>
              <p:blipFill>
                <a:blip r:embed="rId524"/>
                <a:stretch>
                  <a:fillRect/>
                </a:stretch>
              </p:blipFill>
              <p:spPr>
                <a:xfrm>
                  <a:off x="9119533" y="3923832"/>
                  <a:ext cx="16740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46" name="Freihand 345">
                  <a:extLst>
                    <a:ext uri="{FF2B5EF4-FFF2-40B4-BE49-F238E27FC236}">
                      <a16:creationId xmlns:a16="http://schemas.microsoft.com/office/drawing/2014/main" id="{02A6FDC0-BFF3-4434-8F4F-0CDE1CB802ED}"/>
                    </a:ext>
                  </a:extLst>
                </p14:cNvPr>
                <p14:cNvContentPartPr/>
                <p14:nvPr/>
              </p14:nvContentPartPr>
              <p14:xfrm>
                <a:off x="9294853" y="3996552"/>
                <a:ext cx="119160" cy="117360"/>
              </p14:xfrm>
            </p:contentPart>
          </mc:Choice>
          <mc:Fallback>
            <p:pic>
              <p:nvPicPr>
                <p:cNvPr id="346" name="Freihand 345">
                  <a:extLst>
                    <a:ext uri="{FF2B5EF4-FFF2-40B4-BE49-F238E27FC236}">
                      <a16:creationId xmlns:a16="http://schemas.microsoft.com/office/drawing/2014/main" id="{02A6FDC0-BFF3-4434-8F4F-0CDE1CB802ED}"/>
                    </a:ext>
                  </a:extLst>
                </p:cNvPr>
                <p:cNvPicPr/>
                <p:nvPr/>
              </p:nvPicPr>
              <p:blipFill>
                <a:blip r:embed="rId526"/>
                <a:stretch>
                  <a:fillRect/>
                </a:stretch>
              </p:blipFill>
              <p:spPr>
                <a:xfrm>
                  <a:off x="9290533" y="3992232"/>
                  <a:ext cx="1278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47" name="Freihand 346">
                  <a:extLst>
                    <a:ext uri="{FF2B5EF4-FFF2-40B4-BE49-F238E27FC236}">
                      <a16:creationId xmlns:a16="http://schemas.microsoft.com/office/drawing/2014/main" id="{E0F9FD44-9CE4-43D7-8D1A-947061F1337D}"/>
                    </a:ext>
                  </a:extLst>
                </p14:cNvPr>
                <p14:cNvContentPartPr/>
                <p14:nvPr/>
              </p14:nvContentPartPr>
              <p14:xfrm>
                <a:off x="9396733" y="3944712"/>
                <a:ext cx="187200" cy="257400"/>
              </p14:xfrm>
            </p:contentPart>
          </mc:Choice>
          <mc:Fallback>
            <p:pic>
              <p:nvPicPr>
                <p:cNvPr id="347" name="Freihand 346">
                  <a:extLst>
                    <a:ext uri="{FF2B5EF4-FFF2-40B4-BE49-F238E27FC236}">
                      <a16:creationId xmlns:a16="http://schemas.microsoft.com/office/drawing/2014/main" id="{E0F9FD44-9CE4-43D7-8D1A-947061F1337D}"/>
                    </a:ext>
                  </a:extLst>
                </p:cNvPr>
                <p:cNvPicPr/>
                <p:nvPr/>
              </p:nvPicPr>
              <p:blipFill>
                <a:blip r:embed="rId528"/>
                <a:stretch>
                  <a:fillRect/>
                </a:stretch>
              </p:blipFill>
              <p:spPr>
                <a:xfrm>
                  <a:off x="9392413" y="3940392"/>
                  <a:ext cx="19584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48" name="Freihand 347">
                  <a:extLst>
                    <a:ext uri="{FF2B5EF4-FFF2-40B4-BE49-F238E27FC236}">
                      <a16:creationId xmlns:a16="http://schemas.microsoft.com/office/drawing/2014/main" id="{F1EE44D9-CABE-4DEF-A8A8-E9D2B1C250CE}"/>
                    </a:ext>
                  </a:extLst>
                </p14:cNvPr>
                <p14:cNvContentPartPr/>
                <p14:nvPr/>
              </p14:nvContentPartPr>
              <p14:xfrm>
                <a:off x="9573853" y="3992952"/>
                <a:ext cx="209520" cy="108720"/>
              </p14:xfrm>
            </p:contentPart>
          </mc:Choice>
          <mc:Fallback>
            <p:pic>
              <p:nvPicPr>
                <p:cNvPr id="348" name="Freihand 347">
                  <a:extLst>
                    <a:ext uri="{FF2B5EF4-FFF2-40B4-BE49-F238E27FC236}">
                      <a16:creationId xmlns:a16="http://schemas.microsoft.com/office/drawing/2014/main" id="{F1EE44D9-CABE-4DEF-A8A8-E9D2B1C250CE}"/>
                    </a:ext>
                  </a:extLst>
                </p:cNvPr>
                <p:cNvPicPr/>
                <p:nvPr/>
              </p:nvPicPr>
              <p:blipFill>
                <a:blip r:embed="rId530"/>
                <a:stretch>
                  <a:fillRect/>
                </a:stretch>
              </p:blipFill>
              <p:spPr>
                <a:xfrm>
                  <a:off x="9569533" y="3988632"/>
                  <a:ext cx="218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49" name="Freihand 348">
                  <a:extLst>
                    <a:ext uri="{FF2B5EF4-FFF2-40B4-BE49-F238E27FC236}">
                      <a16:creationId xmlns:a16="http://schemas.microsoft.com/office/drawing/2014/main" id="{730D8ACC-B215-40EF-8274-662E6596BCAA}"/>
                    </a:ext>
                  </a:extLst>
                </p14:cNvPr>
                <p14:cNvContentPartPr/>
                <p14:nvPr/>
              </p14:nvContentPartPr>
              <p14:xfrm>
                <a:off x="9366853" y="3933552"/>
                <a:ext cx="129240" cy="10440"/>
              </p14:xfrm>
            </p:contentPart>
          </mc:Choice>
          <mc:Fallback>
            <p:pic>
              <p:nvPicPr>
                <p:cNvPr id="349" name="Freihand 348">
                  <a:extLst>
                    <a:ext uri="{FF2B5EF4-FFF2-40B4-BE49-F238E27FC236}">
                      <a16:creationId xmlns:a16="http://schemas.microsoft.com/office/drawing/2014/main" id="{730D8ACC-B215-40EF-8274-662E6596BCAA}"/>
                    </a:ext>
                  </a:extLst>
                </p:cNvPr>
                <p:cNvPicPr/>
                <p:nvPr/>
              </p:nvPicPr>
              <p:blipFill>
                <a:blip r:embed="rId532"/>
                <a:stretch>
                  <a:fillRect/>
                </a:stretch>
              </p:blipFill>
              <p:spPr>
                <a:xfrm>
                  <a:off x="9362533" y="3929232"/>
                  <a:ext cx="13788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50" name="Freihand 349">
                  <a:extLst>
                    <a:ext uri="{FF2B5EF4-FFF2-40B4-BE49-F238E27FC236}">
                      <a16:creationId xmlns:a16="http://schemas.microsoft.com/office/drawing/2014/main" id="{763AAFC2-A9E0-4C72-B6BD-C2A028B3CA9D}"/>
                    </a:ext>
                  </a:extLst>
                </p14:cNvPr>
                <p14:cNvContentPartPr/>
                <p14:nvPr/>
              </p14:nvContentPartPr>
              <p14:xfrm>
                <a:off x="9927373" y="3978552"/>
                <a:ext cx="242640" cy="93240"/>
              </p14:xfrm>
            </p:contentPart>
          </mc:Choice>
          <mc:Fallback>
            <p:pic>
              <p:nvPicPr>
                <p:cNvPr id="350" name="Freihand 349">
                  <a:extLst>
                    <a:ext uri="{FF2B5EF4-FFF2-40B4-BE49-F238E27FC236}">
                      <a16:creationId xmlns:a16="http://schemas.microsoft.com/office/drawing/2014/main" id="{763AAFC2-A9E0-4C72-B6BD-C2A028B3CA9D}"/>
                    </a:ext>
                  </a:extLst>
                </p:cNvPr>
                <p:cNvPicPr/>
                <p:nvPr/>
              </p:nvPicPr>
              <p:blipFill>
                <a:blip r:embed="rId534"/>
                <a:stretch>
                  <a:fillRect/>
                </a:stretch>
              </p:blipFill>
              <p:spPr>
                <a:xfrm>
                  <a:off x="9923053" y="3974232"/>
                  <a:ext cx="25128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51" name="Freihand 350">
                  <a:extLst>
                    <a:ext uri="{FF2B5EF4-FFF2-40B4-BE49-F238E27FC236}">
                      <a16:creationId xmlns:a16="http://schemas.microsoft.com/office/drawing/2014/main" id="{F47E3207-26DF-474E-A676-15C66105C006}"/>
                    </a:ext>
                  </a:extLst>
                </p14:cNvPr>
                <p14:cNvContentPartPr/>
                <p14:nvPr/>
              </p14:nvContentPartPr>
              <p14:xfrm>
                <a:off x="10218973" y="3920592"/>
                <a:ext cx="412560" cy="135000"/>
              </p14:xfrm>
            </p:contentPart>
          </mc:Choice>
          <mc:Fallback>
            <p:pic>
              <p:nvPicPr>
                <p:cNvPr id="351" name="Freihand 350">
                  <a:extLst>
                    <a:ext uri="{FF2B5EF4-FFF2-40B4-BE49-F238E27FC236}">
                      <a16:creationId xmlns:a16="http://schemas.microsoft.com/office/drawing/2014/main" id="{F47E3207-26DF-474E-A676-15C66105C006}"/>
                    </a:ext>
                  </a:extLst>
                </p:cNvPr>
                <p:cNvPicPr/>
                <p:nvPr/>
              </p:nvPicPr>
              <p:blipFill>
                <a:blip r:embed="rId536"/>
                <a:stretch>
                  <a:fillRect/>
                </a:stretch>
              </p:blipFill>
              <p:spPr>
                <a:xfrm>
                  <a:off x="10214653" y="3916272"/>
                  <a:ext cx="4212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52" name="Freihand 351">
                  <a:extLst>
                    <a:ext uri="{FF2B5EF4-FFF2-40B4-BE49-F238E27FC236}">
                      <a16:creationId xmlns:a16="http://schemas.microsoft.com/office/drawing/2014/main" id="{15384644-36FF-4DC4-82D1-00872833F220}"/>
                    </a:ext>
                  </a:extLst>
                </p14:cNvPr>
                <p14:cNvContentPartPr/>
                <p14:nvPr/>
              </p14:nvContentPartPr>
              <p14:xfrm>
                <a:off x="10017373" y="3858672"/>
                <a:ext cx="141840" cy="3600"/>
              </p14:xfrm>
            </p:contentPart>
          </mc:Choice>
          <mc:Fallback>
            <p:pic>
              <p:nvPicPr>
                <p:cNvPr id="352" name="Freihand 351">
                  <a:extLst>
                    <a:ext uri="{FF2B5EF4-FFF2-40B4-BE49-F238E27FC236}">
                      <a16:creationId xmlns:a16="http://schemas.microsoft.com/office/drawing/2014/main" id="{15384644-36FF-4DC4-82D1-00872833F220}"/>
                    </a:ext>
                  </a:extLst>
                </p:cNvPr>
                <p:cNvPicPr/>
                <p:nvPr/>
              </p:nvPicPr>
              <p:blipFill>
                <a:blip r:embed="rId538"/>
                <a:stretch>
                  <a:fillRect/>
                </a:stretch>
              </p:blipFill>
              <p:spPr>
                <a:xfrm>
                  <a:off x="10013053" y="3854352"/>
                  <a:ext cx="1504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53" name="Freihand 352">
                  <a:extLst>
                    <a:ext uri="{FF2B5EF4-FFF2-40B4-BE49-F238E27FC236}">
                      <a16:creationId xmlns:a16="http://schemas.microsoft.com/office/drawing/2014/main" id="{A9BF70B9-222F-4014-A440-B17DED8DEAEA}"/>
                    </a:ext>
                  </a:extLst>
                </p14:cNvPr>
                <p14:cNvContentPartPr/>
                <p14:nvPr/>
              </p14:nvContentPartPr>
              <p14:xfrm>
                <a:off x="10703893" y="3922032"/>
                <a:ext cx="171720" cy="109800"/>
              </p14:xfrm>
            </p:contentPart>
          </mc:Choice>
          <mc:Fallback>
            <p:pic>
              <p:nvPicPr>
                <p:cNvPr id="353" name="Freihand 352">
                  <a:extLst>
                    <a:ext uri="{FF2B5EF4-FFF2-40B4-BE49-F238E27FC236}">
                      <a16:creationId xmlns:a16="http://schemas.microsoft.com/office/drawing/2014/main" id="{A9BF70B9-222F-4014-A440-B17DED8DEAEA}"/>
                    </a:ext>
                  </a:extLst>
                </p:cNvPr>
                <p:cNvPicPr/>
                <p:nvPr/>
              </p:nvPicPr>
              <p:blipFill>
                <a:blip r:embed="rId540"/>
                <a:stretch>
                  <a:fillRect/>
                </a:stretch>
              </p:blipFill>
              <p:spPr>
                <a:xfrm>
                  <a:off x="10699573" y="3917712"/>
                  <a:ext cx="1803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54" name="Freihand 353">
                  <a:extLst>
                    <a:ext uri="{FF2B5EF4-FFF2-40B4-BE49-F238E27FC236}">
                      <a16:creationId xmlns:a16="http://schemas.microsoft.com/office/drawing/2014/main" id="{27B4B929-1A00-4AA8-8194-B5FF4454E20B}"/>
                    </a:ext>
                  </a:extLst>
                </p14:cNvPr>
                <p14:cNvContentPartPr/>
                <p14:nvPr/>
              </p14:nvContentPartPr>
              <p14:xfrm>
                <a:off x="10861573" y="3838872"/>
                <a:ext cx="39240" cy="62640"/>
              </p14:xfrm>
            </p:contentPart>
          </mc:Choice>
          <mc:Fallback>
            <p:pic>
              <p:nvPicPr>
                <p:cNvPr id="354" name="Freihand 353">
                  <a:extLst>
                    <a:ext uri="{FF2B5EF4-FFF2-40B4-BE49-F238E27FC236}">
                      <a16:creationId xmlns:a16="http://schemas.microsoft.com/office/drawing/2014/main" id="{27B4B929-1A00-4AA8-8194-B5FF4454E20B}"/>
                    </a:ext>
                  </a:extLst>
                </p:cNvPr>
                <p:cNvPicPr/>
                <p:nvPr/>
              </p:nvPicPr>
              <p:blipFill>
                <a:blip r:embed="rId542"/>
                <a:stretch>
                  <a:fillRect/>
                </a:stretch>
              </p:blipFill>
              <p:spPr>
                <a:xfrm>
                  <a:off x="10857253" y="3834552"/>
                  <a:ext cx="478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55" name="Freihand 354">
                  <a:extLst>
                    <a:ext uri="{FF2B5EF4-FFF2-40B4-BE49-F238E27FC236}">
                      <a16:creationId xmlns:a16="http://schemas.microsoft.com/office/drawing/2014/main" id="{2D7A7B7C-34C1-4C2E-98F9-9FDAA47893E0}"/>
                    </a:ext>
                  </a:extLst>
                </p14:cNvPr>
                <p14:cNvContentPartPr/>
                <p14:nvPr/>
              </p14:nvContentPartPr>
              <p14:xfrm>
                <a:off x="10933213" y="3814752"/>
                <a:ext cx="159840" cy="176040"/>
              </p14:xfrm>
            </p:contentPart>
          </mc:Choice>
          <mc:Fallback>
            <p:pic>
              <p:nvPicPr>
                <p:cNvPr id="355" name="Freihand 354">
                  <a:extLst>
                    <a:ext uri="{FF2B5EF4-FFF2-40B4-BE49-F238E27FC236}">
                      <a16:creationId xmlns:a16="http://schemas.microsoft.com/office/drawing/2014/main" id="{2D7A7B7C-34C1-4C2E-98F9-9FDAA47893E0}"/>
                    </a:ext>
                  </a:extLst>
                </p:cNvPr>
                <p:cNvPicPr/>
                <p:nvPr/>
              </p:nvPicPr>
              <p:blipFill>
                <a:blip r:embed="rId544"/>
                <a:stretch>
                  <a:fillRect/>
                </a:stretch>
              </p:blipFill>
              <p:spPr>
                <a:xfrm>
                  <a:off x="10928893" y="3810432"/>
                  <a:ext cx="1684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56" name="Freihand 355">
                  <a:extLst>
                    <a:ext uri="{FF2B5EF4-FFF2-40B4-BE49-F238E27FC236}">
                      <a16:creationId xmlns:a16="http://schemas.microsoft.com/office/drawing/2014/main" id="{8F026F80-B8B5-44EC-8A46-B5A2605C3F2D}"/>
                    </a:ext>
                  </a:extLst>
                </p14:cNvPr>
                <p14:cNvContentPartPr/>
                <p14:nvPr/>
              </p14:nvContentPartPr>
              <p14:xfrm>
                <a:off x="11233813" y="3885312"/>
                <a:ext cx="172080" cy="113760"/>
              </p14:xfrm>
            </p:contentPart>
          </mc:Choice>
          <mc:Fallback>
            <p:pic>
              <p:nvPicPr>
                <p:cNvPr id="356" name="Freihand 355">
                  <a:extLst>
                    <a:ext uri="{FF2B5EF4-FFF2-40B4-BE49-F238E27FC236}">
                      <a16:creationId xmlns:a16="http://schemas.microsoft.com/office/drawing/2014/main" id="{8F026F80-B8B5-44EC-8A46-B5A2605C3F2D}"/>
                    </a:ext>
                  </a:extLst>
                </p:cNvPr>
                <p:cNvPicPr/>
                <p:nvPr/>
              </p:nvPicPr>
              <p:blipFill>
                <a:blip r:embed="rId546"/>
                <a:stretch>
                  <a:fillRect/>
                </a:stretch>
              </p:blipFill>
              <p:spPr>
                <a:xfrm>
                  <a:off x="11229493" y="3880992"/>
                  <a:ext cx="1807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57" name="Freihand 356">
                  <a:extLst>
                    <a:ext uri="{FF2B5EF4-FFF2-40B4-BE49-F238E27FC236}">
                      <a16:creationId xmlns:a16="http://schemas.microsoft.com/office/drawing/2014/main" id="{F47F65D9-0B7C-4E70-AC68-1846015E9571}"/>
                    </a:ext>
                  </a:extLst>
                </p14:cNvPr>
                <p14:cNvContentPartPr/>
                <p14:nvPr/>
              </p14:nvContentPartPr>
              <p14:xfrm>
                <a:off x="11378173" y="3819432"/>
                <a:ext cx="34200" cy="12240"/>
              </p14:xfrm>
            </p:contentPart>
          </mc:Choice>
          <mc:Fallback>
            <p:pic>
              <p:nvPicPr>
                <p:cNvPr id="357" name="Freihand 356">
                  <a:extLst>
                    <a:ext uri="{FF2B5EF4-FFF2-40B4-BE49-F238E27FC236}">
                      <a16:creationId xmlns:a16="http://schemas.microsoft.com/office/drawing/2014/main" id="{F47F65D9-0B7C-4E70-AC68-1846015E9571}"/>
                    </a:ext>
                  </a:extLst>
                </p:cNvPr>
                <p:cNvPicPr/>
                <p:nvPr/>
              </p:nvPicPr>
              <p:blipFill>
                <a:blip r:embed="rId548"/>
                <a:stretch>
                  <a:fillRect/>
                </a:stretch>
              </p:blipFill>
              <p:spPr>
                <a:xfrm>
                  <a:off x="11373853" y="3815112"/>
                  <a:ext cx="428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58" name="Freihand 357">
                  <a:extLst>
                    <a:ext uri="{FF2B5EF4-FFF2-40B4-BE49-F238E27FC236}">
                      <a16:creationId xmlns:a16="http://schemas.microsoft.com/office/drawing/2014/main" id="{D3E11AF9-1451-4A60-944A-5EC0FBFEB48D}"/>
                    </a:ext>
                  </a:extLst>
                </p14:cNvPr>
                <p14:cNvContentPartPr/>
                <p14:nvPr/>
              </p14:nvContentPartPr>
              <p14:xfrm>
                <a:off x="11444773" y="3749232"/>
                <a:ext cx="396720" cy="226080"/>
              </p14:xfrm>
            </p:contentPart>
          </mc:Choice>
          <mc:Fallback>
            <p:pic>
              <p:nvPicPr>
                <p:cNvPr id="358" name="Freihand 357">
                  <a:extLst>
                    <a:ext uri="{FF2B5EF4-FFF2-40B4-BE49-F238E27FC236}">
                      <a16:creationId xmlns:a16="http://schemas.microsoft.com/office/drawing/2014/main" id="{D3E11AF9-1451-4A60-944A-5EC0FBFEB48D}"/>
                    </a:ext>
                  </a:extLst>
                </p:cNvPr>
                <p:cNvPicPr/>
                <p:nvPr/>
              </p:nvPicPr>
              <p:blipFill>
                <a:blip r:embed="rId550"/>
                <a:stretch>
                  <a:fillRect/>
                </a:stretch>
              </p:blipFill>
              <p:spPr>
                <a:xfrm>
                  <a:off x="11440453" y="3744912"/>
                  <a:ext cx="4053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59" name="Freihand 358">
                  <a:extLst>
                    <a:ext uri="{FF2B5EF4-FFF2-40B4-BE49-F238E27FC236}">
                      <a16:creationId xmlns:a16="http://schemas.microsoft.com/office/drawing/2014/main" id="{A9A736D9-08FA-4B63-B6C2-19F296876E2E}"/>
                    </a:ext>
                  </a:extLst>
                </p14:cNvPr>
                <p14:cNvContentPartPr/>
                <p14:nvPr/>
              </p14:nvContentPartPr>
              <p14:xfrm>
                <a:off x="11889373" y="3625752"/>
                <a:ext cx="24120" cy="247680"/>
              </p14:xfrm>
            </p:contentPart>
          </mc:Choice>
          <mc:Fallback>
            <p:pic>
              <p:nvPicPr>
                <p:cNvPr id="359" name="Freihand 358">
                  <a:extLst>
                    <a:ext uri="{FF2B5EF4-FFF2-40B4-BE49-F238E27FC236}">
                      <a16:creationId xmlns:a16="http://schemas.microsoft.com/office/drawing/2014/main" id="{A9A736D9-08FA-4B63-B6C2-19F296876E2E}"/>
                    </a:ext>
                  </a:extLst>
                </p:cNvPr>
                <p:cNvPicPr/>
                <p:nvPr/>
              </p:nvPicPr>
              <p:blipFill>
                <a:blip r:embed="rId552"/>
                <a:stretch>
                  <a:fillRect/>
                </a:stretch>
              </p:blipFill>
              <p:spPr>
                <a:xfrm>
                  <a:off x="11885053" y="3621432"/>
                  <a:ext cx="327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553">
              <p14:nvContentPartPr>
                <p14:cNvPr id="360" name="Freihand 359">
                  <a:extLst>
                    <a:ext uri="{FF2B5EF4-FFF2-40B4-BE49-F238E27FC236}">
                      <a16:creationId xmlns:a16="http://schemas.microsoft.com/office/drawing/2014/main" id="{E8C376C4-63BA-42F3-816E-846BE7E3CE89}"/>
                    </a:ext>
                  </a:extLst>
                </p14:cNvPr>
                <p14:cNvContentPartPr/>
                <p14:nvPr/>
              </p14:nvContentPartPr>
              <p14:xfrm>
                <a:off x="11916733" y="3989712"/>
                <a:ext cx="360" cy="360"/>
              </p14:xfrm>
            </p:contentPart>
          </mc:Choice>
          <mc:Fallback>
            <p:pic>
              <p:nvPicPr>
                <p:cNvPr id="360" name="Freihand 359">
                  <a:extLst>
                    <a:ext uri="{FF2B5EF4-FFF2-40B4-BE49-F238E27FC236}">
                      <a16:creationId xmlns:a16="http://schemas.microsoft.com/office/drawing/2014/main" id="{E8C376C4-63BA-42F3-816E-846BE7E3CE89}"/>
                    </a:ext>
                  </a:extLst>
                </p:cNvPr>
                <p:cNvPicPr/>
                <p:nvPr/>
              </p:nvPicPr>
              <p:blipFill>
                <a:blip r:embed="rId213"/>
                <a:stretch>
                  <a:fillRect/>
                </a:stretch>
              </p:blipFill>
              <p:spPr>
                <a:xfrm>
                  <a:off x="11912413" y="3985392"/>
                  <a:ext cx="9000" cy="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4">
            <p14:nvContentPartPr>
              <p14:cNvPr id="387" name="Freihand 386">
                <a:extLst>
                  <a:ext uri="{FF2B5EF4-FFF2-40B4-BE49-F238E27FC236}">
                    <a16:creationId xmlns:a16="http://schemas.microsoft.com/office/drawing/2014/main" id="{E67080C4-A31B-4E6C-917C-BA11EA8BDA2B}"/>
                  </a:ext>
                </a:extLst>
              </p14:cNvPr>
              <p14:cNvContentPartPr/>
              <p14:nvPr/>
            </p14:nvContentPartPr>
            <p14:xfrm>
              <a:off x="6604213" y="2305992"/>
              <a:ext cx="346320" cy="385560"/>
            </p14:xfrm>
          </p:contentPart>
        </mc:Choice>
        <mc:Fallback>
          <p:pic>
            <p:nvPicPr>
              <p:cNvPr id="387" name="Freihand 386">
                <a:extLst>
                  <a:ext uri="{FF2B5EF4-FFF2-40B4-BE49-F238E27FC236}">
                    <a16:creationId xmlns:a16="http://schemas.microsoft.com/office/drawing/2014/main" id="{E67080C4-A31B-4E6C-917C-BA11EA8BDA2B}"/>
                  </a:ext>
                </a:extLst>
              </p:cNvPr>
              <p:cNvPicPr/>
              <p:nvPr/>
            </p:nvPicPr>
            <p:blipFill>
              <a:blip r:embed="rId555"/>
              <a:stretch>
                <a:fillRect/>
              </a:stretch>
            </p:blipFill>
            <p:spPr>
              <a:xfrm>
                <a:off x="6599893" y="2301672"/>
                <a:ext cx="354960" cy="39420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409" name="Freihand 408">
                <a:extLst>
                  <a:ext uri="{FF2B5EF4-FFF2-40B4-BE49-F238E27FC236}">
                    <a16:creationId xmlns:a16="http://schemas.microsoft.com/office/drawing/2014/main" id="{8C0C744E-7B73-4BB2-AE08-42397320127C}"/>
                  </a:ext>
                </a:extLst>
              </p14:cNvPr>
              <p14:cNvContentPartPr/>
              <p14:nvPr/>
            </p14:nvContentPartPr>
            <p14:xfrm>
              <a:off x="3833653" y="4403352"/>
              <a:ext cx="1845720" cy="498240"/>
            </p14:xfrm>
          </p:contentPart>
        </mc:Choice>
        <mc:Fallback>
          <p:pic>
            <p:nvPicPr>
              <p:cNvPr id="409" name="Freihand 408">
                <a:extLst>
                  <a:ext uri="{FF2B5EF4-FFF2-40B4-BE49-F238E27FC236}">
                    <a16:creationId xmlns:a16="http://schemas.microsoft.com/office/drawing/2014/main" id="{8C0C744E-7B73-4BB2-AE08-42397320127C}"/>
                  </a:ext>
                </a:extLst>
              </p:cNvPr>
              <p:cNvPicPr/>
              <p:nvPr/>
            </p:nvPicPr>
            <p:blipFill>
              <a:blip r:embed="rId557"/>
              <a:stretch>
                <a:fillRect/>
              </a:stretch>
            </p:blipFill>
            <p:spPr>
              <a:xfrm>
                <a:off x="3829333" y="4399032"/>
                <a:ext cx="1854360" cy="50688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410" name="Freihand 409">
                <a:extLst>
                  <a:ext uri="{FF2B5EF4-FFF2-40B4-BE49-F238E27FC236}">
                    <a16:creationId xmlns:a16="http://schemas.microsoft.com/office/drawing/2014/main" id="{F7DC5B83-FEF8-4FBB-9F43-1948C5E4373D}"/>
                  </a:ext>
                </a:extLst>
              </p14:cNvPr>
              <p14:cNvContentPartPr/>
              <p14:nvPr/>
            </p14:nvContentPartPr>
            <p14:xfrm>
              <a:off x="2154613" y="4240992"/>
              <a:ext cx="272520" cy="482760"/>
            </p14:xfrm>
          </p:contentPart>
        </mc:Choice>
        <mc:Fallback>
          <p:pic>
            <p:nvPicPr>
              <p:cNvPr id="410" name="Freihand 409">
                <a:extLst>
                  <a:ext uri="{FF2B5EF4-FFF2-40B4-BE49-F238E27FC236}">
                    <a16:creationId xmlns:a16="http://schemas.microsoft.com/office/drawing/2014/main" id="{F7DC5B83-FEF8-4FBB-9F43-1948C5E4373D}"/>
                  </a:ext>
                </a:extLst>
              </p:cNvPr>
              <p:cNvPicPr/>
              <p:nvPr/>
            </p:nvPicPr>
            <p:blipFill>
              <a:blip r:embed="rId559"/>
              <a:stretch>
                <a:fillRect/>
              </a:stretch>
            </p:blipFill>
            <p:spPr>
              <a:xfrm>
                <a:off x="2150293" y="4236672"/>
                <a:ext cx="281160" cy="4914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411" name="Freihand 410">
                <a:extLst>
                  <a:ext uri="{FF2B5EF4-FFF2-40B4-BE49-F238E27FC236}">
                    <a16:creationId xmlns:a16="http://schemas.microsoft.com/office/drawing/2014/main" id="{C58C76D5-D261-455D-BB2C-5CE070FD70C7}"/>
                  </a:ext>
                </a:extLst>
              </p14:cNvPr>
              <p14:cNvContentPartPr/>
              <p14:nvPr/>
            </p14:nvContentPartPr>
            <p14:xfrm>
              <a:off x="664213" y="4224792"/>
              <a:ext cx="300240" cy="491760"/>
            </p14:xfrm>
          </p:contentPart>
        </mc:Choice>
        <mc:Fallback>
          <p:pic>
            <p:nvPicPr>
              <p:cNvPr id="411" name="Freihand 410">
                <a:extLst>
                  <a:ext uri="{FF2B5EF4-FFF2-40B4-BE49-F238E27FC236}">
                    <a16:creationId xmlns:a16="http://schemas.microsoft.com/office/drawing/2014/main" id="{C58C76D5-D261-455D-BB2C-5CE070FD70C7}"/>
                  </a:ext>
                </a:extLst>
              </p:cNvPr>
              <p:cNvPicPr/>
              <p:nvPr/>
            </p:nvPicPr>
            <p:blipFill>
              <a:blip r:embed="rId561"/>
              <a:stretch>
                <a:fillRect/>
              </a:stretch>
            </p:blipFill>
            <p:spPr>
              <a:xfrm>
                <a:off x="659893" y="4220472"/>
                <a:ext cx="308880" cy="500400"/>
              </a:xfrm>
              <a:prstGeom prst="rect">
                <a:avLst/>
              </a:prstGeom>
            </p:spPr>
          </p:pic>
        </mc:Fallback>
      </mc:AlternateContent>
      <p:grpSp>
        <p:nvGrpSpPr>
          <p:cNvPr id="420" name="Gruppieren 419">
            <a:extLst>
              <a:ext uri="{FF2B5EF4-FFF2-40B4-BE49-F238E27FC236}">
                <a16:creationId xmlns:a16="http://schemas.microsoft.com/office/drawing/2014/main" id="{7205A960-A28D-4587-8E89-939EA4740267}"/>
              </a:ext>
            </a:extLst>
          </p:cNvPr>
          <p:cNvGrpSpPr/>
          <p:nvPr/>
        </p:nvGrpSpPr>
        <p:grpSpPr>
          <a:xfrm>
            <a:off x="2080453" y="1076232"/>
            <a:ext cx="4515840" cy="1113480"/>
            <a:chOff x="2080453" y="1076232"/>
            <a:chExt cx="4515840" cy="1113480"/>
          </a:xfrm>
        </p:grpSpPr>
        <mc:AlternateContent xmlns:mc="http://schemas.openxmlformats.org/markup-compatibility/2006">
          <mc:Choice xmlns:p14="http://schemas.microsoft.com/office/powerpoint/2010/main" Requires="p14">
            <p:contentPart p14:bwMode="auto" r:id="rId562">
              <p14:nvContentPartPr>
                <p14:cNvPr id="388" name="Freihand 387">
                  <a:extLst>
                    <a:ext uri="{FF2B5EF4-FFF2-40B4-BE49-F238E27FC236}">
                      <a16:creationId xmlns:a16="http://schemas.microsoft.com/office/drawing/2014/main" id="{85826AE0-A2C1-44E4-8DBB-6813F0B2DDEB}"/>
                    </a:ext>
                  </a:extLst>
                </p14:cNvPr>
                <p14:cNvContentPartPr/>
                <p14:nvPr/>
              </p14:nvContentPartPr>
              <p14:xfrm>
                <a:off x="3574813" y="1076232"/>
                <a:ext cx="163080" cy="240840"/>
              </p14:xfrm>
            </p:contentPart>
          </mc:Choice>
          <mc:Fallback>
            <p:pic>
              <p:nvPicPr>
                <p:cNvPr id="388" name="Freihand 387">
                  <a:extLst>
                    <a:ext uri="{FF2B5EF4-FFF2-40B4-BE49-F238E27FC236}">
                      <a16:creationId xmlns:a16="http://schemas.microsoft.com/office/drawing/2014/main" id="{85826AE0-A2C1-44E4-8DBB-6813F0B2DDEB}"/>
                    </a:ext>
                  </a:extLst>
                </p:cNvPr>
                <p:cNvPicPr/>
                <p:nvPr/>
              </p:nvPicPr>
              <p:blipFill>
                <a:blip r:embed="rId563"/>
                <a:stretch>
                  <a:fillRect/>
                </a:stretch>
              </p:blipFill>
              <p:spPr>
                <a:xfrm>
                  <a:off x="3570493" y="1071912"/>
                  <a:ext cx="17172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89" name="Freihand 388">
                  <a:extLst>
                    <a:ext uri="{FF2B5EF4-FFF2-40B4-BE49-F238E27FC236}">
                      <a16:creationId xmlns:a16="http://schemas.microsoft.com/office/drawing/2014/main" id="{AA3CCCBC-6A9E-47C9-B63C-96FD01E76B15}"/>
                    </a:ext>
                  </a:extLst>
                </p14:cNvPr>
                <p14:cNvContentPartPr/>
                <p14:nvPr/>
              </p14:nvContentPartPr>
              <p14:xfrm>
                <a:off x="3760933" y="1341552"/>
                <a:ext cx="170280" cy="182520"/>
              </p14:xfrm>
            </p:contentPart>
          </mc:Choice>
          <mc:Fallback>
            <p:pic>
              <p:nvPicPr>
                <p:cNvPr id="389" name="Freihand 388">
                  <a:extLst>
                    <a:ext uri="{FF2B5EF4-FFF2-40B4-BE49-F238E27FC236}">
                      <a16:creationId xmlns:a16="http://schemas.microsoft.com/office/drawing/2014/main" id="{AA3CCCBC-6A9E-47C9-B63C-96FD01E76B15}"/>
                    </a:ext>
                  </a:extLst>
                </p:cNvPr>
                <p:cNvPicPr/>
                <p:nvPr/>
              </p:nvPicPr>
              <p:blipFill>
                <a:blip r:embed="rId565"/>
                <a:stretch>
                  <a:fillRect/>
                </a:stretch>
              </p:blipFill>
              <p:spPr>
                <a:xfrm>
                  <a:off x="3756613" y="1337232"/>
                  <a:ext cx="17892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90" name="Freihand 389">
                  <a:extLst>
                    <a:ext uri="{FF2B5EF4-FFF2-40B4-BE49-F238E27FC236}">
                      <a16:creationId xmlns:a16="http://schemas.microsoft.com/office/drawing/2014/main" id="{D8DF1ECC-3785-444B-810B-541A145F9BD8}"/>
                    </a:ext>
                  </a:extLst>
                </p14:cNvPr>
                <p14:cNvContentPartPr/>
                <p14:nvPr/>
              </p14:nvContentPartPr>
              <p14:xfrm>
                <a:off x="3966133" y="1558272"/>
                <a:ext cx="239400" cy="182520"/>
              </p14:xfrm>
            </p:contentPart>
          </mc:Choice>
          <mc:Fallback>
            <p:pic>
              <p:nvPicPr>
                <p:cNvPr id="390" name="Freihand 389">
                  <a:extLst>
                    <a:ext uri="{FF2B5EF4-FFF2-40B4-BE49-F238E27FC236}">
                      <a16:creationId xmlns:a16="http://schemas.microsoft.com/office/drawing/2014/main" id="{D8DF1ECC-3785-444B-810B-541A145F9BD8}"/>
                    </a:ext>
                  </a:extLst>
                </p:cNvPr>
                <p:cNvPicPr/>
                <p:nvPr/>
              </p:nvPicPr>
              <p:blipFill>
                <a:blip r:embed="rId567"/>
                <a:stretch>
                  <a:fillRect/>
                </a:stretch>
              </p:blipFill>
              <p:spPr>
                <a:xfrm>
                  <a:off x="3961813" y="1553952"/>
                  <a:ext cx="248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91" name="Freihand 390">
                  <a:extLst>
                    <a:ext uri="{FF2B5EF4-FFF2-40B4-BE49-F238E27FC236}">
                      <a16:creationId xmlns:a16="http://schemas.microsoft.com/office/drawing/2014/main" id="{DD2F507F-FDC2-43BF-B8A9-A465716B1948}"/>
                    </a:ext>
                  </a:extLst>
                </p14:cNvPr>
                <p14:cNvContentPartPr/>
                <p14:nvPr/>
              </p14:nvContentPartPr>
              <p14:xfrm>
                <a:off x="4311013" y="1804152"/>
                <a:ext cx="213120" cy="115200"/>
              </p14:xfrm>
            </p:contentPart>
          </mc:Choice>
          <mc:Fallback>
            <p:pic>
              <p:nvPicPr>
                <p:cNvPr id="391" name="Freihand 390">
                  <a:extLst>
                    <a:ext uri="{FF2B5EF4-FFF2-40B4-BE49-F238E27FC236}">
                      <a16:creationId xmlns:a16="http://schemas.microsoft.com/office/drawing/2014/main" id="{DD2F507F-FDC2-43BF-B8A9-A465716B1948}"/>
                    </a:ext>
                  </a:extLst>
                </p:cNvPr>
                <p:cNvPicPr/>
                <p:nvPr/>
              </p:nvPicPr>
              <p:blipFill>
                <a:blip r:embed="rId569"/>
                <a:stretch>
                  <a:fillRect/>
                </a:stretch>
              </p:blipFill>
              <p:spPr>
                <a:xfrm>
                  <a:off x="4306693" y="1799832"/>
                  <a:ext cx="221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93" name="Freihand 392">
                  <a:extLst>
                    <a:ext uri="{FF2B5EF4-FFF2-40B4-BE49-F238E27FC236}">
                      <a16:creationId xmlns:a16="http://schemas.microsoft.com/office/drawing/2014/main" id="{7C9470A7-767E-4857-89FE-CEFA7DB26142}"/>
                    </a:ext>
                  </a:extLst>
                </p14:cNvPr>
                <p14:cNvContentPartPr/>
                <p14:nvPr/>
              </p14:nvContentPartPr>
              <p14:xfrm>
                <a:off x="4666333" y="2001792"/>
                <a:ext cx="486360" cy="187920"/>
              </p14:xfrm>
            </p:contentPart>
          </mc:Choice>
          <mc:Fallback>
            <p:pic>
              <p:nvPicPr>
                <p:cNvPr id="393" name="Freihand 392">
                  <a:extLst>
                    <a:ext uri="{FF2B5EF4-FFF2-40B4-BE49-F238E27FC236}">
                      <a16:creationId xmlns:a16="http://schemas.microsoft.com/office/drawing/2014/main" id="{7C9470A7-767E-4857-89FE-CEFA7DB26142}"/>
                    </a:ext>
                  </a:extLst>
                </p:cNvPr>
                <p:cNvPicPr/>
                <p:nvPr/>
              </p:nvPicPr>
              <p:blipFill>
                <a:blip r:embed="rId571"/>
                <a:stretch>
                  <a:fillRect/>
                </a:stretch>
              </p:blipFill>
              <p:spPr>
                <a:xfrm>
                  <a:off x="4662013" y="1997472"/>
                  <a:ext cx="4950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95" name="Freihand 394">
                  <a:extLst>
                    <a:ext uri="{FF2B5EF4-FFF2-40B4-BE49-F238E27FC236}">
                      <a16:creationId xmlns:a16="http://schemas.microsoft.com/office/drawing/2014/main" id="{987B3566-D87A-41F3-8970-CCC0AB149761}"/>
                    </a:ext>
                  </a:extLst>
                </p14:cNvPr>
                <p14:cNvContentPartPr/>
                <p14:nvPr/>
              </p14:nvContentPartPr>
              <p14:xfrm>
                <a:off x="5252773" y="1939512"/>
                <a:ext cx="85680" cy="79200"/>
              </p14:xfrm>
            </p:contentPart>
          </mc:Choice>
          <mc:Fallback>
            <p:pic>
              <p:nvPicPr>
                <p:cNvPr id="395" name="Freihand 394">
                  <a:extLst>
                    <a:ext uri="{FF2B5EF4-FFF2-40B4-BE49-F238E27FC236}">
                      <a16:creationId xmlns:a16="http://schemas.microsoft.com/office/drawing/2014/main" id="{987B3566-D87A-41F3-8970-CCC0AB149761}"/>
                    </a:ext>
                  </a:extLst>
                </p:cNvPr>
                <p:cNvPicPr/>
                <p:nvPr/>
              </p:nvPicPr>
              <p:blipFill>
                <a:blip r:embed="rId573"/>
                <a:stretch>
                  <a:fillRect/>
                </a:stretch>
              </p:blipFill>
              <p:spPr>
                <a:xfrm>
                  <a:off x="5248453" y="1935192"/>
                  <a:ext cx="94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96" name="Freihand 395">
                  <a:extLst>
                    <a:ext uri="{FF2B5EF4-FFF2-40B4-BE49-F238E27FC236}">
                      <a16:creationId xmlns:a16="http://schemas.microsoft.com/office/drawing/2014/main" id="{D4B6CB35-3EF8-490D-8435-513700BE7F90}"/>
                    </a:ext>
                  </a:extLst>
                </p14:cNvPr>
                <p14:cNvContentPartPr/>
                <p14:nvPr/>
              </p14:nvContentPartPr>
              <p14:xfrm>
                <a:off x="5336293" y="1914672"/>
                <a:ext cx="4320" cy="190440"/>
              </p14:xfrm>
            </p:contentPart>
          </mc:Choice>
          <mc:Fallback>
            <p:pic>
              <p:nvPicPr>
                <p:cNvPr id="396" name="Freihand 395">
                  <a:extLst>
                    <a:ext uri="{FF2B5EF4-FFF2-40B4-BE49-F238E27FC236}">
                      <a16:creationId xmlns:a16="http://schemas.microsoft.com/office/drawing/2014/main" id="{D4B6CB35-3EF8-490D-8435-513700BE7F90}"/>
                    </a:ext>
                  </a:extLst>
                </p:cNvPr>
                <p:cNvPicPr/>
                <p:nvPr/>
              </p:nvPicPr>
              <p:blipFill>
                <a:blip r:embed="rId575"/>
                <a:stretch>
                  <a:fillRect/>
                </a:stretch>
              </p:blipFill>
              <p:spPr>
                <a:xfrm>
                  <a:off x="5331973" y="1910352"/>
                  <a:ext cx="129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97" name="Freihand 396">
                  <a:extLst>
                    <a:ext uri="{FF2B5EF4-FFF2-40B4-BE49-F238E27FC236}">
                      <a16:creationId xmlns:a16="http://schemas.microsoft.com/office/drawing/2014/main" id="{6D975920-4545-4C10-B6B6-7731FE696866}"/>
                    </a:ext>
                  </a:extLst>
                </p14:cNvPr>
                <p14:cNvContentPartPr/>
                <p14:nvPr/>
              </p14:nvContentPartPr>
              <p14:xfrm>
                <a:off x="5379853" y="1810992"/>
                <a:ext cx="20520" cy="115560"/>
              </p14:xfrm>
            </p:contentPart>
          </mc:Choice>
          <mc:Fallback>
            <p:pic>
              <p:nvPicPr>
                <p:cNvPr id="397" name="Freihand 396">
                  <a:extLst>
                    <a:ext uri="{FF2B5EF4-FFF2-40B4-BE49-F238E27FC236}">
                      <a16:creationId xmlns:a16="http://schemas.microsoft.com/office/drawing/2014/main" id="{6D975920-4545-4C10-B6B6-7731FE696866}"/>
                    </a:ext>
                  </a:extLst>
                </p:cNvPr>
                <p:cNvPicPr/>
                <p:nvPr/>
              </p:nvPicPr>
              <p:blipFill>
                <a:blip r:embed="rId577"/>
                <a:stretch>
                  <a:fillRect/>
                </a:stretch>
              </p:blipFill>
              <p:spPr>
                <a:xfrm>
                  <a:off x="5375533" y="1806672"/>
                  <a:ext cx="29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98" name="Freihand 397">
                  <a:extLst>
                    <a:ext uri="{FF2B5EF4-FFF2-40B4-BE49-F238E27FC236}">
                      <a16:creationId xmlns:a16="http://schemas.microsoft.com/office/drawing/2014/main" id="{3A542AE9-1A24-4EE3-973C-A8E644469B2F}"/>
                    </a:ext>
                  </a:extLst>
                </p14:cNvPr>
                <p14:cNvContentPartPr/>
                <p14:nvPr/>
              </p14:nvContentPartPr>
              <p14:xfrm>
                <a:off x="5293093" y="1784712"/>
                <a:ext cx="156240" cy="142200"/>
              </p14:xfrm>
            </p:contentPart>
          </mc:Choice>
          <mc:Fallback>
            <p:pic>
              <p:nvPicPr>
                <p:cNvPr id="398" name="Freihand 397">
                  <a:extLst>
                    <a:ext uri="{FF2B5EF4-FFF2-40B4-BE49-F238E27FC236}">
                      <a16:creationId xmlns:a16="http://schemas.microsoft.com/office/drawing/2014/main" id="{3A542AE9-1A24-4EE3-973C-A8E644469B2F}"/>
                    </a:ext>
                  </a:extLst>
                </p:cNvPr>
                <p:cNvPicPr/>
                <p:nvPr/>
              </p:nvPicPr>
              <p:blipFill>
                <a:blip r:embed="rId579"/>
                <a:stretch>
                  <a:fillRect/>
                </a:stretch>
              </p:blipFill>
              <p:spPr>
                <a:xfrm>
                  <a:off x="5288773" y="1780392"/>
                  <a:ext cx="16488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99" name="Freihand 398">
                  <a:extLst>
                    <a:ext uri="{FF2B5EF4-FFF2-40B4-BE49-F238E27FC236}">
                      <a16:creationId xmlns:a16="http://schemas.microsoft.com/office/drawing/2014/main" id="{7B7412B8-A27A-473C-832B-F5DD79B7B349}"/>
                    </a:ext>
                  </a:extLst>
                </p14:cNvPr>
                <p14:cNvContentPartPr/>
                <p14:nvPr/>
              </p14:nvContentPartPr>
              <p14:xfrm>
                <a:off x="5549413" y="1741152"/>
                <a:ext cx="77760" cy="186120"/>
              </p14:xfrm>
            </p:contentPart>
          </mc:Choice>
          <mc:Fallback>
            <p:pic>
              <p:nvPicPr>
                <p:cNvPr id="399" name="Freihand 398">
                  <a:extLst>
                    <a:ext uri="{FF2B5EF4-FFF2-40B4-BE49-F238E27FC236}">
                      <a16:creationId xmlns:a16="http://schemas.microsoft.com/office/drawing/2014/main" id="{7B7412B8-A27A-473C-832B-F5DD79B7B349}"/>
                    </a:ext>
                  </a:extLst>
                </p:cNvPr>
                <p:cNvPicPr/>
                <p:nvPr/>
              </p:nvPicPr>
              <p:blipFill>
                <a:blip r:embed="rId581"/>
                <a:stretch>
                  <a:fillRect/>
                </a:stretch>
              </p:blipFill>
              <p:spPr>
                <a:xfrm>
                  <a:off x="5545093" y="1736832"/>
                  <a:ext cx="864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401" name="Freihand 400">
                  <a:extLst>
                    <a:ext uri="{FF2B5EF4-FFF2-40B4-BE49-F238E27FC236}">
                      <a16:creationId xmlns:a16="http://schemas.microsoft.com/office/drawing/2014/main" id="{AC5C6F24-FFE5-4EE1-B4E9-421ECB2BDB72}"/>
                    </a:ext>
                  </a:extLst>
                </p14:cNvPr>
                <p14:cNvContentPartPr/>
                <p14:nvPr/>
              </p14:nvContentPartPr>
              <p14:xfrm>
                <a:off x="5698093" y="1723512"/>
                <a:ext cx="99720" cy="207360"/>
              </p14:xfrm>
            </p:contentPart>
          </mc:Choice>
          <mc:Fallback>
            <p:pic>
              <p:nvPicPr>
                <p:cNvPr id="401" name="Freihand 400">
                  <a:extLst>
                    <a:ext uri="{FF2B5EF4-FFF2-40B4-BE49-F238E27FC236}">
                      <a16:creationId xmlns:a16="http://schemas.microsoft.com/office/drawing/2014/main" id="{AC5C6F24-FFE5-4EE1-B4E9-421ECB2BDB72}"/>
                    </a:ext>
                  </a:extLst>
                </p:cNvPr>
                <p:cNvPicPr/>
                <p:nvPr/>
              </p:nvPicPr>
              <p:blipFill>
                <a:blip r:embed="rId583"/>
                <a:stretch>
                  <a:fillRect/>
                </a:stretch>
              </p:blipFill>
              <p:spPr>
                <a:xfrm>
                  <a:off x="5693773" y="1719192"/>
                  <a:ext cx="10836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402" name="Freihand 401">
                  <a:extLst>
                    <a:ext uri="{FF2B5EF4-FFF2-40B4-BE49-F238E27FC236}">
                      <a16:creationId xmlns:a16="http://schemas.microsoft.com/office/drawing/2014/main" id="{02959E50-A06F-4B1B-914F-0DD092540418}"/>
                    </a:ext>
                  </a:extLst>
                </p14:cNvPr>
                <p14:cNvContentPartPr/>
                <p14:nvPr/>
              </p14:nvContentPartPr>
              <p14:xfrm>
                <a:off x="5947213" y="1749792"/>
                <a:ext cx="38520" cy="108720"/>
              </p14:xfrm>
            </p:contentPart>
          </mc:Choice>
          <mc:Fallback>
            <p:pic>
              <p:nvPicPr>
                <p:cNvPr id="402" name="Freihand 401">
                  <a:extLst>
                    <a:ext uri="{FF2B5EF4-FFF2-40B4-BE49-F238E27FC236}">
                      <a16:creationId xmlns:a16="http://schemas.microsoft.com/office/drawing/2014/main" id="{02959E50-A06F-4B1B-914F-0DD092540418}"/>
                    </a:ext>
                  </a:extLst>
                </p:cNvPr>
                <p:cNvPicPr/>
                <p:nvPr/>
              </p:nvPicPr>
              <p:blipFill>
                <a:blip r:embed="rId585"/>
                <a:stretch>
                  <a:fillRect/>
                </a:stretch>
              </p:blipFill>
              <p:spPr>
                <a:xfrm>
                  <a:off x="5942893" y="1745472"/>
                  <a:ext cx="471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403" name="Freihand 402">
                  <a:extLst>
                    <a:ext uri="{FF2B5EF4-FFF2-40B4-BE49-F238E27FC236}">
                      <a16:creationId xmlns:a16="http://schemas.microsoft.com/office/drawing/2014/main" id="{33352582-3626-4944-A6BE-9EC4F3D61E54}"/>
                    </a:ext>
                  </a:extLst>
                </p14:cNvPr>
                <p14:cNvContentPartPr/>
                <p14:nvPr/>
              </p14:nvContentPartPr>
              <p14:xfrm>
                <a:off x="6005173" y="1547112"/>
                <a:ext cx="192240" cy="187920"/>
              </p14:xfrm>
            </p:contentPart>
          </mc:Choice>
          <mc:Fallback>
            <p:pic>
              <p:nvPicPr>
                <p:cNvPr id="403" name="Freihand 402">
                  <a:extLst>
                    <a:ext uri="{FF2B5EF4-FFF2-40B4-BE49-F238E27FC236}">
                      <a16:creationId xmlns:a16="http://schemas.microsoft.com/office/drawing/2014/main" id="{33352582-3626-4944-A6BE-9EC4F3D61E54}"/>
                    </a:ext>
                  </a:extLst>
                </p:cNvPr>
                <p:cNvPicPr/>
                <p:nvPr/>
              </p:nvPicPr>
              <p:blipFill>
                <a:blip r:embed="rId587"/>
                <a:stretch>
                  <a:fillRect/>
                </a:stretch>
              </p:blipFill>
              <p:spPr>
                <a:xfrm>
                  <a:off x="6000853" y="1542792"/>
                  <a:ext cx="20088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404" name="Freihand 403">
                  <a:extLst>
                    <a:ext uri="{FF2B5EF4-FFF2-40B4-BE49-F238E27FC236}">
                      <a16:creationId xmlns:a16="http://schemas.microsoft.com/office/drawing/2014/main" id="{FFDF9F1C-4204-4DF3-8507-35F34D17FABE}"/>
                    </a:ext>
                  </a:extLst>
                </p14:cNvPr>
                <p14:cNvContentPartPr/>
                <p14:nvPr/>
              </p14:nvContentPartPr>
              <p14:xfrm>
                <a:off x="6243853" y="1675632"/>
                <a:ext cx="25920" cy="74520"/>
              </p14:xfrm>
            </p:contentPart>
          </mc:Choice>
          <mc:Fallback>
            <p:pic>
              <p:nvPicPr>
                <p:cNvPr id="404" name="Freihand 403">
                  <a:extLst>
                    <a:ext uri="{FF2B5EF4-FFF2-40B4-BE49-F238E27FC236}">
                      <a16:creationId xmlns:a16="http://schemas.microsoft.com/office/drawing/2014/main" id="{FFDF9F1C-4204-4DF3-8507-35F34D17FABE}"/>
                    </a:ext>
                  </a:extLst>
                </p:cNvPr>
                <p:cNvPicPr/>
                <p:nvPr/>
              </p:nvPicPr>
              <p:blipFill>
                <a:blip r:embed="rId589"/>
                <a:stretch>
                  <a:fillRect/>
                </a:stretch>
              </p:blipFill>
              <p:spPr>
                <a:xfrm>
                  <a:off x="6239533" y="1671312"/>
                  <a:ext cx="34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405" name="Freihand 404">
                  <a:extLst>
                    <a:ext uri="{FF2B5EF4-FFF2-40B4-BE49-F238E27FC236}">
                      <a16:creationId xmlns:a16="http://schemas.microsoft.com/office/drawing/2014/main" id="{523A1B88-A62B-4C14-86E8-6EEF582BCD20}"/>
                    </a:ext>
                  </a:extLst>
                </p14:cNvPr>
                <p14:cNvContentPartPr/>
                <p14:nvPr/>
              </p14:nvContentPartPr>
              <p14:xfrm>
                <a:off x="6292813" y="1441632"/>
                <a:ext cx="174960" cy="168480"/>
              </p14:xfrm>
            </p:contentPart>
          </mc:Choice>
          <mc:Fallback>
            <p:pic>
              <p:nvPicPr>
                <p:cNvPr id="405" name="Freihand 404">
                  <a:extLst>
                    <a:ext uri="{FF2B5EF4-FFF2-40B4-BE49-F238E27FC236}">
                      <a16:creationId xmlns:a16="http://schemas.microsoft.com/office/drawing/2014/main" id="{523A1B88-A62B-4C14-86E8-6EEF582BCD20}"/>
                    </a:ext>
                  </a:extLst>
                </p:cNvPr>
                <p:cNvPicPr/>
                <p:nvPr/>
              </p:nvPicPr>
              <p:blipFill>
                <a:blip r:embed="rId591"/>
                <a:stretch>
                  <a:fillRect/>
                </a:stretch>
              </p:blipFill>
              <p:spPr>
                <a:xfrm>
                  <a:off x="6288493" y="1437312"/>
                  <a:ext cx="18360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592">
              <p14:nvContentPartPr>
                <p14:cNvPr id="406" name="Freihand 405">
                  <a:extLst>
                    <a:ext uri="{FF2B5EF4-FFF2-40B4-BE49-F238E27FC236}">
                      <a16:creationId xmlns:a16="http://schemas.microsoft.com/office/drawing/2014/main" id="{DEF168D9-6241-464F-AE66-46CCBF9A8C2B}"/>
                    </a:ext>
                  </a:extLst>
                </p14:cNvPr>
                <p14:cNvContentPartPr/>
                <p14:nvPr/>
              </p14:nvContentPartPr>
              <p14:xfrm>
                <a:off x="6419533" y="1320672"/>
                <a:ext cx="45360" cy="93240"/>
              </p14:xfrm>
            </p:contentPart>
          </mc:Choice>
          <mc:Fallback>
            <p:pic>
              <p:nvPicPr>
                <p:cNvPr id="406" name="Freihand 405">
                  <a:extLst>
                    <a:ext uri="{FF2B5EF4-FFF2-40B4-BE49-F238E27FC236}">
                      <a16:creationId xmlns:a16="http://schemas.microsoft.com/office/drawing/2014/main" id="{DEF168D9-6241-464F-AE66-46CCBF9A8C2B}"/>
                    </a:ext>
                  </a:extLst>
                </p:cNvPr>
                <p:cNvPicPr/>
                <p:nvPr/>
              </p:nvPicPr>
              <p:blipFill>
                <a:blip r:embed="rId593"/>
                <a:stretch>
                  <a:fillRect/>
                </a:stretch>
              </p:blipFill>
              <p:spPr>
                <a:xfrm>
                  <a:off x="6415213" y="1316352"/>
                  <a:ext cx="5400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594">
              <p14:nvContentPartPr>
                <p14:cNvPr id="407" name="Freihand 406">
                  <a:extLst>
                    <a:ext uri="{FF2B5EF4-FFF2-40B4-BE49-F238E27FC236}">
                      <a16:creationId xmlns:a16="http://schemas.microsoft.com/office/drawing/2014/main" id="{DBB3EBED-4A50-4024-97D0-AE60A7618DA3}"/>
                    </a:ext>
                  </a:extLst>
                </p14:cNvPr>
                <p14:cNvContentPartPr/>
                <p14:nvPr/>
              </p14:nvContentPartPr>
              <p14:xfrm>
                <a:off x="6458053" y="1271712"/>
                <a:ext cx="138240" cy="461880"/>
              </p14:xfrm>
            </p:contentPart>
          </mc:Choice>
          <mc:Fallback>
            <p:pic>
              <p:nvPicPr>
                <p:cNvPr id="407" name="Freihand 406">
                  <a:extLst>
                    <a:ext uri="{FF2B5EF4-FFF2-40B4-BE49-F238E27FC236}">
                      <a16:creationId xmlns:a16="http://schemas.microsoft.com/office/drawing/2014/main" id="{DBB3EBED-4A50-4024-97D0-AE60A7618DA3}"/>
                    </a:ext>
                  </a:extLst>
                </p:cNvPr>
                <p:cNvPicPr/>
                <p:nvPr/>
              </p:nvPicPr>
              <p:blipFill>
                <a:blip r:embed="rId595"/>
                <a:stretch>
                  <a:fillRect/>
                </a:stretch>
              </p:blipFill>
              <p:spPr>
                <a:xfrm>
                  <a:off x="6453733" y="1267392"/>
                  <a:ext cx="146880" cy="470520"/>
                </a:xfrm>
                <a:prstGeom prst="rect">
                  <a:avLst/>
                </a:prstGeom>
              </p:spPr>
            </p:pic>
          </mc:Fallback>
        </mc:AlternateContent>
        <mc:AlternateContent xmlns:mc="http://schemas.openxmlformats.org/markup-compatibility/2006">
          <mc:Choice xmlns:p14="http://schemas.microsoft.com/office/powerpoint/2010/main" Requires="p14">
            <p:contentPart p14:bwMode="auto" r:id="rId596">
              <p14:nvContentPartPr>
                <p14:cNvPr id="412" name="Freihand 411">
                  <a:extLst>
                    <a:ext uri="{FF2B5EF4-FFF2-40B4-BE49-F238E27FC236}">
                      <a16:creationId xmlns:a16="http://schemas.microsoft.com/office/drawing/2014/main" id="{AE1635A9-CEF6-46AB-A7AF-00B814E34489}"/>
                    </a:ext>
                  </a:extLst>
                </p14:cNvPr>
                <p14:cNvContentPartPr/>
                <p14:nvPr/>
              </p14:nvContentPartPr>
              <p14:xfrm>
                <a:off x="4029493" y="1679952"/>
                <a:ext cx="74880" cy="20160"/>
              </p14:xfrm>
            </p:contentPart>
          </mc:Choice>
          <mc:Fallback>
            <p:pic>
              <p:nvPicPr>
                <p:cNvPr id="412" name="Freihand 411">
                  <a:extLst>
                    <a:ext uri="{FF2B5EF4-FFF2-40B4-BE49-F238E27FC236}">
                      <a16:creationId xmlns:a16="http://schemas.microsoft.com/office/drawing/2014/main" id="{AE1635A9-CEF6-46AB-A7AF-00B814E34489}"/>
                    </a:ext>
                  </a:extLst>
                </p:cNvPr>
                <p:cNvPicPr/>
                <p:nvPr/>
              </p:nvPicPr>
              <p:blipFill>
                <a:blip r:embed="rId597"/>
                <a:stretch>
                  <a:fillRect/>
                </a:stretch>
              </p:blipFill>
              <p:spPr>
                <a:xfrm>
                  <a:off x="4025173" y="1675632"/>
                  <a:ext cx="835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598">
              <p14:nvContentPartPr>
                <p14:cNvPr id="413" name="Freihand 412">
                  <a:extLst>
                    <a:ext uri="{FF2B5EF4-FFF2-40B4-BE49-F238E27FC236}">
                      <a16:creationId xmlns:a16="http://schemas.microsoft.com/office/drawing/2014/main" id="{98F2AC8F-C31E-4745-B9AF-441AE520B074}"/>
                    </a:ext>
                  </a:extLst>
                </p14:cNvPr>
                <p14:cNvContentPartPr/>
                <p14:nvPr/>
              </p14:nvContentPartPr>
              <p14:xfrm>
                <a:off x="3715573" y="1652232"/>
                <a:ext cx="218880" cy="41400"/>
              </p14:xfrm>
            </p:contentPart>
          </mc:Choice>
          <mc:Fallback>
            <p:pic>
              <p:nvPicPr>
                <p:cNvPr id="413" name="Freihand 412">
                  <a:extLst>
                    <a:ext uri="{FF2B5EF4-FFF2-40B4-BE49-F238E27FC236}">
                      <a16:creationId xmlns:a16="http://schemas.microsoft.com/office/drawing/2014/main" id="{98F2AC8F-C31E-4745-B9AF-441AE520B074}"/>
                    </a:ext>
                  </a:extLst>
                </p:cNvPr>
                <p:cNvPicPr/>
                <p:nvPr/>
              </p:nvPicPr>
              <p:blipFill>
                <a:blip r:embed="rId599"/>
                <a:stretch>
                  <a:fillRect/>
                </a:stretch>
              </p:blipFill>
              <p:spPr>
                <a:xfrm>
                  <a:off x="3711253" y="1647912"/>
                  <a:ext cx="22752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600">
              <p14:nvContentPartPr>
                <p14:cNvPr id="414" name="Freihand 413">
                  <a:extLst>
                    <a:ext uri="{FF2B5EF4-FFF2-40B4-BE49-F238E27FC236}">
                      <a16:creationId xmlns:a16="http://schemas.microsoft.com/office/drawing/2014/main" id="{032968D3-38FC-4114-9A34-F14398F89FA3}"/>
                    </a:ext>
                  </a:extLst>
                </p14:cNvPr>
                <p14:cNvContentPartPr/>
                <p14:nvPr/>
              </p14:nvContentPartPr>
              <p14:xfrm>
                <a:off x="3468613" y="1656552"/>
                <a:ext cx="120960" cy="10080"/>
              </p14:xfrm>
            </p:contentPart>
          </mc:Choice>
          <mc:Fallback>
            <p:pic>
              <p:nvPicPr>
                <p:cNvPr id="414" name="Freihand 413">
                  <a:extLst>
                    <a:ext uri="{FF2B5EF4-FFF2-40B4-BE49-F238E27FC236}">
                      <a16:creationId xmlns:a16="http://schemas.microsoft.com/office/drawing/2014/main" id="{032968D3-38FC-4114-9A34-F14398F89FA3}"/>
                    </a:ext>
                  </a:extLst>
                </p:cNvPr>
                <p:cNvPicPr/>
                <p:nvPr/>
              </p:nvPicPr>
              <p:blipFill>
                <a:blip r:embed="rId601"/>
                <a:stretch>
                  <a:fillRect/>
                </a:stretch>
              </p:blipFill>
              <p:spPr>
                <a:xfrm>
                  <a:off x="3464293" y="1652232"/>
                  <a:ext cx="1296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602">
              <p14:nvContentPartPr>
                <p14:cNvPr id="415" name="Freihand 414">
                  <a:extLst>
                    <a:ext uri="{FF2B5EF4-FFF2-40B4-BE49-F238E27FC236}">
                      <a16:creationId xmlns:a16="http://schemas.microsoft.com/office/drawing/2014/main" id="{FEC7E10E-3721-45D2-8F0C-F18ED1576E9B}"/>
                    </a:ext>
                  </a:extLst>
                </p14:cNvPr>
                <p14:cNvContentPartPr/>
                <p14:nvPr/>
              </p14:nvContentPartPr>
              <p14:xfrm>
                <a:off x="3002413" y="1618752"/>
                <a:ext cx="406440" cy="82440"/>
              </p14:xfrm>
            </p:contentPart>
          </mc:Choice>
          <mc:Fallback>
            <p:pic>
              <p:nvPicPr>
                <p:cNvPr id="415" name="Freihand 414">
                  <a:extLst>
                    <a:ext uri="{FF2B5EF4-FFF2-40B4-BE49-F238E27FC236}">
                      <a16:creationId xmlns:a16="http://schemas.microsoft.com/office/drawing/2014/main" id="{FEC7E10E-3721-45D2-8F0C-F18ED1576E9B}"/>
                    </a:ext>
                  </a:extLst>
                </p:cNvPr>
                <p:cNvPicPr/>
                <p:nvPr/>
              </p:nvPicPr>
              <p:blipFill>
                <a:blip r:embed="rId603"/>
                <a:stretch>
                  <a:fillRect/>
                </a:stretch>
              </p:blipFill>
              <p:spPr>
                <a:xfrm>
                  <a:off x="2998093" y="1614432"/>
                  <a:ext cx="4150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604">
              <p14:nvContentPartPr>
                <p14:cNvPr id="417" name="Freihand 416">
                  <a:extLst>
                    <a:ext uri="{FF2B5EF4-FFF2-40B4-BE49-F238E27FC236}">
                      <a16:creationId xmlns:a16="http://schemas.microsoft.com/office/drawing/2014/main" id="{E3CB0186-AB1B-4DE4-8575-D69ADA2CC4CB}"/>
                    </a:ext>
                  </a:extLst>
                </p14:cNvPr>
                <p14:cNvContentPartPr/>
                <p14:nvPr/>
              </p14:nvContentPartPr>
              <p14:xfrm>
                <a:off x="2844373" y="1674552"/>
                <a:ext cx="120240" cy="16560"/>
              </p14:xfrm>
            </p:contentPart>
          </mc:Choice>
          <mc:Fallback>
            <p:pic>
              <p:nvPicPr>
                <p:cNvPr id="417" name="Freihand 416">
                  <a:extLst>
                    <a:ext uri="{FF2B5EF4-FFF2-40B4-BE49-F238E27FC236}">
                      <a16:creationId xmlns:a16="http://schemas.microsoft.com/office/drawing/2014/main" id="{E3CB0186-AB1B-4DE4-8575-D69ADA2CC4CB}"/>
                    </a:ext>
                  </a:extLst>
                </p:cNvPr>
                <p:cNvPicPr/>
                <p:nvPr/>
              </p:nvPicPr>
              <p:blipFill>
                <a:blip r:embed="rId605"/>
                <a:stretch>
                  <a:fillRect/>
                </a:stretch>
              </p:blipFill>
              <p:spPr>
                <a:xfrm>
                  <a:off x="2840053" y="1670232"/>
                  <a:ext cx="1288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606">
              <p14:nvContentPartPr>
                <p14:cNvPr id="418" name="Freihand 417">
                  <a:extLst>
                    <a:ext uri="{FF2B5EF4-FFF2-40B4-BE49-F238E27FC236}">
                      <a16:creationId xmlns:a16="http://schemas.microsoft.com/office/drawing/2014/main" id="{FE71A4D2-61C5-4085-9EC6-B593EADB1C0B}"/>
                    </a:ext>
                  </a:extLst>
                </p14:cNvPr>
                <p14:cNvContentPartPr/>
                <p14:nvPr/>
              </p14:nvContentPartPr>
              <p14:xfrm>
                <a:off x="2601733" y="1664112"/>
                <a:ext cx="158760" cy="20520"/>
              </p14:xfrm>
            </p:contentPart>
          </mc:Choice>
          <mc:Fallback>
            <p:pic>
              <p:nvPicPr>
                <p:cNvPr id="418" name="Freihand 417">
                  <a:extLst>
                    <a:ext uri="{FF2B5EF4-FFF2-40B4-BE49-F238E27FC236}">
                      <a16:creationId xmlns:a16="http://schemas.microsoft.com/office/drawing/2014/main" id="{FE71A4D2-61C5-4085-9EC6-B593EADB1C0B}"/>
                    </a:ext>
                  </a:extLst>
                </p:cNvPr>
                <p:cNvPicPr/>
                <p:nvPr/>
              </p:nvPicPr>
              <p:blipFill>
                <a:blip r:embed="rId607"/>
                <a:stretch>
                  <a:fillRect/>
                </a:stretch>
              </p:blipFill>
              <p:spPr>
                <a:xfrm>
                  <a:off x="2597413" y="1659792"/>
                  <a:ext cx="1674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08">
              <p14:nvContentPartPr>
                <p14:cNvPr id="419" name="Freihand 418">
                  <a:extLst>
                    <a:ext uri="{FF2B5EF4-FFF2-40B4-BE49-F238E27FC236}">
                      <a16:creationId xmlns:a16="http://schemas.microsoft.com/office/drawing/2014/main" id="{A5476107-25FA-46FD-8898-7C6BDBF8BA77}"/>
                    </a:ext>
                  </a:extLst>
                </p14:cNvPr>
                <p14:cNvContentPartPr/>
                <p14:nvPr/>
              </p14:nvContentPartPr>
              <p14:xfrm>
                <a:off x="2080453" y="1679232"/>
                <a:ext cx="380880" cy="59760"/>
              </p14:xfrm>
            </p:contentPart>
          </mc:Choice>
          <mc:Fallback>
            <p:pic>
              <p:nvPicPr>
                <p:cNvPr id="419" name="Freihand 418">
                  <a:extLst>
                    <a:ext uri="{FF2B5EF4-FFF2-40B4-BE49-F238E27FC236}">
                      <a16:creationId xmlns:a16="http://schemas.microsoft.com/office/drawing/2014/main" id="{A5476107-25FA-46FD-8898-7C6BDBF8BA77}"/>
                    </a:ext>
                  </a:extLst>
                </p:cNvPr>
                <p:cNvPicPr/>
                <p:nvPr/>
              </p:nvPicPr>
              <p:blipFill>
                <a:blip r:embed="rId609"/>
                <a:stretch>
                  <a:fillRect/>
                </a:stretch>
              </p:blipFill>
              <p:spPr>
                <a:xfrm>
                  <a:off x="2076133" y="1674912"/>
                  <a:ext cx="389520" cy="68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10">
            <p14:nvContentPartPr>
              <p14:cNvPr id="496" name="Freihand 495">
                <a:extLst>
                  <a:ext uri="{FF2B5EF4-FFF2-40B4-BE49-F238E27FC236}">
                    <a16:creationId xmlns:a16="http://schemas.microsoft.com/office/drawing/2014/main" id="{862B28A8-FBEF-4863-8DD0-037ACD0D58ED}"/>
                  </a:ext>
                </a:extLst>
              </p14:cNvPr>
              <p14:cNvContentPartPr/>
              <p14:nvPr/>
            </p14:nvContentPartPr>
            <p14:xfrm>
              <a:off x="3979093" y="6427992"/>
              <a:ext cx="333000" cy="25560"/>
            </p14:xfrm>
          </p:contentPart>
        </mc:Choice>
        <mc:Fallback>
          <p:pic>
            <p:nvPicPr>
              <p:cNvPr id="496" name="Freihand 495">
                <a:extLst>
                  <a:ext uri="{FF2B5EF4-FFF2-40B4-BE49-F238E27FC236}">
                    <a16:creationId xmlns:a16="http://schemas.microsoft.com/office/drawing/2014/main" id="{862B28A8-FBEF-4863-8DD0-037ACD0D58ED}"/>
                  </a:ext>
                </a:extLst>
              </p:cNvPr>
              <p:cNvPicPr/>
              <p:nvPr/>
            </p:nvPicPr>
            <p:blipFill>
              <a:blip r:embed="rId611"/>
              <a:stretch>
                <a:fillRect/>
              </a:stretch>
            </p:blipFill>
            <p:spPr>
              <a:xfrm>
                <a:off x="3974773" y="6423672"/>
                <a:ext cx="3416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12">
            <p14:nvContentPartPr>
              <p14:cNvPr id="497" name="Freihand 496">
                <a:extLst>
                  <a:ext uri="{FF2B5EF4-FFF2-40B4-BE49-F238E27FC236}">
                    <a16:creationId xmlns:a16="http://schemas.microsoft.com/office/drawing/2014/main" id="{DE2E8A22-3EBB-409C-861C-24BD85CC8926}"/>
                  </a:ext>
                </a:extLst>
              </p14:cNvPr>
              <p14:cNvContentPartPr/>
              <p14:nvPr/>
            </p14:nvContentPartPr>
            <p14:xfrm>
              <a:off x="4014013" y="6468312"/>
              <a:ext cx="342360" cy="37800"/>
            </p14:xfrm>
          </p:contentPart>
        </mc:Choice>
        <mc:Fallback>
          <p:pic>
            <p:nvPicPr>
              <p:cNvPr id="497" name="Freihand 496">
                <a:extLst>
                  <a:ext uri="{FF2B5EF4-FFF2-40B4-BE49-F238E27FC236}">
                    <a16:creationId xmlns:a16="http://schemas.microsoft.com/office/drawing/2014/main" id="{DE2E8A22-3EBB-409C-861C-24BD85CC8926}"/>
                  </a:ext>
                </a:extLst>
              </p:cNvPr>
              <p:cNvPicPr/>
              <p:nvPr/>
            </p:nvPicPr>
            <p:blipFill>
              <a:blip r:embed="rId613"/>
              <a:stretch>
                <a:fillRect/>
              </a:stretch>
            </p:blipFill>
            <p:spPr>
              <a:xfrm>
                <a:off x="4009693" y="6463992"/>
                <a:ext cx="351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614">
            <p14:nvContentPartPr>
              <p14:cNvPr id="498" name="Freihand 497">
                <a:extLst>
                  <a:ext uri="{FF2B5EF4-FFF2-40B4-BE49-F238E27FC236}">
                    <a16:creationId xmlns:a16="http://schemas.microsoft.com/office/drawing/2014/main" id="{EE33A30D-13F7-4829-8062-9CB7BD9E48E6}"/>
                  </a:ext>
                </a:extLst>
              </p14:cNvPr>
              <p14:cNvContentPartPr/>
              <p14:nvPr/>
            </p14:nvContentPartPr>
            <p14:xfrm>
              <a:off x="4357093" y="6400272"/>
              <a:ext cx="138240" cy="158400"/>
            </p14:xfrm>
          </p:contentPart>
        </mc:Choice>
        <mc:Fallback>
          <p:pic>
            <p:nvPicPr>
              <p:cNvPr id="498" name="Freihand 497">
                <a:extLst>
                  <a:ext uri="{FF2B5EF4-FFF2-40B4-BE49-F238E27FC236}">
                    <a16:creationId xmlns:a16="http://schemas.microsoft.com/office/drawing/2014/main" id="{EE33A30D-13F7-4829-8062-9CB7BD9E48E6}"/>
                  </a:ext>
                </a:extLst>
              </p:cNvPr>
              <p:cNvPicPr/>
              <p:nvPr/>
            </p:nvPicPr>
            <p:blipFill>
              <a:blip r:embed="rId615"/>
              <a:stretch>
                <a:fillRect/>
              </a:stretch>
            </p:blipFill>
            <p:spPr>
              <a:xfrm>
                <a:off x="4352773" y="6395952"/>
                <a:ext cx="146880" cy="167040"/>
              </a:xfrm>
              <a:prstGeom prst="rect">
                <a:avLst/>
              </a:prstGeom>
            </p:spPr>
          </p:pic>
        </mc:Fallback>
      </mc:AlternateContent>
      <p:grpSp>
        <p:nvGrpSpPr>
          <p:cNvPr id="527" name="Gruppieren 526">
            <a:extLst>
              <a:ext uri="{FF2B5EF4-FFF2-40B4-BE49-F238E27FC236}">
                <a16:creationId xmlns:a16="http://schemas.microsoft.com/office/drawing/2014/main" id="{61A942F8-B412-4D1C-9EE9-3987AC3CBF68}"/>
              </a:ext>
            </a:extLst>
          </p:cNvPr>
          <p:cNvGrpSpPr/>
          <p:nvPr/>
        </p:nvGrpSpPr>
        <p:grpSpPr>
          <a:xfrm>
            <a:off x="4685773" y="4578672"/>
            <a:ext cx="3746880" cy="2210400"/>
            <a:chOff x="4685773" y="4578672"/>
            <a:chExt cx="3746880" cy="2210400"/>
          </a:xfrm>
        </p:grpSpPr>
        <mc:AlternateContent xmlns:mc="http://schemas.openxmlformats.org/markup-compatibility/2006">
          <mc:Choice xmlns:p14="http://schemas.microsoft.com/office/powerpoint/2010/main" Requires="p14">
            <p:contentPart p14:bwMode="auto" r:id="rId616">
              <p14:nvContentPartPr>
                <p14:cNvPr id="362" name="Freihand 361">
                  <a:extLst>
                    <a:ext uri="{FF2B5EF4-FFF2-40B4-BE49-F238E27FC236}">
                      <a16:creationId xmlns:a16="http://schemas.microsoft.com/office/drawing/2014/main" id="{3B78A555-38B4-4A59-83E5-08800066888F}"/>
                    </a:ext>
                  </a:extLst>
                </p14:cNvPr>
                <p14:cNvContentPartPr/>
                <p14:nvPr/>
              </p14:nvContentPartPr>
              <p14:xfrm>
                <a:off x="5853613" y="4714752"/>
                <a:ext cx="191880" cy="225720"/>
              </p14:xfrm>
            </p:contentPart>
          </mc:Choice>
          <mc:Fallback>
            <p:pic>
              <p:nvPicPr>
                <p:cNvPr id="362" name="Freihand 361">
                  <a:extLst>
                    <a:ext uri="{FF2B5EF4-FFF2-40B4-BE49-F238E27FC236}">
                      <a16:creationId xmlns:a16="http://schemas.microsoft.com/office/drawing/2014/main" id="{3B78A555-38B4-4A59-83E5-08800066888F}"/>
                    </a:ext>
                  </a:extLst>
                </p:cNvPr>
                <p:cNvPicPr/>
                <p:nvPr/>
              </p:nvPicPr>
              <p:blipFill>
                <a:blip r:embed="rId617"/>
                <a:stretch>
                  <a:fillRect/>
                </a:stretch>
              </p:blipFill>
              <p:spPr>
                <a:xfrm>
                  <a:off x="5849293" y="4710432"/>
                  <a:ext cx="2005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618">
              <p14:nvContentPartPr>
                <p14:cNvPr id="363" name="Freihand 362">
                  <a:extLst>
                    <a:ext uri="{FF2B5EF4-FFF2-40B4-BE49-F238E27FC236}">
                      <a16:creationId xmlns:a16="http://schemas.microsoft.com/office/drawing/2014/main" id="{973CFBAC-875E-4AE8-A349-AAF253CE29BC}"/>
                    </a:ext>
                  </a:extLst>
                </p14:cNvPr>
                <p14:cNvContentPartPr/>
                <p14:nvPr/>
              </p14:nvContentPartPr>
              <p14:xfrm>
                <a:off x="6066013" y="4795752"/>
                <a:ext cx="132120" cy="131040"/>
              </p14:xfrm>
            </p:contentPart>
          </mc:Choice>
          <mc:Fallback>
            <p:pic>
              <p:nvPicPr>
                <p:cNvPr id="363" name="Freihand 362">
                  <a:extLst>
                    <a:ext uri="{FF2B5EF4-FFF2-40B4-BE49-F238E27FC236}">
                      <a16:creationId xmlns:a16="http://schemas.microsoft.com/office/drawing/2014/main" id="{973CFBAC-875E-4AE8-A349-AAF253CE29BC}"/>
                    </a:ext>
                  </a:extLst>
                </p:cNvPr>
                <p:cNvPicPr/>
                <p:nvPr/>
              </p:nvPicPr>
              <p:blipFill>
                <a:blip r:embed="rId619"/>
                <a:stretch>
                  <a:fillRect/>
                </a:stretch>
              </p:blipFill>
              <p:spPr>
                <a:xfrm>
                  <a:off x="6061693" y="4791432"/>
                  <a:ext cx="140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620">
              <p14:nvContentPartPr>
                <p14:cNvPr id="364" name="Freihand 363">
                  <a:extLst>
                    <a:ext uri="{FF2B5EF4-FFF2-40B4-BE49-F238E27FC236}">
                      <a16:creationId xmlns:a16="http://schemas.microsoft.com/office/drawing/2014/main" id="{A3BC5B21-70BF-4A03-86B7-0C366B2D42FC}"/>
                    </a:ext>
                  </a:extLst>
                </p14:cNvPr>
                <p14:cNvContentPartPr/>
                <p14:nvPr/>
              </p14:nvContentPartPr>
              <p14:xfrm>
                <a:off x="6204253" y="4653552"/>
                <a:ext cx="19440" cy="253440"/>
              </p14:xfrm>
            </p:contentPart>
          </mc:Choice>
          <mc:Fallback>
            <p:pic>
              <p:nvPicPr>
                <p:cNvPr id="364" name="Freihand 363">
                  <a:extLst>
                    <a:ext uri="{FF2B5EF4-FFF2-40B4-BE49-F238E27FC236}">
                      <a16:creationId xmlns:a16="http://schemas.microsoft.com/office/drawing/2014/main" id="{A3BC5B21-70BF-4A03-86B7-0C366B2D42FC}"/>
                    </a:ext>
                  </a:extLst>
                </p:cNvPr>
                <p:cNvPicPr/>
                <p:nvPr/>
              </p:nvPicPr>
              <p:blipFill>
                <a:blip r:embed="rId621"/>
                <a:stretch>
                  <a:fillRect/>
                </a:stretch>
              </p:blipFill>
              <p:spPr>
                <a:xfrm>
                  <a:off x="6199933" y="4649232"/>
                  <a:ext cx="2808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622">
              <p14:nvContentPartPr>
                <p14:cNvPr id="365" name="Freihand 364">
                  <a:extLst>
                    <a:ext uri="{FF2B5EF4-FFF2-40B4-BE49-F238E27FC236}">
                      <a16:creationId xmlns:a16="http://schemas.microsoft.com/office/drawing/2014/main" id="{08EAACDE-72FC-4AA7-952B-C237ED6D2919}"/>
                    </a:ext>
                  </a:extLst>
                </p14:cNvPr>
                <p14:cNvContentPartPr/>
                <p14:nvPr/>
              </p14:nvContentPartPr>
              <p14:xfrm>
                <a:off x="6273373" y="4713672"/>
                <a:ext cx="151920" cy="171720"/>
              </p14:xfrm>
            </p:contentPart>
          </mc:Choice>
          <mc:Fallback>
            <p:pic>
              <p:nvPicPr>
                <p:cNvPr id="365" name="Freihand 364">
                  <a:extLst>
                    <a:ext uri="{FF2B5EF4-FFF2-40B4-BE49-F238E27FC236}">
                      <a16:creationId xmlns:a16="http://schemas.microsoft.com/office/drawing/2014/main" id="{08EAACDE-72FC-4AA7-952B-C237ED6D2919}"/>
                    </a:ext>
                  </a:extLst>
                </p:cNvPr>
                <p:cNvPicPr/>
                <p:nvPr/>
              </p:nvPicPr>
              <p:blipFill>
                <a:blip r:embed="rId623"/>
                <a:stretch>
                  <a:fillRect/>
                </a:stretch>
              </p:blipFill>
              <p:spPr>
                <a:xfrm>
                  <a:off x="6269053" y="4709352"/>
                  <a:ext cx="1605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624">
              <p14:nvContentPartPr>
                <p14:cNvPr id="366" name="Freihand 365">
                  <a:extLst>
                    <a:ext uri="{FF2B5EF4-FFF2-40B4-BE49-F238E27FC236}">
                      <a16:creationId xmlns:a16="http://schemas.microsoft.com/office/drawing/2014/main" id="{07FD1FED-4EB5-4C10-96EA-716BC455DDF9}"/>
                    </a:ext>
                  </a:extLst>
                </p14:cNvPr>
                <p14:cNvContentPartPr/>
                <p14:nvPr/>
              </p14:nvContentPartPr>
              <p14:xfrm>
                <a:off x="6428173" y="4793952"/>
                <a:ext cx="110520" cy="168120"/>
              </p14:xfrm>
            </p:contentPart>
          </mc:Choice>
          <mc:Fallback>
            <p:pic>
              <p:nvPicPr>
                <p:cNvPr id="366" name="Freihand 365">
                  <a:extLst>
                    <a:ext uri="{FF2B5EF4-FFF2-40B4-BE49-F238E27FC236}">
                      <a16:creationId xmlns:a16="http://schemas.microsoft.com/office/drawing/2014/main" id="{07FD1FED-4EB5-4C10-96EA-716BC455DDF9}"/>
                    </a:ext>
                  </a:extLst>
                </p:cNvPr>
                <p:cNvPicPr/>
                <p:nvPr/>
              </p:nvPicPr>
              <p:blipFill>
                <a:blip r:embed="rId625"/>
                <a:stretch>
                  <a:fillRect/>
                </a:stretch>
              </p:blipFill>
              <p:spPr>
                <a:xfrm>
                  <a:off x="6423853" y="4789632"/>
                  <a:ext cx="1191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626">
              <p14:nvContentPartPr>
                <p14:cNvPr id="367" name="Freihand 366">
                  <a:extLst>
                    <a:ext uri="{FF2B5EF4-FFF2-40B4-BE49-F238E27FC236}">
                      <a16:creationId xmlns:a16="http://schemas.microsoft.com/office/drawing/2014/main" id="{A08484F8-7C64-4FF4-A13A-A17F8A7E5573}"/>
                    </a:ext>
                  </a:extLst>
                </p14:cNvPr>
                <p14:cNvContentPartPr/>
                <p14:nvPr/>
              </p14:nvContentPartPr>
              <p14:xfrm>
                <a:off x="6581173" y="4721592"/>
                <a:ext cx="218160" cy="150120"/>
              </p14:xfrm>
            </p:contentPart>
          </mc:Choice>
          <mc:Fallback>
            <p:pic>
              <p:nvPicPr>
                <p:cNvPr id="367" name="Freihand 366">
                  <a:extLst>
                    <a:ext uri="{FF2B5EF4-FFF2-40B4-BE49-F238E27FC236}">
                      <a16:creationId xmlns:a16="http://schemas.microsoft.com/office/drawing/2014/main" id="{A08484F8-7C64-4FF4-A13A-A17F8A7E5573}"/>
                    </a:ext>
                  </a:extLst>
                </p:cNvPr>
                <p:cNvPicPr/>
                <p:nvPr/>
              </p:nvPicPr>
              <p:blipFill>
                <a:blip r:embed="rId627"/>
                <a:stretch>
                  <a:fillRect/>
                </a:stretch>
              </p:blipFill>
              <p:spPr>
                <a:xfrm>
                  <a:off x="6576853" y="4717272"/>
                  <a:ext cx="2268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628">
              <p14:nvContentPartPr>
                <p14:cNvPr id="368" name="Freihand 367">
                  <a:extLst>
                    <a:ext uri="{FF2B5EF4-FFF2-40B4-BE49-F238E27FC236}">
                      <a16:creationId xmlns:a16="http://schemas.microsoft.com/office/drawing/2014/main" id="{E5A264D2-97A2-4BAB-A13D-7E5BAE987309}"/>
                    </a:ext>
                  </a:extLst>
                </p14:cNvPr>
                <p14:cNvContentPartPr/>
                <p14:nvPr/>
              </p14:nvContentPartPr>
              <p14:xfrm>
                <a:off x="6826333" y="4675872"/>
                <a:ext cx="141480" cy="171360"/>
              </p14:xfrm>
            </p:contentPart>
          </mc:Choice>
          <mc:Fallback>
            <p:pic>
              <p:nvPicPr>
                <p:cNvPr id="368" name="Freihand 367">
                  <a:extLst>
                    <a:ext uri="{FF2B5EF4-FFF2-40B4-BE49-F238E27FC236}">
                      <a16:creationId xmlns:a16="http://schemas.microsoft.com/office/drawing/2014/main" id="{E5A264D2-97A2-4BAB-A13D-7E5BAE987309}"/>
                    </a:ext>
                  </a:extLst>
                </p:cNvPr>
                <p:cNvPicPr/>
                <p:nvPr/>
              </p:nvPicPr>
              <p:blipFill>
                <a:blip r:embed="rId629"/>
                <a:stretch>
                  <a:fillRect/>
                </a:stretch>
              </p:blipFill>
              <p:spPr>
                <a:xfrm>
                  <a:off x="6822013" y="4671552"/>
                  <a:ext cx="15012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630">
              <p14:nvContentPartPr>
                <p14:cNvPr id="369" name="Freihand 368">
                  <a:extLst>
                    <a:ext uri="{FF2B5EF4-FFF2-40B4-BE49-F238E27FC236}">
                      <a16:creationId xmlns:a16="http://schemas.microsoft.com/office/drawing/2014/main" id="{B6C49F30-BCA5-431D-A61A-28E1CEB20DF0}"/>
                    </a:ext>
                  </a:extLst>
                </p14:cNvPr>
                <p14:cNvContentPartPr/>
                <p14:nvPr/>
              </p14:nvContentPartPr>
              <p14:xfrm>
                <a:off x="6982573" y="4623672"/>
                <a:ext cx="69120" cy="190080"/>
              </p14:xfrm>
            </p:contentPart>
          </mc:Choice>
          <mc:Fallback>
            <p:pic>
              <p:nvPicPr>
                <p:cNvPr id="369" name="Freihand 368">
                  <a:extLst>
                    <a:ext uri="{FF2B5EF4-FFF2-40B4-BE49-F238E27FC236}">
                      <a16:creationId xmlns:a16="http://schemas.microsoft.com/office/drawing/2014/main" id="{B6C49F30-BCA5-431D-A61A-28E1CEB20DF0}"/>
                    </a:ext>
                  </a:extLst>
                </p:cNvPr>
                <p:cNvPicPr/>
                <p:nvPr/>
              </p:nvPicPr>
              <p:blipFill>
                <a:blip r:embed="rId631"/>
                <a:stretch>
                  <a:fillRect/>
                </a:stretch>
              </p:blipFill>
              <p:spPr>
                <a:xfrm>
                  <a:off x="6978253" y="4619352"/>
                  <a:ext cx="777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632">
              <p14:nvContentPartPr>
                <p14:cNvPr id="370" name="Freihand 369">
                  <a:extLst>
                    <a:ext uri="{FF2B5EF4-FFF2-40B4-BE49-F238E27FC236}">
                      <a16:creationId xmlns:a16="http://schemas.microsoft.com/office/drawing/2014/main" id="{79F7351A-7A1D-4087-8127-87B4C0545D9C}"/>
                    </a:ext>
                  </a:extLst>
                </p14:cNvPr>
                <p14:cNvContentPartPr/>
                <p14:nvPr/>
              </p14:nvContentPartPr>
              <p14:xfrm>
                <a:off x="7022173" y="4777392"/>
                <a:ext cx="10800" cy="25560"/>
              </p14:xfrm>
            </p:contentPart>
          </mc:Choice>
          <mc:Fallback>
            <p:pic>
              <p:nvPicPr>
                <p:cNvPr id="370" name="Freihand 369">
                  <a:extLst>
                    <a:ext uri="{FF2B5EF4-FFF2-40B4-BE49-F238E27FC236}">
                      <a16:creationId xmlns:a16="http://schemas.microsoft.com/office/drawing/2014/main" id="{79F7351A-7A1D-4087-8127-87B4C0545D9C}"/>
                    </a:ext>
                  </a:extLst>
                </p:cNvPr>
                <p:cNvPicPr/>
                <p:nvPr/>
              </p:nvPicPr>
              <p:blipFill>
                <a:blip r:embed="rId633"/>
                <a:stretch>
                  <a:fillRect/>
                </a:stretch>
              </p:blipFill>
              <p:spPr>
                <a:xfrm>
                  <a:off x="7017853" y="4773072"/>
                  <a:ext cx="1944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634">
              <p14:nvContentPartPr>
                <p14:cNvPr id="371" name="Freihand 370">
                  <a:extLst>
                    <a:ext uri="{FF2B5EF4-FFF2-40B4-BE49-F238E27FC236}">
                      <a16:creationId xmlns:a16="http://schemas.microsoft.com/office/drawing/2014/main" id="{4677CD89-4F95-482D-9AFB-8C42529E6FDB}"/>
                    </a:ext>
                  </a:extLst>
                </p14:cNvPr>
                <p14:cNvContentPartPr/>
                <p14:nvPr/>
              </p14:nvContentPartPr>
              <p14:xfrm>
                <a:off x="6649933" y="4578672"/>
                <a:ext cx="257400" cy="61200"/>
              </p14:xfrm>
            </p:contentPart>
          </mc:Choice>
          <mc:Fallback>
            <p:pic>
              <p:nvPicPr>
                <p:cNvPr id="371" name="Freihand 370">
                  <a:extLst>
                    <a:ext uri="{FF2B5EF4-FFF2-40B4-BE49-F238E27FC236}">
                      <a16:creationId xmlns:a16="http://schemas.microsoft.com/office/drawing/2014/main" id="{4677CD89-4F95-482D-9AFB-8C42529E6FDB}"/>
                    </a:ext>
                  </a:extLst>
                </p:cNvPr>
                <p:cNvPicPr/>
                <p:nvPr/>
              </p:nvPicPr>
              <p:blipFill>
                <a:blip r:embed="rId635"/>
                <a:stretch>
                  <a:fillRect/>
                </a:stretch>
              </p:blipFill>
              <p:spPr>
                <a:xfrm>
                  <a:off x="6645613" y="4574352"/>
                  <a:ext cx="26604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636">
              <p14:nvContentPartPr>
                <p14:cNvPr id="373" name="Freihand 372">
                  <a:extLst>
                    <a:ext uri="{FF2B5EF4-FFF2-40B4-BE49-F238E27FC236}">
                      <a16:creationId xmlns:a16="http://schemas.microsoft.com/office/drawing/2014/main" id="{EA7CD5AA-BFE3-4439-9A5F-7C2953F20F84}"/>
                    </a:ext>
                  </a:extLst>
                </p14:cNvPr>
                <p14:cNvContentPartPr/>
                <p14:nvPr/>
              </p14:nvContentPartPr>
              <p14:xfrm>
                <a:off x="7168693" y="4739232"/>
                <a:ext cx="19440" cy="34200"/>
              </p14:xfrm>
            </p:contentPart>
          </mc:Choice>
          <mc:Fallback>
            <p:pic>
              <p:nvPicPr>
                <p:cNvPr id="373" name="Freihand 372">
                  <a:extLst>
                    <a:ext uri="{FF2B5EF4-FFF2-40B4-BE49-F238E27FC236}">
                      <a16:creationId xmlns:a16="http://schemas.microsoft.com/office/drawing/2014/main" id="{EA7CD5AA-BFE3-4439-9A5F-7C2953F20F84}"/>
                    </a:ext>
                  </a:extLst>
                </p:cNvPr>
                <p:cNvPicPr/>
                <p:nvPr/>
              </p:nvPicPr>
              <p:blipFill>
                <a:blip r:embed="rId637"/>
                <a:stretch>
                  <a:fillRect/>
                </a:stretch>
              </p:blipFill>
              <p:spPr>
                <a:xfrm>
                  <a:off x="7164373" y="4734912"/>
                  <a:ext cx="280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638">
              <p14:nvContentPartPr>
                <p14:cNvPr id="374" name="Freihand 373">
                  <a:extLst>
                    <a:ext uri="{FF2B5EF4-FFF2-40B4-BE49-F238E27FC236}">
                      <a16:creationId xmlns:a16="http://schemas.microsoft.com/office/drawing/2014/main" id="{76481879-05C5-4556-BD02-0F1657E3A603}"/>
                    </a:ext>
                  </a:extLst>
                </p14:cNvPr>
                <p14:cNvContentPartPr/>
                <p14:nvPr/>
              </p14:nvContentPartPr>
              <p14:xfrm>
                <a:off x="7177693" y="4822392"/>
                <a:ext cx="15480" cy="28080"/>
              </p14:xfrm>
            </p:contentPart>
          </mc:Choice>
          <mc:Fallback>
            <p:pic>
              <p:nvPicPr>
                <p:cNvPr id="374" name="Freihand 373">
                  <a:extLst>
                    <a:ext uri="{FF2B5EF4-FFF2-40B4-BE49-F238E27FC236}">
                      <a16:creationId xmlns:a16="http://schemas.microsoft.com/office/drawing/2014/main" id="{76481879-05C5-4556-BD02-0F1657E3A603}"/>
                    </a:ext>
                  </a:extLst>
                </p:cNvPr>
                <p:cNvPicPr/>
                <p:nvPr/>
              </p:nvPicPr>
              <p:blipFill>
                <a:blip r:embed="rId639"/>
                <a:stretch>
                  <a:fillRect/>
                </a:stretch>
              </p:blipFill>
              <p:spPr>
                <a:xfrm>
                  <a:off x="7173373" y="4818072"/>
                  <a:ext cx="2412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640">
              <p14:nvContentPartPr>
                <p14:cNvPr id="376" name="Freihand 375">
                  <a:extLst>
                    <a:ext uri="{FF2B5EF4-FFF2-40B4-BE49-F238E27FC236}">
                      <a16:creationId xmlns:a16="http://schemas.microsoft.com/office/drawing/2014/main" id="{DE614086-07D4-41A1-8221-0085EC5DF88A}"/>
                    </a:ext>
                  </a:extLst>
                </p14:cNvPr>
                <p14:cNvContentPartPr/>
                <p14:nvPr/>
              </p14:nvContentPartPr>
              <p14:xfrm>
                <a:off x="5825893" y="5043072"/>
                <a:ext cx="159120" cy="204120"/>
              </p14:xfrm>
            </p:contentPart>
          </mc:Choice>
          <mc:Fallback>
            <p:pic>
              <p:nvPicPr>
                <p:cNvPr id="376" name="Freihand 375">
                  <a:extLst>
                    <a:ext uri="{FF2B5EF4-FFF2-40B4-BE49-F238E27FC236}">
                      <a16:creationId xmlns:a16="http://schemas.microsoft.com/office/drawing/2014/main" id="{DE614086-07D4-41A1-8221-0085EC5DF88A}"/>
                    </a:ext>
                  </a:extLst>
                </p:cNvPr>
                <p:cNvPicPr/>
                <p:nvPr/>
              </p:nvPicPr>
              <p:blipFill>
                <a:blip r:embed="rId641"/>
                <a:stretch>
                  <a:fillRect/>
                </a:stretch>
              </p:blipFill>
              <p:spPr>
                <a:xfrm>
                  <a:off x="5821573" y="5038752"/>
                  <a:ext cx="16776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642">
              <p14:nvContentPartPr>
                <p14:cNvPr id="377" name="Freihand 376">
                  <a:extLst>
                    <a:ext uri="{FF2B5EF4-FFF2-40B4-BE49-F238E27FC236}">
                      <a16:creationId xmlns:a16="http://schemas.microsoft.com/office/drawing/2014/main" id="{FF50B2AB-0897-4C78-96A1-2D2256F38535}"/>
                    </a:ext>
                  </a:extLst>
                </p14:cNvPr>
                <p14:cNvContentPartPr/>
                <p14:nvPr/>
              </p14:nvContentPartPr>
              <p14:xfrm>
                <a:off x="6098773" y="5058192"/>
                <a:ext cx="10080" cy="168480"/>
              </p14:xfrm>
            </p:contentPart>
          </mc:Choice>
          <mc:Fallback>
            <p:pic>
              <p:nvPicPr>
                <p:cNvPr id="377" name="Freihand 376">
                  <a:extLst>
                    <a:ext uri="{FF2B5EF4-FFF2-40B4-BE49-F238E27FC236}">
                      <a16:creationId xmlns:a16="http://schemas.microsoft.com/office/drawing/2014/main" id="{FF50B2AB-0897-4C78-96A1-2D2256F38535}"/>
                    </a:ext>
                  </a:extLst>
                </p:cNvPr>
                <p:cNvPicPr/>
                <p:nvPr/>
              </p:nvPicPr>
              <p:blipFill>
                <a:blip r:embed="rId643"/>
                <a:stretch>
                  <a:fillRect/>
                </a:stretch>
              </p:blipFill>
              <p:spPr>
                <a:xfrm>
                  <a:off x="6094453" y="5053872"/>
                  <a:ext cx="18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644">
              <p14:nvContentPartPr>
                <p14:cNvPr id="378" name="Freihand 377">
                  <a:extLst>
                    <a:ext uri="{FF2B5EF4-FFF2-40B4-BE49-F238E27FC236}">
                      <a16:creationId xmlns:a16="http://schemas.microsoft.com/office/drawing/2014/main" id="{0A350568-83C2-48D4-81B1-EBED6B126C4B}"/>
                    </a:ext>
                  </a:extLst>
                </p14:cNvPr>
                <p14:cNvContentPartPr/>
                <p14:nvPr/>
              </p14:nvContentPartPr>
              <p14:xfrm>
                <a:off x="5993653" y="4974312"/>
                <a:ext cx="191160" cy="118800"/>
              </p14:xfrm>
            </p:contentPart>
          </mc:Choice>
          <mc:Fallback>
            <p:pic>
              <p:nvPicPr>
                <p:cNvPr id="378" name="Freihand 377">
                  <a:extLst>
                    <a:ext uri="{FF2B5EF4-FFF2-40B4-BE49-F238E27FC236}">
                      <a16:creationId xmlns:a16="http://schemas.microsoft.com/office/drawing/2014/main" id="{0A350568-83C2-48D4-81B1-EBED6B126C4B}"/>
                    </a:ext>
                  </a:extLst>
                </p:cNvPr>
                <p:cNvPicPr/>
                <p:nvPr/>
              </p:nvPicPr>
              <p:blipFill>
                <a:blip r:embed="rId645"/>
                <a:stretch>
                  <a:fillRect/>
                </a:stretch>
              </p:blipFill>
              <p:spPr>
                <a:xfrm>
                  <a:off x="5989333" y="4969992"/>
                  <a:ext cx="1998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646">
              <p14:nvContentPartPr>
                <p14:cNvPr id="380" name="Freihand 379">
                  <a:extLst>
                    <a:ext uri="{FF2B5EF4-FFF2-40B4-BE49-F238E27FC236}">
                      <a16:creationId xmlns:a16="http://schemas.microsoft.com/office/drawing/2014/main" id="{4337BFA5-EA94-4553-9486-E04B6F5C3C21}"/>
                    </a:ext>
                  </a:extLst>
                </p14:cNvPr>
                <p14:cNvContentPartPr/>
                <p14:nvPr/>
              </p14:nvContentPartPr>
              <p14:xfrm>
                <a:off x="6339973" y="5107512"/>
                <a:ext cx="165600" cy="109440"/>
              </p14:xfrm>
            </p:contentPart>
          </mc:Choice>
          <mc:Fallback>
            <p:pic>
              <p:nvPicPr>
                <p:cNvPr id="380" name="Freihand 379">
                  <a:extLst>
                    <a:ext uri="{FF2B5EF4-FFF2-40B4-BE49-F238E27FC236}">
                      <a16:creationId xmlns:a16="http://schemas.microsoft.com/office/drawing/2014/main" id="{4337BFA5-EA94-4553-9486-E04B6F5C3C21}"/>
                    </a:ext>
                  </a:extLst>
                </p:cNvPr>
                <p:cNvPicPr/>
                <p:nvPr/>
              </p:nvPicPr>
              <p:blipFill>
                <a:blip r:embed="rId647"/>
                <a:stretch>
                  <a:fillRect/>
                </a:stretch>
              </p:blipFill>
              <p:spPr>
                <a:xfrm>
                  <a:off x="6335653" y="5103192"/>
                  <a:ext cx="17424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648">
              <p14:nvContentPartPr>
                <p14:cNvPr id="381" name="Freihand 380">
                  <a:extLst>
                    <a:ext uri="{FF2B5EF4-FFF2-40B4-BE49-F238E27FC236}">
                      <a16:creationId xmlns:a16="http://schemas.microsoft.com/office/drawing/2014/main" id="{0774DF8C-3579-4A09-9A60-CE06F00C3329}"/>
                    </a:ext>
                  </a:extLst>
                </p14:cNvPr>
                <p14:cNvContentPartPr/>
                <p14:nvPr/>
              </p14:nvContentPartPr>
              <p14:xfrm>
                <a:off x="6549493" y="5102832"/>
                <a:ext cx="185040" cy="61920"/>
              </p14:xfrm>
            </p:contentPart>
          </mc:Choice>
          <mc:Fallback>
            <p:pic>
              <p:nvPicPr>
                <p:cNvPr id="381" name="Freihand 380">
                  <a:extLst>
                    <a:ext uri="{FF2B5EF4-FFF2-40B4-BE49-F238E27FC236}">
                      <a16:creationId xmlns:a16="http://schemas.microsoft.com/office/drawing/2014/main" id="{0774DF8C-3579-4A09-9A60-CE06F00C3329}"/>
                    </a:ext>
                  </a:extLst>
                </p:cNvPr>
                <p:cNvPicPr/>
                <p:nvPr/>
              </p:nvPicPr>
              <p:blipFill>
                <a:blip r:embed="rId649"/>
                <a:stretch>
                  <a:fillRect/>
                </a:stretch>
              </p:blipFill>
              <p:spPr>
                <a:xfrm>
                  <a:off x="6545173" y="5098512"/>
                  <a:ext cx="19368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50">
              <p14:nvContentPartPr>
                <p14:cNvPr id="382" name="Freihand 381">
                  <a:extLst>
                    <a:ext uri="{FF2B5EF4-FFF2-40B4-BE49-F238E27FC236}">
                      <a16:creationId xmlns:a16="http://schemas.microsoft.com/office/drawing/2014/main" id="{0775A3B9-9C42-4AE2-B347-689F8961F26E}"/>
                    </a:ext>
                  </a:extLst>
                </p14:cNvPr>
                <p14:cNvContentPartPr/>
                <p14:nvPr/>
              </p14:nvContentPartPr>
              <p14:xfrm>
                <a:off x="6911653" y="4988712"/>
                <a:ext cx="163800" cy="137520"/>
              </p14:xfrm>
            </p:contentPart>
          </mc:Choice>
          <mc:Fallback>
            <p:pic>
              <p:nvPicPr>
                <p:cNvPr id="382" name="Freihand 381">
                  <a:extLst>
                    <a:ext uri="{FF2B5EF4-FFF2-40B4-BE49-F238E27FC236}">
                      <a16:creationId xmlns:a16="http://schemas.microsoft.com/office/drawing/2014/main" id="{0775A3B9-9C42-4AE2-B347-689F8961F26E}"/>
                    </a:ext>
                  </a:extLst>
                </p:cNvPr>
                <p:cNvPicPr/>
                <p:nvPr/>
              </p:nvPicPr>
              <p:blipFill>
                <a:blip r:embed="rId651"/>
                <a:stretch>
                  <a:fillRect/>
                </a:stretch>
              </p:blipFill>
              <p:spPr>
                <a:xfrm>
                  <a:off x="6907333" y="4984392"/>
                  <a:ext cx="1724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383" name="Freihand 382">
                  <a:extLst>
                    <a:ext uri="{FF2B5EF4-FFF2-40B4-BE49-F238E27FC236}">
                      <a16:creationId xmlns:a16="http://schemas.microsoft.com/office/drawing/2014/main" id="{BECA4C40-7E27-4FE9-AEC0-C32BCD722033}"/>
                    </a:ext>
                  </a:extLst>
                </p14:cNvPr>
                <p14:cNvContentPartPr/>
                <p14:nvPr/>
              </p14:nvContentPartPr>
              <p14:xfrm>
                <a:off x="7194973" y="4911312"/>
                <a:ext cx="324360" cy="315360"/>
              </p14:xfrm>
            </p:contentPart>
          </mc:Choice>
          <mc:Fallback>
            <p:pic>
              <p:nvPicPr>
                <p:cNvPr id="383" name="Freihand 382">
                  <a:extLst>
                    <a:ext uri="{FF2B5EF4-FFF2-40B4-BE49-F238E27FC236}">
                      <a16:creationId xmlns:a16="http://schemas.microsoft.com/office/drawing/2014/main" id="{BECA4C40-7E27-4FE9-AEC0-C32BCD722033}"/>
                    </a:ext>
                  </a:extLst>
                </p:cNvPr>
                <p:cNvPicPr/>
                <p:nvPr/>
              </p:nvPicPr>
              <p:blipFill>
                <a:blip r:embed="rId653"/>
                <a:stretch>
                  <a:fillRect/>
                </a:stretch>
              </p:blipFill>
              <p:spPr>
                <a:xfrm>
                  <a:off x="7190653" y="4906992"/>
                  <a:ext cx="333000" cy="32400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384" name="Freihand 383">
                  <a:extLst>
                    <a:ext uri="{FF2B5EF4-FFF2-40B4-BE49-F238E27FC236}">
                      <a16:creationId xmlns:a16="http://schemas.microsoft.com/office/drawing/2014/main" id="{639EDBBA-CCCD-410C-A879-8BC5B9E5770A}"/>
                    </a:ext>
                  </a:extLst>
                </p14:cNvPr>
                <p14:cNvContentPartPr/>
                <p14:nvPr/>
              </p14:nvContentPartPr>
              <p14:xfrm>
                <a:off x="7590253" y="4929672"/>
                <a:ext cx="123840" cy="153000"/>
              </p14:xfrm>
            </p:contentPart>
          </mc:Choice>
          <mc:Fallback>
            <p:pic>
              <p:nvPicPr>
                <p:cNvPr id="384" name="Freihand 383">
                  <a:extLst>
                    <a:ext uri="{FF2B5EF4-FFF2-40B4-BE49-F238E27FC236}">
                      <a16:creationId xmlns:a16="http://schemas.microsoft.com/office/drawing/2014/main" id="{639EDBBA-CCCD-410C-A879-8BC5B9E5770A}"/>
                    </a:ext>
                  </a:extLst>
                </p:cNvPr>
                <p:cNvPicPr/>
                <p:nvPr/>
              </p:nvPicPr>
              <p:blipFill>
                <a:blip r:embed="rId655"/>
                <a:stretch>
                  <a:fillRect/>
                </a:stretch>
              </p:blipFill>
              <p:spPr>
                <a:xfrm>
                  <a:off x="7585933" y="4925352"/>
                  <a:ext cx="1324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385" name="Freihand 384">
                  <a:extLst>
                    <a:ext uri="{FF2B5EF4-FFF2-40B4-BE49-F238E27FC236}">
                      <a16:creationId xmlns:a16="http://schemas.microsoft.com/office/drawing/2014/main" id="{494B7C6F-C2D6-402F-ADAB-056EF6474A88}"/>
                    </a:ext>
                  </a:extLst>
                </p14:cNvPr>
                <p14:cNvContentPartPr/>
                <p14:nvPr/>
              </p14:nvContentPartPr>
              <p14:xfrm>
                <a:off x="7762693" y="4824912"/>
                <a:ext cx="10800" cy="104040"/>
              </p14:xfrm>
            </p:contentPart>
          </mc:Choice>
          <mc:Fallback>
            <p:pic>
              <p:nvPicPr>
                <p:cNvPr id="385" name="Freihand 384">
                  <a:extLst>
                    <a:ext uri="{FF2B5EF4-FFF2-40B4-BE49-F238E27FC236}">
                      <a16:creationId xmlns:a16="http://schemas.microsoft.com/office/drawing/2014/main" id="{494B7C6F-C2D6-402F-ADAB-056EF6474A88}"/>
                    </a:ext>
                  </a:extLst>
                </p:cNvPr>
                <p:cNvPicPr/>
                <p:nvPr/>
              </p:nvPicPr>
              <p:blipFill>
                <a:blip r:embed="rId657"/>
                <a:stretch>
                  <a:fillRect/>
                </a:stretch>
              </p:blipFill>
              <p:spPr>
                <a:xfrm>
                  <a:off x="7758373" y="4820592"/>
                  <a:ext cx="1944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21" name="Freihand 420">
                  <a:extLst>
                    <a:ext uri="{FF2B5EF4-FFF2-40B4-BE49-F238E27FC236}">
                      <a16:creationId xmlns:a16="http://schemas.microsoft.com/office/drawing/2014/main" id="{D87AB1DF-1780-4261-88B5-3D335E6C3F17}"/>
                    </a:ext>
                  </a:extLst>
                </p14:cNvPr>
                <p14:cNvContentPartPr/>
                <p14:nvPr/>
              </p14:nvContentPartPr>
              <p14:xfrm>
                <a:off x="5005093" y="5389752"/>
                <a:ext cx="292680" cy="96120"/>
              </p14:xfrm>
            </p:contentPart>
          </mc:Choice>
          <mc:Fallback>
            <p:pic>
              <p:nvPicPr>
                <p:cNvPr id="421" name="Freihand 420">
                  <a:extLst>
                    <a:ext uri="{FF2B5EF4-FFF2-40B4-BE49-F238E27FC236}">
                      <a16:creationId xmlns:a16="http://schemas.microsoft.com/office/drawing/2014/main" id="{D87AB1DF-1780-4261-88B5-3D335E6C3F17}"/>
                    </a:ext>
                  </a:extLst>
                </p:cNvPr>
                <p:cNvPicPr/>
                <p:nvPr/>
              </p:nvPicPr>
              <p:blipFill>
                <a:blip r:embed="rId659"/>
                <a:stretch>
                  <a:fillRect/>
                </a:stretch>
              </p:blipFill>
              <p:spPr>
                <a:xfrm>
                  <a:off x="5000773" y="5385432"/>
                  <a:ext cx="3013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22" name="Freihand 421">
                  <a:extLst>
                    <a:ext uri="{FF2B5EF4-FFF2-40B4-BE49-F238E27FC236}">
                      <a16:creationId xmlns:a16="http://schemas.microsoft.com/office/drawing/2014/main" id="{E6B3A91A-0FC8-4A93-8F6E-0A3B5C91BBF0}"/>
                    </a:ext>
                  </a:extLst>
                </p14:cNvPr>
                <p14:cNvContentPartPr/>
                <p14:nvPr/>
              </p14:nvContentPartPr>
              <p14:xfrm>
                <a:off x="5301013" y="5330352"/>
                <a:ext cx="163800" cy="144000"/>
              </p14:xfrm>
            </p:contentPart>
          </mc:Choice>
          <mc:Fallback>
            <p:pic>
              <p:nvPicPr>
                <p:cNvPr id="422" name="Freihand 421">
                  <a:extLst>
                    <a:ext uri="{FF2B5EF4-FFF2-40B4-BE49-F238E27FC236}">
                      <a16:creationId xmlns:a16="http://schemas.microsoft.com/office/drawing/2014/main" id="{E6B3A91A-0FC8-4A93-8F6E-0A3B5C91BBF0}"/>
                    </a:ext>
                  </a:extLst>
                </p:cNvPr>
                <p:cNvPicPr/>
                <p:nvPr/>
              </p:nvPicPr>
              <p:blipFill>
                <a:blip r:embed="rId661"/>
                <a:stretch>
                  <a:fillRect/>
                </a:stretch>
              </p:blipFill>
              <p:spPr>
                <a:xfrm>
                  <a:off x="5296693" y="5326032"/>
                  <a:ext cx="1724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662">
              <p14:nvContentPartPr>
                <p14:cNvPr id="423" name="Freihand 422">
                  <a:extLst>
                    <a:ext uri="{FF2B5EF4-FFF2-40B4-BE49-F238E27FC236}">
                      <a16:creationId xmlns:a16="http://schemas.microsoft.com/office/drawing/2014/main" id="{7B761FEA-663B-49F8-89ED-713FEBA76BF9}"/>
                    </a:ext>
                  </a:extLst>
                </p14:cNvPr>
                <p14:cNvContentPartPr/>
                <p14:nvPr/>
              </p14:nvContentPartPr>
              <p14:xfrm>
                <a:off x="5607373" y="5337192"/>
                <a:ext cx="162720" cy="141840"/>
              </p14:xfrm>
            </p:contentPart>
          </mc:Choice>
          <mc:Fallback>
            <p:pic>
              <p:nvPicPr>
                <p:cNvPr id="423" name="Freihand 422">
                  <a:extLst>
                    <a:ext uri="{FF2B5EF4-FFF2-40B4-BE49-F238E27FC236}">
                      <a16:creationId xmlns:a16="http://schemas.microsoft.com/office/drawing/2014/main" id="{7B761FEA-663B-49F8-89ED-713FEBA76BF9}"/>
                    </a:ext>
                  </a:extLst>
                </p:cNvPr>
                <p:cNvPicPr/>
                <p:nvPr/>
              </p:nvPicPr>
              <p:blipFill>
                <a:blip r:embed="rId663"/>
                <a:stretch>
                  <a:fillRect/>
                </a:stretch>
              </p:blipFill>
              <p:spPr>
                <a:xfrm>
                  <a:off x="5603053" y="5332872"/>
                  <a:ext cx="1713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64">
              <p14:nvContentPartPr>
                <p14:cNvPr id="424" name="Freihand 423">
                  <a:extLst>
                    <a:ext uri="{FF2B5EF4-FFF2-40B4-BE49-F238E27FC236}">
                      <a16:creationId xmlns:a16="http://schemas.microsoft.com/office/drawing/2014/main" id="{3C1F1607-E050-44BD-BD3D-FB51D48B96B5}"/>
                    </a:ext>
                  </a:extLst>
                </p14:cNvPr>
                <p14:cNvContentPartPr/>
                <p14:nvPr/>
              </p14:nvContentPartPr>
              <p14:xfrm>
                <a:off x="5747053" y="5396952"/>
                <a:ext cx="277920" cy="72000"/>
              </p14:xfrm>
            </p:contentPart>
          </mc:Choice>
          <mc:Fallback>
            <p:pic>
              <p:nvPicPr>
                <p:cNvPr id="424" name="Freihand 423">
                  <a:extLst>
                    <a:ext uri="{FF2B5EF4-FFF2-40B4-BE49-F238E27FC236}">
                      <a16:creationId xmlns:a16="http://schemas.microsoft.com/office/drawing/2014/main" id="{3C1F1607-E050-44BD-BD3D-FB51D48B96B5}"/>
                    </a:ext>
                  </a:extLst>
                </p:cNvPr>
                <p:cNvPicPr/>
                <p:nvPr/>
              </p:nvPicPr>
              <p:blipFill>
                <a:blip r:embed="rId665"/>
                <a:stretch>
                  <a:fillRect/>
                </a:stretch>
              </p:blipFill>
              <p:spPr>
                <a:xfrm>
                  <a:off x="5742733" y="5392632"/>
                  <a:ext cx="2865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666">
              <p14:nvContentPartPr>
                <p14:cNvPr id="425" name="Freihand 424">
                  <a:extLst>
                    <a:ext uri="{FF2B5EF4-FFF2-40B4-BE49-F238E27FC236}">
                      <a16:creationId xmlns:a16="http://schemas.microsoft.com/office/drawing/2014/main" id="{718EF9D5-530B-4732-B701-81CE1E05B9E2}"/>
                    </a:ext>
                  </a:extLst>
                </p14:cNvPr>
                <p14:cNvContentPartPr/>
                <p14:nvPr/>
              </p14:nvContentPartPr>
              <p14:xfrm>
                <a:off x="6048373" y="5391192"/>
                <a:ext cx="81720" cy="56520"/>
              </p14:xfrm>
            </p:contentPart>
          </mc:Choice>
          <mc:Fallback>
            <p:pic>
              <p:nvPicPr>
                <p:cNvPr id="425" name="Freihand 424">
                  <a:extLst>
                    <a:ext uri="{FF2B5EF4-FFF2-40B4-BE49-F238E27FC236}">
                      <a16:creationId xmlns:a16="http://schemas.microsoft.com/office/drawing/2014/main" id="{718EF9D5-530B-4732-B701-81CE1E05B9E2}"/>
                    </a:ext>
                  </a:extLst>
                </p:cNvPr>
                <p:cNvPicPr/>
                <p:nvPr/>
              </p:nvPicPr>
              <p:blipFill>
                <a:blip r:embed="rId667"/>
                <a:stretch>
                  <a:fillRect/>
                </a:stretch>
              </p:blipFill>
              <p:spPr>
                <a:xfrm>
                  <a:off x="6044053" y="5386872"/>
                  <a:ext cx="903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668">
              <p14:nvContentPartPr>
                <p14:cNvPr id="426" name="Freihand 425">
                  <a:extLst>
                    <a:ext uri="{FF2B5EF4-FFF2-40B4-BE49-F238E27FC236}">
                      <a16:creationId xmlns:a16="http://schemas.microsoft.com/office/drawing/2014/main" id="{2B41947B-F3C6-4918-A0CC-EF940D728E0F}"/>
                    </a:ext>
                  </a:extLst>
                </p14:cNvPr>
                <p14:cNvContentPartPr/>
                <p14:nvPr/>
              </p14:nvContentPartPr>
              <p14:xfrm>
                <a:off x="6284173" y="5382552"/>
                <a:ext cx="252720" cy="74880"/>
              </p14:xfrm>
            </p:contentPart>
          </mc:Choice>
          <mc:Fallback>
            <p:pic>
              <p:nvPicPr>
                <p:cNvPr id="426" name="Freihand 425">
                  <a:extLst>
                    <a:ext uri="{FF2B5EF4-FFF2-40B4-BE49-F238E27FC236}">
                      <a16:creationId xmlns:a16="http://schemas.microsoft.com/office/drawing/2014/main" id="{2B41947B-F3C6-4918-A0CC-EF940D728E0F}"/>
                    </a:ext>
                  </a:extLst>
                </p:cNvPr>
                <p:cNvPicPr/>
                <p:nvPr/>
              </p:nvPicPr>
              <p:blipFill>
                <a:blip r:embed="rId669"/>
                <a:stretch>
                  <a:fillRect/>
                </a:stretch>
              </p:blipFill>
              <p:spPr>
                <a:xfrm>
                  <a:off x="6279853" y="5378232"/>
                  <a:ext cx="26136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670">
              <p14:nvContentPartPr>
                <p14:cNvPr id="427" name="Freihand 426">
                  <a:extLst>
                    <a:ext uri="{FF2B5EF4-FFF2-40B4-BE49-F238E27FC236}">
                      <a16:creationId xmlns:a16="http://schemas.microsoft.com/office/drawing/2014/main" id="{6662CDEB-9B74-44A5-98A4-92290512E07A}"/>
                    </a:ext>
                  </a:extLst>
                </p14:cNvPr>
                <p14:cNvContentPartPr/>
                <p14:nvPr/>
              </p14:nvContentPartPr>
              <p14:xfrm>
                <a:off x="6562093" y="5367432"/>
                <a:ext cx="69480" cy="78480"/>
              </p14:xfrm>
            </p:contentPart>
          </mc:Choice>
          <mc:Fallback>
            <p:pic>
              <p:nvPicPr>
                <p:cNvPr id="427" name="Freihand 426">
                  <a:extLst>
                    <a:ext uri="{FF2B5EF4-FFF2-40B4-BE49-F238E27FC236}">
                      <a16:creationId xmlns:a16="http://schemas.microsoft.com/office/drawing/2014/main" id="{6662CDEB-9B74-44A5-98A4-92290512E07A}"/>
                    </a:ext>
                  </a:extLst>
                </p:cNvPr>
                <p:cNvPicPr/>
                <p:nvPr/>
              </p:nvPicPr>
              <p:blipFill>
                <a:blip r:embed="rId671"/>
                <a:stretch>
                  <a:fillRect/>
                </a:stretch>
              </p:blipFill>
              <p:spPr>
                <a:xfrm>
                  <a:off x="6557773" y="5363112"/>
                  <a:ext cx="781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672">
              <p14:nvContentPartPr>
                <p14:cNvPr id="428" name="Freihand 427">
                  <a:extLst>
                    <a:ext uri="{FF2B5EF4-FFF2-40B4-BE49-F238E27FC236}">
                      <a16:creationId xmlns:a16="http://schemas.microsoft.com/office/drawing/2014/main" id="{E03BAF53-4FBC-424C-9183-48C5832D3F70}"/>
                    </a:ext>
                  </a:extLst>
                </p14:cNvPr>
                <p14:cNvContentPartPr/>
                <p14:nvPr/>
              </p14:nvContentPartPr>
              <p14:xfrm>
                <a:off x="6657853" y="5291832"/>
                <a:ext cx="101520" cy="147240"/>
              </p14:xfrm>
            </p:contentPart>
          </mc:Choice>
          <mc:Fallback>
            <p:pic>
              <p:nvPicPr>
                <p:cNvPr id="428" name="Freihand 427">
                  <a:extLst>
                    <a:ext uri="{FF2B5EF4-FFF2-40B4-BE49-F238E27FC236}">
                      <a16:creationId xmlns:a16="http://schemas.microsoft.com/office/drawing/2014/main" id="{E03BAF53-4FBC-424C-9183-48C5832D3F70}"/>
                    </a:ext>
                  </a:extLst>
                </p:cNvPr>
                <p:cNvPicPr/>
                <p:nvPr/>
              </p:nvPicPr>
              <p:blipFill>
                <a:blip r:embed="rId673"/>
                <a:stretch>
                  <a:fillRect/>
                </a:stretch>
              </p:blipFill>
              <p:spPr>
                <a:xfrm>
                  <a:off x="6653533" y="5287512"/>
                  <a:ext cx="1101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674">
              <p14:nvContentPartPr>
                <p14:cNvPr id="429" name="Freihand 428">
                  <a:extLst>
                    <a:ext uri="{FF2B5EF4-FFF2-40B4-BE49-F238E27FC236}">
                      <a16:creationId xmlns:a16="http://schemas.microsoft.com/office/drawing/2014/main" id="{00961B02-82E8-4FD9-8C0F-F5FA515AD776}"/>
                    </a:ext>
                  </a:extLst>
                </p14:cNvPr>
                <p14:cNvContentPartPr/>
                <p14:nvPr/>
              </p14:nvContentPartPr>
              <p14:xfrm>
                <a:off x="6791053" y="5360952"/>
                <a:ext cx="23040" cy="60120"/>
              </p14:xfrm>
            </p:contentPart>
          </mc:Choice>
          <mc:Fallback>
            <p:pic>
              <p:nvPicPr>
                <p:cNvPr id="429" name="Freihand 428">
                  <a:extLst>
                    <a:ext uri="{FF2B5EF4-FFF2-40B4-BE49-F238E27FC236}">
                      <a16:creationId xmlns:a16="http://schemas.microsoft.com/office/drawing/2014/main" id="{00961B02-82E8-4FD9-8C0F-F5FA515AD776}"/>
                    </a:ext>
                  </a:extLst>
                </p:cNvPr>
                <p:cNvPicPr/>
                <p:nvPr/>
              </p:nvPicPr>
              <p:blipFill>
                <a:blip r:embed="rId675"/>
                <a:stretch>
                  <a:fillRect/>
                </a:stretch>
              </p:blipFill>
              <p:spPr>
                <a:xfrm>
                  <a:off x="6786733" y="5356632"/>
                  <a:ext cx="316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676">
              <p14:nvContentPartPr>
                <p14:cNvPr id="430" name="Freihand 429">
                  <a:extLst>
                    <a:ext uri="{FF2B5EF4-FFF2-40B4-BE49-F238E27FC236}">
                      <a16:creationId xmlns:a16="http://schemas.microsoft.com/office/drawing/2014/main" id="{21BB9F28-EF9F-4A2C-8CD3-93A0B81631AA}"/>
                    </a:ext>
                  </a:extLst>
                </p14:cNvPr>
                <p14:cNvContentPartPr/>
                <p14:nvPr/>
              </p14:nvContentPartPr>
              <p14:xfrm>
                <a:off x="6834613" y="5269512"/>
                <a:ext cx="93600" cy="158040"/>
              </p14:xfrm>
            </p:contentPart>
          </mc:Choice>
          <mc:Fallback>
            <p:pic>
              <p:nvPicPr>
                <p:cNvPr id="430" name="Freihand 429">
                  <a:extLst>
                    <a:ext uri="{FF2B5EF4-FFF2-40B4-BE49-F238E27FC236}">
                      <a16:creationId xmlns:a16="http://schemas.microsoft.com/office/drawing/2014/main" id="{21BB9F28-EF9F-4A2C-8CD3-93A0B81631AA}"/>
                    </a:ext>
                  </a:extLst>
                </p:cNvPr>
                <p:cNvPicPr/>
                <p:nvPr/>
              </p:nvPicPr>
              <p:blipFill>
                <a:blip r:embed="rId677"/>
                <a:stretch>
                  <a:fillRect/>
                </a:stretch>
              </p:blipFill>
              <p:spPr>
                <a:xfrm>
                  <a:off x="6830293" y="5265192"/>
                  <a:ext cx="102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78">
              <p14:nvContentPartPr>
                <p14:cNvPr id="431" name="Freihand 430">
                  <a:extLst>
                    <a:ext uri="{FF2B5EF4-FFF2-40B4-BE49-F238E27FC236}">
                      <a16:creationId xmlns:a16="http://schemas.microsoft.com/office/drawing/2014/main" id="{B6060568-759B-4735-8922-770E03060998}"/>
                    </a:ext>
                  </a:extLst>
                </p14:cNvPr>
                <p14:cNvContentPartPr/>
                <p14:nvPr/>
              </p14:nvContentPartPr>
              <p14:xfrm>
                <a:off x="6921013" y="5280672"/>
                <a:ext cx="72720" cy="152640"/>
              </p14:xfrm>
            </p:contentPart>
          </mc:Choice>
          <mc:Fallback>
            <p:pic>
              <p:nvPicPr>
                <p:cNvPr id="431" name="Freihand 430">
                  <a:extLst>
                    <a:ext uri="{FF2B5EF4-FFF2-40B4-BE49-F238E27FC236}">
                      <a16:creationId xmlns:a16="http://schemas.microsoft.com/office/drawing/2014/main" id="{B6060568-759B-4735-8922-770E03060998}"/>
                    </a:ext>
                  </a:extLst>
                </p:cNvPr>
                <p:cNvPicPr/>
                <p:nvPr/>
              </p:nvPicPr>
              <p:blipFill>
                <a:blip r:embed="rId679"/>
                <a:stretch>
                  <a:fillRect/>
                </a:stretch>
              </p:blipFill>
              <p:spPr>
                <a:xfrm>
                  <a:off x="6916693" y="5276352"/>
                  <a:ext cx="813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680">
              <p14:nvContentPartPr>
                <p14:cNvPr id="432" name="Freihand 431">
                  <a:extLst>
                    <a:ext uri="{FF2B5EF4-FFF2-40B4-BE49-F238E27FC236}">
                      <a16:creationId xmlns:a16="http://schemas.microsoft.com/office/drawing/2014/main" id="{28E709A0-AF73-4D88-937B-1EB9A7BDED22}"/>
                    </a:ext>
                  </a:extLst>
                </p14:cNvPr>
                <p14:cNvContentPartPr/>
                <p14:nvPr/>
              </p14:nvContentPartPr>
              <p14:xfrm>
                <a:off x="6982933" y="5260152"/>
                <a:ext cx="98640" cy="153000"/>
              </p14:xfrm>
            </p:contentPart>
          </mc:Choice>
          <mc:Fallback>
            <p:pic>
              <p:nvPicPr>
                <p:cNvPr id="432" name="Freihand 431">
                  <a:extLst>
                    <a:ext uri="{FF2B5EF4-FFF2-40B4-BE49-F238E27FC236}">
                      <a16:creationId xmlns:a16="http://schemas.microsoft.com/office/drawing/2014/main" id="{28E709A0-AF73-4D88-937B-1EB9A7BDED22}"/>
                    </a:ext>
                  </a:extLst>
                </p:cNvPr>
                <p:cNvPicPr/>
                <p:nvPr/>
              </p:nvPicPr>
              <p:blipFill>
                <a:blip r:embed="rId681"/>
                <a:stretch>
                  <a:fillRect/>
                </a:stretch>
              </p:blipFill>
              <p:spPr>
                <a:xfrm>
                  <a:off x="6978613" y="5255832"/>
                  <a:ext cx="1072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682">
              <p14:nvContentPartPr>
                <p14:cNvPr id="433" name="Freihand 432">
                  <a:extLst>
                    <a:ext uri="{FF2B5EF4-FFF2-40B4-BE49-F238E27FC236}">
                      <a16:creationId xmlns:a16="http://schemas.microsoft.com/office/drawing/2014/main" id="{5AE033C4-81EE-48DA-BBF0-9152EAE29F26}"/>
                    </a:ext>
                  </a:extLst>
                </p14:cNvPr>
                <p14:cNvContentPartPr/>
                <p14:nvPr/>
              </p14:nvContentPartPr>
              <p14:xfrm>
                <a:off x="7209373" y="5308032"/>
                <a:ext cx="180360" cy="99000"/>
              </p14:xfrm>
            </p:contentPart>
          </mc:Choice>
          <mc:Fallback>
            <p:pic>
              <p:nvPicPr>
                <p:cNvPr id="433" name="Freihand 432">
                  <a:extLst>
                    <a:ext uri="{FF2B5EF4-FFF2-40B4-BE49-F238E27FC236}">
                      <a16:creationId xmlns:a16="http://schemas.microsoft.com/office/drawing/2014/main" id="{5AE033C4-81EE-48DA-BBF0-9152EAE29F26}"/>
                    </a:ext>
                  </a:extLst>
                </p:cNvPr>
                <p:cNvPicPr/>
                <p:nvPr/>
              </p:nvPicPr>
              <p:blipFill>
                <a:blip r:embed="rId683"/>
                <a:stretch>
                  <a:fillRect/>
                </a:stretch>
              </p:blipFill>
              <p:spPr>
                <a:xfrm>
                  <a:off x="7205053" y="5303712"/>
                  <a:ext cx="18900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684">
              <p14:nvContentPartPr>
                <p14:cNvPr id="434" name="Freihand 433">
                  <a:extLst>
                    <a:ext uri="{FF2B5EF4-FFF2-40B4-BE49-F238E27FC236}">
                      <a16:creationId xmlns:a16="http://schemas.microsoft.com/office/drawing/2014/main" id="{E57EAF6E-1AFD-4863-92DA-0973AA9C126B}"/>
                    </a:ext>
                  </a:extLst>
                </p14:cNvPr>
                <p14:cNvContentPartPr/>
                <p14:nvPr/>
              </p14:nvContentPartPr>
              <p14:xfrm>
                <a:off x="7338613" y="5263392"/>
                <a:ext cx="38520" cy="3600"/>
              </p14:xfrm>
            </p:contentPart>
          </mc:Choice>
          <mc:Fallback>
            <p:pic>
              <p:nvPicPr>
                <p:cNvPr id="434" name="Freihand 433">
                  <a:extLst>
                    <a:ext uri="{FF2B5EF4-FFF2-40B4-BE49-F238E27FC236}">
                      <a16:creationId xmlns:a16="http://schemas.microsoft.com/office/drawing/2014/main" id="{E57EAF6E-1AFD-4863-92DA-0973AA9C126B}"/>
                    </a:ext>
                  </a:extLst>
                </p:cNvPr>
                <p:cNvPicPr/>
                <p:nvPr/>
              </p:nvPicPr>
              <p:blipFill>
                <a:blip r:embed="rId685"/>
                <a:stretch>
                  <a:fillRect/>
                </a:stretch>
              </p:blipFill>
              <p:spPr>
                <a:xfrm>
                  <a:off x="7334293" y="5259072"/>
                  <a:ext cx="471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686">
              <p14:nvContentPartPr>
                <p14:cNvPr id="435" name="Freihand 434">
                  <a:extLst>
                    <a:ext uri="{FF2B5EF4-FFF2-40B4-BE49-F238E27FC236}">
                      <a16:creationId xmlns:a16="http://schemas.microsoft.com/office/drawing/2014/main" id="{749A0840-BAF9-47B7-A5D0-63698F22C621}"/>
                    </a:ext>
                  </a:extLst>
                </p14:cNvPr>
                <p14:cNvContentPartPr/>
                <p14:nvPr/>
              </p14:nvContentPartPr>
              <p14:xfrm>
                <a:off x="7434733" y="5197512"/>
                <a:ext cx="132840" cy="179280"/>
              </p14:xfrm>
            </p:contentPart>
          </mc:Choice>
          <mc:Fallback>
            <p:pic>
              <p:nvPicPr>
                <p:cNvPr id="435" name="Freihand 434">
                  <a:extLst>
                    <a:ext uri="{FF2B5EF4-FFF2-40B4-BE49-F238E27FC236}">
                      <a16:creationId xmlns:a16="http://schemas.microsoft.com/office/drawing/2014/main" id="{749A0840-BAF9-47B7-A5D0-63698F22C621}"/>
                    </a:ext>
                  </a:extLst>
                </p:cNvPr>
                <p:cNvPicPr/>
                <p:nvPr/>
              </p:nvPicPr>
              <p:blipFill>
                <a:blip r:embed="rId687"/>
                <a:stretch>
                  <a:fillRect/>
                </a:stretch>
              </p:blipFill>
              <p:spPr>
                <a:xfrm>
                  <a:off x="7430413" y="5193192"/>
                  <a:ext cx="1414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688">
              <p14:nvContentPartPr>
                <p14:cNvPr id="436" name="Freihand 435">
                  <a:extLst>
                    <a:ext uri="{FF2B5EF4-FFF2-40B4-BE49-F238E27FC236}">
                      <a16:creationId xmlns:a16="http://schemas.microsoft.com/office/drawing/2014/main" id="{169D999C-3AE5-4519-9912-B5A9A4CB1854}"/>
                    </a:ext>
                  </a:extLst>
                </p14:cNvPr>
                <p14:cNvContentPartPr/>
                <p14:nvPr/>
              </p14:nvContentPartPr>
              <p14:xfrm>
                <a:off x="7752973" y="5255112"/>
                <a:ext cx="117360" cy="162720"/>
              </p14:xfrm>
            </p:contentPart>
          </mc:Choice>
          <mc:Fallback>
            <p:pic>
              <p:nvPicPr>
                <p:cNvPr id="436" name="Freihand 435">
                  <a:extLst>
                    <a:ext uri="{FF2B5EF4-FFF2-40B4-BE49-F238E27FC236}">
                      <a16:creationId xmlns:a16="http://schemas.microsoft.com/office/drawing/2014/main" id="{169D999C-3AE5-4519-9912-B5A9A4CB1854}"/>
                    </a:ext>
                  </a:extLst>
                </p:cNvPr>
                <p:cNvPicPr/>
                <p:nvPr/>
              </p:nvPicPr>
              <p:blipFill>
                <a:blip r:embed="rId689"/>
                <a:stretch>
                  <a:fillRect/>
                </a:stretch>
              </p:blipFill>
              <p:spPr>
                <a:xfrm>
                  <a:off x="7748653" y="5250792"/>
                  <a:ext cx="126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690">
              <p14:nvContentPartPr>
                <p14:cNvPr id="437" name="Freihand 436">
                  <a:extLst>
                    <a:ext uri="{FF2B5EF4-FFF2-40B4-BE49-F238E27FC236}">
                      <a16:creationId xmlns:a16="http://schemas.microsoft.com/office/drawing/2014/main" id="{1E28D1E6-0ABD-4E76-AE2E-34A8878CEBFC}"/>
                    </a:ext>
                  </a:extLst>
                </p14:cNvPr>
                <p14:cNvContentPartPr/>
                <p14:nvPr/>
              </p14:nvContentPartPr>
              <p14:xfrm>
                <a:off x="7932973" y="5164752"/>
                <a:ext cx="32040" cy="121680"/>
              </p14:xfrm>
            </p:contentPart>
          </mc:Choice>
          <mc:Fallback>
            <p:pic>
              <p:nvPicPr>
                <p:cNvPr id="437" name="Freihand 436">
                  <a:extLst>
                    <a:ext uri="{FF2B5EF4-FFF2-40B4-BE49-F238E27FC236}">
                      <a16:creationId xmlns:a16="http://schemas.microsoft.com/office/drawing/2014/main" id="{1E28D1E6-0ABD-4E76-AE2E-34A8878CEBFC}"/>
                    </a:ext>
                  </a:extLst>
                </p:cNvPr>
                <p:cNvPicPr/>
                <p:nvPr/>
              </p:nvPicPr>
              <p:blipFill>
                <a:blip r:embed="rId691"/>
                <a:stretch>
                  <a:fillRect/>
                </a:stretch>
              </p:blipFill>
              <p:spPr>
                <a:xfrm>
                  <a:off x="7928653" y="5160432"/>
                  <a:ext cx="406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692">
              <p14:nvContentPartPr>
                <p14:cNvPr id="438" name="Freihand 437">
                  <a:extLst>
                    <a:ext uri="{FF2B5EF4-FFF2-40B4-BE49-F238E27FC236}">
                      <a16:creationId xmlns:a16="http://schemas.microsoft.com/office/drawing/2014/main" id="{30132038-33E3-4A78-8EAD-BAC2F65927F9}"/>
                    </a:ext>
                  </a:extLst>
                </p14:cNvPr>
                <p14:cNvContentPartPr/>
                <p14:nvPr/>
              </p14:nvContentPartPr>
              <p14:xfrm>
                <a:off x="7874653" y="5145672"/>
                <a:ext cx="186840" cy="140400"/>
              </p14:xfrm>
            </p:contentPart>
          </mc:Choice>
          <mc:Fallback>
            <p:pic>
              <p:nvPicPr>
                <p:cNvPr id="438" name="Freihand 437">
                  <a:extLst>
                    <a:ext uri="{FF2B5EF4-FFF2-40B4-BE49-F238E27FC236}">
                      <a16:creationId xmlns:a16="http://schemas.microsoft.com/office/drawing/2014/main" id="{30132038-33E3-4A78-8EAD-BAC2F65927F9}"/>
                    </a:ext>
                  </a:extLst>
                </p:cNvPr>
                <p:cNvPicPr/>
                <p:nvPr/>
              </p:nvPicPr>
              <p:blipFill>
                <a:blip r:embed="rId693"/>
                <a:stretch>
                  <a:fillRect/>
                </a:stretch>
              </p:blipFill>
              <p:spPr>
                <a:xfrm>
                  <a:off x="7870333" y="5141352"/>
                  <a:ext cx="1954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694">
              <p14:nvContentPartPr>
                <p14:cNvPr id="439" name="Freihand 438">
                  <a:extLst>
                    <a:ext uri="{FF2B5EF4-FFF2-40B4-BE49-F238E27FC236}">
                      <a16:creationId xmlns:a16="http://schemas.microsoft.com/office/drawing/2014/main" id="{FD23611E-6B7E-4DAC-A8EE-E27AED4645DA}"/>
                    </a:ext>
                  </a:extLst>
                </p14:cNvPr>
                <p14:cNvContentPartPr/>
                <p14:nvPr/>
              </p14:nvContentPartPr>
              <p14:xfrm>
                <a:off x="4987813" y="5649672"/>
                <a:ext cx="154800" cy="95040"/>
              </p14:xfrm>
            </p:contentPart>
          </mc:Choice>
          <mc:Fallback>
            <p:pic>
              <p:nvPicPr>
                <p:cNvPr id="439" name="Freihand 438">
                  <a:extLst>
                    <a:ext uri="{FF2B5EF4-FFF2-40B4-BE49-F238E27FC236}">
                      <a16:creationId xmlns:a16="http://schemas.microsoft.com/office/drawing/2014/main" id="{FD23611E-6B7E-4DAC-A8EE-E27AED4645DA}"/>
                    </a:ext>
                  </a:extLst>
                </p:cNvPr>
                <p:cNvPicPr/>
                <p:nvPr/>
              </p:nvPicPr>
              <p:blipFill>
                <a:blip r:embed="rId695"/>
                <a:stretch>
                  <a:fillRect/>
                </a:stretch>
              </p:blipFill>
              <p:spPr>
                <a:xfrm>
                  <a:off x="4983493" y="5645352"/>
                  <a:ext cx="1634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696">
              <p14:nvContentPartPr>
                <p14:cNvPr id="440" name="Freihand 439">
                  <a:extLst>
                    <a:ext uri="{FF2B5EF4-FFF2-40B4-BE49-F238E27FC236}">
                      <a16:creationId xmlns:a16="http://schemas.microsoft.com/office/drawing/2014/main" id="{049EFA9C-980C-429A-B428-22851017010D}"/>
                    </a:ext>
                  </a:extLst>
                </p14:cNvPr>
                <p14:cNvContentPartPr/>
                <p14:nvPr/>
              </p14:nvContentPartPr>
              <p14:xfrm>
                <a:off x="5149453" y="5671632"/>
                <a:ext cx="111960" cy="71640"/>
              </p14:xfrm>
            </p:contentPart>
          </mc:Choice>
          <mc:Fallback>
            <p:pic>
              <p:nvPicPr>
                <p:cNvPr id="440" name="Freihand 439">
                  <a:extLst>
                    <a:ext uri="{FF2B5EF4-FFF2-40B4-BE49-F238E27FC236}">
                      <a16:creationId xmlns:a16="http://schemas.microsoft.com/office/drawing/2014/main" id="{049EFA9C-980C-429A-B428-22851017010D}"/>
                    </a:ext>
                  </a:extLst>
                </p:cNvPr>
                <p:cNvPicPr/>
                <p:nvPr/>
              </p:nvPicPr>
              <p:blipFill>
                <a:blip r:embed="rId697"/>
                <a:stretch>
                  <a:fillRect/>
                </a:stretch>
              </p:blipFill>
              <p:spPr>
                <a:xfrm>
                  <a:off x="5145133" y="5667312"/>
                  <a:ext cx="1206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698">
              <p14:nvContentPartPr>
                <p14:cNvPr id="441" name="Freihand 440">
                  <a:extLst>
                    <a:ext uri="{FF2B5EF4-FFF2-40B4-BE49-F238E27FC236}">
                      <a16:creationId xmlns:a16="http://schemas.microsoft.com/office/drawing/2014/main" id="{5F46D8B0-21FD-4AAE-964E-73D57D317D40}"/>
                    </a:ext>
                  </a:extLst>
                </p14:cNvPr>
                <p14:cNvContentPartPr/>
                <p14:nvPr/>
              </p14:nvContentPartPr>
              <p14:xfrm>
                <a:off x="5292373" y="5614032"/>
                <a:ext cx="139680" cy="114480"/>
              </p14:xfrm>
            </p:contentPart>
          </mc:Choice>
          <mc:Fallback>
            <p:pic>
              <p:nvPicPr>
                <p:cNvPr id="441" name="Freihand 440">
                  <a:extLst>
                    <a:ext uri="{FF2B5EF4-FFF2-40B4-BE49-F238E27FC236}">
                      <a16:creationId xmlns:a16="http://schemas.microsoft.com/office/drawing/2014/main" id="{5F46D8B0-21FD-4AAE-964E-73D57D317D40}"/>
                    </a:ext>
                  </a:extLst>
                </p:cNvPr>
                <p:cNvPicPr/>
                <p:nvPr/>
              </p:nvPicPr>
              <p:blipFill>
                <a:blip r:embed="rId699"/>
                <a:stretch>
                  <a:fillRect/>
                </a:stretch>
              </p:blipFill>
              <p:spPr>
                <a:xfrm>
                  <a:off x="5288053" y="5609712"/>
                  <a:ext cx="1483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700">
              <p14:nvContentPartPr>
                <p14:cNvPr id="442" name="Freihand 441">
                  <a:extLst>
                    <a:ext uri="{FF2B5EF4-FFF2-40B4-BE49-F238E27FC236}">
                      <a16:creationId xmlns:a16="http://schemas.microsoft.com/office/drawing/2014/main" id="{0B4ED242-1C44-4C68-85FC-2E93FAAB6EB2}"/>
                    </a:ext>
                  </a:extLst>
                </p14:cNvPr>
                <p14:cNvContentPartPr/>
                <p14:nvPr/>
              </p14:nvContentPartPr>
              <p14:xfrm>
                <a:off x="5549053" y="5593152"/>
                <a:ext cx="326880" cy="153000"/>
              </p14:xfrm>
            </p:contentPart>
          </mc:Choice>
          <mc:Fallback>
            <p:pic>
              <p:nvPicPr>
                <p:cNvPr id="442" name="Freihand 441">
                  <a:extLst>
                    <a:ext uri="{FF2B5EF4-FFF2-40B4-BE49-F238E27FC236}">
                      <a16:creationId xmlns:a16="http://schemas.microsoft.com/office/drawing/2014/main" id="{0B4ED242-1C44-4C68-85FC-2E93FAAB6EB2}"/>
                    </a:ext>
                  </a:extLst>
                </p:cNvPr>
                <p:cNvPicPr/>
                <p:nvPr/>
              </p:nvPicPr>
              <p:blipFill>
                <a:blip r:embed="rId701"/>
                <a:stretch>
                  <a:fillRect/>
                </a:stretch>
              </p:blipFill>
              <p:spPr>
                <a:xfrm>
                  <a:off x="5544733" y="5588832"/>
                  <a:ext cx="3355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702">
              <p14:nvContentPartPr>
                <p14:cNvPr id="443" name="Freihand 442">
                  <a:extLst>
                    <a:ext uri="{FF2B5EF4-FFF2-40B4-BE49-F238E27FC236}">
                      <a16:creationId xmlns:a16="http://schemas.microsoft.com/office/drawing/2014/main" id="{E94E6A84-943A-4FCF-8DB6-36A67EBF208D}"/>
                    </a:ext>
                  </a:extLst>
                </p14:cNvPr>
                <p14:cNvContentPartPr/>
                <p14:nvPr/>
              </p14:nvContentPartPr>
              <p14:xfrm>
                <a:off x="5898973" y="5578032"/>
                <a:ext cx="69120" cy="131040"/>
              </p14:xfrm>
            </p:contentPart>
          </mc:Choice>
          <mc:Fallback>
            <p:pic>
              <p:nvPicPr>
                <p:cNvPr id="443" name="Freihand 442">
                  <a:extLst>
                    <a:ext uri="{FF2B5EF4-FFF2-40B4-BE49-F238E27FC236}">
                      <a16:creationId xmlns:a16="http://schemas.microsoft.com/office/drawing/2014/main" id="{E94E6A84-943A-4FCF-8DB6-36A67EBF208D}"/>
                    </a:ext>
                  </a:extLst>
                </p:cNvPr>
                <p:cNvPicPr/>
                <p:nvPr/>
              </p:nvPicPr>
              <p:blipFill>
                <a:blip r:embed="rId703"/>
                <a:stretch>
                  <a:fillRect/>
                </a:stretch>
              </p:blipFill>
              <p:spPr>
                <a:xfrm>
                  <a:off x="5894653" y="5573712"/>
                  <a:ext cx="77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04">
              <p14:nvContentPartPr>
                <p14:cNvPr id="444" name="Freihand 443">
                  <a:extLst>
                    <a:ext uri="{FF2B5EF4-FFF2-40B4-BE49-F238E27FC236}">
                      <a16:creationId xmlns:a16="http://schemas.microsoft.com/office/drawing/2014/main" id="{96064975-CDFE-4D5C-9FC7-77A857E08901}"/>
                    </a:ext>
                  </a:extLst>
                </p14:cNvPr>
                <p14:cNvContentPartPr/>
                <p14:nvPr/>
              </p14:nvContentPartPr>
              <p14:xfrm>
                <a:off x="5612053" y="5653272"/>
                <a:ext cx="77760" cy="65160"/>
              </p14:xfrm>
            </p:contentPart>
          </mc:Choice>
          <mc:Fallback>
            <p:pic>
              <p:nvPicPr>
                <p:cNvPr id="444" name="Freihand 443">
                  <a:extLst>
                    <a:ext uri="{FF2B5EF4-FFF2-40B4-BE49-F238E27FC236}">
                      <a16:creationId xmlns:a16="http://schemas.microsoft.com/office/drawing/2014/main" id="{96064975-CDFE-4D5C-9FC7-77A857E08901}"/>
                    </a:ext>
                  </a:extLst>
                </p:cNvPr>
                <p:cNvPicPr/>
                <p:nvPr/>
              </p:nvPicPr>
              <p:blipFill>
                <a:blip r:embed="rId705"/>
                <a:stretch>
                  <a:fillRect/>
                </a:stretch>
              </p:blipFill>
              <p:spPr>
                <a:xfrm>
                  <a:off x="5607733" y="5648952"/>
                  <a:ext cx="864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448" name="Freihand 447">
                  <a:extLst>
                    <a:ext uri="{FF2B5EF4-FFF2-40B4-BE49-F238E27FC236}">
                      <a16:creationId xmlns:a16="http://schemas.microsoft.com/office/drawing/2014/main" id="{32CE60B0-AA14-4A9D-B64C-B4C20D7C525F}"/>
                    </a:ext>
                  </a:extLst>
                </p14:cNvPr>
                <p14:cNvContentPartPr/>
                <p14:nvPr/>
              </p14:nvContentPartPr>
              <p14:xfrm>
                <a:off x="5991133" y="5645352"/>
                <a:ext cx="69120" cy="93960"/>
              </p14:xfrm>
            </p:contentPart>
          </mc:Choice>
          <mc:Fallback>
            <p:pic>
              <p:nvPicPr>
                <p:cNvPr id="448" name="Freihand 447">
                  <a:extLst>
                    <a:ext uri="{FF2B5EF4-FFF2-40B4-BE49-F238E27FC236}">
                      <a16:creationId xmlns:a16="http://schemas.microsoft.com/office/drawing/2014/main" id="{32CE60B0-AA14-4A9D-B64C-B4C20D7C525F}"/>
                    </a:ext>
                  </a:extLst>
                </p:cNvPr>
                <p:cNvPicPr/>
                <p:nvPr/>
              </p:nvPicPr>
              <p:blipFill>
                <a:blip r:embed="rId707"/>
                <a:stretch>
                  <a:fillRect/>
                </a:stretch>
              </p:blipFill>
              <p:spPr>
                <a:xfrm>
                  <a:off x="5986813" y="5641032"/>
                  <a:ext cx="777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08">
              <p14:nvContentPartPr>
                <p14:cNvPr id="449" name="Freihand 448">
                  <a:extLst>
                    <a:ext uri="{FF2B5EF4-FFF2-40B4-BE49-F238E27FC236}">
                      <a16:creationId xmlns:a16="http://schemas.microsoft.com/office/drawing/2014/main" id="{B6C3F01F-AA9D-49BE-AFEE-002A5D0BB4B8}"/>
                    </a:ext>
                  </a:extLst>
                </p14:cNvPr>
                <p14:cNvContentPartPr/>
                <p14:nvPr/>
              </p14:nvContentPartPr>
              <p14:xfrm>
                <a:off x="6151693" y="5634192"/>
                <a:ext cx="110160" cy="79200"/>
              </p14:xfrm>
            </p:contentPart>
          </mc:Choice>
          <mc:Fallback>
            <p:pic>
              <p:nvPicPr>
                <p:cNvPr id="449" name="Freihand 448">
                  <a:extLst>
                    <a:ext uri="{FF2B5EF4-FFF2-40B4-BE49-F238E27FC236}">
                      <a16:creationId xmlns:a16="http://schemas.microsoft.com/office/drawing/2014/main" id="{B6C3F01F-AA9D-49BE-AFEE-002A5D0BB4B8}"/>
                    </a:ext>
                  </a:extLst>
                </p:cNvPr>
                <p:cNvPicPr/>
                <p:nvPr/>
              </p:nvPicPr>
              <p:blipFill>
                <a:blip r:embed="rId709"/>
                <a:stretch>
                  <a:fillRect/>
                </a:stretch>
              </p:blipFill>
              <p:spPr>
                <a:xfrm>
                  <a:off x="6147373" y="5629872"/>
                  <a:ext cx="1188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450" name="Freihand 449">
                  <a:extLst>
                    <a:ext uri="{FF2B5EF4-FFF2-40B4-BE49-F238E27FC236}">
                      <a16:creationId xmlns:a16="http://schemas.microsoft.com/office/drawing/2014/main" id="{C82C1801-4168-4B7B-B250-9EE1A202D2EF}"/>
                    </a:ext>
                  </a:extLst>
                </p14:cNvPr>
                <p14:cNvContentPartPr/>
                <p14:nvPr/>
              </p14:nvContentPartPr>
              <p14:xfrm>
                <a:off x="6273013" y="5555712"/>
                <a:ext cx="90000" cy="143640"/>
              </p14:xfrm>
            </p:contentPart>
          </mc:Choice>
          <mc:Fallback>
            <p:pic>
              <p:nvPicPr>
                <p:cNvPr id="450" name="Freihand 449">
                  <a:extLst>
                    <a:ext uri="{FF2B5EF4-FFF2-40B4-BE49-F238E27FC236}">
                      <a16:creationId xmlns:a16="http://schemas.microsoft.com/office/drawing/2014/main" id="{C82C1801-4168-4B7B-B250-9EE1A202D2EF}"/>
                    </a:ext>
                  </a:extLst>
                </p:cNvPr>
                <p:cNvPicPr/>
                <p:nvPr/>
              </p:nvPicPr>
              <p:blipFill>
                <a:blip r:embed="rId711"/>
                <a:stretch>
                  <a:fillRect/>
                </a:stretch>
              </p:blipFill>
              <p:spPr>
                <a:xfrm>
                  <a:off x="6268693" y="5551392"/>
                  <a:ext cx="9864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451" name="Freihand 450">
                  <a:extLst>
                    <a:ext uri="{FF2B5EF4-FFF2-40B4-BE49-F238E27FC236}">
                      <a16:creationId xmlns:a16="http://schemas.microsoft.com/office/drawing/2014/main" id="{D287D763-B21C-4C90-88E6-746627514DDD}"/>
                    </a:ext>
                  </a:extLst>
                </p14:cNvPr>
                <p14:cNvContentPartPr/>
                <p14:nvPr/>
              </p14:nvContentPartPr>
              <p14:xfrm>
                <a:off x="6412333" y="5637792"/>
                <a:ext cx="187920" cy="56520"/>
              </p14:xfrm>
            </p:contentPart>
          </mc:Choice>
          <mc:Fallback>
            <p:pic>
              <p:nvPicPr>
                <p:cNvPr id="451" name="Freihand 450">
                  <a:extLst>
                    <a:ext uri="{FF2B5EF4-FFF2-40B4-BE49-F238E27FC236}">
                      <a16:creationId xmlns:a16="http://schemas.microsoft.com/office/drawing/2014/main" id="{D287D763-B21C-4C90-88E6-746627514DDD}"/>
                    </a:ext>
                  </a:extLst>
                </p:cNvPr>
                <p:cNvPicPr/>
                <p:nvPr/>
              </p:nvPicPr>
              <p:blipFill>
                <a:blip r:embed="rId713"/>
                <a:stretch>
                  <a:fillRect/>
                </a:stretch>
              </p:blipFill>
              <p:spPr>
                <a:xfrm>
                  <a:off x="6408013" y="5633472"/>
                  <a:ext cx="19656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714">
              <p14:nvContentPartPr>
                <p14:cNvPr id="453" name="Freihand 452">
                  <a:extLst>
                    <a:ext uri="{FF2B5EF4-FFF2-40B4-BE49-F238E27FC236}">
                      <a16:creationId xmlns:a16="http://schemas.microsoft.com/office/drawing/2014/main" id="{9DF0843D-39F2-4617-A183-73D2CF3346E5}"/>
                    </a:ext>
                  </a:extLst>
                </p14:cNvPr>
                <p14:cNvContentPartPr/>
                <p14:nvPr/>
              </p14:nvContentPartPr>
              <p14:xfrm>
                <a:off x="6718333" y="5604312"/>
                <a:ext cx="258840" cy="82800"/>
              </p14:xfrm>
            </p:contentPart>
          </mc:Choice>
          <mc:Fallback>
            <p:pic>
              <p:nvPicPr>
                <p:cNvPr id="453" name="Freihand 452">
                  <a:extLst>
                    <a:ext uri="{FF2B5EF4-FFF2-40B4-BE49-F238E27FC236}">
                      <a16:creationId xmlns:a16="http://schemas.microsoft.com/office/drawing/2014/main" id="{9DF0843D-39F2-4617-A183-73D2CF3346E5}"/>
                    </a:ext>
                  </a:extLst>
                </p:cNvPr>
                <p:cNvPicPr/>
                <p:nvPr/>
              </p:nvPicPr>
              <p:blipFill>
                <a:blip r:embed="rId715"/>
                <a:stretch>
                  <a:fillRect/>
                </a:stretch>
              </p:blipFill>
              <p:spPr>
                <a:xfrm>
                  <a:off x="6714013" y="5599992"/>
                  <a:ext cx="267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716">
              <p14:nvContentPartPr>
                <p14:cNvPr id="454" name="Freihand 453">
                  <a:extLst>
                    <a:ext uri="{FF2B5EF4-FFF2-40B4-BE49-F238E27FC236}">
                      <a16:creationId xmlns:a16="http://schemas.microsoft.com/office/drawing/2014/main" id="{22114011-1054-4A1C-853A-8B83C64150FF}"/>
                    </a:ext>
                  </a:extLst>
                </p14:cNvPr>
                <p14:cNvContentPartPr/>
                <p14:nvPr/>
              </p14:nvContentPartPr>
              <p14:xfrm>
                <a:off x="7005973" y="5583072"/>
                <a:ext cx="164880" cy="81720"/>
              </p14:xfrm>
            </p:contentPart>
          </mc:Choice>
          <mc:Fallback>
            <p:pic>
              <p:nvPicPr>
                <p:cNvPr id="454" name="Freihand 453">
                  <a:extLst>
                    <a:ext uri="{FF2B5EF4-FFF2-40B4-BE49-F238E27FC236}">
                      <a16:creationId xmlns:a16="http://schemas.microsoft.com/office/drawing/2014/main" id="{22114011-1054-4A1C-853A-8B83C64150FF}"/>
                    </a:ext>
                  </a:extLst>
                </p:cNvPr>
                <p:cNvPicPr/>
                <p:nvPr/>
              </p:nvPicPr>
              <p:blipFill>
                <a:blip r:embed="rId717"/>
                <a:stretch>
                  <a:fillRect/>
                </a:stretch>
              </p:blipFill>
              <p:spPr>
                <a:xfrm>
                  <a:off x="7001653" y="5578752"/>
                  <a:ext cx="1735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718">
              <p14:nvContentPartPr>
                <p14:cNvPr id="455" name="Freihand 454">
                  <a:extLst>
                    <a:ext uri="{FF2B5EF4-FFF2-40B4-BE49-F238E27FC236}">
                      <a16:creationId xmlns:a16="http://schemas.microsoft.com/office/drawing/2014/main" id="{8DA46931-FC22-4CD2-ABAA-DFBDAA13FA37}"/>
                    </a:ext>
                  </a:extLst>
                </p14:cNvPr>
                <p14:cNvContentPartPr/>
                <p14:nvPr/>
              </p14:nvContentPartPr>
              <p14:xfrm>
                <a:off x="7297213" y="5578032"/>
                <a:ext cx="376200" cy="91800"/>
              </p14:xfrm>
            </p:contentPart>
          </mc:Choice>
          <mc:Fallback>
            <p:pic>
              <p:nvPicPr>
                <p:cNvPr id="455" name="Freihand 454">
                  <a:extLst>
                    <a:ext uri="{FF2B5EF4-FFF2-40B4-BE49-F238E27FC236}">
                      <a16:creationId xmlns:a16="http://schemas.microsoft.com/office/drawing/2014/main" id="{8DA46931-FC22-4CD2-ABAA-DFBDAA13FA37}"/>
                    </a:ext>
                  </a:extLst>
                </p:cNvPr>
                <p:cNvPicPr/>
                <p:nvPr/>
              </p:nvPicPr>
              <p:blipFill>
                <a:blip r:embed="rId719"/>
                <a:stretch>
                  <a:fillRect/>
                </a:stretch>
              </p:blipFill>
              <p:spPr>
                <a:xfrm>
                  <a:off x="7292893" y="5573712"/>
                  <a:ext cx="38484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720">
              <p14:nvContentPartPr>
                <p14:cNvPr id="456" name="Freihand 455">
                  <a:extLst>
                    <a:ext uri="{FF2B5EF4-FFF2-40B4-BE49-F238E27FC236}">
                      <a16:creationId xmlns:a16="http://schemas.microsoft.com/office/drawing/2014/main" id="{77DD235B-5E49-44C6-9A8F-3155817DDDF0}"/>
                    </a:ext>
                  </a:extLst>
                </p14:cNvPr>
                <p14:cNvContentPartPr/>
                <p14:nvPr/>
              </p14:nvContentPartPr>
              <p14:xfrm>
                <a:off x="7671613" y="5509272"/>
                <a:ext cx="32400" cy="8280"/>
              </p14:xfrm>
            </p:contentPart>
          </mc:Choice>
          <mc:Fallback>
            <p:pic>
              <p:nvPicPr>
                <p:cNvPr id="456" name="Freihand 455">
                  <a:extLst>
                    <a:ext uri="{FF2B5EF4-FFF2-40B4-BE49-F238E27FC236}">
                      <a16:creationId xmlns:a16="http://schemas.microsoft.com/office/drawing/2014/main" id="{77DD235B-5E49-44C6-9A8F-3155817DDDF0}"/>
                    </a:ext>
                  </a:extLst>
                </p:cNvPr>
                <p:cNvPicPr/>
                <p:nvPr/>
              </p:nvPicPr>
              <p:blipFill>
                <a:blip r:embed="rId721"/>
                <a:stretch>
                  <a:fillRect/>
                </a:stretch>
              </p:blipFill>
              <p:spPr>
                <a:xfrm>
                  <a:off x="7667293" y="5504952"/>
                  <a:ext cx="410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22">
              <p14:nvContentPartPr>
                <p14:cNvPr id="457" name="Freihand 456">
                  <a:extLst>
                    <a:ext uri="{FF2B5EF4-FFF2-40B4-BE49-F238E27FC236}">
                      <a16:creationId xmlns:a16="http://schemas.microsoft.com/office/drawing/2014/main" id="{7689948D-8044-4A8B-BFBF-C63960D4F398}"/>
                    </a:ext>
                  </a:extLst>
                </p14:cNvPr>
                <p14:cNvContentPartPr/>
                <p14:nvPr/>
              </p14:nvContentPartPr>
              <p14:xfrm>
                <a:off x="7796893" y="5465712"/>
                <a:ext cx="120600" cy="150480"/>
              </p14:xfrm>
            </p:contentPart>
          </mc:Choice>
          <mc:Fallback>
            <p:pic>
              <p:nvPicPr>
                <p:cNvPr id="457" name="Freihand 456">
                  <a:extLst>
                    <a:ext uri="{FF2B5EF4-FFF2-40B4-BE49-F238E27FC236}">
                      <a16:creationId xmlns:a16="http://schemas.microsoft.com/office/drawing/2014/main" id="{7689948D-8044-4A8B-BFBF-C63960D4F398}"/>
                    </a:ext>
                  </a:extLst>
                </p:cNvPr>
                <p:cNvPicPr/>
                <p:nvPr/>
              </p:nvPicPr>
              <p:blipFill>
                <a:blip r:embed="rId723"/>
                <a:stretch>
                  <a:fillRect/>
                </a:stretch>
              </p:blipFill>
              <p:spPr>
                <a:xfrm>
                  <a:off x="7792573" y="5461392"/>
                  <a:ext cx="12924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724">
              <p14:nvContentPartPr>
                <p14:cNvPr id="458" name="Freihand 457">
                  <a:extLst>
                    <a:ext uri="{FF2B5EF4-FFF2-40B4-BE49-F238E27FC236}">
                      <a16:creationId xmlns:a16="http://schemas.microsoft.com/office/drawing/2014/main" id="{4CA730FA-661E-400D-AAB9-F427E55BB369}"/>
                    </a:ext>
                  </a:extLst>
                </p14:cNvPr>
                <p14:cNvContentPartPr/>
                <p14:nvPr/>
              </p14:nvContentPartPr>
              <p14:xfrm>
                <a:off x="7912813" y="5561112"/>
                <a:ext cx="322200" cy="50760"/>
              </p14:xfrm>
            </p:contentPart>
          </mc:Choice>
          <mc:Fallback>
            <p:pic>
              <p:nvPicPr>
                <p:cNvPr id="458" name="Freihand 457">
                  <a:extLst>
                    <a:ext uri="{FF2B5EF4-FFF2-40B4-BE49-F238E27FC236}">
                      <a16:creationId xmlns:a16="http://schemas.microsoft.com/office/drawing/2014/main" id="{4CA730FA-661E-400D-AAB9-F427E55BB369}"/>
                    </a:ext>
                  </a:extLst>
                </p:cNvPr>
                <p:cNvPicPr/>
                <p:nvPr/>
              </p:nvPicPr>
              <p:blipFill>
                <a:blip r:embed="rId725"/>
                <a:stretch>
                  <a:fillRect/>
                </a:stretch>
              </p:blipFill>
              <p:spPr>
                <a:xfrm>
                  <a:off x="7908493" y="5556792"/>
                  <a:ext cx="330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726">
              <p14:nvContentPartPr>
                <p14:cNvPr id="459" name="Freihand 458">
                  <a:extLst>
                    <a:ext uri="{FF2B5EF4-FFF2-40B4-BE49-F238E27FC236}">
                      <a16:creationId xmlns:a16="http://schemas.microsoft.com/office/drawing/2014/main" id="{76D4C36A-7AE1-469D-8976-D5958DBE275F}"/>
                    </a:ext>
                  </a:extLst>
                </p14:cNvPr>
                <p14:cNvContentPartPr/>
                <p14:nvPr/>
              </p14:nvContentPartPr>
              <p14:xfrm>
                <a:off x="8251933" y="5559312"/>
                <a:ext cx="149040" cy="59040"/>
              </p14:xfrm>
            </p:contentPart>
          </mc:Choice>
          <mc:Fallback>
            <p:pic>
              <p:nvPicPr>
                <p:cNvPr id="459" name="Freihand 458">
                  <a:extLst>
                    <a:ext uri="{FF2B5EF4-FFF2-40B4-BE49-F238E27FC236}">
                      <a16:creationId xmlns:a16="http://schemas.microsoft.com/office/drawing/2014/main" id="{76D4C36A-7AE1-469D-8976-D5958DBE275F}"/>
                    </a:ext>
                  </a:extLst>
                </p:cNvPr>
                <p:cNvPicPr/>
                <p:nvPr/>
              </p:nvPicPr>
              <p:blipFill>
                <a:blip r:embed="rId727"/>
                <a:stretch>
                  <a:fillRect/>
                </a:stretch>
              </p:blipFill>
              <p:spPr>
                <a:xfrm>
                  <a:off x="8247613" y="5554992"/>
                  <a:ext cx="1576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28">
              <p14:nvContentPartPr>
                <p14:cNvPr id="460" name="Freihand 459">
                  <a:extLst>
                    <a:ext uri="{FF2B5EF4-FFF2-40B4-BE49-F238E27FC236}">
                      <a16:creationId xmlns:a16="http://schemas.microsoft.com/office/drawing/2014/main" id="{A56842AB-1040-47BA-931E-F3D1FDF4AFBC}"/>
                    </a:ext>
                  </a:extLst>
                </p14:cNvPr>
                <p14:cNvContentPartPr/>
                <p14:nvPr/>
              </p14:nvContentPartPr>
              <p14:xfrm>
                <a:off x="8036653" y="5452752"/>
                <a:ext cx="171720" cy="9720"/>
              </p14:xfrm>
            </p:contentPart>
          </mc:Choice>
          <mc:Fallback>
            <p:pic>
              <p:nvPicPr>
                <p:cNvPr id="460" name="Freihand 459">
                  <a:extLst>
                    <a:ext uri="{FF2B5EF4-FFF2-40B4-BE49-F238E27FC236}">
                      <a16:creationId xmlns:a16="http://schemas.microsoft.com/office/drawing/2014/main" id="{A56842AB-1040-47BA-931E-F3D1FDF4AFBC}"/>
                    </a:ext>
                  </a:extLst>
                </p:cNvPr>
                <p:cNvPicPr/>
                <p:nvPr/>
              </p:nvPicPr>
              <p:blipFill>
                <a:blip r:embed="rId729"/>
                <a:stretch>
                  <a:fillRect/>
                </a:stretch>
              </p:blipFill>
              <p:spPr>
                <a:xfrm>
                  <a:off x="8032333" y="5448432"/>
                  <a:ext cx="1803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30">
              <p14:nvContentPartPr>
                <p14:cNvPr id="461" name="Freihand 460">
                  <a:extLst>
                    <a:ext uri="{FF2B5EF4-FFF2-40B4-BE49-F238E27FC236}">
                      <a16:creationId xmlns:a16="http://schemas.microsoft.com/office/drawing/2014/main" id="{2CE74668-22D2-40B6-8017-78C0FD5C839A}"/>
                    </a:ext>
                  </a:extLst>
                </p14:cNvPr>
                <p14:cNvContentPartPr/>
                <p14:nvPr/>
              </p14:nvContentPartPr>
              <p14:xfrm>
                <a:off x="5014453" y="5853432"/>
                <a:ext cx="321480" cy="129600"/>
              </p14:xfrm>
            </p:contentPart>
          </mc:Choice>
          <mc:Fallback>
            <p:pic>
              <p:nvPicPr>
                <p:cNvPr id="461" name="Freihand 460">
                  <a:extLst>
                    <a:ext uri="{FF2B5EF4-FFF2-40B4-BE49-F238E27FC236}">
                      <a16:creationId xmlns:a16="http://schemas.microsoft.com/office/drawing/2014/main" id="{2CE74668-22D2-40B6-8017-78C0FD5C839A}"/>
                    </a:ext>
                  </a:extLst>
                </p:cNvPr>
                <p:cNvPicPr/>
                <p:nvPr/>
              </p:nvPicPr>
              <p:blipFill>
                <a:blip r:embed="rId731"/>
                <a:stretch>
                  <a:fillRect/>
                </a:stretch>
              </p:blipFill>
              <p:spPr>
                <a:xfrm>
                  <a:off x="5010133" y="5849112"/>
                  <a:ext cx="33012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732">
              <p14:nvContentPartPr>
                <p14:cNvPr id="462" name="Freihand 461">
                  <a:extLst>
                    <a:ext uri="{FF2B5EF4-FFF2-40B4-BE49-F238E27FC236}">
                      <a16:creationId xmlns:a16="http://schemas.microsoft.com/office/drawing/2014/main" id="{73DC4D6C-04D8-4264-8F9E-6783AC5F8653}"/>
                    </a:ext>
                  </a:extLst>
                </p14:cNvPr>
                <p14:cNvContentPartPr/>
                <p14:nvPr/>
              </p14:nvContentPartPr>
              <p14:xfrm>
                <a:off x="5230093" y="5847672"/>
                <a:ext cx="360" cy="360"/>
              </p14:xfrm>
            </p:contentPart>
          </mc:Choice>
          <mc:Fallback>
            <p:pic>
              <p:nvPicPr>
                <p:cNvPr id="462" name="Freihand 461">
                  <a:extLst>
                    <a:ext uri="{FF2B5EF4-FFF2-40B4-BE49-F238E27FC236}">
                      <a16:creationId xmlns:a16="http://schemas.microsoft.com/office/drawing/2014/main" id="{73DC4D6C-04D8-4264-8F9E-6783AC5F8653}"/>
                    </a:ext>
                  </a:extLst>
                </p:cNvPr>
                <p:cNvPicPr/>
                <p:nvPr/>
              </p:nvPicPr>
              <p:blipFill>
                <a:blip r:embed="rId733"/>
                <a:stretch>
                  <a:fillRect/>
                </a:stretch>
              </p:blipFill>
              <p:spPr>
                <a:xfrm>
                  <a:off x="5225773" y="584335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34">
              <p14:nvContentPartPr>
                <p14:cNvPr id="463" name="Freihand 462">
                  <a:extLst>
                    <a:ext uri="{FF2B5EF4-FFF2-40B4-BE49-F238E27FC236}">
                      <a16:creationId xmlns:a16="http://schemas.microsoft.com/office/drawing/2014/main" id="{34C7E801-E94A-492A-A47C-0C76B162C1B8}"/>
                    </a:ext>
                  </a:extLst>
                </p14:cNvPr>
                <p14:cNvContentPartPr/>
                <p14:nvPr/>
              </p14:nvContentPartPr>
              <p14:xfrm>
                <a:off x="5525293" y="5865312"/>
                <a:ext cx="126000" cy="124200"/>
              </p14:xfrm>
            </p:contentPart>
          </mc:Choice>
          <mc:Fallback>
            <p:pic>
              <p:nvPicPr>
                <p:cNvPr id="463" name="Freihand 462">
                  <a:extLst>
                    <a:ext uri="{FF2B5EF4-FFF2-40B4-BE49-F238E27FC236}">
                      <a16:creationId xmlns:a16="http://schemas.microsoft.com/office/drawing/2014/main" id="{34C7E801-E94A-492A-A47C-0C76B162C1B8}"/>
                    </a:ext>
                  </a:extLst>
                </p:cNvPr>
                <p:cNvPicPr/>
                <p:nvPr/>
              </p:nvPicPr>
              <p:blipFill>
                <a:blip r:embed="rId735"/>
                <a:stretch>
                  <a:fillRect/>
                </a:stretch>
              </p:blipFill>
              <p:spPr>
                <a:xfrm>
                  <a:off x="5520973" y="5860992"/>
                  <a:ext cx="134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736">
              <p14:nvContentPartPr>
                <p14:cNvPr id="464" name="Freihand 463">
                  <a:extLst>
                    <a:ext uri="{FF2B5EF4-FFF2-40B4-BE49-F238E27FC236}">
                      <a16:creationId xmlns:a16="http://schemas.microsoft.com/office/drawing/2014/main" id="{3580BD35-8FB3-4764-9CF7-62C551C1224A}"/>
                    </a:ext>
                  </a:extLst>
                </p14:cNvPr>
                <p14:cNvContentPartPr/>
                <p14:nvPr/>
              </p14:nvContentPartPr>
              <p14:xfrm>
                <a:off x="5533933" y="5824272"/>
                <a:ext cx="328680" cy="293760"/>
              </p14:xfrm>
            </p:contentPart>
          </mc:Choice>
          <mc:Fallback>
            <p:pic>
              <p:nvPicPr>
                <p:cNvPr id="464" name="Freihand 463">
                  <a:extLst>
                    <a:ext uri="{FF2B5EF4-FFF2-40B4-BE49-F238E27FC236}">
                      <a16:creationId xmlns:a16="http://schemas.microsoft.com/office/drawing/2014/main" id="{3580BD35-8FB3-4764-9CF7-62C551C1224A}"/>
                    </a:ext>
                  </a:extLst>
                </p:cNvPr>
                <p:cNvPicPr/>
                <p:nvPr/>
              </p:nvPicPr>
              <p:blipFill>
                <a:blip r:embed="rId737"/>
                <a:stretch>
                  <a:fillRect/>
                </a:stretch>
              </p:blipFill>
              <p:spPr>
                <a:xfrm>
                  <a:off x="5529613" y="5819952"/>
                  <a:ext cx="3373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738">
              <p14:nvContentPartPr>
                <p14:cNvPr id="465" name="Freihand 464">
                  <a:extLst>
                    <a:ext uri="{FF2B5EF4-FFF2-40B4-BE49-F238E27FC236}">
                      <a16:creationId xmlns:a16="http://schemas.microsoft.com/office/drawing/2014/main" id="{3CF24383-813B-4870-8370-949B5CEA4214}"/>
                    </a:ext>
                  </a:extLst>
                </p14:cNvPr>
                <p14:cNvContentPartPr/>
                <p14:nvPr/>
              </p14:nvContentPartPr>
              <p14:xfrm>
                <a:off x="5905813" y="5800872"/>
                <a:ext cx="138960" cy="174240"/>
              </p14:xfrm>
            </p:contentPart>
          </mc:Choice>
          <mc:Fallback>
            <p:pic>
              <p:nvPicPr>
                <p:cNvPr id="465" name="Freihand 464">
                  <a:extLst>
                    <a:ext uri="{FF2B5EF4-FFF2-40B4-BE49-F238E27FC236}">
                      <a16:creationId xmlns:a16="http://schemas.microsoft.com/office/drawing/2014/main" id="{3CF24383-813B-4870-8370-949B5CEA4214}"/>
                    </a:ext>
                  </a:extLst>
                </p:cNvPr>
                <p:cNvPicPr/>
                <p:nvPr/>
              </p:nvPicPr>
              <p:blipFill>
                <a:blip r:embed="rId739"/>
                <a:stretch>
                  <a:fillRect/>
                </a:stretch>
              </p:blipFill>
              <p:spPr>
                <a:xfrm>
                  <a:off x="5901493" y="5796552"/>
                  <a:ext cx="1476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740">
              <p14:nvContentPartPr>
                <p14:cNvPr id="466" name="Freihand 465">
                  <a:extLst>
                    <a:ext uri="{FF2B5EF4-FFF2-40B4-BE49-F238E27FC236}">
                      <a16:creationId xmlns:a16="http://schemas.microsoft.com/office/drawing/2014/main" id="{7DFA1940-E6D9-4EC4-AF09-1CB1AE020218}"/>
                    </a:ext>
                  </a:extLst>
                </p14:cNvPr>
                <p14:cNvContentPartPr/>
                <p14:nvPr/>
              </p14:nvContentPartPr>
              <p14:xfrm>
                <a:off x="6089413" y="5876112"/>
                <a:ext cx="117360" cy="95400"/>
              </p14:xfrm>
            </p:contentPart>
          </mc:Choice>
          <mc:Fallback>
            <p:pic>
              <p:nvPicPr>
                <p:cNvPr id="466" name="Freihand 465">
                  <a:extLst>
                    <a:ext uri="{FF2B5EF4-FFF2-40B4-BE49-F238E27FC236}">
                      <a16:creationId xmlns:a16="http://schemas.microsoft.com/office/drawing/2014/main" id="{7DFA1940-E6D9-4EC4-AF09-1CB1AE020218}"/>
                    </a:ext>
                  </a:extLst>
                </p:cNvPr>
                <p:cNvPicPr/>
                <p:nvPr/>
              </p:nvPicPr>
              <p:blipFill>
                <a:blip r:embed="rId741"/>
                <a:stretch>
                  <a:fillRect/>
                </a:stretch>
              </p:blipFill>
              <p:spPr>
                <a:xfrm>
                  <a:off x="6085093" y="5871792"/>
                  <a:ext cx="1260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42">
              <p14:nvContentPartPr>
                <p14:cNvPr id="467" name="Freihand 466">
                  <a:extLst>
                    <a:ext uri="{FF2B5EF4-FFF2-40B4-BE49-F238E27FC236}">
                      <a16:creationId xmlns:a16="http://schemas.microsoft.com/office/drawing/2014/main" id="{CB28BEB5-D58D-471E-AA34-A0BE3690E1BF}"/>
                    </a:ext>
                  </a:extLst>
                </p14:cNvPr>
                <p14:cNvContentPartPr/>
                <p14:nvPr/>
              </p14:nvContentPartPr>
              <p14:xfrm>
                <a:off x="6392533" y="5801592"/>
                <a:ext cx="169200" cy="153360"/>
              </p14:xfrm>
            </p:contentPart>
          </mc:Choice>
          <mc:Fallback>
            <p:pic>
              <p:nvPicPr>
                <p:cNvPr id="467" name="Freihand 466">
                  <a:extLst>
                    <a:ext uri="{FF2B5EF4-FFF2-40B4-BE49-F238E27FC236}">
                      <a16:creationId xmlns:a16="http://schemas.microsoft.com/office/drawing/2014/main" id="{CB28BEB5-D58D-471E-AA34-A0BE3690E1BF}"/>
                    </a:ext>
                  </a:extLst>
                </p:cNvPr>
                <p:cNvPicPr/>
                <p:nvPr/>
              </p:nvPicPr>
              <p:blipFill>
                <a:blip r:embed="rId743"/>
                <a:stretch>
                  <a:fillRect/>
                </a:stretch>
              </p:blipFill>
              <p:spPr>
                <a:xfrm>
                  <a:off x="6388213" y="5797272"/>
                  <a:ext cx="17784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44">
              <p14:nvContentPartPr>
                <p14:cNvPr id="468" name="Freihand 467">
                  <a:extLst>
                    <a:ext uri="{FF2B5EF4-FFF2-40B4-BE49-F238E27FC236}">
                      <a16:creationId xmlns:a16="http://schemas.microsoft.com/office/drawing/2014/main" id="{9757B383-B469-4DDF-98F2-FF755CDB987A}"/>
                    </a:ext>
                  </a:extLst>
                </p14:cNvPr>
                <p14:cNvContentPartPr/>
                <p14:nvPr/>
              </p14:nvContentPartPr>
              <p14:xfrm>
                <a:off x="6549133" y="5852712"/>
                <a:ext cx="398880" cy="213840"/>
              </p14:xfrm>
            </p:contentPart>
          </mc:Choice>
          <mc:Fallback>
            <p:pic>
              <p:nvPicPr>
                <p:cNvPr id="468" name="Freihand 467">
                  <a:extLst>
                    <a:ext uri="{FF2B5EF4-FFF2-40B4-BE49-F238E27FC236}">
                      <a16:creationId xmlns:a16="http://schemas.microsoft.com/office/drawing/2014/main" id="{9757B383-B469-4DDF-98F2-FF755CDB987A}"/>
                    </a:ext>
                  </a:extLst>
                </p:cNvPr>
                <p:cNvPicPr/>
                <p:nvPr/>
              </p:nvPicPr>
              <p:blipFill>
                <a:blip r:embed="rId745"/>
                <a:stretch>
                  <a:fillRect/>
                </a:stretch>
              </p:blipFill>
              <p:spPr>
                <a:xfrm>
                  <a:off x="6544813" y="5848392"/>
                  <a:ext cx="40752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46">
              <p14:nvContentPartPr>
                <p14:cNvPr id="469" name="Freihand 468">
                  <a:extLst>
                    <a:ext uri="{FF2B5EF4-FFF2-40B4-BE49-F238E27FC236}">
                      <a16:creationId xmlns:a16="http://schemas.microsoft.com/office/drawing/2014/main" id="{98734FC9-0740-47F8-9EB4-077A21ABE7EA}"/>
                    </a:ext>
                  </a:extLst>
                </p14:cNvPr>
                <p14:cNvContentPartPr/>
                <p14:nvPr/>
              </p14:nvContentPartPr>
              <p14:xfrm>
                <a:off x="7106053" y="5966832"/>
                <a:ext cx="360" cy="360"/>
              </p14:xfrm>
            </p:contentPart>
          </mc:Choice>
          <mc:Fallback>
            <p:pic>
              <p:nvPicPr>
                <p:cNvPr id="469" name="Freihand 468">
                  <a:extLst>
                    <a:ext uri="{FF2B5EF4-FFF2-40B4-BE49-F238E27FC236}">
                      <a16:creationId xmlns:a16="http://schemas.microsoft.com/office/drawing/2014/main" id="{98734FC9-0740-47F8-9EB4-077A21ABE7EA}"/>
                    </a:ext>
                  </a:extLst>
                </p:cNvPr>
                <p:cNvPicPr/>
                <p:nvPr/>
              </p:nvPicPr>
              <p:blipFill>
                <a:blip r:embed="rId733"/>
                <a:stretch>
                  <a:fillRect/>
                </a:stretch>
              </p:blipFill>
              <p:spPr>
                <a:xfrm>
                  <a:off x="7101733" y="59625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70" name="Freihand 469">
                  <a:extLst>
                    <a:ext uri="{FF2B5EF4-FFF2-40B4-BE49-F238E27FC236}">
                      <a16:creationId xmlns:a16="http://schemas.microsoft.com/office/drawing/2014/main" id="{E390950F-0B86-4B6C-AC06-53D911F93C72}"/>
                    </a:ext>
                  </a:extLst>
                </p14:cNvPr>
                <p14:cNvContentPartPr/>
                <p14:nvPr/>
              </p14:nvContentPartPr>
              <p14:xfrm>
                <a:off x="7007773" y="5772792"/>
                <a:ext cx="586080" cy="177840"/>
              </p14:xfrm>
            </p:contentPart>
          </mc:Choice>
          <mc:Fallback>
            <p:pic>
              <p:nvPicPr>
                <p:cNvPr id="470" name="Freihand 469">
                  <a:extLst>
                    <a:ext uri="{FF2B5EF4-FFF2-40B4-BE49-F238E27FC236}">
                      <a16:creationId xmlns:a16="http://schemas.microsoft.com/office/drawing/2014/main" id="{E390950F-0B86-4B6C-AC06-53D911F93C72}"/>
                    </a:ext>
                  </a:extLst>
                </p:cNvPr>
                <p:cNvPicPr/>
                <p:nvPr/>
              </p:nvPicPr>
              <p:blipFill>
                <a:blip r:embed="rId748"/>
                <a:stretch>
                  <a:fillRect/>
                </a:stretch>
              </p:blipFill>
              <p:spPr>
                <a:xfrm>
                  <a:off x="7003453" y="5768472"/>
                  <a:ext cx="594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71" name="Freihand 470">
                  <a:extLst>
                    <a:ext uri="{FF2B5EF4-FFF2-40B4-BE49-F238E27FC236}">
                      <a16:creationId xmlns:a16="http://schemas.microsoft.com/office/drawing/2014/main" id="{CAA02ACC-31B3-43DE-8A98-07E1F6CDD19B}"/>
                    </a:ext>
                  </a:extLst>
                </p14:cNvPr>
                <p14:cNvContentPartPr/>
                <p14:nvPr/>
              </p14:nvContentPartPr>
              <p14:xfrm>
                <a:off x="7592413" y="5759112"/>
                <a:ext cx="147600" cy="117000"/>
              </p14:xfrm>
            </p:contentPart>
          </mc:Choice>
          <mc:Fallback>
            <p:pic>
              <p:nvPicPr>
                <p:cNvPr id="471" name="Freihand 470">
                  <a:extLst>
                    <a:ext uri="{FF2B5EF4-FFF2-40B4-BE49-F238E27FC236}">
                      <a16:creationId xmlns:a16="http://schemas.microsoft.com/office/drawing/2014/main" id="{CAA02ACC-31B3-43DE-8A98-07E1F6CDD19B}"/>
                    </a:ext>
                  </a:extLst>
                </p:cNvPr>
                <p:cNvPicPr/>
                <p:nvPr/>
              </p:nvPicPr>
              <p:blipFill>
                <a:blip r:embed="rId750"/>
                <a:stretch>
                  <a:fillRect/>
                </a:stretch>
              </p:blipFill>
              <p:spPr>
                <a:xfrm>
                  <a:off x="7588093" y="5754792"/>
                  <a:ext cx="1562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72" name="Freihand 471">
                  <a:extLst>
                    <a:ext uri="{FF2B5EF4-FFF2-40B4-BE49-F238E27FC236}">
                      <a16:creationId xmlns:a16="http://schemas.microsoft.com/office/drawing/2014/main" id="{A89AD5C3-4C10-4D4B-A9A5-E3A615ECC534}"/>
                    </a:ext>
                  </a:extLst>
                </p14:cNvPr>
                <p14:cNvContentPartPr/>
                <p14:nvPr/>
              </p14:nvContentPartPr>
              <p14:xfrm>
                <a:off x="7863853" y="5756952"/>
                <a:ext cx="480240" cy="104760"/>
              </p14:xfrm>
            </p:contentPart>
          </mc:Choice>
          <mc:Fallback>
            <p:pic>
              <p:nvPicPr>
                <p:cNvPr id="472" name="Freihand 471">
                  <a:extLst>
                    <a:ext uri="{FF2B5EF4-FFF2-40B4-BE49-F238E27FC236}">
                      <a16:creationId xmlns:a16="http://schemas.microsoft.com/office/drawing/2014/main" id="{A89AD5C3-4C10-4D4B-A9A5-E3A615ECC534}"/>
                    </a:ext>
                  </a:extLst>
                </p:cNvPr>
                <p:cNvPicPr/>
                <p:nvPr/>
              </p:nvPicPr>
              <p:blipFill>
                <a:blip r:embed="rId752"/>
                <a:stretch>
                  <a:fillRect/>
                </a:stretch>
              </p:blipFill>
              <p:spPr>
                <a:xfrm>
                  <a:off x="7859533" y="5752632"/>
                  <a:ext cx="4888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73" name="Freihand 472">
                  <a:extLst>
                    <a:ext uri="{FF2B5EF4-FFF2-40B4-BE49-F238E27FC236}">
                      <a16:creationId xmlns:a16="http://schemas.microsoft.com/office/drawing/2014/main" id="{6D90D16F-1D88-4665-8E9D-05C73F622F09}"/>
                    </a:ext>
                  </a:extLst>
                </p14:cNvPr>
                <p14:cNvContentPartPr/>
                <p14:nvPr/>
              </p14:nvContentPartPr>
              <p14:xfrm>
                <a:off x="8254813" y="5702232"/>
                <a:ext cx="360" cy="360"/>
              </p14:xfrm>
            </p:contentPart>
          </mc:Choice>
          <mc:Fallback>
            <p:pic>
              <p:nvPicPr>
                <p:cNvPr id="473" name="Freihand 472">
                  <a:extLst>
                    <a:ext uri="{FF2B5EF4-FFF2-40B4-BE49-F238E27FC236}">
                      <a16:creationId xmlns:a16="http://schemas.microsoft.com/office/drawing/2014/main" id="{6D90D16F-1D88-4665-8E9D-05C73F622F09}"/>
                    </a:ext>
                  </a:extLst>
                </p:cNvPr>
                <p:cNvPicPr/>
                <p:nvPr/>
              </p:nvPicPr>
              <p:blipFill>
                <a:blip r:embed="rId733"/>
                <a:stretch>
                  <a:fillRect/>
                </a:stretch>
              </p:blipFill>
              <p:spPr>
                <a:xfrm>
                  <a:off x="8250493" y="5697912"/>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54">
              <p14:nvContentPartPr>
                <p14:cNvPr id="474" name="Freihand 473">
                  <a:extLst>
                    <a:ext uri="{FF2B5EF4-FFF2-40B4-BE49-F238E27FC236}">
                      <a16:creationId xmlns:a16="http://schemas.microsoft.com/office/drawing/2014/main" id="{1B2F2B88-FC98-4CC3-98F2-BA0DD827EB64}"/>
                    </a:ext>
                  </a:extLst>
                </p14:cNvPr>
                <p14:cNvContentPartPr/>
                <p14:nvPr/>
              </p14:nvContentPartPr>
              <p14:xfrm>
                <a:off x="5035693" y="6047472"/>
                <a:ext cx="91440" cy="192600"/>
              </p14:xfrm>
            </p:contentPart>
          </mc:Choice>
          <mc:Fallback>
            <p:pic>
              <p:nvPicPr>
                <p:cNvPr id="474" name="Freihand 473">
                  <a:extLst>
                    <a:ext uri="{FF2B5EF4-FFF2-40B4-BE49-F238E27FC236}">
                      <a16:creationId xmlns:a16="http://schemas.microsoft.com/office/drawing/2014/main" id="{1B2F2B88-FC98-4CC3-98F2-BA0DD827EB64}"/>
                    </a:ext>
                  </a:extLst>
                </p:cNvPr>
                <p:cNvPicPr/>
                <p:nvPr/>
              </p:nvPicPr>
              <p:blipFill>
                <a:blip r:embed="rId755"/>
                <a:stretch>
                  <a:fillRect/>
                </a:stretch>
              </p:blipFill>
              <p:spPr>
                <a:xfrm>
                  <a:off x="5031373" y="6043152"/>
                  <a:ext cx="10008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756">
              <p14:nvContentPartPr>
                <p14:cNvPr id="475" name="Freihand 474">
                  <a:extLst>
                    <a:ext uri="{FF2B5EF4-FFF2-40B4-BE49-F238E27FC236}">
                      <a16:creationId xmlns:a16="http://schemas.microsoft.com/office/drawing/2014/main" id="{7886ACD8-368A-401A-8031-85A2D3094944}"/>
                    </a:ext>
                  </a:extLst>
                </p14:cNvPr>
                <p14:cNvContentPartPr/>
                <p14:nvPr/>
              </p14:nvContentPartPr>
              <p14:xfrm>
                <a:off x="5150173" y="6146472"/>
                <a:ext cx="164160" cy="75240"/>
              </p14:xfrm>
            </p:contentPart>
          </mc:Choice>
          <mc:Fallback>
            <p:pic>
              <p:nvPicPr>
                <p:cNvPr id="475" name="Freihand 474">
                  <a:extLst>
                    <a:ext uri="{FF2B5EF4-FFF2-40B4-BE49-F238E27FC236}">
                      <a16:creationId xmlns:a16="http://schemas.microsoft.com/office/drawing/2014/main" id="{7886ACD8-368A-401A-8031-85A2D3094944}"/>
                    </a:ext>
                  </a:extLst>
                </p:cNvPr>
                <p:cNvPicPr/>
                <p:nvPr/>
              </p:nvPicPr>
              <p:blipFill>
                <a:blip r:embed="rId757"/>
                <a:stretch>
                  <a:fillRect/>
                </a:stretch>
              </p:blipFill>
              <p:spPr>
                <a:xfrm>
                  <a:off x="5145853" y="6142152"/>
                  <a:ext cx="17280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58">
              <p14:nvContentPartPr>
                <p14:cNvPr id="476" name="Freihand 475">
                  <a:extLst>
                    <a:ext uri="{FF2B5EF4-FFF2-40B4-BE49-F238E27FC236}">
                      <a16:creationId xmlns:a16="http://schemas.microsoft.com/office/drawing/2014/main" id="{57236EC9-97B9-4FB5-8845-F9A77681381D}"/>
                    </a:ext>
                  </a:extLst>
                </p14:cNvPr>
                <p14:cNvContentPartPr/>
                <p14:nvPr/>
              </p14:nvContentPartPr>
              <p14:xfrm>
                <a:off x="5295973" y="6079872"/>
                <a:ext cx="14760" cy="30240"/>
              </p14:xfrm>
            </p:contentPart>
          </mc:Choice>
          <mc:Fallback>
            <p:pic>
              <p:nvPicPr>
                <p:cNvPr id="476" name="Freihand 475">
                  <a:extLst>
                    <a:ext uri="{FF2B5EF4-FFF2-40B4-BE49-F238E27FC236}">
                      <a16:creationId xmlns:a16="http://schemas.microsoft.com/office/drawing/2014/main" id="{57236EC9-97B9-4FB5-8845-F9A77681381D}"/>
                    </a:ext>
                  </a:extLst>
                </p:cNvPr>
                <p:cNvPicPr/>
                <p:nvPr/>
              </p:nvPicPr>
              <p:blipFill>
                <a:blip r:embed="rId759"/>
                <a:stretch>
                  <a:fillRect/>
                </a:stretch>
              </p:blipFill>
              <p:spPr>
                <a:xfrm>
                  <a:off x="5291653" y="6075552"/>
                  <a:ext cx="2340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760">
              <p14:nvContentPartPr>
                <p14:cNvPr id="477" name="Freihand 476">
                  <a:extLst>
                    <a:ext uri="{FF2B5EF4-FFF2-40B4-BE49-F238E27FC236}">
                      <a16:creationId xmlns:a16="http://schemas.microsoft.com/office/drawing/2014/main" id="{F6206BDD-845C-4971-9FD5-F988D0AE57DC}"/>
                    </a:ext>
                  </a:extLst>
                </p14:cNvPr>
                <p14:cNvContentPartPr/>
                <p14:nvPr/>
              </p14:nvContentPartPr>
              <p14:xfrm>
                <a:off x="5437093" y="6120552"/>
                <a:ext cx="303840" cy="98280"/>
              </p14:xfrm>
            </p:contentPart>
          </mc:Choice>
          <mc:Fallback>
            <p:pic>
              <p:nvPicPr>
                <p:cNvPr id="477" name="Freihand 476">
                  <a:extLst>
                    <a:ext uri="{FF2B5EF4-FFF2-40B4-BE49-F238E27FC236}">
                      <a16:creationId xmlns:a16="http://schemas.microsoft.com/office/drawing/2014/main" id="{F6206BDD-845C-4971-9FD5-F988D0AE57DC}"/>
                    </a:ext>
                  </a:extLst>
                </p:cNvPr>
                <p:cNvPicPr/>
                <p:nvPr/>
              </p:nvPicPr>
              <p:blipFill>
                <a:blip r:embed="rId761"/>
                <a:stretch>
                  <a:fillRect/>
                </a:stretch>
              </p:blipFill>
              <p:spPr>
                <a:xfrm>
                  <a:off x="5432773" y="6116232"/>
                  <a:ext cx="312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762">
              <p14:nvContentPartPr>
                <p14:cNvPr id="478" name="Freihand 477">
                  <a:extLst>
                    <a:ext uri="{FF2B5EF4-FFF2-40B4-BE49-F238E27FC236}">
                      <a16:creationId xmlns:a16="http://schemas.microsoft.com/office/drawing/2014/main" id="{B515F94A-D5C2-4D48-94E3-6A08E24C0949}"/>
                    </a:ext>
                  </a:extLst>
                </p14:cNvPr>
                <p14:cNvContentPartPr/>
                <p14:nvPr/>
              </p14:nvContentPartPr>
              <p14:xfrm>
                <a:off x="6000493" y="6126672"/>
                <a:ext cx="32040" cy="136440"/>
              </p14:xfrm>
            </p:contentPart>
          </mc:Choice>
          <mc:Fallback>
            <p:pic>
              <p:nvPicPr>
                <p:cNvPr id="478" name="Freihand 477">
                  <a:extLst>
                    <a:ext uri="{FF2B5EF4-FFF2-40B4-BE49-F238E27FC236}">
                      <a16:creationId xmlns:a16="http://schemas.microsoft.com/office/drawing/2014/main" id="{B515F94A-D5C2-4D48-94E3-6A08E24C0949}"/>
                    </a:ext>
                  </a:extLst>
                </p:cNvPr>
                <p:cNvPicPr/>
                <p:nvPr/>
              </p:nvPicPr>
              <p:blipFill>
                <a:blip r:embed="rId763"/>
                <a:stretch>
                  <a:fillRect/>
                </a:stretch>
              </p:blipFill>
              <p:spPr>
                <a:xfrm>
                  <a:off x="5996173" y="6122352"/>
                  <a:ext cx="40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764">
              <p14:nvContentPartPr>
                <p14:cNvPr id="479" name="Freihand 478">
                  <a:extLst>
                    <a:ext uri="{FF2B5EF4-FFF2-40B4-BE49-F238E27FC236}">
                      <a16:creationId xmlns:a16="http://schemas.microsoft.com/office/drawing/2014/main" id="{5FC23A5C-AED0-430B-B6B3-E0EA53D4CB53}"/>
                    </a:ext>
                  </a:extLst>
                </p14:cNvPr>
                <p14:cNvContentPartPr/>
                <p14:nvPr/>
              </p14:nvContentPartPr>
              <p14:xfrm>
                <a:off x="5900413" y="6089592"/>
                <a:ext cx="226800" cy="94680"/>
              </p14:xfrm>
            </p:contentPart>
          </mc:Choice>
          <mc:Fallback>
            <p:pic>
              <p:nvPicPr>
                <p:cNvPr id="479" name="Freihand 478">
                  <a:extLst>
                    <a:ext uri="{FF2B5EF4-FFF2-40B4-BE49-F238E27FC236}">
                      <a16:creationId xmlns:a16="http://schemas.microsoft.com/office/drawing/2014/main" id="{5FC23A5C-AED0-430B-B6B3-E0EA53D4CB53}"/>
                    </a:ext>
                  </a:extLst>
                </p:cNvPr>
                <p:cNvPicPr/>
                <p:nvPr/>
              </p:nvPicPr>
              <p:blipFill>
                <a:blip r:embed="rId765"/>
                <a:stretch>
                  <a:fillRect/>
                </a:stretch>
              </p:blipFill>
              <p:spPr>
                <a:xfrm>
                  <a:off x="5896093" y="6085272"/>
                  <a:ext cx="2354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66">
              <p14:nvContentPartPr>
                <p14:cNvPr id="480" name="Freihand 479">
                  <a:extLst>
                    <a:ext uri="{FF2B5EF4-FFF2-40B4-BE49-F238E27FC236}">
                      <a16:creationId xmlns:a16="http://schemas.microsoft.com/office/drawing/2014/main" id="{F853217A-5661-4AA4-888E-D2BB4D4DD8AC}"/>
                    </a:ext>
                  </a:extLst>
                </p14:cNvPr>
                <p14:cNvContentPartPr/>
                <p14:nvPr/>
              </p14:nvContentPartPr>
              <p14:xfrm>
                <a:off x="6144133" y="6155112"/>
                <a:ext cx="41760" cy="95040"/>
              </p14:xfrm>
            </p:contentPart>
          </mc:Choice>
          <mc:Fallback>
            <p:pic>
              <p:nvPicPr>
                <p:cNvPr id="480" name="Freihand 479">
                  <a:extLst>
                    <a:ext uri="{FF2B5EF4-FFF2-40B4-BE49-F238E27FC236}">
                      <a16:creationId xmlns:a16="http://schemas.microsoft.com/office/drawing/2014/main" id="{F853217A-5661-4AA4-888E-D2BB4D4DD8AC}"/>
                    </a:ext>
                  </a:extLst>
                </p:cNvPr>
                <p:cNvPicPr/>
                <p:nvPr/>
              </p:nvPicPr>
              <p:blipFill>
                <a:blip r:embed="rId767"/>
                <a:stretch>
                  <a:fillRect/>
                </a:stretch>
              </p:blipFill>
              <p:spPr>
                <a:xfrm>
                  <a:off x="6139813" y="6150792"/>
                  <a:ext cx="504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81" name="Freihand 480">
                  <a:extLst>
                    <a:ext uri="{FF2B5EF4-FFF2-40B4-BE49-F238E27FC236}">
                      <a16:creationId xmlns:a16="http://schemas.microsoft.com/office/drawing/2014/main" id="{49D9DAD5-5A03-4003-95BE-713A7E21F4B6}"/>
                    </a:ext>
                  </a:extLst>
                </p14:cNvPr>
                <p14:cNvContentPartPr/>
                <p14:nvPr/>
              </p14:nvContentPartPr>
              <p14:xfrm>
                <a:off x="6185533" y="6089232"/>
                <a:ext cx="128160" cy="147240"/>
              </p14:xfrm>
            </p:contentPart>
          </mc:Choice>
          <mc:Fallback>
            <p:pic>
              <p:nvPicPr>
                <p:cNvPr id="481" name="Freihand 480">
                  <a:extLst>
                    <a:ext uri="{FF2B5EF4-FFF2-40B4-BE49-F238E27FC236}">
                      <a16:creationId xmlns:a16="http://schemas.microsoft.com/office/drawing/2014/main" id="{49D9DAD5-5A03-4003-95BE-713A7E21F4B6}"/>
                    </a:ext>
                  </a:extLst>
                </p:cNvPr>
                <p:cNvPicPr/>
                <p:nvPr/>
              </p:nvPicPr>
              <p:blipFill>
                <a:blip r:embed="rId769"/>
                <a:stretch>
                  <a:fillRect/>
                </a:stretch>
              </p:blipFill>
              <p:spPr>
                <a:xfrm>
                  <a:off x="6181213" y="6084912"/>
                  <a:ext cx="1368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82" name="Freihand 481">
                  <a:extLst>
                    <a:ext uri="{FF2B5EF4-FFF2-40B4-BE49-F238E27FC236}">
                      <a16:creationId xmlns:a16="http://schemas.microsoft.com/office/drawing/2014/main" id="{0D4BC080-393D-460F-B1C8-421CA55F5389}"/>
                    </a:ext>
                  </a:extLst>
                </p14:cNvPr>
                <p14:cNvContentPartPr/>
                <p14:nvPr/>
              </p14:nvContentPartPr>
              <p14:xfrm>
                <a:off x="6313333" y="6058992"/>
                <a:ext cx="110880" cy="151200"/>
              </p14:xfrm>
            </p:contentPart>
          </mc:Choice>
          <mc:Fallback>
            <p:pic>
              <p:nvPicPr>
                <p:cNvPr id="482" name="Freihand 481">
                  <a:extLst>
                    <a:ext uri="{FF2B5EF4-FFF2-40B4-BE49-F238E27FC236}">
                      <a16:creationId xmlns:a16="http://schemas.microsoft.com/office/drawing/2014/main" id="{0D4BC080-393D-460F-B1C8-421CA55F5389}"/>
                    </a:ext>
                  </a:extLst>
                </p:cNvPr>
                <p:cNvPicPr/>
                <p:nvPr/>
              </p:nvPicPr>
              <p:blipFill>
                <a:blip r:embed="rId771"/>
                <a:stretch>
                  <a:fillRect/>
                </a:stretch>
              </p:blipFill>
              <p:spPr>
                <a:xfrm>
                  <a:off x="6309013" y="6054672"/>
                  <a:ext cx="11952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83" name="Freihand 482">
                  <a:extLst>
                    <a:ext uri="{FF2B5EF4-FFF2-40B4-BE49-F238E27FC236}">
                      <a16:creationId xmlns:a16="http://schemas.microsoft.com/office/drawing/2014/main" id="{DA9F08DD-D83B-4D2B-90C3-DE79177B8775}"/>
                    </a:ext>
                  </a:extLst>
                </p14:cNvPr>
                <p14:cNvContentPartPr/>
                <p14:nvPr/>
              </p14:nvContentPartPr>
              <p14:xfrm>
                <a:off x="6377413" y="6174552"/>
                <a:ext cx="66240" cy="43920"/>
              </p14:xfrm>
            </p:contentPart>
          </mc:Choice>
          <mc:Fallback>
            <p:pic>
              <p:nvPicPr>
                <p:cNvPr id="483" name="Freihand 482">
                  <a:extLst>
                    <a:ext uri="{FF2B5EF4-FFF2-40B4-BE49-F238E27FC236}">
                      <a16:creationId xmlns:a16="http://schemas.microsoft.com/office/drawing/2014/main" id="{DA9F08DD-D83B-4D2B-90C3-DE79177B8775}"/>
                    </a:ext>
                  </a:extLst>
                </p:cNvPr>
                <p:cNvPicPr/>
                <p:nvPr/>
              </p:nvPicPr>
              <p:blipFill>
                <a:blip r:embed="rId773"/>
                <a:stretch>
                  <a:fillRect/>
                </a:stretch>
              </p:blipFill>
              <p:spPr>
                <a:xfrm>
                  <a:off x="6373093" y="6170232"/>
                  <a:ext cx="748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84" name="Freihand 483">
                  <a:extLst>
                    <a:ext uri="{FF2B5EF4-FFF2-40B4-BE49-F238E27FC236}">
                      <a16:creationId xmlns:a16="http://schemas.microsoft.com/office/drawing/2014/main" id="{0FD7A5FC-8D73-40C9-AA37-429771FCDE70}"/>
                    </a:ext>
                  </a:extLst>
                </p14:cNvPr>
                <p14:cNvContentPartPr/>
                <p14:nvPr/>
              </p14:nvContentPartPr>
              <p14:xfrm>
                <a:off x="6447973" y="6072672"/>
                <a:ext cx="207360" cy="154080"/>
              </p14:xfrm>
            </p:contentPart>
          </mc:Choice>
          <mc:Fallback>
            <p:pic>
              <p:nvPicPr>
                <p:cNvPr id="484" name="Freihand 483">
                  <a:extLst>
                    <a:ext uri="{FF2B5EF4-FFF2-40B4-BE49-F238E27FC236}">
                      <a16:creationId xmlns:a16="http://schemas.microsoft.com/office/drawing/2014/main" id="{0FD7A5FC-8D73-40C9-AA37-429771FCDE70}"/>
                    </a:ext>
                  </a:extLst>
                </p:cNvPr>
                <p:cNvPicPr/>
                <p:nvPr/>
              </p:nvPicPr>
              <p:blipFill>
                <a:blip r:embed="rId775"/>
                <a:stretch>
                  <a:fillRect/>
                </a:stretch>
              </p:blipFill>
              <p:spPr>
                <a:xfrm>
                  <a:off x="6443653" y="6068352"/>
                  <a:ext cx="21600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85" name="Freihand 484">
                  <a:extLst>
                    <a:ext uri="{FF2B5EF4-FFF2-40B4-BE49-F238E27FC236}">
                      <a16:creationId xmlns:a16="http://schemas.microsoft.com/office/drawing/2014/main" id="{042C6B2F-7EFB-46A4-B481-44EC12BDFCA9}"/>
                    </a:ext>
                  </a:extLst>
                </p14:cNvPr>
                <p14:cNvContentPartPr/>
                <p14:nvPr/>
              </p14:nvContentPartPr>
              <p14:xfrm>
                <a:off x="6707173" y="6126312"/>
                <a:ext cx="152280" cy="191880"/>
              </p14:xfrm>
            </p:contentPart>
          </mc:Choice>
          <mc:Fallback>
            <p:pic>
              <p:nvPicPr>
                <p:cNvPr id="485" name="Freihand 484">
                  <a:extLst>
                    <a:ext uri="{FF2B5EF4-FFF2-40B4-BE49-F238E27FC236}">
                      <a16:creationId xmlns:a16="http://schemas.microsoft.com/office/drawing/2014/main" id="{042C6B2F-7EFB-46A4-B481-44EC12BDFCA9}"/>
                    </a:ext>
                  </a:extLst>
                </p:cNvPr>
                <p:cNvPicPr/>
                <p:nvPr/>
              </p:nvPicPr>
              <p:blipFill>
                <a:blip r:embed="rId777"/>
                <a:stretch>
                  <a:fillRect/>
                </a:stretch>
              </p:blipFill>
              <p:spPr>
                <a:xfrm>
                  <a:off x="6702853" y="6121992"/>
                  <a:ext cx="1609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86" name="Freihand 485">
                  <a:extLst>
                    <a:ext uri="{FF2B5EF4-FFF2-40B4-BE49-F238E27FC236}">
                      <a16:creationId xmlns:a16="http://schemas.microsoft.com/office/drawing/2014/main" id="{77FBFF0F-7AA8-4DAC-B8E6-EDB9BBDA12D0}"/>
                    </a:ext>
                  </a:extLst>
                </p14:cNvPr>
                <p14:cNvContentPartPr/>
                <p14:nvPr/>
              </p14:nvContentPartPr>
              <p14:xfrm>
                <a:off x="6880693" y="6057192"/>
                <a:ext cx="238680" cy="128160"/>
              </p14:xfrm>
            </p:contentPart>
          </mc:Choice>
          <mc:Fallback>
            <p:pic>
              <p:nvPicPr>
                <p:cNvPr id="486" name="Freihand 485">
                  <a:extLst>
                    <a:ext uri="{FF2B5EF4-FFF2-40B4-BE49-F238E27FC236}">
                      <a16:creationId xmlns:a16="http://schemas.microsoft.com/office/drawing/2014/main" id="{77FBFF0F-7AA8-4DAC-B8E6-EDB9BBDA12D0}"/>
                    </a:ext>
                  </a:extLst>
                </p:cNvPr>
                <p:cNvPicPr/>
                <p:nvPr/>
              </p:nvPicPr>
              <p:blipFill>
                <a:blip r:embed="rId779"/>
                <a:stretch>
                  <a:fillRect/>
                </a:stretch>
              </p:blipFill>
              <p:spPr>
                <a:xfrm>
                  <a:off x="6876373" y="6052872"/>
                  <a:ext cx="2473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87" name="Freihand 486">
                  <a:extLst>
                    <a:ext uri="{FF2B5EF4-FFF2-40B4-BE49-F238E27FC236}">
                      <a16:creationId xmlns:a16="http://schemas.microsoft.com/office/drawing/2014/main" id="{B90084C5-EABE-45F7-835F-9D2ED16BC185}"/>
                    </a:ext>
                  </a:extLst>
                </p14:cNvPr>
                <p14:cNvContentPartPr/>
                <p14:nvPr/>
              </p14:nvContentPartPr>
              <p14:xfrm>
                <a:off x="7144933" y="6012912"/>
                <a:ext cx="121320" cy="182160"/>
              </p14:xfrm>
            </p:contentPart>
          </mc:Choice>
          <mc:Fallback>
            <p:pic>
              <p:nvPicPr>
                <p:cNvPr id="487" name="Freihand 486">
                  <a:extLst>
                    <a:ext uri="{FF2B5EF4-FFF2-40B4-BE49-F238E27FC236}">
                      <a16:creationId xmlns:a16="http://schemas.microsoft.com/office/drawing/2014/main" id="{B90084C5-EABE-45F7-835F-9D2ED16BC185}"/>
                    </a:ext>
                  </a:extLst>
                </p:cNvPr>
                <p:cNvPicPr/>
                <p:nvPr/>
              </p:nvPicPr>
              <p:blipFill>
                <a:blip r:embed="rId781"/>
                <a:stretch>
                  <a:fillRect/>
                </a:stretch>
              </p:blipFill>
              <p:spPr>
                <a:xfrm>
                  <a:off x="7140613" y="6008592"/>
                  <a:ext cx="129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88" name="Freihand 487">
                  <a:extLst>
                    <a:ext uri="{FF2B5EF4-FFF2-40B4-BE49-F238E27FC236}">
                      <a16:creationId xmlns:a16="http://schemas.microsoft.com/office/drawing/2014/main" id="{1591ED05-44B9-45E4-8EEE-5EFC061FEDBB}"/>
                    </a:ext>
                  </a:extLst>
                </p14:cNvPr>
                <p14:cNvContentPartPr/>
                <p14:nvPr/>
              </p14:nvContentPartPr>
              <p14:xfrm>
                <a:off x="7289653" y="5990952"/>
                <a:ext cx="80280" cy="203760"/>
              </p14:xfrm>
            </p:contentPart>
          </mc:Choice>
          <mc:Fallback>
            <p:pic>
              <p:nvPicPr>
                <p:cNvPr id="488" name="Freihand 487">
                  <a:extLst>
                    <a:ext uri="{FF2B5EF4-FFF2-40B4-BE49-F238E27FC236}">
                      <a16:creationId xmlns:a16="http://schemas.microsoft.com/office/drawing/2014/main" id="{1591ED05-44B9-45E4-8EEE-5EFC061FEDBB}"/>
                    </a:ext>
                  </a:extLst>
                </p:cNvPr>
                <p:cNvPicPr/>
                <p:nvPr/>
              </p:nvPicPr>
              <p:blipFill>
                <a:blip r:embed="rId783"/>
                <a:stretch>
                  <a:fillRect/>
                </a:stretch>
              </p:blipFill>
              <p:spPr>
                <a:xfrm>
                  <a:off x="7285333" y="5986632"/>
                  <a:ext cx="88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89" name="Freihand 488">
                  <a:extLst>
                    <a:ext uri="{FF2B5EF4-FFF2-40B4-BE49-F238E27FC236}">
                      <a16:creationId xmlns:a16="http://schemas.microsoft.com/office/drawing/2014/main" id="{6A4768DA-6F1E-4FCD-969F-EFDFA8B57538}"/>
                    </a:ext>
                  </a:extLst>
                </p14:cNvPr>
                <p14:cNvContentPartPr/>
                <p14:nvPr/>
              </p14:nvContentPartPr>
              <p14:xfrm>
                <a:off x="7223773" y="5995632"/>
                <a:ext cx="19080" cy="26280"/>
              </p14:xfrm>
            </p:contentPart>
          </mc:Choice>
          <mc:Fallback>
            <p:pic>
              <p:nvPicPr>
                <p:cNvPr id="489" name="Freihand 488">
                  <a:extLst>
                    <a:ext uri="{FF2B5EF4-FFF2-40B4-BE49-F238E27FC236}">
                      <a16:creationId xmlns:a16="http://schemas.microsoft.com/office/drawing/2014/main" id="{6A4768DA-6F1E-4FCD-969F-EFDFA8B57538}"/>
                    </a:ext>
                  </a:extLst>
                </p:cNvPr>
                <p:cNvPicPr/>
                <p:nvPr/>
              </p:nvPicPr>
              <p:blipFill>
                <a:blip r:embed="rId785"/>
                <a:stretch>
                  <a:fillRect/>
                </a:stretch>
              </p:blipFill>
              <p:spPr>
                <a:xfrm>
                  <a:off x="7219453" y="5991312"/>
                  <a:ext cx="277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86">
              <p14:nvContentPartPr>
                <p14:cNvPr id="490" name="Freihand 489">
                  <a:extLst>
                    <a:ext uri="{FF2B5EF4-FFF2-40B4-BE49-F238E27FC236}">
                      <a16:creationId xmlns:a16="http://schemas.microsoft.com/office/drawing/2014/main" id="{F9E6E748-39F3-40D5-9CE5-0C6255EE9E85}"/>
                    </a:ext>
                  </a:extLst>
                </p14:cNvPr>
                <p14:cNvContentPartPr/>
                <p14:nvPr/>
              </p14:nvContentPartPr>
              <p14:xfrm>
                <a:off x="7552093" y="6077712"/>
                <a:ext cx="223920" cy="84960"/>
              </p14:xfrm>
            </p:contentPart>
          </mc:Choice>
          <mc:Fallback>
            <p:pic>
              <p:nvPicPr>
                <p:cNvPr id="490" name="Freihand 489">
                  <a:extLst>
                    <a:ext uri="{FF2B5EF4-FFF2-40B4-BE49-F238E27FC236}">
                      <a16:creationId xmlns:a16="http://schemas.microsoft.com/office/drawing/2014/main" id="{F9E6E748-39F3-40D5-9CE5-0C6255EE9E85}"/>
                    </a:ext>
                  </a:extLst>
                </p:cNvPr>
                <p:cNvPicPr/>
                <p:nvPr/>
              </p:nvPicPr>
              <p:blipFill>
                <a:blip r:embed="rId787"/>
                <a:stretch>
                  <a:fillRect/>
                </a:stretch>
              </p:blipFill>
              <p:spPr>
                <a:xfrm>
                  <a:off x="7547773" y="6073392"/>
                  <a:ext cx="232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88">
              <p14:nvContentPartPr>
                <p14:cNvPr id="491" name="Freihand 490">
                  <a:extLst>
                    <a:ext uri="{FF2B5EF4-FFF2-40B4-BE49-F238E27FC236}">
                      <a16:creationId xmlns:a16="http://schemas.microsoft.com/office/drawing/2014/main" id="{89ED8827-A493-4B9E-874A-3EC0F56FB0C3}"/>
                    </a:ext>
                  </a:extLst>
                </p14:cNvPr>
                <p14:cNvContentPartPr/>
                <p14:nvPr/>
              </p14:nvContentPartPr>
              <p14:xfrm>
                <a:off x="7798693" y="6075912"/>
                <a:ext cx="323280" cy="82440"/>
              </p14:xfrm>
            </p:contentPart>
          </mc:Choice>
          <mc:Fallback>
            <p:pic>
              <p:nvPicPr>
                <p:cNvPr id="491" name="Freihand 490">
                  <a:extLst>
                    <a:ext uri="{FF2B5EF4-FFF2-40B4-BE49-F238E27FC236}">
                      <a16:creationId xmlns:a16="http://schemas.microsoft.com/office/drawing/2014/main" id="{89ED8827-A493-4B9E-874A-3EC0F56FB0C3}"/>
                    </a:ext>
                  </a:extLst>
                </p:cNvPr>
                <p:cNvPicPr/>
                <p:nvPr/>
              </p:nvPicPr>
              <p:blipFill>
                <a:blip r:embed="rId789"/>
                <a:stretch>
                  <a:fillRect/>
                </a:stretch>
              </p:blipFill>
              <p:spPr>
                <a:xfrm>
                  <a:off x="7794373" y="6071592"/>
                  <a:ext cx="331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790">
              <p14:nvContentPartPr>
                <p14:cNvPr id="492" name="Freihand 491">
                  <a:extLst>
                    <a:ext uri="{FF2B5EF4-FFF2-40B4-BE49-F238E27FC236}">
                      <a16:creationId xmlns:a16="http://schemas.microsoft.com/office/drawing/2014/main" id="{B7CF2571-44D4-4C34-A692-91E90BA7D66B}"/>
                    </a:ext>
                  </a:extLst>
                </p14:cNvPr>
                <p14:cNvContentPartPr/>
                <p14:nvPr/>
              </p14:nvContentPartPr>
              <p14:xfrm>
                <a:off x="8156893" y="6027312"/>
                <a:ext cx="139680" cy="101520"/>
              </p14:xfrm>
            </p:contentPart>
          </mc:Choice>
          <mc:Fallback>
            <p:pic>
              <p:nvPicPr>
                <p:cNvPr id="492" name="Freihand 491">
                  <a:extLst>
                    <a:ext uri="{FF2B5EF4-FFF2-40B4-BE49-F238E27FC236}">
                      <a16:creationId xmlns:a16="http://schemas.microsoft.com/office/drawing/2014/main" id="{B7CF2571-44D4-4C34-A692-91E90BA7D66B}"/>
                    </a:ext>
                  </a:extLst>
                </p:cNvPr>
                <p:cNvPicPr/>
                <p:nvPr/>
              </p:nvPicPr>
              <p:blipFill>
                <a:blip r:embed="rId791"/>
                <a:stretch>
                  <a:fillRect/>
                </a:stretch>
              </p:blipFill>
              <p:spPr>
                <a:xfrm>
                  <a:off x="8152573" y="6022992"/>
                  <a:ext cx="1483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792">
              <p14:nvContentPartPr>
                <p14:cNvPr id="493" name="Freihand 492">
                  <a:extLst>
                    <a:ext uri="{FF2B5EF4-FFF2-40B4-BE49-F238E27FC236}">
                      <a16:creationId xmlns:a16="http://schemas.microsoft.com/office/drawing/2014/main" id="{26CD77F1-4B51-408C-B7F4-DA0EBA0A6EBB}"/>
                    </a:ext>
                  </a:extLst>
                </p14:cNvPr>
                <p14:cNvContentPartPr/>
                <p14:nvPr/>
              </p14:nvContentPartPr>
              <p14:xfrm>
                <a:off x="8283613" y="6057192"/>
                <a:ext cx="149040" cy="80640"/>
              </p14:xfrm>
            </p:contentPart>
          </mc:Choice>
          <mc:Fallback>
            <p:pic>
              <p:nvPicPr>
                <p:cNvPr id="493" name="Freihand 492">
                  <a:extLst>
                    <a:ext uri="{FF2B5EF4-FFF2-40B4-BE49-F238E27FC236}">
                      <a16:creationId xmlns:a16="http://schemas.microsoft.com/office/drawing/2014/main" id="{26CD77F1-4B51-408C-B7F4-DA0EBA0A6EBB}"/>
                    </a:ext>
                  </a:extLst>
                </p:cNvPr>
                <p:cNvPicPr/>
                <p:nvPr/>
              </p:nvPicPr>
              <p:blipFill>
                <a:blip r:embed="rId793"/>
                <a:stretch>
                  <a:fillRect/>
                </a:stretch>
              </p:blipFill>
              <p:spPr>
                <a:xfrm>
                  <a:off x="8279293" y="6052872"/>
                  <a:ext cx="15768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794">
              <p14:nvContentPartPr>
                <p14:cNvPr id="499" name="Freihand 498">
                  <a:extLst>
                    <a:ext uri="{FF2B5EF4-FFF2-40B4-BE49-F238E27FC236}">
                      <a16:creationId xmlns:a16="http://schemas.microsoft.com/office/drawing/2014/main" id="{674FCDDE-A2E3-45BB-B5B5-5B4262C7B180}"/>
                    </a:ext>
                  </a:extLst>
                </p14:cNvPr>
                <p14:cNvContentPartPr/>
                <p14:nvPr/>
              </p14:nvContentPartPr>
              <p14:xfrm>
                <a:off x="4778293" y="6382632"/>
                <a:ext cx="19080" cy="159840"/>
              </p14:xfrm>
            </p:contentPart>
          </mc:Choice>
          <mc:Fallback>
            <p:pic>
              <p:nvPicPr>
                <p:cNvPr id="499" name="Freihand 498">
                  <a:extLst>
                    <a:ext uri="{FF2B5EF4-FFF2-40B4-BE49-F238E27FC236}">
                      <a16:creationId xmlns:a16="http://schemas.microsoft.com/office/drawing/2014/main" id="{674FCDDE-A2E3-45BB-B5B5-5B4262C7B180}"/>
                    </a:ext>
                  </a:extLst>
                </p:cNvPr>
                <p:cNvPicPr/>
                <p:nvPr/>
              </p:nvPicPr>
              <p:blipFill>
                <a:blip r:embed="rId795"/>
                <a:stretch>
                  <a:fillRect/>
                </a:stretch>
              </p:blipFill>
              <p:spPr>
                <a:xfrm>
                  <a:off x="4773973" y="6378312"/>
                  <a:ext cx="2772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96">
              <p14:nvContentPartPr>
                <p14:cNvPr id="500" name="Freihand 499">
                  <a:extLst>
                    <a:ext uri="{FF2B5EF4-FFF2-40B4-BE49-F238E27FC236}">
                      <a16:creationId xmlns:a16="http://schemas.microsoft.com/office/drawing/2014/main" id="{869437E7-B753-4409-92C2-BDC5B8C71627}"/>
                    </a:ext>
                  </a:extLst>
                </p14:cNvPr>
                <p14:cNvContentPartPr/>
                <p14:nvPr/>
              </p14:nvContentPartPr>
              <p14:xfrm>
                <a:off x="4685773" y="6314592"/>
                <a:ext cx="180000" cy="98640"/>
              </p14:xfrm>
            </p:contentPart>
          </mc:Choice>
          <mc:Fallback>
            <p:pic>
              <p:nvPicPr>
                <p:cNvPr id="500" name="Freihand 499">
                  <a:extLst>
                    <a:ext uri="{FF2B5EF4-FFF2-40B4-BE49-F238E27FC236}">
                      <a16:creationId xmlns:a16="http://schemas.microsoft.com/office/drawing/2014/main" id="{869437E7-B753-4409-92C2-BDC5B8C71627}"/>
                    </a:ext>
                  </a:extLst>
                </p:cNvPr>
                <p:cNvPicPr/>
                <p:nvPr/>
              </p:nvPicPr>
              <p:blipFill>
                <a:blip r:embed="rId797"/>
                <a:stretch>
                  <a:fillRect/>
                </a:stretch>
              </p:blipFill>
              <p:spPr>
                <a:xfrm>
                  <a:off x="4681453" y="6310272"/>
                  <a:ext cx="1886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798">
              <p14:nvContentPartPr>
                <p14:cNvPr id="501" name="Freihand 500">
                  <a:extLst>
                    <a:ext uri="{FF2B5EF4-FFF2-40B4-BE49-F238E27FC236}">
                      <a16:creationId xmlns:a16="http://schemas.microsoft.com/office/drawing/2014/main" id="{12C55626-01EC-4723-94D5-1E640CA23022}"/>
                    </a:ext>
                  </a:extLst>
                </p14:cNvPr>
                <p14:cNvContentPartPr/>
                <p14:nvPr/>
              </p14:nvContentPartPr>
              <p14:xfrm>
                <a:off x="4880893" y="6389832"/>
                <a:ext cx="208440" cy="120240"/>
              </p14:xfrm>
            </p:contentPart>
          </mc:Choice>
          <mc:Fallback>
            <p:pic>
              <p:nvPicPr>
                <p:cNvPr id="501" name="Freihand 500">
                  <a:extLst>
                    <a:ext uri="{FF2B5EF4-FFF2-40B4-BE49-F238E27FC236}">
                      <a16:creationId xmlns:a16="http://schemas.microsoft.com/office/drawing/2014/main" id="{12C55626-01EC-4723-94D5-1E640CA23022}"/>
                    </a:ext>
                  </a:extLst>
                </p:cNvPr>
                <p:cNvPicPr/>
                <p:nvPr/>
              </p:nvPicPr>
              <p:blipFill>
                <a:blip r:embed="rId799"/>
                <a:stretch>
                  <a:fillRect/>
                </a:stretch>
              </p:blipFill>
              <p:spPr>
                <a:xfrm>
                  <a:off x="4876573" y="6385512"/>
                  <a:ext cx="2170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800">
              <p14:nvContentPartPr>
                <p14:cNvPr id="502" name="Freihand 501">
                  <a:extLst>
                    <a:ext uri="{FF2B5EF4-FFF2-40B4-BE49-F238E27FC236}">
                      <a16:creationId xmlns:a16="http://schemas.microsoft.com/office/drawing/2014/main" id="{EA9CEE8A-242E-4D0B-8C37-53C836B9D16C}"/>
                    </a:ext>
                  </a:extLst>
                </p14:cNvPr>
                <p14:cNvContentPartPr/>
                <p14:nvPr/>
              </p14:nvContentPartPr>
              <p14:xfrm>
                <a:off x="5073133" y="6345912"/>
                <a:ext cx="139680" cy="133560"/>
              </p14:xfrm>
            </p:contentPart>
          </mc:Choice>
          <mc:Fallback>
            <p:pic>
              <p:nvPicPr>
                <p:cNvPr id="502" name="Freihand 501">
                  <a:extLst>
                    <a:ext uri="{FF2B5EF4-FFF2-40B4-BE49-F238E27FC236}">
                      <a16:creationId xmlns:a16="http://schemas.microsoft.com/office/drawing/2014/main" id="{EA9CEE8A-242E-4D0B-8C37-53C836B9D16C}"/>
                    </a:ext>
                  </a:extLst>
                </p:cNvPr>
                <p:cNvPicPr/>
                <p:nvPr/>
              </p:nvPicPr>
              <p:blipFill>
                <a:blip r:embed="rId801"/>
                <a:stretch>
                  <a:fillRect/>
                </a:stretch>
              </p:blipFill>
              <p:spPr>
                <a:xfrm>
                  <a:off x="5068813" y="6341592"/>
                  <a:ext cx="14832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802">
              <p14:nvContentPartPr>
                <p14:cNvPr id="503" name="Freihand 502">
                  <a:extLst>
                    <a:ext uri="{FF2B5EF4-FFF2-40B4-BE49-F238E27FC236}">
                      <a16:creationId xmlns:a16="http://schemas.microsoft.com/office/drawing/2014/main" id="{B0B6CDB8-876D-4BDA-BB47-6E334599C02C}"/>
                    </a:ext>
                  </a:extLst>
                </p14:cNvPr>
                <p14:cNvContentPartPr/>
                <p14:nvPr/>
              </p14:nvContentPartPr>
              <p14:xfrm>
                <a:off x="5234053" y="6387312"/>
                <a:ext cx="84240" cy="99360"/>
              </p14:xfrm>
            </p:contentPart>
          </mc:Choice>
          <mc:Fallback>
            <p:pic>
              <p:nvPicPr>
                <p:cNvPr id="503" name="Freihand 502">
                  <a:extLst>
                    <a:ext uri="{FF2B5EF4-FFF2-40B4-BE49-F238E27FC236}">
                      <a16:creationId xmlns:a16="http://schemas.microsoft.com/office/drawing/2014/main" id="{B0B6CDB8-876D-4BDA-BB47-6E334599C02C}"/>
                    </a:ext>
                  </a:extLst>
                </p:cNvPr>
                <p:cNvPicPr/>
                <p:nvPr/>
              </p:nvPicPr>
              <p:blipFill>
                <a:blip r:embed="rId803"/>
                <a:stretch>
                  <a:fillRect/>
                </a:stretch>
              </p:blipFill>
              <p:spPr>
                <a:xfrm>
                  <a:off x="5229733" y="6382992"/>
                  <a:ext cx="928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804">
              <p14:nvContentPartPr>
                <p14:cNvPr id="504" name="Freihand 503">
                  <a:extLst>
                    <a:ext uri="{FF2B5EF4-FFF2-40B4-BE49-F238E27FC236}">
                      <a16:creationId xmlns:a16="http://schemas.microsoft.com/office/drawing/2014/main" id="{9B965D02-0DC5-4223-979F-4D60ECF16BCC}"/>
                    </a:ext>
                  </a:extLst>
                </p14:cNvPr>
                <p14:cNvContentPartPr/>
                <p14:nvPr/>
              </p14:nvContentPartPr>
              <p14:xfrm>
                <a:off x="5482453" y="6373272"/>
                <a:ext cx="95760" cy="122400"/>
              </p14:xfrm>
            </p:contentPart>
          </mc:Choice>
          <mc:Fallback>
            <p:pic>
              <p:nvPicPr>
                <p:cNvPr id="504" name="Freihand 503">
                  <a:extLst>
                    <a:ext uri="{FF2B5EF4-FFF2-40B4-BE49-F238E27FC236}">
                      <a16:creationId xmlns:a16="http://schemas.microsoft.com/office/drawing/2014/main" id="{9B965D02-0DC5-4223-979F-4D60ECF16BCC}"/>
                    </a:ext>
                  </a:extLst>
                </p:cNvPr>
                <p:cNvPicPr/>
                <p:nvPr/>
              </p:nvPicPr>
              <p:blipFill>
                <a:blip r:embed="rId805"/>
                <a:stretch>
                  <a:fillRect/>
                </a:stretch>
              </p:blipFill>
              <p:spPr>
                <a:xfrm>
                  <a:off x="5478133" y="6368952"/>
                  <a:ext cx="10440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806">
              <p14:nvContentPartPr>
                <p14:cNvPr id="505" name="Freihand 504">
                  <a:extLst>
                    <a:ext uri="{FF2B5EF4-FFF2-40B4-BE49-F238E27FC236}">
                      <a16:creationId xmlns:a16="http://schemas.microsoft.com/office/drawing/2014/main" id="{E70864F8-D61C-4EB5-9C89-ADB94C98CC19}"/>
                    </a:ext>
                  </a:extLst>
                </p14:cNvPr>
                <p14:cNvContentPartPr/>
                <p14:nvPr/>
              </p14:nvContentPartPr>
              <p14:xfrm>
                <a:off x="5597653" y="6320712"/>
                <a:ext cx="221400" cy="144360"/>
              </p14:xfrm>
            </p:contentPart>
          </mc:Choice>
          <mc:Fallback>
            <p:pic>
              <p:nvPicPr>
                <p:cNvPr id="505" name="Freihand 504">
                  <a:extLst>
                    <a:ext uri="{FF2B5EF4-FFF2-40B4-BE49-F238E27FC236}">
                      <a16:creationId xmlns:a16="http://schemas.microsoft.com/office/drawing/2014/main" id="{E70864F8-D61C-4EB5-9C89-ADB94C98CC19}"/>
                    </a:ext>
                  </a:extLst>
                </p:cNvPr>
                <p:cNvPicPr/>
                <p:nvPr/>
              </p:nvPicPr>
              <p:blipFill>
                <a:blip r:embed="rId807"/>
                <a:stretch>
                  <a:fillRect/>
                </a:stretch>
              </p:blipFill>
              <p:spPr>
                <a:xfrm>
                  <a:off x="5593333" y="6316392"/>
                  <a:ext cx="23004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808">
              <p14:nvContentPartPr>
                <p14:cNvPr id="506" name="Freihand 505">
                  <a:extLst>
                    <a:ext uri="{FF2B5EF4-FFF2-40B4-BE49-F238E27FC236}">
                      <a16:creationId xmlns:a16="http://schemas.microsoft.com/office/drawing/2014/main" id="{83B0ACB1-76D0-421A-8295-3FED0672FCA1}"/>
                    </a:ext>
                  </a:extLst>
                </p14:cNvPr>
                <p14:cNvContentPartPr/>
                <p14:nvPr/>
              </p14:nvContentPartPr>
              <p14:xfrm>
                <a:off x="5806093" y="6326472"/>
                <a:ext cx="29520" cy="37080"/>
              </p14:xfrm>
            </p:contentPart>
          </mc:Choice>
          <mc:Fallback>
            <p:pic>
              <p:nvPicPr>
                <p:cNvPr id="506" name="Freihand 505">
                  <a:extLst>
                    <a:ext uri="{FF2B5EF4-FFF2-40B4-BE49-F238E27FC236}">
                      <a16:creationId xmlns:a16="http://schemas.microsoft.com/office/drawing/2014/main" id="{83B0ACB1-76D0-421A-8295-3FED0672FCA1}"/>
                    </a:ext>
                  </a:extLst>
                </p:cNvPr>
                <p:cNvPicPr/>
                <p:nvPr/>
              </p:nvPicPr>
              <p:blipFill>
                <a:blip r:embed="rId809"/>
                <a:stretch>
                  <a:fillRect/>
                </a:stretch>
              </p:blipFill>
              <p:spPr>
                <a:xfrm>
                  <a:off x="5801773" y="6322152"/>
                  <a:ext cx="3816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810">
              <p14:nvContentPartPr>
                <p14:cNvPr id="507" name="Freihand 506">
                  <a:extLst>
                    <a:ext uri="{FF2B5EF4-FFF2-40B4-BE49-F238E27FC236}">
                      <a16:creationId xmlns:a16="http://schemas.microsoft.com/office/drawing/2014/main" id="{931E629C-09C9-411A-8E8C-D0C9EA2A3C42}"/>
                    </a:ext>
                  </a:extLst>
                </p14:cNvPr>
                <p14:cNvContentPartPr/>
                <p14:nvPr/>
              </p14:nvContentPartPr>
              <p14:xfrm>
                <a:off x="5849293" y="6365712"/>
                <a:ext cx="170640" cy="175320"/>
              </p14:xfrm>
            </p:contentPart>
          </mc:Choice>
          <mc:Fallback>
            <p:pic>
              <p:nvPicPr>
                <p:cNvPr id="507" name="Freihand 506">
                  <a:extLst>
                    <a:ext uri="{FF2B5EF4-FFF2-40B4-BE49-F238E27FC236}">
                      <a16:creationId xmlns:a16="http://schemas.microsoft.com/office/drawing/2014/main" id="{931E629C-09C9-411A-8E8C-D0C9EA2A3C42}"/>
                    </a:ext>
                  </a:extLst>
                </p:cNvPr>
                <p:cNvPicPr/>
                <p:nvPr/>
              </p:nvPicPr>
              <p:blipFill>
                <a:blip r:embed="rId811"/>
                <a:stretch>
                  <a:fillRect/>
                </a:stretch>
              </p:blipFill>
              <p:spPr>
                <a:xfrm>
                  <a:off x="5844973" y="6361392"/>
                  <a:ext cx="1792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812">
              <p14:nvContentPartPr>
                <p14:cNvPr id="509" name="Freihand 508">
                  <a:extLst>
                    <a:ext uri="{FF2B5EF4-FFF2-40B4-BE49-F238E27FC236}">
                      <a16:creationId xmlns:a16="http://schemas.microsoft.com/office/drawing/2014/main" id="{F57582D3-D480-4AC2-9075-B6D8CEF9244E}"/>
                    </a:ext>
                  </a:extLst>
                </p14:cNvPr>
                <p14:cNvContentPartPr/>
                <p14:nvPr/>
              </p14:nvContentPartPr>
              <p14:xfrm>
                <a:off x="6207133" y="6323592"/>
                <a:ext cx="115920" cy="152280"/>
              </p14:xfrm>
            </p:contentPart>
          </mc:Choice>
          <mc:Fallback>
            <p:pic>
              <p:nvPicPr>
                <p:cNvPr id="509" name="Freihand 508">
                  <a:extLst>
                    <a:ext uri="{FF2B5EF4-FFF2-40B4-BE49-F238E27FC236}">
                      <a16:creationId xmlns:a16="http://schemas.microsoft.com/office/drawing/2014/main" id="{F57582D3-D480-4AC2-9075-B6D8CEF9244E}"/>
                    </a:ext>
                  </a:extLst>
                </p:cNvPr>
                <p:cNvPicPr/>
                <p:nvPr/>
              </p:nvPicPr>
              <p:blipFill>
                <a:blip r:embed="rId813"/>
                <a:stretch>
                  <a:fillRect/>
                </a:stretch>
              </p:blipFill>
              <p:spPr>
                <a:xfrm>
                  <a:off x="6202813" y="6319272"/>
                  <a:ext cx="1245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814">
              <p14:nvContentPartPr>
                <p14:cNvPr id="510" name="Freihand 509">
                  <a:extLst>
                    <a:ext uri="{FF2B5EF4-FFF2-40B4-BE49-F238E27FC236}">
                      <a16:creationId xmlns:a16="http://schemas.microsoft.com/office/drawing/2014/main" id="{96580518-2433-4A1F-B2E1-70242FD9F9DE}"/>
                    </a:ext>
                  </a:extLst>
                </p14:cNvPr>
                <p14:cNvContentPartPr/>
                <p14:nvPr/>
              </p14:nvContentPartPr>
              <p14:xfrm>
                <a:off x="6353293" y="6366072"/>
                <a:ext cx="67680" cy="68040"/>
              </p14:xfrm>
            </p:contentPart>
          </mc:Choice>
          <mc:Fallback>
            <p:pic>
              <p:nvPicPr>
                <p:cNvPr id="510" name="Freihand 509">
                  <a:extLst>
                    <a:ext uri="{FF2B5EF4-FFF2-40B4-BE49-F238E27FC236}">
                      <a16:creationId xmlns:a16="http://schemas.microsoft.com/office/drawing/2014/main" id="{96580518-2433-4A1F-B2E1-70242FD9F9DE}"/>
                    </a:ext>
                  </a:extLst>
                </p:cNvPr>
                <p:cNvPicPr/>
                <p:nvPr/>
              </p:nvPicPr>
              <p:blipFill>
                <a:blip r:embed="rId815"/>
                <a:stretch>
                  <a:fillRect/>
                </a:stretch>
              </p:blipFill>
              <p:spPr>
                <a:xfrm>
                  <a:off x="6348973" y="6361752"/>
                  <a:ext cx="763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816">
              <p14:nvContentPartPr>
                <p14:cNvPr id="511" name="Freihand 510">
                  <a:extLst>
                    <a:ext uri="{FF2B5EF4-FFF2-40B4-BE49-F238E27FC236}">
                      <a16:creationId xmlns:a16="http://schemas.microsoft.com/office/drawing/2014/main" id="{B60BFDC8-9AAC-4618-B63C-415205128720}"/>
                    </a:ext>
                  </a:extLst>
                </p14:cNvPr>
                <p14:cNvContentPartPr/>
                <p14:nvPr/>
              </p14:nvContentPartPr>
              <p14:xfrm>
                <a:off x="6427813" y="6266712"/>
                <a:ext cx="234360" cy="172800"/>
              </p14:xfrm>
            </p:contentPart>
          </mc:Choice>
          <mc:Fallback>
            <p:pic>
              <p:nvPicPr>
                <p:cNvPr id="511" name="Freihand 510">
                  <a:extLst>
                    <a:ext uri="{FF2B5EF4-FFF2-40B4-BE49-F238E27FC236}">
                      <a16:creationId xmlns:a16="http://schemas.microsoft.com/office/drawing/2014/main" id="{B60BFDC8-9AAC-4618-B63C-415205128720}"/>
                    </a:ext>
                  </a:extLst>
                </p:cNvPr>
                <p:cNvPicPr/>
                <p:nvPr/>
              </p:nvPicPr>
              <p:blipFill>
                <a:blip r:embed="rId817"/>
                <a:stretch>
                  <a:fillRect/>
                </a:stretch>
              </p:blipFill>
              <p:spPr>
                <a:xfrm>
                  <a:off x="6423493" y="6262392"/>
                  <a:ext cx="2430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18">
              <p14:nvContentPartPr>
                <p14:cNvPr id="512" name="Freihand 511">
                  <a:extLst>
                    <a:ext uri="{FF2B5EF4-FFF2-40B4-BE49-F238E27FC236}">
                      <a16:creationId xmlns:a16="http://schemas.microsoft.com/office/drawing/2014/main" id="{5298AB08-DF6A-451C-AABA-F27AFB659771}"/>
                    </a:ext>
                  </a:extLst>
                </p14:cNvPr>
                <p14:cNvContentPartPr/>
                <p14:nvPr/>
              </p14:nvContentPartPr>
              <p14:xfrm>
                <a:off x="6827773" y="6308832"/>
                <a:ext cx="174240" cy="160560"/>
              </p14:xfrm>
            </p:contentPart>
          </mc:Choice>
          <mc:Fallback>
            <p:pic>
              <p:nvPicPr>
                <p:cNvPr id="512" name="Freihand 511">
                  <a:extLst>
                    <a:ext uri="{FF2B5EF4-FFF2-40B4-BE49-F238E27FC236}">
                      <a16:creationId xmlns:a16="http://schemas.microsoft.com/office/drawing/2014/main" id="{5298AB08-DF6A-451C-AABA-F27AFB659771}"/>
                    </a:ext>
                  </a:extLst>
                </p:cNvPr>
                <p:cNvPicPr/>
                <p:nvPr/>
              </p:nvPicPr>
              <p:blipFill>
                <a:blip r:embed="rId819"/>
                <a:stretch>
                  <a:fillRect/>
                </a:stretch>
              </p:blipFill>
              <p:spPr>
                <a:xfrm>
                  <a:off x="6823453" y="6304512"/>
                  <a:ext cx="182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820">
              <p14:nvContentPartPr>
                <p14:cNvPr id="513" name="Freihand 512">
                  <a:extLst>
                    <a:ext uri="{FF2B5EF4-FFF2-40B4-BE49-F238E27FC236}">
                      <a16:creationId xmlns:a16="http://schemas.microsoft.com/office/drawing/2014/main" id="{CB6E8ADF-7D37-45E0-88C6-990D142D3834}"/>
                    </a:ext>
                  </a:extLst>
                </p14:cNvPr>
                <p14:cNvContentPartPr/>
                <p14:nvPr/>
              </p14:nvContentPartPr>
              <p14:xfrm>
                <a:off x="7000213" y="6272832"/>
                <a:ext cx="290160" cy="208080"/>
              </p14:xfrm>
            </p:contentPart>
          </mc:Choice>
          <mc:Fallback>
            <p:pic>
              <p:nvPicPr>
                <p:cNvPr id="513" name="Freihand 512">
                  <a:extLst>
                    <a:ext uri="{FF2B5EF4-FFF2-40B4-BE49-F238E27FC236}">
                      <a16:creationId xmlns:a16="http://schemas.microsoft.com/office/drawing/2014/main" id="{CB6E8ADF-7D37-45E0-88C6-990D142D3834}"/>
                    </a:ext>
                  </a:extLst>
                </p:cNvPr>
                <p:cNvPicPr/>
                <p:nvPr/>
              </p:nvPicPr>
              <p:blipFill>
                <a:blip r:embed="rId821"/>
                <a:stretch>
                  <a:fillRect/>
                </a:stretch>
              </p:blipFill>
              <p:spPr>
                <a:xfrm>
                  <a:off x="6995893" y="6268512"/>
                  <a:ext cx="29880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822">
              <p14:nvContentPartPr>
                <p14:cNvPr id="514" name="Freihand 513">
                  <a:extLst>
                    <a:ext uri="{FF2B5EF4-FFF2-40B4-BE49-F238E27FC236}">
                      <a16:creationId xmlns:a16="http://schemas.microsoft.com/office/drawing/2014/main" id="{CAD8ECE3-7212-4894-BFA2-4FE7C51C9307}"/>
                    </a:ext>
                  </a:extLst>
                </p14:cNvPr>
                <p14:cNvContentPartPr/>
                <p14:nvPr/>
              </p14:nvContentPartPr>
              <p14:xfrm>
                <a:off x="7312693" y="6332592"/>
                <a:ext cx="163080" cy="58320"/>
              </p14:xfrm>
            </p:contentPart>
          </mc:Choice>
          <mc:Fallback>
            <p:pic>
              <p:nvPicPr>
                <p:cNvPr id="514" name="Freihand 513">
                  <a:extLst>
                    <a:ext uri="{FF2B5EF4-FFF2-40B4-BE49-F238E27FC236}">
                      <a16:creationId xmlns:a16="http://schemas.microsoft.com/office/drawing/2014/main" id="{CAD8ECE3-7212-4894-BFA2-4FE7C51C9307}"/>
                    </a:ext>
                  </a:extLst>
                </p:cNvPr>
                <p:cNvPicPr/>
                <p:nvPr/>
              </p:nvPicPr>
              <p:blipFill>
                <a:blip r:embed="rId823"/>
                <a:stretch>
                  <a:fillRect/>
                </a:stretch>
              </p:blipFill>
              <p:spPr>
                <a:xfrm>
                  <a:off x="7308373" y="6328272"/>
                  <a:ext cx="1717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24">
              <p14:nvContentPartPr>
                <p14:cNvPr id="515" name="Freihand 514">
                  <a:extLst>
                    <a:ext uri="{FF2B5EF4-FFF2-40B4-BE49-F238E27FC236}">
                      <a16:creationId xmlns:a16="http://schemas.microsoft.com/office/drawing/2014/main" id="{E9B41681-854C-4F44-A6A8-E690C625FDAD}"/>
                    </a:ext>
                  </a:extLst>
                </p14:cNvPr>
                <p14:cNvContentPartPr/>
                <p14:nvPr/>
              </p14:nvContentPartPr>
              <p14:xfrm>
                <a:off x="7115413" y="6263112"/>
                <a:ext cx="148320" cy="12240"/>
              </p14:xfrm>
            </p:contentPart>
          </mc:Choice>
          <mc:Fallback>
            <p:pic>
              <p:nvPicPr>
                <p:cNvPr id="515" name="Freihand 514">
                  <a:extLst>
                    <a:ext uri="{FF2B5EF4-FFF2-40B4-BE49-F238E27FC236}">
                      <a16:creationId xmlns:a16="http://schemas.microsoft.com/office/drawing/2014/main" id="{E9B41681-854C-4F44-A6A8-E690C625FDAD}"/>
                    </a:ext>
                  </a:extLst>
                </p:cNvPr>
                <p:cNvPicPr/>
                <p:nvPr/>
              </p:nvPicPr>
              <p:blipFill>
                <a:blip r:embed="rId825"/>
                <a:stretch>
                  <a:fillRect/>
                </a:stretch>
              </p:blipFill>
              <p:spPr>
                <a:xfrm>
                  <a:off x="7111093" y="6258792"/>
                  <a:ext cx="15696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826">
              <p14:nvContentPartPr>
                <p14:cNvPr id="516" name="Freihand 515">
                  <a:extLst>
                    <a:ext uri="{FF2B5EF4-FFF2-40B4-BE49-F238E27FC236}">
                      <a16:creationId xmlns:a16="http://schemas.microsoft.com/office/drawing/2014/main" id="{BA9BF120-CAA1-4751-B2A6-3C90928E2689}"/>
                    </a:ext>
                  </a:extLst>
                </p14:cNvPr>
                <p14:cNvContentPartPr/>
                <p14:nvPr/>
              </p14:nvContentPartPr>
              <p14:xfrm>
                <a:off x="7575493" y="6260952"/>
                <a:ext cx="110520" cy="129240"/>
              </p14:xfrm>
            </p:contentPart>
          </mc:Choice>
          <mc:Fallback>
            <p:pic>
              <p:nvPicPr>
                <p:cNvPr id="516" name="Freihand 515">
                  <a:extLst>
                    <a:ext uri="{FF2B5EF4-FFF2-40B4-BE49-F238E27FC236}">
                      <a16:creationId xmlns:a16="http://schemas.microsoft.com/office/drawing/2014/main" id="{BA9BF120-CAA1-4751-B2A6-3C90928E2689}"/>
                    </a:ext>
                  </a:extLst>
                </p:cNvPr>
                <p:cNvPicPr/>
                <p:nvPr/>
              </p:nvPicPr>
              <p:blipFill>
                <a:blip r:embed="rId827"/>
                <a:stretch>
                  <a:fillRect/>
                </a:stretch>
              </p:blipFill>
              <p:spPr>
                <a:xfrm>
                  <a:off x="7571173" y="6256632"/>
                  <a:ext cx="11916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828">
              <p14:nvContentPartPr>
                <p14:cNvPr id="517" name="Freihand 516">
                  <a:extLst>
                    <a:ext uri="{FF2B5EF4-FFF2-40B4-BE49-F238E27FC236}">
                      <a16:creationId xmlns:a16="http://schemas.microsoft.com/office/drawing/2014/main" id="{68299B95-9816-452C-893D-317440EAC20E}"/>
                    </a:ext>
                  </a:extLst>
                </p14:cNvPr>
                <p14:cNvContentPartPr/>
                <p14:nvPr/>
              </p14:nvContentPartPr>
              <p14:xfrm>
                <a:off x="7707253" y="6245472"/>
                <a:ext cx="24120" cy="136440"/>
              </p14:xfrm>
            </p:contentPart>
          </mc:Choice>
          <mc:Fallback>
            <p:pic>
              <p:nvPicPr>
                <p:cNvPr id="517" name="Freihand 516">
                  <a:extLst>
                    <a:ext uri="{FF2B5EF4-FFF2-40B4-BE49-F238E27FC236}">
                      <a16:creationId xmlns:a16="http://schemas.microsoft.com/office/drawing/2014/main" id="{68299B95-9816-452C-893D-317440EAC20E}"/>
                    </a:ext>
                  </a:extLst>
                </p:cNvPr>
                <p:cNvPicPr/>
                <p:nvPr/>
              </p:nvPicPr>
              <p:blipFill>
                <a:blip r:embed="rId829"/>
                <a:stretch>
                  <a:fillRect/>
                </a:stretch>
              </p:blipFill>
              <p:spPr>
                <a:xfrm>
                  <a:off x="7702933" y="6241152"/>
                  <a:ext cx="327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830">
              <p14:nvContentPartPr>
                <p14:cNvPr id="518" name="Freihand 517">
                  <a:extLst>
                    <a:ext uri="{FF2B5EF4-FFF2-40B4-BE49-F238E27FC236}">
                      <a16:creationId xmlns:a16="http://schemas.microsoft.com/office/drawing/2014/main" id="{1D5E6EBF-6A4F-487E-9F73-9A4A2DD08A4E}"/>
                    </a:ext>
                  </a:extLst>
                </p14:cNvPr>
                <p14:cNvContentPartPr/>
                <p14:nvPr/>
              </p14:nvContentPartPr>
              <p14:xfrm>
                <a:off x="7738213" y="6316392"/>
                <a:ext cx="171000" cy="75600"/>
              </p14:xfrm>
            </p:contentPart>
          </mc:Choice>
          <mc:Fallback>
            <p:pic>
              <p:nvPicPr>
                <p:cNvPr id="518" name="Freihand 517">
                  <a:extLst>
                    <a:ext uri="{FF2B5EF4-FFF2-40B4-BE49-F238E27FC236}">
                      <a16:creationId xmlns:a16="http://schemas.microsoft.com/office/drawing/2014/main" id="{1D5E6EBF-6A4F-487E-9F73-9A4A2DD08A4E}"/>
                    </a:ext>
                  </a:extLst>
                </p:cNvPr>
                <p:cNvPicPr/>
                <p:nvPr/>
              </p:nvPicPr>
              <p:blipFill>
                <a:blip r:embed="rId831"/>
                <a:stretch>
                  <a:fillRect/>
                </a:stretch>
              </p:blipFill>
              <p:spPr>
                <a:xfrm>
                  <a:off x="7733893" y="6312072"/>
                  <a:ext cx="1796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832">
              <p14:nvContentPartPr>
                <p14:cNvPr id="519" name="Freihand 518">
                  <a:extLst>
                    <a:ext uri="{FF2B5EF4-FFF2-40B4-BE49-F238E27FC236}">
                      <a16:creationId xmlns:a16="http://schemas.microsoft.com/office/drawing/2014/main" id="{46932E9F-A04C-4697-B31A-376244DCDEE1}"/>
                    </a:ext>
                  </a:extLst>
                </p14:cNvPr>
                <p14:cNvContentPartPr/>
                <p14:nvPr/>
              </p14:nvContentPartPr>
              <p14:xfrm>
                <a:off x="7897693" y="6218112"/>
                <a:ext cx="38520" cy="45000"/>
              </p14:xfrm>
            </p:contentPart>
          </mc:Choice>
          <mc:Fallback>
            <p:pic>
              <p:nvPicPr>
                <p:cNvPr id="519" name="Freihand 518">
                  <a:extLst>
                    <a:ext uri="{FF2B5EF4-FFF2-40B4-BE49-F238E27FC236}">
                      <a16:creationId xmlns:a16="http://schemas.microsoft.com/office/drawing/2014/main" id="{46932E9F-A04C-4697-B31A-376244DCDEE1}"/>
                    </a:ext>
                  </a:extLst>
                </p:cNvPr>
                <p:cNvPicPr/>
                <p:nvPr/>
              </p:nvPicPr>
              <p:blipFill>
                <a:blip r:embed="rId833"/>
                <a:stretch>
                  <a:fillRect/>
                </a:stretch>
              </p:blipFill>
              <p:spPr>
                <a:xfrm>
                  <a:off x="7893373" y="6213792"/>
                  <a:ext cx="471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834">
              <p14:nvContentPartPr>
                <p14:cNvPr id="520" name="Freihand 519">
                  <a:extLst>
                    <a:ext uri="{FF2B5EF4-FFF2-40B4-BE49-F238E27FC236}">
                      <a16:creationId xmlns:a16="http://schemas.microsoft.com/office/drawing/2014/main" id="{32DACF18-EABF-4205-8578-E9EC8A919F63}"/>
                    </a:ext>
                  </a:extLst>
                </p14:cNvPr>
                <p14:cNvContentPartPr/>
                <p14:nvPr/>
              </p14:nvContentPartPr>
              <p14:xfrm>
                <a:off x="7902013" y="6244392"/>
                <a:ext cx="80640" cy="120600"/>
              </p14:xfrm>
            </p:contentPart>
          </mc:Choice>
          <mc:Fallback>
            <p:pic>
              <p:nvPicPr>
                <p:cNvPr id="520" name="Freihand 519">
                  <a:extLst>
                    <a:ext uri="{FF2B5EF4-FFF2-40B4-BE49-F238E27FC236}">
                      <a16:creationId xmlns:a16="http://schemas.microsoft.com/office/drawing/2014/main" id="{32DACF18-EABF-4205-8578-E9EC8A919F63}"/>
                    </a:ext>
                  </a:extLst>
                </p:cNvPr>
                <p:cNvPicPr/>
                <p:nvPr/>
              </p:nvPicPr>
              <p:blipFill>
                <a:blip r:embed="rId835"/>
                <a:stretch>
                  <a:fillRect/>
                </a:stretch>
              </p:blipFill>
              <p:spPr>
                <a:xfrm>
                  <a:off x="7897693" y="6240072"/>
                  <a:ext cx="89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836">
              <p14:nvContentPartPr>
                <p14:cNvPr id="521" name="Freihand 520">
                  <a:extLst>
                    <a:ext uri="{FF2B5EF4-FFF2-40B4-BE49-F238E27FC236}">
                      <a16:creationId xmlns:a16="http://schemas.microsoft.com/office/drawing/2014/main" id="{EABF97EE-B679-4F0D-9B3E-9985C2AA10E5}"/>
                    </a:ext>
                  </a:extLst>
                </p14:cNvPr>
                <p14:cNvContentPartPr/>
                <p14:nvPr/>
              </p14:nvContentPartPr>
              <p14:xfrm>
                <a:off x="7995973" y="6293352"/>
                <a:ext cx="192600" cy="70200"/>
              </p14:xfrm>
            </p:contentPart>
          </mc:Choice>
          <mc:Fallback>
            <p:pic>
              <p:nvPicPr>
                <p:cNvPr id="521" name="Freihand 520">
                  <a:extLst>
                    <a:ext uri="{FF2B5EF4-FFF2-40B4-BE49-F238E27FC236}">
                      <a16:creationId xmlns:a16="http://schemas.microsoft.com/office/drawing/2014/main" id="{EABF97EE-B679-4F0D-9B3E-9985C2AA10E5}"/>
                    </a:ext>
                  </a:extLst>
                </p:cNvPr>
                <p:cNvPicPr/>
                <p:nvPr/>
              </p:nvPicPr>
              <p:blipFill>
                <a:blip r:embed="rId837"/>
                <a:stretch>
                  <a:fillRect/>
                </a:stretch>
              </p:blipFill>
              <p:spPr>
                <a:xfrm>
                  <a:off x="7991653" y="6289032"/>
                  <a:ext cx="2012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38">
              <p14:nvContentPartPr>
                <p14:cNvPr id="523" name="Freihand 522">
                  <a:extLst>
                    <a:ext uri="{FF2B5EF4-FFF2-40B4-BE49-F238E27FC236}">
                      <a16:creationId xmlns:a16="http://schemas.microsoft.com/office/drawing/2014/main" id="{3DA46935-5C26-4739-9BE4-A7F04C09A8B8}"/>
                    </a:ext>
                  </a:extLst>
                </p14:cNvPr>
                <p14:cNvContentPartPr/>
                <p14:nvPr/>
              </p14:nvContentPartPr>
              <p14:xfrm>
                <a:off x="7368493" y="6534192"/>
                <a:ext cx="304200" cy="254880"/>
              </p14:xfrm>
            </p:contentPart>
          </mc:Choice>
          <mc:Fallback>
            <p:pic>
              <p:nvPicPr>
                <p:cNvPr id="523" name="Freihand 522">
                  <a:extLst>
                    <a:ext uri="{FF2B5EF4-FFF2-40B4-BE49-F238E27FC236}">
                      <a16:creationId xmlns:a16="http://schemas.microsoft.com/office/drawing/2014/main" id="{3DA46935-5C26-4739-9BE4-A7F04C09A8B8}"/>
                    </a:ext>
                  </a:extLst>
                </p:cNvPr>
                <p:cNvPicPr/>
                <p:nvPr/>
              </p:nvPicPr>
              <p:blipFill>
                <a:blip r:embed="rId839"/>
                <a:stretch>
                  <a:fillRect/>
                </a:stretch>
              </p:blipFill>
              <p:spPr>
                <a:xfrm>
                  <a:off x="7364173" y="6529872"/>
                  <a:ext cx="31284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840">
              <p14:nvContentPartPr>
                <p14:cNvPr id="524" name="Freihand 523">
                  <a:extLst>
                    <a:ext uri="{FF2B5EF4-FFF2-40B4-BE49-F238E27FC236}">
                      <a16:creationId xmlns:a16="http://schemas.microsoft.com/office/drawing/2014/main" id="{30EC51A1-77E1-4B28-BC29-B02A07D57633}"/>
                    </a:ext>
                  </a:extLst>
                </p14:cNvPr>
                <p14:cNvContentPartPr/>
                <p14:nvPr/>
              </p14:nvContentPartPr>
              <p14:xfrm>
                <a:off x="7636333" y="6503232"/>
                <a:ext cx="28080" cy="40320"/>
              </p14:xfrm>
            </p:contentPart>
          </mc:Choice>
          <mc:Fallback>
            <p:pic>
              <p:nvPicPr>
                <p:cNvPr id="524" name="Freihand 523">
                  <a:extLst>
                    <a:ext uri="{FF2B5EF4-FFF2-40B4-BE49-F238E27FC236}">
                      <a16:creationId xmlns:a16="http://schemas.microsoft.com/office/drawing/2014/main" id="{30EC51A1-77E1-4B28-BC29-B02A07D57633}"/>
                    </a:ext>
                  </a:extLst>
                </p:cNvPr>
                <p:cNvPicPr/>
                <p:nvPr/>
              </p:nvPicPr>
              <p:blipFill>
                <a:blip r:embed="rId841"/>
                <a:stretch>
                  <a:fillRect/>
                </a:stretch>
              </p:blipFill>
              <p:spPr>
                <a:xfrm>
                  <a:off x="7632013" y="6498912"/>
                  <a:ext cx="367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842">
              <p14:nvContentPartPr>
                <p14:cNvPr id="525" name="Freihand 524">
                  <a:extLst>
                    <a:ext uri="{FF2B5EF4-FFF2-40B4-BE49-F238E27FC236}">
                      <a16:creationId xmlns:a16="http://schemas.microsoft.com/office/drawing/2014/main" id="{243BBAE8-A07A-4D04-B448-B6A6B27B3759}"/>
                    </a:ext>
                  </a:extLst>
                </p14:cNvPr>
                <p14:cNvContentPartPr/>
                <p14:nvPr/>
              </p14:nvContentPartPr>
              <p14:xfrm>
                <a:off x="7719853" y="6473352"/>
                <a:ext cx="122760" cy="154440"/>
              </p14:xfrm>
            </p:contentPart>
          </mc:Choice>
          <mc:Fallback>
            <p:pic>
              <p:nvPicPr>
                <p:cNvPr id="525" name="Freihand 524">
                  <a:extLst>
                    <a:ext uri="{FF2B5EF4-FFF2-40B4-BE49-F238E27FC236}">
                      <a16:creationId xmlns:a16="http://schemas.microsoft.com/office/drawing/2014/main" id="{243BBAE8-A07A-4D04-B448-B6A6B27B3759}"/>
                    </a:ext>
                  </a:extLst>
                </p:cNvPr>
                <p:cNvPicPr/>
                <p:nvPr/>
              </p:nvPicPr>
              <p:blipFill>
                <a:blip r:embed="rId843"/>
                <a:stretch>
                  <a:fillRect/>
                </a:stretch>
              </p:blipFill>
              <p:spPr>
                <a:xfrm>
                  <a:off x="7715533" y="6469032"/>
                  <a:ext cx="1314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844">
              <p14:nvContentPartPr>
                <p14:cNvPr id="526" name="Freihand 525">
                  <a:extLst>
                    <a:ext uri="{FF2B5EF4-FFF2-40B4-BE49-F238E27FC236}">
                      <a16:creationId xmlns:a16="http://schemas.microsoft.com/office/drawing/2014/main" id="{5935C926-71EA-4A33-AA95-C9A58E4DE718}"/>
                    </a:ext>
                  </a:extLst>
                </p14:cNvPr>
                <p14:cNvContentPartPr/>
                <p14:nvPr/>
              </p14:nvContentPartPr>
              <p14:xfrm>
                <a:off x="7908493" y="6407832"/>
                <a:ext cx="29160" cy="222120"/>
              </p14:xfrm>
            </p:contentPart>
          </mc:Choice>
          <mc:Fallback>
            <p:pic>
              <p:nvPicPr>
                <p:cNvPr id="526" name="Freihand 525">
                  <a:extLst>
                    <a:ext uri="{FF2B5EF4-FFF2-40B4-BE49-F238E27FC236}">
                      <a16:creationId xmlns:a16="http://schemas.microsoft.com/office/drawing/2014/main" id="{5935C926-71EA-4A33-AA95-C9A58E4DE718}"/>
                    </a:ext>
                  </a:extLst>
                </p:cNvPr>
                <p:cNvPicPr/>
                <p:nvPr/>
              </p:nvPicPr>
              <p:blipFill>
                <a:blip r:embed="rId845"/>
                <a:stretch>
                  <a:fillRect/>
                </a:stretch>
              </p:blipFill>
              <p:spPr>
                <a:xfrm>
                  <a:off x="7904173" y="6403512"/>
                  <a:ext cx="37800" cy="230760"/>
                </a:xfrm>
                <a:prstGeom prst="rect">
                  <a:avLst/>
                </a:prstGeom>
              </p:spPr>
            </p:pic>
          </mc:Fallback>
        </mc:AlternateContent>
      </p:grpSp>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81AB55E2-8F0A-4528-972D-C17204D5E6B5}"/>
                  </a:ext>
                </a:extLst>
              </p14:cNvPr>
              <p14:cNvContentPartPr/>
              <p14:nvPr/>
            </p14:nvContentPartPr>
            <p14:xfrm>
              <a:off x="2856973" y="1516152"/>
              <a:ext cx="21600" cy="5040"/>
            </p14:xfrm>
          </p:contentPart>
        </mc:Choice>
        <mc:Fallback>
          <p:pic>
            <p:nvPicPr>
              <p:cNvPr id="2" name="Freihand 1">
                <a:extLst>
                  <a:ext uri="{FF2B5EF4-FFF2-40B4-BE49-F238E27FC236}">
                    <a16:creationId xmlns:a16="http://schemas.microsoft.com/office/drawing/2014/main" id="{81AB55E2-8F0A-4528-972D-C17204D5E6B5}"/>
                  </a:ext>
                </a:extLst>
              </p:cNvPr>
              <p:cNvPicPr/>
              <p:nvPr/>
            </p:nvPicPr>
            <p:blipFill>
              <a:blip r:embed="rId6"/>
              <a:stretch>
                <a:fillRect/>
              </a:stretch>
            </p:blipFill>
            <p:spPr>
              <a:xfrm>
                <a:off x="2852653" y="1511832"/>
                <a:ext cx="3024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051A9D55-2412-4BD1-AF40-44CB337F7CB6}"/>
                  </a:ext>
                </a:extLst>
              </p14:cNvPr>
              <p14:cNvContentPartPr/>
              <p14:nvPr/>
            </p14:nvContentPartPr>
            <p14:xfrm>
              <a:off x="2367373" y="933672"/>
              <a:ext cx="2481840" cy="132120"/>
            </p14:xfrm>
          </p:contentPart>
        </mc:Choice>
        <mc:Fallback>
          <p:pic>
            <p:nvPicPr>
              <p:cNvPr id="5" name="Freihand 4">
                <a:extLst>
                  <a:ext uri="{FF2B5EF4-FFF2-40B4-BE49-F238E27FC236}">
                    <a16:creationId xmlns:a16="http://schemas.microsoft.com/office/drawing/2014/main" id="{051A9D55-2412-4BD1-AF40-44CB337F7CB6}"/>
                  </a:ext>
                </a:extLst>
              </p:cNvPr>
              <p:cNvPicPr/>
              <p:nvPr/>
            </p:nvPicPr>
            <p:blipFill>
              <a:blip r:embed="rId8"/>
              <a:stretch>
                <a:fillRect/>
              </a:stretch>
            </p:blipFill>
            <p:spPr>
              <a:xfrm>
                <a:off x="2363053" y="929352"/>
                <a:ext cx="24904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DB674EFB-3E45-4A81-982A-CBD95DD75F2A}"/>
                  </a:ext>
                </a:extLst>
              </p14:cNvPr>
              <p14:cNvContentPartPr/>
              <p14:nvPr/>
            </p14:nvContentPartPr>
            <p14:xfrm>
              <a:off x="5619973" y="976872"/>
              <a:ext cx="1251000" cy="53640"/>
            </p14:xfrm>
          </p:contentPart>
        </mc:Choice>
        <mc:Fallback>
          <p:pic>
            <p:nvPicPr>
              <p:cNvPr id="8" name="Freihand 7">
                <a:extLst>
                  <a:ext uri="{FF2B5EF4-FFF2-40B4-BE49-F238E27FC236}">
                    <a16:creationId xmlns:a16="http://schemas.microsoft.com/office/drawing/2014/main" id="{DB674EFB-3E45-4A81-982A-CBD95DD75F2A}"/>
                  </a:ext>
                </a:extLst>
              </p:cNvPr>
              <p:cNvPicPr/>
              <p:nvPr/>
            </p:nvPicPr>
            <p:blipFill>
              <a:blip r:embed="rId10"/>
              <a:stretch>
                <a:fillRect/>
              </a:stretch>
            </p:blipFill>
            <p:spPr>
              <a:xfrm>
                <a:off x="5615653" y="972552"/>
                <a:ext cx="1259640" cy="62280"/>
              </a:xfrm>
              <a:prstGeom prst="rect">
                <a:avLst/>
              </a:prstGeom>
            </p:spPr>
          </p:pic>
        </mc:Fallback>
      </mc:AlternateContent>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C5B18132-36F7-4AA5-9CAE-58A7B81BD878}"/>
                  </a:ext>
                </a:extLst>
              </p14:cNvPr>
              <p14:cNvContentPartPr/>
              <p14:nvPr/>
            </p14:nvContentPartPr>
            <p14:xfrm>
              <a:off x="471973" y="3690912"/>
              <a:ext cx="1819080" cy="91080"/>
            </p14:xfrm>
          </p:contentPart>
        </mc:Choice>
        <mc:Fallback>
          <p:pic>
            <p:nvPicPr>
              <p:cNvPr id="2" name="Freihand 1">
                <a:extLst>
                  <a:ext uri="{FF2B5EF4-FFF2-40B4-BE49-F238E27FC236}">
                    <a16:creationId xmlns:a16="http://schemas.microsoft.com/office/drawing/2014/main" id="{C5B18132-36F7-4AA5-9CAE-58A7B81BD878}"/>
                  </a:ext>
                </a:extLst>
              </p:cNvPr>
              <p:cNvPicPr/>
              <p:nvPr/>
            </p:nvPicPr>
            <p:blipFill>
              <a:blip r:embed="rId4"/>
              <a:stretch>
                <a:fillRect/>
              </a:stretch>
            </p:blipFill>
            <p:spPr>
              <a:xfrm>
                <a:off x="467653" y="3686592"/>
                <a:ext cx="18277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2C1B5739-6911-4F01-9E51-3AD324036AA4}"/>
                  </a:ext>
                </a:extLst>
              </p14:cNvPr>
              <p14:cNvContentPartPr/>
              <p14:nvPr/>
            </p14:nvContentPartPr>
            <p14:xfrm>
              <a:off x="488173" y="4239192"/>
              <a:ext cx="2375640" cy="149760"/>
            </p14:xfrm>
          </p:contentPart>
        </mc:Choice>
        <mc:Fallback>
          <p:pic>
            <p:nvPicPr>
              <p:cNvPr id="3" name="Freihand 2">
                <a:extLst>
                  <a:ext uri="{FF2B5EF4-FFF2-40B4-BE49-F238E27FC236}">
                    <a16:creationId xmlns:a16="http://schemas.microsoft.com/office/drawing/2014/main" id="{2C1B5739-6911-4F01-9E51-3AD324036AA4}"/>
                  </a:ext>
                </a:extLst>
              </p:cNvPr>
              <p:cNvPicPr/>
              <p:nvPr/>
            </p:nvPicPr>
            <p:blipFill>
              <a:blip r:embed="rId6"/>
              <a:stretch>
                <a:fillRect/>
              </a:stretch>
            </p:blipFill>
            <p:spPr>
              <a:xfrm>
                <a:off x="483853" y="4234872"/>
                <a:ext cx="2384280" cy="158400"/>
              </a:xfrm>
              <a:prstGeom prst="rect">
                <a:avLst/>
              </a:prstGeom>
            </p:spPr>
          </p:pic>
        </mc:Fallback>
      </mc:AlternateContent>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9" name="Picture 2" descr="File:Salmo trutta far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095" y="483597"/>
            <a:ext cx="4633156" cy="180053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p:cNvSpPr/>
          <p:nvPr/>
        </p:nvSpPr>
        <p:spPr>
          <a:xfrm>
            <a:off x="163504" y="2307190"/>
            <a:ext cx="2834430" cy="246221"/>
          </a:xfrm>
          <a:prstGeom prst="rect">
            <a:avLst/>
          </a:prstGeom>
        </p:spPr>
        <p:txBody>
          <a:bodyPr wrap="none">
            <a:spAutoFit/>
          </a:bodyPr>
          <a:lstStyle/>
          <a:p>
            <a:r>
              <a:rPr lang="it-IT" sz="1000" u="sng" dirty="0">
                <a:solidFill>
                  <a:srgbClr val="0000CC"/>
                </a:solidFill>
                <a:latin typeface="Helvetica Neue"/>
                <a:hlinkClick r:id="rId4"/>
              </a:rPr>
              <a:t>Apple2000</a:t>
            </a:r>
            <a:r>
              <a:rPr lang="it-IT" sz="1000" dirty="0">
                <a:solidFill>
                  <a:srgbClr val="333333"/>
                </a:solidFill>
                <a:latin typeface="Helvetica Neue"/>
              </a:rPr>
              <a:t>, </a:t>
            </a:r>
            <a:r>
              <a:rPr lang="it-IT" sz="1000" u="sng" dirty="0">
                <a:solidFill>
                  <a:srgbClr val="0000CC"/>
                </a:solidFill>
                <a:latin typeface="Helvetica Neue"/>
                <a:hlinkClick r:id="rId5"/>
              </a:rPr>
              <a:t>Salmo </a:t>
            </a:r>
            <a:r>
              <a:rPr lang="it-IT" sz="1000" u="sng" dirty="0" err="1">
                <a:solidFill>
                  <a:srgbClr val="0000CC"/>
                </a:solidFill>
                <a:latin typeface="Helvetica Neue"/>
                <a:hlinkClick r:id="rId5"/>
              </a:rPr>
              <a:t>trutta</a:t>
            </a:r>
            <a:r>
              <a:rPr lang="it-IT" sz="1000" u="sng" dirty="0">
                <a:solidFill>
                  <a:srgbClr val="0000CC"/>
                </a:solidFill>
                <a:latin typeface="Helvetica Neue"/>
                <a:hlinkClick r:id="rId5"/>
              </a:rPr>
              <a:t> fario-1</a:t>
            </a:r>
            <a:r>
              <a:rPr lang="it-IT" sz="1000" dirty="0">
                <a:solidFill>
                  <a:srgbClr val="333333"/>
                </a:solidFill>
                <a:latin typeface="Helvetica Neue"/>
              </a:rPr>
              <a:t>, </a:t>
            </a:r>
            <a:r>
              <a:rPr lang="it-IT" sz="1000" u="sng" dirty="0">
                <a:solidFill>
                  <a:srgbClr val="0000CC"/>
                </a:solidFill>
                <a:latin typeface="Helvetica Neue"/>
                <a:hlinkClick r:id="rId6"/>
              </a:rPr>
              <a:t>CC BY-SA 3.0</a:t>
            </a:r>
            <a:endParaRPr lang="de-DE" sz="1000" dirty="0"/>
          </a:p>
        </p:txBody>
      </p:sp>
      <p:sp>
        <p:nvSpPr>
          <p:cNvPr id="11" name="Rechteck 10"/>
          <p:cNvSpPr/>
          <p:nvPr/>
        </p:nvSpPr>
        <p:spPr>
          <a:xfrm>
            <a:off x="7986747" y="2651851"/>
            <a:ext cx="3968991" cy="246221"/>
          </a:xfrm>
          <a:prstGeom prst="rect">
            <a:avLst/>
          </a:prstGeom>
        </p:spPr>
        <p:txBody>
          <a:bodyPr wrap="square">
            <a:spAutoFit/>
          </a:bodyPr>
          <a:lstStyle/>
          <a:p>
            <a:r>
              <a:rPr lang="de-DE" sz="1000">
                <a:solidFill>
                  <a:srgbClr val="333333"/>
                </a:solidFill>
                <a:latin typeface="Helvetica Neue"/>
                <a:hlinkClick r:id="rId7"/>
              </a:rPr>
              <a:t>Encyclopedia britannica</a:t>
            </a:r>
            <a:endParaRPr lang="de-DE" sz="1000" dirty="0"/>
          </a:p>
        </p:txBody>
      </p:sp>
      <p:sp>
        <p:nvSpPr>
          <p:cNvPr id="13" name="Rechteck 12"/>
          <p:cNvSpPr/>
          <p:nvPr/>
        </p:nvSpPr>
        <p:spPr>
          <a:xfrm>
            <a:off x="2459673" y="6604020"/>
            <a:ext cx="3831337" cy="246221"/>
          </a:xfrm>
          <a:prstGeom prst="rect">
            <a:avLst/>
          </a:prstGeom>
        </p:spPr>
        <p:txBody>
          <a:bodyPr wrap="square">
            <a:spAutoFit/>
          </a:bodyPr>
          <a:lstStyle/>
          <a:p>
            <a:r>
              <a:rPr lang="de-DE" sz="1000" dirty="0">
                <a:solidFill>
                  <a:srgbClr val="333333"/>
                </a:solidFill>
                <a:latin typeface="Helvetica Neue"/>
              </a:rPr>
              <a:t>© Hans </a:t>
            </a:r>
            <a:r>
              <a:rPr lang="de-DE" sz="1000" dirty="0" err="1">
                <a:solidFill>
                  <a:srgbClr val="333333"/>
                </a:solidFill>
                <a:latin typeface="Helvetica Neue"/>
              </a:rPr>
              <a:t>Hillewaert</a:t>
            </a:r>
            <a:r>
              <a:rPr lang="de-DE" sz="1000" dirty="0">
                <a:solidFill>
                  <a:srgbClr val="333333"/>
                </a:solidFill>
                <a:latin typeface="Helvetica Neue"/>
              </a:rPr>
              <a:t>, </a:t>
            </a:r>
            <a:r>
              <a:rPr lang="de-DE" sz="1000" u="sng" dirty="0" err="1">
                <a:solidFill>
                  <a:srgbClr val="0000CC"/>
                </a:solidFill>
                <a:latin typeface="Helvetica Neue"/>
                <a:hlinkClick r:id="rId8"/>
              </a:rPr>
              <a:t>Platichthys</a:t>
            </a:r>
            <a:r>
              <a:rPr lang="de-DE" sz="1000" u="sng" dirty="0">
                <a:solidFill>
                  <a:srgbClr val="0000CC"/>
                </a:solidFill>
                <a:latin typeface="Helvetica Neue"/>
                <a:hlinkClick r:id="rId8"/>
              </a:rPr>
              <a:t> </a:t>
            </a:r>
            <a:r>
              <a:rPr lang="de-DE" sz="1000" u="sng" dirty="0" err="1">
                <a:solidFill>
                  <a:srgbClr val="0000CC"/>
                </a:solidFill>
                <a:latin typeface="Helvetica Neue"/>
                <a:hlinkClick r:id="rId8"/>
              </a:rPr>
              <a:t>flesus</a:t>
            </a:r>
            <a:r>
              <a:rPr lang="de-DE" sz="1000" u="sng" dirty="0">
                <a:solidFill>
                  <a:srgbClr val="0000CC"/>
                </a:solidFill>
                <a:latin typeface="Helvetica Neue"/>
                <a:hlinkClick r:id="rId8"/>
              </a:rPr>
              <a:t> 1</a:t>
            </a:r>
            <a:r>
              <a:rPr lang="de-DE" sz="1000" dirty="0">
                <a:solidFill>
                  <a:srgbClr val="333333"/>
                </a:solidFill>
                <a:latin typeface="Helvetica Neue"/>
              </a:rPr>
              <a:t>, </a:t>
            </a:r>
            <a:r>
              <a:rPr lang="de-DE" sz="1000" u="sng" dirty="0">
                <a:solidFill>
                  <a:srgbClr val="0000CC"/>
                </a:solidFill>
                <a:latin typeface="Helvetica Neue"/>
                <a:hlinkClick r:id="rId9"/>
              </a:rPr>
              <a:t>CC BY-SA 4.0</a:t>
            </a:r>
            <a:endParaRPr lang="de-DE" sz="1000" dirty="0"/>
          </a:p>
        </p:txBody>
      </p:sp>
      <p:pic>
        <p:nvPicPr>
          <p:cNvPr id="14" name="Picture 6" descr="https://upload.wikimedia.org/wikipedia/commons/2/22/Platichthys_flesus_1.jpg"/>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2679144" y="4491552"/>
            <a:ext cx="2775146" cy="2081359"/>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a:extLst>
              <a:ext uri="{FF2B5EF4-FFF2-40B4-BE49-F238E27FC236}">
                <a16:creationId xmlns:a16="http://schemas.microsoft.com/office/drawing/2014/main" id="{D9B0E9F7-AD00-9454-02D6-DD28D971E23C}"/>
              </a:ext>
            </a:extLst>
          </p:cNvPr>
          <p:cNvPicPr>
            <a:picLocks noChangeAspect="1"/>
          </p:cNvPicPr>
          <p:nvPr/>
        </p:nvPicPr>
        <p:blipFill>
          <a:blip r:embed="rId11"/>
          <a:stretch>
            <a:fillRect/>
          </a:stretch>
        </p:blipFill>
        <p:spPr>
          <a:xfrm>
            <a:off x="8118704" y="282170"/>
            <a:ext cx="3536034" cy="2203391"/>
          </a:xfrm>
          <a:prstGeom prst="rect">
            <a:avLst/>
          </a:prstGeom>
        </p:spPr>
      </p:pic>
    </p:spTree>
    <p:extLst>
      <p:ext uri="{BB962C8B-B14F-4D97-AF65-F5344CB8AC3E}">
        <p14:creationId xmlns:p14="http://schemas.microsoft.com/office/powerpoint/2010/main" val="29109617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a:latin typeface="Times New Roman" panose="02020603050405020304" pitchFamily="18" charset="0"/>
                <a:cs typeface="Times New Roman" panose="02020603050405020304" pitchFamily="18" charset="0"/>
              </a:rPr>
              <a:t>Wintersemester 2024</a:t>
            </a:r>
            <a:endParaRPr lang="de-DE" dirty="0">
              <a:latin typeface="Times New Roman" panose="02020603050405020304" pitchFamily="18" charset="0"/>
              <a:cs typeface="Times New Roman" panose="02020603050405020304" pitchFamily="18" charset="0"/>
            </a:endParaRP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hlinkClick r:id="rId2"/>
              </a:rPr>
              <a:t>Prof. Dr. Bernhard Köster</a:t>
            </a:r>
            <a:endParaRPr lang="de-DE" sz="3200" dirty="0">
              <a:latin typeface="Times New Roman" panose="02020603050405020304" pitchFamily="18" charset="0"/>
              <a:cs typeface="Times New Roman" panose="02020603050405020304" pitchFamily="18" charset="0"/>
            </a:endParaRP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Tree>
    <p:extLst>
      <p:ext uri="{BB962C8B-B14F-4D97-AF65-F5344CB8AC3E}">
        <p14:creationId xmlns:p14="http://schemas.microsoft.com/office/powerpoint/2010/main" val="207156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C2E062B-A9EA-4036-BCC6-36FE5F5198D0}"/>
                  </a:ext>
                </a:extLst>
              </p14:cNvPr>
              <p14:cNvContentPartPr/>
              <p14:nvPr/>
            </p14:nvContentPartPr>
            <p14:xfrm>
              <a:off x="4252693" y="4429272"/>
              <a:ext cx="2287800" cy="43200"/>
            </p14:xfrm>
          </p:contentPart>
        </mc:Choice>
        <mc:Fallback xmlns="">
          <p:pic>
            <p:nvPicPr>
              <p:cNvPr id="2" name="Freihand 1">
                <a:extLst>
                  <a:ext uri="{FF2B5EF4-FFF2-40B4-BE49-F238E27FC236}">
                    <a16:creationId xmlns:a16="http://schemas.microsoft.com/office/drawing/2014/main" id="{EC2E062B-A9EA-4036-BCC6-36FE5F5198D0}"/>
                  </a:ext>
                </a:extLst>
              </p:cNvPr>
              <p:cNvPicPr/>
              <p:nvPr/>
            </p:nvPicPr>
            <p:blipFill>
              <a:blip r:embed="rId4"/>
              <a:stretch>
                <a:fillRect/>
              </a:stretch>
            </p:blipFill>
            <p:spPr>
              <a:xfrm>
                <a:off x="4248373" y="4424952"/>
                <a:ext cx="229644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4BBF77AC-EBA3-4E5D-BBF7-46DA85CEB323}"/>
                  </a:ext>
                </a:extLst>
              </p14:cNvPr>
              <p14:cNvContentPartPr/>
              <p14:nvPr/>
            </p14:nvContentPartPr>
            <p14:xfrm>
              <a:off x="3188893" y="4710432"/>
              <a:ext cx="4420080" cy="73080"/>
            </p14:xfrm>
          </p:contentPart>
        </mc:Choice>
        <mc:Fallback xmlns="">
          <p:pic>
            <p:nvPicPr>
              <p:cNvPr id="19" name="Freihand 18">
                <a:extLst>
                  <a:ext uri="{FF2B5EF4-FFF2-40B4-BE49-F238E27FC236}">
                    <a16:creationId xmlns:a16="http://schemas.microsoft.com/office/drawing/2014/main" id="{4BBF77AC-EBA3-4E5D-BBF7-46DA85CEB323}"/>
                  </a:ext>
                </a:extLst>
              </p:cNvPr>
              <p:cNvPicPr/>
              <p:nvPr/>
            </p:nvPicPr>
            <p:blipFill>
              <a:blip r:embed="rId6"/>
              <a:stretch>
                <a:fillRect/>
              </a:stretch>
            </p:blipFill>
            <p:spPr>
              <a:xfrm>
                <a:off x="3184573" y="4706112"/>
                <a:ext cx="44287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33E804F1-ED52-4E04-8954-9A0AD647A321}"/>
                  </a:ext>
                </a:extLst>
              </p14:cNvPr>
              <p14:cNvContentPartPr/>
              <p14:nvPr/>
            </p14:nvContentPartPr>
            <p14:xfrm>
              <a:off x="1868773" y="4964952"/>
              <a:ext cx="5406840" cy="406080"/>
            </p14:xfrm>
          </p:contentPart>
        </mc:Choice>
        <mc:Fallback xmlns="">
          <p:pic>
            <p:nvPicPr>
              <p:cNvPr id="22" name="Freihand 21">
                <a:extLst>
                  <a:ext uri="{FF2B5EF4-FFF2-40B4-BE49-F238E27FC236}">
                    <a16:creationId xmlns:a16="http://schemas.microsoft.com/office/drawing/2014/main" id="{33E804F1-ED52-4E04-8954-9A0AD647A321}"/>
                  </a:ext>
                </a:extLst>
              </p:cNvPr>
              <p:cNvPicPr/>
              <p:nvPr/>
            </p:nvPicPr>
            <p:blipFill>
              <a:blip r:embed="rId8"/>
              <a:stretch>
                <a:fillRect/>
              </a:stretch>
            </p:blipFill>
            <p:spPr>
              <a:xfrm>
                <a:off x="1864453" y="4960632"/>
                <a:ext cx="541548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6" name="Freihand 85">
                <a:extLst>
                  <a:ext uri="{FF2B5EF4-FFF2-40B4-BE49-F238E27FC236}">
                    <a16:creationId xmlns:a16="http://schemas.microsoft.com/office/drawing/2014/main" id="{B665C930-B110-4F2C-A7A8-272C653BB71A}"/>
                  </a:ext>
                </a:extLst>
              </p14:cNvPr>
              <p14:cNvContentPartPr/>
              <p14:nvPr/>
            </p14:nvContentPartPr>
            <p14:xfrm>
              <a:off x="1842853" y="4719792"/>
              <a:ext cx="4852440" cy="435240"/>
            </p14:xfrm>
          </p:contentPart>
        </mc:Choice>
        <mc:Fallback xmlns="">
          <p:pic>
            <p:nvPicPr>
              <p:cNvPr id="86" name="Freihand 85">
                <a:extLst>
                  <a:ext uri="{FF2B5EF4-FFF2-40B4-BE49-F238E27FC236}">
                    <a16:creationId xmlns:a16="http://schemas.microsoft.com/office/drawing/2014/main" id="{B665C930-B110-4F2C-A7A8-272C653BB71A}"/>
                  </a:ext>
                </a:extLst>
              </p:cNvPr>
              <p:cNvPicPr/>
              <p:nvPr/>
            </p:nvPicPr>
            <p:blipFill>
              <a:blip r:embed="rId10"/>
              <a:stretch>
                <a:fillRect/>
              </a:stretch>
            </p:blipFill>
            <p:spPr>
              <a:xfrm>
                <a:off x="1838533" y="4715472"/>
                <a:ext cx="486108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7" name="Freihand 86">
                <a:extLst>
                  <a:ext uri="{FF2B5EF4-FFF2-40B4-BE49-F238E27FC236}">
                    <a16:creationId xmlns:a16="http://schemas.microsoft.com/office/drawing/2014/main" id="{1227C0C1-DA84-4562-85DB-12FE045F3083}"/>
                  </a:ext>
                </a:extLst>
              </p14:cNvPr>
              <p14:cNvContentPartPr/>
              <p14:nvPr/>
            </p14:nvContentPartPr>
            <p14:xfrm>
              <a:off x="5805013" y="5589912"/>
              <a:ext cx="2855520" cy="115920"/>
            </p14:xfrm>
          </p:contentPart>
        </mc:Choice>
        <mc:Fallback xmlns="">
          <p:pic>
            <p:nvPicPr>
              <p:cNvPr id="87" name="Freihand 86">
                <a:extLst>
                  <a:ext uri="{FF2B5EF4-FFF2-40B4-BE49-F238E27FC236}">
                    <a16:creationId xmlns:a16="http://schemas.microsoft.com/office/drawing/2014/main" id="{1227C0C1-DA84-4562-85DB-12FE045F3083}"/>
                  </a:ext>
                </a:extLst>
              </p:cNvPr>
              <p:cNvPicPr/>
              <p:nvPr/>
            </p:nvPicPr>
            <p:blipFill>
              <a:blip r:embed="rId12"/>
              <a:stretch>
                <a:fillRect/>
              </a:stretch>
            </p:blipFill>
            <p:spPr>
              <a:xfrm>
                <a:off x="5800693" y="5585592"/>
                <a:ext cx="28641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8" name="Freihand 87">
                <a:extLst>
                  <a:ext uri="{FF2B5EF4-FFF2-40B4-BE49-F238E27FC236}">
                    <a16:creationId xmlns:a16="http://schemas.microsoft.com/office/drawing/2014/main" id="{A7466E56-5644-4245-8579-E4A6892E8A65}"/>
                  </a:ext>
                </a:extLst>
              </p14:cNvPr>
              <p14:cNvContentPartPr/>
              <p14:nvPr/>
            </p14:nvContentPartPr>
            <p14:xfrm>
              <a:off x="5626453" y="5601072"/>
              <a:ext cx="2672640" cy="110520"/>
            </p14:xfrm>
          </p:contentPart>
        </mc:Choice>
        <mc:Fallback xmlns="">
          <p:pic>
            <p:nvPicPr>
              <p:cNvPr id="88" name="Freihand 87">
                <a:extLst>
                  <a:ext uri="{FF2B5EF4-FFF2-40B4-BE49-F238E27FC236}">
                    <a16:creationId xmlns:a16="http://schemas.microsoft.com/office/drawing/2014/main" id="{A7466E56-5644-4245-8579-E4A6892E8A65}"/>
                  </a:ext>
                </a:extLst>
              </p:cNvPr>
              <p:cNvPicPr/>
              <p:nvPr/>
            </p:nvPicPr>
            <p:blipFill>
              <a:blip r:embed="rId14"/>
              <a:stretch>
                <a:fillRect/>
              </a:stretch>
            </p:blipFill>
            <p:spPr>
              <a:xfrm>
                <a:off x="5622133" y="5596752"/>
                <a:ext cx="26812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9" name="Freihand 88">
                <a:extLst>
                  <a:ext uri="{FF2B5EF4-FFF2-40B4-BE49-F238E27FC236}">
                    <a16:creationId xmlns:a16="http://schemas.microsoft.com/office/drawing/2014/main" id="{310D7653-0807-483D-A4B4-E05FE8F98E8C}"/>
                  </a:ext>
                </a:extLst>
              </p14:cNvPr>
              <p14:cNvContentPartPr/>
              <p14:nvPr/>
            </p14:nvContentPartPr>
            <p14:xfrm>
              <a:off x="5261053" y="414192"/>
              <a:ext cx="2737800" cy="795960"/>
            </p14:xfrm>
          </p:contentPart>
        </mc:Choice>
        <mc:Fallback xmlns="">
          <p:pic>
            <p:nvPicPr>
              <p:cNvPr id="89" name="Freihand 88">
                <a:extLst>
                  <a:ext uri="{FF2B5EF4-FFF2-40B4-BE49-F238E27FC236}">
                    <a16:creationId xmlns:a16="http://schemas.microsoft.com/office/drawing/2014/main" id="{310D7653-0807-483D-A4B4-E05FE8F98E8C}"/>
                  </a:ext>
                </a:extLst>
              </p:cNvPr>
              <p:cNvPicPr/>
              <p:nvPr/>
            </p:nvPicPr>
            <p:blipFill>
              <a:blip r:embed="rId16"/>
              <a:stretch>
                <a:fillRect/>
              </a:stretch>
            </p:blipFill>
            <p:spPr>
              <a:xfrm>
                <a:off x="5256733" y="409872"/>
                <a:ext cx="2746440" cy="804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0" name="Freihand 89">
                <a:extLst>
                  <a:ext uri="{FF2B5EF4-FFF2-40B4-BE49-F238E27FC236}">
                    <a16:creationId xmlns:a16="http://schemas.microsoft.com/office/drawing/2014/main" id="{D295E9E5-68BF-4444-94AA-8C6B8062938E}"/>
                  </a:ext>
                </a:extLst>
              </p14:cNvPr>
              <p14:cNvContentPartPr/>
              <p14:nvPr/>
            </p14:nvContentPartPr>
            <p14:xfrm>
              <a:off x="6142333" y="1499952"/>
              <a:ext cx="1274400" cy="62640"/>
            </p14:xfrm>
          </p:contentPart>
        </mc:Choice>
        <mc:Fallback xmlns="">
          <p:pic>
            <p:nvPicPr>
              <p:cNvPr id="90" name="Freihand 89">
                <a:extLst>
                  <a:ext uri="{FF2B5EF4-FFF2-40B4-BE49-F238E27FC236}">
                    <a16:creationId xmlns:a16="http://schemas.microsoft.com/office/drawing/2014/main" id="{D295E9E5-68BF-4444-94AA-8C6B8062938E}"/>
                  </a:ext>
                </a:extLst>
              </p:cNvPr>
              <p:cNvPicPr/>
              <p:nvPr/>
            </p:nvPicPr>
            <p:blipFill>
              <a:blip r:embed="rId18"/>
              <a:stretch>
                <a:fillRect/>
              </a:stretch>
            </p:blipFill>
            <p:spPr>
              <a:xfrm>
                <a:off x="6138013" y="1495632"/>
                <a:ext cx="1283040" cy="71280"/>
              </a:xfrm>
              <a:prstGeom prst="rect">
                <a:avLst/>
              </a:prstGeom>
            </p:spPr>
          </p:pic>
        </mc:Fallback>
      </mc:AlternateContent>
      <p:grpSp>
        <p:nvGrpSpPr>
          <p:cNvPr id="137" name="Gruppieren 136">
            <a:extLst>
              <a:ext uri="{FF2B5EF4-FFF2-40B4-BE49-F238E27FC236}">
                <a16:creationId xmlns:a16="http://schemas.microsoft.com/office/drawing/2014/main" id="{116D9CCC-44DC-4135-AB3E-14B4383DCAC0}"/>
              </a:ext>
            </a:extLst>
          </p:cNvPr>
          <p:cNvGrpSpPr/>
          <p:nvPr/>
        </p:nvGrpSpPr>
        <p:grpSpPr>
          <a:xfrm>
            <a:off x="5788813" y="1521552"/>
            <a:ext cx="4400640" cy="747360"/>
            <a:chOff x="5788813" y="1521552"/>
            <a:chExt cx="4400640" cy="747360"/>
          </a:xfrm>
        </p:grpSpPr>
        <mc:AlternateContent xmlns:mc="http://schemas.openxmlformats.org/markup-compatibility/2006" xmlns:p14="http://schemas.microsoft.com/office/powerpoint/2010/main">
          <mc:Choice Requires="p14">
            <p:contentPart p14:bwMode="auto" r:id="rId19">
              <p14:nvContentPartPr>
                <p14:cNvPr id="111" name="Freihand 110">
                  <a:extLst>
                    <a:ext uri="{FF2B5EF4-FFF2-40B4-BE49-F238E27FC236}">
                      <a16:creationId xmlns:a16="http://schemas.microsoft.com/office/drawing/2014/main" id="{B38C9796-47CC-4578-952B-7F83751C106B}"/>
                    </a:ext>
                  </a:extLst>
                </p14:cNvPr>
                <p14:cNvContentPartPr/>
                <p14:nvPr/>
              </p14:nvContentPartPr>
              <p14:xfrm>
                <a:off x="5840653" y="2071272"/>
                <a:ext cx="608040" cy="72720"/>
              </p14:xfrm>
            </p:contentPart>
          </mc:Choice>
          <mc:Fallback xmlns="">
            <p:pic>
              <p:nvPicPr>
                <p:cNvPr id="111" name="Freihand 110">
                  <a:extLst>
                    <a:ext uri="{FF2B5EF4-FFF2-40B4-BE49-F238E27FC236}">
                      <a16:creationId xmlns:a16="http://schemas.microsoft.com/office/drawing/2014/main" id="{B38C9796-47CC-4578-952B-7F83751C106B}"/>
                    </a:ext>
                  </a:extLst>
                </p:cNvPr>
                <p:cNvPicPr/>
                <p:nvPr/>
              </p:nvPicPr>
              <p:blipFill>
                <a:blip r:embed="rId20"/>
                <a:stretch>
                  <a:fillRect/>
                </a:stretch>
              </p:blipFill>
              <p:spPr>
                <a:xfrm>
                  <a:off x="5836333" y="2066952"/>
                  <a:ext cx="616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2" name="Freihand 111">
                  <a:extLst>
                    <a:ext uri="{FF2B5EF4-FFF2-40B4-BE49-F238E27FC236}">
                      <a16:creationId xmlns:a16="http://schemas.microsoft.com/office/drawing/2014/main" id="{0F94B206-3B16-4BFA-95C7-BE883EF94272}"/>
                    </a:ext>
                  </a:extLst>
                </p14:cNvPr>
                <p14:cNvContentPartPr/>
                <p14:nvPr/>
              </p14:nvContentPartPr>
              <p14:xfrm>
                <a:off x="5788813" y="2030952"/>
                <a:ext cx="432720" cy="159480"/>
              </p14:xfrm>
            </p:contentPart>
          </mc:Choice>
          <mc:Fallback xmlns="">
            <p:pic>
              <p:nvPicPr>
                <p:cNvPr id="112" name="Freihand 111">
                  <a:extLst>
                    <a:ext uri="{FF2B5EF4-FFF2-40B4-BE49-F238E27FC236}">
                      <a16:creationId xmlns:a16="http://schemas.microsoft.com/office/drawing/2014/main" id="{0F94B206-3B16-4BFA-95C7-BE883EF94272}"/>
                    </a:ext>
                  </a:extLst>
                </p:cNvPr>
                <p:cNvPicPr/>
                <p:nvPr/>
              </p:nvPicPr>
              <p:blipFill>
                <a:blip r:embed="rId22"/>
                <a:stretch>
                  <a:fillRect/>
                </a:stretch>
              </p:blipFill>
              <p:spPr>
                <a:xfrm>
                  <a:off x="5784493" y="2026632"/>
                  <a:ext cx="44136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14" name="Freihand 113">
                  <a:extLst>
                    <a:ext uri="{FF2B5EF4-FFF2-40B4-BE49-F238E27FC236}">
                      <a16:creationId xmlns:a16="http://schemas.microsoft.com/office/drawing/2014/main" id="{2F1E425B-6D49-4BA9-9899-91C8176326E9}"/>
                    </a:ext>
                  </a:extLst>
                </p14:cNvPr>
                <p14:cNvContentPartPr/>
                <p14:nvPr/>
              </p14:nvContentPartPr>
              <p14:xfrm>
                <a:off x="6701413" y="1928352"/>
                <a:ext cx="145440" cy="226800"/>
              </p14:xfrm>
            </p:contentPart>
          </mc:Choice>
          <mc:Fallback xmlns="">
            <p:pic>
              <p:nvPicPr>
                <p:cNvPr id="114" name="Freihand 113">
                  <a:extLst>
                    <a:ext uri="{FF2B5EF4-FFF2-40B4-BE49-F238E27FC236}">
                      <a16:creationId xmlns:a16="http://schemas.microsoft.com/office/drawing/2014/main" id="{2F1E425B-6D49-4BA9-9899-91C8176326E9}"/>
                    </a:ext>
                  </a:extLst>
                </p:cNvPr>
                <p:cNvPicPr/>
                <p:nvPr/>
              </p:nvPicPr>
              <p:blipFill>
                <a:blip r:embed="rId24"/>
                <a:stretch>
                  <a:fillRect/>
                </a:stretch>
              </p:blipFill>
              <p:spPr>
                <a:xfrm>
                  <a:off x="6697093" y="1924032"/>
                  <a:ext cx="1540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5" name="Freihand 114">
                  <a:extLst>
                    <a:ext uri="{FF2B5EF4-FFF2-40B4-BE49-F238E27FC236}">
                      <a16:creationId xmlns:a16="http://schemas.microsoft.com/office/drawing/2014/main" id="{1C3A4375-BDA2-474B-87F0-DE1FCF2C2DC6}"/>
                    </a:ext>
                  </a:extLst>
                </p14:cNvPr>
                <p14:cNvContentPartPr/>
                <p14:nvPr/>
              </p14:nvContentPartPr>
              <p14:xfrm>
                <a:off x="6819493" y="2039232"/>
                <a:ext cx="246240" cy="84240"/>
              </p14:xfrm>
            </p:contentPart>
          </mc:Choice>
          <mc:Fallback xmlns="">
            <p:pic>
              <p:nvPicPr>
                <p:cNvPr id="115" name="Freihand 114">
                  <a:extLst>
                    <a:ext uri="{FF2B5EF4-FFF2-40B4-BE49-F238E27FC236}">
                      <a16:creationId xmlns:a16="http://schemas.microsoft.com/office/drawing/2014/main" id="{1C3A4375-BDA2-474B-87F0-DE1FCF2C2DC6}"/>
                    </a:ext>
                  </a:extLst>
                </p:cNvPr>
                <p:cNvPicPr/>
                <p:nvPr/>
              </p:nvPicPr>
              <p:blipFill>
                <a:blip r:embed="rId26"/>
                <a:stretch>
                  <a:fillRect/>
                </a:stretch>
              </p:blipFill>
              <p:spPr>
                <a:xfrm>
                  <a:off x="6815173" y="2034912"/>
                  <a:ext cx="254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6" name="Freihand 115">
                  <a:extLst>
                    <a:ext uri="{FF2B5EF4-FFF2-40B4-BE49-F238E27FC236}">
                      <a16:creationId xmlns:a16="http://schemas.microsoft.com/office/drawing/2014/main" id="{F01B350F-7930-4F60-AD0F-1263C1E163A8}"/>
                    </a:ext>
                  </a:extLst>
                </p14:cNvPr>
                <p14:cNvContentPartPr/>
                <p14:nvPr/>
              </p14:nvContentPartPr>
              <p14:xfrm>
                <a:off x="7071133" y="2016552"/>
                <a:ext cx="68040" cy="252360"/>
              </p14:xfrm>
            </p:contentPart>
          </mc:Choice>
          <mc:Fallback xmlns="">
            <p:pic>
              <p:nvPicPr>
                <p:cNvPr id="116" name="Freihand 115">
                  <a:extLst>
                    <a:ext uri="{FF2B5EF4-FFF2-40B4-BE49-F238E27FC236}">
                      <a16:creationId xmlns:a16="http://schemas.microsoft.com/office/drawing/2014/main" id="{F01B350F-7930-4F60-AD0F-1263C1E163A8}"/>
                    </a:ext>
                  </a:extLst>
                </p:cNvPr>
                <p:cNvPicPr/>
                <p:nvPr/>
              </p:nvPicPr>
              <p:blipFill>
                <a:blip r:embed="rId28"/>
                <a:stretch>
                  <a:fillRect/>
                </a:stretch>
              </p:blipFill>
              <p:spPr>
                <a:xfrm>
                  <a:off x="7066813" y="2012232"/>
                  <a:ext cx="766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17" name="Freihand 116">
                  <a:extLst>
                    <a:ext uri="{FF2B5EF4-FFF2-40B4-BE49-F238E27FC236}">
                      <a16:creationId xmlns:a16="http://schemas.microsoft.com/office/drawing/2014/main" id="{193174AB-C80E-467B-B1F8-DD0BDB36547D}"/>
                    </a:ext>
                  </a:extLst>
                </p14:cNvPr>
                <p14:cNvContentPartPr/>
                <p14:nvPr/>
              </p14:nvContentPartPr>
              <p14:xfrm>
                <a:off x="7169053" y="1929792"/>
                <a:ext cx="149760" cy="184320"/>
              </p14:xfrm>
            </p:contentPart>
          </mc:Choice>
          <mc:Fallback xmlns="">
            <p:pic>
              <p:nvPicPr>
                <p:cNvPr id="117" name="Freihand 116">
                  <a:extLst>
                    <a:ext uri="{FF2B5EF4-FFF2-40B4-BE49-F238E27FC236}">
                      <a16:creationId xmlns:a16="http://schemas.microsoft.com/office/drawing/2014/main" id="{193174AB-C80E-467B-B1F8-DD0BDB36547D}"/>
                    </a:ext>
                  </a:extLst>
                </p:cNvPr>
                <p:cNvPicPr/>
                <p:nvPr/>
              </p:nvPicPr>
              <p:blipFill>
                <a:blip r:embed="rId30"/>
                <a:stretch>
                  <a:fillRect/>
                </a:stretch>
              </p:blipFill>
              <p:spPr>
                <a:xfrm>
                  <a:off x="7164733" y="1925472"/>
                  <a:ext cx="1584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18" name="Freihand 117">
                  <a:extLst>
                    <a:ext uri="{FF2B5EF4-FFF2-40B4-BE49-F238E27FC236}">
                      <a16:creationId xmlns:a16="http://schemas.microsoft.com/office/drawing/2014/main" id="{B0012DB4-602E-4034-9668-B489BC5A031F}"/>
                    </a:ext>
                  </a:extLst>
                </p14:cNvPr>
                <p14:cNvContentPartPr/>
                <p14:nvPr/>
              </p14:nvContentPartPr>
              <p14:xfrm>
                <a:off x="7284613" y="1934112"/>
                <a:ext cx="37800" cy="46080"/>
              </p14:xfrm>
            </p:contentPart>
          </mc:Choice>
          <mc:Fallback xmlns="">
            <p:pic>
              <p:nvPicPr>
                <p:cNvPr id="118" name="Freihand 117">
                  <a:extLst>
                    <a:ext uri="{FF2B5EF4-FFF2-40B4-BE49-F238E27FC236}">
                      <a16:creationId xmlns:a16="http://schemas.microsoft.com/office/drawing/2014/main" id="{B0012DB4-602E-4034-9668-B489BC5A031F}"/>
                    </a:ext>
                  </a:extLst>
                </p:cNvPr>
                <p:cNvPicPr/>
                <p:nvPr/>
              </p:nvPicPr>
              <p:blipFill>
                <a:blip r:embed="rId32"/>
                <a:stretch>
                  <a:fillRect/>
                </a:stretch>
              </p:blipFill>
              <p:spPr>
                <a:xfrm>
                  <a:off x="7280293" y="1929792"/>
                  <a:ext cx="464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19" name="Freihand 118">
                  <a:extLst>
                    <a:ext uri="{FF2B5EF4-FFF2-40B4-BE49-F238E27FC236}">
                      <a16:creationId xmlns:a16="http://schemas.microsoft.com/office/drawing/2014/main" id="{12DF7B7A-3591-4ABA-AC26-351E5792E746}"/>
                    </a:ext>
                  </a:extLst>
                </p14:cNvPr>
                <p14:cNvContentPartPr/>
                <p14:nvPr/>
              </p14:nvContentPartPr>
              <p14:xfrm>
                <a:off x="7342573" y="1985232"/>
                <a:ext cx="47880" cy="92160"/>
              </p14:xfrm>
            </p:contentPart>
          </mc:Choice>
          <mc:Fallback xmlns="">
            <p:pic>
              <p:nvPicPr>
                <p:cNvPr id="119" name="Freihand 118">
                  <a:extLst>
                    <a:ext uri="{FF2B5EF4-FFF2-40B4-BE49-F238E27FC236}">
                      <a16:creationId xmlns:a16="http://schemas.microsoft.com/office/drawing/2014/main" id="{12DF7B7A-3591-4ABA-AC26-351E5792E746}"/>
                    </a:ext>
                  </a:extLst>
                </p:cNvPr>
                <p:cNvPicPr/>
                <p:nvPr/>
              </p:nvPicPr>
              <p:blipFill>
                <a:blip r:embed="rId34"/>
                <a:stretch>
                  <a:fillRect/>
                </a:stretch>
              </p:blipFill>
              <p:spPr>
                <a:xfrm>
                  <a:off x="7338253" y="1980912"/>
                  <a:ext cx="5652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20" name="Freihand 119">
                  <a:extLst>
                    <a:ext uri="{FF2B5EF4-FFF2-40B4-BE49-F238E27FC236}">
                      <a16:creationId xmlns:a16="http://schemas.microsoft.com/office/drawing/2014/main" id="{6E2CBAA6-F71F-41BC-9355-1DE784701946}"/>
                    </a:ext>
                  </a:extLst>
                </p14:cNvPr>
                <p14:cNvContentPartPr/>
                <p14:nvPr/>
              </p14:nvContentPartPr>
              <p14:xfrm>
                <a:off x="7419973" y="1883352"/>
                <a:ext cx="114840" cy="160200"/>
              </p14:xfrm>
            </p:contentPart>
          </mc:Choice>
          <mc:Fallback xmlns="">
            <p:pic>
              <p:nvPicPr>
                <p:cNvPr id="120" name="Freihand 119">
                  <a:extLst>
                    <a:ext uri="{FF2B5EF4-FFF2-40B4-BE49-F238E27FC236}">
                      <a16:creationId xmlns:a16="http://schemas.microsoft.com/office/drawing/2014/main" id="{6E2CBAA6-F71F-41BC-9355-1DE784701946}"/>
                    </a:ext>
                  </a:extLst>
                </p:cNvPr>
                <p:cNvPicPr/>
                <p:nvPr/>
              </p:nvPicPr>
              <p:blipFill>
                <a:blip r:embed="rId36"/>
                <a:stretch>
                  <a:fillRect/>
                </a:stretch>
              </p:blipFill>
              <p:spPr>
                <a:xfrm>
                  <a:off x="7415653" y="1879032"/>
                  <a:ext cx="123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21" name="Freihand 120">
                  <a:extLst>
                    <a:ext uri="{FF2B5EF4-FFF2-40B4-BE49-F238E27FC236}">
                      <a16:creationId xmlns:a16="http://schemas.microsoft.com/office/drawing/2014/main" id="{92687839-626E-4BA0-B9AB-080FFF3E52B2}"/>
                    </a:ext>
                  </a:extLst>
                </p14:cNvPr>
                <p14:cNvContentPartPr/>
                <p14:nvPr/>
              </p14:nvContentPartPr>
              <p14:xfrm>
                <a:off x="7520413" y="1922232"/>
                <a:ext cx="68760" cy="30600"/>
              </p14:xfrm>
            </p:contentPart>
          </mc:Choice>
          <mc:Fallback xmlns="">
            <p:pic>
              <p:nvPicPr>
                <p:cNvPr id="121" name="Freihand 120">
                  <a:extLst>
                    <a:ext uri="{FF2B5EF4-FFF2-40B4-BE49-F238E27FC236}">
                      <a16:creationId xmlns:a16="http://schemas.microsoft.com/office/drawing/2014/main" id="{92687839-626E-4BA0-B9AB-080FFF3E52B2}"/>
                    </a:ext>
                  </a:extLst>
                </p:cNvPr>
                <p:cNvPicPr/>
                <p:nvPr/>
              </p:nvPicPr>
              <p:blipFill>
                <a:blip r:embed="rId38"/>
                <a:stretch>
                  <a:fillRect/>
                </a:stretch>
              </p:blipFill>
              <p:spPr>
                <a:xfrm>
                  <a:off x="7516093" y="1917912"/>
                  <a:ext cx="774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2" name="Freihand 121">
                  <a:extLst>
                    <a:ext uri="{FF2B5EF4-FFF2-40B4-BE49-F238E27FC236}">
                      <a16:creationId xmlns:a16="http://schemas.microsoft.com/office/drawing/2014/main" id="{54B29C86-2ABC-4113-B050-1847CD727A5E}"/>
                    </a:ext>
                  </a:extLst>
                </p14:cNvPr>
                <p14:cNvContentPartPr/>
                <p14:nvPr/>
              </p14:nvContentPartPr>
              <p14:xfrm>
                <a:off x="7583413" y="1946712"/>
                <a:ext cx="113040" cy="190080"/>
              </p14:xfrm>
            </p:contentPart>
          </mc:Choice>
          <mc:Fallback xmlns="">
            <p:pic>
              <p:nvPicPr>
                <p:cNvPr id="122" name="Freihand 121">
                  <a:extLst>
                    <a:ext uri="{FF2B5EF4-FFF2-40B4-BE49-F238E27FC236}">
                      <a16:creationId xmlns:a16="http://schemas.microsoft.com/office/drawing/2014/main" id="{54B29C86-2ABC-4113-B050-1847CD727A5E}"/>
                    </a:ext>
                  </a:extLst>
                </p:cNvPr>
                <p:cNvPicPr/>
                <p:nvPr/>
              </p:nvPicPr>
              <p:blipFill>
                <a:blip r:embed="rId40"/>
                <a:stretch>
                  <a:fillRect/>
                </a:stretch>
              </p:blipFill>
              <p:spPr>
                <a:xfrm>
                  <a:off x="7579093" y="1942392"/>
                  <a:ext cx="121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23" name="Freihand 122">
                  <a:extLst>
                    <a:ext uri="{FF2B5EF4-FFF2-40B4-BE49-F238E27FC236}">
                      <a16:creationId xmlns:a16="http://schemas.microsoft.com/office/drawing/2014/main" id="{098A5BC4-4CF6-434F-9E47-2334C6D03605}"/>
                    </a:ext>
                  </a:extLst>
                </p14:cNvPr>
                <p14:cNvContentPartPr/>
                <p14:nvPr/>
              </p14:nvContentPartPr>
              <p14:xfrm>
                <a:off x="7971853" y="1879032"/>
                <a:ext cx="176040" cy="240480"/>
              </p14:xfrm>
            </p:contentPart>
          </mc:Choice>
          <mc:Fallback xmlns="">
            <p:pic>
              <p:nvPicPr>
                <p:cNvPr id="123" name="Freihand 122">
                  <a:extLst>
                    <a:ext uri="{FF2B5EF4-FFF2-40B4-BE49-F238E27FC236}">
                      <a16:creationId xmlns:a16="http://schemas.microsoft.com/office/drawing/2014/main" id="{098A5BC4-4CF6-434F-9E47-2334C6D03605}"/>
                    </a:ext>
                  </a:extLst>
                </p:cNvPr>
                <p:cNvPicPr/>
                <p:nvPr/>
              </p:nvPicPr>
              <p:blipFill>
                <a:blip r:embed="rId42"/>
                <a:stretch>
                  <a:fillRect/>
                </a:stretch>
              </p:blipFill>
              <p:spPr>
                <a:xfrm>
                  <a:off x="7967533" y="1874712"/>
                  <a:ext cx="18468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4" name="Freihand 123">
                  <a:extLst>
                    <a:ext uri="{FF2B5EF4-FFF2-40B4-BE49-F238E27FC236}">
                      <a16:creationId xmlns:a16="http://schemas.microsoft.com/office/drawing/2014/main" id="{3454EC1E-3A31-4041-AA00-18F0D000989F}"/>
                    </a:ext>
                  </a:extLst>
                </p14:cNvPr>
                <p14:cNvContentPartPr/>
                <p14:nvPr/>
              </p14:nvContentPartPr>
              <p14:xfrm>
                <a:off x="8178493" y="1894872"/>
                <a:ext cx="108720" cy="86400"/>
              </p14:xfrm>
            </p:contentPart>
          </mc:Choice>
          <mc:Fallback xmlns="">
            <p:pic>
              <p:nvPicPr>
                <p:cNvPr id="124" name="Freihand 123">
                  <a:extLst>
                    <a:ext uri="{FF2B5EF4-FFF2-40B4-BE49-F238E27FC236}">
                      <a16:creationId xmlns:a16="http://schemas.microsoft.com/office/drawing/2014/main" id="{3454EC1E-3A31-4041-AA00-18F0D000989F}"/>
                    </a:ext>
                  </a:extLst>
                </p:cNvPr>
                <p:cNvPicPr/>
                <p:nvPr/>
              </p:nvPicPr>
              <p:blipFill>
                <a:blip r:embed="rId44"/>
                <a:stretch>
                  <a:fillRect/>
                </a:stretch>
              </p:blipFill>
              <p:spPr>
                <a:xfrm>
                  <a:off x="8174173" y="1890552"/>
                  <a:ext cx="1173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25" name="Freihand 124">
                  <a:extLst>
                    <a:ext uri="{FF2B5EF4-FFF2-40B4-BE49-F238E27FC236}">
                      <a16:creationId xmlns:a16="http://schemas.microsoft.com/office/drawing/2014/main" id="{E7F2F41C-425F-41D9-8D4D-95096538F145}"/>
                    </a:ext>
                  </a:extLst>
                </p14:cNvPr>
                <p14:cNvContentPartPr/>
                <p14:nvPr/>
              </p14:nvContentPartPr>
              <p14:xfrm>
                <a:off x="8295493" y="1882632"/>
                <a:ext cx="294120" cy="79920"/>
              </p14:xfrm>
            </p:contentPart>
          </mc:Choice>
          <mc:Fallback xmlns="">
            <p:pic>
              <p:nvPicPr>
                <p:cNvPr id="125" name="Freihand 124">
                  <a:extLst>
                    <a:ext uri="{FF2B5EF4-FFF2-40B4-BE49-F238E27FC236}">
                      <a16:creationId xmlns:a16="http://schemas.microsoft.com/office/drawing/2014/main" id="{E7F2F41C-425F-41D9-8D4D-95096538F145}"/>
                    </a:ext>
                  </a:extLst>
                </p:cNvPr>
                <p:cNvPicPr/>
                <p:nvPr/>
              </p:nvPicPr>
              <p:blipFill>
                <a:blip r:embed="rId46"/>
                <a:stretch>
                  <a:fillRect/>
                </a:stretch>
              </p:blipFill>
              <p:spPr>
                <a:xfrm>
                  <a:off x="8291173" y="1878312"/>
                  <a:ext cx="3027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26" name="Freihand 125">
                  <a:extLst>
                    <a:ext uri="{FF2B5EF4-FFF2-40B4-BE49-F238E27FC236}">
                      <a16:creationId xmlns:a16="http://schemas.microsoft.com/office/drawing/2014/main" id="{E41CE013-A5AC-475F-B8BB-E9014E7BEBFD}"/>
                    </a:ext>
                  </a:extLst>
                </p14:cNvPr>
                <p14:cNvContentPartPr/>
                <p14:nvPr/>
              </p14:nvContentPartPr>
              <p14:xfrm>
                <a:off x="8566213" y="1771032"/>
                <a:ext cx="109440" cy="180000"/>
              </p14:xfrm>
            </p:contentPart>
          </mc:Choice>
          <mc:Fallback xmlns="">
            <p:pic>
              <p:nvPicPr>
                <p:cNvPr id="126" name="Freihand 125">
                  <a:extLst>
                    <a:ext uri="{FF2B5EF4-FFF2-40B4-BE49-F238E27FC236}">
                      <a16:creationId xmlns:a16="http://schemas.microsoft.com/office/drawing/2014/main" id="{E41CE013-A5AC-475F-B8BB-E9014E7BEBFD}"/>
                    </a:ext>
                  </a:extLst>
                </p:cNvPr>
                <p:cNvPicPr/>
                <p:nvPr/>
              </p:nvPicPr>
              <p:blipFill>
                <a:blip r:embed="rId48"/>
                <a:stretch>
                  <a:fillRect/>
                </a:stretch>
              </p:blipFill>
              <p:spPr>
                <a:xfrm>
                  <a:off x="8561893" y="1766712"/>
                  <a:ext cx="1180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7" name="Freihand 126">
                  <a:extLst>
                    <a:ext uri="{FF2B5EF4-FFF2-40B4-BE49-F238E27FC236}">
                      <a16:creationId xmlns:a16="http://schemas.microsoft.com/office/drawing/2014/main" id="{8AA920F0-E9ED-4BD6-BC9F-A60229EA5C3A}"/>
                    </a:ext>
                  </a:extLst>
                </p14:cNvPr>
                <p14:cNvContentPartPr/>
                <p14:nvPr/>
              </p14:nvContentPartPr>
              <p14:xfrm>
                <a:off x="8696173" y="1706592"/>
                <a:ext cx="394920" cy="211320"/>
              </p14:xfrm>
            </p:contentPart>
          </mc:Choice>
          <mc:Fallback xmlns="">
            <p:pic>
              <p:nvPicPr>
                <p:cNvPr id="127" name="Freihand 126">
                  <a:extLst>
                    <a:ext uri="{FF2B5EF4-FFF2-40B4-BE49-F238E27FC236}">
                      <a16:creationId xmlns:a16="http://schemas.microsoft.com/office/drawing/2014/main" id="{8AA920F0-E9ED-4BD6-BC9F-A60229EA5C3A}"/>
                    </a:ext>
                  </a:extLst>
                </p:cNvPr>
                <p:cNvPicPr/>
                <p:nvPr/>
              </p:nvPicPr>
              <p:blipFill>
                <a:blip r:embed="rId50"/>
                <a:stretch>
                  <a:fillRect/>
                </a:stretch>
              </p:blipFill>
              <p:spPr>
                <a:xfrm>
                  <a:off x="8691853" y="1702272"/>
                  <a:ext cx="4035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8" name="Freihand 127">
                  <a:extLst>
                    <a:ext uri="{FF2B5EF4-FFF2-40B4-BE49-F238E27FC236}">
                      <a16:creationId xmlns:a16="http://schemas.microsoft.com/office/drawing/2014/main" id="{5CF09131-D146-42AF-82D7-8588C0785DAA}"/>
                    </a:ext>
                  </a:extLst>
                </p14:cNvPr>
                <p14:cNvContentPartPr/>
                <p14:nvPr/>
              </p14:nvContentPartPr>
              <p14:xfrm>
                <a:off x="8993893" y="1713072"/>
                <a:ext cx="61560" cy="13680"/>
              </p14:xfrm>
            </p:contentPart>
          </mc:Choice>
          <mc:Fallback xmlns="">
            <p:pic>
              <p:nvPicPr>
                <p:cNvPr id="128" name="Freihand 127">
                  <a:extLst>
                    <a:ext uri="{FF2B5EF4-FFF2-40B4-BE49-F238E27FC236}">
                      <a16:creationId xmlns:a16="http://schemas.microsoft.com/office/drawing/2014/main" id="{5CF09131-D146-42AF-82D7-8588C0785DAA}"/>
                    </a:ext>
                  </a:extLst>
                </p:cNvPr>
                <p:cNvPicPr/>
                <p:nvPr/>
              </p:nvPicPr>
              <p:blipFill>
                <a:blip r:embed="rId52"/>
                <a:stretch>
                  <a:fillRect/>
                </a:stretch>
              </p:blipFill>
              <p:spPr>
                <a:xfrm>
                  <a:off x="8989573" y="1708752"/>
                  <a:ext cx="70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29" name="Freihand 128">
                  <a:extLst>
                    <a:ext uri="{FF2B5EF4-FFF2-40B4-BE49-F238E27FC236}">
                      <a16:creationId xmlns:a16="http://schemas.microsoft.com/office/drawing/2014/main" id="{464AE8D0-EB9C-48BC-932E-1560265ACD69}"/>
                    </a:ext>
                  </a:extLst>
                </p14:cNvPr>
                <p14:cNvContentPartPr/>
                <p14:nvPr/>
              </p14:nvContentPartPr>
              <p14:xfrm>
                <a:off x="9121693" y="1749432"/>
                <a:ext cx="96840" cy="83880"/>
              </p14:xfrm>
            </p:contentPart>
          </mc:Choice>
          <mc:Fallback xmlns="">
            <p:pic>
              <p:nvPicPr>
                <p:cNvPr id="129" name="Freihand 128">
                  <a:extLst>
                    <a:ext uri="{FF2B5EF4-FFF2-40B4-BE49-F238E27FC236}">
                      <a16:creationId xmlns:a16="http://schemas.microsoft.com/office/drawing/2014/main" id="{464AE8D0-EB9C-48BC-932E-1560265ACD69}"/>
                    </a:ext>
                  </a:extLst>
                </p:cNvPr>
                <p:cNvPicPr/>
                <p:nvPr/>
              </p:nvPicPr>
              <p:blipFill>
                <a:blip r:embed="rId54"/>
                <a:stretch>
                  <a:fillRect/>
                </a:stretch>
              </p:blipFill>
              <p:spPr>
                <a:xfrm>
                  <a:off x="9117373" y="1745112"/>
                  <a:ext cx="105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0" name="Freihand 129">
                  <a:extLst>
                    <a:ext uri="{FF2B5EF4-FFF2-40B4-BE49-F238E27FC236}">
                      <a16:creationId xmlns:a16="http://schemas.microsoft.com/office/drawing/2014/main" id="{C00B49DF-B059-4B28-B4E5-6C394117BE3B}"/>
                    </a:ext>
                  </a:extLst>
                </p14:cNvPr>
                <p14:cNvContentPartPr/>
                <p14:nvPr/>
              </p14:nvContentPartPr>
              <p14:xfrm>
                <a:off x="9268933" y="1634952"/>
                <a:ext cx="114480" cy="207000"/>
              </p14:xfrm>
            </p:contentPart>
          </mc:Choice>
          <mc:Fallback xmlns="">
            <p:pic>
              <p:nvPicPr>
                <p:cNvPr id="130" name="Freihand 129">
                  <a:extLst>
                    <a:ext uri="{FF2B5EF4-FFF2-40B4-BE49-F238E27FC236}">
                      <a16:creationId xmlns:a16="http://schemas.microsoft.com/office/drawing/2014/main" id="{C00B49DF-B059-4B28-B4E5-6C394117BE3B}"/>
                    </a:ext>
                  </a:extLst>
                </p:cNvPr>
                <p:cNvPicPr/>
                <p:nvPr/>
              </p:nvPicPr>
              <p:blipFill>
                <a:blip r:embed="rId56"/>
                <a:stretch>
                  <a:fillRect/>
                </a:stretch>
              </p:blipFill>
              <p:spPr>
                <a:xfrm>
                  <a:off x="9264613" y="1630632"/>
                  <a:ext cx="1231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1" name="Freihand 130">
                  <a:extLst>
                    <a:ext uri="{FF2B5EF4-FFF2-40B4-BE49-F238E27FC236}">
                      <a16:creationId xmlns:a16="http://schemas.microsoft.com/office/drawing/2014/main" id="{91B94446-F76A-41A7-AE71-F16551C7FF07}"/>
                    </a:ext>
                  </a:extLst>
                </p14:cNvPr>
                <p14:cNvContentPartPr/>
                <p14:nvPr/>
              </p14:nvContentPartPr>
              <p14:xfrm>
                <a:off x="9429493" y="1594992"/>
                <a:ext cx="261000" cy="255240"/>
              </p14:xfrm>
            </p:contentPart>
          </mc:Choice>
          <mc:Fallback xmlns="">
            <p:pic>
              <p:nvPicPr>
                <p:cNvPr id="131" name="Freihand 130">
                  <a:extLst>
                    <a:ext uri="{FF2B5EF4-FFF2-40B4-BE49-F238E27FC236}">
                      <a16:creationId xmlns:a16="http://schemas.microsoft.com/office/drawing/2014/main" id="{91B94446-F76A-41A7-AE71-F16551C7FF07}"/>
                    </a:ext>
                  </a:extLst>
                </p:cNvPr>
                <p:cNvPicPr/>
                <p:nvPr/>
              </p:nvPicPr>
              <p:blipFill>
                <a:blip r:embed="rId58"/>
                <a:stretch>
                  <a:fillRect/>
                </a:stretch>
              </p:blipFill>
              <p:spPr>
                <a:xfrm>
                  <a:off x="9425173" y="1590672"/>
                  <a:ext cx="2696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2" name="Freihand 131">
                  <a:extLst>
                    <a:ext uri="{FF2B5EF4-FFF2-40B4-BE49-F238E27FC236}">
                      <a16:creationId xmlns:a16="http://schemas.microsoft.com/office/drawing/2014/main" id="{446319B8-BC20-4304-98C3-BFFDA5E7A80C}"/>
                    </a:ext>
                  </a:extLst>
                </p14:cNvPr>
                <p14:cNvContentPartPr/>
                <p14:nvPr/>
              </p14:nvContentPartPr>
              <p14:xfrm>
                <a:off x="9690133" y="1597872"/>
                <a:ext cx="165960" cy="149040"/>
              </p14:xfrm>
            </p:contentPart>
          </mc:Choice>
          <mc:Fallback xmlns="">
            <p:pic>
              <p:nvPicPr>
                <p:cNvPr id="132" name="Freihand 131">
                  <a:extLst>
                    <a:ext uri="{FF2B5EF4-FFF2-40B4-BE49-F238E27FC236}">
                      <a16:creationId xmlns:a16="http://schemas.microsoft.com/office/drawing/2014/main" id="{446319B8-BC20-4304-98C3-BFFDA5E7A80C}"/>
                    </a:ext>
                  </a:extLst>
                </p:cNvPr>
                <p:cNvPicPr/>
                <p:nvPr/>
              </p:nvPicPr>
              <p:blipFill>
                <a:blip r:embed="rId60"/>
                <a:stretch>
                  <a:fillRect/>
                </a:stretch>
              </p:blipFill>
              <p:spPr>
                <a:xfrm>
                  <a:off x="9685813" y="1593552"/>
                  <a:ext cx="174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3" name="Freihand 132">
                  <a:extLst>
                    <a:ext uri="{FF2B5EF4-FFF2-40B4-BE49-F238E27FC236}">
                      <a16:creationId xmlns:a16="http://schemas.microsoft.com/office/drawing/2014/main" id="{A3057AAD-7F81-4CA8-956E-E5A4CD8F6161}"/>
                    </a:ext>
                  </a:extLst>
                </p14:cNvPr>
                <p14:cNvContentPartPr/>
                <p14:nvPr/>
              </p14:nvContentPartPr>
              <p14:xfrm>
                <a:off x="9835573" y="1590672"/>
                <a:ext cx="22680" cy="70560"/>
              </p14:xfrm>
            </p:contentPart>
          </mc:Choice>
          <mc:Fallback xmlns="">
            <p:pic>
              <p:nvPicPr>
                <p:cNvPr id="133" name="Freihand 132">
                  <a:extLst>
                    <a:ext uri="{FF2B5EF4-FFF2-40B4-BE49-F238E27FC236}">
                      <a16:creationId xmlns:a16="http://schemas.microsoft.com/office/drawing/2014/main" id="{A3057AAD-7F81-4CA8-956E-E5A4CD8F6161}"/>
                    </a:ext>
                  </a:extLst>
                </p:cNvPr>
                <p:cNvPicPr/>
                <p:nvPr/>
              </p:nvPicPr>
              <p:blipFill>
                <a:blip r:embed="rId62"/>
                <a:stretch>
                  <a:fillRect/>
                </a:stretch>
              </p:blipFill>
              <p:spPr>
                <a:xfrm>
                  <a:off x="9831253" y="1586352"/>
                  <a:ext cx="31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4" name="Freihand 133">
                  <a:extLst>
                    <a:ext uri="{FF2B5EF4-FFF2-40B4-BE49-F238E27FC236}">
                      <a16:creationId xmlns:a16="http://schemas.microsoft.com/office/drawing/2014/main" id="{F404695B-DE98-4A8F-9ABC-400458914CCB}"/>
                    </a:ext>
                  </a:extLst>
                </p14:cNvPr>
                <p14:cNvContentPartPr/>
                <p14:nvPr/>
              </p14:nvContentPartPr>
              <p14:xfrm>
                <a:off x="9896413" y="1521552"/>
                <a:ext cx="293040" cy="194040"/>
              </p14:xfrm>
            </p:contentPart>
          </mc:Choice>
          <mc:Fallback xmlns="">
            <p:pic>
              <p:nvPicPr>
                <p:cNvPr id="134" name="Freihand 133">
                  <a:extLst>
                    <a:ext uri="{FF2B5EF4-FFF2-40B4-BE49-F238E27FC236}">
                      <a16:creationId xmlns:a16="http://schemas.microsoft.com/office/drawing/2014/main" id="{F404695B-DE98-4A8F-9ABC-400458914CCB}"/>
                    </a:ext>
                  </a:extLst>
                </p:cNvPr>
                <p:cNvPicPr/>
                <p:nvPr/>
              </p:nvPicPr>
              <p:blipFill>
                <a:blip r:embed="rId64"/>
                <a:stretch>
                  <a:fillRect/>
                </a:stretch>
              </p:blipFill>
              <p:spPr>
                <a:xfrm>
                  <a:off x="9892093" y="1517232"/>
                  <a:ext cx="3016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5" name="Freihand 134">
                  <a:extLst>
                    <a:ext uri="{FF2B5EF4-FFF2-40B4-BE49-F238E27FC236}">
                      <a16:creationId xmlns:a16="http://schemas.microsoft.com/office/drawing/2014/main" id="{D73E7E26-D816-4B01-9713-B56760804466}"/>
                    </a:ext>
                  </a:extLst>
                </p14:cNvPr>
                <p14:cNvContentPartPr/>
                <p14:nvPr/>
              </p14:nvContentPartPr>
              <p14:xfrm>
                <a:off x="9415813" y="1555392"/>
                <a:ext cx="154440" cy="18000"/>
              </p14:xfrm>
            </p:contentPart>
          </mc:Choice>
          <mc:Fallback xmlns="">
            <p:pic>
              <p:nvPicPr>
                <p:cNvPr id="135" name="Freihand 134">
                  <a:extLst>
                    <a:ext uri="{FF2B5EF4-FFF2-40B4-BE49-F238E27FC236}">
                      <a16:creationId xmlns:a16="http://schemas.microsoft.com/office/drawing/2014/main" id="{D73E7E26-D816-4B01-9713-B56760804466}"/>
                    </a:ext>
                  </a:extLst>
                </p:cNvPr>
                <p:cNvPicPr/>
                <p:nvPr/>
              </p:nvPicPr>
              <p:blipFill>
                <a:blip r:embed="rId66"/>
                <a:stretch>
                  <a:fillRect/>
                </a:stretch>
              </p:blipFill>
              <p:spPr>
                <a:xfrm>
                  <a:off x="9411493" y="1551072"/>
                  <a:ext cx="163080" cy="26640"/>
                </a:xfrm>
                <a:prstGeom prst="rect">
                  <a:avLst/>
                </a:prstGeom>
              </p:spPr>
            </p:pic>
          </mc:Fallback>
        </mc:AlternateContent>
      </p:grpSp>
      <p:grpSp>
        <p:nvGrpSpPr>
          <p:cNvPr id="148" name="Gruppieren 147">
            <a:extLst>
              <a:ext uri="{FF2B5EF4-FFF2-40B4-BE49-F238E27FC236}">
                <a16:creationId xmlns:a16="http://schemas.microsoft.com/office/drawing/2014/main" id="{26ADE0CF-2F66-494C-A757-0AFEA31452AB}"/>
              </a:ext>
            </a:extLst>
          </p:cNvPr>
          <p:cNvGrpSpPr/>
          <p:nvPr/>
        </p:nvGrpSpPr>
        <p:grpSpPr>
          <a:xfrm>
            <a:off x="10414813" y="1164792"/>
            <a:ext cx="1463040" cy="663120"/>
            <a:chOff x="10414813" y="1164792"/>
            <a:chExt cx="1463040" cy="663120"/>
          </a:xfrm>
        </p:grpSpPr>
        <mc:AlternateContent xmlns:mc="http://schemas.openxmlformats.org/markup-compatibility/2006" xmlns:p14="http://schemas.microsoft.com/office/powerpoint/2010/main">
          <mc:Choice Requires="p14">
            <p:contentPart p14:bwMode="auto" r:id="rId67">
              <p14:nvContentPartPr>
                <p14:cNvPr id="138" name="Freihand 137">
                  <a:extLst>
                    <a:ext uri="{FF2B5EF4-FFF2-40B4-BE49-F238E27FC236}">
                      <a16:creationId xmlns:a16="http://schemas.microsoft.com/office/drawing/2014/main" id="{5FBE100C-5639-477B-856D-E9242F2D53EB}"/>
                    </a:ext>
                  </a:extLst>
                </p14:cNvPr>
                <p14:cNvContentPartPr/>
                <p14:nvPr/>
              </p14:nvContentPartPr>
              <p14:xfrm>
                <a:off x="10414813" y="1488072"/>
                <a:ext cx="163080" cy="220680"/>
              </p14:xfrm>
            </p:contentPart>
          </mc:Choice>
          <mc:Fallback xmlns="">
            <p:pic>
              <p:nvPicPr>
                <p:cNvPr id="138" name="Freihand 137">
                  <a:extLst>
                    <a:ext uri="{FF2B5EF4-FFF2-40B4-BE49-F238E27FC236}">
                      <a16:creationId xmlns:a16="http://schemas.microsoft.com/office/drawing/2014/main" id="{5FBE100C-5639-477B-856D-E9242F2D53EB}"/>
                    </a:ext>
                  </a:extLst>
                </p:cNvPr>
                <p:cNvPicPr/>
                <p:nvPr/>
              </p:nvPicPr>
              <p:blipFill>
                <a:blip r:embed="rId68"/>
                <a:stretch>
                  <a:fillRect/>
                </a:stretch>
              </p:blipFill>
              <p:spPr>
                <a:xfrm>
                  <a:off x="10410493" y="1483752"/>
                  <a:ext cx="1717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9" name="Freihand 138">
                  <a:extLst>
                    <a:ext uri="{FF2B5EF4-FFF2-40B4-BE49-F238E27FC236}">
                      <a16:creationId xmlns:a16="http://schemas.microsoft.com/office/drawing/2014/main" id="{30501C70-DD36-4D44-9971-605F1E3FFCCB}"/>
                    </a:ext>
                  </a:extLst>
                </p14:cNvPr>
                <p14:cNvContentPartPr/>
                <p14:nvPr/>
              </p14:nvContentPartPr>
              <p14:xfrm>
                <a:off x="10638733" y="1457112"/>
                <a:ext cx="28440" cy="187560"/>
              </p14:xfrm>
            </p:contentPart>
          </mc:Choice>
          <mc:Fallback xmlns="">
            <p:pic>
              <p:nvPicPr>
                <p:cNvPr id="139" name="Freihand 138">
                  <a:extLst>
                    <a:ext uri="{FF2B5EF4-FFF2-40B4-BE49-F238E27FC236}">
                      <a16:creationId xmlns:a16="http://schemas.microsoft.com/office/drawing/2014/main" id="{30501C70-DD36-4D44-9971-605F1E3FFCCB}"/>
                    </a:ext>
                  </a:extLst>
                </p:cNvPr>
                <p:cNvPicPr/>
                <p:nvPr/>
              </p:nvPicPr>
              <p:blipFill>
                <a:blip r:embed="rId70"/>
                <a:stretch>
                  <a:fillRect/>
                </a:stretch>
              </p:blipFill>
              <p:spPr>
                <a:xfrm>
                  <a:off x="10634413" y="1452792"/>
                  <a:ext cx="370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0" name="Freihand 139">
                  <a:extLst>
                    <a:ext uri="{FF2B5EF4-FFF2-40B4-BE49-F238E27FC236}">
                      <a16:creationId xmlns:a16="http://schemas.microsoft.com/office/drawing/2014/main" id="{5CA9D19B-B673-48DA-BCEB-D9E26292A705}"/>
                    </a:ext>
                  </a:extLst>
                </p14:cNvPr>
                <p14:cNvContentPartPr/>
                <p14:nvPr/>
              </p14:nvContentPartPr>
              <p14:xfrm>
                <a:off x="10658533" y="1530552"/>
                <a:ext cx="169920" cy="92880"/>
              </p14:xfrm>
            </p:contentPart>
          </mc:Choice>
          <mc:Fallback xmlns="">
            <p:pic>
              <p:nvPicPr>
                <p:cNvPr id="140" name="Freihand 139">
                  <a:extLst>
                    <a:ext uri="{FF2B5EF4-FFF2-40B4-BE49-F238E27FC236}">
                      <a16:creationId xmlns:a16="http://schemas.microsoft.com/office/drawing/2014/main" id="{5CA9D19B-B673-48DA-BCEB-D9E26292A705}"/>
                    </a:ext>
                  </a:extLst>
                </p:cNvPr>
                <p:cNvPicPr/>
                <p:nvPr/>
              </p:nvPicPr>
              <p:blipFill>
                <a:blip r:embed="rId72"/>
                <a:stretch>
                  <a:fillRect/>
                </a:stretch>
              </p:blipFill>
              <p:spPr>
                <a:xfrm>
                  <a:off x="10654213" y="1526232"/>
                  <a:ext cx="1785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1" name="Freihand 140">
                  <a:extLst>
                    <a:ext uri="{FF2B5EF4-FFF2-40B4-BE49-F238E27FC236}">
                      <a16:creationId xmlns:a16="http://schemas.microsoft.com/office/drawing/2014/main" id="{81483BDE-B5A1-4D0F-B463-0DE03E92F1C6}"/>
                    </a:ext>
                  </a:extLst>
                </p14:cNvPr>
                <p14:cNvContentPartPr/>
                <p14:nvPr/>
              </p14:nvContentPartPr>
              <p14:xfrm>
                <a:off x="10810453" y="1463232"/>
                <a:ext cx="37080" cy="60120"/>
              </p14:xfrm>
            </p:contentPart>
          </mc:Choice>
          <mc:Fallback xmlns="">
            <p:pic>
              <p:nvPicPr>
                <p:cNvPr id="141" name="Freihand 140">
                  <a:extLst>
                    <a:ext uri="{FF2B5EF4-FFF2-40B4-BE49-F238E27FC236}">
                      <a16:creationId xmlns:a16="http://schemas.microsoft.com/office/drawing/2014/main" id="{81483BDE-B5A1-4D0F-B463-0DE03E92F1C6}"/>
                    </a:ext>
                  </a:extLst>
                </p:cNvPr>
                <p:cNvPicPr/>
                <p:nvPr/>
              </p:nvPicPr>
              <p:blipFill>
                <a:blip r:embed="rId74"/>
                <a:stretch>
                  <a:fillRect/>
                </a:stretch>
              </p:blipFill>
              <p:spPr>
                <a:xfrm>
                  <a:off x="10806133" y="1458912"/>
                  <a:ext cx="457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42" name="Freihand 141">
                  <a:extLst>
                    <a:ext uri="{FF2B5EF4-FFF2-40B4-BE49-F238E27FC236}">
                      <a16:creationId xmlns:a16="http://schemas.microsoft.com/office/drawing/2014/main" id="{A8623B13-05BF-47C6-AF2C-B7DEDC74FC43}"/>
                    </a:ext>
                  </a:extLst>
                </p14:cNvPr>
                <p14:cNvContentPartPr/>
                <p14:nvPr/>
              </p14:nvContentPartPr>
              <p14:xfrm>
                <a:off x="10840693" y="1387632"/>
                <a:ext cx="102960" cy="206280"/>
              </p14:xfrm>
            </p:contentPart>
          </mc:Choice>
          <mc:Fallback xmlns="">
            <p:pic>
              <p:nvPicPr>
                <p:cNvPr id="142" name="Freihand 141">
                  <a:extLst>
                    <a:ext uri="{FF2B5EF4-FFF2-40B4-BE49-F238E27FC236}">
                      <a16:creationId xmlns:a16="http://schemas.microsoft.com/office/drawing/2014/main" id="{A8623B13-05BF-47C6-AF2C-B7DEDC74FC43}"/>
                    </a:ext>
                  </a:extLst>
                </p:cNvPr>
                <p:cNvPicPr/>
                <p:nvPr/>
              </p:nvPicPr>
              <p:blipFill>
                <a:blip r:embed="rId76"/>
                <a:stretch>
                  <a:fillRect/>
                </a:stretch>
              </p:blipFill>
              <p:spPr>
                <a:xfrm>
                  <a:off x="10836373" y="1383312"/>
                  <a:ext cx="1116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3" name="Freihand 142">
                  <a:extLst>
                    <a:ext uri="{FF2B5EF4-FFF2-40B4-BE49-F238E27FC236}">
                      <a16:creationId xmlns:a16="http://schemas.microsoft.com/office/drawing/2014/main" id="{D929CB96-590D-401E-B217-9E660F289B6C}"/>
                    </a:ext>
                  </a:extLst>
                </p14:cNvPr>
                <p14:cNvContentPartPr/>
                <p14:nvPr/>
              </p14:nvContentPartPr>
              <p14:xfrm>
                <a:off x="10950493" y="1428312"/>
                <a:ext cx="461520" cy="399600"/>
              </p14:xfrm>
            </p:contentPart>
          </mc:Choice>
          <mc:Fallback xmlns="">
            <p:pic>
              <p:nvPicPr>
                <p:cNvPr id="143" name="Freihand 142">
                  <a:extLst>
                    <a:ext uri="{FF2B5EF4-FFF2-40B4-BE49-F238E27FC236}">
                      <a16:creationId xmlns:a16="http://schemas.microsoft.com/office/drawing/2014/main" id="{D929CB96-590D-401E-B217-9E660F289B6C}"/>
                    </a:ext>
                  </a:extLst>
                </p:cNvPr>
                <p:cNvPicPr/>
                <p:nvPr/>
              </p:nvPicPr>
              <p:blipFill>
                <a:blip r:embed="rId78"/>
                <a:stretch>
                  <a:fillRect/>
                </a:stretch>
              </p:blipFill>
              <p:spPr>
                <a:xfrm>
                  <a:off x="10946173" y="1423992"/>
                  <a:ext cx="47016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4" name="Freihand 143">
                  <a:extLst>
                    <a:ext uri="{FF2B5EF4-FFF2-40B4-BE49-F238E27FC236}">
                      <a16:creationId xmlns:a16="http://schemas.microsoft.com/office/drawing/2014/main" id="{13A88494-52C2-43FF-B3C1-B6C2B3DB7E6D}"/>
                    </a:ext>
                  </a:extLst>
                </p14:cNvPr>
                <p14:cNvContentPartPr/>
                <p14:nvPr/>
              </p14:nvContentPartPr>
              <p14:xfrm>
                <a:off x="11373853" y="1372152"/>
                <a:ext cx="43920" cy="45000"/>
              </p14:xfrm>
            </p:contentPart>
          </mc:Choice>
          <mc:Fallback xmlns="">
            <p:pic>
              <p:nvPicPr>
                <p:cNvPr id="144" name="Freihand 143">
                  <a:extLst>
                    <a:ext uri="{FF2B5EF4-FFF2-40B4-BE49-F238E27FC236}">
                      <a16:creationId xmlns:a16="http://schemas.microsoft.com/office/drawing/2014/main" id="{13A88494-52C2-43FF-B3C1-B6C2B3DB7E6D}"/>
                    </a:ext>
                  </a:extLst>
                </p:cNvPr>
                <p:cNvPicPr/>
                <p:nvPr/>
              </p:nvPicPr>
              <p:blipFill>
                <a:blip r:embed="rId80"/>
                <a:stretch>
                  <a:fillRect/>
                </a:stretch>
              </p:blipFill>
              <p:spPr>
                <a:xfrm>
                  <a:off x="11369533" y="1367832"/>
                  <a:ext cx="525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5" name="Freihand 144">
                  <a:extLst>
                    <a:ext uri="{FF2B5EF4-FFF2-40B4-BE49-F238E27FC236}">
                      <a16:creationId xmlns:a16="http://schemas.microsoft.com/office/drawing/2014/main" id="{402C75D2-EDD1-4B7F-982E-E9B61A907981}"/>
                    </a:ext>
                  </a:extLst>
                </p14:cNvPr>
                <p14:cNvContentPartPr/>
                <p14:nvPr/>
              </p14:nvContentPartPr>
              <p14:xfrm>
                <a:off x="11441173" y="1277472"/>
                <a:ext cx="309600" cy="236160"/>
              </p14:xfrm>
            </p:contentPart>
          </mc:Choice>
          <mc:Fallback xmlns="">
            <p:pic>
              <p:nvPicPr>
                <p:cNvPr id="145" name="Freihand 144">
                  <a:extLst>
                    <a:ext uri="{FF2B5EF4-FFF2-40B4-BE49-F238E27FC236}">
                      <a16:creationId xmlns:a16="http://schemas.microsoft.com/office/drawing/2014/main" id="{402C75D2-EDD1-4B7F-982E-E9B61A907981}"/>
                    </a:ext>
                  </a:extLst>
                </p:cNvPr>
                <p:cNvPicPr/>
                <p:nvPr/>
              </p:nvPicPr>
              <p:blipFill>
                <a:blip r:embed="rId82"/>
                <a:stretch>
                  <a:fillRect/>
                </a:stretch>
              </p:blipFill>
              <p:spPr>
                <a:xfrm>
                  <a:off x="11436853" y="1273152"/>
                  <a:ext cx="318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6" name="Freihand 145">
                  <a:extLst>
                    <a:ext uri="{FF2B5EF4-FFF2-40B4-BE49-F238E27FC236}">
                      <a16:creationId xmlns:a16="http://schemas.microsoft.com/office/drawing/2014/main" id="{DDFA0A2F-5581-45E9-9875-D187FEEB8982}"/>
                    </a:ext>
                  </a:extLst>
                </p14:cNvPr>
                <p14:cNvContentPartPr/>
                <p14:nvPr/>
              </p14:nvContentPartPr>
              <p14:xfrm>
                <a:off x="11822053" y="1164792"/>
                <a:ext cx="54720" cy="209160"/>
              </p14:xfrm>
            </p:contentPart>
          </mc:Choice>
          <mc:Fallback xmlns="">
            <p:pic>
              <p:nvPicPr>
                <p:cNvPr id="146" name="Freihand 145">
                  <a:extLst>
                    <a:ext uri="{FF2B5EF4-FFF2-40B4-BE49-F238E27FC236}">
                      <a16:creationId xmlns:a16="http://schemas.microsoft.com/office/drawing/2014/main" id="{DDFA0A2F-5581-45E9-9875-D187FEEB8982}"/>
                    </a:ext>
                  </a:extLst>
                </p:cNvPr>
                <p:cNvPicPr/>
                <p:nvPr/>
              </p:nvPicPr>
              <p:blipFill>
                <a:blip r:embed="rId84"/>
                <a:stretch>
                  <a:fillRect/>
                </a:stretch>
              </p:blipFill>
              <p:spPr>
                <a:xfrm>
                  <a:off x="11817733" y="1160472"/>
                  <a:ext cx="63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7" name="Freihand 146">
                  <a:extLst>
                    <a:ext uri="{FF2B5EF4-FFF2-40B4-BE49-F238E27FC236}">
                      <a16:creationId xmlns:a16="http://schemas.microsoft.com/office/drawing/2014/main" id="{44A90071-316C-4611-A126-DB74D7B81254}"/>
                    </a:ext>
                  </a:extLst>
                </p14:cNvPr>
                <p14:cNvContentPartPr/>
                <p14:nvPr/>
              </p14:nvContentPartPr>
              <p14:xfrm>
                <a:off x="11858413" y="1499232"/>
                <a:ext cx="19440" cy="6840"/>
              </p14:xfrm>
            </p:contentPart>
          </mc:Choice>
          <mc:Fallback xmlns="">
            <p:pic>
              <p:nvPicPr>
                <p:cNvPr id="147" name="Freihand 146">
                  <a:extLst>
                    <a:ext uri="{FF2B5EF4-FFF2-40B4-BE49-F238E27FC236}">
                      <a16:creationId xmlns:a16="http://schemas.microsoft.com/office/drawing/2014/main" id="{44A90071-316C-4611-A126-DB74D7B81254}"/>
                    </a:ext>
                  </a:extLst>
                </p:cNvPr>
                <p:cNvPicPr/>
                <p:nvPr/>
              </p:nvPicPr>
              <p:blipFill>
                <a:blip r:embed="rId86"/>
                <a:stretch>
                  <a:fillRect/>
                </a:stretch>
              </p:blipFill>
              <p:spPr>
                <a:xfrm>
                  <a:off x="11854093" y="1494912"/>
                  <a:ext cx="28080" cy="15480"/>
                </a:xfrm>
                <a:prstGeom prst="rect">
                  <a:avLst/>
                </a:prstGeom>
              </p:spPr>
            </p:pic>
          </mc:Fallback>
        </mc:AlternateContent>
      </p:grpSp>
      <p:grpSp>
        <p:nvGrpSpPr>
          <p:cNvPr id="150" name="Gruppieren 149">
            <a:extLst>
              <a:ext uri="{FF2B5EF4-FFF2-40B4-BE49-F238E27FC236}">
                <a16:creationId xmlns:a16="http://schemas.microsoft.com/office/drawing/2014/main" id="{D91391F6-4754-4C08-99AE-D13919210F58}"/>
              </a:ext>
            </a:extLst>
          </p:cNvPr>
          <p:cNvGrpSpPr/>
          <p:nvPr/>
        </p:nvGrpSpPr>
        <p:grpSpPr>
          <a:xfrm>
            <a:off x="51853" y="3937152"/>
            <a:ext cx="8634240" cy="2856600"/>
            <a:chOff x="51853" y="3937152"/>
            <a:chExt cx="8634240" cy="2856600"/>
          </a:xfrm>
        </p:grpSpPr>
        <mc:AlternateContent xmlns:mc="http://schemas.openxmlformats.org/markup-compatibility/2006" xmlns:p14="http://schemas.microsoft.com/office/powerpoint/2010/main">
          <mc:Choice Requires="p14">
            <p:contentPart p14:bwMode="auto" r:id="rId87">
              <p14:nvContentPartPr>
                <p14:cNvPr id="23" name="Freihand 22">
                  <a:extLst>
                    <a:ext uri="{FF2B5EF4-FFF2-40B4-BE49-F238E27FC236}">
                      <a16:creationId xmlns:a16="http://schemas.microsoft.com/office/drawing/2014/main" id="{120F13B1-9DE4-4525-8AC6-1EDD4A7EE4B0}"/>
                    </a:ext>
                  </a:extLst>
                </p14:cNvPr>
                <p14:cNvContentPartPr/>
                <p14:nvPr/>
              </p14:nvContentPartPr>
              <p14:xfrm>
                <a:off x="5871613" y="5330712"/>
                <a:ext cx="56880" cy="709200"/>
              </p14:xfrm>
            </p:contentPart>
          </mc:Choice>
          <mc:Fallback xmlns="">
            <p:pic>
              <p:nvPicPr>
                <p:cNvPr id="23" name="Freihand 22">
                  <a:extLst>
                    <a:ext uri="{FF2B5EF4-FFF2-40B4-BE49-F238E27FC236}">
                      <a16:creationId xmlns:a16="http://schemas.microsoft.com/office/drawing/2014/main" id="{120F13B1-9DE4-4525-8AC6-1EDD4A7EE4B0}"/>
                    </a:ext>
                  </a:extLst>
                </p:cNvPr>
                <p:cNvPicPr/>
                <p:nvPr/>
              </p:nvPicPr>
              <p:blipFill>
                <a:blip r:embed="rId88"/>
                <a:stretch>
                  <a:fillRect/>
                </a:stretch>
              </p:blipFill>
              <p:spPr>
                <a:xfrm>
                  <a:off x="5867293" y="5326392"/>
                  <a:ext cx="65520" cy="717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4" name="Freihand 23">
                  <a:extLst>
                    <a:ext uri="{FF2B5EF4-FFF2-40B4-BE49-F238E27FC236}">
                      <a16:creationId xmlns:a16="http://schemas.microsoft.com/office/drawing/2014/main" id="{A7246254-F320-410F-B9C5-2BB4BFA7FF03}"/>
                    </a:ext>
                  </a:extLst>
                </p14:cNvPr>
                <p14:cNvContentPartPr/>
                <p14:nvPr/>
              </p14:nvContentPartPr>
              <p14:xfrm>
                <a:off x="5763973" y="5285352"/>
                <a:ext cx="255960" cy="190800"/>
              </p14:xfrm>
            </p:contentPart>
          </mc:Choice>
          <mc:Fallback xmlns="">
            <p:pic>
              <p:nvPicPr>
                <p:cNvPr id="24" name="Freihand 23">
                  <a:extLst>
                    <a:ext uri="{FF2B5EF4-FFF2-40B4-BE49-F238E27FC236}">
                      <a16:creationId xmlns:a16="http://schemas.microsoft.com/office/drawing/2014/main" id="{A7246254-F320-410F-B9C5-2BB4BFA7FF03}"/>
                    </a:ext>
                  </a:extLst>
                </p:cNvPr>
                <p:cNvPicPr/>
                <p:nvPr/>
              </p:nvPicPr>
              <p:blipFill>
                <a:blip r:embed="rId90"/>
                <a:stretch>
                  <a:fillRect/>
                </a:stretch>
              </p:blipFill>
              <p:spPr>
                <a:xfrm>
                  <a:off x="5759653" y="5281032"/>
                  <a:ext cx="2646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6" name="Freihand 25">
                  <a:extLst>
                    <a:ext uri="{FF2B5EF4-FFF2-40B4-BE49-F238E27FC236}">
                      <a16:creationId xmlns:a16="http://schemas.microsoft.com/office/drawing/2014/main" id="{B742318F-AADA-47EC-84F2-4CEE5ECB25A5}"/>
                    </a:ext>
                  </a:extLst>
                </p14:cNvPr>
                <p14:cNvContentPartPr/>
                <p14:nvPr/>
              </p14:nvContentPartPr>
              <p14:xfrm>
                <a:off x="5114533" y="6120192"/>
                <a:ext cx="16560" cy="113040"/>
              </p14:xfrm>
            </p:contentPart>
          </mc:Choice>
          <mc:Fallback xmlns="">
            <p:pic>
              <p:nvPicPr>
                <p:cNvPr id="26" name="Freihand 25">
                  <a:extLst>
                    <a:ext uri="{FF2B5EF4-FFF2-40B4-BE49-F238E27FC236}">
                      <a16:creationId xmlns:a16="http://schemas.microsoft.com/office/drawing/2014/main" id="{B742318F-AADA-47EC-84F2-4CEE5ECB25A5}"/>
                    </a:ext>
                  </a:extLst>
                </p:cNvPr>
                <p:cNvPicPr/>
                <p:nvPr/>
              </p:nvPicPr>
              <p:blipFill>
                <a:blip r:embed="rId92"/>
                <a:stretch>
                  <a:fillRect/>
                </a:stretch>
              </p:blipFill>
              <p:spPr>
                <a:xfrm>
                  <a:off x="5110213" y="6115872"/>
                  <a:ext cx="252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7" name="Freihand 26">
                  <a:extLst>
                    <a:ext uri="{FF2B5EF4-FFF2-40B4-BE49-F238E27FC236}">
                      <a16:creationId xmlns:a16="http://schemas.microsoft.com/office/drawing/2014/main" id="{B4718B49-8D34-4322-A521-CDC7D9744E4C}"/>
                    </a:ext>
                  </a:extLst>
                </p14:cNvPr>
                <p14:cNvContentPartPr/>
                <p14:nvPr/>
              </p14:nvContentPartPr>
              <p14:xfrm>
                <a:off x="5045053" y="6074472"/>
                <a:ext cx="152640" cy="194400"/>
              </p14:xfrm>
            </p:contentPart>
          </mc:Choice>
          <mc:Fallback xmlns="">
            <p:pic>
              <p:nvPicPr>
                <p:cNvPr id="27" name="Freihand 26">
                  <a:extLst>
                    <a:ext uri="{FF2B5EF4-FFF2-40B4-BE49-F238E27FC236}">
                      <a16:creationId xmlns:a16="http://schemas.microsoft.com/office/drawing/2014/main" id="{B4718B49-8D34-4322-A521-CDC7D9744E4C}"/>
                    </a:ext>
                  </a:extLst>
                </p:cNvPr>
                <p:cNvPicPr/>
                <p:nvPr/>
              </p:nvPicPr>
              <p:blipFill>
                <a:blip r:embed="rId94"/>
                <a:stretch>
                  <a:fillRect/>
                </a:stretch>
              </p:blipFill>
              <p:spPr>
                <a:xfrm>
                  <a:off x="5040733" y="6070152"/>
                  <a:ext cx="1612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8" name="Freihand 27">
                  <a:extLst>
                    <a:ext uri="{FF2B5EF4-FFF2-40B4-BE49-F238E27FC236}">
                      <a16:creationId xmlns:a16="http://schemas.microsoft.com/office/drawing/2014/main" id="{C48E8414-9BBA-494B-B00F-FDCC51BD5C8C}"/>
                    </a:ext>
                  </a:extLst>
                </p14:cNvPr>
                <p14:cNvContentPartPr/>
                <p14:nvPr/>
              </p14:nvContentPartPr>
              <p14:xfrm>
                <a:off x="5225413" y="6205152"/>
                <a:ext cx="27000" cy="87120"/>
              </p14:xfrm>
            </p:contentPart>
          </mc:Choice>
          <mc:Fallback xmlns="">
            <p:pic>
              <p:nvPicPr>
                <p:cNvPr id="28" name="Freihand 27">
                  <a:extLst>
                    <a:ext uri="{FF2B5EF4-FFF2-40B4-BE49-F238E27FC236}">
                      <a16:creationId xmlns:a16="http://schemas.microsoft.com/office/drawing/2014/main" id="{C48E8414-9BBA-494B-B00F-FDCC51BD5C8C}"/>
                    </a:ext>
                  </a:extLst>
                </p:cNvPr>
                <p:cNvPicPr/>
                <p:nvPr/>
              </p:nvPicPr>
              <p:blipFill>
                <a:blip r:embed="rId96"/>
                <a:stretch>
                  <a:fillRect/>
                </a:stretch>
              </p:blipFill>
              <p:spPr>
                <a:xfrm>
                  <a:off x="5221093" y="6200832"/>
                  <a:ext cx="35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9" name="Freihand 28">
                  <a:extLst>
                    <a:ext uri="{FF2B5EF4-FFF2-40B4-BE49-F238E27FC236}">
                      <a16:creationId xmlns:a16="http://schemas.microsoft.com/office/drawing/2014/main" id="{D9594C31-AB09-440C-84AD-66C8798BDF52}"/>
                    </a:ext>
                  </a:extLst>
                </p14:cNvPr>
                <p14:cNvContentPartPr/>
                <p14:nvPr/>
              </p14:nvContentPartPr>
              <p14:xfrm>
                <a:off x="5270773" y="6081312"/>
                <a:ext cx="10440" cy="148320"/>
              </p14:xfrm>
            </p:contentPart>
          </mc:Choice>
          <mc:Fallback xmlns="">
            <p:pic>
              <p:nvPicPr>
                <p:cNvPr id="29" name="Freihand 28">
                  <a:extLst>
                    <a:ext uri="{FF2B5EF4-FFF2-40B4-BE49-F238E27FC236}">
                      <a16:creationId xmlns:a16="http://schemas.microsoft.com/office/drawing/2014/main" id="{D9594C31-AB09-440C-84AD-66C8798BDF52}"/>
                    </a:ext>
                  </a:extLst>
                </p:cNvPr>
                <p:cNvPicPr/>
                <p:nvPr/>
              </p:nvPicPr>
              <p:blipFill>
                <a:blip r:embed="rId98"/>
                <a:stretch>
                  <a:fillRect/>
                </a:stretch>
              </p:blipFill>
              <p:spPr>
                <a:xfrm>
                  <a:off x="5266453" y="6076992"/>
                  <a:ext cx="19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1" name="Freihand 30">
                  <a:extLst>
                    <a:ext uri="{FF2B5EF4-FFF2-40B4-BE49-F238E27FC236}">
                      <a16:creationId xmlns:a16="http://schemas.microsoft.com/office/drawing/2014/main" id="{77F1CA46-1614-4E22-9435-9377B750509E}"/>
                    </a:ext>
                  </a:extLst>
                </p14:cNvPr>
                <p14:cNvContentPartPr/>
                <p14:nvPr/>
              </p14:nvContentPartPr>
              <p14:xfrm>
                <a:off x="5304973" y="6099312"/>
                <a:ext cx="253440" cy="133200"/>
              </p14:xfrm>
            </p:contentPart>
          </mc:Choice>
          <mc:Fallback xmlns="">
            <p:pic>
              <p:nvPicPr>
                <p:cNvPr id="31" name="Freihand 30">
                  <a:extLst>
                    <a:ext uri="{FF2B5EF4-FFF2-40B4-BE49-F238E27FC236}">
                      <a16:creationId xmlns:a16="http://schemas.microsoft.com/office/drawing/2014/main" id="{77F1CA46-1614-4E22-9435-9377B750509E}"/>
                    </a:ext>
                  </a:extLst>
                </p:cNvPr>
                <p:cNvPicPr/>
                <p:nvPr/>
              </p:nvPicPr>
              <p:blipFill>
                <a:blip r:embed="rId100"/>
                <a:stretch>
                  <a:fillRect/>
                </a:stretch>
              </p:blipFill>
              <p:spPr>
                <a:xfrm>
                  <a:off x="5300653" y="6094992"/>
                  <a:ext cx="2620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2" name="Freihand 31">
                  <a:extLst>
                    <a:ext uri="{FF2B5EF4-FFF2-40B4-BE49-F238E27FC236}">
                      <a16:creationId xmlns:a16="http://schemas.microsoft.com/office/drawing/2014/main" id="{EA3C629E-4090-47E2-A698-A54A2BB530CF}"/>
                    </a:ext>
                  </a:extLst>
                </p14:cNvPr>
                <p14:cNvContentPartPr/>
                <p14:nvPr/>
              </p14:nvContentPartPr>
              <p14:xfrm>
                <a:off x="5511253" y="6250512"/>
                <a:ext cx="52560" cy="105840"/>
              </p14:xfrm>
            </p:contentPart>
          </mc:Choice>
          <mc:Fallback xmlns="">
            <p:pic>
              <p:nvPicPr>
                <p:cNvPr id="32" name="Freihand 31">
                  <a:extLst>
                    <a:ext uri="{FF2B5EF4-FFF2-40B4-BE49-F238E27FC236}">
                      <a16:creationId xmlns:a16="http://schemas.microsoft.com/office/drawing/2014/main" id="{EA3C629E-4090-47E2-A698-A54A2BB530CF}"/>
                    </a:ext>
                  </a:extLst>
                </p:cNvPr>
                <p:cNvPicPr/>
                <p:nvPr/>
              </p:nvPicPr>
              <p:blipFill>
                <a:blip r:embed="rId102"/>
                <a:stretch>
                  <a:fillRect/>
                </a:stretch>
              </p:blipFill>
              <p:spPr>
                <a:xfrm>
                  <a:off x="5506933" y="6246192"/>
                  <a:ext cx="61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3" name="Freihand 32">
                  <a:extLst>
                    <a:ext uri="{FF2B5EF4-FFF2-40B4-BE49-F238E27FC236}">
                      <a16:creationId xmlns:a16="http://schemas.microsoft.com/office/drawing/2014/main" id="{06885FD4-AEE9-4F62-8290-1FCDD25A0863}"/>
                    </a:ext>
                  </a:extLst>
                </p14:cNvPr>
                <p14:cNvContentPartPr/>
                <p14:nvPr/>
              </p14:nvContentPartPr>
              <p14:xfrm>
                <a:off x="5576053" y="6169872"/>
                <a:ext cx="91080" cy="76320"/>
              </p14:xfrm>
            </p:contentPart>
          </mc:Choice>
          <mc:Fallback xmlns="">
            <p:pic>
              <p:nvPicPr>
                <p:cNvPr id="33" name="Freihand 32">
                  <a:extLst>
                    <a:ext uri="{FF2B5EF4-FFF2-40B4-BE49-F238E27FC236}">
                      <a16:creationId xmlns:a16="http://schemas.microsoft.com/office/drawing/2014/main" id="{06885FD4-AEE9-4F62-8290-1FCDD25A0863}"/>
                    </a:ext>
                  </a:extLst>
                </p:cNvPr>
                <p:cNvPicPr/>
                <p:nvPr/>
              </p:nvPicPr>
              <p:blipFill>
                <a:blip r:embed="rId104"/>
                <a:stretch>
                  <a:fillRect/>
                </a:stretch>
              </p:blipFill>
              <p:spPr>
                <a:xfrm>
                  <a:off x="5571733" y="6165552"/>
                  <a:ext cx="99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4" name="Freihand 33">
                  <a:extLst>
                    <a:ext uri="{FF2B5EF4-FFF2-40B4-BE49-F238E27FC236}">
                      <a16:creationId xmlns:a16="http://schemas.microsoft.com/office/drawing/2014/main" id="{14E472C0-F2EA-4438-9FE7-58523375AC28}"/>
                    </a:ext>
                  </a:extLst>
                </p14:cNvPr>
                <p14:cNvContentPartPr/>
                <p14:nvPr/>
              </p14:nvContentPartPr>
              <p14:xfrm>
                <a:off x="5708173" y="6158352"/>
                <a:ext cx="106560" cy="87120"/>
              </p14:xfrm>
            </p:contentPart>
          </mc:Choice>
          <mc:Fallback xmlns="">
            <p:pic>
              <p:nvPicPr>
                <p:cNvPr id="34" name="Freihand 33">
                  <a:extLst>
                    <a:ext uri="{FF2B5EF4-FFF2-40B4-BE49-F238E27FC236}">
                      <a16:creationId xmlns:a16="http://schemas.microsoft.com/office/drawing/2014/main" id="{14E472C0-F2EA-4438-9FE7-58523375AC28}"/>
                    </a:ext>
                  </a:extLst>
                </p:cNvPr>
                <p:cNvPicPr/>
                <p:nvPr/>
              </p:nvPicPr>
              <p:blipFill>
                <a:blip r:embed="rId106"/>
                <a:stretch>
                  <a:fillRect/>
                </a:stretch>
              </p:blipFill>
              <p:spPr>
                <a:xfrm>
                  <a:off x="5703853" y="6154032"/>
                  <a:ext cx="11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5" name="Freihand 34">
                  <a:extLst>
                    <a:ext uri="{FF2B5EF4-FFF2-40B4-BE49-F238E27FC236}">
                      <a16:creationId xmlns:a16="http://schemas.microsoft.com/office/drawing/2014/main" id="{B9DF7242-C323-4A24-9FE4-194AC29915A4}"/>
                    </a:ext>
                  </a:extLst>
                </p14:cNvPr>
                <p14:cNvContentPartPr/>
                <p14:nvPr/>
              </p14:nvContentPartPr>
              <p14:xfrm>
                <a:off x="5873773" y="6164832"/>
                <a:ext cx="10080" cy="57600"/>
              </p14:xfrm>
            </p:contentPart>
          </mc:Choice>
          <mc:Fallback xmlns="">
            <p:pic>
              <p:nvPicPr>
                <p:cNvPr id="35" name="Freihand 34">
                  <a:extLst>
                    <a:ext uri="{FF2B5EF4-FFF2-40B4-BE49-F238E27FC236}">
                      <a16:creationId xmlns:a16="http://schemas.microsoft.com/office/drawing/2014/main" id="{B9DF7242-C323-4A24-9FE4-194AC29915A4}"/>
                    </a:ext>
                  </a:extLst>
                </p:cNvPr>
                <p:cNvPicPr/>
                <p:nvPr/>
              </p:nvPicPr>
              <p:blipFill>
                <a:blip r:embed="rId108"/>
                <a:stretch>
                  <a:fillRect/>
                </a:stretch>
              </p:blipFill>
              <p:spPr>
                <a:xfrm>
                  <a:off x="5869453" y="6160512"/>
                  <a:ext cx="18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6" name="Freihand 35">
                  <a:extLst>
                    <a:ext uri="{FF2B5EF4-FFF2-40B4-BE49-F238E27FC236}">
                      <a16:creationId xmlns:a16="http://schemas.microsoft.com/office/drawing/2014/main" id="{477F7D4D-0F8A-4789-A5BD-721F2C84FC91}"/>
                    </a:ext>
                  </a:extLst>
                </p14:cNvPr>
                <p14:cNvContentPartPr/>
                <p14:nvPr/>
              </p14:nvContentPartPr>
              <p14:xfrm>
                <a:off x="5869813" y="6103272"/>
                <a:ext cx="32040" cy="16560"/>
              </p14:xfrm>
            </p:contentPart>
          </mc:Choice>
          <mc:Fallback xmlns="">
            <p:pic>
              <p:nvPicPr>
                <p:cNvPr id="36" name="Freihand 35">
                  <a:extLst>
                    <a:ext uri="{FF2B5EF4-FFF2-40B4-BE49-F238E27FC236}">
                      <a16:creationId xmlns:a16="http://schemas.microsoft.com/office/drawing/2014/main" id="{477F7D4D-0F8A-4789-A5BD-721F2C84FC91}"/>
                    </a:ext>
                  </a:extLst>
                </p:cNvPr>
                <p:cNvPicPr/>
                <p:nvPr/>
              </p:nvPicPr>
              <p:blipFill>
                <a:blip r:embed="rId110"/>
                <a:stretch>
                  <a:fillRect/>
                </a:stretch>
              </p:blipFill>
              <p:spPr>
                <a:xfrm>
                  <a:off x="5865493" y="6098952"/>
                  <a:ext cx="406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7" name="Freihand 36">
                  <a:extLst>
                    <a:ext uri="{FF2B5EF4-FFF2-40B4-BE49-F238E27FC236}">
                      <a16:creationId xmlns:a16="http://schemas.microsoft.com/office/drawing/2014/main" id="{AB4AB457-DD6F-4A11-BB6A-747665889CC0}"/>
                    </a:ext>
                  </a:extLst>
                </p14:cNvPr>
                <p14:cNvContentPartPr/>
                <p14:nvPr/>
              </p14:nvContentPartPr>
              <p14:xfrm>
                <a:off x="5945773" y="6114072"/>
                <a:ext cx="396000" cy="102600"/>
              </p14:xfrm>
            </p:contentPart>
          </mc:Choice>
          <mc:Fallback xmlns="">
            <p:pic>
              <p:nvPicPr>
                <p:cNvPr id="37" name="Freihand 36">
                  <a:extLst>
                    <a:ext uri="{FF2B5EF4-FFF2-40B4-BE49-F238E27FC236}">
                      <a16:creationId xmlns:a16="http://schemas.microsoft.com/office/drawing/2014/main" id="{AB4AB457-DD6F-4A11-BB6A-747665889CC0}"/>
                    </a:ext>
                  </a:extLst>
                </p:cNvPr>
                <p:cNvPicPr/>
                <p:nvPr/>
              </p:nvPicPr>
              <p:blipFill>
                <a:blip r:embed="rId112"/>
                <a:stretch>
                  <a:fillRect/>
                </a:stretch>
              </p:blipFill>
              <p:spPr>
                <a:xfrm>
                  <a:off x="5941453" y="6109752"/>
                  <a:ext cx="404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8" name="Freihand 37">
                  <a:extLst>
                    <a:ext uri="{FF2B5EF4-FFF2-40B4-BE49-F238E27FC236}">
                      <a16:creationId xmlns:a16="http://schemas.microsoft.com/office/drawing/2014/main" id="{704D2458-DC28-4A83-9932-F809A3B92D85}"/>
                    </a:ext>
                  </a:extLst>
                </p14:cNvPr>
                <p14:cNvContentPartPr/>
                <p14:nvPr/>
              </p14:nvContentPartPr>
              <p14:xfrm>
                <a:off x="6472453" y="6170592"/>
                <a:ext cx="16200" cy="76320"/>
              </p14:xfrm>
            </p:contentPart>
          </mc:Choice>
          <mc:Fallback xmlns="">
            <p:pic>
              <p:nvPicPr>
                <p:cNvPr id="38" name="Freihand 37">
                  <a:extLst>
                    <a:ext uri="{FF2B5EF4-FFF2-40B4-BE49-F238E27FC236}">
                      <a16:creationId xmlns:a16="http://schemas.microsoft.com/office/drawing/2014/main" id="{704D2458-DC28-4A83-9932-F809A3B92D85}"/>
                    </a:ext>
                  </a:extLst>
                </p:cNvPr>
                <p:cNvPicPr/>
                <p:nvPr/>
              </p:nvPicPr>
              <p:blipFill>
                <a:blip r:embed="rId114"/>
                <a:stretch>
                  <a:fillRect/>
                </a:stretch>
              </p:blipFill>
              <p:spPr>
                <a:xfrm>
                  <a:off x="6468133" y="6166272"/>
                  <a:ext cx="248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9" name="Freihand 38">
                  <a:extLst>
                    <a:ext uri="{FF2B5EF4-FFF2-40B4-BE49-F238E27FC236}">
                      <a16:creationId xmlns:a16="http://schemas.microsoft.com/office/drawing/2014/main" id="{D61E1023-1A39-4754-9E53-CBA72360A8E7}"/>
                    </a:ext>
                  </a:extLst>
                </p14:cNvPr>
                <p14:cNvContentPartPr/>
                <p14:nvPr/>
              </p14:nvContentPartPr>
              <p14:xfrm>
                <a:off x="6670813" y="6051792"/>
                <a:ext cx="3960" cy="132480"/>
              </p14:xfrm>
            </p:contentPart>
          </mc:Choice>
          <mc:Fallback xmlns="">
            <p:pic>
              <p:nvPicPr>
                <p:cNvPr id="39" name="Freihand 38">
                  <a:extLst>
                    <a:ext uri="{FF2B5EF4-FFF2-40B4-BE49-F238E27FC236}">
                      <a16:creationId xmlns:a16="http://schemas.microsoft.com/office/drawing/2014/main" id="{D61E1023-1A39-4754-9E53-CBA72360A8E7}"/>
                    </a:ext>
                  </a:extLst>
                </p:cNvPr>
                <p:cNvPicPr/>
                <p:nvPr/>
              </p:nvPicPr>
              <p:blipFill>
                <a:blip r:embed="rId116"/>
                <a:stretch>
                  <a:fillRect/>
                </a:stretch>
              </p:blipFill>
              <p:spPr>
                <a:xfrm>
                  <a:off x="6666493" y="6047472"/>
                  <a:ext cx="126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0" name="Freihand 39">
                  <a:extLst>
                    <a:ext uri="{FF2B5EF4-FFF2-40B4-BE49-F238E27FC236}">
                      <a16:creationId xmlns:a16="http://schemas.microsoft.com/office/drawing/2014/main" id="{2B612179-E730-4336-A4A9-BA9409135019}"/>
                    </a:ext>
                  </a:extLst>
                </p14:cNvPr>
                <p14:cNvContentPartPr/>
                <p14:nvPr/>
              </p14:nvContentPartPr>
              <p14:xfrm>
                <a:off x="6593053" y="6126672"/>
                <a:ext cx="185760" cy="59400"/>
              </p14:xfrm>
            </p:contentPart>
          </mc:Choice>
          <mc:Fallback xmlns="">
            <p:pic>
              <p:nvPicPr>
                <p:cNvPr id="40" name="Freihand 39">
                  <a:extLst>
                    <a:ext uri="{FF2B5EF4-FFF2-40B4-BE49-F238E27FC236}">
                      <a16:creationId xmlns:a16="http://schemas.microsoft.com/office/drawing/2014/main" id="{2B612179-E730-4336-A4A9-BA9409135019}"/>
                    </a:ext>
                  </a:extLst>
                </p:cNvPr>
                <p:cNvPicPr/>
                <p:nvPr/>
              </p:nvPicPr>
              <p:blipFill>
                <a:blip r:embed="rId118"/>
                <a:stretch>
                  <a:fillRect/>
                </a:stretch>
              </p:blipFill>
              <p:spPr>
                <a:xfrm>
                  <a:off x="6588733" y="6122352"/>
                  <a:ext cx="1944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1" name="Freihand 40">
                  <a:extLst>
                    <a:ext uri="{FF2B5EF4-FFF2-40B4-BE49-F238E27FC236}">
                      <a16:creationId xmlns:a16="http://schemas.microsoft.com/office/drawing/2014/main" id="{0A59A29D-2A91-450A-A386-347ECBBB54C8}"/>
                    </a:ext>
                  </a:extLst>
                </p14:cNvPr>
                <p14:cNvContentPartPr/>
                <p14:nvPr/>
              </p14:nvContentPartPr>
              <p14:xfrm>
                <a:off x="6586933" y="6038112"/>
                <a:ext cx="171360" cy="31680"/>
              </p14:xfrm>
            </p:contentPart>
          </mc:Choice>
          <mc:Fallback xmlns="">
            <p:pic>
              <p:nvPicPr>
                <p:cNvPr id="41" name="Freihand 40">
                  <a:extLst>
                    <a:ext uri="{FF2B5EF4-FFF2-40B4-BE49-F238E27FC236}">
                      <a16:creationId xmlns:a16="http://schemas.microsoft.com/office/drawing/2014/main" id="{0A59A29D-2A91-450A-A386-347ECBBB54C8}"/>
                    </a:ext>
                  </a:extLst>
                </p:cNvPr>
                <p:cNvPicPr/>
                <p:nvPr/>
              </p:nvPicPr>
              <p:blipFill>
                <a:blip r:embed="rId120"/>
                <a:stretch>
                  <a:fillRect/>
                </a:stretch>
              </p:blipFill>
              <p:spPr>
                <a:xfrm>
                  <a:off x="6582613" y="6033792"/>
                  <a:ext cx="180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2" name="Freihand 41">
                  <a:extLst>
                    <a:ext uri="{FF2B5EF4-FFF2-40B4-BE49-F238E27FC236}">
                      <a16:creationId xmlns:a16="http://schemas.microsoft.com/office/drawing/2014/main" id="{10502B51-F655-4564-BA49-9C08ADEE4C51}"/>
                    </a:ext>
                  </a:extLst>
                </p14:cNvPr>
                <p14:cNvContentPartPr/>
                <p14:nvPr/>
              </p14:nvContentPartPr>
              <p14:xfrm>
                <a:off x="6800773" y="6128472"/>
                <a:ext cx="128880" cy="66960"/>
              </p14:xfrm>
            </p:contentPart>
          </mc:Choice>
          <mc:Fallback xmlns="">
            <p:pic>
              <p:nvPicPr>
                <p:cNvPr id="42" name="Freihand 41">
                  <a:extLst>
                    <a:ext uri="{FF2B5EF4-FFF2-40B4-BE49-F238E27FC236}">
                      <a16:creationId xmlns:a16="http://schemas.microsoft.com/office/drawing/2014/main" id="{10502B51-F655-4564-BA49-9C08ADEE4C51}"/>
                    </a:ext>
                  </a:extLst>
                </p:cNvPr>
                <p:cNvPicPr/>
                <p:nvPr/>
              </p:nvPicPr>
              <p:blipFill>
                <a:blip r:embed="rId122"/>
                <a:stretch>
                  <a:fillRect/>
                </a:stretch>
              </p:blipFill>
              <p:spPr>
                <a:xfrm>
                  <a:off x="6796453" y="6124152"/>
                  <a:ext cx="137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3" name="Freihand 42">
                  <a:extLst>
                    <a:ext uri="{FF2B5EF4-FFF2-40B4-BE49-F238E27FC236}">
                      <a16:creationId xmlns:a16="http://schemas.microsoft.com/office/drawing/2014/main" id="{09EC8E88-A16C-4270-8ABC-4173BE27C433}"/>
                    </a:ext>
                  </a:extLst>
                </p14:cNvPr>
                <p14:cNvContentPartPr/>
                <p14:nvPr/>
              </p14:nvContentPartPr>
              <p14:xfrm>
                <a:off x="6946573" y="6012192"/>
                <a:ext cx="223200" cy="217800"/>
              </p14:xfrm>
            </p:contentPart>
          </mc:Choice>
          <mc:Fallback xmlns="">
            <p:pic>
              <p:nvPicPr>
                <p:cNvPr id="43" name="Freihand 42">
                  <a:extLst>
                    <a:ext uri="{FF2B5EF4-FFF2-40B4-BE49-F238E27FC236}">
                      <a16:creationId xmlns:a16="http://schemas.microsoft.com/office/drawing/2014/main" id="{09EC8E88-A16C-4270-8ABC-4173BE27C433}"/>
                    </a:ext>
                  </a:extLst>
                </p:cNvPr>
                <p:cNvPicPr/>
                <p:nvPr/>
              </p:nvPicPr>
              <p:blipFill>
                <a:blip r:embed="rId124"/>
                <a:stretch>
                  <a:fillRect/>
                </a:stretch>
              </p:blipFill>
              <p:spPr>
                <a:xfrm>
                  <a:off x="6942253" y="6007872"/>
                  <a:ext cx="231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5" name="Freihand 44">
                  <a:extLst>
                    <a:ext uri="{FF2B5EF4-FFF2-40B4-BE49-F238E27FC236}">
                      <a16:creationId xmlns:a16="http://schemas.microsoft.com/office/drawing/2014/main" id="{D982A106-BA3A-4ADC-8B06-D6B1635CCF7E}"/>
                    </a:ext>
                  </a:extLst>
                </p14:cNvPr>
                <p14:cNvContentPartPr/>
                <p14:nvPr/>
              </p14:nvContentPartPr>
              <p14:xfrm>
                <a:off x="7182733" y="6083472"/>
                <a:ext cx="79560" cy="95400"/>
              </p14:xfrm>
            </p:contentPart>
          </mc:Choice>
          <mc:Fallback xmlns="">
            <p:pic>
              <p:nvPicPr>
                <p:cNvPr id="45" name="Freihand 44">
                  <a:extLst>
                    <a:ext uri="{FF2B5EF4-FFF2-40B4-BE49-F238E27FC236}">
                      <a16:creationId xmlns:a16="http://schemas.microsoft.com/office/drawing/2014/main" id="{D982A106-BA3A-4ADC-8B06-D6B1635CCF7E}"/>
                    </a:ext>
                  </a:extLst>
                </p:cNvPr>
                <p:cNvPicPr/>
                <p:nvPr/>
              </p:nvPicPr>
              <p:blipFill>
                <a:blip r:embed="rId126"/>
                <a:stretch>
                  <a:fillRect/>
                </a:stretch>
              </p:blipFill>
              <p:spPr>
                <a:xfrm>
                  <a:off x="7178413" y="6079152"/>
                  <a:ext cx="882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6" name="Freihand 45">
                  <a:extLst>
                    <a:ext uri="{FF2B5EF4-FFF2-40B4-BE49-F238E27FC236}">
                      <a16:creationId xmlns:a16="http://schemas.microsoft.com/office/drawing/2014/main" id="{23C0CBDF-9044-4220-A253-DA239001F676}"/>
                    </a:ext>
                  </a:extLst>
                </p14:cNvPr>
                <p14:cNvContentPartPr/>
                <p14:nvPr/>
              </p14:nvContentPartPr>
              <p14:xfrm>
                <a:off x="7273813" y="6044232"/>
                <a:ext cx="227160" cy="114120"/>
              </p14:xfrm>
            </p:contentPart>
          </mc:Choice>
          <mc:Fallback xmlns="">
            <p:pic>
              <p:nvPicPr>
                <p:cNvPr id="46" name="Freihand 45">
                  <a:extLst>
                    <a:ext uri="{FF2B5EF4-FFF2-40B4-BE49-F238E27FC236}">
                      <a16:creationId xmlns:a16="http://schemas.microsoft.com/office/drawing/2014/main" id="{23C0CBDF-9044-4220-A253-DA239001F676}"/>
                    </a:ext>
                  </a:extLst>
                </p:cNvPr>
                <p:cNvPicPr/>
                <p:nvPr/>
              </p:nvPicPr>
              <p:blipFill>
                <a:blip r:embed="rId128"/>
                <a:stretch>
                  <a:fillRect/>
                </a:stretch>
              </p:blipFill>
              <p:spPr>
                <a:xfrm>
                  <a:off x="7269493" y="6039912"/>
                  <a:ext cx="235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7" name="Freihand 46">
                  <a:extLst>
                    <a:ext uri="{FF2B5EF4-FFF2-40B4-BE49-F238E27FC236}">
                      <a16:creationId xmlns:a16="http://schemas.microsoft.com/office/drawing/2014/main" id="{29315CB0-18C1-4A38-AB16-BA6571383EDC}"/>
                    </a:ext>
                  </a:extLst>
                </p14:cNvPr>
                <p14:cNvContentPartPr/>
                <p14:nvPr/>
              </p14:nvContentPartPr>
              <p14:xfrm>
                <a:off x="7522933" y="5997432"/>
                <a:ext cx="99360" cy="127440"/>
              </p14:xfrm>
            </p:contentPart>
          </mc:Choice>
          <mc:Fallback xmlns="">
            <p:pic>
              <p:nvPicPr>
                <p:cNvPr id="47" name="Freihand 46">
                  <a:extLst>
                    <a:ext uri="{FF2B5EF4-FFF2-40B4-BE49-F238E27FC236}">
                      <a16:creationId xmlns:a16="http://schemas.microsoft.com/office/drawing/2014/main" id="{29315CB0-18C1-4A38-AB16-BA6571383EDC}"/>
                    </a:ext>
                  </a:extLst>
                </p:cNvPr>
                <p:cNvPicPr/>
                <p:nvPr/>
              </p:nvPicPr>
              <p:blipFill>
                <a:blip r:embed="rId130"/>
                <a:stretch>
                  <a:fillRect/>
                </a:stretch>
              </p:blipFill>
              <p:spPr>
                <a:xfrm>
                  <a:off x="7518613" y="5993112"/>
                  <a:ext cx="108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 name="Freihand 47">
                  <a:extLst>
                    <a:ext uri="{FF2B5EF4-FFF2-40B4-BE49-F238E27FC236}">
                      <a16:creationId xmlns:a16="http://schemas.microsoft.com/office/drawing/2014/main" id="{30FA0BD8-2D53-4FAB-912D-1D5993C0CABF}"/>
                    </a:ext>
                  </a:extLst>
                </p14:cNvPr>
                <p14:cNvContentPartPr/>
                <p14:nvPr/>
              </p14:nvContentPartPr>
              <p14:xfrm>
                <a:off x="7567213" y="6103992"/>
                <a:ext cx="61560" cy="31320"/>
              </p14:xfrm>
            </p:contentPart>
          </mc:Choice>
          <mc:Fallback xmlns="">
            <p:pic>
              <p:nvPicPr>
                <p:cNvPr id="48" name="Freihand 47">
                  <a:extLst>
                    <a:ext uri="{FF2B5EF4-FFF2-40B4-BE49-F238E27FC236}">
                      <a16:creationId xmlns:a16="http://schemas.microsoft.com/office/drawing/2014/main" id="{30FA0BD8-2D53-4FAB-912D-1D5993C0CABF}"/>
                    </a:ext>
                  </a:extLst>
                </p:cNvPr>
                <p:cNvPicPr/>
                <p:nvPr/>
              </p:nvPicPr>
              <p:blipFill>
                <a:blip r:embed="rId132"/>
                <a:stretch>
                  <a:fillRect/>
                </a:stretch>
              </p:blipFill>
              <p:spPr>
                <a:xfrm>
                  <a:off x="7562893" y="6099672"/>
                  <a:ext cx="70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9" name="Freihand 48">
                  <a:extLst>
                    <a:ext uri="{FF2B5EF4-FFF2-40B4-BE49-F238E27FC236}">
                      <a16:creationId xmlns:a16="http://schemas.microsoft.com/office/drawing/2014/main" id="{9CB2941A-AF61-4B80-86BB-CF446B974A0E}"/>
                    </a:ext>
                  </a:extLst>
                </p14:cNvPr>
                <p14:cNvContentPartPr/>
                <p14:nvPr/>
              </p14:nvContentPartPr>
              <p14:xfrm>
                <a:off x="7649293" y="5988072"/>
                <a:ext cx="219240" cy="129600"/>
              </p14:xfrm>
            </p:contentPart>
          </mc:Choice>
          <mc:Fallback xmlns="">
            <p:pic>
              <p:nvPicPr>
                <p:cNvPr id="49" name="Freihand 48">
                  <a:extLst>
                    <a:ext uri="{FF2B5EF4-FFF2-40B4-BE49-F238E27FC236}">
                      <a16:creationId xmlns:a16="http://schemas.microsoft.com/office/drawing/2014/main" id="{9CB2941A-AF61-4B80-86BB-CF446B974A0E}"/>
                    </a:ext>
                  </a:extLst>
                </p:cNvPr>
                <p:cNvPicPr/>
                <p:nvPr/>
              </p:nvPicPr>
              <p:blipFill>
                <a:blip r:embed="rId134"/>
                <a:stretch>
                  <a:fillRect/>
                </a:stretch>
              </p:blipFill>
              <p:spPr>
                <a:xfrm>
                  <a:off x="7644973" y="5983752"/>
                  <a:ext cx="227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0" name="Freihand 49">
                  <a:extLst>
                    <a:ext uri="{FF2B5EF4-FFF2-40B4-BE49-F238E27FC236}">
                      <a16:creationId xmlns:a16="http://schemas.microsoft.com/office/drawing/2014/main" id="{FC7BCD38-FAB2-42A8-AEF5-251162697214}"/>
                    </a:ext>
                  </a:extLst>
                </p14:cNvPr>
                <p14:cNvContentPartPr/>
                <p14:nvPr/>
              </p14:nvContentPartPr>
              <p14:xfrm>
                <a:off x="7925053" y="6113352"/>
                <a:ext cx="7920" cy="54360"/>
              </p14:xfrm>
            </p:contentPart>
          </mc:Choice>
          <mc:Fallback xmlns="">
            <p:pic>
              <p:nvPicPr>
                <p:cNvPr id="50" name="Freihand 49">
                  <a:extLst>
                    <a:ext uri="{FF2B5EF4-FFF2-40B4-BE49-F238E27FC236}">
                      <a16:creationId xmlns:a16="http://schemas.microsoft.com/office/drawing/2014/main" id="{FC7BCD38-FAB2-42A8-AEF5-251162697214}"/>
                    </a:ext>
                  </a:extLst>
                </p:cNvPr>
                <p:cNvPicPr/>
                <p:nvPr/>
              </p:nvPicPr>
              <p:blipFill>
                <a:blip r:embed="rId136"/>
                <a:stretch>
                  <a:fillRect/>
                </a:stretch>
              </p:blipFill>
              <p:spPr>
                <a:xfrm>
                  <a:off x="7920733" y="6109032"/>
                  <a:ext cx="1656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2" name="Freihand 51">
                  <a:extLst>
                    <a:ext uri="{FF2B5EF4-FFF2-40B4-BE49-F238E27FC236}">
                      <a16:creationId xmlns:a16="http://schemas.microsoft.com/office/drawing/2014/main" id="{E1B3B24E-9049-4DBC-867E-2BF528C3D10F}"/>
                    </a:ext>
                  </a:extLst>
                </p14:cNvPr>
                <p14:cNvContentPartPr/>
                <p14:nvPr/>
              </p14:nvContentPartPr>
              <p14:xfrm>
                <a:off x="6178693" y="6449592"/>
                <a:ext cx="16200" cy="127440"/>
              </p14:xfrm>
            </p:contentPart>
          </mc:Choice>
          <mc:Fallback xmlns="">
            <p:pic>
              <p:nvPicPr>
                <p:cNvPr id="52" name="Freihand 51">
                  <a:extLst>
                    <a:ext uri="{FF2B5EF4-FFF2-40B4-BE49-F238E27FC236}">
                      <a16:creationId xmlns:a16="http://schemas.microsoft.com/office/drawing/2014/main" id="{E1B3B24E-9049-4DBC-867E-2BF528C3D10F}"/>
                    </a:ext>
                  </a:extLst>
                </p:cNvPr>
                <p:cNvPicPr/>
                <p:nvPr/>
              </p:nvPicPr>
              <p:blipFill>
                <a:blip r:embed="rId138"/>
                <a:stretch>
                  <a:fillRect/>
                </a:stretch>
              </p:blipFill>
              <p:spPr>
                <a:xfrm>
                  <a:off x="6174373" y="6445272"/>
                  <a:ext cx="24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3" name="Freihand 52">
                  <a:extLst>
                    <a:ext uri="{FF2B5EF4-FFF2-40B4-BE49-F238E27FC236}">
                      <a16:creationId xmlns:a16="http://schemas.microsoft.com/office/drawing/2014/main" id="{107205AB-70C3-4589-8972-390C6315F560}"/>
                    </a:ext>
                  </a:extLst>
                </p14:cNvPr>
                <p14:cNvContentPartPr/>
                <p14:nvPr/>
              </p14:nvContentPartPr>
              <p14:xfrm>
                <a:off x="6093013" y="6551472"/>
                <a:ext cx="175320" cy="34920"/>
              </p14:xfrm>
            </p:contentPart>
          </mc:Choice>
          <mc:Fallback xmlns="">
            <p:pic>
              <p:nvPicPr>
                <p:cNvPr id="53" name="Freihand 52">
                  <a:extLst>
                    <a:ext uri="{FF2B5EF4-FFF2-40B4-BE49-F238E27FC236}">
                      <a16:creationId xmlns:a16="http://schemas.microsoft.com/office/drawing/2014/main" id="{107205AB-70C3-4589-8972-390C6315F560}"/>
                    </a:ext>
                  </a:extLst>
                </p:cNvPr>
                <p:cNvPicPr/>
                <p:nvPr/>
              </p:nvPicPr>
              <p:blipFill>
                <a:blip r:embed="rId140"/>
                <a:stretch>
                  <a:fillRect/>
                </a:stretch>
              </p:blipFill>
              <p:spPr>
                <a:xfrm>
                  <a:off x="6088693" y="6547152"/>
                  <a:ext cx="183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4" name="Freihand 53">
                  <a:extLst>
                    <a:ext uri="{FF2B5EF4-FFF2-40B4-BE49-F238E27FC236}">
                      <a16:creationId xmlns:a16="http://schemas.microsoft.com/office/drawing/2014/main" id="{3B972E4F-B2E5-4095-95AC-6E8C990E132A}"/>
                    </a:ext>
                  </a:extLst>
                </p14:cNvPr>
                <p14:cNvContentPartPr/>
                <p14:nvPr/>
              </p14:nvContentPartPr>
              <p14:xfrm>
                <a:off x="6090853" y="6425472"/>
                <a:ext cx="189360" cy="26640"/>
              </p14:xfrm>
            </p:contentPart>
          </mc:Choice>
          <mc:Fallback xmlns="">
            <p:pic>
              <p:nvPicPr>
                <p:cNvPr id="54" name="Freihand 53">
                  <a:extLst>
                    <a:ext uri="{FF2B5EF4-FFF2-40B4-BE49-F238E27FC236}">
                      <a16:creationId xmlns:a16="http://schemas.microsoft.com/office/drawing/2014/main" id="{3B972E4F-B2E5-4095-95AC-6E8C990E132A}"/>
                    </a:ext>
                  </a:extLst>
                </p:cNvPr>
                <p:cNvPicPr/>
                <p:nvPr/>
              </p:nvPicPr>
              <p:blipFill>
                <a:blip r:embed="rId142"/>
                <a:stretch>
                  <a:fillRect/>
                </a:stretch>
              </p:blipFill>
              <p:spPr>
                <a:xfrm>
                  <a:off x="6086533" y="6421152"/>
                  <a:ext cx="19800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5" name="Freihand 54">
                  <a:extLst>
                    <a:ext uri="{FF2B5EF4-FFF2-40B4-BE49-F238E27FC236}">
                      <a16:creationId xmlns:a16="http://schemas.microsoft.com/office/drawing/2014/main" id="{CAFC9F37-F84E-41AF-B04B-4080B8E14E1F}"/>
                    </a:ext>
                  </a:extLst>
                </p14:cNvPr>
                <p14:cNvContentPartPr/>
                <p14:nvPr/>
              </p14:nvContentPartPr>
              <p14:xfrm>
                <a:off x="6264373" y="6492792"/>
                <a:ext cx="140760" cy="56880"/>
              </p14:xfrm>
            </p:contentPart>
          </mc:Choice>
          <mc:Fallback xmlns="">
            <p:pic>
              <p:nvPicPr>
                <p:cNvPr id="55" name="Freihand 54">
                  <a:extLst>
                    <a:ext uri="{FF2B5EF4-FFF2-40B4-BE49-F238E27FC236}">
                      <a16:creationId xmlns:a16="http://schemas.microsoft.com/office/drawing/2014/main" id="{CAFC9F37-F84E-41AF-B04B-4080B8E14E1F}"/>
                    </a:ext>
                  </a:extLst>
                </p:cNvPr>
                <p:cNvPicPr/>
                <p:nvPr/>
              </p:nvPicPr>
              <p:blipFill>
                <a:blip r:embed="rId144"/>
                <a:stretch>
                  <a:fillRect/>
                </a:stretch>
              </p:blipFill>
              <p:spPr>
                <a:xfrm>
                  <a:off x="6260053" y="6488472"/>
                  <a:ext cx="1494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56" name="Freihand 55">
                  <a:extLst>
                    <a:ext uri="{FF2B5EF4-FFF2-40B4-BE49-F238E27FC236}">
                      <a16:creationId xmlns:a16="http://schemas.microsoft.com/office/drawing/2014/main" id="{4562A3FE-1F0D-42E2-B331-9B6E56E0BD83}"/>
                    </a:ext>
                  </a:extLst>
                </p14:cNvPr>
                <p14:cNvContentPartPr/>
                <p14:nvPr/>
              </p14:nvContentPartPr>
              <p14:xfrm>
                <a:off x="6422773" y="6493152"/>
                <a:ext cx="149040" cy="72000"/>
              </p14:xfrm>
            </p:contentPart>
          </mc:Choice>
          <mc:Fallback xmlns="">
            <p:pic>
              <p:nvPicPr>
                <p:cNvPr id="56" name="Freihand 55">
                  <a:extLst>
                    <a:ext uri="{FF2B5EF4-FFF2-40B4-BE49-F238E27FC236}">
                      <a16:creationId xmlns:a16="http://schemas.microsoft.com/office/drawing/2014/main" id="{4562A3FE-1F0D-42E2-B331-9B6E56E0BD83}"/>
                    </a:ext>
                  </a:extLst>
                </p:cNvPr>
                <p:cNvPicPr/>
                <p:nvPr/>
              </p:nvPicPr>
              <p:blipFill>
                <a:blip r:embed="rId146"/>
                <a:stretch>
                  <a:fillRect/>
                </a:stretch>
              </p:blipFill>
              <p:spPr>
                <a:xfrm>
                  <a:off x="6418453" y="6488832"/>
                  <a:ext cx="1576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57" name="Freihand 56">
                  <a:extLst>
                    <a:ext uri="{FF2B5EF4-FFF2-40B4-BE49-F238E27FC236}">
                      <a16:creationId xmlns:a16="http://schemas.microsoft.com/office/drawing/2014/main" id="{B6792FDB-7BA2-42F2-BFCB-3C6E3E6D4A46}"/>
                    </a:ext>
                  </a:extLst>
                </p14:cNvPr>
                <p14:cNvContentPartPr/>
                <p14:nvPr/>
              </p14:nvContentPartPr>
              <p14:xfrm>
                <a:off x="6563173" y="6487392"/>
                <a:ext cx="87120" cy="66960"/>
              </p14:xfrm>
            </p:contentPart>
          </mc:Choice>
          <mc:Fallback xmlns="">
            <p:pic>
              <p:nvPicPr>
                <p:cNvPr id="57" name="Freihand 56">
                  <a:extLst>
                    <a:ext uri="{FF2B5EF4-FFF2-40B4-BE49-F238E27FC236}">
                      <a16:creationId xmlns:a16="http://schemas.microsoft.com/office/drawing/2014/main" id="{B6792FDB-7BA2-42F2-BFCB-3C6E3E6D4A46}"/>
                    </a:ext>
                  </a:extLst>
                </p:cNvPr>
                <p:cNvPicPr/>
                <p:nvPr/>
              </p:nvPicPr>
              <p:blipFill>
                <a:blip r:embed="rId148"/>
                <a:stretch>
                  <a:fillRect/>
                </a:stretch>
              </p:blipFill>
              <p:spPr>
                <a:xfrm>
                  <a:off x="6558853" y="6483072"/>
                  <a:ext cx="957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8" name="Freihand 57">
                  <a:extLst>
                    <a:ext uri="{FF2B5EF4-FFF2-40B4-BE49-F238E27FC236}">
                      <a16:creationId xmlns:a16="http://schemas.microsoft.com/office/drawing/2014/main" id="{C994225B-E539-421F-A4AB-8E8CFA6DD666}"/>
                    </a:ext>
                  </a:extLst>
                </p14:cNvPr>
                <p14:cNvContentPartPr/>
                <p14:nvPr/>
              </p14:nvContentPartPr>
              <p14:xfrm>
                <a:off x="6701053" y="6472632"/>
                <a:ext cx="110880" cy="91440"/>
              </p14:xfrm>
            </p:contentPart>
          </mc:Choice>
          <mc:Fallback xmlns="">
            <p:pic>
              <p:nvPicPr>
                <p:cNvPr id="58" name="Freihand 57">
                  <a:extLst>
                    <a:ext uri="{FF2B5EF4-FFF2-40B4-BE49-F238E27FC236}">
                      <a16:creationId xmlns:a16="http://schemas.microsoft.com/office/drawing/2014/main" id="{C994225B-E539-421F-A4AB-8E8CFA6DD666}"/>
                    </a:ext>
                  </a:extLst>
                </p:cNvPr>
                <p:cNvPicPr/>
                <p:nvPr/>
              </p:nvPicPr>
              <p:blipFill>
                <a:blip r:embed="rId150"/>
                <a:stretch>
                  <a:fillRect/>
                </a:stretch>
              </p:blipFill>
              <p:spPr>
                <a:xfrm>
                  <a:off x="6696733" y="6468312"/>
                  <a:ext cx="119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59" name="Freihand 58">
                  <a:extLst>
                    <a:ext uri="{FF2B5EF4-FFF2-40B4-BE49-F238E27FC236}">
                      <a16:creationId xmlns:a16="http://schemas.microsoft.com/office/drawing/2014/main" id="{F7B94EB1-3D32-42AB-B7F7-102C9FFC150A}"/>
                    </a:ext>
                  </a:extLst>
                </p14:cNvPr>
                <p14:cNvContentPartPr/>
                <p14:nvPr/>
              </p14:nvContentPartPr>
              <p14:xfrm>
                <a:off x="6808333" y="6376872"/>
                <a:ext cx="315720" cy="166320"/>
              </p14:xfrm>
            </p:contentPart>
          </mc:Choice>
          <mc:Fallback xmlns="">
            <p:pic>
              <p:nvPicPr>
                <p:cNvPr id="59" name="Freihand 58">
                  <a:extLst>
                    <a:ext uri="{FF2B5EF4-FFF2-40B4-BE49-F238E27FC236}">
                      <a16:creationId xmlns:a16="http://schemas.microsoft.com/office/drawing/2014/main" id="{F7B94EB1-3D32-42AB-B7F7-102C9FFC150A}"/>
                    </a:ext>
                  </a:extLst>
                </p:cNvPr>
                <p:cNvPicPr/>
                <p:nvPr/>
              </p:nvPicPr>
              <p:blipFill>
                <a:blip r:embed="rId152"/>
                <a:stretch>
                  <a:fillRect/>
                </a:stretch>
              </p:blipFill>
              <p:spPr>
                <a:xfrm>
                  <a:off x="6804013" y="6372552"/>
                  <a:ext cx="3243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0" name="Freihand 59">
                  <a:extLst>
                    <a:ext uri="{FF2B5EF4-FFF2-40B4-BE49-F238E27FC236}">
                      <a16:creationId xmlns:a16="http://schemas.microsoft.com/office/drawing/2014/main" id="{C697E720-85C2-4B13-92FF-1BA628BEDFE6}"/>
                    </a:ext>
                  </a:extLst>
                </p14:cNvPr>
                <p14:cNvContentPartPr/>
                <p14:nvPr/>
              </p14:nvContentPartPr>
              <p14:xfrm>
                <a:off x="7105333" y="6381912"/>
                <a:ext cx="29520" cy="56880"/>
              </p14:xfrm>
            </p:contentPart>
          </mc:Choice>
          <mc:Fallback xmlns="">
            <p:pic>
              <p:nvPicPr>
                <p:cNvPr id="60" name="Freihand 59">
                  <a:extLst>
                    <a:ext uri="{FF2B5EF4-FFF2-40B4-BE49-F238E27FC236}">
                      <a16:creationId xmlns:a16="http://schemas.microsoft.com/office/drawing/2014/main" id="{C697E720-85C2-4B13-92FF-1BA628BEDFE6}"/>
                    </a:ext>
                  </a:extLst>
                </p:cNvPr>
                <p:cNvPicPr/>
                <p:nvPr/>
              </p:nvPicPr>
              <p:blipFill>
                <a:blip r:embed="rId154"/>
                <a:stretch>
                  <a:fillRect/>
                </a:stretch>
              </p:blipFill>
              <p:spPr>
                <a:xfrm>
                  <a:off x="7101013" y="6377592"/>
                  <a:ext cx="38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1" name="Freihand 60">
                  <a:extLst>
                    <a:ext uri="{FF2B5EF4-FFF2-40B4-BE49-F238E27FC236}">
                      <a16:creationId xmlns:a16="http://schemas.microsoft.com/office/drawing/2014/main" id="{CEDCF78C-9F1F-4548-B657-4209147A07B5}"/>
                    </a:ext>
                  </a:extLst>
                </p14:cNvPr>
                <p14:cNvContentPartPr/>
                <p14:nvPr/>
              </p14:nvContentPartPr>
              <p14:xfrm>
                <a:off x="7160053" y="6450312"/>
                <a:ext cx="131400" cy="57960"/>
              </p14:xfrm>
            </p:contentPart>
          </mc:Choice>
          <mc:Fallback xmlns="">
            <p:pic>
              <p:nvPicPr>
                <p:cNvPr id="61" name="Freihand 60">
                  <a:extLst>
                    <a:ext uri="{FF2B5EF4-FFF2-40B4-BE49-F238E27FC236}">
                      <a16:creationId xmlns:a16="http://schemas.microsoft.com/office/drawing/2014/main" id="{CEDCF78C-9F1F-4548-B657-4209147A07B5}"/>
                    </a:ext>
                  </a:extLst>
                </p:cNvPr>
                <p:cNvPicPr/>
                <p:nvPr/>
              </p:nvPicPr>
              <p:blipFill>
                <a:blip r:embed="rId156"/>
                <a:stretch>
                  <a:fillRect/>
                </a:stretch>
              </p:blipFill>
              <p:spPr>
                <a:xfrm>
                  <a:off x="7155733" y="6445992"/>
                  <a:ext cx="140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2" name="Freihand 61">
                  <a:extLst>
                    <a:ext uri="{FF2B5EF4-FFF2-40B4-BE49-F238E27FC236}">
                      <a16:creationId xmlns:a16="http://schemas.microsoft.com/office/drawing/2014/main" id="{5937976C-6012-4C25-A9B9-99F5B9B2EB25}"/>
                    </a:ext>
                  </a:extLst>
                </p14:cNvPr>
                <p14:cNvContentPartPr/>
                <p14:nvPr/>
              </p14:nvContentPartPr>
              <p14:xfrm>
                <a:off x="7309093" y="6414672"/>
                <a:ext cx="79200" cy="84960"/>
              </p14:xfrm>
            </p:contentPart>
          </mc:Choice>
          <mc:Fallback xmlns="">
            <p:pic>
              <p:nvPicPr>
                <p:cNvPr id="62" name="Freihand 61">
                  <a:extLst>
                    <a:ext uri="{FF2B5EF4-FFF2-40B4-BE49-F238E27FC236}">
                      <a16:creationId xmlns:a16="http://schemas.microsoft.com/office/drawing/2014/main" id="{5937976C-6012-4C25-A9B9-99F5B9B2EB25}"/>
                    </a:ext>
                  </a:extLst>
                </p:cNvPr>
                <p:cNvPicPr/>
                <p:nvPr/>
              </p:nvPicPr>
              <p:blipFill>
                <a:blip r:embed="rId158"/>
                <a:stretch>
                  <a:fillRect/>
                </a:stretch>
              </p:blipFill>
              <p:spPr>
                <a:xfrm>
                  <a:off x="7304773" y="6410352"/>
                  <a:ext cx="87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4" name="Freihand 63">
                  <a:extLst>
                    <a:ext uri="{FF2B5EF4-FFF2-40B4-BE49-F238E27FC236}">
                      <a16:creationId xmlns:a16="http://schemas.microsoft.com/office/drawing/2014/main" id="{6190DDF3-E9B8-4949-856A-AC1E54C6A306}"/>
                    </a:ext>
                  </a:extLst>
                </p14:cNvPr>
                <p14:cNvContentPartPr/>
                <p14:nvPr/>
              </p14:nvContentPartPr>
              <p14:xfrm>
                <a:off x="7409533" y="6367512"/>
                <a:ext cx="79200" cy="172440"/>
              </p14:xfrm>
            </p:contentPart>
          </mc:Choice>
          <mc:Fallback xmlns="">
            <p:pic>
              <p:nvPicPr>
                <p:cNvPr id="64" name="Freihand 63">
                  <a:extLst>
                    <a:ext uri="{FF2B5EF4-FFF2-40B4-BE49-F238E27FC236}">
                      <a16:creationId xmlns:a16="http://schemas.microsoft.com/office/drawing/2014/main" id="{6190DDF3-E9B8-4949-856A-AC1E54C6A306}"/>
                    </a:ext>
                  </a:extLst>
                </p:cNvPr>
                <p:cNvPicPr/>
                <p:nvPr/>
              </p:nvPicPr>
              <p:blipFill>
                <a:blip r:embed="rId160"/>
                <a:stretch>
                  <a:fillRect/>
                </a:stretch>
              </p:blipFill>
              <p:spPr>
                <a:xfrm>
                  <a:off x="7405213" y="6363192"/>
                  <a:ext cx="878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5" name="Freihand 64">
                  <a:extLst>
                    <a:ext uri="{FF2B5EF4-FFF2-40B4-BE49-F238E27FC236}">
                      <a16:creationId xmlns:a16="http://schemas.microsoft.com/office/drawing/2014/main" id="{1829047E-EF79-496E-A259-69CFC17E1D19}"/>
                    </a:ext>
                  </a:extLst>
                </p14:cNvPr>
                <p14:cNvContentPartPr/>
                <p14:nvPr/>
              </p14:nvContentPartPr>
              <p14:xfrm>
                <a:off x="7470373" y="6424392"/>
                <a:ext cx="139320" cy="58320"/>
              </p14:xfrm>
            </p:contentPart>
          </mc:Choice>
          <mc:Fallback xmlns="">
            <p:pic>
              <p:nvPicPr>
                <p:cNvPr id="65" name="Freihand 64">
                  <a:extLst>
                    <a:ext uri="{FF2B5EF4-FFF2-40B4-BE49-F238E27FC236}">
                      <a16:creationId xmlns:a16="http://schemas.microsoft.com/office/drawing/2014/main" id="{1829047E-EF79-496E-A259-69CFC17E1D19}"/>
                    </a:ext>
                  </a:extLst>
                </p:cNvPr>
                <p:cNvPicPr/>
                <p:nvPr/>
              </p:nvPicPr>
              <p:blipFill>
                <a:blip r:embed="rId162"/>
                <a:stretch>
                  <a:fillRect/>
                </a:stretch>
              </p:blipFill>
              <p:spPr>
                <a:xfrm>
                  <a:off x="7466053" y="6420072"/>
                  <a:ext cx="147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6" name="Freihand 65">
                  <a:extLst>
                    <a:ext uri="{FF2B5EF4-FFF2-40B4-BE49-F238E27FC236}">
                      <a16:creationId xmlns:a16="http://schemas.microsoft.com/office/drawing/2014/main" id="{C2FF50A2-EA6F-4FA0-B801-8B98FB03CEA9}"/>
                    </a:ext>
                  </a:extLst>
                </p14:cNvPr>
                <p14:cNvContentPartPr/>
                <p14:nvPr/>
              </p14:nvContentPartPr>
              <p14:xfrm>
                <a:off x="7586293" y="6337992"/>
                <a:ext cx="171720" cy="106920"/>
              </p14:xfrm>
            </p:contentPart>
          </mc:Choice>
          <mc:Fallback xmlns="">
            <p:pic>
              <p:nvPicPr>
                <p:cNvPr id="66" name="Freihand 65">
                  <a:extLst>
                    <a:ext uri="{FF2B5EF4-FFF2-40B4-BE49-F238E27FC236}">
                      <a16:creationId xmlns:a16="http://schemas.microsoft.com/office/drawing/2014/main" id="{C2FF50A2-EA6F-4FA0-B801-8B98FB03CEA9}"/>
                    </a:ext>
                  </a:extLst>
                </p:cNvPr>
                <p:cNvPicPr/>
                <p:nvPr/>
              </p:nvPicPr>
              <p:blipFill>
                <a:blip r:embed="rId164"/>
                <a:stretch>
                  <a:fillRect/>
                </a:stretch>
              </p:blipFill>
              <p:spPr>
                <a:xfrm>
                  <a:off x="7581973" y="6333672"/>
                  <a:ext cx="1803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67" name="Freihand 66">
                  <a:extLst>
                    <a:ext uri="{FF2B5EF4-FFF2-40B4-BE49-F238E27FC236}">
                      <a16:creationId xmlns:a16="http://schemas.microsoft.com/office/drawing/2014/main" id="{85076060-33FB-4A86-887C-14B5DFCB853F}"/>
                    </a:ext>
                  </a:extLst>
                </p14:cNvPr>
                <p14:cNvContentPartPr/>
                <p14:nvPr/>
              </p14:nvContentPartPr>
              <p14:xfrm>
                <a:off x="7746853" y="6373632"/>
                <a:ext cx="52560" cy="37440"/>
              </p14:xfrm>
            </p:contentPart>
          </mc:Choice>
          <mc:Fallback xmlns="">
            <p:pic>
              <p:nvPicPr>
                <p:cNvPr id="67" name="Freihand 66">
                  <a:extLst>
                    <a:ext uri="{FF2B5EF4-FFF2-40B4-BE49-F238E27FC236}">
                      <a16:creationId xmlns:a16="http://schemas.microsoft.com/office/drawing/2014/main" id="{85076060-33FB-4A86-887C-14B5DFCB853F}"/>
                    </a:ext>
                  </a:extLst>
                </p:cNvPr>
                <p:cNvPicPr/>
                <p:nvPr/>
              </p:nvPicPr>
              <p:blipFill>
                <a:blip r:embed="rId166"/>
                <a:stretch>
                  <a:fillRect/>
                </a:stretch>
              </p:blipFill>
              <p:spPr>
                <a:xfrm>
                  <a:off x="7742533" y="6369312"/>
                  <a:ext cx="612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68" name="Freihand 67">
                  <a:extLst>
                    <a:ext uri="{FF2B5EF4-FFF2-40B4-BE49-F238E27FC236}">
                      <a16:creationId xmlns:a16="http://schemas.microsoft.com/office/drawing/2014/main" id="{CE252B08-F5D6-47B0-AF16-F0E410348386}"/>
                    </a:ext>
                  </a:extLst>
                </p14:cNvPr>
                <p14:cNvContentPartPr/>
                <p14:nvPr/>
              </p14:nvContentPartPr>
              <p14:xfrm>
                <a:off x="7754413" y="6391632"/>
                <a:ext cx="81720" cy="191520"/>
              </p14:xfrm>
            </p:contentPart>
          </mc:Choice>
          <mc:Fallback xmlns="">
            <p:pic>
              <p:nvPicPr>
                <p:cNvPr id="68" name="Freihand 67">
                  <a:extLst>
                    <a:ext uri="{FF2B5EF4-FFF2-40B4-BE49-F238E27FC236}">
                      <a16:creationId xmlns:a16="http://schemas.microsoft.com/office/drawing/2014/main" id="{CE252B08-F5D6-47B0-AF16-F0E410348386}"/>
                    </a:ext>
                  </a:extLst>
                </p:cNvPr>
                <p:cNvPicPr/>
                <p:nvPr/>
              </p:nvPicPr>
              <p:blipFill>
                <a:blip r:embed="rId168"/>
                <a:stretch>
                  <a:fillRect/>
                </a:stretch>
              </p:blipFill>
              <p:spPr>
                <a:xfrm>
                  <a:off x="7750093" y="6387312"/>
                  <a:ext cx="90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69" name="Freihand 68">
                  <a:extLst>
                    <a:ext uri="{FF2B5EF4-FFF2-40B4-BE49-F238E27FC236}">
                      <a16:creationId xmlns:a16="http://schemas.microsoft.com/office/drawing/2014/main" id="{35F75AC2-E4D3-4F57-BF99-779B35E4AADA}"/>
                    </a:ext>
                  </a:extLst>
                </p14:cNvPr>
                <p14:cNvContentPartPr/>
                <p14:nvPr/>
              </p14:nvContentPartPr>
              <p14:xfrm>
                <a:off x="7860973" y="6309552"/>
                <a:ext cx="116640" cy="144360"/>
              </p14:xfrm>
            </p:contentPart>
          </mc:Choice>
          <mc:Fallback xmlns="">
            <p:pic>
              <p:nvPicPr>
                <p:cNvPr id="69" name="Freihand 68">
                  <a:extLst>
                    <a:ext uri="{FF2B5EF4-FFF2-40B4-BE49-F238E27FC236}">
                      <a16:creationId xmlns:a16="http://schemas.microsoft.com/office/drawing/2014/main" id="{35F75AC2-E4D3-4F57-BF99-779B35E4AADA}"/>
                    </a:ext>
                  </a:extLst>
                </p:cNvPr>
                <p:cNvPicPr/>
                <p:nvPr/>
              </p:nvPicPr>
              <p:blipFill>
                <a:blip r:embed="rId170"/>
                <a:stretch>
                  <a:fillRect/>
                </a:stretch>
              </p:blipFill>
              <p:spPr>
                <a:xfrm>
                  <a:off x="7856653" y="6305232"/>
                  <a:ext cx="1252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0" name="Freihand 69">
                  <a:extLst>
                    <a:ext uri="{FF2B5EF4-FFF2-40B4-BE49-F238E27FC236}">
                      <a16:creationId xmlns:a16="http://schemas.microsoft.com/office/drawing/2014/main" id="{0956AB74-6949-4FCC-B68A-C317B33D69B4}"/>
                    </a:ext>
                  </a:extLst>
                </p14:cNvPr>
                <p14:cNvContentPartPr/>
                <p14:nvPr/>
              </p14:nvContentPartPr>
              <p14:xfrm>
                <a:off x="7955653" y="6292632"/>
                <a:ext cx="226440" cy="164880"/>
              </p14:xfrm>
            </p:contentPart>
          </mc:Choice>
          <mc:Fallback xmlns="">
            <p:pic>
              <p:nvPicPr>
                <p:cNvPr id="70" name="Freihand 69">
                  <a:extLst>
                    <a:ext uri="{FF2B5EF4-FFF2-40B4-BE49-F238E27FC236}">
                      <a16:creationId xmlns:a16="http://schemas.microsoft.com/office/drawing/2014/main" id="{0956AB74-6949-4FCC-B68A-C317B33D69B4}"/>
                    </a:ext>
                  </a:extLst>
                </p:cNvPr>
                <p:cNvPicPr/>
                <p:nvPr/>
              </p:nvPicPr>
              <p:blipFill>
                <a:blip r:embed="rId172"/>
                <a:stretch>
                  <a:fillRect/>
                </a:stretch>
              </p:blipFill>
              <p:spPr>
                <a:xfrm>
                  <a:off x="7951333" y="6288312"/>
                  <a:ext cx="2350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1" name="Freihand 70">
                  <a:extLst>
                    <a:ext uri="{FF2B5EF4-FFF2-40B4-BE49-F238E27FC236}">
                      <a16:creationId xmlns:a16="http://schemas.microsoft.com/office/drawing/2014/main" id="{AF0820FE-6B1A-462E-B3A0-94BA76A8EA91}"/>
                    </a:ext>
                  </a:extLst>
                </p14:cNvPr>
                <p14:cNvContentPartPr/>
                <p14:nvPr/>
              </p14:nvContentPartPr>
              <p14:xfrm>
                <a:off x="8056093" y="6283632"/>
                <a:ext cx="133200" cy="84240"/>
              </p14:xfrm>
            </p:contentPart>
          </mc:Choice>
          <mc:Fallback xmlns="">
            <p:pic>
              <p:nvPicPr>
                <p:cNvPr id="71" name="Freihand 70">
                  <a:extLst>
                    <a:ext uri="{FF2B5EF4-FFF2-40B4-BE49-F238E27FC236}">
                      <a16:creationId xmlns:a16="http://schemas.microsoft.com/office/drawing/2014/main" id="{AF0820FE-6B1A-462E-B3A0-94BA76A8EA91}"/>
                    </a:ext>
                  </a:extLst>
                </p:cNvPr>
                <p:cNvPicPr/>
                <p:nvPr/>
              </p:nvPicPr>
              <p:blipFill>
                <a:blip r:embed="rId174"/>
                <a:stretch>
                  <a:fillRect/>
                </a:stretch>
              </p:blipFill>
              <p:spPr>
                <a:xfrm>
                  <a:off x="8051773" y="6279312"/>
                  <a:ext cx="141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2" name="Freihand 71">
                  <a:extLst>
                    <a:ext uri="{FF2B5EF4-FFF2-40B4-BE49-F238E27FC236}">
                      <a16:creationId xmlns:a16="http://schemas.microsoft.com/office/drawing/2014/main" id="{83E98D5F-D508-407F-895E-FB87C13A3082}"/>
                    </a:ext>
                  </a:extLst>
                </p14:cNvPr>
                <p14:cNvContentPartPr/>
                <p14:nvPr/>
              </p14:nvContentPartPr>
              <p14:xfrm>
                <a:off x="7499533" y="6271752"/>
                <a:ext cx="104040" cy="69120"/>
              </p14:xfrm>
            </p:contentPart>
          </mc:Choice>
          <mc:Fallback xmlns="">
            <p:pic>
              <p:nvPicPr>
                <p:cNvPr id="72" name="Freihand 71">
                  <a:extLst>
                    <a:ext uri="{FF2B5EF4-FFF2-40B4-BE49-F238E27FC236}">
                      <a16:creationId xmlns:a16="http://schemas.microsoft.com/office/drawing/2014/main" id="{83E98D5F-D508-407F-895E-FB87C13A3082}"/>
                    </a:ext>
                  </a:extLst>
                </p:cNvPr>
                <p:cNvPicPr/>
                <p:nvPr/>
              </p:nvPicPr>
              <p:blipFill>
                <a:blip r:embed="rId176"/>
                <a:stretch>
                  <a:fillRect/>
                </a:stretch>
              </p:blipFill>
              <p:spPr>
                <a:xfrm>
                  <a:off x="7495213" y="6267432"/>
                  <a:ext cx="112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3" name="Freihand 72">
                  <a:extLst>
                    <a:ext uri="{FF2B5EF4-FFF2-40B4-BE49-F238E27FC236}">
                      <a16:creationId xmlns:a16="http://schemas.microsoft.com/office/drawing/2014/main" id="{611EAE02-99FE-4A94-8296-A13C0EE6A4C2}"/>
                    </a:ext>
                  </a:extLst>
                </p14:cNvPr>
                <p14:cNvContentPartPr/>
                <p14:nvPr/>
              </p14:nvContentPartPr>
              <p14:xfrm>
                <a:off x="8235373" y="6394512"/>
                <a:ext cx="42480" cy="90000"/>
              </p14:xfrm>
            </p:contentPart>
          </mc:Choice>
          <mc:Fallback xmlns="">
            <p:pic>
              <p:nvPicPr>
                <p:cNvPr id="73" name="Freihand 72">
                  <a:extLst>
                    <a:ext uri="{FF2B5EF4-FFF2-40B4-BE49-F238E27FC236}">
                      <a16:creationId xmlns:a16="http://schemas.microsoft.com/office/drawing/2014/main" id="{611EAE02-99FE-4A94-8296-A13C0EE6A4C2}"/>
                    </a:ext>
                  </a:extLst>
                </p:cNvPr>
                <p:cNvPicPr/>
                <p:nvPr/>
              </p:nvPicPr>
              <p:blipFill>
                <a:blip r:embed="rId178"/>
                <a:stretch>
                  <a:fillRect/>
                </a:stretch>
              </p:blipFill>
              <p:spPr>
                <a:xfrm>
                  <a:off x="8231053" y="6390192"/>
                  <a:ext cx="511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5" name="Freihand 74">
                  <a:extLst>
                    <a:ext uri="{FF2B5EF4-FFF2-40B4-BE49-F238E27FC236}">
                      <a16:creationId xmlns:a16="http://schemas.microsoft.com/office/drawing/2014/main" id="{3123A16D-64D5-4212-BAFF-CAF2A4733448}"/>
                    </a:ext>
                  </a:extLst>
                </p14:cNvPr>
                <p14:cNvContentPartPr/>
                <p14:nvPr/>
              </p14:nvContentPartPr>
              <p14:xfrm>
                <a:off x="7099573" y="6666672"/>
                <a:ext cx="12960" cy="92160"/>
              </p14:xfrm>
            </p:contentPart>
          </mc:Choice>
          <mc:Fallback xmlns="">
            <p:pic>
              <p:nvPicPr>
                <p:cNvPr id="75" name="Freihand 74">
                  <a:extLst>
                    <a:ext uri="{FF2B5EF4-FFF2-40B4-BE49-F238E27FC236}">
                      <a16:creationId xmlns:a16="http://schemas.microsoft.com/office/drawing/2014/main" id="{3123A16D-64D5-4212-BAFF-CAF2A4733448}"/>
                    </a:ext>
                  </a:extLst>
                </p:cNvPr>
                <p:cNvPicPr/>
                <p:nvPr/>
              </p:nvPicPr>
              <p:blipFill>
                <a:blip r:embed="rId180"/>
                <a:stretch>
                  <a:fillRect/>
                </a:stretch>
              </p:blipFill>
              <p:spPr>
                <a:xfrm>
                  <a:off x="7095253" y="6662352"/>
                  <a:ext cx="21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6" name="Freihand 75">
                  <a:extLst>
                    <a:ext uri="{FF2B5EF4-FFF2-40B4-BE49-F238E27FC236}">
                      <a16:creationId xmlns:a16="http://schemas.microsoft.com/office/drawing/2014/main" id="{42FAE65D-1080-4012-AC40-5B81C042DE71}"/>
                    </a:ext>
                  </a:extLst>
                </p14:cNvPr>
                <p14:cNvContentPartPr/>
                <p14:nvPr/>
              </p14:nvContentPartPr>
              <p14:xfrm>
                <a:off x="6980053" y="6645072"/>
                <a:ext cx="263520" cy="136080"/>
              </p14:xfrm>
            </p:contentPart>
          </mc:Choice>
          <mc:Fallback xmlns="">
            <p:pic>
              <p:nvPicPr>
                <p:cNvPr id="76" name="Freihand 75">
                  <a:extLst>
                    <a:ext uri="{FF2B5EF4-FFF2-40B4-BE49-F238E27FC236}">
                      <a16:creationId xmlns:a16="http://schemas.microsoft.com/office/drawing/2014/main" id="{42FAE65D-1080-4012-AC40-5B81C042DE71}"/>
                    </a:ext>
                  </a:extLst>
                </p:cNvPr>
                <p:cNvPicPr/>
                <p:nvPr/>
              </p:nvPicPr>
              <p:blipFill>
                <a:blip r:embed="rId182"/>
                <a:stretch>
                  <a:fillRect/>
                </a:stretch>
              </p:blipFill>
              <p:spPr>
                <a:xfrm>
                  <a:off x="6975733" y="6640752"/>
                  <a:ext cx="272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8" name="Freihand 77">
                  <a:extLst>
                    <a:ext uri="{FF2B5EF4-FFF2-40B4-BE49-F238E27FC236}">
                      <a16:creationId xmlns:a16="http://schemas.microsoft.com/office/drawing/2014/main" id="{7842660C-BA27-4745-9116-70076E381C28}"/>
                    </a:ext>
                  </a:extLst>
                </p14:cNvPr>
                <p14:cNvContentPartPr/>
                <p14:nvPr/>
              </p14:nvContentPartPr>
              <p14:xfrm>
                <a:off x="7232413" y="6691872"/>
                <a:ext cx="100080" cy="97200"/>
              </p14:xfrm>
            </p:contentPart>
          </mc:Choice>
          <mc:Fallback xmlns="">
            <p:pic>
              <p:nvPicPr>
                <p:cNvPr id="78" name="Freihand 77">
                  <a:extLst>
                    <a:ext uri="{FF2B5EF4-FFF2-40B4-BE49-F238E27FC236}">
                      <a16:creationId xmlns:a16="http://schemas.microsoft.com/office/drawing/2014/main" id="{7842660C-BA27-4745-9116-70076E381C28}"/>
                    </a:ext>
                  </a:extLst>
                </p:cNvPr>
                <p:cNvPicPr/>
                <p:nvPr/>
              </p:nvPicPr>
              <p:blipFill>
                <a:blip r:embed="rId184"/>
                <a:stretch>
                  <a:fillRect/>
                </a:stretch>
              </p:blipFill>
              <p:spPr>
                <a:xfrm>
                  <a:off x="7228093" y="6687552"/>
                  <a:ext cx="1087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9" name="Freihand 78">
                  <a:extLst>
                    <a:ext uri="{FF2B5EF4-FFF2-40B4-BE49-F238E27FC236}">
                      <a16:creationId xmlns:a16="http://schemas.microsoft.com/office/drawing/2014/main" id="{564EB2B7-D37C-475A-82E6-5EED8C3D7698}"/>
                    </a:ext>
                  </a:extLst>
                </p14:cNvPr>
                <p14:cNvContentPartPr/>
                <p14:nvPr/>
              </p14:nvContentPartPr>
              <p14:xfrm>
                <a:off x="7328533" y="6672072"/>
                <a:ext cx="99000" cy="94320"/>
              </p14:xfrm>
            </p:contentPart>
          </mc:Choice>
          <mc:Fallback xmlns="">
            <p:pic>
              <p:nvPicPr>
                <p:cNvPr id="79" name="Freihand 78">
                  <a:extLst>
                    <a:ext uri="{FF2B5EF4-FFF2-40B4-BE49-F238E27FC236}">
                      <a16:creationId xmlns:a16="http://schemas.microsoft.com/office/drawing/2014/main" id="{564EB2B7-D37C-475A-82E6-5EED8C3D7698}"/>
                    </a:ext>
                  </a:extLst>
                </p:cNvPr>
                <p:cNvPicPr/>
                <p:nvPr/>
              </p:nvPicPr>
              <p:blipFill>
                <a:blip r:embed="rId186"/>
                <a:stretch>
                  <a:fillRect/>
                </a:stretch>
              </p:blipFill>
              <p:spPr>
                <a:xfrm>
                  <a:off x="7324213" y="6667752"/>
                  <a:ext cx="1076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0" name="Freihand 79">
                  <a:extLst>
                    <a:ext uri="{FF2B5EF4-FFF2-40B4-BE49-F238E27FC236}">
                      <a16:creationId xmlns:a16="http://schemas.microsoft.com/office/drawing/2014/main" id="{124D90C8-63A0-48F7-9A5E-84AB064BADA6}"/>
                    </a:ext>
                  </a:extLst>
                </p14:cNvPr>
                <p14:cNvContentPartPr/>
                <p14:nvPr/>
              </p14:nvContentPartPr>
              <p14:xfrm>
                <a:off x="7399453" y="6707712"/>
                <a:ext cx="123120" cy="86040"/>
              </p14:xfrm>
            </p:contentPart>
          </mc:Choice>
          <mc:Fallback xmlns="">
            <p:pic>
              <p:nvPicPr>
                <p:cNvPr id="80" name="Freihand 79">
                  <a:extLst>
                    <a:ext uri="{FF2B5EF4-FFF2-40B4-BE49-F238E27FC236}">
                      <a16:creationId xmlns:a16="http://schemas.microsoft.com/office/drawing/2014/main" id="{124D90C8-63A0-48F7-9A5E-84AB064BADA6}"/>
                    </a:ext>
                  </a:extLst>
                </p:cNvPr>
                <p:cNvPicPr/>
                <p:nvPr/>
              </p:nvPicPr>
              <p:blipFill>
                <a:blip r:embed="rId188"/>
                <a:stretch>
                  <a:fillRect/>
                </a:stretch>
              </p:blipFill>
              <p:spPr>
                <a:xfrm>
                  <a:off x="7395133" y="6703392"/>
                  <a:ext cx="1317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1" name="Freihand 80">
                  <a:extLst>
                    <a:ext uri="{FF2B5EF4-FFF2-40B4-BE49-F238E27FC236}">
                      <a16:creationId xmlns:a16="http://schemas.microsoft.com/office/drawing/2014/main" id="{193D33B0-52EA-40C9-9E2C-D36ADD743AD1}"/>
                    </a:ext>
                  </a:extLst>
                </p14:cNvPr>
                <p14:cNvContentPartPr/>
                <p14:nvPr/>
              </p14:nvContentPartPr>
              <p14:xfrm>
                <a:off x="7512853" y="6618432"/>
                <a:ext cx="79200" cy="139680"/>
              </p14:xfrm>
            </p:contentPart>
          </mc:Choice>
          <mc:Fallback xmlns="">
            <p:pic>
              <p:nvPicPr>
                <p:cNvPr id="81" name="Freihand 80">
                  <a:extLst>
                    <a:ext uri="{FF2B5EF4-FFF2-40B4-BE49-F238E27FC236}">
                      <a16:creationId xmlns:a16="http://schemas.microsoft.com/office/drawing/2014/main" id="{193D33B0-52EA-40C9-9E2C-D36ADD743AD1}"/>
                    </a:ext>
                  </a:extLst>
                </p:cNvPr>
                <p:cNvPicPr/>
                <p:nvPr/>
              </p:nvPicPr>
              <p:blipFill>
                <a:blip r:embed="rId190"/>
                <a:stretch>
                  <a:fillRect/>
                </a:stretch>
              </p:blipFill>
              <p:spPr>
                <a:xfrm>
                  <a:off x="7508533" y="6614112"/>
                  <a:ext cx="87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2" name="Freihand 81">
                  <a:extLst>
                    <a:ext uri="{FF2B5EF4-FFF2-40B4-BE49-F238E27FC236}">
                      <a16:creationId xmlns:a16="http://schemas.microsoft.com/office/drawing/2014/main" id="{EEF54075-EB93-4B8C-A5E8-33677A96B35C}"/>
                    </a:ext>
                  </a:extLst>
                </p14:cNvPr>
                <p14:cNvContentPartPr/>
                <p14:nvPr/>
              </p14:nvContentPartPr>
              <p14:xfrm>
                <a:off x="7592773" y="6692952"/>
                <a:ext cx="84600" cy="47160"/>
              </p14:xfrm>
            </p:contentPart>
          </mc:Choice>
          <mc:Fallback xmlns="">
            <p:pic>
              <p:nvPicPr>
                <p:cNvPr id="82" name="Freihand 81">
                  <a:extLst>
                    <a:ext uri="{FF2B5EF4-FFF2-40B4-BE49-F238E27FC236}">
                      <a16:creationId xmlns:a16="http://schemas.microsoft.com/office/drawing/2014/main" id="{EEF54075-EB93-4B8C-A5E8-33677A96B35C}"/>
                    </a:ext>
                  </a:extLst>
                </p:cNvPr>
                <p:cNvPicPr/>
                <p:nvPr/>
              </p:nvPicPr>
              <p:blipFill>
                <a:blip r:embed="rId192"/>
                <a:stretch>
                  <a:fillRect/>
                </a:stretch>
              </p:blipFill>
              <p:spPr>
                <a:xfrm>
                  <a:off x="7588453" y="6688632"/>
                  <a:ext cx="93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4" name="Freihand 83">
                  <a:extLst>
                    <a:ext uri="{FF2B5EF4-FFF2-40B4-BE49-F238E27FC236}">
                      <a16:creationId xmlns:a16="http://schemas.microsoft.com/office/drawing/2014/main" id="{27ABD846-F1A2-4C49-9C75-EDDE9D7ACCC1}"/>
                    </a:ext>
                  </a:extLst>
                </p14:cNvPr>
                <p14:cNvContentPartPr/>
                <p14:nvPr/>
              </p14:nvContentPartPr>
              <p14:xfrm>
                <a:off x="7699693" y="6574872"/>
                <a:ext cx="233280" cy="166680"/>
              </p14:xfrm>
            </p:contentPart>
          </mc:Choice>
          <mc:Fallback xmlns="">
            <p:pic>
              <p:nvPicPr>
                <p:cNvPr id="84" name="Freihand 83">
                  <a:extLst>
                    <a:ext uri="{FF2B5EF4-FFF2-40B4-BE49-F238E27FC236}">
                      <a16:creationId xmlns:a16="http://schemas.microsoft.com/office/drawing/2014/main" id="{27ABD846-F1A2-4C49-9C75-EDDE9D7ACCC1}"/>
                    </a:ext>
                  </a:extLst>
                </p:cNvPr>
                <p:cNvPicPr/>
                <p:nvPr/>
              </p:nvPicPr>
              <p:blipFill>
                <a:blip r:embed="rId194"/>
                <a:stretch>
                  <a:fillRect/>
                </a:stretch>
              </p:blipFill>
              <p:spPr>
                <a:xfrm>
                  <a:off x="7695373" y="6570552"/>
                  <a:ext cx="241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9" name="Freihand 148">
                  <a:extLst>
                    <a:ext uri="{FF2B5EF4-FFF2-40B4-BE49-F238E27FC236}">
                      <a16:creationId xmlns:a16="http://schemas.microsoft.com/office/drawing/2014/main" id="{19444D36-F406-42D8-8819-0249E42A1CD8}"/>
                    </a:ext>
                  </a:extLst>
                </p14:cNvPr>
                <p14:cNvContentPartPr/>
                <p14:nvPr/>
              </p14:nvContentPartPr>
              <p14:xfrm>
                <a:off x="51853" y="3937152"/>
                <a:ext cx="8634240" cy="2178360"/>
              </p14:xfrm>
            </p:contentPart>
          </mc:Choice>
          <mc:Fallback xmlns="">
            <p:pic>
              <p:nvPicPr>
                <p:cNvPr id="149" name="Freihand 148">
                  <a:extLst>
                    <a:ext uri="{FF2B5EF4-FFF2-40B4-BE49-F238E27FC236}">
                      <a16:creationId xmlns:a16="http://schemas.microsoft.com/office/drawing/2014/main" id="{19444D36-F406-42D8-8819-0249E42A1CD8}"/>
                    </a:ext>
                  </a:extLst>
                </p:cNvPr>
                <p:cNvPicPr/>
                <p:nvPr/>
              </p:nvPicPr>
              <p:blipFill>
                <a:blip r:embed="rId196"/>
                <a:stretch>
                  <a:fillRect/>
                </a:stretch>
              </p:blipFill>
              <p:spPr>
                <a:xfrm>
                  <a:off x="47533" y="3932832"/>
                  <a:ext cx="8642880" cy="2187000"/>
                </a:xfrm>
                <a:prstGeom prst="rect">
                  <a:avLst/>
                </a:prstGeom>
              </p:spPr>
            </p:pic>
          </mc:Fallback>
        </mc:AlternateContent>
      </p:grpSp>
      <p:grpSp>
        <p:nvGrpSpPr>
          <p:cNvPr id="152" name="Gruppieren 151">
            <a:extLst>
              <a:ext uri="{FF2B5EF4-FFF2-40B4-BE49-F238E27FC236}">
                <a16:creationId xmlns:a16="http://schemas.microsoft.com/office/drawing/2014/main" id="{8A943107-CB86-4359-A5EA-93D827A2033E}"/>
              </a:ext>
            </a:extLst>
          </p:cNvPr>
          <p:cNvGrpSpPr/>
          <p:nvPr/>
        </p:nvGrpSpPr>
        <p:grpSpPr>
          <a:xfrm>
            <a:off x="5250253" y="460272"/>
            <a:ext cx="4865400" cy="932400"/>
            <a:chOff x="5250253" y="460272"/>
            <a:chExt cx="4865400" cy="932400"/>
          </a:xfrm>
        </p:grpSpPr>
        <mc:AlternateContent xmlns:mc="http://schemas.openxmlformats.org/markup-compatibility/2006" xmlns:p14="http://schemas.microsoft.com/office/powerpoint/2010/main">
          <mc:Choice Requires="p14">
            <p:contentPart p14:bwMode="auto" r:id="rId197">
              <p14:nvContentPartPr>
                <p14:cNvPr id="91" name="Freihand 90">
                  <a:extLst>
                    <a:ext uri="{FF2B5EF4-FFF2-40B4-BE49-F238E27FC236}">
                      <a16:creationId xmlns:a16="http://schemas.microsoft.com/office/drawing/2014/main" id="{01AAB725-2778-478A-879F-6FEC388126FB}"/>
                    </a:ext>
                  </a:extLst>
                </p14:cNvPr>
                <p14:cNvContentPartPr/>
                <p14:nvPr/>
              </p14:nvContentPartPr>
              <p14:xfrm>
                <a:off x="7621933" y="1202592"/>
                <a:ext cx="86760" cy="190080"/>
              </p14:xfrm>
            </p:contentPart>
          </mc:Choice>
          <mc:Fallback xmlns="">
            <p:pic>
              <p:nvPicPr>
                <p:cNvPr id="91" name="Freihand 90">
                  <a:extLst>
                    <a:ext uri="{FF2B5EF4-FFF2-40B4-BE49-F238E27FC236}">
                      <a16:creationId xmlns:a16="http://schemas.microsoft.com/office/drawing/2014/main" id="{01AAB725-2778-478A-879F-6FEC388126FB}"/>
                    </a:ext>
                  </a:extLst>
                </p:cNvPr>
                <p:cNvPicPr/>
                <p:nvPr/>
              </p:nvPicPr>
              <p:blipFill>
                <a:blip r:embed="rId198"/>
                <a:stretch>
                  <a:fillRect/>
                </a:stretch>
              </p:blipFill>
              <p:spPr>
                <a:xfrm>
                  <a:off x="7617613" y="1198272"/>
                  <a:ext cx="95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92" name="Freihand 91">
                  <a:extLst>
                    <a:ext uri="{FF2B5EF4-FFF2-40B4-BE49-F238E27FC236}">
                      <a16:creationId xmlns:a16="http://schemas.microsoft.com/office/drawing/2014/main" id="{ACE0858C-D7F0-47E5-875D-C1EEC2EA6289}"/>
                    </a:ext>
                  </a:extLst>
                </p14:cNvPr>
                <p14:cNvContentPartPr/>
                <p14:nvPr/>
              </p14:nvContentPartPr>
              <p14:xfrm>
                <a:off x="7808053" y="1192512"/>
                <a:ext cx="118440" cy="150840"/>
              </p14:xfrm>
            </p:contentPart>
          </mc:Choice>
          <mc:Fallback xmlns="">
            <p:pic>
              <p:nvPicPr>
                <p:cNvPr id="92" name="Freihand 91">
                  <a:extLst>
                    <a:ext uri="{FF2B5EF4-FFF2-40B4-BE49-F238E27FC236}">
                      <a16:creationId xmlns:a16="http://schemas.microsoft.com/office/drawing/2014/main" id="{ACE0858C-D7F0-47E5-875D-C1EEC2EA6289}"/>
                    </a:ext>
                  </a:extLst>
                </p:cNvPr>
                <p:cNvPicPr/>
                <p:nvPr/>
              </p:nvPicPr>
              <p:blipFill>
                <a:blip r:embed="rId200"/>
                <a:stretch>
                  <a:fillRect/>
                </a:stretch>
              </p:blipFill>
              <p:spPr>
                <a:xfrm>
                  <a:off x="7803733" y="1188192"/>
                  <a:ext cx="127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3" name="Freihand 92">
                  <a:extLst>
                    <a:ext uri="{FF2B5EF4-FFF2-40B4-BE49-F238E27FC236}">
                      <a16:creationId xmlns:a16="http://schemas.microsoft.com/office/drawing/2014/main" id="{53874369-A8B2-4AE4-A430-6C1F5FB7D2E3}"/>
                    </a:ext>
                  </a:extLst>
                </p14:cNvPr>
                <p14:cNvContentPartPr/>
                <p14:nvPr/>
              </p14:nvContentPartPr>
              <p14:xfrm>
                <a:off x="7866733" y="1278552"/>
                <a:ext cx="65520" cy="24480"/>
              </p14:xfrm>
            </p:contentPart>
          </mc:Choice>
          <mc:Fallback xmlns="">
            <p:pic>
              <p:nvPicPr>
                <p:cNvPr id="93" name="Freihand 92">
                  <a:extLst>
                    <a:ext uri="{FF2B5EF4-FFF2-40B4-BE49-F238E27FC236}">
                      <a16:creationId xmlns:a16="http://schemas.microsoft.com/office/drawing/2014/main" id="{53874369-A8B2-4AE4-A430-6C1F5FB7D2E3}"/>
                    </a:ext>
                  </a:extLst>
                </p:cNvPr>
                <p:cNvPicPr/>
                <p:nvPr/>
              </p:nvPicPr>
              <p:blipFill>
                <a:blip r:embed="rId202"/>
                <a:stretch>
                  <a:fillRect/>
                </a:stretch>
              </p:blipFill>
              <p:spPr>
                <a:xfrm>
                  <a:off x="7862413" y="1274232"/>
                  <a:ext cx="741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94" name="Freihand 93">
                  <a:extLst>
                    <a:ext uri="{FF2B5EF4-FFF2-40B4-BE49-F238E27FC236}">
                      <a16:creationId xmlns:a16="http://schemas.microsoft.com/office/drawing/2014/main" id="{9B62430B-59B6-45EF-A755-0322B542210B}"/>
                    </a:ext>
                  </a:extLst>
                </p14:cNvPr>
                <p14:cNvContentPartPr/>
                <p14:nvPr/>
              </p14:nvContentPartPr>
              <p14:xfrm>
                <a:off x="7958533" y="1249392"/>
                <a:ext cx="307800" cy="83880"/>
              </p14:xfrm>
            </p:contentPart>
          </mc:Choice>
          <mc:Fallback xmlns="">
            <p:pic>
              <p:nvPicPr>
                <p:cNvPr id="94" name="Freihand 93">
                  <a:extLst>
                    <a:ext uri="{FF2B5EF4-FFF2-40B4-BE49-F238E27FC236}">
                      <a16:creationId xmlns:a16="http://schemas.microsoft.com/office/drawing/2014/main" id="{9B62430B-59B6-45EF-A755-0322B542210B}"/>
                    </a:ext>
                  </a:extLst>
                </p:cNvPr>
                <p:cNvPicPr/>
                <p:nvPr/>
              </p:nvPicPr>
              <p:blipFill>
                <a:blip r:embed="rId204"/>
                <a:stretch>
                  <a:fillRect/>
                </a:stretch>
              </p:blipFill>
              <p:spPr>
                <a:xfrm>
                  <a:off x="7954213" y="1245072"/>
                  <a:ext cx="3164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95" name="Freihand 94">
                  <a:extLst>
                    <a:ext uri="{FF2B5EF4-FFF2-40B4-BE49-F238E27FC236}">
                      <a16:creationId xmlns:a16="http://schemas.microsoft.com/office/drawing/2014/main" id="{C4C89484-45EA-4C87-94D8-50477760B3B9}"/>
                    </a:ext>
                  </a:extLst>
                </p14:cNvPr>
                <p14:cNvContentPartPr/>
                <p14:nvPr/>
              </p14:nvContentPartPr>
              <p14:xfrm>
                <a:off x="8200453" y="1282152"/>
                <a:ext cx="109800" cy="21600"/>
              </p14:xfrm>
            </p:contentPart>
          </mc:Choice>
          <mc:Fallback xmlns="">
            <p:pic>
              <p:nvPicPr>
                <p:cNvPr id="95" name="Freihand 94">
                  <a:extLst>
                    <a:ext uri="{FF2B5EF4-FFF2-40B4-BE49-F238E27FC236}">
                      <a16:creationId xmlns:a16="http://schemas.microsoft.com/office/drawing/2014/main" id="{C4C89484-45EA-4C87-94D8-50477760B3B9}"/>
                    </a:ext>
                  </a:extLst>
                </p:cNvPr>
                <p:cNvPicPr/>
                <p:nvPr/>
              </p:nvPicPr>
              <p:blipFill>
                <a:blip r:embed="rId206"/>
                <a:stretch>
                  <a:fillRect/>
                </a:stretch>
              </p:blipFill>
              <p:spPr>
                <a:xfrm>
                  <a:off x="8196133" y="1277832"/>
                  <a:ext cx="118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6" name="Freihand 95">
                  <a:extLst>
                    <a:ext uri="{FF2B5EF4-FFF2-40B4-BE49-F238E27FC236}">
                      <a16:creationId xmlns:a16="http://schemas.microsoft.com/office/drawing/2014/main" id="{F9EC418B-895A-44E9-B900-604FF8EE32D6}"/>
                    </a:ext>
                  </a:extLst>
                </p14:cNvPr>
                <p14:cNvContentPartPr/>
                <p14:nvPr/>
              </p14:nvContentPartPr>
              <p14:xfrm>
                <a:off x="8469013" y="1176312"/>
                <a:ext cx="65520" cy="152640"/>
              </p14:xfrm>
            </p:contentPart>
          </mc:Choice>
          <mc:Fallback xmlns="">
            <p:pic>
              <p:nvPicPr>
                <p:cNvPr id="96" name="Freihand 95">
                  <a:extLst>
                    <a:ext uri="{FF2B5EF4-FFF2-40B4-BE49-F238E27FC236}">
                      <a16:creationId xmlns:a16="http://schemas.microsoft.com/office/drawing/2014/main" id="{F9EC418B-895A-44E9-B900-604FF8EE32D6}"/>
                    </a:ext>
                  </a:extLst>
                </p:cNvPr>
                <p:cNvPicPr/>
                <p:nvPr/>
              </p:nvPicPr>
              <p:blipFill>
                <a:blip r:embed="rId208"/>
                <a:stretch>
                  <a:fillRect/>
                </a:stretch>
              </p:blipFill>
              <p:spPr>
                <a:xfrm>
                  <a:off x="8464693" y="1171992"/>
                  <a:ext cx="74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97" name="Freihand 96">
                  <a:extLst>
                    <a:ext uri="{FF2B5EF4-FFF2-40B4-BE49-F238E27FC236}">
                      <a16:creationId xmlns:a16="http://schemas.microsoft.com/office/drawing/2014/main" id="{0628C142-4E89-4564-89B9-5926963C7869}"/>
                    </a:ext>
                  </a:extLst>
                </p14:cNvPr>
                <p14:cNvContentPartPr/>
                <p14:nvPr/>
              </p14:nvContentPartPr>
              <p14:xfrm>
                <a:off x="8598973" y="1251552"/>
                <a:ext cx="17640" cy="48600"/>
              </p14:xfrm>
            </p:contentPart>
          </mc:Choice>
          <mc:Fallback xmlns="">
            <p:pic>
              <p:nvPicPr>
                <p:cNvPr id="97" name="Freihand 96">
                  <a:extLst>
                    <a:ext uri="{FF2B5EF4-FFF2-40B4-BE49-F238E27FC236}">
                      <a16:creationId xmlns:a16="http://schemas.microsoft.com/office/drawing/2014/main" id="{0628C142-4E89-4564-89B9-5926963C7869}"/>
                    </a:ext>
                  </a:extLst>
                </p:cNvPr>
                <p:cNvPicPr/>
                <p:nvPr/>
              </p:nvPicPr>
              <p:blipFill>
                <a:blip r:embed="rId210"/>
                <a:stretch>
                  <a:fillRect/>
                </a:stretch>
              </p:blipFill>
              <p:spPr>
                <a:xfrm>
                  <a:off x="8594653" y="1247232"/>
                  <a:ext cx="262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8" name="Freihand 97">
                  <a:extLst>
                    <a:ext uri="{FF2B5EF4-FFF2-40B4-BE49-F238E27FC236}">
                      <a16:creationId xmlns:a16="http://schemas.microsoft.com/office/drawing/2014/main" id="{D4DAD918-E157-4953-8918-0AAEEE5CBFD2}"/>
                    </a:ext>
                  </a:extLst>
                </p14:cNvPr>
                <p14:cNvContentPartPr/>
                <p14:nvPr/>
              </p14:nvContentPartPr>
              <p14:xfrm>
                <a:off x="8618413" y="1169472"/>
                <a:ext cx="2880" cy="19440"/>
              </p14:xfrm>
            </p:contentPart>
          </mc:Choice>
          <mc:Fallback xmlns="">
            <p:pic>
              <p:nvPicPr>
                <p:cNvPr id="98" name="Freihand 97">
                  <a:extLst>
                    <a:ext uri="{FF2B5EF4-FFF2-40B4-BE49-F238E27FC236}">
                      <a16:creationId xmlns:a16="http://schemas.microsoft.com/office/drawing/2014/main" id="{D4DAD918-E157-4953-8918-0AAEEE5CBFD2}"/>
                    </a:ext>
                  </a:extLst>
                </p:cNvPr>
                <p:cNvPicPr/>
                <p:nvPr/>
              </p:nvPicPr>
              <p:blipFill>
                <a:blip r:embed="rId212"/>
                <a:stretch>
                  <a:fillRect/>
                </a:stretch>
              </p:blipFill>
              <p:spPr>
                <a:xfrm>
                  <a:off x="8614093" y="1165152"/>
                  <a:ext cx="115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9" name="Freihand 98">
                  <a:extLst>
                    <a:ext uri="{FF2B5EF4-FFF2-40B4-BE49-F238E27FC236}">
                      <a16:creationId xmlns:a16="http://schemas.microsoft.com/office/drawing/2014/main" id="{96BE9AD6-E1B3-47CD-80C7-4B5EBF016DFE}"/>
                    </a:ext>
                  </a:extLst>
                </p14:cNvPr>
                <p14:cNvContentPartPr/>
                <p14:nvPr/>
              </p14:nvContentPartPr>
              <p14:xfrm>
                <a:off x="8655853" y="1237152"/>
                <a:ext cx="74160" cy="87480"/>
              </p14:xfrm>
            </p:contentPart>
          </mc:Choice>
          <mc:Fallback xmlns="">
            <p:pic>
              <p:nvPicPr>
                <p:cNvPr id="99" name="Freihand 98">
                  <a:extLst>
                    <a:ext uri="{FF2B5EF4-FFF2-40B4-BE49-F238E27FC236}">
                      <a16:creationId xmlns:a16="http://schemas.microsoft.com/office/drawing/2014/main" id="{96BE9AD6-E1B3-47CD-80C7-4B5EBF016DFE}"/>
                    </a:ext>
                  </a:extLst>
                </p:cNvPr>
                <p:cNvPicPr/>
                <p:nvPr/>
              </p:nvPicPr>
              <p:blipFill>
                <a:blip r:embed="rId214"/>
                <a:stretch>
                  <a:fillRect/>
                </a:stretch>
              </p:blipFill>
              <p:spPr>
                <a:xfrm>
                  <a:off x="8651533" y="1232832"/>
                  <a:ext cx="82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00" name="Freihand 99">
                  <a:extLst>
                    <a:ext uri="{FF2B5EF4-FFF2-40B4-BE49-F238E27FC236}">
                      <a16:creationId xmlns:a16="http://schemas.microsoft.com/office/drawing/2014/main" id="{F08535D2-CD61-424C-B537-319BC19B1A60}"/>
                    </a:ext>
                  </a:extLst>
                </p14:cNvPr>
                <p14:cNvContentPartPr/>
                <p14:nvPr/>
              </p14:nvContentPartPr>
              <p14:xfrm>
                <a:off x="8920813" y="1214112"/>
                <a:ext cx="206280" cy="108000"/>
              </p14:xfrm>
            </p:contentPart>
          </mc:Choice>
          <mc:Fallback xmlns="">
            <p:pic>
              <p:nvPicPr>
                <p:cNvPr id="100" name="Freihand 99">
                  <a:extLst>
                    <a:ext uri="{FF2B5EF4-FFF2-40B4-BE49-F238E27FC236}">
                      <a16:creationId xmlns:a16="http://schemas.microsoft.com/office/drawing/2014/main" id="{F08535D2-CD61-424C-B537-319BC19B1A60}"/>
                    </a:ext>
                  </a:extLst>
                </p:cNvPr>
                <p:cNvPicPr/>
                <p:nvPr/>
              </p:nvPicPr>
              <p:blipFill>
                <a:blip r:embed="rId216"/>
                <a:stretch>
                  <a:fillRect/>
                </a:stretch>
              </p:blipFill>
              <p:spPr>
                <a:xfrm>
                  <a:off x="8916493" y="1209792"/>
                  <a:ext cx="2149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01" name="Freihand 100">
                  <a:extLst>
                    <a:ext uri="{FF2B5EF4-FFF2-40B4-BE49-F238E27FC236}">
                      <a16:creationId xmlns:a16="http://schemas.microsoft.com/office/drawing/2014/main" id="{69A6EBEB-3E39-47BF-B1DA-7B2DF5AA7793}"/>
                    </a:ext>
                  </a:extLst>
                </p14:cNvPr>
                <p14:cNvContentPartPr/>
                <p14:nvPr/>
              </p14:nvContentPartPr>
              <p14:xfrm>
                <a:off x="9148693" y="1082712"/>
                <a:ext cx="294120" cy="222120"/>
              </p14:xfrm>
            </p:contentPart>
          </mc:Choice>
          <mc:Fallback xmlns="">
            <p:pic>
              <p:nvPicPr>
                <p:cNvPr id="101" name="Freihand 100">
                  <a:extLst>
                    <a:ext uri="{FF2B5EF4-FFF2-40B4-BE49-F238E27FC236}">
                      <a16:creationId xmlns:a16="http://schemas.microsoft.com/office/drawing/2014/main" id="{69A6EBEB-3E39-47BF-B1DA-7B2DF5AA7793}"/>
                    </a:ext>
                  </a:extLst>
                </p:cNvPr>
                <p:cNvPicPr/>
                <p:nvPr/>
              </p:nvPicPr>
              <p:blipFill>
                <a:blip r:embed="rId218"/>
                <a:stretch>
                  <a:fillRect/>
                </a:stretch>
              </p:blipFill>
              <p:spPr>
                <a:xfrm>
                  <a:off x="9144373" y="1078392"/>
                  <a:ext cx="30276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2" name="Freihand 101">
                  <a:extLst>
                    <a:ext uri="{FF2B5EF4-FFF2-40B4-BE49-F238E27FC236}">
                      <a16:creationId xmlns:a16="http://schemas.microsoft.com/office/drawing/2014/main" id="{EAF0B51D-84DF-45D6-9306-C883FF808A58}"/>
                    </a:ext>
                  </a:extLst>
                </p14:cNvPr>
                <p14:cNvContentPartPr/>
                <p14:nvPr/>
              </p14:nvContentPartPr>
              <p14:xfrm>
                <a:off x="9146173" y="1021152"/>
                <a:ext cx="27000" cy="7200"/>
              </p14:xfrm>
            </p:contentPart>
          </mc:Choice>
          <mc:Fallback xmlns="">
            <p:pic>
              <p:nvPicPr>
                <p:cNvPr id="102" name="Freihand 101">
                  <a:extLst>
                    <a:ext uri="{FF2B5EF4-FFF2-40B4-BE49-F238E27FC236}">
                      <a16:creationId xmlns:a16="http://schemas.microsoft.com/office/drawing/2014/main" id="{EAF0B51D-84DF-45D6-9306-C883FF808A58}"/>
                    </a:ext>
                  </a:extLst>
                </p:cNvPr>
                <p:cNvPicPr/>
                <p:nvPr/>
              </p:nvPicPr>
              <p:blipFill>
                <a:blip r:embed="rId220"/>
                <a:stretch>
                  <a:fillRect/>
                </a:stretch>
              </p:blipFill>
              <p:spPr>
                <a:xfrm>
                  <a:off x="9141853" y="1016832"/>
                  <a:ext cx="356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3" name="Freihand 102">
                  <a:extLst>
                    <a:ext uri="{FF2B5EF4-FFF2-40B4-BE49-F238E27FC236}">
                      <a16:creationId xmlns:a16="http://schemas.microsoft.com/office/drawing/2014/main" id="{5CF7984A-A8D1-40FB-84E7-3E2BE2FDF786}"/>
                    </a:ext>
                  </a:extLst>
                </p14:cNvPr>
                <p14:cNvContentPartPr/>
                <p14:nvPr/>
              </p14:nvContentPartPr>
              <p14:xfrm>
                <a:off x="9423013" y="1010712"/>
                <a:ext cx="186480" cy="314280"/>
              </p14:xfrm>
            </p:contentPart>
          </mc:Choice>
          <mc:Fallback xmlns="">
            <p:pic>
              <p:nvPicPr>
                <p:cNvPr id="103" name="Freihand 102">
                  <a:extLst>
                    <a:ext uri="{FF2B5EF4-FFF2-40B4-BE49-F238E27FC236}">
                      <a16:creationId xmlns:a16="http://schemas.microsoft.com/office/drawing/2014/main" id="{5CF7984A-A8D1-40FB-84E7-3E2BE2FDF786}"/>
                    </a:ext>
                  </a:extLst>
                </p:cNvPr>
                <p:cNvPicPr/>
                <p:nvPr/>
              </p:nvPicPr>
              <p:blipFill>
                <a:blip r:embed="rId222"/>
                <a:stretch>
                  <a:fillRect/>
                </a:stretch>
              </p:blipFill>
              <p:spPr>
                <a:xfrm>
                  <a:off x="9418693" y="1006392"/>
                  <a:ext cx="1951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4" name="Freihand 103">
                  <a:extLst>
                    <a:ext uri="{FF2B5EF4-FFF2-40B4-BE49-F238E27FC236}">
                      <a16:creationId xmlns:a16="http://schemas.microsoft.com/office/drawing/2014/main" id="{80724150-A9C5-4F0F-BC7A-79145F494D96}"/>
                    </a:ext>
                  </a:extLst>
                </p14:cNvPr>
                <p14:cNvContentPartPr/>
                <p14:nvPr/>
              </p14:nvContentPartPr>
              <p14:xfrm>
                <a:off x="9594373" y="1139952"/>
                <a:ext cx="18360" cy="2520"/>
              </p14:xfrm>
            </p:contentPart>
          </mc:Choice>
          <mc:Fallback xmlns="">
            <p:pic>
              <p:nvPicPr>
                <p:cNvPr id="104" name="Freihand 103">
                  <a:extLst>
                    <a:ext uri="{FF2B5EF4-FFF2-40B4-BE49-F238E27FC236}">
                      <a16:creationId xmlns:a16="http://schemas.microsoft.com/office/drawing/2014/main" id="{80724150-A9C5-4F0F-BC7A-79145F494D96}"/>
                    </a:ext>
                  </a:extLst>
                </p:cNvPr>
                <p:cNvPicPr/>
                <p:nvPr/>
              </p:nvPicPr>
              <p:blipFill>
                <a:blip r:embed="rId224"/>
                <a:stretch>
                  <a:fillRect/>
                </a:stretch>
              </p:blipFill>
              <p:spPr>
                <a:xfrm>
                  <a:off x="9590053" y="1135632"/>
                  <a:ext cx="2700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5" name="Freihand 104">
                  <a:extLst>
                    <a:ext uri="{FF2B5EF4-FFF2-40B4-BE49-F238E27FC236}">
                      <a16:creationId xmlns:a16="http://schemas.microsoft.com/office/drawing/2014/main" id="{1B7F2BD4-10B7-451A-86B7-8C5A71CE0AD0}"/>
                    </a:ext>
                  </a:extLst>
                </p14:cNvPr>
                <p14:cNvContentPartPr/>
                <p14:nvPr/>
              </p14:nvContentPartPr>
              <p14:xfrm>
                <a:off x="9592213" y="1167312"/>
                <a:ext cx="69120" cy="102240"/>
              </p14:xfrm>
            </p:contentPart>
          </mc:Choice>
          <mc:Fallback xmlns="">
            <p:pic>
              <p:nvPicPr>
                <p:cNvPr id="105" name="Freihand 104">
                  <a:extLst>
                    <a:ext uri="{FF2B5EF4-FFF2-40B4-BE49-F238E27FC236}">
                      <a16:creationId xmlns:a16="http://schemas.microsoft.com/office/drawing/2014/main" id="{1B7F2BD4-10B7-451A-86B7-8C5A71CE0AD0}"/>
                    </a:ext>
                  </a:extLst>
                </p:cNvPr>
                <p:cNvPicPr/>
                <p:nvPr/>
              </p:nvPicPr>
              <p:blipFill>
                <a:blip r:embed="rId226"/>
                <a:stretch>
                  <a:fillRect/>
                </a:stretch>
              </p:blipFill>
              <p:spPr>
                <a:xfrm>
                  <a:off x="9587893" y="1162992"/>
                  <a:ext cx="77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6" name="Freihand 105">
                  <a:extLst>
                    <a:ext uri="{FF2B5EF4-FFF2-40B4-BE49-F238E27FC236}">
                      <a16:creationId xmlns:a16="http://schemas.microsoft.com/office/drawing/2014/main" id="{D95C9D44-803F-4B7E-8D33-4F54268D784C}"/>
                    </a:ext>
                  </a:extLst>
                </p14:cNvPr>
                <p14:cNvContentPartPr/>
                <p14:nvPr/>
              </p14:nvContentPartPr>
              <p14:xfrm>
                <a:off x="9695893" y="1061832"/>
                <a:ext cx="131040" cy="184320"/>
              </p14:xfrm>
            </p:contentPart>
          </mc:Choice>
          <mc:Fallback xmlns="">
            <p:pic>
              <p:nvPicPr>
                <p:cNvPr id="106" name="Freihand 105">
                  <a:extLst>
                    <a:ext uri="{FF2B5EF4-FFF2-40B4-BE49-F238E27FC236}">
                      <a16:creationId xmlns:a16="http://schemas.microsoft.com/office/drawing/2014/main" id="{D95C9D44-803F-4B7E-8D33-4F54268D784C}"/>
                    </a:ext>
                  </a:extLst>
                </p:cNvPr>
                <p:cNvPicPr/>
                <p:nvPr/>
              </p:nvPicPr>
              <p:blipFill>
                <a:blip r:embed="rId228"/>
                <a:stretch>
                  <a:fillRect/>
                </a:stretch>
              </p:blipFill>
              <p:spPr>
                <a:xfrm>
                  <a:off x="9691573" y="1057512"/>
                  <a:ext cx="139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7" name="Freihand 106">
                  <a:extLst>
                    <a:ext uri="{FF2B5EF4-FFF2-40B4-BE49-F238E27FC236}">
                      <a16:creationId xmlns:a16="http://schemas.microsoft.com/office/drawing/2014/main" id="{1FEF2356-7738-4095-BE36-1B638D097FA2}"/>
                    </a:ext>
                  </a:extLst>
                </p14:cNvPr>
                <p14:cNvContentPartPr/>
                <p14:nvPr/>
              </p14:nvContentPartPr>
              <p14:xfrm>
                <a:off x="9805333" y="1166232"/>
                <a:ext cx="195120" cy="193680"/>
              </p14:xfrm>
            </p:contentPart>
          </mc:Choice>
          <mc:Fallback xmlns="">
            <p:pic>
              <p:nvPicPr>
                <p:cNvPr id="107" name="Freihand 106">
                  <a:extLst>
                    <a:ext uri="{FF2B5EF4-FFF2-40B4-BE49-F238E27FC236}">
                      <a16:creationId xmlns:a16="http://schemas.microsoft.com/office/drawing/2014/main" id="{1FEF2356-7738-4095-BE36-1B638D097FA2}"/>
                    </a:ext>
                  </a:extLst>
                </p:cNvPr>
                <p:cNvPicPr/>
                <p:nvPr/>
              </p:nvPicPr>
              <p:blipFill>
                <a:blip r:embed="rId230"/>
                <a:stretch>
                  <a:fillRect/>
                </a:stretch>
              </p:blipFill>
              <p:spPr>
                <a:xfrm>
                  <a:off x="9801013" y="1161912"/>
                  <a:ext cx="2037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8" name="Freihand 107">
                  <a:extLst>
                    <a:ext uri="{FF2B5EF4-FFF2-40B4-BE49-F238E27FC236}">
                      <a16:creationId xmlns:a16="http://schemas.microsoft.com/office/drawing/2014/main" id="{DDEBD009-34E3-4606-9326-1BCAA3A0D2A8}"/>
                    </a:ext>
                  </a:extLst>
                </p14:cNvPr>
                <p14:cNvContentPartPr/>
                <p14:nvPr/>
              </p14:nvContentPartPr>
              <p14:xfrm>
                <a:off x="10010533" y="1055712"/>
                <a:ext cx="105120" cy="212400"/>
              </p14:xfrm>
            </p:contentPart>
          </mc:Choice>
          <mc:Fallback xmlns="">
            <p:pic>
              <p:nvPicPr>
                <p:cNvPr id="108" name="Freihand 107">
                  <a:extLst>
                    <a:ext uri="{FF2B5EF4-FFF2-40B4-BE49-F238E27FC236}">
                      <a16:creationId xmlns:a16="http://schemas.microsoft.com/office/drawing/2014/main" id="{DDEBD009-34E3-4606-9326-1BCAA3A0D2A8}"/>
                    </a:ext>
                  </a:extLst>
                </p:cNvPr>
                <p:cNvPicPr/>
                <p:nvPr/>
              </p:nvPicPr>
              <p:blipFill>
                <a:blip r:embed="rId232"/>
                <a:stretch>
                  <a:fillRect/>
                </a:stretch>
              </p:blipFill>
              <p:spPr>
                <a:xfrm>
                  <a:off x="10006213" y="1051392"/>
                  <a:ext cx="1137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1" name="Freihand 150">
                  <a:extLst>
                    <a:ext uri="{FF2B5EF4-FFF2-40B4-BE49-F238E27FC236}">
                      <a16:creationId xmlns:a16="http://schemas.microsoft.com/office/drawing/2014/main" id="{E9BD140E-E660-48A5-85DA-CCF97A4E42F6}"/>
                    </a:ext>
                  </a:extLst>
                </p14:cNvPr>
                <p14:cNvContentPartPr/>
                <p14:nvPr/>
              </p14:nvContentPartPr>
              <p14:xfrm>
                <a:off x="5250253" y="460272"/>
                <a:ext cx="2895480" cy="770760"/>
              </p14:xfrm>
            </p:contentPart>
          </mc:Choice>
          <mc:Fallback xmlns="">
            <p:pic>
              <p:nvPicPr>
                <p:cNvPr id="151" name="Freihand 150">
                  <a:extLst>
                    <a:ext uri="{FF2B5EF4-FFF2-40B4-BE49-F238E27FC236}">
                      <a16:creationId xmlns:a16="http://schemas.microsoft.com/office/drawing/2014/main" id="{E9BD140E-E660-48A5-85DA-CCF97A4E42F6}"/>
                    </a:ext>
                  </a:extLst>
                </p:cNvPr>
                <p:cNvPicPr/>
                <p:nvPr/>
              </p:nvPicPr>
              <p:blipFill>
                <a:blip r:embed="rId234"/>
                <a:stretch>
                  <a:fillRect/>
                </a:stretch>
              </p:blipFill>
              <p:spPr>
                <a:xfrm>
                  <a:off x="5245933" y="455952"/>
                  <a:ext cx="2904120" cy="77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5">
            <p14:nvContentPartPr>
              <p14:cNvPr id="25" name="Freihand 24">
                <a:extLst>
                  <a:ext uri="{FF2B5EF4-FFF2-40B4-BE49-F238E27FC236}">
                    <a16:creationId xmlns:a16="http://schemas.microsoft.com/office/drawing/2014/main" id="{FD64CD07-2334-4795-BD44-694A78F6087B}"/>
                  </a:ext>
                </a:extLst>
              </p14:cNvPr>
              <p14:cNvContentPartPr/>
              <p14:nvPr/>
            </p14:nvContentPartPr>
            <p14:xfrm>
              <a:off x="3046333" y="417432"/>
              <a:ext cx="5369400" cy="3285360"/>
            </p14:xfrm>
          </p:contentPart>
        </mc:Choice>
        <mc:Fallback xmlns="">
          <p:pic>
            <p:nvPicPr>
              <p:cNvPr id="25" name="Freihand 24">
                <a:extLst>
                  <a:ext uri="{FF2B5EF4-FFF2-40B4-BE49-F238E27FC236}">
                    <a16:creationId xmlns:a16="http://schemas.microsoft.com/office/drawing/2014/main" id="{FD64CD07-2334-4795-BD44-694A78F6087B}"/>
                  </a:ext>
                </a:extLst>
              </p:cNvPr>
              <p:cNvPicPr/>
              <p:nvPr/>
            </p:nvPicPr>
            <p:blipFill>
              <a:blip r:embed="rId236"/>
              <a:stretch>
                <a:fillRect/>
              </a:stretch>
            </p:blipFill>
            <p:spPr>
              <a:xfrm>
                <a:off x="3042013" y="413112"/>
                <a:ext cx="5378040" cy="3294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0" name="Freihand 29">
                <a:extLst>
                  <a:ext uri="{FF2B5EF4-FFF2-40B4-BE49-F238E27FC236}">
                    <a16:creationId xmlns:a16="http://schemas.microsoft.com/office/drawing/2014/main" id="{53BC08FF-0030-4B82-902B-E72E32E05BA3}"/>
                  </a:ext>
                </a:extLst>
              </p14:cNvPr>
              <p14:cNvContentPartPr/>
              <p14:nvPr/>
            </p14:nvContentPartPr>
            <p14:xfrm>
              <a:off x="5187613" y="435792"/>
              <a:ext cx="2831400" cy="835560"/>
            </p14:xfrm>
          </p:contentPart>
        </mc:Choice>
        <mc:Fallback xmlns="">
          <p:pic>
            <p:nvPicPr>
              <p:cNvPr id="30" name="Freihand 29">
                <a:extLst>
                  <a:ext uri="{FF2B5EF4-FFF2-40B4-BE49-F238E27FC236}">
                    <a16:creationId xmlns:a16="http://schemas.microsoft.com/office/drawing/2014/main" id="{53BC08FF-0030-4B82-902B-E72E32E05BA3}"/>
                  </a:ext>
                </a:extLst>
              </p:cNvPr>
              <p:cNvPicPr/>
              <p:nvPr/>
            </p:nvPicPr>
            <p:blipFill>
              <a:blip r:embed="rId238"/>
              <a:stretch>
                <a:fillRect/>
              </a:stretch>
            </p:blipFill>
            <p:spPr>
              <a:xfrm>
                <a:off x="5183293" y="431472"/>
                <a:ext cx="2840040" cy="844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4" name="Freihand 43">
                <a:extLst>
                  <a:ext uri="{FF2B5EF4-FFF2-40B4-BE49-F238E27FC236}">
                    <a16:creationId xmlns:a16="http://schemas.microsoft.com/office/drawing/2014/main" id="{573510E9-6AEB-4533-8AF3-495E9BD09CA6}"/>
                  </a:ext>
                </a:extLst>
              </p14:cNvPr>
              <p14:cNvContentPartPr/>
              <p14:nvPr/>
            </p14:nvContentPartPr>
            <p14:xfrm>
              <a:off x="5565253" y="799392"/>
              <a:ext cx="67320" cy="3157200"/>
            </p14:xfrm>
          </p:contentPart>
        </mc:Choice>
        <mc:Fallback xmlns="">
          <p:pic>
            <p:nvPicPr>
              <p:cNvPr id="44" name="Freihand 43">
                <a:extLst>
                  <a:ext uri="{FF2B5EF4-FFF2-40B4-BE49-F238E27FC236}">
                    <a16:creationId xmlns:a16="http://schemas.microsoft.com/office/drawing/2014/main" id="{573510E9-6AEB-4533-8AF3-495E9BD09CA6}"/>
                  </a:ext>
                </a:extLst>
              </p:cNvPr>
              <p:cNvPicPr/>
              <p:nvPr/>
            </p:nvPicPr>
            <p:blipFill>
              <a:blip r:embed="rId240"/>
              <a:stretch>
                <a:fillRect/>
              </a:stretch>
            </p:blipFill>
            <p:spPr>
              <a:xfrm>
                <a:off x="5560933" y="795072"/>
                <a:ext cx="75960" cy="31658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51" name="Freihand 50">
                <a:extLst>
                  <a:ext uri="{FF2B5EF4-FFF2-40B4-BE49-F238E27FC236}">
                    <a16:creationId xmlns:a16="http://schemas.microsoft.com/office/drawing/2014/main" id="{D3E87C90-C9C0-497B-A80D-D781D93E7668}"/>
                  </a:ext>
                </a:extLst>
              </p14:cNvPr>
              <p14:cNvContentPartPr/>
              <p14:nvPr/>
            </p14:nvContentPartPr>
            <p14:xfrm>
              <a:off x="5589373" y="742512"/>
              <a:ext cx="44640" cy="3216240"/>
            </p14:xfrm>
          </p:contentPart>
        </mc:Choice>
        <mc:Fallback xmlns="">
          <p:pic>
            <p:nvPicPr>
              <p:cNvPr id="51" name="Freihand 50">
                <a:extLst>
                  <a:ext uri="{FF2B5EF4-FFF2-40B4-BE49-F238E27FC236}">
                    <a16:creationId xmlns:a16="http://schemas.microsoft.com/office/drawing/2014/main" id="{D3E87C90-C9C0-497B-A80D-D781D93E7668}"/>
                  </a:ext>
                </a:extLst>
              </p:cNvPr>
              <p:cNvPicPr/>
              <p:nvPr/>
            </p:nvPicPr>
            <p:blipFill>
              <a:blip r:embed="rId242"/>
              <a:stretch>
                <a:fillRect/>
              </a:stretch>
            </p:blipFill>
            <p:spPr>
              <a:xfrm>
                <a:off x="5585053" y="738192"/>
                <a:ext cx="53280" cy="32248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63" name="Freihand 62">
                <a:extLst>
                  <a:ext uri="{FF2B5EF4-FFF2-40B4-BE49-F238E27FC236}">
                    <a16:creationId xmlns:a16="http://schemas.microsoft.com/office/drawing/2014/main" id="{A825B85C-3CF6-4054-9DDE-558F2E04090C}"/>
                  </a:ext>
                </a:extLst>
              </p14:cNvPr>
              <p14:cNvContentPartPr/>
              <p14:nvPr/>
            </p14:nvContentPartPr>
            <p14:xfrm>
              <a:off x="5203813" y="3637992"/>
              <a:ext cx="928440" cy="641520"/>
            </p14:xfrm>
          </p:contentPart>
        </mc:Choice>
        <mc:Fallback xmlns="">
          <p:pic>
            <p:nvPicPr>
              <p:cNvPr id="63" name="Freihand 62">
                <a:extLst>
                  <a:ext uri="{FF2B5EF4-FFF2-40B4-BE49-F238E27FC236}">
                    <a16:creationId xmlns:a16="http://schemas.microsoft.com/office/drawing/2014/main" id="{A825B85C-3CF6-4054-9DDE-558F2E04090C}"/>
                  </a:ext>
                </a:extLst>
              </p:cNvPr>
              <p:cNvPicPr/>
              <p:nvPr/>
            </p:nvPicPr>
            <p:blipFill>
              <a:blip r:embed="rId244"/>
              <a:stretch>
                <a:fillRect/>
              </a:stretch>
            </p:blipFill>
            <p:spPr>
              <a:xfrm>
                <a:off x="5199493" y="3633672"/>
                <a:ext cx="93708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4" name="Freihand 73">
                <a:extLst>
                  <a:ext uri="{FF2B5EF4-FFF2-40B4-BE49-F238E27FC236}">
                    <a16:creationId xmlns:a16="http://schemas.microsoft.com/office/drawing/2014/main" id="{1513CCEC-285C-44AD-AEC6-ED9E71556E45}"/>
                  </a:ext>
                </a:extLst>
              </p14:cNvPr>
              <p14:cNvContentPartPr/>
              <p14:nvPr/>
            </p14:nvContentPartPr>
            <p14:xfrm>
              <a:off x="5324053" y="518952"/>
              <a:ext cx="2412720" cy="704880"/>
            </p14:xfrm>
          </p:contentPart>
        </mc:Choice>
        <mc:Fallback xmlns="">
          <p:pic>
            <p:nvPicPr>
              <p:cNvPr id="74" name="Freihand 73">
                <a:extLst>
                  <a:ext uri="{FF2B5EF4-FFF2-40B4-BE49-F238E27FC236}">
                    <a16:creationId xmlns:a16="http://schemas.microsoft.com/office/drawing/2014/main" id="{1513CCEC-285C-44AD-AEC6-ED9E71556E45}"/>
                  </a:ext>
                </a:extLst>
              </p:cNvPr>
              <p:cNvPicPr/>
              <p:nvPr/>
            </p:nvPicPr>
            <p:blipFill>
              <a:blip r:embed="rId246"/>
              <a:stretch>
                <a:fillRect/>
              </a:stretch>
            </p:blipFill>
            <p:spPr>
              <a:xfrm>
                <a:off x="5319733" y="514632"/>
                <a:ext cx="2421360" cy="71352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17C692A7-6929-4FE6-B52F-B28162C2BB21}"/>
              </a:ext>
            </a:extLst>
          </p:cNvPr>
          <p:cNvSpPr txBox="1"/>
          <p:nvPr/>
        </p:nvSpPr>
        <p:spPr>
          <a:xfrm>
            <a:off x="1784789" y="237429"/>
            <a:ext cx="7450599" cy="1045656"/>
          </a:xfrm>
          <a:prstGeom prst="rect">
            <a:avLst/>
          </a:prstGeom>
          <a:noFill/>
          <a:ln>
            <a:noFill/>
          </a:ln>
        </p:spPr>
        <p:txBody>
          <a:bodyPr vert="horz" wrap="none" lIns="81646" tIns="40823" rIns="81646" bIns="40823" anchorCtr="0" compatLnSpc="0">
            <a:spAutoFit/>
          </a:bodyPr>
          <a:lstStyle/>
          <a:p>
            <a:pPr hangingPunct="0"/>
            <a:r>
              <a:rPr lang="de-DE" sz="3266">
                <a:latin typeface="Arial" pitchFamily="18"/>
                <a:ea typeface="Droid Sans Fallback" pitchFamily="2"/>
                <a:cs typeface="Lohit Hindi" pitchFamily="2"/>
              </a:rPr>
              <a:t>Geld und Fiskalpolitik im AS-AD-Modell</a:t>
            </a:r>
          </a:p>
          <a:p>
            <a:pPr hangingPunct="0"/>
            <a:r>
              <a:rPr lang="de-DE" sz="3266">
                <a:latin typeface="Arial" pitchFamily="18"/>
                <a:ea typeface="Droid Sans Fallback" pitchFamily="2"/>
                <a:cs typeface="Lohit Hindi" pitchFamily="2"/>
              </a:rPr>
              <a:t>	</a:t>
            </a:r>
          </a:p>
        </p:txBody>
      </p:sp>
      <p:sp>
        <p:nvSpPr>
          <p:cNvPr id="4" name="Textfeld 3">
            <a:extLst>
              <a:ext uri="{FF2B5EF4-FFF2-40B4-BE49-F238E27FC236}">
                <a16:creationId xmlns:a16="http://schemas.microsoft.com/office/drawing/2014/main" id="{FD9B5808-1180-4A68-82AB-F75BE97D927F}"/>
              </a:ext>
            </a:extLst>
          </p:cNvPr>
          <p:cNvSpPr txBox="1"/>
          <p:nvPr/>
        </p:nvSpPr>
        <p:spPr>
          <a:xfrm>
            <a:off x="1719471" y="1077732"/>
            <a:ext cx="8752491" cy="4049660"/>
          </a:xfrm>
          <a:prstGeom prst="rect">
            <a:avLst/>
          </a:prstGeom>
          <a:noFill/>
          <a:ln>
            <a:noFill/>
          </a:ln>
        </p:spPr>
        <p:txBody>
          <a:bodyPr vert="horz" wrap="none" lIns="81646" tIns="40823" rIns="81646" bIns="40823" anchorCtr="0" compatLnSpc="0">
            <a:noAutofit/>
          </a:bodyPr>
          <a:lstStyle/>
          <a:p>
            <a:pPr hangingPunct="0"/>
            <a:r>
              <a:rPr lang="de-DE" sz="2903" dirty="0">
                <a:latin typeface="Times New Roman" pitchFamily="18"/>
                <a:ea typeface="Droid Sans Fallback" pitchFamily="2"/>
                <a:cs typeface="Lohit Hindi" pitchFamily="2"/>
              </a:rPr>
              <a:t>Erläutern Sie die Wirkung</a:t>
            </a:r>
          </a:p>
          <a:p>
            <a:pPr hangingPunct="0"/>
            <a:endParaRPr lang="de-DE" sz="2903" dirty="0">
              <a:latin typeface="Times New Roman" pitchFamily="18"/>
              <a:ea typeface="Droid Sans Fallback" pitchFamily="2"/>
              <a:cs typeface="Lohit Hindi" pitchFamily="2"/>
            </a:endParaRPr>
          </a:p>
          <a:p>
            <a:pPr hangingPunct="0">
              <a:buSzPct val="100000"/>
              <a:buAutoNum type="alphaLcParenR"/>
            </a:pPr>
            <a:r>
              <a:rPr lang="de-DE" sz="2903" dirty="0">
                <a:latin typeface="Times New Roman" pitchFamily="18"/>
                <a:ea typeface="Droid Sans Fallback" pitchFamily="2"/>
                <a:cs typeface="Lohit Hindi" pitchFamily="2"/>
              </a:rPr>
              <a:t>	einer nominalen Geldmengenerhöhung</a:t>
            </a:r>
          </a:p>
          <a:p>
            <a:pPr hangingPunct="0">
              <a:buSzPct val="100000"/>
              <a:buAutoNum type="alphaLcParenR"/>
            </a:pPr>
            <a:r>
              <a:rPr lang="de-DE" sz="2903" dirty="0">
                <a:latin typeface="Times New Roman" pitchFamily="18"/>
                <a:ea typeface="Droid Sans Fallback" pitchFamily="2"/>
                <a:cs typeface="Lohit Hindi" pitchFamily="2"/>
              </a:rPr>
              <a:t>	einer expansiven Fiskalpolitik</a:t>
            </a:r>
          </a:p>
          <a:p>
            <a:pPr hangingPunct="0"/>
            <a:endParaRPr lang="de-DE" sz="2903" dirty="0">
              <a:latin typeface="Times New Roman" pitchFamily="18"/>
              <a:ea typeface="Droid Sans Fallback" pitchFamily="2"/>
              <a:cs typeface="Lohit Hindi" pitchFamily="2"/>
            </a:endParaRPr>
          </a:p>
          <a:p>
            <a:pPr hangingPunct="0"/>
            <a:r>
              <a:rPr lang="de-DE" sz="2903" dirty="0">
                <a:latin typeface="Times New Roman" pitchFamily="18"/>
                <a:ea typeface="Droid Sans Fallback" pitchFamily="2"/>
                <a:cs typeface="Lohit Hindi" pitchFamily="2"/>
              </a:rPr>
              <a:t>im AS-AD-Modell in der kurzen und der langen Frist</a:t>
            </a:r>
          </a:p>
        </p:txBody>
      </p:sp>
      <p:sp>
        <p:nvSpPr>
          <p:cNvPr id="5" name="Rechteck 4">
            <a:extLst>
              <a:ext uri="{FF2B5EF4-FFF2-40B4-BE49-F238E27FC236}">
                <a16:creationId xmlns:a16="http://schemas.microsoft.com/office/drawing/2014/main" id="{8E0411A1-7993-42F9-8D7D-CC39010E5F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6E3227A-A10F-49B4-87E7-7E5BDA4872E0}"/>
                  </a:ext>
                </a:extLst>
              </p14:cNvPr>
              <p14:cNvContentPartPr/>
              <p14:nvPr/>
            </p14:nvContentPartPr>
            <p14:xfrm>
              <a:off x="3899173" y="2341272"/>
              <a:ext cx="4632120" cy="186120"/>
            </p14:xfrm>
          </p:contentPart>
        </mc:Choice>
        <mc:Fallback xmlns="">
          <p:pic>
            <p:nvPicPr>
              <p:cNvPr id="2" name="Freihand 1">
                <a:extLst>
                  <a:ext uri="{FF2B5EF4-FFF2-40B4-BE49-F238E27FC236}">
                    <a16:creationId xmlns:a16="http://schemas.microsoft.com/office/drawing/2014/main" id="{E6E3227A-A10F-49B4-87E7-7E5BDA4872E0}"/>
                  </a:ext>
                </a:extLst>
              </p:cNvPr>
              <p:cNvPicPr/>
              <p:nvPr/>
            </p:nvPicPr>
            <p:blipFill>
              <a:blip r:embed="rId4"/>
              <a:stretch>
                <a:fillRect/>
              </a:stretch>
            </p:blipFill>
            <p:spPr>
              <a:xfrm>
                <a:off x="3894853" y="2336952"/>
                <a:ext cx="46407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DFF05D8-AF7C-40D4-89C4-A5F4E64786D7}"/>
                  </a:ext>
                </a:extLst>
              </p14:cNvPr>
              <p14:cNvContentPartPr/>
              <p14:nvPr/>
            </p14:nvContentPartPr>
            <p14:xfrm>
              <a:off x="8633533" y="1938792"/>
              <a:ext cx="175320" cy="182880"/>
            </p14:xfrm>
          </p:contentPart>
        </mc:Choice>
        <mc:Fallback xmlns="">
          <p:pic>
            <p:nvPicPr>
              <p:cNvPr id="6" name="Freihand 5">
                <a:extLst>
                  <a:ext uri="{FF2B5EF4-FFF2-40B4-BE49-F238E27FC236}">
                    <a16:creationId xmlns:a16="http://schemas.microsoft.com/office/drawing/2014/main" id="{8DFF05D8-AF7C-40D4-89C4-A5F4E64786D7}"/>
                  </a:ext>
                </a:extLst>
              </p:cNvPr>
              <p:cNvPicPr/>
              <p:nvPr/>
            </p:nvPicPr>
            <p:blipFill>
              <a:blip r:embed="rId6"/>
              <a:stretch>
                <a:fillRect/>
              </a:stretch>
            </p:blipFill>
            <p:spPr>
              <a:xfrm>
                <a:off x="8629213" y="1934472"/>
                <a:ext cx="183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2F96673C-8970-482C-960F-947A90621D94}"/>
                  </a:ext>
                </a:extLst>
              </p14:cNvPr>
              <p14:cNvContentPartPr/>
              <p14:nvPr/>
            </p14:nvContentPartPr>
            <p14:xfrm>
              <a:off x="8543893" y="1969752"/>
              <a:ext cx="243720" cy="230400"/>
            </p14:xfrm>
          </p:contentPart>
        </mc:Choice>
        <mc:Fallback xmlns="">
          <p:pic>
            <p:nvPicPr>
              <p:cNvPr id="7" name="Freihand 6">
                <a:extLst>
                  <a:ext uri="{FF2B5EF4-FFF2-40B4-BE49-F238E27FC236}">
                    <a16:creationId xmlns:a16="http://schemas.microsoft.com/office/drawing/2014/main" id="{2F96673C-8970-482C-960F-947A90621D94}"/>
                  </a:ext>
                </a:extLst>
              </p:cNvPr>
              <p:cNvPicPr/>
              <p:nvPr/>
            </p:nvPicPr>
            <p:blipFill>
              <a:blip r:embed="rId8"/>
              <a:stretch>
                <a:fillRect/>
              </a:stretch>
            </p:blipFill>
            <p:spPr>
              <a:xfrm>
                <a:off x="8539573" y="1965432"/>
                <a:ext cx="252360" cy="239040"/>
              </a:xfrm>
              <a:prstGeom prst="rect">
                <a:avLst/>
              </a:prstGeom>
            </p:spPr>
          </p:pic>
        </mc:Fallback>
      </mc:AlternateContent>
      <p:grpSp>
        <p:nvGrpSpPr>
          <p:cNvPr id="18" name="Gruppieren 17">
            <a:extLst>
              <a:ext uri="{FF2B5EF4-FFF2-40B4-BE49-F238E27FC236}">
                <a16:creationId xmlns:a16="http://schemas.microsoft.com/office/drawing/2014/main" id="{6F4C83A0-5931-43DF-9A42-095B0ABC77C7}"/>
              </a:ext>
            </a:extLst>
          </p:cNvPr>
          <p:cNvGrpSpPr/>
          <p:nvPr/>
        </p:nvGrpSpPr>
        <p:grpSpPr>
          <a:xfrm>
            <a:off x="9021973" y="1312752"/>
            <a:ext cx="1293840" cy="633600"/>
            <a:chOff x="9021973" y="1312752"/>
            <a:chExt cx="1293840" cy="633600"/>
          </a:xfrm>
        </p:grpSpPr>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7ED6A74-A7EE-44F1-BA07-6D883145CACF}"/>
                    </a:ext>
                  </a:extLst>
                </p14:cNvPr>
                <p14:cNvContentPartPr/>
                <p14:nvPr/>
              </p14:nvContentPartPr>
              <p14:xfrm>
                <a:off x="9021973" y="1695432"/>
                <a:ext cx="182160" cy="250920"/>
              </p14:xfrm>
            </p:contentPart>
          </mc:Choice>
          <mc:Fallback xmlns="">
            <p:pic>
              <p:nvPicPr>
                <p:cNvPr id="8" name="Freihand 7">
                  <a:extLst>
                    <a:ext uri="{FF2B5EF4-FFF2-40B4-BE49-F238E27FC236}">
                      <a16:creationId xmlns:a16="http://schemas.microsoft.com/office/drawing/2014/main" id="{17ED6A74-A7EE-44F1-BA07-6D883145CACF}"/>
                    </a:ext>
                  </a:extLst>
                </p:cNvPr>
                <p:cNvPicPr/>
                <p:nvPr/>
              </p:nvPicPr>
              <p:blipFill>
                <a:blip r:embed="rId10"/>
                <a:stretch>
                  <a:fillRect/>
                </a:stretch>
              </p:blipFill>
              <p:spPr>
                <a:xfrm>
                  <a:off x="9017653" y="1691112"/>
                  <a:ext cx="1908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A95F685-8549-4042-A310-FED9D9A71DDB}"/>
                    </a:ext>
                  </a:extLst>
                </p14:cNvPr>
                <p14:cNvContentPartPr/>
                <p14:nvPr/>
              </p14:nvContentPartPr>
              <p14:xfrm>
                <a:off x="9235093" y="1587432"/>
                <a:ext cx="380880" cy="255240"/>
              </p14:xfrm>
            </p:contentPart>
          </mc:Choice>
          <mc:Fallback xmlns="">
            <p:pic>
              <p:nvPicPr>
                <p:cNvPr id="9" name="Freihand 8">
                  <a:extLst>
                    <a:ext uri="{FF2B5EF4-FFF2-40B4-BE49-F238E27FC236}">
                      <a16:creationId xmlns:a16="http://schemas.microsoft.com/office/drawing/2014/main" id="{3A95F685-8549-4042-A310-FED9D9A71DDB}"/>
                    </a:ext>
                  </a:extLst>
                </p:cNvPr>
                <p:cNvPicPr/>
                <p:nvPr/>
              </p:nvPicPr>
              <p:blipFill>
                <a:blip r:embed="rId12"/>
                <a:stretch>
                  <a:fillRect/>
                </a:stretch>
              </p:blipFill>
              <p:spPr>
                <a:xfrm>
                  <a:off x="9230773" y="1583112"/>
                  <a:ext cx="3895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A06AA227-8B62-4C0A-9EC8-3DBD5843A3E2}"/>
                    </a:ext>
                  </a:extLst>
                </p14:cNvPr>
                <p14:cNvContentPartPr/>
                <p14:nvPr/>
              </p14:nvContentPartPr>
              <p14:xfrm>
                <a:off x="9687973" y="1675272"/>
                <a:ext cx="105120" cy="163080"/>
              </p14:xfrm>
            </p:contentPart>
          </mc:Choice>
          <mc:Fallback xmlns="">
            <p:pic>
              <p:nvPicPr>
                <p:cNvPr id="10" name="Freihand 9">
                  <a:extLst>
                    <a:ext uri="{FF2B5EF4-FFF2-40B4-BE49-F238E27FC236}">
                      <a16:creationId xmlns:a16="http://schemas.microsoft.com/office/drawing/2014/main" id="{A06AA227-8B62-4C0A-9EC8-3DBD5843A3E2}"/>
                    </a:ext>
                  </a:extLst>
                </p:cNvPr>
                <p:cNvPicPr/>
                <p:nvPr/>
              </p:nvPicPr>
              <p:blipFill>
                <a:blip r:embed="rId14"/>
                <a:stretch>
                  <a:fillRect/>
                </a:stretch>
              </p:blipFill>
              <p:spPr>
                <a:xfrm>
                  <a:off x="9683653" y="1670952"/>
                  <a:ext cx="1137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8C7ACD03-595C-42B4-BA67-7C9CE1BC70DD}"/>
                    </a:ext>
                  </a:extLst>
                </p14:cNvPr>
                <p14:cNvContentPartPr/>
                <p14:nvPr/>
              </p14:nvContentPartPr>
              <p14:xfrm>
                <a:off x="9837013" y="1528392"/>
                <a:ext cx="259200" cy="218160"/>
              </p14:xfrm>
            </p:contentPart>
          </mc:Choice>
          <mc:Fallback xmlns="">
            <p:pic>
              <p:nvPicPr>
                <p:cNvPr id="12" name="Freihand 11">
                  <a:extLst>
                    <a:ext uri="{FF2B5EF4-FFF2-40B4-BE49-F238E27FC236}">
                      <a16:creationId xmlns:a16="http://schemas.microsoft.com/office/drawing/2014/main" id="{8C7ACD03-595C-42B4-BA67-7C9CE1BC70DD}"/>
                    </a:ext>
                  </a:extLst>
                </p:cNvPr>
                <p:cNvPicPr/>
                <p:nvPr/>
              </p:nvPicPr>
              <p:blipFill>
                <a:blip r:embed="rId16"/>
                <a:stretch>
                  <a:fillRect/>
                </a:stretch>
              </p:blipFill>
              <p:spPr>
                <a:xfrm>
                  <a:off x="9832693" y="1524072"/>
                  <a:ext cx="2678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60A4B4E7-45BB-4C88-A3AE-A26155340A95}"/>
                    </a:ext>
                  </a:extLst>
                </p14:cNvPr>
                <p14:cNvContentPartPr/>
                <p14:nvPr/>
              </p14:nvContentPartPr>
              <p14:xfrm>
                <a:off x="10123933" y="1435152"/>
                <a:ext cx="23760" cy="211320"/>
              </p14:xfrm>
            </p:contentPart>
          </mc:Choice>
          <mc:Fallback xmlns="">
            <p:pic>
              <p:nvPicPr>
                <p:cNvPr id="13" name="Freihand 12">
                  <a:extLst>
                    <a:ext uri="{FF2B5EF4-FFF2-40B4-BE49-F238E27FC236}">
                      <a16:creationId xmlns:a16="http://schemas.microsoft.com/office/drawing/2014/main" id="{60A4B4E7-45BB-4C88-A3AE-A26155340A95}"/>
                    </a:ext>
                  </a:extLst>
                </p:cNvPr>
                <p:cNvPicPr/>
                <p:nvPr/>
              </p:nvPicPr>
              <p:blipFill>
                <a:blip r:embed="rId18"/>
                <a:stretch>
                  <a:fillRect/>
                </a:stretch>
              </p:blipFill>
              <p:spPr>
                <a:xfrm>
                  <a:off x="10119613" y="1430832"/>
                  <a:ext cx="324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991D5FA0-4064-4A86-8912-3672734A5E86}"/>
                    </a:ext>
                  </a:extLst>
                </p14:cNvPr>
                <p14:cNvContentPartPr/>
                <p14:nvPr/>
              </p14:nvContentPartPr>
              <p14:xfrm>
                <a:off x="10080013" y="1534872"/>
                <a:ext cx="90720" cy="23760"/>
              </p14:xfrm>
            </p:contentPart>
          </mc:Choice>
          <mc:Fallback xmlns="">
            <p:pic>
              <p:nvPicPr>
                <p:cNvPr id="14" name="Freihand 13">
                  <a:extLst>
                    <a:ext uri="{FF2B5EF4-FFF2-40B4-BE49-F238E27FC236}">
                      <a16:creationId xmlns:a16="http://schemas.microsoft.com/office/drawing/2014/main" id="{991D5FA0-4064-4A86-8912-3672734A5E86}"/>
                    </a:ext>
                  </a:extLst>
                </p:cNvPr>
                <p:cNvPicPr/>
                <p:nvPr/>
              </p:nvPicPr>
              <p:blipFill>
                <a:blip r:embed="rId20"/>
                <a:stretch>
                  <a:fillRect/>
                </a:stretch>
              </p:blipFill>
              <p:spPr>
                <a:xfrm>
                  <a:off x="10075693" y="1530552"/>
                  <a:ext cx="99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29ADA2E-007F-4499-A634-351D356E8EC3}"/>
                    </a:ext>
                  </a:extLst>
                </p14:cNvPr>
                <p14:cNvContentPartPr/>
                <p14:nvPr/>
              </p14:nvContentPartPr>
              <p14:xfrm>
                <a:off x="10180813" y="1448112"/>
                <a:ext cx="135000" cy="153720"/>
              </p14:xfrm>
            </p:contentPart>
          </mc:Choice>
          <mc:Fallback xmlns="">
            <p:pic>
              <p:nvPicPr>
                <p:cNvPr id="15" name="Freihand 14">
                  <a:extLst>
                    <a:ext uri="{FF2B5EF4-FFF2-40B4-BE49-F238E27FC236}">
                      <a16:creationId xmlns:a16="http://schemas.microsoft.com/office/drawing/2014/main" id="{129ADA2E-007F-4499-A634-351D356E8EC3}"/>
                    </a:ext>
                  </a:extLst>
                </p:cNvPr>
                <p:cNvPicPr/>
                <p:nvPr/>
              </p:nvPicPr>
              <p:blipFill>
                <a:blip r:embed="rId22"/>
                <a:stretch>
                  <a:fillRect/>
                </a:stretch>
              </p:blipFill>
              <p:spPr>
                <a:xfrm>
                  <a:off x="10176493" y="1443792"/>
                  <a:ext cx="143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45A31753-73B7-41C3-BDDB-AABBFAD5172C}"/>
                    </a:ext>
                  </a:extLst>
                </p14:cNvPr>
                <p14:cNvContentPartPr/>
                <p14:nvPr/>
              </p14:nvContentPartPr>
              <p14:xfrm>
                <a:off x="10112053" y="1333632"/>
                <a:ext cx="36720" cy="76320"/>
              </p14:xfrm>
            </p:contentPart>
          </mc:Choice>
          <mc:Fallback xmlns="">
            <p:pic>
              <p:nvPicPr>
                <p:cNvPr id="16" name="Freihand 15">
                  <a:extLst>
                    <a:ext uri="{FF2B5EF4-FFF2-40B4-BE49-F238E27FC236}">
                      <a16:creationId xmlns:a16="http://schemas.microsoft.com/office/drawing/2014/main" id="{45A31753-73B7-41C3-BDDB-AABBFAD5172C}"/>
                    </a:ext>
                  </a:extLst>
                </p:cNvPr>
                <p:cNvPicPr/>
                <p:nvPr/>
              </p:nvPicPr>
              <p:blipFill>
                <a:blip r:embed="rId24"/>
                <a:stretch>
                  <a:fillRect/>
                </a:stretch>
              </p:blipFill>
              <p:spPr>
                <a:xfrm>
                  <a:off x="10107733" y="1329312"/>
                  <a:ext cx="453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6DE2D2E4-185E-4CBD-9ABB-334370BB0BC6}"/>
                    </a:ext>
                  </a:extLst>
                </p14:cNvPr>
                <p14:cNvContentPartPr/>
                <p14:nvPr/>
              </p14:nvContentPartPr>
              <p14:xfrm>
                <a:off x="10033933" y="1312752"/>
                <a:ext cx="360" cy="360"/>
              </p14:xfrm>
            </p:contentPart>
          </mc:Choice>
          <mc:Fallback xmlns="">
            <p:pic>
              <p:nvPicPr>
                <p:cNvPr id="17" name="Freihand 16">
                  <a:extLst>
                    <a:ext uri="{FF2B5EF4-FFF2-40B4-BE49-F238E27FC236}">
                      <a16:creationId xmlns:a16="http://schemas.microsoft.com/office/drawing/2014/main" id="{6DE2D2E4-185E-4CBD-9ABB-334370BB0BC6}"/>
                    </a:ext>
                  </a:extLst>
                </p:cNvPr>
                <p:cNvPicPr/>
                <p:nvPr/>
              </p:nvPicPr>
              <p:blipFill>
                <a:blip r:embed="rId26"/>
                <a:stretch>
                  <a:fillRect/>
                </a:stretch>
              </p:blipFill>
              <p:spPr>
                <a:xfrm>
                  <a:off x="10029613" y="1308432"/>
                  <a:ext cx="9000" cy="9000"/>
                </a:xfrm>
                <a:prstGeom prst="rect">
                  <a:avLst/>
                </a:prstGeom>
              </p:spPr>
            </p:pic>
          </mc:Fallback>
        </mc:AlternateContent>
      </p:grpSp>
      <p:grpSp>
        <p:nvGrpSpPr>
          <p:cNvPr id="34" name="Gruppieren 33">
            <a:extLst>
              <a:ext uri="{FF2B5EF4-FFF2-40B4-BE49-F238E27FC236}">
                <a16:creationId xmlns:a16="http://schemas.microsoft.com/office/drawing/2014/main" id="{A8EED0B3-EC37-48E7-B2FA-793E0F33E836}"/>
              </a:ext>
            </a:extLst>
          </p:cNvPr>
          <p:cNvGrpSpPr/>
          <p:nvPr/>
        </p:nvGrpSpPr>
        <p:grpSpPr>
          <a:xfrm>
            <a:off x="7791133" y="2625312"/>
            <a:ext cx="590760" cy="173160"/>
            <a:chOff x="7791133" y="2625312"/>
            <a:chExt cx="590760" cy="173160"/>
          </a:xfrm>
        </p:grpSpPr>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A47A19E0-EB05-4824-B0FF-4091722E6C72}"/>
                    </a:ext>
                  </a:extLst>
                </p14:cNvPr>
                <p14:cNvContentPartPr/>
                <p14:nvPr/>
              </p14:nvContentPartPr>
              <p14:xfrm>
                <a:off x="7791133" y="2677152"/>
                <a:ext cx="484920" cy="31680"/>
              </p14:xfrm>
            </p:contentPart>
          </mc:Choice>
          <mc:Fallback xmlns="">
            <p:pic>
              <p:nvPicPr>
                <p:cNvPr id="19" name="Freihand 18">
                  <a:extLst>
                    <a:ext uri="{FF2B5EF4-FFF2-40B4-BE49-F238E27FC236}">
                      <a16:creationId xmlns:a16="http://schemas.microsoft.com/office/drawing/2014/main" id="{A47A19E0-EB05-4824-B0FF-4091722E6C72}"/>
                    </a:ext>
                  </a:extLst>
                </p:cNvPr>
                <p:cNvPicPr/>
                <p:nvPr/>
              </p:nvPicPr>
              <p:blipFill>
                <a:blip r:embed="rId28"/>
                <a:stretch>
                  <a:fillRect/>
                </a:stretch>
              </p:blipFill>
              <p:spPr>
                <a:xfrm>
                  <a:off x="7786813" y="2672832"/>
                  <a:ext cx="493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69B0A10D-F3BD-49D4-8C3C-79B5F85DFEB1}"/>
                    </a:ext>
                  </a:extLst>
                </p14:cNvPr>
                <p14:cNvContentPartPr/>
                <p14:nvPr/>
              </p14:nvContentPartPr>
              <p14:xfrm>
                <a:off x="8287573" y="2625312"/>
                <a:ext cx="94320" cy="173160"/>
              </p14:xfrm>
            </p:contentPart>
          </mc:Choice>
          <mc:Fallback xmlns="">
            <p:pic>
              <p:nvPicPr>
                <p:cNvPr id="20" name="Freihand 19">
                  <a:extLst>
                    <a:ext uri="{FF2B5EF4-FFF2-40B4-BE49-F238E27FC236}">
                      <a16:creationId xmlns:a16="http://schemas.microsoft.com/office/drawing/2014/main" id="{69B0A10D-F3BD-49D4-8C3C-79B5F85DFEB1}"/>
                    </a:ext>
                  </a:extLst>
                </p:cNvPr>
                <p:cNvPicPr/>
                <p:nvPr/>
              </p:nvPicPr>
              <p:blipFill>
                <a:blip r:embed="rId30"/>
                <a:stretch>
                  <a:fillRect/>
                </a:stretch>
              </p:blipFill>
              <p:spPr>
                <a:xfrm>
                  <a:off x="8283253" y="2620992"/>
                  <a:ext cx="102960" cy="181800"/>
                </a:xfrm>
                <a:prstGeom prst="rect">
                  <a:avLst/>
                </a:prstGeom>
              </p:spPr>
            </p:pic>
          </mc:Fallback>
        </mc:AlternateContent>
      </p:grpSp>
      <p:grpSp>
        <p:nvGrpSpPr>
          <p:cNvPr id="33" name="Gruppieren 32">
            <a:extLst>
              <a:ext uri="{FF2B5EF4-FFF2-40B4-BE49-F238E27FC236}">
                <a16:creationId xmlns:a16="http://schemas.microsoft.com/office/drawing/2014/main" id="{893B33D4-9A56-44F7-817E-5FEB0B62977F}"/>
              </a:ext>
            </a:extLst>
          </p:cNvPr>
          <p:cNvGrpSpPr/>
          <p:nvPr/>
        </p:nvGrpSpPr>
        <p:grpSpPr>
          <a:xfrm>
            <a:off x="8677813" y="2410752"/>
            <a:ext cx="1647000" cy="409320"/>
            <a:chOff x="8677813" y="2410752"/>
            <a:chExt cx="1647000" cy="409320"/>
          </a:xfrm>
        </p:grpSpPr>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A29B3349-A14A-4FFF-B8C0-9759839F3772}"/>
                    </a:ext>
                  </a:extLst>
                </p14:cNvPr>
                <p14:cNvContentPartPr/>
                <p14:nvPr/>
              </p14:nvContentPartPr>
              <p14:xfrm>
                <a:off x="8789413" y="2623872"/>
                <a:ext cx="6120" cy="138600"/>
              </p14:xfrm>
            </p:contentPart>
          </mc:Choice>
          <mc:Fallback xmlns="">
            <p:pic>
              <p:nvPicPr>
                <p:cNvPr id="21" name="Freihand 20">
                  <a:extLst>
                    <a:ext uri="{FF2B5EF4-FFF2-40B4-BE49-F238E27FC236}">
                      <a16:creationId xmlns:a16="http://schemas.microsoft.com/office/drawing/2014/main" id="{A29B3349-A14A-4FFF-B8C0-9759839F3772}"/>
                    </a:ext>
                  </a:extLst>
                </p:cNvPr>
                <p:cNvPicPr/>
                <p:nvPr/>
              </p:nvPicPr>
              <p:blipFill>
                <a:blip r:embed="rId32"/>
                <a:stretch>
                  <a:fillRect/>
                </a:stretch>
              </p:blipFill>
              <p:spPr>
                <a:xfrm>
                  <a:off x="8785093" y="2619552"/>
                  <a:ext cx="14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38BBD692-C7F2-4E24-AD99-4D9F8ADAD7A0}"/>
                    </a:ext>
                  </a:extLst>
                </p14:cNvPr>
                <p14:cNvContentPartPr/>
                <p14:nvPr/>
              </p14:nvContentPartPr>
              <p14:xfrm>
                <a:off x="8677813" y="2564112"/>
                <a:ext cx="199080" cy="127800"/>
              </p14:xfrm>
            </p:contentPart>
          </mc:Choice>
          <mc:Fallback xmlns="">
            <p:pic>
              <p:nvPicPr>
                <p:cNvPr id="22" name="Freihand 21">
                  <a:extLst>
                    <a:ext uri="{FF2B5EF4-FFF2-40B4-BE49-F238E27FC236}">
                      <a16:creationId xmlns:a16="http://schemas.microsoft.com/office/drawing/2014/main" id="{38BBD692-C7F2-4E24-AD99-4D9F8ADAD7A0}"/>
                    </a:ext>
                  </a:extLst>
                </p:cNvPr>
                <p:cNvPicPr/>
                <p:nvPr/>
              </p:nvPicPr>
              <p:blipFill>
                <a:blip r:embed="rId34"/>
                <a:stretch>
                  <a:fillRect/>
                </a:stretch>
              </p:blipFill>
              <p:spPr>
                <a:xfrm>
                  <a:off x="8673493" y="2559792"/>
                  <a:ext cx="2077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375EEA65-A027-4326-A33B-BF9A1C0D790B}"/>
                    </a:ext>
                  </a:extLst>
                </p14:cNvPr>
                <p14:cNvContentPartPr/>
                <p14:nvPr/>
              </p14:nvContentPartPr>
              <p14:xfrm>
                <a:off x="8907853" y="2585712"/>
                <a:ext cx="57960" cy="170640"/>
              </p14:xfrm>
            </p:contentPart>
          </mc:Choice>
          <mc:Fallback xmlns="">
            <p:pic>
              <p:nvPicPr>
                <p:cNvPr id="23" name="Freihand 22">
                  <a:extLst>
                    <a:ext uri="{FF2B5EF4-FFF2-40B4-BE49-F238E27FC236}">
                      <a16:creationId xmlns:a16="http://schemas.microsoft.com/office/drawing/2014/main" id="{375EEA65-A027-4326-A33B-BF9A1C0D790B}"/>
                    </a:ext>
                  </a:extLst>
                </p:cNvPr>
                <p:cNvPicPr/>
                <p:nvPr/>
              </p:nvPicPr>
              <p:blipFill>
                <a:blip r:embed="rId36"/>
                <a:stretch>
                  <a:fillRect/>
                </a:stretch>
              </p:blipFill>
              <p:spPr>
                <a:xfrm>
                  <a:off x="8903533" y="2581392"/>
                  <a:ext cx="66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8ECB5C19-E4AE-48B1-8156-C6B45BB9B9E2}"/>
                    </a:ext>
                  </a:extLst>
                </p14:cNvPr>
                <p14:cNvContentPartPr/>
                <p14:nvPr/>
              </p14:nvContentPartPr>
              <p14:xfrm>
                <a:off x="8961853" y="2633232"/>
                <a:ext cx="83880" cy="145080"/>
              </p14:xfrm>
            </p:contentPart>
          </mc:Choice>
          <mc:Fallback xmlns="">
            <p:pic>
              <p:nvPicPr>
                <p:cNvPr id="24" name="Freihand 23">
                  <a:extLst>
                    <a:ext uri="{FF2B5EF4-FFF2-40B4-BE49-F238E27FC236}">
                      <a16:creationId xmlns:a16="http://schemas.microsoft.com/office/drawing/2014/main" id="{8ECB5C19-E4AE-48B1-8156-C6B45BB9B9E2}"/>
                    </a:ext>
                  </a:extLst>
                </p:cNvPr>
                <p:cNvPicPr/>
                <p:nvPr/>
              </p:nvPicPr>
              <p:blipFill>
                <a:blip r:embed="rId38"/>
                <a:stretch>
                  <a:fillRect/>
                </a:stretch>
              </p:blipFill>
              <p:spPr>
                <a:xfrm>
                  <a:off x="8957533" y="2628912"/>
                  <a:ext cx="92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B5CDA87D-DED3-438D-A202-53511AB57921}"/>
                    </a:ext>
                  </a:extLst>
                </p14:cNvPr>
                <p14:cNvContentPartPr/>
                <p14:nvPr/>
              </p14:nvContentPartPr>
              <p14:xfrm>
                <a:off x="9100093" y="2521632"/>
                <a:ext cx="139320" cy="210240"/>
              </p14:xfrm>
            </p:contentPart>
          </mc:Choice>
          <mc:Fallback xmlns="">
            <p:pic>
              <p:nvPicPr>
                <p:cNvPr id="25" name="Freihand 24">
                  <a:extLst>
                    <a:ext uri="{FF2B5EF4-FFF2-40B4-BE49-F238E27FC236}">
                      <a16:creationId xmlns:a16="http://schemas.microsoft.com/office/drawing/2014/main" id="{B5CDA87D-DED3-438D-A202-53511AB57921}"/>
                    </a:ext>
                  </a:extLst>
                </p:cNvPr>
                <p:cNvPicPr/>
                <p:nvPr/>
              </p:nvPicPr>
              <p:blipFill>
                <a:blip r:embed="rId40"/>
                <a:stretch>
                  <a:fillRect/>
                </a:stretch>
              </p:blipFill>
              <p:spPr>
                <a:xfrm>
                  <a:off x="9095773" y="2517312"/>
                  <a:ext cx="1479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8B73033F-4446-4673-97E1-364199C69C9C}"/>
                    </a:ext>
                  </a:extLst>
                </p14:cNvPr>
                <p14:cNvContentPartPr/>
                <p14:nvPr/>
              </p14:nvContentPartPr>
              <p14:xfrm>
                <a:off x="9161653" y="2705952"/>
                <a:ext cx="98280" cy="25920"/>
              </p14:xfrm>
            </p:contentPart>
          </mc:Choice>
          <mc:Fallback xmlns="">
            <p:pic>
              <p:nvPicPr>
                <p:cNvPr id="26" name="Freihand 25">
                  <a:extLst>
                    <a:ext uri="{FF2B5EF4-FFF2-40B4-BE49-F238E27FC236}">
                      <a16:creationId xmlns:a16="http://schemas.microsoft.com/office/drawing/2014/main" id="{8B73033F-4446-4673-97E1-364199C69C9C}"/>
                    </a:ext>
                  </a:extLst>
                </p:cNvPr>
                <p:cNvPicPr/>
                <p:nvPr/>
              </p:nvPicPr>
              <p:blipFill>
                <a:blip r:embed="rId42"/>
                <a:stretch>
                  <a:fillRect/>
                </a:stretch>
              </p:blipFill>
              <p:spPr>
                <a:xfrm>
                  <a:off x="9157333" y="2701632"/>
                  <a:ext cx="106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D3131D37-EE93-4A30-BB74-921A8B006857}"/>
                    </a:ext>
                  </a:extLst>
                </p14:cNvPr>
                <p14:cNvContentPartPr/>
                <p14:nvPr/>
              </p14:nvContentPartPr>
              <p14:xfrm>
                <a:off x="9268933" y="2538192"/>
                <a:ext cx="249480" cy="187920"/>
              </p14:xfrm>
            </p:contentPart>
          </mc:Choice>
          <mc:Fallback xmlns="">
            <p:pic>
              <p:nvPicPr>
                <p:cNvPr id="27" name="Freihand 26">
                  <a:extLst>
                    <a:ext uri="{FF2B5EF4-FFF2-40B4-BE49-F238E27FC236}">
                      <a16:creationId xmlns:a16="http://schemas.microsoft.com/office/drawing/2014/main" id="{D3131D37-EE93-4A30-BB74-921A8B006857}"/>
                    </a:ext>
                  </a:extLst>
                </p:cNvPr>
                <p:cNvPicPr/>
                <p:nvPr/>
              </p:nvPicPr>
              <p:blipFill>
                <a:blip r:embed="rId44"/>
                <a:stretch>
                  <a:fillRect/>
                </a:stretch>
              </p:blipFill>
              <p:spPr>
                <a:xfrm>
                  <a:off x="9264613" y="2533872"/>
                  <a:ext cx="25812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0F158019-64C8-498B-A479-82C876FE05CD}"/>
                    </a:ext>
                  </a:extLst>
                </p14:cNvPr>
                <p14:cNvContentPartPr/>
                <p14:nvPr/>
              </p14:nvContentPartPr>
              <p14:xfrm>
                <a:off x="9543973" y="2566992"/>
                <a:ext cx="126360" cy="253080"/>
              </p14:xfrm>
            </p:contentPart>
          </mc:Choice>
          <mc:Fallback xmlns="">
            <p:pic>
              <p:nvPicPr>
                <p:cNvPr id="28" name="Freihand 27">
                  <a:extLst>
                    <a:ext uri="{FF2B5EF4-FFF2-40B4-BE49-F238E27FC236}">
                      <a16:creationId xmlns:a16="http://schemas.microsoft.com/office/drawing/2014/main" id="{0F158019-64C8-498B-A479-82C876FE05CD}"/>
                    </a:ext>
                  </a:extLst>
                </p:cNvPr>
                <p:cNvPicPr/>
                <p:nvPr/>
              </p:nvPicPr>
              <p:blipFill>
                <a:blip r:embed="rId46"/>
                <a:stretch>
                  <a:fillRect/>
                </a:stretch>
              </p:blipFill>
              <p:spPr>
                <a:xfrm>
                  <a:off x="9539653" y="2562672"/>
                  <a:ext cx="1350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CE0FF9F-1C2E-4A35-B96F-7BA43A156C8D}"/>
                    </a:ext>
                  </a:extLst>
                </p14:cNvPr>
                <p14:cNvContentPartPr/>
                <p14:nvPr/>
              </p14:nvContentPartPr>
              <p14:xfrm>
                <a:off x="9689773" y="2465832"/>
                <a:ext cx="307440" cy="231480"/>
              </p14:xfrm>
            </p:contentPart>
          </mc:Choice>
          <mc:Fallback xmlns="">
            <p:pic>
              <p:nvPicPr>
                <p:cNvPr id="29" name="Freihand 28">
                  <a:extLst>
                    <a:ext uri="{FF2B5EF4-FFF2-40B4-BE49-F238E27FC236}">
                      <a16:creationId xmlns:a16="http://schemas.microsoft.com/office/drawing/2014/main" id="{DCE0FF9F-1C2E-4A35-B96F-7BA43A156C8D}"/>
                    </a:ext>
                  </a:extLst>
                </p:cNvPr>
                <p:cNvPicPr/>
                <p:nvPr/>
              </p:nvPicPr>
              <p:blipFill>
                <a:blip r:embed="rId48"/>
                <a:stretch>
                  <a:fillRect/>
                </a:stretch>
              </p:blipFill>
              <p:spPr>
                <a:xfrm>
                  <a:off x="9685453" y="2461512"/>
                  <a:ext cx="3160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0" name="Freihand 29">
                  <a:extLst>
                    <a:ext uri="{FF2B5EF4-FFF2-40B4-BE49-F238E27FC236}">
                      <a16:creationId xmlns:a16="http://schemas.microsoft.com/office/drawing/2014/main" id="{2389BE6F-CFDB-4B05-BE28-48DD6CFF20FB}"/>
                    </a:ext>
                  </a:extLst>
                </p14:cNvPr>
                <p14:cNvContentPartPr/>
                <p14:nvPr/>
              </p14:nvContentPartPr>
              <p14:xfrm>
                <a:off x="10001893" y="2443512"/>
                <a:ext cx="167040" cy="184320"/>
              </p14:xfrm>
            </p:contentPart>
          </mc:Choice>
          <mc:Fallback xmlns="">
            <p:pic>
              <p:nvPicPr>
                <p:cNvPr id="30" name="Freihand 29">
                  <a:extLst>
                    <a:ext uri="{FF2B5EF4-FFF2-40B4-BE49-F238E27FC236}">
                      <a16:creationId xmlns:a16="http://schemas.microsoft.com/office/drawing/2014/main" id="{2389BE6F-CFDB-4B05-BE28-48DD6CFF20FB}"/>
                    </a:ext>
                  </a:extLst>
                </p:cNvPr>
                <p:cNvPicPr/>
                <p:nvPr/>
              </p:nvPicPr>
              <p:blipFill>
                <a:blip r:embed="rId50"/>
                <a:stretch>
                  <a:fillRect/>
                </a:stretch>
              </p:blipFill>
              <p:spPr>
                <a:xfrm>
                  <a:off x="9997573" y="2439192"/>
                  <a:ext cx="175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F1E3053C-E4B9-47BB-A1CE-1B0D333A6C48}"/>
                    </a:ext>
                  </a:extLst>
                </p14:cNvPr>
                <p14:cNvContentPartPr/>
                <p14:nvPr/>
              </p14:nvContentPartPr>
              <p14:xfrm>
                <a:off x="10199533" y="2420112"/>
                <a:ext cx="125280" cy="210240"/>
              </p14:xfrm>
            </p:contentPart>
          </mc:Choice>
          <mc:Fallback xmlns="">
            <p:pic>
              <p:nvPicPr>
                <p:cNvPr id="31" name="Freihand 30">
                  <a:extLst>
                    <a:ext uri="{FF2B5EF4-FFF2-40B4-BE49-F238E27FC236}">
                      <a16:creationId xmlns:a16="http://schemas.microsoft.com/office/drawing/2014/main" id="{F1E3053C-E4B9-47BB-A1CE-1B0D333A6C48}"/>
                    </a:ext>
                  </a:extLst>
                </p:cNvPr>
                <p:cNvPicPr/>
                <p:nvPr/>
              </p:nvPicPr>
              <p:blipFill>
                <a:blip r:embed="rId52"/>
                <a:stretch>
                  <a:fillRect/>
                </a:stretch>
              </p:blipFill>
              <p:spPr>
                <a:xfrm>
                  <a:off x="10195213" y="2415792"/>
                  <a:ext cx="133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466400F1-1586-4896-AC94-BBE33EB20756}"/>
                    </a:ext>
                  </a:extLst>
                </p14:cNvPr>
                <p14:cNvContentPartPr/>
                <p14:nvPr/>
              </p14:nvContentPartPr>
              <p14:xfrm>
                <a:off x="10138693" y="2410752"/>
                <a:ext cx="27000" cy="27000"/>
              </p14:xfrm>
            </p:contentPart>
          </mc:Choice>
          <mc:Fallback xmlns="">
            <p:pic>
              <p:nvPicPr>
                <p:cNvPr id="32" name="Freihand 31">
                  <a:extLst>
                    <a:ext uri="{FF2B5EF4-FFF2-40B4-BE49-F238E27FC236}">
                      <a16:creationId xmlns:a16="http://schemas.microsoft.com/office/drawing/2014/main" id="{466400F1-1586-4896-AC94-BBE33EB20756}"/>
                    </a:ext>
                  </a:extLst>
                </p:cNvPr>
                <p:cNvPicPr/>
                <p:nvPr/>
              </p:nvPicPr>
              <p:blipFill>
                <a:blip r:embed="rId54"/>
                <a:stretch>
                  <a:fillRect/>
                </a:stretch>
              </p:blipFill>
              <p:spPr>
                <a:xfrm>
                  <a:off x="10134373" y="2406432"/>
                  <a:ext cx="35640" cy="35640"/>
                </a:xfrm>
                <a:prstGeom prst="rect">
                  <a:avLst/>
                </a:prstGeom>
              </p:spPr>
            </p:pic>
          </mc:Fallback>
        </mc:AlternateContent>
      </p:grpSp>
    </p:spTree>
    <p:extLst>
      <p:ext uri="{BB962C8B-B14F-4D97-AF65-F5344CB8AC3E}">
        <p14:creationId xmlns:p14="http://schemas.microsoft.com/office/powerpoint/2010/main" val="175492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179238"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Fiskalpolitik 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956297" y="4145699"/>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1" name="Rechteck 50">
            <a:extLst>
              <a:ext uri="{FF2B5EF4-FFF2-40B4-BE49-F238E27FC236}">
                <a16:creationId xmlns:a16="http://schemas.microsoft.com/office/drawing/2014/main" id="{2A414F03-CC34-464B-8A3A-B30A294E2F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04C92A0-DA2C-F43F-C48C-A00E11C15E54}"/>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mc:AlternateContent xmlns:mc="http://schemas.openxmlformats.org/markup-compatibility/2006" xmlns:p14="http://schemas.microsoft.com/office/powerpoint/2010/main">
        <mc:Choice Requires="p14">
          <p:contentPart p14:bwMode="auto" r:id="rId2">
            <p14:nvContentPartPr>
              <p14:cNvPr id="10" name="Freihand 9">
                <a:extLst>
                  <a:ext uri="{FF2B5EF4-FFF2-40B4-BE49-F238E27FC236}">
                    <a16:creationId xmlns:a16="http://schemas.microsoft.com/office/drawing/2014/main" id="{2A642CA3-97BD-4B20-869C-9BBAB7CC7FF1}"/>
                  </a:ext>
                </a:extLst>
              </p14:cNvPr>
              <p14:cNvContentPartPr/>
              <p14:nvPr/>
            </p14:nvContentPartPr>
            <p14:xfrm>
              <a:off x="289813" y="445872"/>
              <a:ext cx="1413720" cy="24840"/>
            </p14:xfrm>
          </p:contentPart>
        </mc:Choice>
        <mc:Fallback xmlns="">
          <p:pic>
            <p:nvPicPr>
              <p:cNvPr id="10" name="Freihand 9">
                <a:extLst>
                  <a:ext uri="{FF2B5EF4-FFF2-40B4-BE49-F238E27FC236}">
                    <a16:creationId xmlns:a16="http://schemas.microsoft.com/office/drawing/2014/main" id="{2A642CA3-97BD-4B20-869C-9BBAB7CC7FF1}"/>
                  </a:ext>
                </a:extLst>
              </p:cNvPr>
              <p:cNvPicPr/>
              <p:nvPr/>
            </p:nvPicPr>
            <p:blipFill>
              <a:blip r:embed="rId3"/>
              <a:stretch>
                <a:fillRect/>
              </a:stretch>
            </p:blipFill>
            <p:spPr>
              <a:xfrm>
                <a:off x="285493" y="441552"/>
                <a:ext cx="14223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77" name="Freihand 76">
                <a:extLst>
                  <a:ext uri="{FF2B5EF4-FFF2-40B4-BE49-F238E27FC236}">
                    <a16:creationId xmlns:a16="http://schemas.microsoft.com/office/drawing/2014/main" id="{B004DDE8-451D-47AE-A260-5A792BFC36B0}"/>
                  </a:ext>
                </a:extLst>
              </p14:cNvPr>
              <p14:cNvContentPartPr/>
              <p14:nvPr/>
            </p14:nvContentPartPr>
            <p14:xfrm>
              <a:off x="8311333" y="451272"/>
              <a:ext cx="388080" cy="87120"/>
            </p14:xfrm>
          </p:contentPart>
        </mc:Choice>
        <mc:Fallback xmlns="">
          <p:pic>
            <p:nvPicPr>
              <p:cNvPr id="77" name="Freihand 76">
                <a:extLst>
                  <a:ext uri="{FF2B5EF4-FFF2-40B4-BE49-F238E27FC236}">
                    <a16:creationId xmlns:a16="http://schemas.microsoft.com/office/drawing/2014/main" id="{B004DDE8-451D-47AE-A260-5A792BFC36B0}"/>
                  </a:ext>
                </a:extLst>
              </p:cNvPr>
              <p:cNvPicPr/>
              <p:nvPr/>
            </p:nvPicPr>
            <p:blipFill>
              <a:blip r:embed="rId5"/>
              <a:stretch>
                <a:fillRect/>
              </a:stretch>
            </p:blipFill>
            <p:spPr>
              <a:xfrm>
                <a:off x="8307013" y="446952"/>
                <a:ext cx="396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66" name="Freihand 165">
                <a:extLst>
                  <a:ext uri="{FF2B5EF4-FFF2-40B4-BE49-F238E27FC236}">
                    <a16:creationId xmlns:a16="http://schemas.microsoft.com/office/drawing/2014/main" id="{BF931933-1821-4870-88AC-797DF38EF6C7}"/>
                  </a:ext>
                </a:extLst>
              </p14:cNvPr>
              <p14:cNvContentPartPr/>
              <p14:nvPr/>
            </p14:nvContentPartPr>
            <p14:xfrm>
              <a:off x="2090533" y="3554472"/>
              <a:ext cx="601920" cy="24120"/>
            </p14:xfrm>
          </p:contentPart>
        </mc:Choice>
        <mc:Fallback xmlns="">
          <p:pic>
            <p:nvPicPr>
              <p:cNvPr id="166" name="Freihand 165">
                <a:extLst>
                  <a:ext uri="{FF2B5EF4-FFF2-40B4-BE49-F238E27FC236}">
                    <a16:creationId xmlns:a16="http://schemas.microsoft.com/office/drawing/2014/main" id="{BF931933-1821-4870-88AC-797DF38EF6C7}"/>
                  </a:ext>
                </a:extLst>
              </p:cNvPr>
              <p:cNvPicPr/>
              <p:nvPr/>
            </p:nvPicPr>
            <p:blipFill>
              <a:blip r:embed="rId7"/>
              <a:stretch>
                <a:fillRect/>
              </a:stretch>
            </p:blipFill>
            <p:spPr>
              <a:xfrm>
                <a:off x="2086213" y="3550152"/>
                <a:ext cx="610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3" name="Freihand 262">
                <a:extLst>
                  <a:ext uri="{FF2B5EF4-FFF2-40B4-BE49-F238E27FC236}">
                    <a16:creationId xmlns:a16="http://schemas.microsoft.com/office/drawing/2014/main" id="{2D02333E-C96E-4AE5-A44B-80779E33BE1E}"/>
                  </a:ext>
                </a:extLst>
              </p14:cNvPr>
              <p14:cNvContentPartPr/>
              <p14:nvPr/>
            </p14:nvContentPartPr>
            <p14:xfrm>
              <a:off x="9295213" y="2930952"/>
              <a:ext cx="279000" cy="175680"/>
            </p14:xfrm>
          </p:contentPart>
        </mc:Choice>
        <mc:Fallback xmlns="">
          <p:pic>
            <p:nvPicPr>
              <p:cNvPr id="263" name="Freihand 262">
                <a:extLst>
                  <a:ext uri="{FF2B5EF4-FFF2-40B4-BE49-F238E27FC236}">
                    <a16:creationId xmlns:a16="http://schemas.microsoft.com/office/drawing/2014/main" id="{2D02333E-C96E-4AE5-A44B-80779E33BE1E}"/>
                  </a:ext>
                </a:extLst>
              </p:cNvPr>
              <p:cNvPicPr/>
              <p:nvPr/>
            </p:nvPicPr>
            <p:blipFill>
              <a:blip r:embed="rId9"/>
              <a:stretch>
                <a:fillRect/>
              </a:stretch>
            </p:blipFill>
            <p:spPr>
              <a:xfrm>
                <a:off x="9290893" y="2926632"/>
                <a:ext cx="287640" cy="184320"/>
              </a:xfrm>
              <a:prstGeom prst="rect">
                <a:avLst/>
              </a:prstGeom>
            </p:spPr>
          </p:pic>
        </mc:Fallback>
      </mc:AlternateContent>
      <p:grpSp>
        <p:nvGrpSpPr>
          <p:cNvPr id="395" name="Gruppieren 394">
            <a:extLst>
              <a:ext uri="{FF2B5EF4-FFF2-40B4-BE49-F238E27FC236}">
                <a16:creationId xmlns:a16="http://schemas.microsoft.com/office/drawing/2014/main" id="{8455D4A4-7788-45C5-B556-026CE40CEC22}"/>
              </a:ext>
            </a:extLst>
          </p:cNvPr>
          <p:cNvGrpSpPr/>
          <p:nvPr/>
        </p:nvGrpSpPr>
        <p:grpSpPr>
          <a:xfrm>
            <a:off x="2281693" y="6552192"/>
            <a:ext cx="150840" cy="204480"/>
            <a:chOff x="2281693" y="6552192"/>
            <a:chExt cx="150840" cy="204480"/>
          </a:xfrm>
        </p:grpSpPr>
        <mc:AlternateContent xmlns:mc="http://schemas.openxmlformats.org/markup-compatibility/2006" xmlns:p14="http://schemas.microsoft.com/office/powerpoint/2010/main">
          <mc:Choice Requires="p14">
            <p:contentPart p14:bwMode="auto" r:id="rId10">
              <p14:nvContentPartPr>
                <p14:cNvPr id="392" name="Freihand 391">
                  <a:extLst>
                    <a:ext uri="{FF2B5EF4-FFF2-40B4-BE49-F238E27FC236}">
                      <a16:creationId xmlns:a16="http://schemas.microsoft.com/office/drawing/2014/main" id="{71F2EE41-C010-406E-B004-8CDEE5110ED5}"/>
                    </a:ext>
                  </a:extLst>
                </p14:cNvPr>
                <p14:cNvContentPartPr/>
                <p14:nvPr/>
              </p14:nvContentPartPr>
              <p14:xfrm>
                <a:off x="2281693" y="6598992"/>
                <a:ext cx="72720" cy="77400"/>
              </p14:xfrm>
            </p:contentPart>
          </mc:Choice>
          <mc:Fallback xmlns="">
            <p:pic>
              <p:nvPicPr>
                <p:cNvPr id="392" name="Freihand 391">
                  <a:extLst>
                    <a:ext uri="{FF2B5EF4-FFF2-40B4-BE49-F238E27FC236}">
                      <a16:creationId xmlns:a16="http://schemas.microsoft.com/office/drawing/2014/main" id="{71F2EE41-C010-406E-B004-8CDEE5110ED5}"/>
                    </a:ext>
                  </a:extLst>
                </p:cNvPr>
                <p:cNvPicPr/>
                <p:nvPr/>
              </p:nvPicPr>
              <p:blipFill>
                <a:blip r:embed="rId11"/>
                <a:stretch>
                  <a:fillRect/>
                </a:stretch>
              </p:blipFill>
              <p:spPr>
                <a:xfrm>
                  <a:off x="2277373" y="6594672"/>
                  <a:ext cx="813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3" name="Freihand 392">
                  <a:extLst>
                    <a:ext uri="{FF2B5EF4-FFF2-40B4-BE49-F238E27FC236}">
                      <a16:creationId xmlns:a16="http://schemas.microsoft.com/office/drawing/2014/main" id="{AD32310B-55A6-4802-9003-8F4D9BC7F326}"/>
                    </a:ext>
                  </a:extLst>
                </p14:cNvPr>
                <p14:cNvContentPartPr/>
                <p14:nvPr/>
              </p14:nvContentPartPr>
              <p14:xfrm>
                <a:off x="2345773" y="6611232"/>
                <a:ext cx="30600" cy="145440"/>
              </p14:xfrm>
            </p:contentPart>
          </mc:Choice>
          <mc:Fallback xmlns="">
            <p:pic>
              <p:nvPicPr>
                <p:cNvPr id="393" name="Freihand 392">
                  <a:extLst>
                    <a:ext uri="{FF2B5EF4-FFF2-40B4-BE49-F238E27FC236}">
                      <a16:creationId xmlns:a16="http://schemas.microsoft.com/office/drawing/2014/main" id="{AD32310B-55A6-4802-9003-8F4D9BC7F326}"/>
                    </a:ext>
                  </a:extLst>
                </p:cNvPr>
                <p:cNvPicPr/>
                <p:nvPr/>
              </p:nvPicPr>
              <p:blipFill>
                <a:blip r:embed="rId13"/>
                <a:stretch>
                  <a:fillRect/>
                </a:stretch>
              </p:blipFill>
              <p:spPr>
                <a:xfrm>
                  <a:off x="2341453" y="6606912"/>
                  <a:ext cx="39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94" name="Freihand 393">
                  <a:extLst>
                    <a:ext uri="{FF2B5EF4-FFF2-40B4-BE49-F238E27FC236}">
                      <a16:creationId xmlns:a16="http://schemas.microsoft.com/office/drawing/2014/main" id="{7CEBBB26-551D-4AF7-BB8A-C052DF4B94C0}"/>
                    </a:ext>
                  </a:extLst>
                </p14:cNvPr>
                <p14:cNvContentPartPr/>
                <p14:nvPr/>
              </p14:nvContentPartPr>
              <p14:xfrm>
                <a:off x="2422453" y="6552192"/>
                <a:ext cx="10080" cy="109800"/>
              </p14:xfrm>
            </p:contentPart>
          </mc:Choice>
          <mc:Fallback xmlns="">
            <p:pic>
              <p:nvPicPr>
                <p:cNvPr id="394" name="Freihand 393">
                  <a:extLst>
                    <a:ext uri="{FF2B5EF4-FFF2-40B4-BE49-F238E27FC236}">
                      <a16:creationId xmlns:a16="http://schemas.microsoft.com/office/drawing/2014/main" id="{7CEBBB26-551D-4AF7-BB8A-C052DF4B94C0}"/>
                    </a:ext>
                  </a:extLst>
                </p:cNvPr>
                <p:cNvPicPr/>
                <p:nvPr/>
              </p:nvPicPr>
              <p:blipFill>
                <a:blip r:embed="rId15"/>
                <a:stretch>
                  <a:fillRect/>
                </a:stretch>
              </p:blipFill>
              <p:spPr>
                <a:xfrm>
                  <a:off x="2418133" y="6547872"/>
                  <a:ext cx="18720" cy="11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465" name="Freihand 464">
                <a:extLst>
                  <a:ext uri="{FF2B5EF4-FFF2-40B4-BE49-F238E27FC236}">
                    <a16:creationId xmlns:a16="http://schemas.microsoft.com/office/drawing/2014/main" id="{84C105E3-084A-42A8-98D9-A6756BFB25A6}"/>
                  </a:ext>
                </a:extLst>
              </p14:cNvPr>
              <p14:cNvContentPartPr/>
              <p14:nvPr/>
            </p14:nvContentPartPr>
            <p14:xfrm>
              <a:off x="8250853" y="52392"/>
              <a:ext cx="534960" cy="365040"/>
            </p14:xfrm>
          </p:contentPart>
        </mc:Choice>
        <mc:Fallback xmlns="">
          <p:pic>
            <p:nvPicPr>
              <p:cNvPr id="465" name="Freihand 464">
                <a:extLst>
                  <a:ext uri="{FF2B5EF4-FFF2-40B4-BE49-F238E27FC236}">
                    <a16:creationId xmlns:a16="http://schemas.microsoft.com/office/drawing/2014/main" id="{84C105E3-084A-42A8-98D9-A6756BFB25A6}"/>
                  </a:ext>
                </a:extLst>
              </p:cNvPr>
              <p:cNvPicPr/>
              <p:nvPr/>
            </p:nvPicPr>
            <p:blipFill>
              <a:blip r:embed="rId17"/>
              <a:stretch>
                <a:fillRect/>
              </a:stretch>
            </p:blipFill>
            <p:spPr>
              <a:xfrm>
                <a:off x="8246533" y="48072"/>
                <a:ext cx="543600" cy="373680"/>
              </a:xfrm>
              <a:prstGeom prst="rect">
                <a:avLst/>
              </a:prstGeom>
            </p:spPr>
          </p:pic>
        </mc:Fallback>
      </mc:AlternateContent>
      <p:grpSp>
        <p:nvGrpSpPr>
          <p:cNvPr id="650" name="Gruppieren 649">
            <a:extLst>
              <a:ext uri="{FF2B5EF4-FFF2-40B4-BE49-F238E27FC236}">
                <a16:creationId xmlns:a16="http://schemas.microsoft.com/office/drawing/2014/main" id="{F2512BA0-1D87-476A-A4B1-A27B09434C7E}"/>
              </a:ext>
            </a:extLst>
          </p:cNvPr>
          <p:cNvGrpSpPr/>
          <p:nvPr/>
        </p:nvGrpSpPr>
        <p:grpSpPr>
          <a:xfrm>
            <a:off x="375493" y="74352"/>
            <a:ext cx="11556360" cy="6386400"/>
            <a:chOff x="375493" y="74352"/>
            <a:chExt cx="11556360" cy="6386400"/>
          </a:xfrm>
        </p:grpSpPr>
        <mc:AlternateContent xmlns:mc="http://schemas.openxmlformats.org/markup-compatibility/2006" xmlns:p14="http://schemas.microsoft.com/office/powerpoint/2010/main">
          <mc:Choice Requires="p14">
            <p:contentPart p14:bwMode="auto" r:id="rId18">
              <p14:nvContentPartPr>
                <p14:cNvPr id="391" name="Freihand 390">
                  <a:extLst>
                    <a:ext uri="{FF2B5EF4-FFF2-40B4-BE49-F238E27FC236}">
                      <a16:creationId xmlns:a16="http://schemas.microsoft.com/office/drawing/2014/main" id="{77CC2D6E-5694-43DD-81A8-4BDBF89ED8B1}"/>
                    </a:ext>
                  </a:extLst>
                </p14:cNvPr>
                <p14:cNvContentPartPr/>
                <p14:nvPr/>
              </p14:nvContentPartPr>
              <p14:xfrm>
                <a:off x="2297173" y="6146832"/>
                <a:ext cx="4680" cy="313920"/>
              </p14:xfrm>
            </p:contentPart>
          </mc:Choice>
          <mc:Fallback xmlns="">
            <p:pic>
              <p:nvPicPr>
                <p:cNvPr id="391" name="Freihand 390">
                  <a:extLst>
                    <a:ext uri="{FF2B5EF4-FFF2-40B4-BE49-F238E27FC236}">
                      <a16:creationId xmlns:a16="http://schemas.microsoft.com/office/drawing/2014/main" id="{77CC2D6E-5694-43DD-81A8-4BDBF89ED8B1}"/>
                    </a:ext>
                  </a:extLst>
                </p:cNvPr>
                <p:cNvPicPr/>
                <p:nvPr/>
              </p:nvPicPr>
              <p:blipFill>
                <a:blip r:embed="rId19"/>
                <a:stretch>
                  <a:fillRect/>
                </a:stretch>
              </p:blipFill>
              <p:spPr>
                <a:xfrm>
                  <a:off x="2292853" y="6142512"/>
                  <a:ext cx="133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0" name="Freihand 389">
                  <a:extLst>
                    <a:ext uri="{FF2B5EF4-FFF2-40B4-BE49-F238E27FC236}">
                      <a16:creationId xmlns:a16="http://schemas.microsoft.com/office/drawing/2014/main" id="{D84AF006-C247-4D16-8143-5FE77AF18B40}"/>
                    </a:ext>
                  </a:extLst>
                </p14:cNvPr>
                <p14:cNvContentPartPr/>
                <p14:nvPr/>
              </p14:nvContentPartPr>
              <p14:xfrm>
                <a:off x="2275933" y="5664792"/>
                <a:ext cx="6480" cy="342720"/>
              </p14:xfrm>
            </p:contentPart>
          </mc:Choice>
          <mc:Fallback xmlns="">
            <p:pic>
              <p:nvPicPr>
                <p:cNvPr id="390" name="Freihand 389">
                  <a:extLst>
                    <a:ext uri="{FF2B5EF4-FFF2-40B4-BE49-F238E27FC236}">
                      <a16:creationId xmlns:a16="http://schemas.microsoft.com/office/drawing/2014/main" id="{D84AF006-C247-4D16-8143-5FE77AF18B40}"/>
                    </a:ext>
                  </a:extLst>
                </p:cNvPr>
                <p:cNvPicPr/>
                <p:nvPr/>
              </p:nvPicPr>
              <p:blipFill>
                <a:blip r:embed="rId21"/>
                <a:stretch>
                  <a:fillRect/>
                </a:stretch>
              </p:blipFill>
              <p:spPr>
                <a:xfrm>
                  <a:off x="2271613" y="5660472"/>
                  <a:ext cx="151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6" name="Freihand 35">
                  <a:extLst>
                    <a:ext uri="{FF2B5EF4-FFF2-40B4-BE49-F238E27FC236}">
                      <a16:creationId xmlns:a16="http://schemas.microsoft.com/office/drawing/2014/main" id="{F9D086EA-F9AF-4412-BAEE-0D84F7B29066}"/>
                    </a:ext>
                  </a:extLst>
                </p14:cNvPr>
                <p14:cNvContentPartPr/>
                <p14:nvPr/>
              </p14:nvContentPartPr>
              <p14:xfrm>
                <a:off x="8927293" y="111432"/>
                <a:ext cx="111240" cy="181440"/>
              </p14:xfrm>
            </p:contentPart>
          </mc:Choice>
          <mc:Fallback xmlns="">
            <p:pic>
              <p:nvPicPr>
                <p:cNvPr id="36" name="Freihand 35">
                  <a:extLst>
                    <a:ext uri="{FF2B5EF4-FFF2-40B4-BE49-F238E27FC236}">
                      <a16:creationId xmlns:a16="http://schemas.microsoft.com/office/drawing/2014/main" id="{F9D086EA-F9AF-4412-BAEE-0D84F7B29066}"/>
                    </a:ext>
                  </a:extLst>
                </p:cNvPr>
                <p:cNvPicPr/>
                <p:nvPr/>
              </p:nvPicPr>
              <p:blipFill>
                <a:blip r:embed="rId23"/>
                <a:stretch>
                  <a:fillRect/>
                </a:stretch>
              </p:blipFill>
              <p:spPr>
                <a:xfrm>
                  <a:off x="8922973" y="107112"/>
                  <a:ext cx="119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7" name="Freihand 36">
                  <a:extLst>
                    <a:ext uri="{FF2B5EF4-FFF2-40B4-BE49-F238E27FC236}">
                      <a16:creationId xmlns:a16="http://schemas.microsoft.com/office/drawing/2014/main" id="{7C201333-CE97-4E51-BAC1-2BA08C33E458}"/>
                    </a:ext>
                  </a:extLst>
                </p14:cNvPr>
                <p14:cNvContentPartPr/>
                <p14:nvPr/>
              </p14:nvContentPartPr>
              <p14:xfrm>
                <a:off x="8985253" y="112872"/>
                <a:ext cx="182160" cy="162360"/>
              </p14:xfrm>
            </p:contentPart>
          </mc:Choice>
          <mc:Fallback xmlns="">
            <p:pic>
              <p:nvPicPr>
                <p:cNvPr id="37" name="Freihand 36">
                  <a:extLst>
                    <a:ext uri="{FF2B5EF4-FFF2-40B4-BE49-F238E27FC236}">
                      <a16:creationId xmlns:a16="http://schemas.microsoft.com/office/drawing/2014/main" id="{7C201333-CE97-4E51-BAC1-2BA08C33E458}"/>
                    </a:ext>
                  </a:extLst>
                </p:cNvPr>
                <p:cNvPicPr/>
                <p:nvPr/>
              </p:nvPicPr>
              <p:blipFill>
                <a:blip r:embed="rId25"/>
                <a:stretch>
                  <a:fillRect/>
                </a:stretch>
              </p:blipFill>
              <p:spPr>
                <a:xfrm>
                  <a:off x="8980933" y="108552"/>
                  <a:ext cx="1908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8" name="Freihand 37">
                  <a:extLst>
                    <a:ext uri="{FF2B5EF4-FFF2-40B4-BE49-F238E27FC236}">
                      <a16:creationId xmlns:a16="http://schemas.microsoft.com/office/drawing/2014/main" id="{885B2F6F-39BA-476B-BF62-3AD04FD77226}"/>
                    </a:ext>
                  </a:extLst>
                </p14:cNvPr>
                <p14:cNvContentPartPr/>
                <p14:nvPr/>
              </p14:nvContentPartPr>
              <p14:xfrm>
                <a:off x="9192253" y="174072"/>
                <a:ext cx="74880" cy="96120"/>
              </p14:xfrm>
            </p:contentPart>
          </mc:Choice>
          <mc:Fallback xmlns="">
            <p:pic>
              <p:nvPicPr>
                <p:cNvPr id="38" name="Freihand 37">
                  <a:extLst>
                    <a:ext uri="{FF2B5EF4-FFF2-40B4-BE49-F238E27FC236}">
                      <a16:creationId xmlns:a16="http://schemas.microsoft.com/office/drawing/2014/main" id="{885B2F6F-39BA-476B-BF62-3AD04FD77226}"/>
                    </a:ext>
                  </a:extLst>
                </p:cNvPr>
                <p:cNvPicPr/>
                <p:nvPr/>
              </p:nvPicPr>
              <p:blipFill>
                <a:blip r:embed="rId27"/>
                <a:stretch>
                  <a:fillRect/>
                </a:stretch>
              </p:blipFill>
              <p:spPr>
                <a:xfrm>
                  <a:off x="9187933" y="169752"/>
                  <a:ext cx="83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9" name="Freihand 38">
                  <a:extLst>
                    <a:ext uri="{FF2B5EF4-FFF2-40B4-BE49-F238E27FC236}">
                      <a16:creationId xmlns:a16="http://schemas.microsoft.com/office/drawing/2014/main" id="{E0752EF4-EB95-4474-BC78-360307EC1C8D}"/>
                    </a:ext>
                  </a:extLst>
                </p14:cNvPr>
                <p14:cNvContentPartPr/>
                <p14:nvPr/>
              </p14:nvContentPartPr>
              <p14:xfrm>
                <a:off x="9306733" y="189912"/>
                <a:ext cx="312120" cy="79560"/>
              </p14:xfrm>
            </p:contentPart>
          </mc:Choice>
          <mc:Fallback xmlns="">
            <p:pic>
              <p:nvPicPr>
                <p:cNvPr id="39" name="Freihand 38">
                  <a:extLst>
                    <a:ext uri="{FF2B5EF4-FFF2-40B4-BE49-F238E27FC236}">
                      <a16:creationId xmlns:a16="http://schemas.microsoft.com/office/drawing/2014/main" id="{E0752EF4-EB95-4474-BC78-360307EC1C8D}"/>
                    </a:ext>
                  </a:extLst>
                </p:cNvPr>
                <p:cNvPicPr/>
                <p:nvPr/>
              </p:nvPicPr>
              <p:blipFill>
                <a:blip r:embed="rId29"/>
                <a:stretch>
                  <a:fillRect/>
                </a:stretch>
              </p:blipFill>
              <p:spPr>
                <a:xfrm>
                  <a:off x="9302413" y="185592"/>
                  <a:ext cx="3207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0" name="Freihand 39">
                  <a:extLst>
                    <a:ext uri="{FF2B5EF4-FFF2-40B4-BE49-F238E27FC236}">
                      <a16:creationId xmlns:a16="http://schemas.microsoft.com/office/drawing/2014/main" id="{5AF0DCA5-70F6-434A-9C80-7027D6C45B6B}"/>
                    </a:ext>
                  </a:extLst>
                </p14:cNvPr>
                <p14:cNvContentPartPr/>
                <p14:nvPr/>
              </p14:nvContentPartPr>
              <p14:xfrm>
                <a:off x="9643333" y="116832"/>
                <a:ext cx="191520" cy="264600"/>
              </p14:xfrm>
            </p:contentPart>
          </mc:Choice>
          <mc:Fallback xmlns="">
            <p:pic>
              <p:nvPicPr>
                <p:cNvPr id="40" name="Freihand 39">
                  <a:extLst>
                    <a:ext uri="{FF2B5EF4-FFF2-40B4-BE49-F238E27FC236}">
                      <a16:creationId xmlns:a16="http://schemas.microsoft.com/office/drawing/2014/main" id="{5AF0DCA5-70F6-434A-9C80-7027D6C45B6B}"/>
                    </a:ext>
                  </a:extLst>
                </p:cNvPr>
                <p:cNvPicPr/>
                <p:nvPr/>
              </p:nvPicPr>
              <p:blipFill>
                <a:blip r:embed="rId31"/>
                <a:stretch>
                  <a:fillRect/>
                </a:stretch>
              </p:blipFill>
              <p:spPr>
                <a:xfrm>
                  <a:off x="9639013" y="112512"/>
                  <a:ext cx="20016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1" name="Freihand 40">
                  <a:extLst>
                    <a:ext uri="{FF2B5EF4-FFF2-40B4-BE49-F238E27FC236}">
                      <a16:creationId xmlns:a16="http://schemas.microsoft.com/office/drawing/2014/main" id="{CB5E88F4-003E-462B-9FFB-5236582C4305}"/>
                    </a:ext>
                  </a:extLst>
                </p14:cNvPr>
                <p14:cNvContentPartPr/>
                <p14:nvPr/>
              </p14:nvContentPartPr>
              <p14:xfrm>
                <a:off x="9510133" y="97392"/>
                <a:ext cx="38880" cy="11880"/>
              </p14:xfrm>
            </p:contentPart>
          </mc:Choice>
          <mc:Fallback xmlns="">
            <p:pic>
              <p:nvPicPr>
                <p:cNvPr id="41" name="Freihand 40">
                  <a:extLst>
                    <a:ext uri="{FF2B5EF4-FFF2-40B4-BE49-F238E27FC236}">
                      <a16:creationId xmlns:a16="http://schemas.microsoft.com/office/drawing/2014/main" id="{CB5E88F4-003E-462B-9FFB-5236582C4305}"/>
                    </a:ext>
                  </a:extLst>
                </p:cNvPr>
                <p:cNvPicPr/>
                <p:nvPr/>
              </p:nvPicPr>
              <p:blipFill>
                <a:blip r:embed="rId33"/>
                <a:stretch>
                  <a:fillRect/>
                </a:stretch>
              </p:blipFill>
              <p:spPr>
                <a:xfrm>
                  <a:off x="9505813" y="93072"/>
                  <a:ext cx="475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2" name="Freihand 41">
                  <a:extLst>
                    <a:ext uri="{FF2B5EF4-FFF2-40B4-BE49-F238E27FC236}">
                      <a16:creationId xmlns:a16="http://schemas.microsoft.com/office/drawing/2014/main" id="{7D86A46A-31FA-41D7-B15B-29FECAE78127}"/>
                    </a:ext>
                  </a:extLst>
                </p14:cNvPr>
                <p14:cNvContentPartPr/>
                <p14:nvPr/>
              </p14:nvContentPartPr>
              <p14:xfrm>
                <a:off x="10015933" y="139152"/>
                <a:ext cx="240840" cy="114840"/>
              </p14:xfrm>
            </p:contentPart>
          </mc:Choice>
          <mc:Fallback xmlns="">
            <p:pic>
              <p:nvPicPr>
                <p:cNvPr id="42" name="Freihand 41">
                  <a:extLst>
                    <a:ext uri="{FF2B5EF4-FFF2-40B4-BE49-F238E27FC236}">
                      <a16:creationId xmlns:a16="http://schemas.microsoft.com/office/drawing/2014/main" id="{7D86A46A-31FA-41D7-B15B-29FECAE78127}"/>
                    </a:ext>
                  </a:extLst>
                </p:cNvPr>
                <p:cNvPicPr/>
                <p:nvPr/>
              </p:nvPicPr>
              <p:blipFill>
                <a:blip r:embed="rId35"/>
                <a:stretch>
                  <a:fillRect/>
                </a:stretch>
              </p:blipFill>
              <p:spPr>
                <a:xfrm>
                  <a:off x="10011253" y="134832"/>
                  <a:ext cx="2494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3" name="Freihand 42">
                  <a:extLst>
                    <a:ext uri="{FF2B5EF4-FFF2-40B4-BE49-F238E27FC236}">
                      <a16:creationId xmlns:a16="http://schemas.microsoft.com/office/drawing/2014/main" id="{643A1B2A-CD24-4A37-AA13-09B59D6ADE02}"/>
                    </a:ext>
                  </a:extLst>
                </p14:cNvPr>
                <p14:cNvContentPartPr/>
                <p14:nvPr/>
              </p14:nvContentPartPr>
              <p14:xfrm>
                <a:off x="10378813" y="134472"/>
                <a:ext cx="120240" cy="105480"/>
              </p14:xfrm>
            </p:contentPart>
          </mc:Choice>
          <mc:Fallback xmlns="">
            <p:pic>
              <p:nvPicPr>
                <p:cNvPr id="43" name="Freihand 42">
                  <a:extLst>
                    <a:ext uri="{FF2B5EF4-FFF2-40B4-BE49-F238E27FC236}">
                      <a16:creationId xmlns:a16="http://schemas.microsoft.com/office/drawing/2014/main" id="{643A1B2A-CD24-4A37-AA13-09B59D6ADE02}"/>
                    </a:ext>
                  </a:extLst>
                </p:cNvPr>
                <p:cNvPicPr/>
                <p:nvPr/>
              </p:nvPicPr>
              <p:blipFill>
                <a:blip r:embed="rId37"/>
                <a:stretch>
                  <a:fillRect/>
                </a:stretch>
              </p:blipFill>
              <p:spPr>
                <a:xfrm>
                  <a:off x="10374493" y="130152"/>
                  <a:ext cx="1288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4" name="Freihand 43">
                  <a:extLst>
                    <a:ext uri="{FF2B5EF4-FFF2-40B4-BE49-F238E27FC236}">
                      <a16:creationId xmlns:a16="http://schemas.microsoft.com/office/drawing/2014/main" id="{EBC5C2CD-6A9B-46BB-B288-A55B1A8A158B}"/>
                    </a:ext>
                  </a:extLst>
                </p14:cNvPr>
                <p14:cNvContentPartPr/>
                <p14:nvPr/>
              </p14:nvContentPartPr>
              <p14:xfrm>
                <a:off x="10489333" y="74352"/>
                <a:ext cx="47880" cy="162360"/>
              </p14:xfrm>
            </p:contentPart>
          </mc:Choice>
          <mc:Fallback xmlns="">
            <p:pic>
              <p:nvPicPr>
                <p:cNvPr id="44" name="Freihand 43">
                  <a:extLst>
                    <a:ext uri="{FF2B5EF4-FFF2-40B4-BE49-F238E27FC236}">
                      <a16:creationId xmlns:a16="http://schemas.microsoft.com/office/drawing/2014/main" id="{EBC5C2CD-6A9B-46BB-B288-A55B1A8A158B}"/>
                    </a:ext>
                  </a:extLst>
                </p:cNvPr>
                <p:cNvPicPr/>
                <p:nvPr/>
              </p:nvPicPr>
              <p:blipFill>
                <a:blip r:embed="rId39"/>
                <a:stretch>
                  <a:fillRect/>
                </a:stretch>
              </p:blipFill>
              <p:spPr>
                <a:xfrm>
                  <a:off x="10485013" y="70032"/>
                  <a:ext cx="56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5" name="Freihand 44">
                  <a:extLst>
                    <a:ext uri="{FF2B5EF4-FFF2-40B4-BE49-F238E27FC236}">
                      <a16:creationId xmlns:a16="http://schemas.microsoft.com/office/drawing/2014/main" id="{12EA4BD5-C9B8-4016-B463-E6A421779751}"/>
                    </a:ext>
                  </a:extLst>
                </p14:cNvPr>
                <p14:cNvContentPartPr/>
                <p14:nvPr/>
              </p14:nvContentPartPr>
              <p14:xfrm>
                <a:off x="10566733" y="162192"/>
                <a:ext cx="111960" cy="57600"/>
              </p14:xfrm>
            </p:contentPart>
          </mc:Choice>
          <mc:Fallback xmlns="">
            <p:pic>
              <p:nvPicPr>
                <p:cNvPr id="45" name="Freihand 44">
                  <a:extLst>
                    <a:ext uri="{FF2B5EF4-FFF2-40B4-BE49-F238E27FC236}">
                      <a16:creationId xmlns:a16="http://schemas.microsoft.com/office/drawing/2014/main" id="{12EA4BD5-C9B8-4016-B463-E6A421779751}"/>
                    </a:ext>
                  </a:extLst>
                </p:cNvPr>
                <p:cNvPicPr/>
                <p:nvPr/>
              </p:nvPicPr>
              <p:blipFill>
                <a:blip r:embed="rId41"/>
                <a:stretch>
                  <a:fillRect/>
                </a:stretch>
              </p:blipFill>
              <p:spPr>
                <a:xfrm>
                  <a:off x="10562413" y="157872"/>
                  <a:ext cx="1206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6" name="Freihand 45">
                  <a:extLst>
                    <a:ext uri="{FF2B5EF4-FFF2-40B4-BE49-F238E27FC236}">
                      <a16:creationId xmlns:a16="http://schemas.microsoft.com/office/drawing/2014/main" id="{90D8C7C2-1E70-4473-9D53-58227F9671CE}"/>
                    </a:ext>
                  </a:extLst>
                </p14:cNvPr>
                <p14:cNvContentPartPr/>
                <p14:nvPr/>
              </p14:nvContentPartPr>
              <p14:xfrm>
                <a:off x="10689133" y="82272"/>
                <a:ext cx="157320" cy="136080"/>
              </p14:xfrm>
            </p:contentPart>
          </mc:Choice>
          <mc:Fallback xmlns="">
            <p:pic>
              <p:nvPicPr>
                <p:cNvPr id="46" name="Freihand 45">
                  <a:extLst>
                    <a:ext uri="{FF2B5EF4-FFF2-40B4-BE49-F238E27FC236}">
                      <a16:creationId xmlns:a16="http://schemas.microsoft.com/office/drawing/2014/main" id="{90D8C7C2-1E70-4473-9D53-58227F9671CE}"/>
                    </a:ext>
                  </a:extLst>
                </p:cNvPr>
                <p:cNvPicPr/>
                <p:nvPr/>
              </p:nvPicPr>
              <p:blipFill>
                <a:blip r:embed="rId43"/>
                <a:stretch>
                  <a:fillRect/>
                </a:stretch>
              </p:blipFill>
              <p:spPr>
                <a:xfrm>
                  <a:off x="10684813" y="77952"/>
                  <a:ext cx="165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Freihand 46">
                  <a:extLst>
                    <a:ext uri="{FF2B5EF4-FFF2-40B4-BE49-F238E27FC236}">
                      <a16:creationId xmlns:a16="http://schemas.microsoft.com/office/drawing/2014/main" id="{D46B5074-639E-44B1-81D6-8988E21C9A41}"/>
                    </a:ext>
                  </a:extLst>
                </p14:cNvPr>
                <p14:cNvContentPartPr/>
                <p14:nvPr/>
              </p14:nvContentPartPr>
              <p14:xfrm>
                <a:off x="10863373" y="137712"/>
                <a:ext cx="58680" cy="70920"/>
              </p14:xfrm>
            </p:contentPart>
          </mc:Choice>
          <mc:Fallback xmlns="">
            <p:pic>
              <p:nvPicPr>
                <p:cNvPr id="47" name="Freihand 46">
                  <a:extLst>
                    <a:ext uri="{FF2B5EF4-FFF2-40B4-BE49-F238E27FC236}">
                      <a16:creationId xmlns:a16="http://schemas.microsoft.com/office/drawing/2014/main" id="{D46B5074-639E-44B1-81D6-8988E21C9A41}"/>
                    </a:ext>
                  </a:extLst>
                </p:cNvPr>
                <p:cNvPicPr/>
                <p:nvPr/>
              </p:nvPicPr>
              <p:blipFill>
                <a:blip r:embed="rId45"/>
                <a:stretch>
                  <a:fillRect/>
                </a:stretch>
              </p:blipFill>
              <p:spPr>
                <a:xfrm>
                  <a:off x="10859053" y="133392"/>
                  <a:ext cx="67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8" name="Freihand 47">
                  <a:extLst>
                    <a:ext uri="{FF2B5EF4-FFF2-40B4-BE49-F238E27FC236}">
                      <a16:creationId xmlns:a16="http://schemas.microsoft.com/office/drawing/2014/main" id="{87448E57-2335-4F11-9596-E72BAC20F234}"/>
                    </a:ext>
                  </a:extLst>
                </p14:cNvPr>
                <p14:cNvContentPartPr/>
                <p14:nvPr/>
              </p14:nvContentPartPr>
              <p14:xfrm>
                <a:off x="10950853" y="169032"/>
                <a:ext cx="194400" cy="74520"/>
              </p14:xfrm>
            </p:contentPart>
          </mc:Choice>
          <mc:Fallback xmlns="">
            <p:pic>
              <p:nvPicPr>
                <p:cNvPr id="48" name="Freihand 47">
                  <a:extLst>
                    <a:ext uri="{FF2B5EF4-FFF2-40B4-BE49-F238E27FC236}">
                      <a16:creationId xmlns:a16="http://schemas.microsoft.com/office/drawing/2014/main" id="{87448E57-2335-4F11-9596-E72BAC20F234}"/>
                    </a:ext>
                  </a:extLst>
                </p:cNvPr>
                <p:cNvPicPr/>
                <p:nvPr/>
              </p:nvPicPr>
              <p:blipFill>
                <a:blip r:embed="rId47"/>
                <a:stretch>
                  <a:fillRect/>
                </a:stretch>
              </p:blipFill>
              <p:spPr>
                <a:xfrm>
                  <a:off x="10946533" y="164712"/>
                  <a:ext cx="2030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9" name="Freihand 48">
                  <a:extLst>
                    <a:ext uri="{FF2B5EF4-FFF2-40B4-BE49-F238E27FC236}">
                      <a16:creationId xmlns:a16="http://schemas.microsoft.com/office/drawing/2014/main" id="{381A716F-A049-4CB8-81C7-BAB7C1FD189B}"/>
                    </a:ext>
                  </a:extLst>
                </p14:cNvPr>
                <p14:cNvContentPartPr/>
                <p14:nvPr/>
              </p14:nvContentPartPr>
              <p14:xfrm>
                <a:off x="11146333" y="165432"/>
                <a:ext cx="83880" cy="75240"/>
              </p14:xfrm>
            </p:contentPart>
          </mc:Choice>
          <mc:Fallback xmlns="">
            <p:pic>
              <p:nvPicPr>
                <p:cNvPr id="49" name="Freihand 48">
                  <a:extLst>
                    <a:ext uri="{FF2B5EF4-FFF2-40B4-BE49-F238E27FC236}">
                      <a16:creationId xmlns:a16="http://schemas.microsoft.com/office/drawing/2014/main" id="{381A716F-A049-4CB8-81C7-BAB7C1FD189B}"/>
                    </a:ext>
                  </a:extLst>
                </p:cNvPr>
                <p:cNvPicPr/>
                <p:nvPr/>
              </p:nvPicPr>
              <p:blipFill>
                <a:blip r:embed="rId49"/>
                <a:stretch>
                  <a:fillRect/>
                </a:stretch>
              </p:blipFill>
              <p:spPr>
                <a:xfrm>
                  <a:off x="11142013" y="161112"/>
                  <a:ext cx="925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0" name="Freihand 49">
                  <a:extLst>
                    <a:ext uri="{FF2B5EF4-FFF2-40B4-BE49-F238E27FC236}">
                      <a16:creationId xmlns:a16="http://schemas.microsoft.com/office/drawing/2014/main" id="{7144F97A-61BA-475E-8915-90E7F6FA6AE7}"/>
                    </a:ext>
                  </a:extLst>
                </p14:cNvPr>
                <p14:cNvContentPartPr/>
                <p14:nvPr/>
              </p14:nvContentPartPr>
              <p14:xfrm>
                <a:off x="11200333" y="174792"/>
                <a:ext cx="77040" cy="209520"/>
              </p14:xfrm>
            </p:contentPart>
          </mc:Choice>
          <mc:Fallback xmlns="">
            <p:pic>
              <p:nvPicPr>
                <p:cNvPr id="50" name="Freihand 49">
                  <a:extLst>
                    <a:ext uri="{FF2B5EF4-FFF2-40B4-BE49-F238E27FC236}">
                      <a16:creationId xmlns:a16="http://schemas.microsoft.com/office/drawing/2014/main" id="{7144F97A-61BA-475E-8915-90E7F6FA6AE7}"/>
                    </a:ext>
                  </a:extLst>
                </p:cNvPr>
                <p:cNvPicPr/>
                <p:nvPr/>
              </p:nvPicPr>
              <p:blipFill>
                <a:blip r:embed="rId51"/>
                <a:stretch>
                  <a:fillRect/>
                </a:stretch>
              </p:blipFill>
              <p:spPr>
                <a:xfrm>
                  <a:off x="11196013" y="170472"/>
                  <a:ext cx="8568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2" name="Freihand 51">
                  <a:extLst>
                    <a:ext uri="{FF2B5EF4-FFF2-40B4-BE49-F238E27FC236}">
                      <a16:creationId xmlns:a16="http://schemas.microsoft.com/office/drawing/2014/main" id="{5E047998-3E86-4E11-A5F6-0BCF726FC1D2}"/>
                    </a:ext>
                  </a:extLst>
                </p14:cNvPr>
                <p14:cNvContentPartPr/>
                <p14:nvPr/>
              </p14:nvContentPartPr>
              <p14:xfrm>
                <a:off x="11318773" y="121512"/>
                <a:ext cx="137880" cy="124920"/>
              </p14:xfrm>
            </p:contentPart>
          </mc:Choice>
          <mc:Fallback xmlns="">
            <p:pic>
              <p:nvPicPr>
                <p:cNvPr id="52" name="Freihand 51">
                  <a:extLst>
                    <a:ext uri="{FF2B5EF4-FFF2-40B4-BE49-F238E27FC236}">
                      <a16:creationId xmlns:a16="http://schemas.microsoft.com/office/drawing/2014/main" id="{5E047998-3E86-4E11-A5F6-0BCF726FC1D2}"/>
                    </a:ext>
                  </a:extLst>
                </p:cNvPr>
                <p:cNvPicPr/>
                <p:nvPr/>
              </p:nvPicPr>
              <p:blipFill>
                <a:blip r:embed="rId53"/>
                <a:stretch>
                  <a:fillRect/>
                </a:stretch>
              </p:blipFill>
              <p:spPr>
                <a:xfrm>
                  <a:off x="11314453" y="117192"/>
                  <a:ext cx="1465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3" name="Freihand 52">
                  <a:extLst>
                    <a:ext uri="{FF2B5EF4-FFF2-40B4-BE49-F238E27FC236}">
                      <a16:creationId xmlns:a16="http://schemas.microsoft.com/office/drawing/2014/main" id="{7D81D72E-4404-42FC-97B8-4090B4AE102D}"/>
                    </a:ext>
                  </a:extLst>
                </p14:cNvPr>
                <p14:cNvContentPartPr/>
                <p14:nvPr/>
              </p14:nvContentPartPr>
              <p14:xfrm>
                <a:off x="11452693" y="175512"/>
                <a:ext cx="174600" cy="68400"/>
              </p14:xfrm>
            </p:contentPart>
          </mc:Choice>
          <mc:Fallback xmlns="">
            <p:pic>
              <p:nvPicPr>
                <p:cNvPr id="53" name="Freihand 52">
                  <a:extLst>
                    <a:ext uri="{FF2B5EF4-FFF2-40B4-BE49-F238E27FC236}">
                      <a16:creationId xmlns:a16="http://schemas.microsoft.com/office/drawing/2014/main" id="{7D81D72E-4404-42FC-97B8-4090B4AE102D}"/>
                    </a:ext>
                  </a:extLst>
                </p:cNvPr>
                <p:cNvPicPr/>
                <p:nvPr/>
              </p:nvPicPr>
              <p:blipFill>
                <a:blip r:embed="rId55"/>
                <a:stretch>
                  <a:fillRect/>
                </a:stretch>
              </p:blipFill>
              <p:spPr>
                <a:xfrm>
                  <a:off x="11448373" y="171192"/>
                  <a:ext cx="1832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3" name="Freihand 102">
                  <a:extLst>
                    <a:ext uri="{FF2B5EF4-FFF2-40B4-BE49-F238E27FC236}">
                      <a16:creationId xmlns:a16="http://schemas.microsoft.com/office/drawing/2014/main" id="{5CD162C5-D496-48E1-84CB-4B082A2C778A}"/>
                    </a:ext>
                  </a:extLst>
                </p14:cNvPr>
                <p14:cNvContentPartPr/>
                <p14:nvPr/>
              </p14:nvContentPartPr>
              <p14:xfrm>
                <a:off x="7976173" y="673392"/>
                <a:ext cx="146160" cy="137520"/>
              </p14:xfrm>
            </p:contentPart>
          </mc:Choice>
          <mc:Fallback xmlns="">
            <p:pic>
              <p:nvPicPr>
                <p:cNvPr id="103" name="Freihand 102">
                  <a:extLst>
                    <a:ext uri="{FF2B5EF4-FFF2-40B4-BE49-F238E27FC236}">
                      <a16:creationId xmlns:a16="http://schemas.microsoft.com/office/drawing/2014/main" id="{5CD162C5-D496-48E1-84CB-4B082A2C778A}"/>
                    </a:ext>
                  </a:extLst>
                </p:cNvPr>
                <p:cNvPicPr/>
                <p:nvPr/>
              </p:nvPicPr>
              <p:blipFill>
                <a:blip r:embed="rId57"/>
                <a:stretch>
                  <a:fillRect/>
                </a:stretch>
              </p:blipFill>
              <p:spPr>
                <a:xfrm>
                  <a:off x="7971853" y="669072"/>
                  <a:ext cx="15480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04" name="Freihand 103">
                  <a:extLst>
                    <a:ext uri="{FF2B5EF4-FFF2-40B4-BE49-F238E27FC236}">
                      <a16:creationId xmlns:a16="http://schemas.microsoft.com/office/drawing/2014/main" id="{E5FF018C-1102-43B6-96E6-05B4950AD776}"/>
                    </a:ext>
                  </a:extLst>
                </p14:cNvPr>
                <p14:cNvContentPartPr/>
                <p14:nvPr/>
              </p14:nvContentPartPr>
              <p14:xfrm>
                <a:off x="8124853" y="632712"/>
                <a:ext cx="88920" cy="239760"/>
              </p14:xfrm>
            </p:contentPart>
          </mc:Choice>
          <mc:Fallback xmlns="">
            <p:pic>
              <p:nvPicPr>
                <p:cNvPr id="104" name="Freihand 103">
                  <a:extLst>
                    <a:ext uri="{FF2B5EF4-FFF2-40B4-BE49-F238E27FC236}">
                      <a16:creationId xmlns:a16="http://schemas.microsoft.com/office/drawing/2014/main" id="{E5FF018C-1102-43B6-96E6-05B4950AD776}"/>
                    </a:ext>
                  </a:extLst>
                </p:cNvPr>
                <p:cNvPicPr/>
                <p:nvPr/>
              </p:nvPicPr>
              <p:blipFill>
                <a:blip r:embed="rId59"/>
                <a:stretch>
                  <a:fillRect/>
                </a:stretch>
              </p:blipFill>
              <p:spPr>
                <a:xfrm>
                  <a:off x="8120533" y="628392"/>
                  <a:ext cx="975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06" name="Freihand 105">
                  <a:extLst>
                    <a:ext uri="{FF2B5EF4-FFF2-40B4-BE49-F238E27FC236}">
                      <a16:creationId xmlns:a16="http://schemas.microsoft.com/office/drawing/2014/main" id="{587AA45D-4BC3-4153-B5A0-5DB7220D5BB6}"/>
                    </a:ext>
                  </a:extLst>
                </p14:cNvPr>
                <p14:cNvContentPartPr/>
                <p14:nvPr/>
              </p14:nvContentPartPr>
              <p14:xfrm>
                <a:off x="8372533" y="673032"/>
                <a:ext cx="8640" cy="118080"/>
              </p14:xfrm>
            </p:contentPart>
          </mc:Choice>
          <mc:Fallback xmlns="">
            <p:pic>
              <p:nvPicPr>
                <p:cNvPr id="106" name="Freihand 105">
                  <a:extLst>
                    <a:ext uri="{FF2B5EF4-FFF2-40B4-BE49-F238E27FC236}">
                      <a16:creationId xmlns:a16="http://schemas.microsoft.com/office/drawing/2014/main" id="{587AA45D-4BC3-4153-B5A0-5DB7220D5BB6}"/>
                    </a:ext>
                  </a:extLst>
                </p:cNvPr>
                <p:cNvPicPr/>
                <p:nvPr/>
              </p:nvPicPr>
              <p:blipFill>
                <a:blip r:embed="rId61"/>
                <a:stretch>
                  <a:fillRect/>
                </a:stretch>
              </p:blipFill>
              <p:spPr>
                <a:xfrm>
                  <a:off x="8368213" y="668712"/>
                  <a:ext cx="17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7" name="Freihand 106">
                  <a:extLst>
                    <a:ext uri="{FF2B5EF4-FFF2-40B4-BE49-F238E27FC236}">
                      <a16:creationId xmlns:a16="http://schemas.microsoft.com/office/drawing/2014/main" id="{F49FC525-23A0-4A7A-A7C4-32948A53F4B9}"/>
                    </a:ext>
                  </a:extLst>
                </p14:cNvPr>
                <p14:cNvContentPartPr/>
                <p14:nvPr/>
              </p14:nvContentPartPr>
              <p14:xfrm>
                <a:off x="8434813" y="661152"/>
                <a:ext cx="80640" cy="119520"/>
              </p14:xfrm>
            </p:contentPart>
          </mc:Choice>
          <mc:Fallback xmlns="">
            <p:pic>
              <p:nvPicPr>
                <p:cNvPr id="107" name="Freihand 106">
                  <a:extLst>
                    <a:ext uri="{FF2B5EF4-FFF2-40B4-BE49-F238E27FC236}">
                      <a16:creationId xmlns:a16="http://schemas.microsoft.com/office/drawing/2014/main" id="{F49FC525-23A0-4A7A-A7C4-32948A53F4B9}"/>
                    </a:ext>
                  </a:extLst>
                </p:cNvPr>
                <p:cNvPicPr/>
                <p:nvPr/>
              </p:nvPicPr>
              <p:blipFill>
                <a:blip r:embed="rId63"/>
                <a:stretch>
                  <a:fillRect/>
                </a:stretch>
              </p:blipFill>
              <p:spPr>
                <a:xfrm>
                  <a:off x="8430493" y="656832"/>
                  <a:ext cx="89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09" name="Freihand 108">
                  <a:extLst>
                    <a:ext uri="{FF2B5EF4-FFF2-40B4-BE49-F238E27FC236}">
                      <a16:creationId xmlns:a16="http://schemas.microsoft.com/office/drawing/2014/main" id="{66DA3844-972B-44F9-AFCA-76703C36635A}"/>
                    </a:ext>
                  </a:extLst>
                </p14:cNvPr>
                <p14:cNvContentPartPr/>
                <p14:nvPr/>
              </p14:nvContentPartPr>
              <p14:xfrm>
                <a:off x="8608693" y="703632"/>
                <a:ext cx="81720" cy="14760"/>
              </p14:xfrm>
            </p:contentPart>
          </mc:Choice>
          <mc:Fallback xmlns="">
            <p:pic>
              <p:nvPicPr>
                <p:cNvPr id="109" name="Freihand 108">
                  <a:extLst>
                    <a:ext uri="{FF2B5EF4-FFF2-40B4-BE49-F238E27FC236}">
                      <a16:creationId xmlns:a16="http://schemas.microsoft.com/office/drawing/2014/main" id="{66DA3844-972B-44F9-AFCA-76703C36635A}"/>
                    </a:ext>
                  </a:extLst>
                </p:cNvPr>
                <p:cNvPicPr/>
                <p:nvPr/>
              </p:nvPicPr>
              <p:blipFill>
                <a:blip r:embed="rId65"/>
                <a:stretch>
                  <a:fillRect/>
                </a:stretch>
              </p:blipFill>
              <p:spPr>
                <a:xfrm>
                  <a:off x="8604373" y="699312"/>
                  <a:ext cx="903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10" name="Freihand 109">
                  <a:extLst>
                    <a:ext uri="{FF2B5EF4-FFF2-40B4-BE49-F238E27FC236}">
                      <a16:creationId xmlns:a16="http://schemas.microsoft.com/office/drawing/2014/main" id="{8E398AB8-171D-43B9-84F8-EE901FE1816B}"/>
                    </a:ext>
                  </a:extLst>
                </p14:cNvPr>
                <p14:cNvContentPartPr/>
                <p14:nvPr/>
              </p14:nvContentPartPr>
              <p14:xfrm>
                <a:off x="8760973" y="642432"/>
                <a:ext cx="106560" cy="92520"/>
              </p14:xfrm>
            </p:contentPart>
          </mc:Choice>
          <mc:Fallback xmlns="">
            <p:pic>
              <p:nvPicPr>
                <p:cNvPr id="110" name="Freihand 109">
                  <a:extLst>
                    <a:ext uri="{FF2B5EF4-FFF2-40B4-BE49-F238E27FC236}">
                      <a16:creationId xmlns:a16="http://schemas.microsoft.com/office/drawing/2014/main" id="{8E398AB8-171D-43B9-84F8-EE901FE1816B}"/>
                    </a:ext>
                  </a:extLst>
                </p:cNvPr>
                <p:cNvPicPr/>
                <p:nvPr/>
              </p:nvPicPr>
              <p:blipFill>
                <a:blip r:embed="rId67"/>
                <a:stretch>
                  <a:fillRect/>
                </a:stretch>
              </p:blipFill>
              <p:spPr>
                <a:xfrm>
                  <a:off x="8756653" y="638112"/>
                  <a:ext cx="1152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11" name="Freihand 110">
                  <a:extLst>
                    <a:ext uri="{FF2B5EF4-FFF2-40B4-BE49-F238E27FC236}">
                      <a16:creationId xmlns:a16="http://schemas.microsoft.com/office/drawing/2014/main" id="{D66516F2-321B-4FD5-8AAD-A7E75F5858D3}"/>
                    </a:ext>
                  </a:extLst>
                </p14:cNvPr>
                <p14:cNvContentPartPr/>
                <p14:nvPr/>
              </p14:nvContentPartPr>
              <p14:xfrm>
                <a:off x="8803453" y="706512"/>
                <a:ext cx="61560" cy="43200"/>
              </p14:xfrm>
            </p:contentPart>
          </mc:Choice>
          <mc:Fallback xmlns="">
            <p:pic>
              <p:nvPicPr>
                <p:cNvPr id="111" name="Freihand 110">
                  <a:extLst>
                    <a:ext uri="{FF2B5EF4-FFF2-40B4-BE49-F238E27FC236}">
                      <a16:creationId xmlns:a16="http://schemas.microsoft.com/office/drawing/2014/main" id="{D66516F2-321B-4FD5-8AAD-A7E75F5858D3}"/>
                    </a:ext>
                  </a:extLst>
                </p:cNvPr>
                <p:cNvPicPr/>
                <p:nvPr/>
              </p:nvPicPr>
              <p:blipFill>
                <a:blip r:embed="rId69"/>
                <a:stretch>
                  <a:fillRect/>
                </a:stretch>
              </p:blipFill>
              <p:spPr>
                <a:xfrm>
                  <a:off x="8799133" y="702192"/>
                  <a:ext cx="702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12" name="Freihand 111">
                  <a:extLst>
                    <a:ext uri="{FF2B5EF4-FFF2-40B4-BE49-F238E27FC236}">
                      <a16:creationId xmlns:a16="http://schemas.microsoft.com/office/drawing/2014/main" id="{CA8505E7-FAC6-483E-B824-DC5D6039B36A}"/>
                    </a:ext>
                  </a:extLst>
                </p14:cNvPr>
                <p14:cNvContentPartPr/>
                <p14:nvPr/>
              </p14:nvContentPartPr>
              <p14:xfrm>
                <a:off x="8886253" y="687432"/>
                <a:ext cx="338040" cy="83160"/>
              </p14:xfrm>
            </p:contentPart>
          </mc:Choice>
          <mc:Fallback xmlns="">
            <p:pic>
              <p:nvPicPr>
                <p:cNvPr id="112" name="Freihand 111">
                  <a:extLst>
                    <a:ext uri="{FF2B5EF4-FFF2-40B4-BE49-F238E27FC236}">
                      <a16:creationId xmlns:a16="http://schemas.microsoft.com/office/drawing/2014/main" id="{CA8505E7-FAC6-483E-B824-DC5D6039B36A}"/>
                    </a:ext>
                  </a:extLst>
                </p:cNvPr>
                <p:cNvPicPr/>
                <p:nvPr/>
              </p:nvPicPr>
              <p:blipFill>
                <a:blip r:embed="rId71"/>
                <a:stretch>
                  <a:fillRect/>
                </a:stretch>
              </p:blipFill>
              <p:spPr>
                <a:xfrm>
                  <a:off x="8881933" y="683112"/>
                  <a:ext cx="346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25" name="Freihand 124">
                  <a:extLst>
                    <a:ext uri="{FF2B5EF4-FFF2-40B4-BE49-F238E27FC236}">
                      <a16:creationId xmlns:a16="http://schemas.microsoft.com/office/drawing/2014/main" id="{A13381EF-CFA3-4715-ADDB-1D6DC7788874}"/>
                    </a:ext>
                  </a:extLst>
                </p14:cNvPr>
                <p14:cNvContentPartPr/>
                <p14:nvPr/>
              </p14:nvContentPartPr>
              <p14:xfrm>
                <a:off x="10497253" y="628752"/>
                <a:ext cx="151560" cy="79200"/>
              </p14:xfrm>
            </p:contentPart>
          </mc:Choice>
          <mc:Fallback xmlns="">
            <p:pic>
              <p:nvPicPr>
                <p:cNvPr id="125" name="Freihand 124">
                  <a:extLst>
                    <a:ext uri="{FF2B5EF4-FFF2-40B4-BE49-F238E27FC236}">
                      <a16:creationId xmlns:a16="http://schemas.microsoft.com/office/drawing/2014/main" id="{A13381EF-CFA3-4715-ADDB-1D6DC7788874}"/>
                    </a:ext>
                  </a:extLst>
                </p:cNvPr>
                <p:cNvPicPr/>
                <p:nvPr/>
              </p:nvPicPr>
              <p:blipFill>
                <a:blip r:embed="rId73"/>
                <a:stretch>
                  <a:fillRect/>
                </a:stretch>
              </p:blipFill>
              <p:spPr>
                <a:xfrm>
                  <a:off x="10492933" y="624432"/>
                  <a:ext cx="16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6" name="Freihand 125">
                  <a:extLst>
                    <a:ext uri="{FF2B5EF4-FFF2-40B4-BE49-F238E27FC236}">
                      <a16:creationId xmlns:a16="http://schemas.microsoft.com/office/drawing/2014/main" id="{C2C3B934-B5CB-4A7C-BAED-32BFD9AF6B44}"/>
                    </a:ext>
                  </a:extLst>
                </p14:cNvPr>
                <p14:cNvContentPartPr/>
                <p14:nvPr/>
              </p14:nvContentPartPr>
              <p14:xfrm>
                <a:off x="10633693" y="595632"/>
                <a:ext cx="34200" cy="24120"/>
              </p14:xfrm>
            </p:contentPart>
          </mc:Choice>
          <mc:Fallback xmlns="">
            <p:pic>
              <p:nvPicPr>
                <p:cNvPr id="126" name="Freihand 125">
                  <a:extLst>
                    <a:ext uri="{FF2B5EF4-FFF2-40B4-BE49-F238E27FC236}">
                      <a16:creationId xmlns:a16="http://schemas.microsoft.com/office/drawing/2014/main" id="{C2C3B934-B5CB-4A7C-BAED-32BFD9AF6B44}"/>
                    </a:ext>
                  </a:extLst>
                </p:cNvPr>
                <p:cNvPicPr/>
                <p:nvPr/>
              </p:nvPicPr>
              <p:blipFill>
                <a:blip r:embed="rId75"/>
                <a:stretch>
                  <a:fillRect/>
                </a:stretch>
              </p:blipFill>
              <p:spPr>
                <a:xfrm>
                  <a:off x="10629373" y="591312"/>
                  <a:ext cx="428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27" name="Freihand 126">
                  <a:extLst>
                    <a:ext uri="{FF2B5EF4-FFF2-40B4-BE49-F238E27FC236}">
                      <a16:creationId xmlns:a16="http://schemas.microsoft.com/office/drawing/2014/main" id="{ABBE601D-B197-4302-9B60-ECEB642D66B9}"/>
                    </a:ext>
                  </a:extLst>
                </p14:cNvPr>
                <p14:cNvContentPartPr/>
                <p14:nvPr/>
              </p14:nvContentPartPr>
              <p14:xfrm>
                <a:off x="10710013" y="539472"/>
                <a:ext cx="137520" cy="146520"/>
              </p14:xfrm>
            </p:contentPart>
          </mc:Choice>
          <mc:Fallback xmlns="">
            <p:pic>
              <p:nvPicPr>
                <p:cNvPr id="127" name="Freihand 126">
                  <a:extLst>
                    <a:ext uri="{FF2B5EF4-FFF2-40B4-BE49-F238E27FC236}">
                      <a16:creationId xmlns:a16="http://schemas.microsoft.com/office/drawing/2014/main" id="{ABBE601D-B197-4302-9B60-ECEB642D66B9}"/>
                    </a:ext>
                  </a:extLst>
                </p:cNvPr>
                <p:cNvPicPr/>
                <p:nvPr/>
              </p:nvPicPr>
              <p:blipFill>
                <a:blip r:embed="rId77"/>
                <a:stretch>
                  <a:fillRect/>
                </a:stretch>
              </p:blipFill>
              <p:spPr>
                <a:xfrm>
                  <a:off x="10705693" y="535152"/>
                  <a:ext cx="146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28" name="Freihand 127">
                  <a:extLst>
                    <a:ext uri="{FF2B5EF4-FFF2-40B4-BE49-F238E27FC236}">
                      <a16:creationId xmlns:a16="http://schemas.microsoft.com/office/drawing/2014/main" id="{6C4A2A6A-71EA-4317-A57E-C57F5E248606}"/>
                    </a:ext>
                  </a:extLst>
                </p14:cNvPr>
                <p14:cNvContentPartPr/>
                <p14:nvPr/>
              </p14:nvContentPartPr>
              <p14:xfrm>
                <a:off x="10959853" y="638112"/>
                <a:ext cx="99360" cy="51120"/>
              </p14:xfrm>
            </p:contentPart>
          </mc:Choice>
          <mc:Fallback xmlns="">
            <p:pic>
              <p:nvPicPr>
                <p:cNvPr id="128" name="Freihand 127">
                  <a:extLst>
                    <a:ext uri="{FF2B5EF4-FFF2-40B4-BE49-F238E27FC236}">
                      <a16:creationId xmlns:a16="http://schemas.microsoft.com/office/drawing/2014/main" id="{6C4A2A6A-71EA-4317-A57E-C57F5E248606}"/>
                    </a:ext>
                  </a:extLst>
                </p:cNvPr>
                <p:cNvPicPr/>
                <p:nvPr/>
              </p:nvPicPr>
              <p:blipFill>
                <a:blip r:embed="rId79"/>
                <a:stretch>
                  <a:fillRect/>
                </a:stretch>
              </p:blipFill>
              <p:spPr>
                <a:xfrm>
                  <a:off x="10955533" y="633792"/>
                  <a:ext cx="1080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29" name="Freihand 128">
                  <a:extLst>
                    <a:ext uri="{FF2B5EF4-FFF2-40B4-BE49-F238E27FC236}">
                      <a16:creationId xmlns:a16="http://schemas.microsoft.com/office/drawing/2014/main" id="{844C9363-6EF9-4E0A-B3ED-88E6A5F03273}"/>
                    </a:ext>
                  </a:extLst>
                </p14:cNvPr>
                <p14:cNvContentPartPr/>
                <p14:nvPr/>
              </p14:nvContentPartPr>
              <p14:xfrm>
                <a:off x="11070733" y="633072"/>
                <a:ext cx="113400" cy="55800"/>
              </p14:xfrm>
            </p:contentPart>
          </mc:Choice>
          <mc:Fallback xmlns="">
            <p:pic>
              <p:nvPicPr>
                <p:cNvPr id="129" name="Freihand 128">
                  <a:extLst>
                    <a:ext uri="{FF2B5EF4-FFF2-40B4-BE49-F238E27FC236}">
                      <a16:creationId xmlns:a16="http://schemas.microsoft.com/office/drawing/2014/main" id="{844C9363-6EF9-4E0A-B3ED-88E6A5F03273}"/>
                    </a:ext>
                  </a:extLst>
                </p:cNvPr>
                <p:cNvPicPr/>
                <p:nvPr/>
              </p:nvPicPr>
              <p:blipFill>
                <a:blip r:embed="rId81"/>
                <a:stretch>
                  <a:fillRect/>
                </a:stretch>
              </p:blipFill>
              <p:spPr>
                <a:xfrm>
                  <a:off x="11066413" y="628752"/>
                  <a:ext cx="1220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30" name="Freihand 129">
                  <a:extLst>
                    <a:ext uri="{FF2B5EF4-FFF2-40B4-BE49-F238E27FC236}">
                      <a16:creationId xmlns:a16="http://schemas.microsoft.com/office/drawing/2014/main" id="{8D7F1661-6134-459D-8104-FFD6D2430759}"/>
                    </a:ext>
                  </a:extLst>
                </p14:cNvPr>
                <p14:cNvContentPartPr/>
                <p14:nvPr/>
              </p14:nvContentPartPr>
              <p14:xfrm>
                <a:off x="11230573" y="527592"/>
                <a:ext cx="121680" cy="158400"/>
              </p14:xfrm>
            </p:contentPart>
          </mc:Choice>
          <mc:Fallback xmlns="">
            <p:pic>
              <p:nvPicPr>
                <p:cNvPr id="130" name="Freihand 129">
                  <a:extLst>
                    <a:ext uri="{FF2B5EF4-FFF2-40B4-BE49-F238E27FC236}">
                      <a16:creationId xmlns:a16="http://schemas.microsoft.com/office/drawing/2014/main" id="{8D7F1661-6134-459D-8104-FFD6D2430759}"/>
                    </a:ext>
                  </a:extLst>
                </p:cNvPr>
                <p:cNvPicPr/>
                <p:nvPr/>
              </p:nvPicPr>
              <p:blipFill>
                <a:blip r:embed="rId83"/>
                <a:stretch>
                  <a:fillRect/>
                </a:stretch>
              </p:blipFill>
              <p:spPr>
                <a:xfrm>
                  <a:off x="11226253" y="523272"/>
                  <a:ext cx="1303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31" name="Freihand 130">
                  <a:extLst>
                    <a:ext uri="{FF2B5EF4-FFF2-40B4-BE49-F238E27FC236}">
                      <a16:creationId xmlns:a16="http://schemas.microsoft.com/office/drawing/2014/main" id="{30588DFA-28E8-4A28-A7F1-F3B0999F773A}"/>
                    </a:ext>
                  </a:extLst>
                </p14:cNvPr>
                <p14:cNvContentPartPr/>
                <p14:nvPr/>
              </p14:nvContentPartPr>
              <p14:xfrm>
                <a:off x="8391613" y="971112"/>
                <a:ext cx="144720" cy="100080"/>
              </p14:xfrm>
            </p:contentPart>
          </mc:Choice>
          <mc:Fallback xmlns="">
            <p:pic>
              <p:nvPicPr>
                <p:cNvPr id="131" name="Freihand 130">
                  <a:extLst>
                    <a:ext uri="{FF2B5EF4-FFF2-40B4-BE49-F238E27FC236}">
                      <a16:creationId xmlns:a16="http://schemas.microsoft.com/office/drawing/2014/main" id="{30588DFA-28E8-4A28-A7F1-F3B0999F773A}"/>
                    </a:ext>
                  </a:extLst>
                </p:cNvPr>
                <p:cNvPicPr/>
                <p:nvPr/>
              </p:nvPicPr>
              <p:blipFill>
                <a:blip r:embed="rId85"/>
                <a:stretch>
                  <a:fillRect/>
                </a:stretch>
              </p:blipFill>
              <p:spPr>
                <a:xfrm>
                  <a:off x="8387293" y="966792"/>
                  <a:ext cx="1533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32" name="Freihand 131">
                  <a:extLst>
                    <a:ext uri="{FF2B5EF4-FFF2-40B4-BE49-F238E27FC236}">
                      <a16:creationId xmlns:a16="http://schemas.microsoft.com/office/drawing/2014/main" id="{DFEACD34-8871-4FF3-A243-24FF5FC8BC80}"/>
                    </a:ext>
                  </a:extLst>
                </p14:cNvPr>
                <p14:cNvContentPartPr/>
                <p14:nvPr/>
              </p14:nvContentPartPr>
              <p14:xfrm>
                <a:off x="8547493" y="918192"/>
                <a:ext cx="225360" cy="119160"/>
              </p14:xfrm>
            </p:contentPart>
          </mc:Choice>
          <mc:Fallback xmlns="">
            <p:pic>
              <p:nvPicPr>
                <p:cNvPr id="132" name="Freihand 131">
                  <a:extLst>
                    <a:ext uri="{FF2B5EF4-FFF2-40B4-BE49-F238E27FC236}">
                      <a16:creationId xmlns:a16="http://schemas.microsoft.com/office/drawing/2014/main" id="{DFEACD34-8871-4FF3-A243-24FF5FC8BC80}"/>
                    </a:ext>
                  </a:extLst>
                </p:cNvPr>
                <p:cNvPicPr/>
                <p:nvPr/>
              </p:nvPicPr>
              <p:blipFill>
                <a:blip r:embed="rId87"/>
                <a:stretch>
                  <a:fillRect/>
                </a:stretch>
              </p:blipFill>
              <p:spPr>
                <a:xfrm>
                  <a:off x="8543173" y="913872"/>
                  <a:ext cx="234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33" name="Freihand 132">
                  <a:extLst>
                    <a:ext uri="{FF2B5EF4-FFF2-40B4-BE49-F238E27FC236}">
                      <a16:creationId xmlns:a16="http://schemas.microsoft.com/office/drawing/2014/main" id="{DE766041-FA3C-46C2-806E-9A372E5D9D22}"/>
                    </a:ext>
                  </a:extLst>
                </p14:cNvPr>
                <p14:cNvContentPartPr/>
                <p14:nvPr/>
              </p14:nvContentPartPr>
              <p14:xfrm>
                <a:off x="8767453" y="962112"/>
                <a:ext cx="76320" cy="64080"/>
              </p14:xfrm>
            </p:contentPart>
          </mc:Choice>
          <mc:Fallback xmlns="">
            <p:pic>
              <p:nvPicPr>
                <p:cNvPr id="133" name="Freihand 132">
                  <a:extLst>
                    <a:ext uri="{FF2B5EF4-FFF2-40B4-BE49-F238E27FC236}">
                      <a16:creationId xmlns:a16="http://schemas.microsoft.com/office/drawing/2014/main" id="{DE766041-FA3C-46C2-806E-9A372E5D9D22}"/>
                    </a:ext>
                  </a:extLst>
                </p:cNvPr>
                <p:cNvPicPr/>
                <p:nvPr/>
              </p:nvPicPr>
              <p:blipFill>
                <a:blip r:embed="rId89"/>
                <a:stretch>
                  <a:fillRect/>
                </a:stretch>
              </p:blipFill>
              <p:spPr>
                <a:xfrm>
                  <a:off x="8763133" y="957792"/>
                  <a:ext cx="849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34" name="Freihand 133">
                  <a:extLst>
                    <a:ext uri="{FF2B5EF4-FFF2-40B4-BE49-F238E27FC236}">
                      <a16:creationId xmlns:a16="http://schemas.microsoft.com/office/drawing/2014/main" id="{48A36B1D-A797-4C5E-BC80-2B1DF2D9A456}"/>
                    </a:ext>
                  </a:extLst>
                </p14:cNvPr>
                <p14:cNvContentPartPr/>
                <p14:nvPr/>
              </p14:nvContentPartPr>
              <p14:xfrm>
                <a:off x="8942413" y="977952"/>
                <a:ext cx="118440" cy="51840"/>
              </p14:xfrm>
            </p:contentPart>
          </mc:Choice>
          <mc:Fallback xmlns="">
            <p:pic>
              <p:nvPicPr>
                <p:cNvPr id="134" name="Freihand 133">
                  <a:extLst>
                    <a:ext uri="{FF2B5EF4-FFF2-40B4-BE49-F238E27FC236}">
                      <a16:creationId xmlns:a16="http://schemas.microsoft.com/office/drawing/2014/main" id="{48A36B1D-A797-4C5E-BC80-2B1DF2D9A456}"/>
                    </a:ext>
                  </a:extLst>
                </p:cNvPr>
                <p:cNvPicPr/>
                <p:nvPr/>
              </p:nvPicPr>
              <p:blipFill>
                <a:blip r:embed="rId91"/>
                <a:stretch>
                  <a:fillRect/>
                </a:stretch>
              </p:blipFill>
              <p:spPr>
                <a:xfrm>
                  <a:off x="8938093" y="973632"/>
                  <a:ext cx="1270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35" name="Freihand 134">
                  <a:extLst>
                    <a:ext uri="{FF2B5EF4-FFF2-40B4-BE49-F238E27FC236}">
                      <a16:creationId xmlns:a16="http://schemas.microsoft.com/office/drawing/2014/main" id="{FF98504E-61A8-48C6-889F-707863DF132E}"/>
                    </a:ext>
                  </a:extLst>
                </p14:cNvPr>
                <p14:cNvContentPartPr/>
                <p14:nvPr/>
              </p14:nvContentPartPr>
              <p14:xfrm>
                <a:off x="9060853" y="893352"/>
                <a:ext cx="65520" cy="126360"/>
              </p14:xfrm>
            </p:contentPart>
          </mc:Choice>
          <mc:Fallback xmlns="">
            <p:pic>
              <p:nvPicPr>
                <p:cNvPr id="135" name="Freihand 134">
                  <a:extLst>
                    <a:ext uri="{FF2B5EF4-FFF2-40B4-BE49-F238E27FC236}">
                      <a16:creationId xmlns:a16="http://schemas.microsoft.com/office/drawing/2014/main" id="{FF98504E-61A8-48C6-889F-707863DF132E}"/>
                    </a:ext>
                  </a:extLst>
                </p:cNvPr>
                <p:cNvPicPr/>
                <p:nvPr/>
              </p:nvPicPr>
              <p:blipFill>
                <a:blip r:embed="rId93"/>
                <a:stretch>
                  <a:fillRect/>
                </a:stretch>
              </p:blipFill>
              <p:spPr>
                <a:xfrm>
                  <a:off x="9056533" y="889032"/>
                  <a:ext cx="74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36" name="Freihand 135">
                  <a:extLst>
                    <a:ext uri="{FF2B5EF4-FFF2-40B4-BE49-F238E27FC236}">
                      <a16:creationId xmlns:a16="http://schemas.microsoft.com/office/drawing/2014/main" id="{47A73E8E-BE72-4921-ABED-D7A39581FE23}"/>
                    </a:ext>
                  </a:extLst>
                </p14:cNvPr>
                <p14:cNvContentPartPr/>
                <p14:nvPr/>
              </p14:nvContentPartPr>
              <p14:xfrm>
                <a:off x="9138973" y="964272"/>
                <a:ext cx="192960" cy="54720"/>
              </p14:xfrm>
            </p:contentPart>
          </mc:Choice>
          <mc:Fallback xmlns="">
            <p:pic>
              <p:nvPicPr>
                <p:cNvPr id="136" name="Freihand 135">
                  <a:extLst>
                    <a:ext uri="{FF2B5EF4-FFF2-40B4-BE49-F238E27FC236}">
                      <a16:creationId xmlns:a16="http://schemas.microsoft.com/office/drawing/2014/main" id="{47A73E8E-BE72-4921-ABED-D7A39581FE23}"/>
                    </a:ext>
                  </a:extLst>
                </p:cNvPr>
                <p:cNvPicPr/>
                <p:nvPr/>
              </p:nvPicPr>
              <p:blipFill>
                <a:blip r:embed="rId95"/>
                <a:stretch>
                  <a:fillRect/>
                </a:stretch>
              </p:blipFill>
              <p:spPr>
                <a:xfrm>
                  <a:off x="9134653" y="959952"/>
                  <a:ext cx="2016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2" name="Freihand 151">
                  <a:extLst>
                    <a:ext uri="{FF2B5EF4-FFF2-40B4-BE49-F238E27FC236}">
                      <a16:creationId xmlns:a16="http://schemas.microsoft.com/office/drawing/2014/main" id="{423B9B21-D369-484F-9B3E-CF1B04105F47}"/>
                    </a:ext>
                  </a:extLst>
                </p14:cNvPr>
                <p14:cNvContentPartPr/>
                <p14:nvPr/>
              </p14:nvContentPartPr>
              <p14:xfrm>
                <a:off x="2672293" y="3072792"/>
                <a:ext cx="29520" cy="201240"/>
              </p14:xfrm>
            </p:contentPart>
          </mc:Choice>
          <mc:Fallback xmlns="">
            <p:pic>
              <p:nvPicPr>
                <p:cNvPr id="152" name="Freihand 151">
                  <a:extLst>
                    <a:ext uri="{FF2B5EF4-FFF2-40B4-BE49-F238E27FC236}">
                      <a16:creationId xmlns:a16="http://schemas.microsoft.com/office/drawing/2014/main" id="{423B9B21-D369-484F-9B3E-CF1B04105F47}"/>
                    </a:ext>
                  </a:extLst>
                </p:cNvPr>
                <p:cNvPicPr/>
                <p:nvPr/>
              </p:nvPicPr>
              <p:blipFill>
                <a:blip r:embed="rId97"/>
                <a:stretch>
                  <a:fillRect/>
                </a:stretch>
              </p:blipFill>
              <p:spPr>
                <a:xfrm>
                  <a:off x="2667973" y="3068472"/>
                  <a:ext cx="38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53" name="Freihand 152">
                  <a:extLst>
                    <a:ext uri="{FF2B5EF4-FFF2-40B4-BE49-F238E27FC236}">
                      <a16:creationId xmlns:a16="http://schemas.microsoft.com/office/drawing/2014/main" id="{1D0A5242-A252-44DD-ADE8-50BCB11D2DC6}"/>
                    </a:ext>
                  </a:extLst>
                </p14:cNvPr>
                <p14:cNvContentPartPr/>
                <p14:nvPr/>
              </p14:nvContentPartPr>
              <p14:xfrm>
                <a:off x="2663293" y="3334512"/>
                <a:ext cx="20160" cy="268920"/>
              </p14:xfrm>
            </p:contentPart>
          </mc:Choice>
          <mc:Fallback xmlns="">
            <p:pic>
              <p:nvPicPr>
                <p:cNvPr id="153" name="Freihand 152">
                  <a:extLst>
                    <a:ext uri="{FF2B5EF4-FFF2-40B4-BE49-F238E27FC236}">
                      <a16:creationId xmlns:a16="http://schemas.microsoft.com/office/drawing/2014/main" id="{1D0A5242-A252-44DD-ADE8-50BCB11D2DC6}"/>
                    </a:ext>
                  </a:extLst>
                </p:cNvPr>
                <p:cNvPicPr/>
                <p:nvPr/>
              </p:nvPicPr>
              <p:blipFill>
                <a:blip r:embed="rId99"/>
                <a:stretch>
                  <a:fillRect/>
                </a:stretch>
              </p:blipFill>
              <p:spPr>
                <a:xfrm>
                  <a:off x="2658973" y="3330192"/>
                  <a:ext cx="288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3" name="Freihand 112">
                  <a:extLst>
                    <a:ext uri="{FF2B5EF4-FFF2-40B4-BE49-F238E27FC236}">
                      <a16:creationId xmlns:a16="http://schemas.microsoft.com/office/drawing/2014/main" id="{B081FFED-7023-464D-87D4-74BBF539E327}"/>
                    </a:ext>
                  </a:extLst>
                </p14:cNvPr>
                <p14:cNvContentPartPr/>
                <p14:nvPr/>
              </p14:nvContentPartPr>
              <p14:xfrm>
                <a:off x="9402133" y="665832"/>
                <a:ext cx="165960" cy="86400"/>
              </p14:xfrm>
            </p:contentPart>
          </mc:Choice>
          <mc:Fallback xmlns="">
            <p:pic>
              <p:nvPicPr>
                <p:cNvPr id="113" name="Freihand 112">
                  <a:extLst>
                    <a:ext uri="{FF2B5EF4-FFF2-40B4-BE49-F238E27FC236}">
                      <a16:creationId xmlns:a16="http://schemas.microsoft.com/office/drawing/2014/main" id="{B081FFED-7023-464D-87D4-74BBF539E327}"/>
                    </a:ext>
                  </a:extLst>
                </p:cNvPr>
                <p:cNvPicPr/>
                <p:nvPr/>
              </p:nvPicPr>
              <p:blipFill>
                <a:blip r:embed="rId101"/>
                <a:stretch>
                  <a:fillRect/>
                </a:stretch>
              </p:blipFill>
              <p:spPr>
                <a:xfrm>
                  <a:off x="9397813" y="661512"/>
                  <a:ext cx="1746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4" name="Freihand 113">
                  <a:extLst>
                    <a:ext uri="{FF2B5EF4-FFF2-40B4-BE49-F238E27FC236}">
                      <a16:creationId xmlns:a16="http://schemas.microsoft.com/office/drawing/2014/main" id="{23AA930D-CBBC-45D1-A0CD-40371DF51F5D}"/>
                    </a:ext>
                  </a:extLst>
                </p14:cNvPr>
                <p14:cNvContentPartPr/>
                <p14:nvPr/>
              </p14:nvContentPartPr>
              <p14:xfrm>
                <a:off x="9574213" y="711552"/>
                <a:ext cx="14040" cy="8280"/>
              </p14:xfrm>
            </p:contentPart>
          </mc:Choice>
          <mc:Fallback xmlns="">
            <p:pic>
              <p:nvPicPr>
                <p:cNvPr id="114" name="Freihand 113">
                  <a:extLst>
                    <a:ext uri="{FF2B5EF4-FFF2-40B4-BE49-F238E27FC236}">
                      <a16:creationId xmlns:a16="http://schemas.microsoft.com/office/drawing/2014/main" id="{23AA930D-CBBC-45D1-A0CD-40371DF51F5D}"/>
                    </a:ext>
                  </a:extLst>
                </p:cNvPr>
                <p:cNvPicPr/>
                <p:nvPr/>
              </p:nvPicPr>
              <p:blipFill>
                <a:blip r:embed="rId103"/>
                <a:stretch>
                  <a:fillRect/>
                </a:stretch>
              </p:blipFill>
              <p:spPr>
                <a:xfrm>
                  <a:off x="9569893" y="707232"/>
                  <a:ext cx="2268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5" name="Freihand 114">
                  <a:extLst>
                    <a:ext uri="{FF2B5EF4-FFF2-40B4-BE49-F238E27FC236}">
                      <a16:creationId xmlns:a16="http://schemas.microsoft.com/office/drawing/2014/main" id="{C15728CB-8D5E-4AB7-A3C2-EBB19BEEA7D9}"/>
                    </a:ext>
                  </a:extLst>
                </p14:cNvPr>
                <p14:cNvContentPartPr/>
                <p14:nvPr/>
              </p14:nvContentPartPr>
              <p14:xfrm>
                <a:off x="9546133" y="670872"/>
                <a:ext cx="118800" cy="64080"/>
              </p14:xfrm>
            </p:contentPart>
          </mc:Choice>
          <mc:Fallback xmlns="">
            <p:pic>
              <p:nvPicPr>
                <p:cNvPr id="115" name="Freihand 114">
                  <a:extLst>
                    <a:ext uri="{FF2B5EF4-FFF2-40B4-BE49-F238E27FC236}">
                      <a16:creationId xmlns:a16="http://schemas.microsoft.com/office/drawing/2014/main" id="{C15728CB-8D5E-4AB7-A3C2-EBB19BEEA7D9}"/>
                    </a:ext>
                  </a:extLst>
                </p:cNvPr>
                <p:cNvPicPr/>
                <p:nvPr/>
              </p:nvPicPr>
              <p:blipFill>
                <a:blip r:embed="rId105"/>
                <a:stretch>
                  <a:fillRect/>
                </a:stretch>
              </p:blipFill>
              <p:spPr>
                <a:xfrm>
                  <a:off x="9541813" y="666552"/>
                  <a:ext cx="1274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6" name="Freihand 115">
                  <a:extLst>
                    <a:ext uri="{FF2B5EF4-FFF2-40B4-BE49-F238E27FC236}">
                      <a16:creationId xmlns:a16="http://schemas.microsoft.com/office/drawing/2014/main" id="{9E0DACC6-8324-41AA-873B-B1663E73591E}"/>
                    </a:ext>
                  </a:extLst>
                </p14:cNvPr>
                <p14:cNvContentPartPr/>
                <p14:nvPr/>
              </p14:nvContentPartPr>
              <p14:xfrm>
                <a:off x="9705613" y="663312"/>
                <a:ext cx="95400" cy="84240"/>
              </p14:xfrm>
            </p:contentPart>
          </mc:Choice>
          <mc:Fallback xmlns="">
            <p:pic>
              <p:nvPicPr>
                <p:cNvPr id="116" name="Freihand 115">
                  <a:extLst>
                    <a:ext uri="{FF2B5EF4-FFF2-40B4-BE49-F238E27FC236}">
                      <a16:creationId xmlns:a16="http://schemas.microsoft.com/office/drawing/2014/main" id="{9E0DACC6-8324-41AA-873B-B1663E73591E}"/>
                    </a:ext>
                  </a:extLst>
                </p:cNvPr>
                <p:cNvPicPr/>
                <p:nvPr/>
              </p:nvPicPr>
              <p:blipFill>
                <a:blip r:embed="rId107"/>
                <a:stretch>
                  <a:fillRect/>
                </a:stretch>
              </p:blipFill>
              <p:spPr>
                <a:xfrm>
                  <a:off x="9701293" y="658992"/>
                  <a:ext cx="1040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7" name="Freihand 116">
                  <a:extLst>
                    <a:ext uri="{FF2B5EF4-FFF2-40B4-BE49-F238E27FC236}">
                      <a16:creationId xmlns:a16="http://schemas.microsoft.com/office/drawing/2014/main" id="{B68A7A32-4852-4E32-ABBE-CA8783B10863}"/>
                    </a:ext>
                  </a:extLst>
                </p14:cNvPr>
                <p14:cNvContentPartPr/>
                <p14:nvPr/>
              </p14:nvContentPartPr>
              <p14:xfrm>
                <a:off x="9819013" y="593472"/>
                <a:ext cx="153360" cy="136800"/>
              </p14:xfrm>
            </p:contentPart>
          </mc:Choice>
          <mc:Fallback xmlns="">
            <p:pic>
              <p:nvPicPr>
                <p:cNvPr id="117" name="Freihand 116">
                  <a:extLst>
                    <a:ext uri="{FF2B5EF4-FFF2-40B4-BE49-F238E27FC236}">
                      <a16:creationId xmlns:a16="http://schemas.microsoft.com/office/drawing/2014/main" id="{B68A7A32-4852-4E32-ABBE-CA8783B10863}"/>
                    </a:ext>
                  </a:extLst>
                </p:cNvPr>
                <p:cNvPicPr/>
                <p:nvPr/>
              </p:nvPicPr>
              <p:blipFill>
                <a:blip r:embed="rId109"/>
                <a:stretch>
                  <a:fillRect/>
                </a:stretch>
              </p:blipFill>
              <p:spPr>
                <a:xfrm>
                  <a:off x="9814693" y="589152"/>
                  <a:ext cx="1620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8" name="Freihand 117">
                  <a:extLst>
                    <a:ext uri="{FF2B5EF4-FFF2-40B4-BE49-F238E27FC236}">
                      <a16:creationId xmlns:a16="http://schemas.microsoft.com/office/drawing/2014/main" id="{6E49C173-078A-4751-8F82-05766A2FF656}"/>
                    </a:ext>
                  </a:extLst>
                </p14:cNvPr>
                <p14:cNvContentPartPr/>
                <p14:nvPr/>
              </p14:nvContentPartPr>
              <p14:xfrm>
                <a:off x="10017373" y="662952"/>
                <a:ext cx="20880" cy="57960"/>
              </p14:xfrm>
            </p:contentPart>
          </mc:Choice>
          <mc:Fallback xmlns="">
            <p:pic>
              <p:nvPicPr>
                <p:cNvPr id="118" name="Freihand 117">
                  <a:extLst>
                    <a:ext uri="{FF2B5EF4-FFF2-40B4-BE49-F238E27FC236}">
                      <a16:creationId xmlns:a16="http://schemas.microsoft.com/office/drawing/2014/main" id="{6E49C173-078A-4751-8F82-05766A2FF656}"/>
                    </a:ext>
                  </a:extLst>
                </p:cNvPr>
                <p:cNvPicPr/>
                <p:nvPr/>
              </p:nvPicPr>
              <p:blipFill>
                <a:blip r:embed="rId111"/>
                <a:stretch>
                  <a:fillRect/>
                </a:stretch>
              </p:blipFill>
              <p:spPr>
                <a:xfrm>
                  <a:off x="10013053" y="658632"/>
                  <a:ext cx="295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9" name="Freihand 118">
                  <a:extLst>
                    <a:ext uri="{FF2B5EF4-FFF2-40B4-BE49-F238E27FC236}">
                      <a16:creationId xmlns:a16="http://schemas.microsoft.com/office/drawing/2014/main" id="{4093DBFB-1E3D-4634-A9A6-2EFFECFF7418}"/>
                    </a:ext>
                  </a:extLst>
                </p14:cNvPr>
                <p14:cNvContentPartPr/>
                <p14:nvPr/>
              </p14:nvContentPartPr>
              <p14:xfrm>
                <a:off x="10056973" y="641352"/>
                <a:ext cx="67320" cy="55800"/>
              </p14:xfrm>
            </p:contentPart>
          </mc:Choice>
          <mc:Fallback xmlns="">
            <p:pic>
              <p:nvPicPr>
                <p:cNvPr id="119" name="Freihand 118">
                  <a:extLst>
                    <a:ext uri="{FF2B5EF4-FFF2-40B4-BE49-F238E27FC236}">
                      <a16:creationId xmlns:a16="http://schemas.microsoft.com/office/drawing/2014/main" id="{4093DBFB-1E3D-4634-A9A6-2EFFECFF7418}"/>
                    </a:ext>
                  </a:extLst>
                </p:cNvPr>
                <p:cNvPicPr/>
                <p:nvPr/>
              </p:nvPicPr>
              <p:blipFill>
                <a:blip r:embed="rId113"/>
                <a:stretch>
                  <a:fillRect/>
                </a:stretch>
              </p:blipFill>
              <p:spPr>
                <a:xfrm>
                  <a:off x="10052653" y="637032"/>
                  <a:ext cx="759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20" name="Freihand 119">
                  <a:extLst>
                    <a:ext uri="{FF2B5EF4-FFF2-40B4-BE49-F238E27FC236}">
                      <a16:creationId xmlns:a16="http://schemas.microsoft.com/office/drawing/2014/main" id="{3C6A6419-2F9F-4A3F-8EE2-4FD659BFDF1A}"/>
                    </a:ext>
                  </a:extLst>
                </p14:cNvPr>
                <p14:cNvContentPartPr/>
                <p14:nvPr/>
              </p14:nvContentPartPr>
              <p14:xfrm>
                <a:off x="10086133" y="561792"/>
                <a:ext cx="35640" cy="33120"/>
              </p14:xfrm>
            </p:contentPart>
          </mc:Choice>
          <mc:Fallback xmlns="">
            <p:pic>
              <p:nvPicPr>
                <p:cNvPr id="120" name="Freihand 119">
                  <a:extLst>
                    <a:ext uri="{FF2B5EF4-FFF2-40B4-BE49-F238E27FC236}">
                      <a16:creationId xmlns:a16="http://schemas.microsoft.com/office/drawing/2014/main" id="{3C6A6419-2F9F-4A3F-8EE2-4FD659BFDF1A}"/>
                    </a:ext>
                  </a:extLst>
                </p:cNvPr>
                <p:cNvPicPr/>
                <p:nvPr/>
              </p:nvPicPr>
              <p:blipFill>
                <a:blip r:embed="rId115"/>
                <a:stretch>
                  <a:fillRect/>
                </a:stretch>
              </p:blipFill>
              <p:spPr>
                <a:xfrm>
                  <a:off x="10081813" y="557472"/>
                  <a:ext cx="44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1" name="Freihand 120">
                  <a:extLst>
                    <a:ext uri="{FF2B5EF4-FFF2-40B4-BE49-F238E27FC236}">
                      <a16:creationId xmlns:a16="http://schemas.microsoft.com/office/drawing/2014/main" id="{8774427A-30BF-4F94-A9F4-F28BBEF95041}"/>
                    </a:ext>
                  </a:extLst>
                </p14:cNvPr>
                <p14:cNvContentPartPr/>
                <p14:nvPr/>
              </p14:nvContentPartPr>
              <p14:xfrm>
                <a:off x="10125373" y="610032"/>
                <a:ext cx="53640" cy="92160"/>
              </p14:xfrm>
            </p:contentPart>
          </mc:Choice>
          <mc:Fallback xmlns="">
            <p:pic>
              <p:nvPicPr>
                <p:cNvPr id="121" name="Freihand 120">
                  <a:extLst>
                    <a:ext uri="{FF2B5EF4-FFF2-40B4-BE49-F238E27FC236}">
                      <a16:creationId xmlns:a16="http://schemas.microsoft.com/office/drawing/2014/main" id="{8774427A-30BF-4F94-A9F4-F28BBEF95041}"/>
                    </a:ext>
                  </a:extLst>
                </p:cNvPr>
                <p:cNvPicPr/>
                <p:nvPr/>
              </p:nvPicPr>
              <p:blipFill>
                <a:blip r:embed="rId117"/>
                <a:stretch>
                  <a:fillRect/>
                </a:stretch>
              </p:blipFill>
              <p:spPr>
                <a:xfrm>
                  <a:off x="10121053" y="605712"/>
                  <a:ext cx="622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2" name="Freihand 121">
                  <a:extLst>
                    <a:ext uri="{FF2B5EF4-FFF2-40B4-BE49-F238E27FC236}">
                      <a16:creationId xmlns:a16="http://schemas.microsoft.com/office/drawing/2014/main" id="{3C23CDFB-A806-4DBF-A736-490B2118C47A}"/>
                    </a:ext>
                  </a:extLst>
                </p14:cNvPr>
                <p14:cNvContentPartPr/>
                <p14:nvPr/>
              </p14:nvContentPartPr>
              <p14:xfrm>
                <a:off x="10199533" y="584832"/>
                <a:ext cx="99360" cy="121320"/>
              </p14:xfrm>
            </p:contentPart>
          </mc:Choice>
          <mc:Fallback xmlns="">
            <p:pic>
              <p:nvPicPr>
                <p:cNvPr id="122" name="Freihand 121">
                  <a:extLst>
                    <a:ext uri="{FF2B5EF4-FFF2-40B4-BE49-F238E27FC236}">
                      <a16:creationId xmlns:a16="http://schemas.microsoft.com/office/drawing/2014/main" id="{3C23CDFB-A806-4DBF-A736-490B2118C47A}"/>
                    </a:ext>
                  </a:extLst>
                </p:cNvPr>
                <p:cNvPicPr/>
                <p:nvPr/>
              </p:nvPicPr>
              <p:blipFill>
                <a:blip r:embed="rId119"/>
                <a:stretch>
                  <a:fillRect/>
                </a:stretch>
              </p:blipFill>
              <p:spPr>
                <a:xfrm>
                  <a:off x="10195213" y="580512"/>
                  <a:ext cx="108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56" name="Freihand 255">
                  <a:extLst>
                    <a:ext uri="{FF2B5EF4-FFF2-40B4-BE49-F238E27FC236}">
                      <a16:creationId xmlns:a16="http://schemas.microsoft.com/office/drawing/2014/main" id="{06210A2C-E5FB-4C30-A3AD-46A7EEECFBA4}"/>
                    </a:ext>
                  </a:extLst>
                </p14:cNvPr>
                <p14:cNvContentPartPr/>
                <p14:nvPr/>
              </p14:nvContentPartPr>
              <p14:xfrm>
                <a:off x="9621733" y="880392"/>
                <a:ext cx="8640" cy="114480"/>
              </p14:xfrm>
            </p:contentPart>
          </mc:Choice>
          <mc:Fallback xmlns="">
            <p:pic>
              <p:nvPicPr>
                <p:cNvPr id="256" name="Freihand 255">
                  <a:extLst>
                    <a:ext uri="{FF2B5EF4-FFF2-40B4-BE49-F238E27FC236}">
                      <a16:creationId xmlns:a16="http://schemas.microsoft.com/office/drawing/2014/main" id="{06210A2C-E5FB-4C30-A3AD-46A7EEECFBA4}"/>
                    </a:ext>
                  </a:extLst>
                </p:cNvPr>
                <p:cNvPicPr/>
                <p:nvPr/>
              </p:nvPicPr>
              <p:blipFill>
                <a:blip r:embed="rId121"/>
                <a:stretch>
                  <a:fillRect/>
                </a:stretch>
              </p:blipFill>
              <p:spPr>
                <a:xfrm>
                  <a:off x="9617413" y="876072"/>
                  <a:ext cx="172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57" name="Freihand 256">
                  <a:extLst>
                    <a:ext uri="{FF2B5EF4-FFF2-40B4-BE49-F238E27FC236}">
                      <a16:creationId xmlns:a16="http://schemas.microsoft.com/office/drawing/2014/main" id="{7B6E5A4C-E09E-4BC7-B8FC-C5B54CFFFC4F}"/>
                    </a:ext>
                  </a:extLst>
                </p14:cNvPr>
                <p14:cNvContentPartPr/>
                <p14:nvPr/>
              </p14:nvContentPartPr>
              <p14:xfrm>
                <a:off x="9690133" y="863832"/>
                <a:ext cx="86040" cy="122400"/>
              </p14:xfrm>
            </p:contentPart>
          </mc:Choice>
          <mc:Fallback xmlns="">
            <p:pic>
              <p:nvPicPr>
                <p:cNvPr id="257" name="Freihand 256">
                  <a:extLst>
                    <a:ext uri="{FF2B5EF4-FFF2-40B4-BE49-F238E27FC236}">
                      <a16:creationId xmlns:a16="http://schemas.microsoft.com/office/drawing/2014/main" id="{7B6E5A4C-E09E-4BC7-B8FC-C5B54CFFFC4F}"/>
                    </a:ext>
                  </a:extLst>
                </p:cNvPr>
                <p:cNvPicPr/>
                <p:nvPr/>
              </p:nvPicPr>
              <p:blipFill>
                <a:blip r:embed="rId123"/>
                <a:stretch>
                  <a:fillRect/>
                </a:stretch>
              </p:blipFill>
              <p:spPr>
                <a:xfrm>
                  <a:off x="9685813" y="859512"/>
                  <a:ext cx="946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59" name="Freihand 258">
                  <a:extLst>
                    <a:ext uri="{FF2B5EF4-FFF2-40B4-BE49-F238E27FC236}">
                      <a16:creationId xmlns:a16="http://schemas.microsoft.com/office/drawing/2014/main" id="{A0B12A0E-D929-4D1D-861A-95AFB6EEECC4}"/>
                    </a:ext>
                  </a:extLst>
                </p14:cNvPr>
                <p14:cNvContentPartPr/>
                <p14:nvPr/>
              </p14:nvContentPartPr>
              <p14:xfrm>
                <a:off x="9395293" y="934032"/>
                <a:ext cx="99360" cy="78840"/>
              </p14:xfrm>
            </p:contentPart>
          </mc:Choice>
          <mc:Fallback xmlns="">
            <p:pic>
              <p:nvPicPr>
                <p:cNvPr id="259" name="Freihand 258">
                  <a:extLst>
                    <a:ext uri="{FF2B5EF4-FFF2-40B4-BE49-F238E27FC236}">
                      <a16:creationId xmlns:a16="http://schemas.microsoft.com/office/drawing/2014/main" id="{A0B12A0E-D929-4D1D-861A-95AFB6EEECC4}"/>
                    </a:ext>
                  </a:extLst>
                </p:cNvPr>
                <p:cNvPicPr/>
                <p:nvPr/>
              </p:nvPicPr>
              <p:blipFill>
                <a:blip r:embed="rId125"/>
                <a:stretch>
                  <a:fillRect/>
                </a:stretch>
              </p:blipFill>
              <p:spPr>
                <a:xfrm>
                  <a:off x="9390973" y="929712"/>
                  <a:ext cx="108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60" name="Freihand 259">
                  <a:extLst>
                    <a:ext uri="{FF2B5EF4-FFF2-40B4-BE49-F238E27FC236}">
                      <a16:creationId xmlns:a16="http://schemas.microsoft.com/office/drawing/2014/main" id="{38EDB5BC-6832-423D-B22C-18647B4AFE07}"/>
                    </a:ext>
                  </a:extLst>
                </p14:cNvPr>
                <p14:cNvContentPartPr/>
                <p14:nvPr/>
              </p14:nvContentPartPr>
              <p14:xfrm>
                <a:off x="9486373" y="882192"/>
                <a:ext cx="37080" cy="221400"/>
              </p14:xfrm>
            </p:contentPart>
          </mc:Choice>
          <mc:Fallback xmlns="">
            <p:pic>
              <p:nvPicPr>
                <p:cNvPr id="260" name="Freihand 259">
                  <a:extLst>
                    <a:ext uri="{FF2B5EF4-FFF2-40B4-BE49-F238E27FC236}">
                      <a16:creationId xmlns:a16="http://schemas.microsoft.com/office/drawing/2014/main" id="{38EDB5BC-6832-423D-B22C-18647B4AFE07}"/>
                    </a:ext>
                  </a:extLst>
                </p:cNvPr>
                <p:cNvPicPr/>
                <p:nvPr/>
              </p:nvPicPr>
              <p:blipFill>
                <a:blip r:embed="rId127"/>
                <a:stretch>
                  <a:fillRect/>
                </a:stretch>
              </p:blipFill>
              <p:spPr>
                <a:xfrm>
                  <a:off x="9482053" y="877872"/>
                  <a:ext cx="457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61" name="Freihand 260">
                  <a:extLst>
                    <a:ext uri="{FF2B5EF4-FFF2-40B4-BE49-F238E27FC236}">
                      <a16:creationId xmlns:a16="http://schemas.microsoft.com/office/drawing/2014/main" id="{67EB001B-3FFF-4CB0-98E2-5AE90D2E29E7}"/>
                    </a:ext>
                  </a:extLst>
                </p14:cNvPr>
                <p14:cNvContentPartPr/>
                <p14:nvPr/>
              </p14:nvContentPartPr>
              <p14:xfrm>
                <a:off x="9845653" y="784992"/>
                <a:ext cx="10080" cy="79200"/>
              </p14:xfrm>
            </p:contentPart>
          </mc:Choice>
          <mc:Fallback xmlns="">
            <p:pic>
              <p:nvPicPr>
                <p:cNvPr id="261" name="Freihand 260">
                  <a:extLst>
                    <a:ext uri="{FF2B5EF4-FFF2-40B4-BE49-F238E27FC236}">
                      <a16:creationId xmlns:a16="http://schemas.microsoft.com/office/drawing/2014/main" id="{67EB001B-3FFF-4CB0-98E2-5AE90D2E29E7}"/>
                    </a:ext>
                  </a:extLst>
                </p:cNvPr>
                <p:cNvPicPr/>
                <p:nvPr/>
              </p:nvPicPr>
              <p:blipFill>
                <a:blip r:embed="rId129"/>
                <a:stretch>
                  <a:fillRect/>
                </a:stretch>
              </p:blipFill>
              <p:spPr>
                <a:xfrm>
                  <a:off x="9841333" y="780672"/>
                  <a:ext cx="18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5" name="Freihand 154">
                  <a:extLst>
                    <a:ext uri="{FF2B5EF4-FFF2-40B4-BE49-F238E27FC236}">
                      <a16:creationId xmlns:a16="http://schemas.microsoft.com/office/drawing/2014/main" id="{B493CFE8-34B2-40FC-B8D5-998BACA0A53E}"/>
                    </a:ext>
                  </a:extLst>
                </p14:cNvPr>
                <p14:cNvContentPartPr/>
                <p14:nvPr/>
              </p14:nvContentPartPr>
              <p14:xfrm>
                <a:off x="7958533" y="1385112"/>
                <a:ext cx="130680" cy="192960"/>
              </p14:xfrm>
            </p:contentPart>
          </mc:Choice>
          <mc:Fallback xmlns="">
            <p:pic>
              <p:nvPicPr>
                <p:cNvPr id="155" name="Freihand 154">
                  <a:extLst>
                    <a:ext uri="{FF2B5EF4-FFF2-40B4-BE49-F238E27FC236}">
                      <a16:creationId xmlns:a16="http://schemas.microsoft.com/office/drawing/2014/main" id="{B493CFE8-34B2-40FC-B8D5-998BACA0A53E}"/>
                    </a:ext>
                  </a:extLst>
                </p:cNvPr>
                <p:cNvPicPr/>
                <p:nvPr/>
              </p:nvPicPr>
              <p:blipFill>
                <a:blip r:embed="rId131"/>
                <a:stretch>
                  <a:fillRect/>
                </a:stretch>
              </p:blipFill>
              <p:spPr>
                <a:xfrm>
                  <a:off x="7954213" y="1380792"/>
                  <a:ext cx="1393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6" name="Freihand 155">
                  <a:extLst>
                    <a:ext uri="{FF2B5EF4-FFF2-40B4-BE49-F238E27FC236}">
                      <a16:creationId xmlns:a16="http://schemas.microsoft.com/office/drawing/2014/main" id="{BDC614B3-AE3C-4BA5-9140-39E294095A36}"/>
                    </a:ext>
                  </a:extLst>
                </p14:cNvPr>
                <p14:cNvContentPartPr/>
                <p14:nvPr/>
              </p14:nvContentPartPr>
              <p14:xfrm>
                <a:off x="8028373" y="1338312"/>
                <a:ext cx="139680" cy="320760"/>
              </p14:xfrm>
            </p:contentPart>
          </mc:Choice>
          <mc:Fallback xmlns="">
            <p:pic>
              <p:nvPicPr>
                <p:cNvPr id="156" name="Freihand 155">
                  <a:extLst>
                    <a:ext uri="{FF2B5EF4-FFF2-40B4-BE49-F238E27FC236}">
                      <a16:creationId xmlns:a16="http://schemas.microsoft.com/office/drawing/2014/main" id="{BDC614B3-AE3C-4BA5-9140-39E294095A36}"/>
                    </a:ext>
                  </a:extLst>
                </p:cNvPr>
                <p:cNvPicPr/>
                <p:nvPr/>
              </p:nvPicPr>
              <p:blipFill>
                <a:blip r:embed="rId133"/>
                <a:stretch>
                  <a:fillRect/>
                </a:stretch>
              </p:blipFill>
              <p:spPr>
                <a:xfrm>
                  <a:off x="8024053" y="1333992"/>
                  <a:ext cx="1483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58" name="Freihand 157">
                  <a:extLst>
                    <a:ext uri="{FF2B5EF4-FFF2-40B4-BE49-F238E27FC236}">
                      <a16:creationId xmlns:a16="http://schemas.microsoft.com/office/drawing/2014/main" id="{B02A9245-CBFE-4B0E-9353-00C12F568906}"/>
                    </a:ext>
                  </a:extLst>
                </p14:cNvPr>
                <p14:cNvContentPartPr/>
                <p14:nvPr/>
              </p14:nvContentPartPr>
              <p14:xfrm>
                <a:off x="8358133" y="1410672"/>
                <a:ext cx="91800" cy="81000"/>
              </p14:xfrm>
            </p:contentPart>
          </mc:Choice>
          <mc:Fallback xmlns="">
            <p:pic>
              <p:nvPicPr>
                <p:cNvPr id="158" name="Freihand 157">
                  <a:extLst>
                    <a:ext uri="{FF2B5EF4-FFF2-40B4-BE49-F238E27FC236}">
                      <a16:creationId xmlns:a16="http://schemas.microsoft.com/office/drawing/2014/main" id="{B02A9245-CBFE-4B0E-9353-00C12F568906}"/>
                    </a:ext>
                  </a:extLst>
                </p:cNvPr>
                <p:cNvPicPr/>
                <p:nvPr/>
              </p:nvPicPr>
              <p:blipFill>
                <a:blip r:embed="rId135"/>
                <a:stretch>
                  <a:fillRect/>
                </a:stretch>
              </p:blipFill>
              <p:spPr>
                <a:xfrm>
                  <a:off x="8353813" y="1406352"/>
                  <a:ext cx="100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9" name="Freihand 158">
                  <a:extLst>
                    <a:ext uri="{FF2B5EF4-FFF2-40B4-BE49-F238E27FC236}">
                      <a16:creationId xmlns:a16="http://schemas.microsoft.com/office/drawing/2014/main" id="{A65F779C-53CA-4E5D-A186-995E78A1C5ED}"/>
                    </a:ext>
                  </a:extLst>
                </p14:cNvPr>
                <p14:cNvContentPartPr/>
                <p14:nvPr/>
              </p14:nvContentPartPr>
              <p14:xfrm>
                <a:off x="8416453" y="1403112"/>
                <a:ext cx="59760" cy="197640"/>
              </p14:xfrm>
            </p:contentPart>
          </mc:Choice>
          <mc:Fallback xmlns="">
            <p:pic>
              <p:nvPicPr>
                <p:cNvPr id="159" name="Freihand 158">
                  <a:extLst>
                    <a:ext uri="{FF2B5EF4-FFF2-40B4-BE49-F238E27FC236}">
                      <a16:creationId xmlns:a16="http://schemas.microsoft.com/office/drawing/2014/main" id="{A65F779C-53CA-4E5D-A186-995E78A1C5ED}"/>
                    </a:ext>
                  </a:extLst>
                </p:cNvPr>
                <p:cNvPicPr/>
                <p:nvPr/>
              </p:nvPicPr>
              <p:blipFill>
                <a:blip r:embed="rId137"/>
                <a:stretch>
                  <a:fillRect/>
                </a:stretch>
              </p:blipFill>
              <p:spPr>
                <a:xfrm>
                  <a:off x="8412133" y="1398792"/>
                  <a:ext cx="684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61" name="Freihand 160">
                  <a:extLst>
                    <a:ext uri="{FF2B5EF4-FFF2-40B4-BE49-F238E27FC236}">
                      <a16:creationId xmlns:a16="http://schemas.microsoft.com/office/drawing/2014/main" id="{EDFA505D-82A4-4FE2-B953-A0F62C32044B}"/>
                    </a:ext>
                  </a:extLst>
                </p14:cNvPr>
                <p14:cNvContentPartPr/>
                <p14:nvPr/>
              </p14:nvContentPartPr>
              <p14:xfrm>
                <a:off x="8632813" y="1409592"/>
                <a:ext cx="97200" cy="97200"/>
              </p14:xfrm>
            </p:contentPart>
          </mc:Choice>
          <mc:Fallback xmlns="">
            <p:pic>
              <p:nvPicPr>
                <p:cNvPr id="161" name="Freihand 160">
                  <a:extLst>
                    <a:ext uri="{FF2B5EF4-FFF2-40B4-BE49-F238E27FC236}">
                      <a16:creationId xmlns:a16="http://schemas.microsoft.com/office/drawing/2014/main" id="{EDFA505D-82A4-4FE2-B953-A0F62C32044B}"/>
                    </a:ext>
                  </a:extLst>
                </p:cNvPr>
                <p:cNvPicPr/>
                <p:nvPr/>
              </p:nvPicPr>
              <p:blipFill>
                <a:blip r:embed="rId139"/>
                <a:stretch>
                  <a:fillRect/>
                </a:stretch>
              </p:blipFill>
              <p:spPr>
                <a:xfrm>
                  <a:off x="8628493" y="1405272"/>
                  <a:ext cx="105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62" name="Freihand 161">
                  <a:extLst>
                    <a:ext uri="{FF2B5EF4-FFF2-40B4-BE49-F238E27FC236}">
                      <a16:creationId xmlns:a16="http://schemas.microsoft.com/office/drawing/2014/main" id="{91D1F3EA-24E6-4454-830D-AB7BF42377B7}"/>
                    </a:ext>
                  </a:extLst>
                </p14:cNvPr>
                <p14:cNvContentPartPr/>
                <p14:nvPr/>
              </p14:nvContentPartPr>
              <p14:xfrm>
                <a:off x="8746573" y="1334352"/>
                <a:ext cx="184680" cy="142560"/>
              </p14:xfrm>
            </p:contentPart>
          </mc:Choice>
          <mc:Fallback xmlns="">
            <p:pic>
              <p:nvPicPr>
                <p:cNvPr id="162" name="Freihand 161">
                  <a:extLst>
                    <a:ext uri="{FF2B5EF4-FFF2-40B4-BE49-F238E27FC236}">
                      <a16:creationId xmlns:a16="http://schemas.microsoft.com/office/drawing/2014/main" id="{91D1F3EA-24E6-4454-830D-AB7BF42377B7}"/>
                    </a:ext>
                  </a:extLst>
                </p:cNvPr>
                <p:cNvPicPr/>
                <p:nvPr/>
              </p:nvPicPr>
              <p:blipFill>
                <a:blip r:embed="rId141"/>
                <a:stretch>
                  <a:fillRect/>
                </a:stretch>
              </p:blipFill>
              <p:spPr>
                <a:xfrm>
                  <a:off x="8742253" y="1330032"/>
                  <a:ext cx="193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63" name="Freihand 162">
                  <a:extLst>
                    <a:ext uri="{FF2B5EF4-FFF2-40B4-BE49-F238E27FC236}">
                      <a16:creationId xmlns:a16="http://schemas.microsoft.com/office/drawing/2014/main" id="{61A5EDC1-F195-4D3C-BEEF-8846C804A89D}"/>
                    </a:ext>
                  </a:extLst>
                </p14:cNvPr>
                <p14:cNvContentPartPr/>
                <p14:nvPr/>
              </p14:nvContentPartPr>
              <p14:xfrm>
                <a:off x="8913973" y="1345872"/>
                <a:ext cx="23760" cy="24480"/>
              </p14:xfrm>
            </p:contentPart>
          </mc:Choice>
          <mc:Fallback xmlns="">
            <p:pic>
              <p:nvPicPr>
                <p:cNvPr id="163" name="Freihand 162">
                  <a:extLst>
                    <a:ext uri="{FF2B5EF4-FFF2-40B4-BE49-F238E27FC236}">
                      <a16:creationId xmlns:a16="http://schemas.microsoft.com/office/drawing/2014/main" id="{61A5EDC1-F195-4D3C-BEEF-8846C804A89D}"/>
                    </a:ext>
                  </a:extLst>
                </p:cNvPr>
                <p:cNvPicPr/>
                <p:nvPr/>
              </p:nvPicPr>
              <p:blipFill>
                <a:blip r:embed="rId143"/>
                <a:stretch>
                  <a:fillRect/>
                </a:stretch>
              </p:blipFill>
              <p:spPr>
                <a:xfrm>
                  <a:off x="8909653" y="1341552"/>
                  <a:ext cx="32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64" name="Freihand 163">
                  <a:extLst>
                    <a:ext uri="{FF2B5EF4-FFF2-40B4-BE49-F238E27FC236}">
                      <a16:creationId xmlns:a16="http://schemas.microsoft.com/office/drawing/2014/main" id="{89A03487-D5F0-4602-8ECB-979A5DFB6854}"/>
                    </a:ext>
                  </a:extLst>
                </p14:cNvPr>
                <p14:cNvContentPartPr/>
                <p14:nvPr/>
              </p14:nvContentPartPr>
              <p14:xfrm>
                <a:off x="8963293" y="1308072"/>
                <a:ext cx="185040" cy="270000"/>
              </p14:xfrm>
            </p:contentPart>
          </mc:Choice>
          <mc:Fallback xmlns="">
            <p:pic>
              <p:nvPicPr>
                <p:cNvPr id="164" name="Freihand 163">
                  <a:extLst>
                    <a:ext uri="{FF2B5EF4-FFF2-40B4-BE49-F238E27FC236}">
                      <a16:creationId xmlns:a16="http://schemas.microsoft.com/office/drawing/2014/main" id="{89A03487-D5F0-4602-8ECB-979A5DFB6854}"/>
                    </a:ext>
                  </a:extLst>
                </p:cNvPr>
                <p:cNvPicPr/>
                <p:nvPr/>
              </p:nvPicPr>
              <p:blipFill>
                <a:blip r:embed="rId145"/>
                <a:stretch>
                  <a:fillRect/>
                </a:stretch>
              </p:blipFill>
              <p:spPr>
                <a:xfrm>
                  <a:off x="8958973" y="1303752"/>
                  <a:ext cx="193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87" name="Freihand 186">
                  <a:extLst>
                    <a:ext uri="{FF2B5EF4-FFF2-40B4-BE49-F238E27FC236}">
                      <a16:creationId xmlns:a16="http://schemas.microsoft.com/office/drawing/2014/main" id="{CFDFB24C-A337-4680-8D28-057B5DAB26C3}"/>
                    </a:ext>
                  </a:extLst>
                </p14:cNvPr>
                <p14:cNvContentPartPr/>
                <p14:nvPr/>
              </p14:nvContentPartPr>
              <p14:xfrm>
                <a:off x="11101693" y="1654392"/>
                <a:ext cx="300600" cy="111600"/>
              </p14:xfrm>
            </p:contentPart>
          </mc:Choice>
          <mc:Fallback xmlns="">
            <p:pic>
              <p:nvPicPr>
                <p:cNvPr id="187" name="Freihand 186">
                  <a:extLst>
                    <a:ext uri="{FF2B5EF4-FFF2-40B4-BE49-F238E27FC236}">
                      <a16:creationId xmlns:a16="http://schemas.microsoft.com/office/drawing/2014/main" id="{CFDFB24C-A337-4680-8D28-057B5DAB26C3}"/>
                    </a:ext>
                  </a:extLst>
                </p:cNvPr>
                <p:cNvPicPr/>
                <p:nvPr/>
              </p:nvPicPr>
              <p:blipFill>
                <a:blip r:embed="rId147"/>
                <a:stretch>
                  <a:fillRect/>
                </a:stretch>
              </p:blipFill>
              <p:spPr>
                <a:xfrm>
                  <a:off x="11097373" y="1650072"/>
                  <a:ext cx="309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88" name="Freihand 187">
                  <a:extLst>
                    <a:ext uri="{FF2B5EF4-FFF2-40B4-BE49-F238E27FC236}">
                      <a16:creationId xmlns:a16="http://schemas.microsoft.com/office/drawing/2014/main" id="{B60F59BC-E9DD-4B2E-812E-599F431C4946}"/>
                    </a:ext>
                  </a:extLst>
                </p14:cNvPr>
                <p14:cNvContentPartPr/>
                <p14:nvPr/>
              </p14:nvContentPartPr>
              <p14:xfrm>
                <a:off x="11337493" y="1606872"/>
                <a:ext cx="18000" cy="16560"/>
              </p14:xfrm>
            </p:contentPart>
          </mc:Choice>
          <mc:Fallback xmlns="">
            <p:pic>
              <p:nvPicPr>
                <p:cNvPr id="188" name="Freihand 187">
                  <a:extLst>
                    <a:ext uri="{FF2B5EF4-FFF2-40B4-BE49-F238E27FC236}">
                      <a16:creationId xmlns:a16="http://schemas.microsoft.com/office/drawing/2014/main" id="{B60F59BC-E9DD-4B2E-812E-599F431C4946}"/>
                    </a:ext>
                  </a:extLst>
                </p:cNvPr>
                <p:cNvPicPr/>
                <p:nvPr/>
              </p:nvPicPr>
              <p:blipFill>
                <a:blip r:embed="rId149"/>
                <a:stretch>
                  <a:fillRect/>
                </a:stretch>
              </p:blipFill>
              <p:spPr>
                <a:xfrm>
                  <a:off x="11333173" y="1602552"/>
                  <a:ext cx="26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68" name="Freihand 167">
                  <a:extLst>
                    <a:ext uri="{FF2B5EF4-FFF2-40B4-BE49-F238E27FC236}">
                      <a16:creationId xmlns:a16="http://schemas.microsoft.com/office/drawing/2014/main" id="{9719F5CE-5095-41A1-8AF3-79A07B2FF45C}"/>
                    </a:ext>
                  </a:extLst>
                </p14:cNvPr>
                <p14:cNvContentPartPr/>
                <p14:nvPr/>
              </p14:nvContentPartPr>
              <p14:xfrm>
                <a:off x="8006773" y="1794432"/>
                <a:ext cx="60120" cy="119160"/>
              </p14:xfrm>
            </p:contentPart>
          </mc:Choice>
          <mc:Fallback xmlns="">
            <p:pic>
              <p:nvPicPr>
                <p:cNvPr id="168" name="Freihand 167">
                  <a:extLst>
                    <a:ext uri="{FF2B5EF4-FFF2-40B4-BE49-F238E27FC236}">
                      <a16:creationId xmlns:a16="http://schemas.microsoft.com/office/drawing/2014/main" id="{9719F5CE-5095-41A1-8AF3-79A07B2FF45C}"/>
                    </a:ext>
                  </a:extLst>
                </p:cNvPr>
                <p:cNvPicPr/>
                <p:nvPr/>
              </p:nvPicPr>
              <p:blipFill>
                <a:blip r:embed="rId151"/>
                <a:stretch>
                  <a:fillRect/>
                </a:stretch>
              </p:blipFill>
              <p:spPr>
                <a:xfrm>
                  <a:off x="8002453" y="1790112"/>
                  <a:ext cx="68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9" name="Freihand 168">
                  <a:extLst>
                    <a:ext uri="{FF2B5EF4-FFF2-40B4-BE49-F238E27FC236}">
                      <a16:creationId xmlns:a16="http://schemas.microsoft.com/office/drawing/2014/main" id="{07EFA4AB-0FF3-4FAB-A437-27B3AB282977}"/>
                    </a:ext>
                  </a:extLst>
                </p14:cNvPr>
                <p14:cNvContentPartPr/>
                <p14:nvPr/>
              </p14:nvContentPartPr>
              <p14:xfrm>
                <a:off x="8030533" y="1847712"/>
                <a:ext cx="28800" cy="140760"/>
              </p14:xfrm>
            </p:contentPart>
          </mc:Choice>
          <mc:Fallback xmlns="">
            <p:pic>
              <p:nvPicPr>
                <p:cNvPr id="169" name="Freihand 168">
                  <a:extLst>
                    <a:ext uri="{FF2B5EF4-FFF2-40B4-BE49-F238E27FC236}">
                      <a16:creationId xmlns:a16="http://schemas.microsoft.com/office/drawing/2014/main" id="{07EFA4AB-0FF3-4FAB-A437-27B3AB282977}"/>
                    </a:ext>
                  </a:extLst>
                </p:cNvPr>
                <p:cNvPicPr/>
                <p:nvPr/>
              </p:nvPicPr>
              <p:blipFill>
                <a:blip r:embed="rId153"/>
                <a:stretch>
                  <a:fillRect/>
                </a:stretch>
              </p:blipFill>
              <p:spPr>
                <a:xfrm>
                  <a:off x="8026213" y="1843392"/>
                  <a:ext cx="37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0" name="Freihand 169">
                  <a:extLst>
                    <a:ext uri="{FF2B5EF4-FFF2-40B4-BE49-F238E27FC236}">
                      <a16:creationId xmlns:a16="http://schemas.microsoft.com/office/drawing/2014/main" id="{905B8C6E-013A-4B9E-9D51-6F3727323F2C}"/>
                    </a:ext>
                  </a:extLst>
                </p14:cNvPr>
                <p14:cNvContentPartPr/>
                <p14:nvPr/>
              </p14:nvContentPartPr>
              <p14:xfrm>
                <a:off x="8048893" y="1735392"/>
                <a:ext cx="87480" cy="303840"/>
              </p14:xfrm>
            </p:contentPart>
          </mc:Choice>
          <mc:Fallback xmlns="">
            <p:pic>
              <p:nvPicPr>
                <p:cNvPr id="170" name="Freihand 169">
                  <a:extLst>
                    <a:ext uri="{FF2B5EF4-FFF2-40B4-BE49-F238E27FC236}">
                      <a16:creationId xmlns:a16="http://schemas.microsoft.com/office/drawing/2014/main" id="{905B8C6E-013A-4B9E-9D51-6F3727323F2C}"/>
                    </a:ext>
                  </a:extLst>
                </p:cNvPr>
                <p:cNvPicPr/>
                <p:nvPr/>
              </p:nvPicPr>
              <p:blipFill>
                <a:blip r:embed="rId155"/>
                <a:stretch>
                  <a:fillRect/>
                </a:stretch>
              </p:blipFill>
              <p:spPr>
                <a:xfrm>
                  <a:off x="8044573" y="1731072"/>
                  <a:ext cx="961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2" name="Freihand 171">
                  <a:extLst>
                    <a:ext uri="{FF2B5EF4-FFF2-40B4-BE49-F238E27FC236}">
                      <a16:creationId xmlns:a16="http://schemas.microsoft.com/office/drawing/2014/main" id="{2F11E59D-C124-4B0C-A153-37F50094E2EC}"/>
                    </a:ext>
                  </a:extLst>
                </p14:cNvPr>
                <p14:cNvContentPartPr/>
                <p14:nvPr/>
              </p14:nvContentPartPr>
              <p14:xfrm>
                <a:off x="8262733" y="1825392"/>
                <a:ext cx="379080" cy="223200"/>
              </p14:xfrm>
            </p:contentPart>
          </mc:Choice>
          <mc:Fallback xmlns="">
            <p:pic>
              <p:nvPicPr>
                <p:cNvPr id="172" name="Freihand 171">
                  <a:extLst>
                    <a:ext uri="{FF2B5EF4-FFF2-40B4-BE49-F238E27FC236}">
                      <a16:creationId xmlns:a16="http://schemas.microsoft.com/office/drawing/2014/main" id="{2F11E59D-C124-4B0C-A153-37F50094E2EC}"/>
                    </a:ext>
                  </a:extLst>
                </p:cNvPr>
                <p:cNvPicPr/>
                <p:nvPr/>
              </p:nvPicPr>
              <p:blipFill>
                <a:blip r:embed="rId157"/>
                <a:stretch>
                  <a:fillRect/>
                </a:stretch>
              </p:blipFill>
              <p:spPr>
                <a:xfrm>
                  <a:off x="8258413" y="1821072"/>
                  <a:ext cx="3877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3" name="Freihand 172">
                  <a:extLst>
                    <a:ext uri="{FF2B5EF4-FFF2-40B4-BE49-F238E27FC236}">
                      <a16:creationId xmlns:a16="http://schemas.microsoft.com/office/drawing/2014/main" id="{C9A7FC19-86AD-468F-ACF3-EDC6E3818F6E}"/>
                    </a:ext>
                  </a:extLst>
                </p14:cNvPr>
                <p14:cNvContentPartPr/>
                <p14:nvPr/>
              </p14:nvContentPartPr>
              <p14:xfrm>
                <a:off x="8647933" y="1781832"/>
                <a:ext cx="213840" cy="237240"/>
              </p14:xfrm>
            </p:contentPart>
          </mc:Choice>
          <mc:Fallback xmlns="">
            <p:pic>
              <p:nvPicPr>
                <p:cNvPr id="173" name="Freihand 172">
                  <a:extLst>
                    <a:ext uri="{FF2B5EF4-FFF2-40B4-BE49-F238E27FC236}">
                      <a16:creationId xmlns:a16="http://schemas.microsoft.com/office/drawing/2014/main" id="{C9A7FC19-86AD-468F-ACF3-EDC6E3818F6E}"/>
                    </a:ext>
                  </a:extLst>
                </p:cNvPr>
                <p:cNvPicPr/>
                <p:nvPr/>
              </p:nvPicPr>
              <p:blipFill>
                <a:blip r:embed="rId159"/>
                <a:stretch>
                  <a:fillRect/>
                </a:stretch>
              </p:blipFill>
              <p:spPr>
                <a:xfrm>
                  <a:off x="8643613" y="1777512"/>
                  <a:ext cx="2224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 name="Freihand 173">
                  <a:extLst>
                    <a:ext uri="{FF2B5EF4-FFF2-40B4-BE49-F238E27FC236}">
                      <a16:creationId xmlns:a16="http://schemas.microsoft.com/office/drawing/2014/main" id="{F33ECBEF-8DEF-476B-A522-79C8E8AA4B5D}"/>
                    </a:ext>
                  </a:extLst>
                </p14:cNvPr>
                <p14:cNvContentPartPr/>
                <p14:nvPr/>
              </p14:nvContentPartPr>
              <p14:xfrm>
                <a:off x="9006493" y="1766712"/>
                <a:ext cx="264960" cy="100440"/>
              </p14:xfrm>
            </p:contentPart>
          </mc:Choice>
          <mc:Fallback xmlns="">
            <p:pic>
              <p:nvPicPr>
                <p:cNvPr id="174" name="Freihand 173">
                  <a:extLst>
                    <a:ext uri="{FF2B5EF4-FFF2-40B4-BE49-F238E27FC236}">
                      <a16:creationId xmlns:a16="http://schemas.microsoft.com/office/drawing/2014/main" id="{F33ECBEF-8DEF-476B-A522-79C8E8AA4B5D}"/>
                    </a:ext>
                  </a:extLst>
                </p:cNvPr>
                <p:cNvPicPr/>
                <p:nvPr/>
              </p:nvPicPr>
              <p:blipFill>
                <a:blip r:embed="rId161"/>
                <a:stretch>
                  <a:fillRect/>
                </a:stretch>
              </p:blipFill>
              <p:spPr>
                <a:xfrm>
                  <a:off x="9002173" y="1762392"/>
                  <a:ext cx="2736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5" name="Freihand 174">
                  <a:extLst>
                    <a:ext uri="{FF2B5EF4-FFF2-40B4-BE49-F238E27FC236}">
                      <a16:creationId xmlns:a16="http://schemas.microsoft.com/office/drawing/2014/main" id="{2FCBB520-6958-4391-87EB-A89F6B5EC8B1}"/>
                    </a:ext>
                  </a:extLst>
                </p14:cNvPr>
                <p14:cNvContentPartPr/>
                <p14:nvPr/>
              </p14:nvContentPartPr>
              <p14:xfrm>
                <a:off x="8709853" y="1684992"/>
                <a:ext cx="56520" cy="46800"/>
              </p14:xfrm>
            </p:contentPart>
          </mc:Choice>
          <mc:Fallback xmlns="">
            <p:pic>
              <p:nvPicPr>
                <p:cNvPr id="175" name="Freihand 174">
                  <a:extLst>
                    <a:ext uri="{FF2B5EF4-FFF2-40B4-BE49-F238E27FC236}">
                      <a16:creationId xmlns:a16="http://schemas.microsoft.com/office/drawing/2014/main" id="{2FCBB520-6958-4391-87EB-A89F6B5EC8B1}"/>
                    </a:ext>
                  </a:extLst>
                </p:cNvPr>
                <p:cNvPicPr/>
                <p:nvPr/>
              </p:nvPicPr>
              <p:blipFill>
                <a:blip r:embed="rId163"/>
                <a:stretch>
                  <a:fillRect/>
                </a:stretch>
              </p:blipFill>
              <p:spPr>
                <a:xfrm>
                  <a:off x="8705533" y="1680672"/>
                  <a:ext cx="651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6" name="Freihand 175">
                  <a:extLst>
                    <a:ext uri="{FF2B5EF4-FFF2-40B4-BE49-F238E27FC236}">
                      <a16:creationId xmlns:a16="http://schemas.microsoft.com/office/drawing/2014/main" id="{959E19BF-0C8C-4961-A06A-0573B4686AB5}"/>
                    </a:ext>
                  </a:extLst>
                </p14:cNvPr>
                <p14:cNvContentPartPr/>
                <p14:nvPr/>
              </p14:nvContentPartPr>
              <p14:xfrm>
                <a:off x="9466213" y="1702992"/>
                <a:ext cx="77040" cy="113040"/>
              </p14:xfrm>
            </p:contentPart>
          </mc:Choice>
          <mc:Fallback xmlns="">
            <p:pic>
              <p:nvPicPr>
                <p:cNvPr id="176" name="Freihand 175">
                  <a:extLst>
                    <a:ext uri="{FF2B5EF4-FFF2-40B4-BE49-F238E27FC236}">
                      <a16:creationId xmlns:a16="http://schemas.microsoft.com/office/drawing/2014/main" id="{959E19BF-0C8C-4961-A06A-0573B4686AB5}"/>
                    </a:ext>
                  </a:extLst>
                </p:cNvPr>
                <p:cNvPicPr/>
                <p:nvPr/>
              </p:nvPicPr>
              <p:blipFill>
                <a:blip r:embed="rId165"/>
                <a:stretch>
                  <a:fillRect/>
                </a:stretch>
              </p:blipFill>
              <p:spPr>
                <a:xfrm>
                  <a:off x="9461893" y="1698672"/>
                  <a:ext cx="85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7" name="Freihand 176">
                  <a:extLst>
                    <a:ext uri="{FF2B5EF4-FFF2-40B4-BE49-F238E27FC236}">
                      <a16:creationId xmlns:a16="http://schemas.microsoft.com/office/drawing/2014/main" id="{C74CCA9C-F46D-421C-80AD-78BEDB1D8689}"/>
                    </a:ext>
                  </a:extLst>
                </p14:cNvPr>
                <p14:cNvContentPartPr/>
                <p14:nvPr/>
              </p14:nvContentPartPr>
              <p14:xfrm>
                <a:off x="9491773" y="1711272"/>
                <a:ext cx="76320" cy="147600"/>
              </p14:xfrm>
            </p:contentPart>
          </mc:Choice>
          <mc:Fallback xmlns="">
            <p:pic>
              <p:nvPicPr>
                <p:cNvPr id="177" name="Freihand 176">
                  <a:extLst>
                    <a:ext uri="{FF2B5EF4-FFF2-40B4-BE49-F238E27FC236}">
                      <a16:creationId xmlns:a16="http://schemas.microsoft.com/office/drawing/2014/main" id="{C74CCA9C-F46D-421C-80AD-78BEDB1D8689}"/>
                    </a:ext>
                  </a:extLst>
                </p:cNvPr>
                <p:cNvPicPr/>
                <p:nvPr/>
              </p:nvPicPr>
              <p:blipFill>
                <a:blip r:embed="rId167"/>
                <a:stretch>
                  <a:fillRect/>
                </a:stretch>
              </p:blipFill>
              <p:spPr>
                <a:xfrm>
                  <a:off x="9487453" y="1706952"/>
                  <a:ext cx="849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8" name="Freihand 177">
                  <a:extLst>
                    <a:ext uri="{FF2B5EF4-FFF2-40B4-BE49-F238E27FC236}">
                      <a16:creationId xmlns:a16="http://schemas.microsoft.com/office/drawing/2014/main" id="{15205F83-5ABA-4318-BBD3-84CC737F6371}"/>
                    </a:ext>
                  </a:extLst>
                </p14:cNvPr>
                <p14:cNvContentPartPr/>
                <p14:nvPr/>
              </p14:nvContentPartPr>
              <p14:xfrm>
                <a:off x="9588973" y="1710552"/>
                <a:ext cx="101160" cy="126360"/>
              </p14:xfrm>
            </p:contentPart>
          </mc:Choice>
          <mc:Fallback xmlns="">
            <p:pic>
              <p:nvPicPr>
                <p:cNvPr id="178" name="Freihand 177">
                  <a:extLst>
                    <a:ext uri="{FF2B5EF4-FFF2-40B4-BE49-F238E27FC236}">
                      <a16:creationId xmlns:a16="http://schemas.microsoft.com/office/drawing/2014/main" id="{15205F83-5ABA-4318-BBD3-84CC737F6371}"/>
                    </a:ext>
                  </a:extLst>
                </p:cNvPr>
                <p:cNvPicPr/>
                <p:nvPr/>
              </p:nvPicPr>
              <p:blipFill>
                <a:blip r:embed="rId169"/>
                <a:stretch>
                  <a:fillRect/>
                </a:stretch>
              </p:blipFill>
              <p:spPr>
                <a:xfrm>
                  <a:off x="9584653" y="1706232"/>
                  <a:ext cx="1098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79" name="Freihand 178">
                  <a:extLst>
                    <a:ext uri="{FF2B5EF4-FFF2-40B4-BE49-F238E27FC236}">
                      <a16:creationId xmlns:a16="http://schemas.microsoft.com/office/drawing/2014/main" id="{14543A86-0665-40B9-9FCC-ECD70E169231}"/>
                    </a:ext>
                  </a:extLst>
                </p14:cNvPr>
                <p14:cNvContentPartPr/>
                <p14:nvPr/>
              </p14:nvContentPartPr>
              <p14:xfrm>
                <a:off x="9859333" y="1657272"/>
                <a:ext cx="146880" cy="119160"/>
              </p14:xfrm>
            </p:contentPart>
          </mc:Choice>
          <mc:Fallback xmlns="">
            <p:pic>
              <p:nvPicPr>
                <p:cNvPr id="179" name="Freihand 178">
                  <a:extLst>
                    <a:ext uri="{FF2B5EF4-FFF2-40B4-BE49-F238E27FC236}">
                      <a16:creationId xmlns:a16="http://schemas.microsoft.com/office/drawing/2014/main" id="{14543A86-0665-40B9-9FCC-ECD70E169231}"/>
                    </a:ext>
                  </a:extLst>
                </p:cNvPr>
                <p:cNvPicPr/>
                <p:nvPr/>
              </p:nvPicPr>
              <p:blipFill>
                <a:blip r:embed="rId171"/>
                <a:stretch>
                  <a:fillRect/>
                </a:stretch>
              </p:blipFill>
              <p:spPr>
                <a:xfrm>
                  <a:off x="9855013" y="1652952"/>
                  <a:ext cx="155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80" name="Freihand 179">
                  <a:extLst>
                    <a:ext uri="{FF2B5EF4-FFF2-40B4-BE49-F238E27FC236}">
                      <a16:creationId xmlns:a16="http://schemas.microsoft.com/office/drawing/2014/main" id="{4AC5620D-FAA1-48CE-9D01-ED4CD06F4509}"/>
                    </a:ext>
                  </a:extLst>
                </p14:cNvPr>
                <p14:cNvContentPartPr/>
                <p14:nvPr/>
              </p14:nvContentPartPr>
              <p14:xfrm>
                <a:off x="9920893" y="1735032"/>
                <a:ext cx="407880" cy="91800"/>
              </p14:xfrm>
            </p:contentPart>
          </mc:Choice>
          <mc:Fallback xmlns="">
            <p:pic>
              <p:nvPicPr>
                <p:cNvPr id="180" name="Freihand 179">
                  <a:extLst>
                    <a:ext uri="{FF2B5EF4-FFF2-40B4-BE49-F238E27FC236}">
                      <a16:creationId xmlns:a16="http://schemas.microsoft.com/office/drawing/2014/main" id="{4AC5620D-FAA1-48CE-9D01-ED4CD06F4509}"/>
                    </a:ext>
                  </a:extLst>
                </p:cNvPr>
                <p:cNvPicPr/>
                <p:nvPr/>
              </p:nvPicPr>
              <p:blipFill>
                <a:blip r:embed="rId173"/>
                <a:stretch>
                  <a:fillRect/>
                </a:stretch>
              </p:blipFill>
              <p:spPr>
                <a:xfrm>
                  <a:off x="9916573" y="1730712"/>
                  <a:ext cx="416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81" name="Freihand 180">
                  <a:extLst>
                    <a:ext uri="{FF2B5EF4-FFF2-40B4-BE49-F238E27FC236}">
                      <a16:creationId xmlns:a16="http://schemas.microsoft.com/office/drawing/2014/main" id="{DF3008B0-FE42-4547-AF4E-3B47D87A2A9D}"/>
                    </a:ext>
                  </a:extLst>
                </p14:cNvPr>
                <p14:cNvContentPartPr/>
                <p14:nvPr/>
              </p14:nvContentPartPr>
              <p14:xfrm>
                <a:off x="10474213" y="1716672"/>
                <a:ext cx="272520" cy="100080"/>
              </p14:xfrm>
            </p:contentPart>
          </mc:Choice>
          <mc:Fallback xmlns="">
            <p:pic>
              <p:nvPicPr>
                <p:cNvPr id="181" name="Freihand 180">
                  <a:extLst>
                    <a:ext uri="{FF2B5EF4-FFF2-40B4-BE49-F238E27FC236}">
                      <a16:creationId xmlns:a16="http://schemas.microsoft.com/office/drawing/2014/main" id="{DF3008B0-FE42-4547-AF4E-3B47D87A2A9D}"/>
                    </a:ext>
                  </a:extLst>
                </p:cNvPr>
                <p:cNvPicPr/>
                <p:nvPr/>
              </p:nvPicPr>
              <p:blipFill>
                <a:blip r:embed="rId175"/>
                <a:stretch>
                  <a:fillRect/>
                </a:stretch>
              </p:blipFill>
              <p:spPr>
                <a:xfrm>
                  <a:off x="10469893" y="1712352"/>
                  <a:ext cx="281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82" name="Freihand 181">
                  <a:extLst>
                    <a:ext uri="{FF2B5EF4-FFF2-40B4-BE49-F238E27FC236}">
                      <a16:creationId xmlns:a16="http://schemas.microsoft.com/office/drawing/2014/main" id="{B1EEBA62-E1D2-4F62-AB82-0D1A2E2C8EB3}"/>
                    </a:ext>
                  </a:extLst>
                </p14:cNvPr>
                <p14:cNvContentPartPr/>
                <p14:nvPr/>
              </p14:nvContentPartPr>
              <p14:xfrm>
                <a:off x="10720093" y="1669152"/>
                <a:ext cx="42480" cy="14400"/>
              </p14:xfrm>
            </p:contentPart>
          </mc:Choice>
          <mc:Fallback xmlns="">
            <p:pic>
              <p:nvPicPr>
                <p:cNvPr id="182" name="Freihand 181">
                  <a:extLst>
                    <a:ext uri="{FF2B5EF4-FFF2-40B4-BE49-F238E27FC236}">
                      <a16:creationId xmlns:a16="http://schemas.microsoft.com/office/drawing/2014/main" id="{B1EEBA62-E1D2-4F62-AB82-0D1A2E2C8EB3}"/>
                    </a:ext>
                  </a:extLst>
                </p:cNvPr>
                <p:cNvPicPr/>
                <p:nvPr/>
              </p:nvPicPr>
              <p:blipFill>
                <a:blip r:embed="rId177"/>
                <a:stretch>
                  <a:fillRect/>
                </a:stretch>
              </p:blipFill>
              <p:spPr>
                <a:xfrm>
                  <a:off x="10715773" y="1664832"/>
                  <a:ext cx="51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83" name="Freihand 182">
                  <a:extLst>
                    <a:ext uri="{FF2B5EF4-FFF2-40B4-BE49-F238E27FC236}">
                      <a16:creationId xmlns:a16="http://schemas.microsoft.com/office/drawing/2014/main" id="{75FD8B2A-54C8-41DE-A06E-F9F9BAB9A881}"/>
                    </a:ext>
                  </a:extLst>
                </p14:cNvPr>
                <p14:cNvContentPartPr/>
                <p14:nvPr/>
              </p14:nvContentPartPr>
              <p14:xfrm>
                <a:off x="10805773" y="1652232"/>
                <a:ext cx="118800" cy="120960"/>
              </p14:xfrm>
            </p:contentPart>
          </mc:Choice>
          <mc:Fallback xmlns="">
            <p:pic>
              <p:nvPicPr>
                <p:cNvPr id="183" name="Freihand 182">
                  <a:extLst>
                    <a:ext uri="{FF2B5EF4-FFF2-40B4-BE49-F238E27FC236}">
                      <a16:creationId xmlns:a16="http://schemas.microsoft.com/office/drawing/2014/main" id="{75FD8B2A-54C8-41DE-A06E-F9F9BAB9A881}"/>
                    </a:ext>
                  </a:extLst>
                </p:cNvPr>
                <p:cNvPicPr/>
                <p:nvPr/>
              </p:nvPicPr>
              <p:blipFill>
                <a:blip r:embed="rId179"/>
                <a:stretch>
                  <a:fillRect/>
                </a:stretch>
              </p:blipFill>
              <p:spPr>
                <a:xfrm>
                  <a:off x="10801453" y="1647912"/>
                  <a:ext cx="127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89" name="Freihand 188">
                  <a:extLst>
                    <a:ext uri="{FF2B5EF4-FFF2-40B4-BE49-F238E27FC236}">
                      <a16:creationId xmlns:a16="http://schemas.microsoft.com/office/drawing/2014/main" id="{ECDEE40C-04A9-4558-9941-E9A28EF33F5F}"/>
                    </a:ext>
                  </a:extLst>
                </p14:cNvPr>
                <p14:cNvContentPartPr/>
                <p14:nvPr/>
              </p14:nvContentPartPr>
              <p14:xfrm>
                <a:off x="8227453" y="2104752"/>
                <a:ext cx="245880" cy="112680"/>
              </p14:xfrm>
            </p:contentPart>
          </mc:Choice>
          <mc:Fallback xmlns="">
            <p:pic>
              <p:nvPicPr>
                <p:cNvPr id="189" name="Freihand 188">
                  <a:extLst>
                    <a:ext uri="{FF2B5EF4-FFF2-40B4-BE49-F238E27FC236}">
                      <a16:creationId xmlns:a16="http://schemas.microsoft.com/office/drawing/2014/main" id="{ECDEE40C-04A9-4558-9941-E9A28EF33F5F}"/>
                    </a:ext>
                  </a:extLst>
                </p:cNvPr>
                <p:cNvPicPr/>
                <p:nvPr/>
              </p:nvPicPr>
              <p:blipFill>
                <a:blip r:embed="rId181"/>
                <a:stretch>
                  <a:fillRect/>
                </a:stretch>
              </p:blipFill>
              <p:spPr>
                <a:xfrm>
                  <a:off x="8223133" y="2100432"/>
                  <a:ext cx="254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90" name="Freihand 189">
                  <a:extLst>
                    <a:ext uri="{FF2B5EF4-FFF2-40B4-BE49-F238E27FC236}">
                      <a16:creationId xmlns:a16="http://schemas.microsoft.com/office/drawing/2014/main" id="{3FBB614C-EC13-43F0-B079-52BC66ACF480}"/>
                    </a:ext>
                  </a:extLst>
                </p14:cNvPr>
                <p14:cNvContentPartPr/>
                <p14:nvPr/>
              </p14:nvContentPartPr>
              <p14:xfrm>
                <a:off x="8470093" y="2111592"/>
                <a:ext cx="84240" cy="85680"/>
              </p14:xfrm>
            </p:contentPart>
          </mc:Choice>
          <mc:Fallback xmlns="">
            <p:pic>
              <p:nvPicPr>
                <p:cNvPr id="190" name="Freihand 189">
                  <a:extLst>
                    <a:ext uri="{FF2B5EF4-FFF2-40B4-BE49-F238E27FC236}">
                      <a16:creationId xmlns:a16="http://schemas.microsoft.com/office/drawing/2014/main" id="{3FBB614C-EC13-43F0-B079-52BC66ACF480}"/>
                    </a:ext>
                  </a:extLst>
                </p:cNvPr>
                <p:cNvPicPr/>
                <p:nvPr/>
              </p:nvPicPr>
              <p:blipFill>
                <a:blip r:embed="rId183"/>
                <a:stretch>
                  <a:fillRect/>
                </a:stretch>
              </p:blipFill>
              <p:spPr>
                <a:xfrm>
                  <a:off x="8465773" y="2107272"/>
                  <a:ext cx="928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91" name="Freihand 190">
                  <a:extLst>
                    <a:ext uri="{FF2B5EF4-FFF2-40B4-BE49-F238E27FC236}">
                      <a16:creationId xmlns:a16="http://schemas.microsoft.com/office/drawing/2014/main" id="{BF97AF98-ED8F-4282-9A97-7DF9280110EB}"/>
                    </a:ext>
                  </a:extLst>
                </p14:cNvPr>
                <p14:cNvContentPartPr/>
                <p14:nvPr/>
              </p14:nvContentPartPr>
              <p14:xfrm>
                <a:off x="8562253" y="2113032"/>
                <a:ext cx="83160" cy="70920"/>
              </p14:xfrm>
            </p:contentPart>
          </mc:Choice>
          <mc:Fallback xmlns="">
            <p:pic>
              <p:nvPicPr>
                <p:cNvPr id="191" name="Freihand 190">
                  <a:extLst>
                    <a:ext uri="{FF2B5EF4-FFF2-40B4-BE49-F238E27FC236}">
                      <a16:creationId xmlns:a16="http://schemas.microsoft.com/office/drawing/2014/main" id="{BF97AF98-ED8F-4282-9A97-7DF9280110EB}"/>
                    </a:ext>
                  </a:extLst>
                </p:cNvPr>
                <p:cNvPicPr/>
                <p:nvPr/>
              </p:nvPicPr>
              <p:blipFill>
                <a:blip r:embed="rId185"/>
                <a:stretch>
                  <a:fillRect/>
                </a:stretch>
              </p:blipFill>
              <p:spPr>
                <a:xfrm>
                  <a:off x="8557933" y="2108712"/>
                  <a:ext cx="918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92" name="Freihand 191">
                  <a:extLst>
                    <a:ext uri="{FF2B5EF4-FFF2-40B4-BE49-F238E27FC236}">
                      <a16:creationId xmlns:a16="http://schemas.microsoft.com/office/drawing/2014/main" id="{5C92745A-F779-4E93-8DE1-6C1EECC6371E}"/>
                    </a:ext>
                  </a:extLst>
                </p14:cNvPr>
                <p14:cNvContentPartPr/>
                <p14:nvPr/>
              </p14:nvContentPartPr>
              <p14:xfrm>
                <a:off x="8681773" y="2038512"/>
                <a:ext cx="111960" cy="123840"/>
              </p14:xfrm>
            </p:contentPart>
          </mc:Choice>
          <mc:Fallback xmlns="">
            <p:pic>
              <p:nvPicPr>
                <p:cNvPr id="192" name="Freihand 191">
                  <a:extLst>
                    <a:ext uri="{FF2B5EF4-FFF2-40B4-BE49-F238E27FC236}">
                      <a16:creationId xmlns:a16="http://schemas.microsoft.com/office/drawing/2014/main" id="{5C92745A-F779-4E93-8DE1-6C1EECC6371E}"/>
                    </a:ext>
                  </a:extLst>
                </p:cNvPr>
                <p:cNvPicPr/>
                <p:nvPr/>
              </p:nvPicPr>
              <p:blipFill>
                <a:blip r:embed="rId187"/>
                <a:stretch>
                  <a:fillRect/>
                </a:stretch>
              </p:blipFill>
              <p:spPr>
                <a:xfrm>
                  <a:off x="8677453" y="2034192"/>
                  <a:ext cx="1206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93" name="Freihand 192">
                  <a:extLst>
                    <a:ext uri="{FF2B5EF4-FFF2-40B4-BE49-F238E27FC236}">
                      <a16:creationId xmlns:a16="http://schemas.microsoft.com/office/drawing/2014/main" id="{19684756-E998-49C0-8C53-9D82D424A2D0}"/>
                    </a:ext>
                  </a:extLst>
                </p14:cNvPr>
                <p14:cNvContentPartPr/>
                <p14:nvPr/>
              </p14:nvContentPartPr>
              <p14:xfrm>
                <a:off x="8652253" y="2070912"/>
                <a:ext cx="90720" cy="18360"/>
              </p14:xfrm>
            </p:contentPart>
          </mc:Choice>
          <mc:Fallback xmlns="">
            <p:pic>
              <p:nvPicPr>
                <p:cNvPr id="193" name="Freihand 192">
                  <a:extLst>
                    <a:ext uri="{FF2B5EF4-FFF2-40B4-BE49-F238E27FC236}">
                      <a16:creationId xmlns:a16="http://schemas.microsoft.com/office/drawing/2014/main" id="{19684756-E998-49C0-8C53-9D82D424A2D0}"/>
                    </a:ext>
                  </a:extLst>
                </p:cNvPr>
                <p:cNvPicPr/>
                <p:nvPr/>
              </p:nvPicPr>
              <p:blipFill>
                <a:blip r:embed="rId189"/>
                <a:stretch>
                  <a:fillRect/>
                </a:stretch>
              </p:blipFill>
              <p:spPr>
                <a:xfrm>
                  <a:off x="8647933" y="2066592"/>
                  <a:ext cx="993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94" name="Freihand 193">
                  <a:extLst>
                    <a:ext uri="{FF2B5EF4-FFF2-40B4-BE49-F238E27FC236}">
                      <a16:creationId xmlns:a16="http://schemas.microsoft.com/office/drawing/2014/main" id="{09F60961-0436-415C-ABAE-6CBA6E43007D}"/>
                    </a:ext>
                  </a:extLst>
                </p14:cNvPr>
                <p14:cNvContentPartPr/>
                <p14:nvPr/>
              </p14:nvContentPartPr>
              <p14:xfrm>
                <a:off x="8794813" y="2048952"/>
                <a:ext cx="155160" cy="123480"/>
              </p14:xfrm>
            </p:contentPart>
          </mc:Choice>
          <mc:Fallback xmlns="">
            <p:pic>
              <p:nvPicPr>
                <p:cNvPr id="194" name="Freihand 193">
                  <a:extLst>
                    <a:ext uri="{FF2B5EF4-FFF2-40B4-BE49-F238E27FC236}">
                      <a16:creationId xmlns:a16="http://schemas.microsoft.com/office/drawing/2014/main" id="{09F60961-0436-415C-ABAE-6CBA6E43007D}"/>
                    </a:ext>
                  </a:extLst>
                </p:cNvPr>
                <p:cNvPicPr/>
                <p:nvPr/>
              </p:nvPicPr>
              <p:blipFill>
                <a:blip r:embed="rId191"/>
                <a:stretch>
                  <a:fillRect/>
                </a:stretch>
              </p:blipFill>
              <p:spPr>
                <a:xfrm>
                  <a:off x="8790493" y="2044632"/>
                  <a:ext cx="1638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95" name="Freihand 194">
                  <a:extLst>
                    <a:ext uri="{FF2B5EF4-FFF2-40B4-BE49-F238E27FC236}">
                      <a16:creationId xmlns:a16="http://schemas.microsoft.com/office/drawing/2014/main" id="{D3A391F9-02E0-4C21-8276-3A7235CC9D83}"/>
                    </a:ext>
                  </a:extLst>
                </p14:cNvPr>
                <p14:cNvContentPartPr/>
                <p14:nvPr/>
              </p14:nvContentPartPr>
              <p14:xfrm>
                <a:off x="8937373" y="2035632"/>
                <a:ext cx="20160" cy="17640"/>
              </p14:xfrm>
            </p:contentPart>
          </mc:Choice>
          <mc:Fallback xmlns="">
            <p:pic>
              <p:nvPicPr>
                <p:cNvPr id="195" name="Freihand 194">
                  <a:extLst>
                    <a:ext uri="{FF2B5EF4-FFF2-40B4-BE49-F238E27FC236}">
                      <a16:creationId xmlns:a16="http://schemas.microsoft.com/office/drawing/2014/main" id="{D3A391F9-02E0-4C21-8276-3A7235CC9D83}"/>
                    </a:ext>
                  </a:extLst>
                </p:cNvPr>
                <p:cNvPicPr/>
                <p:nvPr/>
              </p:nvPicPr>
              <p:blipFill>
                <a:blip r:embed="rId193"/>
                <a:stretch>
                  <a:fillRect/>
                </a:stretch>
              </p:blipFill>
              <p:spPr>
                <a:xfrm>
                  <a:off x="8933053" y="2031312"/>
                  <a:ext cx="28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96" name="Freihand 195">
                  <a:extLst>
                    <a:ext uri="{FF2B5EF4-FFF2-40B4-BE49-F238E27FC236}">
                      <a16:creationId xmlns:a16="http://schemas.microsoft.com/office/drawing/2014/main" id="{BFB5AC9F-EF2F-49B6-A9DF-C6BEED7D9708}"/>
                    </a:ext>
                  </a:extLst>
                </p14:cNvPr>
                <p14:cNvContentPartPr/>
                <p14:nvPr/>
              </p14:nvContentPartPr>
              <p14:xfrm>
                <a:off x="8991013" y="2010072"/>
                <a:ext cx="107280" cy="140040"/>
              </p14:xfrm>
            </p:contentPart>
          </mc:Choice>
          <mc:Fallback xmlns="">
            <p:pic>
              <p:nvPicPr>
                <p:cNvPr id="196" name="Freihand 195">
                  <a:extLst>
                    <a:ext uri="{FF2B5EF4-FFF2-40B4-BE49-F238E27FC236}">
                      <a16:creationId xmlns:a16="http://schemas.microsoft.com/office/drawing/2014/main" id="{BFB5AC9F-EF2F-49B6-A9DF-C6BEED7D9708}"/>
                    </a:ext>
                  </a:extLst>
                </p:cNvPr>
                <p:cNvPicPr/>
                <p:nvPr/>
              </p:nvPicPr>
              <p:blipFill>
                <a:blip r:embed="rId195"/>
                <a:stretch>
                  <a:fillRect/>
                </a:stretch>
              </p:blipFill>
              <p:spPr>
                <a:xfrm>
                  <a:off x="8986693" y="2005752"/>
                  <a:ext cx="115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97" name="Freihand 196">
                  <a:extLst>
                    <a:ext uri="{FF2B5EF4-FFF2-40B4-BE49-F238E27FC236}">
                      <a16:creationId xmlns:a16="http://schemas.microsoft.com/office/drawing/2014/main" id="{F55AF4C3-8EDC-4228-BF39-F2D8BCECCECD}"/>
                    </a:ext>
                  </a:extLst>
                </p14:cNvPr>
                <p14:cNvContentPartPr/>
                <p14:nvPr/>
              </p14:nvContentPartPr>
              <p14:xfrm>
                <a:off x="9122413" y="2062992"/>
                <a:ext cx="92880" cy="73080"/>
              </p14:xfrm>
            </p:contentPart>
          </mc:Choice>
          <mc:Fallback xmlns="">
            <p:pic>
              <p:nvPicPr>
                <p:cNvPr id="197" name="Freihand 196">
                  <a:extLst>
                    <a:ext uri="{FF2B5EF4-FFF2-40B4-BE49-F238E27FC236}">
                      <a16:creationId xmlns:a16="http://schemas.microsoft.com/office/drawing/2014/main" id="{F55AF4C3-8EDC-4228-BF39-F2D8BCECCECD}"/>
                    </a:ext>
                  </a:extLst>
                </p:cNvPr>
                <p:cNvPicPr/>
                <p:nvPr/>
              </p:nvPicPr>
              <p:blipFill>
                <a:blip r:embed="rId197"/>
                <a:stretch>
                  <a:fillRect/>
                </a:stretch>
              </p:blipFill>
              <p:spPr>
                <a:xfrm>
                  <a:off x="9118093" y="2058672"/>
                  <a:ext cx="101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98" name="Freihand 197">
                  <a:extLst>
                    <a:ext uri="{FF2B5EF4-FFF2-40B4-BE49-F238E27FC236}">
                      <a16:creationId xmlns:a16="http://schemas.microsoft.com/office/drawing/2014/main" id="{221870E2-8885-4870-98AC-E658C21C9E93}"/>
                    </a:ext>
                  </a:extLst>
                </p14:cNvPr>
                <p14:cNvContentPartPr/>
                <p14:nvPr/>
              </p14:nvContentPartPr>
              <p14:xfrm>
                <a:off x="8544613" y="2013312"/>
                <a:ext cx="118800" cy="19080"/>
              </p14:xfrm>
            </p:contentPart>
          </mc:Choice>
          <mc:Fallback xmlns="">
            <p:pic>
              <p:nvPicPr>
                <p:cNvPr id="198" name="Freihand 197">
                  <a:extLst>
                    <a:ext uri="{FF2B5EF4-FFF2-40B4-BE49-F238E27FC236}">
                      <a16:creationId xmlns:a16="http://schemas.microsoft.com/office/drawing/2014/main" id="{221870E2-8885-4870-98AC-E658C21C9E93}"/>
                    </a:ext>
                  </a:extLst>
                </p:cNvPr>
                <p:cNvPicPr/>
                <p:nvPr/>
              </p:nvPicPr>
              <p:blipFill>
                <a:blip r:embed="rId199"/>
                <a:stretch>
                  <a:fillRect/>
                </a:stretch>
              </p:blipFill>
              <p:spPr>
                <a:xfrm>
                  <a:off x="8540293" y="2008992"/>
                  <a:ext cx="127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99" name="Freihand 198">
                  <a:extLst>
                    <a:ext uri="{FF2B5EF4-FFF2-40B4-BE49-F238E27FC236}">
                      <a16:creationId xmlns:a16="http://schemas.microsoft.com/office/drawing/2014/main" id="{3558325E-82A4-4A2C-AD33-A07AD3C59AFD}"/>
                    </a:ext>
                  </a:extLst>
                </p14:cNvPr>
                <p14:cNvContentPartPr/>
                <p14:nvPr/>
              </p14:nvContentPartPr>
              <p14:xfrm>
                <a:off x="9355693" y="1970472"/>
                <a:ext cx="111240" cy="136440"/>
              </p14:xfrm>
            </p:contentPart>
          </mc:Choice>
          <mc:Fallback xmlns="">
            <p:pic>
              <p:nvPicPr>
                <p:cNvPr id="199" name="Freihand 198">
                  <a:extLst>
                    <a:ext uri="{FF2B5EF4-FFF2-40B4-BE49-F238E27FC236}">
                      <a16:creationId xmlns:a16="http://schemas.microsoft.com/office/drawing/2014/main" id="{3558325E-82A4-4A2C-AD33-A07AD3C59AFD}"/>
                    </a:ext>
                  </a:extLst>
                </p:cNvPr>
                <p:cNvPicPr/>
                <p:nvPr/>
              </p:nvPicPr>
              <p:blipFill>
                <a:blip r:embed="rId201"/>
                <a:stretch>
                  <a:fillRect/>
                </a:stretch>
              </p:blipFill>
              <p:spPr>
                <a:xfrm>
                  <a:off x="9351373" y="1966152"/>
                  <a:ext cx="119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00" name="Freihand 199">
                  <a:extLst>
                    <a:ext uri="{FF2B5EF4-FFF2-40B4-BE49-F238E27FC236}">
                      <a16:creationId xmlns:a16="http://schemas.microsoft.com/office/drawing/2014/main" id="{50B5EE74-420D-48EF-A80F-263207DB3DD5}"/>
                    </a:ext>
                  </a:extLst>
                </p14:cNvPr>
                <p14:cNvContentPartPr/>
                <p14:nvPr/>
              </p14:nvContentPartPr>
              <p14:xfrm>
                <a:off x="9492853" y="2044992"/>
                <a:ext cx="88200" cy="57600"/>
              </p14:xfrm>
            </p:contentPart>
          </mc:Choice>
          <mc:Fallback xmlns="">
            <p:pic>
              <p:nvPicPr>
                <p:cNvPr id="200" name="Freihand 199">
                  <a:extLst>
                    <a:ext uri="{FF2B5EF4-FFF2-40B4-BE49-F238E27FC236}">
                      <a16:creationId xmlns:a16="http://schemas.microsoft.com/office/drawing/2014/main" id="{50B5EE74-420D-48EF-A80F-263207DB3DD5}"/>
                    </a:ext>
                  </a:extLst>
                </p:cNvPr>
                <p:cNvPicPr/>
                <p:nvPr/>
              </p:nvPicPr>
              <p:blipFill>
                <a:blip r:embed="rId203"/>
                <a:stretch>
                  <a:fillRect/>
                </a:stretch>
              </p:blipFill>
              <p:spPr>
                <a:xfrm>
                  <a:off x="9488533" y="2040672"/>
                  <a:ext cx="9684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01" name="Freihand 200">
                  <a:extLst>
                    <a:ext uri="{FF2B5EF4-FFF2-40B4-BE49-F238E27FC236}">
                      <a16:creationId xmlns:a16="http://schemas.microsoft.com/office/drawing/2014/main" id="{F0AA2D12-010B-461A-97C5-3D494418A87B}"/>
                    </a:ext>
                  </a:extLst>
                </p14:cNvPr>
                <p14:cNvContentPartPr/>
                <p14:nvPr/>
              </p14:nvContentPartPr>
              <p14:xfrm>
                <a:off x="9627493" y="1947072"/>
                <a:ext cx="113040" cy="142560"/>
              </p14:xfrm>
            </p:contentPart>
          </mc:Choice>
          <mc:Fallback xmlns="">
            <p:pic>
              <p:nvPicPr>
                <p:cNvPr id="201" name="Freihand 200">
                  <a:extLst>
                    <a:ext uri="{FF2B5EF4-FFF2-40B4-BE49-F238E27FC236}">
                      <a16:creationId xmlns:a16="http://schemas.microsoft.com/office/drawing/2014/main" id="{F0AA2D12-010B-461A-97C5-3D494418A87B}"/>
                    </a:ext>
                  </a:extLst>
                </p:cNvPr>
                <p:cNvPicPr/>
                <p:nvPr/>
              </p:nvPicPr>
              <p:blipFill>
                <a:blip r:embed="rId205"/>
                <a:stretch>
                  <a:fillRect/>
                </a:stretch>
              </p:blipFill>
              <p:spPr>
                <a:xfrm>
                  <a:off x="9623173" y="1942752"/>
                  <a:ext cx="1216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02" name="Freihand 201">
                  <a:extLst>
                    <a:ext uri="{FF2B5EF4-FFF2-40B4-BE49-F238E27FC236}">
                      <a16:creationId xmlns:a16="http://schemas.microsoft.com/office/drawing/2014/main" id="{C0F6E2F4-65EE-4BF0-9E26-0EEDE621AD78}"/>
                    </a:ext>
                  </a:extLst>
                </p14:cNvPr>
                <p14:cNvContentPartPr/>
                <p14:nvPr/>
              </p14:nvContentPartPr>
              <p14:xfrm>
                <a:off x="9765733" y="1940952"/>
                <a:ext cx="167040" cy="222840"/>
              </p14:xfrm>
            </p:contentPart>
          </mc:Choice>
          <mc:Fallback xmlns="">
            <p:pic>
              <p:nvPicPr>
                <p:cNvPr id="202" name="Freihand 201">
                  <a:extLst>
                    <a:ext uri="{FF2B5EF4-FFF2-40B4-BE49-F238E27FC236}">
                      <a16:creationId xmlns:a16="http://schemas.microsoft.com/office/drawing/2014/main" id="{C0F6E2F4-65EE-4BF0-9E26-0EEDE621AD78}"/>
                    </a:ext>
                  </a:extLst>
                </p:cNvPr>
                <p:cNvPicPr/>
                <p:nvPr/>
              </p:nvPicPr>
              <p:blipFill>
                <a:blip r:embed="rId207"/>
                <a:stretch>
                  <a:fillRect/>
                </a:stretch>
              </p:blipFill>
              <p:spPr>
                <a:xfrm>
                  <a:off x="9761413" y="1936632"/>
                  <a:ext cx="1756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03" name="Freihand 202">
                  <a:extLst>
                    <a:ext uri="{FF2B5EF4-FFF2-40B4-BE49-F238E27FC236}">
                      <a16:creationId xmlns:a16="http://schemas.microsoft.com/office/drawing/2014/main" id="{6D2D6E60-E1D4-425C-9131-39067DF6D8D5}"/>
                    </a:ext>
                  </a:extLst>
                </p14:cNvPr>
                <p14:cNvContentPartPr/>
                <p14:nvPr/>
              </p14:nvContentPartPr>
              <p14:xfrm>
                <a:off x="9920533" y="2007192"/>
                <a:ext cx="87120" cy="58680"/>
              </p14:xfrm>
            </p:contentPart>
          </mc:Choice>
          <mc:Fallback xmlns="">
            <p:pic>
              <p:nvPicPr>
                <p:cNvPr id="203" name="Freihand 202">
                  <a:extLst>
                    <a:ext uri="{FF2B5EF4-FFF2-40B4-BE49-F238E27FC236}">
                      <a16:creationId xmlns:a16="http://schemas.microsoft.com/office/drawing/2014/main" id="{6D2D6E60-E1D4-425C-9131-39067DF6D8D5}"/>
                    </a:ext>
                  </a:extLst>
                </p:cNvPr>
                <p:cNvPicPr/>
                <p:nvPr/>
              </p:nvPicPr>
              <p:blipFill>
                <a:blip r:embed="rId209"/>
                <a:stretch>
                  <a:fillRect/>
                </a:stretch>
              </p:blipFill>
              <p:spPr>
                <a:xfrm>
                  <a:off x="9916213" y="2002872"/>
                  <a:ext cx="95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04" name="Freihand 203">
                  <a:extLst>
                    <a:ext uri="{FF2B5EF4-FFF2-40B4-BE49-F238E27FC236}">
                      <a16:creationId xmlns:a16="http://schemas.microsoft.com/office/drawing/2014/main" id="{E1AF91F0-C62C-4DF0-8D64-B208F07F563F}"/>
                    </a:ext>
                  </a:extLst>
                </p14:cNvPr>
                <p14:cNvContentPartPr/>
                <p14:nvPr/>
              </p14:nvContentPartPr>
              <p14:xfrm>
                <a:off x="10004773" y="1984152"/>
                <a:ext cx="125280" cy="219960"/>
              </p14:xfrm>
            </p:contentPart>
          </mc:Choice>
          <mc:Fallback xmlns="">
            <p:pic>
              <p:nvPicPr>
                <p:cNvPr id="204" name="Freihand 203">
                  <a:extLst>
                    <a:ext uri="{FF2B5EF4-FFF2-40B4-BE49-F238E27FC236}">
                      <a16:creationId xmlns:a16="http://schemas.microsoft.com/office/drawing/2014/main" id="{E1AF91F0-C62C-4DF0-8D64-B208F07F563F}"/>
                    </a:ext>
                  </a:extLst>
                </p:cNvPr>
                <p:cNvPicPr/>
                <p:nvPr/>
              </p:nvPicPr>
              <p:blipFill>
                <a:blip r:embed="rId211"/>
                <a:stretch>
                  <a:fillRect/>
                </a:stretch>
              </p:blipFill>
              <p:spPr>
                <a:xfrm>
                  <a:off x="10000453" y="1979832"/>
                  <a:ext cx="133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05" name="Freihand 204">
                  <a:extLst>
                    <a:ext uri="{FF2B5EF4-FFF2-40B4-BE49-F238E27FC236}">
                      <a16:creationId xmlns:a16="http://schemas.microsoft.com/office/drawing/2014/main" id="{333053C6-FE8B-40B8-B2D3-097CE7F06DD0}"/>
                    </a:ext>
                  </a:extLst>
                </p14:cNvPr>
                <p14:cNvContentPartPr/>
                <p14:nvPr/>
              </p14:nvContentPartPr>
              <p14:xfrm>
                <a:off x="10250293" y="2012592"/>
                <a:ext cx="163080" cy="83520"/>
              </p14:xfrm>
            </p:contentPart>
          </mc:Choice>
          <mc:Fallback xmlns="">
            <p:pic>
              <p:nvPicPr>
                <p:cNvPr id="205" name="Freihand 204">
                  <a:extLst>
                    <a:ext uri="{FF2B5EF4-FFF2-40B4-BE49-F238E27FC236}">
                      <a16:creationId xmlns:a16="http://schemas.microsoft.com/office/drawing/2014/main" id="{333053C6-FE8B-40B8-B2D3-097CE7F06DD0}"/>
                    </a:ext>
                  </a:extLst>
                </p:cNvPr>
                <p:cNvPicPr/>
                <p:nvPr/>
              </p:nvPicPr>
              <p:blipFill>
                <a:blip r:embed="rId213"/>
                <a:stretch>
                  <a:fillRect/>
                </a:stretch>
              </p:blipFill>
              <p:spPr>
                <a:xfrm>
                  <a:off x="10245973" y="2008272"/>
                  <a:ext cx="1717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06" name="Freihand 205">
                  <a:extLst>
                    <a:ext uri="{FF2B5EF4-FFF2-40B4-BE49-F238E27FC236}">
                      <a16:creationId xmlns:a16="http://schemas.microsoft.com/office/drawing/2014/main" id="{722AC347-3389-4E3F-8155-480557622236}"/>
                    </a:ext>
                  </a:extLst>
                </p14:cNvPr>
                <p14:cNvContentPartPr/>
                <p14:nvPr/>
              </p14:nvContentPartPr>
              <p14:xfrm>
                <a:off x="10400053" y="1967592"/>
                <a:ext cx="19080" cy="38160"/>
              </p14:xfrm>
            </p:contentPart>
          </mc:Choice>
          <mc:Fallback xmlns="">
            <p:pic>
              <p:nvPicPr>
                <p:cNvPr id="206" name="Freihand 205">
                  <a:extLst>
                    <a:ext uri="{FF2B5EF4-FFF2-40B4-BE49-F238E27FC236}">
                      <a16:creationId xmlns:a16="http://schemas.microsoft.com/office/drawing/2014/main" id="{722AC347-3389-4E3F-8155-480557622236}"/>
                    </a:ext>
                  </a:extLst>
                </p:cNvPr>
                <p:cNvPicPr/>
                <p:nvPr/>
              </p:nvPicPr>
              <p:blipFill>
                <a:blip r:embed="rId215"/>
                <a:stretch>
                  <a:fillRect/>
                </a:stretch>
              </p:blipFill>
              <p:spPr>
                <a:xfrm>
                  <a:off x="10395733" y="1963272"/>
                  <a:ext cx="27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07" name="Freihand 206">
                  <a:extLst>
                    <a:ext uri="{FF2B5EF4-FFF2-40B4-BE49-F238E27FC236}">
                      <a16:creationId xmlns:a16="http://schemas.microsoft.com/office/drawing/2014/main" id="{9F7BD2F5-F7DF-48B9-9C7E-50FF03732D41}"/>
                    </a:ext>
                  </a:extLst>
                </p14:cNvPr>
                <p14:cNvContentPartPr/>
                <p14:nvPr/>
              </p14:nvContentPartPr>
              <p14:xfrm>
                <a:off x="10449733" y="1923312"/>
                <a:ext cx="200520" cy="151200"/>
              </p14:xfrm>
            </p:contentPart>
          </mc:Choice>
          <mc:Fallback xmlns="">
            <p:pic>
              <p:nvPicPr>
                <p:cNvPr id="207" name="Freihand 206">
                  <a:extLst>
                    <a:ext uri="{FF2B5EF4-FFF2-40B4-BE49-F238E27FC236}">
                      <a16:creationId xmlns:a16="http://schemas.microsoft.com/office/drawing/2014/main" id="{9F7BD2F5-F7DF-48B9-9C7E-50FF03732D41}"/>
                    </a:ext>
                  </a:extLst>
                </p:cNvPr>
                <p:cNvPicPr/>
                <p:nvPr/>
              </p:nvPicPr>
              <p:blipFill>
                <a:blip r:embed="rId217"/>
                <a:stretch>
                  <a:fillRect/>
                </a:stretch>
              </p:blipFill>
              <p:spPr>
                <a:xfrm>
                  <a:off x="10445413" y="1918992"/>
                  <a:ext cx="2091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0" name="Freihand 209">
                  <a:extLst>
                    <a:ext uri="{FF2B5EF4-FFF2-40B4-BE49-F238E27FC236}">
                      <a16:creationId xmlns:a16="http://schemas.microsoft.com/office/drawing/2014/main" id="{D33C14F2-558A-4725-8710-3A782B07FF56}"/>
                    </a:ext>
                  </a:extLst>
                </p14:cNvPr>
                <p14:cNvContentPartPr/>
                <p14:nvPr/>
              </p14:nvContentPartPr>
              <p14:xfrm>
                <a:off x="10816213" y="1979112"/>
                <a:ext cx="249480" cy="100080"/>
              </p14:xfrm>
            </p:contentPart>
          </mc:Choice>
          <mc:Fallback xmlns="">
            <p:pic>
              <p:nvPicPr>
                <p:cNvPr id="210" name="Freihand 209">
                  <a:extLst>
                    <a:ext uri="{FF2B5EF4-FFF2-40B4-BE49-F238E27FC236}">
                      <a16:creationId xmlns:a16="http://schemas.microsoft.com/office/drawing/2014/main" id="{D33C14F2-558A-4725-8710-3A782B07FF56}"/>
                    </a:ext>
                  </a:extLst>
                </p:cNvPr>
                <p:cNvPicPr/>
                <p:nvPr/>
              </p:nvPicPr>
              <p:blipFill>
                <a:blip r:embed="rId219"/>
                <a:stretch>
                  <a:fillRect/>
                </a:stretch>
              </p:blipFill>
              <p:spPr>
                <a:xfrm>
                  <a:off x="10811893" y="1974792"/>
                  <a:ext cx="2581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11" name="Freihand 210">
                  <a:extLst>
                    <a:ext uri="{FF2B5EF4-FFF2-40B4-BE49-F238E27FC236}">
                      <a16:creationId xmlns:a16="http://schemas.microsoft.com/office/drawing/2014/main" id="{E0575AD2-AD36-42B2-AEF7-D710790300D8}"/>
                    </a:ext>
                  </a:extLst>
                </p14:cNvPr>
                <p14:cNvContentPartPr/>
                <p14:nvPr/>
              </p14:nvContentPartPr>
              <p14:xfrm>
                <a:off x="11230933" y="1921152"/>
                <a:ext cx="301680" cy="131760"/>
              </p14:xfrm>
            </p:contentPart>
          </mc:Choice>
          <mc:Fallback xmlns="">
            <p:pic>
              <p:nvPicPr>
                <p:cNvPr id="211" name="Freihand 210">
                  <a:extLst>
                    <a:ext uri="{FF2B5EF4-FFF2-40B4-BE49-F238E27FC236}">
                      <a16:creationId xmlns:a16="http://schemas.microsoft.com/office/drawing/2014/main" id="{E0575AD2-AD36-42B2-AEF7-D710790300D8}"/>
                    </a:ext>
                  </a:extLst>
                </p:cNvPr>
                <p:cNvPicPr/>
                <p:nvPr/>
              </p:nvPicPr>
              <p:blipFill>
                <a:blip r:embed="rId221"/>
                <a:stretch>
                  <a:fillRect/>
                </a:stretch>
              </p:blipFill>
              <p:spPr>
                <a:xfrm>
                  <a:off x="11226613" y="1916832"/>
                  <a:ext cx="3103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12" name="Freihand 211">
                  <a:extLst>
                    <a:ext uri="{FF2B5EF4-FFF2-40B4-BE49-F238E27FC236}">
                      <a16:creationId xmlns:a16="http://schemas.microsoft.com/office/drawing/2014/main" id="{765B9C85-BE11-4FFC-B087-74F85A58FE88}"/>
                    </a:ext>
                  </a:extLst>
                </p14:cNvPr>
                <p14:cNvContentPartPr/>
                <p14:nvPr/>
              </p14:nvContentPartPr>
              <p14:xfrm>
                <a:off x="11559613" y="1880472"/>
                <a:ext cx="134640" cy="142920"/>
              </p14:xfrm>
            </p:contentPart>
          </mc:Choice>
          <mc:Fallback xmlns="">
            <p:pic>
              <p:nvPicPr>
                <p:cNvPr id="212" name="Freihand 211">
                  <a:extLst>
                    <a:ext uri="{FF2B5EF4-FFF2-40B4-BE49-F238E27FC236}">
                      <a16:creationId xmlns:a16="http://schemas.microsoft.com/office/drawing/2014/main" id="{765B9C85-BE11-4FFC-B087-74F85A58FE88}"/>
                    </a:ext>
                  </a:extLst>
                </p:cNvPr>
                <p:cNvPicPr/>
                <p:nvPr/>
              </p:nvPicPr>
              <p:blipFill>
                <a:blip r:embed="rId223"/>
                <a:stretch>
                  <a:fillRect/>
                </a:stretch>
              </p:blipFill>
              <p:spPr>
                <a:xfrm>
                  <a:off x="11555293" y="1876152"/>
                  <a:ext cx="143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4" name="Freihand 213">
                  <a:extLst>
                    <a:ext uri="{FF2B5EF4-FFF2-40B4-BE49-F238E27FC236}">
                      <a16:creationId xmlns:a16="http://schemas.microsoft.com/office/drawing/2014/main" id="{C718127B-1772-4BEE-A631-C36636063A0A}"/>
                    </a:ext>
                  </a:extLst>
                </p14:cNvPr>
                <p14:cNvContentPartPr/>
                <p14:nvPr/>
              </p14:nvContentPartPr>
              <p14:xfrm>
                <a:off x="8295133" y="2296272"/>
                <a:ext cx="116280" cy="179640"/>
              </p14:xfrm>
            </p:contentPart>
          </mc:Choice>
          <mc:Fallback xmlns="">
            <p:pic>
              <p:nvPicPr>
                <p:cNvPr id="214" name="Freihand 213">
                  <a:extLst>
                    <a:ext uri="{FF2B5EF4-FFF2-40B4-BE49-F238E27FC236}">
                      <a16:creationId xmlns:a16="http://schemas.microsoft.com/office/drawing/2014/main" id="{C718127B-1772-4BEE-A631-C36636063A0A}"/>
                    </a:ext>
                  </a:extLst>
                </p:cNvPr>
                <p:cNvPicPr/>
                <p:nvPr/>
              </p:nvPicPr>
              <p:blipFill>
                <a:blip r:embed="rId225"/>
                <a:stretch>
                  <a:fillRect/>
                </a:stretch>
              </p:blipFill>
              <p:spPr>
                <a:xfrm>
                  <a:off x="8290813" y="2291952"/>
                  <a:ext cx="124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5" name="Freihand 214">
                  <a:extLst>
                    <a:ext uri="{FF2B5EF4-FFF2-40B4-BE49-F238E27FC236}">
                      <a16:creationId xmlns:a16="http://schemas.microsoft.com/office/drawing/2014/main" id="{ED8276C6-CE1B-4510-91E5-62A057BE6488}"/>
                    </a:ext>
                  </a:extLst>
                </p14:cNvPr>
                <p14:cNvContentPartPr/>
                <p14:nvPr/>
              </p14:nvContentPartPr>
              <p14:xfrm>
                <a:off x="8427253" y="2371512"/>
                <a:ext cx="376200" cy="196560"/>
              </p14:xfrm>
            </p:contentPart>
          </mc:Choice>
          <mc:Fallback xmlns="">
            <p:pic>
              <p:nvPicPr>
                <p:cNvPr id="215" name="Freihand 214">
                  <a:extLst>
                    <a:ext uri="{FF2B5EF4-FFF2-40B4-BE49-F238E27FC236}">
                      <a16:creationId xmlns:a16="http://schemas.microsoft.com/office/drawing/2014/main" id="{ED8276C6-CE1B-4510-91E5-62A057BE6488}"/>
                    </a:ext>
                  </a:extLst>
                </p:cNvPr>
                <p:cNvPicPr/>
                <p:nvPr/>
              </p:nvPicPr>
              <p:blipFill>
                <a:blip r:embed="rId227"/>
                <a:stretch>
                  <a:fillRect/>
                </a:stretch>
              </p:blipFill>
              <p:spPr>
                <a:xfrm>
                  <a:off x="8422933" y="2367192"/>
                  <a:ext cx="384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6" name="Freihand 215">
                  <a:extLst>
                    <a:ext uri="{FF2B5EF4-FFF2-40B4-BE49-F238E27FC236}">
                      <a16:creationId xmlns:a16="http://schemas.microsoft.com/office/drawing/2014/main" id="{F97823AA-F140-4E4B-8A80-A0F3457AA17B}"/>
                    </a:ext>
                  </a:extLst>
                </p14:cNvPr>
                <p14:cNvContentPartPr/>
                <p14:nvPr/>
              </p14:nvContentPartPr>
              <p14:xfrm>
                <a:off x="8852773" y="2358552"/>
                <a:ext cx="208440" cy="97200"/>
              </p14:xfrm>
            </p:contentPart>
          </mc:Choice>
          <mc:Fallback xmlns="">
            <p:pic>
              <p:nvPicPr>
                <p:cNvPr id="216" name="Freihand 215">
                  <a:extLst>
                    <a:ext uri="{FF2B5EF4-FFF2-40B4-BE49-F238E27FC236}">
                      <a16:creationId xmlns:a16="http://schemas.microsoft.com/office/drawing/2014/main" id="{F97823AA-F140-4E4B-8A80-A0F3457AA17B}"/>
                    </a:ext>
                  </a:extLst>
                </p:cNvPr>
                <p:cNvPicPr/>
                <p:nvPr/>
              </p:nvPicPr>
              <p:blipFill>
                <a:blip r:embed="rId229"/>
                <a:stretch>
                  <a:fillRect/>
                </a:stretch>
              </p:blipFill>
              <p:spPr>
                <a:xfrm>
                  <a:off x="8848453" y="2354232"/>
                  <a:ext cx="217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17" name="Freihand 216">
                  <a:extLst>
                    <a:ext uri="{FF2B5EF4-FFF2-40B4-BE49-F238E27FC236}">
                      <a16:creationId xmlns:a16="http://schemas.microsoft.com/office/drawing/2014/main" id="{F6E2ADEB-37F8-4B1E-8941-5189C039E210}"/>
                    </a:ext>
                  </a:extLst>
                </p14:cNvPr>
                <p14:cNvContentPartPr/>
                <p14:nvPr/>
              </p14:nvContentPartPr>
              <p14:xfrm>
                <a:off x="9088573" y="2340552"/>
                <a:ext cx="56880" cy="89280"/>
              </p14:xfrm>
            </p:contentPart>
          </mc:Choice>
          <mc:Fallback xmlns="">
            <p:pic>
              <p:nvPicPr>
                <p:cNvPr id="217" name="Freihand 216">
                  <a:extLst>
                    <a:ext uri="{FF2B5EF4-FFF2-40B4-BE49-F238E27FC236}">
                      <a16:creationId xmlns:a16="http://schemas.microsoft.com/office/drawing/2014/main" id="{F6E2ADEB-37F8-4B1E-8941-5189C039E210}"/>
                    </a:ext>
                  </a:extLst>
                </p:cNvPr>
                <p:cNvPicPr/>
                <p:nvPr/>
              </p:nvPicPr>
              <p:blipFill>
                <a:blip r:embed="rId231"/>
                <a:stretch>
                  <a:fillRect/>
                </a:stretch>
              </p:blipFill>
              <p:spPr>
                <a:xfrm>
                  <a:off x="9084253" y="2336232"/>
                  <a:ext cx="655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18" name="Freihand 217">
                  <a:extLst>
                    <a:ext uri="{FF2B5EF4-FFF2-40B4-BE49-F238E27FC236}">
                      <a16:creationId xmlns:a16="http://schemas.microsoft.com/office/drawing/2014/main" id="{A8B5D4D2-9B84-46A9-B1C4-0CE5F201EDB6}"/>
                    </a:ext>
                  </a:extLst>
                </p14:cNvPr>
                <p14:cNvContentPartPr/>
                <p14:nvPr/>
              </p14:nvContentPartPr>
              <p14:xfrm>
                <a:off x="9183973" y="2321112"/>
                <a:ext cx="360720" cy="109800"/>
              </p14:xfrm>
            </p:contentPart>
          </mc:Choice>
          <mc:Fallback xmlns="">
            <p:pic>
              <p:nvPicPr>
                <p:cNvPr id="218" name="Freihand 217">
                  <a:extLst>
                    <a:ext uri="{FF2B5EF4-FFF2-40B4-BE49-F238E27FC236}">
                      <a16:creationId xmlns:a16="http://schemas.microsoft.com/office/drawing/2014/main" id="{A8B5D4D2-9B84-46A9-B1C4-0CE5F201EDB6}"/>
                    </a:ext>
                  </a:extLst>
                </p:cNvPr>
                <p:cNvPicPr/>
                <p:nvPr/>
              </p:nvPicPr>
              <p:blipFill>
                <a:blip r:embed="rId233"/>
                <a:stretch>
                  <a:fillRect/>
                </a:stretch>
              </p:blipFill>
              <p:spPr>
                <a:xfrm>
                  <a:off x="9179653" y="2316792"/>
                  <a:ext cx="3693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19" name="Freihand 218">
                  <a:extLst>
                    <a:ext uri="{FF2B5EF4-FFF2-40B4-BE49-F238E27FC236}">
                      <a16:creationId xmlns:a16="http://schemas.microsoft.com/office/drawing/2014/main" id="{B834DD61-A162-4F2B-87B8-19E13505839D}"/>
                    </a:ext>
                  </a:extLst>
                </p14:cNvPr>
                <p14:cNvContentPartPr/>
                <p14:nvPr/>
              </p14:nvContentPartPr>
              <p14:xfrm>
                <a:off x="9526693" y="2256312"/>
                <a:ext cx="86040" cy="126000"/>
              </p14:xfrm>
            </p:contentPart>
          </mc:Choice>
          <mc:Fallback xmlns="">
            <p:pic>
              <p:nvPicPr>
                <p:cNvPr id="219" name="Freihand 218">
                  <a:extLst>
                    <a:ext uri="{FF2B5EF4-FFF2-40B4-BE49-F238E27FC236}">
                      <a16:creationId xmlns:a16="http://schemas.microsoft.com/office/drawing/2014/main" id="{B834DD61-A162-4F2B-87B8-19E13505839D}"/>
                    </a:ext>
                  </a:extLst>
                </p:cNvPr>
                <p:cNvPicPr/>
                <p:nvPr/>
              </p:nvPicPr>
              <p:blipFill>
                <a:blip r:embed="rId235"/>
                <a:stretch>
                  <a:fillRect/>
                </a:stretch>
              </p:blipFill>
              <p:spPr>
                <a:xfrm>
                  <a:off x="9522373" y="2251992"/>
                  <a:ext cx="94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20" name="Freihand 219">
                  <a:extLst>
                    <a:ext uri="{FF2B5EF4-FFF2-40B4-BE49-F238E27FC236}">
                      <a16:creationId xmlns:a16="http://schemas.microsoft.com/office/drawing/2014/main" id="{E79601F7-CC84-4D4C-9281-616EEDEA37AA}"/>
                    </a:ext>
                  </a:extLst>
                </p14:cNvPr>
                <p14:cNvContentPartPr/>
                <p14:nvPr/>
              </p14:nvContentPartPr>
              <p14:xfrm>
                <a:off x="9627853" y="2324352"/>
                <a:ext cx="198000" cy="209880"/>
              </p14:xfrm>
            </p:contentPart>
          </mc:Choice>
          <mc:Fallback xmlns="">
            <p:pic>
              <p:nvPicPr>
                <p:cNvPr id="220" name="Freihand 219">
                  <a:extLst>
                    <a:ext uri="{FF2B5EF4-FFF2-40B4-BE49-F238E27FC236}">
                      <a16:creationId xmlns:a16="http://schemas.microsoft.com/office/drawing/2014/main" id="{E79601F7-CC84-4D4C-9281-616EEDEA37AA}"/>
                    </a:ext>
                  </a:extLst>
                </p:cNvPr>
                <p:cNvPicPr/>
                <p:nvPr/>
              </p:nvPicPr>
              <p:blipFill>
                <a:blip r:embed="rId237"/>
                <a:stretch>
                  <a:fillRect/>
                </a:stretch>
              </p:blipFill>
              <p:spPr>
                <a:xfrm>
                  <a:off x="9623533" y="2320032"/>
                  <a:ext cx="2066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21" name="Freihand 220">
                  <a:extLst>
                    <a:ext uri="{FF2B5EF4-FFF2-40B4-BE49-F238E27FC236}">
                      <a16:creationId xmlns:a16="http://schemas.microsoft.com/office/drawing/2014/main" id="{1C19EC47-6895-4072-AE8E-9605B23C8E73}"/>
                    </a:ext>
                  </a:extLst>
                </p14:cNvPr>
                <p14:cNvContentPartPr/>
                <p14:nvPr/>
              </p14:nvContentPartPr>
              <p14:xfrm>
                <a:off x="9996853" y="2295552"/>
                <a:ext cx="248040" cy="82080"/>
              </p14:xfrm>
            </p:contentPart>
          </mc:Choice>
          <mc:Fallback xmlns="">
            <p:pic>
              <p:nvPicPr>
                <p:cNvPr id="221" name="Freihand 220">
                  <a:extLst>
                    <a:ext uri="{FF2B5EF4-FFF2-40B4-BE49-F238E27FC236}">
                      <a16:creationId xmlns:a16="http://schemas.microsoft.com/office/drawing/2014/main" id="{1C19EC47-6895-4072-AE8E-9605B23C8E73}"/>
                    </a:ext>
                  </a:extLst>
                </p:cNvPr>
                <p:cNvPicPr/>
                <p:nvPr/>
              </p:nvPicPr>
              <p:blipFill>
                <a:blip r:embed="rId239"/>
                <a:stretch>
                  <a:fillRect/>
                </a:stretch>
              </p:blipFill>
              <p:spPr>
                <a:xfrm>
                  <a:off x="9992533" y="2291232"/>
                  <a:ext cx="256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22" name="Freihand 221">
                  <a:extLst>
                    <a:ext uri="{FF2B5EF4-FFF2-40B4-BE49-F238E27FC236}">
                      <a16:creationId xmlns:a16="http://schemas.microsoft.com/office/drawing/2014/main" id="{F783FD3A-D92A-4CF0-A0EB-5AC7CEC063B3}"/>
                    </a:ext>
                  </a:extLst>
                </p14:cNvPr>
                <p14:cNvContentPartPr/>
                <p14:nvPr/>
              </p14:nvContentPartPr>
              <p14:xfrm>
                <a:off x="10273693" y="2297352"/>
                <a:ext cx="59400" cy="64080"/>
              </p14:xfrm>
            </p:contentPart>
          </mc:Choice>
          <mc:Fallback xmlns="">
            <p:pic>
              <p:nvPicPr>
                <p:cNvPr id="222" name="Freihand 221">
                  <a:extLst>
                    <a:ext uri="{FF2B5EF4-FFF2-40B4-BE49-F238E27FC236}">
                      <a16:creationId xmlns:a16="http://schemas.microsoft.com/office/drawing/2014/main" id="{F783FD3A-D92A-4CF0-A0EB-5AC7CEC063B3}"/>
                    </a:ext>
                  </a:extLst>
                </p:cNvPr>
                <p:cNvPicPr/>
                <p:nvPr/>
              </p:nvPicPr>
              <p:blipFill>
                <a:blip r:embed="rId241"/>
                <a:stretch>
                  <a:fillRect/>
                </a:stretch>
              </p:blipFill>
              <p:spPr>
                <a:xfrm>
                  <a:off x="10269373" y="2293032"/>
                  <a:ext cx="68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23" name="Freihand 222">
                  <a:extLst>
                    <a:ext uri="{FF2B5EF4-FFF2-40B4-BE49-F238E27FC236}">
                      <a16:creationId xmlns:a16="http://schemas.microsoft.com/office/drawing/2014/main" id="{3926745C-B232-43B1-908D-055E86CF18CF}"/>
                    </a:ext>
                  </a:extLst>
                </p14:cNvPr>
                <p14:cNvContentPartPr/>
                <p14:nvPr/>
              </p14:nvContentPartPr>
              <p14:xfrm>
                <a:off x="10341373" y="2295912"/>
                <a:ext cx="153360" cy="186480"/>
              </p14:xfrm>
            </p:contentPart>
          </mc:Choice>
          <mc:Fallback xmlns="">
            <p:pic>
              <p:nvPicPr>
                <p:cNvPr id="223" name="Freihand 222">
                  <a:extLst>
                    <a:ext uri="{FF2B5EF4-FFF2-40B4-BE49-F238E27FC236}">
                      <a16:creationId xmlns:a16="http://schemas.microsoft.com/office/drawing/2014/main" id="{3926745C-B232-43B1-908D-055E86CF18CF}"/>
                    </a:ext>
                  </a:extLst>
                </p:cNvPr>
                <p:cNvPicPr/>
                <p:nvPr/>
              </p:nvPicPr>
              <p:blipFill>
                <a:blip r:embed="rId243"/>
                <a:stretch>
                  <a:fillRect/>
                </a:stretch>
              </p:blipFill>
              <p:spPr>
                <a:xfrm>
                  <a:off x="10337053" y="2291592"/>
                  <a:ext cx="162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24" name="Freihand 223">
                  <a:extLst>
                    <a:ext uri="{FF2B5EF4-FFF2-40B4-BE49-F238E27FC236}">
                      <a16:creationId xmlns:a16="http://schemas.microsoft.com/office/drawing/2014/main" id="{CD4B214E-026D-470A-8A88-7BD2D333CB0A}"/>
                    </a:ext>
                  </a:extLst>
                </p14:cNvPr>
                <p14:cNvContentPartPr/>
                <p14:nvPr/>
              </p14:nvContentPartPr>
              <p14:xfrm>
                <a:off x="10505893" y="2241552"/>
                <a:ext cx="193680" cy="232560"/>
              </p14:xfrm>
            </p:contentPart>
          </mc:Choice>
          <mc:Fallback xmlns="">
            <p:pic>
              <p:nvPicPr>
                <p:cNvPr id="224" name="Freihand 223">
                  <a:extLst>
                    <a:ext uri="{FF2B5EF4-FFF2-40B4-BE49-F238E27FC236}">
                      <a16:creationId xmlns:a16="http://schemas.microsoft.com/office/drawing/2014/main" id="{CD4B214E-026D-470A-8A88-7BD2D333CB0A}"/>
                    </a:ext>
                  </a:extLst>
                </p:cNvPr>
                <p:cNvPicPr/>
                <p:nvPr/>
              </p:nvPicPr>
              <p:blipFill>
                <a:blip r:embed="rId245"/>
                <a:stretch>
                  <a:fillRect/>
                </a:stretch>
              </p:blipFill>
              <p:spPr>
                <a:xfrm>
                  <a:off x="10501573" y="2237232"/>
                  <a:ext cx="202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25" name="Freihand 224">
                  <a:extLst>
                    <a:ext uri="{FF2B5EF4-FFF2-40B4-BE49-F238E27FC236}">
                      <a16:creationId xmlns:a16="http://schemas.microsoft.com/office/drawing/2014/main" id="{DEC97DAA-DB31-4F4D-9632-4E39AC00EC9B}"/>
                    </a:ext>
                  </a:extLst>
                </p14:cNvPr>
                <p14:cNvContentPartPr/>
                <p14:nvPr/>
              </p14:nvContentPartPr>
              <p14:xfrm>
                <a:off x="10675093" y="2201592"/>
                <a:ext cx="37800" cy="42120"/>
              </p14:xfrm>
            </p:contentPart>
          </mc:Choice>
          <mc:Fallback xmlns="">
            <p:pic>
              <p:nvPicPr>
                <p:cNvPr id="225" name="Freihand 224">
                  <a:extLst>
                    <a:ext uri="{FF2B5EF4-FFF2-40B4-BE49-F238E27FC236}">
                      <a16:creationId xmlns:a16="http://schemas.microsoft.com/office/drawing/2014/main" id="{DEC97DAA-DB31-4F4D-9632-4E39AC00EC9B}"/>
                    </a:ext>
                  </a:extLst>
                </p:cNvPr>
                <p:cNvPicPr/>
                <p:nvPr/>
              </p:nvPicPr>
              <p:blipFill>
                <a:blip r:embed="rId247"/>
                <a:stretch>
                  <a:fillRect/>
                </a:stretch>
              </p:blipFill>
              <p:spPr>
                <a:xfrm>
                  <a:off x="10670773" y="2197272"/>
                  <a:ext cx="46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26" name="Freihand 225">
                  <a:extLst>
                    <a:ext uri="{FF2B5EF4-FFF2-40B4-BE49-F238E27FC236}">
                      <a16:creationId xmlns:a16="http://schemas.microsoft.com/office/drawing/2014/main" id="{0097D61C-5344-457E-829F-59458CA9E929}"/>
                    </a:ext>
                  </a:extLst>
                </p14:cNvPr>
                <p14:cNvContentPartPr/>
                <p14:nvPr/>
              </p14:nvContentPartPr>
              <p14:xfrm>
                <a:off x="10727653" y="2199792"/>
                <a:ext cx="118800" cy="132840"/>
              </p14:xfrm>
            </p:contentPart>
          </mc:Choice>
          <mc:Fallback xmlns="">
            <p:pic>
              <p:nvPicPr>
                <p:cNvPr id="226" name="Freihand 225">
                  <a:extLst>
                    <a:ext uri="{FF2B5EF4-FFF2-40B4-BE49-F238E27FC236}">
                      <a16:creationId xmlns:a16="http://schemas.microsoft.com/office/drawing/2014/main" id="{0097D61C-5344-457E-829F-59458CA9E929}"/>
                    </a:ext>
                  </a:extLst>
                </p:cNvPr>
                <p:cNvPicPr/>
                <p:nvPr/>
              </p:nvPicPr>
              <p:blipFill>
                <a:blip r:embed="rId249"/>
                <a:stretch>
                  <a:fillRect/>
                </a:stretch>
              </p:blipFill>
              <p:spPr>
                <a:xfrm>
                  <a:off x="10723333" y="2195472"/>
                  <a:ext cx="127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27" name="Freihand 226">
                  <a:extLst>
                    <a:ext uri="{FF2B5EF4-FFF2-40B4-BE49-F238E27FC236}">
                      <a16:creationId xmlns:a16="http://schemas.microsoft.com/office/drawing/2014/main" id="{A9F41527-E10C-4432-98AD-79928BE620B3}"/>
                    </a:ext>
                  </a:extLst>
                </p14:cNvPr>
                <p14:cNvContentPartPr/>
                <p14:nvPr/>
              </p14:nvContentPartPr>
              <p14:xfrm>
                <a:off x="10877053" y="2260632"/>
                <a:ext cx="151560" cy="73440"/>
              </p14:xfrm>
            </p:contentPart>
          </mc:Choice>
          <mc:Fallback xmlns="">
            <p:pic>
              <p:nvPicPr>
                <p:cNvPr id="227" name="Freihand 226">
                  <a:extLst>
                    <a:ext uri="{FF2B5EF4-FFF2-40B4-BE49-F238E27FC236}">
                      <a16:creationId xmlns:a16="http://schemas.microsoft.com/office/drawing/2014/main" id="{A9F41527-E10C-4432-98AD-79928BE620B3}"/>
                    </a:ext>
                  </a:extLst>
                </p:cNvPr>
                <p:cNvPicPr/>
                <p:nvPr/>
              </p:nvPicPr>
              <p:blipFill>
                <a:blip r:embed="rId251"/>
                <a:stretch>
                  <a:fillRect/>
                </a:stretch>
              </p:blipFill>
              <p:spPr>
                <a:xfrm>
                  <a:off x="10872733" y="2256312"/>
                  <a:ext cx="1602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29" name="Freihand 228">
                  <a:extLst>
                    <a:ext uri="{FF2B5EF4-FFF2-40B4-BE49-F238E27FC236}">
                      <a16:creationId xmlns:a16="http://schemas.microsoft.com/office/drawing/2014/main" id="{0CC4338E-4FA9-437B-8F8C-D30724D15D8F}"/>
                    </a:ext>
                  </a:extLst>
                </p14:cNvPr>
                <p14:cNvContentPartPr/>
                <p14:nvPr/>
              </p14:nvContentPartPr>
              <p14:xfrm>
                <a:off x="11122213" y="2306352"/>
                <a:ext cx="14760" cy="81720"/>
              </p14:xfrm>
            </p:contentPart>
          </mc:Choice>
          <mc:Fallback xmlns="">
            <p:pic>
              <p:nvPicPr>
                <p:cNvPr id="229" name="Freihand 228">
                  <a:extLst>
                    <a:ext uri="{FF2B5EF4-FFF2-40B4-BE49-F238E27FC236}">
                      <a16:creationId xmlns:a16="http://schemas.microsoft.com/office/drawing/2014/main" id="{0CC4338E-4FA9-437B-8F8C-D30724D15D8F}"/>
                    </a:ext>
                  </a:extLst>
                </p:cNvPr>
                <p:cNvPicPr/>
                <p:nvPr/>
              </p:nvPicPr>
              <p:blipFill>
                <a:blip r:embed="rId253"/>
                <a:stretch>
                  <a:fillRect/>
                </a:stretch>
              </p:blipFill>
              <p:spPr>
                <a:xfrm>
                  <a:off x="11117893" y="2302032"/>
                  <a:ext cx="23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30" name="Freihand 229">
                  <a:extLst>
                    <a:ext uri="{FF2B5EF4-FFF2-40B4-BE49-F238E27FC236}">
                      <a16:creationId xmlns:a16="http://schemas.microsoft.com/office/drawing/2014/main" id="{1AC87E9E-2671-4FD2-98C5-F1210E7821BE}"/>
                    </a:ext>
                  </a:extLst>
                </p14:cNvPr>
                <p14:cNvContentPartPr/>
                <p14:nvPr/>
              </p14:nvContentPartPr>
              <p14:xfrm>
                <a:off x="11221933" y="2259552"/>
                <a:ext cx="79200" cy="83520"/>
              </p14:xfrm>
            </p:contentPart>
          </mc:Choice>
          <mc:Fallback xmlns="">
            <p:pic>
              <p:nvPicPr>
                <p:cNvPr id="230" name="Freihand 229">
                  <a:extLst>
                    <a:ext uri="{FF2B5EF4-FFF2-40B4-BE49-F238E27FC236}">
                      <a16:creationId xmlns:a16="http://schemas.microsoft.com/office/drawing/2014/main" id="{1AC87E9E-2671-4FD2-98C5-F1210E7821BE}"/>
                    </a:ext>
                  </a:extLst>
                </p:cNvPr>
                <p:cNvPicPr/>
                <p:nvPr/>
              </p:nvPicPr>
              <p:blipFill>
                <a:blip r:embed="rId255"/>
                <a:stretch>
                  <a:fillRect/>
                </a:stretch>
              </p:blipFill>
              <p:spPr>
                <a:xfrm>
                  <a:off x="11217613" y="2255232"/>
                  <a:ext cx="878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31" name="Freihand 230">
                  <a:extLst>
                    <a:ext uri="{FF2B5EF4-FFF2-40B4-BE49-F238E27FC236}">
                      <a16:creationId xmlns:a16="http://schemas.microsoft.com/office/drawing/2014/main" id="{71568CD0-9A06-4163-88C2-B979A8986218}"/>
                    </a:ext>
                  </a:extLst>
                </p14:cNvPr>
                <p14:cNvContentPartPr/>
                <p14:nvPr/>
              </p14:nvContentPartPr>
              <p14:xfrm>
                <a:off x="11323813" y="2256312"/>
                <a:ext cx="236160" cy="58320"/>
              </p14:xfrm>
            </p:contentPart>
          </mc:Choice>
          <mc:Fallback xmlns="">
            <p:pic>
              <p:nvPicPr>
                <p:cNvPr id="231" name="Freihand 230">
                  <a:extLst>
                    <a:ext uri="{FF2B5EF4-FFF2-40B4-BE49-F238E27FC236}">
                      <a16:creationId xmlns:a16="http://schemas.microsoft.com/office/drawing/2014/main" id="{71568CD0-9A06-4163-88C2-B979A8986218}"/>
                    </a:ext>
                  </a:extLst>
                </p:cNvPr>
                <p:cNvPicPr/>
                <p:nvPr/>
              </p:nvPicPr>
              <p:blipFill>
                <a:blip r:embed="rId257"/>
                <a:stretch>
                  <a:fillRect/>
                </a:stretch>
              </p:blipFill>
              <p:spPr>
                <a:xfrm>
                  <a:off x="11319493" y="2251992"/>
                  <a:ext cx="2448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32" name="Freihand 231">
                  <a:extLst>
                    <a:ext uri="{FF2B5EF4-FFF2-40B4-BE49-F238E27FC236}">
                      <a16:creationId xmlns:a16="http://schemas.microsoft.com/office/drawing/2014/main" id="{A742FF60-13C1-479D-BD49-2E5DAC4F10E7}"/>
                    </a:ext>
                  </a:extLst>
                </p14:cNvPr>
                <p14:cNvContentPartPr/>
                <p14:nvPr/>
              </p14:nvContentPartPr>
              <p14:xfrm>
                <a:off x="11600293" y="2171352"/>
                <a:ext cx="331560" cy="126360"/>
              </p14:xfrm>
            </p:contentPart>
          </mc:Choice>
          <mc:Fallback xmlns="">
            <p:pic>
              <p:nvPicPr>
                <p:cNvPr id="232" name="Freihand 231">
                  <a:extLst>
                    <a:ext uri="{FF2B5EF4-FFF2-40B4-BE49-F238E27FC236}">
                      <a16:creationId xmlns:a16="http://schemas.microsoft.com/office/drawing/2014/main" id="{A742FF60-13C1-479D-BD49-2E5DAC4F10E7}"/>
                    </a:ext>
                  </a:extLst>
                </p:cNvPr>
                <p:cNvPicPr/>
                <p:nvPr/>
              </p:nvPicPr>
              <p:blipFill>
                <a:blip r:embed="rId259"/>
                <a:stretch>
                  <a:fillRect/>
                </a:stretch>
              </p:blipFill>
              <p:spPr>
                <a:xfrm>
                  <a:off x="11595973" y="2167032"/>
                  <a:ext cx="3402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33" name="Freihand 232">
                  <a:extLst>
                    <a:ext uri="{FF2B5EF4-FFF2-40B4-BE49-F238E27FC236}">
                      <a16:creationId xmlns:a16="http://schemas.microsoft.com/office/drawing/2014/main" id="{A55EE5B6-C076-48EC-9495-1D8D2E5998B9}"/>
                    </a:ext>
                  </a:extLst>
                </p14:cNvPr>
                <p14:cNvContentPartPr/>
                <p14:nvPr/>
              </p14:nvContentPartPr>
              <p14:xfrm>
                <a:off x="8346253" y="2630352"/>
                <a:ext cx="223920" cy="96120"/>
              </p14:xfrm>
            </p:contentPart>
          </mc:Choice>
          <mc:Fallback xmlns="">
            <p:pic>
              <p:nvPicPr>
                <p:cNvPr id="233" name="Freihand 232">
                  <a:extLst>
                    <a:ext uri="{FF2B5EF4-FFF2-40B4-BE49-F238E27FC236}">
                      <a16:creationId xmlns:a16="http://schemas.microsoft.com/office/drawing/2014/main" id="{A55EE5B6-C076-48EC-9495-1D8D2E5998B9}"/>
                    </a:ext>
                  </a:extLst>
                </p:cNvPr>
                <p:cNvPicPr/>
                <p:nvPr/>
              </p:nvPicPr>
              <p:blipFill>
                <a:blip r:embed="rId261"/>
                <a:stretch>
                  <a:fillRect/>
                </a:stretch>
              </p:blipFill>
              <p:spPr>
                <a:xfrm>
                  <a:off x="8341933" y="2626032"/>
                  <a:ext cx="2325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34" name="Freihand 233">
                  <a:extLst>
                    <a:ext uri="{FF2B5EF4-FFF2-40B4-BE49-F238E27FC236}">
                      <a16:creationId xmlns:a16="http://schemas.microsoft.com/office/drawing/2014/main" id="{ACB6560D-9E44-41D1-995B-CE0446585489}"/>
                    </a:ext>
                  </a:extLst>
                </p14:cNvPr>
                <p14:cNvContentPartPr/>
                <p14:nvPr/>
              </p14:nvContentPartPr>
              <p14:xfrm>
                <a:off x="8631373" y="2572752"/>
                <a:ext cx="91080" cy="121320"/>
              </p14:xfrm>
            </p:contentPart>
          </mc:Choice>
          <mc:Fallback xmlns="">
            <p:pic>
              <p:nvPicPr>
                <p:cNvPr id="234" name="Freihand 233">
                  <a:extLst>
                    <a:ext uri="{FF2B5EF4-FFF2-40B4-BE49-F238E27FC236}">
                      <a16:creationId xmlns:a16="http://schemas.microsoft.com/office/drawing/2014/main" id="{ACB6560D-9E44-41D1-995B-CE0446585489}"/>
                    </a:ext>
                  </a:extLst>
                </p:cNvPr>
                <p:cNvPicPr/>
                <p:nvPr/>
              </p:nvPicPr>
              <p:blipFill>
                <a:blip r:embed="rId263"/>
                <a:stretch>
                  <a:fillRect/>
                </a:stretch>
              </p:blipFill>
              <p:spPr>
                <a:xfrm>
                  <a:off x="8627053" y="2568432"/>
                  <a:ext cx="99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35" name="Freihand 234">
                  <a:extLst>
                    <a:ext uri="{FF2B5EF4-FFF2-40B4-BE49-F238E27FC236}">
                      <a16:creationId xmlns:a16="http://schemas.microsoft.com/office/drawing/2014/main" id="{97580F26-7375-45FB-ACD9-4F5A4C397E5F}"/>
                    </a:ext>
                  </a:extLst>
                </p14:cNvPr>
                <p14:cNvContentPartPr/>
                <p14:nvPr/>
              </p14:nvContentPartPr>
              <p14:xfrm>
                <a:off x="8897773" y="2586072"/>
                <a:ext cx="330480" cy="129960"/>
              </p14:xfrm>
            </p:contentPart>
          </mc:Choice>
          <mc:Fallback xmlns="">
            <p:pic>
              <p:nvPicPr>
                <p:cNvPr id="235" name="Freihand 234">
                  <a:extLst>
                    <a:ext uri="{FF2B5EF4-FFF2-40B4-BE49-F238E27FC236}">
                      <a16:creationId xmlns:a16="http://schemas.microsoft.com/office/drawing/2014/main" id="{97580F26-7375-45FB-ACD9-4F5A4C397E5F}"/>
                    </a:ext>
                  </a:extLst>
                </p:cNvPr>
                <p:cNvPicPr/>
                <p:nvPr/>
              </p:nvPicPr>
              <p:blipFill>
                <a:blip r:embed="rId265"/>
                <a:stretch>
                  <a:fillRect/>
                </a:stretch>
              </p:blipFill>
              <p:spPr>
                <a:xfrm>
                  <a:off x="8893453" y="2581752"/>
                  <a:ext cx="3391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36" name="Freihand 235">
                  <a:extLst>
                    <a:ext uri="{FF2B5EF4-FFF2-40B4-BE49-F238E27FC236}">
                      <a16:creationId xmlns:a16="http://schemas.microsoft.com/office/drawing/2014/main" id="{43CD8F3D-747B-4EAD-A894-A1121171E0BD}"/>
                    </a:ext>
                  </a:extLst>
                </p14:cNvPr>
                <p14:cNvContentPartPr/>
                <p14:nvPr/>
              </p14:nvContentPartPr>
              <p14:xfrm>
                <a:off x="9244813" y="2534952"/>
                <a:ext cx="132480" cy="140760"/>
              </p14:xfrm>
            </p:contentPart>
          </mc:Choice>
          <mc:Fallback xmlns="">
            <p:pic>
              <p:nvPicPr>
                <p:cNvPr id="236" name="Freihand 235">
                  <a:extLst>
                    <a:ext uri="{FF2B5EF4-FFF2-40B4-BE49-F238E27FC236}">
                      <a16:creationId xmlns:a16="http://schemas.microsoft.com/office/drawing/2014/main" id="{43CD8F3D-747B-4EAD-A894-A1121171E0BD}"/>
                    </a:ext>
                  </a:extLst>
                </p:cNvPr>
                <p:cNvPicPr/>
                <p:nvPr/>
              </p:nvPicPr>
              <p:blipFill>
                <a:blip r:embed="rId267"/>
                <a:stretch>
                  <a:fillRect/>
                </a:stretch>
              </p:blipFill>
              <p:spPr>
                <a:xfrm>
                  <a:off x="9240493" y="2530632"/>
                  <a:ext cx="141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37" name="Freihand 236">
                  <a:extLst>
                    <a:ext uri="{FF2B5EF4-FFF2-40B4-BE49-F238E27FC236}">
                      <a16:creationId xmlns:a16="http://schemas.microsoft.com/office/drawing/2014/main" id="{FC1037C5-1889-4FEE-AE17-4FE5CEC3133A}"/>
                    </a:ext>
                  </a:extLst>
                </p14:cNvPr>
                <p14:cNvContentPartPr/>
                <p14:nvPr/>
              </p14:nvContentPartPr>
              <p14:xfrm>
                <a:off x="9550813" y="2604792"/>
                <a:ext cx="211320" cy="89280"/>
              </p14:xfrm>
            </p:contentPart>
          </mc:Choice>
          <mc:Fallback xmlns="">
            <p:pic>
              <p:nvPicPr>
                <p:cNvPr id="237" name="Freihand 236">
                  <a:extLst>
                    <a:ext uri="{FF2B5EF4-FFF2-40B4-BE49-F238E27FC236}">
                      <a16:creationId xmlns:a16="http://schemas.microsoft.com/office/drawing/2014/main" id="{FC1037C5-1889-4FEE-AE17-4FE5CEC3133A}"/>
                    </a:ext>
                  </a:extLst>
                </p:cNvPr>
                <p:cNvPicPr/>
                <p:nvPr/>
              </p:nvPicPr>
              <p:blipFill>
                <a:blip r:embed="rId269"/>
                <a:stretch>
                  <a:fillRect/>
                </a:stretch>
              </p:blipFill>
              <p:spPr>
                <a:xfrm>
                  <a:off x="9546493" y="2600472"/>
                  <a:ext cx="2199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38" name="Freihand 237">
                  <a:extLst>
                    <a:ext uri="{FF2B5EF4-FFF2-40B4-BE49-F238E27FC236}">
                      <a16:creationId xmlns:a16="http://schemas.microsoft.com/office/drawing/2014/main" id="{49C6189A-6FD6-4775-A9CA-B1F5D96A0E5B}"/>
                    </a:ext>
                  </a:extLst>
                </p14:cNvPr>
                <p14:cNvContentPartPr/>
                <p14:nvPr/>
              </p14:nvContentPartPr>
              <p14:xfrm>
                <a:off x="9791653" y="2550072"/>
                <a:ext cx="355680" cy="132840"/>
              </p14:xfrm>
            </p:contentPart>
          </mc:Choice>
          <mc:Fallback xmlns="">
            <p:pic>
              <p:nvPicPr>
                <p:cNvPr id="238" name="Freihand 237">
                  <a:extLst>
                    <a:ext uri="{FF2B5EF4-FFF2-40B4-BE49-F238E27FC236}">
                      <a16:creationId xmlns:a16="http://schemas.microsoft.com/office/drawing/2014/main" id="{49C6189A-6FD6-4775-A9CA-B1F5D96A0E5B}"/>
                    </a:ext>
                  </a:extLst>
                </p:cNvPr>
                <p:cNvPicPr/>
                <p:nvPr/>
              </p:nvPicPr>
              <p:blipFill>
                <a:blip r:embed="rId271"/>
                <a:stretch>
                  <a:fillRect/>
                </a:stretch>
              </p:blipFill>
              <p:spPr>
                <a:xfrm>
                  <a:off x="9787333" y="2545752"/>
                  <a:ext cx="3643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39" name="Freihand 238">
                  <a:extLst>
                    <a:ext uri="{FF2B5EF4-FFF2-40B4-BE49-F238E27FC236}">
                      <a16:creationId xmlns:a16="http://schemas.microsoft.com/office/drawing/2014/main" id="{2BFDC98E-3FF9-472C-9E0D-8BC6B0FBD4E1}"/>
                    </a:ext>
                  </a:extLst>
                </p14:cNvPr>
                <p14:cNvContentPartPr/>
                <p14:nvPr/>
              </p14:nvContentPartPr>
              <p14:xfrm>
                <a:off x="10137973" y="2497872"/>
                <a:ext cx="188280" cy="133920"/>
              </p14:xfrm>
            </p:contentPart>
          </mc:Choice>
          <mc:Fallback xmlns="">
            <p:pic>
              <p:nvPicPr>
                <p:cNvPr id="239" name="Freihand 238">
                  <a:extLst>
                    <a:ext uri="{FF2B5EF4-FFF2-40B4-BE49-F238E27FC236}">
                      <a16:creationId xmlns:a16="http://schemas.microsoft.com/office/drawing/2014/main" id="{2BFDC98E-3FF9-472C-9E0D-8BC6B0FBD4E1}"/>
                    </a:ext>
                  </a:extLst>
                </p:cNvPr>
                <p:cNvPicPr/>
                <p:nvPr/>
              </p:nvPicPr>
              <p:blipFill>
                <a:blip r:embed="rId273"/>
                <a:stretch>
                  <a:fillRect/>
                </a:stretch>
              </p:blipFill>
              <p:spPr>
                <a:xfrm>
                  <a:off x="10133653" y="2493552"/>
                  <a:ext cx="1969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40" name="Freihand 239">
                  <a:extLst>
                    <a:ext uri="{FF2B5EF4-FFF2-40B4-BE49-F238E27FC236}">
                      <a16:creationId xmlns:a16="http://schemas.microsoft.com/office/drawing/2014/main" id="{33D2DCD5-C175-4FE0-9ED7-08B1170D90EE}"/>
                    </a:ext>
                  </a:extLst>
                </p14:cNvPr>
                <p14:cNvContentPartPr/>
                <p14:nvPr/>
              </p14:nvContentPartPr>
              <p14:xfrm>
                <a:off x="10296733" y="2457552"/>
                <a:ext cx="109080" cy="180360"/>
              </p14:xfrm>
            </p:contentPart>
          </mc:Choice>
          <mc:Fallback xmlns="">
            <p:pic>
              <p:nvPicPr>
                <p:cNvPr id="240" name="Freihand 239">
                  <a:extLst>
                    <a:ext uri="{FF2B5EF4-FFF2-40B4-BE49-F238E27FC236}">
                      <a16:creationId xmlns:a16="http://schemas.microsoft.com/office/drawing/2014/main" id="{33D2DCD5-C175-4FE0-9ED7-08B1170D90EE}"/>
                    </a:ext>
                  </a:extLst>
                </p:cNvPr>
                <p:cNvPicPr/>
                <p:nvPr/>
              </p:nvPicPr>
              <p:blipFill>
                <a:blip r:embed="rId275"/>
                <a:stretch>
                  <a:fillRect/>
                </a:stretch>
              </p:blipFill>
              <p:spPr>
                <a:xfrm>
                  <a:off x="10292413" y="2453232"/>
                  <a:ext cx="1177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41" name="Freihand 240">
                  <a:extLst>
                    <a:ext uri="{FF2B5EF4-FFF2-40B4-BE49-F238E27FC236}">
                      <a16:creationId xmlns:a16="http://schemas.microsoft.com/office/drawing/2014/main" id="{93DD5F84-59A2-4895-838A-264B9AAF2C26}"/>
                    </a:ext>
                  </a:extLst>
                </p14:cNvPr>
                <p14:cNvContentPartPr/>
                <p14:nvPr/>
              </p14:nvContentPartPr>
              <p14:xfrm>
                <a:off x="10573213" y="2505432"/>
                <a:ext cx="41040" cy="118440"/>
              </p14:xfrm>
            </p:contentPart>
          </mc:Choice>
          <mc:Fallback xmlns="">
            <p:pic>
              <p:nvPicPr>
                <p:cNvPr id="241" name="Freihand 240">
                  <a:extLst>
                    <a:ext uri="{FF2B5EF4-FFF2-40B4-BE49-F238E27FC236}">
                      <a16:creationId xmlns:a16="http://schemas.microsoft.com/office/drawing/2014/main" id="{93DD5F84-59A2-4895-838A-264B9AAF2C26}"/>
                    </a:ext>
                  </a:extLst>
                </p:cNvPr>
                <p:cNvPicPr/>
                <p:nvPr/>
              </p:nvPicPr>
              <p:blipFill>
                <a:blip r:embed="rId277"/>
                <a:stretch>
                  <a:fillRect/>
                </a:stretch>
              </p:blipFill>
              <p:spPr>
                <a:xfrm>
                  <a:off x="10568893" y="2501112"/>
                  <a:ext cx="49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42" name="Freihand 241">
                  <a:extLst>
                    <a:ext uri="{FF2B5EF4-FFF2-40B4-BE49-F238E27FC236}">
                      <a16:creationId xmlns:a16="http://schemas.microsoft.com/office/drawing/2014/main" id="{725CB231-43D1-40FB-9751-E10175C15578}"/>
                    </a:ext>
                  </a:extLst>
                </p14:cNvPr>
                <p14:cNvContentPartPr/>
                <p14:nvPr/>
              </p14:nvContentPartPr>
              <p14:xfrm>
                <a:off x="10519573" y="2462592"/>
                <a:ext cx="141120" cy="109080"/>
              </p14:xfrm>
            </p:contentPart>
          </mc:Choice>
          <mc:Fallback xmlns="">
            <p:pic>
              <p:nvPicPr>
                <p:cNvPr id="242" name="Freihand 241">
                  <a:extLst>
                    <a:ext uri="{FF2B5EF4-FFF2-40B4-BE49-F238E27FC236}">
                      <a16:creationId xmlns:a16="http://schemas.microsoft.com/office/drawing/2014/main" id="{725CB231-43D1-40FB-9751-E10175C15578}"/>
                    </a:ext>
                  </a:extLst>
                </p:cNvPr>
                <p:cNvPicPr/>
                <p:nvPr/>
              </p:nvPicPr>
              <p:blipFill>
                <a:blip r:embed="rId279"/>
                <a:stretch>
                  <a:fillRect/>
                </a:stretch>
              </p:blipFill>
              <p:spPr>
                <a:xfrm>
                  <a:off x="10515253" y="2458272"/>
                  <a:ext cx="149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43" name="Freihand 242">
                  <a:extLst>
                    <a:ext uri="{FF2B5EF4-FFF2-40B4-BE49-F238E27FC236}">
                      <a16:creationId xmlns:a16="http://schemas.microsoft.com/office/drawing/2014/main" id="{780327B5-1EDA-4A52-865F-4FC074EADFAB}"/>
                    </a:ext>
                  </a:extLst>
                </p14:cNvPr>
                <p14:cNvContentPartPr/>
                <p14:nvPr/>
              </p14:nvContentPartPr>
              <p14:xfrm>
                <a:off x="10658533" y="2531352"/>
                <a:ext cx="186120" cy="75240"/>
              </p14:xfrm>
            </p:contentPart>
          </mc:Choice>
          <mc:Fallback xmlns="">
            <p:pic>
              <p:nvPicPr>
                <p:cNvPr id="243" name="Freihand 242">
                  <a:extLst>
                    <a:ext uri="{FF2B5EF4-FFF2-40B4-BE49-F238E27FC236}">
                      <a16:creationId xmlns:a16="http://schemas.microsoft.com/office/drawing/2014/main" id="{780327B5-1EDA-4A52-865F-4FC074EADFAB}"/>
                    </a:ext>
                  </a:extLst>
                </p:cNvPr>
                <p:cNvPicPr/>
                <p:nvPr/>
              </p:nvPicPr>
              <p:blipFill>
                <a:blip r:embed="rId281"/>
                <a:stretch>
                  <a:fillRect/>
                </a:stretch>
              </p:blipFill>
              <p:spPr>
                <a:xfrm>
                  <a:off x="10654213" y="2527032"/>
                  <a:ext cx="1947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44" name="Freihand 243">
                  <a:extLst>
                    <a:ext uri="{FF2B5EF4-FFF2-40B4-BE49-F238E27FC236}">
                      <a16:creationId xmlns:a16="http://schemas.microsoft.com/office/drawing/2014/main" id="{B4B20E04-9E0C-4A1E-B2C2-07A8B8E10CF8}"/>
                    </a:ext>
                  </a:extLst>
                </p14:cNvPr>
                <p14:cNvContentPartPr/>
                <p14:nvPr/>
              </p14:nvContentPartPr>
              <p14:xfrm>
                <a:off x="10838893" y="2468352"/>
                <a:ext cx="35640" cy="10080"/>
              </p14:xfrm>
            </p:contentPart>
          </mc:Choice>
          <mc:Fallback xmlns="">
            <p:pic>
              <p:nvPicPr>
                <p:cNvPr id="244" name="Freihand 243">
                  <a:extLst>
                    <a:ext uri="{FF2B5EF4-FFF2-40B4-BE49-F238E27FC236}">
                      <a16:creationId xmlns:a16="http://schemas.microsoft.com/office/drawing/2014/main" id="{B4B20E04-9E0C-4A1E-B2C2-07A8B8E10CF8}"/>
                    </a:ext>
                  </a:extLst>
                </p:cNvPr>
                <p:cNvPicPr/>
                <p:nvPr/>
              </p:nvPicPr>
              <p:blipFill>
                <a:blip r:embed="rId283"/>
                <a:stretch>
                  <a:fillRect/>
                </a:stretch>
              </p:blipFill>
              <p:spPr>
                <a:xfrm>
                  <a:off x="10834573" y="2464032"/>
                  <a:ext cx="4428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45" name="Freihand 244">
                  <a:extLst>
                    <a:ext uri="{FF2B5EF4-FFF2-40B4-BE49-F238E27FC236}">
                      <a16:creationId xmlns:a16="http://schemas.microsoft.com/office/drawing/2014/main" id="{4ABC8288-B1B8-432D-B287-D6667B3CC04C}"/>
                    </a:ext>
                  </a:extLst>
                </p14:cNvPr>
                <p14:cNvContentPartPr/>
                <p14:nvPr/>
              </p14:nvContentPartPr>
              <p14:xfrm>
                <a:off x="10883173" y="2502192"/>
                <a:ext cx="51480" cy="96840"/>
              </p14:xfrm>
            </p:contentPart>
          </mc:Choice>
          <mc:Fallback xmlns="">
            <p:pic>
              <p:nvPicPr>
                <p:cNvPr id="245" name="Freihand 244">
                  <a:extLst>
                    <a:ext uri="{FF2B5EF4-FFF2-40B4-BE49-F238E27FC236}">
                      <a16:creationId xmlns:a16="http://schemas.microsoft.com/office/drawing/2014/main" id="{4ABC8288-B1B8-432D-B287-D6667B3CC04C}"/>
                    </a:ext>
                  </a:extLst>
                </p:cNvPr>
                <p:cNvPicPr/>
                <p:nvPr/>
              </p:nvPicPr>
              <p:blipFill>
                <a:blip r:embed="rId285"/>
                <a:stretch>
                  <a:fillRect/>
                </a:stretch>
              </p:blipFill>
              <p:spPr>
                <a:xfrm>
                  <a:off x="10878853" y="2497872"/>
                  <a:ext cx="60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46" name="Freihand 245">
                  <a:extLst>
                    <a:ext uri="{FF2B5EF4-FFF2-40B4-BE49-F238E27FC236}">
                      <a16:creationId xmlns:a16="http://schemas.microsoft.com/office/drawing/2014/main" id="{58C70E5F-3BB3-4A53-AD05-37357A2E2B8A}"/>
                    </a:ext>
                  </a:extLst>
                </p14:cNvPr>
                <p14:cNvContentPartPr/>
                <p14:nvPr/>
              </p14:nvContentPartPr>
              <p14:xfrm>
                <a:off x="10970653" y="2497872"/>
                <a:ext cx="128880" cy="83880"/>
              </p14:xfrm>
            </p:contentPart>
          </mc:Choice>
          <mc:Fallback xmlns="">
            <p:pic>
              <p:nvPicPr>
                <p:cNvPr id="246" name="Freihand 245">
                  <a:extLst>
                    <a:ext uri="{FF2B5EF4-FFF2-40B4-BE49-F238E27FC236}">
                      <a16:creationId xmlns:a16="http://schemas.microsoft.com/office/drawing/2014/main" id="{58C70E5F-3BB3-4A53-AD05-37357A2E2B8A}"/>
                    </a:ext>
                  </a:extLst>
                </p:cNvPr>
                <p:cNvPicPr/>
                <p:nvPr/>
              </p:nvPicPr>
              <p:blipFill>
                <a:blip r:embed="rId287"/>
                <a:stretch>
                  <a:fillRect/>
                </a:stretch>
              </p:blipFill>
              <p:spPr>
                <a:xfrm>
                  <a:off x="10966333" y="2493552"/>
                  <a:ext cx="137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47" name="Freihand 246">
                  <a:extLst>
                    <a:ext uri="{FF2B5EF4-FFF2-40B4-BE49-F238E27FC236}">
                      <a16:creationId xmlns:a16="http://schemas.microsoft.com/office/drawing/2014/main" id="{F1C5D57F-CD31-45CE-BB5F-3477C0266202}"/>
                    </a:ext>
                  </a:extLst>
                </p14:cNvPr>
                <p14:cNvContentPartPr/>
                <p14:nvPr/>
              </p14:nvContentPartPr>
              <p14:xfrm>
                <a:off x="11117533" y="2429472"/>
                <a:ext cx="78840" cy="144720"/>
              </p14:xfrm>
            </p:contentPart>
          </mc:Choice>
          <mc:Fallback xmlns="">
            <p:pic>
              <p:nvPicPr>
                <p:cNvPr id="247" name="Freihand 246">
                  <a:extLst>
                    <a:ext uri="{FF2B5EF4-FFF2-40B4-BE49-F238E27FC236}">
                      <a16:creationId xmlns:a16="http://schemas.microsoft.com/office/drawing/2014/main" id="{F1C5D57F-CD31-45CE-BB5F-3477C0266202}"/>
                    </a:ext>
                  </a:extLst>
                </p:cNvPr>
                <p:cNvPicPr/>
                <p:nvPr/>
              </p:nvPicPr>
              <p:blipFill>
                <a:blip r:embed="rId289"/>
                <a:stretch>
                  <a:fillRect/>
                </a:stretch>
              </p:blipFill>
              <p:spPr>
                <a:xfrm>
                  <a:off x="11113213" y="2425152"/>
                  <a:ext cx="87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48" name="Freihand 247">
                  <a:extLst>
                    <a:ext uri="{FF2B5EF4-FFF2-40B4-BE49-F238E27FC236}">
                      <a16:creationId xmlns:a16="http://schemas.microsoft.com/office/drawing/2014/main" id="{4612DCF4-30ED-4A97-8784-05A6A9147303}"/>
                    </a:ext>
                  </a:extLst>
                </p14:cNvPr>
                <p14:cNvContentPartPr/>
                <p14:nvPr/>
              </p14:nvContentPartPr>
              <p14:xfrm>
                <a:off x="11207893" y="2500392"/>
                <a:ext cx="70200" cy="78480"/>
              </p14:xfrm>
            </p:contentPart>
          </mc:Choice>
          <mc:Fallback xmlns="">
            <p:pic>
              <p:nvPicPr>
                <p:cNvPr id="248" name="Freihand 247">
                  <a:extLst>
                    <a:ext uri="{FF2B5EF4-FFF2-40B4-BE49-F238E27FC236}">
                      <a16:creationId xmlns:a16="http://schemas.microsoft.com/office/drawing/2014/main" id="{4612DCF4-30ED-4A97-8784-05A6A9147303}"/>
                    </a:ext>
                  </a:extLst>
                </p:cNvPr>
                <p:cNvPicPr/>
                <p:nvPr/>
              </p:nvPicPr>
              <p:blipFill>
                <a:blip r:embed="rId291"/>
                <a:stretch>
                  <a:fillRect/>
                </a:stretch>
              </p:blipFill>
              <p:spPr>
                <a:xfrm>
                  <a:off x="11203573" y="2496072"/>
                  <a:ext cx="788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49" name="Freihand 248">
                  <a:extLst>
                    <a:ext uri="{FF2B5EF4-FFF2-40B4-BE49-F238E27FC236}">
                      <a16:creationId xmlns:a16="http://schemas.microsoft.com/office/drawing/2014/main" id="{4A4AAB20-66FE-439A-9FB2-1630C7368812}"/>
                    </a:ext>
                  </a:extLst>
                </p14:cNvPr>
                <p14:cNvContentPartPr/>
                <p14:nvPr/>
              </p14:nvContentPartPr>
              <p14:xfrm>
                <a:off x="11300413" y="2429832"/>
                <a:ext cx="278640" cy="243720"/>
              </p14:xfrm>
            </p:contentPart>
          </mc:Choice>
          <mc:Fallback xmlns="">
            <p:pic>
              <p:nvPicPr>
                <p:cNvPr id="249" name="Freihand 248">
                  <a:extLst>
                    <a:ext uri="{FF2B5EF4-FFF2-40B4-BE49-F238E27FC236}">
                      <a16:creationId xmlns:a16="http://schemas.microsoft.com/office/drawing/2014/main" id="{4A4AAB20-66FE-439A-9FB2-1630C7368812}"/>
                    </a:ext>
                  </a:extLst>
                </p:cNvPr>
                <p:cNvPicPr/>
                <p:nvPr/>
              </p:nvPicPr>
              <p:blipFill>
                <a:blip r:embed="rId293"/>
                <a:stretch>
                  <a:fillRect/>
                </a:stretch>
              </p:blipFill>
              <p:spPr>
                <a:xfrm>
                  <a:off x="11296093" y="2425512"/>
                  <a:ext cx="28728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50" name="Freihand 249">
                  <a:extLst>
                    <a:ext uri="{FF2B5EF4-FFF2-40B4-BE49-F238E27FC236}">
                      <a16:creationId xmlns:a16="http://schemas.microsoft.com/office/drawing/2014/main" id="{E7EEDD79-41FE-4D44-81D1-A5BF8BEFBC91}"/>
                    </a:ext>
                  </a:extLst>
                </p14:cNvPr>
                <p14:cNvContentPartPr/>
                <p14:nvPr/>
              </p14:nvContentPartPr>
              <p14:xfrm>
                <a:off x="8569813" y="2834832"/>
                <a:ext cx="104040" cy="181440"/>
              </p14:xfrm>
            </p:contentPart>
          </mc:Choice>
          <mc:Fallback xmlns="">
            <p:pic>
              <p:nvPicPr>
                <p:cNvPr id="250" name="Freihand 249">
                  <a:extLst>
                    <a:ext uri="{FF2B5EF4-FFF2-40B4-BE49-F238E27FC236}">
                      <a16:creationId xmlns:a16="http://schemas.microsoft.com/office/drawing/2014/main" id="{E7EEDD79-41FE-4D44-81D1-A5BF8BEFBC91}"/>
                    </a:ext>
                  </a:extLst>
                </p:cNvPr>
                <p:cNvPicPr/>
                <p:nvPr/>
              </p:nvPicPr>
              <p:blipFill>
                <a:blip r:embed="rId295"/>
                <a:stretch>
                  <a:fillRect/>
                </a:stretch>
              </p:blipFill>
              <p:spPr>
                <a:xfrm>
                  <a:off x="8565493" y="2830512"/>
                  <a:ext cx="1126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51" name="Freihand 250">
                  <a:extLst>
                    <a:ext uri="{FF2B5EF4-FFF2-40B4-BE49-F238E27FC236}">
                      <a16:creationId xmlns:a16="http://schemas.microsoft.com/office/drawing/2014/main" id="{CB8DD155-EB85-477A-90A1-0F33156A1DC0}"/>
                    </a:ext>
                  </a:extLst>
                </p14:cNvPr>
                <p14:cNvContentPartPr/>
                <p14:nvPr/>
              </p14:nvContentPartPr>
              <p14:xfrm>
                <a:off x="8842333" y="2832312"/>
                <a:ext cx="257400" cy="91080"/>
              </p14:xfrm>
            </p:contentPart>
          </mc:Choice>
          <mc:Fallback xmlns="">
            <p:pic>
              <p:nvPicPr>
                <p:cNvPr id="251" name="Freihand 250">
                  <a:extLst>
                    <a:ext uri="{FF2B5EF4-FFF2-40B4-BE49-F238E27FC236}">
                      <a16:creationId xmlns:a16="http://schemas.microsoft.com/office/drawing/2014/main" id="{CB8DD155-EB85-477A-90A1-0F33156A1DC0}"/>
                    </a:ext>
                  </a:extLst>
                </p:cNvPr>
                <p:cNvPicPr/>
                <p:nvPr/>
              </p:nvPicPr>
              <p:blipFill>
                <a:blip r:embed="rId297"/>
                <a:stretch>
                  <a:fillRect/>
                </a:stretch>
              </p:blipFill>
              <p:spPr>
                <a:xfrm>
                  <a:off x="8838013" y="2827992"/>
                  <a:ext cx="2660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52" name="Freihand 251">
                  <a:extLst>
                    <a:ext uri="{FF2B5EF4-FFF2-40B4-BE49-F238E27FC236}">
                      <a16:creationId xmlns:a16="http://schemas.microsoft.com/office/drawing/2014/main" id="{40E253C0-26A5-466A-96D9-42C4ECD2CC63}"/>
                    </a:ext>
                  </a:extLst>
                </p14:cNvPr>
                <p14:cNvContentPartPr/>
                <p14:nvPr/>
              </p14:nvContentPartPr>
              <p14:xfrm>
                <a:off x="9141493" y="2821872"/>
                <a:ext cx="79920" cy="94320"/>
              </p14:xfrm>
            </p:contentPart>
          </mc:Choice>
          <mc:Fallback xmlns="">
            <p:pic>
              <p:nvPicPr>
                <p:cNvPr id="252" name="Freihand 251">
                  <a:extLst>
                    <a:ext uri="{FF2B5EF4-FFF2-40B4-BE49-F238E27FC236}">
                      <a16:creationId xmlns:a16="http://schemas.microsoft.com/office/drawing/2014/main" id="{40E253C0-26A5-466A-96D9-42C4ECD2CC63}"/>
                    </a:ext>
                  </a:extLst>
                </p:cNvPr>
                <p:cNvPicPr/>
                <p:nvPr/>
              </p:nvPicPr>
              <p:blipFill>
                <a:blip r:embed="rId299"/>
                <a:stretch>
                  <a:fillRect/>
                </a:stretch>
              </p:blipFill>
              <p:spPr>
                <a:xfrm>
                  <a:off x="9137173" y="2817552"/>
                  <a:ext cx="88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53" name="Freihand 252">
                  <a:extLst>
                    <a:ext uri="{FF2B5EF4-FFF2-40B4-BE49-F238E27FC236}">
                      <a16:creationId xmlns:a16="http://schemas.microsoft.com/office/drawing/2014/main" id="{65C5BA5D-9AA6-4042-AC9E-8ED35A19C1CC}"/>
                    </a:ext>
                  </a:extLst>
                </p14:cNvPr>
                <p14:cNvContentPartPr/>
                <p14:nvPr/>
              </p14:nvContentPartPr>
              <p14:xfrm>
                <a:off x="9343453" y="2818992"/>
                <a:ext cx="116640" cy="187920"/>
              </p14:xfrm>
            </p:contentPart>
          </mc:Choice>
          <mc:Fallback xmlns="">
            <p:pic>
              <p:nvPicPr>
                <p:cNvPr id="253" name="Freihand 252">
                  <a:extLst>
                    <a:ext uri="{FF2B5EF4-FFF2-40B4-BE49-F238E27FC236}">
                      <a16:creationId xmlns:a16="http://schemas.microsoft.com/office/drawing/2014/main" id="{65C5BA5D-9AA6-4042-AC9E-8ED35A19C1CC}"/>
                    </a:ext>
                  </a:extLst>
                </p:cNvPr>
                <p:cNvPicPr/>
                <p:nvPr/>
              </p:nvPicPr>
              <p:blipFill>
                <a:blip r:embed="rId301"/>
                <a:stretch>
                  <a:fillRect/>
                </a:stretch>
              </p:blipFill>
              <p:spPr>
                <a:xfrm>
                  <a:off x="9339133" y="2814672"/>
                  <a:ext cx="12528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54" name="Freihand 253">
                  <a:extLst>
                    <a:ext uri="{FF2B5EF4-FFF2-40B4-BE49-F238E27FC236}">
                      <a16:creationId xmlns:a16="http://schemas.microsoft.com/office/drawing/2014/main" id="{8BD8CEDB-5858-4C2C-BE3E-5E706E469250}"/>
                    </a:ext>
                  </a:extLst>
                </p14:cNvPr>
                <p14:cNvContentPartPr/>
                <p14:nvPr/>
              </p14:nvContentPartPr>
              <p14:xfrm>
                <a:off x="9505453" y="2744112"/>
                <a:ext cx="2160" cy="86040"/>
              </p14:xfrm>
            </p:contentPart>
          </mc:Choice>
          <mc:Fallback xmlns="">
            <p:pic>
              <p:nvPicPr>
                <p:cNvPr id="254" name="Freihand 253">
                  <a:extLst>
                    <a:ext uri="{FF2B5EF4-FFF2-40B4-BE49-F238E27FC236}">
                      <a16:creationId xmlns:a16="http://schemas.microsoft.com/office/drawing/2014/main" id="{8BD8CEDB-5858-4C2C-BE3E-5E706E469250}"/>
                    </a:ext>
                  </a:extLst>
                </p:cNvPr>
                <p:cNvPicPr/>
                <p:nvPr/>
              </p:nvPicPr>
              <p:blipFill>
                <a:blip r:embed="rId303"/>
                <a:stretch>
                  <a:fillRect/>
                </a:stretch>
              </p:blipFill>
              <p:spPr>
                <a:xfrm>
                  <a:off x="9501133" y="2739792"/>
                  <a:ext cx="108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65" name="Freihand 264">
                  <a:extLst>
                    <a:ext uri="{FF2B5EF4-FFF2-40B4-BE49-F238E27FC236}">
                      <a16:creationId xmlns:a16="http://schemas.microsoft.com/office/drawing/2014/main" id="{0B92D5D6-44EC-4EC8-ADD4-9F5E5EFC6C20}"/>
                    </a:ext>
                  </a:extLst>
                </p14:cNvPr>
                <p14:cNvContentPartPr/>
                <p14:nvPr/>
              </p14:nvContentPartPr>
              <p14:xfrm>
                <a:off x="8013613" y="3148392"/>
                <a:ext cx="96480" cy="164520"/>
              </p14:xfrm>
            </p:contentPart>
          </mc:Choice>
          <mc:Fallback xmlns="">
            <p:pic>
              <p:nvPicPr>
                <p:cNvPr id="265" name="Freihand 264">
                  <a:extLst>
                    <a:ext uri="{FF2B5EF4-FFF2-40B4-BE49-F238E27FC236}">
                      <a16:creationId xmlns:a16="http://schemas.microsoft.com/office/drawing/2014/main" id="{0B92D5D6-44EC-4EC8-ADD4-9F5E5EFC6C20}"/>
                    </a:ext>
                  </a:extLst>
                </p:cNvPr>
                <p:cNvPicPr/>
                <p:nvPr/>
              </p:nvPicPr>
              <p:blipFill>
                <a:blip r:embed="rId305"/>
                <a:stretch>
                  <a:fillRect/>
                </a:stretch>
              </p:blipFill>
              <p:spPr>
                <a:xfrm>
                  <a:off x="8009293" y="3144072"/>
                  <a:ext cx="105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66" name="Freihand 265">
                  <a:extLst>
                    <a:ext uri="{FF2B5EF4-FFF2-40B4-BE49-F238E27FC236}">
                      <a16:creationId xmlns:a16="http://schemas.microsoft.com/office/drawing/2014/main" id="{B6EF5D90-04A0-477B-AEFF-6F58A7B57EF5}"/>
                    </a:ext>
                  </a:extLst>
                </p14:cNvPr>
                <p14:cNvContentPartPr/>
                <p14:nvPr/>
              </p14:nvContentPartPr>
              <p14:xfrm>
                <a:off x="8039173" y="3128952"/>
                <a:ext cx="103320" cy="32400"/>
              </p14:xfrm>
            </p:contentPart>
          </mc:Choice>
          <mc:Fallback xmlns="">
            <p:pic>
              <p:nvPicPr>
                <p:cNvPr id="266" name="Freihand 265">
                  <a:extLst>
                    <a:ext uri="{FF2B5EF4-FFF2-40B4-BE49-F238E27FC236}">
                      <a16:creationId xmlns:a16="http://schemas.microsoft.com/office/drawing/2014/main" id="{B6EF5D90-04A0-477B-AEFF-6F58A7B57EF5}"/>
                    </a:ext>
                  </a:extLst>
                </p:cNvPr>
                <p:cNvPicPr/>
                <p:nvPr/>
              </p:nvPicPr>
              <p:blipFill>
                <a:blip r:embed="rId307"/>
                <a:stretch>
                  <a:fillRect/>
                </a:stretch>
              </p:blipFill>
              <p:spPr>
                <a:xfrm>
                  <a:off x="8034853" y="3124632"/>
                  <a:ext cx="1119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67" name="Freihand 266">
                  <a:extLst>
                    <a:ext uri="{FF2B5EF4-FFF2-40B4-BE49-F238E27FC236}">
                      <a16:creationId xmlns:a16="http://schemas.microsoft.com/office/drawing/2014/main" id="{8E58CE0B-E219-43CC-8242-D99CD54594DF}"/>
                    </a:ext>
                  </a:extLst>
                </p14:cNvPr>
                <p14:cNvContentPartPr/>
                <p14:nvPr/>
              </p14:nvContentPartPr>
              <p14:xfrm>
                <a:off x="8087773" y="3063432"/>
                <a:ext cx="106560" cy="320760"/>
              </p14:xfrm>
            </p:contentPart>
          </mc:Choice>
          <mc:Fallback xmlns="">
            <p:pic>
              <p:nvPicPr>
                <p:cNvPr id="267" name="Freihand 266">
                  <a:extLst>
                    <a:ext uri="{FF2B5EF4-FFF2-40B4-BE49-F238E27FC236}">
                      <a16:creationId xmlns:a16="http://schemas.microsoft.com/office/drawing/2014/main" id="{8E58CE0B-E219-43CC-8242-D99CD54594DF}"/>
                    </a:ext>
                  </a:extLst>
                </p:cNvPr>
                <p:cNvPicPr/>
                <p:nvPr/>
              </p:nvPicPr>
              <p:blipFill>
                <a:blip r:embed="rId309"/>
                <a:stretch>
                  <a:fillRect/>
                </a:stretch>
              </p:blipFill>
              <p:spPr>
                <a:xfrm>
                  <a:off x="8083453" y="3059112"/>
                  <a:ext cx="11520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69" name="Freihand 268">
                  <a:extLst>
                    <a:ext uri="{FF2B5EF4-FFF2-40B4-BE49-F238E27FC236}">
                      <a16:creationId xmlns:a16="http://schemas.microsoft.com/office/drawing/2014/main" id="{3AC82BF5-8918-4C61-BD07-417E2DCFFC9F}"/>
                    </a:ext>
                  </a:extLst>
                </p14:cNvPr>
                <p14:cNvContentPartPr/>
                <p14:nvPr/>
              </p14:nvContentPartPr>
              <p14:xfrm>
                <a:off x="8385853" y="3157032"/>
                <a:ext cx="16560" cy="91080"/>
              </p14:xfrm>
            </p:contentPart>
          </mc:Choice>
          <mc:Fallback xmlns="">
            <p:pic>
              <p:nvPicPr>
                <p:cNvPr id="269" name="Freihand 268">
                  <a:extLst>
                    <a:ext uri="{FF2B5EF4-FFF2-40B4-BE49-F238E27FC236}">
                      <a16:creationId xmlns:a16="http://schemas.microsoft.com/office/drawing/2014/main" id="{3AC82BF5-8918-4C61-BD07-417E2DCFFC9F}"/>
                    </a:ext>
                  </a:extLst>
                </p:cNvPr>
                <p:cNvPicPr/>
                <p:nvPr/>
              </p:nvPicPr>
              <p:blipFill>
                <a:blip r:embed="rId311"/>
                <a:stretch>
                  <a:fillRect/>
                </a:stretch>
              </p:blipFill>
              <p:spPr>
                <a:xfrm>
                  <a:off x="8381533" y="3152712"/>
                  <a:ext cx="25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70" name="Freihand 269">
                  <a:extLst>
                    <a:ext uri="{FF2B5EF4-FFF2-40B4-BE49-F238E27FC236}">
                      <a16:creationId xmlns:a16="http://schemas.microsoft.com/office/drawing/2014/main" id="{9A913A0D-93A1-41BA-963B-479F22EB03EB}"/>
                    </a:ext>
                  </a:extLst>
                </p14:cNvPr>
                <p14:cNvContentPartPr/>
                <p14:nvPr/>
              </p14:nvContentPartPr>
              <p14:xfrm>
                <a:off x="8329333" y="3136872"/>
                <a:ext cx="106560" cy="134640"/>
              </p14:xfrm>
            </p:contentPart>
          </mc:Choice>
          <mc:Fallback xmlns="">
            <p:pic>
              <p:nvPicPr>
                <p:cNvPr id="270" name="Freihand 269">
                  <a:extLst>
                    <a:ext uri="{FF2B5EF4-FFF2-40B4-BE49-F238E27FC236}">
                      <a16:creationId xmlns:a16="http://schemas.microsoft.com/office/drawing/2014/main" id="{9A913A0D-93A1-41BA-963B-479F22EB03EB}"/>
                    </a:ext>
                  </a:extLst>
                </p:cNvPr>
                <p:cNvPicPr/>
                <p:nvPr/>
              </p:nvPicPr>
              <p:blipFill>
                <a:blip r:embed="rId313"/>
                <a:stretch>
                  <a:fillRect/>
                </a:stretch>
              </p:blipFill>
              <p:spPr>
                <a:xfrm>
                  <a:off x="8325013" y="3132552"/>
                  <a:ext cx="1152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71" name="Freihand 270">
                  <a:extLst>
                    <a:ext uri="{FF2B5EF4-FFF2-40B4-BE49-F238E27FC236}">
                      <a16:creationId xmlns:a16="http://schemas.microsoft.com/office/drawing/2014/main" id="{13EF388D-69F5-4589-9CB7-AA15D6C567F8}"/>
                    </a:ext>
                  </a:extLst>
                </p14:cNvPr>
                <p14:cNvContentPartPr/>
                <p14:nvPr/>
              </p14:nvContentPartPr>
              <p14:xfrm>
                <a:off x="8489533" y="3203472"/>
                <a:ext cx="31320" cy="51120"/>
              </p14:xfrm>
            </p:contentPart>
          </mc:Choice>
          <mc:Fallback xmlns="">
            <p:pic>
              <p:nvPicPr>
                <p:cNvPr id="271" name="Freihand 270">
                  <a:extLst>
                    <a:ext uri="{FF2B5EF4-FFF2-40B4-BE49-F238E27FC236}">
                      <a16:creationId xmlns:a16="http://schemas.microsoft.com/office/drawing/2014/main" id="{13EF388D-69F5-4589-9CB7-AA15D6C567F8}"/>
                    </a:ext>
                  </a:extLst>
                </p:cNvPr>
                <p:cNvPicPr/>
                <p:nvPr/>
              </p:nvPicPr>
              <p:blipFill>
                <a:blip r:embed="rId315"/>
                <a:stretch>
                  <a:fillRect/>
                </a:stretch>
              </p:blipFill>
              <p:spPr>
                <a:xfrm>
                  <a:off x="8485213" y="3199152"/>
                  <a:ext cx="39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72" name="Freihand 271">
                  <a:extLst>
                    <a:ext uri="{FF2B5EF4-FFF2-40B4-BE49-F238E27FC236}">
                      <a16:creationId xmlns:a16="http://schemas.microsoft.com/office/drawing/2014/main" id="{8151B86A-0969-4131-B2F8-9C2C35323DBB}"/>
                    </a:ext>
                  </a:extLst>
                </p14:cNvPr>
                <p14:cNvContentPartPr/>
                <p14:nvPr/>
              </p14:nvContentPartPr>
              <p14:xfrm>
                <a:off x="8535613" y="3066312"/>
                <a:ext cx="97200" cy="200160"/>
              </p14:xfrm>
            </p:contentPart>
          </mc:Choice>
          <mc:Fallback xmlns="">
            <p:pic>
              <p:nvPicPr>
                <p:cNvPr id="272" name="Freihand 271">
                  <a:extLst>
                    <a:ext uri="{FF2B5EF4-FFF2-40B4-BE49-F238E27FC236}">
                      <a16:creationId xmlns:a16="http://schemas.microsoft.com/office/drawing/2014/main" id="{8151B86A-0969-4131-B2F8-9C2C35323DBB}"/>
                    </a:ext>
                  </a:extLst>
                </p:cNvPr>
                <p:cNvPicPr/>
                <p:nvPr/>
              </p:nvPicPr>
              <p:blipFill>
                <a:blip r:embed="rId317"/>
                <a:stretch>
                  <a:fillRect/>
                </a:stretch>
              </p:blipFill>
              <p:spPr>
                <a:xfrm>
                  <a:off x="8531293" y="3061992"/>
                  <a:ext cx="105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73" name="Freihand 272">
                  <a:extLst>
                    <a:ext uri="{FF2B5EF4-FFF2-40B4-BE49-F238E27FC236}">
                      <a16:creationId xmlns:a16="http://schemas.microsoft.com/office/drawing/2014/main" id="{DEC22639-7C1F-4CD9-AC5B-72B028756C06}"/>
                    </a:ext>
                  </a:extLst>
                </p14:cNvPr>
                <p14:cNvContentPartPr/>
                <p14:nvPr/>
              </p14:nvContentPartPr>
              <p14:xfrm>
                <a:off x="8776093" y="3124992"/>
                <a:ext cx="105480" cy="122760"/>
              </p14:xfrm>
            </p:contentPart>
          </mc:Choice>
          <mc:Fallback xmlns="">
            <p:pic>
              <p:nvPicPr>
                <p:cNvPr id="273" name="Freihand 272">
                  <a:extLst>
                    <a:ext uri="{FF2B5EF4-FFF2-40B4-BE49-F238E27FC236}">
                      <a16:creationId xmlns:a16="http://schemas.microsoft.com/office/drawing/2014/main" id="{DEC22639-7C1F-4CD9-AC5B-72B028756C06}"/>
                    </a:ext>
                  </a:extLst>
                </p:cNvPr>
                <p:cNvPicPr/>
                <p:nvPr/>
              </p:nvPicPr>
              <p:blipFill>
                <a:blip r:embed="rId319"/>
                <a:stretch>
                  <a:fillRect/>
                </a:stretch>
              </p:blipFill>
              <p:spPr>
                <a:xfrm>
                  <a:off x="8771773" y="3120672"/>
                  <a:ext cx="1141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74" name="Freihand 273">
                  <a:extLst>
                    <a:ext uri="{FF2B5EF4-FFF2-40B4-BE49-F238E27FC236}">
                      <a16:creationId xmlns:a16="http://schemas.microsoft.com/office/drawing/2014/main" id="{740046C2-25C2-4A32-979C-B1D08A145359}"/>
                    </a:ext>
                  </a:extLst>
                </p14:cNvPr>
                <p14:cNvContentPartPr/>
                <p14:nvPr/>
              </p14:nvContentPartPr>
              <p14:xfrm>
                <a:off x="8901013" y="3179352"/>
                <a:ext cx="65520" cy="70200"/>
              </p14:xfrm>
            </p:contentPart>
          </mc:Choice>
          <mc:Fallback xmlns="">
            <p:pic>
              <p:nvPicPr>
                <p:cNvPr id="274" name="Freihand 273">
                  <a:extLst>
                    <a:ext uri="{FF2B5EF4-FFF2-40B4-BE49-F238E27FC236}">
                      <a16:creationId xmlns:a16="http://schemas.microsoft.com/office/drawing/2014/main" id="{740046C2-25C2-4A32-979C-B1D08A145359}"/>
                    </a:ext>
                  </a:extLst>
                </p:cNvPr>
                <p:cNvPicPr/>
                <p:nvPr/>
              </p:nvPicPr>
              <p:blipFill>
                <a:blip r:embed="rId321"/>
                <a:stretch>
                  <a:fillRect/>
                </a:stretch>
              </p:blipFill>
              <p:spPr>
                <a:xfrm>
                  <a:off x="8896693" y="3175032"/>
                  <a:ext cx="74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75" name="Freihand 274">
                  <a:extLst>
                    <a:ext uri="{FF2B5EF4-FFF2-40B4-BE49-F238E27FC236}">
                      <a16:creationId xmlns:a16="http://schemas.microsoft.com/office/drawing/2014/main" id="{EC49E925-1837-447D-9FCD-0CCC1DFC57A9}"/>
                    </a:ext>
                  </a:extLst>
                </p14:cNvPr>
                <p14:cNvContentPartPr/>
                <p14:nvPr/>
              </p14:nvContentPartPr>
              <p14:xfrm>
                <a:off x="8997493" y="3091152"/>
                <a:ext cx="65880" cy="137160"/>
              </p14:xfrm>
            </p:contentPart>
          </mc:Choice>
          <mc:Fallback xmlns="">
            <p:pic>
              <p:nvPicPr>
                <p:cNvPr id="275" name="Freihand 274">
                  <a:extLst>
                    <a:ext uri="{FF2B5EF4-FFF2-40B4-BE49-F238E27FC236}">
                      <a16:creationId xmlns:a16="http://schemas.microsoft.com/office/drawing/2014/main" id="{EC49E925-1837-447D-9FCD-0CCC1DFC57A9}"/>
                    </a:ext>
                  </a:extLst>
                </p:cNvPr>
                <p:cNvPicPr/>
                <p:nvPr/>
              </p:nvPicPr>
              <p:blipFill>
                <a:blip r:embed="rId323"/>
                <a:stretch>
                  <a:fillRect/>
                </a:stretch>
              </p:blipFill>
              <p:spPr>
                <a:xfrm>
                  <a:off x="8993173" y="3086832"/>
                  <a:ext cx="745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76" name="Freihand 275">
                  <a:extLst>
                    <a:ext uri="{FF2B5EF4-FFF2-40B4-BE49-F238E27FC236}">
                      <a16:creationId xmlns:a16="http://schemas.microsoft.com/office/drawing/2014/main" id="{31C3CA82-FFD9-40D9-B8B0-643F5CC50857}"/>
                    </a:ext>
                  </a:extLst>
                </p14:cNvPr>
                <p14:cNvContentPartPr/>
                <p14:nvPr/>
              </p14:nvContentPartPr>
              <p14:xfrm>
                <a:off x="9081373" y="3169992"/>
                <a:ext cx="213840" cy="66960"/>
              </p14:xfrm>
            </p:contentPart>
          </mc:Choice>
          <mc:Fallback xmlns="">
            <p:pic>
              <p:nvPicPr>
                <p:cNvPr id="276" name="Freihand 275">
                  <a:extLst>
                    <a:ext uri="{FF2B5EF4-FFF2-40B4-BE49-F238E27FC236}">
                      <a16:creationId xmlns:a16="http://schemas.microsoft.com/office/drawing/2014/main" id="{31C3CA82-FFD9-40D9-B8B0-643F5CC50857}"/>
                    </a:ext>
                  </a:extLst>
                </p:cNvPr>
                <p:cNvPicPr/>
                <p:nvPr/>
              </p:nvPicPr>
              <p:blipFill>
                <a:blip r:embed="rId325"/>
                <a:stretch>
                  <a:fillRect/>
                </a:stretch>
              </p:blipFill>
              <p:spPr>
                <a:xfrm>
                  <a:off x="9077053" y="3165672"/>
                  <a:ext cx="2224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77" name="Freihand 276">
                  <a:extLst>
                    <a:ext uri="{FF2B5EF4-FFF2-40B4-BE49-F238E27FC236}">
                      <a16:creationId xmlns:a16="http://schemas.microsoft.com/office/drawing/2014/main" id="{2F4F60CD-36D2-404D-B5F2-525378339792}"/>
                    </a:ext>
                  </a:extLst>
                </p14:cNvPr>
                <p14:cNvContentPartPr/>
                <p14:nvPr/>
              </p14:nvContentPartPr>
              <p14:xfrm>
                <a:off x="8916853" y="3082152"/>
                <a:ext cx="111240" cy="31680"/>
              </p14:xfrm>
            </p:contentPart>
          </mc:Choice>
          <mc:Fallback xmlns="">
            <p:pic>
              <p:nvPicPr>
                <p:cNvPr id="277" name="Freihand 276">
                  <a:extLst>
                    <a:ext uri="{FF2B5EF4-FFF2-40B4-BE49-F238E27FC236}">
                      <a16:creationId xmlns:a16="http://schemas.microsoft.com/office/drawing/2014/main" id="{2F4F60CD-36D2-404D-B5F2-525378339792}"/>
                    </a:ext>
                  </a:extLst>
                </p:cNvPr>
                <p:cNvPicPr/>
                <p:nvPr/>
              </p:nvPicPr>
              <p:blipFill>
                <a:blip r:embed="rId327"/>
                <a:stretch>
                  <a:fillRect/>
                </a:stretch>
              </p:blipFill>
              <p:spPr>
                <a:xfrm>
                  <a:off x="8912533" y="3077832"/>
                  <a:ext cx="119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78" name="Freihand 277">
                  <a:extLst>
                    <a:ext uri="{FF2B5EF4-FFF2-40B4-BE49-F238E27FC236}">
                      <a16:creationId xmlns:a16="http://schemas.microsoft.com/office/drawing/2014/main" id="{3F09EC2E-5ECE-4E97-BF73-E948F8932A1B}"/>
                    </a:ext>
                  </a:extLst>
                </p14:cNvPr>
                <p14:cNvContentPartPr/>
                <p14:nvPr/>
              </p14:nvContentPartPr>
              <p14:xfrm>
                <a:off x="9567733" y="3122832"/>
                <a:ext cx="6840" cy="107280"/>
              </p14:xfrm>
            </p:contentPart>
          </mc:Choice>
          <mc:Fallback xmlns="">
            <p:pic>
              <p:nvPicPr>
                <p:cNvPr id="278" name="Freihand 277">
                  <a:extLst>
                    <a:ext uri="{FF2B5EF4-FFF2-40B4-BE49-F238E27FC236}">
                      <a16:creationId xmlns:a16="http://schemas.microsoft.com/office/drawing/2014/main" id="{3F09EC2E-5ECE-4E97-BF73-E948F8932A1B}"/>
                    </a:ext>
                  </a:extLst>
                </p:cNvPr>
                <p:cNvPicPr/>
                <p:nvPr/>
              </p:nvPicPr>
              <p:blipFill>
                <a:blip r:embed="rId329"/>
                <a:stretch>
                  <a:fillRect/>
                </a:stretch>
              </p:blipFill>
              <p:spPr>
                <a:xfrm>
                  <a:off x="9563413" y="3118512"/>
                  <a:ext cx="154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79" name="Freihand 278">
                  <a:extLst>
                    <a:ext uri="{FF2B5EF4-FFF2-40B4-BE49-F238E27FC236}">
                      <a16:creationId xmlns:a16="http://schemas.microsoft.com/office/drawing/2014/main" id="{AF1018EA-B955-4C7B-9495-0BEB2DF905FD}"/>
                    </a:ext>
                  </a:extLst>
                </p14:cNvPr>
                <p14:cNvContentPartPr/>
                <p14:nvPr/>
              </p14:nvContentPartPr>
              <p14:xfrm>
                <a:off x="9525253" y="3085032"/>
                <a:ext cx="107280" cy="72720"/>
              </p14:xfrm>
            </p:contentPart>
          </mc:Choice>
          <mc:Fallback xmlns="">
            <p:pic>
              <p:nvPicPr>
                <p:cNvPr id="279" name="Freihand 278">
                  <a:extLst>
                    <a:ext uri="{FF2B5EF4-FFF2-40B4-BE49-F238E27FC236}">
                      <a16:creationId xmlns:a16="http://schemas.microsoft.com/office/drawing/2014/main" id="{AF1018EA-B955-4C7B-9495-0BEB2DF905FD}"/>
                    </a:ext>
                  </a:extLst>
                </p:cNvPr>
                <p:cNvPicPr/>
                <p:nvPr/>
              </p:nvPicPr>
              <p:blipFill>
                <a:blip r:embed="rId331"/>
                <a:stretch>
                  <a:fillRect/>
                </a:stretch>
              </p:blipFill>
              <p:spPr>
                <a:xfrm>
                  <a:off x="9520933" y="3080712"/>
                  <a:ext cx="11592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80" name="Freihand 279">
                  <a:extLst>
                    <a:ext uri="{FF2B5EF4-FFF2-40B4-BE49-F238E27FC236}">
                      <a16:creationId xmlns:a16="http://schemas.microsoft.com/office/drawing/2014/main" id="{1A4E0F3F-1145-4C60-A4CB-BCCA2DC4C37B}"/>
                    </a:ext>
                  </a:extLst>
                </p14:cNvPr>
                <p14:cNvContentPartPr/>
                <p14:nvPr/>
              </p14:nvContentPartPr>
              <p14:xfrm>
                <a:off x="9666373" y="3114912"/>
                <a:ext cx="187200" cy="86040"/>
              </p14:xfrm>
            </p:contentPart>
          </mc:Choice>
          <mc:Fallback xmlns="">
            <p:pic>
              <p:nvPicPr>
                <p:cNvPr id="280" name="Freihand 279">
                  <a:extLst>
                    <a:ext uri="{FF2B5EF4-FFF2-40B4-BE49-F238E27FC236}">
                      <a16:creationId xmlns:a16="http://schemas.microsoft.com/office/drawing/2014/main" id="{1A4E0F3F-1145-4C60-A4CB-BCCA2DC4C37B}"/>
                    </a:ext>
                  </a:extLst>
                </p:cNvPr>
                <p:cNvPicPr/>
                <p:nvPr/>
              </p:nvPicPr>
              <p:blipFill>
                <a:blip r:embed="rId333"/>
                <a:stretch>
                  <a:fillRect/>
                </a:stretch>
              </p:blipFill>
              <p:spPr>
                <a:xfrm>
                  <a:off x="9662053" y="3110592"/>
                  <a:ext cx="1958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81" name="Freihand 280">
                  <a:extLst>
                    <a:ext uri="{FF2B5EF4-FFF2-40B4-BE49-F238E27FC236}">
                      <a16:creationId xmlns:a16="http://schemas.microsoft.com/office/drawing/2014/main" id="{7D4C6D15-8888-4AF6-B448-F2253FF93A5D}"/>
                    </a:ext>
                  </a:extLst>
                </p14:cNvPr>
                <p14:cNvContentPartPr/>
                <p14:nvPr/>
              </p14:nvContentPartPr>
              <p14:xfrm>
                <a:off x="9834133" y="3053352"/>
                <a:ext cx="33120" cy="30240"/>
              </p14:xfrm>
            </p:contentPart>
          </mc:Choice>
          <mc:Fallback xmlns="">
            <p:pic>
              <p:nvPicPr>
                <p:cNvPr id="281" name="Freihand 280">
                  <a:extLst>
                    <a:ext uri="{FF2B5EF4-FFF2-40B4-BE49-F238E27FC236}">
                      <a16:creationId xmlns:a16="http://schemas.microsoft.com/office/drawing/2014/main" id="{7D4C6D15-8888-4AF6-B448-F2253FF93A5D}"/>
                    </a:ext>
                  </a:extLst>
                </p:cNvPr>
                <p:cNvPicPr/>
                <p:nvPr/>
              </p:nvPicPr>
              <p:blipFill>
                <a:blip r:embed="rId335"/>
                <a:stretch>
                  <a:fillRect/>
                </a:stretch>
              </p:blipFill>
              <p:spPr>
                <a:xfrm>
                  <a:off x="9829813" y="3049032"/>
                  <a:ext cx="417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82" name="Freihand 281">
                  <a:extLst>
                    <a:ext uri="{FF2B5EF4-FFF2-40B4-BE49-F238E27FC236}">
                      <a16:creationId xmlns:a16="http://schemas.microsoft.com/office/drawing/2014/main" id="{25E24EAD-7F97-44C4-AC54-37C3DF665E4F}"/>
                    </a:ext>
                  </a:extLst>
                </p14:cNvPr>
                <p14:cNvContentPartPr/>
                <p14:nvPr/>
              </p14:nvContentPartPr>
              <p14:xfrm>
                <a:off x="9882733" y="3104832"/>
                <a:ext cx="105120" cy="99720"/>
              </p14:xfrm>
            </p:contentPart>
          </mc:Choice>
          <mc:Fallback xmlns="">
            <p:pic>
              <p:nvPicPr>
                <p:cNvPr id="282" name="Freihand 281">
                  <a:extLst>
                    <a:ext uri="{FF2B5EF4-FFF2-40B4-BE49-F238E27FC236}">
                      <a16:creationId xmlns:a16="http://schemas.microsoft.com/office/drawing/2014/main" id="{25E24EAD-7F97-44C4-AC54-37C3DF665E4F}"/>
                    </a:ext>
                  </a:extLst>
                </p:cNvPr>
                <p:cNvPicPr/>
                <p:nvPr/>
              </p:nvPicPr>
              <p:blipFill>
                <a:blip r:embed="rId337"/>
                <a:stretch>
                  <a:fillRect/>
                </a:stretch>
              </p:blipFill>
              <p:spPr>
                <a:xfrm>
                  <a:off x="9878413" y="3100512"/>
                  <a:ext cx="113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83" name="Freihand 282">
                  <a:extLst>
                    <a:ext uri="{FF2B5EF4-FFF2-40B4-BE49-F238E27FC236}">
                      <a16:creationId xmlns:a16="http://schemas.microsoft.com/office/drawing/2014/main" id="{EB3E6A27-CE92-417F-AA1D-A6959B0BB10F}"/>
                    </a:ext>
                  </a:extLst>
                </p14:cNvPr>
                <p14:cNvContentPartPr/>
                <p14:nvPr/>
              </p14:nvContentPartPr>
              <p14:xfrm>
                <a:off x="9996133" y="3096912"/>
                <a:ext cx="76680" cy="87120"/>
              </p14:xfrm>
            </p:contentPart>
          </mc:Choice>
          <mc:Fallback xmlns="">
            <p:pic>
              <p:nvPicPr>
                <p:cNvPr id="283" name="Freihand 282">
                  <a:extLst>
                    <a:ext uri="{FF2B5EF4-FFF2-40B4-BE49-F238E27FC236}">
                      <a16:creationId xmlns:a16="http://schemas.microsoft.com/office/drawing/2014/main" id="{EB3E6A27-CE92-417F-AA1D-A6959B0BB10F}"/>
                    </a:ext>
                  </a:extLst>
                </p:cNvPr>
                <p:cNvPicPr/>
                <p:nvPr/>
              </p:nvPicPr>
              <p:blipFill>
                <a:blip r:embed="rId339"/>
                <a:stretch>
                  <a:fillRect/>
                </a:stretch>
              </p:blipFill>
              <p:spPr>
                <a:xfrm>
                  <a:off x="9991813" y="3092592"/>
                  <a:ext cx="853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84" name="Freihand 283">
                  <a:extLst>
                    <a:ext uri="{FF2B5EF4-FFF2-40B4-BE49-F238E27FC236}">
                      <a16:creationId xmlns:a16="http://schemas.microsoft.com/office/drawing/2014/main" id="{2DF3D041-728E-44A4-B35B-B3A2108FDB58}"/>
                    </a:ext>
                  </a:extLst>
                </p14:cNvPr>
                <p14:cNvContentPartPr/>
                <p14:nvPr/>
              </p14:nvContentPartPr>
              <p14:xfrm>
                <a:off x="10293133" y="3109872"/>
                <a:ext cx="108000" cy="95040"/>
              </p14:xfrm>
            </p:contentPart>
          </mc:Choice>
          <mc:Fallback xmlns="">
            <p:pic>
              <p:nvPicPr>
                <p:cNvPr id="284" name="Freihand 283">
                  <a:extLst>
                    <a:ext uri="{FF2B5EF4-FFF2-40B4-BE49-F238E27FC236}">
                      <a16:creationId xmlns:a16="http://schemas.microsoft.com/office/drawing/2014/main" id="{2DF3D041-728E-44A4-B35B-B3A2108FDB58}"/>
                    </a:ext>
                  </a:extLst>
                </p:cNvPr>
                <p:cNvPicPr/>
                <p:nvPr/>
              </p:nvPicPr>
              <p:blipFill>
                <a:blip r:embed="rId341"/>
                <a:stretch>
                  <a:fillRect/>
                </a:stretch>
              </p:blipFill>
              <p:spPr>
                <a:xfrm>
                  <a:off x="10288813" y="3105552"/>
                  <a:ext cx="116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85" name="Freihand 284">
                  <a:extLst>
                    <a:ext uri="{FF2B5EF4-FFF2-40B4-BE49-F238E27FC236}">
                      <a16:creationId xmlns:a16="http://schemas.microsoft.com/office/drawing/2014/main" id="{E8ABC77C-F865-4B07-AE35-9601CB3C3E27}"/>
                    </a:ext>
                  </a:extLst>
                </p14:cNvPr>
                <p14:cNvContentPartPr/>
                <p14:nvPr/>
              </p14:nvContentPartPr>
              <p14:xfrm>
                <a:off x="10436773" y="3080352"/>
                <a:ext cx="246240" cy="90720"/>
              </p14:xfrm>
            </p:contentPart>
          </mc:Choice>
          <mc:Fallback xmlns="">
            <p:pic>
              <p:nvPicPr>
                <p:cNvPr id="285" name="Freihand 284">
                  <a:extLst>
                    <a:ext uri="{FF2B5EF4-FFF2-40B4-BE49-F238E27FC236}">
                      <a16:creationId xmlns:a16="http://schemas.microsoft.com/office/drawing/2014/main" id="{E8ABC77C-F865-4B07-AE35-9601CB3C3E27}"/>
                    </a:ext>
                  </a:extLst>
                </p:cNvPr>
                <p:cNvPicPr/>
                <p:nvPr/>
              </p:nvPicPr>
              <p:blipFill>
                <a:blip r:embed="rId343"/>
                <a:stretch>
                  <a:fillRect/>
                </a:stretch>
              </p:blipFill>
              <p:spPr>
                <a:xfrm>
                  <a:off x="10432453" y="3076032"/>
                  <a:ext cx="2548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86" name="Freihand 285">
                  <a:extLst>
                    <a:ext uri="{FF2B5EF4-FFF2-40B4-BE49-F238E27FC236}">
                      <a16:creationId xmlns:a16="http://schemas.microsoft.com/office/drawing/2014/main" id="{44D1A1E6-A792-459C-9F01-E1364B49C6F9}"/>
                    </a:ext>
                  </a:extLst>
                </p14:cNvPr>
                <p14:cNvContentPartPr/>
                <p14:nvPr/>
              </p14:nvContentPartPr>
              <p14:xfrm>
                <a:off x="10693093" y="3014832"/>
                <a:ext cx="89640" cy="122760"/>
              </p14:xfrm>
            </p:contentPart>
          </mc:Choice>
          <mc:Fallback xmlns="">
            <p:pic>
              <p:nvPicPr>
                <p:cNvPr id="286" name="Freihand 285">
                  <a:extLst>
                    <a:ext uri="{FF2B5EF4-FFF2-40B4-BE49-F238E27FC236}">
                      <a16:creationId xmlns:a16="http://schemas.microsoft.com/office/drawing/2014/main" id="{44D1A1E6-A792-459C-9F01-E1364B49C6F9}"/>
                    </a:ext>
                  </a:extLst>
                </p:cNvPr>
                <p:cNvPicPr/>
                <p:nvPr/>
              </p:nvPicPr>
              <p:blipFill>
                <a:blip r:embed="rId345"/>
                <a:stretch>
                  <a:fillRect/>
                </a:stretch>
              </p:blipFill>
              <p:spPr>
                <a:xfrm>
                  <a:off x="10688773" y="3010512"/>
                  <a:ext cx="982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87" name="Freihand 286">
                  <a:extLst>
                    <a:ext uri="{FF2B5EF4-FFF2-40B4-BE49-F238E27FC236}">
                      <a16:creationId xmlns:a16="http://schemas.microsoft.com/office/drawing/2014/main" id="{8ED8D6F3-18E2-4744-AB4D-01D928587A82}"/>
                    </a:ext>
                  </a:extLst>
                </p14:cNvPr>
                <p14:cNvContentPartPr/>
                <p14:nvPr/>
              </p14:nvContentPartPr>
              <p14:xfrm>
                <a:off x="10734853" y="3124272"/>
                <a:ext cx="48240" cy="33120"/>
              </p14:xfrm>
            </p:contentPart>
          </mc:Choice>
          <mc:Fallback xmlns="">
            <p:pic>
              <p:nvPicPr>
                <p:cNvPr id="287" name="Freihand 286">
                  <a:extLst>
                    <a:ext uri="{FF2B5EF4-FFF2-40B4-BE49-F238E27FC236}">
                      <a16:creationId xmlns:a16="http://schemas.microsoft.com/office/drawing/2014/main" id="{8ED8D6F3-18E2-4744-AB4D-01D928587A82}"/>
                    </a:ext>
                  </a:extLst>
                </p:cNvPr>
                <p:cNvPicPr/>
                <p:nvPr/>
              </p:nvPicPr>
              <p:blipFill>
                <a:blip r:embed="rId347"/>
                <a:stretch>
                  <a:fillRect/>
                </a:stretch>
              </p:blipFill>
              <p:spPr>
                <a:xfrm>
                  <a:off x="10730533" y="3119952"/>
                  <a:ext cx="56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88" name="Freihand 287">
                  <a:extLst>
                    <a:ext uri="{FF2B5EF4-FFF2-40B4-BE49-F238E27FC236}">
                      <a16:creationId xmlns:a16="http://schemas.microsoft.com/office/drawing/2014/main" id="{CEC4F9F6-B9CB-49CC-BE28-19407EE8E5F0}"/>
                    </a:ext>
                  </a:extLst>
                </p14:cNvPr>
                <p14:cNvContentPartPr/>
                <p14:nvPr/>
              </p14:nvContentPartPr>
              <p14:xfrm>
                <a:off x="10816933" y="3081432"/>
                <a:ext cx="163080" cy="63000"/>
              </p14:xfrm>
            </p:contentPart>
          </mc:Choice>
          <mc:Fallback xmlns="">
            <p:pic>
              <p:nvPicPr>
                <p:cNvPr id="288" name="Freihand 287">
                  <a:extLst>
                    <a:ext uri="{FF2B5EF4-FFF2-40B4-BE49-F238E27FC236}">
                      <a16:creationId xmlns:a16="http://schemas.microsoft.com/office/drawing/2014/main" id="{CEC4F9F6-B9CB-49CC-BE28-19407EE8E5F0}"/>
                    </a:ext>
                  </a:extLst>
                </p:cNvPr>
                <p:cNvPicPr/>
                <p:nvPr/>
              </p:nvPicPr>
              <p:blipFill>
                <a:blip r:embed="rId349"/>
                <a:stretch>
                  <a:fillRect/>
                </a:stretch>
              </p:blipFill>
              <p:spPr>
                <a:xfrm>
                  <a:off x="10812613" y="3077112"/>
                  <a:ext cx="171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89" name="Freihand 288">
                  <a:extLst>
                    <a:ext uri="{FF2B5EF4-FFF2-40B4-BE49-F238E27FC236}">
                      <a16:creationId xmlns:a16="http://schemas.microsoft.com/office/drawing/2014/main" id="{EB0800DA-8135-4BE8-8999-44A175D408E4}"/>
                    </a:ext>
                  </a:extLst>
                </p14:cNvPr>
                <p14:cNvContentPartPr/>
                <p14:nvPr/>
              </p14:nvContentPartPr>
              <p14:xfrm>
                <a:off x="11120773" y="2998272"/>
                <a:ext cx="442800" cy="151200"/>
              </p14:xfrm>
            </p:contentPart>
          </mc:Choice>
          <mc:Fallback xmlns="">
            <p:pic>
              <p:nvPicPr>
                <p:cNvPr id="289" name="Freihand 288">
                  <a:extLst>
                    <a:ext uri="{FF2B5EF4-FFF2-40B4-BE49-F238E27FC236}">
                      <a16:creationId xmlns:a16="http://schemas.microsoft.com/office/drawing/2014/main" id="{EB0800DA-8135-4BE8-8999-44A175D408E4}"/>
                    </a:ext>
                  </a:extLst>
                </p:cNvPr>
                <p:cNvPicPr/>
                <p:nvPr/>
              </p:nvPicPr>
              <p:blipFill>
                <a:blip r:embed="rId351"/>
                <a:stretch>
                  <a:fillRect/>
                </a:stretch>
              </p:blipFill>
              <p:spPr>
                <a:xfrm>
                  <a:off x="11116453" y="2993952"/>
                  <a:ext cx="451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93" name="Freihand 292">
                  <a:extLst>
                    <a:ext uri="{FF2B5EF4-FFF2-40B4-BE49-F238E27FC236}">
                      <a16:creationId xmlns:a16="http://schemas.microsoft.com/office/drawing/2014/main" id="{7B579451-7752-4BD4-A956-C2D2FFC77C3D}"/>
                    </a:ext>
                  </a:extLst>
                </p14:cNvPr>
                <p14:cNvContentPartPr/>
                <p14:nvPr/>
              </p14:nvContentPartPr>
              <p14:xfrm>
                <a:off x="8341213" y="3392112"/>
                <a:ext cx="282960" cy="124200"/>
              </p14:xfrm>
            </p:contentPart>
          </mc:Choice>
          <mc:Fallback xmlns="">
            <p:pic>
              <p:nvPicPr>
                <p:cNvPr id="293" name="Freihand 292">
                  <a:extLst>
                    <a:ext uri="{FF2B5EF4-FFF2-40B4-BE49-F238E27FC236}">
                      <a16:creationId xmlns:a16="http://schemas.microsoft.com/office/drawing/2014/main" id="{7B579451-7752-4BD4-A956-C2D2FFC77C3D}"/>
                    </a:ext>
                  </a:extLst>
                </p:cNvPr>
                <p:cNvPicPr/>
                <p:nvPr/>
              </p:nvPicPr>
              <p:blipFill>
                <a:blip r:embed="rId353"/>
                <a:stretch>
                  <a:fillRect/>
                </a:stretch>
              </p:blipFill>
              <p:spPr>
                <a:xfrm>
                  <a:off x="8336893" y="3387792"/>
                  <a:ext cx="291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94" name="Freihand 293">
                  <a:extLst>
                    <a:ext uri="{FF2B5EF4-FFF2-40B4-BE49-F238E27FC236}">
                      <a16:creationId xmlns:a16="http://schemas.microsoft.com/office/drawing/2014/main" id="{FCD9628D-EEF2-4C5E-997F-415FD5D2D2B4}"/>
                    </a:ext>
                  </a:extLst>
                </p14:cNvPr>
                <p14:cNvContentPartPr/>
                <p14:nvPr/>
              </p14:nvContentPartPr>
              <p14:xfrm>
                <a:off x="8539933" y="3344592"/>
                <a:ext cx="360" cy="360"/>
              </p14:xfrm>
            </p:contentPart>
          </mc:Choice>
          <mc:Fallback xmlns="">
            <p:pic>
              <p:nvPicPr>
                <p:cNvPr id="294" name="Freihand 293">
                  <a:extLst>
                    <a:ext uri="{FF2B5EF4-FFF2-40B4-BE49-F238E27FC236}">
                      <a16:creationId xmlns:a16="http://schemas.microsoft.com/office/drawing/2014/main" id="{FCD9628D-EEF2-4C5E-997F-415FD5D2D2B4}"/>
                    </a:ext>
                  </a:extLst>
                </p:cNvPr>
                <p:cNvPicPr/>
                <p:nvPr/>
              </p:nvPicPr>
              <p:blipFill>
                <a:blip r:embed="rId355"/>
                <a:stretch>
                  <a:fillRect/>
                </a:stretch>
              </p:blipFill>
              <p:spPr>
                <a:xfrm>
                  <a:off x="8535613" y="3340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95" name="Freihand 294">
                  <a:extLst>
                    <a:ext uri="{FF2B5EF4-FFF2-40B4-BE49-F238E27FC236}">
                      <a16:creationId xmlns:a16="http://schemas.microsoft.com/office/drawing/2014/main" id="{041BD72A-7CAD-4C08-837C-7801E372C874}"/>
                    </a:ext>
                  </a:extLst>
                </p14:cNvPr>
                <p14:cNvContentPartPr/>
                <p14:nvPr/>
              </p14:nvContentPartPr>
              <p14:xfrm>
                <a:off x="8791573" y="3417312"/>
                <a:ext cx="177120" cy="95760"/>
              </p14:xfrm>
            </p:contentPart>
          </mc:Choice>
          <mc:Fallback xmlns="">
            <p:pic>
              <p:nvPicPr>
                <p:cNvPr id="295" name="Freihand 294">
                  <a:extLst>
                    <a:ext uri="{FF2B5EF4-FFF2-40B4-BE49-F238E27FC236}">
                      <a16:creationId xmlns:a16="http://schemas.microsoft.com/office/drawing/2014/main" id="{041BD72A-7CAD-4C08-837C-7801E372C874}"/>
                    </a:ext>
                  </a:extLst>
                </p:cNvPr>
                <p:cNvPicPr/>
                <p:nvPr/>
              </p:nvPicPr>
              <p:blipFill>
                <a:blip r:embed="rId357"/>
                <a:stretch>
                  <a:fillRect/>
                </a:stretch>
              </p:blipFill>
              <p:spPr>
                <a:xfrm>
                  <a:off x="8787253" y="3412992"/>
                  <a:ext cx="1857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96" name="Freihand 295">
                  <a:extLst>
                    <a:ext uri="{FF2B5EF4-FFF2-40B4-BE49-F238E27FC236}">
                      <a16:creationId xmlns:a16="http://schemas.microsoft.com/office/drawing/2014/main" id="{9AC2CE3E-C8FC-482D-9F6D-2F58EFB24CCC}"/>
                    </a:ext>
                  </a:extLst>
                </p14:cNvPr>
                <p14:cNvContentPartPr/>
                <p14:nvPr/>
              </p14:nvContentPartPr>
              <p14:xfrm>
                <a:off x="8999293" y="3350712"/>
                <a:ext cx="232560" cy="138960"/>
              </p14:xfrm>
            </p:contentPart>
          </mc:Choice>
          <mc:Fallback xmlns="">
            <p:pic>
              <p:nvPicPr>
                <p:cNvPr id="296" name="Freihand 295">
                  <a:extLst>
                    <a:ext uri="{FF2B5EF4-FFF2-40B4-BE49-F238E27FC236}">
                      <a16:creationId xmlns:a16="http://schemas.microsoft.com/office/drawing/2014/main" id="{9AC2CE3E-C8FC-482D-9F6D-2F58EFB24CCC}"/>
                    </a:ext>
                  </a:extLst>
                </p:cNvPr>
                <p:cNvPicPr/>
                <p:nvPr/>
              </p:nvPicPr>
              <p:blipFill>
                <a:blip r:embed="rId359"/>
                <a:stretch>
                  <a:fillRect/>
                </a:stretch>
              </p:blipFill>
              <p:spPr>
                <a:xfrm>
                  <a:off x="8994973" y="3346392"/>
                  <a:ext cx="241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97" name="Freihand 296">
                  <a:extLst>
                    <a:ext uri="{FF2B5EF4-FFF2-40B4-BE49-F238E27FC236}">
                      <a16:creationId xmlns:a16="http://schemas.microsoft.com/office/drawing/2014/main" id="{D6625411-A92D-488C-91E8-27C60E24AF71}"/>
                    </a:ext>
                  </a:extLst>
                </p14:cNvPr>
                <p14:cNvContentPartPr/>
                <p14:nvPr/>
              </p14:nvContentPartPr>
              <p14:xfrm>
                <a:off x="9259213" y="3424512"/>
                <a:ext cx="135360" cy="81000"/>
              </p14:xfrm>
            </p:contentPart>
          </mc:Choice>
          <mc:Fallback xmlns="">
            <p:pic>
              <p:nvPicPr>
                <p:cNvPr id="297" name="Freihand 296">
                  <a:extLst>
                    <a:ext uri="{FF2B5EF4-FFF2-40B4-BE49-F238E27FC236}">
                      <a16:creationId xmlns:a16="http://schemas.microsoft.com/office/drawing/2014/main" id="{D6625411-A92D-488C-91E8-27C60E24AF71}"/>
                    </a:ext>
                  </a:extLst>
                </p:cNvPr>
                <p:cNvPicPr/>
                <p:nvPr/>
              </p:nvPicPr>
              <p:blipFill>
                <a:blip r:embed="rId361"/>
                <a:stretch>
                  <a:fillRect/>
                </a:stretch>
              </p:blipFill>
              <p:spPr>
                <a:xfrm>
                  <a:off x="9254893" y="3420192"/>
                  <a:ext cx="144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99" name="Freihand 298">
                  <a:extLst>
                    <a:ext uri="{FF2B5EF4-FFF2-40B4-BE49-F238E27FC236}">
                      <a16:creationId xmlns:a16="http://schemas.microsoft.com/office/drawing/2014/main" id="{7A1212E3-AEF1-4D78-9412-D6AFC8D991D6}"/>
                    </a:ext>
                  </a:extLst>
                </p14:cNvPr>
                <p14:cNvContentPartPr/>
                <p14:nvPr/>
              </p14:nvContentPartPr>
              <p14:xfrm>
                <a:off x="9563413" y="3347112"/>
                <a:ext cx="134640" cy="156600"/>
              </p14:xfrm>
            </p:contentPart>
          </mc:Choice>
          <mc:Fallback xmlns="">
            <p:pic>
              <p:nvPicPr>
                <p:cNvPr id="299" name="Freihand 298">
                  <a:extLst>
                    <a:ext uri="{FF2B5EF4-FFF2-40B4-BE49-F238E27FC236}">
                      <a16:creationId xmlns:a16="http://schemas.microsoft.com/office/drawing/2014/main" id="{7A1212E3-AEF1-4D78-9412-D6AFC8D991D6}"/>
                    </a:ext>
                  </a:extLst>
                </p:cNvPr>
                <p:cNvPicPr/>
                <p:nvPr/>
              </p:nvPicPr>
              <p:blipFill>
                <a:blip r:embed="rId363"/>
                <a:stretch>
                  <a:fillRect/>
                </a:stretch>
              </p:blipFill>
              <p:spPr>
                <a:xfrm>
                  <a:off x="9559093" y="3342792"/>
                  <a:ext cx="143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300" name="Freihand 299">
                  <a:extLst>
                    <a:ext uri="{FF2B5EF4-FFF2-40B4-BE49-F238E27FC236}">
                      <a16:creationId xmlns:a16="http://schemas.microsoft.com/office/drawing/2014/main" id="{A781ADF8-9AA8-40B3-BAE1-FCF4E2ABF7D3}"/>
                    </a:ext>
                  </a:extLst>
                </p14:cNvPr>
                <p14:cNvContentPartPr/>
                <p14:nvPr/>
              </p14:nvContentPartPr>
              <p14:xfrm>
                <a:off x="9762493" y="3317952"/>
                <a:ext cx="164520" cy="154080"/>
              </p14:xfrm>
            </p:contentPart>
          </mc:Choice>
          <mc:Fallback xmlns="">
            <p:pic>
              <p:nvPicPr>
                <p:cNvPr id="300" name="Freihand 299">
                  <a:extLst>
                    <a:ext uri="{FF2B5EF4-FFF2-40B4-BE49-F238E27FC236}">
                      <a16:creationId xmlns:a16="http://schemas.microsoft.com/office/drawing/2014/main" id="{A781ADF8-9AA8-40B3-BAE1-FCF4E2ABF7D3}"/>
                    </a:ext>
                  </a:extLst>
                </p:cNvPr>
                <p:cNvPicPr/>
                <p:nvPr/>
              </p:nvPicPr>
              <p:blipFill>
                <a:blip r:embed="rId365"/>
                <a:stretch>
                  <a:fillRect/>
                </a:stretch>
              </p:blipFill>
              <p:spPr>
                <a:xfrm>
                  <a:off x="9758173" y="3313632"/>
                  <a:ext cx="173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301" name="Freihand 300">
                  <a:extLst>
                    <a:ext uri="{FF2B5EF4-FFF2-40B4-BE49-F238E27FC236}">
                      <a16:creationId xmlns:a16="http://schemas.microsoft.com/office/drawing/2014/main" id="{CA861448-7D7D-4490-9C51-0D9A7C7AF0D2}"/>
                    </a:ext>
                  </a:extLst>
                </p14:cNvPr>
                <p14:cNvContentPartPr/>
                <p14:nvPr/>
              </p14:nvContentPartPr>
              <p14:xfrm>
                <a:off x="9936373" y="3304992"/>
                <a:ext cx="296640" cy="126360"/>
              </p14:xfrm>
            </p:contentPart>
          </mc:Choice>
          <mc:Fallback xmlns="">
            <p:pic>
              <p:nvPicPr>
                <p:cNvPr id="301" name="Freihand 300">
                  <a:extLst>
                    <a:ext uri="{FF2B5EF4-FFF2-40B4-BE49-F238E27FC236}">
                      <a16:creationId xmlns:a16="http://schemas.microsoft.com/office/drawing/2014/main" id="{CA861448-7D7D-4490-9C51-0D9A7C7AF0D2}"/>
                    </a:ext>
                  </a:extLst>
                </p:cNvPr>
                <p:cNvPicPr/>
                <p:nvPr/>
              </p:nvPicPr>
              <p:blipFill>
                <a:blip r:embed="rId367"/>
                <a:stretch>
                  <a:fillRect/>
                </a:stretch>
              </p:blipFill>
              <p:spPr>
                <a:xfrm>
                  <a:off x="9932053" y="3300672"/>
                  <a:ext cx="305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302" name="Freihand 301">
                  <a:extLst>
                    <a:ext uri="{FF2B5EF4-FFF2-40B4-BE49-F238E27FC236}">
                      <a16:creationId xmlns:a16="http://schemas.microsoft.com/office/drawing/2014/main" id="{EDCE749F-4D9C-4EEA-8F63-5656C15ADE3C}"/>
                    </a:ext>
                  </a:extLst>
                </p14:cNvPr>
                <p14:cNvContentPartPr/>
                <p14:nvPr/>
              </p14:nvContentPartPr>
              <p14:xfrm>
                <a:off x="10261093" y="3374832"/>
                <a:ext cx="312840" cy="80640"/>
              </p14:xfrm>
            </p:contentPart>
          </mc:Choice>
          <mc:Fallback xmlns="">
            <p:pic>
              <p:nvPicPr>
                <p:cNvPr id="302" name="Freihand 301">
                  <a:extLst>
                    <a:ext uri="{FF2B5EF4-FFF2-40B4-BE49-F238E27FC236}">
                      <a16:creationId xmlns:a16="http://schemas.microsoft.com/office/drawing/2014/main" id="{EDCE749F-4D9C-4EEA-8F63-5656C15ADE3C}"/>
                    </a:ext>
                  </a:extLst>
                </p:cNvPr>
                <p:cNvPicPr/>
                <p:nvPr/>
              </p:nvPicPr>
              <p:blipFill>
                <a:blip r:embed="rId369"/>
                <a:stretch>
                  <a:fillRect/>
                </a:stretch>
              </p:blipFill>
              <p:spPr>
                <a:xfrm>
                  <a:off x="10256773" y="3370512"/>
                  <a:ext cx="3214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04" name="Freihand 303">
                  <a:extLst>
                    <a:ext uri="{FF2B5EF4-FFF2-40B4-BE49-F238E27FC236}">
                      <a16:creationId xmlns:a16="http://schemas.microsoft.com/office/drawing/2014/main" id="{E37818D6-DF0B-4735-B6E0-16A4C25E7738}"/>
                    </a:ext>
                  </a:extLst>
                </p14:cNvPr>
                <p14:cNvContentPartPr/>
                <p14:nvPr/>
              </p14:nvContentPartPr>
              <p14:xfrm>
                <a:off x="10734853" y="3334872"/>
                <a:ext cx="167760" cy="74160"/>
              </p14:xfrm>
            </p:contentPart>
          </mc:Choice>
          <mc:Fallback xmlns="">
            <p:pic>
              <p:nvPicPr>
                <p:cNvPr id="304" name="Freihand 303">
                  <a:extLst>
                    <a:ext uri="{FF2B5EF4-FFF2-40B4-BE49-F238E27FC236}">
                      <a16:creationId xmlns:a16="http://schemas.microsoft.com/office/drawing/2014/main" id="{E37818D6-DF0B-4735-B6E0-16A4C25E7738}"/>
                    </a:ext>
                  </a:extLst>
                </p:cNvPr>
                <p:cNvPicPr/>
                <p:nvPr/>
              </p:nvPicPr>
              <p:blipFill>
                <a:blip r:embed="rId371"/>
                <a:stretch>
                  <a:fillRect/>
                </a:stretch>
              </p:blipFill>
              <p:spPr>
                <a:xfrm>
                  <a:off x="10730533" y="3330552"/>
                  <a:ext cx="1764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06" name="Freihand 305">
                  <a:extLst>
                    <a:ext uri="{FF2B5EF4-FFF2-40B4-BE49-F238E27FC236}">
                      <a16:creationId xmlns:a16="http://schemas.microsoft.com/office/drawing/2014/main" id="{CA121FBE-215F-4DD7-89D8-DB6057DE127B}"/>
                    </a:ext>
                  </a:extLst>
                </p14:cNvPr>
                <p14:cNvContentPartPr/>
                <p14:nvPr/>
              </p14:nvContentPartPr>
              <p14:xfrm>
                <a:off x="11014213" y="3322632"/>
                <a:ext cx="133560" cy="24840"/>
              </p14:xfrm>
            </p:contentPart>
          </mc:Choice>
          <mc:Fallback xmlns="">
            <p:pic>
              <p:nvPicPr>
                <p:cNvPr id="306" name="Freihand 305">
                  <a:extLst>
                    <a:ext uri="{FF2B5EF4-FFF2-40B4-BE49-F238E27FC236}">
                      <a16:creationId xmlns:a16="http://schemas.microsoft.com/office/drawing/2014/main" id="{CA121FBE-215F-4DD7-89D8-DB6057DE127B}"/>
                    </a:ext>
                  </a:extLst>
                </p:cNvPr>
                <p:cNvPicPr/>
                <p:nvPr/>
              </p:nvPicPr>
              <p:blipFill>
                <a:blip r:embed="rId373"/>
                <a:stretch>
                  <a:fillRect/>
                </a:stretch>
              </p:blipFill>
              <p:spPr>
                <a:xfrm>
                  <a:off x="11009893" y="3318312"/>
                  <a:ext cx="142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07" name="Freihand 306">
                  <a:extLst>
                    <a:ext uri="{FF2B5EF4-FFF2-40B4-BE49-F238E27FC236}">
                      <a16:creationId xmlns:a16="http://schemas.microsoft.com/office/drawing/2014/main" id="{C9C63229-A412-4E0D-9AC9-76F50065008C}"/>
                    </a:ext>
                  </a:extLst>
                </p14:cNvPr>
                <p14:cNvContentPartPr/>
                <p14:nvPr/>
              </p14:nvContentPartPr>
              <p14:xfrm>
                <a:off x="11022493" y="3356472"/>
                <a:ext cx="135720" cy="48960"/>
              </p14:xfrm>
            </p:contentPart>
          </mc:Choice>
          <mc:Fallback xmlns="">
            <p:pic>
              <p:nvPicPr>
                <p:cNvPr id="307" name="Freihand 306">
                  <a:extLst>
                    <a:ext uri="{FF2B5EF4-FFF2-40B4-BE49-F238E27FC236}">
                      <a16:creationId xmlns:a16="http://schemas.microsoft.com/office/drawing/2014/main" id="{C9C63229-A412-4E0D-9AC9-76F50065008C}"/>
                    </a:ext>
                  </a:extLst>
                </p:cNvPr>
                <p:cNvPicPr/>
                <p:nvPr/>
              </p:nvPicPr>
              <p:blipFill>
                <a:blip r:embed="rId375"/>
                <a:stretch>
                  <a:fillRect/>
                </a:stretch>
              </p:blipFill>
              <p:spPr>
                <a:xfrm>
                  <a:off x="11018173" y="3352152"/>
                  <a:ext cx="144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08" name="Freihand 307">
                  <a:extLst>
                    <a:ext uri="{FF2B5EF4-FFF2-40B4-BE49-F238E27FC236}">
                      <a16:creationId xmlns:a16="http://schemas.microsoft.com/office/drawing/2014/main" id="{1B0A442B-F3A8-4CCB-AE3E-079A61F61A10}"/>
                    </a:ext>
                  </a:extLst>
                </p14:cNvPr>
                <p14:cNvContentPartPr/>
                <p14:nvPr/>
              </p14:nvContentPartPr>
              <p14:xfrm>
                <a:off x="11248213" y="3197352"/>
                <a:ext cx="113760" cy="113760"/>
              </p14:xfrm>
            </p:contentPart>
          </mc:Choice>
          <mc:Fallback xmlns="">
            <p:pic>
              <p:nvPicPr>
                <p:cNvPr id="308" name="Freihand 307">
                  <a:extLst>
                    <a:ext uri="{FF2B5EF4-FFF2-40B4-BE49-F238E27FC236}">
                      <a16:creationId xmlns:a16="http://schemas.microsoft.com/office/drawing/2014/main" id="{1B0A442B-F3A8-4CCB-AE3E-079A61F61A10}"/>
                    </a:ext>
                  </a:extLst>
                </p:cNvPr>
                <p:cNvPicPr/>
                <p:nvPr/>
              </p:nvPicPr>
              <p:blipFill>
                <a:blip r:embed="rId377"/>
                <a:stretch>
                  <a:fillRect/>
                </a:stretch>
              </p:blipFill>
              <p:spPr>
                <a:xfrm>
                  <a:off x="11243893" y="3193032"/>
                  <a:ext cx="122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09" name="Freihand 308">
                  <a:extLst>
                    <a:ext uri="{FF2B5EF4-FFF2-40B4-BE49-F238E27FC236}">
                      <a16:creationId xmlns:a16="http://schemas.microsoft.com/office/drawing/2014/main" id="{D443C535-FE80-4D85-93F6-B1B6CF9B811A}"/>
                    </a:ext>
                  </a:extLst>
                </p14:cNvPr>
                <p14:cNvContentPartPr/>
                <p14:nvPr/>
              </p14:nvContentPartPr>
              <p14:xfrm>
                <a:off x="11233093" y="3313272"/>
                <a:ext cx="159840" cy="22320"/>
              </p14:xfrm>
            </p:contentPart>
          </mc:Choice>
          <mc:Fallback xmlns="">
            <p:pic>
              <p:nvPicPr>
                <p:cNvPr id="309" name="Freihand 308">
                  <a:extLst>
                    <a:ext uri="{FF2B5EF4-FFF2-40B4-BE49-F238E27FC236}">
                      <a16:creationId xmlns:a16="http://schemas.microsoft.com/office/drawing/2014/main" id="{D443C535-FE80-4D85-93F6-B1B6CF9B811A}"/>
                    </a:ext>
                  </a:extLst>
                </p:cNvPr>
                <p:cNvPicPr/>
                <p:nvPr/>
              </p:nvPicPr>
              <p:blipFill>
                <a:blip r:embed="rId379"/>
                <a:stretch>
                  <a:fillRect/>
                </a:stretch>
              </p:blipFill>
              <p:spPr>
                <a:xfrm>
                  <a:off x="11228773" y="3308952"/>
                  <a:ext cx="168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310" name="Freihand 309">
                  <a:extLst>
                    <a:ext uri="{FF2B5EF4-FFF2-40B4-BE49-F238E27FC236}">
                      <a16:creationId xmlns:a16="http://schemas.microsoft.com/office/drawing/2014/main" id="{9AF284C2-E161-4DCF-B7CC-29DDF941CCA5}"/>
                    </a:ext>
                  </a:extLst>
                </p14:cNvPr>
                <p14:cNvContentPartPr/>
                <p14:nvPr/>
              </p14:nvContentPartPr>
              <p14:xfrm>
                <a:off x="11247493" y="3376632"/>
                <a:ext cx="92880" cy="90000"/>
              </p14:xfrm>
            </p:contentPart>
          </mc:Choice>
          <mc:Fallback xmlns="">
            <p:pic>
              <p:nvPicPr>
                <p:cNvPr id="310" name="Freihand 309">
                  <a:extLst>
                    <a:ext uri="{FF2B5EF4-FFF2-40B4-BE49-F238E27FC236}">
                      <a16:creationId xmlns:a16="http://schemas.microsoft.com/office/drawing/2014/main" id="{9AF284C2-E161-4DCF-B7CC-29DDF941CCA5}"/>
                    </a:ext>
                  </a:extLst>
                </p:cNvPr>
                <p:cNvPicPr/>
                <p:nvPr/>
              </p:nvPicPr>
              <p:blipFill>
                <a:blip r:embed="rId381"/>
                <a:stretch>
                  <a:fillRect/>
                </a:stretch>
              </p:blipFill>
              <p:spPr>
                <a:xfrm>
                  <a:off x="11243173" y="3372312"/>
                  <a:ext cx="1015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11" name="Freihand 310">
                  <a:extLst>
                    <a:ext uri="{FF2B5EF4-FFF2-40B4-BE49-F238E27FC236}">
                      <a16:creationId xmlns:a16="http://schemas.microsoft.com/office/drawing/2014/main" id="{09CDCB8A-9B22-438F-98AA-0E2D0DA695EE}"/>
                    </a:ext>
                  </a:extLst>
                </p14:cNvPr>
                <p14:cNvContentPartPr/>
                <p14:nvPr/>
              </p14:nvContentPartPr>
              <p14:xfrm>
                <a:off x="11512813" y="3231912"/>
                <a:ext cx="30240" cy="136080"/>
              </p14:xfrm>
            </p:contentPart>
          </mc:Choice>
          <mc:Fallback xmlns="">
            <p:pic>
              <p:nvPicPr>
                <p:cNvPr id="311" name="Freihand 310">
                  <a:extLst>
                    <a:ext uri="{FF2B5EF4-FFF2-40B4-BE49-F238E27FC236}">
                      <a16:creationId xmlns:a16="http://schemas.microsoft.com/office/drawing/2014/main" id="{09CDCB8A-9B22-438F-98AA-0E2D0DA695EE}"/>
                    </a:ext>
                  </a:extLst>
                </p:cNvPr>
                <p:cNvPicPr/>
                <p:nvPr/>
              </p:nvPicPr>
              <p:blipFill>
                <a:blip r:embed="rId383"/>
                <a:stretch>
                  <a:fillRect/>
                </a:stretch>
              </p:blipFill>
              <p:spPr>
                <a:xfrm>
                  <a:off x="11508493" y="3227592"/>
                  <a:ext cx="38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12" name="Freihand 311">
                  <a:extLst>
                    <a:ext uri="{FF2B5EF4-FFF2-40B4-BE49-F238E27FC236}">
                      <a16:creationId xmlns:a16="http://schemas.microsoft.com/office/drawing/2014/main" id="{7839AB3E-48AF-47CC-9B9D-2D0D4D676EC6}"/>
                    </a:ext>
                  </a:extLst>
                </p14:cNvPr>
                <p14:cNvContentPartPr/>
                <p14:nvPr/>
              </p14:nvContentPartPr>
              <p14:xfrm>
                <a:off x="11442613" y="3276192"/>
                <a:ext cx="205560" cy="124560"/>
              </p14:xfrm>
            </p:contentPart>
          </mc:Choice>
          <mc:Fallback xmlns="">
            <p:pic>
              <p:nvPicPr>
                <p:cNvPr id="312" name="Freihand 311">
                  <a:extLst>
                    <a:ext uri="{FF2B5EF4-FFF2-40B4-BE49-F238E27FC236}">
                      <a16:creationId xmlns:a16="http://schemas.microsoft.com/office/drawing/2014/main" id="{7839AB3E-48AF-47CC-9B9D-2D0D4D676EC6}"/>
                    </a:ext>
                  </a:extLst>
                </p:cNvPr>
                <p:cNvPicPr/>
                <p:nvPr/>
              </p:nvPicPr>
              <p:blipFill>
                <a:blip r:embed="rId385"/>
                <a:stretch>
                  <a:fillRect/>
                </a:stretch>
              </p:blipFill>
              <p:spPr>
                <a:xfrm>
                  <a:off x="11438293" y="3271872"/>
                  <a:ext cx="214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14" name="Freihand 313">
                  <a:extLst>
                    <a:ext uri="{FF2B5EF4-FFF2-40B4-BE49-F238E27FC236}">
                      <a16:creationId xmlns:a16="http://schemas.microsoft.com/office/drawing/2014/main" id="{5FFEF689-1DFE-4DF9-9379-079510235B8C}"/>
                    </a:ext>
                  </a:extLst>
                </p14:cNvPr>
                <p14:cNvContentPartPr/>
                <p14:nvPr/>
              </p14:nvContentPartPr>
              <p14:xfrm>
                <a:off x="8002813" y="3686952"/>
                <a:ext cx="111960" cy="220320"/>
              </p14:xfrm>
            </p:contentPart>
          </mc:Choice>
          <mc:Fallback xmlns="">
            <p:pic>
              <p:nvPicPr>
                <p:cNvPr id="314" name="Freihand 313">
                  <a:extLst>
                    <a:ext uri="{FF2B5EF4-FFF2-40B4-BE49-F238E27FC236}">
                      <a16:creationId xmlns:a16="http://schemas.microsoft.com/office/drawing/2014/main" id="{5FFEF689-1DFE-4DF9-9379-079510235B8C}"/>
                    </a:ext>
                  </a:extLst>
                </p:cNvPr>
                <p:cNvPicPr/>
                <p:nvPr/>
              </p:nvPicPr>
              <p:blipFill>
                <a:blip r:embed="rId387"/>
                <a:stretch>
                  <a:fillRect/>
                </a:stretch>
              </p:blipFill>
              <p:spPr>
                <a:xfrm>
                  <a:off x="7998493" y="3682632"/>
                  <a:ext cx="120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15" name="Freihand 314">
                  <a:extLst>
                    <a:ext uri="{FF2B5EF4-FFF2-40B4-BE49-F238E27FC236}">
                      <a16:creationId xmlns:a16="http://schemas.microsoft.com/office/drawing/2014/main" id="{989F8729-DE72-4138-8FD3-AEFFC4C8A7C7}"/>
                    </a:ext>
                  </a:extLst>
                </p14:cNvPr>
                <p14:cNvContentPartPr/>
                <p14:nvPr/>
              </p14:nvContentPartPr>
              <p14:xfrm>
                <a:off x="8101093" y="3641592"/>
                <a:ext cx="119880" cy="289440"/>
              </p14:xfrm>
            </p:contentPart>
          </mc:Choice>
          <mc:Fallback xmlns="">
            <p:pic>
              <p:nvPicPr>
                <p:cNvPr id="315" name="Freihand 314">
                  <a:extLst>
                    <a:ext uri="{FF2B5EF4-FFF2-40B4-BE49-F238E27FC236}">
                      <a16:creationId xmlns:a16="http://schemas.microsoft.com/office/drawing/2014/main" id="{989F8729-DE72-4138-8FD3-AEFFC4C8A7C7}"/>
                    </a:ext>
                  </a:extLst>
                </p:cNvPr>
                <p:cNvPicPr/>
                <p:nvPr/>
              </p:nvPicPr>
              <p:blipFill>
                <a:blip r:embed="rId389"/>
                <a:stretch>
                  <a:fillRect/>
                </a:stretch>
              </p:blipFill>
              <p:spPr>
                <a:xfrm>
                  <a:off x="8096773" y="3637272"/>
                  <a:ext cx="1285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16" name="Freihand 315">
                  <a:extLst>
                    <a:ext uri="{FF2B5EF4-FFF2-40B4-BE49-F238E27FC236}">
                      <a16:creationId xmlns:a16="http://schemas.microsoft.com/office/drawing/2014/main" id="{B748BC32-C254-4FFE-819C-709EECC73EB8}"/>
                    </a:ext>
                  </a:extLst>
                </p14:cNvPr>
                <p14:cNvContentPartPr/>
                <p14:nvPr/>
              </p14:nvContentPartPr>
              <p14:xfrm>
                <a:off x="8412853" y="3707472"/>
                <a:ext cx="7920" cy="123120"/>
              </p14:xfrm>
            </p:contentPart>
          </mc:Choice>
          <mc:Fallback xmlns="">
            <p:pic>
              <p:nvPicPr>
                <p:cNvPr id="316" name="Freihand 315">
                  <a:extLst>
                    <a:ext uri="{FF2B5EF4-FFF2-40B4-BE49-F238E27FC236}">
                      <a16:creationId xmlns:a16="http://schemas.microsoft.com/office/drawing/2014/main" id="{B748BC32-C254-4FFE-819C-709EECC73EB8}"/>
                    </a:ext>
                  </a:extLst>
                </p:cNvPr>
                <p:cNvPicPr/>
                <p:nvPr/>
              </p:nvPicPr>
              <p:blipFill>
                <a:blip r:embed="rId391"/>
                <a:stretch>
                  <a:fillRect/>
                </a:stretch>
              </p:blipFill>
              <p:spPr>
                <a:xfrm>
                  <a:off x="8408533" y="3703152"/>
                  <a:ext cx="165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317" name="Freihand 316">
                  <a:extLst>
                    <a:ext uri="{FF2B5EF4-FFF2-40B4-BE49-F238E27FC236}">
                      <a16:creationId xmlns:a16="http://schemas.microsoft.com/office/drawing/2014/main" id="{DF3BE7D2-027B-40E6-9839-D5E9196E4EBF}"/>
                    </a:ext>
                  </a:extLst>
                </p14:cNvPr>
                <p14:cNvContentPartPr/>
                <p14:nvPr/>
              </p14:nvContentPartPr>
              <p14:xfrm>
                <a:off x="8318893" y="3679032"/>
                <a:ext cx="176760" cy="166680"/>
              </p14:xfrm>
            </p:contentPart>
          </mc:Choice>
          <mc:Fallback xmlns="">
            <p:pic>
              <p:nvPicPr>
                <p:cNvPr id="317" name="Freihand 316">
                  <a:extLst>
                    <a:ext uri="{FF2B5EF4-FFF2-40B4-BE49-F238E27FC236}">
                      <a16:creationId xmlns:a16="http://schemas.microsoft.com/office/drawing/2014/main" id="{DF3BE7D2-027B-40E6-9839-D5E9196E4EBF}"/>
                    </a:ext>
                  </a:extLst>
                </p:cNvPr>
                <p:cNvPicPr/>
                <p:nvPr/>
              </p:nvPicPr>
              <p:blipFill>
                <a:blip r:embed="rId393"/>
                <a:stretch>
                  <a:fillRect/>
                </a:stretch>
              </p:blipFill>
              <p:spPr>
                <a:xfrm>
                  <a:off x="8314573" y="3674712"/>
                  <a:ext cx="185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18" name="Freihand 317">
                  <a:extLst>
                    <a:ext uri="{FF2B5EF4-FFF2-40B4-BE49-F238E27FC236}">
                      <a16:creationId xmlns:a16="http://schemas.microsoft.com/office/drawing/2014/main" id="{1DDA513C-797D-441D-B6BF-014604B1CE9F}"/>
                    </a:ext>
                  </a:extLst>
                </p14:cNvPr>
                <p14:cNvContentPartPr/>
                <p14:nvPr/>
              </p14:nvContentPartPr>
              <p14:xfrm>
                <a:off x="8538853" y="3749232"/>
                <a:ext cx="29880" cy="62640"/>
              </p14:xfrm>
            </p:contentPart>
          </mc:Choice>
          <mc:Fallback xmlns="">
            <p:pic>
              <p:nvPicPr>
                <p:cNvPr id="318" name="Freihand 317">
                  <a:extLst>
                    <a:ext uri="{FF2B5EF4-FFF2-40B4-BE49-F238E27FC236}">
                      <a16:creationId xmlns:a16="http://schemas.microsoft.com/office/drawing/2014/main" id="{1DDA513C-797D-441D-B6BF-014604B1CE9F}"/>
                    </a:ext>
                  </a:extLst>
                </p:cNvPr>
                <p:cNvPicPr/>
                <p:nvPr/>
              </p:nvPicPr>
              <p:blipFill>
                <a:blip r:embed="rId395"/>
                <a:stretch>
                  <a:fillRect/>
                </a:stretch>
              </p:blipFill>
              <p:spPr>
                <a:xfrm>
                  <a:off x="8534533" y="3744912"/>
                  <a:ext cx="385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19" name="Freihand 318">
                  <a:extLst>
                    <a:ext uri="{FF2B5EF4-FFF2-40B4-BE49-F238E27FC236}">
                      <a16:creationId xmlns:a16="http://schemas.microsoft.com/office/drawing/2014/main" id="{2A581A80-BD40-4D58-89F0-CC0FD1D00680}"/>
                    </a:ext>
                  </a:extLst>
                </p14:cNvPr>
                <p14:cNvContentPartPr/>
                <p14:nvPr/>
              </p14:nvContentPartPr>
              <p14:xfrm>
                <a:off x="8570173" y="3681192"/>
                <a:ext cx="105840" cy="153360"/>
              </p14:xfrm>
            </p:contentPart>
          </mc:Choice>
          <mc:Fallback xmlns="">
            <p:pic>
              <p:nvPicPr>
                <p:cNvPr id="319" name="Freihand 318">
                  <a:extLst>
                    <a:ext uri="{FF2B5EF4-FFF2-40B4-BE49-F238E27FC236}">
                      <a16:creationId xmlns:a16="http://schemas.microsoft.com/office/drawing/2014/main" id="{2A581A80-BD40-4D58-89F0-CC0FD1D00680}"/>
                    </a:ext>
                  </a:extLst>
                </p:cNvPr>
                <p:cNvPicPr/>
                <p:nvPr/>
              </p:nvPicPr>
              <p:blipFill>
                <a:blip r:embed="rId397"/>
                <a:stretch>
                  <a:fillRect/>
                </a:stretch>
              </p:blipFill>
              <p:spPr>
                <a:xfrm>
                  <a:off x="8565853" y="3676872"/>
                  <a:ext cx="1144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20" name="Freihand 319">
                  <a:extLst>
                    <a:ext uri="{FF2B5EF4-FFF2-40B4-BE49-F238E27FC236}">
                      <a16:creationId xmlns:a16="http://schemas.microsoft.com/office/drawing/2014/main" id="{EE7F610E-572D-47E2-803D-D6C1E1B14516}"/>
                    </a:ext>
                  </a:extLst>
                </p14:cNvPr>
                <p14:cNvContentPartPr/>
                <p14:nvPr/>
              </p14:nvContentPartPr>
              <p14:xfrm>
                <a:off x="8689693" y="3726192"/>
                <a:ext cx="61200" cy="101880"/>
              </p14:xfrm>
            </p:contentPart>
          </mc:Choice>
          <mc:Fallback xmlns="">
            <p:pic>
              <p:nvPicPr>
                <p:cNvPr id="320" name="Freihand 319">
                  <a:extLst>
                    <a:ext uri="{FF2B5EF4-FFF2-40B4-BE49-F238E27FC236}">
                      <a16:creationId xmlns:a16="http://schemas.microsoft.com/office/drawing/2014/main" id="{EE7F610E-572D-47E2-803D-D6C1E1B14516}"/>
                    </a:ext>
                  </a:extLst>
                </p:cNvPr>
                <p:cNvPicPr/>
                <p:nvPr/>
              </p:nvPicPr>
              <p:blipFill>
                <a:blip r:embed="rId399"/>
                <a:stretch>
                  <a:fillRect/>
                </a:stretch>
              </p:blipFill>
              <p:spPr>
                <a:xfrm>
                  <a:off x="8685373" y="3721872"/>
                  <a:ext cx="698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21" name="Freihand 320">
                  <a:extLst>
                    <a:ext uri="{FF2B5EF4-FFF2-40B4-BE49-F238E27FC236}">
                      <a16:creationId xmlns:a16="http://schemas.microsoft.com/office/drawing/2014/main" id="{6EBCE564-59B7-442E-B617-8BC8004D8011}"/>
                    </a:ext>
                  </a:extLst>
                </p14:cNvPr>
                <p14:cNvContentPartPr/>
                <p14:nvPr/>
              </p14:nvContentPartPr>
              <p14:xfrm>
                <a:off x="8939893" y="3738792"/>
                <a:ext cx="283680" cy="99000"/>
              </p14:xfrm>
            </p:contentPart>
          </mc:Choice>
          <mc:Fallback xmlns="">
            <p:pic>
              <p:nvPicPr>
                <p:cNvPr id="321" name="Freihand 320">
                  <a:extLst>
                    <a:ext uri="{FF2B5EF4-FFF2-40B4-BE49-F238E27FC236}">
                      <a16:creationId xmlns:a16="http://schemas.microsoft.com/office/drawing/2014/main" id="{6EBCE564-59B7-442E-B617-8BC8004D8011}"/>
                    </a:ext>
                  </a:extLst>
                </p:cNvPr>
                <p:cNvPicPr/>
                <p:nvPr/>
              </p:nvPicPr>
              <p:blipFill>
                <a:blip r:embed="rId401"/>
                <a:stretch>
                  <a:fillRect/>
                </a:stretch>
              </p:blipFill>
              <p:spPr>
                <a:xfrm>
                  <a:off x="8935573" y="3734472"/>
                  <a:ext cx="2923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22" name="Freihand 321">
                  <a:extLst>
                    <a:ext uri="{FF2B5EF4-FFF2-40B4-BE49-F238E27FC236}">
                      <a16:creationId xmlns:a16="http://schemas.microsoft.com/office/drawing/2014/main" id="{A94721FE-17C0-4D5C-A956-27CC37228682}"/>
                    </a:ext>
                  </a:extLst>
                </p14:cNvPr>
                <p14:cNvContentPartPr/>
                <p14:nvPr/>
              </p14:nvContentPartPr>
              <p14:xfrm>
                <a:off x="9225373" y="3724392"/>
                <a:ext cx="105120" cy="90720"/>
              </p14:xfrm>
            </p:contentPart>
          </mc:Choice>
          <mc:Fallback xmlns="">
            <p:pic>
              <p:nvPicPr>
                <p:cNvPr id="322" name="Freihand 321">
                  <a:extLst>
                    <a:ext uri="{FF2B5EF4-FFF2-40B4-BE49-F238E27FC236}">
                      <a16:creationId xmlns:a16="http://schemas.microsoft.com/office/drawing/2014/main" id="{A94721FE-17C0-4D5C-A956-27CC37228682}"/>
                    </a:ext>
                  </a:extLst>
                </p:cNvPr>
                <p:cNvPicPr/>
                <p:nvPr/>
              </p:nvPicPr>
              <p:blipFill>
                <a:blip r:embed="rId403"/>
                <a:stretch>
                  <a:fillRect/>
                </a:stretch>
              </p:blipFill>
              <p:spPr>
                <a:xfrm>
                  <a:off x="9221053" y="3720072"/>
                  <a:ext cx="11376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23" name="Freihand 322">
                  <a:extLst>
                    <a:ext uri="{FF2B5EF4-FFF2-40B4-BE49-F238E27FC236}">
                      <a16:creationId xmlns:a16="http://schemas.microsoft.com/office/drawing/2014/main" id="{99EE3711-6FAB-4A93-9F2C-364A729B5ACC}"/>
                    </a:ext>
                  </a:extLst>
                </p14:cNvPr>
                <p14:cNvContentPartPr/>
                <p14:nvPr/>
              </p14:nvContentPartPr>
              <p14:xfrm>
                <a:off x="9371533" y="3643032"/>
                <a:ext cx="152640" cy="163440"/>
              </p14:xfrm>
            </p:contentPart>
          </mc:Choice>
          <mc:Fallback xmlns="">
            <p:pic>
              <p:nvPicPr>
                <p:cNvPr id="323" name="Freihand 322">
                  <a:extLst>
                    <a:ext uri="{FF2B5EF4-FFF2-40B4-BE49-F238E27FC236}">
                      <a16:creationId xmlns:a16="http://schemas.microsoft.com/office/drawing/2014/main" id="{99EE3711-6FAB-4A93-9F2C-364A729B5ACC}"/>
                    </a:ext>
                  </a:extLst>
                </p:cNvPr>
                <p:cNvPicPr/>
                <p:nvPr/>
              </p:nvPicPr>
              <p:blipFill>
                <a:blip r:embed="rId405"/>
                <a:stretch>
                  <a:fillRect/>
                </a:stretch>
              </p:blipFill>
              <p:spPr>
                <a:xfrm>
                  <a:off x="9367213" y="3638712"/>
                  <a:ext cx="1612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24" name="Freihand 323">
                  <a:extLst>
                    <a:ext uri="{FF2B5EF4-FFF2-40B4-BE49-F238E27FC236}">
                      <a16:creationId xmlns:a16="http://schemas.microsoft.com/office/drawing/2014/main" id="{79B09423-D5E2-45C3-9A02-767872B4A151}"/>
                    </a:ext>
                  </a:extLst>
                </p14:cNvPr>
                <p14:cNvContentPartPr/>
                <p14:nvPr/>
              </p14:nvContentPartPr>
              <p14:xfrm>
                <a:off x="9566653" y="3700992"/>
                <a:ext cx="26640" cy="85320"/>
              </p14:xfrm>
            </p:contentPart>
          </mc:Choice>
          <mc:Fallback xmlns="">
            <p:pic>
              <p:nvPicPr>
                <p:cNvPr id="324" name="Freihand 323">
                  <a:extLst>
                    <a:ext uri="{FF2B5EF4-FFF2-40B4-BE49-F238E27FC236}">
                      <a16:creationId xmlns:a16="http://schemas.microsoft.com/office/drawing/2014/main" id="{79B09423-D5E2-45C3-9A02-767872B4A151}"/>
                    </a:ext>
                  </a:extLst>
                </p:cNvPr>
                <p:cNvPicPr/>
                <p:nvPr/>
              </p:nvPicPr>
              <p:blipFill>
                <a:blip r:embed="rId407"/>
                <a:stretch>
                  <a:fillRect/>
                </a:stretch>
              </p:blipFill>
              <p:spPr>
                <a:xfrm>
                  <a:off x="9562333" y="3696672"/>
                  <a:ext cx="35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25" name="Freihand 324">
                  <a:extLst>
                    <a:ext uri="{FF2B5EF4-FFF2-40B4-BE49-F238E27FC236}">
                      <a16:creationId xmlns:a16="http://schemas.microsoft.com/office/drawing/2014/main" id="{88431803-78E1-43AA-9676-98D430855BE6}"/>
                    </a:ext>
                  </a:extLst>
                </p14:cNvPr>
                <p14:cNvContentPartPr/>
                <p14:nvPr/>
              </p14:nvContentPartPr>
              <p14:xfrm>
                <a:off x="9619933" y="3591192"/>
                <a:ext cx="86040" cy="190440"/>
              </p14:xfrm>
            </p:contentPart>
          </mc:Choice>
          <mc:Fallback xmlns="">
            <p:pic>
              <p:nvPicPr>
                <p:cNvPr id="325" name="Freihand 324">
                  <a:extLst>
                    <a:ext uri="{FF2B5EF4-FFF2-40B4-BE49-F238E27FC236}">
                      <a16:creationId xmlns:a16="http://schemas.microsoft.com/office/drawing/2014/main" id="{88431803-78E1-43AA-9676-98D430855BE6}"/>
                    </a:ext>
                  </a:extLst>
                </p:cNvPr>
                <p:cNvPicPr/>
                <p:nvPr/>
              </p:nvPicPr>
              <p:blipFill>
                <a:blip r:embed="rId409"/>
                <a:stretch>
                  <a:fillRect/>
                </a:stretch>
              </p:blipFill>
              <p:spPr>
                <a:xfrm>
                  <a:off x="9615613" y="3586872"/>
                  <a:ext cx="946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26" name="Freihand 325">
                  <a:extLst>
                    <a:ext uri="{FF2B5EF4-FFF2-40B4-BE49-F238E27FC236}">
                      <a16:creationId xmlns:a16="http://schemas.microsoft.com/office/drawing/2014/main" id="{1B10D471-57DF-4492-AB3E-66255AD818C3}"/>
                    </a:ext>
                  </a:extLst>
                </p14:cNvPr>
                <p14:cNvContentPartPr/>
                <p14:nvPr/>
              </p14:nvContentPartPr>
              <p14:xfrm>
                <a:off x="9727933" y="3631872"/>
                <a:ext cx="84600" cy="131760"/>
              </p14:xfrm>
            </p:contentPart>
          </mc:Choice>
          <mc:Fallback xmlns="">
            <p:pic>
              <p:nvPicPr>
                <p:cNvPr id="326" name="Freihand 325">
                  <a:extLst>
                    <a:ext uri="{FF2B5EF4-FFF2-40B4-BE49-F238E27FC236}">
                      <a16:creationId xmlns:a16="http://schemas.microsoft.com/office/drawing/2014/main" id="{1B10D471-57DF-4492-AB3E-66255AD818C3}"/>
                    </a:ext>
                  </a:extLst>
                </p:cNvPr>
                <p:cNvPicPr/>
                <p:nvPr/>
              </p:nvPicPr>
              <p:blipFill>
                <a:blip r:embed="rId411"/>
                <a:stretch>
                  <a:fillRect/>
                </a:stretch>
              </p:blipFill>
              <p:spPr>
                <a:xfrm>
                  <a:off x="9723613" y="3627552"/>
                  <a:ext cx="93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7" name="Freihand 326">
                  <a:extLst>
                    <a:ext uri="{FF2B5EF4-FFF2-40B4-BE49-F238E27FC236}">
                      <a16:creationId xmlns:a16="http://schemas.microsoft.com/office/drawing/2014/main" id="{2CEADF45-74B4-45D9-83EA-C7B3B3066E54}"/>
                    </a:ext>
                  </a:extLst>
                </p14:cNvPr>
                <p14:cNvContentPartPr/>
                <p14:nvPr/>
              </p14:nvContentPartPr>
              <p14:xfrm>
                <a:off x="9847453" y="3618912"/>
                <a:ext cx="127800" cy="119520"/>
              </p14:xfrm>
            </p:contentPart>
          </mc:Choice>
          <mc:Fallback xmlns="">
            <p:pic>
              <p:nvPicPr>
                <p:cNvPr id="327" name="Freihand 326">
                  <a:extLst>
                    <a:ext uri="{FF2B5EF4-FFF2-40B4-BE49-F238E27FC236}">
                      <a16:creationId xmlns:a16="http://schemas.microsoft.com/office/drawing/2014/main" id="{2CEADF45-74B4-45D9-83EA-C7B3B3066E54}"/>
                    </a:ext>
                  </a:extLst>
                </p:cNvPr>
                <p:cNvPicPr/>
                <p:nvPr/>
              </p:nvPicPr>
              <p:blipFill>
                <a:blip r:embed="rId413"/>
                <a:stretch>
                  <a:fillRect/>
                </a:stretch>
              </p:blipFill>
              <p:spPr>
                <a:xfrm>
                  <a:off x="9843133" y="3614592"/>
                  <a:ext cx="13644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28" name="Freihand 327">
                  <a:extLst>
                    <a:ext uri="{FF2B5EF4-FFF2-40B4-BE49-F238E27FC236}">
                      <a16:creationId xmlns:a16="http://schemas.microsoft.com/office/drawing/2014/main" id="{F94B68C6-6EDA-498B-A82F-420AF85CD3C7}"/>
                    </a:ext>
                  </a:extLst>
                </p14:cNvPr>
                <p14:cNvContentPartPr/>
                <p14:nvPr/>
              </p14:nvContentPartPr>
              <p14:xfrm>
                <a:off x="10116013" y="3635472"/>
                <a:ext cx="275040" cy="106920"/>
              </p14:xfrm>
            </p:contentPart>
          </mc:Choice>
          <mc:Fallback xmlns="">
            <p:pic>
              <p:nvPicPr>
                <p:cNvPr id="328" name="Freihand 327">
                  <a:extLst>
                    <a:ext uri="{FF2B5EF4-FFF2-40B4-BE49-F238E27FC236}">
                      <a16:creationId xmlns:a16="http://schemas.microsoft.com/office/drawing/2014/main" id="{F94B68C6-6EDA-498B-A82F-420AF85CD3C7}"/>
                    </a:ext>
                  </a:extLst>
                </p:cNvPr>
                <p:cNvPicPr/>
                <p:nvPr/>
              </p:nvPicPr>
              <p:blipFill>
                <a:blip r:embed="rId415"/>
                <a:stretch>
                  <a:fillRect/>
                </a:stretch>
              </p:blipFill>
              <p:spPr>
                <a:xfrm>
                  <a:off x="10111693" y="3631152"/>
                  <a:ext cx="2836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9" name="Freihand 328">
                  <a:extLst>
                    <a:ext uri="{FF2B5EF4-FFF2-40B4-BE49-F238E27FC236}">
                      <a16:creationId xmlns:a16="http://schemas.microsoft.com/office/drawing/2014/main" id="{4257FEC7-A21E-4CAA-9A06-009EB51EC31B}"/>
                    </a:ext>
                  </a:extLst>
                </p14:cNvPr>
                <p14:cNvContentPartPr/>
                <p14:nvPr/>
              </p14:nvContentPartPr>
              <p14:xfrm>
                <a:off x="10329853" y="3558792"/>
                <a:ext cx="360" cy="360"/>
              </p14:xfrm>
            </p:contentPart>
          </mc:Choice>
          <mc:Fallback xmlns="">
            <p:pic>
              <p:nvPicPr>
                <p:cNvPr id="329" name="Freihand 328">
                  <a:extLst>
                    <a:ext uri="{FF2B5EF4-FFF2-40B4-BE49-F238E27FC236}">
                      <a16:creationId xmlns:a16="http://schemas.microsoft.com/office/drawing/2014/main" id="{4257FEC7-A21E-4CAA-9A06-009EB51EC31B}"/>
                    </a:ext>
                  </a:extLst>
                </p:cNvPr>
                <p:cNvPicPr/>
                <p:nvPr/>
              </p:nvPicPr>
              <p:blipFill>
                <a:blip r:embed="rId355"/>
                <a:stretch>
                  <a:fillRect/>
                </a:stretch>
              </p:blipFill>
              <p:spPr>
                <a:xfrm>
                  <a:off x="10325533" y="3554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330" name="Freihand 329">
                  <a:extLst>
                    <a:ext uri="{FF2B5EF4-FFF2-40B4-BE49-F238E27FC236}">
                      <a16:creationId xmlns:a16="http://schemas.microsoft.com/office/drawing/2014/main" id="{A9233C45-C0A0-4B37-B249-EBD82A4AC36A}"/>
                    </a:ext>
                  </a:extLst>
                </p14:cNvPr>
                <p14:cNvContentPartPr/>
                <p14:nvPr/>
              </p14:nvContentPartPr>
              <p14:xfrm>
                <a:off x="10573573" y="3616032"/>
                <a:ext cx="111240" cy="111600"/>
              </p14:xfrm>
            </p:contentPart>
          </mc:Choice>
          <mc:Fallback xmlns="">
            <p:pic>
              <p:nvPicPr>
                <p:cNvPr id="330" name="Freihand 329">
                  <a:extLst>
                    <a:ext uri="{FF2B5EF4-FFF2-40B4-BE49-F238E27FC236}">
                      <a16:creationId xmlns:a16="http://schemas.microsoft.com/office/drawing/2014/main" id="{A9233C45-C0A0-4B37-B249-EBD82A4AC36A}"/>
                    </a:ext>
                  </a:extLst>
                </p:cNvPr>
                <p:cNvPicPr/>
                <p:nvPr/>
              </p:nvPicPr>
              <p:blipFill>
                <a:blip r:embed="rId418"/>
                <a:stretch>
                  <a:fillRect/>
                </a:stretch>
              </p:blipFill>
              <p:spPr>
                <a:xfrm>
                  <a:off x="10569253" y="3611712"/>
                  <a:ext cx="1198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331" name="Freihand 330">
                  <a:extLst>
                    <a:ext uri="{FF2B5EF4-FFF2-40B4-BE49-F238E27FC236}">
                      <a16:creationId xmlns:a16="http://schemas.microsoft.com/office/drawing/2014/main" id="{F9113AF8-7C8F-45F8-AA6F-6FF427D18D38}"/>
                    </a:ext>
                  </a:extLst>
                </p14:cNvPr>
                <p14:cNvContentPartPr/>
                <p14:nvPr/>
              </p14:nvContentPartPr>
              <p14:xfrm>
                <a:off x="10701013" y="3558432"/>
                <a:ext cx="125640" cy="145080"/>
              </p14:xfrm>
            </p:contentPart>
          </mc:Choice>
          <mc:Fallback xmlns="">
            <p:pic>
              <p:nvPicPr>
                <p:cNvPr id="331" name="Freihand 330">
                  <a:extLst>
                    <a:ext uri="{FF2B5EF4-FFF2-40B4-BE49-F238E27FC236}">
                      <a16:creationId xmlns:a16="http://schemas.microsoft.com/office/drawing/2014/main" id="{F9113AF8-7C8F-45F8-AA6F-6FF427D18D38}"/>
                    </a:ext>
                  </a:extLst>
                </p:cNvPr>
                <p:cNvPicPr/>
                <p:nvPr/>
              </p:nvPicPr>
              <p:blipFill>
                <a:blip r:embed="rId420"/>
                <a:stretch>
                  <a:fillRect/>
                </a:stretch>
              </p:blipFill>
              <p:spPr>
                <a:xfrm>
                  <a:off x="10696693" y="3554112"/>
                  <a:ext cx="134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334" name="Freihand 333">
                  <a:extLst>
                    <a:ext uri="{FF2B5EF4-FFF2-40B4-BE49-F238E27FC236}">
                      <a16:creationId xmlns:a16="http://schemas.microsoft.com/office/drawing/2014/main" id="{41C938BC-CAB3-4B0E-94FB-7CF86F274C62}"/>
                    </a:ext>
                  </a:extLst>
                </p14:cNvPr>
                <p14:cNvContentPartPr/>
                <p14:nvPr/>
              </p14:nvContentPartPr>
              <p14:xfrm>
                <a:off x="10904413" y="3633312"/>
                <a:ext cx="88920" cy="16200"/>
              </p14:xfrm>
            </p:contentPart>
          </mc:Choice>
          <mc:Fallback xmlns="">
            <p:pic>
              <p:nvPicPr>
                <p:cNvPr id="334" name="Freihand 333">
                  <a:extLst>
                    <a:ext uri="{FF2B5EF4-FFF2-40B4-BE49-F238E27FC236}">
                      <a16:creationId xmlns:a16="http://schemas.microsoft.com/office/drawing/2014/main" id="{41C938BC-CAB3-4B0E-94FB-7CF86F274C62}"/>
                    </a:ext>
                  </a:extLst>
                </p:cNvPr>
                <p:cNvPicPr/>
                <p:nvPr/>
              </p:nvPicPr>
              <p:blipFill>
                <a:blip r:embed="rId422"/>
                <a:stretch>
                  <a:fillRect/>
                </a:stretch>
              </p:blipFill>
              <p:spPr>
                <a:xfrm>
                  <a:off x="10900093" y="3628992"/>
                  <a:ext cx="97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335" name="Freihand 334">
                  <a:extLst>
                    <a:ext uri="{FF2B5EF4-FFF2-40B4-BE49-F238E27FC236}">
                      <a16:creationId xmlns:a16="http://schemas.microsoft.com/office/drawing/2014/main" id="{41C960EA-45D6-4AD7-B3DC-CFEA547159A5}"/>
                    </a:ext>
                  </a:extLst>
                </p14:cNvPr>
                <p14:cNvContentPartPr/>
                <p14:nvPr/>
              </p14:nvContentPartPr>
              <p14:xfrm>
                <a:off x="11024653" y="3548352"/>
                <a:ext cx="86400" cy="106200"/>
              </p14:xfrm>
            </p:contentPart>
          </mc:Choice>
          <mc:Fallback xmlns="">
            <p:pic>
              <p:nvPicPr>
                <p:cNvPr id="335" name="Freihand 334">
                  <a:extLst>
                    <a:ext uri="{FF2B5EF4-FFF2-40B4-BE49-F238E27FC236}">
                      <a16:creationId xmlns:a16="http://schemas.microsoft.com/office/drawing/2014/main" id="{41C960EA-45D6-4AD7-B3DC-CFEA547159A5}"/>
                    </a:ext>
                  </a:extLst>
                </p:cNvPr>
                <p:cNvPicPr/>
                <p:nvPr/>
              </p:nvPicPr>
              <p:blipFill>
                <a:blip r:embed="rId424"/>
                <a:stretch>
                  <a:fillRect/>
                </a:stretch>
              </p:blipFill>
              <p:spPr>
                <a:xfrm>
                  <a:off x="11020333" y="3544032"/>
                  <a:ext cx="950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336" name="Freihand 335">
                  <a:extLst>
                    <a:ext uri="{FF2B5EF4-FFF2-40B4-BE49-F238E27FC236}">
                      <a16:creationId xmlns:a16="http://schemas.microsoft.com/office/drawing/2014/main" id="{786E7597-88E1-4B61-B725-CB51EA8868FA}"/>
                    </a:ext>
                  </a:extLst>
                </p14:cNvPr>
                <p14:cNvContentPartPr/>
                <p14:nvPr/>
              </p14:nvContentPartPr>
              <p14:xfrm>
                <a:off x="11078293" y="3595152"/>
                <a:ext cx="337680" cy="80280"/>
              </p14:xfrm>
            </p:contentPart>
          </mc:Choice>
          <mc:Fallback xmlns="">
            <p:pic>
              <p:nvPicPr>
                <p:cNvPr id="336" name="Freihand 335">
                  <a:extLst>
                    <a:ext uri="{FF2B5EF4-FFF2-40B4-BE49-F238E27FC236}">
                      <a16:creationId xmlns:a16="http://schemas.microsoft.com/office/drawing/2014/main" id="{786E7597-88E1-4B61-B725-CB51EA8868FA}"/>
                    </a:ext>
                  </a:extLst>
                </p:cNvPr>
                <p:cNvPicPr/>
                <p:nvPr/>
              </p:nvPicPr>
              <p:blipFill>
                <a:blip r:embed="rId426"/>
                <a:stretch>
                  <a:fillRect/>
                </a:stretch>
              </p:blipFill>
              <p:spPr>
                <a:xfrm>
                  <a:off x="11073973" y="3590832"/>
                  <a:ext cx="346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337" name="Freihand 336">
                  <a:extLst>
                    <a:ext uri="{FF2B5EF4-FFF2-40B4-BE49-F238E27FC236}">
                      <a16:creationId xmlns:a16="http://schemas.microsoft.com/office/drawing/2014/main" id="{F56DB733-6992-4021-A506-29895109E309}"/>
                    </a:ext>
                  </a:extLst>
                </p14:cNvPr>
                <p14:cNvContentPartPr/>
                <p14:nvPr/>
              </p14:nvContentPartPr>
              <p14:xfrm>
                <a:off x="11511013" y="3561672"/>
                <a:ext cx="113040" cy="72720"/>
              </p14:xfrm>
            </p:contentPart>
          </mc:Choice>
          <mc:Fallback xmlns="">
            <p:pic>
              <p:nvPicPr>
                <p:cNvPr id="337" name="Freihand 336">
                  <a:extLst>
                    <a:ext uri="{FF2B5EF4-FFF2-40B4-BE49-F238E27FC236}">
                      <a16:creationId xmlns:a16="http://schemas.microsoft.com/office/drawing/2014/main" id="{F56DB733-6992-4021-A506-29895109E309}"/>
                    </a:ext>
                  </a:extLst>
                </p:cNvPr>
                <p:cNvPicPr/>
                <p:nvPr/>
              </p:nvPicPr>
              <p:blipFill>
                <a:blip r:embed="rId428"/>
                <a:stretch>
                  <a:fillRect/>
                </a:stretch>
              </p:blipFill>
              <p:spPr>
                <a:xfrm>
                  <a:off x="11506693" y="3557352"/>
                  <a:ext cx="121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338" name="Freihand 337">
                  <a:extLst>
                    <a:ext uri="{FF2B5EF4-FFF2-40B4-BE49-F238E27FC236}">
                      <a16:creationId xmlns:a16="http://schemas.microsoft.com/office/drawing/2014/main" id="{1E21A7D5-5CD2-4D51-B9A5-B8C40128A5FA}"/>
                    </a:ext>
                  </a:extLst>
                </p14:cNvPr>
                <p14:cNvContentPartPr/>
                <p14:nvPr/>
              </p14:nvContentPartPr>
              <p14:xfrm>
                <a:off x="11626213" y="3575352"/>
                <a:ext cx="104040" cy="62640"/>
              </p14:xfrm>
            </p:contentPart>
          </mc:Choice>
          <mc:Fallback xmlns="">
            <p:pic>
              <p:nvPicPr>
                <p:cNvPr id="338" name="Freihand 337">
                  <a:extLst>
                    <a:ext uri="{FF2B5EF4-FFF2-40B4-BE49-F238E27FC236}">
                      <a16:creationId xmlns:a16="http://schemas.microsoft.com/office/drawing/2014/main" id="{1E21A7D5-5CD2-4D51-B9A5-B8C40128A5FA}"/>
                    </a:ext>
                  </a:extLst>
                </p:cNvPr>
                <p:cNvPicPr/>
                <p:nvPr/>
              </p:nvPicPr>
              <p:blipFill>
                <a:blip r:embed="rId430"/>
                <a:stretch>
                  <a:fillRect/>
                </a:stretch>
              </p:blipFill>
              <p:spPr>
                <a:xfrm>
                  <a:off x="11621893" y="3571032"/>
                  <a:ext cx="1126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39" name="Freihand 338">
                  <a:extLst>
                    <a:ext uri="{FF2B5EF4-FFF2-40B4-BE49-F238E27FC236}">
                      <a16:creationId xmlns:a16="http://schemas.microsoft.com/office/drawing/2014/main" id="{D44795F6-761C-41A8-8BCD-E6DBF6F26C9D}"/>
                    </a:ext>
                  </a:extLst>
                </p14:cNvPr>
                <p14:cNvContentPartPr/>
                <p14:nvPr/>
              </p14:nvContentPartPr>
              <p14:xfrm>
                <a:off x="11721973" y="3500472"/>
                <a:ext cx="104400" cy="129240"/>
              </p14:xfrm>
            </p:contentPart>
          </mc:Choice>
          <mc:Fallback xmlns="">
            <p:pic>
              <p:nvPicPr>
                <p:cNvPr id="339" name="Freihand 338">
                  <a:extLst>
                    <a:ext uri="{FF2B5EF4-FFF2-40B4-BE49-F238E27FC236}">
                      <a16:creationId xmlns:a16="http://schemas.microsoft.com/office/drawing/2014/main" id="{D44795F6-761C-41A8-8BCD-E6DBF6F26C9D}"/>
                    </a:ext>
                  </a:extLst>
                </p:cNvPr>
                <p:cNvPicPr/>
                <p:nvPr/>
              </p:nvPicPr>
              <p:blipFill>
                <a:blip r:embed="rId432"/>
                <a:stretch>
                  <a:fillRect/>
                </a:stretch>
              </p:blipFill>
              <p:spPr>
                <a:xfrm>
                  <a:off x="11717653" y="3496152"/>
                  <a:ext cx="113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40" name="Freihand 339">
                  <a:extLst>
                    <a:ext uri="{FF2B5EF4-FFF2-40B4-BE49-F238E27FC236}">
                      <a16:creationId xmlns:a16="http://schemas.microsoft.com/office/drawing/2014/main" id="{2FBC116A-E32B-4F99-81B2-622C7ABC3598}"/>
                    </a:ext>
                  </a:extLst>
                </p14:cNvPr>
                <p14:cNvContentPartPr/>
                <p14:nvPr/>
              </p14:nvContentPartPr>
              <p14:xfrm>
                <a:off x="8394853" y="3941472"/>
                <a:ext cx="246960" cy="153000"/>
              </p14:xfrm>
            </p:contentPart>
          </mc:Choice>
          <mc:Fallback xmlns="">
            <p:pic>
              <p:nvPicPr>
                <p:cNvPr id="340" name="Freihand 339">
                  <a:extLst>
                    <a:ext uri="{FF2B5EF4-FFF2-40B4-BE49-F238E27FC236}">
                      <a16:creationId xmlns:a16="http://schemas.microsoft.com/office/drawing/2014/main" id="{2FBC116A-E32B-4F99-81B2-622C7ABC3598}"/>
                    </a:ext>
                  </a:extLst>
                </p:cNvPr>
                <p:cNvPicPr/>
                <p:nvPr/>
              </p:nvPicPr>
              <p:blipFill>
                <a:blip r:embed="rId434"/>
                <a:stretch>
                  <a:fillRect/>
                </a:stretch>
              </p:blipFill>
              <p:spPr>
                <a:xfrm>
                  <a:off x="8390533" y="3937152"/>
                  <a:ext cx="255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41" name="Freihand 340">
                  <a:extLst>
                    <a:ext uri="{FF2B5EF4-FFF2-40B4-BE49-F238E27FC236}">
                      <a16:creationId xmlns:a16="http://schemas.microsoft.com/office/drawing/2014/main" id="{0F9F11B8-BB3E-4F09-8203-5EF08B1150BC}"/>
                    </a:ext>
                  </a:extLst>
                </p14:cNvPr>
                <p14:cNvContentPartPr/>
                <p14:nvPr/>
              </p14:nvContentPartPr>
              <p14:xfrm>
                <a:off x="8689333" y="3947232"/>
                <a:ext cx="69840" cy="118080"/>
              </p14:xfrm>
            </p:contentPart>
          </mc:Choice>
          <mc:Fallback xmlns="">
            <p:pic>
              <p:nvPicPr>
                <p:cNvPr id="341" name="Freihand 340">
                  <a:extLst>
                    <a:ext uri="{FF2B5EF4-FFF2-40B4-BE49-F238E27FC236}">
                      <a16:creationId xmlns:a16="http://schemas.microsoft.com/office/drawing/2014/main" id="{0F9F11B8-BB3E-4F09-8203-5EF08B1150BC}"/>
                    </a:ext>
                  </a:extLst>
                </p:cNvPr>
                <p:cNvPicPr/>
                <p:nvPr/>
              </p:nvPicPr>
              <p:blipFill>
                <a:blip r:embed="rId436"/>
                <a:stretch>
                  <a:fillRect/>
                </a:stretch>
              </p:blipFill>
              <p:spPr>
                <a:xfrm>
                  <a:off x="8685013" y="3942912"/>
                  <a:ext cx="784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42" name="Freihand 341">
                  <a:extLst>
                    <a:ext uri="{FF2B5EF4-FFF2-40B4-BE49-F238E27FC236}">
                      <a16:creationId xmlns:a16="http://schemas.microsoft.com/office/drawing/2014/main" id="{637F7FB6-F7FE-4B3D-AF65-94BA1A455CE0}"/>
                    </a:ext>
                  </a:extLst>
                </p14:cNvPr>
                <p14:cNvContentPartPr/>
                <p14:nvPr/>
              </p14:nvContentPartPr>
              <p14:xfrm>
                <a:off x="8741173" y="4023192"/>
                <a:ext cx="55800" cy="42120"/>
              </p14:xfrm>
            </p:contentPart>
          </mc:Choice>
          <mc:Fallback xmlns="">
            <p:pic>
              <p:nvPicPr>
                <p:cNvPr id="342" name="Freihand 341">
                  <a:extLst>
                    <a:ext uri="{FF2B5EF4-FFF2-40B4-BE49-F238E27FC236}">
                      <a16:creationId xmlns:a16="http://schemas.microsoft.com/office/drawing/2014/main" id="{637F7FB6-F7FE-4B3D-AF65-94BA1A455CE0}"/>
                    </a:ext>
                  </a:extLst>
                </p:cNvPr>
                <p:cNvPicPr/>
                <p:nvPr/>
              </p:nvPicPr>
              <p:blipFill>
                <a:blip r:embed="rId438"/>
                <a:stretch>
                  <a:fillRect/>
                </a:stretch>
              </p:blipFill>
              <p:spPr>
                <a:xfrm>
                  <a:off x="8736853" y="4018872"/>
                  <a:ext cx="64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43" name="Freihand 342">
                  <a:extLst>
                    <a:ext uri="{FF2B5EF4-FFF2-40B4-BE49-F238E27FC236}">
                      <a16:creationId xmlns:a16="http://schemas.microsoft.com/office/drawing/2014/main" id="{6A50407D-DC50-467B-8334-2FDD6EF26EC0}"/>
                    </a:ext>
                  </a:extLst>
                </p14:cNvPr>
                <p14:cNvContentPartPr/>
                <p14:nvPr/>
              </p14:nvContentPartPr>
              <p14:xfrm>
                <a:off x="8805253" y="4014912"/>
                <a:ext cx="71640" cy="68040"/>
              </p14:xfrm>
            </p:contentPart>
          </mc:Choice>
          <mc:Fallback xmlns="">
            <p:pic>
              <p:nvPicPr>
                <p:cNvPr id="343" name="Freihand 342">
                  <a:extLst>
                    <a:ext uri="{FF2B5EF4-FFF2-40B4-BE49-F238E27FC236}">
                      <a16:creationId xmlns:a16="http://schemas.microsoft.com/office/drawing/2014/main" id="{6A50407D-DC50-467B-8334-2FDD6EF26EC0}"/>
                    </a:ext>
                  </a:extLst>
                </p:cNvPr>
                <p:cNvPicPr/>
                <p:nvPr/>
              </p:nvPicPr>
              <p:blipFill>
                <a:blip r:embed="rId440"/>
                <a:stretch>
                  <a:fillRect/>
                </a:stretch>
              </p:blipFill>
              <p:spPr>
                <a:xfrm>
                  <a:off x="8800933" y="4010592"/>
                  <a:ext cx="802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44" name="Freihand 343">
                  <a:extLst>
                    <a:ext uri="{FF2B5EF4-FFF2-40B4-BE49-F238E27FC236}">
                      <a16:creationId xmlns:a16="http://schemas.microsoft.com/office/drawing/2014/main" id="{5DE317D9-53CD-4D78-B4DC-C6E397ED905B}"/>
                    </a:ext>
                  </a:extLst>
                </p14:cNvPr>
                <p14:cNvContentPartPr/>
                <p14:nvPr/>
              </p14:nvContentPartPr>
              <p14:xfrm>
                <a:off x="9078133" y="3985752"/>
                <a:ext cx="84960" cy="92880"/>
              </p14:xfrm>
            </p:contentPart>
          </mc:Choice>
          <mc:Fallback xmlns="">
            <p:pic>
              <p:nvPicPr>
                <p:cNvPr id="344" name="Freihand 343">
                  <a:extLst>
                    <a:ext uri="{FF2B5EF4-FFF2-40B4-BE49-F238E27FC236}">
                      <a16:creationId xmlns:a16="http://schemas.microsoft.com/office/drawing/2014/main" id="{5DE317D9-53CD-4D78-B4DC-C6E397ED905B}"/>
                    </a:ext>
                  </a:extLst>
                </p:cNvPr>
                <p:cNvPicPr/>
                <p:nvPr/>
              </p:nvPicPr>
              <p:blipFill>
                <a:blip r:embed="rId442"/>
                <a:stretch>
                  <a:fillRect/>
                </a:stretch>
              </p:blipFill>
              <p:spPr>
                <a:xfrm>
                  <a:off x="9073813" y="3981432"/>
                  <a:ext cx="936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45" name="Freihand 344">
                  <a:extLst>
                    <a:ext uri="{FF2B5EF4-FFF2-40B4-BE49-F238E27FC236}">
                      <a16:creationId xmlns:a16="http://schemas.microsoft.com/office/drawing/2014/main" id="{8620554F-EFDB-4E6C-810D-4F36863D98DD}"/>
                    </a:ext>
                  </a:extLst>
                </p14:cNvPr>
                <p14:cNvContentPartPr/>
                <p14:nvPr/>
              </p14:nvContentPartPr>
              <p14:xfrm>
                <a:off x="9192613" y="3927432"/>
                <a:ext cx="78480" cy="140040"/>
              </p14:xfrm>
            </p:contentPart>
          </mc:Choice>
          <mc:Fallback xmlns="">
            <p:pic>
              <p:nvPicPr>
                <p:cNvPr id="345" name="Freihand 344">
                  <a:extLst>
                    <a:ext uri="{FF2B5EF4-FFF2-40B4-BE49-F238E27FC236}">
                      <a16:creationId xmlns:a16="http://schemas.microsoft.com/office/drawing/2014/main" id="{8620554F-EFDB-4E6C-810D-4F36863D98DD}"/>
                    </a:ext>
                  </a:extLst>
                </p:cNvPr>
                <p:cNvPicPr/>
                <p:nvPr/>
              </p:nvPicPr>
              <p:blipFill>
                <a:blip r:embed="rId444"/>
                <a:stretch>
                  <a:fillRect/>
                </a:stretch>
              </p:blipFill>
              <p:spPr>
                <a:xfrm>
                  <a:off x="9188293" y="3923112"/>
                  <a:ext cx="87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46" name="Freihand 345">
                  <a:extLst>
                    <a:ext uri="{FF2B5EF4-FFF2-40B4-BE49-F238E27FC236}">
                      <a16:creationId xmlns:a16="http://schemas.microsoft.com/office/drawing/2014/main" id="{A2FB4E9E-4A04-4538-ADA0-C55ADCF422DC}"/>
                    </a:ext>
                  </a:extLst>
                </p14:cNvPr>
                <p14:cNvContentPartPr/>
                <p14:nvPr/>
              </p14:nvContentPartPr>
              <p14:xfrm>
                <a:off x="9316813" y="3978912"/>
                <a:ext cx="229680" cy="80280"/>
              </p14:xfrm>
            </p:contentPart>
          </mc:Choice>
          <mc:Fallback xmlns="">
            <p:pic>
              <p:nvPicPr>
                <p:cNvPr id="346" name="Freihand 345">
                  <a:extLst>
                    <a:ext uri="{FF2B5EF4-FFF2-40B4-BE49-F238E27FC236}">
                      <a16:creationId xmlns:a16="http://schemas.microsoft.com/office/drawing/2014/main" id="{A2FB4E9E-4A04-4538-ADA0-C55ADCF422DC}"/>
                    </a:ext>
                  </a:extLst>
                </p:cNvPr>
                <p:cNvPicPr/>
                <p:nvPr/>
              </p:nvPicPr>
              <p:blipFill>
                <a:blip r:embed="rId446"/>
                <a:stretch>
                  <a:fillRect/>
                </a:stretch>
              </p:blipFill>
              <p:spPr>
                <a:xfrm>
                  <a:off x="9312493" y="3974592"/>
                  <a:ext cx="2383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47" name="Freihand 346">
                  <a:extLst>
                    <a:ext uri="{FF2B5EF4-FFF2-40B4-BE49-F238E27FC236}">
                      <a16:creationId xmlns:a16="http://schemas.microsoft.com/office/drawing/2014/main" id="{DBD4C910-050D-4C9C-A40C-B28F5A5AC5E9}"/>
                    </a:ext>
                  </a:extLst>
                </p14:cNvPr>
                <p14:cNvContentPartPr/>
                <p14:nvPr/>
              </p14:nvContentPartPr>
              <p14:xfrm>
                <a:off x="9706693" y="3967752"/>
                <a:ext cx="245160" cy="82440"/>
              </p14:xfrm>
            </p:contentPart>
          </mc:Choice>
          <mc:Fallback xmlns="">
            <p:pic>
              <p:nvPicPr>
                <p:cNvPr id="347" name="Freihand 346">
                  <a:extLst>
                    <a:ext uri="{FF2B5EF4-FFF2-40B4-BE49-F238E27FC236}">
                      <a16:creationId xmlns:a16="http://schemas.microsoft.com/office/drawing/2014/main" id="{DBD4C910-050D-4C9C-A40C-B28F5A5AC5E9}"/>
                    </a:ext>
                  </a:extLst>
                </p:cNvPr>
                <p:cNvPicPr/>
                <p:nvPr/>
              </p:nvPicPr>
              <p:blipFill>
                <a:blip r:embed="rId448"/>
                <a:stretch>
                  <a:fillRect/>
                </a:stretch>
              </p:blipFill>
              <p:spPr>
                <a:xfrm>
                  <a:off x="9702373" y="3963432"/>
                  <a:ext cx="253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48" name="Freihand 347">
                  <a:extLst>
                    <a:ext uri="{FF2B5EF4-FFF2-40B4-BE49-F238E27FC236}">
                      <a16:creationId xmlns:a16="http://schemas.microsoft.com/office/drawing/2014/main" id="{0547656B-42E4-49F6-BFFB-E868A7E5C8D3}"/>
                    </a:ext>
                  </a:extLst>
                </p14:cNvPr>
                <p14:cNvContentPartPr/>
                <p14:nvPr/>
              </p14:nvContentPartPr>
              <p14:xfrm>
                <a:off x="9983533" y="3899712"/>
                <a:ext cx="103680" cy="171360"/>
              </p14:xfrm>
            </p:contentPart>
          </mc:Choice>
          <mc:Fallback xmlns="">
            <p:pic>
              <p:nvPicPr>
                <p:cNvPr id="348" name="Freihand 347">
                  <a:extLst>
                    <a:ext uri="{FF2B5EF4-FFF2-40B4-BE49-F238E27FC236}">
                      <a16:creationId xmlns:a16="http://schemas.microsoft.com/office/drawing/2014/main" id="{0547656B-42E4-49F6-BFFB-E868A7E5C8D3}"/>
                    </a:ext>
                  </a:extLst>
                </p:cNvPr>
                <p:cNvPicPr/>
                <p:nvPr/>
              </p:nvPicPr>
              <p:blipFill>
                <a:blip r:embed="rId450"/>
                <a:stretch>
                  <a:fillRect/>
                </a:stretch>
              </p:blipFill>
              <p:spPr>
                <a:xfrm>
                  <a:off x="9979213" y="3895392"/>
                  <a:ext cx="112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49" name="Freihand 348">
                  <a:extLst>
                    <a:ext uri="{FF2B5EF4-FFF2-40B4-BE49-F238E27FC236}">
                      <a16:creationId xmlns:a16="http://schemas.microsoft.com/office/drawing/2014/main" id="{CEDD54E4-810D-4EDA-AF74-39A09C809BA7}"/>
                    </a:ext>
                  </a:extLst>
                </p14:cNvPr>
                <p14:cNvContentPartPr/>
                <p14:nvPr/>
              </p14:nvContentPartPr>
              <p14:xfrm>
                <a:off x="10251013" y="3891432"/>
                <a:ext cx="84600" cy="131760"/>
              </p14:xfrm>
            </p:contentPart>
          </mc:Choice>
          <mc:Fallback xmlns="">
            <p:pic>
              <p:nvPicPr>
                <p:cNvPr id="349" name="Freihand 348">
                  <a:extLst>
                    <a:ext uri="{FF2B5EF4-FFF2-40B4-BE49-F238E27FC236}">
                      <a16:creationId xmlns:a16="http://schemas.microsoft.com/office/drawing/2014/main" id="{CEDD54E4-810D-4EDA-AF74-39A09C809BA7}"/>
                    </a:ext>
                  </a:extLst>
                </p:cNvPr>
                <p:cNvPicPr/>
                <p:nvPr/>
              </p:nvPicPr>
              <p:blipFill>
                <a:blip r:embed="rId452"/>
                <a:stretch>
                  <a:fillRect/>
                </a:stretch>
              </p:blipFill>
              <p:spPr>
                <a:xfrm>
                  <a:off x="10246693" y="3887112"/>
                  <a:ext cx="93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50" name="Freihand 349">
                  <a:extLst>
                    <a:ext uri="{FF2B5EF4-FFF2-40B4-BE49-F238E27FC236}">
                      <a16:creationId xmlns:a16="http://schemas.microsoft.com/office/drawing/2014/main" id="{53651228-15FB-4843-A518-B7148DD96FDE}"/>
                    </a:ext>
                  </a:extLst>
                </p14:cNvPr>
                <p14:cNvContentPartPr/>
                <p14:nvPr/>
              </p14:nvContentPartPr>
              <p14:xfrm>
                <a:off x="10397893" y="3869112"/>
                <a:ext cx="82800" cy="131400"/>
              </p14:xfrm>
            </p:contentPart>
          </mc:Choice>
          <mc:Fallback xmlns="">
            <p:pic>
              <p:nvPicPr>
                <p:cNvPr id="350" name="Freihand 349">
                  <a:extLst>
                    <a:ext uri="{FF2B5EF4-FFF2-40B4-BE49-F238E27FC236}">
                      <a16:creationId xmlns:a16="http://schemas.microsoft.com/office/drawing/2014/main" id="{53651228-15FB-4843-A518-B7148DD96FDE}"/>
                    </a:ext>
                  </a:extLst>
                </p:cNvPr>
                <p:cNvPicPr/>
                <p:nvPr/>
              </p:nvPicPr>
              <p:blipFill>
                <a:blip r:embed="rId454"/>
                <a:stretch>
                  <a:fillRect/>
                </a:stretch>
              </p:blipFill>
              <p:spPr>
                <a:xfrm>
                  <a:off x="10393573" y="3864792"/>
                  <a:ext cx="91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51" name="Freihand 350">
                  <a:extLst>
                    <a:ext uri="{FF2B5EF4-FFF2-40B4-BE49-F238E27FC236}">
                      <a16:creationId xmlns:a16="http://schemas.microsoft.com/office/drawing/2014/main" id="{DC2A5DC0-D1F0-4444-B7EE-EA3A9EA2048A}"/>
                    </a:ext>
                  </a:extLst>
                </p14:cNvPr>
                <p14:cNvContentPartPr/>
                <p14:nvPr/>
              </p14:nvContentPartPr>
              <p14:xfrm>
                <a:off x="10533613" y="3816912"/>
                <a:ext cx="12960" cy="78120"/>
              </p14:xfrm>
            </p:contentPart>
          </mc:Choice>
          <mc:Fallback xmlns="">
            <p:pic>
              <p:nvPicPr>
                <p:cNvPr id="351" name="Freihand 350">
                  <a:extLst>
                    <a:ext uri="{FF2B5EF4-FFF2-40B4-BE49-F238E27FC236}">
                      <a16:creationId xmlns:a16="http://schemas.microsoft.com/office/drawing/2014/main" id="{DC2A5DC0-D1F0-4444-B7EE-EA3A9EA2048A}"/>
                    </a:ext>
                  </a:extLst>
                </p:cNvPr>
                <p:cNvPicPr/>
                <p:nvPr/>
              </p:nvPicPr>
              <p:blipFill>
                <a:blip r:embed="rId456"/>
                <a:stretch>
                  <a:fillRect/>
                </a:stretch>
              </p:blipFill>
              <p:spPr>
                <a:xfrm>
                  <a:off x="10529293" y="3812592"/>
                  <a:ext cx="216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68" name="Freihand 367">
                  <a:extLst>
                    <a:ext uri="{FF2B5EF4-FFF2-40B4-BE49-F238E27FC236}">
                      <a16:creationId xmlns:a16="http://schemas.microsoft.com/office/drawing/2014/main" id="{6F20598A-B574-45AD-9AA1-38E3C9F4D957}"/>
                    </a:ext>
                  </a:extLst>
                </p14:cNvPr>
                <p14:cNvContentPartPr/>
                <p14:nvPr/>
              </p14:nvContentPartPr>
              <p14:xfrm>
                <a:off x="2302213" y="3092952"/>
                <a:ext cx="12960" cy="56880"/>
              </p14:xfrm>
            </p:contentPart>
          </mc:Choice>
          <mc:Fallback xmlns="">
            <p:pic>
              <p:nvPicPr>
                <p:cNvPr id="368" name="Freihand 367">
                  <a:extLst>
                    <a:ext uri="{FF2B5EF4-FFF2-40B4-BE49-F238E27FC236}">
                      <a16:creationId xmlns:a16="http://schemas.microsoft.com/office/drawing/2014/main" id="{6F20598A-B574-45AD-9AA1-38E3C9F4D957}"/>
                    </a:ext>
                  </a:extLst>
                </p:cNvPr>
                <p:cNvPicPr/>
                <p:nvPr/>
              </p:nvPicPr>
              <p:blipFill>
                <a:blip r:embed="rId458"/>
                <a:stretch>
                  <a:fillRect/>
                </a:stretch>
              </p:blipFill>
              <p:spPr>
                <a:xfrm>
                  <a:off x="2297893" y="3088632"/>
                  <a:ext cx="21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69" name="Freihand 368">
                  <a:extLst>
                    <a:ext uri="{FF2B5EF4-FFF2-40B4-BE49-F238E27FC236}">
                      <a16:creationId xmlns:a16="http://schemas.microsoft.com/office/drawing/2014/main" id="{86E3043A-A966-4B3E-B133-2114BE32DD4E}"/>
                    </a:ext>
                  </a:extLst>
                </p14:cNvPr>
                <p14:cNvContentPartPr/>
                <p14:nvPr/>
              </p14:nvContentPartPr>
              <p14:xfrm>
                <a:off x="2284573" y="3190872"/>
                <a:ext cx="11520" cy="411840"/>
              </p14:xfrm>
            </p:contentPart>
          </mc:Choice>
          <mc:Fallback xmlns="">
            <p:pic>
              <p:nvPicPr>
                <p:cNvPr id="369" name="Freihand 368">
                  <a:extLst>
                    <a:ext uri="{FF2B5EF4-FFF2-40B4-BE49-F238E27FC236}">
                      <a16:creationId xmlns:a16="http://schemas.microsoft.com/office/drawing/2014/main" id="{86E3043A-A966-4B3E-B133-2114BE32DD4E}"/>
                    </a:ext>
                  </a:extLst>
                </p:cNvPr>
                <p:cNvPicPr/>
                <p:nvPr/>
              </p:nvPicPr>
              <p:blipFill>
                <a:blip r:embed="rId460"/>
                <a:stretch>
                  <a:fillRect/>
                </a:stretch>
              </p:blipFill>
              <p:spPr>
                <a:xfrm>
                  <a:off x="2280253" y="3186552"/>
                  <a:ext cx="2016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1" name="Freihand 10">
                  <a:extLst>
                    <a:ext uri="{FF2B5EF4-FFF2-40B4-BE49-F238E27FC236}">
                      <a16:creationId xmlns:a16="http://schemas.microsoft.com/office/drawing/2014/main" id="{ECB6EE29-20C0-48A4-B41D-3ED0AA264906}"/>
                    </a:ext>
                  </a:extLst>
                </p14:cNvPr>
                <p14:cNvContentPartPr/>
                <p14:nvPr/>
              </p14:nvContentPartPr>
              <p14:xfrm>
                <a:off x="5276173" y="165432"/>
                <a:ext cx="14040" cy="125280"/>
              </p14:xfrm>
            </p:contentPart>
          </mc:Choice>
          <mc:Fallback xmlns="">
            <p:pic>
              <p:nvPicPr>
                <p:cNvPr id="11" name="Freihand 10">
                  <a:extLst>
                    <a:ext uri="{FF2B5EF4-FFF2-40B4-BE49-F238E27FC236}">
                      <a16:creationId xmlns:a16="http://schemas.microsoft.com/office/drawing/2014/main" id="{ECB6EE29-20C0-48A4-B41D-3ED0AA264906}"/>
                    </a:ext>
                  </a:extLst>
                </p:cNvPr>
                <p:cNvPicPr/>
                <p:nvPr/>
              </p:nvPicPr>
              <p:blipFill>
                <a:blip r:embed="rId462"/>
                <a:stretch>
                  <a:fillRect/>
                </a:stretch>
              </p:blipFill>
              <p:spPr>
                <a:xfrm>
                  <a:off x="5271853" y="161112"/>
                  <a:ext cx="226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 name="Freihand 20">
                  <a:extLst>
                    <a:ext uri="{FF2B5EF4-FFF2-40B4-BE49-F238E27FC236}">
                      <a16:creationId xmlns:a16="http://schemas.microsoft.com/office/drawing/2014/main" id="{3EBDF067-8E01-484F-A4C4-619396EA37A5}"/>
                    </a:ext>
                  </a:extLst>
                </p14:cNvPr>
                <p14:cNvContentPartPr/>
                <p14:nvPr/>
              </p14:nvContentPartPr>
              <p14:xfrm>
                <a:off x="5216053" y="219072"/>
                <a:ext cx="158760" cy="11880"/>
              </p14:xfrm>
            </p:contentPart>
          </mc:Choice>
          <mc:Fallback xmlns="">
            <p:pic>
              <p:nvPicPr>
                <p:cNvPr id="21" name="Freihand 20">
                  <a:extLst>
                    <a:ext uri="{FF2B5EF4-FFF2-40B4-BE49-F238E27FC236}">
                      <a16:creationId xmlns:a16="http://schemas.microsoft.com/office/drawing/2014/main" id="{3EBDF067-8E01-484F-A4C4-619396EA37A5}"/>
                    </a:ext>
                  </a:extLst>
                </p:cNvPr>
                <p:cNvPicPr/>
                <p:nvPr/>
              </p:nvPicPr>
              <p:blipFill>
                <a:blip r:embed="rId464"/>
                <a:stretch>
                  <a:fillRect/>
                </a:stretch>
              </p:blipFill>
              <p:spPr>
                <a:xfrm>
                  <a:off x="5211733" y="214752"/>
                  <a:ext cx="1674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2" name="Freihand 21">
                  <a:extLst>
                    <a:ext uri="{FF2B5EF4-FFF2-40B4-BE49-F238E27FC236}">
                      <a16:creationId xmlns:a16="http://schemas.microsoft.com/office/drawing/2014/main" id="{826C1225-E59B-4378-B8D6-EBE7094481BF}"/>
                    </a:ext>
                  </a:extLst>
                </p14:cNvPr>
                <p14:cNvContentPartPr/>
                <p14:nvPr/>
              </p14:nvContentPartPr>
              <p14:xfrm>
                <a:off x="5411533" y="114672"/>
                <a:ext cx="136080" cy="162000"/>
              </p14:xfrm>
            </p:contentPart>
          </mc:Choice>
          <mc:Fallback xmlns="">
            <p:pic>
              <p:nvPicPr>
                <p:cNvPr id="22" name="Freihand 21">
                  <a:extLst>
                    <a:ext uri="{FF2B5EF4-FFF2-40B4-BE49-F238E27FC236}">
                      <a16:creationId xmlns:a16="http://schemas.microsoft.com/office/drawing/2014/main" id="{826C1225-E59B-4378-B8D6-EBE7094481BF}"/>
                    </a:ext>
                  </a:extLst>
                </p:cNvPr>
                <p:cNvPicPr/>
                <p:nvPr/>
              </p:nvPicPr>
              <p:blipFill>
                <a:blip r:embed="rId466"/>
                <a:stretch>
                  <a:fillRect/>
                </a:stretch>
              </p:blipFill>
              <p:spPr>
                <a:xfrm>
                  <a:off x="5407213" y="110352"/>
                  <a:ext cx="144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3" name="Freihand 22">
                  <a:extLst>
                    <a:ext uri="{FF2B5EF4-FFF2-40B4-BE49-F238E27FC236}">
                      <a16:creationId xmlns:a16="http://schemas.microsoft.com/office/drawing/2014/main" id="{D78B2202-50C9-4FB1-B681-FA95D681F903}"/>
                    </a:ext>
                  </a:extLst>
                </p14:cNvPr>
                <p14:cNvContentPartPr/>
                <p14:nvPr/>
              </p14:nvContentPartPr>
              <p14:xfrm>
                <a:off x="5538253" y="118632"/>
                <a:ext cx="36720" cy="150480"/>
              </p14:xfrm>
            </p:contentPart>
          </mc:Choice>
          <mc:Fallback xmlns="">
            <p:pic>
              <p:nvPicPr>
                <p:cNvPr id="23" name="Freihand 22">
                  <a:extLst>
                    <a:ext uri="{FF2B5EF4-FFF2-40B4-BE49-F238E27FC236}">
                      <a16:creationId xmlns:a16="http://schemas.microsoft.com/office/drawing/2014/main" id="{D78B2202-50C9-4FB1-B681-FA95D681F903}"/>
                    </a:ext>
                  </a:extLst>
                </p:cNvPr>
                <p:cNvPicPr/>
                <p:nvPr/>
              </p:nvPicPr>
              <p:blipFill>
                <a:blip r:embed="rId468"/>
                <a:stretch>
                  <a:fillRect/>
                </a:stretch>
              </p:blipFill>
              <p:spPr>
                <a:xfrm>
                  <a:off x="5533933" y="114312"/>
                  <a:ext cx="45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4" name="Freihand 23">
                  <a:extLst>
                    <a:ext uri="{FF2B5EF4-FFF2-40B4-BE49-F238E27FC236}">
                      <a16:creationId xmlns:a16="http://schemas.microsoft.com/office/drawing/2014/main" id="{9096752B-87AA-44CA-8137-3EA53885FA53}"/>
                    </a:ext>
                  </a:extLst>
                </p14:cNvPr>
                <p14:cNvContentPartPr/>
                <p14:nvPr/>
              </p14:nvContentPartPr>
              <p14:xfrm>
                <a:off x="5416933" y="268752"/>
                <a:ext cx="181080" cy="15120"/>
              </p14:xfrm>
            </p:contentPart>
          </mc:Choice>
          <mc:Fallback xmlns="">
            <p:pic>
              <p:nvPicPr>
                <p:cNvPr id="24" name="Freihand 23">
                  <a:extLst>
                    <a:ext uri="{FF2B5EF4-FFF2-40B4-BE49-F238E27FC236}">
                      <a16:creationId xmlns:a16="http://schemas.microsoft.com/office/drawing/2014/main" id="{9096752B-87AA-44CA-8137-3EA53885FA53}"/>
                    </a:ext>
                  </a:extLst>
                </p:cNvPr>
                <p:cNvPicPr/>
                <p:nvPr/>
              </p:nvPicPr>
              <p:blipFill>
                <a:blip r:embed="rId470"/>
                <a:stretch>
                  <a:fillRect/>
                </a:stretch>
              </p:blipFill>
              <p:spPr>
                <a:xfrm>
                  <a:off x="5412613" y="264432"/>
                  <a:ext cx="1897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5" name="Freihand 24">
                  <a:extLst>
                    <a:ext uri="{FF2B5EF4-FFF2-40B4-BE49-F238E27FC236}">
                      <a16:creationId xmlns:a16="http://schemas.microsoft.com/office/drawing/2014/main" id="{0BFD5D82-2FF7-4E23-AFE1-8A42786A0546}"/>
                    </a:ext>
                  </a:extLst>
                </p14:cNvPr>
                <p14:cNvContentPartPr/>
                <p14:nvPr/>
              </p14:nvContentPartPr>
              <p14:xfrm>
                <a:off x="5649133" y="123672"/>
                <a:ext cx="146520" cy="210240"/>
              </p14:xfrm>
            </p:contentPart>
          </mc:Choice>
          <mc:Fallback xmlns="">
            <p:pic>
              <p:nvPicPr>
                <p:cNvPr id="25" name="Freihand 24">
                  <a:extLst>
                    <a:ext uri="{FF2B5EF4-FFF2-40B4-BE49-F238E27FC236}">
                      <a16:creationId xmlns:a16="http://schemas.microsoft.com/office/drawing/2014/main" id="{0BFD5D82-2FF7-4E23-AFE1-8A42786A0546}"/>
                    </a:ext>
                  </a:extLst>
                </p:cNvPr>
                <p:cNvPicPr/>
                <p:nvPr/>
              </p:nvPicPr>
              <p:blipFill>
                <a:blip r:embed="rId472"/>
                <a:stretch>
                  <a:fillRect/>
                </a:stretch>
              </p:blipFill>
              <p:spPr>
                <a:xfrm>
                  <a:off x="5644813" y="119352"/>
                  <a:ext cx="155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56" name="Freihand 55">
                  <a:extLst>
                    <a:ext uri="{FF2B5EF4-FFF2-40B4-BE49-F238E27FC236}">
                      <a16:creationId xmlns:a16="http://schemas.microsoft.com/office/drawing/2014/main" id="{1D514065-1181-4DF2-8F82-155B4CA288ED}"/>
                    </a:ext>
                  </a:extLst>
                </p14:cNvPr>
                <p14:cNvContentPartPr/>
                <p14:nvPr/>
              </p14:nvContentPartPr>
              <p14:xfrm>
                <a:off x="2821693" y="350112"/>
                <a:ext cx="33120" cy="169200"/>
              </p14:xfrm>
            </p:contentPart>
          </mc:Choice>
          <mc:Fallback xmlns="">
            <p:pic>
              <p:nvPicPr>
                <p:cNvPr id="56" name="Freihand 55">
                  <a:extLst>
                    <a:ext uri="{FF2B5EF4-FFF2-40B4-BE49-F238E27FC236}">
                      <a16:creationId xmlns:a16="http://schemas.microsoft.com/office/drawing/2014/main" id="{1D514065-1181-4DF2-8F82-155B4CA288ED}"/>
                    </a:ext>
                  </a:extLst>
                </p:cNvPr>
                <p:cNvPicPr/>
                <p:nvPr/>
              </p:nvPicPr>
              <p:blipFill>
                <a:blip r:embed="rId474"/>
                <a:stretch>
                  <a:fillRect/>
                </a:stretch>
              </p:blipFill>
              <p:spPr>
                <a:xfrm>
                  <a:off x="2817373" y="345792"/>
                  <a:ext cx="417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57" name="Freihand 56">
                  <a:extLst>
                    <a:ext uri="{FF2B5EF4-FFF2-40B4-BE49-F238E27FC236}">
                      <a16:creationId xmlns:a16="http://schemas.microsoft.com/office/drawing/2014/main" id="{C5951665-564E-478E-B78B-A6EA39F4E4C2}"/>
                    </a:ext>
                  </a:extLst>
                </p14:cNvPr>
                <p14:cNvContentPartPr/>
                <p14:nvPr/>
              </p14:nvContentPartPr>
              <p14:xfrm>
                <a:off x="2892613" y="360912"/>
                <a:ext cx="67680" cy="139680"/>
              </p14:xfrm>
            </p:contentPart>
          </mc:Choice>
          <mc:Fallback xmlns="">
            <p:pic>
              <p:nvPicPr>
                <p:cNvPr id="57" name="Freihand 56">
                  <a:extLst>
                    <a:ext uri="{FF2B5EF4-FFF2-40B4-BE49-F238E27FC236}">
                      <a16:creationId xmlns:a16="http://schemas.microsoft.com/office/drawing/2014/main" id="{C5951665-564E-478E-B78B-A6EA39F4E4C2}"/>
                    </a:ext>
                  </a:extLst>
                </p:cNvPr>
                <p:cNvPicPr/>
                <p:nvPr/>
              </p:nvPicPr>
              <p:blipFill>
                <a:blip r:embed="rId476"/>
                <a:stretch>
                  <a:fillRect/>
                </a:stretch>
              </p:blipFill>
              <p:spPr>
                <a:xfrm>
                  <a:off x="2888293" y="356592"/>
                  <a:ext cx="76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58" name="Freihand 57">
                  <a:extLst>
                    <a:ext uri="{FF2B5EF4-FFF2-40B4-BE49-F238E27FC236}">
                      <a16:creationId xmlns:a16="http://schemas.microsoft.com/office/drawing/2014/main" id="{A5D4110B-1340-4807-A4DA-EED9D029BB02}"/>
                    </a:ext>
                  </a:extLst>
                </p14:cNvPr>
                <p14:cNvContentPartPr/>
                <p14:nvPr/>
              </p14:nvContentPartPr>
              <p14:xfrm>
                <a:off x="3032293" y="413472"/>
                <a:ext cx="55440" cy="15840"/>
              </p14:xfrm>
            </p:contentPart>
          </mc:Choice>
          <mc:Fallback xmlns="">
            <p:pic>
              <p:nvPicPr>
                <p:cNvPr id="58" name="Freihand 57">
                  <a:extLst>
                    <a:ext uri="{FF2B5EF4-FFF2-40B4-BE49-F238E27FC236}">
                      <a16:creationId xmlns:a16="http://schemas.microsoft.com/office/drawing/2014/main" id="{A5D4110B-1340-4807-A4DA-EED9D029BB02}"/>
                    </a:ext>
                  </a:extLst>
                </p:cNvPr>
                <p:cNvPicPr/>
                <p:nvPr/>
              </p:nvPicPr>
              <p:blipFill>
                <a:blip r:embed="rId478"/>
                <a:stretch>
                  <a:fillRect/>
                </a:stretch>
              </p:blipFill>
              <p:spPr>
                <a:xfrm>
                  <a:off x="3027973" y="409152"/>
                  <a:ext cx="64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59" name="Freihand 58">
                  <a:extLst>
                    <a:ext uri="{FF2B5EF4-FFF2-40B4-BE49-F238E27FC236}">
                      <a16:creationId xmlns:a16="http://schemas.microsoft.com/office/drawing/2014/main" id="{E966A791-383B-4617-A8ED-DC9A4B97E6D1}"/>
                    </a:ext>
                  </a:extLst>
                </p14:cNvPr>
                <p14:cNvContentPartPr/>
                <p14:nvPr/>
              </p14:nvContentPartPr>
              <p14:xfrm>
                <a:off x="3122293" y="338592"/>
                <a:ext cx="83880" cy="138600"/>
              </p14:xfrm>
            </p:contentPart>
          </mc:Choice>
          <mc:Fallback xmlns="">
            <p:pic>
              <p:nvPicPr>
                <p:cNvPr id="59" name="Freihand 58">
                  <a:extLst>
                    <a:ext uri="{FF2B5EF4-FFF2-40B4-BE49-F238E27FC236}">
                      <a16:creationId xmlns:a16="http://schemas.microsoft.com/office/drawing/2014/main" id="{E966A791-383B-4617-A8ED-DC9A4B97E6D1}"/>
                    </a:ext>
                  </a:extLst>
                </p:cNvPr>
                <p:cNvPicPr/>
                <p:nvPr/>
              </p:nvPicPr>
              <p:blipFill>
                <a:blip r:embed="rId480"/>
                <a:stretch>
                  <a:fillRect/>
                </a:stretch>
              </p:blipFill>
              <p:spPr>
                <a:xfrm>
                  <a:off x="3117973" y="334272"/>
                  <a:ext cx="925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61" name="Freihand 60">
                  <a:extLst>
                    <a:ext uri="{FF2B5EF4-FFF2-40B4-BE49-F238E27FC236}">
                      <a16:creationId xmlns:a16="http://schemas.microsoft.com/office/drawing/2014/main" id="{009ACA4C-2E7A-4A66-8ADB-B5E6A5B85844}"/>
                    </a:ext>
                  </a:extLst>
                </p14:cNvPr>
                <p14:cNvContentPartPr/>
                <p14:nvPr/>
              </p14:nvContentPartPr>
              <p14:xfrm>
                <a:off x="3250453" y="323472"/>
                <a:ext cx="105840" cy="129600"/>
              </p14:xfrm>
            </p:contentPart>
          </mc:Choice>
          <mc:Fallback xmlns="">
            <p:pic>
              <p:nvPicPr>
                <p:cNvPr id="61" name="Freihand 60">
                  <a:extLst>
                    <a:ext uri="{FF2B5EF4-FFF2-40B4-BE49-F238E27FC236}">
                      <a16:creationId xmlns:a16="http://schemas.microsoft.com/office/drawing/2014/main" id="{009ACA4C-2E7A-4A66-8ADB-B5E6A5B85844}"/>
                    </a:ext>
                  </a:extLst>
                </p:cNvPr>
                <p:cNvPicPr/>
                <p:nvPr/>
              </p:nvPicPr>
              <p:blipFill>
                <a:blip r:embed="rId482"/>
                <a:stretch>
                  <a:fillRect/>
                </a:stretch>
              </p:blipFill>
              <p:spPr>
                <a:xfrm>
                  <a:off x="3246133" y="319152"/>
                  <a:ext cx="114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78" name="Freihand 77">
                  <a:extLst>
                    <a:ext uri="{FF2B5EF4-FFF2-40B4-BE49-F238E27FC236}">
                      <a16:creationId xmlns:a16="http://schemas.microsoft.com/office/drawing/2014/main" id="{59718342-1B7F-4923-8554-C9AE3FAF6808}"/>
                    </a:ext>
                  </a:extLst>
                </p14:cNvPr>
                <p14:cNvContentPartPr/>
                <p14:nvPr/>
              </p14:nvContentPartPr>
              <p14:xfrm>
                <a:off x="3957133" y="2878392"/>
                <a:ext cx="93960" cy="22680"/>
              </p14:xfrm>
            </p:contentPart>
          </mc:Choice>
          <mc:Fallback xmlns="">
            <p:pic>
              <p:nvPicPr>
                <p:cNvPr id="78" name="Freihand 77">
                  <a:extLst>
                    <a:ext uri="{FF2B5EF4-FFF2-40B4-BE49-F238E27FC236}">
                      <a16:creationId xmlns:a16="http://schemas.microsoft.com/office/drawing/2014/main" id="{59718342-1B7F-4923-8554-C9AE3FAF6808}"/>
                    </a:ext>
                  </a:extLst>
                </p:cNvPr>
                <p:cNvPicPr/>
                <p:nvPr/>
              </p:nvPicPr>
              <p:blipFill>
                <a:blip r:embed="rId484"/>
                <a:stretch>
                  <a:fillRect/>
                </a:stretch>
              </p:blipFill>
              <p:spPr>
                <a:xfrm>
                  <a:off x="3952813" y="2874072"/>
                  <a:ext cx="102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79" name="Freihand 78">
                  <a:extLst>
                    <a:ext uri="{FF2B5EF4-FFF2-40B4-BE49-F238E27FC236}">
                      <a16:creationId xmlns:a16="http://schemas.microsoft.com/office/drawing/2014/main" id="{0AD92605-8387-4E4E-AD16-0CE463666650}"/>
                    </a:ext>
                  </a:extLst>
                </p14:cNvPr>
                <p14:cNvContentPartPr/>
                <p14:nvPr/>
              </p14:nvContentPartPr>
              <p14:xfrm>
                <a:off x="4035613" y="2843832"/>
                <a:ext cx="100800" cy="100800"/>
              </p14:xfrm>
            </p:contentPart>
          </mc:Choice>
          <mc:Fallback xmlns="">
            <p:pic>
              <p:nvPicPr>
                <p:cNvPr id="79" name="Freihand 78">
                  <a:extLst>
                    <a:ext uri="{FF2B5EF4-FFF2-40B4-BE49-F238E27FC236}">
                      <a16:creationId xmlns:a16="http://schemas.microsoft.com/office/drawing/2014/main" id="{0AD92605-8387-4E4E-AD16-0CE463666650}"/>
                    </a:ext>
                  </a:extLst>
                </p:cNvPr>
                <p:cNvPicPr/>
                <p:nvPr/>
              </p:nvPicPr>
              <p:blipFill>
                <a:blip r:embed="rId486"/>
                <a:stretch>
                  <a:fillRect/>
                </a:stretch>
              </p:blipFill>
              <p:spPr>
                <a:xfrm>
                  <a:off x="4031293" y="2839512"/>
                  <a:ext cx="109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81" name="Freihand 80">
                  <a:extLst>
                    <a:ext uri="{FF2B5EF4-FFF2-40B4-BE49-F238E27FC236}">
                      <a16:creationId xmlns:a16="http://schemas.microsoft.com/office/drawing/2014/main" id="{A343CD0F-FE06-4608-8AB7-9A01928EE057}"/>
                    </a:ext>
                  </a:extLst>
                </p14:cNvPr>
                <p14:cNvContentPartPr/>
                <p14:nvPr/>
              </p14:nvContentPartPr>
              <p14:xfrm>
                <a:off x="4263493" y="2805672"/>
                <a:ext cx="87480" cy="62280"/>
              </p14:xfrm>
            </p:contentPart>
          </mc:Choice>
          <mc:Fallback xmlns="">
            <p:pic>
              <p:nvPicPr>
                <p:cNvPr id="81" name="Freihand 80">
                  <a:extLst>
                    <a:ext uri="{FF2B5EF4-FFF2-40B4-BE49-F238E27FC236}">
                      <a16:creationId xmlns:a16="http://schemas.microsoft.com/office/drawing/2014/main" id="{A343CD0F-FE06-4608-8AB7-9A01928EE057}"/>
                    </a:ext>
                  </a:extLst>
                </p:cNvPr>
                <p:cNvPicPr/>
                <p:nvPr/>
              </p:nvPicPr>
              <p:blipFill>
                <a:blip r:embed="rId488"/>
                <a:stretch>
                  <a:fillRect/>
                </a:stretch>
              </p:blipFill>
              <p:spPr>
                <a:xfrm>
                  <a:off x="4259173" y="2801352"/>
                  <a:ext cx="96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82" name="Freihand 81">
                  <a:extLst>
                    <a:ext uri="{FF2B5EF4-FFF2-40B4-BE49-F238E27FC236}">
                      <a16:creationId xmlns:a16="http://schemas.microsoft.com/office/drawing/2014/main" id="{B532C9EC-ABB9-41E7-91F1-1D38F7418F84}"/>
                    </a:ext>
                  </a:extLst>
                </p14:cNvPr>
                <p14:cNvContentPartPr/>
                <p14:nvPr/>
              </p14:nvContentPartPr>
              <p14:xfrm>
                <a:off x="4313533" y="2794872"/>
                <a:ext cx="65880" cy="166680"/>
              </p14:xfrm>
            </p:contentPart>
          </mc:Choice>
          <mc:Fallback xmlns="">
            <p:pic>
              <p:nvPicPr>
                <p:cNvPr id="82" name="Freihand 81">
                  <a:extLst>
                    <a:ext uri="{FF2B5EF4-FFF2-40B4-BE49-F238E27FC236}">
                      <a16:creationId xmlns:a16="http://schemas.microsoft.com/office/drawing/2014/main" id="{B532C9EC-ABB9-41E7-91F1-1D38F7418F84}"/>
                    </a:ext>
                  </a:extLst>
                </p:cNvPr>
                <p:cNvPicPr/>
                <p:nvPr/>
              </p:nvPicPr>
              <p:blipFill>
                <a:blip r:embed="rId490"/>
                <a:stretch>
                  <a:fillRect/>
                </a:stretch>
              </p:blipFill>
              <p:spPr>
                <a:xfrm>
                  <a:off x="4309213" y="2790552"/>
                  <a:ext cx="745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84" name="Freihand 83">
                  <a:extLst>
                    <a:ext uri="{FF2B5EF4-FFF2-40B4-BE49-F238E27FC236}">
                      <a16:creationId xmlns:a16="http://schemas.microsoft.com/office/drawing/2014/main" id="{91233A59-5F00-47EE-A8DC-C3FAC377E18D}"/>
                    </a:ext>
                  </a:extLst>
                </p14:cNvPr>
                <p14:cNvContentPartPr/>
                <p14:nvPr/>
              </p14:nvContentPartPr>
              <p14:xfrm>
                <a:off x="4454653" y="2818992"/>
                <a:ext cx="125640" cy="19800"/>
              </p14:xfrm>
            </p:contentPart>
          </mc:Choice>
          <mc:Fallback xmlns="">
            <p:pic>
              <p:nvPicPr>
                <p:cNvPr id="84" name="Freihand 83">
                  <a:extLst>
                    <a:ext uri="{FF2B5EF4-FFF2-40B4-BE49-F238E27FC236}">
                      <a16:creationId xmlns:a16="http://schemas.microsoft.com/office/drawing/2014/main" id="{91233A59-5F00-47EE-A8DC-C3FAC377E18D}"/>
                    </a:ext>
                  </a:extLst>
                </p:cNvPr>
                <p:cNvPicPr/>
                <p:nvPr/>
              </p:nvPicPr>
              <p:blipFill>
                <a:blip r:embed="rId492"/>
                <a:stretch>
                  <a:fillRect/>
                </a:stretch>
              </p:blipFill>
              <p:spPr>
                <a:xfrm>
                  <a:off x="4450333" y="2814672"/>
                  <a:ext cx="134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85" name="Freihand 84">
                  <a:extLst>
                    <a:ext uri="{FF2B5EF4-FFF2-40B4-BE49-F238E27FC236}">
                      <a16:creationId xmlns:a16="http://schemas.microsoft.com/office/drawing/2014/main" id="{38BBA7AC-E9CD-48CF-84DC-12B5C90484CF}"/>
                    </a:ext>
                  </a:extLst>
                </p14:cNvPr>
                <p14:cNvContentPartPr/>
                <p14:nvPr/>
              </p14:nvContentPartPr>
              <p14:xfrm>
                <a:off x="4452493" y="2865432"/>
                <a:ext cx="142200" cy="12960"/>
              </p14:xfrm>
            </p:contentPart>
          </mc:Choice>
          <mc:Fallback xmlns="">
            <p:pic>
              <p:nvPicPr>
                <p:cNvPr id="85" name="Freihand 84">
                  <a:extLst>
                    <a:ext uri="{FF2B5EF4-FFF2-40B4-BE49-F238E27FC236}">
                      <a16:creationId xmlns:a16="http://schemas.microsoft.com/office/drawing/2014/main" id="{38BBA7AC-E9CD-48CF-84DC-12B5C90484CF}"/>
                    </a:ext>
                  </a:extLst>
                </p:cNvPr>
                <p:cNvPicPr/>
                <p:nvPr/>
              </p:nvPicPr>
              <p:blipFill>
                <a:blip r:embed="rId494"/>
                <a:stretch>
                  <a:fillRect/>
                </a:stretch>
              </p:blipFill>
              <p:spPr>
                <a:xfrm>
                  <a:off x="4448173" y="2861112"/>
                  <a:ext cx="1508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87" name="Freihand 86">
                  <a:extLst>
                    <a:ext uri="{FF2B5EF4-FFF2-40B4-BE49-F238E27FC236}">
                      <a16:creationId xmlns:a16="http://schemas.microsoft.com/office/drawing/2014/main" id="{53EC1484-9C51-4447-966D-BA105012D286}"/>
                    </a:ext>
                  </a:extLst>
                </p14:cNvPr>
                <p14:cNvContentPartPr/>
                <p14:nvPr/>
              </p14:nvContentPartPr>
              <p14:xfrm>
                <a:off x="4635013" y="2788032"/>
                <a:ext cx="97920" cy="139680"/>
              </p14:xfrm>
            </p:contentPart>
          </mc:Choice>
          <mc:Fallback xmlns="">
            <p:pic>
              <p:nvPicPr>
                <p:cNvPr id="87" name="Freihand 86">
                  <a:extLst>
                    <a:ext uri="{FF2B5EF4-FFF2-40B4-BE49-F238E27FC236}">
                      <a16:creationId xmlns:a16="http://schemas.microsoft.com/office/drawing/2014/main" id="{53EC1484-9C51-4447-966D-BA105012D286}"/>
                    </a:ext>
                  </a:extLst>
                </p:cNvPr>
                <p:cNvPicPr/>
                <p:nvPr/>
              </p:nvPicPr>
              <p:blipFill>
                <a:blip r:embed="rId496"/>
                <a:stretch>
                  <a:fillRect/>
                </a:stretch>
              </p:blipFill>
              <p:spPr>
                <a:xfrm>
                  <a:off x="4630693" y="2783712"/>
                  <a:ext cx="1065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88" name="Freihand 87">
                  <a:extLst>
                    <a:ext uri="{FF2B5EF4-FFF2-40B4-BE49-F238E27FC236}">
                      <a16:creationId xmlns:a16="http://schemas.microsoft.com/office/drawing/2014/main" id="{7B954A83-833C-4EA0-87FF-596FE9E6D137}"/>
                    </a:ext>
                  </a:extLst>
                </p14:cNvPr>
                <p14:cNvContentPartPr/>
                <p14:nvPr/>
              </p14:nvContentPartPr>
              <p14:xfrm>
                <a:off x="4791973" y="2694432"/>
                <a:ext cx="15120" cy="82080"/>
              </p14:xfrm>
            </p:contentPart>
          </mc:Choice>
          <mc:Fallback xmlns="">
            <p:pic>
              <p:nvPicPr>
                <p:cNvPr id="88" name="Freihand 87">
                  <a:extLst>
                    <a:ext uri="{FF2B5EF4-FFF2-40B4-BE49-F238E27FC236}">
                      <a16:creationId xmlns:a16="http://schemas.microsoft.com/office/drawing/2014/main" id="{7B954A83-833C-4EA0-87FF-596FE9E6D137}"/>
                    </a:ext>
                  </a:extLst>
                </p:cNvPr>
                <p:cNvPicPr/>
                <p:nvPr/>
              </p:nvPicPr>
              <p:blipFill>
                <a:blip r:embed="rId498"/>
                <a:stretch>
                  <a:fillRect/>
                </a:stretch>
              </p:blipFill>
              <p:spPr>
                <a:xfrm>
                  <a:off x="4787653" y="2690112"/>
                  <a:ext cx="23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89" name="Freihand 88">
                  <a:extLst>
                    <a:ext uri="{FF2B5EF4-FFF2-40B4-BE49-F238E27FC236}">
                      <a16:creationId xmlns:a16="http://schemas.microsoft.com/office/drawing/2014/main" id="{3B771636-016C-442E-904C-7BF76BE924B3}"/>
                    </a:ext>
                  </a:extLst>
                </p14:cNvPr>
                <p14:cNvContentPartPr/>
                <p14:nvPr/>
              </p14:nvContentPartPr>
              <p14:xfrm>
                <a:off x="4739773" y="2700912"/>
                <a:ext cx="123480" cy="96840"/>
              </p14:xfrm>
            </p:contentPart>
          </mc:Choice>
          <mc:Fallback xmlns="">
            <p:pic>
              <p:nvPicPr>
                <p:cNvPr id="89" name="Freihand 88">
                  <a:extLst>
                    <a:ext uri="{FF2B5EF4-FFF2-40B4-BE49-F238E27FC236}">
                      <a16:creationId xmlns:a16="http://schemas.microsoft.com/office/drawing/2014/main" id="{3B771636-016C-442E-904C-7BF76BE924B3}"/>
                    </a:ext>
                  </a:extLst>
                </p:cNvPr>
                <p:cNvPicPr/>
                <p:nvPr/>
              </p:nvPicPr>
              <p:blipFill>
                <a:blip r:embed="rId500"/>
                <a:stretch>
                  <a:fillRect/>
                </a:stretch>
              </p:blipFill>
              <p:spPr>
                <a:xfrm>
                  <a:off x="4735453" y="2696592"/>
                  <a:ext cx="1321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90" name="Freihand 89">
                  <a:extLst>
                    <a:ext uri="{FF2B5EF4-FFF2-40B4-BE49-F238E27FC236}">
                      <a16:creationId xmlns:a16="http://schemas.microsoft.com/office/drawing/2014/main" id="{DA57550B-BB8D-4D99-B639-1573D57365D7}"/>
                    </a:ext>
                  </a:extLst>
                </p14:cNvPr>
                <p14:cNvContentPartPr/>
                <p14:nvPr/>
              </p14:nvContentPartPr>
              <p14:xfrm>
                <a:off x="4880173" y="2810712"/>
                <a:ext cx="180000" cy="48600"/>
              </p14:xfrm>
            </p:contentPart>
          </mc:Choice>
          <mc:Fallback xmlns="">
            <p:pic>
              <p:nvPicPr>
                <p:cNvPr id="90" name="Freihand 89">
                  <a:extLst>
                    <a:ext uri="{FF2B5EF4-FFF2-40B4-BE49-F238E27FC236}">
                      <a16:creationId xmlns:a16="http://schemas.microsoft.com/office/drawing/2014/main" id="{DA57550B-BB8D-4D99-B639-1573D57365D7}"/>
                    </a:ext>
                  </a:extLst>
                </p:cNvPr>
                <p:cNvPicPr/>
                <p:nvPr/>
              </p:nvPicPr>
              <p:blipFill>
                <a:blip r:embed="rId502"/>
                <a:stretch>
                  <a:fillRect/>
                </a:stretch>
              </p:blipFill>
              <p:spPr>
                <a:xfrm>
                  <a:off x="4875853" y="2806392"/>
                  <a:ext cx="1886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91" name="Freihand 90">
                  <a:extLst>
                    <a:ext uri="{FF2B5EF4-FFF2-40B4-BE49-F238E27FC236}">
                      <a16:creationId xmlns:a16="http://schemas.microsoft.com/office/drawing/2014/main" id="{7143E47C-4A39-4503-8B4F-10DDBF7B9EA7}"/>
                    </a:ext>
                  </a:extLst>
                </p14:cNvPr>
                <p14:cNvContentPartPr/>
                <p14:nvPr/>
              </p14:nvContentPartPr>
              <p14:xfrm>
                <a:off x="5182573" y="2771832"/>
                <a:ext cx="87120" cy="76320"/>
              </p14:xfrm>
            </p:contentPart>
          </mc:Choice>
          <mc:Fallback xmlns="">
            <p:pic>
              <p:nvPicPr>
                <p:cNvPr id="91" name="Freihand 90">
                  <a:extLst>
                    <a:ext uri="{FF2B5EF4-FFF2-40B4-BE49-F238E27FC236}">
                      <a16:creationId xmlns:a16="http://schemas.microsoft.com/office/drawing/2014/main" id="{7143E47C-4A39-4503-8B4F-10DDBF7B9EA7}"/>
                    </a:ext>
                  </a:extLst>
                </p:cNvPr>
                <p:cNvPicPr/>
                <p:nvPr/>
              </p:nvPicPr>
              <p:blipFill>
                <a:blip r:embed="rId504"/>
                <a:stretch>
                  <a:fillRect/>
                </a:stretch>
              </p:blipFill>
              <p:spPr>
                <a:xfrm>
                  <a:off x="5178253" y="2767512"/>
                  <a:ext cx="957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92" name="Freihand 91">
                  <a:extLst>
                    <a:ext uri="{FF2B5EF4-FFF2-40B4-BE49-F238E27FC236}">
                      <a16:creationId xmlns:a16="http://schemas.microsoft.com/office/drawing/2014/main" id="{618CD2B8-C8C9-458D-8087-E6A4B2B63407}"/>
                    </a:ext>
                  </a:extLst>
                </p14:cNvPr>
                <p14:cNvContentPartPr/>
                <p14:nvPr/>
              </p14:nvContentPartPr>
              <p14:xfrm>
                <a:off x="5363293" y="2772552"/>
                <a:ext cx="28440" cy="90720"/>
              </p14:xfrm>
            </p:contentPart>
          </mc:Choice>
          <mc:Fallback xmlns="">
            <p:pic>
              <p:nvPicPr>
                <p:cNvPr id="92" name="Freihand 91">
                  <a:extLst>
                    <a:ext uri="{FF2B5EF4-FFF2-40B4-BE49-F238E27FC236}">
                      <a16:creationId xmlns:a16="http://schemas.microsoft.com/office/drawing/2014/main" id="{618CD2B8-C8C9-458D-8087-E6A4B2B63407}"/>
                    </a:ext>
                  </a:extLst>
                </p:cNvPr>
                <p:cNvPicPr/>
                <p:nvPr/>
              </p:nvPicPr>
              <p:blipFill>
                <a:blip r:embed="rId506"/>
                <a:stretch>
                  <a:fillRect/>
                </a:stretch>
              </p:blipFill>
              <p:spPr>
                <a:xfrm>
                  <a:off x="5358973" y="2768232"/>
                  <a:ext cx="3708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93" name="Freihand 92">
                  <a:extLst>
                    <a:ext uri="{FF2B5EF4-FFF2-40B4-BE49-F238E27FC236}">
                      <a16:creationId xmlns:a16="http://schemas.microsoft.com/office/drawing/2014/main" id="{6256DBA6-D558-4EBA-BB4E-740D902B14EC}"/>
                    </a:ext>
                  </a:extLst>
                </p14:cNvPr>
                <p14:cNvContentPartPr/>
                <p14:nvPr/>
              </p14:nvContentPartPr>
              <p14:xfrm>
                <a:off x="5324413" y="2757072"/>
                <a:ext cx="209880" cy="94320"/>
              </p14:xfrm>
            </p:contentPart>
          </mc:Choice>
          <mc:Fallback xmlns="">
            <p:pic>
              <p:nvPicPr>
                <p:cNvPr id="93" name="Freihand 92">
                  <a:extLst>
                    <a:ext uri="{FF2B5EF4-FFF2-40B4-BE49-F238E27FC236}">
                      <a16:creationId xmlns:a16="http://schemas.microsoft.com/office/drawing/2014/main" id="{6256DBA6-D558-4EBA-BB4E-740D902B14EC}"/>
                    </a:ext>
                  </a:extLst>
                </p:cNvPr>
                <p:cNvPicPr/>
                <p:nvPr/>
              </p:nvPicPr>
              <p:blipFill>
                <a:blip r:embed="rId508"/>
                <a:stretch>
                  <a:fillRect/>
                </a:stretch>
              </p:blipFill>
              <p:spPr>
                <a:xfrm>
                  <a:off x="5320093" y="2752752"/>
                  <a:ext cx="2185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94" name="Freihand 93">
                  <a:extLst>
                    <a:ext uri="{FF2B5EF4-FFF2-40B4-BE49-F238E27FC236}">
                      <a16:creationId xmlns:a16="http://schemas.microsoft.com/office/drawing/2014/main" id="{E968DBC5-3FA4-4E55-A920-18C562545C4F}"/>
                    </a:ext>
                  </a:extLst>
                </p14:cNvPr>
                <p14:cNvContentPartPr/>
                <p14:nvPr/>
              </p14:nvContentPartPr>
              <p14:xfrm>
                <a:off x="5457253" y="2837712"/>
                <a:ext cx="141480" cy="23040"/>
              </p14:xfrm>
            </p:contentPart>
          </mc:Choice>
          <mc:Fallback xmlns="">
            <p:pic>
              <p:nvPicPr>
                <p:cNvPr id="94" name="Freihand 93">
                  <a:extLst>
                    <a:ext uri="{FF2B5EF4-FFF2-40B4-BE49-F238E27FC236}">
                      <a16:creationId xmlns:a16="http://schemas.microsoft.com/office/drawing/2014/main" id="{E968DBC5-3FA4-4E55-A920-18C562545C4F}"/>
                    </a:ext>
                  </a:extLst>
                </p:cNvPr>
                <p:cNvPicPr/>
                <p:nvPr/>
              </p:nvPicPr>
              <p:blipFill>
                <a:blip r:embed="rId510"/>
                <a:stretch>
                  <a:fillRect/>
                </a:stretch>
              </p:blipFill>
              <p:spPr>
                <a:xfrm>
                  <a:off x="5452933" y="2833392"/>
                  <a:ext cx="1501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95" name="Freihand 94">
                  <a:extLst>
                    <a:ext uri="{FF2B5EF4-FFF2-40B4-BE49-F238E27FC236}">
                      <a16:creationId xmlns:a16="http://schemas.microsoft.com/office/drawing/2014/main" id="{B8B8F6BD-B510-44B6-B968-B5A6E6560411}"/>
                    </a:ext>
                  </a:extLst>
                </p14:cNvPr>
                <p14:cNvContentPartPr/>
                <p14:nvPr/>
              </p14:nvContentPartPr>
              <p14:xfrm>
                <a:off x="5454013" y="2728632"/>
                <a:ext cx="272520" cy="117000"/>
              </p14:xfrm>
            </p:contentPart>
          </mc:Choice>
          <mc:Fallback xmlns="">
            <p:pic>
              <p:nvPicPr>
                <p:cNvPr id="95" name="Freihand 94">
                  <a:extLst>
                    <a:ext uri="{FF2B5EF4-FFF2-40B4-BE49-F238E27FC236}">
                      <a16:creationId xmlns:a16="http://schemas.microsoft.com/office/drawing/2014/main" id="{B8B8F6BD-B510-44B6-B968-B5A6E6560411}"/>
                    </a:ext>
                  </a:extLst>
                </p:cNvPr>
                <p:cNvPicPr/>
                <p:nvPr/>
              </p:nvPicPr>
              <p:blipFill>
                <a:blip r:embed="rId512"/>
                <a:stretch>
                  <a:fillRect/>
                </a:stretch>
              </p:blipFill>
              <p:spPr>
                <a:xfrm>
                  <a:off x="5449693" y="2724312"/>
                  <a:ext cx="281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96" name="Freihand 95">
                  <a:extLst>
                    <a:ext uri="{FF2B5EF4-FFF2-40B4-BE49-F238E27FC236}">
                      <a16:creationId xmlns:a16="http://schemas.microsoft.com/office/drawing/2014/main" id="{1C3C03A0-4391-46DA-AFF5-2A6AF10BB326}"/>
                    </a:ext>
                  </a:extLst>
                </p14:cNvPr>
                <p14:cNvContentPartPr/>
                <p14:nvPr/>
              </p14:nvContentPartPr>
              <p14:xfrm>
                <a:off x="5657053" y="2777592"/>
                <a:ext cx="114840" cy="21960"/>
              </p14:xfrm>
            </p:contentPart>
          </mc:Choice>
          <mc:Fallback xmlns="">
            <p:pic>
              <p:nvPicPr>
                <p:cNvPr id="96" name="Freihand 95">
                  <a:extLst>
                    <a:ext uri="{FF2B5EF4-FFF2-40B4-BE49-F238E27FC236}">
                      <a16:creationId xmlns:a16="http://schemas.microsoft.com/office/drawing/2014/main" id="{1C3C03A0-4391-46DA-AFF5-2A6AF10BB326}"/>
                    </a:ext>
                  </a:extLst>
                </p:cNvPr>
                <p:cNvPicPr/>
                <p:nvPr/>
              </p:nvPicPr>
              <p:blipFill>
                <a:blip r:embed="rId514"/>
                <a:stretch>
                  <a:fillRect/>
                </a:stretch>
              </p:blipFill>
              <p:spPr>
                <a:xfrm>
                  <a:off x="5652733" y="2773272"/>
                  <a:ext cx="123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97" name="Freihand 96">
                  <a:extLst>
                    <a:ext uri="{FF2B5EF4-FFF2-40B4-BE49-F238E27FC236}">
                      <a16:creationId xmlns:a16="http://schemas.microsoft.com/office/drawing/2014/main" id="{0F094607-97DF-46C4-A1D4-D35F3AE4E059}"/>
                    </a:ext>
                  </a:extLst>
                </p14:cNvPr>
                <p14:cNvContentPartPr/>
                <p14:nvPr/>
              </p14:nvContentPartPr>
              <p14:xfrm>
                <a:off x="5822653" y="2699472"/>
                <a:ext cx="124200" cy="147960"/>
              </p14:xfrm>
            </p:contentPart>
          </mc:Choice>
          <mc:Fallback xmlns="">
            <p:pic>
              <p:nvPicPr>
                <p:cNvPr id="97" name="Freihand 96">
                  <a:extLst>
                    <a:ext uri="{FF2B5EF4-FFF2-40B4-BE49-F238E27FC236}">
                      <a16:creationId xmlns:a16="http://schemas.microsoft.com/office/drawing/2014/main" id="{0F094607-97DF-46C4-A1D4-D35F3AE4E059}"/>
                    </a:ext>
                  </a:extLst>
                </p:cNvPr>
                <p:cNvPicPr/>
                <p:nvPr/>
              </p:nvPicPr>
              <p:blipFill>
                <a:blip r:embed="rId516"/>
                <a:stretch>
                  <a:fillRect/>
                </a:stretch>
              </p:blipFill>
              <p:spPr>
                <a:xfrm>
                  <a:off x="5818333" y="2695152"/>
                  <a:ext cx="1328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98" name="Freihand 97">
                  <a:extLst>
                    <a:ext uri="{FF2B5EF4-FFF2-40B4-BE49-F238E27FC236}">
                      <a16:creationId xmlns:a16="http://schemas.microsoft.com/office/drawing/2014/main" id="{E6032BD7-A5B5-4891-8F65-85DF88B2CD4B}"/>
                    </a:ext>
                  </a:extLst>
                </p14:cNvPr>
                <p14:cNvContentPartPr/>
                <p14:nvPr/>
              </p14:nvContentPartPr>
              <p14:xfrm>
                <a:off x="5741653" y="2560872"/>
                <a:ext cx="362880" cy="360000"/>
              </p14:xfrm>
            </p:contentPart>
          </mc:Choice>
          <mc:Fallback xmlns="">
            <p:pic>
              <p:nvPicPr>
                <p:cNvPr id="98" name="Freihand 97">
                  <a:extLst>
                    <a:ext uri="{FF2B5EF4-FFF2-40B4-BE49-F238E27FC236}">
                      <a16:creationId xmlns:a16="http://schemas.microsoft.com/office/drawing/2014/main" id="{E6032BD7-A5B5-4891-8F65-85DF88B2CD4B}"/>
                    </a:ext>
                  </a:extLst>
                </p:cNvPr>
                <p:cNvPicPr/>
                <p:nvPr/>
              </p:nvPicPr>
              <p:blipFill>
                <a:blip r:embed="rId518"/>
                <a:stretch>
                  <a:fillRect/>
                </a:stretch>
              </p:blipFill>
              <p:spPr>
                <a:xfrm>
                  <a:off x="5737333" y="2556552"/>
                  <a:ext cx="3715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00" name="Freihand 99">
                  <a:extLst>
                    <a:ext uri="{FF2B5EF4-FFF2-40B4-BE49-F238E27FC236}">
                      <a16:creationId xmlns:a16="http://schemas.microsoft.com/office/drawing/2014/main" id="{AD9A22C6-BB06-4702-BA64-F342D26D0CC4}"/>
                    </a:ext>
                  </a:extLst>
                </p14:cNvPr>
                <p14:cNvContentPartPr/>
                <p14:nvPr/>
              </p14:nvContentPartPr>
              <p14:xfrm>
                <a:off x="6037573" y="2687952"/>
                <a:ext cx="16200" cy="120960"/>
              </p14:xfrm>
            </p:contentPart>
          </mc:Choice>
          <mc:Fallback xmlns="">
            <p:pic>
              <p:nvPicPr>
                <p:cNvPr id="100" name="Freihand 99">
                  <a:extLst>
                    <a:ext uri="{FF2B5EF4-FFF2-40B4-BE49-F238E27FC236}">
                      <a16:creationId xmlns:a16="http://schemas.microsoft.com/office/drawing/2014/main" id="{AD9A22C6-BB06-4702-BA64-F342D26D0CC4}"/>
                    </a:ext>
                  </a:extLst>
                </p:cNvPr>
                <p:cNvPicPr/>
                <p:nvPr/>
              </p:nvPicPr>
              <p:blipFill>
                <a:blip r:embed="rId520"/>
                <a:stretch>
                  <a:fillRect/>
                </a:stretch>
              </p:blipFill>
              <p:spPr>
                <a:xfrm>
                  <a:off x="6033253" y="2683632"/>
                  <a:ext cx="248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01" name="Freihand 100">
                  <a:extLst>
                    <a:ext uri="{FF2B5EF4-FFF2-40B4-BE49-F238E27FC236}">
                      <a16:creationId xmlns:a16="http://schemas.microsoft.com/office/drawing/2014/main" id="{83E145C1-719C-4066-9B0B-688330871EFE}"/>
                    </a:ext>
                  </a:extLst>
                </p14:cNvPr>
                <p14:cNvContentPartPr/>
                <p14:nvPr/>
              </p14:nvContentPartPr>
              <p14:xfrm>
                <a:off x="5967373" y="2590392"/>
                <a:ext cx="126720" cy="154080"/>
              </p14:xfrm>
            </p:contentPart>
          </mc:Choice>
          <mc:Fallback xmlns="">
            <p:pic>
              <p:nvPicPr>
                <p:cNvPr id="101" name="Freihand 100">
                  <a:extLst>
                    <a:ext uri="{FF2B5EF4-FFF2-40B4-BE49-F238E27FC236}">
                      <a16:creationId xmlns:a16="http://schemas.microsoft.com/office/drawing/2014/main" id="{83E145C1-719C-4066-9B0B-688330871EFE}"/>
                    </a:ext>
                  </a:extLst>
                </p:cNvPr>
                <p:cNvPicPr/>
                <p:nvPr/>
              </p:nvPicPr>
              <p:blipFill>
                <a:blip r:embed="rId522"/>
                <a:stretch>
                  <a:fillRect/>
                </a:stretch>
              </p:blipFill>
              <p:spPr>
                <a:xfrm>
                  <a:off x="5963053" y="2586072"/>
                  <a:ext cx="135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39" name="Freihand 138">
                  <a:extLst>
                    <a:ext uri="{FF2B5EF4-FFF2-40B4-BE49-F238E27FC236}">
                      <a16:creationId xmlns:a16="http://schemas.microsoft.com/office/drawing/2014/main" id="{18D2D64A-BF94-4381-9908-77F9B35A7260}"/>
                    </a:ext>
                  </a:extLst>
                </p14:cNvPr>
                <p14:cNvContentPartPr/>
                <p14:nvPr/>
              </p14:nvContentPartPr>
              <p14:xfrm>
                <a:off x="2036893" y="1274232"/>
                <a:ext cx="360" cy="360"/>
              </p14:xfrm>
            </p:contentPart>
          </mc:Choice>
          <mc:Fallback xmlns="">
            <p:pic>
              <p:nvPicPr>
                <p:cNvPr id="139" name="Freihand 138">
                  <a:extLst>
                    <a:ext uri="{FF2B5EF4-FFF2-40B4-BE49-F238E27FC236}">
                      <a16:creationId xmlns:a16="http://schemas.microsoft.com/office/drawing/2014/main" id="{18D2D64A-BF94-4381-9908-77F9B35A7260}"/>
                    </a:ext>
                  </a:extLst>
                </p:cNvPr>
                <p:cNvPicPr/>
                <p:nvPr/>
              </p:nvPicPr>
              <p:blipFill>
                <a:blip r:embed="rId355"/>
                <a:stretch>
                  <a:fillRect/>
                </a:stretch>
              </p:blipFill>
              <p:spPr>
                <a:xfrm>
                  <a:off x="2032573" y="12699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40" name="Freihand 139">
                  <a:extLst>
                    <a:ext uri="{FF2B5EF4-FFF2-40B4-BE49-F238E27FC236}">
                      <a16:creationId xmlns:a16="http://schemas.microsoft.com/office/drawing/2014/main" id="{040231F4-9077-4EEF-A099-E7BFA71BFCBE}"/>
                    </a:ext>
                  </a:extLst>
                </p14:cNvPr>
                <p14:cNvContentPartPr/>
                <p14:nvPr/>
              </p14:nvContentPartPr>
              <p14:xfrm>
                <a:off x="1710013" y="947712"/>
                <a:ext cx="2479320" cy="1208160"/>
              </p14:xfrm>
            </p:contentPart>
          </mc:Choice>
          <mc:Fallback xmlns="">
            <p:pic>
              <p:nvPicPr>
                <p:cNvPr id="140" name="Freihand 139">
                  <a:extLst>
                    <a:ext uri="{FF2B5EF4-FFF2-40B4-BE49-F238E27FC236}">
                      <a16:creationId xmlns:a16="http://schemas.microsoft.com/office/drawing/2014/main" id="{040231F4-9077-4EEF-A099-E7BFA71BFCBE}"/>
                    </a:ext>
                  </a:extLst>
                </p:cNvPr>
                <p:cNvPicPr/>
                <p:nvPr/>
              </p:nvPicPr>
              <p:blipFill>
                <a:blip r:embed="rId525"/>
                <a:stretch>
                  <a:fillRect/>
                </a:stretch>
              </p:blipFill>
              <p:spPr>
                <a:xfrm>
                  <a:off x="1705693" y="943392"/>
                  <a:ext cx="2487960" cy="12168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42" name="Freihand 141">
                  <a:extLst>
                    <a:ext uri="{FF2B5EF4-FFF2-40B4-BE49-F238E27FC236}">
                      <a16:creationId xmlns:a16="http://schemas.microsoft.com/office/drawing/2014/main" id="{2B875147-8875-4CED-A005-2F9D31DFAADF}"/>
                    </a:ext>
                  </a:extLst>
                </p14:cNvPr>
                <p14:cNvContentPartPr/>
                <p14:nvPr/>
              </p14:nvContentPartPr>
              <p14:xfrm>
                <a:off x="4384813" y="2042472"/>
                <a:ext cx="23040" cy="188280"/>
              </p14:xfrm>
            </p:contentPart>
          </mc:Choice>
          <mc:Fallback xmlns="">
            <p:pic>
              <p:nvPicPr>
                <p:cNvPr id="142" name="Freihand 141">
                  <a:extLst>
                    <a:ext uri="{FF2B5EF4-FFF2-40B4-BE49-F238E27FC236}">
                      <a16:creationId xmlns:a16="http://schemas.microsoft.com/office/drawing/2014/main" id="{2B875147-8875-4CED-A005-2F9D31DFAADF}"/>
                    </a:ext>
                  </a:extLst>
                </p:cNvPr>
                <p:cNvPicPr/>
                <p:nvPr/>
              </p:nvPicPr>
              <p:blipFill>
                <a:blip r:embed="rId527"/>
                <a:stretch>
                  <a:fillRect/>
                </a:stretch>
              </p:blipFill>
              <p:spPr>
                <a:xfrm>
                  <a:off x="4380493" y="2038152"/>
                  <a:ext cx="316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43" name="Freihand 142">
                  <a:extLst>
                    <a:ext uri="{FF2B5EF4-FFF2-40B4-BE49-F238E27FC236}">
                      <a16:creationId xmlns:a16="http://schemas.microsoft.com/office/drawing/2014/main" id="{E4675D5E-07A8-413F-9551-7040E4BCA9CB}"/>
                    </a:ext>
                  </a:extLst>
                </p14:cNvPr>
                <p14:cNvContentPartPr/>
                <p14:nvPr/>
              </p14:nvContentPartPr>
              <p14:xfrm>
                <a:off x="4480213" y="2052192"/>
                <a:ext cx="130680" cy="155160"/>
              </p14:xfrm>
            </p:contentPart>
          </mc:Choice>
          <mc:Fallback xmlns="">
            <p:pic>
              <p:nvPicPr>
                <p:cNvPr id="143" name="Freihand 142">
                  <a:extLst>
                    <a:ext uri="{FF2B5EF4-FFF2-40B4-BE49-F238E27FC236}">
                      <a16:creationId xmlns:a16="http://schemas.microsoft.com/office/drawing/2014/main" id="{E4675D5E-07A8-413F-9551-7040E4BCA9CB}"/>
                    </a:ext>
                  </a:extLst>
                </p:cNvPr>
                <p:cNvPicPr/>
                <p:nvPr/>
              </p:nvPicPr>
              <p:blipFill>
                <a:blip r:embed="rId529"/>
                <a:stretch>
                  <a:fillRect/>
                </a:stretch>
              </p:blipFill>
              <p:spPr>
                <a:xfrm>
                  <a:off x="4475893" y="2047872"/>
                  <a:ext cx="139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44" name="Freihand 143">
                  <a:extLst>
                    <a:ext uri="{FF2B5EF4-FFF2-40B4-BE49-F238E27FC236}">
                      <a16:creationId xmlns:a16="http://schemas.microsoft.com/office/drawing/2014/main" id="{FB627732-EB9C-42DC-9DDC-B7C06319CB7B}"/>
                    </a:ext>
                  </a:extLst>
                </p14:cNvPr>
                <p14:cNvContentPartPr/>
                <p14:nvPr/>
              </p14:nvContentPartPr>
              <p14:xfrm>
                <a:off x="4682173" y="1918272"/>
                <a:ext cx="14040" cy="133560"/>
              </p14:xfrm>
            </p:contentPart>
          </mc:Choice>
          <mc:Fallback xmlns="">
            <p:pic>
              <p:nvPicPr>
                <p:cNvPr id="144" name="Freihand 143">
                  <a:extLst>
                    <a:ext uri="{FF2B5EF4-FFF2-40B4-BE49-F238E27FC236}">
                      <a16:creationId xmlns:a16="http://schemas.microsoft.com/office/drawing/2014/main" id="{FB627732-EB9C-42DC-9DDC-B7C06319CB7B}"/>
                    </a:ext>
                  </a:extLst>
                </p:cNvPr>
                <p:cNvPicPr/>
                <p:nvPr/>
              </p:nvPicPr>
              <p:blipFill>
                <a:blip r:embed="rId531"/>
                <a:stretch>
                  <a:fillRect/>
                </a:stretch>
              </p:blipFill>
              <p:spPr>
                <a:xfrm>
                  <a:off x="4677853" y="1913952"/>
                  <a:ext cx="226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46" name="Freihand 145">
                  <a:extLst>
                    <a:ext uri="{FF2B5EF4-FFF2-40B4-BE49-F238E27FC236}">
                      <a16:creationId xmlns:a16="http://schemas.microsoft.com/office/drawing/2014/main" id="{ABAA089B-1B48-4F13-9C8B-37874F2D1C96}"/>
                    </a:ext>
                  </a:extLst>
                </p14:cNvPr>
                <p14:cNvContentPartPr/>
                <p14:nvPr/>
              </p14:nvContentPartPr>
              <p14:xfrm>
                <a:off x="3707653" y="2298072"/>
                <a:ext cx="174960" cy="198000"/>
              </p14:xfrm>
            </p:contentPart>
          </mc:Choice>
          <mc:Fallback xmlns="">
            <p:pic>
              <p:nvPicPr>
                <p:cNvPr id="146" name="Freihand 145">
                  <a:extLst>
                    <a:ext uri="{FF2B5EF4-FFF2-40B4-BE49-F238E27FC236}">
                      <a16:creationId xmlns:a16="http://schemas.microsoft.com/office/drawing/2014/main" id="{ABAA089B-1B48-4F13-9C8B-37874F2D1C96}"/>
                    </a:ext>
                  </a:extLst>
                </p:cNvPr>
                <p:cNvPicPr/>
                <p:nvPr/>
              </p:nvPicPr>
              <p:blipFill>
                <a:blip r:embed="rId533"/>
                <a:stretch>
                  <a:fillRect/>
                </a:stretch>
              </p:blipFill>
              <p:spPr>
                <a:xfrm>
                  <a:off x="3703333" y="2293752"/>
                  <a:ext cx="183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47" name="Freihand 146">
                  <a:extLst>
                    <a:ext uri="{FF2B5EF4-FFF2-40B4-BE49-F238E27FC236}">
                      <a16:creationId xmlns:a16="http://schemas.microsoft.com/office/drawing/2014/main" id="{A372262E-C5E9-4A4B-B859-36C136B73F1A}"/>
                    </a:ext>
                  </a:extLst>
                </p14:cNvPr>
                <p14:cNvContentPartPr/>
                <p14:nvPr/>
              </p14:nvContentPartPr>
              <p14:xfrm>
                <a:off x="3825373" y="2154432"/>
                <a:ext cx="139680" cy="194760"/>
              </p14:xfrm>
            </p:contentPart>
          </mc:Choice>
          <mc:Fallback xmlns="">
            <p:pic>
              <p:nvPicPr>
                <p:cNvPr id="147" name="Freihand 146">
                  <a:extLst>
                    <a:ext uri="{FF2B5EF4-FFF2-40B4-BE49-F238E27FC236}">
                      <a16:creationId xmlns:a16="http://schemas.microsoft.com/office/drawing/2014/main" id="{A372262E-C5E9-4A4B-B859-36C136B73F1A}"/>
                    </a:ext>
                  </a:extLst>
                </p:cNvPr>
                <p:cNvPicPr/>
                <p:nvPr/>
              </p:nvPicPr>
              <p:blipFill>
                <a:blip r:embed="rId535"/>
                <a:stretch>
                  <a:fillRect/>
                </a:stretch>
              </p:blipFill>
              <p:spPr>
                <a:xfrm>
                  <a:off x="3821053" y="2150112"/>
                  <a:ext cx="1483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49" name="Freihand 148">
                  <a:extLst>
                    <a:ext uri="{FF2B5EF4-FFF2-40B4-BE49-F238E27FC236}">
                      <a16:creationId xmlns:a16="http://schemas.microsoft.com/office/drawing/2014/main" id="{569B906B-CA6F-4B79-A405-7A3D783EAA3D}"/>
                    </a:ext>
                  </a:extLst>
                </p14:cNvPr>
                <p14:cNvContentPartPr/>
                <p14:nvPr/>
              </p14:nvContentPartPr>
              <p14:xfrm>
                <a:off x="2688853" y="1513632"/>
                <a:ext cx="22320" cy="111600"/>
              </p14:xfrm>
            </p:contentPart>
          </mc:Choice>
          <mc:Fallback xmlns="">
            <p:pic>
              <p:nvPicPr>
                <p:cNvPr id="149" name="Freihand 148">
                  <a:extLst>
                    <a:ext uri="{FF2B5EF4-FFF2-40B4-BE49-F238E27FC236}">
                      <a16:creationId xmlns:a16="http://schemas.microsoft.com/office/drawing/2014/main" id="{569B906B-CA6F-4B79-A405-7A3D783EAA3D}"/>
                    </a:ext>
                  </a:extLst>
                </p:cNvPr>
                <p:cNvPicPr/>
                <p:nvPr/>
              </p:nvPicPr>
              <p:blipFill>
                <a:blip r:embed="rId537"/>
                <a:stretch>
                  <a:fillRect/>
                </a:stretch>
              </p:blipFill>
              <p:spPr>
                <a:xfrm>
                  <a:off x="2684533" y="1509312"/>
                  <a:ext cx="309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50" name="Freihand 149">
                  <a:extLst>
                    <a:ext uri="{FF2B5EF4-FFF2-40B4-BE49-F238E27FC236}">
                      <a16:creationId xmlns:a16="http://schemas.microsoft.com/office/drawing/2014/main" id="{0DDA0B32-C61D-4CF8-8C7C-B92F6E7968A2}"/>
                    </a:ext>
                  </a:extLst>
                </p14:cNvPr>
                <p14:cNvContentPartPr/>
                <p14:nvPr/>
              </p14:nvContentPartPr>
              <p14:xfrm>
                <a:off x="2707213" y="1841232"/>
                <a:ext cx="2520" cy="52200"/>
              </p14:xfrm>
            </p:contentPart>
          </mc:Choice>
          <mc:Fallback xmlns="">
            <p:pic>
              <p:nvPicPr>
                <p:cNvPr id="150" name="Freihand 149">
                  <a:extLst>
                    <a:ext uri="{FF2B5EF4-FFF2-40B4-BE49-F238E27FC236}">
                      <a16:creationId xmlns:a16="http://schemas.microsoft.com/office/drawing/2014/main" id="{0DDA0B32-C61D-4CF8-8C7C-B92F6E7968A2}"/>
                    </a:ext>
                  </a:extLst>
                </p:cNvPr>
                <p:cNvPicPr/>
                <p:nvPr/>
              </p:nvPicPr>
              <p:blipFill>
                <a:blip r:embed="rId539"/>
                <a:stretch>
                  <a:fillRect/>
                </a:stretch>
              </p:blipFill>
              <p:spPr>
                <a:xfrm>
                  <a:off x="2702893" y="1836912"/>
                  <a:ext cx="111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51" name="Freihand 150">
                  <a:extLst>
                    <a:ext uri="{FF2B5EF4-FFF2-40B4-BE49-F238E27FC236}">
                      <a16:creationId xmlns:a16="http://schemas.microsoft.com/office/drawing/2014/main" id="{60854DB2-BC41-42DA-A680-79872B716AFA}"/>
                    </a:ext>
                  </a:extLst>
                </p14:cNvPr>
                <p14:cNvContentPartPr/>
                <p14:nvPr/>
              </p14:nvContentPartPr>
              <p14:xfrm>
                <a:off x="2718013" y="2218512"/>
                <a:ext cx="18360" cy="486720"/>
              </p14:xfrm>
            </p:contentPart>
          </mc:Choice>
          <mc:Fallback xmlns="">
            <p:pic>
              <p:nvPicPr>
                <p:cNvPr id="151" name="Freihand 150">
                  <a:extLst>
                    <a:ext uri="{FF2B5EF4-FFF2-40B4-BE49-F238E27FC236}">
                      <a16:creationId xmlns:a16="http://schemas.microsoft.com/office/drawing/2014/main" id="{60854DB2-BC41-42DA-A680-79872B716AFA}"/>
                    </a:ext>
                  </a:extLst>
                </p:cNvPr>
                <p:cNvPicPr/>
                <p:nvPr/>
              </p:nvPicPr>
              <p:blipFill>
                <a:blip r:embed="rId541"/>
                <a:stretch>
                  <a:fillRect/>
                </a:stretch>
              </p:blipFill>
              <p:spPr>
                <a:xfrm>
                  <a:off x="2713693" y="2214192"/>
                  <a:ext cx="2700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53" name="Freihand 352">
                  <a:extLst>
                    <a:ext uri="{FF2B5EF4-FFF2-40B4-BE49-F238E27FC236}">
                      <a16:creationId xmlns:a16="http://schemas.microsoft.com/office/drawing/2014/main" id="{21B8524F-6E8F-4D2C-B619-45C03231F326}"/>
                    </a:ext>
                  </a:extLst>
                </p14:cNvPr>
                <p14:cNvContentPartPr/>
                <p14:nvPr/>
              </p14:nvContentPartPr>
              <p14:xfrm>
                <a:off x="911173" y="590592"/>
                <a:ext cx="2339280" cy="1821600"/>
              </p14:xfrm>
            </p:contentPart>
          </mc:Choice>
          <mc:Fallback xmlns="">
            <p:pic>
              <p:nvPicPr>
                <p:cNvPr id="353" name="Freihand 352">
                  <a:extLst>
                    <a:ext uri="{FF2B5EF4-FFF2-40B4-BE49-F238E27FC236}">
                      <a16:creationId xmlns:a16="http://schemas.microsoft.com/office/drawing/2014/main" id="{21B8524F-6E8F-4D2C-B619-45C03231F326}"/>
                    </a:ext>
                  </a:extLst>
                </p:cNvPr>
                <p:cNvPicPr/>
                <p:nvPr/>
              </p:nvPicPr>
              <p:blipFill>
                <a:blip r:embed="rId543"/>
                <a:stretch>
                  <a:fillRect/>
                </a:stretch>
              </p:blipFill>
              <p:spPr>
                <a:xfrm>
                  <a:off x="906853" y="586272"/>
                  <a:ext cx="2347920" cy="18302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54" name="Freihand 353">
                  <a:extLst>
                    <a:ext uri="{FF2B5EF4-FFF2-40B4-BE49-F238E27FC236}">
                      <a16:creationId xmlns:a16="http://schemas.microsoft.com/office/drawing/2014/main" id="{02BEDD8E-D69D-4AA6-AEF8-701DE0E6BF7A}"/>
                    </a:ext>
                  </a:extLst>
                </p14:cNvPr>
                <p14:cNvContentPartPr/>
                <p14:nvPr/>
              </p14:nvContentPartPr>
              <p14:xfrm>
                <a:off x="3334333" y="493032"/>
                <a:ext cx="128160" cy="131040"/>
              </p14:xfrm>
            </p:contentPart>
          </mc:Choice>
          <mc:Fallback xmlns="">
            <p:pic>
              <p:nvPicPr>
                <p:cNvPr id="354" name="Freihand 353">
                  <a:extLst>
                    <a:ext uri="{FF2B5EF4-FFF2-40B4-BE49-F238E27FC236}">
                      <a16:creationId xmlns:a16="http://schemas.microsoft.com/office/drawing/2014/main" id="{02BEDD8E-D69D-4AA6-AEF8-701DE0E6BF7A}"/>
                    </a:ext>
                  </a:extLst>
                </p:cNvPr>
                <p:cNvPicPr/>
                <p:nvPr/>
              </p:nvPicPr>
              <p:blipFill>
                <a:blip r:embed="rId545"/>
                <a:stretch>
                  <a:fillRect/>
                </a:stretch>
              </p:blipFill>
              <p:spPr>
                <a:xfrm>
                  <a:off x="3330013" y="488712"/>
                  <a:ext cx="136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55" name="Freihand 354">
                  <a:extLst>
                    <a:ext uri="{FF2B5EF4-FFF2-40B4-BE49-F238E27FC236}">
                      <a16:creationId xmlns:a16="http://schemas.microsoft.com/office/drawing/2014/main" id="{18DAD826-F84E-4139-9F51-3CA84F68E263}"/>
                    </a:ext>
                  </a:extLst>
                </p14:cNvPr>
                <p14:cNvContentPartPr/>
                <p14:nvPr/>
              </p14:nvContentPartPr>
              <p14:xfrm>
                <a:off x="3488773" y="471792"/>
                <a:ext cx="99000" cy="102960"/>
              </p14:xfrm>
            </p:contentPart>
          </mc:Choice>
          <mc:Fallback xmlns="">
            <p:pic>
              <p:nvPicPr>
                <p:cNvPr id="355" name="Freihand 354">
                  <a:extLst>
                    <a:ext uri="{FF2B5EF4-FFF2-40B4-BE49-F238E27FC236}">
                      <a16:creationId xmlns:a16="http://schemas.microsoft.com/office/drawing/2014/main" id="{18DAD826-F84E-4139-9F51-3CA84F68E263}"/>
                    </a:ext>
                  </a:extLst>
                </p:cNvPr>
                <p:cNvPicPr/>
                <p:nvPr/>
              </p:nvPicPr>
              <p:blipFill>
                <a:blip r:embed="rId547"/>
                <a:stretch>
                  <a:fillRect/>
                </a:stretch>
              </p:blipFill>
              <p:spPr>
                <a:xfrm>
                  <a:off x="3484453" y="467472"/>
                  <a:ext cx="107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56" name="Freihand 355">
                  <a:extLst>
                    <a:ext uri="{FF2B5EF4-FFF2-40B4-BE49-F238E27FC236}">
                      <a16:creationId xmlns:a16="http://schemas.microsoft.com/office/drawing/2014/main" id="{2F3E90A8-5D44-4851-8810-2070B8586849}"/>
                    </a:ext>
                  </a:extLst>
                </p14:cNvPr>
                <p14:cNvContentPartPr/>
                <p14:nvPr/>
              </p14:nvContentPartPr>
              <p14:xfrm>
                <a:off x="3629173" y="347592"/>
                <a:ext cx="10080" cy="121320"/>
              </p14:xfrm>
            </p:contentPart>
          </mc:Choice>
          <mc:Fallback xmlns="">
            <p:pic>
              <p:nvPicPr>
                <p:cNvPr id="356" name="Freihand 355">
                  <a:extLst>
                    <a:ext uri="{FF2B5EF4-FFF2-40B4-BE49-F238E27FC236}">
                      <a16:creationId xmlns:a16="http://schemas.microsoft.com/office/drawing/2014/main" id="{2F3E90A8-5D44-4851-8810-2070B8586849}"/>
                    </a:ext>
                  </a:extLst>
                </p:cNvPr>
                <p:cNvPicPr/>
                <p:nvPr/>
              </p:nvPicPr>
              <p:blipFill>
                <a:blip r:embed="rId549"/>
                <a:stretch>
                  <a:fillRect/>
                </a:stretch>
              </p:blipFill>
              <p:spPr>
                <a:xfrm>
                  <a:off x="3624853" y="343272"/>
                  <a:ext cx="18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58" name="Freihand 357">
                  <a:extLst>
                    <a:ext uri="{FF2B5EF4-FFF2-40B4-BE49-F238E27FC236}">
                      <a16:creationId xmlns:a16="http://schemas.microsoft.com/office/drawing/2014/main" id="{990766DF-01D9-4264-B939-35C3CCB329ED}"/>
                    </a:ext>
                  </a:extLst>
                </p14:cNvPr>
                <p14:cNvContentPartPr/>
                <p14:nvPr/>
              </p14:nvContentPartPr>
              <p14:xfrm>
                <a:off x="2298253" y="1328952"/>
                <a:ext cx="10440" cy="64800"/>
              </p14:xfrm>
            </p:contentPart>
          </mc:Choice>
          <mc:Fallback xmlns="">
            <p:pic>
              <p:nvPicPr>
                <p:cNvPr id="358" name="Freihand 357">
                  <a:extLst>
                    <a:ext uri="{FF2B5EF4-FFF2-40B4-BE49-F238E27FC236}">
                      <a16:creationId xmlns:a16="http://schemas.microsoft.com/office/drawing/2014/main" id="{990766DF-01D9-4264-B939-35C3CCB329ED}"/>
                    </a:ext>
                  </a:extLst>
                </p:cNvPr>
                <p:cNvPicPr/>
                <p:nvPr/>
              </p:nvPicPr>
              <p:blipFill>
                <a:blip r:embed="rId551"/>
                <a:stretch>
                  <a:fillRect/>
                </a:stretch>
              </p:blipFill>
              <p:spPr>
                <a:xfrm>
                  <a:off x="2293933" y="1324632"/>
                  <a:ext cx="19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59" name="Freihand 358">
                  <a:extLst>
                    <a:ext uri="{FF2B5EF4-FFF2-40B4-BE49-F238E27FC236}">
                      <a16:creationId xmlns:a16="http://schemas.microsoft.com/office/drawing/2014/main" id="{B75AE5FD-AA2E-4515-A0C2-32A9AA7A8C2E}"/>
                    </a:ext>
                  </a:extLst>
                </p14:cNvPr>
                <p14:cNvContentPartPr/>
                <p14:nvPr/>
              </p14:nvContentPartPr>
              <p14:xfrm>
                <a:off x="2320213" y="1389432"/>
                <a:ext cx="360" cy="360"/>
              </p14:xfrm>
            </p:contentPart>
          </mc:Choice>
          <mc:Fallback xmlns="">
            <p:pic>
              <p:nvPicPr>
                <p:cNvPr id="359" name="Freihand 358">
                  <a:extLst>
                    <a:ext uri="{FF2B5EF4-FFF2-40B4-BE49-F238E27FC236}">
                      <a16:creationId xmlns:a16="http://schemas.microsoft.com/office/drawing/2014/main" id="{B75AE5FD-AA2E-4515-A0C2-32A9AA7A8C2E}"/>
                    </a:ext>
                  </a:extLst>
                </p:cNvPr>
                <p:cNvPicPr/>
                <p:nvPr/>
              </p:nvPicPr>
              <p:blipFill>
                <a:blip r:embed="rId355"/>
                <a:stretch>
                  <a:fillRect/>
                </a:stretch>
              </p:blipFill>
              <p:spPr>
                <a:xfrm>
                  <a:off x="2315893" y="1385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60" name="Freihand 359">
                  <a:extLst>
                    <a:ext uri="{FF2B5EF4-FFF2-40B4-BE49-F238E27FC236}">
                      <a16:creationId xmlns:a16="http://schemas.microsoft.com/office/drawing/2014/main" id="{14D9AE7E-2B95-4D9F-BA10-E750193622D5}"/>
                    </a:ext>
                  </a:extLst>
                </p14:cNvPr>
                <p14:cNvContentPartPr/>
                <p14:nvPr/>
              </p14:nvContentPartPr>
              <p14:xfrm>
                <a:off x="2309413" y="1297632"/>
                <a:ext cx="11160" cy="37080"/>
              </p14:xfrm>
            </p:contentPart>
          </mc:Choice>
          <mc:Fallback xmlns="">
            <p:pic>
              <p:nvPicPr>
                <p:cNvPr id="360" name="Freihand 359">
                  <a:extLst>
                    <a:ext uri="{FF2B5EF4-FFF2-40B4-BE49-F238E27FC236}">
                      <a16:creationId xmlns:a16="http://schemas.microsoft.com/office/drawing/2014/main" id="{14D9AE7E-2B95-4D9F-BA10-E750193622D5}"/>
                    </a:ext>
                  </a:extLst>
                </p:cNvPr>
                <p:cNvPicPr/>
                <p:nvPr/>
              </p:nvPicPr>
              <p:blipFill>
                <a:blip r:embed="rId554"/>
                <a:stretch>
                  <a:fillRect/>
                </a:stretch>
              </p:blipFill>
              <p:spPr>
                <a:xfrm>
                  <a:off x="2305093" y="1293312"/>
                  <a:ext cx="19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61" name="Freihand 360">
                  <a:extLst>
                    <a:ext uri="{FF2B5EF4-FFF2-40B4-BE49-F238E27FC236}">
                      <a16:creationId xmlns:a16="http://schemas.microsoft.com/office/drawing/2014/main" id="{3DF780D6-2635-4A56-BE1E-860C9DCFD483}"/>
                    </a:ext>
                  </a:extLst>
                </p14:cNvPr>
                <p14:cNvContentPartPr/>
                <p14:nvPr/>
              </p14:nvContentPartPr>
              <p14:xfrm>
                <a:off x="2318413" y="1317432"/>
                <a:ext cx="2880" cy="47160"/>
              </p14:xfrm>
            </p:contentPart>
          </mc:Choice>
          <mc:Fallback xmlns="">
            <p:pic>
              <p:nvPicPr>
                <p:cNvPr id="361" name="Freihand 360">
                  <a:extLst>
                    <a:ext uri="{FF2B5EF4-FFF2-40B4-BE49-F238E27FC236}">
                      <a16:creationId xmlns:a16="http://schemas.microsoft.com/office/drawing/2014/main" id="{3DF780D6-2635-4A56-BE1E-860C9DCFD483}"/>
                    </a:ext>
                  </a:extLst>
                </p:cNvPr>
                <p:cNvPicPr/>
                <p:nvPr/>
              </p:nvPicPr>
              <p:blipFill>
                <a:blip r:embed="rId556"/>
                <a:stretch>
                  <a:fillRect/>
                </a:stretch>
              </p:blipFill>
              <p:spPr>
                <a:xfrm>
                  <a:off x="2314093" y="1313112"/>
                  <a:ext cx="115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62" name="Freihand 361">
                  <a:extLst>
                    <a:ext uri="{FF2B5EF4-FFF2-40B4-BE49-F238E27FC236}">
                      <a16:creationId xmlns:a16="http://schemas.microsoft.com/office/drawing/2014/main" id="{BD666EBA-D720-44E6-AB1A-5E6507B8AE76}"/>
                    </a:ext>
                  </a:extLst>
                </p14:cNvPr>
                <p14:cNvContentPartPr/>
                <p14:nvPr/>
              </p14:nvContentPartPr>
              <p14:xfrm>
                <a:off x="2323093" y="1367472"/>
                <a:ext cx="27720" cy="249120"/>
              </p14:xfrm>
            </p:contentPart>
          </mc:Choice>
          <mc:Fallback xmlns="">
            <p:pic>
              <p:nvPicPr>
                <p:cNvPr id="362" name="Freihand 361">
                  <a:extLst>
                    <a:ext uri="{FF2B5EF4-FFF2-40B4-BE49-F238E27FC236}">
                      <a16:creationId xmlns:a16="http://schemas.microsoft.com/office/drawing/2014/main" id="{BD666EBA-D720-44E6-AB1A-5E6507B8AE76}"/>
                    </a:ext>
                  </a:extLst>
                </p:cNvPr>
                <p:cNvPicPr/>
                <p:nvPr/>
              </p:nvPicPr>
              <p:blipFill>
                <a:blip r:embed="rId558"/>
                <a:stretch>
                  <a:fillRect/>
                </a:stretch>
              </p:blipFill>
              <p:spPr>
                <a:xfrm>
                  <a:off x="2318773" y="1363152"/>
                  <a:ext cx="363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63" name="Freihand 362">
                  <a:extLst>
                    <a:ext uri="{FF2B5EF4-FFF2-40B4-BE49-F238E27FC236}">
                      <a16:creationId xmlns:a16="http://schemas.microsoft.com/office/drawing/2014/main" id="{22B7D87C-99B8-4CC1-B345-C1EED9B6D5B8}"/>
                    </a:ext>
                  </a:extLst>
                </p14:cNvPr>
                <p14:cNvContentPartPr/>
                <p14:nvPr/>
              </p14:nvContentPartPr>
              <p14:xfrm>
                <a:off x="2334973" y="1653672"/>
                <a:ext cx="15840" cy="190080"/>
              </p14:xfrm>
            </p:contentPart>
          </mc:Choice>
          <mc:Fallback xmlns="">
            <p:pic>
              <p:nvPicPr>
                <p:cNvPr id="363" name="Freihand 362">
                  <a:extLst>
                    <a:ext uri="{FF2B5EF4-FFF2-40B4-BE49-F238E27FC236}">
                      <a16:creationId xmlns:a16="http://schemas.microsoft.com/office/drawing/2014/main" id="{22B7D87C-99B8-4CC1-B345-C1EED9B6D5B8}"/>
                    </a:ext>
                  </a:extLst>
                </p:cNvPr>
                <p:cNvPicPr/>
                <p:nvPr/>
              </p:nvPicPr>
              <p:blipFill>
                <a:blip r:embed="rId560"/>
                <a:stretch>
                  <a:fillRect/>
                </a:stretch>
              </p:blipFill>
              <p:spPr>
                <a:xfrm>
                  <a:off x="2330653" y="1649352"/>
                  <a:ext cx="244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4" name="Freihand 363">
                  <a:extLst>
                    <a:ext uri="{FF2B5EF4-FFF2-40B4-BE49-F238E27FC236}">
                      <a16:creationId xmlns:a16="http://schemas.microsoft.com/office/drawing/2014/main" id="{B15596E9-8186-4EE3-99D9-E4634F9F6F64}"/>
                    </a:ext>
                  </a:extLst>
                </p14:cNvPr>
                <p14:cNvContentPartPr/>
                <p14:nvPr/>
              </p14:nvContentPartPr>
              <p14:xfrm>
                <a:off x="2337493" y="1864272"/>
                <a:ext cx="7200" cy="141480"/>
              </p14:xfrm>
            </p:contentPart>
          </mc:Choice>
          <mc:Fallback xmlns="">
            <p:pic>
              <p:nvPicPr>
                <p:cNvPr id="364" name="Freihand 363">
                  <a:extLst>
                    <a:ext uri="{FF2B5EF4-FFF2-40B4-BE49-F238E27FC236}">
                      <a16:creationId xmlns:a16="http://schemas.microsoft.com/office/drawing/2014/main" id="{B15596E9-8186-4EE3-99D9-E4634F9F6F64}"/>
                    </a:ext>
                  </a:extLst>
                </p:cNvPr>
                <p:cNvPicPr/>
                <p:nvPr/>
              </p:nvPicPr>
              <p:blipFill>
                <a:blip r:embed="rId562"/>
                <a:stretch>
                  <a:fillRect/>
                </a:stretch>
              </p:blipFill>
              <p:spPr>
                <a:xfrm>
                  <a:off x="2333173" y="1859952"/>
                  <a:ext cx="15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5" name="Freihand 364">
                  <a:extLst>
                    <a:ext uri="{FF2B5EF4-FFF2-40B4-BE49-F238E27FC236}">
                      <a16:creationId xmlns:a16="http://schemas.microsoft.com/office/drawing/2014/main" id="{1E86BC43-784F-4B90-B8DC-42CCF82F66DB}"/>
                    </a:ext>
                  </a:extLst>
                </p14:cNvPr>
                <p14:cNvContentPartPr/>
                <p14:nvPr/>
              </p14:nvContentPartPr>
              <p14:xfrm>
                <a:off x="2352613" y="2088912"/>
                <a:ext cx="6840" cy="166320"/>
              </p14:xfrm>
            </p:contentPart>
          </mc:Choice>
          <mc:Fallback xmlns="">
            <p:pic>
              <p:nvPicPr>
                <p:cNvPr id="365" name="Freihand 364">
                  <a:extLst>
                    <a:ext uri="{FF2B5EF4-FFF2-40B4-BE49-F238E27FC236}">
                      <a16:creationId xmlns:a16="http://schemas.microsoft.com/office/drawing/2014/main" id="{1E86BC43-784F-4B90-B8DC-42CCF82F66DB}"/>
                    </a:ext>
                  </a:extLst>
                </p:cNvPr>
                <p:cNvPicPr/>
                <p:nvPr/>
              </p:nvPicPr>
              <p:blipFill>
                <a:blip r:embed="rId564"/>
                <a:stretch>
                  <a:fillRect/>
                </a:stretch>
              </p:blipFill>
              <p:spPr>
                <a:xfrm>
                  <a:off x="2348293" y="2084592"/>
                  <a:ext cx="15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6" name="Freihand 365">
                  <a:extLst>
                    <a:ext uri="{FF2B5EF4-FFF2-40B4-BE49-F238E27FC236}">
                      <a16:creationId xmlns:a16="http://schemas.microsoft.com/office/drawing/2014/main" id="{D6DC1BF1-B606-4F51-A7D9-1D292E0BDE83}"/>
                    </a:ext>
                  </a:extLst>
                </p14:cNvPr>
                <p14:cNvContentPartPr/>
                <p14:nvPr/>
              </p14:nvContentPartPr>
              <p14:xfrm>
                <a:off x="2349733" y="2345592"/>
                <a:ext cx="7560" cy="287280"/>
              </p14:xfrm>
            </p:contentPart>
          </mc:Choice>
          <mc:Fallback xmlns="">
            <p:pic>
              <p:nvPicPr>
                <p:cNvPr id="366" name="Freihand 365">
                  <a:extLst>
                    <a:ext uri="{FF2B5EF4-FFF2-40B4-BE49-F238E27FC236}">
                      <a16:creationId xmlns:a16="http://schemas.microsoft.com/office/drawing/2014/main" id="{D6DC1BF1-B606-4F51-A7D9-1D292E0BDE83}"/>
                    </a:ext>
                  </a:extLst>
                </p:cNvPr>
                <p:cNvPicPr/>
                <p:nvPr/>
              </p:nvPicPr>
              <p:blipFill>
                <a:blip r:embed="rId566"/>
                <a:stretch>
                  <a:fillRect/>
                </a:stretch>
              </p:blipFill>
              <p:spPr>
                <a:xfrm>
                  <a:off x="2345413" y="2341272"/>
                  <a:ext cx="16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67" name="Freihand 366">
                  <a:extLst>
                    <a:ext uri="{FF2B5EF4-FFF2-40B4-BE49-F238E27FC236}">
                      <a16:creationId xmlns:a16="http://schemas.microsoft.com/office/drawing/2014/main" id="{372253F3-5302-4FCB-BCCC-95D47B78C0F4}"/>
                    </a:ext>
                  </a:extLst>
                </p14:cNvPr>
                <p14:cNvContentPartPr/>
                <p14:nvPr/>
              </p14:nvContentPartPr>
              <p14:xfrm>
                <a:off x="2326693" y="2785152"/>
                <a:ext cx="6840" cy="177120"/>
              </p14:xfrm>
            </p:contentPart>
          </mc:Choice>
          <mc:Fallback xmlns="">
            <p:pic>
              <p:nvPicPr>
                <p:cNvPr id="367" name="Freihand 366">
                  <a:extLst>
                    <a:ext uri="{FF2B5EF4-FFF2-40B4-BE49-F238E27FC236}">
                      <a16:creationId xmlns:a16="http://schemas.microsoft.com/office/drawing/2014/main" id="{372253F3-5302-4FCB-BCCC-95D47B78C0F4}"/>
                    </a:ext>
                  </a:extLst>
                </p:cNvPr>
                <p:cNvPicPr/>
                <p:nvPr/>
              </p:nvPicPr>
              <p:blipFill>
                <a:blip r:embed="rId568"/>
                <a:stretch>
                  <a:fillRect/>
                </a:stretch>
              </p:blipFill>
              <p:spPr>
                <a:xfrm>
                  <a:off x="2322373" y="2780832"/>
                  <a:ext cx="15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415" name="Freihand 414">
                  <a:extLst>
                    <a:ext uri="{FF2B5EF4-FFF2-40B4-BE49-F238E27FC236}">
                      <a16:creationId xmlns:a16="http://schemas.microsoft.com/office/drawing/2014/main" id="{29C556AD-1C9A-48F4-BEDF-FA897403F8E5}"/>
                    </a:ext>
                  </a:extLst>
                </p14:cNvPr>
                <p14:cNvContentPartPr/>
                <p14:nvPr/>
              </p14:nvContentPartPr>
              <p14:xfrm>
                <a:off x="3247933" y="274872"/>
                <a:ext cx="499320" cy="500040"/>
              </p14:xfrm>
            </p:contentPart>
          </mc:Choice>
          <mc:Fallback xmlns="">
            <p:pic>
              <p:nvPicPr>
                <p:cNvPr id="415" name="Freihand 414">
                  <a:extLst>
                    <a:ext uri="{FF2B5EF4-FFF2-40B4-BE49-F238E27FC236}">
                      <a16:creationId xmlns:a16="http://schemas.microsoft.com/office/drawing/2014/main" id="{29C556AD-1C9A-48F4-BEDF-FA897403F8E5}"/>
                    </a:ext>
                  </a:extLst>
                </p:cNvPr>
                <p:cNvPicPr/>
                <p:nvPr/>
              </p:nvPicPr>
              <p:blipFill>
                <a:blip r:embed="rId570"/>
                <a:stretch>
                  <a:fillRect/>
                </a:stretch>
              </p:blipFill>
              <p:spPr>
                <a:xfrm>
                  <a:off x="3243613" y="270552"/>
                  <a:ext cx="50796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438" name="Freihand 437">
                  <a:extLst>
                    <a:ext uri="{FF2B5EF4-FFF2-40B4-BE49-F238E27FC236}">
                      <a16:creationId xmlns:a16="http://schemas.microsoft.com/office/drawing/2014/main" id="{F2C3104F-DC9C-465D-9283-911770920B9E}"/>
                    </a:ext>
                  </a:extLst>
                </p14:cNvPr>
                <p14:cNvContentPartPr/>
                <p14:nvPr/>
              </p14:nvContentPartPr>
              <p14:xfrm>
                <a:off x="7569733" y="4228032"/>
                <a:ext cx="131400" cy="110160"/>
              </p14:xfrm>
            </p:contentPart>
          </mc:Choice>
          <mc:Fallback xmlns="">
            <p:pic>
              <p:nvPicPr>
                <p:cNvPr id="438" name="Freihand 437">
                  <a:extLst>
                    <a:ext uri="{FF2B5EF4-FFF2-40B4-BE49-F238E27FC236}">
                      <a16:creationId xmlns:a16="http://schemas.microsoft.com/office/drawing/2014/main" id="{F2C3104F-DC9C-465D-9283-911770920B9E}"/>
                    </a:ext>
                  </a:extLst>
                </p:cNvPr>
                <p:cNvPicPr/>
                <p:nvPr/>
              </p:nvPicPr>
              <p:blipFill>
                <a:blip r:embed="rId572"/>
                <a:stretch>
                  <a:fillRect/>
                </a:stretch>
              </p:blipFill>
              <p:spPr>
                <a:xfrm>
                  <a:off x="7565413" y="4223712"/>
                  <a:ext cx="140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39" name="Freihand 438">
                  <a:extLst>
                    <a:ext uri="{FF2B5EF4-FFF2-40B4-BE49-F238E27FC236}">
                      <a16:creationId xmlns:a16="http://schemas.microsoft.com/office/drawing/2014/main" id="{A22E6459-10AD-4FAD-9F1A-1598C2461D54}"/>
                    </a:ext>
                  </a:extLst>
                </p14:cNvPr>
                <p14:cNvContentPartPr/>
                <p14:nvPr/>
              </p14:nvContentPartPr>
              <p14:xfrm>
                <a:off x="7731733" y="4175472"/>
                <a:ext cx="187560" cy="136800"/>
              </p14:xfrm>
            </p:contentPart>
          </mc:Choice>
          <mc:Fallback xmlns="">
            <p:pic>
              <p:nvPicPr>
                <p:cNvPr id="439" name="Freihand 438">
                  <a:extLst>
                    <a:ext uri="{FF2B5EF4-FFF2-40B4-BE49-F238E27FC236}">
                      <a16:creationId xmlns:a16="http://schemas.microsoft.com/office/drawing/2014/main" id="{A22E6459-10AD-4FAD-9F1A-1598C2461D54}"/>
                    </a:ext>
                  </a:extLst>
                </p:cNvPr>
                <p:cNvPicPr/>
                <p:nvPr/>
              </p:nvPicPr>
              <p:blipFill>
                <a:blip r:embed="rId574"/>
                <a:stretch>
                  <a:fillRect/>
                </a:stretch>
              </p:blipFill>
              <p:spPr>
                <a:xfrm>
                  <a:off x="7727413" y="4171152"/>
                  <a:ext cx="196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40" name="Freihand 439">
                  <a:extLst>
                    <a:ext uri="{FF2B5EF4-FFF2-40B4-BE49-F238E27FC236}">
                      <a16:creationId xmlns:a16="http://schemas.microsoft.com/office/drawing/2014/main" id="{FDECB624-BD13-4A5F-9277-42A9214EDE0B}"/>
                    </a:ext>
                  </a:extLst>
                </p14:cNvPr>
                <p14:cNvContentPartPr/>
                <p14:nvPr/>
              </p14:nvContentPartPr>
              <p14:xfrm>
                <a:off x="7922893" y="4217952"/>
                <a:ext cx="82440" cy="76320"/>
              </p14:xfrm>
            </p:contentPart>
          </mc:Choice>
          <mc:Fallback xmlns="">
            <p:pic>
              <p:nvPicPr>
                <p:cNvPr id="440" name="Freihand 439">
                  <a:extLst>
                    <a:ext uri="{FF2B5EF4-FFF2-40B4-BE49-F238E27FC236}">
                      <a16:creationId xmlns:a16="http://schemas.microsoft.com/office/drawing/2014/main" id="{FDECB624-BD13-4A5F-9277-42A9214EDE0B}"/>
                    </a:ext>
                  </a:extLst>
                </p:cNvPr>
                <p:cNvPicPr/>
                <p:nvPr/>
              </p:nvPicPr>
              <p:blipFill>
                <a:blip r:embed="rId576"/>
                <a:stretch>
                  <a:fillRect/>
                </a:stretch>
              </p:blipFill>
              <p:spPr>
                <a:xfrm>
                  <a:off x="7918573" y="4213632"/>
                  <a:ext cx="910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9" name="Freihand 378">
                  <a:extLst>
                    <a:ext uri="{FF2B5EF4-FFF2-40B4-BE49-F238E27FC236}">
                      <a16:creationId xmlns:a16="http://schemas.microsoft.com/office/drawing/2014/main" id="{C064E14E-6FC7-427A-A190-EC8237642C1A}"/>
                    </a:ext>
                  </a:extLst>
                </p14:cNvPr>
                <p14:cNvContentPartPr/>
                <p14:nvPr/>
              </p14:nvContentPartPr>
              <p14:xfrm>
                <a:off x="5161333" y="4045152"/>
                <a:ext cx="91080" cy="135000"/>
              </p14:xfrm>
            </p:contentPart>
          </mc:Choice>
          <mc:Fallback xmlns="">
            <p:pic>
              <p:nvPicPr>
                <p:cNvPr id="379" name="Freihand 378">
                  <a:extLst>
                    <a:ext uri="{FF2B5EF4-FFF2-40B4-BE49-F238E27FC236}">
                      <a16:creationId xmlns:a16="http://schemas.microsoft.com/office/drawing/2014/main" id="{C064E14E-6FC7-427A-A190-EC8237642C1A}"/>
                    </a:ext>
                  </a:extLst>
                </p:cNvPr>
                <p:cNvPicPr/>
                <p:nvPr/>
              </p:nvPicPr>
              <p:blipFill>
                <a:blip r:embed="rId578"/>
                <a:stretch>
                  <a:fillRect/>
                </a:stretch>
              </p:blipFill>
              <p:spPr>
                <a:xfrm>
                  <a:off x="5157013" y="4040832"/>
                  <a:ext cx="99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80" name="Freihand 379">
                  <a:extLst>
                    <a:ext uri="{FF2B5EF4-FFF2-40B4-BE49-F238E27FC236}">
                      <a16:creationId xmlns:a16="http://schemas.microsoft.com/office/drawing/2014/main" id="{EB08989D-544C-4FC1-96ED-E22232C03D11}"/>
                    </a:ext>
                  </a:extLst>
                </p14:cNvPr>
                <p14:cNvContentPartPr/>
                <p14:nvPr/>
              </p14:nvContentPartPr>
              <p14:xfrm>
                <a:off x="5171413" y="4126152"/>
                <a:ext cx="118440" cy="3960"/>
              </p14:xfrm>
            </p:contentPart>
          </mc:Choice>
          <mc:Fallback xmlns="">
            <p:pic>
              <p:nvPicPr>
                <p:cNvPr id="380" name="Freihand 379">
                  <a:extLst>
                    <a:ext uri="{FF2B5EF4-FFF2-40B4-BE49-F238E27FC236}">
                      <a16:creationId xmlns:a16="http://schemas.microsoft.com/office/drawing/2014/main" id="{EB08989D-544C-4FC1-96ED-E22232C03D11}"/>
                    </a:ext>
                  </a:extLst>
                </p:cNvPr>
                <p:cNvPicPr/>
                <p:nvPr/>
              </p:nvPicPr>
              <p:blipFill>
                <a:blip r:embed="rId580"/>
                <a:stretch>
                  <a:fillRect/>
                </a:stretch>
              </p:blipFill>
              <p:spPr>
                <a:xfrm>
                  <a:off x="5167093" y="4121832"/>
                  <a:ext cx="1270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81" name="Freihand 380">
                  <a:extLst>
                    <a:ext uri="{FF2B5EF4-FFF2-40B4-BE49-F238E27FC236}">
                      <a16:creationId xmlns:a16="http://schemas.microsoft.com/office/drawing/2014/main" id="{0F4E8845-C0A3-4670-8584-1A552E2E7C3A}"/>
                    </a:ext>
                  </a:extLst>
                </p14:cNvPr>
                <p14:cNvContentPartPr/>
                <p14:nvPr/>
              </p14:nvContentPartPr>
              <p14:xfrm>
                <a:off x="5248813" y="3987192"/>
                <a:ext cx="116280" cy="279360"/>
              </p14:xfrm>
            </p:contentPart>
          </mc:Choice>
          <mc:Fallback xmlns="">
            <p:pic>
              <p:nvPicPr>
                <p:cNvPr id="381" name="Freihand 380">
                  <a:extLst>
                    <a:ext uri="{FF2B5EF4-FFF2-40B4-BE49-F238E27FC236}">
                      <a16:creationId xmlns:a16="http://schemas.microsoft.com/office/drawing/2014/main" id="{0F4E8845-C0A3-4670-8584-1A552E2E7C3A}"/>
                    </a:ext>
                  </a:extLst>
                </p:cNvPr>
                <p:cNvPicPr/>
                <p:nvPr/>
              </p:nvPicPr>
              <p:blipFill>
                <a:blip r:embed="rId582"/>
                <a:stretch>
                  <a:fillRect/>
                </a:stretch>
              </p:blipFill>
              <p:spPr>
                <a:xfrm>
                  <a:off x="5244493" y="3982872"/>
                  <a:ext cx="1249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05" name="Freihand 404">
                  <a:extLst>
                    <a:ext uri="{FF2B5EF4-FFF2-40B4-BE49-F238E27FC236}">
                      <a16:creationId xmlns:a16="http://schemas.microsoft.com/office/drawing/2014/main" id="{DE95E0EA-FD9D-472A-86C4-0FBC3079F733}"/>
                    </a:ext>
                  </a:extLst>
                </p14:cNvPr>
                <p14:cNvContentPartPr/>
                <p14:nvPr/>
              </p14:nvContentPartPr>
              <p14:xfrm>
                <a:off x="5484973" y="4062792"/>
                <a:ext cx="5760" cy="95040"/>
              </p14:xfrm>
            </p:contentPart>
          </mc:Choice>
          <mc:Fallback xmlns="">
            <p:pic>
              <p:nvPicPr>
                <p:cNvPr id="405" name="Freihand 404">
                  <a:extLst>
                    <a:ext uri="{FF2B5EF4-FFF2-40B4-BE49-F238E27FC236}">
                      <a16:creationId xmlns:a16="http://schemas.microsoft.com/office/drawing/2014/main" id="{DE95E0EA-FD9D-472A-86C4-0FBC3079F733}"/>
                    </a:ext>
                  </a:extLst>
                </p:cNvPr>
                <p:cNvPicPr/>
                <p:nvPr/>
              </p:nvPicPr>
              <p:blipFill>
                <a:blip r:embed="rId584"/>
                <a:stretch>
                  <a:fillRect/>
                </a:stretch>
              </p:blipFill>
              <p:spPr>
                <a:xfrm>
                  <a:off x="5480653" y="4058472"/>
                  <a:ext cx="144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06" name="Freihand 405">
                  <a:extLst>
                    <a:ext uri="{FF2B5EF4-FFF2-40B4-BE49-F238E27FC236}">
                      <a16:creationId xmlns:a16="http://schemas.microsoft.com/office/drawing/2014/main" id="{494C4E36-821A-46D7-84CD-5D6A640C2B92}"/>
                    </a:ext>
                  </a:extLst>
                </p14:cNvPr>
                <p14:cNvContentPartPr/>
                <p14:nvPr/>
              </p14:nvContentPartPr>
              <p14:xfrm>
                <a:off x="5411173" y="4048392"/>
                <a:ext cx="129960" cy="111240"/>
              </p14:xfrm>
            </p:contentPart>
          </mc:Choice>
          <mc:Fallback xmlns="">
            <p:pic>
              <p:nvPicPr>
                <p:cNvPr id="406" name="Freihand 405">
                  <a:extLst>
                    <a:ext uri="{FF2B5EF4-FFF2-40B4-BE49-F238E27FC236}">
                      <a16:creationId xmlns:a16="http://schemas.microsoft.com/office/drawing/2014/main" id="{494C4E36-821A-46D7-84CD-5D6A640C2B92}"/>
                    </a:ext>
                  </a:extLst>
                </p:cNvPr>
                <p:cNvPicPr/>
                <p:nvPr/>
              </p:nvPicPr>
              <p:blipFill>
                <a:blip r:embed="rId586"/>
                <a:stretch>
                  <a:fillRect/>
                </a:stretch>
              </p:blipFill>
              <p:spPr>
                <a:xfrm>
                  <a:off x="5406853" y="4044072"/>
                  <a:ext cx="138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07" name="Freihand 406">
                  <a:extLst>
                    <a:ext uri="{FF2B5EF4-FFF2-40B4-BE49-F238E27FC236}">
                      <a16:creationId xmlns:a16="http://schemas.microsoft.com/office/drawing/2014/main" id="{E5B75459-0DC5-4AEB-8919-9B42EC0D31F0}"/>
                    </a:ext>
                  </a:extLst>
                </p14:cNvPr>
                <p14:cNvContentPartPr/>
                <p14:nvPr/>
              </p14:nvContentPartPr>
              <p14:xfrm>
                <a:off x="5586493" y="4081512"/>
                <a:ext cx="23040" cy="60480"/>
              </p14:xfrm>
            </p:contentPart>
          </mc:Choice>
          <mc:Fallback xmlns="">
            <p:pic>
              <p:nvPicPr>
                <p:cNvPr id="407" name="Freihand 406">
                  <a:extLst>
                    <a:ext uri="{FF2B5EF4-FFF2-40B4-BE49-F238E27FC236}">
                      <a16:creationId xmlns:a16="http://schemas.microsoft.com/office/drawing/2014/main" id="{E5B75459-0DC5-4AEB-8919-9B42EC0D31F0}"/>
                    </a:ext>
                  </a:extLst>
                </p:cNvPr>
                <p:cNvPicPr/>
                <p:nvPr/>
              </p:nvPicPr>
              <p:blipFill>
                <a:blip r:embed="rId588"/>
                <a:stretch>
                  <a:fillRect/>
                </a:stretch>
              </p:blipFill>
              <p:spPr>
                <a:xfrm>
                  <a:off x="5582173" y="4077192"/>
                  <a:ext cx="31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08" name="Freihand 407">
                  <a:extLst>
                    <a:ext uri="{FF2B5EF4-FFF2-40B4-BE49-F238E27FC236}">
                      <a16:creationId xmlns:a16="http://schemas.microsoft.com/office/drawing/2014/main" id="{40CB3955-B968-4B36-A456-CABAD47AB396}"/>
                    </a:ext>
                  </a:extLst>
                </p14:cNvPr>
                <p14:cNvContentPartPr/>
                <p14:nvPr/>
              </p14:nvContentPartPr>
              <p14:xfrm>
                <a:off x="5609173" y="4018512"/>
                <a:ext cx="109440" cy="135360"/>
              </p14:xfrm>
            </p:contentPart>
          </mc:Choice>
          <mc:Fallback xmlns="">
            <p:pic>
              <p:nvPicPr>
                <p:cNvPr id="408" name="Freihand 407">
                  <a:extLst>
                    <a:ext uri="{FF2B5EF4-FFF2-40B4-BE49-F238E27FC236}">
                      <a16:creationId xmlns:a16="http://schemas.microsoft.com/office/drawing/2014/main" id="{40CB3955-B968-4B36-A456-CABAD47AB396}"/>
                    </a:ext>
                  </a:extLst>
                </p:cNvPr>
                <p:cNvPicPr/>
                <p:nvPr/>
              </p:nvPicPr>
              <p:blipFill>
                <a:blip r:embed="rId590"/>
                <a:stretch>
                  <a:fillRect/>
                </a:stretch>
              </p:blipFill>
              <p:spPr>
                <a:xfrm>
                  <a:off x="5604853" y="4014192"/>
                  <a:ext cx="118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09" name="Freihand 408">
                  <a:extLst>
                    <a:ext uri="{FF2B5EF4-FFF2-40B4-BE49-F238E27FC236}">
                      <a16:creationId xmlns:a16="http://schemas.microsoft.com/office/drawing/2014/main" id="{4E7D73C0-BDA7-4059-8345-094813D83D8B}"/>
                    </a:ext>
                  </a:extLst>
                </p14:cNvPr>
                <p14:cNvContentPartPr/>
                <p14:nvPr/>
              </p14:nvContentPartPr>
              <p14:xfrm>
                <a:off x="5709253" y="4053792"/>
                <a:ext cx="74160" cy="92160"/>
              </p14:xfrm>
            </p:contentPart>
          </mc:Choice>
          <mc:Fallback xmlns="">
            <p:pic>
              <p:nvPicPr>
                <p:cNvPr id="409" name="Freihand 408">
                  <a:extLst>
                    <a:ext uri="{FF2B5EF4-FFF2-40B4-BE49-F238E27FC236}">
                      <a16:creationId xmlns:a16="http://schemas.microsoft.com/office/drawing/2014/main" id="{4E7D73C0-BDA7-4059-8345-094813D83D8B}"/>
                    </a:ext>
                  </a:extLst>
                </p:cNvPr>
                <p:cNvPicPr/>
                <p:nvPr/>
              </p:nvPicPr>
              <p:blipFill>
                <a:blip r:embed="rId592"/>
                <a:stretch>
                  <a:fillRect/>
                </a:stretch>
              </p:blipFill>
              <p:spPr>
                <a:xfrm>
                  <a:off x="5704933" y="4049472"/>
                  <a:ext cx="828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11" name="Freihand 410">
                  <a:extLst>
                    <a:ext uri="{FF2B5EF4-FFF2-40B4-BE49-F238E27FC236}">
                      <a16:creationId xmlns:a16="http://schemas.microsoft.com/office/drawing/2014/main" id="{6B537F42-F823-4937-8DFF-6E3D4B39BF1C}"/>
                    </a:ext>
                  </a:extLst>
                </p14:cNvPr>
                <p14:cNvContentPartPr/>
                <p14:nvPr/>
              </p14:nvContentPartPr>
              <p14:xfrm>
                <a:off x="5930293" y="4058112"/>
                <a:ext cx="219960" cy="79920"/>
              </p14:xfrm>
            </p:contentPart>
          </mc:Choice>
          <mc:Fallback xmlns="">
            <p:pic>
              <p:nvPicPr>
                <p:cNvPr id="411" name="Freihand 410">
                  <a:extLst>
                    <a:ext uri="{FF2B5EF4-FFF2-40B4-BE49-F238E27FC236}">
                      <a16:creationId xmlns:a16="http://schemas.microsoft.com/office/drawing/2014/main" id="{6B537F42-F823-4937-8DFF-6E3D4B39BF1C}"/>
                    </a:ext>
                  </a:extLst>
                </p:cNvPr>
                <p:cNvPicPr/>
                <p:nvPr/>
              </p:nvPicPr>
              <p:blipFill>
                <a:blip r:embed="rId594"/>
                <a:stretch>
                  <a:fillRect/>
                </a:stretch>
              </p:blipFill>
              <p:spPr>
                <a:xfrm>
                  <a:off x="5925973" y="4053792"/>
                  <a:ext cx="2286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12" name="Freihand 411">
                  <a:extLst>
                    <a:ext uri="{FF2B5EF4-FFF2-40B4-BE49-F238E27FC236}">
                      <a16:creationId xmlns:a16="http://schemas.microsoft.com/office/drawing/2014/main" id="{55ED825D-EAE4-4D9F-88A4-E3A8644823E4}"/>
                    </a:ext>
                  </a:extLst>
                </p14:cNvPr>
                <p14:cNvContentPartPr/>
                <p14:nvPr/>
              </p14:nvContentPartPr>
              <p14:xfrm>
                <a:off x="6175093" y="4053432"/>
                <a:ext cx="79560" cy="72360"/>
              </p14:xfrm>
            </p:contentPart>
          </mc:Choice>
          <mc:Fallback xmlns="">
            <p:pic>
              <p:nvPicPr>
                <p:cNvPr id="412" name="Freihand 411">
                  <a:extLst>
                    <a:ext uri="{FF2B5EF4-FFF2-40B4-BE49-F238E27FC236}">
                      <a16:creationId xmlns:a16="http://schemas.microsoft.com/office/drawing/2014/main" id="{55ED825D-EAE4-4D9F-88A4-E3A8644823E4}"/>
                    </a:ext>
                  </a:extLst>
                </p:cNvPr>
                <p:cNvPicPr/>
                <p:nvPr/>
              </p:nvPicPr>
              <p:blipFill>
                <a:blip r:embed="rId596"/>
                <a:stretch>
                  <a:fillRect/>
                </a:stretch>
              </p:blipFill>
              <p:spPr>
                <a:xfrm>
                  <a:off x="6170773" y="4049112"/>
                  <a:ext cx="882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13" name="Freihand 412">
                  <a:extLst>
                    <a:ext uri="{FF2B5EF4-FFF2-40B4-BE49-F238E27FC236}">
                      <a16:creationId xmlns:a16="http://schemas.microsoft.com/office/drawing/2014/main" id="{D8BAF696-0026-4ACF-AC63-0B7B500F47FF}"/>
                    </a:ext>
                  </a:extLst>
                </p14:cNvPr>
                <p14:cNvContentPartPr/>
                <p14:nvPr/>
              </p14:nvContentPartPr>
              <p14:xfrm>
                <a:off x="6255733" y="3991512"/>
                <a:ext cx="133920" cy="136440"/>
              </p14:xfrm>
            </p:contentPart>
          </mc:Choice>
          <mc:Fallback xmlns="">
            <p:pic>
              <p:nvPicPr>
                <p:cNvPr id="413" name="Freihand 412">
                  <a:extLst>
                    <a:ext uri="{FF2B5EF4-FFF2-40B4-BE49-F238E27FC236}">
                      <a16:creationId xmlns:a16="http://schemas.microsoft.com/office/drawing/2014/main" id="{D8BAF696-0026-4ACF-AC63-0B7B500F47FF}"/>
                    </a:ext>
                  </a:extLst>
                </p:cNvPr>
                <p:cNvPicPr/>
                <p:nvPr/>
              </p:nvPicPr>
              <p:blipFill>
                <a:blip r:embed="rId598"/>
                <a:stretch>
                  <a:fillRect/>
                </a:stretch>
              </p:blipFill>
              <p:spPr>
                <a:xfrm>
                  <a:off x="6251413" y="3987192"/>
                  <a:ext cx="142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417" name="Freihand 416">
                  <a:extLst>
                    <a:ext uri="{FF2B5EF4-FFF2-40B4-BE49-F238E27FC236}">
                      <a16:creationId xmlns:a16="http://schemas.microsoft.com/office/drawing/2014/main" id="{79E769D3-95E4-4C7A-802D-1BA46D401DFB}"/>
                    </a:ext>
                  </a:extLst>
                </p14:cNvPr>
                <p14:cNvContentPartPr/>
                <p14:nvPr/>
              </p14:nvContentPartPr>
              <p14:xfrm>
                <a:off x="6425653" y="4059552"/>
                <a:ext cx="25560" cy="65880"/>
              </p14:xfrm>
            </p:contentPart>
          </mc:Choice>
          <mc:Fallback xmlns="">
            <p:pic>
              <p:nvPicPr>
                <p:cNvPr id="417" name="Freihand 416">
                  <a:extLst>
                    <a:ext uri="{FF2B5EF4-FFF2-40B4-BE49-F238E27FC236}">
                      <a16:creationId xmlns:a16="http://schemas.microsoft.com/office/drawing/2014/main" id="{79E769D3-95E4-4C7A-802D-1BA46D401DFB}"/>
                    </a:ext>
                  </a:extLst>
                </p:cNvPr>
                <p:cNvPicPr/>
                <p:nvPr/>
              </p:nvPicPr>
              <p:blipFill>
                <a:blip r:embed="rId600"/>
                <a:stretch>
                  <a:fillRect/>
                </a:stretch>
              </p:blipFill>
              <p:spPr>
                <a:xfrm>
                  <a:off x="6421333" y="4055232"/>
                  <a:ext cx="3420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18" name="Freihand 417">
                  <a:extLst>
                    <a:ext uri="{FF2B5EF4-FFF2-40B4-BE49-F238E27FC236}">
                      <a16:creationId xmlns:a16="http://schemas.microsoft.com/office/drawing/2014/main" id="{0DE67C1D-8BEF-48E7-9597-79BA95828FA6}"/>
                    </a:ext>
                  </a:extLst>
                </p14:cNvPr>
                <p14:cNvContentPartPr/>
                <p14:nvPr/>
              </p14:nvContentPartPr>
              <p14:xfrm>
                <a:off x="6468493" y="4049112"/>
                <a:ext cx="99360" cy="75960"/>
              </p14:xfrm>
            </p:contentPart>
          </mc:Choice>
          <mc:Fallback xmlns="">
            <p:pic>
              <p:nvPicPr>
                <p:cNvPr id="418" name="Freihand 417">
                  <a:extLst>
                    <a:ext uri="{FF2B5EF4-FFF2-40B4-BE49-F238E27FC236}">
                      <a16:creationId xmlns:a16="http://schemas.microsoft.com/office/drawing/2014/main" id="{0DE67C1D-8BEF-48E7-9597-79BA95828FA6}"/>
                    </a:ext>
                  </a:extLst>
                </p:cNvPr>
                <p:cNvPicPr/>
                <p:nvPr/>
              </p:nvPicPr>
              <p:blipFill>
                <a:blip r:embed="rId602"/>
                <a:stretch>
                  <a:fillRect/>
                </a:stretch>
              </p:blipFill>
              <p:spPr>
                <a:xfrm>
                  <a:off x="6464173" y="4044792"/>
                  <a:ext cx="108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419" name="Freihand 418">
                  <a:extLst>
                    <a:ext uri="{FF2B5EF4-FFF2-40B4-BE49-F238E27FC236}">
                      <a16:creationId xmlns:a16="http://schemas.microsoft.com/office/drawing/2014/main" id="{554B0291-23FF-4F57-B5BE-DD88AABE4162}"/>
                    </a:ext>
                  </a:extLst>
                </p14:cNvPr>
                <p14:cNvContentPartPr/>
                <p14:nvPr/>
              </p14:nvContentPartPr>
              <p14:xfrm>
                <a:off x="6508453" y="3963432"/>
                <a:ext cx="24840" cy="7920"/>
              </p14:xfrm>
            </p:contentPart>
          </mc:Choice>
          <mc:Fallback xmlns="">
            <p:pic>
              <p:nvPicPr>
                <p:cNvPr id="419" name="Freihand 418">
                  <a:extLst>
                    <a:ext uri="{FF2B5EF4-FFF2-40B4-BE49-F238E27FC236}">
                      <a16:creationId xmlns:a16="http://schemas.microsoft.com/office/drawing/2014/main" id="{554B0291-23FF-4F57-B5BE-DD88AABE4162}"/>
                    </a:ext>
                  </a:extLst>
                </p:cNvPr>
                <p:cNvPicPr/>
                <p:nvPr/>
              </p:nvPicPr>
              <p:blipFill>
                <a:blip r:embed="rId604"/>
                <a:stretch>
                  <a:fillRect/>
                </a:stretch>
              </p:blipFill>
              <p:spPr>
                <a:xfrm>
                  <a:off x="6504133" y="3959112"/>
                  <a:ext cx="3348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420" name="Freihand 419">
                  <a:extLst>
                    <a:ext uri="{FF2B5EF4-FFF2-40B4-BE49-F238E27FC236}">
                      <a16:creationId xmlns:a16="http://schemas.microsoft.com/office/drawing/2014/main" id="{537D4032-7758-4B6F-B764-1FBDF9DCE4CF}"/>
                    </a:ext>
                  </a:extLst>
                </p14:cNvPr>
                <p14:cNvContentPartPr/>
                <p14:nvPr/>
              </p14:nvContentPartPr>
              <p14:xfrm>
                <a:off x="6595213" y="3942192"/>
                <a:ext cx="81360" cy="188640"/>
              </p14:xfrm>
            </p:contentPart>
          </mc:Choice>
          <mc:Fallback xmlns="">
            <p:pic>
              <p:nvPicPr>
                <p:cNvPr id="420" name="Freihand 419">
                  <a:extLst>
                    <a:ext uri="{FF2B5EF4-FFF2-40B4-BE49-F238E27FC236}">
                      <a16:creationId xmlns:a16="http://schemas.microsoft.com/office/drawing/2014/main" id="{537D4032-7758-4B6F-B764-1FBDF9DCE4CF}"/>
                    </a:ext>
                  </a:extLst>
                </p:cNvPr>
                <p:cNvPicPr/>
                <p:nvPr/>
              </p:nvPicPr>
              <p:blipFill>
                <a:blip r:embed="rId606"/>
                <a:stretch>
                  <a:fillRect/>
                </a:stretch>
              </p:blipFill>
              <p:spPr>
                <a:xfrm>
                  <a:off x="6590893" y="3937872"/>
                  <a:ext cx="90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421" name="Freihand 420">
                  <a:extLst>
                    <a:ext uri="{FF2B5EF4-FFF2-40B4-BE49-F238E27FC236}">
                      <a16:creationId xmlns:a16="http://schemas.microsoft.com/office/drawing/2014/main" id="{94797810-02D0-46BB-91FB-538FDBD6B070}"/>
                    </a:ext>
                  </a:extLst>
                </p14:cNvPr>
                <p14:cNvContentPartPr/>
                <p14:nvPr/>
              </p14:nvContentPartPr>
              <p14:xfrm>
                <a:off x="6680533" y="3942192"/>
                <a:ext cx="82080" cy="179640"/>
              </p14:xfrm>
            </p:contentPart>
          </mc:Choice>
          <mc:Fallback xmlns="">
            <p:pic>
              <p:nvPicPr>
                <p:cNvPr id="421" name="Freihand 420">
                  <a:extLst>
                    <a:ext uri="{FF2B5EF4-FFF2-40B4-BE49-F238E27FC236}">
                      <a16:creationId xmlns:a16="http://schemas.microsoft.com/office/drawing/2014/main" id="{94797810-02D0-46BB-91FB-538FDBD6B070}"/>
                    </a:ext>
                  </a:extLst>
                </p:cNvPr>
                <p:cNvPicPr/>
                <p:nvPr/>
              </p:nvPicPr>
              <p:blipFill>
                <a:blip r:embed="rId608"/>
                <a:stretch>
                  <a:fillRect/>
                </a:stretch>
              </p:blipFill>
              <p:spPr>
                <a:xfrm>
                  <a:off x="6676213" y="3937872"/>
                  <a:ext cx="907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422" name="Freihand 421">
                  <a:extLst>
                    <a:ext uri="{FF2B5EF4-FFF2-40B4-BE49-F238E27FC236}">
                      <a16:creationId xmlns:a16="http://schemas.microsoft.com/office/drawing/2014/main" id="{9C98C694-0216-4549-8ED6-BD1B38338D91}"/>
                    </a:ext>
                  </a:extLst>
                </p14:cNvPr>
                <p14:cNvContentPartPr/>
                <p14:nvPr/>
              </p14:nvContentPartPr>
              <p14:xfrm>
                <a:off x="6902653" y="4051992"/>
                <a:ext cx="120600" cy="75600"/>
              </p14:xfrm>
            </p:contentPart>
          </mc:Choice>
          <mc:Fallback xmlns="">
            <p:pic>
              <p:nvPicPr>
                <p:cNvPr id="422" name="Freihand 421">
                  <a:extLst>
                    <a:ext uri="{FF2B5EF4-FFF2-40B4-BE49-F238E27FC236}">
                      <a16:creationId xmlns:a16="http://schemas.microsoft.com/office/drawing/2014/main" id="{9C98C694-0216-4549-8ED6-BD1B38338D91}"/>
                    </a:ext>
                  </a:extLst>
                </p:cNvPr>
                <p:cNvPicPr/>
                <p:nvPr/>
              </p:nvPicPr>
              <p:blipFill>
                <a:blip r:embed="rId610"/>
                <a:stretch>
                  <a:fillRect/>
                </a:stretch>
              </p:blipFill>
              <p:spPr>
                <a:xfrm>
                  <a:off x="6898333" y="4047672"/>
                  <a:ext cx="129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423" name="Freihand 422">
                  <a:extLst>
                    <a:ext uri="{FF2B5EF4-FFF2-40B4-BE49-F238E27FC236}">
                      <a16:creationId xmlns:a16="http://schemas.microsoft.com/office/drawing/2014/main" id="{5B5DF8F7-2588-45A1-82BD-2F4841E86D73}"/>
                    </a:ext>
                  </a:extLst>
                </p14:cNvPr>
                <p14:cNvContentPartPr/>
                <p14:nvPr/>
              </p14:nvContentPartPr>
              <p14:xfrm>
                <a:off x="7017853" y="3981792"/>
                <a:ext cx="101160" cy="163080"/>
              </p14:xfrm>
            </p:contentPart>
          </mc:Choice>
          <mc:Fallback xmlns="">
            <p:pic>
              <p:nvPicPr>
                <p:cNvPr id="423" name="Freihand 422">
                  <a:extLst>
                    <a:ext uri="{FF2B5EF4-FFF2-40B4-BE49-F238E27FC236}">
                      <a16:creationId xmlns:a16="http://schemas.microsoft.com/office/drawing/2014/main" id="{5B5DF8F7-2588-45A1-82BD-2F4841E86D73}"/>
                    </a:ext>
                  </a:extLst>
                </p:cNvPr>
                <p:cNvPicPr/>
                <p:nvPr/>
              </p:nvPicPr>
              <p:blipFill>
                <a:blip r:embed="rId612"/>
                <a:stretch>
                  <a:fillRect/>
                </a:stretch>
              </p:blipFill>
              <p:spPr>
                <a:xfrm>
                  <a:off x="7013533" y="3977472"/>
                  <a:ext cx="109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424" name="Freihand 423">
                  <a:extLst>
                    <a:ext uri="{FF2B5EF4-FFF2-40B4-BE49-F238E27FC236}">
                      <a16:creationId xmlns:a16="http://schemas.microsoft.com/office/drawing/2014/main" id="{4A7D74D1-04F9-4F47-AE3F-0ACF94D4EF02}"/>
                    </a:ext>
                  </a:extLst>
                </p14:cNvPr>
                <p14:cNvContentPartPr/>
                <p14:nvPr/>
              </p14:nvContentPartPr>
              <p14:xfrm>
                <a:off x="7124773" y="4034712"/>
                <a:ext cx="174240" cy="63000"/>
              </p14:xfrm>
            </p:contentPart>
          </mc:Choice>
          <mc:Fallback xmlns="">
            <p:pic>
              <p:nvPicPr>
                <p:cNvPr id="424" name="Freihand 423">
                  <a:extLst>
                    <a:ext uri="{FF2B5EF4-FFF2-40B4-BE49-F238E27FC236}">
                      <a16:creationId xmlns:a16="http://schemas.microsoft.com/office/drawing/2014/main" id="{4A7D74D1-04F9-4F47-AE3F-0ACF94D4EF02}"/>
                    </a:ext>
                  </a:extLst>
                </p:cNvPr>
                <p:cNvPicPr/>
                <p:nvPr/>
              </p:nvPicPr>
              <p:blipFill>
                <a:blip r:embed="rId614"/>
                <a:stretch>
                  <a:fillRect/>
                </a:stretch>
              </p:blipFill>
              <p:spPr>
                <a:xfrm>
                  <a:off x="7120453" y="4030392"/>
                  <a:ext cx="1828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426" name="Freihand 425">
                  <a:extLst>
                    <a:ext uri="{FF2B5EF4-FFF2-40B4-BE49-F238E27FC236}">
                      <a16:creationId xmlns:a16="http://schemas.microsoft.com/office/drawing/2014/main" id="{6642F115-FDB2-4555-86B2-21EE131EA945}"/>
                    </a:ext>
                  </a:extLst>
                </p14:cNvPr>
                <p14:cNvContentPartPr/>
                <p14:nvPr/>
              </p14:nvContentPartPr>
              <p14:xfrm>
                <a:off x="5400373" y="4301832"/>
                <a:ext cx="291960" cy="107640"/>
              </p14:xfrm>
            </p:contentPart>
          </mc:Choice>
          <mc:Fallback xmlns="">
            <p:pic>
              <p:nvPicPr>
                <p:cNvPr id="426" name="Freihand 425">
                  <a:extLst>
                    <a:ext uri="{FF2B5EF4-FFF2-40B4-BE49-F238E27FC236}">
                      <a16:creationId xmlns:a16="http://schemas.microsoft.com/office/drawing/2014/main" id="{6642F115-FDB2-4555-86B2-21EE131EA945}"/>
                    </a:ext>
                  </a:extLst>
                </p:cNvPr>
                <p:cNvPicPr/>
                <p:nvPr/>
              </p:nvPicPr>
              <p:blipFill>
                <a:blip r:embed="rId616"/>
                <a:stretch>
                  <a:fillRect/>
                </a:stretch>
              </p:blipFill>
              <p:spPr>
                <a:xfrm>
                  <a:off x="5396053" y="4297512"/>
                  <a:ext cx="300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27" name="Freihand 426">
                  <a:extLst>
                    <a:ext uri="{FF2B5EF4-FFF2-40B4-BE49-F238E27FC236}">
                      <a16:creationId xmlns:a16="http://schemas.microsoft.com/office/drawing/2014/main" id="{8CD3EE34-F686-4CA8-AC4A-43954034F947}"/>
                    </a:ext>
                  </a:extLst>
                </p14:cNvPr>
                <p14:cNvContentPartPr/>
                <p14:nvPr/>
              </p14:nvContentPartPr>
              <p14:xfrm>
                <a:off x="5602693" y="4266192"/>
                <a:ext cx="24480" cy="7560"/>
              </p14:xfrm>
            </p:contentPart>
          </mc:Choice>
          <mc:Fallback xmlns="">
            <p:pic>
              <p:nvPicPr>
                <p:cNvPr id="427" name="Freihand 426">
                  <a:extLst>
                    <a:ext uri="{FF2B5EF4-FFF2-40B4-BE49-F238E27FC236}">
                      <a16:creationId xmlns:a16="http://schemas.microsoft.com/office/drawing/2014/main" id="{8CD3EE34-F686-4CA8-AC4A-43954034F947}"/>
                    </a:ext>
                  </a:extLst>
                </p:cNvPr>
                <p:cNvPicPr/>
                <p:nvPr/>
              </p:nvPicPr>
              <p:blipFill>
                <a:blip r:embed="rId604"/>
                <a:stretch>
                  <a:fillRect/>
                </a:stretch>
              </p:blipFill>
              <p:spPr>
                <a:xfrm>
                  <a:off x="5598373" y="4261872"/>
                  <a:ext cx="33120" cy="16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28" name="Freihand 427">
                  <a:extLst>
                    <a:ext uri="{FF2B5EF4-FFF2-40B4-BE49-F238E27FC236}">
                      <a16:creationId xmlns:a16="http://schemas.microsoft.com/office/drawing/2014/main" id="{21E13E83-3872-43B2-B394-5144F0DA72E4}"/>
                    </a:ext>
                  </a:extLst>
                </p14:cNvPr>
                <p14:cNvContentPartPr/>
                <p14:nvPr/>
              </p14:nvContentPartPr>
              <p14:xfrm>
                <a:off x="5853613" y="4283832"/>
                <a:ext cx="65880" cy="122040"/>
              </p14:xfrm>
            </p:contentPart>
          </mc:Choice>
          <mc:Fallback xmlns="">
            <p:pic>
              <p:nvPicPr>
                <p:cNvPr id="428" name="Freihand 427">
                  <a:extLst>
                    <a:ext uri="{FF2B5EF4-FFF2-40B4-BE49-F238E27FC236}">
                      <a16:creationId xmlns:a16="http://schemas.microsoft.com/office/drawing/2014/main" id="{21E13E83-3872-43B2-B394-5144F0DA72E4}"/>
                    </a:ext>
                  </a:extLst>
                </p:cNvPr>
                <p:cNvPicPr/>
                <p:nvPr/>
              </p:nvPicPr>
              <p:blipFill>
                <a:blip r:embed="rId619"/>
                <a:stretch>
                  <a:fillRect/>
                </a:stretch>
              </p:blipFill>
              <p:spPr>
                <a:xfrm>
                  <a:off x="5849293" y="4279512"/>
                  <a:ext cx="74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29" name="Freihand 428">
                  <a:extLst>
                    <a:ext uri="{FF2B5EF4-FFF2-40B4-BE49-F238E27FC236}">
                      <a16:creationId xmlns:a16="http://schemas.microsoft.com/office/drawing/2014/main" id="{A7218790-4A84-47A8-BC2F-06314ED8E9A7}"/>
                    </a:ext>
                  </a:extLst>
                </p14:cNvPr>
                <p14:cNvContentPartPr/>
                <p14:nvPr/>
              </p14:nvContentPartPr>
              <p14:xfrm>
                <a:off x="5873053" y="4271592"/>
                <a:ext cx="176760" cy="126000"/>
              </p14:xfrm>
            </p:contentPart>
          </mc:Choice>
          <mc:Fallback xmlns="">
            <p:pic>
              <p:nvPicPr>
                <p:cNvPr id="429" name="Freihand 428">
                  <a:extLst>
                    <a:ext uri="{FF2B5EF4-FFF2-40B4-BE49-F238E27FC236}">
                      <a16:creationId xmlns:a16="http://schemas.microsoft.com/office/drawing/2014/main" id="{A7218790-4A84-47A8-BC2F-06314ED8E9A7}"/>
                    </a:ext>
                  </a:extLst>
                </p:cNvPr>
                <p:cNvPicPr/>
                <p:nvPr/>
              </p:nvPicPr>
              <p:blipFill>
                <a:blip r:embed="rId621"/>
                <a:stretch>
                  <a:fillRect/>
                </a:stretch>
              </p:blipFill>
              <p:spPr>
                <a:xfrm>
                  <a:off x="5868733" y="4267272"/>
                  <a:ext cx="185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30" name="Freihand 429">
                  <a:extLst>
                    <a:ext uri="{FF2B5EF4-FFF2-40B4-BE49-F238E27FC236}">
                      <a16:creationId xmlns:a16="http://schemas.microsoft.com/office/drawing/2014/main" id="{605250CE-6A21-4FED-B938-B8F72B6D54AB}"/>
                    </a:ext>
                  </a:extLst>
                </p14:cNvPr>
                <p14:cNvContentPartPr/>
                <p14:nvPr/>
              </p14:nvContentPartPr>
              <p14:xfrm>
                <a:off x="5967373" y="4286352"/>
                <a:ext cx="123840" cy="123840"/>
              </p14:xfrm>
            </p:contentPart>
          </mc:Choice>
          <mc:Fallback xmlns="">
            <p:pic>
              <p:nvPicPr>
                <p:cNvPr id="430" name="Freihand 429">
                  <a:extLst>
                    <a:ext uri="{FF2B5EF4-FFF2-40B4-BE49-F238E27FC236}">
                      <a16:creationId xmlns:a16="http://schemas.microsoft.com/office/drawing/2014/main" id="{605250CE-6A21-4FED-B938-B8F72B6D54AB}"/>
                    </a:ext>
                  </a:extLst>
                </p:cNvPr>
                <p:cNvPicPr/>
                <p:nvPr/>
              </p:nvPicPr>
              <p:blipFill>
                <a:blip r:embed="rId623"/>
                <a:stretch>
                  <a:fillRect/>
                </a:stretch>
              </p:blipFill>
              <p:spPr>
                <a:xfrm>
                  <a:off x="5963053" y="4282032"/>
                  <a:ext cx="1324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31" name="Freihand 430">
                  <a:extLst>
                    <a:ext uri="{FF2B5EF4-FFF2-40B4-BE49-F238E27FC236}">
                      <a16:creationId xmlns:a16="http://schemas.microsoft.com/office/drawing/2014/main" id="{E8642E9C-6019-47B8-915C-7A579A252983}"/>
                    </a:ext>
                  </a:extLst>
                </p14:cNvPr>
                <p14:cNvContentPartPr/>
                <p14:nvPr/>
              </p14:nvContentPartPr>
              <p14:xfrm>
                <a:off x="6199213" y="4334232"/>
                <a:ext cx="100800" cy="15840"/>
              </p14:xfrm>
            </p:contentPart>
          </mc:Choice>
          <mc:Fallback xmlns="">
            <p:pic>
              <p:nvPicPr>
                <p:cNvPr id="431" name="Freihand 430">
                  <a:extLst>
                    <a:ext uri="{FF2B5EF4-FFF2-40B4-BE49-F238E27FC236}">
                      <a16:creationId xmlns:a16="http://schemas.microsoft.com/office/drawing/2014/main" id="{E8642E9C-6019-47B8-915C-7A579A252983}"/>
                    </a:ext>
                  </a:extLst>
                </p:cNvPr>
                <p:cNvPicPr/>
                <p:nvPr/>
              </p:nvPicPr>
              <p:blipFill>
                <a:blip r:embed="rId625"/>
                <a:stretch>
                  <a:fillRect/>
                </a:stretch>
              </p:blipFill>
              <p:spPr>
                <a:xfrm>
                  <a:off x="6194893" y="4329912"/>
                  <a:ext cx="1094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32" name="Freihand 431">
                  <a:extLst>
                    <a:ext uri="{FF2B5EF4-FFF2-40B4-BE49-F238E27FC236}">
                      <a16:creationId xmlns:a16="http://schemas.microsoft.com/office/drawing/2014/main" id="{E797FCAC-D5B9-4E03-BB93-9659F142D1DC}"/>
                    </a:ext>
                  </a:extLst>
                </p14:cNvPr>
                <p14:cNvContentPartPr/>
                <p14:nvPr/>
              </p14:nvContentPartPr>
              <p14:xfrm>
                <a:off x="6379213" y="4260072"/>
                <a:ext cx="101160" cy="113040"/>
              </p14:xfrm>
            </p:contentPart>
          </mc:Choice>
          <mc:Fallback xmlns="">
            <p:pic>
              <p:nvPicPr>
                <p:cNvPr id="432" name="Freihand 431">
                  <a:extLst>
                    <a:ext uri="{FF2B5EF4-FFF2-40B4-BE49-F238E27FC236}">
                      <a16:creationId xmlns:a16="http://schemas.microsoft.com/office/drawing/2014/main" id="{E797FCAC-D5B9-4E03-BB93-9659F142D1DC}"/>
                    </a:ext>
                  </a:extLst>
                </p:cNvPr>
                <p:cNvPicPr/>
                <p:nvPr/>
              </p:nvPicPr>
              <p:blipFill>
                <a:blip r:embed="rId627"/>
                <a:stretch>
                  <a:fillRect/>
                </a:stretch>
              </p:blipFill>
              <p:spPr>
                <a:xfrm>
                  <a:off x="6374893" y="4255752"/>
                  <a:ext cx="1098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33" name="Freihand 432">
                  <a:extLst>
                    <a:ext uri="{FF2B5EF4-FFF2-40B4-BE49-F238E27FC236}">
                      <a16:creationId xmlns:a16="http://schemas.microsoft.com/office/drawing/2014/main" id="{80917E03-5CA7-476B-9EE8-6E6345D2A778}"/>
                    </a:ext>
                  </a:extLst>
                </p14:cNvPr>
                <p14:cNvContentPartPr/>
                <p14:nvPr/>
              </p14:nvContentPartPr>
              <p14:xfrm>
                <a:off x="6434293" y="4308312"/>
                <a:ext cx="442440" cy="93240"/>
              </p14:xfrm>
            </p:contentPart>
          </mc:Choice>
          <mc:Fallback xmlns="">
            <p:pic>
              <p:nvPicPr>
                <p:cNvPr id="433" name="Freihand 432">
                  <a:extLst>
                    <a:ext uri="{FF2B5EF4-FFF2-40B4-BE49-F238E27FC236}">
                      <a16:creationId xmlns:a16="http://schemas.microsoft.com/office/drawing/2014/main" id="{80917E03-5CA7-476B-9EE8-6E6345D2A778}"/>
                    </a:ext>
                  </a:extLst>
                </p:cNvPr>
                <p:cNvPicPr/>
                <p:nvPr/>
              </p:nvPicPr>
              <p:blipFill>
                <a:blip r:embed="rId629"/>
                <a:stretch>
                  <a:fillRect/>
                </a:stretch>
              </p:blipFill>
              <p:spPr>
                <a:xfrm>
                  <a:off x="6429973" y="4303992"/>
                  <a:ext cx="4510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34" name="Freihand 433">
                  <a:extLst>
                    <a:ext uri="{FF2B5EF4-FFF2-40B4-BE49-F238E27FC236}">
                      <a16:creationId xmlns:a16="http://schemas.microsoft.com/office/drawing/2014/main" id="{B48CCE75-698D-49C7-B629-B8486EAC3F53}"/>
                    </a:ext>
                  </a:extLst>
                </p14:cNvPr>
                <p14:cNvContentPartPr/>
                <p14:nvPr/>
              </p14:nvContentPartPr>
              <p14:xfrm>
                <a:off x="6989413" y="4288512"/>
                <a:ext cx="174600" cy="74520"/>
              </p14:xfrm>
            </p:contentPart>
          </mc:Choice>
          <mc:Fallback xmlns="">
            <p:pic>
              <p:nvPicPr>
                <p:cNvPr id="434" name="Freihand 433">
                  <a:extLst>
                    <a:ext uri="{FF2B5EF4-FFF2-40B4-BE49-F238E27FC236}">
                      <a16:creationId xmlns:a16="http://schemas.microsoft.com/office/drawing/2014/main" id="{B48CCE75-698D-49C7-B629-B8486EAC3F53}"/>
                    </a:ext>
                  </a:extLst>
                </p:cNvPr>
                <p:cNvPicPr/>
                <p:nvPr/>
              </p:nvPicPr>
              <p:blipFill>
                <a:blip r:embed="rId631"/>
                <a:stretch>
                  <a:fillRect/>
                </a:stretch>
              </p:blipFill>
              <p:spPr>
                <a:xfrm>
                  <a:off x="6985093" y="4284192"/>
                  <a:ext cx="1832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35" name="Freihand 434">
                  <a:extLst>
                    <a:ext uri="{FF2B5EF4-FFF2-40B4-BE49-F238E27FC236}">
                      <a16:creationId xmlns:a16="http://schemas.microsoft.com/office/drawing/2014/main" id="{160106FC-A26A-49AD-9E6E-F41947167676}"/>
                    </a:ext>
                  </a:extLst>
                </p14:cNvPr>
                <p14:cNvContentPartPr/>
                <p14:nvPr/>
              </p14:nvContentPartPr>
              <p14:xfrm>
                <a:off x="6973573" y="4258272"/>
                <a:ext cx="96480" cy="105840"/>
              </p14:xfrm>
            </p:contentPart>
          </mc:Choice>
          <mc:Fallback xmlns="">
            <p:pic>
              <p:nvPicPr>
                <p:cNvPr id="435" name="Freihand 434">
                  <a:extLst>
                    <a:ext uri="{FF2B5EF4-FFF2-40B4-BE49-F238E27FC236}">
                      <a16:creationId xmlns:a16="http://schemas.microsoft.com/office/drawing/2014/main" id="{160106FC-A26A-49AD-9E6E-F41947167676}"/>
                    </a:ext>
                  </a:extLst>
                </p:cNvPr>
                <p:cNvPicPr/>
                <p:nvPr/>
              </p:nvPicPr>
              <p:blipFill>
                <a:blip r:embed="rId633"/>
                <a:stretch>
                  <a:fillRect/>
                </a:stretch>
              </p:blipFill>
              <p:spPr>
                <a:xfrm>
                  <a:off x="6969253" y="4253952"/>
                  <a:ext cx="1051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36" name="Freihand 435">
                  <a:extLst>
                    <a:ext uri="{FF2B5EF4-FFF2-40B4-BE49-F238E27FC236}">
                      <a16:creationId xmlns:a16="http://schemas.microsoft.com/office/drawing/2014/main" id="{6F58E90B-B339-49A6-B684-3E43206CFA99}"/>
                    </a:ext>
                  </a:extLst>
                </p14:cNvPr>
                <p14:cNvContentPartPr/>
                <p14:nvPr/>
              </p14:nvContentPartPr>
              <p14:xfrm>
                <a:off x="7121893" y="4274472"/>
                <a:ext cx="110160" cy="80280"/>
              </p14:xfrm>
            </p:contentPart>
          </mc:Choice>
          <mc:Fallback xmlns="">
            <p:pic>
              <p:nvPicPr>
                <p:cNvPr id="436" name="Freihand 435">
                  <a:extLst>
                    <a:ext uri="{FF2B5EF4-FFF2-40B4-BE49-F238E27FC236}">
                      <a16:creationId xmlns:a16="http://schemas.microsoft.com/office/drawing/2014/main" id="{6F58E90B-B339-49A6-B684-3E43206CFA99}"/>
                    </a:ext>
                  </a:extLst>
                </p:cNvPr>
                <p:cNvPicPr/>
                <p:nvPr/>
              </p:nvPicPr>
              <p:blipFill>
                <a:blip r:embed="rId635"/>
                <a:stretch>
                  <a:fillRect/>
                </a:stretch>
              </p:blipFill>
              <p:spPr>
                <a:xfrm>
                  <a:off x="7117573" y="4270152"/>
                  <a:ext cx="118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37" name="Freihand 436">
                  <a:extLst>
                    <a:ext uri="{FF2B5EF4-FFF2-40B4-BE49-F238E27FC236}">
                      <a16:creationId xmlns:a16="http://schemas.microsoft.com/office/drawing/2014/main" id="{009EB5C8-A2DC-4E05-B8C7-2C563265AE6D}"/>
                    </a:ext>
                  </a:extLst>
                </p14:cNvPr>
                <p14:cNvContentPartPr/>
                <p14:nvPr/>
              </p14:nvContentPartPr>
              <p14:xfrm>
                <a:off x="7252573" y="4185552"/>
                <a:ext cx="146520" cy="150840"/>
              </p14:xfrm>
            </p:contentPart>
          </mc:Choice>
          <mc:Fallback xmlns="">
            <p:pic>
              <p:nvPicPr>
                <p:cNvPr id="437" name="Freihand 436">
                  <a:extLst>
                    <a:ext uri="{FF2B5EF4-FFF2-40B4-BE49-F238E27FC236}">
                      <a16:creationId xmlns:a16="http://schemas.microsoft.com/office/drawing/2014/main" id="{009EB5C8-A2DC-4E05-B8C7-2C563265AE6D}"/>
                    </a:ext>
                  </a:extLst>
                </p:cNvPr>
                <p:cNvPicPr/>
                <p:nvPr/>
              </p:nvPicPr>
              <p:blipFill>
                <a:blip r:embed="rId637"/>
                <a:stretch>
                  <a:fillRect/>
                </a:stretch>
              </p:blipFill>
              <p:spPr>
                <a:xfrm>
                  <a:off x="7248253" y="4181232"/>
                  <a:ext cx="155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47" name="Freihand 446">
                  <a:extLst>
                    <a:ext uri="{FF2B5EF4-FFF2-40B4-BE49-F238E27FC236}">
                      <a16:creationId xmlns:a16="http://schemas.microsoft.com/office/drawing/2014/main" id="{CC91694F-D91F-4212-901D-AC41D7A516C7}"/>
                    </a:ext>
                  </a:extLst>
                </p14:cNvPr>
                <p14:cNvContentPartPr/>
                <p14:nvPr/>
              </p14:nvContentPartPr>
              <p14:xfrm>
                <a:off x="5961973" y="4609272"/>
                <a:ext cx="176400" cy="80280"/>
              </p14:xfrm>
            </p:contentPart>
          </mc:Choice>
          <mc:Fallback xmlns="">
            <p:pic>
              <p:nvPicPr>
                <p:cNvPr id="447" name="Freihand 446">
                  <a:extLst>
                    <a:ext uri="{FF2B5EF4-FFF2-40B4-BE49-F238E27FC236}">
                      <a16:creationId xmlns:a16="http://schemas.microsoft.com/office/drawing/2014/main" id="{CC91694F-D91F-4212-901D-AC41D7A516C7}"/>
                    </a:ext>
                  </a:extLst>
                </p:cNvPr>
                <p:cNvPicPr/>
                <p:nvPr/>
              </p:nvPicPr>
              <p:blipFill>
                <a:blip r:embed="rId639"/>
                <a:stretch>
                  <a:fillRect/>
                </a:stretch>
              </p:blipFill>
              <p:spPr>
                <a:xfrm>
                  <a:off x="5957653" y="4604952"/>
                  <a:ext cx="185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48" name="Freihand 447">
                  <a:extLst>
                    <a:ext uri="{FF2B5EF4-FFF2-40B4-BE49-F238E27FC236}">
                      <a16:creationId xmlns:a16="http://schemas.microsoft.com/office/drawing/2014/main" id="{434F4E5C-8B3A-41D6-A1DD-904E5309AF1B}"/>
                    </a:ext>
                  </a:extLst>
                </p14:cNvPr>
                <p14:cNvContentPartPr/>
                <p14:nvPr/>
              </p14:nvContentPartPr>
              <p14:xfrm>
                <a:off x="6163573" y="4533312"/>
                <a:ext cx="116280" cy="204840"/>
              </p14:xfrm>
            </p:contentPart>
          </mc:Choice>
          <mc:Fallback xmlns="">
            <p:pic>
              <p:nvPicPr>
                <p:cNvPr id="448" name="Freihand 447">
                  <a:extLst>
                    <a:ext uri="{FF2B5EF4-FFF2-40B4-BE49-F238E27FC236}">
                      <a16:creationId xmlns:a16="http://schemas.microsoft.com/office/drawing/2014/main" id="{434F4E5C-8B3A-41D6-A1DD-904E5309AF1B}"/>
                    </a:ext>
                  </a:extLst>
                </p:cNvPr>
                <p:cNvPicPr/>
                <p:nvPr/>
              </p:nvPicPr>
              <p:blipFill>
                <a:blip r:embed="rId641"/>
                <a:stretch>
                  <a:fillRect/>
                </a:stretch>
              </p:blipFill>
              <p:spPr>
                <a:xfrm>
                  <a:off x="6159253" y="4528992"/>
                  <a:ext cx="124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49" name="Freihand 448">
                  <a:extLst>
                    <a:ext uri="{FF2B5EF4-FFF2-40B4-BE49-F238E27FC236}">
                      <a16:creationId xmlns:a16="http://schemas.microsoft.com/office/drawing/2014/main" id="{29421084-56D2-4501-915D-547DEC00DE9E}"/>
                    </a:ext>
                  </a:extLst>
                </p14:cNvPr>
                <p14:cNvContentPartPr/>
                <p14:nvPr/>
              </p14:nvContentPartPr>
              <p14:xfrm>
                <a:off x="6346813" y="4544472"/>
                <a:ext cx="64080" cy="80280"/>
              </p14:xfrm>
            </p:contentPart>
          </mc:Choice>
          <mc:Fallback xmlns="">
            <p:pic>
              <p:nvPicPr>
                <p:cNvPr id="449" name="Freihand 448">
                  <a:extLst>
                    <a:ext uri="{FF2B5EF4-FFF2-40B4-BE49-F238E27FC236}">
                      <a16:creationId xmlns:a16="http://schemas.microsoft.com/office/drawing/2014/main" id="{29421084-56D2-4501-915D-547DEC00DE9E}"/>
                    </a:ext>
                  </a:extLst>
                </p:cNvPr>
                <p:cNvPicPr/>
                <p:nvPr/>
              </p:nvPicPr>
              <p:blipFill>
                <a:blip r:embed="rId643"/>
                <a:stretch>
                  <a:fillRect/>
                </a:stretch>
              </p:blipFill>
              <p:spPr>
                <a:xfrm>
                  <a:off x="6342493" y="4540152"/>
                  <a:ext cx="72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50" name="Freihand 449">
                  <a:extLst>
                    <a:ext uri="{FF2B5EF4-FFF2-40B4-BE49-F238E27FC236}">
                      <a16:creationId xmlns:a16="http://schemas.microsoft.com/office/drawing/2014/main" id="{C5A93A9A-09E4-4B60-93B5-577D034AC607}"/>
                    </a:ext>
                  </a:extLst>
                </p14:cNvPr>
                <p14:cNvContentPartPr/>
                <p14:nvPr/>
              </p14:nvContentPartPr>
              <p14:xfrm>
                <a:off x="6383173" y="4533672"/>
                <a:ext cx="48600" cy="105480"/>
              </p14:xfrm>
            </p:contentPart>
          </mc:Choice>
          <mc:Fallback xmlns="">
            <p:pic>
              <p:nvPicPr>
                <p:cNvPr id="450" name="Freihand 449">
                  <a:extLst>
                    <a:ext uri="{FF2B5EF4-FFF2-40B4-BE49-F238E27FC236}">
                      <a16:creationId xmlns:a16="http://schemas.microsoft.com/office/drawing/2014/main" id="{C5A93A9A-09E4-4B60-93B5-577D034AC607}"/>
                    </a:ext>
                  </a:extLst>
                </p:cNvPr>
                <p:cNvPicPr/>
                <p:nvPr/>
              </p:nvPicPr>
              <p:blipFill>
                <a:blip r:embed="rId645"/>
                <a:stretch>
                  <a:fillRect/>
                </a:stretch>
              </p:blipFill>
              <p:spPr>
                <a:xfrm>
                  <a:off x="6378853" y="4529352"/>
                  <a:ext cx="572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51" name="Freihand 450">
                  <a:extLst>
                    <a:ext uri="{FF2B5EF4-FFF2-40B4-BE49-F238E27FC236}">
                      <a16:creationId xmlns:a16="http://schemas.microsoft.com/office/drawing/2014/main" id="{7A3EF171-BE8C-4AA4-9FC1-16EBEFD82CD6}"/>
                    </a:ext>
                  </a:extLst>
                </p14:cNvPr>
                <p14:cNvContentPartPr/>
                <p14:nvPr/>
              </p14:nvContentPartPr>
              <p14:xfrm>
                <a:off x="6458413" y="4535112"/>
                <a:ext cx="109800" cy="82080"/>
              </p14:xfrm>
            </p:contentPart>
          </mc:Choice>
          <mc:Fallback xmlns="">
            <p:pic>
              <p:nvPicPr>
                <p:cNvPr id="451" name="Freihand 450">
                  <a:extLst>
                    <a:ext uri="{FF2B5EF4-FFF2-40B4-BE49-F238E27FC236}">
                      <a16:creationId xmlns:a16="http://schemas.microsoft.com/office/drawing/2014/main" id="{7A3EF171-BE8C-4AA4-9FC1-16EBEFD82CD6}"/>
                    </a:ext>
                  </a:extLst>
                </p:cNvPr>
                <p:cNvPicPr/>
                <p:nvPr/>
              </p:nvPicPr>
              <p:blipFill>
                <a:blip r:embed="rId647"/>
                <a:stretch>
                  <a:fillRect/>
                </a:stretch>
              </p:blipFill>
              <p:spPr>
                <a:xfrm>
                  <a:off x="6454093" y="4530792"/>
                  <a:ext cx="1184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52" name="Freihand 451">
                  <a:extLst>
                    <a:ext uri="{FF2B5EF4-FFF2-40B4-BE49-F238E27FC236}">
                      <a16:creationId xmlns:a16="http://schemas.microsoft.com/office/drawing/2014/main" id="{E5BE8D84-2C9F-4894-8479-F1903BC16ADE}"/>
                    </a:ext>
                  </a:extLst>
                </p14:cNvPr>
                <p14:cNvContentPartPr/>
                <p14:nvPr/>
              </p14:nvContentPartPr>
              <p14:xfrm>
                <a:off x="6590533" y="4442232"/>
                <a:ext cx="11880" cy="109440"/>
              </p14:xfrm>
            </p:contentPart>
          </mc:Choice>
          <mc:Fallback xmlns="">
            <p:pic>
              <p:nvPicPr>
                <p:cNvPr id="452" name="Freihand 451">
                  <a:extLst>
                    <a:ext uri="{FF2B5EF4-FFF2-40B4-BE49-F238E27FC236}">
                      <a16:creationId xmlns:a16="http://schemas.microsoft.com/office/drawing/2014/main" id="{E5BE8D84-2C9F-4894-8479-F1903BC16ADE}"/>
                    </a:ext>
                  </a:extLst>
                </p:cNvPr>
                <p:cNvPicPr/>
                <p:nvPr/>
              </p:nvPicPr>
              <p:blipFill>
                <a:blip r:embed="rId649"/>
                <a:stretch>
                  <a:fillRect/>
                </a:stretch>
              </p:blipFill>
              <p:spPr>
                <a:xfrm>
                  <a:off x="6586213" y="4437912"/>
                  <a:ext cx="20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43" name="Freihand 442">
                  <a:extLst>
                    <a:ext uri="{FF2B5EF4-FFF2-40B4-BE49-F238E27FC236}">
                      <a16:creationId xmlns:a16="http://schemas.microsoft.com/office/drawing/2014/main" id="{2951E059-D539-468E-9B0C-D3AD91825BA2}"/>
                    </a:ext>
                  </a:extLst>
                </p14:cNvPr>
                <p14:cNvContentPartPr/>
                <p14:nvPr/>
              </p14:nvContentPartPr>
              <p14:xfrm>
                <a:off x="5401813" y="4590192"/>
                <a:ext cx="114480" cy="89280"/>
              </p14:xfrm>
            </p:contentPart>
          </mc:Choice>
          <mc:Fallback xmlns="">
            <p:pic>
              <p:nvPicPr>
                <p:cNvPr id="443" name="Freihand 442">
                  <a:extLst>
                    <a:ext uri="{FF2B5EF4-FFF2-40B4-BE49-F238E27FC236}">
                      <a16:creationId xmlns:a16="http://schemas.microsoft.com/office/drawing/2014/main" id="{2951E059-D539-468E-9B0C-D3AD91825BA2}"/>
                    </a:ext>
                  </a:extLst>
                </p:cNvPr>
                <p:cNvPicPr/>
                <p:nvPr/>
              </p:nvPicPr>
              <p:blipFill>
                <a:blip r:embed="rId651"/>
                <a:stretch>
                  <a:fillRect/>
                </a:stretch>
              </p:blipFill>
              <p:spPr>
                <a:xfrm>
                  <a:off x="5397493" y="4585872"/>
                  <a:ext cx="123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44" name="Freihand 443">
                  <a:extLst>
                    <a:ext uri="{FF2B5EF4-FFF2-40B4-BE49-F238E27FC236}">
                      <a16:creationId xmlns:a16="http://schemas.microsoft.com/office/drawing/2014/main" id="{4CACDFF5-5353-4807-AB8D-F70F271FFD11}"/>
                    </a:ext>
                  </a:extLst>
                </p14:cNvPr>
                <p14:cNvContentPartPr/>
                <p14:nvPr/>
              </p14:nvContentPartPr>
              <p14:xfrm>
                <a:off x="5509093" y="4530432"/>
                <a:ext cx="100080" cy="157680"/>
              </p14:xfrm>
            </p:contentPart>
          </mc:Choice>
          <mc:Fallback xmlns="">
            <p:pic>
              <p:nvPicPr>
                <p:cNvPr id="444" name="Freihand 443">
                  <a:extLst>
                    <a:ext uri="{FF2B5EF4-FFF2-40B4-BE49-F238E27FC236}">
                      <a16:creationId xmlns:a16="http://schemas.microsoft.com/office/drawing/2014/main" id="{4CACDFF5-5353-4807-AB8D-F70F271FFD11}"/>
                    </a:ext>
                  </a:extLst>
                </p:cNvPr>
                <p:cNvPicPr/>
                <p:nvPr/>
              </p:nvPicPr>
              <p:blipFill>
                <a:blip r:embed="rId653"/>
                <a:stretch>
                  <a:fillRect/>
                </a:stretch>
              </p:blipFill>
              <p:spPr>
                <a:xfrm>
                  <a:off x="5504773" y="4526112"/>
                  <a:ext cx="1087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45" name="Freihand 444">
                  <a:extLst>
                    <a:ext uri="{FF2B5EF4-FFF2-40B4-BE49-F238E27FC236}">
                      <a16:creationId xmlns:a16="http://schemas.microsoft.com/office/drawing/2014/main" id="{77F00F37-7A0E-49AA-A5B2-226E80685680}"/>
                    </a:ext>
                  </a:extLst>
                </p14:cNvPr>
                <p14:cNvContentPartPr/>
                <p14:nvPr/>
              </p14:nvContentPartPr>
              <p14:xfrm>
                <a:off x="5617093" y="4588752"/>
                <a:ext cx="197640" cy="109080"/>
              </p14:xfrm>
            </p:contentPart>
          </mc:Choice>
          <mc:Fallback xmlns="">
            <p:pic>
              <p:nvPicPr>
                <p:cNvPr id="445" name="Freihand 444">
                  <a:extLst>
                    <a:ext uri="{FF2B5EF4-FFF2-40B4-BE49-F238E27FC236}">
                      <a16:creationId xmlns:a16="http://schemas.microsoft.com/office/drawing/2014/main" id="{77F00F37-7A0E-49AA-A5B2-226E80685680}"/>
                    </a:ext>
                  </a:extLst>
                </p:cNvPr>
                <p:cNvPicPr/>
                <p:nvPr/>
              </p:nvPicPr>
              <p:blipFill>
                <a:blip r:embed="rId655"/>
                <a:stretch>
                  <a:fillRect/>
                </a:stretch>
              </p:blipFill>
              <p:spPr>
                <a:xfrm>
                  <a:off x="5612773" y="4584432"/>
                  <a:ext cx="206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54" name="Freihand 453">
                  <a:extLst>
                    <a:ext uri="{FF2B5EF4-FFF2-40B4-BE49-F238E27FC236}">
                      <a16:creationId xmlns:a16="http://schemas.microsoft.com/office/drawing/2014/main" id="{1BBA5A98-B8A8-4F48-B5DB-BADDFE85FE02}"/>
                    </a:ext>
                  </a:extLst>
                </p14:cNvPr>
                <p14:cNvContentPartPr/>
                <p14:nvPr/>
              </p14:nvContentPartPr>
              <p14:xfrm>
                <a:off x="4826893" y="4761912"/>
                <a:ext cx="71280" cy="148680"/>
              </p14:xfrm>
            </p:contentPart>
          </mc:Choice>
          <mc:Fallback xmlns="">
            <p:pic>
              <p:nvPicPr>
                <p:cNvPr id="454" name="Freihand 453">
                  <a:extLst>
                    <a:ext uri="{FF2B5EF4-FFF2-40B4-BE49-F238E27FC236}">
                      <a16:creationId xmlns:a16="http://schemas.microsoft.com/office/drawing/2014/main" id="{1BBA5A98-B8A8-4F48-B5DB-BADDFE85FE02}"/>
                    </a:ext>
                  </a:extLst>
                </p:cNvPr>
                <p:cNvPicPr/>
                <p:nvPr/>
              </p:nvPicPr>
              <p:blipFill>
                <a:blip r:embed="rId657"/>
                <a:stretch>
                  <a:fillRect/>
                </a:stretch>
              </p:blipFill>
              <p:spPr>
                <a:xfrm>
                  <a:off x="4822573" y="4757592"/>
                  <a:ext cx="79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55" name="Freihand 454">
                  <a:extLst>
                    <a:ext uri="{FF2B5EF4-FFF2-40B4-BE49-F238E27FC236}">
                      <a16:creationId xmlns:a16="http://schemas.microsoft.com/office/drawing/2014/main" id="{1DC17BD5-FF64-41AB-BFD5-6C0124B29A72}"/>
                    </a:ext>
                  </a:extLst>
                </p14:cNvPr>
                <p14:cNvContentPartPr/>
                <p14:nvPr/>
              </p14:nvContentPartPr>
              <p14:xfrm>
                <a:off x="4932733" y="4824912"/>
                <a:ext cx="150480" cy="50040"/>
              </p14:xfrm>
            </p:contentPart>
          </mc:Choice>
          <mc:Fallback xmlns="">
            <p:pic>
              <p:nvPicPr>
                <p:cNvPr id="455" name="Freihand 454">
                  <a:extLst>
                    <a:ext uri="{FF2B5EF4-FFF2-40B4-BE49-F238E27FC236}">
                      <a16:creationId xmlns:a16="http://schemas.microsoft.com/office/drawing/2014/main" id="{1DC17BD5-FF64-41AB-BFD5-6C0124B29A72}"/>
                    </a:ext>
                  </a:extLst>
                </p:cNvPr>
                <p:cNvPicPr/>
                <p:nvPr/>
              </p:nvPicPr>
              <p:blipFill>
                <a:blip r:embed="rId659"/>
                <a:stretch>
                  <a:fillRect/>
                </a:stretch>
              </p:blipFill>
              <p:spPr>
                <a:xfrm>
                  <a:off x="4928413" y="4820592"/>
                  <a:ext cx="159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456" name="Freihand 455">
                  <a:extLst>
                    <a:ext uri="{FF2B5EF4-FFF2-40B4-BE49-F238E27FC236}">
                      <a16:creationId xmlns:a16="http://schemas.microsoft.com/office/drawing/2014/main" id="{586A965B-72E9-4E9C-9D62-ACC367CAAE29}"/>
                    </a:ext>
                  </a:extLst>
                </p14:cNvPr>
                <p14:cNvContentPartPr/>
                <p14:nvPr/>
              </p14:nvContentPartPr>
              <p14:xfrm>
                <a:off x="5069173" y="4821312"/>
                <a:ext cx="75960" cy="176400"/>
              </p14:xfrm>
            </p:contentPart>
          </mc:Choice>
          <mc:Fallback xmlns="">
            <p:pic>
              <p:nvPicPr>
                <p:cNvPr id="456" name="Freihand 455">
                  <a:extLst>
                    <a:ext uri="{FF2B5EF4-FFF2-40B4-BE49-F238E27FC236}">
                      <a16:creationId xmlns:a16="http://schemas.microsoft.com/office/drawing/2014/main" id="{586A965B-72E9-4E9C-9D62-ACC367CAAE29}"/>
                    </a:ext>
                  </a:extLst>
                </p:cNvPr>
                <p:cNvPicPr/>
                <p:nvPr/>
              </p:nvPicPr>
              <p:blipFill>
                <a:blip r:embed="rId661"/>
                <a:stretch>
                  <a:fillRect/>
                </a:stretch>
              </p:blipFill>
              <p:spPr>
                <a:xfrm>
                  <a:off x="5064853" y="4816992"/>
                  <a:ext cx="846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57" name="Freihand 456">
                  <a:extLst>
                    <a:ext uri="{FF2B5EF4-FFF2-40B4-BE49-F238E27FC236}">
                      <a16:creationId xmlns:a16="http://schemas.microsoft.com/office/drawing/2014/main" id="{48063E9E-A140-4BBC-8E79-066C4AC07BA5}"/>
                    </a:ext>
                  </a:extLst>
                </p14:cNvPr>
                <p14:cNvContentPartPr/>
                <p14:nvPr/>
              </p14:nvContentPartPr>
              <p14:xfrm>
                <a:off x="5177173" y="4748952"/>
                <a:ext cx="134640" cy="191160"/>
              </p14:xfrm>
            </p:contentPart>
          </mc:Choice>
          <mc:Fallback xmlns="">
            <p:pic>
              <p:nvPicPr>
                <p:cNvPr id="457" name="Freihand 456">
                  <a:extLst>
                    <a:ext uri="{FF2B5EF4-FFF2-40B4-BE49-F238E27FC236}">
                      <a16:creationId xmlns:a16="http://schemas.microsoft.com/office/drawing/2014/main" id="{48063E9E-A140-4BBC-8E79-066C4AC07BA5}"/>
                    </a:ext>
                  </a:extLst>
                </p:cNvPr>
                <p:cNvPicPr/>
                <p:nvPr/>
              </p:nvPicPr>
              <p:blipFill>
                <a:blip r:embed="rId663"/>
                <a:stretch>
                  <a:fillRect/>
                </a:stretch>
              </p:blipFill>
              <p:spPr>
                <a:xfrm>
                  <a:off x="5172853" y="4744632"/>
                  <a:ext cx="143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58" name="Freihand 457">
                  <a:extLst>
                    <a:ext uri="{FF2B5EF4-FFF2-40B4-BE49-F238E27FC236}">
                      <a16:creationId xmlns:a16="http://schemas.microsoft.com/office/drawing/2014/main" id="{A9AF8D7C-44A2-4F4F-9E1B-5E763286E821}"/>
                    </a:ext>
                  </a:extLst>
                </p14:cNvPr>
                <p14:cNvContentPartPr/>
                <p14:nvPr/>
              </p14:nvContentPartPr>
              <p14:xfrm>
                <a:off x="5316853" y="4808352"/>
                <a:ext cx="20160" cy="91440"/>
              </p14:xfrm>
            </p:contentPart>
          </mc:Choice>
          <mc:Fallback xmlns="">
            <p:pic>
              <p:nvPicPr>
                <p:cNvPr id="458" name="Freihand 457">
                  <a:extLst>
                    <a:ext uri="{FF2B5EF4-FFF2-40B4-BE49-F238E27FC236}">
                      <a16:creationId xmlns:a16="http://schemas.microsoft.com/office/drawing/2014/main" id="{A9AF8D7C-44A2-4F4F-9E1B-5E763286E821}"/>
                    </a:ext>
                  </a:extLst>
                </p:cNvPr>
                <p:cNvPicPr/>
                <p:nvPr/>
              </p:nvPicPr>
              <p:blipFill>
                <a:blip r:embed="rId665"/>
                <a:stretch>
                  <a:fillRect/>
                </a:stretch>
              </p:blipFill>
              <p:spPr>
                <a:xfrm>
                  <a:off x="5312533" y="4804032"/>
                  <a:ext cx="288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59" name="Freihand 458">
                  <a:extLst>
                    <a:ext uri="{FF2B5EF4-FFF2-40B4-BE49-F238E27FC236}">
                      <a16:creationId xmlns:a16="http://schemas.microsoft.com/office/drawing/2014/main" id="{DC118E80-CC82-4A64-8F71-188C6CE45908}"/>
                    </a:ext>
                  </a:extLst>
                </p14:cNvPr>
                <p14:cNvContentPartPr/>
                <p14:nvPr/>
              </p14:nvContentPartPr>
              <p14:xfrm>
                <a:off x="5324413" y="4756872"/>
                <a:ext cx="8640" cy="11160"/>
              </p14:xfrm>
            </p:contentPart>
          </mc:Choice>
          <mc:Fallback xmlns="">
            <p:pic>
              <p:nvPicPr>
                <p:cNvPr id="459" name="Freihand 458">
                  <a:extLst>
                    <a:ext uri="{FF2B5EF4-FFF2-40B4-BE49-F238E27FC236}">
                      <a16:creationId xmlns:a16="http://schemas.microsoft.com/office/drawing/2014/main" id="{DC118E80-CC82-4A64-8F71-188C6CE45908}"/>
                    </a:ext>
                  </a:extLst>
                </p:cNvPr>
                <p:cNvPicPr/>
                <p:nvPr/>
              </p:nvPicPr>
              <p:blipFill>
                <a:blip r:embed="rId667"/>
                <a:stretch>
                  <a:fillRect/>
                </a:stretch>
              </p:blipFill>
              <p:spPr>
                <a:xfrm>
                  <a:off x="5320093" y="4752552"/>
                  <a:ext cx="17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60" name="Freihand 459">
                  <a:extLst>
                    <a:ext uri="{FF2B5EF4-FFF2-40B4-BE49-F238E27FC236}">
                      <a16:creationId xmlns:a16="http://schemas.microsoft.com/office/drawing/2014/main" id="{B9140F28-0ADB-4BB1-B62F-2A48B28974E6}"/>
                    </a:ext>
                  </a:extLst>
                </p14:cNvPr>
                <p14:cNvContentPartPr/>
                <p14:nvPr/>
              </p14:nvContentPartPr>
              <p14:xfrm>
                <a:off x="5363653" y="4802232"/>
                <a:ext cx="62640" cy="75600"/>
              </p14:xfrm>
            </p:contentPart>
          </mc:Choice>
          <mc:Fallback xmlns="">
            <p:pic>
              <p:nvPicPr>
                <p:cNvPr id="460" name="Freihand 459">
                  <a:extLst>
                    <a:ext uri="{FF2B5EF4-FFF2-40B4-BE49-F238E27FC236}">
                      <a16:creationId xmlns:a16="http://schemas.microsoft.com/office/drawing/2014/main" id="{B9140F28-0ADB-4BB1-B62F-2A48B28974E6}"/>
                    </a:ext>
                  </a:extLst>
                </p:cNvPr>
                <p:cNvPicPr/>
                <p:nvPr/>
              </p:nvPicPr>
              <p:blipFill>
                <a:blip r:embed="rId669"/>
                <a:stretch>
                  <a:fillRect/>
                </a:stretch>
              </p:blipFill>
              <p:spPr>
                <a:xfrm>
                  <a:off x="5359333" y="4797912"/>
                  <a:ext cx="71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61" name="Freihand 460">
                  <a:extLst>
                    <a:ext uri="{FF2B5EF4-FFF2-40B4-BE49-F238E27FC236}">
                      <a16:creationId xmlns:a16="http://schemas.microsoft.com/office/drawing/2014/main" id="{F9A71B61-EFF1-40E9-A618-E458AC482A33}"/>
                    </a:ext>
                  </a:extLst>
                </p14:cNvPr>
                <p14:cNvContentPartPr/>
                <p14:nvPr/>
              </p14:nvContentPartPr>
              <p14:xfrm>
                <a:off x="5425933" y="4749672"/>
                <a:ext cx="113760" cy="130320"/>
              </p14:xfrm>
            </p:contentPart>
          </mc:Choice>
          <mc:Fallback xmlns="">
            <p:pic>
              <p:nvPicPr>
                <p:cNvPr id="461" name="Freihand 460">
                  <a:extLst>
                    <a:ext uri="{FF2B5EF4-FFF2-40B4-BE49-F238E27FC236}">
                      <a16:creationId xmlns:a16="http://schemas.microsoft.com/office/drawing/2014/main" id="{F9A71B61-EFF1-40E9-A618-E458AC482A33}"/>
                    </a:ext>
                  </a:extLst>
                </p:cNvPr>
                <p:cNvPicPr/>
                <p:nvPr/>
              </p:nvPicPr>
              <p:blipFill>
                <a:blip r:embed="rId671"/>
                <a:stretch>
                  <a:fillRect/>
                </a:stretch>
              </p:blipFill>
              <p:spPr>
                <a:xfrm>
                  <a:off x="5421613" y="4745352"/>
                  <a:ext cx="1224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462" name="Freihand 461">
                  <a:extLst>
                    <a:ext uri="{FF2B5EF4-FFF2-40B4-BE49-F238E27FC236}">
                      <a16:creationId xmlns:a16="http://schemas.microsoft.com/office/drawing/2014/main" id="{5995D72D-88A2-4309-99A0-84E34B84795A}"/>
                    </a:ext>
                  </a:extLst>
                </p14:cNvPr>
                <p14:cNvContentPartPr/>
                <p14:nvPr/>
              </p14:nvContentPartPr>
              <p14:xfrm>
                <a:off x="5523133" y="4766592"/>
                <a:ext cx="25560" cy="39600"/>
              </p14:xfrm>
            </p:contentPart>
          </mc:Choice>
          <mc:Fallback xmlns="">
            <p:pic>
              <p:nvPicPr>
                <p:cNvPr id="462" name="Freihand 461">
                  <a:extLst>
                    <a:ext uri="{FF2B5EF4-FFF2-40B4-BE49-F238E27FC236}">
                      <a16:creationId xmlns:a16="http://schemas.microsoft.com/office/drawing/2014/main" id="{5995D72D-88A2-4309-99A0-84E34B84795A}"/>
                    </a:ext>
                  </a:extLst>
                </p:cNvPr>
                <p:cNvPicPr/>
                <p:nvPr/>
              </p:nvPicPr>
              <p:blipFill>
                <a:blip r:embed="rId673"/>
                <a:stretch>
                  <a:fillRect/>
                </a:stretch>
              </p:blipFill>
              <p:spPr>
                <a:xfrm>
                  <a:off x="5518813" y="4762272"/>
                  <a:ext cx="3420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463" name="Freihand 462">
                  <a:extLst>
                    <a:ext uri="{FF2B5EF4-FFF2-40B4-BE49-F238E27FC236}">
                      <a16:creationId xmlns:a16="http://schemas.microsoft.com/office/drawing/2014/main" id="{23363AA3-9107-4852-B615-26C252E8D979}"/>
                    </a:ext>
                  </a:extLst>
                </p14:cNvPr>
                <p14:cNvContentPartPr/>
                <p14:nvPr/>
              </p14:nvContentPartPr>
              <p14:xfrm>
                <a:off x="5532133" y="4818072"/>
                <a:ext cx="80280" cy="174240"/>
              </p14:xfrm>
            </p:contentPart>
          </mc:Choice>
          <mc:Fallback xmlns="">
            <p:pic>
              <p:nvPicPr>
                <p:cNvPr id="463" name="Freihand 462">
                  <a:extLst>
                    <a:ext uri="{FF2B5EF4-FFF2-40B4-BE49-F238E27FC236}">
                      <a16:creationId xmlns:a16="http://schemas.microsoft.com/office/drawing/2014/main" id="{23363AA3-9107-4852-B615-26C252E8D979}"/>
                    </a:ext>
                  </a:extLst>
                </p:cNvPr>
                <p:cNvPicPr/>
                <p:nvPr/>
              </p:nvPicPr>
              <p:blipFill>
                <a:blip r:embed="rId675"/>
                <a:stretch>
                  <a:fillRect/>
                </a:stretch>
              </p:blipFill>
              <p:spPr>
                <a:xfrm>
                  <a:off x="5527813" y="4813752"/>
                  <a:ext cx="88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8" name="Freihand 27">
                  <a:extLst>
                    <a:ext uri="{FF2B5EF4-FFF2-40B4-BE49-F238E27FC236}">
                      <a16:creationId xmlns:a16="http://schemas.microsoft.com/office/drawing/2014/main" id="{7E73E3E7-9426-4F70-94E0-B34D84F1F818}"/>
                    </a:ext>
                  </a:extLst>
                </p14:cNvPr>
                <p14:cNvContentPartPr/>
                <p14:nvPr/>
              </p14:nvContentPartPr>
              <p14:xfrm>
                <a:off x="7958173" y="200712"/>
                <a:ext cx="90720" cy="105120"/>
              </p14:xfrm>
            </p:contentPart>
          </mc:Choice>
          <mc:Fallback xmlns="">
            <p:pic>
              <p:nvPicPr>
                <p:cNvPr id="28" name="Freihand 27">
                  <a:extLst>
                    <a:ext uri="{FF2B5EF4-FFF2-40B4-BE49-F238E27FC236}">
                      <a16:creationId xmlns:a16="http://schemas.microsoft.com/office/drawing/2014/main" id="{7E73E3E7-9426-4F70-94E0-B34D84F1F818}"/>
                    </a:ext>
                  </a:extLst>
                </p:cNvPr>
                <p:cNvPicPr/>
                <p:nvPr/>
              </p:nvPicPr>
              <p:blipFill>
                <a:blip r:embed="rId677"/>
                <a:stretch>
                  <a:fillRect/>
                </a:stretch>
              </p:blipFill>
              <p:spPr>
                <a:xfrm>
                  <a:off x="7953853" y="196392"/>
                  <a:ext cx="99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9" name="Freihand 28">
                  <a:extLst>
                    <a:ext uri="{FF2B5EF4-FFF2-40B4-BE49-F238E27FC236}">
                      <a16:creationId xmlns:a16="http://schemas.microsoft.com/office/drawing/2014/main" id="{A972B7F0-4278-4633-A333-EB3FEC5B9DE4}"/>
                    </a:ext>
                  </a:extLst>
                </p14:cNvPr>
                <p14:cNvContentPartPr/>
                <p14:nvPr/>
              </p14:nvContentPartPr>
              <p14:xfrm>
                <a:off x="8036293" y="116472"/>
                <a:ext cx="112320" cy="255960"/>
              </p14:xfrm>
            </p:contentPart>
          </mc:Choice>
          <mc:Fallback xmlns="">
            <p:pic>
              <p:nvPicPr>
                <p:cNvPr id="29" name="Freihand 28">
                  <a:extLst>
                    <a:ext uri="{FF2B5EF4-FFF2-40B4-BE49-F238E27FC236}">
                      <a16:creationId xmlns:a16="http://schemas.microsoft.com/office/drawing/2014/main" id="{A972B7F0-4278-4633-A333-EB3FEC5B9DE4}"/>
                    </a:ext>
                  </a:extLst>
                </p:cNvPr>
                <p:cNvPicPr/>
                <p:nvPr/>
              </p:nvPicPr>
              <p:blipFill>
                <a:blip r:embed="rId679"/>
                <a:stretch>
                  <a:fillRect/>
                </a:stretch>
              </p:blipFill>
              <p:spPr>
                <a:xfrm>
                  <a:off x="8031973" y="112152"/>
                  <a:ext cx="1209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1" name="Freihand 30">
                  <a:extLst>
                    <a:ext uri="{FF2B5EF4-FFF2-40B4-BE49-F238E27FC236}">
                      <a16:creationId xmlns:a16="http://schemas.microsoft.com/office/drawing/2014/main" id="{43642192-3233-494F-AC5A-3F2FEF42AA4B}"/>
                    </a:ext>
                  </a:extLst>
                </p14:cNvPr>
                <p14:cNvContentPartPr/>
                <p14:nvPr/>
              </p14:nvContentPartPr>
              <p14:xfrm>
                <a:off x="8385133" y="142752"/>
                <a:ext cx="122400" cy="180360"/>
              </p14:xfrm>
            </p:contentPart>
          </mc:Choice>
          <mc:Fallback xmlns="">
            <p:pic>
              <p:nvPicPr>
                <p:cNvPr id="31" name="Freihand 30">
                  <a:extLst>
                    <a:ext uri="{FF2B5EF4-FFF2-40B4-BE49-F238E27FC236}">
                      <a16:creationId xmlns:a16="http://schemas.microsoft.com/office/drawing/2014/main" id="{43642192-3233-494F-AC5A-3F2FEF42AA4B}"/>
                    </a:ext>
                  </a:extLst>
                </p:cNvPr>
                <p:cNvPicPr/>
                <p:nvPr/>
              </p:nvPicPr>
              <p:blipFill>
                <a:blip r:embed="rId681"/>
                <a:stretch>
                  <a:fillRect/>
                </a:stretch>
              </p:blipFill>
              <p:spPr>
                <a:xfrm>
                  <a:off x="8380813" y="138432"/>
                  <a:ext cx="131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33" name="Freihand 32">
                  <a:extLst>
                    <a:ext uri="{FF2B5EF4-FFF2-40B4-BE49-F238E27FC236}">
                      <a16:creationId xmlns:a16="http://schemas.microsoft.com/office/drawing/2014/main" id="{B2F13618-749C-40C4-AD61-D14983E90567}"/>
                    </a:ext>
                  </a:extLst>
                </p14:cNvPr>
                <p14:cNvContentPartPr/>
                <p14:nvPr/>
              </p14:nvContentPartPr>
              <p14:xfrm>
                <a:off x="8640733" y="151752"/>
                <a:ext cx="41760" cy="139680"/>
              </p14:xfrm>
            </p:contentPart>
          </mc:Choice>
          <mc:Fallback xmlns="">
            <p:pic>
              <p:nvPicPr>
                <p:cNvPr id="33" name="Freihand 32">
                  <a:extLst>
                    <a:ext uri="{FF2B5EF4-FFF2-40B4-BE49-F238E27FC236}">
                      <a16:creationId xmlns:a16="http://schemas.microsoft.com/office/drawing/2014/main" id="{B2F13618-749C-40C4-AD61-D14983E90567}"/>
                    </a:ext>
                  </a:extLst>
                </p:cNvPr>
                <p:cNvPicPr/>
                <p:nvPr/>
              </p:nvPicPr>
              <p:blipFill>
                <a:blip r:embed="rId683"/>
                <a:stretch>
                  <a:fillRect/>
                </a:stretch>
              </p:blipFill>
              <p:spPr>
                <a:xfrm>
                  <a:off x="8636413" y="147432"/>
                  <a:ext cx="504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34" name="Freihand 33">
                  <a:extLst>
                    <a:ext uri="{FF2B5EF4-FFF2-40B4-BE49-F238E27FC236}">
                      <a16:creationId xmlns:a16="http://schemas.microsoft.com/office/drawing/2014/main" id="{F4F286A8-A143-4C54-B541-9CB551C610DC}"/>
                    </a:ext>
                  </a:extLst>
                </p14:cNvPr>
                <p14:cNvContentPartPr/>
                <p14:nvPr/>
              </p14:nvContentPartPr>
              <p14:xfrm>
                <a:off x="8570533" y="79392"/>
                <a:ext cx="153720" cy="99000"/>
              </p14:xfrm>
            </p:contentPart>
          </mc:Choice>
          <mc:Fallback xmlns="">
            <p:pic>
              <p:nvPicPr>
                <p:cNvPr id="34" name="Freihand 33">
                  <a:extLst>
                    <a:ext uri="{FF2B5EF4-FFF2-40B4-BE49-F238E27FC236}">
                      <a16:creationId xmlns:a16="http://schemas.microsoft.com/office/drawing/2014/main" id="{F4F286A8-A143-4C54-B541-9CB551C610DC}"/>
                    </a:ext>
                  </a:extLst>
                </p:cNvPr>
                <p:cNvPicPr/>
                <p:nvPr/>
              </p:nvPicPr>
              <p:blipFill>
                <a:blip r:embed="rId685"/>
                <a:stretch>
                  <a:fillRect/>
                </a:stretch>
              </p:blipFill>
              <p:spPr>
                <a:xfrm>
                  <a:off x="8566213" y="75072"/>
                  <a:ext cx="162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67" name="Freihand 466">
                  <a:extLst>
                    <a:ext uri="{FF2B5EF4-FFF2-40B4-BE49-F238E27FC236}">
                      <a16:creationId xmlns:a16="http://schemas.microsoft.com/office/drawing/2014/main" id="{5021E108-F0B7-4B06-B192-CDA94B081937}"/>
                    </a:ext>
                  </a:extLst>
                </p14:cNvPr>
                <p14:cNvContentPartPr/>
                <p14:nvPr/>
              </p14:nvContentPartPr>
              <p14:xfrm>
                <a:off x="5698453" y="4750752"/>
                <a:ext cx="99000" cy="143280"/>
              </p14:xfrm>
            </p:contentPart>
          </mc:Choice>
          <mc:Fallback xmlns="">
            <p:pic>
              <p:nvPicPr>
                <p:cNvPr id="467" name="Freihand 466">
                  <a:extLst>
                    <a:ext uri="{FF2B5EF4-FFF2-40B4-BE49-F238E27FC236}">
                      <a16:creationId xmlns:a16="http://schemas.microsoft.com/office/drawing/2014/main" id="{5021E108-F0B7-4B06-B192-CDA94B081937}"/>
                    </a:ext>
                  </a:extLst>
                </p:cNvPr>
                <p:cNvPicPr/>
                <p:nvPr/>
              </p:nvPicPr>
              <p:blipFill>
                <a:blip r:embed="rId687"/>
                <a:stretch>
                  <a:fillRect/>
                </a:stretch>
              </p:blipFill>
              <p:spPr>
                <a:xfrm>
                  <a:off x="5694133" y="4746432"/>
                  <a:ext cx="107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68" name="Freihand 467">
                  <a:extLst>
                    <a:ext uri="{FF2B5EF4-FFF2-40B4-BE49-F238E27FC236}">
                      <a16:creationId xmlns:a16="http://schemas.microsoft.com/office/drawing/2014/main" id="{4FC9FEAD-8F06-4135-9794-D2C6825530A5}"/>
                    </a:ext>
                  </a:extLst>
                </p14:cNvPr>
                <p14:cNvContentPartPr/>
                <p14:nvPr/>
              </p14:nvContentPartPr>
              <p14:xfrm>
                <a:off x="5798893" y="4810152"/>
                <a:ext cx="117720" cy="99360"/>
              </p14:xfrm>
            </p:contentPart>
          </mc:Choice>
          <mc:Fallback xmlns="">
            <p:pic>
              <p:nvPicPr>
                <p:cNvPr id="468" name="Freihand 467">
                  <a:extLst>
                    <a:ext uri="{FF2B5EF4-FFF2-40B4-BE49-F238E27FC236}">
                      <a16:creationId xmlns:a16="http://schemas.microsoft.com/office/drawing/2014/main" id="{4FC9FEAD-8F06-4135-9794-D2C6825530A5}"/>
                    </a:ext>
                  </a:extLst>
                </p:cNvPr>
                <p:cNvPicPr/>
                <p:nvPr/>
              </p:nvPicPr>
              <p:blipFill>
                <a:blip r:embed="rId689"/>
                <a:stretch>
                  <a:fillRect/>
                </a:stretch>
              </p:blipFill>
              <p:spPr>
                <a:xfrm>
                  <a:off x="5794573" y="4805832"/>
                  <a:ext cx="1263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69" name="Freihand 468">
                  <a:extLst>
                    <a:ext uri="{FF2B5EF4-FFF2-40B4-BE49-F238E27FC236}">
                      <a16:creationId xmlns:a16="http://schemas.microsoft.com/office/drawing/2014/main" id="{4D8741BA-EA94-4347-A628-DB27F088476E}"/>
                    </a:ext>
                  </a:extLst>
                </p14:cNvPr>
                <p14:cNvContentPartPr/>
                <p14:nvPr/>
              </p14:nvContentPartPr>
              <p14:xfrm>
                <a:off x="5905453" y="4765152"/>
                <a:ext cx="74880" cy="119160"/>
              </p14:xfrm>
            </p:contentPart>
          </mc:Choice>
          <mc:Fallback xmlns="">
            <p:pic>
              <p:nvPicPr>
                <p:cNvPr id="469" name="Freihand 468">
                  <a:extLst>
                    <a:ext uri="{FF2B5EF4-FFF2-40B4-BE49-F238E27FC236}">
                      <a16:creationId xmlns:a16="http://schemas.microsoft.com/office/drawing/2014/main" id="{4D8741BA-EA94-4347-A628-DB27F088476E}"/>
                    </a:ext>
                  </a:extLst>
                </p:cNvPr>
                <p:cNvPicPr/>
                <p:nvPr/>
              </p:nvPicPr>
              <p:blipFill>
                <a:blip r:embed="rId691"/>
                <a:stretch>
                  <a:fillRect/>
                </a:stretch>
              </p:blipFill>
              <p:spPr>
                <a:xfrm>
                  <a:off x="5901133" y="4760832"/>
                  <a:ext cx="83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70" name="Freihand 469">
                  <a:extLst>
                    <a:ext uri="{FF2B5EF4-FFF2-40B4-BE49-F238E27FC236}">
                      <a16:creationId xmlns:a16="http://schemas.microsoft.com/office/drawing/2014/main" id="{0CFFA1E5-09D7-4825-9019-497164B6ADFB}"/>
                    </a:ext>
                  </a:extLst>
                </p14:cNvPr>
                <p14:cNvContentPartPr/>
                <p14:nvPr/>
              </p14:nvContentPartPr>
              <p14:xfrm>
                <a:off x="5990413" y="4808712"/>
                <a:ext cx="213840" cy="84240"/>
              </p14:xfrm>
            </p:contentPart>
          </mc:Choice>
          <mc:Fallback xmlns="">
            <p:pic>
              <p:nvPicPr>
                <p:cNvPr id="470" name="Freihand 469">
                  <a:extLst>
                    <a:ext uri="{FF2B5EF4-FFF2-40B4-BE49-F238E27FC236}">
                      <a16:creationId xmlns:a16="http://schemas.microsoft.com/office/drawing/2014/main" id="{0CFFA1E5-09D7-4825-9019-497164B6ADFB}"/>
                    </a:ext>
                  </a:extLst>
                </p:cNvPr>
                <p:cNvPicPr/>
                <p:nvPr/>
              </p:nvPicPr>
              <p:blipFill>
                <a:blip r:embed="rId693"/>
                <a:stretch>
                  <a:fillRect/>
                </a:stretch>
              </p:blipFill>
              <p:spPr>
                <a:xfrm>
                  <a:off x="5986093" y="4804392"/>
                  <a:ext cx="222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71" name="Freihand 470">
                  <a:extLst>
                    <a:ext uri="{FF2B5EF4-FFF2-40B4-BE49-F238E27FC236}">
                      <a16:creationId xmlns:a16="http://schemas.microsoft.com/office/drawing/2014/main" id="{47F60C45-D491-45EF-B458-D68605417742}"/>
                    </a:ext>
                  </a:extLst>
                </p14:cNvPr>
                <p14:cNvContentPartPr/>
                <p14:nvPr/>
              </p14:nvContentPartPr>
              <p14:xfrm>
                <a:off x="6328093" y="4813392"/>
                <a:ext cx="189360" cy="88560"/>
              </p14:xfrm>
            </p:contentPart>
          </mc:Choice>
          <mc:Fallback xmlns="">
            <p:pic>
              <p:nvPicPr>
                <p:cNvPr id="471" name="Freihand 470">
                  <a:extLst>
                    <a:ext uri="{FF2B5EF4-FFF2-40B4-BE49-F238E27FC236}">
                      <a16:creationId xmlns:a16="http://schemas.microsoft.com/office/drawing/2014/main" id="{47F60C45-D491-45EF-B458-D68605417742}"/>
                    </a:ext>
                  </a:extLst>
                </p:cNvPr>
                <p:cNvPicPr/>
                <p:nvPr/>
              </p:nvPicPr>
              <p:blipFill>
                <a:blip r:embed="rId695"/>
                <a:stretch>
                  <a:fillRect/>
                </a:stretch>
              </p:blipFill>
              <p:spPr>
                <a:xfrm>
                  <a:off x="6323773" y="4809072"/>
                  <a:ext cx="198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72" name="Freihand 471">
                  <a:extLst>
                    <a:ext uri="{FF2B5EF4-FFF2-40B4-BE49-F238E27FC236}">
                      <a16:creationId xmlns:a16="http://schemas.microsoft.com/office/drawing/2014/main" id="{0488D21E-EB24-49F0-8D75-5C9D90EAF163}"/>
                    </a:ext>
                  </a:extLst>
                </p14:cNvPr>
                <p14:cNvContentPartPr/>
                <p14:nvPr/>
              </p14:nvContentPartPr>
              <p14:xfrm>
                <a:off x="6512053" y="4773072"/>
                <a:ext cx="27720" cy="23040"/>
              </p14:xfrm>
            </p:contentPart>
          </mc:Choice>
          <mc:Fallback xmlns="">
            <p:pic>
              <p:nvPicPr>
                <p:cNvPr id="472" name="Freihand 471">
                  <a:extLst>
                    <a:ext uri="{FF2B5EF4-FFF2-40B4-BE49-F238E27FC236}">
                      <a16:creationId xmlns:a16="http://schemas.microsoft.com/office/drawing/2014/main" id="{0488D21E-EB24-49F0-8D75-5C9D90EAF163}"/>
                    </a:ext>
                  </a:extLst>
                </p:cNvPr>
                <p:cNvPicPr/>
                <p:nvPr/>
              </p:nvPicPr>
              <p:blipFill>
                <a:blip r:embed="rId143"/>
                <a:stretch>
                  <a:fillRect/>
                </a:stretch>
              </p:blipFill>
              <p:spPr>
                <a:xfrm>
                  <a:off x="6507733" y="4768752"/>
                  <a:ext cx="36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73" name="Freihand 472">
                  <a:extLst>
                    <a:ext uri="{FF2B5EF4-FFF2-40B4-BE49-F238E27FC236}">
                      <a16:creationId xmlns:a16="http://schemas.microsoft.com/office/drawing/2014/main" id="{CAE7A499-8D56-404B-93C1-FAE732549CB9}"/>
                    </a:ext>
                  </a:extLst>
                </p14:cNvPr>
                <p14:cNvContentPartPr/>
                <p14:nvPr/>
              </p14:nvContentPartPr>
              <p14:xfrm>
                <a:off x="6554533" y="4732752"/>
                <a:ext cx="115920" cy="128160"/>
              </p14:xfrm>
            </p:contentPart>
          </mc:Choice>
          <mc:Fallback xmlns="">
            <p:pic>
              <p:nvPicPr>
                <p:cNvPr id="473" name="Freihand 472">
                  <a:extLst>
                    <a:ext uri="{FF2B5EF4-FFF2-40B4-BE49-F238E27FC236}">
                      <a16:creationId xmlns:a16="http://schemas.microsoft.com/office/drawing/2014/main" id="{CAE7A499-8D56-404B-93C1-FAE732549CB9}"/>
                    </a:ext>
                  </a:extLst>
                </p:cNvPr>
                <p:cNvPicPr/>
                <p:nvPr/>
              </p:nvPicPr>
              <p:blipFill>
                <a:blip r:embed="rId698"/>
                <a:stretch>
                  <a:fillRect/>
                </a:stretch>
              </p:blipFill>
              <p:spPr>
                <a:xfrm>
                  <a:off x="6550213" y="4728432"/>
                  <a:ext cx="124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74" name="Freihand 473">
                  <a:extLst>
                    <a:ext uri="{FF2B5EF4-FFF2-40B4-BE49-F238E27FC236}">
                      <a16:creationId xmlns:a16="http://schemas.microsoft.com/office/drawing/2014/main" id="{C68BBA8B-FEFC-4A96-AED6-97361542419A}"/>
                    </a:ext>
                  </a:extLst>
                </p14:cNvPr>
                <p14:cNvContentPartPr/>
                <p14:nvPr/>
              </p14:nvContentPartPr>
              <p14:xfrm>
                <a:off x="6797173" y="4741392"/>
                <a:ext cx="299520" cy="97920"/>
              </p14:xfrm>
            </p:contentPart>
          </mc:Choice>
          <mc:Fallback xmlns="">
            <p:pic>
              <p:nvPicPr>
                <p:cNvPr id="474" name="Freihand 473">
                  <a:extLst>
                    <a:ext uri="{FF2B5EF4-FFF2-40B4-BE49-F238E27FC236}">
                      <a16:creationId xmlns:a16="http://schemas.microsoft.com/office/drawing/2014/main" id="{C68BBA8B-FEFC-4A96-AED6-97361542419A}"/>
                    </a:ext>
                  </a:extLst>
                </p:cNvPr>
                <p:cNvPicPr/>
                <p:nvPr/>
              </p:nvPicPr>
              <p:blipFill>
                <a:blip r:embed="rId700"/>
                <a:stretch>
                  <a:fillRect/>
                </a:stretch>
              </p:blipFill>
              <p:spPr>
                <a:xfrm>
                  <a:off x="6792853" y="4737072"/>
                  <a:ext cx="308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75" name="Freihand 474">
                  <a:extLst>
                    <a:ext uri="{FF2B5EF4-FFF2-40B4-BE49-F238E27FC236}">
                      <a16:creationId xmlns:a16="http://schemas.microsoft.com/office/drawing/2014/main" id="{5E723B6A-4ADA-4619-B35B-4B99A917B5B8}"/>
                    </a:ext>
                  </a:extLst>
                </p14:cNvPr>
                <p14:cNvContentPartPr/>
                <p14:nvPr/>
              </p14:nvContentPartPr>
              <p14:xfrm>
                <a:off x="7049533" y="4684152"/>
                <a:ext cx="360" cy="360"/>
              </p14:xfrm>
            </p:contentPart>
          </mc:Choice>
          <mc:Fallback xmlns="">
            <p:pic>
              <p:nvPicPr>
                <p:cNvPr id="475" name="Freihand 474">
                  <a:extLst>
                    <a:ext uri="{FF2B5EF4-FFF2-40B4-BE49-F238E27FC236}">
                      <a16:creationId xmlns:a16="http://schemas.microsoft.com/office/drawing/2014/main" id="{5E723B6A-4ADA-4619-B35B-4B99A917B5B8}"/>
                    </a:ext>
                  </a:extLst>
                </p:cNvPr>
                <p:cNvPicPr/>
                <p:nvPr/>
              </p:nvPicPr>
              <p:blipFill>
                <a:blip r:embed="rId355"/>
                <a:stretch>
                  <a:fillRect/>
                </a:stretch>
              </p:blipFill>
              <p:spPr>
                <a:xfrm>
                  <a:off x="7045213" y="4679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76" name="Freihand 475">
                  <a:extLst>
                    <a:ext uri="{FF2B5EF4-FFF2-40B4-BE49-F238E27FC236}">
                      <a16:creationId xmlns:a16="http://schemas.microsoft.com/office/drawing/2014/main" id="{4A46B0E4-C6F8-4AF6-BC3D-AB5EF691316C}"/>
                    </a:ext>
                  </a:extLst>
                </p14:cNvPr>
                <p14:cNvContentPartPr/>
                <p14:nvPr/>
              </p14:nvContentPartPr>
              <p14:xfrm>
                <a:off x="7242493" y="4676952"/>
                <a:ext cx="13320" cy="152640"/>
              </p14:xfrm>
            </p:contentPart>
          </mc:Choice>
          <mc:Fallback xmlns="">
            <p:pic>
              <p:nvPicPr>
                <p:cNvPr id="476" name="Freihand 475">
                  <a:extLst>
                    <a:ext uri="{FF2B5EF4-FFF2-40B4-BE49-F238E27FC236}">
                      <a16:creationId xmlns:a16="http://schemas.microsoft.com/office/drawing/2014/main" id="{4A46B0E4-C6F8-4AF6-BC3D-AB5EF691316C}"/>
                    </a:ext>
                  </a:extLst>
                </p:cNvPr>
                <p:cNvPicPr/>
                <p:nvPr/>
              </p:nvPicPr>
              <p:blipFill>
                <a:blip r:embed="rId703"/>
                <a:stretch>
                  <a:fillRect/>
                </a:stretch>
              </p:blipFill>
              <p:spPr>
                <a:xfrm>
                  <a:off x="7238173" y="4672632"/>
                  <a:ext cx="21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77" name="Freihand 476">
                  <a:extLst>
                    <a:ext uri="{FF2B5EF4-FFF2-40B4-BE49-F238E27FC236}">
                      <a16:creationId xmlns:a16="http://schemas.microsoft.com/office/drawing/2014/main" id="{C73EA9FE-489A-4B32-83BD-10BA642DB296}"/>
                    </a:ext>
                  </a:extLst>
                </p14:cNvPr>
                <p14:cNvContentPartPr/>
                <p14:nvPr/>
              </p14:nvContentPartPr>
              <p14:xfrm>
                <a:off x="7193893" y="4651032"/>
                <a:ext cx="210240" cy="131760"/>
              </p14:xfrm>
            </p:contentPart>
          </mc:Choice>
          <mc:Fallback xmlns="">
            <p:pic>
              <p:nvPicPr>
                <p:cNvPr id="477" name="Freihand 476">
                  <a:extLst>
                    <a:ext uri="{FF2B5EF4-FFF2-40B4-BE49-F238E27FC236}">
                      <a16:creationId xmlns:a16="http://schemas.microsoft.com/office/drawing/2014/main" id="{C73EA9FE-489A-4B32-83BD-10BA642DB296}"/>
                    </a:ext>
                  </a:extLst>
                </p:cNvPr>
                <p:cNvPicPr/>
                <p:nvPr/>
              </p:nvPicPr>
              <p:blipFill>
                <a:blip r:embed="rId705"/>
                <a:stretch>
                  <a:fillRect/>
                </a:stretch>
              </p:blipFill>
              <p:spPr>
                <a:xfrm>
                  <a:off x="7189573" y="4646712"/>
                  <a:ext cx="218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78" name="Freihand 477">
                  <a:extLst>
                    <a:ext uri="{FF2B5EF4-FFF2-40B4-BE49-F238E27FC236}">
                      <a16:creationId xmlns:a16="http://schemas.microsoft.com/office/drawing/2014/main" id="{B586284F-EA41-4EA7-8339-028B9540E2DF}"/>
                    </a:ext>
                  </a:extLst>
                </p14:cNvPr>
                <p14:cNvContentPartPr/>
                <p14:nvPr/>
              </p14:nvContentPartPr>
              <p14:xfrm>
                <a:off x="7368133" y="4736712"/>
                <a:ext cx="116640" cy="65520"/>
              </p14:xfrm>
            </p:contentPart>
          </mc:Choice>
          <mc:Fallback xmlns="">
            <p:pic>
              <p:nvPicPr>
                <p:cNvPr id="478" name="Freihand 477">
                  <a:extLst>
                    <a:ext uri="{FF2B5EF4-FFF2-40B4-BE49-F238E27FC236}">
                      <a16:creationId xmlns:a16="http://schemas.microsoft.com/office/drawing/2014/main" id="{B586284F-EA41-4EA7-8339-028B9540E2DF}"/>
                    </a:ext>
                  </a:extLst>
                </p:cNvPr>
                <p:cNvPicPr/>
                <p:nvPr/>
              </p:nvPicPr>
              <p:blipFill>
                <a:blip r:embed="rId707"/>
                <a:stretch>
                  <a:fillRect/>
                </a:stretch>
              </p:blipFill>
              <p:spPr>
                <a:xfrm>
                  <a:off x="7363813" y="4732392"/>
                  <a:ext cx="12528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79" name="Freihand 478">
                  <a:extLst>
                    <a:ext uri="{FF2B5EF4-FFF2-40B4-BE49-F238E27FC236}">
                      <a16:creationId xmlns:a16="http://schemas.microsoft.com/office/drawing/2014/main" id="{51875F2A-FA58-4BF3-967C-82AB08512B86}"/>
                    </a:ext>
                  </a:extLst>
                </p14:cNvPr>
                <p14:cNvContentPartPr/>
                <p14:nvPr/>
              </p14:nvContentPartPr>
              <p14:xfrm>
                <a:off x="7499533" y="4645992"/>
                <a:ext cx="310320" cy="142200"/>
              </p14:xfrm>
            </p:contentPart>
          </mc:Choice>
          <mc:Fallback xmlns="">
            <p:pic>
              <p:nvPicPr>
                <p:cNvPr id="479" name="Freihand 478">
                  <a:extLst>
                    <a:ext uri="{FF2B5EF4-FFF2-40B4-BE49-F238E27FC236}">
                      <a16:creationId xmlns:a16="http://schemas.microsoft.com/office/drawing/2014/main" id="{51875F2A-FA58-4BF3-967C-82AB08512B86}"/>
                    </a:ext>
                  </a:extLst>
                </p:cNvPr>
                <p:cNvPicPr/>
                <p:nvPr/>
              </p:nvPicPr>
              <p:blipFill>
                <a:blip r:embed="rId709"/>
                <a:stretch>
                  <a:fillRect/>
                </a:stretch>
              </p:blipFill>
              <p:spPr>
                <a:xfrm>
                  <a:off x="7495213" y="4641672"/>
                  <a:ext cx="3189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80" name="Freihand 479">
                  <a:extLst>
                    <a:ext uri="{FF2B5EF4-FFF2-40B4-BE49-F238E27FC236}">
                      <a16:creationId xmlns:a16="http://schemas.microsoft.com/office/drawing/2014/main" id="{F5107166-778A-4A84-829E-46A0D757A373}"/>
                    </a:ext>
                  </a:extLst>
                </p14:cNvPr>
                <p14:cNvContentPartPr/>
                <p14:nvPr/>
              </p14:nvContentPartPr>
              <p14:xfrm>
                <a:off x="7834693" y="4724112"/>
                <a:ext cx="163440" cy="68040"/>
              </p14:xfrm>
            </p:contentPart>
          </mc:Choice>
          <mc:Fallback xmlns="">
            <p:pic>
              <p:nvPicPr>
                <p:cNvPr id="480" name="Freihand 479">
                  <a:extLst>
                    <a:ext uri="{FF2B5EF4-FFF2-40B4-BE49-F238E27FC236}">
                      <a16:creationId xmlns:a16="http://schemas.microsoft.com/office/drawing/2014/main" id="{F5107166-778A-4A84-829E-46A0D757A373}"/>
                    </a:ext>
                  </a:extLst>
                </p:cNvPr>
                <p:cNvPicPr/>
                <p:nvPr/>
              </p:nvPicPr>
              <p:blipFill>
                <a:blip r:embed="rId711"/>
                <a:stretch>
                  <a:fillRect/>
                </a:stretch>
              </p:blipFill>
              <p:spPr>
                <a:xfrm>
                  <a:off x="7830373" y="4719792"/>
                  <a:ext cx="1720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81" name="Freihand 480">
                  <a:extLst>
                    <a:ext uri="{FF2B5EF4-FFF2-40B4-BE49-F238E27FC236}">
                      <a16:creationId xmlns:a16="http://schemas.microsoft.com/office/drawing/2014/main" id="{A3005762-81D8-470A-852C-B5B09321122F}"/>
                    </a:ext>
                  </a:extLst>
                </p14:cNvPr>
                <p14:cNvContentPartPr/>
                <p14:nvPr/>
              </p14:nvContentPartPr>
              <p14:xfrm>
                <a:off x="8033053" y="4646712"/>
                <a:ext cx="75600" cy="125280"/>
              </p14:xfrm>
            </p:contentPart>
          </mc:Choice>
          <mc:Fallback xmlns="">
            <p:pic>
              <p:nvPicPr>
                <p:cNvPr id="481" name="Freihand 480">
                  <a:extLst>
                    <a:ext uri="{FF2B5EF4-FFF2-40B4-BE49-F238E27FC236}">
                      <a16:creationId xmlns:a16="http://schemas.microsoft.com/office/drawing/2014/main" id="{A3005762-81D8-470A-852C-B5B09321122F}"/>
                    </a:ext>
                  </a:extLst>
                </p:cNvPr>
                <p:cNvPicPr/>
                <p:nvPr/>
              </p:nvPicPr>
              <p:blipFill>
                <a:blip r:embed="rId713"/>
                <a:stretch>
                  <a:fillRect/>
                </a:stretch>
              </p:blipFill>
              <p:spPr>
                <a:xfrm>
                  <a:off x="8028733" y="4642392"/>
                  <a:ext cx="842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82" name="Freihand 481">
                  <a:extLst>
                    <a:ext uri="{FF2B5EF4-FFF2-40B4-BE49-F238E27FC236}">
                      <a16:creationId xmlns:a16="http://schemas.microsoft.com/office/drawing/2014/main" id="{236A6FAB-DB7B-418F-93EE-3CAAE1B17220}"/>
                    </a:ext>
                  </a:extLst>
                </p14:cNvPr>
                <p14:cNvContentPartPr/>
                <p14:nvPr/>
              </p14:nvContentPartPr>
              <p14:xfrm>
                <a:off x="8131693" y="4708992"/>
                <a:ext cx="66600" cy="47160"/>
              </p14:xfrm>
            </p:contentPart>
          </mc:Choice>
          <mc:Fallback xmlns="">
            <p:pic>
              <p:nvPicPr>
                <p:cNvPr id="482" name="Freihand 481">
                  <a:extLst>
                    <a:ext uri="{FF2B5EF4-FFF2-40B4-BE49-F238E27FC236}">
                      <a16:creationId xmlns:a16="http://schemas.microsoft.com/office/drawing/2014/main" id="{236A6FAB-DB7B-418F-93EE-3CAAE1B17220}"/>
                    </a:ext>
                  </a:extLst>
                </p:cNvPr>
                <p:cNvPicPr/>
                <p:nvPr/>
              </p:nvPicPr>
              <p:blipFill>
                <a:blip r:embed="rId715"/>
                <a:stretch>
                  <a:fillRect/>
                </a:stretch>
              </p:blipFill>
              <p:spPr>
                <a:xfrm>
                  <a:off x="8127373" y="4704672"/>
                  <a:ext cx="752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83" name="Freihand 482">
                  <a:extLst>
                    <a:ext uri="{FF2B5EF4-FFF2-40B4-BE49-F238E27FC236}">
                      <a16:creationId xmlns:a16="http://schemas.microsoft.com/office/drawing/2014/main" id="{7E8A9DCC-2A19-4798-B19C-9D83D06F8ABB}"/>
                    </a:ext>
                  </a:extLst>
                </p14:cNvPr>
                <p14:cNvContentPartPr/>
                <p14:nvPr/>
              </p14:nvContentPartPr>
              <p14:xfrm>
                <a:off x="8223853" y="4652472"/>
                <a:ext cx="97920" cy="99360"/>
              </p14:xfrm>
            </p:contentPart>
          </mc:Choice>
          <mc:Fallback xmlns="">
            <p:pic>
              <p:nvPicPr>
                <p:cNvPr id="483" name="Freihand 482">
                  <a:extLst>
                    <a:ext uri="{FF2B5EF4-FFF2-40B4-BE49-F238E27FC236}">
                      <a16:creationId xmlns:a16="http://schemas.microsoft.com/office/drawing/2014/main" id="{7E8A9DCC-2A19-4798-B19C-9D83D06F8ABB}"/>
                    </a:ext>
                  </a:extLst>
                </p:cNvPr>
                <p:cNvPicPr/>
                <p:nvPr/>
              </p:nvPicPr>
              <p:blipFill>
                <a:blip r:embed="rId717"/>
                <a:stretch>
                  <a:fillRect/>
                </a:stretch>
              </p:blipFill>
              <p:spPr>
                <a:xfrm>
                  <a:off x="8219533" y="4648152"/>
                  <a:ext cx="10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84" name="Freihand 483">
                  <a:extLst>
                    <a:ext uri="{FF2B5EF4-FFF2-40B4-BE49-F238E27FC236}">
                      <a16:creationId xmlns:a16="http://schemas.microsoft.com/office/drawing/2014/main" id="{05ACFEAA-25E1-4744-9F81-0C46252700CD}"/>
                    </a:ext>
                  </a:extLst>
                </p14:cNvPr>
                <p14:cNvContentPartPr/>
                <p14:nvPr/>
              </p14:nvContentPartPr>
              <p14:xfrm>
                <a:off x="8368213" y="4724832"/>
                <a:ext cx="2160" cy="29160"/>
              </p14:xfrm>
            </p:contentPart>
          </mc:Choice>
          <mc:Fallback xmlns="">
            <p:pic>
              <p:nvPicPr>
                <p:cNvPr id="484" name="Freihand 483">
                  <a:extLst>
                    <a:ext uri="{FF2B5EF4-FFF2-40B4-BE49-F238E27FC236}">
                      <a16:creationId xmlns:a16="http://schemas.microsoft.com/office/drawing/2014/main" id="{05ACFEAA-25E1-4744-9F81-0C46252700CD}"/>
                    </a:ext>
                  </a:extLst>
                </p:cNvPr>
                <p:cNvPicPr/>
                <p:nvPr/>
              </p:nvPicPr>
              <p:blipFill>
                <a:blip r:embed="rId719"/>
                <a:stretch>
                  <a:fillRect/>
                </a:stretch>
              </p:blipFill>
              <p:spPr>
                <a:xfrm>
                  <a:off x="8363893" y="4720512"/>
                  <a:ext cx="108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85" name="Freihand 484">
                  <a:extLst>
                    <a:ext uri="{FF2B5EF4-FFF2-40B4-BE49-F238E27FC236}">
                      <a16:creationId xmlns:a16="http://schemas.microsoft.com/office/drawing/2014/main" id="{CA68C8A4-18BC-4512-9691-AE0740CBCCF3}"/>
                    </a:ext>
                  </a:extLst>
                </p14:cNvPr>
                <p14:cNvContentPartPr/>
                <p14:nvPr/>
              </p14:nvContentPartPr>
              <p14:xfrm>
                <a:off x="4786933" y="5051712"/>
                <a:ext cx="96840" cy="87480"/>
              </p14:xfrm>
            </p:contentPart>
          </mc:Choice>
          <mc:Fallback xmlns="">
            <p:pic>
              <p:nvPicPr>
                <p:cNvPr id="485" name="Freihand 484">
                  <a:extLst>
                    <a:ext uri="{FF2B5EF4-FFF2-40B4-BE49-F238E27FC236}">
                      <a16:creationId xmlns:a16="http://schemas.microsoft.com/office/drawing/2014/main" id="{CA68C8A4-18BC-4512-9691-AE0740CBCCF3}"/>
                    </a:ext>
                  </a:extLst>
                </p:cNvPr>
                <p:cNvPicPr/>
                <p:nvPr/>
              </p:nvPicPr>
              <p:blipFill>
                <a:blip r:embed="rId721"/>
                <a:stretch>
                  <a:fillRect/>
                </a:stretch>
              </p:blipFill>
              <p:spPr>
                <a:xfrm>
                  <a:off x="4782613" y="5047392"/>
                  <a:ext cx="1054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86" name="Freihand 485">
                  <a:extLst>
                    <a:ext uri="{FF2B5EF4-FFF2-40B4-BE49-F238E27FC236}">
                      <a16:creationId xmlns:a16="http://schemas.microsoft.com/office/drawing/2014/main" id="{AE1E18DB-7A29-4ACC-953E-B2A3D904E5B8}"/>
                    </a:ext>
                  </a:extLst>
                </p14:cNvPr>
                <p14:cNvContentPartPr/>
                <p14:nvPr/>
              </p14:nvContentPartPr>
              <p14:xfrm>
                <a:off x="4886293" y="5001312"/>
                <a:ext cx="95040" cy="134640"/>
              </p14:xfrm>
            </p:contentPart>
          </mc:Choice>
          <mc:Fallback xmlns="">
            <p:pic>
              <p:nvPicPr>
                <p:cNvPr id="486" name="Freihand 485">
                  <a:extLst>
                    <a:ext uri="{FF2B5EF4-FFF2-40B4-BE49-F238E27FC236}">
                      <a16:creationId xmlns:a16="http://schemas.microsoft.com/office/drawing/2014/main" id="{AE1E18DB-7A29-4ACC-953E-B2A3D904E5B8}"/>
                    </a:ext>
                  </a:extLst>
                </p:cNvPr>
                <p:cNvPicPr/>
                <p:nvPr/>
              </p:nvPicPr>
              <p:blipFill>
                <a:blip r:embed="rId723"/>
                <a:stretch>
                  <a:fillRect/>
                </a:stretch>
              </p:blipFill>
              <p:spPr>
                <a:xfrm>
                  <a:off x="4881973" y="4996992"/>
                  <a:ext cx="1036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87" name="Freihand 486">
                  <a:extLst>
                    <a:ext uri="{FF2B5EF4-FFF2-40B4-BE49-F238E27FC236}">
                      <a16:creationId xmlns:a16="http://schemas.microsoft.com/office/drawing/2014/main" id="{6D3065AE-FF5D-4DAC-8AD1-583C44129B60}"/>
                    </a:ext>
                  </a:extLst>
                </p14:cNvPr>
                <p14:cNvContentPartPr/>
                <p14:nvPr/>
              </p14:nvContentPartPr>
              <p14:xfrm>
                <a:off x="5000053" y="5060712"/>
                <a:ext cx="130320" cy="59400"/>
              </p14:xfrm>
            </p:contentPart>
          </mc:Choice>
          <mc:Fallback xmlns="">
            <p:pic>
              <p:nvPicPr>
                <p:cNvPr id="487" name="Freihand 486">
                  <a:extLst>
                    <a:ext uri="{FF2B5EF4-FFF2-40B4-BE49-F238E27FC236}">
                      <a16:creationId xmlns:a16="http://schemas.microsoft.com/office/drawing/2014/main" id="{6D3065AE-FF5D-4DAC-8AD1-583C44129B60}"/>
                    </a:ext>
                  </a:extLst>
                </p:cNvPr>
                <p:cNvPicPr/>
                <p:nvPr/>
              </p:nvPicPr>
              <p:blipFill>
                <a:blip r:embed="rId725"/>
                <a:stretch>
                  <a:fillRect/>
                </a:stretch>
              </p:blipFill>
              <p:spPr>
                <a:xfrm>
                  <a:off x="4995733" y="5056392"/>
                  <a:ext cx="138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88" name="Freihand 487">
                  <a:extLst>
                    <a:ext uri="{FF2B5EF4-FFF2-40B4-BE49-F238E27FC236}">
                      <a16:creationId xmlns:a16="http://schemas.microsoft.com/office/drawing/2014/main" id="{A836E9AD-7BBE-4964-A312-3BFB51DF88D7}"/>
                    </a:ext>
                  </a:extLst>
                </p14:cNvPr>
                <p14:cNvContentPartPr/>
                <p14:nvPr/>
              </p14:nvContentPartPr>
              <p14:xfrm>
                <a:off x="5242333" y="5056392"/>
                <a:ext cx="173880" cy="70920"/>
              </p14:xfrm>
            </p:contentPart>
          </mc:Choice>
          <mc:Fallback xmlns="">
            <p:pic>
              <p:nvPicPr>
                <p:cNvPr id="488" name="Freihand 487">
                  <a:extLst>
                    <a:ext uri="{FF2B5EF4-FFF2-40B4-BE49-F238E27FC236}">
                      <a16:creationId xmlns:a16="http://schemas.microsoft.com/office/drawing/2014/main" id="{A836E9AD-7BBE-4964-A312-3BFB51DF88D7}"/>
                    </a:ext>
                  </a:extLst>
                </p:cNvPr>
                <p:cNvPicPr/>
                <p:nvPr/>
              </p:nvPicPr>
              <p:blipFill>
                <a:blip r:embed="rId727"/>
                <a:stretch>
                  <a:fillRect/>
                </a:stretch>
              </p:blipFill>
              <p:spPr>
                <a:xfrm>
                  <a:off x="5238013" y="5052072"/>
                  <a:ext cx="182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89" name="Freihand 488">
                  <a:extLst>
                    <a:ext uri="{FF2B5EF4-FFF2-40B4-BE49-F238E27FC236}">
                      <a16:creationId xmlns:a16="http://schemas.microsoft.com/office/drawing/2014/main" id="{7E8CB999-4016-402D-9359-DD579AB3535E}"/>
                    </a:ext>
                  </a:extLst>
                </p14:cNvPr>
                <p14:cNvContentPartPr/>
                <p14:nvPr/>
              </p14:nvContentPartPr>
              <p14:xfrm>
                <a:off x="5391373" y="5001312"/>
                <a:ext cx="53640" cy="29520"/>
              </p14:xfrm>
            </p:contentPart>
          </mc:Choice>
          <mc:Fallback xmlns="">
            <p:pic>
              <p:nvPicPr>
                <p:cNvPr id="489" name="Freihand 488">
                  <a:extLst>
                    <a:ext uri="{FF2B5EF4-FFF2-40B4-BE49-F238E27FC236}">
                      <a16:creationId xmlns:a16="http://schemas.microsoft.com/office/drawing/2014/main" id="{7E8CB999-4016-402D-9359-DD579AB3535E}"/>
                    </a:ext>
                  </a:extLst>
                </p:cNvPr>
                <p:cNvPicPr/>
                <p:nvPr/>
              </p:nvPicPr>
              <p:blipFill>
                <a:blip r:embed="rId729"/>
                <a:stretch>
                  <a:fillRect/>
                </a:stretch>
              </p:blipFill>
              <p:spPr>
                <a:xfrm>
                  <a:off x="5387053" y="4996992"/>
                  <a:ext cx="6228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90" name="Freihand 489">
                  <a:extLst>
                    <a:ext uri="{FF2B5EF4-FFF2-40B4-BE49-F238E27FC236}">
                      <a16:creationId xmlns:a16="http://schemas.microsoft.com/office/drawing/2014/main" id="{56BBA6F0-163B-4D44-8965-29805E2975DC}"/>
                    </a:ext>
                  </a:extLst>
                </p14:cNvPr>
                <p14:cNvContentPartPr/>
                <p14:nvPr/>
              </p14:nvContentPartPr>
              <p14:xfrm>
                <a:off x="5448973" y="4969632"/>
                <a:ext cx="251640" cy="139320"/>
              </p14:xfrm>
            </p:contentPart>
          </mc:Choice>
          <mc:Fallback xmlns="">
            <p:pic>
              <p:nvPicPr>
                <p:cNvPr id="490" name="Freihand 489">
                  <a:extLst>
                    <a:ext uri="{FF2B5EF4-FFF2-40B4-BE49-F238E27FC236}">
                      <a16:creationId xmlns:a16="http://schemas.microsoft.com/office/drawing/2014/main" id="{56BBA6F0-163B-4D44-8965-29805E2975DC}"/>
                    </a:ext>
                  </a:extLst>
                </p:cNvPr>
                <p:cNvPicPr/>
                <p:nvPr/>
              </p:nvPicPr>
              <p:blipFill>
                <a:blip r:embed="rId731"/>
                <a:stretch>
                  <a:fillRect/>
                </a:stretch>
              </p:blipFill>
              <p:spPr>
                <a:xfrm>
                  <a:off x="5444653" y="4965312"/>
                  <a:ext cx="260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91" name="Freihand 490">
                  <a:extLst>
                    <a:ext uri="{FF2B5EF4-FFF2-40B4-BE49-F238E27FC236}">
                      <a16:creationId xmlns:a16="http://schemas.microsoft.com/office/drawing/2014/main" id="{A48EEB36-DF00-42F9-A190-3B5AFA6A74BE}"/>
                    </a:ext>
                  </a:extLst>
                </p14:cNvPr>
                <p14:cNvContentPartPr/>
                <p14:nvPr/>
              </p14:nvContentPartPr>
              <p14:xfrm>
                <a:off x="5834533" y="5025792"/>
                <a:ext cx="259200" cy="180720"/>
              </p14:xfrm>
            </p:contentPart>
          </mc:Choice>
          <mc:Fallback xmlns="">
            <p:pic>
              <p:nvPicPr>
                <p:cNvPr id="491" name="Freihand 490">
                  <a:extLst>
                    <a:ext uri="{FF2B5EF4-FFF2-40B4-BE49-F238E27FC236}">
                      <a16:creationId xmlns:a16="http://schemas.microsoft.com/office/drawing/2014/main" id="{A48EEB36-DF00-42F9-A190-3B5AFA6A74BE}"/>
                    </a:ext>
                  </a:extLst>
                </p:cNvPr>
                <p:cNvPicPr/>
                <p:nvPr/>
              </p:nvPicPr>
              <p:blipFill>
                <a:blip r:embed="rId733"/>
                <a:stretch>
                  <a:fillRect/>
                </a:stretch>
              </p:blipFill>
              <p:spPr>
                <a:xfrm>
                  <a:off x="5830213" y="5021472"/>
                  <a:ext cx="267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92" name="Freihand 491">
                  <a:extLst>
                    <a:ext uri="{FF2B5EF4-FFF2-40B4-BE49-F238E27FC236}">
                      <a16:creationId xmlns:a16="http://schemas.microsoft.com/office/drawing/2014/main" id="{C27E5FD4-3ACB-4129-98D2-A0008E9CC689}"/>
                    </a:ext>
                  </a:extLst>
                </p14:cNvPr>
                <p14:cNvContentPartPr/>
                <p14:nvPr/>
              </p14:nvContentPartPr>
              <p14:xfrm>
                <a:off x="6022813" y="5025072"/>
                <a:ext cx="226440" cy="78480"/>
              </p14:xfrm>
            </p:contentPart>
          </mc:Choice>
          <mc:Fallback xmlns="">
            <p:pic>
              <p:nvPicPr>
                <p:cNvPr id="492" name="Freihand 491">
                  <a:extLst>
                    <a:ext uri="{FF2B5EF4-FFF2-40B4-BE49-F238E27FC236}">
                      <a16:creationId xmlns:a16="http://schemas.microsoft.com/office/drawing/2014/main" id="{C27E5FD4-3ACB-4129-98D2-A0008E9CC689}"/>
                    </a:ext>
                  </a:extLst>
                </p:cNvPr>
                <p:cNvPicPr/>
                <p:nvPr/>
              </p:nvPicPr>
              <p:blipFill>
                <a:blip r:embed="rId735"/>
                <a:stretch>
                  <a:fillRect/>
                </a:stretch>
              </p:blipFill>
              <p:spPr>
                <a:xfrm>
                  <a:off x="6018493" y="5020752"/>
                  <a:ext cx="2350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93" name="Freihand 492">
                  <a:extLst>
                    <a:ext uri="{FF2B5EF4-FFF2-40B4-BE49-F238E27FC236}">
                      <a16:creationId xmlns:a16="http://schemas.microsoft.com/office/drawing/2014/main" id="{8369EEA8-1C20-4D9D-BCF6-BA0266A4EDC0}"/>
                    </a:ext>
                  </a:extLst>
                </p14:cNvPr>
                <p14:cNvContentPartPr/>
                <p14:nvPr/>
              </p14:nvContentPartPr>
              <p14:xfrm>
                <a:off x="6280573" y="5000592"/>
                <a:ext cx="250560" cy="88920"/>
              </p14:xfrm>
            </p:contentPart>
          </mc:Choice>
          <mc:Fallback xmlns="">
            <p:pic>
              <p:nvPicPr>
                <p:cNvPr id="493" name="Freihand 492">
                  <a:extLst>
                    <a:ext uri="{FF2B5EF4-FFF2-40B4-BE49-F238E27FC236}">
                      <a16:creationId xmlns:a16="http://schemas.microsoft.com/office/drawing/2014/main" id="{8369EEA8-1C20-4D9D-BCF6-BA0266A4EDC0}"/>
                    </a:ext>
                  </a:extLst>
                </p:cNvPr>
                <p:cNvPicPr/>
                <p:nvPr/>
              </p:nvPicPr>
              <p:blipFill>
                <a:blip r:embed="rId737"/>
                <a:stretch>
                  <a:fillRect/>
                </a:stretch>
              </p:blipFill>
              <p:spPr>
                <a:xfrm>
                  <a:off x="6276253" y="4996272"/>
                  <a:ext cx="259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94" name="Freihand 493">
                  <a:extLst>
                    <a:ext uri="{FF2B5EF4-FFF2-40B4-BE49-F238E27FC236}">
                      <a16:creationId xmlns:a16="http://schemas.microsoft.com/office/drawing/2014/main" id="{A1DEA567-C933-4ABC-BAD6-25CD09E2C533}"/>
                    </a:ext>
                  </a:extLst>
                </p14:cNvPr>
                <p14:cNvContentPartPr/>
                <p14:nvPr/>
              </p14:nvContentPartPr>
              <p14:xfrm>
                <a:off x="6499453" y="4937952"/>
                <a:ext cx="75240" cy="130320"/>
              </p14:xfrm>
            </p:contentPart>
          </mc:Choice>
          <mc:Fallback xmlns="">
            <p:pic>
              <p:nvPicPr>
                <p:cNvPr id="494" name="Freihand 493">
                  <a:extLst>
                    <a:ext uri="{FF2B5EF4-FFF2-40B4-BE49-F238E27FC236}">
                      <a16:creationId xmlns:a16="http://schemas.microsoft.com/office/drawing/2014/main" id="{A1DEA567-C933-4ABC-BAD6-25CD09E2C533}"/>
                    </a:ext>
                  </a:extLst>
                </p:cNvPr>
                <p:cNvPicPr/>
                <p:nvPr/>
              </p:nvPicPr>
              <p:blipFill>
                <a:blip r:embed="rId739"/>
                <a:stretch>
                  <a:fillRect/>
                </a:stretch>
              </p:blipFill>
              <p:spPr>
                <a:xfrm>
                  <a:off x="6495133" y="4933632"/>
                  <a:ext cx="83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95" name="Freihand 494">
                  <a:extLst>
                    <a:ext uri="{FF2B5EF4-FFF2-40B4-BE49-F238E27FC236}">
                      <a16:creationId xmlns:a16="http://schemas.microsoft.com/office/drawing/2014/main" id="{9E1BB0B3-BD9C-4CB8-8655-F959A6AB1A06}"/>
                    </a:ext>
                  </a:extLst>
                </p14:cNvPr>
                <p14:cNvContentPartPr/>
                <p14:nvPr/>
              </p14:nvContentPartPr>
              <p14:xfrm>
                <a:off x="6050893" y="4942992"/>
                <a:ext cx="167400" cy="3600"/>
              </p14:xfrm>
            </p:contentPart>
          </mc:Choice>
          <mc:Fallback xmlns="">
            <p:pic>
              <p:nvPicPr>
                <p:cNvPr id="495" name="Freihand 494">
                  <a:extLst>
                    <a:ext uri="{FF2B5EF4-FFF2-40B4-BE49-F238E27FC236}">
                      <a16:creationId xmlns:a16="http://schemas.microsoft.com/office/drawing/2014/main" id="{9E1BB0B3-BD9C-4CB8-8655-F959A6AB1A06}"/>
                    </a:ext>
                  </a:extLst>
                </p:cNvPr>
                <p:cNvPicPr/>
                <p:nvPr/>
              </p:nvPicPr>
              <p:blipFill>
                <a:blip r:embed="rId741"/>
                <a:stretch>
                  <a:fillRect/>
                </a:stretch>
              </p:blipFill>
              <p:spPr>
                <a:xfrm>
                  <a:off x="6046573" y="4938672"/>
                  <a:ext cx="17604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97" name="Freihand 496">
                  <a:extLst>
                    <a:ext uri="{FF2B5EF4-FFF2-40B4-BE49-F238E27FC236}">
                      <a16:creationId xmlns:a16="http://schemas.microsoft.com/office/drawing/2014/main" id="{7990636C-20E7-4786-BBC0-4F8CD6066F32}"/>
                    </a:ext>
                  </a:extLst>
                </p14:cNvPr>
                <p14:cNvContentPartPr/>
                <p14:nvPr/>
              </p14:nvContentPartPr>
              <p14:xfrm>
                <a:off x="5162413" y="5285712"/>
                <a:ext cx="104040" cy="204120"/>
              </p14:xfrm>
            </p:contentPart>
          </mc:Choice>
          <mc:Fallback xmlns="">
            <p:pic>
              <p:nvPicPr>
                <p:cNvPr id="497" name="Freihand 496">
                  <a:extLst>
                    <a:ext uri="{FF2B5EF4-FFF2-40B4-BE49-F238E27FC236}">
                      <a16:creationId xmlns:a16="http://schemas.microsoft.com/office/drawing/2014/main" id="{7990636C-20E7-4786-BBC0-4F8CD6066F32}"/>
                    </a:ext>
                  </a:extLst>
                </p:cNvPr>
                <p:cNvPicPr/>
                <p:nvPr/>
              </p:nvPicPr>
              <p:blipFill>
                <a:blip r:embed="rId743"/>
                <a:stretch>
                  <a:fillRect/>
                </a:stretch>
              </p:blipFill>
              <p:spPr>
                <a:xfrm>
                  <a:off x="5158093" y="5281392"/>
                  <a:ext cx="1126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98" name="Freihand 497">
                  <a:extLst>
                    <a:ext uri="{FF2B5EF4-FFF2-40B4-BE49-F238E27FC236}">
                      <a16:creationId xmlns:a16="http://schemas.microsoft.com/office/drawing/2014/main" id="{52AA94B6-A446-4923-A59F-E3AE9745642B}"/>
                    </a:ext>
                  </a:extLst>
                </p14:cNvPr>
                <p14:cNvContentPartPr/>
                <p14:nvPr/>
              </p14:nvContentPartPr>
              <p14:xfrm>
                <a:off x="5247733" y="5234592"/>
                <a:ext cx="85320" cy="330480"/>
              </p14:xfrm>
            </p:contentPart>
          </mc:Choice>
          <mc:Fallback xmlns="">
            <p:pic>
              <p:nvPicPr>
                <p:cNvPr id="498" name="Freihand 497">
                  <a:extLst>
                    <a:ext uri="{FF2B5EF4-FFF2-40B4-BE49-F238E27FC236}">
                      <a16:creationId xmlns:a16="http://schemas.microsoft.com/office/drawing/2014/main" id="{52AA94B6-A446-4923-A59F-E3AE9745642B}"/>
                    </a:ext>
                  </a:extLst>
                </p:cNvPr>
                <p:cNvPicPr/>
                <p:nvPr/>
              </p:nvPicPr>
              <p:blipFill>
                <a:blip r:embed="rId745"/>
                <a:stretch>
                  <a:fillRect/>
                </a:stretch>
              </p:blipFill>
              <p:spPr>
                <a:xfrm>
                  <a:off x="5243413" y="5230272"/>
                  <a:ext cx="939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500" name="Freihand 499">
                  <a:extLst>
                    <a:ext uri="{FF2B5EF4-FFF2-40B4-BE49-F238E27FC236}">
                      <a16:creationId xmlns:a16="http://schemas.microsoft.com/office/drawing/2014/main" id="{6AF76DBC-0D87-4E4D-A666-52015FCFB569}"/>
                    </a:ext>
                  </a:extLst>
                </p14:cNvPr>
                <p14:cNvContentPartPr/>
                <p14:nvPr/>
              </p14:nvContentPartPr>
              <p14:xfrm>
                <a:off x="5445733" y="5309112"/>
                <a:ext cx="258120" cy="113040"/>
              </p14:xfrm>
            </p:contentPart>
          </mc:Choice>
          <mc:Fallback xmlns="">
            <p:pic>
              <p:nvPicPr>
                <p:cNvPr id="500" name="Freihand 499">
                  <a:extLst>
                    <a:ext uri="{FF2B5EF4-FFF2-40B4-BE49-F238E27FC236}">
                      <a16:creationId xmlns:a16="http://schemas.microsoft.com/office/drawing/2014/main" id="{6AF76DBC-0D87-4E4D-A666-52015FCFB569}"/>
                    </a:ext>
                  </a:extLst>
                </p:cNvPr>
                <p:cNvPicPr/>
                <p:nvPr/>
              </p:nvPicPr>
              <p:blipFill>
                <a:blip r:embed="rId747"/>
                <a:stretch>
                  <a:fillRect/>
                </a:stretch>
              </p:blipFill>
              <p:spPr>
                <a:xfrm>
                  <a:off x="5441413" y="5304792"/>
                  <a:ext cx="2667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501" name="Freihand 500">
                  <a:extLst>
                    <a:ext uri="{FF2B5EF4-FFF2-40B4-BE49-F238E27FC236}">
                      <a16:creationId xmlns:a16="http://schemas.microsoft.com/office/drawing/2014/main" id="{8B0A5356-9F2D-49DA-A5AF-616492B45C3E}"/>
                    </a:ext>
                  </a:extLst>
                </p14:cNvPr>
                <p14:cNvContentPartPr/>
                <p14:nvPr/>
              </p14:nvContentPartPr>
              <p14:xfrm>
                <a:off x="5665693" y="5250432"/>
                <a:ext cx="21960" cy="37080"/>
              </p14:xfrm>
            </p:contentPart>
          </mc:Choice>
          <mc:Fallback xmlns="">
            <p:pic>
              <p:nvPicPr>
                <p:cNvPr id="501" name="Freihand 500">
                  <a:extLst>
                    <a:ext uri="{FF2B5EF4-FFF2-40B4-BE49-F238E27FC236}">
                      <a16:creationId xmlns:a16="http://schemas.microsoft.com/office/drawing/2014/main" id="{8B0A5356-9F2D-49DA-A5AF-616492B45C3E}"/>
                    </a:ext>
                  </a:extLst>
                </p:cNvPr>
                <p:cNvPicPr/>
                <p:nvPr/>
              </p:nvPicPr>
              <p:blipFill>
                <a:blip r:embed="rId749"/>
                <a:stretch>
                  <a:fillRect/>
                </a:stretch>
              </p:blipFill>
              <p:spPr>
                <a:xfrm>
                  <a:off x="5661373" y="5246112"/>
                  <a:ext cx="306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502" name="Freihand 501">
                  <a:extLst>
                    <a:ext uri="{FF2B5EF4-FFF2-40B4-BE49-F238E27FC236}">
                      <a16:creationId xmlns:a16="http://schemas.microsoft.com/office/drawing/2014/main" id="{E138A7C7-318E-40BC-8329-5B743A730BAB}"/>
                    </a:ext>
                  </a:extLst>
                </p14:cNvPr>
                <p14:cNvContentPartPr/>
                <p14:nvPr/>
              </p14:nvContentPartPr>
              <p14:xfrm>
                <a:off x="5779093" y="5266272"/>
                <a:ext cx="142920" cy="147960"/>
              </p14:xfrm>
            </p:contentPart>
          </mc:Choice>
          <mc:Fallback xmlns="">
            <p:pic>
              <p:nvPicPr>
                <p:cNvPr id="502" name="Freihand 501">
                  <a:extLst>
                    <a:ext uri="{FF2B5EF4-FFF2-40B4-BE49-F238E27FC236}">
                      <a16:creationId xmlns:a16="http://schemas.microsoft.com/office/drawing/2014/main" id="{E138A7C7-318E-40BC-8329-5B743A730BAB}"/>
                    </a:ext>
                  </a:extLst>
                </p:cNvPr>
                <p:cNvPicPr/>
                <p:nvPr/>
              </p:nvPicPr>
              <p:blipFill>
                <a:blip r:embed="rId751"/>
                <a:stretch>
                  <a:fillRect/>
                </a:stretch>
              </p:blipFill>
              <p:spPr>
                <a:xfrm>
                  <a:off x="5774773" y="5261952"/>
                  <a:ext cx="151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503" name="Freihand 502">
                  <a:extLst>
                    <a:ext uri="{FF2B5EF4-FFF2-40B4-BE49-F238E27FC236}">
                      <a16:creationId xmlns:a16="http://schemas.microsoft.com/office/drawing/2014/main" id="{33B42455-D6AD-4514-853E-B33A680ACBC4}"/>
                    </a:ext>
                  </a:extLst>
                </p14:cNvPr>
                <p14:cNvContentPartPr/>
                <p14:nvPr/>
              </p14:nvContentPartPr>
              <p14:xfrm>
                <a:off x="5954773" y="5288592"/>
                <a:ext cx="358560" cy="110160"/>
              </p14:xfrm>
            </p:contentPart>
          </mc:Choice>
          <mc:Fallback xmlns="">
            <p:pic>
              <p:nvPicPr>
                <p:cNvPr id="503" name="Freihand 502">
                  <a:extLst>
                    <a:ext uri="{FF2B5EF4-FFF2-40B4-BE49-F238E27FC236}">
                      <a16:creationId xmlns:a16="http://schemas.microsoft.com/office/drawing/2014/main" id="{33B42455-D6AD-4514-853E-B33A680ACBC4}"/>
                    </a:ext>
                  </a:extLst>
                </p:cNvPr>
                <p:cNvPicPr/>
                <p:nvPr/>
              </p:nvPicPr>
              <p:blipFill>
                <a:blip r:embed="rId753"/>
                <a:stretch>
                  <a:fillRect/>
                </a:stretch>
              </p:blipFill>
              <p:spPr>
                <a:xfrm>
                  <a:off x="5950453" y="5284272"/>
                  <a:ext cx="3672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505" name="Freihand 504">
                  <a:extLst>
                    <a:ext uri="{FF2B5EF4-FFF2-40B4-BE49-F238E27FC236}">
                      <a16:creationId xmlns:a16="http://schemas.microsoft.com/office/drawing/2014/main" id="{CA372146-ACC9-4056-AF62-0E4A18603128}"/>
                    </a:ext>
                  </a:extLst>
                </p14:cNvPr>
                <p14:cNvContentPartPr/>
                <p14:nvPr/>
              </p14:nvContentPartPr>
              <p14:xfrm>
                <a:off x="6355813" y="5232432"/>
                <a:ext cx="83160" cy="101160"/>
              </p14:xfrm>
            </p:contentPart>
          </mc:Choice>
          <mc:Fallback xmlns="">
            <p:pic>
              <p:nvPicPr>
                <p:cNvPr id="505" name="Freihand 504">
                  <a:extLst>
                    <a:ext uri="{FF2B5EF4-FFF2-40B4-BE49-F238E27FC236}">
                      <a16:creationId xmlns:a16="http://schemas.microsoft.com/office/drawing/2014/main" id="{CA372146-ACC9-4056-AF62-0E4A18603128}"/>
                    </a:ext>
                  </a:extLst>
                </p:cNvPr>
                <p:cNvPicPr/>
                <p:nvPr/>
              </p:nvPicPr>
              <p:blipFill>
                <a:blip r:embed="rId755"/>
                <a:stretch>
                  <a:fillRect/>
                </a:stretch>
              </p:blipFill>
              <p:spPr>
                <a:xfrm>
                  <a:off x="6351493" y="5228112"/>
                  <a:ext cx="918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506" name="Freihand 505">
                  <a:extLst>
                    <a:ext uri="{FF2B5EF4-FFF2-40B4-BE49-F238E27FC236}">
                      <a16:creationId xmlns:a16="http://schemas.microsoft.com/office/drawing/2014/main" id="{DC73FBF3-749D-4557-ADDA-775D64A159D7}"/>
                    </a:ext>
                  </a:extLst>
                </p14:cNvPr>
                <p14:cNvContentPartPr/>
                <p14:nvPr/>
              </p14:nvContentPartPr>
              <p14:xfrm>
                <a:off x="6420613" y="5323512"/>
                <a:ext cx="33840" cy="21600"/>
              </p14:xfrm>
            </p:contentPart>
          </mc:Choice>
          <mc:Fallback xmlns="">
            <p:pic>
              <p:nvPicPr>
                <p:cNvPr id="506" name="Freihand 505">
                  <a:extLst>
                    <a:ext uri="{FF2B5EF4-FFF2-40B4-BE49-F238E27FC236}">
                      <a16:creationId xmlns:a16="http://schemas.microsoft.com/office/drawing/2014/main" id="{DC73FBF3-749D-4557-ADDA-775D64A159D7}"/>
                    </a:ext>
                  </a:extLst>
                </p:cNvPr>
                <p:cNvPicPr/>
                <p:nvPr/>
              </p:nvPicPr>
              <p:blipFill>
                <a:blip r:embed="rId757"/>
                <a:stretch>
                  <a:fillRect/>
                </a:stretch>
              </p:blipFill>
              <p:spPr>
                <a:xfrm>
                  <a:off x="6416293" y="5319192"/>
                  <a:ext cx="42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507" name="Freihand 506">
                  <a:extLst>
                    <a:ext uri="{FF2B5EF4-FFF2-40B4-BE49-F238E27FC236}">
                      <a16:creationId xmlns:a16="http://schemas.microsoft.com/office/drawing/2014/main" id="{A06E7AAE-29B9-468F-97CF-279FE4C87B75}"/>
                    </a:ext>
                  </a:extLst>
                </p14:cNvPr>
                <p14:cNvContentPartPr/>
                <p14:nvPr/>
              </p14:nvContentPartPr>
              <p14:xfrm>
                <a:off x="6470653" y="5219112"/>
                <a:ext cx="122760" cy="136440"/>
              </p14:xfrm>
            </p:contentPart>
          </mc:Choice>
          <mc:Fallback xmlns="">
            <p:pic>
              <p:nvPicPr>
                <p:cNvPr id="507" name="Freihand 506">
                  <a:extLst>
                    <a:ext uri="{FF2B5EF4-FFF2-40B4-BE49-F238E27FC236}">
                      <a16:creationId xmlns:a16="http://schemas.microsoft.com/office/drawing/2014/main" id="{A06E7AAE-29B9-468F-97CF-279FE4C87B75}"/>
                    </a:ext>
                  </a:extLst>
                </p:cNvPr>
                <p:cNvPicPr/>
                <p:nvPr/>
              </p:nvPicPr>
              <p:blipFill>
                <a:blip r:embed="rId759"/>
                <a:stretch>
                  <a:fillRect/>
                </a:stretch>
              </p:blipFill>
              <p:spPr>
                <a:xfrm>
                  <a:off x="6466333" y="5214792"/>
                  <a:ext cx="1314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508" name="Freihand 507">
                  <a:extLst>
                    <a:ext uri="{FF2B5EF4-FFF2-40B4-BE49-F238E27FC236}">
                      <a16:creationId xmlns:a16="http://schemas.microsoft.com/office/drawing/2014/main" id="{7A2BFC4C-4F76-4EC2-BB91-BDB103E20CA2}"/>
                    </a:ext>
                  </a:extLst>
                </p14:cNvPr>
                <p14:cNvContentPartPr/>
                <p14:nvPr/>
              </p14:nvContentPartPr>
              <p14:xfrm>
                <a:off x="6558493" y="5200392"/>
                <a:ext cx="29880" cy="54360"/>
              </p14:xfrm>
            </p:contentPart>
          </mc:Choice>
          <mc:Fallback xmlns="">
            <p:pic>
              <p:nvPicPr>
                <p:cNvPr id="508" name="Freihand 507">
                  <a:extLst>
                    <a:ext uri="{FF2B5EF4-FFF2-40B4-BE49-F238E27FC236}">
                      <a16:creationId xmlns:a16="http://schemas.microsoft.com/office/drawing/2014/main" id="{7A2BFC4C-4F76-4EC2-BB91-BDB103E20CA2}"/>
                    </a:ext>
                  </a:extLst>
                </p:cNvPr>
                <p:cNvPicPr/>
                <p:nvPr/>
              </p:nvPicPr>
              <p:blipFill>
                <a:blip r:embed="rId761"/>
                <a:stretch>
                  <a:fillRect/>
                </a:stretch>
              </p:blipFill>
              <p:spPr>
                <a:xfrm>
                  <a:off x="6554173" y="5196072"/>
                  <a:ext cx="3852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509" name="Freihand 508">
                  <a:extLst>
                    <a:ext uri="{FF2B5EF4-FFF2-40B4-BE49-F238E27FC236}">
                      <a16:creationId xmlns:a16="http://schemas.microsoft.com/office/drawing/2014/main" id="{C76B5DA4-3614-4E52-8048-D329D3CF8922}"/>
                    </a:ext>
                  </a:extLst>
                </p14:cNvPr>
                <p14:cNvContentPartPr/>
                <p14:nvPr/>
              </p14:nvContentPartPr>
              <p14:xfrm>
                <a:off x="6596653" y="5283192"/>
                <a:ext cx="175680" cy="68760"/>
              </p14:xfrm>
            </p:contentPart>
          </mc:Choice>
          <mc:Fallback xmlns="">
            <p:pic>
              <p:nvPicPr>
                <p:cNvPr id="509" name="Freihand 508">
                  <a:extLst>
                    <a:ext uri="{FF2B5EF4-FFF2-40B4-BE49-F238E27FC236}">
                      <a16:creationId xmlns:a16="http://schemas.microsoft.com/office/drawing/2014/main" id="{C76B5DA4-3614-4E52-8048-D329D3CF8922}"/>
                    </a:ext>
                  </a:extLst>
                </p:cNvPr>
                <p:cNvPicPr/>
                <p:nvPr/>
              </p:nvPicPr>
              <p:blipFill>
                <a:blip r:embed="rId763"/>
                <a:stretch>
                  <a:fillRect/>
                </a:stretch>
              </p:blipFill>
              <p:spPr>
                <a:xfrm>
                  <a:off x="6592333" y="5278872"/>
                  <a:ext cx="184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510" name="Freihand 509">
                  <a:extLst>
                    <a:ext uri="{FF2B5EF4-FFF2-40B4-BE49-F238E27FC236}">
                      <a16:creationId xmlns:a16="http://schemas.microsoft.com/office/drawing/2014/main" id="{59EC4FFB-382B-45FF-9D3F-10CDA1568031}"/>
                    </a:ext>
                  </a:extLst>
                </p14:cNvPr>
                <p14:cNvContentPartPr/>
                <p14:nvPr/>
              </p14:nvContentPartPr>
              <p14:xfrm>
                <a:off x="6899773" y="5240712"/>
                <a:ext cx="353160" cy="105480"/>
              </p14:xfrm>
            </p:contentPart>
          </mc:Choice>
          <mc:Fallback xmlns="">
            <p:pic>
              <p:nvPicPr>
                <p:cNvPr id="510" name="Freihand 509">
                  <a:extLst>
                    <a:ext uri="{FF2B5EF4-FFF2-40B4-BE49-F238E27FC236}">
                      <a16:creationId xmlns:a16="http://schemas.microsoft.com/office/drawing/2014/main" id="{59EC4FFB-382B-45FF-9D3F-10CDA1568031}"/>
                    </a:ext>
                  </a:extLst>
                </p:cNvPr>
                <p:cNvPicPr/>
                <p:nvPr/>
              </p:nvPicPr>
              <p:blipFill>
                <a:blip r:embed="rId765"/>
                <a:stretch>
                  <a:fillRect/>
                </a:stretch>
              </p:blipFill>
              <p:spPr>
                <a:xfrm>
                  <a:off x="6895453" y="5236392"/>
                  <a:ext cx="361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511" name="Freihand 510">
                  <a:extLst>
                    <a:ext uri="{FF2B5EF4-FFF2-40B4-BE49-F238E27FC236}">
                      <a16:creationId xmlns:a16="http://schemas.microsoft.com/office/drawing/2014/main" id="{214C2F32-C69D-4397-B9E5-9BB9693D0F40}"/>
                    </a:ext>
                  </a:extLst>
                </p14:cNvPr>
                <p14:cNvContentPartPr/>
                <p14:nvPr/>
              </p14:nvContentPartPr>
              <p14:xfrm>
                <a:off x="7248253" y="5197512"/>
                <a:ext cx="9000" cy="19440"/>
              </p14:xfrm>
            </p:contentPart>
          </mc:Choice>
          <mc:Fallback xmlns="">
            <p:pic>
              <p:nvPicPr>
                <p:cNvPr id="511" name="Freihand 510">
                  <a:extLst>
                    <a:ext uri="{FF2B5EF4-FFF2-40B4-BE49-F238E27FC236}">
                      <a16:creationId xmlns:a16="http://schemas.microsoft.com/office/drawing/2014/main" id="{214C2F32-C69D-4397-B9E5-9BB9693D0F40}"/>
                    </a:ext>
                  </a:extLst>
                </p:cNvPr>
                <p:cNvPicPr/>
                <p:nvPr/>
              </p:nvPicPr>
              <p:blipFill>
                <a:blip r:embed="rId767"/>
                <a:stretch>
                  <a:fillRect/>
                </a:stretch>
              </p:blipFill>
              <p:spPr>
                <a:xfrm>
                  <a:off x="7243933" y="5193192"/>
                  <a:ext cx="176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512" name="Freihand 511">
                  <a:extLst>
                    <a:ext uri="{FF2B5EF4-FFF2-40B4-BE49-F238E27FC236}">
                      <a16:creationId xmlns:a16="http://schemas.microsoft.com/office/drawing/2014/main" id="{B9478474-3FF1-4A09-A71E-658B6C38F7B3}"/>
                    </a:ext>
                  </a:extLst>
                </p14:cNvPr>
                <p14:cNvContentPartPr/>
                <p14:nvPr/>
              </p14:nvContentPartPr>
              <p14:xfrm>
                <a:off x="7280653" y="5193552"/>
                <a:ext cx="128520" cy="110880"/>
              </p14:xfrm>
            </p:contentPart>
          </mc:Choice>
          <mc:Fallback xmlns="">
            <p:pic>
              <p:nvPicPr>
                <p:cNvPr id="512" name="Freihand 511">
                  <a:extLst>
                    <a:ext uri="{FF2B5EF4-FFF2-40B4-BE49-F238E27FC236}">
                      <a16:creationId xmlns:a16="http://schemas.microsoft.com/office/drawing/2014/main" id="{B9478474-3FF1-4A09-A71E-658B6C38F7B3}"/>
                    </a:ext>
                  </a:extLst>
                </p:cNvPr>
                <p:cNvPicPr/>
                <p:nvPr/>
              </p:nvPicPr>
              <p:blipFill>
                <a:blip r:embed="rId769"/>
                <a:stretch>
                  <a:fillRect/>
                </a:stretch>
              </p:blipFill>
              <p:spPr>
                <a:xfrm>
                  <a:off x="7276333" y="5189232"/>
                  <a:ext cx="137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514" name="Freihand 513">
                  <a:extLst>
                    <a:ext uri="{FF2B5EF4-FFF2-40B4-BE49-F238E27FC236}">
                      <a16:creationId xmlns:a16="http://schemas.microsoft.com/office/drawing/2014/main" id="{4C5A34EB-587A-41AF-AEC0-3F1E120AE7B0}"/>
                    </a:ext>
                  </a:extLst>
                </p14:cNvPr>
                <p14:cNvContentPartPr/>
                <p14:nvPr/>
              </p14:nvContentPartPr>
              <p14:xfrm>
                <a:off x="7576933" y="5125152"/>
                <a:ext cx="347040" cy="304560"/>
              </p14:xfrm>
            </p:contentPart>
          </mc:Choice>
          <mc:Fallback xmlns="">
            <p:pic>
              <p:nvPicPr>
                <p:cNvPr id="514" name="Freihand 513">
                  <a:extLst>
                    <a:ext uri="{FF2B5EF4-FFF2-40B4-BE49-F238E27FC236}">
                      <a16:creationId xmlns:a16="http://schemas.microsoft.com/office/drawing/2014/main" id="{4C5A34EB-587A-41AF-AEC0-3F1E120AE7B0}"/>
                    </a:ext>
                  </a:extLst>
                </p:cNvPr>
                <p:cNvPicPr/>
                <p:nvPr/>
              </p:nvPicPr>
              <p:blipFill>
                <a:blip r:embed="rId771"/>
                <a:stretch>
                  <a:fillRect/>
                </a:stretch>
              </p:blipFill>
              <p:spPr>
                <a:xfrm>
                  <a:off x="7572613" y="5120832"/>
                  <a:ext cx="3556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515" name="Freihand 514">
                  <a:extLst>
                    <a:ext uri="{FF2B5EF4-FFF2-40B4-BE49-F238E27FC236}">
                      <a16:creationId xmlns:a16="http://schemas.microsoft.com/office/drawing/2014/main" id="{81393B06-982C-4928-9B6F-41B6DD9D3D27}"/>
                    </a:ext>
                  </a:extLst>
                </p14:cNvPr>
                <p14:cNvContentPartPr/>
                <p14:nvPr/>
              </p14:nvContentPartPr>
              <p14:xfrm>
                <a:off x="5435653" y="5547792"/>
                <a:ext cx="110880" cy="50400"/>
              </p14:xfrm>
            </p:contentPart>
          </mc:Choice>
          <mc:Fallback xmlns="">
            <p:pic>
              <p:nvPicPr>
                <p:cNvPr id="515" name="Freihand 514">
                  <a:extLst>
                    <a:ext uri="{FF2B5EF4-FFF2-40B4-BE49-F238E27FC236}">
                      <a16:creationId xmlns:a16="http://schemas.microsoft.com/office/drawing/2014/main" id="{81393B06-982C-4928-9B6F-41B6DD9D3D27}"/>
                    </a:ext>
                  </a:extLst>
                </p:cNvPr>
                <p:cNvPicPr/>
                <p:nvPr/>
              </p:nvPicPr>
              <p:blipFill>
                <a:blip r:embed="rId773"/>
                <a:stretch>
                  <a:fillRect/>
                </a:stretch>
              </p:blipFill>
              <p:spPr>
                <a:xfrm>
                  <a:off x="5431333" y="5543472"/>
                  <a:ext cx="1195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516" name="Freihand 515">
                  <a:extLst>
                    <a:ext uri="{FF2B5EF4-FFF2-40B4-BE49-F238E27FC236}">
                      <a16:creationId xmlns:a16="http://schemas.microsoft.com/office/drawing/2014/main" id="{4BF56793-160C-41E7-B920-8E64905B5C48}"/>
                    </a:ext>
                  </a:extLst>
                </p14:cNvPr>
                <p14:cNvContentPartPr/>
                <p14:nvPr/>
              </p14:nvContentPartPr>
              <p14:xfrm>
                <a:off x="5506933" y="5568672"/>
                <a:ext cx="45360" cy="123480"/>
              </p14:xfrm>
            </p:contentPart>
          </mc:Choice>
          <mc:Fallback xmlns="">
            <p:pic>
              <p:nvPicPr>
                <p:cNvPr id="516" name="Freihand 515">
                  <a:extLst>
                    <a:ext uri="{FF2B5EF4-FFF2-40B4-BE49-F238E27FC236}">
                      <a16:creationId xmlns:a16="http://schemas.microsoft.com/office/drawing/2014/main" id="{4BF56793-160C-41E7-B920-8E64905B5C48}"/>
                    </a:ext>
                  </a:extLst>
                </p:cNvPr>
                <p:cNvPicPr/>
                <p:nvPr/>
              </p:nvPicPr>
              <p:blipFill>
                <a:blip r:embed="rId775"/>
                <a:stretch>
                  <a:fillRect/>
                </a:stretch>
              </p:blipFill>
              <p:spPr>
                <a:xfrm>
                  <a:off x="5502613" y="5564352"/>
                  <a:ext cx="540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517" name="Freihand 516">
                  <a:extLst>
                    <a:ext uri="{FF2B5EF4-FFF2-40B4-BE49-F238E27FC236}">
                      <a16:creationId xmlns:a16="http://schemas.microsoft.com/office/drawing/2014/main" id="{EA99FB10-58E4-4CDA-933D-BDF3C44F1560}"/>
                    </a:ext>
                  </a:extLst>
                </p14:cNvPr>
                <p14:cNvContentPartPr/>
                <p14:nvPr/>
              </p14:nvContentPartPr>
              <p14:xfrm>
                <a:off x="5590093" y="5624832"/>
                <a:ext cx="83520" cy="68400"/>
              </p14:xfrm>
            </p:contentPart>
          </mc:Choice>
          <mc:Fallback xmlns="">
            <p:pic>
              <p:nvPicPr>
                <p:cNvPr id="517" name="Freihand 516">
                  <a:extLst>
                    <a:ext uri="{FF2B5EF4-FFF2-40B4-BE49-F238E27FC236}">
                      <a16:creationId xmlns:a16="http://schemas.microsoft.com/office/drawing/2014/main" id="{EA99FB10-58E4-4CDA-933D-BDF3C44F1560}"/>
                    </a:ext>
                  </a:extLst>
                </p:cNvPr>
                <p:cNvPicPr/>
                <p:nvPr/>
              </p:nvPicPr>
              <p:blipFill>
                <a:blip r:embed="rId777"/>
                <a:stretch>
                  <a:fillRect/>
                </a:stretch>
              </p:blipFill>
              <p:spPr>
                <a:xfrm>
                  <a:off x="5585773" y="5620512"/>
                  <a:ext cx="921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519" name="Freihand 518">
                  <a:extLst>
                    <a:ext uri="{FF2B5EF4-FFF2-40B4-BE49-F238E27FC236}">
                      <a16:creationId xmlns:a16="http://schemas.microsoft.com/office/drawing/2014/main" id="{87968F31-6ACD-4B0E-96E7-91BAC500FDD0}"/>
                    </a:ext>
                  </a:extLst>
                </p14:cNvPr>
                <p14:cNvContentPartPr/>
                <p14:nvPr/>
              </p14:nvContentPartPr>
              <p14:xfrm>
                <a:off x="5830213" y="5580552"/>
                <a:ext cx="444240" cy="92520"/>
              </p14:xfrm>
            </p:contentPart>
          </mc:Choice>
          <mc:Fallback xmlns="">
            <p:pic>
              <p:nvPicPr>
                <p:cNvPr id="519" name="Freihand 518">
                  <a:extLst>
                    <a:ext uri="{FF2B5EF4-FFF2-40B4-BE49-F238E27FC236}">
                      <a16:creationId xmlns:a16="http://schemas.microsoft.com/office/drawing/2014/main" id="{87968F31-6ACD-4B0E-96E7-91BAC500FDD0}"/>
                    </a:ext>
                  </a:extLst>
                </p:cNvPr>
                <p:cNvPicPr/>
                <p:nvPr/>
              </p:nvPicPr>
              <p:blipFill>
                <a:blip r:embed="rId779"/>
                <a:stretch>
                  <a:fillRect/>
                </a:stretch>
              </p:blipFill>
              <p:spPr>
                <a:xfrm>
                  <a:off x="5825893" y="5576232"/>
                  <a:ext cx="452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520" name="Freihand 519">
                  <a:extLst>
                    <a:ext uri="{FF2B5EF4-FFF2-40B4-BE49-F238E27FC236}">
                      <a16:creationId xmlns:a16="http://schemas.microsoft.com/office/drawing/2014/main" id="{7ECB1028-5AC8-49B6-8B91-B71D3EAADD50}"/>
                    </a:ext>
                  </a:extLst>
                </p14:cNvPr>
                <p14:cNvContentPartPr/>
                <p14:nvPr/>
              </p14:nvContentPartPr>
              <p14:xfrm>
                <a:off x="6305053" y="5515392"/>
                <a:ext cx="140760" cy="124200"/>
              </p14:xfrm>
            </p:contentPart>
          </mc:Choice>
          <mc:Fallback xmlns="">
            <p:pic>
              <p:nvPicPr>
                <p:cNvPr id="520" name="Freihand 519">
                  <a:extLst>
                    <a:ext uri="{FF2B5EF4-FFF2-40B4-BE49-F238E27FC236}">
                      <a16:creationId xmlns:a16="http://schemas.microsoft.com/office/drawing/2014/main" id="{7ECB1028-5AC8-49B6-8B91-B71D3EAADD50}"/>
                    </a:ext>
                  </a:extLst>
                </p:cNvPr>
                <p:cNvPicPr/>
                <p:nvPr/>
              </p:nvPicPr>
              <p:blipFill>
                <a:blip r:embed="rId781"/>
                <a:stretch>
                  <a:fillRect/>
                </a:stretch>
              </p:blipFill>
              <p:spPr>
                <a:xfrm>
                  <a:off x="6300733" y="5511072"/>
                  <a:ext cx="149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521" name="Freihand 520">
                  <a:extLst>
                    <a:ext uri="{FF2B5EF4-FFF2-40B4-BE49-F238E27FC236}">
                      <a16:creationId xmlns:a16="http://schemas.microsoft.com/office/drawing/2014/main" id="{E0B36DC4-05DC-4BA4-AE94-8978420628C5}"/>
                    </a:ext>
                  </a:extLst>
                </p14:cNvPr>
                <p14:cNvContentPartPr/>
                <p14:nvPr/>
              </p14:nvContentPartPr>
              <p14:xfrm>
                <a:off x="6248893" y="5518272"/>
                <a:ext cx="98640" cy="18360"/>
              </p14:xfrm>
            </p:contentPart>
          </mc:Choice>
          <mc:Fallback xmlns="">
            <p:pic>
              <p:nvPicPr>
                <p:cNvPr id="521" name="Freihand 520">
                  <a:extLst>
                    <a:ext uri="{FF2B5EF4-FFF2-40B4-BE49-F238E27FC236}">
                      <a16:creationId xmlns:a16="http://schemas.microsoft.com/office/drawing/2014/main" id="{E0B36DC4-05DC-4BA4-AE94-8978420628C5}"/>
                    </a:ext>
                  </a:extLst>
                </p:cNvPr>
                <p:cNvPicPr/>
                <p:nvPr/>
              </p:nvPicPr>
              <p:blipFill>
                <a:blip r:embed="rId783"/>
                <a:stretch>
                  <a:fillRect/>
                </a:stretch>
              </p:blipFill>
              <p:spPr>
                <a:xfrm>
                  <a:off x="6244573" y="5513952"/>
                  <a:ext cx="10728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522" name="Freihand 521">
                  <a:extLst>
                    <a:ext uri="{FF2B5EF4-FFF2-40B4-BE49-F238E27FC236}">
                      <a16:creationId xmlns:a16="http://schemas.microsoft.com/office/drawing/2014/main" id="{AF8FEA13-8C7E-488C-B7B6-8FCCAA318CB4}"/>
                    </a:ext>
                  </a:extLst>
                </p14:cNvPr>
                <p14:cNvContentPartPr/>
                <p14:nvPr/>
              </p14:nvContentPartPr>
              <p14:xfrm>
                <a:off x="6466333" y="5590272"/>
                <a:ext cx="180360" cy="160200"/>
              </p14:xfrm>
            </p:contentPart>
          </mc:Choice>
          <mc:Fallback xmlns="">
            <p:pic>
              <p:nvPicPr>
                <p:cNvPr id="522" name="Freihand 521">
                  <a:extLst>
                    <a:ext uri="{FF2B5EF4-FFF2-40B4-BE49-F238E27FC236}">
                      <a16:creationId xmlns:a16="http://schemas.microsoft.com/office/drawing/2014/main" id="{AF8FEA13-8C7E-488C-B7B6-8FCCAA318CB4}"/>
                    </a:ext>
                  </a:extLst>
                </p:cNvPr>
                <p:cNvPicPr/>
                <p:nvPr/>
              </p:nvPicPr>
              <p:blipFill>
                <a:blip r:embed="rId785"/>
                <a:stretch>
                  <a:fillRect/>
                </a:stretch>
              </p:blipFill>
              <p:spPr>
                <a:xfrm>
                  <a:off x="6462013" y="5585952"/>
                  <a:ext cx="1890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523" name="Freihand 522">
                  <a:extLst>
                    <a:ext uri="{FF2B5EF4-FFF2-40B4-BE49-F238E27FC236}">
                      <a16:creationId xmlns:a16="http://schemas.microsoft.com/office/drawing/2014/main" id="{CBF1561F-0168-4F52-8C41-F736B2A9DF54}"/>
                    </a:ext>
                  </a:extLst>
                </p14:cNvPr>
                <p14:cNvContentPartPr/>
                <p14:nvPr/>
              </p14:nvContentPartPr>
              <p14:xfrm>
                <a:off x="6627973" y="5505672"/>
                <a:ext cx="87840" cy="140400"/>
              </p14:xfrm>
            </p:contentPart>
          </mc:Choice>
          <mc:Fallback xmlns="">
            <p:pic>
              <p:nvPicPr>
                <p:cNvPr id="523" name="Freihand 522">
                  <a:extLst>
                    <a:ext uri="{FF2B5EF4-FFF2-40B4-BE49-F238E27FC236}">
                      <a16:creationId xmlns:a16="http://schemas.microsoft.com/office/drawing/2014/main" id="{CBF1561F-0168-4F52-8C41-F736B2A9DF54}"/>
                    </a:ext>
                  </a:extLst>
                </p:cNvPr>
                <p:cNvPicPr/>
                <p:nvPr/>
              </p:nvPicPr>
              <p:blipFill>
                <a:blip r:embed="rId787"/>
                <a:stretch>
                  <a:fillRect/>
                </a:stretch>
              </p:blipFill>
              <p:spPr>
                <a:xfrm>
                  <a:off x="6623653" y="5501352"/>
                  <a:ext cx="964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524" name="Freihand 523">
                  <a:extLst>
                    <a:ext uri="{FF2B5EF4-FFF2-40B4-BE49-F238E27FC236}">
                      <a16:creationId xmlns:a16="http://schemas.microsoft.com/office/drawing/2014/main" id="{586027E9-E7D6-46D2-B68C-09E44F54B78E}"/>
                    </a:ext>
                  </a:extLst>
                </p14:cNvPr>
                <p14:cNvContentPartPr/>
                <p14:nvPr/>
              </p14:nvContentPartPr>
              <p14:xfrm>
                <a:off x="6752173" y="5558232"/>
                <a:ext cx="82080" cy="76680"/>
              </p14:xfrm>
            </p:contentPart>
          </mc:Choice>
          <mc:Fallback xmlns="">
            <p:pic>
              <p:nvPicPr>
                <p:cNvPr id="524" name="Freihand 523">
                  <a:extLst>
                    <a:ext uri="{FF2B5EF4-FFF2-40B4-BE49-F238E27FC236}">
                      <a16:creationId xmlns:a16="http://schemas.microsoft.com/office/drawing/2014/main" id="{586027E9-E7D6-46D2-B68C-09E44F54B78E}"/>
                    </a:ext>
                  </a:extLst>
                </p:cNvPr>
                <p:cNvPicPr/>
                <p:nvPr/>
              </p:nvPicPr>
              <p:blipFill>
                <a:blip r:embed="rId789"/>
                <a:stretch>
                  <a:fillRect/>
                </a:stretch>
              </p:blipFill>
              <p:spPr>
                <a:xfrm>
                  <a:off x="6747853" y="5553912"/>
                  <a:ext cx="907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525" name="Freihand 524">
                  <a:extLst>
                    <a:ext uri="{FF2B5EF4-FFF2-40B4-BE49-F238E27FC236}">
                      <a16:creationId xmlns:a16="http://schemas.microsoft.com/office/drawing/2014/main" id="{D69104B9-651E-435A-8192-D619E4134713}"/>
                    </a:ext>
                  </a:extLst>
                </p14:cNvPr>
                <p14:cNvContentPartPr/>
                <p14:nvPr/>
              </p14:nvContentPartPr>
              <p14:xfrm>
                <a:off x="6850453" y="5577672"/>
                <a:ext cx="81360" cy="64080"/>
              </p14:xfrm>
            </p:contentPart>
          </mc:Choice>
          <mc:Fallback xmlns="">
            <p:pic>
              <p:nvPicPr>
                <p:cNvPr id="525" name="Freihand 524">
                  <a:extLst>
                    <a:ext uri="{FF2B5EF4-FFF2-40B4-BE49-F238E27FC236}">
                      <a16:creationId xmlns:a16="http://schemas.microsoft.com/office/drawing/2014/main" id="{D69104B9-651E-435A-8192-D619E4134713}"/>
                    </a:ext>
                  </a:extLst>
                </p:cNvPr>
                <p:cNvPicPr/>
                <p:nvPr/>
              </p:nvPicPr>
              <p:blipFill>
                <a:blip r:embed="rId791"/>
                <a:stretch>
                  <a:fillRect/>
                </a:stretch>
              </p:blipFill>
              <p:spPr>
                <a:xfrm>
                  <a:off x="6846133" y="5573352"/>
                  <a:ext cx="900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526" name="Freihand 525">
                  <a:extLst>
                    <a:ext uri="{FF2B5EF4-FFF2-40B4-BE49-F238E27FC236}">
                      <a16:creationId xmlns:a16="http://schemas.microsoft.com/office/drawing/2014/main" id="{E11653B6-A831-47A3-9BFB-FBFD0F626FA2}"/>
                    </a:ext>
                  </a:extLst>
                </p14:cNvPr>
                <p14:cNvContentPartPr/>
                <p14:nvPr/>
              </p14:nvContentPartPr>
              <p14:xfrm>
                <a:off x="7094533" y="5516472"/>
                <a:ext cx="290880" cy="119160"/>
              </p14:xfrm>
            </p:contentPart>
          </mc:Choice>
          <mc:Fallback xmlns="">
            <p:pic>
              <p:nvPicPr>
                <p:cNvPr id="526" name="Freihand 525">
                  <a:extLst>
                    <a:ext uri="{FF2B5EF4-FFF2-40B4-BE49-F238E27FC236}">
                      <a16:creationId xmlns:a16="http://schemas.microsoft.com/office/drawing/2014/main" id="{E11653B6-A831-47A3-9BFB-FBFD0F626FA2}"/>
                    </a:ext>
                  </a:extLst>
                </p:cNvPr>
                <p:cNvPicPr/>
                <p:nvPr/>
              </p:nvPicPr>
              <p:blipFill>
                <a:blip r:embed="rId793"/>
                <a:stretch>
                  <a:fillRect/>
                </a:stretch>
              </p:blipFill>
              <p:spPr>
                <a:xfrm>
                  <a:off x="7090213" y="5512152"/>
                  <a:ext cx="2995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527" name="Freihand 526">
                  <a:extLst>
                    <a:ext uri="{FF2B5EF4-FFF2-40B4-BE49-F238E27FC236}">
                      <a16:creationId xmlns:a16="http://schemas.microsoft.com/office/drawing/2014/main" id="{9E3DFCEA-19EA-4FC5-93D3-993974B88602}"/>
                    </a:ext>
                  </a:extLst>
                </p14:cNvPr>
                <p14:cNvContentPartPr/>
                <p14:nvPr/>
              </p14:nvContentPartPr>
              <p14:xfrm>
                <a:off x="7346173" y="5467152"/>
                <a:ext cx="360" cy="360"/>
              </p14:xfrm>
            </p:contentPart>
          </mc:Choice>
          <mc:Fallback xmlns="">
            <p:pic>
              <p:nvPicPr>
                <p:cNvPr id="527" name="Freihand 526">
                  <a:extLst>
                    <a:ext uri="{FF2B5EF4-FFF2-40B4-BE49-F238E27FC236}">
                      <a16:creationId xmlns:a16="http://schemas.microsoft.com/office/drawing/2014/main" id="{9E3DFCEA-19EA-4FC5-93D3-993974B88602}"/>
                    </a:ext>
                  </a:extLst>
                </p:cNvPr>
                <p:cNvPicPr/>
                <p:nvPr/>
              </p:nvPicPr>
              <p:blipFill>
                <a:blip r:embed="rId355"/>
                <a:stretch>
                  <a:fillRect/>
                </a:stretch>
              </p:blipFill>
              <p:spPr>
                <a:xfrm>
                  <a:off x="7341853" y="5462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30" name="Freihand 529">
                  <a:extLst>
                    <a:ext uri="{FF2B5EF4-FFF2-40B4-BE49-F238E27FC236}">
                      <a16:creationId xmlns:a16="http://schemas.microsoft.com/office/drawing/2014/main" id="{4C1A3F6A-8AB0-4E90-B64A-B2D502FF1BB9}"/>
                    </a:ext>
                  </a:extLst>
                </p14:cNvPr>
                <p14:cNvContentPartPr/>
                <p14:nvPr/>
              </p14:nvContentPartPr>
              <p14:xfrm>
                <a:off x="6962413" y="5425032"/>
                <a:ext cx="167760" cy="51480"/>
              </p14:xfrm>
            </p:contentPart>
          </mc:Choice>
          <mc:Fallback xmlns="">
            <p:pic>
              <p:nvPicPr>
                <p:cNvPr id="530" name="Freihand 529">
                  <a:extLst>
                    <a:ext uri="{FF2B5EF4-FFF2-40B4-BE49-F238E27FC236}">
                      <a16:creationId xmlns:a16="http://schemas.microsoft.com/office/drawing/2014/main" id="{4C1A3F6A-8AB0-4E90-B64A-B2D502FF1BB9}"/>
                    </a:ext>
                  </a:extLst>
                </p:cNvPr>
                <p:cNvPicPr/>
                <p:nvPr/>
              </p:nvPicPr>
              <p:blipFill>
                <a:blip r:embed="rId796"/>
                <a:stretch>
                  <a:fillRect/>
                </a:stretch>
              </p:blipFill>
              <p:spPr>
                <a:xfrm>
                  <a:off x="6958093" y="5420712"/>
                  <a:ext cx="1764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31" name="Freihand 530">
                  <a:extLst>
                    <a:ext uri="{FF2B5EF4-FFF2-40B4-BE49-F238E27FC236}">
                      <a16:creationId xmlns:a16="http://schemas.microsoft.com/office/drawing/2014/main" id="{9D523319-F06D-4B03-8FFA-948680EDA670}"/>
                    </a:ext>
                  </a:extLst>
                </p14:cNvPr>
                <p14:cNvContentPartPr/>
                <p14:nvPr/>
              </p14:nvContentPartPr>
              <p14:xfrm>
                <a:off x="7124773" y="5378232"/>
                <a:ext cx="105480" cy="95400"/>
              </p14:xfrm>
            </p:contentPart>
          </mc:Choice>
          <mc:Fallback xmlns="">
            <p:pic>
              <p:nvPicPr>
                <p:cNvPr id="531" name="Freihand 530">
                  <a:extLst>
                    <a:ext uri="{FF2B5EF4-FFF2-40B4-BE49-F238E27FC236}">
                      <a16:creationId xmlns:a16="http://schemas.microsoft.com/office/drawing/2014/main" id="{9D523319-F06D-4B03-8FFA-948680EDA670}"/>
                    </a:ext>
                  </a:extLst>
                </p:cNvPr>
                <p:cNvPicPr/>
                <p:nvPr/>
              </p:nvPicPr>
              <p:blipFill>
                <a:blip r:embed="rId798"/>
                <a:stretch>
                  <a:fillRect/>
                </a:stretch>
              </p:blipFill>
              <p:spPr>
                <a:xfrm>
                  <a:off x="7120453" y="5373912"/>
                  <a:ext cx="1141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32" name="Freihand 531">
                  <a:extLst>
                    <a:ext uri="{FF2B5EF4-FFF2-40B4-BE49-F238E27FC236}">
                      <a16:creationId xmlns:a16="http://schemas.microsoft.com/office/drawing/2014/main" id="{C5957E58-980A-4D2D-A2C2-97D15152D9FF}"/>
                    </a:ext>
                  </a:extLst>
                </p14:cNvPr>
                <p14:cNvContentPartPr/>
                <p14:nvPr/>
              </p14:nvContentPartPr>
              <p14:xfrm>
                <a:off x="7605733" y="5497032"/>
                <a:ext cx="20160" cy="109440"/>
              </p14:xfrm>
            </p:contentPart>
          </mc:Choice>
          <mc:Fallback xmlns="">
            <p:pic>
              <p:nvPicPr>
                <p:cNvPr id="532" name="Freihand 531">
                  <a:extLst>
                    <a:ext uri="{FF2B5EF4-FFF2-40B4-BE49-F238E27FC236}">
                      <a16:creationId xmlns:a16="http://schemas.microsoft.com/office/drawing/2014/main" id="{C5957E58-980A-4D2D-A2C2-97D15152D9FF}"/>
                    </a:ext>
                  </a:extLst>
                </p:cNvPr>
                <p:cNvPicPr/>
                <p:nvPr/>
              </p:nvPicPr>
              <p:blipFill>
                <a:blip r:embed="rId800"/>
                <a:stretch>
                  <a:fillRect/>
                </a:stretch>
              </p:blipFill>
              <p:spPr>
                <a:xfrm>
                  <a:off x="7601413" y="5492712"/>
                  <a:ext cx="28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33" name="Freihand 532">
                  <a:extLst>
                    <a:ext uri="{FF2B5EF4-FFF2-40B4-BE49-F238E27FC236}">
                      <a16:creationId xmlns:a16="http://schemas.microsoft.com/office/drawing/2014/main" id="{1086EF1C-D09D-461A-8921-318BB7F634D6}"/>
                    </a:ext>
                  </a:extLst>
                </p14:cNvPr>
                <p14:cNvContentPartPr/>
                <p14:nvPr/>
              </p14:nvContentPartPr>
              <p14:xfrm>
                <a:off x="7567213" y="5463912"/>
                <a:ext cx="118800" cy="81720"/>
              </p14:xfrm>
            </p:contentPart>
          </mc:Choice>
          <mc:Fallback xmlns="">
            <p:pic>
              <p:nvPicPr>
                <p:cNvPr id="533" name="Freihand 532">
                  <a:extLst>
                    <a:ext uri="{FF2B5EF4-FFF2-40B4-BE49-F238E27FC236}">
                      <a16:creationId xmlns:a16="http://schemas.microsoft.com/office/drawing/2014/main" id="{1086EF1C-D09D-461A-8921-318BB7F634D6}"/>
                    </a:ext>
                  </a:extLst>
                </p:cNvPr>
                <p:cNvPicPr/>
                <p:nvPr/>
              </p:nvPicPr>
              <p:blipFill>
                <a:blip r:embed="rId802"/>
                <a:stretch>
                  <a:fillRect/>
                </a:stretch>
              </p:blipFill>
              <p:spPr>
                <a:xfrm>
                  <a:off x="7562893" y="5459592"/>
                  <a:ext cx="1274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34" name="Freihand 533">
                  <a:extLst>
                    <a:ext uri="{FF2B5EF4-FFF2-40B4-BE49-F238E27FC236}">
                      <a16:creationId xmlns:a16="http://schemas.microsoft.com/office/drawing/2014/main" id="{411FEFAB-8DC9-4922-8E51-A718A15942C7}"/>
                    </a:ext>
                  </a:extLst>
                </p14:cNvPr>
                <p14:cNvContentPartPr/>
                <p14:nvPr/>
              </p14:nvContentPartPr>
              <p14:xfrm>
                <a:off x="7704733" y="5499192"/>
                <a:ext cx="200160" cy="91800"/>
              </p14:xfrm>
            </p:contentPart>
          </mc:Choice>
          <mc:Fallback xmlns="">
            <p:pic>
              <p:nvPicPr>
                <p:cNvPr id="534" name="Freihand 533">
                  <a:extLst>
                    <a:ext uri="{FF2B5EF4-FFF2-40B4-BE49-F238E27FC236}">
                      <a16:creationId xmlns:a16="http://schemas.microsoft.com/office/drawing/2014/main" id="{411FEFAB-8DC9-4922-8E51-A718A15942C7}"/>
                    </a:ext>
                  </a:extLst>
                </p:cNvPr>
                <p:cNvPicPr/>
                <p:nvPr/>
              </p:nvPicPr>
              <p:blipFill>
                <a:blip r:embed="rId804"/>
                <a:stretch>
                  <a:fillRect/>
                </a:stretch>
              </p:blipFill>
              <p:spPr>
                <a:xfrm>
                  <a:off x="7700413" y="5494872"/>
                  <a:ext cx="208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35" name="Freihand 534">
                  <a:extLst>
                    <a:ext uri="{FF2B5EF4-FFF2-40B4-BE49-F238E27FC236}">
                      <a16:creationId xmlns:a16="http://schemas.microsoft.com/office/drawing/2014/main" id="{4D613C67-6E18-49E2-B94C-1201C313E948}"/>
                    </a:ext>
                  </a:extLst>
                </p14:cNvPr>
                <p14:cNvContentPartPr/>
                <p14:nvPr/>
              </p14:nvContentPartPr>
              <p14:xfrm>
                <a:off x="7917133" y="5426472"/>
                <a:ext cx="112680" cy="161280"/>
              </p14:xfrm>
            </p:contentPart>
          </mc:Choice>
          <mc:Fallback xmlns="">
            <p:pic>
              <p:nvPicPr>
                <p:cNvPr id="535" name="Freihand 534">
                  <a:extLst>
                    <a:ext uri="{FF2B5EF4-FFF2-40B4-BE49-F238E27FC236}">
                      <a16:creationId xmlns:a16="http://schemas.microsoft.com/office/drawing/2014/main" id="{4D613C67-6E18-49E2-B94C-1201C313E948}"/>
                    </a:ext>
                  </a:extLst>
                </p:cNvPr>
                <p:cNvPicPr/>
                <p:nvPr/>
              </p:nvPicPr>
              <p:blipFill>
                <a:blip r:embed="rId806"/>
                <a:stretch>
                  <a:fillRect/>
                </a:stretch>
              </p:blipFill>
              <p:spPr>
                <a:xfrm>
                  <a:off x="7912813" y="5422152"/>
                  <a:ext cx="1213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36" name="Freihand 535">
                  <a:extLst>
                    <a:ext uri="{FF2B5EF4-FFF2-40B4-BE49-F238E27FC236}">
                      <a16:creationId xmlns:a16="http://schemas.microsoft.com/office/drawing/2014/main" id="{964A423C-277A-41E6-B89A-88AA78B78FBA}"/>
                    </a:ext>
                  </a:extLst>
                </p14:cNvPr>
                <p14:cNvContentPartPr/>
                <p14:nvPr/>
              </p14:nvContentPartPr>
              <p14:xfrm>
                <a:off x="8048533" y="5486592"/>
                <a:ext cx="165600" cy="108000"/>
              </p14:xfrm>
            </p:contentPart>
          </mc:Choice>
          <mc:Fallback xmlns="">
            <p:pic>
              <p:nvPicPr>
                <p:cNvPr id="536" name="Freihand 535">
                  <a:extLst>
                    <a:ext uri="{FF2B5EF4-FFF2-40B4-BE49-F238E27FC236}">
                      <a16:creationId xmlns:a16="http://schemas.microsoft.com/office/drawing/2014/main" id="{964A423C-277A-41E6-B89A-88AA78B78FBA}"/>
                    </a:ext>
                  </a:extLst>
                </p:cNvPr>
                <p:cNvPicPr/>
                <p:nvPr/>
              </p:nvPicPr>
              <p:blipFill>
                <a:blip r:embed="rId808"/>
                <a:stretch>
                  <a:fillRect/>
                </a:stretch>
              </p:blipFill>
              <p:spPr>
                <a:xfrm>
                  <a:off x="8044213" y="5482272"/>
                  <a:ext cx="174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37" name="Freihand 536">
                  <a:extLst>
                    <a:ext uri="{FF2B5EF4-FFF2-40B4-BE49-F238E27FC236}">
                      <a16:creationId xmlns:a16="http://schemas.microsoft.com/office/drawing/2014/main" id="{FCFD17AA-5943-4904-B377-5C56E835BE91}"/>
                    </a:ext>
                  </a:extLst>
                </p14:cNvPr>
                <p14:cNvContentPartPr/>
                <p14:nvPr/>
              </p14:nvContentPartPr>
              <p14:xfrm>
                <a:off x="5498653" y="5850552"/>
                <a:ext cx="159840" cy="62640"/>
              </p14:xfrm>
            </p:contentPart>
          </mc:Choice>
          <mc:Fallback xmlns="">
            <p:pic>
              <p:nvPicPr>
                <p:cNvPr id="537" name="Freihand 536">
                  <a:extLst>
                    <a:ext uri="{FF2B5EF4-FFF2-40B4-BE49-F238E27FC236}">
                      <a16:creationId xmlns:a16="http://schemas.microsoft.com/office/drawing/2014/main" id="{FCFD17AA-5943-4904-B377-5C56E835BE91}"/>
                    </a:ext>
                  </a:extLst>
                </p:cNvPr>
                <p:cNvPicPr/>
                <p:nvPr/>
              </p:nvPicPr>
              <p:blipFill>
                <a:blip r:embed="rId810"/>
                <a:stretch>
                  <a:fillRect/>
                </a:stretch>
              </p:blipFill>
              <p:spPr>
                <a:xfrm>
                  <a:off x="5494333" y="5846232"/>
                  <a:ext cx="1684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538" name="Freihand 537">
                  <a:extLst>
                    <a:ext uri="{FF2B5EF4-FFF2-40B4-BE49-F238E27FC236}">
                      <a16:creationId xmlns:a16="http://schemas.microsoft.com/office/drawing/2014/main" id="{B02A6A14-9330-43D5-9382-A3FACF9BF1DF}"/>
                    </a:ext>
                  </a:extLst>
                </p14:cNvPr>
                <p14:cNvContentPartPr/>
                <p14:nvPr/>
              </p14:nvContentPartPr>
              <p14:xfrm>
                <a:off x="5644453" y="5846592"/>
                <a:ext cx="54000" cy="46080"/>
              </p14:xfrm>
            </p:contentPart>
          </mc:Choice>
          <mc:Fallback xmlns="">
            <p:pic>
              <p:nvPicPr>
                <p:cNvPr id="538" name="Freihand 537">
                  <a:extLst>
                    <a:ext uri="{FF2B5EF4-FFF2-40B4-BE49-F238E27FC236}">
                      <a16:creationId xmlns:a16="http://schemas.microsoft.com/office/drawing/2014/main" id="{B02A6A14-9330-43D5-9382-A3FACF9BF1DF}"/>
                    </a:ext>
                  </a:extLst>
                </p:cNvPr>
                <p:cNvPicPr/>
                <p:nvPr/>
              </p:nvPicPr>
              <p:blipFill>
                <a:blip r:embed="rId812"/>
                <a:stretch>
                  <a:fillRect/>
                </a:stretch>
              </p:blipFill>
              <p:spPr>
                <a:xfrm>
                  <a:off x="5640133" y="5842272"/>
                  <a:ext cx="626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39" name="Freihand 538">
                  <a:extLst>
                    <a:ext uri="{FF2B5EF4-FFF2-40B4-BE49-F238E27FC236}">
                      <a16:creationId xmlns:a16="http://schemas.microsoft.com/office/drawing/2014/main" id="{F5E558A6-54B6-4B32-83AE-DCCFC3E5A70A}"/>
                    </a:ext>
                  </a:extLst>
                </p14:cNvPr>
                <p14:cNvContentPartPr/>
                <p14:nvPr/>
              </p14:nvContentPartPr>
              <p14:xfrm>
                <a:off x="5729053" y="5766312"/>
                <a:ext cx="161280" cy="143640"/>
              </p14:xfrm>
            </p:contentPart>
          </mc:Choice>
          <mc:Fallback xmlns="">
            <p:pic>
              <p:nvPicPr>
                <p:cNvPr id="539" name="Freihand 538">
                  <a:extLst>
                    <a:ext uri="{FF2B5EF4-FFF2-40B4-BE49-F238E27FC236}">
                      <a16:creationId xmlns:a16="http://schemas.microsoft.com/office/drawing/2014/main" id="{F5E558A6-54B6-4B32-83AE-DCCFC3E5A70A}"/>
                    </a:ext>
                  </a:extLst>
                </p:cNvPr>
                <p:cNvPicPr/>
                <p:nvPr/>
              </p:nvPicPr>
              <p:blipFill>
                <a:blip r:embed="rId814"/>
                <a:stretch>
                  <a:fillRect/>
                </a:stretch>
              </p:blipFill>
              <p:spPr>
                <a:xfrm>
                  <a:off x="5724733" y="5761992"/>
                  <a:ext cx="169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43" name="Freihand 542">
                  <a:extLst>
                    <a:ext uri="{FF2B5EF4-FFF2-40B4-BE49-F238E27FC236}">
                      <a16:creationId xmlns:a16="http://schemas.microsoft.com/office/drawing/2014/main" id="{3ED05AC6-C921-47A3-92CE-423F9E5B6F4F}"/>
                    </a:ext>
                  </a:extLst>
                </p14:cNvPr>
                <p14:cNvContentPartPr/>
                <p14:nvPr/>
              </p14:nvContentPartPr>
              <p14:xfrm>
                <a:off x="5953333" y="5844792"/>
                <a:ext cx="229320" cy="84600"/>
              </p14:xfrm>
            </p:contentPart>
          </mc:Choice>
          <mc:Fallback xmlns="">
            <p:pic>
              <p:nvPicPr>
                <p:cNvPr id="543" name="Freihand 542">
                  <a:extLst>
                    <a:ext uri="{FF2B5EF4-FFF2-40B4-BE49-F238E27FC236}">
                      <a16:creationId xmlns:a16="http://schemas.microsoft.com/office/drawing/2014/main" id="{3ED05AC6-C921-47A3-92CE-423F9E5B6F4F}"/>
                    </a:ext>
                  </a:extLst>
                </p:cNvPr>
                <p:cNvPicPr/>
                <p:nvPr/>
              </p:nvPicPr>
              <p:blipFill>
                <a:blip r:embed="rId816"/>
                <a:stretch>
                  <a:fillRect/>
                </a:stretch>
              </p:blipFill>
              <p:spPr>
                <a:xfrm>
                  <a:off x="5949013" y="5840472"/>
                  <a:ext cx="237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44" name="Freihand 543">
                  <a:extLst>
                    <a:ext uri="{FF2B5EF4-FFF2-40B4-BE49-F238E27FC236}">
                      <a16:creationId xmlns:a16="http://schemas.microsoft.com/office/drawing/2014/main" id="{A6F7E121-486A-4C70-8591-42BC2EF732DC}"/>
                    </a:ext>
                  </a:extLst>
                </p14:cNvPr>
                <p14:cNvContentPartPr/>
                <p14:nvPr/>
              </p14:nvContentPartPr>
              <p14:xfrm>
                <a:off x="6176173" y="5791872"/>
                <a:ext cx="187920" cy="138240"/>
              </p14:xfrm>
            </p:contentPart>
          </mc:Choice>
          <mc:Fallback xmlns="">
            <p:pic>
              <p:nvPicPr>
                <p:cNvPr id="544" name="Freihand 543">
                  <a:extLst>
                    <a:ext uri="{FF2B5EF4-FFF2-40B4-BE49-F238E27FC236}">
                      <a16:creationId xmlns:a16="http://schemas.microsoft.com/office/drawing/2014/main" id="{A6F7E121-486A-4C70-8591-42BC2EF732DC}"/>
                    </a:ext>
                  </a:extLst>
                </p:cNvPr>
                <p:cNvPicPr/>
                <p:nvPr/>
              </p:nvPicPr>
              <p:blipFill>
                <a:blip r:embed="rId818"/>
                <a:stretch>
                  <a:fillRect/>
                </a:stretch>
              </p:blipFill>
              <p:spPr>
                <a:xfrm>
                  <a:off x="6171853" y="5787552"/>
                  <a:ext cx="1965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45" name="Freihand 544">
                  <a:extLst>
                    <a:ext uri="{FF2B5EF4-FFF2-40B4-BE49-F238E27FC236}">
                      <a16:creationId xmlns:a16="http://schemas.microsoft.com/office/drawing/2014/main" id="{4F797BBC-8CAB-4419-AAAB-B6FB25096F66}"/>
                    </a:ext>
                  </a:extLst>
                </p14:cNvPr>
                <p14:cNvContentPartPr/>
                <p14:nvPr/>
              </p14:nvContentPartPr>
              <p14:xfrm>
                <a:off x="6378133" y="5841912"/>
                <a:ext cx="69480" cy="85320"/>
              </p14:xfrm>
            </p:contentPart>
          </mc:Choice>
          <mc:Fallback xmlns="">
            <p:pic>
              <p:nvPicPr>
                <p:cNvPr id="545" name="Freihand 544">
                  <a:extLst>
                    <a:ext uri="{FF2B5EF4-FFF2-40B4-BE49-F238E27FC236}">
                      <a16:creationId xmlns:a16="http://schemas.microsoft.com/office/drawing/2014/main" id="{4F797BBC-8CAB-4419-AAAB-B6FB25096F66}"/>
                    </a:ext>
                  </a:extLst>
                </p:cNvPr>
                <p:cNvPicPr/>
                <p:nvPr/>
              </p:nvPicPr>
              <p:blipFill>
                <a:blip r:embed="rId820"/>
                <a:stretch>
                  <a:fillRect/>
                </a:stretch>
              </p:blipFill>
              <p:spPr>
                <a:xfrm>
                  <a:off x="6373813" y="5837592"/>
                  <a:ext cx="781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47" name="Freihand 546">
                  <a:extLst>
                    <a:ext uri="{FF2B5EF4-FFF2-40B4-BE49-F238E27FC236}">
                      <a16:creationId xmlns:a16="http://schemas.microsoft.com/office/drawing/2014/main" id="{4063094E-F3A8-4425-9A3B-376789718A3C}"/>
                    </a:ext>
                  </a:extLst>
                </p14:cNvPr>
                <p14:cNvContentPartPr/>
                <p14:nvPr/>
              </p14:nvContentPartPr>
              <p14:xfrm>
                <a:off x="6582613" y="5780712"/>
                <a:ext cx="78480" cy="141480"/>
              </p14:xfrm>
            </p:contentPart>
          </mc:Choice>
          <mc:Fallback xmlns="">
            <p:pic>
              <p:nvPicPr>
                <p:cNvPr id="547" name="Freihand 546">
                  <a:extLst>
                    <a:ext uri="{FF2B5EF4-FFF2-40B4-BE49-F238E27FC236}">
                      <a16:creationId xmlns:a16="http://schemas.microsoft.com/office/drawing/2014/main" id="{4063094E-F3A8-4425-9A3B-376789718A3C}"/>
                    </a:ext>
                  </a:extLst>
                </p:cNvPr>
                <p:cNvPicPr/>
                <p:nvPr/>
              </p:nvPicPr>
              <p:blipFill>
                <a:blip r:embed="rId822"/>
                <a:stretch>
                  <a:fillRect/>
                </a:stretch>
              </p:blipFill>
              <p:spPr>
                <a:xfrm>
                  <a:off x="6578293" y="5776392"/>
                  <a:ext cx="871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48" name="Freihand 547">
                  <a:extLst>
                    <a:ext uri="{FF2B5EF4-FFF2-40B4-BE49-F238E27FC236}">
                      <a16:creationId xmlns:a16="http://schemas.microsoft.com/office/drawing/2014/main" id="{6F08F037-2C11-4E60-807A-C354FD006547}"/>
                    </a:ext>
                  </a:extLst>
                </p14:cNvPr>
                <p14:cNvContentPartPr/>
                <p14:nvPr/>
              </p14:nvContentPartPr>
              <p14:xfrm>
                <a:off x="6678733" y="5821032"/>
                <a:ext cx="165960" cy="92160"/>
              </p14:xfrm>
            </p:contentPart>
          </mc:Choice>
          <mc:Fallback xmlns="">
            <p:pic>
              <p:nvPicPr>
                <p:cNvPr id="548" name="Freihand 547">
                  <a:extLst>
                    <a:ext uri="{FF2B5EF4-FFF2-40B4-BE49-F238E27FC236}">
                      <a16:creationId xmlns:a16="http://schemas.microsoft.com/office/drawing/2014/main" id="{6F08F037-2C11-4E60-807A-C354FD006547}"/>
                    </a:ext>
                  </a:extLst>
                </p:cNvPr>
                <p:cNvPicPr/>
                <p:nvPr/>
              </p:nvPicPr>
              <p:blipFill>
                <a:blip r:embed="rId824"/>
                <a:stretch>
                  <a:fillRect/>
                </a:stretch>
              </p:blipFill>
              <p:spPr>
                <a:xfrm>
                  <a:off x="6674413" y="5816712"/>
                  <a:ext cx="174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49" name="Freihand 548">
                  <a:extLst>
                    <a:ext uri="{FF2B5EF4-FFF2-40B4-BE49-F238E27FC236}">
                      <a16:creationId xmlns:a16="http://schemas.microsoft.com/office/drawing/2014/main" id="{11EF5B82-00FA-421B-829E-7C1F2A873B65}"/>
                    </a:ext>
                  </a:extLst>
                </p14:cNvPr>
                <p14:cNvContentPartPr/>
                <p14:nvPr/>
              </p14:nvContentPartPr>
              <p14:xfrm>
                <a:off x="6820933" y="5767392"/>
                <a:ext cx="360" cy="360"/>
              </p14:xfrm>
            </p:contentPart>
          </mc:Choice>
          <mc:Fallback xmlns="">
            <p:pic>
              <p:nvPicPr>
                <p:cNvPr id="549" name="Freihand 548">
                  <a:extLst>
                    <a:ext uri="{FF2B5EF4-FFF2-40B4-BE49-F238E27FC236}">
                      <a16:creationId xmlns:a16="http://schemas.microsoft.com/office/drawing/2014/main" id="{11EF5B82-00FA-421B-829E-7C1F2A873B65}"/>
                    </a:ext>
                  </a:extLst>
                </p:cNvPr>
                <p:cNvPicPr/>
                <p:nvPr/>
              </p:nvPicPr>
              <p:blipFill>
                <a:blip r:embed="rId355"/>
                <a:stretch>
                  <a:fillRect/>
                </a:stretch>
              </p:blipFill>
              <p:spPr>
                <a:xfrm>
                  <a:off x="6816613" y="5763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50" name="Freihand 549">
                  <a:extLst>
                    <a:ext uri="{FF2B5EF4-FFF2-40B4-BE49-F238E27FC236}">
                      <a16:creationId xmlns:a16="http://schemas.microsoft.com/office/drawing/2014/main" id="{B7ECFA56-5064-42DB-85F1-793BB452CD3D}"/>
                    </a:ext>
                  </a:extLst>
                </p14:cNvPr>
                <p14:cNvContentPartPr/>
                <p14:nvPr/>
              </p14:nvContentPartPr>
              <p14:xfrm>
                <a:off x="6947293" y="5814552"/>
                <a:ext cx="195840" cy="88560"/>
              </p14:xfrm>
            </p:contentPart>
          </mc:Choice>
          <mc:Fallback xmlns="">
            <p:pic>
              <p:nvPicPr>
                <p:cNvPr id="550" name="Freihand 549">
                  <a:extLst>
                    <a:ext uri="{FF2B5EF4-FFF2-40B4-BE49-F238E27FC236}">
                      <a16:creationId xmlns:a16="http://schemas.microsoft.com/office/drawing/2014/main" id="{B7ECFA56-5064-42DB-85F1-793BB452CD3D}"/>
                    </a:ext>
                  </a:extLst>
                </p:cNvPr>
                <p:cNvPicPr/>
                <p:nvPr/>
              </p:nvPicPr>
              <p:blipFill>
                <a:blip r:embed="rId827"/>
                <a:stretch>
                  <a:fillRect/>
                </a:stretch>
              </p:blipFill>
              <p:spPr>
                <a:xfrm>
                  <a:off x="6942973" y="5810232"/>
                  <a:ext cx="20448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51" name="Freihand 550">
                  <a:extLst>
                    <a:ext uri="{FF2B5EF4-FFF2-40B4-BE49-F238E27FC236}">
                      <a16:creationId xmlns:a16="http://schemas.microsoft.com/office/drawing/2014/main" id="{10B45E0A-0CB8-4CB6-9D0C-8BD483C946F4}"/>
                    </a:ext>
                  </a:extLst>
                </p14:cNvPr>
                <p14:cNvContentPartPr/>
                <p14:nvPr/>
              </p14:nvContentPartPr>
              <p14:xfrm>
                <a:off x="7130173" y="5830752"/>
                <a:ext cx="187560" cy="81000"/>
              </p14:xfrm>
            </p:contentPart>
          </mc:Choice>
          <mc:Fallback xmlns="">
            <p:pic>
              <p:nvPicPr>
                <p:cNvPr id="551" name="Freihand 550">
                  <a:extLst>
                    <a:ext uri="{FF2B5EF4-FFF2-40B4-BE49-F238E27FC236}">
                      <a16:creationId xmlns:a16="http://schemas.microsoft.com/office/drawing/2014/main" id="{10B45E0A-0CB8-4CB6-9D0C-8BD483C946F4}"/>
                    </a:ext>
                  </a:extLst>
                </p:cNvPr>
                <p:cNvPicPr/>
                <p:nvPr/>
              </p:nvPicPr>
              <p:blipFill>
                <a:blip r:embed="rId829"/>
                <a:stretch>
                  <a:fillRect/>
                </a:stretch>
              </p:blipFill>
              <p:spPr>
                <a:xfrm>
                  <a:off x="7125853" y="5826432"/>
                  <a:ext cx="1962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52" name="Freihand 551">
                  <a:extLst>
                    <a:ext uri="{FF2B5EF4-FFF2-40B4-BE49-F238E27FC236}">
                      <a16:creationId xmlns:a16="http://schemas.microsoft.com/office/drawing/2014/main" id="{1B245FF6-D1F9-482E-A107-BECD1FD85B6F}"/>
                    </a:ext>
                  </a:extLst>
                </p14:cNvPr>
                <p14:cNvContentPartPr/>
                <p14:nvPr/>
              </p14:nvContentPartPr>
              <p14:xfrm>
                <a:off x="7271653" y="5756952"/>
                <a:ext cx="33480" cy="10080"/>
              </p14:xfrm>
            </p:contentPart>
          </mc:Choice>
          <mc:Fallback xmlns="">
            <p:pic>
              <p:nvPicPr>
                <p:cNvPr id="552" name="Freihand 551">
                  <a:extLst>
                    <a:ext uri="{FF2B5EF4-FFF2-40B4-BE49-F238E27FC236}">
                      <a16:creationId xmlns:a16="http://schemas.microsoft.com/office/drawing/2014/main" id="{1B245FF6-D1F9-482E-A107-BECD1FD85B6F}"/>
                    </a:ext>
                  </a:extLst>
                </p:cNvPr>
                <p:cNvPicPr/>
                <p:nvPr/>
              </p:nvPicPr>
              <p:blipFill>
                <a:blip r:embed="rId831"/>
                <a:stretch>
                  <a:fillRect/>
                </a:stretch>
              </p:blipFill>
              <p:spPr>
                <a:xfrm>
                  <a:off x="7267333" y="5752632"/>
                  <a:ext cx="421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53" name="Freihand 552">
                  <a:extLst>
                    <a:ext uri="{FF2B5EF4-FFF2-40B4-BE49-F238E27FC236}">
                      <a16:creationId xmlns:a16="http://schemas.microsoft.com/office/drawing/2014/main" id="{EBE31912-5B9E-468F-89B6-AF14D2B12EFA}"/>
                    </a:ext>
                  </a:extLst>
                </p14:cNvPr>
                <p14:cNvContentPartPr/>
                <p14:nvPr/>
              </p14:nvContentPartPr>
              <p14:xfrm>
                <a:off x="7484773" y="5817792"/>
                <a:ext cx="113760" cy="54360"/>
              </p14:xfrm>
            </p:contentPart>
          </mc:Choice>
          <mc:Fallback xmlns="">
            <p:pic>
              <p:nvPicPr>
                <p:cNvPr id="553" name="Freihand 552">
                  <a:extLst>
                    <a:ext uri="{FF2B5EF4-FFF2-40B4-BE49-F238E27FC236}">
                      <a16:creationId xmlns:a16="http://schemas.microsoft.com/office/drawing/2014/main" id="{EBE31912-5B9E-468F-89B6-AF14D2B12EFA}"/>
                    </a:ext>
                  </a:extLst>
                </p:cNvPr>
                <p:cNvPicPr/>
                <p:nvPr/>
              </p:nvPicPr>
              <p:blipFill>
                <a:blip r:embed="rId833"/>
                <a:stretch>
                  <a:fillRect/>
                </a:stretch>
              </p:blipFill>
              <p:spPr>
                <a:xfrm>
                  <a:off x="7480453" y="5813472"/>
                  <a:ext cx="1224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54" name="Freihand 553">
                  <a:extLst>
                    <a:ext uri="{FF2B5EF4-FFF2-40B4-BE49-F238E27FC236}">
                      <a16:creationId xmlns:a16="http://schemas.microsoft.com/office/drawing/2014/main" id="{90EDEC92-E953-49A8-B7F0-33E0093F1629}"/>
                    </a:ext>
                  </a:extLst>
                </p14:cNvPr>
                <p14:cNvContentPartPr/>
                <p14:nvPr/>
              </p14:nvContentPartPr>
              <p14:xfrm>
                <a:off x="7618693" y="5821392"/>
                <a:ext cx="70200" cy="41040"/>
              </p14:xfrm>
            </p:contentPart>
          </mc:Choice>
          <mc:Fallback xmlns="">
            <p:pic>
              <p:nvPicPr>
                <p:cNvPr id="554" name="Freihand 553">
                  <a:extLst>
                    <a:ext uri="{FF2B5EF4-FFF2-40B4-BE49-F238E27FC236}">
                      <a16:creationId xmlns:a16="http://schemas.microsoft.com/office/drawing/2014/main" id="{90EDEC92-E953-49A8-B7F0-33E0093F1629}"/>
                    </a:ext>
                  </a:extLst>
                </p:cNvPr>
                <p:cNvPicPr/>
                <p:nvPr/>
              </p:nvPicPr>
              <p:blipFill>
                <a:blip r:embed="rId835"/>
                <a:stretch>
                  <a:fillRect/>
                </a:stretch>
              </p:blipFill>
              <p:spPr>
                <a:xfrm>
                  <a:off x="7614373" y="5817072"/>
                  <a:ext cx="7884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55" name="Freihand 554">
                  <a:extLst>
                    <a:ext uri="{FF2B5EF4-FFF2-40B4-BE49-F238E27FC236}">
                      <a16:creationId xmlns:a16="http://schemas.microsoft.com/office/drawing/2014/main" id="{537AF302-324D-4C7F-9EEE-547F1F74CDAD}"/>
                    </a:ext>
                  </a:extLst>
                </p14:cNvPr>
                <p14:cNvContentPartPr/>
                <p14:nvPr/>
              </p14:nvContentPartPr>
              <p14:xfrm>
                <a:off x="7720933" y="5750832"/>
                <a:ext cx="136080" cy="115560"/>
              </p14:xfrm>
            </p:contentPart>
          </mc:Choice>
          <mc:Fallback xmlns="">
            <p:pic>
              <p:nvPicPr>
                <p:cNvPr id="555" name="Freihand 554">
                  <a:extLst>
                    <a:ext uri="{FF2B5EF4-FFF2-40B4-BE49-F238E27FC236}">
                      <a16:creationId xmlns:a16="http://schemas.microsoft.com/office/drawing/2014/main" id="{537AF302-324D-4C7F-9EEE-547F1F74CDAD}"/>
                    </a:ext>
                  </a:extLst>
                </p:cNvPr>
                <p:cNvPicPr/>
                <p:nvPr/>
              </p:nvPicPr>
              <p:blipFill>
                <a:blip r:embed="rId837"/>
                <a:stretch>
                  <a:fillRect/>
                </a:stretch>
              </p:blipFill>
              <p:spPr>
                <a:xfrm>
                  <a:off x="7716613" y="5746512"/>
                  <a:ext cx="1447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58" name="Freihand 557">
                  <a:extLst>
                    <a:ext uri="{FF2B5EF4-FFF2-40B4-BE49-F238E27FC236}">
                      <a16:creationId xmlns:a16="http://schemas.microsoft.com/office/drawing/2014/main" id="{F52A1127-0A87-4D8F-AD3D-2A8E1575F549}"/>
                    </a:ext>
                  </a:extLst>
                </p14:cNvPr>
                <p14:cNvContentPartPr/>
                <p14:nvPr/>
              </p14:nvContentPartPr>
              <p14:xfrm>
                <a:off x="5543653" y="6052512"/>
                <a:ext cx="124560" cy="88920"/>
              </p14:xfrm>
            </p:contentPart>
          </mc:Choice>
          <mc:Fallback xmlns="">
            <p:pic>
              <p:nvPicPr>
                <p:cNvPr id="558" name="Freihand 557">
                  <a:extLst>
                    <a:ext uri="{FF2B5EF4-FFF2-40B4-BE49-F238E27FC236}">
                      <a16:creationId xmlns:a16="http://schemas.microsoft.com/office/drawing/2014/main" id="{F52A1127-0A87-4D8F-AD3D-2A8E1575F549}"/>
                    </a:ext>
                  </a:extLst>
                </p:cNvPr>
                <p:cNvPicPr/>
                <p:nvPr/>
              </p:nvPicPr>
              <p:blipFill>
                <a:blip r:embed="rId839"/>
                <a:stretch>
                  <a:fillRect/>
                </a:stretch>
              </p:blipFill>
              <p:spPr>
                <a:xfrm>
                  <a:off x="5539333" y="6048192"/>
                  <a:ext cx="133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59" name="Freihand 558">
                  <a:extLst>
                    <a:ext uri="{FF2B5EF4-FFF2-40B4-BE49-F238E27FC236}">
                      <a16:creationId xmlns:a16="http://schemas.microsoft.com/office/drawing/2014/main" id="{80EC1BA8-48FD-4441-9AE0-4F0EA4B5890B}"/>
                    </a:ext>
                  </a:extLst>
                </p14:cNvPr>
                <p14:cNvContentPartPr/>
                <p14:nvPr/>
              </p14:nvContentPartPr>
              <p14:xfrm>
                <a:off x="5676133" y="5997792"/>
                <a:ext cx="78480" cy="145800"/>
              </p14:xfrm>
            </p:contentPart>
          </mc:Choice>
          <mc:Fallback xmlns="">
            <p:pic>
              <p:nvPicPr>
                <p:cNvPr id="559" name="Freihand 558">
                  <a:extLst>
                    <a:ext uri="{FF2B5EF4-FFF2-40B4-BE49-F238E27FC236}">
                      <a16:creationId xmlns:a16="http://schemas.microsoft.com/office/drawing/2014/main" id="{80EC1BA8-48FD-4441-9AE0-4F0EA4B5890B}"/>
                    </a:ext>
                  </a:extLst>
                </p:cNvPr>
                <p:cNvPicPr/>
                <p:nvPr/>
              </p:nvPicPr>
              <p:blipFill>
                <a:blip r:embed="rId841"/>
                <a:stretch>
                  <a:fillRect/>
                </a:stretch>
              </p:blipFill>
              <p:spPr>
                <a:xfrm>
                  <a:off x="5671813" y="5993472"/>
                  <a:ext cx="871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60" name="Freihand 559">
                  <a:extLst>
                    <a:ext uri="{FF2B5EF4-FFF2-40B4-BE49-F238E27FC236}">
                      <a16:creationId xmlns:a16="http://schemas.microsoft.com/office/drawing/2014/main" id="{90647201-DCB2-4204-8927-5E7DFFC6D18E}"/>
                    </a:ext>
                  </a:extLst>
                </p14:cNvPr>
                <p14:cNvContentPartPr/>
                <p14:nvPr/>
              </p14:nvContentPartPr>
              <p14:xfrm>
                <a:off x="5762893" y="6071952"/>
                <a:ext cx="175680" cy="74880"/>
              </p14:xfrm>
            </p:contentPart>
          </mc:Choice>
          <mc:Fallback xmlns="">
            <p:pic>
              <p:nvPicPr>
                <p:cNvPr id="560" name="Freihand 559">
                  <a:extLst>
                    <a:ext uri="{FF2B5EF4-FFF2-40B4-BE49-F238E27FC236}">
                      <a16:creationId xmlns:a16="http://schemas.microsoft.com/office/drawing/2014/main" id="{90647201-DCB2-4204-8927-5E7DFFC6D18E}"/>
                    </a:ext>
                  </a:extLst>
                </p:cNvPr>
                <p:cNvPicPr/>
                <p:nvPr/>
              </p:nvPicPr>
              <p:blipFill>
                <a:blip r:embed="rId843"/>
                <a:stretch>
                  <a:fillRect/>
                </a:stretch>
              </p:blipFill>
              <p:spPr>
                <a:xfrm>
                  <a:off x="5758573" y="6067632"/>
                  <a:ext cx="1843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61" name="Freihand 560">
                  <a:extLst>
                    <a:ext uri="{FF2B5EF4-FFF2-40B4-BE49-F238E27FC236}">
                      <a16:creationId xmlns:a16="http://schemas.microsoft.com/office/drawing/2014/main" id="{C6BC7BA7-8750-4BD8-B05A-8910476CCB21}"/>
                    </a:ext>
                  </a:extLst>
                </p14:cNvPr>
                <p14:cNvContentPartPr/>
                <p14:nvPr/>
              </p14:nvContentPartPr>
              <p14:xfrm>
                <a:off x="6046213" y="6082752"/>
                <a:ext cx="239040" cy="72720"/>
              </p14:xfrm>
            </p:contentPart>
          </mc:Choice>
          <mc:Fallback xmlns="">
            <p:pic>
              <p:nvPicPr>
                <p:cNvPr id="561" name="Freihand 560">
                  <a:extLst>
                    <a:ext uri="{FF2B5EF4-FFF2-40B4-BE49-F238E27FC236}">
                      <a16:creationId xmlns:a16="http://schemas.microsoft.com/office/drawing/2014/main" id="{C6BC7BA7-8750-4BD8-B05A-8910476CCB21}"/>
                    </a:ext>
                  </a:extLst>
                </p:cNvPr>
                <p:cNvPicPr/>
                <p:nvPr/>
              </p:nvPicPr>
              <p:blipFill>
                <a:blip r:embed="rId845"/>
                <a:stretch>
                  <a:fillRect/>
                </a:stretch>
              </p:blipFill>
              <p:spPr>
                <a:xfrm>
                  <a:off x="6041893" y="6078432"/>
                  <a:ext cx="2476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62" name="Freihand 561">
                  <a:extLst>
                    <a:ext uri="{FF2B5EF4-FFF2-40B4-BE49-F238E27FC236}">
                      <a16:creationId xmlns:a16="http://schemas.microsoft.com/office/drawing/2014/main" id="{4ECFB759-FB1D-4CE7-9961-5D365BB48FD8}"/>
                    </a:ext>
                  </a:extLst>
                </p14:cNvPr>
                <p14:cNvContentPartPr/>
                <p14:nvPr/>
              </p14:nvContentPartPr>
              <p14:xfrm>
                <a:off x="6297493" y="6081672"/>
                <a:ext cx="96480" cy="70200"/>
              </p14:xfrm>
            </p:contentPart>
          </mc:Choice>
          <mc:Fallback xmlns="">
            <p:pic>
              <p:nvPicPr>
                <p:cNvPr id="562" name="Freihand 561">
                  <a:extLst>
                    <a:ext uri="{FF2B5EF4-FFF2-40B4-BE49-F238E27FC236}">
                      <a16:creationId xmlns:a16="http://schemas.microsoft.com/office/drawing/2014/main" id="{4ECFB759-FB1D-4CE7-9961-5D365BB48FD8}"/>
                    </a:ext>
                  </a:extLst>
                </p:cNvPr>
                <p:cNvPicPr/>
                <p:nvPr/>
              </p:nvPicPr>
              <p:blipFill>
                <a:blip r:embed="rId847"/>
                <a:stretch>
                  <a:fillRect/>
                </a:stretch>
              </p:blipFill>
              <p:spPr>
                <a:xfrm>
                  <a:off x="6293173" y="6077352"/>
                  <a:ext cx="105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63" name="Freihand 562">
                  <a:extLst>
                    <a:ext uri="{FF2B5EF4-FFF2-40B4-BE49-F238E27FC236}">
                      <a16:creationId xmlns:a16="http://schemas.microsoft.com/office/drawing/2014/main" id="{B43B67E0-0986-403D-8C7F-7E99F841341B}"/>
                    </a:ext>
                  </a:extLst>
                </p14:cNvPr>
                <p14:cNvContentPartPr/>
                <p14:nvPr/>
              </p14:nvContentPartPr>
              <p14:xfrm>
                <a:off x="6418813" y="6021192"/>
                <a:ext cx="156960" cy="129600"/>
              </p14:xfrm>
            </p:contentPart>
          </mc:Choice>
          <mc:Fallback xmlns="">
            <p:pic>
              <p:nvPicPr>
                <p:cNvPr id="563" name="Freihand 562">
                  <a:extLst>
                    <a:ext uri="{FF2B5EF4-FFF2-40B4-BE49-F238E27FC236}">
                      <a16:creationId xmlns:a16="http://schemas.microsoft.com/office/drawing/2014/main" id="{B43B67E0-0986-403D-8C7F-7E99F841341B}"/>
                    </a:ext>
                  </a:extLst>
                </p:cNvPr>
                <p:cNvPicPr/>
                <p:nvPr/>
              </p:nvPicPr>
              <p:blipFill>
                <a:blip r:embed="rId849"/>
                <a:stretch>
                  <a:fillRect/>
                </a:stretch>
              </p:blipFill>
              <p:spPr>
                <a:xfrm>
                  <a:off x="6414493" y="6016872"/>
                  <a:ext cx="165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64" name="Freihand 563">
                  <a:extLst>
                    <a:ext uri="{FF2B5EF4-FFF2-40B4-BE49-F238E27FC236}">
                      <a16:creationId xmlns:a16="http://schemas.microsoft.com/office/drawing/2014/main" id="{5FBD5625-ABD9-402F-8F58-93F342E1F7F7}"/>
                    </a:ext>
                  </a:extLst>
                </p14:cNvPr>
                <p14:cNvContentPartPr/>
                <p14:nvPr/>
              </p14:nvContentPartPr>
              <p14:xfrm>
                <a:off x="6606013" y="6066192"/>
                <a:ext cx="72720" cy="78480"/>
              </p14:xfrm>
            </p:contentPart>
          </mc:Choice>
          <mc:Fallback xmlns="">
            <p:pic>
              <p:nvPicPr>
                <p:cNvPr id="564" name="Freihand 563">
                  <a:extLst>
                    <a:ext uri="{FF2B5EF4-FFF2-40B4-BE49-F238E27FC236}">
                      <a16:creationId xmlns:a16="http://schemas.microsoft.com/office/drawing/2014/main" id="{5FBD5625-ABD9-402F-8F58-93F342E1F7F7}"/>
                    </a:ext>
                  </a:extLst>
                </p:cNvPr>
                <p:cNvPicPr/>
                <p:nvPr/>
              </p:nvPicPr>
              <p:blipFill>
                <a:blip r:embed="rId851"/>
                <a:stretch>
                  <a:fillRect/>
                </a:stretch>
              </p:blipFill>
              <p:spPr>
                <a:xfrm>
                  <a:off x="6601693" y="6061872"/>
                  <a:ext cx="81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65" name="Freihand 564">
                  <a:extLst>
                    <a:ext uri="{FF2B5EF4-FFF2-40B4-BE49-F238E27FC236}">
                      <a16:creationId xmlns:a16="http://schemas.microsoft.com/office/drawing/2014/main" id="{6DA3684D-C0EB-4368-8686-7C3918ECF6CE}"/>
                    </a:ext>
                  </a:extLst>
                </p14:cNvPr>
                <p14:cNvContentPartPr/>
                <p14:nvPr/>
              </p14:nvContentPartPr>
              <p14:xfrm>
                <a:off x="6719773" y="6026952"/>
                <a:ext cx="63000" cy="110520"/>
              </p14:xfrm>
            </p:contentPart>
          </mc:Choice>
          <mc:Fallback xmlns="">
            <p:pic>
              <p:nvPicPr>
                <p:cNvPr id="565" name="Freihand 564">
                  <a:extLst>
                    <a:ext uri="{FF2B5EF4-FFF2-40B4-BE49-F238E27FC236}">
                      <a16:creationId xmlns:a16="http://schemas.microsoft.com/office/drawing/2014/main" id="{6DA3684D-C0EB-4368-8686-7C3918ECF6CE}"/>
                    </a:ext>
                  </a:extLst>
                </p:cNvPr>
                <p:cNvPicPr/>
                <p:nvPr/>
              </p:nvPicPr>
              <p:blipFill>
                <a:blip r:embed="rId853"/>
                <a:stretch>
                  <a:fillRect/>
                </a:stretch>
              </p:blipFill>
              <p:spPr>
                <a:xfrm>
                  <a:off x="6715453" y="6022632"/>
                  <a:ext cx="71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66" name="Freihand 565">
                  <a:extLst>
                    <a:ext uri="{FF2B5EF4-FFF2-40B4-BE49-F238E27FC236}">
                      <a16:creationId xmlns:a16="http://schemas.microsoft.com/office/drawing/2014/main" id="{FCD7F78F-478A-40AF-8666-6F22C3D8D8ED}"/>
                    </a:ext>
                  </a:extLst>
                </p14:cNvPr>
                <p14:cNvContentPartPr/>
                <p14:nvPr/>
              </p14:nvContentPartPr>
              <p14:xfrm>
                <a:off x="6775213" y="6069432"/>
                <a:ext cx="220680" cy="66600"/>
              </p14:xfrm>
            </p:contentPart>
          </mc:Choice>
          <mc:Fallback xmlns="">
            <p:pic>
              <p:nvPicPr>
                <p:cNvPr id="566" name="Freihand 565">
                  <a:extLst>
                    <a:ext uri="{FF2B5EF4-FFF2-40B4-BE49-F238E27FC236}">
                      <a16:creationId xmlns:a16="http://schemas.microsoft.com/office/drawing/2014/main" id="{FCD7F78F-478A-40AF-8666-6F22C3D8D8ED}"/>
                    </a:ext>
                  </a:extLst>
                </p:cNvPr>
                <p:cNvPicPr/>
                <p:nvPr/>
              </p:nvPicPr>
              <p:blipFill>
                <a:blip r:embed="rId855"/>
                <a:stretch>
                  <a:fillRect/>
                </a:stretch>
              </p:blipFill>
              <p:spPr>
                <a:xfrm>
                  <a:off x="6770893" y="6065112"/>
                  <a:ext cx="229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67" name="Freihand 566">
                  <a:extLst>
                    <a:ext uri="{FF2B5EF4-FFF2-40B4-BE49-F238E27FC236}">
                      <a16:creationId xmlns:a16="http://schemas.microsoft.com/office/drawing/2014/main" id="{64608788-4714-4F10-9B74-52B1B231E983}"/>
                    </a:ext>
                  </a:extLst>
                </p14:cNvPr>
                <p14:cNvContentPartPr/>
                <p14:nvPr/>
              </p14:nvContentPartPr>
              <p14:xfrm>
                <a:off x="7023973" y="6058632"/>
                <a:ext cx="214920" cy="71280"/>
              </p14:xfrm>
            </p:contentPart>
          </mc:Choice>
          <mc:Fallback xmlns="">
            <p:pic>
              <p:nvPicPr>
                <p:cNvPr id="567" name="Freihand 566">
                  <a:extLst>
                    <a:ext uri="{FF2B5EF4-FFF2-40B4-BE49-F238E27FC236}">
                      <a16:creationId xmlns:a16="http://schemas.microsoft.com/office/drawing/2014/main" id="{64608788-4714-4F10-9B74-52B1B231E983}"/>
                    </a:ext>
                  </a:extLst>
                </p:cNvPr>
                <p:cNvPicPr/>
                <p:nvPr/>
              </p:nvPicPr>
              <p:blipFill>
                <a:blip r:embed="rId857"/>
                <a:stretch>
                  <a:fillRect/>
                </a:stretch>
              </p:blipFill>
              <p:spPr>
                <a:xfrm>
                  <a:off x="7019653" y="6054312"/>
                  <a:ext cx="2235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68" name="Freihand 567">
                  <a:extLst>
                    <a:ext uri="{FF2B5EF4-FFF2-40B4-BE49-F238E27FC236}">
                      <a16:creationId xmlns:a16="http://schemas.microsoft.com/office/drawing/2014/main" id="{8809FC17-21D9-41A2-99DF-4409B4E7F8F9}"/>
                    </a:ext>
                  </a:extLst>
                </p14:cNvPr>
                <p14:cNvContentPartPr/>
                <p14:nvPr/>
              </p14:nvContentPartPr>
              <p14:xfrm>
                <a:off x="7467853" y="6015792"/>
                <a:ext cx="63360" cy="90360"/>
              </p14:xfrm>
            </p:contentPart>
          </mc:Choice>
          <mc:Fallback xmlns="">
            <p:pic>
              <p:nvPicPr>
                <p:cNvPr id="568" name="Freihand 567">
                  <a:extLst>
                    <a:ext uri="{FF2B5EF4-FFF2-40B4-BE49-F238E27FC236}">
                      <a16:creationId xmlns:a16="http://schemas.microsoft.com/office/drawing/2014/main" id="{8809FC17-21D9-41A2-99DF-4409B4E7F8F9}"/>
                    </a:ext>
                  </a:extLst>
                </p:cNvPr>
                <p:cNvPicPr/>
                <p:nvPr/>
              </p:nvPicPr>
              <p:blipFill>
                <a:blip r:embed="rId859"/>
                <a:stretch>
                  <a:fillRect/>
                </a:stretch>
              </p:blipFill>
              <p:spPr>
                <a:xfrm>
                  <a:off x="7463533" y="6011472"/>
                  <a:ext cx="72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69" name="Freihand 568">
                  <a:extLst>
                    <a:ext uri="{FF2B5EF4-FFF2-40B4-BE49-F238E27FC236}">
                      <a16:creationId xmlns:a16="http://schemas.microsoft.com/office/drawing/2014/main" id="{FB65E6AC-DAB0-4B17-8FEE-8EBE9864524F}"/>
                    </a:ext>
                  </a:extLst>
                </p14:cNvPr>
                <p14:cNvContentPartPr/>
                <p14:nvPr/>
              </p14:nvContentPartPr>
              <p14:xfrm>
                <a:off x="7503133" y="6011472"/>
                <a:ext cx="68040" cy="117360"/>
              </p14:xfrm>
            </p:contentPart>
          </mc:Choice>
          <mc:Fallback xmlns="">
            <p:pic>
              <p:nvPicPr>
                <p:cNvPr id="569" name="Freihand 568">
                  <a:extLst>
                    <a:ext uri="{FF2B5EF4-FFF2-40B4-BE49-F238E27FC236}">
                      <a16:creationId xmlns:a16="http://schemas.microsoft.com/office/drawing/2014/main" id="{FB65E6AC-DAB0-4B17-8FEE-8EBE9864524F}"/>
                    </a:ext>
                  </a:extLst>
                </p:cNvPr>
                <p:cNvPicPr/>
                <p:nvPr/>
              </p:nvPicPr>
              <p:blipFill>
                <a:blip r:embed="rId861"/>
                <a:stretch>
                  <a:fillRect/>
                </a:stretch>
              </p:blipFill>
              <p:spPr>
                <a:xfrm>
                  <a:off x="7498813" y="6007152"/>
                  <a:ext cx="76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70" name="Freihand 569">
                  <a:extLst>
                    <a:ext uri="{FF2B5EF4-FFF2-40B4-BE49-F238E27FC236}">
                      <a16:creationId xmlns:a16="http://schemas.microsoft.com/office/drawing/2014/main" id="{89FB01C6-42DC-4998-8581-08953DF8EA86}"/>
                    </a:ext>
                  </a:extLst>
                </p14:cNvPr>
                <p14:cNvContentPartPr/>
                <p14:nvPr/>
              </p14:nvContentPartPr>
              <p14:xfrm>
                <a:off x="7604653" y="6007512"/>
                <a:ext cx="79560" cy="100080"/>
              </p14:xfrm>
            </p:contentPart>
          </mc:Choice>
          <mc:Fallback xmlns="">
            <p:pic>
              <p:nvPicPr>
                <p:cNvPr id="570" name="Freihand 569">
                  <a:extLst>
                    <a:ext uri="{FF2B5EF4-FFF2-40B4-BE49-F238E27FC236}">
                      <a16:creationId xmlns:a16="http://schemas.microsoft.com/office/drawing/2014/main" id="{89FB01C6-42DC-4998-8581-08953DF8EA86}"/>
                    </a:ext>
                  </a:extLst>
                </p:cNvPr>
                <p:cNvPicPr/>
                <p:nvPr/>
              </p:nvPicPr>
              <p:blipFill>
                <a:blip r:embed="rId863"/>
                <a:stretch>
                  <a:fillRect/>
                </a:stretch>
              </p:blipFill>
              <p:spPr>
                <a:xfrm>
                  <a:off x="7600333" y="6003192"/>
                  <a:ext cx="882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71" name="Freihand 570">
                  <a:extLst>
                    <a:ext uri="{FF2B5EF4-FFF2-40B4-BE49-F238E27FC236}">
                      <a16:creationId xmlns:a16="http://schemas.microsoft.com/office/drawing/2014/main" id="{8AF2DF6D-08A0-426C-B6FF-B662FB5BD045}"/>
                    </a:ext>
                  </a:extLst>
                </p14:cNvPr>
                <p14:cNvContentPartPr/>
                <p14:nvPr/>
              </p14:nvContentPartPr>
              <p14:xfrm>
                <a:off x="7734973" y="6046752"/>
                <a:ext cx="78480" cy="10440"/>
              </p14:xfrm>
            </p:contentPart>
          </mc:Choice>
          <mc:Fallback xmlns="">
            <p:pic>
              <p:nvPicPr>
                <p:cNvPr id="571" name="Freihand 570">
                  <a:extLst>
                    <a:ext uri="{FF2B5EF4-FFF2-40B4-BE49-F238E27FC236}">
                      <a16:creationId xmlns:a16="http://schemas.microsoft.com/office/drawing/2014/main" id="{8AF2DF6D-08A0-426C-B6FF-B662FB5BD045}"/>
                    </a:ext>
                  </a:extLst>
                </p:cNvPr>
                <p:cNvPicPr/>
                <p:nvPr/>
              </p:nvPicPr>
              <p:blipFill>
                <a:blip r:embed="rId865"/>
                <a:stretch>
                  <a:fillRect/>
                </a:stretch>
              </p:blipFill>
              <p:spPr>
                <a:xfrm>
                  <a:off x="7730653" y="6042432"/>
                  <a:ext cx="871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72" name="Freihand 571">
                  <a:extLst>
                    <a:ext uri="{FF2B5EF4-FFF2-40B4-BE49-F238E27FC236}">
                      <a16:creationId xmlns:a16="http://schemas.microsoft.com/office/drawing/2014/main" id="{E0A44AC2-1205-4DCE-9ADC-3AB63BCBB7C1}"/>
                    </a:ext>
                  </a:extLst>
                </p14:cNvPr>
                <p14:cNvContentPartPr/>
                <p14:nvPr/>
              </p14:nvContentPartPr>
              <p14:xfrm>
                <a:off x="7879693" y="5968992"/>
                <a:ext cx="120960" cy="113040"/>
              </p14:xfrm>
            </p:contentPart>
          </mc:Choice>
          <mc:Fallback xmlns="">
            <p:pic>
              <p:nvPicPr>
                <p:cNvPr id="572" name="Freihand 571">
                  <a:extLst>
                    <a:ext uri="{FF2B5EF4-FFF2-40B4-BE49-F238E27FC236}">
                      <a16:creationId xmlns:a16="http://schemas.microsoft.com/office/drawing/2014/main" id="{E0A44AC2-1205-4DCE-9ADC-3AB63BCBB7C1}"/>
                    </a:ext>
                  </a:extLst>
                </p:cNvPr>
                <p:cNvPicPr/>
                <p:nvPr/>
              </p:nvPicPr>
              <p:blipFill>
                <a:blip r:embed="rId867"/>
                <a:stretch>
                  <a:fillRect/>
                </a:stretch>
              </p:blipFill>
              <p:spPr>
                <a:xfrm>
                  <a:off x="7875373" y="5964672"/>
                  <a:ext cx="12960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73" name="Freihand 572">
                  <a:extLst>
                    <a:ext uri="{FF2B5EF4-FFF2-40B4-BE49-F238E27FC236}">
                      <a16:creationId xmlns:a16="http://schemas.microsoft.com/office/drawing/2014/main" id="{4A491840-A962-440F-946D-7806F8E5DD5F}"/>
                    </a:ext>
                  </a:extLst>
                </p14:cNvPr>
                <p14:cNvContentPartPr/>
                <p14:nvPr/>
              </p14:nvContentPartPr>
              <p14:xfrm>
                <a:off x="7935493" y="5965032"/>
                <a:ext cx="452160" cy="131760"/>
              </p14:xfrm>
            </p:contentPart>
          </mc:Choice>
          <mc:Fallback xmlns="">
            <p:pic>
              <p:nvPicPr>
                <p:cNvPr id="573" name="Freihand 572">
                  <a:extLst>
                    <a:ext uri="{FF2B5EF4-FFF2-40B4-BE49-F238E27FC236}">
                      <a16:creationId xmlns:a16="http://schemas.microsoft.com/office/drawing/2014/main" id="{4A491840-A962-440F-946D-7806F8E5DD5F}"/>
                    </a:ext>
                  </a:extLst>
                </p:cNvPr>
                <p:cNvPicPr/>
                <p:nvPr/>
              </p:nvPicPr>
              <p:blipFill>
                <a:blip r:embed="rId869"/>
                <a:stretch>
                  <a:fillRect/>
                </a:stretch>
              </p:blipFill>
              <p:spPr>
                <a:xfrm>
                  <a:off x="7931173" y="5960712"/>
                  <a:ext cx="460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76" name="Freihand 575">
                  <a:extLst>
                    <a:ext uri="{FF2B5EF4-FFF2-40B4-BE49-F238E27FC236}">
                      <a16:creationId xmlns:a16="http://schemas.microsoft.com/office/drawing/2014/main" id="{0CF59FF2-6E6E-4E96-8C22-A608CF8D2D63}"/>
                    </a:ext>
                  </a:extLst>
                </p14:cNvPr>
                <p14:cNvContentPartPr/>
                <p14:nvPr/>
              </p14:nvContentPartPr>
              <p14:xfrm>
                <a:off x="5580013" y="6288672"/>
                <a:ext cx="178560" cy="105120"/>
              </p14:xfrm>
            </p:contentPart>
          </mc:Choice>
          <mc:Fallback xmlns="">
            <p:pic>
              <p:nvPicPr>
                <p:cNvPr id="576" name="Freihand 575">
                  <a:extLst>
                    <a:ext uri="{FF2B5EF4-FFF2-40B4-BE49-F238E27FC236}">
                      <a16:creationId xmlns:a16="http://schemas.microsoft.com/office/drawing/2014/main" id="{0CF59FF2-6E6E-4E96-8C22-A608CF8D2D63}"/>
                    </a:ext>
                  </a:extLst>
                </p:cNvPr>
                <p:cNvPicPr/>
                <p:nvPr/>
              </p:nvPicPr>
              <p:blipFill>
                <a:blip r:embed="rId871"/>
                <a:stretch>
                  <a:fillRect/>
                </a:stretch>
              </p:blipFill>
              <p:spPr>
                <a:xfrm>
                  <a:off x="5575693" y="6284352"/>
                  <a:ext cx="1872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77" name="Freihand 576">
                  <a:extLst>
                    <a:ext uri="{FF2B5EF4-FFF2-40B4-BE49-F238E27FC236}">
                      <a16:creationId xmlns:a16="http://schemas.microsoft.com/office/drawing/2014/main" id="{83CE8BB3-1345-4855-8905-1E310AF6EF53}"/>
                    </a:ext>
                  </a:extLst>
                </p14:cNvPr>
                <p14:cNvContentPartPr/>
                <p14:nvPr/>
              </p14:nvContentPartPr>
              <p14:xfrm>
                <a:off x="5788813" y="6311712"/>
                <a:ext cx="87120" cy="67680"/>
              </p14:xfrm>
            </p:contentPart>
          </mc:Choice>
          <mc:Fallback xmlns="">
            <p:pic>
              <p:nvPicPr>
                <p:cNvPr id="577" name="Freihand 576">
                  <a:extLst>
                    <a:ext uri="{FF2B5EF4-FFF2-40B4-BE49-F238E27FC236}">
                      <a16:creationId xmlns:a16="http://schemas.microsoft.com/office/drawing/2014/main" id="{83CE8BB3-1345-4855-8905-1E310AF6EF53}"/>
                    </a:ext>
                  </a:extLst>
                </p:cNvPr>
                <p:cNvPicPr/>
                <p:nvPr/>
              </p:nvPicPr>
              <p:blipFill>
                <a:blip r:embed="rId873"/>
                <a:stretch>
                  <a:fillRect/>
                </a:stretch>
              </p:blipFill>
              <p:spPr>
                <a:xfrm>
                  <a:off x="5784493" y="6307392"/>
                  <a:ext cx="957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78" name="Freihand 577">
                  <a:extLst>
                    <a:ext uri="{FF2B5EF4-FFF2-40B4-BE49-F238E27FC236}">
                      <a16:creationId xmlns:a16="http://schemas.microsoft.com/office/drawing/2014/main" id="{AA8B2424-7F8A-4D74-ABC5-453971C129B8}"/>
                    </a:ext>
                  </a:extLst>
                </p14:cNvPr>
                <p14:cNvContentPartPr/>
                <p14:nvPr/>
              </p14:nvContentPartPr>
              <p14:xfrm>
                <a:off x="5922013" y="6213792"/>
                <a:ext cx="208440" cy="142920"/>
              </p14:xfrm>
            </p:contentPart>
          </mc:Choice>
          <mc:Fallback xmlns="">
            <p:pic>
              <p:nvPicPr>
                <p:cNvPr id="578" name="Freihand 577">
                  <a:extLst>
                    <a:ext uri="{FF2B5EF4-FFF2-40B4-BE49-F238E27FC236}">
                      <a16:creationId xmlns:a16="http://schemas.microsoft.com/office/drawing/2014/main" id="{AA8B2424-7F8A-4D74-ABC5-453971C129B8}"/>
                    </a:ext>
                  </a:extLst>
                </p:cNvPr>
                <p:cNvPicPr/>
                <p:nvPr/>
              </p:nvPicPr>
              <p:blipFill>
                <a:blip r:embed="rId875"/>
                <a:stretch>
                  <a:fillRect/>
                </a:stretch>
              </p:blipFill>
              <p:spPr>
                <a:xfrm>
                  <a:off x="5917693" y="6209472"/>
                  <a:ext cx="2170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79" name="Freihand 578">
                  <a:extLst>
                    <a:ext uri="{FF2B5EF4-FFF2-40B4-BE49-F238E27FC236}">
                      <a16:creationId xmlns:a16="http://schemas.microsoft.com/office/drawing/2014/main" id="{363499C0-E975-4DAA-8621-E7E433982D78}"/>
                    </a:ext>
                  </a:extLst>
                </p14:cNvPr>
                <p14:cNvContentPartPr/>
                <p14:nvPr/>
              </p14:nvContentPartPr>
              <p14:xfrm>
                <a:off x="6090493" y="6227832"/>
                <a:ext cx="20520" cy="35640"/>
              </p14:xfrm>
            </p:contentPart>
          </mc:Choice>
          <mc:Fallback xmlns="">
            <p:pic>
              <p:nvPicPr>
                <p:cNvPr id="579" name="Freihand 578">
                  <a:extLst>
                    <a:ext uri="{FF2B5EF4-FFF2-40B4-BE49-F238E27FC236}">
                      <a16:creationId xmlns:a16="http://schemas.microsoft.com/office/drawing/2014/main" id="{363499C0-E975-4DAA-8621-E7E433982D78}"/>
                    </a:ext>
                  </a:extLst>
                </p:cNvPr>
                <p:cNvPicPr/>
                <p:nvPr/>
              </p:nvPicPr>
              <p:blipFill>
                <a:blip r:embed="rId877"/>
                <a:stretch>
                  <a:fillRect/>
                </a:stretch>
              </p:blipFill>
              <p:spPr>
                <a:xfrm>
                  <a:off x="6086173" y="6223512"/>
                  <a:ext cx="291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80" name="Freihand 579">
                  <a:extLst>
                    <a:ext uri="{FF2B5EF4-FFF2-40B4-BE49-F238E27FC236}">
                      <a16:creationId xmlns:a16="http://schemas.microsoft.com/office/drawing/2014/main" id="{0AB3016C-B43E-4A5E-BF67-F0EDD02E6D5F}"/>
                    </a:ext>
                  </a:extLst>
                </p14:cNvPr>
                <p14:cNvContentPartPr/>
                <p14:nvPr/>
              </p14:nvContentPartPr>
              <p14:xfrm>
                <a:off x="6149533" y="6283272"/>
                <a:ext cx="93600" cy="171000"/>
              </p14:xfrm>
            </p:contentPart>
          </mc:Choice>
          <mc:Fallback xmlns="">
            <p:pic>
              <p:nvPicPr>
                <p:cNvPr id="580" name="Freihand 579">
                  <a:extLst>
                    <a:ext uri="{FF2B5EF4-FFF2-40B4-BE49-F238E27FC236}">
                      <a16:creationId xmlns:a16="http://schemas.microsoft.com/office/drawing/2014/main" id="{0AB3016C-B43E-4A5E-BF67-F0EDD02E6D5F}"/>
                    </a:ext>
                  </a:extLst>
                </p:cNvPr>
                <p:cNvPicPr/>
                <p:nvPr/>
              </p:nvPicPr>
              <p:blipFill>
                <a:blip r:embed="rId879"/>
                <a:stretch>
                  <a:fillRect/>
                </a:stretch>
              </p:blipFill>
              <p:spPr>
                <a:xfrm>
                  <a:off x="6145213" y="6278952"/>
                  <a:ext cx="102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82" name="Freihand 581">
                  <a:extLst>
                    <a:ext uri="{FF2B5EF4-FFF2-40B4-BE49-F238E27FC236}">
                      <a16:creationId xmlns:a16="http://schemas.microsoft.com/office/drawing/2014/main" id="{46BC1AEF-C0A3-49A5-8853-2389FE77085E}"/>
                    </a:ext>
                  </a:extLst>
                </p14:cNvPr>
                <p14:cNvContentPartPr/>
                <p14:nvPr/>
              </p14:nvContentPartPr>
              <p14:xfrm>
                <a:off x="6267973" y="6294792"/>
                <a:ext cx="101880" cy="51120"/>
              </p14:xfrm>
            </p:contentPart>
          </mc:Choice>
          <mc:Fallback xmlns="">
            <p:pic>
              <p:nvPicPr>
                <p:cNvPr id="582" name="Freihand 581">
                  <a:extLst>
                    <a:ext uri="{FF2B5EF4-FFF2-40B4-BE49-F238E27FC236}">
                      <a16:creationId xmlns:a16="http://schemas.microsoft.com/office/drawing/2014/main" id="{46BC1AEF-C0A3-49A5-8853-2389FE77085E}"/>
                    </a:ext>
                  </a:extLst>
                </p:cNvPr>
                <p:cNvPicPr/>
                <p:nvPr/>
              </p:nvPicPr>
              <p:blipFill>
                <a:blip r:embed="rId881"/>
                <a:stretch>
                  <a:fillRect/>
                </a:stretch>
              </p:blipFill>
              <p:spPr>
                <a:xfrm>
                  <a:off x="6263653" y="6290472"/>
                  <a:ext cx="1105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83" name="Freihand 582">
                  <a:extLst>
                    <a:ext uri="{FF2B5EF4-FFF2-40B4-BE49-F238E27FC236}">
                      <a16:creationId xmlns:a16="http://schemas.microsoft.com/office/drawing/2014/main" id="{BA5A793A-F592-4C49-B6D3-7174FCB2367C}"/>
                    </a:ext>
                  </a:extLst>
                </p14:cNvPr>
                <p14:cNvContentPartPr/>
                <p14:nvPr/>
              </p14:nvContentPartPr>
              <p14:xfrm>
                <a:off x="6590533" y="6221352"/>
                <a:ext cx="97920" cy="142560"/>
              </p14:xfrm>
            </p:contentPart>
          </mc:Choice>
          <mc:Fallback xmlns="">
            <p:pic>
              <p:nvPicPr>
                <p:cNvPr id="583" name="Freihand 582">
                  <a:extLst>
                    <a:ext uri="{FF2B5EF4-FFF2-40B4-BE49-F238E27FC236}">
                      <a16:creationId xmlns:a16="http://schemas.microsoft.com/office/drawing/2014/main" id="{BA5A793A-F592-4C49-B6D3-7174FCB2367C}"/>
                    </a:ext>
                  </a:extLst>
                </p:cNvPr>
                <p:cNvPicPr/>
                <p:nvPr/>
              </p:nvPicPr>
              <p:blipFill>
                <a:blip r:embed="rId883"/>
                <a:stretch>
                  <a:fillRect/>
                </a:stretch>
              </p:blipFill>
              <p:spPr>
                <a:xfrm>
                  <a:off x="6586213" y="6217032"/>
                  <a:ext cx="106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84" name="Freihand 583">
                  <a:extLst>
                    <a:ext uri="{FF2B5EF4-FFF2-40B4-BE49-F238E27FC236}">
                      <a16:creationId xmlns:a16="http://schemas.microsoft.com/office/drawing/2014/main" id="{312BAE51-CB30-4A55-807F-B0805D6A6844}"/>
                    </a:ext>
                  </a:extLst>
                </p14:cNvPr>
                <p14:cNvContentPartPr/>
                <p14:nvPr/>
              </p14:nvContentPartPr>
              <p14:xfrm>
                <a:off x="6788533" y="6277152"/>
                <a:ext cx="89640" cy="117000"/>
              </p14:xfrm>
            </p:contentPart>
          </mc:Choice>
          <mc:Fallback xmlns="">
            <p:pic>
              <p:nvPicPr>
                <p:cNvPr id="584" name="Freihand 583">
                  <a:extLst>
                    <a:ext uri="{FF2B5EF4-FFF2-40B4-BE49-F238E27FC236}">
                      <a16:creationId xmlns:a16="http://schemas.microsoft.com/office/drawing/2014/main" id="{312BAE51-CB30-4A55-807F-B0805D6A6844}"/>
                    </a:ext>
                  </a:extLst>
                </p:cNvPr>
                <p:cNvPicPr/>
                <p:nvPr/>
              </p:nvPicPr>
              <p:blipFill>
                <a:blip r:embed="rId885"/>
                <a:stretch>
                  <a:fillRect/>
                </a:stretch>
              </p:blipFill>
              <p:spPr>
                <a:xfrm>
                  <a:off x="6784213" y="6272832"/>
                  <a:ext cx="98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85" name="Freihand 584">
                  <a:extLst>
                    <a:ext uri="{FF2B5EF4-FFF2-40B4-BE49-F238E27FC236}">
                      <a16:creationId xmlns:a16="http://schemas.microsoft.com/office/drawing/2014/main" id="{D5DB5343-C8A3-40D0-A449-D65846F56737}"/>
                    </a:ext>
                  </a:extLst>
                </p14:cNvPr>
                <p14:cNvContentPartPr/>
                <p14:nvPr/>
              </p14:nvContentPartPr>
              <p14:xfrm>
                <a:off x="6921733" y="6217032"/>
                <a:ext cx="52560" cy="65520"/>
              </p14:xfrm>
            </p:contentPart>
          </mc:Choice>
          <mc:Fallback xmlns="">
            <p:pic>
              <p:nvPicPr>
                <p:cNvPr id="585" name="Freihand 584">
                  <a:extLst>
                    <a:ext uri="{FF2B5EF4-FFF2-40B4-BE49-F238E27FC236}">
                      <a16:creationId xmlns:a16="http://schemas.microsoft.com/office/drawing/2014/main" id="{D5DB5343-C8A3-40D0-A449-D65846F56737}"/>
                    </a:ext>
                  </a:extLst>
                </p:cNvPr>
                <p:cNvPicPr/>
                <p:nvPr/>
              </p:nvPicPr>
              <p:blipFill>
                <a:blip r:embed="rId887"/>
                <a:stretch>
                  <a:fillRect/>
                </a:stretch>
              </p:blipFill>
              <p:spPr>
                <a:xfrm>
                  <a:off x="6917413" y="6212712"/>
                  <a:ext cx="612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86" name="Freihand 585">
                  <a:extLst>
                    <a:ext uri="{FF2B5EF4-FFF2-40B4-BE49-F238E27FC236}">
                      <a16:creationId xmlns:a16="http://schemas.microsoft.com/office/drawing/2014/main" id="{ABEA25B9-0301-46CD-B689-24F4FA9B9615}"/>
                    </a:ext>
                  </a:extLst>
                </p14:cNvPr>
                <p14:cNvContentPartPr/>
                <p14:nvPr/>
              </p14:nvContentPartPr>
              <p14:xfrm>
                <a:off x="7145653" y="6264552"/>
                <a:ext cx="189360" cy="81000"/>
              </p14:xfrm>
            </p:contentPart>
          </mc:Choice>
          <mc:Fallback xmlns="">
            <p:pic>
              <p:nvPicPr>
                <p:cNvPr id="586" name="Freihand 585">
                  <a:extLst>
                    <a:ext uri="{FF2B5EF4-FFF2-40B4-BE49-F238E27FC236}">
                      <a16:creationId xmlns:a16="http://schemas.microsoft.com/office/drawing/2014/main" id="{ABEA25B9-0301-46CD-B689-24F4FA9B9615}"/>
                    </a:ext>
                  </a:extLst>
                </p:cNvPr>
                <p:cNvPicPr/>
                <p:nvPr/>
              </p:nvPicPr>
              <p:blipFill>
                <a:blip r:embed="rId889"/>
                <a:stretch>
                  <a:fillRect/>
                </a:stretch>
              </p:blipFill>
              <p:spPr>
                <a:xfrm>
                  <a:off x="7141333" y="6260232"/>
                  <a:ext cx="1980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87" name="Freihand 586">
                  <a:extLst>
                    <a:ext uri="{FF2B5EF4-FFF2-40B4-BE49-F238E27FC236}">
                      <a16:creationId xmlns:a16="http://schemas.microsoft.com/office/drawing/2014/main" id="{8BCF99AF-8B90-4D2B-AAB0-263FDB85FE89}"/>
                    </a:ext>
                  </a:extLst>
                </p14:cNvPr>
                <p14:cNvContentPartPr/>
                <p14:nvPr/>
              </p14:nvContentPartPr>
              <p14:xfrm>
                <a:off x="7390813" y="6241872"/>
                <a:ext cx="147240" cy="96480"/>
              </p14:xfrm>
            </p:contentPart>
          </mc:Choice>
          <mc:Fallback xmlns="">
            <p:pic>
              <p:nvPicPr>
                <p:cNvPr id="587" name="Freihand 586">
                  <a:extLst>
                    <a:ext uri="{FF2B5EF4-FFF2-40B4-BE49-F238E27FC236}">
                      <a16:creationId xmlns:a16="http://schemas.microsoft.com/office/drawing/2014/main" id="{8BCF99AF-8B90-4D2B-AAB0-263FDB85FE89}"/>
                    </a:ext>
                  </a:extLst>
                </p:cNvPr>
                <p:cNvPicPr/>
                <p:nvPr/>
              </p:nvPicPr>
              <p:blipFill>
                <a:blip r:embed="rId891"/>
                <a:stretch>
                  <a:fillRect/>
                </a:stretch>
              </p:blipFill>
              <p:spPr>
                <a:xfrm>
                  <a:off x="7386493" y="6237552"/>
                  <a:ext cx="155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88" name="Freihand 587">
                  <a:extLst>
                    <a:ext uri="{FF2B5EF4-FFF2-40B4-BE49-F238E27FC236}">
                      <a16:creationId xmlns:a16="http://schemas.microsoft.com/office/drawing/2014/main" id="{AFCB3BC7-FE29-423E-9876-DD0A3DB4B477}"/>
                    </a:ext>
                  </a:extLst>
                </p14:cNvPr>
                <p14:cNvContentPartPr/>
                <p14:nvPr/>
              </p14:nvContentPartPr>
              <p14:xfrm>
                <a:off x="7603213" y="6213432"/>
                <a:ext cx="73080" cy="127080"/>
              </p14:xfrm>
            </p:contentPart>
          </mc:Choice>
          <mc:Fallback xmlns="">
            <p:pic>
              <p:nvPicPr>
                <p:cNvPr id="588" name="Freihand 587">
                  <a:extLst>
                    <a:ext uri="{FF2B5EF4-FFF2-40B4-BE49-F238E27FC236}">
                      <a16:creationId xmlns:a16="http://schemas.microsoft.com/office/drawing/2014/main" id="{AFCB3BC7-FE29-423E-9876-DD0A3DB4B477}"/>
                    </a:ext>
                  </a:extLst>
                </p:cNvPr>
                <p:cNvPicPr/>
                <p:nvPr/>
              </p:nvPicPr>
              <p:blipFill>
                <a:blip r:embed="rId893"/>
                <a:stretch>
                  <a:fillRect/>
                </a:stretch>
              </p:blipFill>
              <p:spPr>
                <a:xfrm>
                  <a:off x="7598893" y="6209112"/>
                  <a:ext cx="81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89" name="Freihand 588">
                  <a:extLst>
                    <a:ext uri="{FF2B5EF4-FFF2-40B4-BE49-F238E27FC236}">
                      <a16:creationId xmlns:a16="http://schemas.microsoft.com/office/drawing/2014/main" id="{EDEAADAD-7A97-4BF1-9A94-6FC94E478D1E}"/>
                    </a:ext>
                  </a:extLst>
                </p14:cNvPr>
                <p14:cNvContentPartPr/>
                <p14:nvPr/>
              </p14:nvContentPartPr>
              <p14:xfrm>
                <a:off x="7623373" y="6201552"/>
                <a:ext cx="78840" cy="127080"/>
              </p14:xfrm>
            </p:contentPart>
          </mc:Choice>
          <mc:Fallback xmlns="">
            <p:pic>
              <p:nvPicPr>
                <p:cNvPr id="589" name="Freihand 588">
                  <a:extLst>
                    <a:ext uri="{FF2B5EF4-FFF2-40B4-BE49-F238E27FC236}">
                      <a16:creationId xmlns:a16="http://schemas.microsoft.com/office/drawing/2014/main" id="{EDEAADAD-7A97-4BF1-9A94-6FC94E478D1E}"/>
                    </a:ext>
                  </a:extLst>
                </p:cNvPr>
                <p:cNvPicPr/>
                <p:nvPr/>
              </p:nvPicPr>
              <p:blipFill>
                <a:blip r:embed="rId895"/>
                <a:stretch>
                  <a:fillRect/>
                </a:stretch>
              </p:blipFill>
              <p:spPr>
                <a:xfrm>
                  <a:off x="7619053" y="6197232"/>
                  <a:ext cx="874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90" name="Freihand 589">
                  <a:extLst>
                    <a:ext uri="{FF2B5EF4-FFF2-40B4-BE49-F238E27FC236}">
                      <a16:creationId xmlns:a16="http://schemas.microsoft.com/office/drawing/2014/main" id="{DCE1BA8F-CD20-48BA-857B-95EA8D73667B}"/>
                    </a:ext>
                  </a:extLst>
                </p14:cNvPr>
                <p14:cNvContentPartPr/>
                <p14:nvPr/>
              </p14:nvContentPartPr>
              <p14:xfrm>
                <a:off x="7726693" y="6166632"/>
                <a:ext cx="31680" cy="37800"/>
              </p14:xfrm>
            </p:contentPart>
          </mc:Choice>
          <mc:Fallback xmlns="">
            <p:pic>
              <p:nvPicPr>
                <p:cNvPr id="590" name="Freihand 589">
                  <a:extLst>
                    <a:ext uri="{FF2B5EF4-FFF2-40B4-BE49-F238E27FC236}">
                      <a16:creationId xmlns:a16="http://schemas.microsoft.com/office/drawing/2014/main" id="{DCE1BA8F-CD20-48BA-857B-95EA8D73667B}"/>
                    </a:ext>
                  </a:extLst>
                </p:cNvPr>
                <p:cNvPicPr/>
                <p:nvPr/>
              </p:nvPicPr>
              <p:blipFill>
                <a:blip r:embed="rId897"/>
                <a:stretch>
                  <a:fillRect/>
                </a:stretch>
              </p:blipFill>
              <p:spPr>
                <a:xfrm>
                  <a:off x="7722373" y="6162312"/>
                  <a:ext cx="40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91" name="Freihand 590">
                  <a:extLst>
                    <a:ext uri="{FF2B5EF4-FFF2-40B4-BE49-F238E27FC236}">
                      <a16:creationId xmlns:a16="http://schemas.microsoft.com/office/drawing/2014/main" id="{0DC11CBD-9CBF-4C1A-8B32-7E89D26597FD}"/>
                    </a:ext>
                  </a:extLst>
                </p14:cNvPr>
                <p14:cNvContentPartPr/>
                <p14:nvPr/>
              </p14:nvContentPartPr>
              <p14:xfrm>
                <a:off x="7693213" y="6179952"/>
                <a:ext cx="108000" cy="128880"/>
              </p14:xfrm>
            </p:contentPart>
          </mc:Choice>
          <mc:Fallback xmlns="">
            <p:pic>
              <p:nvPicPr>
                <p:cNvPr id="591" name="Freihand 590">
                  <a:extLst>
                    <a:ext uri="{FF2B5EF4-FFF2-40B4-BE49-F238E27FC236}">
                      <a16:creationId xmlns:a16="http://schemas.microsoft.com/office/drawing/2014/main" id="{0DC11CBD-9CBF-4C1A-8B32-7E89D26597FD}"/>
                    </a:ext>
                  </a:extLst>
                </p:cNvPr>
                <p:cNvPicPr/>
                <p:nvPr/>
              </p:nvPicPr>
              <p:blipFill>
                <a:blip r:embed="rId899"/>
                <a:stretch>
                  <a:fillRect/>
                </a:stretch>
              </p:blipFill>
              <p:spPr>
                <a:xfrm>
                  <a:off x="7688893" y="6175632"/>
                  <a:ext cx="116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92" name="Freihand 591">
                  <a:extLst>
                    <a:ext uri="{FF2B5EF4-FFF2-40B4-BE49-F238E27FC236}">
                      <a16:creationId xmlns:a16="http://schemas.microsoft.com/office/drawing/2014/main" id="{E4E8555C-1B4A-4C24-A777-B709337DB860}"/>
                    </a:ext>
                  </a:extLst>
                </p14:cNvPr>
                <p14:cNvContentPartPr/>
                <p14:nvPr/>
              </p14:nvContentPartPr>
              <p14:xfrm>
                <a:off x="7812373" y="6136032"/>
                <a:ext cx="56520" cy="72360"/>
              </p14:xfrm>
            </p:contentPart>
          </mc:Choice>
          <mc:Fallback xmlns="">
            <p:pic>
              <p:nvPicPr>
                <p:cNvPr id="592" name="Freihand 591">
                  <a:extLst>
                    <a:ext uri="{FF2B5EF4-FFF2-40B4-BE49-F238E27FC236}">
                      <a16:creationId xmlns:a16="http://schemas.microsoft.com/office/drawing/2014/main" id="{E4E8555C-1B4A-4C24-A777-B709337DB860}"/>
                    </a:ext>
                  </a:extLst>
                </p:cNvPr>
                <p:cNvPicPr/>
                <p:nvPr/>
              </p:nvPicPr>
              <p:blipFill>
                <a:blip r:embed="rId901"/>
                <a:stretch>
                  <a:fillRect/>
                </a:stretch>
              </p:blipFill>
              <p:spPr>
                <a:xfrm>
                  <a:off x="7808053" y="6131712"/>
                  <a:ext cx="6516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93" name="Freihand 592">
                  <a:extLst>
                    <a:ext uri="{FF2B5EF4-FFF2-40B4-BE49-F238E27FC236}">
                      <a16:creationId xmlns:a16="http://schemas.microsoft.com/office/drawing/2014/main" id="{28A12F15-A16A-4A57-9338-55503FDCD707}"/>
                    </a:ext>
                  </a:extLst>
                </p14:cNvPr>
                <p14:cNvContentPartPr/>
                <p14:nvPr/>
              </p14:nvContentPartPr>
              <p14:xfrm>
                <a:off x="7933693" y="6120192"/>
                <a:ext cx="98280" cy="264600"/>
              </p14:xfrm>
            </p:contentPart>
          </mc:Choice>
          <mc:Fallback xmlns="">
            <p:pic>
              <p:nvPicPr>
                <p:cNvPr id="593" name="Freihand 592">
                  <a:extLst>
                    <a:ext uri="{FF2B5EF4-FFF2-40B4-BE49-F238E27FC236}">
                      <a16:creationId xmlns:a16="http://schemas.microsoft.com/office/drawing/2014/main" id="{28A12F15-A16A-4A57-9338-55503FDCD707}"/>
                    </a:ext>
                  </a:extLst>
                </p:cNvPr>
                <p:cNvPicPr/>
                <p:nvPr/>
              </p:nvPicPr>
              <p:blipFill>
                <a:blip r:embed="rId903"/>
                <a:stretch>
                  <a:fillRect/>
                </a:stretch>
              </p:blipFill>
              <p:spPr>
                <a:xfrm>
                  <a:off x="7929373" y="6115872"/>
                  <a:ext cx="10692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63" name="Freihand 62">
                  <a:extLst>
                    <a:ext uri="{FF2B5EF4-FFF2-40B4-BE49-F238E27FC236}">
                      <a16:creationId xmlns:a16="http://schemas.microsoft.com/office/drawing/2014/main" id="{2A32B7BD-807F-44DF-A610-558C1499B498}"/>
                    </a:ext>
                  </a:extLst>
                </p14:cNvPr>
                <p14:cNvContentPartPr/>
                <p14:nvPr/>
              </p14:nvContentPartPr>
              <p14:xfrm>
                <a:off x="2717653" y="3651672"/>
                <a:ext cx="102240" cy="162000"/>
              </p14:xfrm>
            </p:contentPart>
          </mc:Choice>
          <mc:Fallback xmlns="">
            <p:pic>
              <p:nvPicPr>
                <p:cNvPr id="63" name="Freihand 62">
                  <a:extLst>
                    <a:ext uri="{FF2B5EF4-FFF2-40B4-BE49-F238E27FC236}">
                      <a16:creationId xmlns:a16="http://schemas.microsoft.com/office/drawing/2014/main" id="{2A32B7BD-807F-44DF-A610-558C1499B498}"/>
                    </a:ext>
                  </a:extLst>
                </p:cNvPr>
                <p:cNvPicPr/>
                <p:nvPr/>
              </p:nvPicPr>
              <p:blipFill>
                <a:blip r:embed="rId905"/>
                <a:stretch>
                  <a:fillRect/>
                </a:stretch>
              </p:blipFill>
              <p:spPr>
                <a:xfrm>
                  <a:off x="2713333" y="3647352"/>
                  <a:ext cx="1108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64" name="Freihand 63">
                  <a:extLst>
                    <a:ext uri="{FF2B5EF4-FFF2-40B4-BE49-F238E27FC236}">
                      <a16:creationId xmlns:a16="http://schemas.microsoft.com/office/drawing/2014/main" id="{407F36D4-81E0-459F-86FF-9DC99268AD95}"/>
                    </a:ext>
                  </a:extLst>
                </p14:cNvPr>
                <p14:cNvContentPartPr/>
                <p14:nvPr/>
              </p14:nvContentPartPr>
              <p14:xfrm>
                <a:off x="2758333" y="3722952"/>
                <a:ext cx="105480" cy="31320"/>
              </p14:xfrm>
            </p:contentPart>
          </mc:Choice>
          <mc:Fallback xmlns="">
            <p:pic>
              <p:nvPicPr>
                <p:cNvPr id="64" name="Freihand 63">
                  <a:extLst>
                    <a:ext uri="{FF2B5EF4-FFF2-40B4-BE49-F238E27FC236}">
                      <a16:creationId xmlns:a16="http://schemas.microsoft.com/office/drawing/2014/main" id="{407F36D4-81E0-459F-86FF-9DC99268AD95}"/>
                    </a:ext>
                  </a:extLst>
                </p:cNvPr>
                <p:cNvPicPr/>
                <p:nvPr/>
              </p:nvPicPr>
              <p:blipFill>
                <a:blip r:embed="rId907"/>
                <a:stretch>
                  <a:fillRect/>
                </a:stretch>
              </p:blipFill>
              <p:spPr>
                <a:xfrm>
                  <a:off x="2754013" y="3718632"/>
                  <a:ext cx="114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65" name="Freihand 64">
                  <a:extLst>
                    <a:ext uri="{FF2B5EF4-FFF2-40B4-BE49-F238E27FC236}">
                      <a16:creationId xmlns:a16="http://schemas.microsoft.com/office/drawing/2014/main" id="{7249C1E1-8167-4328-BC2C-99AF73188CC4}"/>
                    </a:ext>
                  </a:extLst>
                </p14:cNvPr>
                <p14:cNvContentPartPr/>
                <p14:nvPr/>
              </p14:nvContentPartPr>
              <p14:xfrm>
                <a:off x="2856253" y="3662112"/>
                <a:ext cx="68760" cy="133920"/>
              </p14:xfrm>
            </p:contentPart>
          </mc:Choice>
          <mc:Fallback xmlns="">
            <p:pic>
              <p:nvPicPr>
                <p:cNvPr id="65" name="Freihand 64">
                  <a:extLst>
                    <a:ext uri="{FF2B5EF4-FFF2-40B4-BE49-F238E27FC236}">
                      <a16:creationId xmlns:a16="http://schemas.microsoft.com/office/drawing/2014/main" id="{7249C1E1-8167-4328-BC2C-99AF73188CC4}"/>
                    </a:ext>
                  </a:extLst>
                </p:cNvPr>
                <p:cNvPicPr/>
                <p:nvPr/>
              </p:nvPicPr>
              <p:blipFill>
                <a:blip r:embed="rId909"/>
                <a:stretch>
                  <a:fillRect/>
                </a:stretch>
              </p:blipFill>
              <p:spPr>
                <a:xfrm>
                  <a:off x="2851933" y="3657792"/>
                  <a:ext cx="77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67" name="Freihand 66">
                  <a:extLst>
                    <a:ext uri="{FF2B5EF4-FFF2-40B4-BE49-F238E27FC236}">
                      <a16:creationId xmlns:a16="http://schemas.microsoft.com/office/drawing/2014/main" id="{FA175B3F-FD49-4DE9-93F5-CDD05953EACE}"/>
                    </a:ext>
                  </a:extLst>
                </p14:cNvPr>
                <p14:cNvContentPartPr/>
                <p14:nvPr/>
              </p14:nvContentPartPr>
              <p14:xfrm>
                <a:off x="2971093" y="3729072"/>
                <a:ext cx="66960" cy="9360"/>
              </p14:xfrm>
            </p:contentPart>
          </mc:Choice>
          <mc:Fallback xmlns="">
            <p:pic>
              <p:nvPicPr>
                <p:cNvPr id="67" name="Freihand 66">
                  <a:extLst>
                    <a:ext uri="{FF2B5EF4-FFF2-40B4-BE49-F238E27FC236}">
                      <a16:creationId xmlns:a16="http://schemas.microsoft.com/office/drawing/2014/main" id="{FA175B3F-FD49-4DE9-93F5-CDD05953EACE}"/>
                    </a:ext>
                  </a:extLst>
                </p:cNvPr>
                <p:cNvPicPr/>
                <p:nvPr/>
              </p:nvPicPr>
              <p:blipFill>
                <a:blip r:embed="rId911"/>
                <a:stretch>
                  <a:fillRect/>
                </a:stretch>
              </p:blipFill>
              <p:spPr>
                <a:xfrm>
                  <a:off x="2966773" y="3724752"/>
                  <a:ext cx="756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68" name="Freihand 67">
                  <a:extLst>
                    <a:ext uri="{FF2B5EF4-FFF2-40B4-BE49-F238E27FC236}">
                      <a16:creationId xmlns:a16="http://schemas.microsoft.com/office/drawing/2014/main" id="{20705D2F-B497-49C8-A351-F1BCEB1BCC77}"/>
                    </a:ext>
                  </a:extLst>
                </p14:cNvPr>
                <p14:cNvContentPartPr/>
                <p14:nvPr/>
              </p14:nvContentPartPr>
              <p14:xfrm>
                <a:off x="3064333" y="3672192"/>
                <a:ext cx="64080" cy="102960"/>
              </p14:xfrm>
            </p:contentPart>
          </mc:Choice>
          <mc:Fallback xmlns="">
            <p:pic>
              <p:nvPicPr>
                <p:cNvPr id="68" name="Freihand 67">
                  <a:extLst>
                    <a:ext uri="{FF2B5EF4-FFF2-40B4-BE49-F238E27FC236}">
                      <a16:creationId xmlns:a16="http://schemas.microsoft.com/office/drawing/2014/main" id="{20705D2F-B497-49C8-A351-F1BCEB1BCC77}"/>
                    </a:ext>
                  </a:extLst>
                </p:cNvPr>
                <p:cNvPicPr/>
                <p:nvPr/>
              </p:nvPicPr>
              <p:blipFill>
                <a:blip r:embed="rId913"/>
                <a:stretch>
                  <a:fillRect/>
                </a:stretch>
              </p:blipFill>
              <p:spPr>
                <a:xfrm>
                  <a:off x="3060013" y="3667872"/>
                  <a:ext cx="72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73" name="Freihand 72">
                  <a:extLst>
                    <a:ext uri="{FF2B5EF4-FFF2-40B4-BE49-F238E27FC236}">
                      <a16:creationId xmlns:a16="http://schemas.microsoft.com/office/drawing/2014/main" id="{E08FCCF8-C4E1-4B45-A0CC-0EB85E0200E7}"/>
                    </a:ext>
                  </a:extLst>
                </p14:cNvPr>
                <p14:cNvContentPartPr/>
                <p14:nvPr/>
              </p14:nvContentPartPr>
              <p14:xfrm>
                <a:off x="3083773" y="3667512"/>
                <a:ext cx="81000" cy="112680"/>
              </p14:xfrm>
            </p:contentPart>
          </mc:Choice>
          <mc:Fallback xmlns="">
            <p:pic>
              <p:nvPicPr>
                <p:cNvPr id="73" name="Freihand 72">
                  <a:extLst>
                    <a:ext uri="{FF2B5EF4-FFF2-40B4-BE49-F238E27FC236}">
                      <a16:creationId xmlns:a16="http://schemas.microsoft.com/office/drawing/2014/main" id="{E08FCCF8-C4E1-4B45-A0CC-0EB85E0200E7}"/>
                    </a:ext>
                  </a:extLst>
                </p:cNvPr>
                <p:cNvPicPr/>
                <p:nvPr/>
              </p:nvPicPr>
              <p:blipFill>
                <a:blip r:embed="rId915"/>
                <a:stretch>
                  <a:fillRect/>
                </a:stretch>
              </p:blipFill>
              <p:spPr>
                <a:xfrm>
                  <a:off x="3079453" y="3663192"/>
                  <a:ext cx="896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74" name="Freihand 73">
                  <a:extLst>
                    <a:ext uri="{FF2B5EF4-FFF2-40B4-BE49-F238E27FC236}">
                      <a16:creationId xmlns:a16="http://schemas.microsoft.com/office/drawing/2014/main" id="{39D28B65-D951-46EF-80AF-12102836A92D}"/>
                    </a:ext>
                  </a:extLst>
                </p14:cNvPr>
                <p14:cNvContentPartPr/>
                <p14:nvPr/>
              </p14:nvContentPartPr>
              <p14:xfrm>
                <a:off x="3208333" y="3681912"/>
                <a:ext cx="18000" cy="78120"/>
              </p14:xfrm>
            </p:contentPart>
          </mc:Choice>
          <mc:Fallback xmlns="">
            <p:pic>
              <p:nvPicPr>
                <p:cNvPr id="74" name="Freihand 73">
                  <a:extLst>
                    <a:ext uri="{FF2B5EF4-FFF2-40B4-BE49-F238E27FC236}">
                      <a16:creationId xmlns:a16="http://schemas.microsoft.com/office/drawing/2014/main" id="{39D28B65-D951-46EF-80AF-12102836A92D}"/>
                    </a:ext>
                  </a:extLst>
                </p:cNvPr>
                <p:cNvPicPr/>
                <p:nvPr/>
              </p:nvPicPr>
              <p:blipFill>
                <a:blip r:embed="rId917"/>
                <a:stretch>
                  <a:fillRect/>
                </a:stretch>
              </p:blipFill>
              <p:spPr>
                <a:xfrm>
                  <a:off x="3204013" y="3677592"/>
                  <a:ext cx="2664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75" name="Freihand 74">
                  <a:extLst>
                    <a:ext uri="{FF2B5EF4-FFF2-40B4-BE49-F238E27FC236}">
                      <a16:creationId xmlns:a16="http://schemas.microsoft.com/office/drawing/2014/main" id="{A8D3469D-7622-4841-A805-878993DBD12A}"/>
                    </a:ext>
                  </a:extLst>
                </p14:cNvPr>
                <p14:cNvContentPartPr/>
                <p14:nvPr/>
              </p14:nvContentPartPr>
              <p14:xfrm>
                <a:off x="3154333" y="3664632"/>
                <a:ext cx="127800" cy="147600"/>
              </p14:xfrm>
            </p:contentPart>
          </mc:Choice>
          <mc:Fallback xmlns="">
            <p:pic>
              <p:nvPicPr>
                <p:cNvPr id="75" name="Freihand 74">
                  <a:extLst>
                    <a:ext uri="{FF2B5EF4-FFF2-40B4-BE49-F238E27FC236}">
                      <a16:creationId xmlns:a16="http://schemas.microsoft.com/office/drawing/2014/main" id="{A8D3469D-7622-4841-A805-878993DBD12A}"/>
                    </a:ext>
                  </a:extLst>
                </p:cNvPr>
                <p:cNvPicPr/>
                <p:nvPr/>
              </p:nvPicPr>
              <p:blipFill>
                <a:blip r:embed="rId919"/>
                <a:stretch>
                  <a:fillRect/>
                </a:stretch>
              </p:blipFill>
              <p:spPr>
                <a:xfrm>
                  <a:off x="3150013" y="3660312"/>
                  <a:ext cx="136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372" name="Freihand 371">
                  <a:extLst>
                    <a:ext uri="{FF2B5EF4-FFF2-40B4-BE49-F238E27FC236}">
                      <a16:creationId xmlns:a16="http://schemas.microsoft.com/office/drawing/2014/main" id="{07633978-B2F8-4246-AD1A-D0CC9F08FCBE}"/>
                    </a:ext>
                  </a:extLst>
                </p14:cNvPr>
                <p14:cNvContentPartPr/>
                <p14:nvPr/>
              </p14:nvContentPartPr>
              <p14:xfrm>
                <a:off x="2401573" y="3643392"/>
                <a:ext cx="206640" cy="51120"/>
              </p14:xfrm>
            </p:contentPart>
          </mc:Choice>
          <mc:Fallback xmlns="">
            <p:pic>
              <p:nvPicPr>
                <p:cNvPr id="372" name="Freihand 371">
                  <a:extLst>
                    <a:ext uri="{FF2B5EF4-FFF2-40B4-BE49-F238E27FC236}">
                      <a16:creationId xmlns:a16="http://schemas.microsoft.com/office/drawing/2014/main" id="{07633978-B2F8-4246-AD1A-D0CC9F08FCBE}"/>
                    </a:ext>
                  </a:extLst>
                </p:cNvPr>
                <p:cNvPicPr/>
                <p:nvPr/>
              </p:nvPicPr>
              <p:blipFill>
                <a:blip r:embed="rId921"/>
                <a:stretch>
                  <a:fillRect/>
                </a:stretch>
              </p:blipFill>
              <p:spPr>
                <a:xfrm>
                  <a:off x="2397253" y="3639072"/>
                  <a:ext cx="215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373" name="Freihand 372">
                  <a:extLst>
                    <a:ext uri="{FF2B5EF4-FFF2-40B4-BE49-F238E27FC236}">
                      <a16:creationId xmlns:a16="http://schemas.microsoft.com/office/drawing/2014/main" id="{FCB24183-0E35-4B76-9113-CAD246235960}"/>
                    </a:ext>
                  </a:extLst>
                </p14:cNvPr>
                <p14:cNvContentPartPr/>
                <p14:nvPr/>
              </p14:nvContentPartPr>
              <p14:xfrm>
                <a:off x="2376733" y="3624672"/>
                <a:ext cx="140040" cy="100800"/>
              </p14:xfrm>
            </p:contentPart>
          </mc:Choice>
          <mc:Fallback xmlns="">
            <p:pic>
              <p:nvPicPr>
                <p:cNvPr id="373" name="Freihand 372">
                  <a:extLst>
                    <a:ext uri="{FF2B5EF4-FFF2-40B4-BE49-F238E27FC236}">
                      <a16:creationId xmlns:a16="http://schemas.microsoft.com/office/drawing/2014/main" id="{FCB24183-0E35-4B76-9113-CAD246235960}"/>
                    </a:ext>
                  </a:extLst>
                </p:cNvPr>
                <p:cNvPicPr/>
                <p:nvPr/>
              </p:nvPicPr>
              <p:blipFill>
                <a:blip r:embed="rId923"/>
                <a:stretch>
                  <a:fillRect/>
                </a:stretch>
              </p:blipFill>
              <p:spPr>
                <a:xfrm>
                  <a:off x="2372413" y="3620352"/>
                  <a:ext cx="148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375" name="Freihand 374">
                  <a:extLst>
                    <a:ext uri="{FF2B5EF4-FFF2-40B4-BE49-F238E27FC236}">
                      <a16:creationId xmlns:a16="http://schemas.microsoft.com/office/drawing/2014/main" id="{EAA83B30-4FCD-4966-9553-18DD1112B1C0}"/>
                    </a:ext>
                  </a:extLst>
                </p14:cNvPr>
                <p14:cNvContentPartPr/>
                <p14:nvPr/>
              </p14:nvContentPartPr>
              <p14:xfrm>
                <a:off x="2237413" y="3684792"/>
                <a:ext cx="47520" cy="69480"/>
              </p14:xfrm>
            </p:contentPart>
          </mc:Choice>
          <mc:Fallback xmlns="">
            <p:pic>
              <p:nvPicPr>
                <p:cNvPr id="375" name="Freihand 374">
                  <a:extLst>
                    <a:ext uri="{FF2B5EF4-FFF2-40B4-BE49-F238E27FC236}">
                      <a16:creationId xmlns:a16="http://schemas.microsoft.com/office/drawing/2014/main" id="{EAA83B30-4FCD-4966-9553-18DD1112B1C0}"/>
                    </a:ext>
                  </a:extLst>
                </p:cNvPr>
                <p:cNvPicPr/>
                <p:nvPr/>
              </p:nvPicPr>
              <p:blipFill>
                <a:blip r:embed="rId925"/>
                <a:stretch>
                  <a:fillRect/>
                </a:stretch>
              </p:blipFill>
              <p:spPr>
                <a:xfrm>
                  <a:off x="2233093" y="3680472"/>
                  <a:ext cx="56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376" name="Freihand 375">
                  <a:extLst>
                    <a:ext uri="{FF2B5EF4-FFF2-40B4-BE49-F238E27FC236}">
                      <a16:creationId xmlns:a16="http://schemas.microsoft.com/office/drawing/2014/main" id="{86D0F3D1-EE57-473A-8EE4-522940D79DD4}"/>
                    </a:ext>
                  </a:extLst>
                </p14:cNvPr>
                <p14:cNvContentPartPr/>
                <p14:nvPr/>
              </p14:nvContentPartPr>
              <p14:xfrm>
                <a:off x="2251813" y="3691992"/>
                <a:ext cx="55440" cy="141120"/>
              </p14:xfrm>
            </p:contentPart>
          </mc:Choice>
          <mc:Fallback xmlns="">
            <p:pic>
              <p:nvPicPr>
                <p:cNvPr id="376" name="Freihand 375">
                  <a:extLst>
                    <a:ext uri="{FF2B5EF4-FFF2-40B4-BE49-F238E27FC236}">
                      <a16:creationId xmlns:a16="http://schemas.microsoft.com/office/drawing/2014/main" id="{86D0F3D1-EE57-473A-8EE4-522940D79DD4}"/>
                    </a:ext>
                  </a:extLst>
                </p:cNvPr>
                <p:cNvPicPr/>
                <p:nvPr/>
              </p:nvPicPr>
              <p:blipFill>
                <a:blip r:embed="rId927"/>
                <a:stretch>
                  <a:fillRect/>
                </a:stretch>
              </p:blipFill>
              <p:spPr>
                <a:xfrm>
                  <a:off x="2247493" y="3687672"/>
                  <a:ext cx="6408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377" name="Freihand 376">
                  <a:extLst>
                    <a:ext uri="{FF2B5EF4-FFF2-40B4-BE49-F238E27FC236}">
                      <a16:creationId xmlns:a16="http://schemas.microsoft.com/office/drawing/2014/main" id="{7EE9E74F-C1C0-4C3B-9F66-1B69BB19084D}"/>
                    </a:ext>
                  </a:extLst>
                </p14:cNvPr>
                <p14:cNvContentPartPr/>
                <p14:nvPr/>
              </p14:nvContentPartPr>
              <p14:xfrm>
                <a:off x="2332093" y="3616752"/>
                <a:ext cx="8640" cy="92880"/>
              </p14:xfrm>
            </p:contentPart>
          </mc:Choice>
          <mc:Fallback xmlns="">
            <p:pic>
              <p:nvPicPr>
                <p:cNvPr id="377" name="Freihand 376">
                  <a:extLst>
                    <a:ext uri="{FF2B5EF4-FFF2-40B4-BE49-F238E27FC236}">
                      <a16:creationId xmlns:a16="http://schemas.microsoft.com/office/drawing/2014/main" id="{7EE9E74F-C1C0-4C3B-9F66-1B69BB19084D}"/>
                    </a:ext>
                  </a:extLst>
                </p:cNvPr>
                <p:cNvPicPr/>
                <p:nvPr/>
              </p:nvPicPr>
              <p:blipFill>
                <a:blip r:embed="rId929"/>
                <a:stretch>
                  <a:fillRect/>
                </a:stretch>
              </p:blipFill>
              <p:spPr>
                <a:xfrm>
                  <a:off x="2327773" y="3612432"/>
                  <a:ext cx="17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383" name="Freihand 382">
                  <a:extLst>
                    <a:ext uri="{FF2B5EF4-FFF2-40B4-BE49-F238E27FC236}">
                      <a16:creationId xmlns:a16="http://schemas.microsoft.com/office/drawing/2014/main" id="{63B4E50F-F8F1-4EB6-A0F0-F37E61887957}"/>
                    </a:ext>
                  </a:extLst>
                </p14:cNvPr>
                <p14:cNvContentPartPr/>
                <p14:nvPr/>
              </p14:nvContentPartPr>
              <p14:xfrm>
                <a:off x="2301133" y="3580032"/>
                <a:ext cx="360" cy="360"/>
              </p14:xfrm>
            </p:contentPart>
          </mc:Choice>
          <mc:Fallback xmlns="">
            <p:pic>
              <p:nvPicPr>
                <p:cNvPr id="383" name="Freihand 382">
                  <a:extLst>
                    <a:ext uri="{FF2B5EF4-FFF2-40B4-BE49-F238E27FC236}">
                      <a16:creationId xmlns:a16="http://schemas.microsoft.com/office/drawing/2014/main" id="{63B4E50F-F8F1-4EB6-A0F0-F37E61887957}"/>
                    </a:ext>
                  </a:extLst>
                </p:cNvPr>
                <p:cNvPicPr/>
                <p:nvPr/>
              </p:nvPicPr>
              <p:blipFill>
                <a:blip r:embed="rId355"/>
                <a:stretch>
                  <a:fillRect/>
                </a:stretch>
              </p:blipFill>
              <p:spPr>
                <a:xfrm>
                  <a:off x="2296813" y="35757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384" name="Freihand 383">
                  <a:extLst>
                    <a:ext uri="{FF2B5EF4-FFF2-40B4-BE49-F238E27FC236}">
                      <a16:creationId xmlns:a16="http://schemas.microsoft.com/office/drawing/2014/main" id="{E0293D70-2FAD-473A-9A7C-5B331C2DE674}"/>
                    </a:ext>
                  </a:extLst>
                </p14:cNvPr>
                <p14:cNvContentPartPr/>
                <p14:nvPr/>
              </p14:nvContentPartPr>
              <p14:xfrm>
                <a:off x="2291773" y="3580032"/>
                <a:ext cx="9720" cy="112680"/>
              </p14:xfrm>
            </p:contentPart>
          </mc:Choice>
          <mc:Fallback xmlns="">
            <p:pic>
              <p:nvPicPr>
                <p:cNvPr id="384" name="Freihand 383">
                  <a:extLst>
                    <a:ext uri="{FF2B5EF4-FFF2-40B4-BE49-F238E27FC236}">
                      <a16:creationId xmlns:a16="http://schemas.microsoft.com/office/drawing/2014/main" id="{E0293D70-2FAD-473A-9A7C-5B331C2DE674}"/>
                    </a:ext>
                  </a:extLst>
                </p:cNvPr>
                <p:cNvPicPr/>
                <p:nvPr/>
              </p:nvPicPr>
              <p:blipFill>
                <a:blip r:embed="rId932"/>
                <a:stretch>
                  <a:fillRect/>
                </a:stretch>
              </p:blipFill>
              <p:spPr>
                <a:xfrm>
                  <a:off x="2287453" y="3575712"/>
                  <a:ext cx="18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385" name="Freihand 384">
                  <a:extLst>
                    <a:ext uri="{FF2B5EF4-FFF2-40B4-BE49-F238E27FC236}">
                      <a16:creationId xmlns:a16="http://schemas.microsoft.com/office/drawing/2014/main" id="{2C27365B-A011-4AB8-A3D8-182120A23E98}"/>
                    </a:ext>
                  </a:extLst>
                </p14:cNvPr>
                <p14:cNvContentPartPr/>
                <p14:nvPr/>
              </p14:nvContentPartPr>
              <p14:xfrm>
                <a:off x="2282773" y="3810432"/>
                <a:ext cx="16920" cy="205920"/>
              </p14:xfrm>
            </p:contentPart>
          </mc:Choice>
          <mc:Fallback xmlns="">
            <p:pic>
              <p:nvPicPr>
                <p:cNvPr id="385" name="Freihand 384">
                  <a:extLst>
                    <a:ext uri="{FF2B5EF4-FFF2-40B4-BE49-F238E27FC236}">
                      <a16:creationId xmlns:a16="http://schemas.microsoft.com/office/drawing/2014/main" id="{2C27365B-A011-4AB8-A3D8-182120A23E98}"/>
                    </a:ext>
                  </a:extLst>
                </p:cNvPr>
                <p:cNvPicPr/>
                <p:nvPr/>
              </p:nvPicPr>
              <p:blipFill>
                <a:blip r:embed="rId934"/>
                <a:stretch>
                  <a:fillRect/>
                </a:stretch>
              </p:blipFill>
              <p:spPr>
                <a:xfrm>
                  <a:off x="2278453" y="3806112"/>
                  <a:ext cx="25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389" name="Freihand 388">
                  <a:extLst>
                    <a:ext uri="{FF2B5EF4-FFF2-40B4-BE49-F238E27FC236}">
                      <a16:creationId xmlns:a16="http://schemas.microsoft.com/office/drawing/2014/main" id="{029FAB6F-4233-4445-A0A2-7C2927A83565}"/>
                    </a:ext>
                  </a:extLst>
                </p14:cNvPr>
                <p14:cNvContentPartPr/>
                <p14:nvPr/>
              </p14:nvContentPartPr>
              <p14:xfrm>
                <a:off x="2279173" y="5085552"/>
                <a:ext cx="7560" cy="406080"/>
              </p14:xfrm>
            </p:contentPart>
          </mc:Choice>
          <mc:Fallback xmlns="">
            <p:pic>
              <p:nvPicPr>
                <p:cNvPr id="389" name="Freihand 388">
                  <a:extLst>
                    <a:ext uri="{FF2B5EF4-FFF2-40B4-BE49-F238E27FC236}">
                      <a16:creationId xmlns:a16="http://schemas.microsoft.com/office/drawing/2014/main" id="{029FAB6F-4233-4445-A0A2-7C2927A83565}"/>
                    </a:ext>
                  </a:extLst>
                </p:cNvPr>
                <p:cNvPicPr/>
                <p:nvPr/>
              </p:nvPicPr>
              <p:blipFill>
                <a:blip r:embed="rId936"/>
                <a:stretch>
                  <a:fillRect/>
                </a:stretch>
              </p:blipFill>
              <p:spPr>
                <a:xfrm>
                  <a:off x="2274853" y="5081232"/>
                  <a:ext cx="1620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398" name="Freihand 397">
                  <a:extLst>
                    <a:ext uri="{FF2B5EF4-FFF2-40B4-BE49-F238E27FC236}">
                      <a16:creationId xmlns:a16="http://schemas.microsoft.com/office/drawing/2014/main" id="{26A614A1-A4F3-4670-B673-74E3DDAB7DD5}"/>
                    </a:ext>
                  </a:extLst>
                </p14:cNvPr>
                <p14:cNvContentPartPr/>
                <p14:nvPr/>
              </p14:nvContentPartPr>
              <p14:xfrm>
                <a:off x="1311133" y="4237032"/>
                <a:ext cx="2316960" cy="1325520"/>
              </p14:xfrm>
            </p:contentPart>
          </mc:Choice>
          <mc:Fallback xmlns="">
            <p:pic>
              <p:nvPicPr>
                <p:cNvPr id="398" name="Freihand 397">
                  <a:extLst>
                    <a:ext uri="{FF2B5EF4-FFF2-40B4-BE49-F238E27FC236}">
                      <a16:creationId xmlns:a16="http://schemas.microsoft.com/office/drawing/2014/main" id="{26A614A1-A4F3-4670-B673-74E3DDAB7DD5}"/>
                    </a:ext>
                  </a:extLst>
                </p:cNvPr>
                <p:cNvPicPr/>
                <p:nvPr/>
              </p:nvPicPr>
              <p:blipFill>
                <a:blip r:embed="rId938"/>
                <a:stretch>
                  <a:fillRect/>
                </a:stretch>
              </p:blipFill>
              <p:spPr>
                <a:xfrm>
                  <a:off x="1306813" y="4232712"/>
                  <a:ext cx="2325600" cy="133416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399" name="Freihand 398">
                  <a:extLst>
                    <a:ext uri="{FF2B5EF4-FFF2-40B4-BE49-F238E27FC236}">
                      <a16:creationId xmlns:a16="http://schemas.microsoft.com/office/drawing/2014/main" id="{344808B1-3299-46C2-BDB5-92F97B9C24ED}"/>
                    </a:ext>
                  </a:extLst>
                </p14:cNvPr>
                <p14:cNvContentPartPr/>
                <p14:nvPr/>
              </p14:nvContentPartPr>
              <p14:xfrm>
                <a:off x="3793333" y="5413872"/>
                <a:ext cx="134640" cy="156600"/>
              </p14:xfrm>
            </p:contentPart>
          </mc:Choice>
          <mc:Fallback xmlns="">
            <p:pic>
              <p:nvPicPr>
                <p:cNvPr id="399" name="Freihand 398">
                  <a:extLst>
                    <a:ext uri="{FF2B5EF4-FFF2-40B4-BE49-F238E27FC236}">
                      <a16:creationId xmlns:a16="http://schemas.microsoft.com/office/drawing/2014/main" id="{344808B1-3299-46C2-BDB5-92F97B9C24ED}"/>
                    </a:ext>
                  </a:extLst>
                </p:cNvPr>
                <p:cNvPicPr/>
                <p:nvPr/>
              </p:nvPicPr>
              <p:blipFill>
                <a:blip r:embed="rId940"/>
                <a:stretch>
                  <a:fillRect/>
                </a:stretch>
              </p:blipFill>
              <p:spPr>
                <a:xfrm>
                  <a:off x="3789013" y="5409552"/>
                  <a:ext cx="143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400" name="Freihand 399">
                  <a:extLst>
                    <a:ext uri="{FF2B5EF4-FFF2-40B4-BE49-F238E27FC236}">
                      <a16:creationId xmlns:a16="http://schemas.microsoft.com/office/drawing/2014/main" id="{E24AC89B-A1CD-459A-A370-368D25471BAE}"/>
                    </a:ext>
                  </a:extLst>
                </p14:cNvPr>
                <p14:cNvContentPartPr/>
                <p14:nvPr/>
              </p14:nvContentPartPr>
              <p14:xfrm>
                <a:off x="3857413" y="5423592"/>
                <a:ext cx="79560" cy="132480"/>
              </p14:xfrm>
            </p:contentPart>
          </mc:Choice>
          <mc:Fallback xmlns="">
            <p:pic>
              <p:nvPicPr>
                <p:cNvPr id="400" name="Freihand 399">
                  <a:extLst>
                    <a:ext uri="{FF2B5EF4-FFF2-40B4-BE49-F238E27FC236}">
                      <a16:creationId xmlns:a16="http://schemas.microsoft.com/office/drawing/2014/main" id="{E24AC89B-A1CD-459A-A370-368D25471BAE}"/>
                    </a:ext>
                  </a:extLst>
                </p:cNvPr>
                <p:cNvPicPr/>
                <p:nvPr/>
              </p:nvPicPr>
              <p:blipFill>
                <a:blip r:embed="rId942"/>
                <a:stretch>
                  <a:fillRect/>
                </a:stretch>
              </p:blipFill>
              <p:spPr>
                <a:xfrm>
                  <a:off x="3853093" y="5419272"/>
                  <a:ext cx="88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401" name="Freihand 400">
                  <a:extLst>
                    <a:ext uri="{FF2B5EF4-FFF2-40B4-BE49-F238E27FC236}">
                      <a16:creationId xmlns:a16="http://schemas.microsoft.com/office/drawing/2014/main" id="{6E4350F6-DFBD-415D-B2EC-F2CFBC86CB93}"/>
                    </a:ext>
                  </a:extLst>
                </p14:cNvPr>
                <p14:cNvContentPartPr/>
                <p14:nvPr/>
              </p14:nvContentPartPr>
              <p14:xfrm>
                <a:off x="4001053" y="5431152"/>
                <a:ext cx="12240" cy="122760"/>
              </p14:xfrm>
            </p:contentPart>
          </mc:Choice>
          <mc:Fallback xmlns="">
            <p:pic>
              <p:nvPicPr>
                <p:cNvPr id="401" name="Freihand 400">
                  <a:extLst>
                    <a:ext uri="{FF2B5EF4-FFF2-40B4-BE49-F238E27FC236}">
                      <a16:creationId xmlns:a16="http://schemas.microsoft.com/office/drawing/2014/main" id="{6E4350F6-DFBD-415D-B2EC-F2CFBC86CB93}"/>
                    </a:ext>
                  </a:extLst>
                </p:cNvPr>
                <p:cNvPicPr/>
                <p:nvPr/>
              </p:nvPicPr>
              <p:blipFill>
                <a:blip r:embed="rId944"/>
                <a:stretch>
                  <a:fillRect/>
                </a:stretch>
              </p:blipFill>
              <p:spPr>
                <a:xfrm>
                  <a:off x="3996733" y="5426832"/>
                  <a:ext cx="20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402" name="Freihand 401">
                  <a:extLst>
                    <a:ext uri="{FF2B5EF4-FFF2-40B4-BE49-F238E27FC236}">
                      <a16:creationId xmlns:a16="http://schemas.microsoft.com/office/drawing/2014/main" id="{E59946F4-50DF-430D-9276-7E748D33AA77}"/>
                    </a:ext>
                  </a:extLst>
                </p14:cNvPr>
                <p14:cNvContentPartPr/>
                <p14:nvPr/>
              </p14:nvContentPartPr>
              <p14:xfrm>
                <a:off x="3944173" y="5434032"/>
                <a:ext cx="137520" cy="128160"/>
              </p14:xfrm>
            </p:contentPart>
          </mc:Choice>
          <mc:Fallback xmlns="">
            <p:pic>
              <p:nvPicPr>
                <p:cNvPr id="402" name="Freihand 401">
                  <a:extLst>
                    <a:ext uri="{FF2B5EF4-FFF2-40B4-BE49-F238E27FC236}">
                      <a16:creationId xmlns:a16="http://schemas.microsoft.com/office/drawing/2014/main" id="{E59946F4-50DF-430D-9276-7E748D33AA77}"/>
                    </a:ext>
                  </a:extLst>
                </p:cNvPr>
                <p:cNvPicPr/>
                <p:nvPr/>
              </p:nvPicPr>
              <p:blipFill>
                <a:blip r:embed="rId946"/>
                <a:stretch>
                  <a:fillRect/>
                </a:stretch>
              </p:blipFill>
              <p:spPr>
                <a:xfrm>
                  <a:off x="3939853" y="5429712"/>
                  <a:ext cx="146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403" name="Freihand 402">
                  <a:extLst>
                    <a:ext uri="{FF2B5EF4-FFF2-40B4-BE49-F238E27FC236}">
                      <a16:creationId xmlns:a16="http://schemas.microsoft.com/office/drawing/2014/main" id="{0EEF8200-298E-4552-9277-A7DE37DAF595}"/>
                    </a:ext>
                  </a:extLst>
                </p14:cNvPr>
                <p14:cNvContentPartPr/>
                <p14:nvPr/>
              </p14:nvContentPartPr>
              <p14:xfrm>
                <a:off x="4113733" y="5303712"/>
                <a:ext cx="7560" cy="136440"/>
              </p14:xfrm>
            </p:contentPart>
          </mc:Choice>
          <mc:Fallback xmlns="">
            <p:pic>
              <p:nvPicPr>
                <p:cNvPr id="403" name="Freihand 402">
                  <a:extLst>
                    <a:ext uri="{FF2B5EF4-FFF2-40B4-BE49-F238E27FC236}">
                      <a16:creationId xmlns:a16="http://schemas.microsoft.com/office/drawing/2014/main" id="{0EEF8200-298E-4552-9277-A7DE37DAF595}"/>
                    </a:ext>
                  </a:extLst>
                </p:cNvPr>
                <p:cNvPicPr/>
                <p:nvPr/>
              </p:nvPicPr>
              <p:blipFill>
                <a:blip r:embed="rId948"/>
                <a:stretch>
                  <a:fillRect/>
                </a:stretch>
              </p:blipFill>
              <p:spPr>
                <a:xfrm>
                  <a:off x="4109413" y="5299392"/>
                  <a:ext cx="16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95" name="Freihand 594">
                  <a:extLst>
                    <a:ext uri="{FF2B5EF4-FFF2-40B4-BE49-F238E27FC236}">
                      <a16:creationId xmlns:a16="http://schemas.microsoft.com/office/drawing/2014/main" id="{EB7C8682-E102-45E4-92F0-A8B692A62180}"/>
                    </a:ext>
                  </a:extLst>
                </p14:cNvPr>
                <p14:cNvContentPartPr/>
                <p14:nvPr/>
              </p14:nvContentPartPr>
              <p14:xfrm>
                <a:off x="2856253" y="4455912"/>
                <a:ext cx="59760" cy="77760"/>
              </p14:xfrm>
            </p:contentPart>
          </mc:Choice>
          <mc:Fallback xmlns="">
            <p:pic>
              <p:nvPicPr>
                <p:cNvPr id="595" name="Freihand 594">
                  <a:extLst>
                    <a:ext uri="{FF2B5EF4-FFF2-40B4-BE49-F238E27FC236}">
                      <a16:creationId xmlns:a16="http://schemas.microsoft.com/office/drawing/2014/main" id="{EB7C8682-E102-45E4-92F0-A8B692A62180}"/>
                    </a:ext>
                  </a:extLst>
                </p:cNvPr>
                <p:cNvPicPr/>
                <p:nvPr/>
              </p:nvPicPr>
              <p:blipFill>
                <a:blip r:embed="rId950"/>
                <a:stretch>
                  <a:fillRect/>
                </a:stretch>
              </p:blipFill>
              <p:spPr>
                <a:xfrm>
                  <a:off x="2851933" y="4451592"/>
                  <a:ext cx="68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96" name="Freihand 595">
                  <a:extLst>
                    <a:ext uri="{FF2B5EF4-FFF2-40B4-BE49-F238E27FC236}">
                      <a16:creationId xmlns:a16="http://schemas.microsoft.com/office/drawing/2014/main" id="{8816E42B-9390-4070-BC44-360C2D13FEC3}"/>
                    </a:ext>
                  </a:extLst>
                </p14:cNvPr>
                <p14:cNvContentPartPr/>
                <p14:nvPr/>
              </p14:nvContentPartPr>
              <p14:xfrm>
                <a:off x="2801893" y="4346472"/>
                <a:ext cx="83160" cy="149400"/>
              </p14:xfrm>
            </p:contentPart>
          </mc:Choice>
          <mc:Fallback xmlns="">
            <p:pic>
              <p:nvPicPr>
                <p:cNvPr id="596" name="Freihand 595">
                  <a:extLst>
                    <a:ext uri="{FF2B5EF4-FFF2-40B4-BE49-F238E27FC236}">
                      <a16:creationId xmlns:a16="http://schemas.microsoft.com/office/drawing/2014/main" id="{8816E42B-9390-4070-BC44-360C2D13FEC3}"/>
                    </a:ext>
                  </a:extLst>
                </p:cNvPr>
                <p:cNvPicPr/>
                <p:nvPr/>
              </p:nvPicPr>
              <p:blipFill>
                <a:blip r:embed="rId952"/>
                <a:stretch>
                  <a:fillRect/>
                </a:stretch>
              </p:blipFill>
              <p:spPr>
                <a:xfrm>
                  <a:off x="2797573" y="4342152"/>
                  <a:ext cx="91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8" name="Freihand 597">
                  <a:extLst>
                    <a:ext uri="{FF2B5EF4-FFF2-40B4-BE49-F238E27FC236}">
                      <a16:creationId xmlns:a16="http://schemas.microsoft.com/office/drawing/2014/main" id="{249C9F3B-737B-46D0-B922-B060EA0378E8}"/>
                    </a:ext>
                  </a:extLst>
                </p14:cNvPr>
                <p14:cNvContentPartPr/>
                <p14:nvPr/>
              </p14:nvContentPartPr>
              <p14:xfrm>
                <a:off x="3084493" y="5390112"/>
                <a:ext cx="63360" cy="53640"/>
              </p14:xfrm>
            </p:contentPart>
          </mc:Choice>
          <mc:Fallback xmlns="">
            <p:pic>
              <p:nvPicPr>
                <p:cNvPr id="598" name="Freihand 597">
                  <a:extLst>
                    <a:ext uri="{FF2B5EF4-FFF2-40B4-BE49-F238E27FC236}">
                      <a16:creationId xmlns:a16="http://schemas.microsoft.com/office/drawing/2014/main" id="{249C9F3B-737B-46D0-B922-B060EA0378E8}"/>
                    </a:ext>
                  </a:extLst>
                </p:cNvPr>
                <p:cNvPicPr/>
                <p:nvPr/>
              </p:nvPicPr>
              <p:blipFill>
                <a:blip r:embed="rId954"/>
                <a:stretch>
                  <a:fillRect/>
                </a:stretch>
              </p:blipFill>
              <p:spPr>
                <a:xfrm>
                  <a:off x="3080173" y="5385792"/>
                  <a:ext cx="72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9" name="Freihand 598">
                  <a:extLst>
                    <a:ext uri="{FF2B5EF4-FFF2-40B4-BE49-F238E27FC236}">
                      <a16:creationId xmlns:a16="http://schemas.microsoft.com/office/drawing/2014/main" id="{9235E4FB-6F4A-4580-A636-FBD8A9EEF5E9}"/>
                    </a:ext>
                  </a:extLst>
                </p14:cNvPr>
                <p14:cNvContentPartPr/>
                <p14:nvPr/>
              </p14:nvContentPartPr>
              <p14:xfrm>
                <a:off x="3102133" y="5360232"/>
                <a:ext cx="81000" cy="82800"/>
              </p14:xfrm>
            </p:contentPart>
          </mc:Choice>
          <mc:Fallback xmlns="">
            <p:pic>
              <p:nvPicPr>
                <p:cNvPr id="599" name="Freihand 598">
                  <a:extLst>
                    <a:ext uri="{FF2B5EF4-FFF2-40B4-BE49-F238E27FC236}">
                      <a16:creationId xmlns:a16="http://schemas.microsoft.com/office/drawing/2014/main" id="{9235E4FB-6F4A-4580-A636-FBD8A9EEF5E9}"/>
                    </a:ext>
                  </a:extLst>
                </p:cNvPr>
                <p:cNvPicPr/>
                <p:nvPr/>
              </p:nvPicPr>
              <p:blipFill>
                <a:blip r:embed="rId956"/>
                <a:stretch>
                  <a:fillRect/>
                </a:stretch>
              </p:blipFill>
              <p:spPr>
                <a:xfrm>
                  <a:off x="3097813" y="5355912"/>
                  <a:ext cx="896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601" name="Freihand 600">
                  <a:extLst>
                    <a:ext uri="{FF2B5EF4-FFF2-40B4-BE49-F238E27FC236}">
                      <a16:creationId xmlns:a16="http://schemas.microsoft.com/office/drawing/2014/main" id="{35B9BE7D-82BC-4326-9937-FAA3D3222AF6}"/>
                    </a:ext>
                  </a:extLst>
                </p14:cNvPr>
                <p14:cNvContentPartPr/>
                <p14:nvPr/>
              </p14:nvContentPartPr>
              <p14:xfrm>
                <a:off x="1053373" y="5157552"/>
                <a:ext cx="360" cy="360"/>
              </p14:xfrm>
            </p:contentPart>
          </mc:Choice>
          <mc:Fallback xmlns="">
            <p:pic>
              <p:nvPicPr>
                <p:cNvPr id="601" name="Freihand 600">
                  <a:extLst>
                    <a:ext uri="{FF2B5EF4-FFF2-40B4-BE49-F238E27FC236}">
                      <a16:creationId xmlns:a16="http://schemas.microsoft.com/office/drawing/2014/main" id="{35B9BE7D-82BC-4326-9937-FAA3D3222AF6}"/>
                    </a:ext>
                  </a:extLst>
                </p:cNvPr>
                <p:cNvPicPr/>
                <p:nvPr/>
              </p:nvPicPr>
              <p:blipFill>
                <a:blip r:embed="rId355"/>
                <a:stretch>
                  <a:fillRect/>
                </a:stretch>
              </p:blipFill>
              <p:spPr>
                <a:xfrm>
                  <a:off x="1049053" y="51532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602" name="Freihand 601">
                  <a:extLst>
                    <a:ext uri="{FF2B5EF4-FFF2-40B4-BE49-F238E27FC236}">
                      <a16:creationId xmlns:a16="http://schemas.microsoft.com/office/drawing/2014/main" id="{76A2E3B2-A34A-45BC-BB6E-3C313FD8EBA5}"/>
                    </a:ext>
                  </a:extLst>
                </p14:cNvPr>
                <p14:cNvContentPartPr/>
                <p14:nvPr/>
              </p14:nvContentPartPr>
              <p14:xfrm>
                <a:off x="988933" y="3983592"/>
                <a:ext cx="2641320" cy="1187640"/>
              </p14:xfrm>
            </p:contentPart>
          </mc:Choice>
          <mc:Fallback xmlns="">
            <p:pic>
              <p:nvPicPr>
                <p:cNvPr id="602" name="Freihand 601">
                  <a:extLst>
                    <a:ext uri="{FF2B5EF4-FFF2-40B4-BE49-F238E27FC236}">
                      <a16:creationId xmlns:a16="http://schemas.microsoft.com/office/drawing/2014/main" id="{76A2E3B2-A34A-45BC-BB6E-3C313FD8EBA5}"/>
                    </a:ext>
                  </a:extLst>
                </p:cNvPr>
                <p:cNvPicPr/>
                <p:nvPr/>
              </p:nvPicPr>
              <p:blipFill>
                <a:blip r:embed="rId959"/>
                <a:stretch>
                  <a:fillRect/>
                </a:stretch>
              </p:blipFill>
              <p:spPr>
                <a:xfrm>
                  <a:off x="984613" y="3979272"/>
                  <a:ext cx="2649960" cy="119628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604" name="Freihand 603">
                  <a:extLst>
                    <a:ext uri="{FF2B5EF4-FFF2-40B4-BE49-F238E27FC236}">
                      <a16:creationId xmlns:a16="http://schemas.microsoft.com/office/drawing/2014/main" id="{67ADFCA4-B6C7-4FE4-A7D1-B82DE443DAFB}"/>
                    </a:ext>
                  </a:extLst>
                </p14:cNvPr>
                <p14:cNvContentPartPr/>
                <p14:nvPr/>
              </p14:nvContentPartPr>
              <p14:xfrm>
                <a:off x="3671653" y="3827712"/>
                <a:ext cx="145440" cy="210960"/>
              </p14:xfrm>
            </p:contentPart>
          </mc:Choice>
          <mc:Fallback xmlns="">
            <p:pic>
              <p:nvPicPr>
                <p:cNvPr id="604" name="Freihand 603">
                  <a:extLst>
                    <a:ext uri="{FF2B5EF4-FFF2-40B4-BE49-F238E27FC236}">
                      <a16:creationId xmlns:a16="http://schemas.microsoft.com/office/drawing/2014/main" id="{67ADFCA4-B6C7-4FE4-A7D1-B82DE443DAFB}"/>
                    </a:ext>
                  </a:extLst>
                </p:cNvPr>
                <p:cNvPicPr/>
                <p:nvPr/>
              </p:nvPicPr>
              <p:blipFill>
                <a:blip r:embed="rId961"/>
                <a:stretch>
                  <a:fillRect/>
                </a:stretch>
              </p:blipFill>
              <p:spPr>
                <a:xfrm>
                  <a:off x="3667333" y="3823392"/>
                  <a:ext cx="154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605" name="Freihand 604">
                  <a:extLst>
                    <a:ext uri="{FF2B5EF4-FFF2-40B4-BE49-F238E27FC236}">
                      <a16:creationId xmlns:a16="http://schemas.microsoft.com/office/drawing/2014/main" id="{407D6B2F-B494-4545-ACC8-48522317021E}"/>
                    </a:ext>
                  </a:extLst>
                </p14:cNvPr>
                <p14:cNvContentPartPr/>
                <p14:nvPr/>
              </p14:nvContentPartPr>
              <p14:xfrm>
                <a:off x="3768493" y="3842112"/>
                <a:ext cx="29160" cy="155520"/>
              </p14:xfrm>
            </p:contentPart>
          </mc:Choice>
          <mc:Fallback xmlns="">
            <p:pic>
              <p:nvPicPr>
                <p:cNvPr id="605" name="Freihand 604">
                  <a:extLst>
                    <a:ext uri="{FF2B5EF4-FFF2-40B4-BE49-F238E27FC236}">
                      <a16:creationId xmlns:a16="http://schemas.microsoft.com/office/drawing/2014/main" id="{407D6B2F-B494-4545-ACC8-48522317021E}"/>
                    </a:ext>
                  </a:extLst>
                </p:cNvPr>
                <p:cNvPicPr/>
                <p:nvPr/>
              </p:nvPicPr>
              <p:blipFill>
                <a:blip r:embed="rId963"/>
                <a:stretch>
                  <a:fillRect/>
                </a:stretch>
              </p:blipFill>
              <p:spPr>
                <a:xfrm>
                  <a:off x="3764173" y="3837792"/>
                  <a:ext cx="37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6" name="Freihand 605">
                  <a:extLst>
                    <a:ext uri="{FF2B5EF4-FFF2-40B4-BE49-F238E27FC236}">
                      <a16:creationId xmlns:a16="http://schemas.microsoft.com/office/drawing/2014/main" id="{6C07E1D8-9E82-4B31-9782-C54502A6DEFF}"/>
                    </a:ext>
                  </a:extLst>
                </p14:cNvPr>
                <p14:cNvContentPartPr/>
                <p14:nvPr/>
              </p14:nvContentPartPr>
              <p14:xfrm>
                <a:off x="3724573" y="3921312"/>
                <a:ext cx="93960" cy="25920"/>
              </p14:xfrm>
            </p:contentPart>
          </mc:Choice>
          <mc:Fallback xmlns="">
            <p:pic>
              <p:nvPicPr>
                <p:cNvPr id="606" name="Freihand 605">
                  <a:extLst>
                    <a:ext uri="{FF2B5EF4-FFF2-40B4-BE49-F238E27FC236}">
                      <a16:creationId xmlns:a16="http://schemas.microsoft.com/office/drawing/2014/main" id="{6C07E1D8-9E82-4B31-9782-C54502A6DEFF}"/>
                    </a:ext>
                  </a:extLst>
                </p:cNvPr>
                <p:cNvPicPr/>
                <p:nvPr/>
              </p:nvPicPr>
              <p:blipFill>
                <a:blip r:embed="rId965"/>
                <a:stretch>
                  <a:fillRect/>
                </a:stretch>
              </p:blipFill>
              <p:spPr>
                <a:xfrm>
                  <a:off x="3720253" y="3916992"/>
                  <a:ext cx="1026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7" name="Freihand 606">
                  <a:extLst>
                    <a:ext uri="{FF2B5EF4-FFF2-40B4-BE49-F238E27FC236}">
                      <a16:creationId xmlns:a16="http://schemas.microsoft.com/office/drawing/2014/main" id="{9F3448A4-5B32-4A16-AE15-B1326B356226}"/>
                    </a:ext>
                  </a:extLst>
                </p14:cNvPr>
                <p14:cNvContentPartPr/>
                <p14:nvPr/>
              </p14:nvContentPartPr>
              <p14:xfrm>
                <a:off x="3820333" y="3829152"/>
                <a:ext cx="122040" cy="140040"/>
              </p14:xfrm>
            </p:contentPart>
          </mc:Choice>
          <mc:Fallback xmlns="">
            <p:pic>
              <p:nvPicPr>
                <p:cNvPr id="607" name="Freihand 606">
                  <a:extLst>
                    <a:ext uri="{FF2B5EF4-FFF2-40B4-BE49-F238E27FC236}">
                      <a16:creationId xmlns:a16="http://schemas.microsoft.com/office/drawing/2014/main" id="{9F3448A4-5B32-4A16-AE15-B1326B356226}"/>
                    </a:ext>
                  </a:extLst>
                </p:cNvPr>
                <p:cNvPicPr/>
                <p:nvPr/>
              </p:nvPicPr>
              <p:blipFill>
                <a:blip r:embed="rId967"/>
                <a:stretch>
                  <a:fillRect/>
                </a:stretch>
              </p:blipFill>
              <p:spPr>
                <a:xfrm>
                  <a:off x="3816013" y="3824832"/>
                  <a:ext cx="1306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08" name="Freihand 607">
                  <a:extLst>
                    <a:ext uri="{FF2B5EF4-FFF2-40B4-BE49-F238E27FC236}">
                      <a16:creationId xmlns:a16="http://schemas.microsoft.com/office/drawing/2014/main" id="{E5562E86-113C-4671-A0F9-FF6926CDBB9C}"/>
                    </a:ext>
                  </a:extLst>
                </p14:cNvPr>
                <p14:cNvContentPartPr/>
                <p14:nvPr/>
              </p14:nvContentPartPr>
              <p14:xfrm>
                <a:off x="3969013" y="3742032"/>
                <a:ext cx="49680" cy="83880"/>
              </p14:xfrm>
            </p:contentPart>
          </mc:Choice>
          <mc:Fallback xmlns="">
            <p:pic>
              <p:nvPicPr>
                <p:cNvPr id="608" name="Freihand 607">
                  <a:extLst>
                    <a:ext uri="{FF2B5EF4-FFF2-40B4-BE49-F238E27FC236}">
                      <a16:creationId xmlns:a16="http://schemas.microsoft.com/office/drawing/2014/main" id="{E5562E86-113C-4671-A0F9-FF6926CDBB9C}"/>
                    </a:ext>
                  </a:extLst>
                </p:cNvPr>
                <p:cNvPicPr/>
                <p:nvPr/>
              </p:nvPicPr>
              <p:blipFill>
                <a:blip r:embed="rId969"/>
                <a:stretch>
                  <a:fillRect/>
                </a:stretch>
              </p:blipFill>
              <p:spPr>
                <a:xfrm>
                  <a:off x="3964693" y="3737712"/>
                  <a:ext cx="583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12" name="Freihand 611">
                  <a:extLst>
                    <a:ext uri="{FF2B5EF4-FFF2-40B4-BE49-F238E27FC236}">
                      <a16:creationId xmlns:a16="http://schemas.microsoft.com/office/drawing/2014/main" id="{C4CE95D5-40B8-42BF-AE34-CBB87ED5FF34}"/>
                    </a:ext>
                  </a:extLst>
                </p14:cNvPr>
                <p14:cNvContentPartPr/>
                <p14:nvPr/>
              </p14:nvContentPartPr>
              <p14:xfrm>
                <a:off x="375493" y="4516392"/>
                <a:ext cx="91080" cy="177120"/>
              </p14:xfrm>
            </p:contentPart>
          </mc:Choice>
          <mc:Fallback xmlns="">
            <p:pic>
              <p:nvPicPr>
                <p:cNvPr id="612" name="Freihand 611">
                  <a:extLst>
                    <a:ext uri="{FF2B5EF4-FFF2-40B4-BE49-F238E27FC236}">
                      <a16:creationId xmlns:a16="http://schemas.microsoft.com/office/drawing/2014/main" id="{C4CE95D5-40B8-42BF-AE34-CBB87ED5FF34}"/>
                    </a:ext>
                  </a:extLst>
                </p:cNvPr>
                <p:cNvPicPr/>
                <p:nvPr/>
              </p:nvPicPr>
              <p:blipFill>
                <a:blip r:embed="rId971"/>
                <a:stretch>
                  <a:fillRect/>
                </a:stretch>
              </p:blipFill>
              <p:spPr>
                <a:xfrm>
                  <a:off x="371173" y="4512072"/>
                  <a:ext cx="99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613" name="Freihand 612">
                  <a:extLst>
                    <a:ext uri="{FF2B5EF4-FFF2-40B4-BE49-F238E27FC236}">
                      <a16:creationId xmlns:a16="http://schemas.microsoft.com/office/drawing/2014/main" id="{8B9C2156-9E82-4F29-B997-EDF837B1371D}"/>
                    </a:ext>
                  </a:extLst>
                </p14:cNvPr>
                <p14:cNvContentPartPr/>
                <p14:nvPr/>
              </p14:nvContentPartPr>
              <p14:xfrm>
                <a:off x="484573" y="4429272"/>
                <a:ext cx="71280" cy="73440"/>
              </p14:xfrm>
            </p:contentPart>
          </mc:Choice>
          <mc:Fallback xmlns="">
            <p:pic>
              <p:nvPicPr>
                <p:cNvPr id="613" name="Freihand 612">
                  <a:extLst>
                    <a:ext uri="{FF2B5EF4-FFF2-40B4-BE49-F238E27FC236}">
                      <a16:creationId xmlns:a16="http://schemas.microsoft.com/office/drawing/2014/main" id="{8B9C2156-9E82-4F29-B997-EDF837B1371D}"/>
                    </a:ext>
                  </a:extLst>
                </p:cNvPr>
                <p:cNvPicPr/>
                <p:nvPr/>
              </p:nvPicPr>
              <p:blipFill>
                <a:blip r:embed="rId973"/>
                <a:stretch>
                  <a:fillRect/>
                </a:stretch>
              </p:blipFill>
              <p:spPr>
                <a:xfrm>
                  <a:off x="480253" y="4424952"/>
                  <a:ext cx="79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386" name="Freihand 385">
                  <a:extLst>
                    <a:ext uri="{FF2B5EF4-FFF2-40B4-BE49-F238E27FC236}">
                      <a16:creationId xmlns:a16="http://schemas.microsoft.com/office/drawing/2014/main" id="{54652D64-4D35-4A48-9C8E-2C96B2CD3E4B}"/>
                    </a:ext>
                  </a:extLst>
                </p14:cNvPr>
                <p14:cNvContentPartPr/>
                <p14:nvPr/>
              </p14:nvContentPartPr>
              <p14:xfrm>
                <a:off x="2254693" y="4128672"/>
                <a:ext cx="27720" cy="262440"/>
              </p14:xfrm>
            </p:contentPart>
          </mc:Choice>
          <mc:Fallback xmlns="">
            <p:pic>
              <p:nvPicPr>
                <p:cNvPr id="386" name="Freihand 385">
                  <a:extLst>
                    <a:ext uri="{FF2B5EF4-FFF2-40B4-BE49-F238E27FC236}">
                      <a16:creationId xmlns:a16="http://schemas.microsoft.com/office/drawing/2014/main" id="{54652D64-4D35-4A48-9C8E-2C96B2CD3E4B}"/>
                    </a:ext>
                  </a:extLst>
                </p:cNvPr>
                <p:cNvPicPr/>
                <p:nvPr/>
              </p:nvPicPr>
              <p:blipFill>
                <a:blip r:embed="rId975"/>
                <a:stretch>
                  <a:fillRect/>
                </a:stretch>
              </p:blipFill>
              <p:spPr>
                <a:xfrm>
                  <a:off x="2250373" y="4124352"/>
                  <a:ext cx="363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387" name="Freihand 386">
                  <a:extLst>
                    <a:ext uri="{FF2B5EF4-FFF2-40B4-BE49-F238E27FC236}">
                      <a16:creationId xmlns:a16="http://schemas.microsoft.com/office/drawing/2014/main" id="{01132EF2-0A9C-41EC-8E5A-16CCCD788AA3}"/>
                    </a:ext>
                  </a:extLst>
                </p14:cNvPr>
                <p14:cNvContentPartPr/>
                <p14:nvPr/>
              </p14:nvContentPartPr>
              <p14:xfrm>
                <a:off x="2254333" y="4421712"/>
                <a:ext cx="10080" cy="155520"/>
              </p14:xfrm>
            </p:contentPart>
          </mc:Choice>
          <mc:Fallback xmlns="">
            <p:pic>
              <p:nvPicPr>
                <p:cNvPr id="387" name="Freihand 386">
                  <a:extLst>
                    <a:ext uri="{FF2B5EF4-FFF2-40B4-BE49-F238E27FC236}">
                      <a16:creationId xmlns:a16="http://schemas.microsoft.com/office/drawing/2014/main" id="{01132EF2-0A9C-41EC-8E5A-16CCCD788AA3}"/>
                    </a:ext>
                  </a:extLst>
                </p:cNvPr>
                <p:cNvPicPr/>
                <p:nvPr/>
              </p:nvPicPr>
              <p:blipFill>
                <a:blip r:embed="rId977"/>
                <a:stretch>
                  <a:fillRect/>
                </a:stretch>
              </p:blipFill>
              <p:spPr>
                <a:xfrm>
                  <a:off x="2250013" y="4417392"/>
                  <a:ext cx="187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388" name="Freihand 387">
                  <a:extLst>
                    <a:ext uri="{FF2B5EF4-FFF2-40B4-BE49-F238E27FC236}">
                      <a16:creationId xmlns:a16="http://schemas.microsoft.com/office/drawing/2014/main" id="{5E51F62C-BC3A-40DB-8357-C9E32D58EAC1}"/>
                    </a:ext>
                  </a:extLst>
                </p14:cNvPr>
                <p14:cNvContentPartPr/>
                <p14:nvPr/>
              </p14:nvContentPartPr>
              <p14:xfrm>
                <a:off x="2269093" y="4689552"/>
                <a:ext cx="12600" cy="293040"/>
              </p14:xfrm>
            </p:contentPart>
          </mc:Choice>
          <mc:Fallback xmlns="">
            <p:pic>
              <p:nvPicPr>
                <p:cNvPr id="388" name="Freihand 387">
                  <a:extLst>
                    <a:ext uri="{FF2B5EF4-FFF2-40B4-BE49-F238E27FC236}">
                      <a16:creationId xmlns:a16="http://schemas.microsoft.com/office/drawing/2014/main" id="{5E51F62C-BC3A-40DB-8357-C9E32D58EAC1}"/>
                    </a:ext>
                  </a:extLst>
                </p:cNvPr>
                <p:cNvPicPr/>
                <p:nvPr/>
              </p:nvPicPr>
              <p:blipFill>
                <a:blip r:embed="rId979"/>
                <a:stretch>
                  <a:fillRect/>
                </a:stretch>
              </p:blipFill>
              <p:spPr>
                <a:xfrm>
                  <a:off x="2264773" y="4685232"/>
                  <a:ext cx="212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10" name="Freihand 609">
                  <a:extLst>
                    <a:ext uri="{FF2B5EF4-FFF2-40B4-BE49-F238E27FC236}">
                      <a16:creationId xmlns:a16="http://schemas.microsoft.com/office/drawing/2014/main" id="{283412EF-ACC5-4A11-BAFA-EBF30345E612}"/>
                    </a:ext>
                  </a:extLst>
                </p14:cNvPr>
                <p14:cNvContentPartPr/>
                <p14:nvPr/>
              </p14:nvContentPartPr>
              <p14:xfrm>
                <a:off x="739813" y="4607472"/>
                <a:ext cx="994320" cy="45360"/>
              </p14:xfrm>
            </p:contentPart>
          </mc:Choice>
          <mc:Fallback xmlns="">
            <p:pic>
              <p:nvPicPr>
                <p:cNvPr id="610" name="Freihand 609">
                  <a:extLst>
                    <a:ext uri="{FF2B5EF4-FFF2-40B4-BE49-F238E27FC236}">
                      <a16:creationId xmlns:a16="http://schemas.microsoft.com/office/drawing/2014/main" id="{283412EF-ACC5-4A11-BAFA-EBF30345E612}"/>
                    </a:ext>
                  </a:extLst>
                </p:cNvPr>
                <p:cNvPicPr/>
                <p:nvPr/>
              </p:nvPicPr>
              <p:blipFill>
                <a:blip r:embed="rId981"/>
                <a:stretch>
                  <a:fillRect/>
                </a:stretch>
              </p:blipFill>
              <p:spPr>
                <a:xfrm>
                  <a:off x="735493" y="4603152"/>
                  <a:ext cx="100296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11" name="Freihand 610">
                  <a:extLst>
                    <a:ext uri="{FF2B5EF4-FFF2-40B4-BE49-F238E27FC236}">
                      <a16:creationId xmlns:a16="http://schemas.microsoft.com/office/drawing/2014/main" id="{33A0FB7A-10E5-4BD2-89A0-4A466552EE4C}"/>
                    </a:ext>
                  </a:extLst>
                </p14:cNvPr>
                <p14:cNvContentPartPr/>
                <p14:nvPr/>
              </p14:nvContentPartPr>
              <p14:xfrm>
                <a:off x="1802893" y="4663632"/>
                <a:ext cx="279000" cy="27720"/>
              </p14:xfrm>
            </p:contentPart>
          </mc:Choice>
          <mc:Fallback xmlns="">
            <p:pic>
              <p:nvPicPr>
                <p:cNvPr id="611" name="Freihand 610">
                  <a:extLst>
                    <a:ext uri="{FF2B5EF4-FFF2-40B4-BE49-F238E27FC236}">
                      <a16:creationId xmlns:a16="http://schemas.microsoft.com/office/drawing/2014/main" id="{33A0FB7A-10E5-4BD2-89A0-4A466552EE4C}"/>
                    </a:ext>
                  </a:extLst>
                </p:cNvPr>
                <p:cNvPicPr/>
                <p:nvPr/>
              </p:nvPicPr>
              <p:blipFill>
                <a:blip r:embed="rId983"/>
                <a:stretch>
                  <a:fillRect/>
                </a:stretch>
              </p:blipFill>
              <p:spPr>
                <a:xfrm>
                  <a:off x="1798573" y="4659312"/>
                  <a:ext cx="287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616" name="Freihand 615">
                  <a:extLst>
                    <a:ext uri="{FF2B5EF4-FFF2-40B4-BE49-F238E27FC236}">
                      <a16:creationId xmlns:a16="http://schemas.microsoft.com/office/drawing/2014/main" id="{5C2F6155-43DC-4840-9039-2227237BA265}"/>
                    </a:ext>
                  </a:extLst>
                </p14:cNvPr>
                <p14:cNvContentPartPr/>
                <p14:nvPr/>
              </p14:nvContentPartPr>
              <p14:xfrm>
                <a:off x="737653" y="4816272"/>
                <a:ext cx="102600" cy="7200"/>
              </p14:xfrm>
            </p:contentPart>
          </mc:Choice>
          <mc:Fallback xmlns="">
            <p:pic>
              <p:nvPicPr>
                <p:cNvPr id="616" name="Freihand 615">
                  <a:extLst>
                    <a:ext uri="{FF2B5EF4-FFF2-40B4-BE49-F238E27FC236}">
                      <a16:creationId xmlns:a16="http://schemas.microsoft.com/office/drawing/2014/main" id="{5C2F6155-43DC-4840-9039-2227237BA265}"/>
                    </a:ext>
                  </a:extLst>
                </p:cNvPr>
                <p:cNvPicPr/>
                <p:nvPr/>
              </p:nvPicPr>
              <p:blipFill>
                <a:blip r:embed="rId985"/>
                <a:stretch>
                  <a:fillRect/>
                </a:stretch>
              </p:blipFill>
              <p:spPr>
                <a:xfrm>
                  <a:off x="733333" y="4811952"/>
                  <a:ext cx="111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617" name="Freihand 616">
                  <a:extLst>
                    <a:ext uri="{FF2B5EF4-FFF2-40B4-BE49-F238E27FC236}">
                      <a16:creationId xmlns:a16="http://schemas.microsoft.com/office/drawing/2014/main" id="{430E0AC4-FF3A-49F1-8960-F1C0B5897159}"/>
                    </a:ext>
                  </a:extLst>
                </p14:cNvPr>
                <p14:cNvContentPartPr/>
                <p14:nvPr/>
              </p14:nvContentPartPr>
              <p14:xfrm>
                <a:off x="891013" y="4806912"/>
                <a:ext cx="88200" cy="11160"/>
              </p14:xfrm>
            </p:contentPart>
          </mc:Choice>
          <mc:Fallback xmlns="">
            <p:pic>
              <p:nvPicPr>
                <p:cNvPr id="617" name="Freihand 616">
                  <a:extLst>
                    <a:ext uri="{FF2B5EF4-FFF2-40B4-BE49-F238E27FC236}">
                      <a16:creationId xmlns:a16="http://schemas.microsoft.com/office/drawing/2014/main" id="{430E0AC4-FF3A-49F1-8960-F1C0B5897159}"/>
                    </a:ext>
                  </a:extLst>
                </p:cNvPr>
                <p:cNvPicPr/>
                <p:nvPr/>
              </p:nvPicPr>
              <p:blipFill>
                <a:blip r:embed="rId987"/>
                <a:stretch>
                  <a:fillRect/>
                </a:stretch>
              </p:blipFill>
              <p:spPr>
                <a:xfrm>
                  <a:off x="886693" y="4802592"/>
                  <a:ext cx="96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618" name="Freihand 617">
                  <a:extLst>
                    <a:ext uri="{FF2B5EF4-FFF2-40B4-BE49-F238E27FC236}">
                      <a16:creationId xmlns:a16="http://schemas.microsoft.com/office/drawing/2014/main" id="{9C5ED922-D453-4D68-ADD8-23B7A15F91B6}"/>
                    </a:ext>
                  </a:extLst>
                </p14:cNvPr>
                <p14:cNvContentPartPr/>
                <p14:nvPr/>
              </p14:nvContentPartPr>
              <p14:xfrm>
                <a:off x="1011973" y="4818792"/>
                <a:ext cx="661320" cy="34920"/>
              </p14:xfrm>
            </p:contentPart>
          </mc:Choice>
          <mc:Fallback xmlns="">
            <p:pic>
              <p:nvPicPr>
                <p:cNvPr id="618" name="Freihand 617">
                  <a:extLst>
                    <a:ext uri="{FF2B5EF4-FFF2-40B4-BE49-F238E27FC236}">
                      <a16:creationId xmlns:a16="http://schemas.microsoft.com/office/drawing/2014/main" id="{9C5ED922-D453-4D68-ADD8-23B7A15F91B6}"/>
                    </a:ext>
                  </a:extLst>
                </p:cNvPr>
                <p:cNvPicPr/>
                <p:nvPr/>
              </p:nvPicPr>
              <p:blipFill>
                <a:blip r:embed="rId989"/>
                <a:stretch>
                  <a:fillRect/>
                </a:stretch>
              </p:blipFill>
              <p:spPr>
                <a:xfrm>
                  <a:off x="1007653" y="4814472"/>
                  <a:ext cx="6699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619" name="Freihand 618">
                  <a:extLst>
                    <a:ext uri="{FF2B5EF4-FFF2-40B4-BE49-F238E27FC236}">
                      <a16:creationId xmlns:a16="http://schemas.microsoft.com/office/drawing/2014/main" id="{6E3B7B32-D9DB-4876-B8AC-493A5C857058}"/>
                    </a:ext>
                  </a:extLst>
                </p14:cNvPr>
                <p14:cNvContentPartPr/>
                <p14:nvPr/>
              </p14:nvContentPartPr>
              <p14:xfrm>
                <a:off x="1756093" y="4844352"/>
                <a:ext cx="554040" cy="17280"/>
              </p14:xfrm>
            </p:contentPart>
          </mc:Choice>
          <mc:Fallback xmlns="">
            <p:pic>
              <p:nvPicPr>
                <p:cNvPr id="619" name="Freihand 618">
                  <a:extLst>
                    <a:ext uri="{FF2B5EF4-FFF2-40B4-BE49-F238E27FC236}">
                      <a16:creationId xmlns:a16="http://schemas.microsoft.com/office/drawing/2014/main" id="{6E3B7B32-D9DB-4876-B8AC-493A5C857058}"/>
                    </a:ext>
                  </a:extLst>
                </p:cNvPr>
                <p:cNvPicPr/>
                <p:nvPr/>
              </p:nvPicPr>
              <p:blipFill>
                <a:blip r:embed="rId991"/>
                <a:stretch>
                  <a:fillRect/>
                </a:stretch>
              </p:blipFill>
              <p:spPr>
                <a:xfrm>
                  <a:off x="1751773" y="4840032"/>
                  <a:ext cx="562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621" name="Freihand 620">
                  <a:extLst>
                    <a:ext uri="{FF2B5EF4-FFF2-40B4-BE49-F238E27FC236}">
                      <a16:creationId xmlns:a16="http://schemas.microsoft.com/office/drawing/2014/main" id="{DDAE8673-4595-43DD-B8DB-10609335B878}"/>
                    </a:ext>
                  </a:extLst>
                </p14:cNvPr>
                <p14:cNvContentPartPr/>
                <p14:nvPr/>
              </p14:nvContentPartPr>
              <p14:xfrm>
                <a:off x="523813" y="4723032"/>
                <a:ext cx="63000" cy="118800"/>
              </p14:xfrm>
            </p:contentPart>
          </mc:Choice>
          <mc:Fallback xmlns="">
            <p:pic>
              <p:nvPicPr>
                <p:cNvPr id="621" name="Freihand 620">
                  <a:extLst>
                    <a:ext uri="{FF2B5EF4-FFF2-40B4-BE49-F238E27FC236}">
                      <a16:creationId xmlns:a16="http://schemas.microsoft.com/office/drawing/2014/main" id="{DDAE8673-4595-43DD-B8DB-10609335B878}"/>
                    </a:ext>
                  </a:extLst>
                </p:cNvPr>
                <p:cNvPicPr/>
                <p:nvPr/>
              </p:nvPicPr>
              <p:blipFill>
                <a:blip r:embed="rId993"/>
                <a:stretch>
                  <a:fillRect/>
                </a:stretch>
              </p:blipFill>
              <p:spPr>
                <a:xfrm>
                  <a:off x="519493" y="4718712"/>
                  <a:ext cx="71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622" name="Freihand 621">
                  <a:extLst>
                    <a:ext uri="{FF2B5EF4-FFF2-40B4-BE49-F238E27FC236}">
                      <a16:creationId xmlns:a16="http://schemas.microsoft.com/office/drawing/2014/main" id="{90AD0E80-2F84-4663-9E3C-5F1DAF1BBA0C}"/>
                    </a:ext>
                  </a:extLst>
                </p14:cNvPr>
                <p14:cNvContentPartPr/>
                <p14:nvPr/>
              </p14:nvContentPartPr>
              <p14:xfrm>
                <a:off x="653413" y="4710432"/>
                <a:ext cx="8640" cy="50760"/>
              </p14:xfrm>
            </p:contentPart>
          </mc:Choice>
          <mc:Fallback xmlns="">
            <p:pic>
              <p:nvPicPr>
                <p:cNvPr id="622" name="Freihand 621">
                  <a:extLst>
                    <a:ext uri="{FF2B5EF4-FFF2-40B4-BE49-F238E27FC236}">
                      <a16:creationId xmlns:a16="http://schemas.microsoft.com/office/drawing/2014/main" id="{90AD0E80-2F84-4663-9E3C-5F1DAF1BBA0C}"/>
                    </a:ext>
                  </a:extLst>
                </p:cNvPr>
                <p:cNvPicPr/>
                <p:nvPr/>
              </p:nvPicPr>
              <p:blipFill>
                <a:blip r:embed="rId995"/>
                <a:stretch>
                  <a:fillRect/>
                </a:stretch>
              </p:blipFill>
              <p:spPr>
                <a:xfrm>
                  <a:off x="649093" y="4706112"/>
                  <a:ext cx="172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624" name="Freihand 623">
                  <a:extLst>
                    <a:ext uri="{FF2B5EF4-FFF2-40B4-BE49-F238E27FC236}">
                      <a16:creationId xmlns:a16="http://schemas.microsoft.com/office/drawing/2014/main" id="{9C451755-FBDC-4473-A714-C2AB2DB52D2A}"/>
                    </a:ext>
                  </a:extLst>
                </p14:cNvPr>
                <p14:cNvContentPartPr/>
                <p14:nvPr/>
              </p14:nvContentPartPr>
              <p14:xfrm>
                <a:off x="4953613" y="3390312"/>
                <a:ext cx="113040" cy="1143720"/>
              </p14:xfrm>
            </p:contentPart>
          </mc:Choice>
          <mc:Fallback xmlns="">
            <p:pic>
              <p:nvPicPr>
                <p:cNvPr id="624" name="Freihand 623">
                  <a:extLst>
                    <a:ext uri="{FF2B5EF4-FFF2-40B4-BE49-F238E27FC236}">
                      <a16:creationId xmlns:a16="http://schemas.microsoft.com/office/drawing/2014/main" id="{9C451755-FBDC-4473-A714-C2AB2DB52D2A}"/>
                    </a:ext>
                  </a:extLst>
                </p:cNvPr>
                <p:cNvPicPr/>
                <p:nvPr/>
              </p:nvPicPr>
              <p:blipFill>
                <a:blip r:embed="rId997"/>
                <a:stretch>
                  <a:fillRect/>
                </a:stretch>
              </p:blipFill>
              <p:spPr>
                <a:xfrm>
                  <a:off x="4949293" y="3385992"/>
                  <a:ext cx="121680" cy="11523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625" name="Freihand 624">
                  <a:extLst>
                    <a:ext uri="{FF2B5EF4-FFF2-40B4-BE49-F238E27FC236}">
                      <a16:creationId xmlns:a16="http://schemas.microsoft.com/office/drawing/2014/main" id="{E5D5B42C-A843-429E-8500-9635A244C1EC}"/>
                    </a:ext>
                  </a:extLst>
                </p14:cNvPr>
                <p14:cNvContentPartPr/>
                <p14:nvPr/>
              </p14:nvContentPartPr>
              <p14:xfrm>
                <a:off x="4842733" y="4300752"/>
                <a:ext cx="195480" cy="342720"/>
              </p14:xfrm>
            </p:contentPart>
          </mc:Choice>
          <mc:Fallback xmlns="">
            <p:pic>
              <p:nvPicPr>
                <p:cNvPr id="625" name="Freihand 624">
                  <a:extLst>
                    <a:ext uri="{FF2B5EF4-FFF2-40B4-BE49-F238E27FC236}">
                      <a16:creationId xmlns:a16="http://schemas.microsoft.com/office/drawing/2014/main" id="{E5D5B42C-A843-429E-8500-9635A244C1EC}"/>
                    </a:ext>
                  </a:extLst>
                </p:cNvPr>
                <p:cNvPicPr/>
                <p:nvPr/>
              </p:nvPicPr>
              <p:blipFill>
                <a:blip r:embed="rId999"/>
                <a:stretch>
                  <a:fillRect/>
                </a:stretch>
              </p:blipFill>
              <p:spPr>
                <a:xfrm>
                  <a:off x="4838413" y="4296432"/>
                  <a:ext cx="204120" cy="35136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627" name="Freihand 626">
                  <a:extLst>
                    <a:ext uri="{FF2B5EF4-FFF2-40B4-BE49-F238E27FC236}">
                      <a16:creationId xmlns:a16="http://schemas.microsoft.com/office/drawing/2014/main" id="{3E022A95-C6C5-4D65-9B39-986B18401FD6}"/>
                    </a:ext>
                  </a:extLst>
                </p14:cNvPr>
                <p14:cNvContentPartPr/>
                <p14:nvPr/>
              </p14:nvContentPartPr>
              <p14:xfrm>
                <a:off x="4992133" y="3061272"/>
                <a:ext cx="121320" cy="171000"/>
              </p14:xfrm>
            </p:contentPart>
          </mc:Choice>
          <mc:Fallback xmlns="">
            <p:pic>
              <p:nvPicPr>
                <p:cNvPr id="627" name="Freihand 626">
                  <a:extLst>
                    <a:ext uri="{FF2B5EF4-FFF2-40B4-BE49-F238E27FC236}">
                      <a16:creationId xmlns:a16="http://schemas.microsoft.com/office/drawing/2014/main" id="{3E022A95-C6C5-4D65-9B39-986B18401FD6}"/>
                    </a:ext>
                  </a:extLst>
                </p:cNvPr>
                <p:cNvPicPr/>
                <p:nvPr/>
              </p:nvPicPr>
              <p:blipFill>
                <a:blip r:embed="rId1001"/>
                <a:stretch>
                  <a:fillRect/>
                </a:stretch>
              </p:blipFill>
              <p:spPr>
                <a:xfrm>
                  <a:off x="4987813" y="3056952"/>
                  <a:ext cx="129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628" name="Freihand 627">
                  <a:extLst>
                    <a:ext uri="{FF2B5EF4-FFF2-40B4-BE49-F238E27FC236}">
                      <a16:creationId xmlns:a16="http://schemas.microsoft.com/office/drawing/2014/main" id="{E4518F1C-89F3-4147-883A-77992FCE32AB}"/>
                    </a:ext>
                  </a:extLst>
                </p14:cNvPr>
                <p14:cNvContentPartPr/>
                <p14:nvPr/>
              </p14:nvContentPartPr>
              <p14:xfrm>
                <a:off x="5062693" y="3058392"/>
                <a:ext cx="207000" cy="188280"/>
              </p14:xfrm>
            </p:contentPart>
          </mc:Choice>
          <mc:Fallback xmlns="">
            <p:pic>
              <p:nvPicPr>
                <p:cNvPr id="628" name="Freihand 627">
                  <a:extLst>
                    <a:ext uri="{FF2B5EF4-FFF2-40B4-BE49-F238E27FC236}">
                      <a16:creationId xmlns:a16="http://schemas.microsoft.com/office/drawing/2014/main" id="{E4518F1C-89F3-4147-883A-77992FCE32AB}"/>
                    </a:ext>
                  </a:extLst>
                </p:cNvPr>
                <p:cNvPicPr/>
                <p:nvPr/>
              </p:nvPicPr>
              <p:blipFill>
                <a:blip r:embed="rId1003"/>
                <a:stretch>
                  <a:fillRect/>
                </a:stretch>
              </p:blipFill>
              <p:spPr>
                <a:xfrm>
                  <a:off x="5058373" y="3054072"/>
                  <a:ext cx="215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30" name="Freihand 629">
                  <a:extLst>
                    <a:ext uri="{FF2B5EF4-FFF2-40B4-BE49-F238E27FC236}">
                      <a16:creationId xmlns:a16="http://schemas.microsoft.com/office/drawing/2014/main" id="{F88D3127-2F1D-4512-A898-EEEEB7289EE5}"/>
                    </a:ext>
                  </a:extLst>
                </p14:cNvPr>
                <p14:cNvContentPartPr/>
                <p14:nvPr/>
              </p14:nvContentPartPr>
              <p14:xfrm>
                <a:off x="5287333" y="3146592"/>
                <a:ext cx="94680" cy="262800"/>
              </p14:xfrm>
            </p:contentPart>
          </mc:Choice>
          <mc:Fallback xmlns="">
            <p:pic>
              <p:nvPicPr>
                <p:cNvPr id="630" name="Freihand 629">
                  <a:extLst>
                    <a:ext uri="{FF2B5EF4-FFF2-40B4-BE49-F238E27FC236}">
                      <a16:creationId xmlns:a16="http://schemas.microsoft.com/office/drawing/2014/main" id="{F88D3127-2F1D-4512-A898-EEEEB7289EE5}"/>
                    </a:ext>
                  </a:extLst>
                </p:cNvPr>
                <p:cNvPicPr/>
                <p:nvPr/>
              </p:nvPicPr>
              <p:blipFill>
                <a:blip r:embed="rId1005"/>
                <a:stretch>
                  <a:fillRect/>
                </a:stretch>
              </p:blipFill>
              <p:spPr>
                <a:xfrm>
                  <a:off x="5283013" y="3142272"/>
                  <a:ext cx="1033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631" name="Freihand 630">
                  <a:extLst>
                    <a:ext uri="{FF2B5EF4-FFF2-40B4-BE49-F238E27FC236}">
                      <a16:creationId xmlns:a16="http://schemas.microsoft.com/office/drawing/2014/main" id="{65E0123D-9879-45C9-9791-646CD33CD421}"/>
                    </a:ext>
                  </a:extLst>
                </p14:cNvPr>
                <p14:cNvContentPartPr/>
                <p14:nvPr/>
              </p14:nvContentPartPr>
              <p14:xfrm>
                <a:off x="5411893" y="3133272"/>
                <a:ext cx="107280" cy="85680"/>
              </p14:xfrm>
            </p:contentPart>
          </mc:Choice>
          <mc:Fallback xmlns="">
            <p:pic>
              <p:nvPicPr>
                <p:cNvPr id="631" name="Freihand 630">
                  <a:extLst>
                    <a:ext uri="{FF2B5EF4-FFF2-40B4-BE49-F238E27FC236}">
                      <a16:creationId xmlns:a16="http://schemas.microsoft.com/office/drawing/2014/main" id="{65E0123D-9879-45C9-9791-646CD33CD421}"/>
                    </a:ext>
                  </a:extLst>
                </p:cNvPr>
                <p:cNvPicPr/>
                <p:nvPr/>
              </p:nvPicPr>
              <p:blipFill>
                <a:blip r:embed="rId1007"/>
                <a:stretch>
                  <a:fillRect/>
                </a:stretch>
              </p:blipFill>
              <p:spPr>
                <a:xfrm>
                  <a:off x="5407573" y="3128952"/>
                  <a:ext cx="115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632" name="Freihand 631">
                  <a:extLst>
                    <a:ext uri="{FF2B5EF4-FFF2-40B4-BE49-F238E27FC236}">
                      <a16:creationId xmlns:a16="http://schemas.microsoft.com/office/drawing/2014/main" id="{0DE459EB-6FCE-4AB2-A9D2-3F21DE58488F}"/>
                    </a:ext>
                  </a:extLst>
                </p14:cNvPr>
                <p14:cNvContentPartPr/>
                <p14:nvPr/>
              </p14:nvContentPartPr>
              <p14:xfrm>
                <a:off x="5527093" y="3063072"/>
                <a:ext cx="65880" cy="131760"/>
              </p14:xfrm>
            </p:contentPart>
          </mc:Choice>
          <mc:Fallback xmlns="">
            <p:pic>
              <p:nvPicPr>
                <p:cNvPr id="632" name="Freihand 631">
                  <a:extLst>
                    <a:ext uri="{FF2B5EF4-FFF2-40B4-BE49-F238E27FC236}">
                      <a16:creationId xmlns:a16="http://schemas.microsoft.com/office/drawing/2014/main" id="{0DE459EB-6FCE-4AB2-A9D2-3F21DE58488F}"/>
                    </a:ext>
                  </a:extLst>
                </p:cNvPr>
                <p:cNvPicPr/>
                <p:nvPr/>
              </p:nvPicPr>
              <p:blipFill>
                <a:blip r:embed="rId1009"/>
                <a:stretch>
                  <a:fillRect/>
                </a:stretch>
              </p:blipFill>
              <p:spPr>
                <a:xfrm>
                  <a:off x="5522773" y="3058752"/>
                  <a:ext cx="745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633" name="Freihand 632">
                  <a:extLst>
                    <a:ext uri="{FF2B5EF4-FFF2-40B4-BE49-F238E27FC236}">
                      <a16:creationId xmlns:a16="http://schemas.microsoft.com/office/drawing/2014/main" id="{1BB2DAAC-579B-43E9-A51D-DF0BEF41A3E7}"/>
                    </a:ext>
                  </a:extLst>
                </p14:cNvPr>
                <p14:cNvContentPartPr/>
                <p14:nvPr/>
              </p14:nvContentPartPr>
              <p14:xfrm>
                <a:off x="5611333" y="3019872"/>
                <a:ext cx="185400" cy="160200"/>
              </p14:xfrm>
            </p:contentPart>
          </mc:Choice>
          <mc:Fallback xmlns="">
            <p:pic>
              <p:nvPicPr>
                <p:cNvPr id="633" name="Freihand 632">
                  <a:extLst>
                    <a:ext uri="{FF2B5EF4-FFF2-40B4-BE49-F238E27FC236}">
                      <a16:creationId xmlns:a16="http://schemas.microsoft.com/office/drawing/2014/main" id="{1BB2DAAC-579B-43E9-A51D-DF0BEF41A3E7}"/>
                    </a:ext>
                  </a:extLst>
                </p:cNvPr>
                <p:cNvPicPr/>
                <p:nvPr/>
              </p:nvPicPr>
              <p:blipFill>
                <a:blip r:embed="rId1011"/>
                <a:stretch>
                  <a:fillRect/>
                </a:stretch>
              </p:blipFill>
              <p:spPr>
                <a:xfrm>
                  <a:off x="5607013" y="3015552"/>
                  <a:ext cx="194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634" name="Freihand 633">
                  <a:extLst>
                    <a:ext uri="{FF2B5EF4-FFF2-40B4-BE49-F238E27FC236}">
                      <a16:creationId xmlns:a16="http://schemas.microsoft.com/office/drawing/2014/main" id="{40E3EE0D-F26D-4AEA-BA19-82FAAFB196D9}"/>
                    </a:ext>
                  </a:extLst>
                </p14:cNvPr>
                <p14:cNvContentPartPr/>
                <p14:nvPr/>
              </p14:nvContentPartPr>
              <p14:xfrm>
                <a:off x="5792053" y="3081792"/>
                <a:ext cx="95400" cy="75600"/>
              </p14:xfrm>
            </p:contentPart>
          </mc:Choice>
          <mc:Fallback xmlns="">
            <p:pic>
              <p:nvPicPr>
                <p:cNvPr id="634" name="Freihand 633">
                  <a:extLst>
                    <a:ext uri="{FF2B5EF4-FFF2-40B4-BE49-F238E27FC236}">
                      <a16:creationId xmlns:a16="http://schemas.microsoft.com/office/drawing/2014/main" id="{40E3EE0D-F26D-4AEA-BA19-82FAAFB196D9}"/>
                    </a:ext>
                  </a:extLst>
                </p:cNvPr>
                <p:cNvPicPr/>
                <p:nvPr/>
              </p:nvPicPr>
              <p:blipFill>
                <a:blip r:embed="rId1013"/>
                <a:stretch>
                  <a:fillRect/>
                </a:stretch>
              </p:blipFill>
              <p:spPr>
                <a:xfrm>
                  <a:off x="5787733" y="3077472"/>
                  <a:ext cx="1040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635" name="Freihand 634">
                  <a:extLst>
                    <a:ext uri="{FF2B5EF4-FFF2-40B4-BE49-F238E27FC236}">
                      <a16:creationId xmlns:a16="http://schemas.microsoft.com/office/drawing/2014/main" id="{2717BD6D-03BD-439C-B69E-36846E460FB4}"/>
                    </a:ext>
                  </a:extLst>
                </p14:cNvPr>
                <p14:cNvContentPartPr/>
                <p14:nvPr/>
              </p14:nvContentPartPr>
              <p14:xfrm>
                <a:off x="5934253" y="3082872"/>
                <a:ext cx="164520" cy="95400"/>
              </p14:xfrm>
            </p:contentPart>
          </mc:Choice>
          <mc:Fallback xmlns="">
            <p:pic>
              <p:nvPicPr>
                <p:cNvPr id="635" name="Freihand 634">
                  <a:extLst>
                    <a:ext uri="{FF2B5EF4-FFF2-40B4-BE49-F238E27FC236}">
                      <a16:creationId xmlns:a16="http://schemas.microsoft.com/office/drawing/2014/main" id="{2717BD6D-03BD-439C-B69E-36846E460FB4}"/>
                    </a:ext>
                  </a:extLst>
                </p:cNvPr>
                <p:cNvPicPr/>
                <p:nvPr/>
              </p:nvPicPr>
              <p:blipFill>
                <a:blip r:embed="rId1015"/>
                <a:stretch>
                  <a:fillRect/>
                </a:stretch>
              </p:blipFill>
              <p:spPr>
                <a:xfrm>
                  <a:off x="5929933" y="3078552"/>
                  <a:ext cx="173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636" name="Freihand 635">
                  <a:extLst>
                    <a:ext uri="{FF2B5EF4-FFF2-40B4-BE49-F238E27FC236}">
                      <a16:creationId xmlns:a16="http://schemas.microsoft.com/office/drawing/2014/main" id="{7A8FFB9E-4425-47AB-8545-23376424861B}"/>
                    </a:ext>
                  </a:extLst>
                </p14:cNvPr>
                <p14:cNvContentPartPr/>
                <p14:nvPr/>
              </p14:nvContentPartPr>
              <p14:xfrm>
                <a:off x="6071053" y="3042192"/>
                <a:ext cx="58320" cy="27360"/>
              </p14:xfrm>
            </p:contentPart>
          </mc:Choice>
          <mc:Fallback xmlns="">
            <p:pic>
              <p:nvPicPr>
                <p:cNvPr id="636" name="Freihand 635">
                  <a:extLst>
                    <a:ext uri="{FF2B5EF4-FFF2-40B4-BE49-F238E27FC236}">
                      <a16:creationId xmlns:a16="http://schemas.microsoft.com/office/drawing/2014/main" id="{7A8FFB9E-4425-47AB-8545-23376424861B}"/>
                    </a:ext>
                  </a:extLst>
                </p:cNvPr>
                <p:cNvPicPr/>
                <p:nvPr/>
              </p:nvPicPr>
              <p:blipFill>
                <a:blip r:embed="rId1017"/>
                <a:stretch>
                  <a:fillRect/>
                </a:stretch>
              </p:blipFill>
              <p:spPr>
                <a:xfrm>
                  <a:off x="6066733" y="3037872"/>
                  <a:ext cx="669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637" name="Freihand 636">
                  <a:extLst>
                    <a:ext uri="{FF2B5EF4-FFF2-40B4-BE49-F238E27FC236}">
                      <a16:creationId xmlns:a16="http://schemas.microsoft.com/office/drawing/2014/main" id="{C872A093-04A2-412A-A093-2F20E90E27DE}"/>
                    </a:ext>
                  </a:extLst>
                </p14:cNvPr>
                <p14:cNvContentPartPr/>
                <p14:nvPr/>
              </p14:nvContentPartPr>
              <p14:xfrm>
                <a:off x="6142693" y="2979912"/>
                <a:ext cx="211320" cy="162000"/>
              </p14:xfrm>
            </p:contentPart>
          </mc:Choice>
          <mc:Fallback xmlns="">
            <p:pic>
              <p:nvPicPr>
                <p:cNvPr id="637" name="Freihand 636">
                  <a:extLst>
                    <a:ext uri="{FF2B5EF4-FFF2-40B4-BE49-F238E27FC236}">
                      <a16:creationId xmlns:a16="http://schemas.microsoft.com/office/drawing/2014/main" id="{C872A093-04A2-412A-A093-2F20E90E27DE}"/>
                    </a:ext>
                  </a:extLst>
                </p:cNvPr>
                <p:cNvPicPr/>
                <p:nvPr/>
              </p:nvPicPr>
              <p:blipFill>
                <a:blip r:embed="rId1019"/>
                <a:stretch>
                  <a:fillRect/>
                </a:stretch>
              </p:blipFill>
              <p:spPr>
                <a:xfrm>
                  <a:off x="6138373" y="2975592"/>
                  <a:ext cx="2199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638" name="Freihand 637">
                  <a:extLst>
                    <a:ext uri="{FF2B5EF4-FFF2-40B4-BE49-F238E27FC236}">
                      <a16:creationId xmlns:a16="http://schemas.microsoft.com/office/drawing/2014/main" id="{5357B1BE-95BC-4BAA-86E0-3185178B51F5}"/>
                    </a:ext>
                  </a:extLst>
                </p14:cNvPr>
                <p14:cNvContentPartPr/>
                <p14:nvPr/>
              </p14:nvContentPartPr>
              <p14:xfrm>
                <a:off x="6343933" y="3013752"/>
                <a:ext cx="343800" cy="133560"/>
              </p14:xfrm>
            </p:contentPart>
          </mc:Choice>
          <mc:Fallback xmlns="">
            <p:pic>
              <p:nvPicPr>
                <p:cNvPr id="638" name="Freihand 637">
                  <a:extLst>
                    <a:ext uri="{FF2B5EF4-FFF2-40B4-BE49-F238E27FC236}">
                      <a16:creationId xmlns:a16="http://schemas.microsoft.com/office/drawing/2014/main" id="{5357B1BE-95BC-4BAA-86E0-3185178B51F5}"/>
                    </a:ext>
                  </a:extLst>
                </p:cNvPr>
                <p:cNvPicPr/>
                <p:nvPr/>
              </p:nvPicPr>
              <p:blipFill>
                <a:blip r:embed="rId1021"/>
                <a:stretch>
                  <a:fillRect/>
                </a:stretch>
              </p:blipFill>
              <p:spPr>
                <a:xfrm>
                  <a:off x="6339613" y="3009432"/>
                  <a:ext cx="352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639" name="Freihand 638">
                  <a:extLst>
                    <a:ext uri="{FF2B5EF4-FFF2-40B4-BE49-F238E27FC236}">
                      <a16:creationId xmlns:a16="http://schemas.microsoft.com/office/drawing/2014/main" id="{A66BD49D-37BF-4DAD-BCF4-E3E83B1F12EB}"/>
                    </a:ext>
                  </a:extLst>
                </p14:cNvPr>
                <p14:cNvContentPartPr/>
                <p14:nvPr/>
              </p14:nvContentPartPr>
              <p14:xfrm>
                <a:off x="6676573" y="2969832"/>
                <a:ext cx="106560" cy="136080"/>
              </p14:xfrm>
            </p:contentPart>
          </mc:Choice>
          <mc:Fallback xmlns="">
            <p:pic>
              <p:nvPicPr>
                <p:cNvPr id="639" name="Freihand 638">
                  <a:extLst>
                    <a:ext uri="{FF2B5EF4-FFF2-40B4-BE49-F238E27FC236}">
                      <a16:creationId xmlns:a16="http://schemas.microsoft.com/office/drawing/2014/main" id="{A66BD49D-37BF-4DAD-BCF4-E3E83B1F12EB}"/>
                    </a:ext>
                  </a:extLst>
                </p:cNvPr>
                <p:cNvPicPr/>
                <p:nvPr/>
              </p:nvPicPr>
              <p:blipFill>
                <a:blip r:embed="rId1023"/>
                <a:stretch>
                  <a:fillRect/>
                </a:stretch>
              </p:blipFill>
              <p:spPr>
                <a:xfrm>
                  <a:off x="6672253" y="2965512"/>
                  <a:ext cx="115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640" name="Freihand 639">
                  <a:extLst>
                    <a:ext uri="{FF2B5EF4-FFF2-40B4-BE49-F238E27FC236}">
                      <a16:creationId xmlns:a16="http://schemas.microsoft.com/office/drawing/2014/main" id="{C9991DEA-C8C1-491E-A507-D572C5A629B1}"/>
                    </a:ext>
                  </a:extLst>
                </p14:cNvPr>
                <p14:cNvContentPartPr/>
                <p14:nvPr/>
              </p14:nvContentPartPr>
              <p14:xfrm>
                <a:off x="6802573" y="3004032"/>
                <a:ext cx="78120" cy="84960"/>
              </p14:xfrm>
            </p:contentPart>
          </mc:Choice>
          <mc:Fallback xmlns="">
            <p:pic>
              <p:nvPicPr>
                <p:cNvPr id="640" name="Freihand 639">
                  <a:extLst>
                    <a:ext uri="{FF2B5EF4-FFF2-40B4-BE49-F238E27FC236}">
                      <a16:creationId xmlns:a16="http://schemas.microsoft.com/office/drawing/2014/main" id="{C9991DEA-C8C1-491E-A507-D572C5A629B1}"/>
                    </a:ext>
                  </a:extLst>
                </p:cNvPr>
                <p:cNvPicPr/>
                <p:nvPr/>
              </p:nvPicPr>
              <p:blipFill>
                <a:blip r:embed="rId1025"/>
                <a:stretch>
                  <a:fillRect/>
                </a:stretch>
              </p:blipFill>
              <p:spPr>
                <a:xfrm>
                  <a:off x="6798253" y="2999712"/>
                  <a:ext cx="867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641" name="Freihand 640">
                  <a:extLst>
                    <a:ext uri="{FF2B5EF4-FFF2-40B4-BE49-F238E27FC236}">
                      <a16:creationId xmlns:a16="http://schemas.microsoft.com/office/drawing/2014/main" id="{16FEE311-5080-442A-BC7E-BC481D0D5DE1}"/>
                    </a:ext>
                  </a:extLst>
                </p14:cNvPr>
                <p14:cNvContentPartPr/>
                <p14:nvPr/>
              </p14:nvContentPartPr>
              <p14:xfrm>
                <a:off x="7052773" y="2939952"/>
                <a:ext cx="324360" cy="241560"/>
              </p14:xfrm>
            </p:contentPart>
          </mc:Choice>
          <mc:Fallback xmlns="">
            <p:pic>
              <p:nvPicPr>
                <p:cNvPr id="641" name="Freihand 640">
                  <a:extLst>
                    <a:ext uri="{FF2B5EF4-FFF2-40B4-BE49-F238E27FC236}">
                      <a16:creationId xmlns:a16="http://schemas.microsoft.com/office/drawing/2014/main" id="{16FEE311-5080-442A-BC7E-BC481D0D5DE1}"/>
                    </a:ext>
                  </a:extLst>
                </p:cNvPr>
                <p:cNvPicPr/>
                <p:nvPr/>
              </p:nvPicPr>
              <p:blipFill>
                <a:blip r:embed="rId1027"/>
                <a:stretch>
                  <a:fillRect/>
                </a:stretch>
              </p:blipFill>
              <p:spPr>
                <a:xfrm>
                  <a:off x="7048453" y="2935632"/>
                  <a:ext cx="3330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642" name="Freihand 641">
                  <a:extLst>
                    <a:ext uri="{FF2B5EF4-FFF2-40B4-BE49-F238E27FC236}">
                      <a16:creationId xmlns:a16="http://schemas.microsoft.com/office/drawing/2014/main" id="{72C27032-8035-4ACD-8DA3-E2420F39E263}"/>
                    </a:ext>
                  </a:extLst>
                </p14:cNvPr>
                <p14:cNvContentPartPr/>
                <p14:nvPr/>
              </p14:nvContentPartPr>
              <p14:xfrm>
                <a:off x="5672533" y="3326952"/>
                <a:ext cx="265680" cy="93240"/>
              </p14:xfrm>
            </p:contentPart>
          </mc:Choice>
          <mc:Fallback xmlns="">
            <p:pic>
              <p:nvPicPr>
                <p:cNvPr id="642" name="Freihand 641">
                  <a:extLst>
                    <a:ext uri="{FF2B5EF4-FFF2-40B4-BE49-F238E27FC236}">
                      <a16:creationId xmlns:a16="http://schemas.microsoft.com/office/drawing/2014/main" id="{72C27032-8035-4ACD-8DA3-E2420F39E263}"/>
                    </a:ext>
                  </a:extLst>
                </p:cNvPr>
                <p:cNvPicPr/>
                <p:nvPr/>
              </p:nvPicPr>
              <p:blipFill>
                <a:blip r:embed="rId1029"/>
                <a:stretch>
                  <a:fillRect/>
                </a:stretch>
              </p:blipFill>
              <p:spPr>
                <a:xfrm>
                  <a:off x="5668213" y="3322632"/>
                  <a:ext cx="274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643" name="Freihand 642">
                  <a:extLst>
                    <a:ext uri="{FF2B5EF4-FFF2-40B4-BE49-F238E27FC236}">
                      <a16:creationId xmlns:a16="http://schemas.microsoft.com/office/drawing/2014/main" id="{7EF5A820-0D4C-4C9C-BB57-ED3061F80BD0}"/>
                    </a:ext>
                  </a:extLst>
                </p14:cNvPr>
                <p14:cNvContentPartPr/>
                <p14:nvPr/>
              </p14:nvContentPartPr>
              <p14:xfrm>
                <a:off x="5886373" y="3279792"/>
                <a:ext cx="360" cy="360"/>
              </p14:xfrm>
            </p:contentPart>
          </mc:Choice>
          <mc:Fallback xmlns="">
            <p:pic>
              <p:nvPicPr>
                <p:cNvPr id="643" name="Freihand 642">
                  <a:extLst>
                    <a:ext uri="{FF2B5EF4-FFF2-40B4-BE49-F238E27FC236}">
                      <a16:creationId xmlns:a16="http://schemas.microsoft.com/office/drawing/2014/main" id="{7EF5A820-0D4C-4C9C-BB57-ED3061F80BD0}"/>
                    </a:ext>
                  </a:extLst>
                </p:cNvPr>
                <p:cNvPicPr/>
                <p:nvPr/>
              </p:nvPicPr>
              <p:blipFill>
                <a:blip r:embed="rId355"/>
                <a:stretch>
                  <a:fillRect/>
                </a:stretch>
              </p:blipFill>
              <p:spPr>
                <a:xfrm>
                  <a:off x="5882053" y="32754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644" name="Freihand 643">
                  <a:extLst>
                    <a:ext uri="{FF2B5EF4-FFF2-40B4-BE49-F238E27FC236}">
                      <a16:creationId xmlns:a16="http://schemas.microsoft.com/office/drawing/2014/main" id="{2BA25193-AC0C-49F9-A431-C8005CB927A1}"/>
                    </a:ext>
                  </a:extLst>
                </p14:cNvPr>
                <p14:cNvContentPartPr/>
                <p14:nvPr/>
              </p14:nvContentPartPr>
              <p14:xfrm>
                <a:off x="6091933" y="3247032"/>
                <a:ext cx="213120" cy="134280"/>
              </p14:xfrm>
            </p:contentPart>
          </mc:Choice>
          <mc:Fallback xmlns="">
            <p:pic>
              <p:nvPicPr>
                <p:cNvPr id="644" name="Freihand 643">
                  <a:extLst>
                    <a:ext uri="{FF2B5EF4-FFF2-40B4-BE49-F238E27FC236}">
                      <a16:creationId xmlns:a16="http://schemas.microsoft.com/office/drawing/2014/main" id="{2BA25193-AC0C-49F9-A431-C8005CB927A1}"/>
                    </a:ext>
                  </a:extLst>
                </p:cNvPr>
                <p:cNvPicPr/>
                <p:nvPr/>
              </p:nvPicPr>
              <p:blipFill>
                <a:blip r:embed="rId1032"/>
                <a:stretch>
                  <a:fillRect/>
                </a:stretch>
              </p:blipFill>
              <p:spPr>
                <a:xfrm>
                  <a:off x="6087613" y="3242712"/>
                  <a:ext cx="221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645" name="Freihand 644">
                  <a:extLst>
                    <a:ext uri="{FF2B5EF4-FFF2-40B4-BE49-F238E27FC236}">
                      <a16:creationId xmlns:a16="http://schemas.microsoft.com/office/drawing/2014/main" id="{EBBD001C-D22F-4EDC-A4BD-D65870AE2F53}"/>
                    </a:ext>
                  </a:extLst>
                </p14:cNvPr>
                <p14:cNvContentPartPr/>
                <p14:nvPr/>
              </p14:nvContentPartPr>
              <p14:xfrm>
                <a:off x="6311533" y="3186912"/>
                <a:ext cx="223560" cy="179640"/>
              </p14:xfrm>
            </p:contentPart>
          </mc:Choice>
          <mc:Fallback xmlns="">
            <p:pic>
              <p:nvPicPr>
                <p:cNvPr id="645" name="Freihand 644">
                  <a:extLst>
                    <a:ext uri="{FF2B5EF4-FFF2-40B4-BE49-F238E27FC236}">
                      <a16:creationId xmlns:a16="http://schemas.microsoft.com/office/drawing/2014/main" id="{EBBD001C-D22F-4EDC-A4BD-D65870AE2F53}"/>
                    </a:ext>
                  </a:extLst>
                </p:cNvPr>
                <p:cNvPicPr/>
                <p:nvPr/>
              </p:nvPicPr>
              <p:blipFill>
                <a:blip r:embed="rId1034"/>
                <a:stretch>
                  <a:fillRect/>
                </a:stretch>
              </p:blipFill>
              <p:spPr>
                <a:xfrm>
                  <a:off x="6307213" y="3182592"/>
                  <a:ext cx="232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646" name="Freihand 645">
                  <a:extLst>
                    <a:ext uri="{FF2B5EF4-FFF2-40B4-BE49-F238E27FC236}">
                      <a16:creationId xmlns:a16="http://schemas.microsoft.com/office/drawing/2014/main" id="{9FF851DB-3B4C-4B67-A4C8-069E3BA1D428}"/>
                    </a:ext>
                  </a:extLst>
                </p14:cNvPr>
                <p14:cNvContentPartPr/>
                <p14:nvPr/>
              </p14:nvContentPartPr>
              <p14:xfrm>
                <a:off x="6549853" y="3271872"/>
                <a:ext cx="68040" cy="67680"/>
              </p14:xfrm>
            </p:contentPart>
          </mc:Choice>
          <mc:Fallback xmlns="">
            <p:pic>
              <p:nvPicPr>
                <p:cNvPr id="646" name="Freihand 645">
                  <a:extLst>
                    <a:ext uri="{FF2B5EF4-FFF2-40B4-BE49-F238E27FC236}">
                      <a16:creationId xmlns:a16="http://schemas.microsoft.com/office/drawing/2014/main" id="{9FF851DB-3B4C-4B67-A4C8-069E3BA1D428}"/>
                    </a:ext>
                  </a:extLst>
                </p:cNvPr>
                <p:cNvPicPr/>
                <p:nvPr/>
              </p:nvPicPr>
              <p:blipFill>
                <a:blip r:embed="rId1036"/>
                <a:stretch>
                  <a:fillRect/>
                </a:stretch>
              </p:blipFill>
              <p:spPr>
                <a:xfrm>
                  <a:off x="6545533" y="3267552"/>
                  <a:ext cx="766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647" name="Freihand 646">
                  <a:extLst>
                    <a:ext uri="{FF2B5EF4-FFF2-40B4-BE49-F238E27FC236}">
                      <a16:creationId xmlns:a16="http://schemas.microsoft.com/office/drawing/2014/main" id="{4AB97BC3-0C7E-45C5-8E6E-8D32EA217A3F}"/>
                    </a:ext>
                  </a:extLst>
                </p14:cNvPr>
                <p14:cNvContentPartPr/>
                <p14:nvPr/>
              </p14:nvContentPartPr>
              <p14:xfrm>
                <a:off x="6653533" y="3155232"/>
                <a:ext cx="145080" cy="174240"/>
              </p14:xfrm>
            </p:contentPart>
          </mc:Choice>
          <mc:Fallback xmlns="">
            <p:pic>
              <p:nvPicPr>
                <p:cNvPr id="647" name="Freihand 646">
                  <a:extLst>
                    <a:ext uri="{FF2B5EF4-FFF2-40B4-BE49-F238E27FC236}">
                      <a16:creationId xmlns:a16="http://schemas.microsoft.com/office/drawing/2014/main" id="{4AB97BC3-0C7E-45C5-8E6E-8D32EA217A3F}"/>
                    </a:ext>
                  </a:extLst>
                </p:cNvPr>
                <p:cNvPicPr/>
                <p:nvPr/>
              </p:nvPicPr>
              <p:blipFill>
                <a:blip r:embed="rId1038"/>
                <a:stretch>
                  <a:fillRect/>
                </a:stretch>
              </p:blipFill>
              <p:spPr>
                <a:xfrm>
                  <a:off x="6649213" y="3150912"/>
                  <a:ext cx="153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648" name="Freihand 647">
                  <a:extLst>
                    <a:ext uri="{FF2B5EF4-FFF2-40B4-BE49-F238E27FC236}">
                      <a16:creationId xmlns:a16="http://schemas.microsoft.com/office/drawing/2014/main" id="{BB484F70-031A-4411-AE2C-B4B982B6E6D6}"/>
                    </a:ext>
                  </a:extLst>
                </p14:cNvPr>
                <p14:cNvContentPartPr/>
                <p14:nvPr/>
              </p14:nvContentPartPr>
              <p14:xfrm>
                <a:off x="6794293" y="3156312"/>
                <a:ext cx="242280" cy="172800"/>
              </p14:xfrm>
            </p:contentPart>
          </mc:Choice>
          <mc:Fallback xmlns="">
            <p:pic>
              <p:nvPicPr>
                <p:cNvPr id="648" name="Freihand 647">
                  <a:extLst>
                    <a:ext uri="{FF2B5EF4-FFF2-40B4-BE49-F238E27FC236}">
                      <a16:creationId xmlns:a16="http://schemas.microsoft.com/office/drawing/2014/main" id="{BB484F70-031A-4411-AE2C-B4B982B6E6D6}"/>
                    </a:ext>
                  </a:extLst>
                </p:cNvPr>
                <p:cNvPicPr/>
                <p:nvPr/>
              </p:nvPicPr>
              <p:blipFill>
                <a:blip r:embed="rId1040"/>
                <a:stretch>
                  <a:fillRect/>
                </a:stretch>
              </p:blipFill>
              <p:spPr>
                <a:xfrm>
                  <a:off x="6789973" y="3151992"/>
                  <a:ext cx="2509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041">
              <p14:nvContentPartPr>
                <p14:cNvPr id="649" name="Freihand 648">
                  <a:extLst>
                    <a:ext uri="{FF2B5EF4-FFF2-40B4-BE49-F238E27FC236}">
                      <a16:creationId xmlns:a16="http://schemas.microsoft.com/office/drawing/2014/main" id="{4AE39885-5C01-454C-A846-642BEB09E070}"/>
                    </a:ext>
                  </a:extLst>
                </p14:cNvPr>
                <p14:cNvContentPartPr/>
                <p14:nvPr/>
              </p14:nvContentPartPr>
              <p14:xfrm>
                <a:off x="5993653" y="3362592"/>
                <a:ext cx="1147680" cy="151560"/>
              </p14:xfrm>
            </p:contentPart>
          </mc:Choice>
          <mc:Fallback xmlns="">
            <p:pic>
              <p:nvPicPr>
                <p:cNvPr id="649" name="Freihand 648">
                  <a:extLst>
                    <a:ext uri="{FF2B5EF4-FFF2-40B4-BE49-F238E27FC236}">
                      <a16:creationId xmlns:a16="http://schemas.microsoft.com/office/drawing/2014/main" id="{4AE39885-5C01-454C-A846-642BEB09E070}"/>
                    </a:ext>
                  </a:extLst>
                </p:cNvPr>
                <p:cNvPicPr/>
                <p:nvPr/>
              </p:nvPicPr>
              <p:blipFill>
                <a:blip r:embed="rId1042"/>
                <a:stretch>
                  <a:fillRect/>
                </a:stretch>
              </p:blipFill>
              <p:spPr>
                <a:xfrm>
                  <a:off x="5989333" y="3358272"/>
                  <a:ext cx="1156320" cy="160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43">
            <p14:nvContentPartPr>
              <p14:cNvPr id="651" name="Freihand 650">
                <a:extLst>
                  <a:ext uri="{FF2B5EF4-FFF2-40B4-BE49-F238E27FC236}">
                    <a16:creationId xmlns:a16="http://schemas.microsoft.com/office/drawing/2014/main" id="{8E27C5B7-3285-49BD-B3A5-261B66CF7112}"/>
                  </a:ext>
                </a:extLst>
              </p14:cNvPr>
              <p14:cNvContentPartPr/>
              <p14:nvPr/>
            </p14:nvContentPartPr>
            <p14:xfrm>
              <a:off x="1560253" y="465312"/>
              <a:ext cx="878400" cy="532440"/>
            </p14:xfrm>
          </p:contentPart>
        </mc:Choice>
        <mc:Fallback xmlns="">
          <p:pic>
            <p:nvPicPr>
              <p:cNvPr id="651" name="Freihand 650">
                <a:extLst>
                  <a:ext uri="{FF2B5EF4-FFF2-40B4-BE49-F238E27FC236}">
                    <a16:creationId xmlns:a16="http://schemas.microsoft.com/office/drawing/2014/main" id="{8E27C5B7-3285-49BD-B3A5-261B66CF7112}"/>
                  </a:ext>
                </a:extLst>
              </p:cNvPr>
              <p:cNvPicPr/>
              <p:nvPr/>
            </p:nvPicPr>
            <p:blipFill>
              <a:blip r:embed="rId1044"/>
              <a:stretch>
                <a:fillRect/>
              </a:stretch>
            </p:blipFill>
            <p:spPr>
              <a:xfrm>
                <a:off x="1555933" y="460992"/>
                <a:ext cx="887040" cy="541080"/>
              </a:xfrm>
              <a:prstGeom prst="rect">
                <a:avLst/>
              </a:prstGeom>
            </p:spPr>
          </p:pic>
        </mc:Fallback>
      </mc:AlternateContent>
      <mc:AlternateContent xmlns:mc="http://schemas.openxmlformats.org/markup-compatibility/2006">
        <mc:Choice xmlns:p14="http://schemas.microsoft.com/office/powerpoint/2010/main" Requires="p14">
          <p:contentPart p14:bwMode="auto" r:id="rId1045">
            <p14:nvContentPartPr>
              <p14:cNvPr id="27" name="Freihand 26">
                <a:extLst>
                  <a:ext uri="{FF2B5EF4-FFF2-40B4-BE49-F238E27FC236}">
                    <a16:creationId xmlns:a16="http://schemas.microsoft.com/office/drawing/2014/main" id="{D74F6C56-A2CE-4F24-96CF-303384007F2F}"/>
                  </a:ext>
                </a:extLst>
              </p14:cNvPr>
              <p14:cNvContentPartPr/>
              <p14:nvPr/>
            </p14:nvContentPartPr>
            <p14:xfrm>
              <a:off x="3660853" y="5100312"/>
              <a:ext cx="744840" cy="699480"/>
            </p14:xfrm>
          </p:contentPart>
        </mc:Choice>
        <mc:Fallback>
          <p:pic>
            <p:nvPicPr>
              <p:cNvPr id="27" name="Freihand 26">
                <a:extLst>
                  <a:ext uri="{FF2B5EF4-FFF2-40B4-BE49-F238E27FC236}">
                    <a16:creationId xmlns:a16="http://schemas.microsoft.com/office/drawing/2014/main" id="{D74F6C56-A2CE-4F24-96CF-303384007F2F}"/>
                  </a:ext>
                </a:extLst>
              </p:cNvPr>
              <p:cNvPicPr/>
              <p:nvPr/>
            </p:nvPicPr>
            <p:blipFill>
              <a:blip r:embed="rId1046"/>
              <a:stretch>
                <a:fillRect/>
              </a:stretch>
            </p:blipFill>
            <p:spPr>
              <a:xfrm>
                <a:off x="3656533" y="5095992"/>
                <a:ext cx="753480" cy="708120"/>
              </a:xfrm>
              <a:prstGeom prst="rect">
                <a:avLst/>
              </a:prstGeom>
            </p:spPr>
          </p:pic>
        </mc:Fallback>
      </mc:AlternateContent>
      <p:grpSp>
        <p:nvGrpSpPr>
          <p:cNvPr id="54" name="Gruppieren 53">
            <a:extLst>
              <a:ext uri="{FF2B5EF4-FFF2-40B4-BE49-F238E27FC236}">
                <a16:creationId xmlns:a16="http://schemas.microsoft.com/office/drawing/2014/main" id="{6B41317E-E1BF-476C-BE26-1EEF1C39A248}"/>
              </a:ext>
            </a:extLst>
          </p:cNvPr>
          <p:cNvGrpSpPr/>
          <p:nvPr/>
        </p:nvGrpSpPr>
        <p:grpSpPr>
          <a:xfrm>
            <a:off x="3056053" y="5296512"/>
            <a:ext cx="138600" cy="193680"/>
            <a:chOff x="3056053" y="5296512"/>
            <a:chExt cx="138600" cy="193680"/>
          </a:xfrm>
        </p:grpSpPr>
        <mc:AlternateContent xmlns:mc="http://schemas.openxmlformats.org/markup-compatibility/2006">
          <mc:Choice xmlns:p14="http://schemas.microsoft.com/office/powerpoint/2010/main" Requires="p14">
            <p:contentPart p14:bwMode="auto" r:id="rId1047">
              <p14:nvContentPartPr>
                <p14:cNvPr id="30" name="Freihand 29">
                  <a:extLst>
                    <a:ext uri="{FF2B5EF4-FFF2-40B4-BE49-F238E27FC236}">
                      <a16:creationId xmlns:a16="http://schemas.microsoft.com/office/drawing/2014/main" id="{23429E78-FBBB-4DAA-BDC1-21EA396EF17E}"/>
                    </a:ext>
                  </a:extLst>
                </p14:cNvPr>
                <p14:cNvContentPartPr/>
                <p14:nvPr/>
              </p14:nvContentPartPr>
              <p14:xfrm>
                <a:off x="3056053" y="5322792"/>
                <a:ext cx="138600" cy="162360"/>
              </p14:xfrm>
            </p:contentPart>
          </mc:Choice>
          <mc:Fallback>
            <p:pic>
              <p:nvPicPr>
                <p:cNvPr id="30" name="Freihand 29">
                  <a:extLst>
                    <a:ext uri="{FF2B5EF4-FFF2-40B4-BE49-F238E27FC236}">
                      <a16:creationId xmlns:a16="http://schemas.microsoft.com/office/drawing/2014/main" id="{23429E78-FBBB-4DAA-BDC1-21EA396EF17E}"/>
                    </a:ext>
                  </a:extLst>
                </p:cNvPr>
                <p:cNvPicPr/>
                <p:nvPr/>
              </p:nvPicPr>
              <p:blipFill>
                <a:blip r:embed="rId1048"/>
                <a:stretch>
                  <a:fillRect/>
                </a:stretch>
              </p:blipFill>
              <p:spPr>
                <a:xfrm>
                  <a:off x="3051733" y="5318472"/>
                  <a:ext cx="147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049">
              <p14:nvContentPartPr>
                <p14:cNvPr id="35" name="Freihand 34">
                  <a:extLst>
                    <a:ext uri="{FF2B5EF4-FFF2-40B4-BE49-F238E27FC236}">
                      <a16:creationId xmlns:a16="http://schemas.microsoft.com/office/drawing/2014/main" id="{25DBF1FB-01C9-4965-9F2A-068E11C4EED8}"/>
                    </a:ext>
                  </a:extLst>
                </p14:cNvPr>
                <p14:cNvContentPartPr/>
                <p14:nvPr/>
              </p14:nvContentPartPr>
              <p14:xfrm>
                <a:off x="3062173" y="5296512"/>
                <a:ext cx="124920" cy="193680"/>
              </p14:xfrm>
            </p:contentPart>
          </mc:Choice>
          <mc:Fallback>
            <p:pic>
              <p:nvPicPr>
                <p:cNvPr id="35" name="Freihand 34">
                  <a:extLst>
                    <a:ext uri="{FF2B5EF4-FFF2-40B4-BE49-F238E27FC236}">
                      <a16:creationId xmlns:a16="http://schemas.microsoft.com/office/drawing/2014/main" id="{25DBF1FB-01C9-4965-9F2A-068E11C4EED8}"/>
                    </a:ext>
                  </a:extLst>
                </p:cNvPr>
                <p:cNvPicPr/>
                <p:nvPr/>
              </p:nvPicPr>
              <p:blipFill>
                <a:blip r:embed="rId1050"/>
                <a:stretch>
                  <a:fillRect/>
                </a:stretch>
              </p:blipFill>
              <p:spPr>
                <a:xfrm>
                  <a:off x="3057853" y="5292192"/>
                  <a:ext cx="133560" cy="202320"/>
                </a:xfrm>
                <a:prstGeom prst="rect">
                  <a:avLst/>
                </a:prstGeom>
              </p:spPr>
            </p:pic>
          </mc:Fallback>
        </mc:AlternateContent>
      </p:grpSp>
    </p:spTree>
    <p:extLst>
      <p:ext uri="{BB962C8B-B14F-4D97-AF65-F5344CB8AC3E}">
        <p14:creationId xmlns:p14="http://schemas.microsoft.com/office/powerpoint/2010/main" val="2514328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erader Verbinder 1">
            <a:extLst>
              <a:ext uri="{FF2B5EF4-FFF2-40B4-BE49-F238E27FC236}">
                <a16:creationId xmlns:a16="http://schemas.microsoft.com/office/drawing/2014/main" id="{A37DF8FA-D6C9-4852-8827-3274186ED60B}"/>
              </a:ext>
            </a:extLst>
          </p:cNvPr>
          <p:cNvSpPr/>
          <p:nvPr/>
        </p:nvSpPr>
        <p:spPr>
          <a:xfrm flipV="1">
            <a:off x="736142" y="746208"/>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 name="Gerader Verbinder 2">
            <a:extLst>
              <a:ext uri="{FF2B5EF4-FFF2-40B4-BE49-F238E27FC236}">
                <a16:creationId xmlns:a16="http://schemas.microsoft.com/office/drawing/2014/main" id="{8184453E-E158-44AE-A4FF-A9358AE6E596}"/>
              </a:ext>
            </a:extLst>
          </p:cNvPr>
          <p:cNvSpPr/>
          <p:nvPr/>
        </p:nvSpPr>
        <p:spPr>
          <a:xfrm>
            <a:off x="736142" y="3554843"/>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4" name="Textfeld 3">
            <a:extLst>
              <a:ext uri="{FF2B5EF4-FFF2-40B4-BE49-F238E27FC236}">
                <a16:creationId xmlns:a16="http://schemas.microsoft.com/office/drawing/2014/main" id="{0D5B12B3-FF1E-4388-8A91-057B0096B17E}"/>
              </a:ext>
            </a:extLst>
          </p:cNvPr>
          <p:cNvSpPr txBox="1"/>
          <p:nvPr/>
        </p:nvSpPr>
        <p:spPr>
          <a:xfrm>
            <a:off x="279249" y="747515"/>
            <a:ext cx="223044"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i</a:t>
            </a:r>
          </a:p>
        </p:txBody>
      </p:sp>
      <p:sp>
        <p:nvSpPr>
          <p:cNvPr id="5" name="Textfeld 4">
            <a:extLst>
              <a:ext uri="{FF2B5EF4-FFF2-40B4-BE49-F238E27FC236}">
                <a16:creationId xmlns:a16="http://schemas.microsoft.com/office/drawing/2014/main" id="{4B56C92A-4625-4B13-BA54-FF83CDAE6A47}"/>
              </a:ext>
            </a:extLst>
          </p:cNvPr>
          <p:cNvSpPr txBox="1"/>
          <p:nvPr/>
        </p:nvSpPr>
        <p:spPr>
          <a:xfrm>
            <a:off x="4165942" y="3589461"/>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6" name="Textfeld 5">
            <a:extLst>
              <a:ext uri="{FF2B5EF4-FFF2-40B4-BE49-F238E27FC236}">
                <a16:creationId xmlns:a16="http://schemas.microsoft.com/office/drawing/2014/main" id="{9E814E7B-F163-44EA-B867-EE48A8D2EBAD}"/>
              </a:ext>
            </a:extLst>
          </p:cNvPr>
          <p:cNvSpPr txBox="1"/>
          <p:nvPr/>
        </p:nvSpPr>
        <p:spPr>
          <a:xfrm>
            <a:off x="3517614" y="62563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LM</a:t>
            </a:r>
          </a:p>
        </p:txBody>
      </p:sp>
      <p:sp>
        <p:nvSpPr>
          <p:cNvPr id="7" name="Textfeld 6">
            <a:extLst>
              <a:ext uri="{FF2B5EF4-FFF2-40B4-BE49-F238E27FC236}">
                <a16:creationId xmlns:a16="http://schemas.microsoft.com/office/drawing/2014/main" id="{9C4282AC-9DEF-4AEC-A71F-0DE31CE90E77}"/>
              </a:ext>
            </a:extLst>
          </p:cNvPr>
          <p:cNvSpPr txBox="1"/>
          <p:nvPr/>
        </p:nvSpPr>
        <p:spPr>
          <a:xfrm>
            <a:off x="1893295" y="3587175"/>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 name="Gerader Verbinder 7">
            <a:extLst>
              <a:ext uri="{FF2B5EF4-FFF2-40B4-BE49-F238E27FC236}">
                <a16:creationId xmlns:a16="http://schemas.microsoft.com/office/drawing/2014/main" id="{419709C2-3210-4DBE-A51B-7C7B0FAD369F}"/>
              </a:ext>
            </a:extLst>
          </p:cNvPr>
          <p:cNvSpPr/>
          <p:nvPr/>
        </p:nvSpPr>
        <p:spPr>
          <a:xfrm>
            <a:off x="1128044" y="1464696"/>
            <a:ext cx="2678001" cy="117570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2" name="Textfeld 11">
            <a:extLst>
              <a:ext uri="{FF2B5EF4-FFF2-40B4-BE49-F238E27FC236}">
                <a16:creationId xmlns:a16="http://schemas.microsoft.com/office/drawing/2014/main" id="{D5D15A0A-D009-4CC5-8C07-6D87AED0060B}"/>
              </a:ext>
            </a:extLst>
          </p:cNvPr>
          <p:cNvSpPr txBox="1"/>
          <p:nvPr/>
        </p:nvSpPr>
        <p:spPr>
          <a:xfrm>
            <a:off x="3544776" y="2705722"/>
            <a:ext cx="382960"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IS</a:t>
            </a:r>
          </a:p>
        </p:txBody>
      </p:sp>
      <p:sp>
        <p:nvSpPr>
          <p:cNvPr id="13" name="Gerader Verbinder 12">
            <a:extLst>
              <a:ext uri="{FF2B5EF4-FFF2-40B4-BE49-F238E27FC236}">
                <a16:creationId xmlns:a16="http://schemas.microsoft.com/office/drawing/2014/main" id="{3C09C1B0-3F97-4F1A-A737-8DD2E7F36EB3}"/>
              </a:ext>
            </a:extLst>
          </p:cNvPr>
          <p:cNvSpPr/>
          <p:nvPr/>
        </p:nvSpPr>
        <p:spPr>
          <a:xfrm flipV="1">
            <a:off x="736468" y="3685804"/>
            <a:ext cx="0" cy="2808635"/>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Gerader Verbinder 13">
            <a:extLst>
              <a:ext uri="{FF2B5EF4-FFF2-40B4-BE49-F238E27FC236}">
                <a16:creationId xmlns:a16="http://schemas.microsoft.com/office/drawing/2014/main" id="{47E47F69-F89B-49F8-92E4-A970939BA700}"/>
              </a:ext>
            </a:extLst>
          </p:cNvPr>
          <p:cNvSpPr/>
          <p:nvPr/>
        </p:nvSpPr>
        <p:spPr>
          <a:xfrm>
            <a:off x="736468" y="6494439"/>
            <a:ext cx="3853709"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5" name="Textfeld 14">
            <a:extLst>
              <a:ext uri="{FF2B5EF4-FFF2-40B4-BE49-F238E27FC236}">
                <a16:creationId xmlns:a16="http://schemas.microsoft.com/office/drawing/2014/main" id="{74947334-A897-4D9F-A1F0-4CF7837E8BC8}"/>
              </a:ext>
            </a:extLst>
          </p:cNvPr>
          <p:cNvSpPr txBox="1"/>
          <p:nvPr/>
        </p:nvSpPr>
        <p:spPr>
          <a:xfrm>
            <a:off x="279575" y="3687110"/>
            <a:ext cx="281329"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P</a:t>
            </a:r>
          </a:p>
        </p:txBody>
      </p:sp>
      <p:sp>
        <p:nvSpPr>
          <p:cNvPr id="16" name="Textfeld 15">
            <a:extLst>
              <a:ext uri="{FF2B5EF4-FFF2-40B4-BE49-F238E27FC236}">
                <a16:creationId xmlns:a16="http://schemas.microsoft.com/office/drawing/2014/main" id="{43BD2F51-BEC9-4EDA-B117-E609EA028B99}"/>
              </a:ext>
            </a:extLst>
          </p:cNvPr>
          <p:cNvSpPr txBox="1"/>
          <p:nvPr/>
        </p:nvSpPr>
        <p:spPr>
          <a:xfrm>
            <a:off x="4166269" y="6529056"/>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17" name="Gerader Verbinder 16">
            <a:extLst>
              <a:ext uri="{FF2B5EF4-FFF2-40B4-BE49-F238E27FC236}">
                <a16:creationId xmlns:a16="http://schemas.microsoft.com/office/drawing/2014/main" id="{B16C0873-CE63-4091-BA9E-B68EBBDDADA8}"/>
              </a:ext>
            </a:extLst>
          </p:cNvPr>
          <p:cNvSpPr/>
          <p:nvPr/>
        </p:nvSpPr>
        <p:spPr>
          <a:xfrm>
            <a:off x="1150124" y="4404292"/>
            <a:ext cx="2546713" cy="1403664"/>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Gerader Verbinder 17">
            <a:extLst>
              <a:ext uri="{FF2B5EF4-FFF2-40B4-BE49-F238E27FC236}">
                <a16:creationId xmlns:a16="http://schemas.microsoft.com/office/drawing/2014/main" id="{492F06F8-8A84-4A83-B21E-7892AF57369C}"/>
              </a:ext>
            </a:extLst>
          </p:cNvPr>
          <p:cNvSpPr/>
          <p:nvPr/>
        </p:nvSpPr>
        <p:spPr>
          <a:xfrm flipV="1">
            <a:off x="810736" y="822308"/>
            <a:ext cx="2743318" cy="202483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9" name="Textfeld 18">
            <a:extLst>
              <a:ext uri="{FF2B5EF4-FFF2-40B4-BE49-F238E27FC236}">
                <a16:creationId xmlns:a16="http://schemas.microsoft.com/office/drawing/2014/main" id="{D5B0D6F4-082D-4870-B1FD-1B48ECFC88F1}"/>
              </a:ext>
            </a:extLst>
          </p:cNvPr>
          <p:cNvSpPr txBox="1"/>
          <p:nvPr/>
        </p:nvSpPr>
        <p:spPr>
          <a:xfrm>
            <a:off x="259671" y="30696"/>
            <a:ext cx="3064014" cy="347901"/>
          </a:xfrm>
          <a:prstGeom prst="rect">
            <a:avLst/>
          </a:prstGeom>
          <a:noFill/>
          <a:ln>
            <a:noFill/>
          </a:ln>
        </p:spPr>
        <p:txBody>
          <a:bodyPr vert="horz" wrap="none" lIns="81646" tIns="40823" rIns="81646" bIns="40823" anchorCtr="0" compatLnSpc="0">
            <a:spAutoFit/>
          </a:bodyPr>
          <a:lstStyle/>
          <a:p>
            <a:pPr hangingPunct="0"/>
            <a:r>
              <a:rPr lang="de-DE">
                <a:latin typeface="Arial" pitchFamily="18"/>
                <a:ea typeface="Droid Sans Fallback" pitchFamily="2"/>
                <a:cs typeface="Lohit Hindi" pitchFamily="2"/>
              </a:rPr>
              <a:t>Geldpolitik </a:t>
            </a:r>
            <a:r>
              <a:rPr lang="de-DE" dirty="0">
                <a:latin typeface="Arial" pitchFamily="18"/>
                <a:ea typeface="Droid Sans Fallback" pitchFamily="2"/>
                <a:cs typeface="Lohit Hindi" pitchFamily="2"/>
              </a:rPr>
              <a:t>im AS-AD-Modell</a:t>
            </a:r>
          </a:p>
        </p:txBody>
      </p:sp>
      <p:sp>
        <p:nvSpPr>
          <p:cNvPr id="20" name="Gerader Verbinder 19">
            <a:extLst>
              <a:ext uri="{FF2B5EF4-FFF2-40B4-BE49-F238E27FC236}">
                <a16:creationId xmlns:a16="http://schemas.microsoft.com/office/drawing/2014/main" id="{3589DDD7-43B0-4AEA-B42F-AF9C9A2E993A}"/>
              </a:ext>
            </a:extLst>
          </p:cNvPr>
          <p:cNvSpPr/>
          <p:nvPr/>
        </p:nvSpPr>
        <p:spPr>
          <a:xfrm flipH="1">
            <a:off x="2107474" y="908345"/>
            <a:ext cx="4694" cy="5586094"/>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26" name="Gerader Verbinder 25">
            <a:extLst>
              <a:ext uri="{FF2B5EF4-FFF2-40B4-BE49-F238E27FC236}">
                <a16:creationId xmlns:a16="http://schemas.microsoft.com/office/drawing/2014/main" id="{97DD9D2E-912D-4782-A7E2-A15EF314F791}"/>
              </a:ext>
            </a:extLst>
          </p:cNvPr>
          <p:cNvSpPr/>
          <p:nvPr/>
        </p:nvSpPr>
        <p:spPr>
          <a:xfrm flipH="1">
            <a:off x="736142" y="4948785"/>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0" name="Textfeld 29">
            <a:extLst>
              <a:ext uri="{FF2B5EF4-FFF2-40B4-BE49-F238E27FC236}">
                <a16:creationId xmlns:a16="http://schemas.microsoft.com/office/drawing/2014/main" id="{A3EB4741-154D-4869-AA84-907FD122DBF7}"/>
              </a:ext>
            </a:extLst>
          </p:cNvPr>
          <p:cNvSpPr txBox="1"/>
          <p:nvPr/>
        </p:nvSpPr>
        <p:spPr>
          <a:xfrm>
            <a:off x="416366" y="4731176"/>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0</a:t>
            </a:r>
          </a:p>
        </p:txBody>
      </p:sp>
      <p:sp>
        <p:nvSpPr>
          <p:cNvPr id="32" name="Textfeld 31">
            <a:extLst>
              <a:ext uri="{FF2B5EF4-FFF2-40B4-BE49-F238E27FC236}">
                <a16:creationId xmlns:a16="http://schemas.microsoft.com/office/drawing/2014/main" id="{06A8701F-7E75-4E24-BA84-8767B802695D}"/>
              </a:ext>
            </a:extLst>
          </p:cNvPr>
          <p:cNvSpPr txBox="1"/>
          <p:nvPr/>
        </p:nvSpPr>
        <p:spPr>
          <a:xfrm>
            <a:off x="3644234" y="5623216"/>
            <a:ext cx="48555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AD</a:t>
            </a:r>
          </a:p>
        </p:txBody>
      </p:sp>
      <p:sp>
        <p:nvSpPr>
          <p:cNvPr id="69" name="Textfeld 68">
            <a:extLst>
              <a:ext uri="{FF2B5EF4-FFF2-40B4-BE49-F238E27FC236}">
                <a16:creationId xmlns:a16="http://schemas.microsoft.com/office/drawing/2014/main" id="{9E814E7B-F163-44EA-B867-EE48A8D2EBAD}"/>
              </a:ext>
            </a:extLst>
          </p:cNvPr>
          <p:cNvSpPr txBox="1"/>
          <p:nvPr/>
        </p:nvSpPr>
        <p:spPr>
          <a:xfrm>
            <a:off x="3773830" y="4079188"/>
            <a:ext cx="472791"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70" name="Gerader Verbinder 69">
            <a:extLst>
              <a:ext uri="{FF2B5EF4-FFF2-40B4-BE49-F238E27FC236}">
                <a16:creationId xmlns:a16="http://schemas.microsoft.com/office/drawing/2014/main" id="{492F06F8-8A84-4A83-B21E-7892AF57369C}"/>
              </a:ext>
            </a:extLst>
          </p:cNvPr>
          <p:cNvSpPr/>
          <p:nvPr/>
        </p:nvSpPr>
        <p:spPr>
          <a:xfrm flipV="1">
            <a:off x="810736" y="4222100"/>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71" name="Textfeld 70">
            <a:extLst>
              <a:ext uri="{FF2B5EF4-FFF2-40B4-BE49-F238E27FC236}">
                <a16:creationId xmlns:a16="http://schemas.microsoft.com/office/drawing/2014/main" id="{9E814E7B-F163-44EA-B867-EE48A8D2EBAD}"/>
              </a:ext>
            </a:extLst>
          </p:cNvPr>
          <p:cNvSpPr txBox="1"/>
          <p:nvPr/>
        </p:nvSpPr>
        <p:spPr>
          <a:xfrm>
            <a:off x="1629165" y="513262"/>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72" name="Textfeld 71">
            <a:extLst>
              <a:ext uri="{FF2B5EF4-FFF2-40B4-BE49-F238E27FC236}">
                <a16:creationId xmlns:a16="http://schemas.microsoft.com/office/drawing/2014/main" id="{9C4282AC-9DEF-4AEC-A71F-0DE31CE90E77}"/>
              </a:ext>
            </a:extLst>
          </p:cNvPr>
          <p:cNvSpPr txBox="1"/>
          <p:nvPr/>
        </p:nvSpPr>
        <p:spPr>
          <a:xfrm>
            <a:off x="1945427" y="6503422"/>
            <a:ext cx="385973" cy="323215"/>
          </a:xfrm>
          <a:prstGeom prst="rect">
            <a:avLst/>
          </a:prstGeom>
          <a:noFill/>
          <a:ln>
            <a:noFill/>
          </a:ln>
        </p:spPr>
        <p:txBody>
          <a:bodyPr vert="horz" wrap="none" lIns="81646" tIns="40823" rIns="81646" bIns="40823" anchorCtr="0" compatLnSpc="0">
            <a:spAutoFit/>
          </a:bodyPr>
          <a:lstStyle/>
          <a:p>
            <a:pPr hangingPunct="0"/>
            <a:r>
              <a:rPr lang="de-DE" sz="1633" dirty="0" err="1">
                <a:latin typeface="Times New Roman" pitchFamily="18"/>
                <a:ea typeface="Droid Sans Fallback" pitchFamily="2"/>
                <a:cs typeface="Lohit Hindi" pitchFamily="2"/>
              </a:rPr>
              <a:t>Y</a:t>
            </a:r>
            <a:r>
              <a:rPr lang="de-DE" sz="1633" baseline="-33000" dirty="0" err="1">
                <a:latin typeface="Times New Roman" pitchFamily="18"/>
                <a:ea typeface="Droid Sans Fallback" pitchFamily="2"/>
                <a:cs typeface="Lohit Hindi" pitchFamily="2"/>
              </a:rPr>
              <a:t>n</a:t>
            </a:r>
            <a:endParaRPr lang="de-DE" sz="1633" dirty="0">
              <a:latin typeface="Times New Roman" pitchFamily="18"/>
              <a:ea typeface="Droid Sans Fallback" pitchFamily="2"/>
              <a:cs typeface="Lohit Hindi" pitchFamily="2"/>
            </a:endParaRPr>
          </a:p>
        </p:txBody>
      </p:sp>
      <p:sp>
        <p:nvSpPr>
          <p:cNvPr id="86" name="Textfeld 85">
            <a:extLst>
              <a:ext uri="{FF2B5EF4-FFF2-40B4-BE49-F238E27FC236}">
                <a16:creationId xmlns:a16="http://schemas.microsoft.com/office/drawing/2014/main" id="{06A8701F-7E75-4E24-BA84-8767B802695D}"/>
              </a:ext>
            </a:extLst>
          </p:cNvPr>
          <p:cNvSpPr txBox="1"/>
          <p:nvPr/>
        </p:nvSpPr>
        <p:spPr>
          <a:xfrm>
            <a:off x="1835760" y="5001690"/>
            <a:ext cx="284663" cy="288910"/>
          </a:xfrm>
          <a:prstGeom prst="rect">
            <a:avLst/>
          </a:prstGeom>
          <a:noFill/>
          <a:ln>
            <a:noFill/>
          </a:ln>
        </p:spPr>
        <p:txBody>
          <a:bodyPr vert="horz" wrap="none" lIns="81646" tIns="40823" rIns="81646" bIns="40823" anchorCtr="0" compatLnSpc="0">
            <a:spAutoFit/>
          </a:bodyPr>
          <a:lstStyle/>
          <a:p>
            <a:pPr hangingPunct="0"/>
            <a:r>
              <a:rPr lang="de-DE" sz="1400" dirty="0">
                <a:latin typeface="Arial" pitchFamily="18"/>
                <a:ea typeface="Droid Sans Fallback" pitchFamily="2"/>
                <a:cs typeface="Lohit Hindi" pitchFamily="2"/>
              </a:rPr>
              <a:t>A</a:t>
            </a:r>
          </a:p>
        </p:txBody>
      </p:sp>
      <p:sp>
        <p:nvSpPr>
          <p:cNvPr id="53" name="Rechteck 52">
            <a:extLst>
              <a:ext uri="{FF2B5EF4-FFF2-40B4-BE49-F238E27FC236}">
                <a16:creationId xmlns:a16="http://schemas.microsoft.com/office/drawing/2014/main" id="{87F8A584-5480-408F-96B6-36D75D9943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9" name="Freihand 8">
                <a:extLst>
                  <a:ext uri="{FF2B5EF4-FFF2-40B4-BE49-F238E27FC236}">
                    <a16:creationId xmlns:a16="http://schemas.microsoft.com/office/drawing/2014/main" id="{C154742B-8ABB-4851-AA17-57E93A2EDDFD}"/>
                  </a:ext>
                </a:extLst>
              </p14:cNvPr>
              <p14:cNvContentPartPr/>
              <p14:nvPr/>
            </p14:nvContentPartPr>
            <p14:xfrm>
              <a:off x="376213" y="362712"/>
              <a:ext cx="1141920" cy="55080"/>
            </p14:xfrm>
          </p:contentPart>
        </mc:Choice>
        <mc:Fallback xmlns="">
          <p:pic>
            <p:nvPicPr>
              <p:cNvPr id="9" name="Freihand 8">
                <a:extLst>
                  <a:ext uri="{FF2B5EF4-FFF2-40B4-BE49-F238E27FC236}">
                    <a16:creationId xmlns:a16="http://schemas.microsoft.com/office/drawing/2014/main" id="{C154742B-8ABB-4851-AA17-57E93A2EDDFD}"/>
                  </a:ext>
                </a:extLst>
              </p:cNvPr>
              <p:cNvPicPr/>
              <p:nvPr/>
            </p:nvPicPr>
            <p:blipFill>
              <a:blip r:embed="rId3"/>
              <a:stretch>
                <a:fillRect/>
              </a:stretch>
            </p:blipFill>
            <p:spPr>
              <a:xfrm>
                <a:off x="371893" y="358392"/>
                <a:ext cx="1150560" cy="63720"/>
              </a:xfrm>
              <a:prstGeom prst="rect">
                <a:avLst/>
              </a:prstGeom>
            </p:spPr>
          </p:pic>
        </mc:Fallback>
      </mc:AlternateContent>
      <p:grpSp>
        <p:nvGrpSpPr>
          <p:cNvPr id="25" name="Gruppieren 24">
            <a:extLst>
              <a:ext uri="{FF2B5EF4-FFF2-40B4-BE49-F238E27FC236}">
                <a16:creationId xmlns:a16="http://schemas.microsoft.com/office/drawing/2014/main" id="{AA3FBE28-6FE5-4351-A3CA-31A7E7AB2B11}"/>
              </a:ext>
            </a:extLst>
          </p:cNvPr>
          <p:cNvGrpSpPr/>
          <p:nvPr/>
        </p:nvGrpSpPr>
        <p:grpSpPr>
          <a:xfrm>
            <a:off x="7338253" y="120072"/>
            <a:ext cx="210960" cy="220680"/>
            <a:chOff x="7338253" y="120072"/>
            <a:chExt cx="210960" cy="220680"/>
          </a:xfrm>
        </p:grpSpPr>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5FB6E8E0-A94A-4E34-9BCF-7ED7ADFB85DC}"/>
                    </a:ext>
                  </a:extLst>
                </p14:cNvPr>
                <p14:cNvContentPartPr/>
                <p14:nvPr/>
              </p14:nvContentPartPr>
              <p14:xfrm>
                <a:off x="7338253" y="184512"/>
                <a:ext cx="114120" cy="114840"/>
              </p14:xfrm>
            </p:contentPart>
          </mc:Choice>
          <mc:Fallback xmlns="">
            <p:pic>
              <p:nvPicPr>
                <p:cNvPr id="10" name="Freihand 9">
                  <a:extLst>
                    <a:ext uri="{FF2B5EF4-FFF2-40B4-BE49-F238E27FC236}">
                      <a16:creationId xmlns:a16="http://schemas.microsoft.com/office/drawing/2014/main" id="{5FB6E8E0-A94A-4E34-9BCF-7ED7ADFB85DC}"/>
                    </a:ext>
                  </a:extLst>
                </p:cNvPr>
                <p:cNvPicPr/>
                <p:nvPr/>
              </p:nvPicPr>
              <p:blipFill>
                <a:blip r:embed="rId5"/>
                <a:stretch>
                  <a:fillRect/>
                </a:stretch>
              </p:blipFill>
              <p:spPr>
                <a:xfrm>
                  <a:off x="7333933" y="180192"/>
                  <a:ext cx="122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3F979E7F-CAAE-4540-8D7F-3AC5308DBC6C}"/>
                    </a:ext>
                  </a:extLst>
                </p14:cNvPr>
                <p14:cNvContentPartPr/>
                <p14:nvPr/>
              </p14:nvContentPartPr>
              <p14:xfrm>
                <a:off x="7467493" y="120072"/>
                <a:ext cx="81720" cy="220680"/>
              </p14:xfrm>
            </p:contentPart>
          </mc:Choice>
          <mc:Fallback xmlns="">
            <p:pic>
              <p:nvPicPr>
                <p:cNvPr id="11" name="Freihand 10">
                  <a:extLst>
                    <a:ext uri="{FF2B5EF4-FFF2-40B4-BE49-F238E27FC236}">
                      <a16:creationId xmlns:a16="http://schemas.microsoft.com/office/drawing/2014/main" id="{3F979E7F-CAAE-4540-8D7F-3AC5308DBC6C}"/>
                    </a:ext>
                  </a:extLst>
                </p:cNvPr>
                <p:cNvPicPr/>
                <p:nvPr/>
              </p:nvPicPr>
              <p:blipFill>
                <a:blip r:embed="rId7"/>
                <a:stretch>
                  <a:fillRect/>
                </a:stretch>
              </p:blipFill>
              <p:spPr>
                <a:xfrm>
                  <a:off x="7463173" y="115752"/>
                  <a:ext cx="90360" cy="229320"/>
                </a:xfrm>
                <a:prstGeom prst="rect">
                  <a:avLst/>
                </a:prstGeom>
              </p:spPr>
            </p:pic>
          </mc:Fallback>
        </mc:AlternateContent>
      </p:grpSp>
      <p:grpSp>
        <p:nvGrpSpPr>
          <p:cNvPr id="24" name="Gruppieren 23">
            <a:extLst>
              <a:ext uri="{FF2B5EF4-FFF2-40B4-BE49-F238E27FC236}">
                <a16:creationId xmlns:a16="http://schemas.microsoft.com/office/drawing/2014/main" id="{A46A6435-928D-44F0-9975-B3B672708B8A}"/>
              </a:ext>
            </a:extLst>
          </p:cNvPr>
          <p:cNvGrpSpPr/>
          <p:nvPr/>
        </p:nvGrpSpPr>
        <p:grpSpPr>
          <a:xfrm>
            <a:off x="7725253" y="79032"/>
            <a:ext cx="390600" cy="185400"/>
            <a:chOff x="7725253" y="79032"/>
            <a:chExt cx="390600" cy="185400"/>
          </a:xfrm>
        </p:grpSpPr>
        <mc:AlternateContent xmlns:mc="http://schemas.openxmlformats.org/markup-compatibility/2006" xmlns:p14="http://schemas.microsoft.com/office/powerpoint/2010/main">
          <mc:Choice Requires="p14">
            <p:contentPart p14:bwMode="auto" r:id="rId8">
              <p14:nvContentPartPr>
                <p14:cNvPr id="21" name="Freihand 20">
                  <a:extLst>
                    <a:ext uri="{FF2B5EF4-FFF2-40B4-BE49-F238E27FC236}">
                      <a16:creationId xmlns:a16="http://schemas.microsoft.com/office/drawing/2014/main" id="{B6FE8288-73B8-43C7-85DD-1114F7B55150}"/>
                    </a:ext>
                  </a:extLst>
                </p14:cNvPr>
                <p14:cNvContentPartPr/>
                <p14:nvPr/>
              </p14:nvContentPartPr>
              <p14:xfrm>
                <a:off x="7725253" y="118632"/>
                <a:ext cx="127440" cy="138960"/>
              </p14:xfrm>
            </p:contentPart>
          </mc:Choice>
          <mc:Fallback xmlns="">
            <p:pic>
              <p:nvPicPr>
                <p:cNvPr id="21" name="Freihand 20">
                  <a:extLst>
                    <a:ext uri="{FF2B5EF4-FFF2-40B4-BE49-F238E27FC236}">
                      <a16:creationId xmlns:a16="http://schemas.microsoft.com/office/drawing/2014/main" id="{B6FE8288-73B8-43C7-85DD-1114F7B55150}"/>
                    </a:ext>
                  </a:extLst>
                </p:cNvPr>
                <p:cNvPicPr/>
                <p:nvPr/>
              </p:nvPicPr>
              <p:blipFill>
                <a:blip r:embed="rId9"/>
                <a:stretch>
                  <a:fillRect/>
                </a:stretch>
              </p:blipFill>
              <p:spPr>
                <a:xfrm>
                  <a:off x="7720933" y="114312"/>
                  <a:ext cx="136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2" name="Freihand 21">
                  <a:extLst>
                    <a:ext uri="{FF2B5EF4-FFF2-40B4-BE49-F238E27FC236}">
                      <a16:creationId xmlns:a16="http://schemas.microsoft.com/office/drawing/2014/main" id="{1D24315E-DF3E-47EA-A8DB-E39A729D6236}"/>
                    </a:ext>
                  </a:extLst>
                </p14:cNvPr>
                <p14:cNvContentPartPr/>
                <p14:nvPr/>
              </p14:nvContentPartPr>
              <p14:xfrm>
                <a:off x="8029813" y="157152"/>
                <a:ext cx="19440" cy="107280"/>
              </p14:xfrm>
            </p:contentPart>
          </mc:Choice>
          <mc:Fallback xmlns="">
            <p:pic>
              <p:nvPicPr>
                <p:cNvPr id="22" name="Freihand 21">
                  <a:extLst>
                    <a:ext uri="{FF2B5EF4-FFF2-40B4-BE49-F238E27FC236}">
                      <a16:creationId xmlns:a16="http://schemas.microsoft.com/office/drawing/2014/main" id="{1D24315E-DF3E-47EA-A8DB-E39A729D6236}"/>
                    </a:ext>
                  </a:extLst>
                </p:cNvPr>
                <p:cNvPicPr/>
                <p:nvPr/>
              </p:nvPicPr>
              <p:blipFill>
                <a:blip r:embed="rId11"/>
                <a:stretch>
                  <a:fillRect/>
                </a:stretch>
              </p:blipFill>
              <p:spPr>
                <a:xfrm>
                  <a:off x="8025493" y="152832"/>
                  <a:ext cx="28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Freihand 22">
                  <a:extLst>
                    <a:ext uri="{FF2B5EF4-FFF2-40B4-BE49-F238E27FC236}">
                      <a16:creationId xmlns:a16="http://schemas.microsoft.com/office/drawing/2014/main" id="{B0D8B5EE-BFA4-4AE2-BBBB-DE7836E02736}"/>
                    </a:ext>
                  </a:extLst>
                </p14:cNvPr>
                <p14:cNvContentPartPr/>
                <p14:nvPr/>
              </p14:nvContentPartPr>
              <p14:xfrm>
                <a:off x="7955653" y="79032"/>
                <a:ext cx="160200" cy="99360"/>
              </p14:xfrm>
            </p:contentPart>
          </mc:Choice>
          <mc:Fallback xmlns="">
            <p:pic>
              <p:nvPicPr>
                <p:cNvPr id="23" name="Freihand 22">
                  <a:extLst>
                    <a:ext uri="{FF2B5EF4-FFF2-40B4-BE49-F238E27FC236}">
                      <a16:creationId xmlns:a16="http://schemas.microsoft.com/office/drawing/2014/main" id="{B0D8B5EE-BFA4-4AE2-BBBB-DE7836E02736}"/>
                    </a:ext>
                  </a:extLst>
                </p:cNvPr>
                <p:cNvPicPr/>
                <p:nvPr/>
              </p:nvPicPr>
              <p:blipFill>
                <a:blip r:embed="rId13"/>
                <a:stretch>
                  <a:fillRect/>
                </a:stretch>
              </p:blipFill>
              <p:spPr>
                <a:xfrm>
                  <a:off x="7951333" y="74712"/>
                  <a:ext cx="168840" cy="108000"/>
                </a:xfrm>
                <a:prstGeom prst="rect">
                  <a:avLst/>
                </a:prstGeom>
              </p:spPr>
            </p:pic>
          </mc:Fallback>
        </mc:AlternateContent>
      </p:grpSp>
      <p:grpSp>
        <p:nvGrpSpPr>
          <p:cNvPr id="90" name="Gruppieren 89">
            <a:extLst>
              <a:ext uri="{FF2B5EF4-FFF2-40B4-BE49-F238E27FC236}">
                <a16:creationId xmlns:a16="http://schemas.microsoft.com/office/drawing/2014/main" id="{43C1ADCB-9661-4E1E-AD88-6354A259C74C}"/>
              </a:ext>
            </a:extLst>
          </p:cNvPr>
          <p:cNvGrpSpPr/>
          <p:nvPr/>
        </p:nvGrpSpPr>
        <p:grpSpPr>
          <a:xfrm>
            <a:off x="9764653" y="456312"/>
            <a:ext cx="366840" cy="152640"/>
            <a:chOff x="9764653" y="456312"/>
            <a:chExt cx="366840" cy="152640"/>
          </a:xfrm>
        </p:grpSpPr>
        <mc:AlternateContent xmlns:mc="http://schemas.openxmlformats.org/markup-compatibility/2006" xmlns:p14="http://schemas.microsoft.com/office/powerpoint/2010/main">
          <mc:Choice Requires="p14">
            <p:contentPart p14:bwMode="auto" r:id="rId14">
              <p14:nvContentPartPr>
                <p14:cNvPr id="79" name="Freihand 78">
                  <a:extLst>
                    <a:ext uri="{FF2B5EF4-FFF2-40B4-BE49-F238E27FC236}">
                      <a16:creationId xmlns:a16="http://schemas.microsoft.com/office/drawing/2014/main" id="{A1C3945B-0A97-42D1-BAF9-E79AFBA44384}"/>
                    </a:ext>
                  </a:extLst>
                </p14:cNvPr>
                <p14:cNvContentPartPr/>
                <p14:nvPr/>
              </p14:nvContentPartPr>
              <p14:xfrm>
                <a:off x="9764653" y="538752"/>
                <a:ext cx="117000" cy="65160"/>
              </p14:xfrm>
            </p:contentPart>
          </mc:Choice>
          <mc:Fallback xmlns="">
            <p:pic>
              <p:nvPicPr>
                <p:cNvPr id="79" name="Freihand 78">
                  <a:extLst>
                    <a:ext uri="{FF2B5EF4-FFF2-40B4-BE49-F238E27FC236}">
                      <a16:creationId xmlns:a16="http://schemas.microsoft.com/office/drawing/2014/main" id="{A1C3945B-0A97-42D1-BAF9-E79AFBA44384}"/>
                    </a:ext>
                  </a:extLst>
                </p:cNvPr>
                <p:cNvPicPr/>
                <p:nvPr/>
              </p:nvPicPr>
              <p:blipFill>
                <a:blip r:embed="rId15"/>
                <a:stretch>
                  <a:fillRect/>
                </a:stretch>
              </p:blipFill>
              <p:spPr>
                <a:xfrm>
                  <a:off x="9760333" y="534432"/>
                  <a:ext cx="125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80" name="Freihand 79">
                  <a:extLst>
                    <a:ext uri="{FF2B5EF4-FFF2-40B4-BE49-F238E27FC236}">
                      <a16:creationId xmlns:a16="http://schemas.microsoft.com/office/drawing/2014/main" id="{FC52AE76-9C03-429A-985B-93FAE9A6AFA2}"/>
                    </a:ext>
                  </a:extLst>
                </p14:cNvPr>
                <p14:cNvContentPartPr/>
                <p14:nvPr/>
              </p14:nvContentPartPr>
              <p14:xfrm>
                <a:off x="9899293" y="545232"/>
                <a:ext cx="132480" cy="63720"/>
              </p14:xfrm>
            </p:contentPart>
          </mc:Choice>
          <mc:Fallback xmlns="">
            <p:pic>
              <p:nvPicPr>
                <p:cNvPr id="80" name="Freihand 79">
                  <a:extLst>
                    <a:ext uri="{FF2B5EF4-FFF2-40B4-BE49-F238E27FC236}">
                      <a16:creationId xmlns:a16="http://schemas.microsoft.com/office/drawing/2014/main" id="{FC52AE76-9C03-429A-985B-93FAE9A6AFA2}"/>
                    </a:ext>
                  </a:extLst>
                </p:cNvPr>
                <p:cNvPicPr/>
                <p:nvPr/>
              </p:nvPicPr>
              <p:blipFill>
                <a:blip r:embed="rId17"/>
                <a:stretch>
                  <a:fillRect/>
                </a:stretch>
              </p:blipFill>
              <p:spPr>
                <a:xfrm>
                  <a:off x="9894973" y="540912"/>
                  <a:ext cx="14112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81" name="Freihand 80">
                  <a:extLst>
                    <a:ext uri="{FF2B5EF4-FFF2-40B4-BE49-F238E27FC236}">
                      <a16:creationId xmlns:a16="http://schemas.microsoft.com/office/drawing/2014/main" id="{F10C8F02-2EA6-4AE2-96FA-90BDE2734B79}"/>
                    </a:ext>
                  </a:extLst>
                </p14:cNvPr>
                <p14:cNvContentPartPr/>
                <p14:nvPr/>
              </p14:nvContentPartPr>
              <p14:xfrm>
                <a:off x="10031413" y="456312"/>
                <a:ext cx="100080" cy="116640"/>
              </p14:xfrm>
            </p:contentPart>
          </mc:Choice>
          <mc:Fallback xmlns="">
            <p:pic>
              <p:nvPicPr>
                <p:cNvPr id="81" name="Freihand 80">
                  <a:extLst>
                    <a:ext uri="{FF2B5EF4-FFF2-40B4-BE49-F238E27FC236}">
                      <a16:creationId xmlns:a16="http://schemas.microsoft.com/office/drawing/2014/main" id="{F10C8F02-2EA6-4AE2-96FA-90BDE2734B79}"/>
                    </a:ext>
                  </a:extLst>
                </p:cNvPr>
                <p:cNvPicPr/>
                <p:nvPr/>
              </p:nvPicPr>
              <p:blipFill>
                <a:blip r:embed="rId19"/>
                <a:stretch>
                  <a:fillRect/>
                </a:stretch>
              </p:blipFill>
              <p:spPr>
                <a:xfrm>
                  <a:off x="10027093" y="451992"/>
                  <a:ext cx="108720" cy="125280"/>
                </a:xfrm>
                <a:prstGeom prst="rect">
                  <a:avLst/>
                </a:prstGeom>
              </p:spPr>
            </p:pic>
          </mc:Fallback>
        </mc:AlternateContent>
      </p:grpSp>
      <p:grpSp>
        <p:nvGrpSpPr>
          <p:cNvPr id="93" name="Gruppieren 92">
            <a:extLst>
              <a:ext uri="{FF2B5EF4-FFF2-40B4-BE49-F238E27FC236}">
                <a16:creationId xmlns:a16="http://schemas.microsoft.com/office/drawing/2014/main" id="{FF5AFA69-E7B6-4FDD-816E-B348B46E6403}"/>
              </a:ext>
            </a:extLst>
          </p:cNvPr>
          <p:cNvGrpSpPr/>
          <p:nvPr/>
        </p:nvGrpSpPr>
        <p:grpSpPr>
          <a:xfrm>
            <a:off x="10317973" y="373512"/>
            <a:ext cx="1177200" cy="198720"/>
            <a:chOff x="10317973" y="373512"/>
            <a:chExt cx="1177200" cy="198720"/>
          </a:xfrm>
        </p:grpSpPr>
        <mc:AlternateContent xmlns:mc="http://schemas.openxmlformats.org/markup-compatibility/2006" xmlns:p14="http://schemas.microsoft.com/office/powerpoint/2010/main">
          <mc:Choice Requires="p14">
            <p:contentPart p14:bwMode="auto" r:id="rId20">
              <p14:nvContentPartPr>
                <p14:cNvPr id="82" name="Freihand 81">
                  <a:extLst>
                    <a:ext uri="{FF2B5EF4-FFF2-40B4-BE49-F238E27FC236}">
                      <a16:creationId xmlns:a16="http://schemas.microsoft.com/office/drawing/2014/main" id="{4FC825B4-E341-4751-99B8-240338AF247C}"/>
                    </a:ext>
                  </a:extLst>
                </p14:cNvPr>
                <p14:cNvContentPartPr/>
                <p14:nvPr/>
              </p14:nvContentPartPr>
              <p14:xfrm>
                <a:off x="10317973" y="482592"/>
                <a:ext cx="129240" cy="89640"/>
              </p14:xfrm>
            </p:contentPart>
          </mc:Choice>
          <mc:Fallback xmlns="">
            <p:pic>
              <p:nvPicPr>
                <p:cNvPr id="82" name="Freihand 81">
                  <a:extLst>
                    <a:ext uri="{FF2B5EF4-FFF2-40B4-BE49-F238E27FC236}">
                      <a16:creationId xmlns:a16="http://schemas.microsoft.com/office/drawing/2014/main" id="{4FC825B4-E341-4751-99B8-240338AF247C}"/>
                    </a:ext>
                  </a:extLst>
                </p:cNvPr>
                <p:cNvPicPr/>
                <p:nvPr/>
              </p:nvPicPr>
              <p:blipFill>
                <a:blip r:embed="rId21"/>
                <a:stretch>
                  <a:fillRect/>
                </a:stretch>
              </p:blipFill>
              <p:spPr>
                <a:xfrm>
                  <a:off x="10313653" y="478272"/>
                  <a:ext cx="1378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3" name="Freihand 82">
                  <a:extLst>
                    <a:ext uri="{FF2B5EF4-FFF2-40B4-BE49-F238E27FC236}">
                      <a16:creationId xmlns:a16="http://schemas.microsoft.com/office/drawing/2014/main" id="{71FE5764-3F9D-4BBC-BAB9-5548192B060B}"/>
                    </a:ext>
                  </a:extLst>
                </p14:cNvPr>
                <p14:cNvContentPartPr/>
                <p14:nvPr/>
              </p14:nvContentPartPr>
              <p14:xfrm>
                <a:off x="10484293" y="394752"/>
                <a:ext cx="137160" cy="151920"/>
              </p14:xfrm>
            </p:contentPart>
          </mc:Choice>
          <mc:Fallback xmlns="">
            <p:pic>
              <p:nvPicPr>
                <p:cNvPr id="83" name="Freihand 82">
                  <a:extLst>
                    <a:ext uri="{FF2B5EF4-FFF2-40B4-BE49-F238E27FC236}">
                      <a16:creationId xmlns:a16="http://schemas.microsoft.com/office/drawing/2014/main" id="{71FE5764-3F9D-4BBC-BAB9-5548192B060B}"/>
                    </a:ext>
                  </a:extLst>
                </p:cNvPr>
                <p:cNvPicPr/>
                <p:nvPr/>
              </p:nvPicPr>
              <p:blipFill>
                <a:blip r:embed="rId23"/>
                <a:stretch>
                  <a:fillRect/>
                </a:stretch>
              </p:blipFill>
              <p:spPr>
                <a:xfrm>
                  <a:off x="10479973" y="390432"/>
                  <a:ext cx="1458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4" name="Freihand 83">
                  <a:extLst>
                    <a:ext uri="{FF2B5EF4-FFF2-40B4-BE49-F238E27FC236}">
                      <a16:creationId xmlns:a16="http://schemas.microsoft.com/office/drawing/2014/main" id="{4609CFEF-007E-4B25-AC62-6AA85607B962}"/>
                    </a:ext>
                  </a:extLst>
                </p14:cNvPr>
                <p14:cNvContentPartPr/>
                <p14:nvPr/>
              </p14:nvContentPartPr>
              <p14:xfrm>
                <a:off x="10673293" y="382152"/>
                <a:ext cx="79920" cy="166320"/>
              </p14:xfrm>
            </p:contentPart>
          </mc:Choice>
          <mc:Fallback xmlns="">
            <p:pic>
              <p:nvPicPr>
                <p:cNvPr id="84" name="Freihand 83">
                  <a:extLst>
                    <a:ext uri="{FF2B5EF4-FFF2-40B4-BE49-F238E27FC236}">
                      <a16:creationId xmlns:a16="http://schemas.microsoft.com/office/drawing/2014/main" id="{4609CFEF-007E-4B25-AC62-6AA85607B962}"/>
                    </a:ext>
                  </a:extLst>
                </p:cNvPr>
                <p:cNvPicPr/>
                <p:nvPr/>
              </p:nvPicPr>
              <p:blipFill>
                <a:blip r:embed="rId25"/>
                <a:stretch>
                  <a:fillRect/>
                </a:stretch>
              </p:blipFill>
              <p:spPr>
                <a:xfrm>
                  <a:off x="10668973" y="377832"/>
                  <a:ext cx="885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5" name="Freihand 84">
                  <a:extLst>
                    <a:ext uri="{FF2B5EF4-FFF2-40B4-BE49-F238E27FC236}">
                      <a16:creationId xmlns:a16="http://schemas.microsoft.com/office/drawing/2014/main" id="{C56CADEE-DA1C-4A70-A6F7-3F3F98E7F95F}"/>
                    </a:ext>
                  </a:extLst>
                </p14:cNvPr>
                <p14:cNvContentPartPr/>
                <p14:nvPr/>
              </p14:nvContentPartPr>
              <p14:xfrm>
                <a:off x="10741333" y="462432"/>
                <a:ext cx="72360" cy="83520"/>
              </p14:xfrm>
            </p:contentPart>
          </mc:Choice>
          <mc:Fallback xmlns="">
            <p:pic>
              <p:nvPicPr>
                <p:cNvPr id="85" name="Freihand 84">
                  <a:extLst>
                    <a:ext uri="{FF2B5EF4-FFF2-40B4-BE49-F238E27FC236}">
                      <a16:creationId xmlns:a16="http://schemas.microsoft.com/office/drawing/2014/main" id="{C56CADEE-DA1C-4A70-A6F7-3F3F98E7F95F}"/>
                    </a:ext>
                  </a:extLst>
                </p:cNvPr>
                <p:cNvPicPr/>
                <p:nvPr/>
              </p:nvPicPr>
              <p:blipFill>
                <a:blip r:embed="rId27"/>
                <a:stretch>
                  <a:fillRect/>
                </a:stretch>
              </p:blipFill>
              <p:spPr>
                <a:xfrm>
                  <a:off x="10737013" y="458112"/>
                  <a:ext cx="810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7" name="Freihand 86">
                  <a:extLst>
                    <a:ext uri="{FF2B5EF4-FFF2-40B4-BE49-F238E27FC236}">
                      <a16:creationId xmlns:a16="http://schemas.microsoft.com/office/drawing/2014/main" id="{C5CD9379-863B-46A7-94CB-B0DFD226301D}"/>
                    </a:ext>
                  </a:extLst>
                </p14:cNvPr>
                <p14:cNvContentPartPr/>
                <p14:nvPr/>
              </p14:nvContentPartPr>
              <p14:xfrm>
                <a:off x="10942933" y="439752"/>
                <a:ext cx="208080" cy="76320"/>
              </p14:xfrm>
            </p:contentPart>
          </mc:Choice>
          <mc:Fallback xmlns="">
            <p:pic>
              <p:nvPicPr>
                <p:cNvPr id="87" name="Freihand 86">
                  <a:extLst>
                    <a:ext uri="{FF2B5EF4-FFF2-40B4-BE49-F238E27FC236}">
                      <a16:creationId xmlns:a16="http://schemas.microsoft.com/office/drawing/2014/main" id="{C5CD9379-863B-46A7-94CB-B0DFD226301D}"/>
                    </a:ext>
                  </a:extLst>
                </p:cNvPr>
                <p:cNvPicPr/>
                <p:nvPr/>
              </p:nvPicPr>
              <p:blipFill>
                <a:blip r:embed="rId29"/>
                <a:stretch>
                  <a:fillRect/>
                </a:stretch>
              </p:blipFill>
              <p:spPr>
                <a:xfrm>
                  <a:off x="10938613" y="435432"/>
                  <a:ext cx="216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8" name="Freihand 87">
                  <a:extLst>
                    <a:ext uri="{FF2B5EF4-FFF2-40B4-BE49-F238E27FC236}">
                      <a16:creationId xmlns:a16="http://schemas.microsoft.com/office/drawing/2014/main" id="{640034C3-C2C6-4B09-9797-2AEF5D7E16FB}"/>
                    </a:ext>
                  </a:extLst>
                </p14:cNvPr>
                <p14:cNvContentPartPr/>
                <p14:nvPr/>
              </p14:nvContentPartPr>
              <p14:xfrm>
                <a:off x="11167573" y="373512"/>
                <a:ext cx="115920" cy="148680"/>
              </p14:xfrm>
            </p:contentPart>
          </mc:Choice>
          <mc:Fallback xmlns="">
            <p:pic>
              <p:nvPicPr>
                <p:cNvPr id="88" name="Freihand 87">
                  <a:extLst>
                    <a:ext uri="{FF2B5EF4-FFF2-40B4-BE49-F238E27FC236}">
                      <a16:creationId xmlns:a16="http://schemas.microsoft.com/office/drawing/2014/main" id="{640034C3-C2C6-4B09-9797-2AEF5D7E16FB}"/>
                    </a:ext>
                  </a:extLst>
                </p:cNvPr>
                <p:cNvPicPr/>
                <p:nvPr/>
              </p:nvPicPr>
              <p:blipFill>
                <a:blip r:embed="rId31"/>
                <a:stretch>
                  <a:fillRect/>
                </a:stretch>
              </p:blipFill>
              <p:spPr>
                <a:xfrm>
                  <a:off x="11163253" y="369192"/>
                  <a:ext cx="124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2" name="Freihand 91">
                  <a:extLst>
                    <a:ext uri="{FF2B5EF4-FFF2-40B4-BE49-F238E27FC236}">
                      <a16:creationId xmlns:a16="http://schemas.microsoft.com/office/drawing/2014/main" id="{DEDBCB32-66D0-49AD-9E9D-15962666C09C}"/>
                    </a:ext>
                  </a:extLst>
                </p14:cNvPr>
                <p14:cNvContentPartPr/>
                <p14:nvPr/>
              </p14:nvContentPartPr>
              <p14:xfrm>
                <a:off x="11264773" y="435432"/>
                <a:ext cx="230400" cy="89640"/>
              </p14:xfrm>
            </p:contentPart>
          </mc:Choice>
          <mc:Fallback xmlns="">
            <p:pic>
              <p:nvPicPr>
                <p:cNvPr id="92" name="Freihand 91">
                  <a:extLst>
                    <a:ext uri="{FF2B5EF4-FFF2-40B4-BE49-F238E27FC236}">
                      <a16:creationId xmlns:a16="http://schemas.microsoft.com/office/drawing/2014/main" id="{DEDBCB32-66D0-49AD-9E9D-15962666C09C}"/>
                    </a:ext>
                  </a:extLst>
                </p:cNvPr>
                <p:cNvPicPr/>
                <p:nvPr/>
              </p:nvPicPr>
              <p:blipFill>
                <a:blip r:embed="rId33"/>
                <a:stretch>
                  <a:fillRect/>
                </a:stretch>
              </p:blipFill>
              <p:spPr>
                <a:xfrm>
                  <a:off x="11260453" y="431112"/>
                  <a:ext cx="239040" cy="98280"/>
                </a:xfrm>
                <a:prstGeom prst="rect">
                  <a:avLst/>
                </a:prstGeom>
              </p:spPr>
            </p:pic>
          </mc:Fallback>
        </mc:AlternateContent>
      </p:grpSp>
      <p:grpSp>
        <p:nvGrpSpPr>
          <p:cNvPr id="98" name="Gruppieren 97">
            <a:extLst>
              <a:ext uri="{FF2B5EF4-FFF2-40B4-BE49-F238E27FC236}">
                <a16:creationId xmlns:a16="http://schemas.microsoft.com/office/drawing/2014/main" id="{FB372F79-82B1-4B8D-B941-F38F5208F93D}"/>
              </a:ext>
            </a:extLst>
          </p:cNvPr>
          <p:cNvGrpSpPr/>
          <p:nvPr/>
        </p:nvGrpSpPr>
        <p:grpSpPr>
          <a:xfrm>
            <a:off x="7374973" y="453432"/>
            <a:ext cx="2194200" cy="654480"/>
            <a:chOff x="7374973" y="453432"/>
            <a:chExt cx="2194200" cy="654480"/>
          </a:xfrm>
        </p:grpSpPr>
        <mc:AlternateContent xmlns:mc="http://schemas.openxmlformats.org/markup-compatibility/2006" xmlns:p14="http://schemas.microsoft.com/office/powerpoint/2010/main">
          <mc:Choice Requires="p14">
            <p:contentPart p14:bwMode="auto" r:id="rId34">
              <p14:nvContentPartPr>
                <p14:cNvPr id="60" name="Freihand 59">
                  <a:extLst>
                    <a:ext uri="{FF2B5EF4-FFF2-40B4-BE49-F238E27FC236}">
                      <a16:creationId xmlns:a16="http://schemas.microsoft.com/office/drawing/2014/main" id="{DE533593-8068-488C-B511-FA9C0A3E498D}"/>
                    </a:ext>
                  </a:extLst>
                </p14:cNvPr>
                <p14:cNvContentPartPr/>
                <p14:nvPr/>
              </p14:nvContentPartPr>
              <p14:xfrm>
                <a:off x="7374973" y="558192"/>
                <a:ext cx="109440" cy="120960"/>
              </p14:xfrm>
            </p:contentPart>
          </mc:Choice>
          <mc:Fallback xmlns="">
            <p:pic>
              <p:nvPicPr>
                <p:cNvPr id="60" name="Freihand 59">
                  <a:extLst>
                    <a:ext uri="{FF2B5EF4-FFF2-40B4-BE49-F238E27FC236}">
                      <a16:creationId xmlns:a16="http://schemas.microsoft.com/office/drawing/2014/main" id="{DE533593-8068-488C-B511-FA9C0A3E498D}"/>
                    </a:ext>
                  </a:extLst>
                </p:cNvPr>
                <p:cNvPicPr/>
                <p:nvPr/>
              </p:nvPicPr>
              <p:blipFill>
                <a:blip r:embed="rId35"/>
                <a:stretch>
                  <a:fillRect/>
                </a:stretch>
              </p:blipFill>
              <p:spPr>
                <a:xfrm>
                  <a:off x="7370653" y="553872"/>
                  <a:ext cx="118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1" name="Freihand 60">
                  <a:extLst>
                    <a:ext uri="{FF2B5EF4-FFF2-40B4-BE49-F238E27FC236}">
                      <a16:creationId xmlns:a16="http://schemas.microsoft.com/office/drawing/2014/main" id="{F9771C2B-A35D-42C0-9DD0-65FAECACB71B}"/>
                    </a:ext>
                  </a:extLst>
                </p14:cNvPr>
                <p14:cNvContentPartPr/>
                <p14:nvPr/>
              </p14:nvContentPartPr>
              <p14:xfrm>
                <a:off x="7468573" y="521832"/>
                <a:ext cx="86400" cy="254160"/>
              </p14:xfrm>
            </p:contentPart>
          </mc:Choice>
          <mc:Fallback xmlns="">
            <p:pic>
              <p:nvPicPr>
                <p:cNvPr id="61" name="Freihand 60">
                  <a:extLst>
                    <a:ext uri="{FF2B5EF4-FFF2-40B4-BE49-F238E27FC236}">
                      <a16:creationId xmlns:a16="http://schemas.microsoft.com/office/drawing/2014/main" id="{F9771C2B-A35D-42C0-9DD0-65FAECACB71B}"/>
                    </a:ext>
                  </a:extLst>
                </p:cNvPr>
                <p:cNvPicPr/>
                <p:nvPr/>
              </p:nvPicPr>
              <p:blipFill>
                <a:blip r:embed="rId37"/>
                <a:stretch>
                  <a:fillRect/>
                </a:stretch>
              </p:blipFill>
              <p:spPr>
                <a:xfrm>
                  <a:off x="7464253" y="517512"/>
                  <a:ext cx="95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63" name="Freihand 62">
                  <a:extLst>
                    <a:ext uri="{FF2B5EF4-FFF2-40B4-BE49-F238E27FC236}">
                      <a16:creationId xmlns:a16="http://schemas.microsoft.com/office/drawing/2014/main" id="{F8F89E01-5304-4493-A4D3-642603F29F76}"/>
                    </a:ext>
                  </a:extLst>
                </p14:cNvPr>
                <p14:cNvContentPartPr/>
                <p14:nvPr/>
              </p14:nvContentPartPr>
              <p14:xfrm>
                <a:off x="7693573" y="554952"/>
                <a:ext cx="125640" cy="137880"/>
              </p14:xfrm>
            </p:contentPart>
          </mc:Choice>
          <mc:Fallback xmlns="">
            <p:pic>
              <p:nvPicPr>
                <p:cNvPr id="63" name="Freihand 62">
                  <a:extLst>
                    <a:ext uri="{FF2B5EF4-FFF2-40B4-BE49-F238E27FC236}">
                      <a16:creationId xmlns:a16="http://schemas.microsoft.com/office/drawing/2014/main" id="{F8F89E01-5304-4493-A4D3-642603F29F76}"/>
                    </a:ext>
                  </a:extLst>
                </p:cNvPr>
                <p:cNvPicPr/>
                <p:nvPr/>
              </p:nvPicPr>
              <p:blipFill>
                <a:blip r:embed="rId39"/>
                <a:stretch>
                  <a:fillRect/>
                </a:stretch>
              </p:blipFill>
              <p:spPr>
                <a:xfrm>
                  <a:off x="7689253" y="550632"/>
                  <a:ext cx="1342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4" name="Freihand 63">
                  <a:extLst>
                    <a:ext uri="{FF2B5EF4-FFF2-40B4-BE49-F238E27FC236}">
                      <a16:creationId xmlns:a16="http://schemas.microsoft.com/office/drawing/2014/main" id="{0B5EF3E1-D594-48CF-88CE-8F06A64FE6C9}"/>
                    </a:ext>
                  </a:extLst>
                </p14:cNvPr>
                <p14:cNvContentPartPr/>
                <p14:nvPr/>
              </p14:nvContentPartPr>
              <p14:xfrm>
                <a:off x="7848733" y="538392"/>
                <a:ext cx="110160" cy="140760"/>
              </p14:xfrm>
            </p:contentPart>
          </mc:Choice>
          <mc:Fallback xmlns="">
            <p:pic>
              <p:nvPicPr>
                <p:cNvPr id="64" name="Freihand 63">
                  <a:extLst>
                    <a:ext uri="{FF2B5EF4-FFF2-40B4-BE49-F238E27FC236}">
                      <a16:creationId xmlns:a16="http://schemas.microsoft.com/office/drawing/2014/main" id="{0B5EF3E1-D594-48CF-88CE-8F06A64FE6C9}"/>
                    </a:ext>
                  </a:extLst>
                </p:cNvPr>
                <p:cNvPicPr/>
                <p:nvPr/>
              </p:nvPicPr>
              <p:blipFill>
                <a:blip r:embed="rId41"/>
                <a:stretch>
                  <a:fillRect/>
                </a:stretch>
              </p:blipFill>
              <p:spPr>
                <a:xfrm>
                  <a:off x="7844413" y="534072"/>
                  <a:ext cx="1188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5" name="Freihand 64">
                  <a:extLst>
                    <a:ext uri="{FF2B5EF4-FFF2-40B4-BE49-F238E27FC236}">
                      <a16:creationId xmlns:a16="http://schemas.microsoft.com/office/drawing/2014/main" id="{2AF974DA-2395-481E-B64B-18540D2F4312}"/>
                    </a:ext>
                  </a:extLst>
                </p14:cNvPr>
                <p14:cNvContentPartPr/>
                <p14:nvPr/>
              </p14:nvContentPartPr>
              <p14:xfrm>
                <a:off x="8076613" y="577272"/>
                <a:ext cx="306720" cy="91080"/>
              </p14:xfrm>
            </p:contentPart>
          </mc:Choice>
          <mc:Fallback xmlns="">
            <p:pic>
              <p:nvPicPr>
                <p:cNvPr id="65" name="Freihand 64">
                  <a:extLst>
                    <a:ext uri="{FF2B5EF4-FFF2-40B4-BE49-F238E27FC236}">
                      <a16:creationId xmlns:a16="http://schemas.microsoft.com/office/drawing/2014/main" id="{2AF974DA-2395-481E-B64B-18540D2F4312}"/>
                    </a:ext>
                  </a:extLst>
                </p:cNvPr>
                <p:cNvPicPr/>
                <p:nvPr/>
              </p:nvPicPr>
              <p:blipFill>
                <a:blip r:embed="rId43"/>
                <a:stretch>
                  <a:fillRect/>
                </a:stretch>
              </p:blipFill>
              <p:spPr>
                <a:xfrm>
                  <a:off x="8072293" y="572952"/>
                  <a:ext cx="3153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6" name="Freihand 65">
                  <a:extLst>
                    <a:ext uri="{FF2B5EF4-FFF2-40B4-BE49-F238E27FC236}">
                      <a16:creationId xmlns:a16="http://schemas.microsoft.com/office/drawing/2014/main" id="{7343CB6C-F77E-4D93-A781-9848F49F1BEE}"/>
                    </a:ext>
                  </a:extLst>
                </p14:cNvPr>
                <p14:cNvContentPartPr/>
                <p14:nvPr/>
              </p14:nvContentPartPr>
              <p14:xfrm>
                <a:off x="8397733" y="574752"/>
                <a:ext cx="86760" cy="81000"/>
              </p14:xfrm>
            </p:contentPart>
          </mc:Choice>
          <mc:Fallback xmlns="">
            <p:pic>
              <p:nvPicPr>
                <p:cNvPr id="66" name="Freihand 65">
                  <a:extLst>
                    <a:ext uri="{FF2B5EF4-FFF2-40B4-BE49-F238E27FC236}">
                      <a16:creationId xmlns:a16="http://schemas.microsoft.com/office/drawing/2014/main" id="{7343CB6C-F77E-4D93-A781-9848F49F1BEE}"/>
                    </a:ext>
                  </a:extLst>
                </p:cNvPr>
                <p:cNvPicPr/>
                <p:nvPr/>
              </p:nvPicPr>
              <p:blipFill>
                <a:blip r:embed="rId45"/>
                <a:stretch>
                  <a:fillRect/>
                </a:stretch>
              </p:blipFill>
              <p:spPr>
                <a:xfrm>
                  <a:off x="8393413" y="570432"/>
                  <a:ext cx="95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7" name="Freihand 66">
                  <a:extLst>
                    <a:ext uri="{FF2B5EF4-FFF2-40B4-BE49-F238E27FC236}">
                      <a16:creationId xmlns:a16="http://schemas.microsoft.com/office/drawing/2014/main" id="{F121A52E-C74C-4F5A-8B96-6116B8882FF9}"/>
                    </a:ext>
                  </a:extLst>
                </p14:cNvPr>
                <p14:cNvContentPartPr/>
                <p14:nvPr/>
              </p14:nvContentPartPr>
              <p14:xfrm>
                <a:off x="8524093" y="511752"/>
                <a:ext cx="156240" cy="140400"/>
              </p14:xfrm>
            </p:contentPart>
          </mc:Choice>
          <mc:Fallback xmlns="">
            <p:pic>
              <p:nvPicPr>
                <p:cNvPr id="67" name="Freihand 66">
                  <a:extLst>
                    <a:ext uri="{FF2B5EF4-FFF2-40B4-BE49-F238E27FC236}">
                      <a16:creationId xmlns:a16="http://schemas.microsoft.com/office/drawing/2014/main" id="{F121A52E-C74C-4F5A-8B96-6116B8882FF9}"/>
                    </a:ext>
                  </a:extLst>
                </p:cNvPr>
                <p:cNvPicPr/>
                <p:nvPr/>
              </p:nvPicPr>
              <p:blipFill>
                <a:blip r:embed="rId47"/>
                <a:stretch>
                  <a:fillRect/>
                </a:stretch>
              </p:blipFill>
              <p:spPr>
                <a:xfrm>
                  <a:off x="8519773" y="507432"/>
                  <a:ext cx="16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8" name="Freihand 67">
                  <a:extLst>
                    <a:ext uri="{FF2B5EF4-FFF2-40B4-BE49-F238E27FC236}">
                      <a16:creationId xmlns:a16="http://schemas.microsoft.com/office/drawing/2014/main" id="{6010C980-CC29-4F4F-BA5D-69218318AE14}"/>
                    </a:ext>
                  </a:extLst>
                </p14:cNvPr>
                <p14:cNvContentPartPr/>
                <p14:nvPr/>
              </p14:nvContentPartPr>
              <p14:xfrm>
                <a:off x="8718493" y="567912"/>
                <a:ext cx="17280" cy="66240"/>
              </p14:xfrm>
            </p:contentPart>
          </mc:Choice>
          <mc:Fallback xmlns="">
            <p:pic>
              <p:nvPicPr>
                <p:cNvPr id="68" name="Freihand 67">
                  <a:extLst>
                    <a:ext uri="{FF2B5EF4-FFF2-40B4-BE49-F238E27FC236}">
                      <a16:creationId xmlns:a16="http://schemas.microsoft.com/office/drawing/2014/main" id="{6010C980-CC29-4F4F-BA5D-69218318AE14}"/>
                    </a:ext>
                  </a:extLst>
                </p:cNvPr>
                <p:cNvPicPr/>
                <p:nvPr/>
              </p:nvPicPr>
              <p:blipFill>
                <a:blip r:embed="rId49"/>
                <a:stretch>
                  <a:fillRect/>
                </a:stretch>
              </p:blipFill>
              <p:spPr>
                <a:xfrm>
                  <a:off x="8714173" y="563592"/>
                  <a:ext cx="25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3" name="Freihand 72">
                  <a:extLst>
                    <a:ext uri="{FF2B5EF4-FFF2-40B4-BE49-F238E27FC236}">
                      <a16:creationId xmlns:a16="http://schemas.microsoft.com/office/drawing/2014/main" id="{3C0493B8-26E0-48B3-90F3-B8930D8657D3}"/>
                    </a:ext>
                  </a:extLst>
                </p14:cNvPr>
                <p14:cNvContentPartPr/>
                <p14:nvPr/>
              </p14:nvContentPartPr>
              <p14:xfrm>
                <a:off x="8764213" y="482952"/>
                <a:ext cx="124560" cy="150480"/>
              </p14:xfrm>
            </p:contentPart>
          </mc:Choice>
          <mc:Fallback xmlns="">
            <p:pic>
              <p:nvPicPr>
                <p:cNvPr id="73" name="Freihand 72">
                  <a:extLst>
                    <a:ext uri="{FF2B5EF4-FFF2-40B4-BE49-F238E27FC236}">
                      <a16:creationId xmlns:a16="http://schemas.microsoft.com/office/drawing/2014/main" id="{3C0493B8-26E0-48B3-90F3-B8930D8657D3}"/>
                    </a:ext>
                  </a:extLst>
                </p:cNvPr>
                <p:cNvPicPr/>
                <p:nvPr/>
              </p:nvPicPr>
              <p:blipFill>
                <a:blip r:embed="rId51"/>
                <a:stretch>
                  <a:fillRect/>
                </a:stretch>
              </p:blipFill>
              <p:spPr>
                <a:xfrm>
                  <a:off x="8759893" y="478632"/>
                  <a:ext cx="1332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4" name="Freihand 73">
                  <a:extLst>
                    <a:ext uri="{FF2B5EF4-FFF2-40B4-BE49-F238E27FC236}">
                      <a16:creationId xmlns:a16="http://schemas.microsoft.com/office/drawing/2014/main" id="{F213165A-7268-4BEA-9E3C-8A05130D418A}"/>
                    </a:ext>
                  </a:extLst>
                </p14:cNvPr>
                <p14:cNvContentPartPr/>
                <p14:nvPr/>
              </p14:nvContentPartPr>
              <p14:xfrm>
                <a:off x="8879053" y="478632"/>
                <a:ext cx="83160" cy="139320"/>
              </p14:xfrm>
            </p:contentPart>
          </mc:Choice>
          <mc:Fallback xmlns="">
            <p:pic>
              <p:nvPicPr>
                <p:cNvPr id="74" name="Freihand 73">
                  <a:extLst>
                    <a:ext uri="{FF2B5EF4-FFF2-40B4-BE49-F238E27FC236}">
                      <a16:creationId xmlns:a16="http://schemas.microsoft.com/office/drawing/2014/main" id="{F213165A-7268-4BEA-9E3C-8A05130D418A}"/>
                    </a:ext>
                  </a:extLst>
                </p:cNvPr>
                <p:cNvPicPr/>
                <p:nvPr/>
              </p:nvPicPr>
              <p:blipFill>
                <a:blip r:embed="rId53"/>
                <a:stretch>
                  <a:fillRect/>
                </a:stretch>
              </p:blipFill>
              <p:spPr>
                <a:xfrm>
                  <a:off x="8874733" y="474312"/>
                  <a:ext cx="918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5" name="Freihand 74">
                  <a:extLst>
                    <a:ext uri="{FF2B5EF4-FFF2-40B4-BE49-F238E27FC236}">
                      <a16:creationId xmlns:a16="http://schemas.microsoft.com/office/drawing/2014/main" id="{0AA3C438-141C-4A76-B220-37458F37BF77}"/>
                    </a:ext>
                  </a:extLst>
                </p14:cNvPr>
                <p14:cNvContentPartPr/>
                <p14:nvPr/>
              </p14:nvContentPartPr>
              <p14:xfrm>
                <a:off x="8988853" y="475392"/>
                <a:ext cx="113400" cy="145080"/>
              </p14:xfrm>
            </p:contentPart>
          </mc:Choice>
          <mc:Fallback xmlns="">
            <p:pic>
              <p:nvPicPr>
                <p:cNvPr id="75" name="Freihand 74">
                  <a:extLst>
                    <a:ext uri="{FF2B5EF4-FFF2-40B4-BE49-F238E27FC236}">
                      <a16:creationId xmlns:a16="http://schemas.microsoft.com/office/drawing/2014/main" id="{0AA3C438-141C-4A76-B220-37458F37BF77}"/>
                    </a:ext>
                  </a:extLst>
                </p:cNvPr>
                <p:cNvPicPr/>
                <p:nvPr/>
              </p:nvPicPr>
              <p:blipFill>
                <a:blip r:embed="rId55"/>
                <a:stretch>
                  <a:fillRect/>
                </a:stretch>
              </p:blipFill>
              <p:spPr>
                <a:xfrm>
                  <a:off x="8984533" y="471072"/>
                  <a:ext cx="122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6" name="Freihand 75">
                  <a:extLst>
                    <a:ext uri="{FF2B5EF4-FFF2-40B4-BE49-F238E27FC236}">
                      <a16:creationId xmlns:a16="http://schemas.microsoft.com/office/drawing/2014/main" id="{D12EAA8C-3E35-46DC-9F7A-74317302C7F1}"/>
                    </a:ext>
                  </a:extLst>
                </p14:cNvPr>
                <p14:cNvContentPartPr/>
                <p14:nvPr/>
              </p14:nvContentPartPr>
              <p14:xfrm>
                <a:off x="9226093" y="534432"/>
                <a:ext cx="145080" cy="112320"/>
              </p14:xfrm>
            </p:contentPart>
          </mc:Choice>
          <mc:Fallback xmlns="">
            <p:pic>
              <p:nvPicPr>
                <p:cNvPr id="76" name="Freihand 75">
                  <a:extLst>
                    <a:ext uri="{FF2B5EF4-FFF2-40B4-BE49-F238E27FC236}">
                      <a16:creationId xmlns:a16="http://schemas.microsoft.com/office/drawing/2014/main" id="{D12EAA8C-3E35-46DC-9F7A-74317302C7F1}"/>
                    </a:ext>
                  </a:extLst>
                </p:cNvPr>
                <p:cNvPicPr/>
                <p:nvPr/>
              </p:nvPicPr>
              <p:blipFill>
                <a:blip r:embed="rId57"/>
                <a:stretch>
                  <a:fillRect/>
                </a:stretch>
              </p:blipFill>
              <p:spPr>
                <a:xfrm>
                  <a:off x="9221773" y="530112"/>
                  <a:ext cx="153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7" name="Freihand 76">
                  <a:extLst>
                    <a:ext uri="{FF2B5EF4-FFF2-40B4-BE49-F238E27FC236}">
                      <a16:creationId xmlns:a16="http://schemas.microsoft.com/office/drawing/2014/main" id="{5B9B42DA-7E51-4D35-8DC2-1AA7E3A5A799}"/>
                    </a:ext>
                  </a:extLst>
                </p14:cNvPr>
                <p14:cNvContentPartPr/>
                <p14:nvPr/>
              </p14:nvContentPartPr>
              <p14:xfrm>
                <a:off x="9353173" y="511752"/>
                <a:ext cx="360" cy="360"/>
              </p14:xfrm>
            </p:contentPart>
          </mc:Choice>
          <mc:Fallback xmlns="">
            <p:pic>
              <p:nvPicPr>
                <p:cNvPr id="77" name="Freihand 76">
                  <a:extLst>
                    <a:ext uri="{FF2B5EF4-FFF2-40B4-BE49-F238E27FC236}">
                      <a16:creationId xmlns:a16="http://schemas.microsoft.com/office/drawing/2014/main" id="{5B9B42DA-7E51-4D35-8DC2-1AA7E3A5A799}"/>
                    </a:ext>
                  </a:extLst>
                </p:cNvPr>
                <p:cNvPicPr/>
                <p:nvPr/>
              </p:nvPicPr>
              <p:blipFill>
                <a:blip r:embed="rId59"/>
                <a:stretch>
                  <a:fillRect/>
                </a:stretch>
              </p:blipFill>
              <p:spPr>
                <a:xfrm>
                  <a:off x="9348853" y="5074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8" name="Freihand 77">
                  <a:extLst>
                    <a:ext uri="{FF2B5EF4-FFF2-40B4-BE49-F238E27FC236}">
                      <a16:creationId xmlns:a16="http://schemas.microsoft.com/office/drawing/2014/main" id="{1DC2A722-3A75-4303-A01E-B45357F93102}"/>
                    </a:ext>
                  </a:extLst>
                </p14:cNvPr>
                <p14:cNvContentPartPr/>
                <p14:nvPr/>
              </p14:nvContentPartPr>
              <p14:xfrm>
                <a:off x="9407893" y="453432"/>
                <a:ext cx="161280" cy="163800"/>
              </p14:xfrm>
            </p:contentPart>
          </mc:Choice>
          <mc:Fallback xmlns="">
            <p:pic>
              <p:nvPicPr>
                <p:cNvPr id="78" name="Freihand 77">
                  <a:extLst>
                    <a:ext uri="{FF2B5EF4-FFF2-40B4-BE49-F238E27FC236}">
                      <a16:creationId xmlns:a16="http://schemas.microsoft.com/office/drawing/2014/main" id="{1DC2A722-3A75-4303-A01E-B45357F93102}"/>
                    </a:ext>
                  </a:extLst>
                </p:cNvPr>
                <p:cNvPicPr/>
                <p:nvPr/>
              </p:nvPicPr>
              <p:blipFill>
                <a:blip r:embed="rId61"/>
                <a:stretch>
                  <a:fillRect/>
                </a:stretch>
              </p:blipFill>
              <p:spPr>
                <a:xfrm>
                  <a:off x="9403573" y="449112"/>
                  <a:ext cx="1699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4" name="Freihand 93">
                  <a:extLst>
                    <a:ext uri="{FF2B5EF4-FFF2-40B4-BE49-F238E27FC236}">
                      <a16:creationId xmlns:a16="http://schemas.microsoft.com/office/drawing/2014/main" id="{01E166E5-34D2-4B5C-B283-46DB8563644C}"/>
                    </a:ext>
                  </a:extLst>
                </p14:cNvPr>
                <p14:cNvContentPartPr/>
                <p14:nvPr/>
              </p14:nvContentPartPr>
              <p14:xfrm>
                <a:off x="7689973" y="817752"/>
                <a:ext cx="303120" cy="290160"/>
              </p14:xfrm>
            </p:contentPart>
          </mc:Choice>
          <mc:Fallback xmlns="">
            <p:pic>
              <p:nvPicPr>
                <p:cNvPr id="94" name="Freihand 93">
                  <a:extLst>
                    <a:ext uri="{FF2B5EF4-FFF2-40B4-BE49-F238E27FC236}">
                      <a16:creationId xmlns:a16="http://schemas.microsoft.com/office/drawing/2014/main" id="{01E166E5-34D2-4B5C-B283-46DB8563644C}"/>
                    </a:ext>
                  </a:extLst>
                </p:cNvPr>
                <p:cNvPicPr/>
                <p:nvPr/>
              </p:nvPicPr>
              <p:blipFill>
                <a:blip r:embed="rId63"/>
                <a:stretch>
                  <a:fillRect/>
                </a:stretch>
              </p:blipFill>
              <p:spPr>
                <a:xfrm>
                  <a:off x="7685653" y="813432"/>
                  <a:ext cx="3117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5" name="Freihand 94">
                  <a:extLst>
                    <a:ext uri="{FF2B5EF4-FFF2-40B4-BE49-F238E27FC236}">
                      <a16:creationId xmlns:a16="http://schemas.microsoft.com/office/drawing/2014/main" id="{669CC9F8-A40B-42AC-B3E2-A879725566BF}"/>
                    </a:ext>
                  </a:extLst>
                </p14:cNvPr>
                <p14:cNvContentPartPr/>
                <p14:nvPr/>
              </p14:nvContentPartPr>
              <p14:xfrm>
                <a:off x="8103613" y="837912"/>
                <a:ext cx="128520" cy="111960"/>
              </p14:xfrm>
            </p:contentPart>
          </mc:Choice>
          <mc:Fallback xmlns="">
            <p:pic>
              <p:nvPicPr>
                <p:cNvPr id="95" name="Freihand 94">
                  <a:extLst>
                    <a:ext uri="{FF2B5EF4-FFF2-40B4-BE49-F238E27FC236}">
                      <a16:creationId xmlns:a16="http://schemas.microsoft.com/office/drawing/2014/main" id="{669CC9F8-A40B-42AC-B3E2-A879725566BF}"/>
                    </a:ext>
                  </a:extLst>
                </p:cNvPr>
                <p:cNvPicPr/>
                <p:nvPr/>
              </p:nvPicPr>
              <p:blipFill>
                <a:blip r:embed="rId65"/>
                <a:stretch>
                  <a:fillRect/>
                </a:stretch>
              </p:blipFill>
              <p:spPr>
                <a:xfrm>
                  <a:off x="8099293" y="833592"/>
                  <a:ext cx="1371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6" name="Freihand 95">
                  <a:extLst>
                    <a:ext uri="{FF2B5EF4-FFF2-40B4-BE49-F238E27FC236}">
                      <a16:creationId xmlns:a16="http://schemas.microsoft.com/office/drawing/2014/main" id="{C23DB7EC-F48F-4272-966E-93005D63B39D}"/>
                    </a:ext>
                  </a:extLst>
                </p14:cNvPr>
                <p14:cNvContentPartPr/>
                <p14:nvPr/>
              </p14:nvContentPartPr>
              <p14:xfrm>
                <a:off x="8253013" y="822792"/>
                <a:ext cx="109800" cy="118440"/>
              </p14:xfrm>
            </p:contentPart>
          </mc:Choice>
          <mc:Fallback xmlns="">
            <p:pic>
              <p:nvPicPr>
                <p:cNvPr id="96" name="Freihand 95">
                  <a:extLst>
                    <a:ext uri="{FF2B5EF4-FFF2-40B4-BE49-F238E27FC236}">
                      <a16:creationId xmlns:a16="http://schemas.microsoft.com/office/drawing/2014/main" id="{C23DB7EC-F48F-4272-966E-93005D63B39D}"/>
                    </a:ext>
                  </a:extLst>
                </p:cNvPr>
                <p:cNvPicPr/>
                <p:nvPr/>
              </p:nvPicPr>
              <p:blipFill>
                <a:blip r:embed="rId67"/>
                <a:stretch>
                  <a:fillRect/>
                </a:stretch>
              </p:blipFill>
              <p:spPr>
                <a:xfrm>
                  <a:off x="8248693" y="818472"/>
                  <a:ext cx="1184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7" name="Freihand 96">
                  <a:extLst>
                    <a:ext uri="{FF2B5EF4-FFF2-40B4-BE49-F238E27FC236}">
                      <a16:creationId xmlns:a16="http://schemas.microsoft.com/office/drawing/2014/main" id="{FA4F3F4E-B558-481C-85CC-470C5DB073C3}"/>
                    </a:ext>
                  </a:extLst>
                </p14:cNvPr>
                <p14:cNvContentPartPr/>
                <p14:nvPr/>
              </p14:nvContentPartPr>
              <p14:xfrm>
                <a:off x="8396293" y="747912"/>
                <a:ext cx="18000" cy="95400"/>
              </p14:xfrm>
            </p:contentPart>
          </mc:Choice>
          <mc:Fallback xmlns="">
            <p:pic>
              <p:nvPicPr>
                <p:cNvPr id="97" name="Freihand 96">
                  <a:extLst>
                    <a:ext uri="{FF2B5EF4-FFF2-40B4-BE49-F238E27FC236}">
                      <a16:creationId xmlns:a16="http://schemas.microsoft.com/office/drawing/2014/main" id="{FA4F3F4E-B558-481C-85CC-470C5DB073C3}"/>
                    </a:ext>
                  </a:extLst>
                </p:cNvPr>
                <p:cNvPicPr/>
                <p:nvPr/>
              </p:nvPicPr>
              <p:blipFill>
                <a:blip r:embed="rId69"/>
                <a:stretch>
                  <a:fillRect/>
                </a:stretch>
              </p:blipFill>
              <p:spPr>
                <a:xfrm>
                  <a:off x="8391973" y="743592"/>
                  <a:ext cx="26640" cy="104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187" name="Freihand 186">
                <a:extLst>
                  <a:ext uri="{FF2B5EF4-FFF2-40B4-BE49-F238E27FC236}">
                    <a16:creationId xmlns:a16="http://schemas.microsoft.com/office/drawing/2014/main" id="{05357A04-AB65-4909-859C-57EEA1959E41}"/>
                  </a:ext>
                </a:extLst>
              </p14:cNvPr>
              <p14:cNvContentPartPr/>
              <p14:nvPr/>
            </p14:nvContentPartPr>
            <p14:xfrm>
              <a:off x="2772733" y="2173512"/>
              <a:ext cx="39240" cy="61920"/>
            </p14:xfrm>
          </p:contentPart>
        </mc:Choice>
        <mc:Fallback xmlns="">
          <p:pic>
            <p:nvPicPr>
              <p:cNvPr id="187" name="Freihand 186">
                <a:extLst>
                  <a:ext uri="{FF2B5EF4-FFF2-40B4-BE49-F238E27FC236}">
                    <a16:creationId xmlns:a16="http://schemas.microsoft.com/office/drawing/2014/main" id="{05357A04-AB65-4909-859C-57EEA1959E41}"/>
                  </a:ext>
                </a:extLst>
              </p:cNvPr>
              <p:cNvPicPr/>
              <p:nvPr/>
            </p:nvPicPr>
            <p:blipFill>
              <a:blip r:embed="rId71"/>
              <a:stretch>
                <a:fillRect/>
              </a:stretch>
            </p:blipFill>
            <p:spPr>
              <a:xfrm>
                <a:off x="2768413" y="2169192"/>
                <a:ext cx="478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284" name="Freihand 283">
                <a:extLst>
                  <a:ext uri="{FF2B5EF4-FFF2-40B4-BE49-F238E27FC236}">
                    <a16:creationId xmlns:a16="http://schemas.microsoft.com/office/drawing/2014/main" id="{61381E3E-18B1-4D09-9C6E-33FB756C0123}"/>
                  </a:ext>
                </a:extLst>
              </p14:cNvPr>
              <p14:cNvContentPartPr/>
              <p14:nvPr/>
            </p14:nvContentPartPr>
            <p14:xfrm>
              <a:off x="4041013" y="998832"/>
              <a:ext cx="360" cy="360"/>
            </p14:xfrm>
          </p:contentPart>
        </mc:Choice>
        <mc:Fallback xmlns="">
          <p:pic>
            <p:nvPicPr>
              <p:cNvPr id="284" name="Freihand 283">
                <a:extLst>
                  <a:ext uri="{FF2B5EF4-FFF2-40B4-BE49-F238E27FC236}">
                    <a16:creationId xmlns:a16="http://schemas.microsoft.com/office/drawing/2014/main" id="{61381E3E-18B1-4D09-9C6E-33FB756C0123}"/>
                  </a:ext>
                </a:extLst>
              </p:cNvPr>
              <p:cNvPicPr/>
              <p:nvPr/>
            </p:nvPicPr>
            <p:blipFill>
              <a:blip r:embed="rId59"/>
              <a:stretch>
                <a:fillRect/>
              </a:stretch>
            </p:blipFill>
            <p:spPr>
              <a:xfrm>
                <a:off x="4036693" y="994512"/>
                <a:ext cx="9000" cy="9000"/>
              </a:xfrm>
              <a:prstGeom prst="rect">
                <a:avLst/>
              </a:prstGeom>
            </p:spPr>
          </p:pic>
        </mc:Fallback>
      </mc:AlternateContent>
      <p:grpSp>
        <p:nvGrpSpPr>
          <p:cNvPr id="326" name="Gruppieren 325">
            <a:extLst>
              <a:ext uri="{FF2B5EF4-FFF2-40B4-BE49-F238E27FC236}">
                <a16:creationId xmlns:a16="http://schemas.microsoft.com/office/drawing/2014/main" id="{BA41D403-4DD7-421F-814A-6885FACBF1D5}"/>
              </a:ext>
            </a:extLst>
          </p:cNvPr>
          <p:cNvGrpSpPr/>
          <p:nvPr/>
        </p:nvGrpSpPr>
        <p:grpSpPr>
          <a:xfrm>
            <a:off x="7392613" y="1099272"/>
            <a:ext cx="4620240" cy="2596680"/>
            <a:chOff x="7392613" y="1099272"/>
            <a:chExt cx="4620240" cy="2596680"/>
          </a:xfrm>
        </p:grpSpPr>
        <mc:AlternateContent xmlns:mc="http://schemas.openxmlformats.org/markup-compatibility/2006" xmlns:p14="http://schemas.microsoft.com/office/powerpoint/2010/main">
          <mc:Choice Requires="p14">
            <p:contentPart p14:bwMode="auto" r:id="rId73">
              <p14:nvContentPartPr>
                <p14:cNvPr id="150" name="Freihand 149">
                  <a:extLst>
                    <a:ext uri="{FF2B5EF4-FFF2-40B4-BE49-F238E27FC236}">
                      <a16:creationId xmlns:a16="http://schemas.microsoft.com/office/drawing/2014/main" id="{082B23FE-4EF6-41FD-8D59-B9077F3E7C25}"/>
                    </a:ext>
                  </a:extLst>
                </p14:cNvPr>
                <p14:cNvContentPartPr/>
                <p14:nvPr/>
              </p14:nvContentPartPr>
              <p14:xfrm>
                <a:off x="11358733" y="1320672"/>
                <a:ext cx="99360" cy="95400"/>
              </p14:xfrm>
            </p:contentPart>
          </mc:Choice>
          <mc:Fallback xmlns="">
            <p:pic>
              <p:nvPicPr>
                <p:cNvPr id="150" name="Freihand 149">
                  <a:extLst>
                    <a:ext uri="{FF2B5EF4-FFF2-40B4-BE49-F238E27FC236}">
                      <a16:creationId xmlns:a16="http://schemas.microsoft.com/office/drawing/2014/main" id="{082B23FE-4EF6-41FD-8D59-B9077F3E7C25}"/>
                    </a:ext>
                  </a:extLst>
                </p:cNvPr>
                <p:cNvPicPr/>
                <p:nvPr/>
              </p:nvPicPr>
              <p:blipFill>
                <a:blip r:embed="rId74"/>
                <a:stretch>
                  <a:fillRect/>
                </a:stretch>
              </p:blipFill>
              <p:spPr>
                <a:xfrm>
                  <a:off x="11354413" y="1316352"/>
                  <a:ext cx="108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51" name="Freihand 150">
                  <a:extLst>
                    <a:ext uri="{FF2B5EF4-FFF2-40B4-BE49-F238E27FC236}">
                      <a16:creationId xmlns:a16="http://schemas.microsoft.com/office/drawing/2014/main" id="{979199E3-EDEC-4B9E-961C-4589030E4ED2}"/>
                    </a:ext>
                  </a:extLst>
                </p14:cNvPr>
                <p14:cNvContentPartPr/>
                <p14:nvPr/>
              </p14:nvContentPartPr>
              <p14:xfrm>
                <a:off x="11400133" y="1312392"/>
                <a:ext cx="100800" cy="131760"/>
              </p14:xfrm>
            </p:contentPart>
          </mc:Choice>
          <mc:Fallback xmlns="">
            <p:pic>
              <p:nvPicPr>
                <p:cNvPr id="151" name="Freihand 150">
                  <a:extLst>
                    <a:ext uri="{FF2B5EF4-FFF2-40B4-BE49-F238E27FC236}">
                      <a16:creationId xmlns:a16="http://schemas.microsoft.com/office/drawing/2014/main" id="{979199E3-EDEC-4B9E-961C-4589030E4ED2}"/>
                    </a:ext>
                  </a:extLst>
                </p:cNvPr>
                <p:cNvPicPr/>
                <p:nvPr/>
              </p:nvPicPr>
              <p:blipFill>
                <a:blip r:embed="rId76"/>
                <a:stretch>
                  <a:fillRect/>
                </a:stretch>
              </p:blipFill>
              <p:spPr>
                <a:xfrm>
                  <a:off x="11395813" y="1308072"/>
                  <a:ext cx="109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52" name="Freihand 151">
                  <a:extLst>
                    <a:ext uri="{FF2B5EF4-FFF2-40B4-BE49-F238E27FC236}">
                      <a16:creationId xmlns:a16="http://schemas.microsoft.com/office/drawing/2014/main" id="{E83D46D1-A316-4ECF-82CA-82A35BE050A0}"/>
                    </a:ext>
                  </a:extLst>
                </p14:cNvPr>
                <p14:cNvContentPartPr/>
                <p14:nvPr/>
              </p14:nvContentPartPr>
              <p14:xfrm>
                <a:off x="11514613" y="1313472"/>
                <a:ext cx="129240" cy="137880"/>
              </p14:xfrm>
            </p:contentPart>
          </mc:Choice>
          <mc:Fallback xmlns="">
            <p:pic>
              <p:nvPicPr>
                <p:cNvPr id="152" name="Freihand 151">
                  <a:extLst>
                    <a:ext uri="{FF2B5EF4-FFF2-40B4-BE49-F238E27FC236}">
                      <a16:creationId xmlns:a16="http://schemas.microsoft.com/office/drawing/2014/main" id="{E83D46D1-A316-4ECF-82CA-82A35BE050A0}"/>
                    </a:ext>
                  </a:extLst>
                </p:cNvPr>
                <p:cNvPicPr/>
                <p:nvPr/>
              </p:nvPicPr>
              <p:blipFill>
                <a:blip r:embed="rId78"/>
                <a:stretch>
                  <a:fillRect/>
                </a:stretch>
              </p:blipFill>
              <p:spPr>
                <a:xfrm>
                  <a:off x="11510293" y="1309152"/>
                  <a:ext cx="1378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4" name="Freihand 143">
                  <a:extLst>
                    <a:ext uri="{FF2B5EF4-FFF2-40B4-BE49-F238E27FC236}">
                      <a16:creationId xmlns:a16="http://schemas.microsoft.com/office/drawing/2014/main" id="{69E19052-E6C4-462D-BBF4-6E9DF522D9F3}"/>
                    </a:ext>
                  </a:extLst>
                </p14:cNvPr>
                <p14:cNvContentPartPr/>
                <p14:nvPr/>
              </p14:nvContentPartPr>
              <p14:xfrm>
                <a:off x="10011253" y="1432632"/>
                <a:ext cx="274680" cy="87480"/>
              </p14:xfrm>
            </p:contentPart>
          </mc:Choice>
          <mc:Fallback xmlns="">
            <p:pic>
              <p:nvPicPr>
                <p:cNvPr id="144" name="Freihand 143">
                  <a:extLst>
                    <a:ext uri="{FF2B5EF4-FFF2-40B4-BE49-F238E27FC236}">
                      <a16:creationId xmlns:a16="http://schemas.microsoft.com/office/drawing/2014/main" id="{69E19052-E6C4-462D-BBF4-6E9DF522D9F3}"/>
                    </a:ext>
                  </a:extLst>
                </p:cNvPr>
                <p:cNvPicPr/>
                <p:nvPr/>
              </p:nvPicPr>
              <p:blipFill>
                <a:blip r:embed="rId80"/>
                <a:stretch>
                  <a:fillRect/>
                </a:stretch>
              </p:blipFill>
              <p:spPr>
                <a:xfrm>
                  <a:off x="10006933" y="1428312"/>
                  <a:ext cx="283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5" name="Freihand 144">
                  <a:extLst>
                    <a:ext uri="{FF2B5EF4-FFF2-40B4-BE49-F238E27FC236}">
                      <a16:creationId xmlns:a16="http://schemas.microsoft.com/office/drawing/2014/main" id="{0FF2687D-EFC3-4C51-AF2A-6521FB688DE4}"/>
                    </a:ext>
                  </a:extLst>
                </p14:cNvPr>
                <p14:cNvContentPartPr/>
                <p14:nvPr/>
              </p14:nvContentPartPr>
              <p14:xfrm>
                <a:off x="10241293" y="1381872"/>
                <a:ext cx="63000" cy="24840"/>
              </p14:xfrm>
            </p:contentPart>
          </mc:Choice>
          <mc:Fallback xmlns="">
            <p:pic>
              <p:nvPicPr>
                <p:cNvPr id="145" name="Freihand 144">
                  <a:extLst>
                    <a:ext uri="{FF2B5EF4-FFF2-40B4-BE49-F238E27FC236}">
                      <a16:creationId xmlns:a16="http://schemas.microsoft.com/office/drawing/2014/main" id="{0FF2687D-EFC3-4C51-AF2A-6521FB688DE4}"/>
                    </a:ext>
                  </a:extLst>
                </p:cNvPr>
                <p:cNvPicPr/>
                <p:nvPr/>
              </p:nvPicPr>
              <p:blipFill>
                <a:blip r:embed="rId82"/>
                <a:stretch>
                  <a:fillRect/>
                </a:stretch>
              </p:blipFill>
              <p:spPr>
                <a:xfrm>
                  <a:off x="10236973" y="1377552"/>
                  <a:ext cx="716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6" name="Freihand 145">
                  <a:extLst>
                    <a:ext uri="{FF2B5EF4-FFF2-40B4-BE49-F238E27FC236}">
                      <a16:creationId xmlns:a16="http://schemas.microsoft.com/office/drawing/2014/main" id="{40BA68C3-21EE-483A-978A-322FB21AE556}"/>
                    </a:ext>
                  </a:extLst>
                </p14:cNvPr>
                <p14:cNvContentPartPr/>
                <p14:nvPr/>
              </p14:nvContentPartPr>
              <p14:xfrm>
                <a:off x="10357213" y="1384032"/>
                <a:ext cx="98280" cy="103680"/>
              </p14:xfrm>
            </p:contentPart>
          </mc:Choice>
          <mc:Fallback xmlns="">
            <p:pic>
              <p:nvPicPr>
                <p:cNvPr id="146" name="Freihand 145">
                  <a:extLst>
                    <a:ext uri="{FF2B5EF4-FFF2-40B4-BE49-F238E27FC236}">
                      <a16:creationId xmlns:a16="http://schemas.microsoft.com/office/drawing/2014/main" id="{40BA68C3-21EE-483A-978A-322FB21AE556}"/>
                    </a:ext>
                  </a:extLst>
                </p:cNvPr>
                <p:cNvPicPr/>
                <p:nvPr/>
              </p:nvPicPr>
              <p:blipFill>
                <a:blip r:embed="rId84"/>
                <a:stretch>
                  <a:fillRect/>
                </a:stretch>
              </p:blipFill>
              <p:spPr>
                <a:xfrm>
                  <a:off x="10352893" y="1379712"/>
                  <a:ext cx="1069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7" name="Freihand 146">
                  <a:extLst>
                    <a:ext uri="{FF2B5EF4-FFF2-40B4-BE49-F238E27FC236}">
                      <a16:creationId xmlns:a16="http://schemas.microsoft.com/office/drawing/2014/main" id="{878CF342-3D62-4ED0-B323-9364C560B656}"/>
                    </a:ext>
                  </a:extLst>
                </p14:cNvPr>
                <p14:cNvContentPartPr/>
                <p14:nvPr/>
              </p14:nvContentPartPr>
              <p14:xfrm>
                <a:off x="10572133" y="1393392"/>
                <a:ext cx="371520" cy="230040"/>
              </p14:xfrm>
            </p:contentPart>
          </mc:Choice>
          <mc:Fallback xmlns="">
            <p:pic>
              <p:nvPicPr>
                <p:cNvPr id="147" name="Freihand 146">
                  <a:extLst>
                    <a:ext uri="{FF2B5EF4-FFF2-40B4-BE49-F238E27FC236}">
                      <a16:creationId xmlns:a16="http://schemas.microsoft.com/office/drawing/2014/main" id="{878CF342-3D62-4ED0-B323-9364C560B656}"/>
                    </a:ext>
                  </a:extLst>
                </p:cNvPr>
                <p:cNvPicPr/>
                <p:nvPr/>
              </p:nvPicPr>
              <p:blipFill>
                <a:blip r:embed="rId86"/>
                <a:stretch>
                  <a:fillRect/>
                </a:stretch>
              </p:blipFill>
              <p:spPr>
                <a:xfrm>
                  <a:off x="10567813" y="1389072"/>
                  <a:ext cx="380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8" name="Freihand 147">
                  <a:extLst>
                    <a:ext uri="{FF2B5EF4-FFF2-40B4-BE49-F238E27FC236}">
                      <a16:creationId xmlns:a16="http://schemas.microsoft.com/office/drawing/2014/main" id="{B32DEE97-8D49-4501-AC1C-AA9294BB405B}"/>
                    </a:ext>
                  </a:extLst>
                </p14:cNvPr>
                <p14:cNvContentPartPr/>
                <p14:nvPr/>
              </p14:nvContentPartPr>
              <p14:xfrm>
                <a:off x="10977133" y="1335792"/>
                <a:ext cx="185760" cy="193320"/>
              </p14:xfrm>
            </p:contentPart>
          </mc:Choice>
          <mc:Fallback xmlns="">
            <p:pic>
              <p:nvPicPr>
                <p:cNvPr id="148" name="Freihand 147">
                  <a:extLst>
                    <a:ext uri="{FF2B5EF4-FFF2-40B4-BE49-F238E27FC236}">
                      <a16:creationId xmlns:a16="http://schemas.microsoft.com/office/drawing/2014/main" id="{B32DEE97-8D49-4501-AC1C-AA9294BB405B}"/>
                    </a:ext>
                  </a:extLst>
                </p:cNvPr>
                <p:cNvPicPr/>
                <p:nvPr/>
              </p:nvPicPr>
              <p:blipFill>
                <a:blip r:embed="rId88"/>
                <a:stretch>
                  <a:fillRect/>
                </a:stretch>
              </p:blipFill>
              <p:spPr>
                <a:xfrm>
                  <a:off x="10972813" y="1331472"/>
                  <a:ext cx="194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9" name="Freihand 148">
                  <a:extLst>
                    <a:ext uri="{FF2B5EF4-FFF2-40B4-BE49-F238E27FC236}">
                      <a16:creationId xmlns:a16="http://schemas.microsoft.com/office/drawing/2014/main" id="{BC12CABC-B2A2-4646-A17A-FFA5425CF4D9}"/>
                    </a:ext>
                  </a:extLst>
                </p14:cNvPr>
                <p14:cNvContentPartPr/>
                <p14:nvPr/>
              </p14:nvContentPartPr>
              <p14:xfrm>
                <a:off x="10977133" y="1298352"/>
                <a:ext cx="114480" cy="16200"/>
              </p14:xfrm>
            </p:contentPart>
          </mc:Choice>
          <mc:Fallback xmlns="">
            <p:pic>
              <p:nvPicPr>
                <p:cNvPr id="149" name="Freihand 148">
                  <a:extLst>
                    <a:ext uri="{FF2B5EF4-FFF2-40B4-BE49-F238E27FC236}">
                      <a16:creationId xmlns:a16="http://schemas.microsoft.com/office/drawing/2014/main" id="{BC12CABC-B2A2-4646-A17A-FFA5425CF4D9}"/>
                    </a:ext>
                  </a:extLst>
                </p:cNvPr>
                <p:cNvPicPr/>
                <p:nvPr/>
              </p:nvPicPr>
              <p:blipFill>
                <a:blip r:embed="rId90"/>
                <a:stretch>
                  <a:fillRect/>
                </a:stretch>
              </p:blipFill>
              <p:spPr>
                <a:xfrm>
                  <a:off x="10972813" y="1294032"/>
                  <a:ext cx="123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05" name="Freihand 104">
                  <a:extLst>
                    <a:ext uri="{FF2B5EF4-FFF2-40B4-BE49-F238E27FC236}">
                      <a16:creationId xmlns:a16="http://schemas.microsoft.com/office/drawing/2014/main" id="{CBC5CB10-5800-4573-A4F5-A2CDA0302BD9}"/>
                    </a:ext>
                  </a:extLst>
                </p14:cNvPr>
                <p14:cNvContentPartPr/>
                <p14:nvPr/>
              </p14:nvContentPartPr>
              <p14:xfrm>
                <a:off x="7414573" y="1159392"/>
                <a:ext cx="104040" cy="191520"/>
              </p14:xfrm>
            </p:contentPart>
          </mc:Choice>
          <mc:Fallback xmlns="">
            <p:pic>
              <p:nvPicPr>
                <p:cNvPr id="105" name="Freihand 104">
                  <a:extLst>
                    <a:ext uri="{FF2B5EF4-FFF2-40B4-BE49-F238E27FC236}">
                      <a16:creationId xmlns:a16="http://schemas.microsoft.com/office/drawing/2014/main" id="{CBC5CB10-5800-4573-A4F5-A2CDA0302BD9}"/>
                    </a:ext>
                  </a:extLst>
                </p:cNvPr>
                <p:cNvPicPr/>
                <p:nvPr/>
              </p:nvPicPr>
              <p:blipFill>
                <a:blip r:embed="rId92"/>
                <a:stretch>
                  <a:fillRect/>
                </a:stretch>
              </p:blipFill>
              <p:spPr>
                <a:xfrm>
                  <a:off x="7410253" y="1155072"/>
                  <a:ext cx="112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6" name="Freihand 105">
                  <a:extLst>
                    <a:ext uri="{FF2B5EF4-FFF2-40B4-BE49-F238E27FC236}">
                      <a16:creationId xmlns:a16="http://schemas.microsoft.com/office/drawing/2014/main" id="{E5A16478-BF77-4AEF-88FB-158D554138BF}"/>
                    </a:ext>
                  </a:extLst>
                </p14:cNvPr>
                <p14:cNvContentPartPr/>
                <p14:nvPr/>
              </p14:nvContentPartPr>
              <p14:xfrm>
                <a:off x="7548133" y="1137432"/>
                <a:ext cx="66960" cy="249480"/>
              </p14:xfrm>
            </p:contentPart>
          </mc:Choice>
          <mc:Fallback xmlns="">
            <p:pic>
              <p:nvPicPr>
                <p:cNvPr id="106" name="Freihand 105">
                  <a:extLst>
                    <a:ext uri="{FF2B5EF4-FFF2-40B4-BE49-F238E27FC236}">
                      <a16:creationId xmlns:a16="http://schemas.microsoft.com/office/drawing/2014/main" id="{E5A16478-BF77-4AEF-88FB-158D554138BF}"/>
                    </a:ext>
                  </a:extLst>
                </p:cNvPr>
                <p:cNvPicPr/>
                <p:nvPr/>
              </p:nvPicPr>
              <p:blipFill>
                <a:blip r:embed="rId94"/>
                <a:stretch>
                  <a:fillRect/>
                </a:stretch>
              </p:blipFill>
              <p:spPr>
                <a:xfrm>
                  <a:off x="7543813" y="1133112"/>
                  <a:ext cx="756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8" name="Freihand 107">
                  <a:extLst>
                    <a:ext uri="{FF2B5EF4-FFF2-40B4-BE49-F238E27FC236}">
                      <a16:creationId xmlns:a16="http://schemas.microsoft.com/office/drawing/2014/main" id="{3371713D-67C6-4621-9684-46017CF836FA}"/>
                    </a:ext>
                  </a:extLst>
                </p14:cNvPr>
                <p14:cNvContentPartPr/>
                <p14:nvPr/>
              </p14:nvContentPartPr>
              <p14:xfrm>
                <a:off x="7717693" y="1221672"/>
                <a:ext cx="175320" cy="100440"/>
              </p14:xfrm>
            </p:contentPart>
          </mc:Choice>
          <mc:Fallback xmlns="">
            <p:pic>
              <p:nvPicPr>
                <p:cNvPr id="108" name="Freihand 107">
                  <a:extLst>
                    <a:ext uri="{FF2B5EF4-FFF2-40B4-BE49-F238E27FC236}">
                      <a16:creationId xmlns:a16="http://schemas.microsoft.com/office/drawing/2014/main" id="{3371713D-67C6-4621-9684-46017CF836FA}"/>
                    </a:ext>
                  </a:extLst>
                </p:cNvPr>
                <p:cNvPicPr/>
                <p:nvPr/>
              </p:nvPicPr>
              <p:blipFill>
                <a:blip r:embed="rId96"/>
                <a:stretch>
                  <a:fillRect/>
                </a:stretch>
              </p:blipFill>
              <p:spPr>
                <a:xfrm>
                  <a:off x="7713373" y="1217352"/>
                  <a:ext cx="1839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9" name="Freihand 108">
                  <a:extLst>
                    <a:ext uri="{FF2B5EF4-FFF2-40B4-BE49-F238E27FC236}">
                      <a16:creationId xmlns:a16="http://schemas.microsoft.com/office/drawing/2014/main" id="{FC1CC71B-CDD0-475A-BF2D-9964DBC98825}"/>
                    </a:ext>
                  </a:extLst>
                </p14:cNvPr>
                <p14:cNvContentPartPr/>
                <p14:nvPr/>
              </p14:nvContentPartPr>
              <p14:xfrm>
                <a:off x="7908493" y="1169472"/>
                <a:ext cx="59760" cy="148680"/>
              </p14:xfrm>
            </p:contentPart>
          </mc:Choice>
          <mc:Fallback xmlns="">
            <p:pic>
              <p:nvPicPr>
                <p:cNvPr id="109" name="Freihand 108">
                  <a:extLst>
                    <a:ext uri="{FF2B5EF4-FFF2-40B4-BE49-F238E27FC236}">
                      <a16:creationId xmlns:a16="http://schemas.microsoft.com/office/drawing/2014/main" id="{FC1CC71B-CDD0-475A-BF2D-9964DBC98825}"/>
                    </a:ext>
                  </a:extLst>
                </p:cNvPr>
                <p:cNvPicPr/>
                <p:nvPr/>
              </p:nvPicPr>
              <p:blipFill>
                <a:blip r:embed="rId98"/>
                <a:stretch>
                  <a:fillRect/>
                </a:stretch>
              </p:blipFill>
              <p:spPr>
                <a:xfrm>
                  <a:off x="7904173" y="1165152"/>
                  <a:ext cx="684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10" name="Freihand 109">
                  <a:extLst>
                    <a:ext uri="{FF2B5EF4-FFF2-40B4-BE49-F238E27FC236}">
                      <a16:creationId xmlns:a16="http://schemas.microsoft.com/office/drawing/2014/main" id="{D9C8BE89-28F4-438C-A005-C36CBFAC00DE}"/>
                    </a:ext>
                  </a:extLst>
                </p14:cNvPr>
                <p14:cNvContentPartPr/>
                <p14:nvPr/>
              </p14:nvContentPartPr>
              <p14:xfrm>
                <a:off x="7989493" y="1246872"/>
                <a:ext cx="97920" cy="62640"/>
              </p14:xfrm>
            </p:contentPart>
          </mc:Choice>
          <mc:Fallback xmlns="">
            <p:pic>
              <p:nvPicPr>
                <p:cNvPr id="110" name="Freihand 109">
                  <a:extLst>
                    <a:ext uri="{FF2B5EF4-FFF2-40B4-BE49-F238E27FC236}">
                      <a16:creationId xmlns:a16="http://schemas.microsoft.com/office/drawing/2014/main" id="{D9C8BE89-28F4-438C-A005-C36CBFAC00DE}"/>
                    </a:ext>
                  </a:extLst>
                </p:cNvPr>
                <p:cNvPicPr/>
                <p:nvPr/>
              </p:nvPicPr>
              <p:blipFill>
                <a:blip r:embed="rId100"/>
                <a:stretch>
                  <a:fillRect/>
                </a:stretch>
              </p:blipFill>
              <p:spPr>
                <a:xfrm>
                  <a:off x="7985173" y="1242552"/>
                  <a:ext cx="106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11" name="Freihand 110">
                  <a:extLst>
                    <a:ext uri="{FF2B5EF4-FFF2-40B4-BE49-F238E27FC236}">
                      <a16:creationId xmlns:a16="http://schemas.microsoft.com/office/drawing/2014/main" id="{367DD89D-7A47-426C-B914-29E3E1D8FB34}"/>
                    </a:ext>
                  </a:extLst>
                </p14:cNvPr>
                <p14:cNvContentPartPr/>
                <p14:nvPr/>
              </p14:nvContentPartPr>
              <p14:xfrm>
                <a:off x="8083813" y="1165872"/>
                <a:ext cx="85320" cy="132480"/>
              </p14:xfrm>
            </p:contentPart>
          </mc:Choice>
          <mc:Fallback xmlns="">
            <p:pic>
              <p:nvPicPr>
                <p:cNvPr id="111" name="Freihand 110">
                  <a:extLst>
                    <a:ext uri="{FF2B5EF4-FFF2-40B4-BE49-F238E27FC236}">
                      <a16:creationId xmlns:a16="http://schemas.microsoft.com/office/drawing/2014/main" id="{367DD89D-7A47-426C-B914-29E3E1D8FB34}"/>
                    </a:ext>
                  </a:extLst>
                </p:cNvPr>
                <p:cNvPicPr/>
                <p:nvPr/>
              </p:nvPicPr>
              <p:blipFill>
                <a:blip r:embed="rId102"/>
                <a:stretch>
                  <a:fillRect/>
                </a:stretch>
              </p:blipFill>
              <p:spPr>
                <a:xfrm>
                  <a:off x="8079493" y="1161552"/>
                  <a:ext cx="93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12" name="Freihand 111">
                  <a:extLst>
                    <a:ext uri="{FF2B5EF4-FFF2-40B4-BE49-F238E27FC236}">
                      <a16:creationId xmlns:a16="http://schemas.microsoft.com/office/drawing/2014/main" id="{B373C9CB-B2FA-4734-8E91-A9C73825E5CB}"/>
                    </a:ext>
                  </a:extLst>
                </p14:cNvPr>
                <p14:cNvContentPartPr/>
                <p14:nvPr/>
              </p14:nvContentPartPr>
              <p14:xfrm>
                <a:off x="8177053" y="1162992"/>
                <a:ext cx="55440" cy="137880"/>
              </p14:xfrm>
            </p:contentPart>
          </mc:Choice>
          <mc:Fallback xmlns="">
            <p:pic>
              <p:nvPicPr>
                <p:cNvPr id="112" name="Freihand 111">
                  <a:extLst>
                    <a:ext uri="{FF2B5EF4-FFF2-40B4-BE49-F238E27FC236}">
                      <a16:creationId xmlns:a16="http://schemas.microsoft.com/office/drawing/2014/main" id="{B373C9CB-B2FA-4734-8E91-A9C73825E5CB}"/>
                    </a:ext>
                  </a:extLst>
                </p:cNvPr>
                <p:cNvPicPr/>
                <p:nvPr/>
              </p:nvPicPr>
              <p:blipFill>
                <a:blip r:embed="rId104"/>
                <a:stretch>
                  <a:fillRect/>
                </a:stretch>
              </p:blipFill>
              <p:spPr>
                <a:xfrm>
                  <a:off x="8172733" y="1158672"/>
                  <a:ext cx="640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13" name="Freihand 112">
                  <a:extLst>
                    <a:ext uri="{FF2B5EF4-FFF2-40B4-BE49-F238E27FC236}">
                      <a16:creationId xmlns:a16="http://schemas.microsoft.com/office/drawing/2014/main" id="{1815E603-0BFE-4CD6-AD06-F666185401E6}"/>
                    </a:ext>
                  </a:extLst>
                </p14:cNvPr>
                <p14:cNvContentPartPr/>
                <p14:nvPr/>
              </p14:nvContentPartPr>
              <p14:xfrm>
                <a:off x="7966453" y="1138872"/>
                <a:ext cx="93960" cy="14400"/>
              </p14:xfrm>
            </p:contentPart>
          </mc:Choice>
          <mc:Fallback xmlns="">
            <p:pic>
              <p:nvPicPr>
                <p:cNvPr id="113" name="Freihand 112">
                  <a:extLst>
                    <a:ext uri="{FF2B5EF4-FFF2-40B4-BE49-F238E27FC236}">
                      <a16:creationId xmlns:a16="http://schemas.microsoft.com/office/drawing/2014/main" id="{1815E603-0BFE-4CD6-AD06-F666185401E6}"/>
                    </a:ext>
                  </a:extLst>
                </p:cNvPr>
                <p:cNvPicPr/>
                <p:nvPr/>
              </p:nvPicPr>
              <p:blipFill>
                <a:blip r:embed="rId106"/>
                <a:stretch>
                  <a:fillRect/>
                </a:stretch>
              </p:blipFill>
              <p:spPr>
                <a:xfrm>
                  <a:off x="7962133" y="1134552"/>
                  <a:ext cx="102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4" name="Freihand 113">
                  <a:extLst>
                    <a:ext uri="{FF2B5EF4-FFF2-40B4-BE49-F238E27FC236}">
                      <a16:creationId xmlns:a16="http://schemas.microsoft.com/office/drawing/2014/main" id="{E4A280E3-28DE-41AD-814F-5AD8310F696E}"/>
                    </a:ext>
                  </a:extLst>
                </p14:cNvPr>
                <p14:cNvContentPartPr/>
                <p14:nvPr/>
              </p14:nvContentPartPr>
              <p14:xfrm>
                <a:off x="8381533" y="1244352"/>
                <a:ext cx="360" cy="360"/>
              </p14:xfrm>
            </p:contentPart>
          </mc:Choice>
          <mc:Fallback xmlns="">
            <p:pic>
              <p:nvPicPr>
                <p:cNvPr id="114" name="Freihand 113">
                  <a:extLst>
                    <a:ext uri="{FF2B5EF4-FFF2-40B4-BE49-F238E27FC236}">
                      <a16:creationId xmlns:a16="http://schemas.microsoft.com/office/drawing/2014/main" id="{E4A280E3-28DE-41AD-814F-5AD8310F696E}"/>
                    </a:ext>
                  </a:extLst>
                </p:cNvPr>
                <p:cNvPicPr/>
                <p:nvPr/>
              </p:nvPicPr>
              <p:blipFill>
                <a:blip r:embed="rId59"/>
                <a:stretch>
                  <a:fillRect/>
                </a:stretch>
              </p:blipFill>
              <p:spPr>
                <a:xfrm>
                  <a:off x="8377213" y="1240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5" name="Freihand 114">
                  <a:extLst>
                    <a:ext uri="{FF2B5EF4-FFF2-40B4-BE49-F238E27FC236}">
                      <a16:creationId xmlns:a16="http://schemas.microsoft.com/office/drawing/2014/main" id="{ABFFF81A-9333-4598-841F-71C08AA75F77}"/>
                    </a:ext>
                  </a:extLst>
                </p14:cNvPr>
                <p14:cNvContentPartPr/>
                <p14:nvPr/>
              </p14:nvContentPartPr>
              <p14:xfrm>
                <a:off x="8366773" y="1172712"/>
                <a:ext cx="370080" cy="114840"/>
              </p14:xfrm>
            </p:contentPart>
          </mc:Choice>
          <mc:Fallback xmlns="">
            <p:pic>
              <p:nvPicPr>
                <p:cNvPr id="115" name="Freihand 114">
                  <a:extLst>
                    <a:ext uri="{FF2B5EF4-FFF2-40B4-BE49-F238E27FC236}">
                      <a16:creationId xmlns:a16="http://schemas.microsoft.com/office/drawing/2014/main" id="{ABFFF81A-9333-4598-841F-71C08AA75F77}"/>
                    </a:ext>
                  </a:extLst>
                </p:cNvPr>
                <p:cNvPicPr/>
                <p:nvPr/>
              </p:nvPicPr>
              <p:blipFill>
                <a:blip r:embed="rId109"/>
                <a:stretch>
                  <a:fillRect/>
                </a:stretch>
              </p:blipFill>
              <p:spPr>
                <a:xfrm>
                  <a:off x="8362453" y="1168392"/>
                  <a:ext cx="378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6" name="Freihand 115">
                  <a:extLst>
                    <a:ext uri="{FF2B5EF4-FFF2-40B4-BE49-F238E27FC236}">
                      <a16:creationId xmlns:a16="http://schemas.microsoft.com/office/drawing/2014/main" id="{4B870C14-7756-4FCA-97FA-52CF05C1AF5A}"/>
                    </a:ext>
                  </a:extLst>
                </p14:cNvPr>
                <p14:cNvContentPartPr/>
                <p14:nvPr/>
              </p14:nvContentPartPr>
              <p14:xfrm>
                <a:off x="8665933" y="1103592"/>
                <a:ext cx="23760" cy="27720"/>
              </p14:xfrm>
            </p:contentPart>
          </mc:Choice>
          <mc:Fallback xmlns="">
            <p:pic>
              <p:nvPicPr>
                <p:cNvPr id="116" name="Freihand 115">
                  <a:extLst>
                    <a:ext uri="{FF2B5EF4-FFF2-40B4-BE49-F238E27FC236}">
                      <a16:creationId xmlns:a16="http://schemas.microsoft.com/office/drawing/2014/main" id="{4B870C14-7756-4FCA-97FA-52CF05C1AF5A}"/>
                    </a:ext>
                  </a:extLst>
                </p:cNvPr>
                <p:cNvPicPr/>
                <p:nvPr/>
              </p:nvPicPr>
              <p:blipFill>
                <a:blip r:embed="rId111"/>
                <a:stretch>
                  <a:fillRect/>
                </a:stretch>
              </p:blipFill>
              <p:spPr>
                <a:xfrm>
                  <a:off x="8661613" y="1099272"/>
                  <a:ext cx="324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7" name="Freihand 116">
                  <a:extLst>
                    <a:ext uri="{FF2B5EF4-FFF2-40B4-BE49-F238E27FC236}">
                      <a16:creationId xmlns:a16="http://schemas.microsoft.com/office/drawing/2014/main" id="{E2E3776B-7BEC-438E-94AD-A5C36D02DAEF}"/>
                    </a:ext>
                  </a:extLst>
                </p14:cNvPr>
                <p14:cNvContentPartPr/>
                <p14:nvPr/>
              </p14:nvContentPartPr>
              <p14:xfrm>
                <a:off x="8742253" y="1099272"/>
                <a:ext cx="308880" cy="128160"/>
              </p14:xfrm>
            </p:contentPart>
          </mc:Choice>
          <mc:Fallback xmlns="">
            <p:pic>
              <p:nvPicPr>
                <p:cNvPr id="117" name="Freihand 116">
                  <a:extLst>
                    <a:ext uri="{FF2B5EF4-FFF2-40B4-BE49-F238E27FC236}">
                      <a16:creationId xmlns:a16="http://schemas.microsoft.com/office/drawing/2014/main" id="{E2E3776B-7BEC-438E-94AD-A5C36D02DAEF}"/>
                    </a:ext>
                  </a:extLst>
                </p:cNvPr>
                <p:cNvPicPr/>
                <p:nvPr/>
              </p:nvPicPr>
              <p:blipFill>
                <a:blip r:embed="rId113"/>
                <a:stretch>
                  <a:fillRect/>
                </a:stretch>
              </p:blipFill>
              <p:spPr>
                <a:xfrm>
                  <a:off x="8737933" y="1094952"/>
                  <a:ext cx="3175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9" name="Freihand 118">
                  <a:extLst>
                    <a:ext uri="{FF2B5EF4-FFF2-40B4-BE49-F238E27FC236}">
                      <a16:creationId xmlns:a16="http://schemas.microsoft.com/office/drawing/2014/main" id="{0E00F574-3F3E-4038-A6DB-6549408DA8FF}"/>
                    </a:ext>
                  </a:extLst>
                </p14:cNvPr>
                <p14:cNvContentPartPr/>
                <p14:nvPr/>
              </p14:nvContentPartPr>
              <p14:xfrm>
                <a:off x="9265693" y="1114392"/>
                <a:ext cx="109080" cy="88200"/>
              </p14:xfrm>
            </p:contentPart>
          </mc:Choice>
          <mc:Fallback xmlns="">
            <p:pic>
              <p:nvPicPr>
                <p:cNvPr id="119" name="Freihand 118">
                  <a:extLst>
                    <a:ext uri="{FF2B5EF4-FFF2-40B4-BE49-F238E27FC236}">
                      <a16:creationId xmlns:a16="http://schemas.microsoft.com/office/drawing/2014/main" id="{0E00F574-3F3E-4038-A6DB-6549408DA8FF}"/>
                    </a:ext>
                  </a:extLst>
                </p:cNvPr>
                <p:cNvPicPr/>
                <p:nvPr/>
              </p:nvPicPr>
              <p:blipFill>
                <a:blip r:embed="rId115"/>
                <a:stretch>
                  <a:fillRect/>
                </a:stretch>
              </p:blipFill>
              <p:spPr>
                <a:xfrm>
                  <a:off x="9261373" y="1110072"/>
                  <a:ext cx="117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20" name="Freihand 119">
                  <a:extLst>
                    <a:ext uri="{FF2B5EF4-FFF2-40B4-BE49-F238E27FC236}">
                      <a16:creationId xmlns:a16="http://schemas.microsoft.com/office/drawing/2014/main" id="{6510B580-4E89-4D52-ABE1-7D820E15A442}"/>
                    </a:ext>
                  </a:extLst>
                </p14:cNvPr>
                <p14:cNvContentPartPr/>
                <p14:nvPr/>
              </p14:nvContentPartPr>
              <p14:xfrm>
                <a:off x="9313573" y="1111872"/>
                <a:ext cx="88920" cy="233640"/>
              </p14:xfrm>
            </p:contentPart>
          </mc:Choice>
          <mc:Fallback xmlns="">
            <p:pic>
              <p:nvPicPr>
                <p:cNvPr id="120" name="Freihand 119">
                  <a:extLst>
                    <a:ext uri="{FF2B5EF4-FFF2-40B4-BE49-F238E27FC236}">
                      <a16:creationId xmlns:a16="http://schemas.microsoft.com/office/drawing/2014/main" id="{6510B580-4E89-4D52-ABE1-7D820E15A442}"/>
                    </a:ext>
                  </a:extLst>
                </p:cNvPr>
                <p:cNvPicPr/>
                <p:nvPr/>
              </p:nvPicPr>
              <p:blipFill>
                <a:blip r:embed="rId117"/>
                <a:stretch>
                  <a:fillRect/>
                </a:stretch>
              </p:blipFill>
              <p:spPr>
                <a:xfrm>
                  <a:off x="9309253" y="1107552"/>
                  <a:ext cx="97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22" name="Freihand 121">
                  <a:extLst>
                    <a:ext uri="{FF2B5EF4-FFF2-40B4-BE49-F238E27FC236}">
                      <a16:creationId xmlns:a16="http://schemas.microsoft.com/office/drawing/2014/main" id="{D3D8A795-1411-49B4-BFDA-6F90D7E592A5}"/>
                    </a:ext>
                  </a:extLst>
                </p14:cNvPr>
                <p14:cNvContentPartPr/>
                <p14:nvPr/>
              </p14:nvContentPartPr>
              <p14:xfrm>
                <a:off x="7411693" y="1515432"/>
                <a:ext cx="93240" cy="93600"/>
              </p14:xfrm>
            </p:contentPart>
          </mc:Choice>
          <mc:Fallback xmlns="">
            <p:pic>
              <p:nvPicPr>
                <p:cNvPr id="122" name="Freihand 121">
                  <a:extLst>
                    <a:ext uri="{FF2B5EF4-FFF2-40B4-BE49-F238E27FC236}">
                      <a16:creationId xmlns:a16="http://schemas.microsoft.com/office/drawing/2014/main" id="{D3D8A795-1411-49B4-BFDA-6F90D7E592A5}"/>
                    </a:ext>
                  </a:extLst>
                </p:cNvPr>
                <p:cNvPicPr/>
                <p:nvPr/>
              </p:nvPicPr>
              <p:blipFill>
                <a:blip r:embed="rId119"/>
                <a:stretch>
                  <a:fillRect/>
                </a:stretch>
              </p:blipFill>
              <p:spPr>
                <a:xfrm>
                  <a:off x="7407373" y="1511112"/>
                  <a:ext cx="1018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23" name="Freihand 122">
                  <a:extLst>
                    <a:ext uri="{FF2B5EF4-FFF2-40B4-BE49-F238E27FC236}">
                      <a16:creationId xmlns:a16="http://schemas.microsoft.com/office/drawing/2014/main" id="{6ED0F9B2-C905-4DAB-B742-1A1AFC5ECF2E}"/>
                    </a:ext>
                  </a:extLst>
                </p14:cNvPr>
                <p14:cNvContentPartPr/>
                <p14:nvPr/>
              </p14:nvContentPartPr>
              <p14:xfrm>
                <a:off x="7466413" y="1554672"/>
                <a:ext cx="30960" cy="113760"/>
              </p14:xfrm>
            </p:contentPart>
          </mc:Choice>
          <mc:Fallback xmlns="">
            <p:pic>
              <p:nvPicPr>
                <p:cNvPr id="123" name="Freihand 122">
                  <a:extLst>
                    <a:ext uri="{FF2B5EF4-FFF2-40B4-BE49-F238E27FC236}">
                      <a16:creationId xmlns:a16="http://schemas.microsoft.com/office/drawing/2014/main" id="{6ED0F9B2-C905-4DAB-B742-1A1AFC5ECF2E}"/>
                    </a:ext>
                  </a:extLst>
                </p:cNvPr>
                <p:cNvPicPr/>
                <p:nvPr/>
              </p:nvPicPr>
              <p:blipFill>
                <a:blip r:embed="rId121"/>
                <a:stretch>
                  <a:fillRect/>
                </a:stretch>
              </p:blipFill>
              <p:spPr>
                <a:xfrm>
                  <a:off x="7462093" y="1550352"/>
                  <a:ext cx="396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24" name="Freihand 123">
                  <a:extLst>
                    <a:ext uri="{FF2B5EF4-FFF2-40B4-BE49-F238E27FC236}">
                      <a16:creationId xmlns:a16="http://schemas.microsoft.com/office/drawing/2014/main" id="{C78A5DFF-6B45-4338-9A6E-E62094EC9298}"/>
                    </a:ext>
                  </a:extLst>
                </p14:cNvPr>
                <p14:cNvContentPartPr/>
                <p14:nvPr/>
              </p14:nvContentPartPr>
              <p14:xfrm>
                <a:off x="7493773" y="1495272"/>
                <a:ext cx="72000" cy="237240"/>
              </p14:xfrm>
            </p:contentPart>
          </mc:Choice>
          <mc:Fallback xmlns="">
            <p:pic>
              <p:nvPicPr>
                <p:cNvPr id="124" name="Freihand 123">
                  <a:extLst>
                    <a:ext uri="{FF2B5EF4-FFF2-40B4-BE49-F238E27FC236}">
                      <a16:creationId xmlns:a16="http://schemas.microsoft.com/office/drawing/2014/main" id="{C78A5DFF-6B45-4338-9A6E-E62094EC9298}"/>
                    </a:ext>
                  </a:extLst>
                </p:cNvPr>
                <p:cNvPicPr/>
                <p:nvPr/>
              </p:nvPicPr>
              <p:blipFill>
                <a:blip r:embed="rId123"/>
                <a:stretch>
                  <a:fillRect/>
                </a:stretch>
              </p:blipFill>
              <p:spPr>
                <a:xfrm>
                  <a:off x="7489453" y="1490952"/>
                  <a:ext cx="8064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25" name="Freihand 124">
                  <a:extLst>
                    <a:ext uri="{FF2B5EF4-FFF2-40B4-BE49-F238E27FC236}">
                      <a16:creationId xmlns:a16="http://schemas.microsoft.com/office/drawing/2014/main" id="{D6E306DB-F1C9-4625-83BC-82D65C30D070}"/>
                    </a:ext>
                  </a:extLst>
                </p14:cNvPr>
                <p14:cNvContentPartPr/>
                <p14:nvPr/>
              </p14:nvContentPartPr>
              <p14:xfrm>
                <a:off x="7728853" y="1512912"/>
                <a:ext cx="3960" cy="124560"/>
              </p14:xfrm>
            </p:contentPart>
          </mc:Choice>
          <mc:Fallback xmlns="">
            <p:pic>
              <p:nvPicPr>
                <p:cNvPr id="125" name="Freihand 124">
                  <a:extLst>
                    <a:ext uri="{FF2B5EF4-FFF2-40B4-BE49-F238E27FC236}">
                      <a16:creationId xmlns:a16="http://schemas.microsoft.com/office/drawing/2014/main" id="{D6E306DB-F1C9-4625-83BC-82D65C30D070}"/>
                    </a:ext>
                  </a:extLst>
                </p:cNvPr>
                <p:cNvPicPr/>
                <p:nvPr/>
              </p:nvPicPr>
              <p:blipFill>
                <a:blip r:embed="rId125"/>
                <a:stretch>
                  <a:fillRect/>
                </a:stretch>
              </p:blipFill>
              <p:spPr>
                <a:xfrm>
                  <a:off x="7724533" y="1508592"/>
                  <a:ext cx="12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26" name="Freihand 125">
                  <a:extLst>
                    <a:ext uri="{FF2B5EF4-FFF2-40B4-BE49-F238E27FC236}">
                      <a16:creationId xmlns:a16="http://schemas.microsoft.com/office/drawing/2014/main" id="{9B5AD3AA-E92A-4620-B0C1-E0CFD30255A5}"/>
                    </a:ext>
                  </a:extLst>
                </p14:cNvPr>
                <p14:cNvContentPartPr/>
                <p14:nvPr/>
              </p14:nvContentPartPr>
              <p14:xfrm>
                <a:off x="7643893" y="1498872"/>
                <a:ext cx="149040" cy="144360"/>
              </p14:xfrm>
            </p:contentPart>
          </mc:Choice>
          <mc:Fallback xmlns="">
            <p:pic>
              <p:nvPicPr>
                <p:cNvPr id="126" name="Freihand 125">
                  <a:extLst>
                    <a:ext uri="{FF2B5EF4-FFF2-40B4-BE49-F238E27FC236}">
                      <a16:creationId xmlns:a16="http://schemas.microsoft.com/office/drawing/2014/main" id="{9B5AD3AA-E92A-4620-B0C1-E0CFD30255A5}"/>
                    </a:ext>
                  </a:extLst>
                </p:cNvPr>
                <p:cNvPicPr/>
                <p:nvPr/>
              </p:nvPicPr>
              <p:blipFill>
                <a:blip r:embed="rId127"/>
                <a:stretch>
                  <a:fillRect/>
                </a:stretch>
              </p:blipFill>
              <p:spPr>
                <a:xfrm>
                  <a:off x="7639573" y="1494552"/>
                  <a:ext cx="157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27" name="Freihand 126">
                  <a:extLst>
                    <a:ext uri="{FF2B5EF4-FFF2-40B4-BE49-F238E27FC236}">
                      <a16:creationId xmlns:a16="http://schemas.microsoft.com/office/drawing/2014/main" id="{37B01D85-E2DD-4FBB-A4EE-42F9E91F366E}"/>
                    </a:ext>
                  </a:extLst>
                </p14:cNvPr>
                <p14:cNvContentPartPr/>
                <p14:nvPr/>
              </p14:nvContentPartPr>
              <p14:xfrm>
                <a:off x="7854133" y="1556112"/>
                <a:ext cx="19440" cy="74880"/>
              </p14:xfrm>
            </p:contentPart>
          </mc:Choice>
          <mc:Fallback xmlns="">
            <p:pic>
              <p:nvPicPr>
                <p:cNvPr id="127" name="Freihand 126">
                  <a:extLst>
                    <a:ext uri="{FF2B5EF4-FFF2-40B4-BE49-F238E27FC236}">
                      <a16:creationId xmlns:a16="http://schemas.microsoft.com/office/drawing/2014/main" id="{37B01D85-E2DD-4FBB-A4EE-42F9E91F366E}"/>
                    </a:ext>
                  </a:extLst>
                </p:cNvPr>
                <p:cNvPicPr/>
                <p:nvPr/>
              </p:nvPicPr>
              <p:blipFill>
                <a:blip r:embed="rId129"/>
                <a:stretch>
                  <a:fillRect/>
                </a:stretch>
              </p:blipFill>
              <p:spPr>
                <a:xfrm>
                  <a:off x="7849813" y="1551792"/>
                  <a:ext cx="28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8" name="Freihand 127">
                  <a:extLst>
                    <a:ext uri="{FF2B5EF4-FFF2-40B4-BE49-F238E27FC236}">
                      <a16:creationId xmlns:a16="http://schemas.microsoft.com/office/drawing/2014/main" id="{56108FF8-BF95-40B6-BFA7-F25169634619}"/>
                    </a:ext>
                  </a:extLst>
                </p14:cNvPr>
                <p14:cNvContentPartPr/>
                <p14:nvPr/>
              </p14:nvContentPartPr>
              <p14:xfrm>
                <a:off x="7887973" y="1475472"/>
                <a:ext cx="84600" cy="144000"/>
              </p14:xfrm>
            </p:contentPart>
          </mc:Choice>
          <mc:Fallback xmlns="">
            <p:pic>
              <p:nvPicPr>
                <p:cNvPr id="128" name="Freihand 127">
                  <a:extLst>
                    <a:ext uri="{FF2B5EF4-FFF2-40B4-BE49-F238E27FC236}">
                      <a16:creationId xmlns:a16="http://schemas.microsoft.com/office/drawing/2014/main" id="{56108FF8-BF95-40B6-BFA7-F25169634619}"/>
                    </a:ext>
                  </a:extLst>
                </p:cNvPr>
                <p:cNvPicPr/>
                <p:nvPr/>
              </p:nvPicPr>
              <p:blipFill>
                <a:blip r:embed="rId131"/>
                <a:stretch>
                  <a:fillRect/>
                </a:stretch>
              </p:blipFill>
              <p:spPr>
                <a:xfrm>
                  <a:off x="7883653" y="1471152"/>
                  <a:ext cx="932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9" name="Freihand 128">
                  <a:extLst>
                    <a:ext uri="{FF2B5EF4-FFF2-40B4-BE49-F238E27FC236}">
                      <a16:creationId xmlns:a16="http://schemas.microsoft.com/office/drawing/2014/main" id="{7F37B348-C949-4DF9-B512-F32F97FAFDC1}"/>
                    </a:ext>
                  </a:extLst>
                </p14:cNvPr>
                <p14:cNvContentPartPr/>
                <p14:nvPr/>
              </p14:nvContentPartPr>
              <p14:xfrm>
                <a:off x="8067253" y="1542432"/>
                <a:ext cx="222480" cy="99000"/>
              </p14:xfrm>
            </p:contentPart>
          </mc:Choice>
          <mc:Fallback xmlns="">
            <p:pic>
              <p:nvPicPr>
                <p:cNvPr id="129" name="Freihand 128">
                  <a:extLst>
                    <a:ext uri="{FF2B5EF4-FFF2-40B4-BE49-F238E27FC236}">
                      <a16:creationId xmlns:a16="http://schemas.microsoft.com/office/drawing/2014/main" id="{7F37B348-C949-4DF9-B512-F32F97FAFDC1}"/>
                    </a:ext>
                  </a:extLst>
                </p:cNvPr>
                <p:cNvPicPr/>
                <p:nvPr/>
              </p:nvPicPr>
              <p:blipFill>
                <a:blip r:embed="rId133"/>
                <a:stretch>
                  <a:fillRect/>
                </a:stretch>
              </p:blipFill>
              <p:spPr>
                <a:xfrm>
                  <a:off x="8062933" y="1538112"/>
                  <a:ext cx="2311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0" name="Freihand 129">
                  <a:extLst>
                    <a:ext uri="{FF2B5EF4-FFF2-40B4-BE49-F238E27FC236}">
                      <a16:creationId xmlns:a16="http://schemas.microsoft.com/office/drawing/2014/main" id="{19E032DF-60F2-4F80-8D08-916422F51AA7}"/>
                    </a:ext>
                  </a:extLst>
                </p14:cNvPr>
                <p14:cNvContentPartPr/>
                <p14:nvPr/>
              </p14:nvContentPartPr>
              <p14:xfrm>
                <a:off x="8286133" y="1463592"/>
                <a:ext cx="83160" cy="159480"/>
              </p14:xfrm>
            </p:contentPart>
          </mc:Choice>
          <mc:Fallback xmlns="">
            <p:pic>
              <p:nvPicPr>
                <p:cNvPr id="130" name="Freihand 129">
                  <a:extLst>
                    <a:ext uri="{FF2B5EF4-FFF2-40B4-BE49-F238E27FC236}">
                      <a16:creationId xmlns:a16="http://schemas.microsoft.com/office/drawing/2014/main" id="{19E032DF-60F2-4F80-8D08-916422F51AA7}"/>
                    </a:ext>
                  </a:extLst>
                </p:cNvPr>
                <p:cNvPicPr/>
                <p:nvPr/>
              </p:nvPicPr>
              <p:blipFill>
                <a:blip r:embed="rId135"/>
                <a:stretch>
                  <a:fillRect/>
                </a:stretch>
              </p:blipFill>
              <p:spPr>
                <a:xfrm>
                  <a:off x="8281813" y="1459272"/>
                  <a:ext cx="91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1" name="Freihand 130">
                  <a:extLst>
                    <a:ext uri="{FF2B5EF4-FFF2-40B4-BE49-F238E27FC236}">
                      <a16:creationId xmlns:a16="http://schemas.microsoft.com/office/drawing/2014/main" id="{3666FED1-3FA9-4F62-A2E8-AC36D0C7E36F}"/>
                    </a:ext>
                  </a:extLst>
                </p14:cNvPr>
                <p14:cNvContentPartPr/>
                <p14:nvPr/>
              </p14:nvContentPartPr>
              <p14:xfrm>
                <a:off x="8381533" y="1537392"/>
                <a:ext cx="113400" cy="73080"/>
              </p14:xfrm>
            </p:contentPart>
          </mc:Choice>
          <mc:Fallback xmlns="">
            <p:pic>
              <p:nvPicPr>
                <p:cNvPr id="131" name="Freihand 130">
                  <a:extLst>
                    <a:ext uri="{FF2B5EF4-FFF2-40B4-BE49-F238E27FC236}">
                      <a16:creationId xmlns:a16="http://schemas.microsoft.com/office/drawing/2014/main" id="{3666FED1-3FA9-4F62-A2E8-AC36D0C7E36F}"/>
                    </a:ext>
                  </a:extLst>
                </p:cNvPr>
                <p:cNvPicPr/>
                <p:nvPr/>
              </p:nvPicPr>
              <p:blipFill>
                <a:blip r:embed="rId137"/>
                <a:stretch>
                  <a:fillRect/>
                </a:stretch>
              </p:blipFill>
              <p:spPr>
                <a:xfrm>
                  <a:off x="8377213" y="1533072"/>
                  <a:ext cx="12204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3" name="Freihand 132">
                  <a:extLst>
                    <a:ext uri="{FF2B5EF4-FFF2-40B4-BE49-F238E27FC236}">
                      <a16:creationId xmlns:a16="http://schemas.microsoft.com/office/drawing/2014/main" id="{375810B9-D85B-47B7-A0E4-16CD70242010}"/>
                    </a:ext>
                  </a:extLst>
                </p14:cNvPr>
                <p14:cNvContentPartPr/>
                <p14:nvPr/>
              </p14:nvContentPartPr>
              <p14:xfrm>
                <a:off x="8489893" y="1429032"/>
                <a:ext cx="165600" cy="162360"/>
              </p14:xfrm>
            </p:contentPart>
          </mc:Choice>
          <mc:Fallback xmlns="">
            <p:pic>
              <p:nvPicPr>
                <p:cNvPr id="133" name="Freihand 132">
                  <a:extLst>
                    <a:ext uri="{FF2B5EF4-FFF2-40B4-BE49-F238E27FC236}">
                      <a16:creationId xmlns:a16="http://schemas.microsoft.com/office/drawing/2014/main" id="{375810B9-D85B-47B7-A0E4-16CD70242010}"/>
                    </a:ext>
                  </a:extLst>
                </p:cNvPr>
                <p:cNvPicPr/>
                <p:nvPr/>
              </p:nvPicPr>
              <p:blipFill>
                <a:blip r:embed="rId139"/>
                <a:stretch>
                  <a:fillRect/>
                </a:stretch>
              </p:blipFill>
              <p:spPr>
                <a:xfrm>
                  <a:off x="8485573" y="1424712"/>
                  <a:ext cx="1742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4" name="Freihand 133">
                  <a:extLst>
                    <a:ext uri="{FF2B5EF4-FFF2-40B4-BE49-F238E27FC236}">
                      <a16:creationId xmlns:a16="http://schemas.microsoft.com/office/drawing/2014/main" id="{CB80D2DB-34DC-409C-8047-1280DDFC0E0B}"/>
                    </a:ext>
                  </a:extLst>
                </p14:cNvPr>
                <p14:cNvContentPartPr/>
                <p14:nvPr/>
              </p14:nvContentPartPr>
              <p14:xfrm>
                <a:off x="8421853" y="1426152"/>
                <a:ext cx="76320" cy="9360"/>
              </p14:xfrm>
            </p:contentPart>
          </mc:Choice>
          <mc:Fallback xmlns="">
            <p:pic>
              <p:nvPicPr>
                <p:cNvPr id="134" name="Freihand 133">
                  <a:extLst>
                    <a:ext uri="{FF2B5EF4-FFF2-40B4-BE49-F238E27FC236}">
                      <a16:creationId xmlns:a16="http://schemas.microsoft.com/office/drawing/2014/main" id="{CB80D2DB-34DC-409C-8047-1280DDFC0E0B}"/>
                    </a:ext>
                  </a:extLst>
                </p:cNvPr>
                <p:cNvPicPr/>
                <p:nvPr/>
              </p:nvPicPr>
              <p:blipFill>
                <a:blip r:embed="rId141"/>
                <a:stretch>
                  <a:fillRect/>
                </a:stretch>
              </p:blipFill>
              <p:spPr>
                <a:xfrm>
                  <a:off x="8417533" y="1421832"/>
                  <a:ext cx="849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5" name="Freihand 134">
                  <a:extLst>
                    <a:ext uri="{FF2B5EF4-FFF2-40B4-BE49-F238E27FC236}">
                      <a16:creationId xmlns:a16="http://schemas.microsoft.com/office/drawing/2014/main" id="{7ECDDBAB-2875-476A-96AA-849DD966CAAE}"/>
                    </a:ext>
                  </a:extLst>
                </p14:cNvPr>
                <p14:cNvContentPartPr/>
                <p14:nvPr/>
              </p14:nvContentPartPr>
              <p14:xfrm>
                <a:off x="8683573" y="1511112"/>
                <a:ext cx="113040" cy="89640"/>
              </p14:xfrm>
            </p:contentPart>
          </mc:Choice>
          <mc:Fallback xmlns="">
            <p:pic>
              <p:nvPicPr>
                <p:cNvPr id="135" name="Freihand 134">
                  <a:extLst>
                    <a:ext uri="{FF2B5EF4-FFF2-40B4-BE49-F238E27FC236}">
                      <a16:creationId xmlns:a16="http://schemas.microsoft.com/office/drawing/2014/main" id="{7ECDDBAB-2875-476A-96AA-849DD966CAAE}"/>
                    </a:ext>
                  </a:extLst>
                </p:cNvPr>
                <p:cNvPicPr/>
                <p:nvPr/>
              </p:nvPicPr>
              <p:blipFill>
                <a:blip r:embed="rId143"/>
                <a:stretch>
                  <a:fillRect/>
                </a:stretch>
              </p:blipFill>
              <p:spPr>
                <a:xfrm>
                  <a:off x="8679253" y="1506792"/>
                  <a:ext cx="121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6" name="Freihand 135">
                  <a:extLst>
                    <a:ext uri="{FF2B5EF4-FFF2-40B4-BE49-F238E27FC236}">
                      <a16:creationId xmlns:a16="http://schemas.microsoft.com/office/drawing/2014/main" id="{11C927E5-7BCB-4C20-9F5A-2AC368D2A2FE}"/>
                    </a:ext>
                  </a:extLst>
                </p14:cNvPr>
                <p14:cNvContentPartPr/>
                <p14:nvPr/>
              </p14:nvContentPartPr>
              <p14:xfrm>
                <a:off x="8895973" y="1462512"/>
                <a:ext cx="109440" cy="114120"/>
              </p14:xfrm>
            </p:contentPart>
          </mc:Choice>
          <mc:Fallback xmlns="">
            <p:pic>
              <p:nvPicPr>
                <p:cNvPr id="136" name="Freihand 135">
                  <a:extLst>
                    <a:ext uri="{FF2B5EF4-FFF2-40B4-BE49-F238E27FC236}">
                      <a16:creationId xmlns:a16="http://schemas.microsoft.com/office/drawing/2014/main" id="{11C927E5-7BCB-4C20-9F5A-2AC368D2A2FE}"/>
                    </a:ext>
                  </a:extLst>
                </p:cNvPr>
                <p:cNvPicPr/>
                <p:nvPr/>
              </p:nvPicPr>
              <p:blipFill>
                <a:blip r:embed="rId145"/>
                <a:stretch>
                  <a:fillRect/>
                </a:stretch>
              </p:blipFill>
              <p:spPr>
                <a:xfrm>
                  <a:off x="8891653" y="1458192"/>
                  <a:ext cx="118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7" name="Freihand 136">
                  <a:extLst>
                    <a:ext uri="{FF2B5EF4-FFF2-40B4-BE49-F238E27FC236}">
                      <a16:creationId xmlns:a16="http://schemas.microsoft.com/office/drawing/2014/main" id="{75609A01-4F12-423F-B382-9B8632C84961}"/>
                    </a:ext>
                  </a:extLst>
                </p14:cNvPr>
                <p14:cNvContentPartPr/>
                <p14:nvPr/>
              </p14:nvContentPartPr>
              <p14:xfrm>
                <a:off x="9015133" y="1524072"/>
                <a:ext cx="86400" cy="48240"/>
              </p14:xfrm>
            </p:contentPart>
          </mc:Choice>
          <mc:Fallback xmlns="">
            <p:pic>
              <p:nvPicPr>
                <p:cNvPr id="137" name="Freihand 136">
                  <a:extLst>
                    <a:ext uri="{FF2B5EF4-FFF2-40B4-BE49-F238E27FC236}">
                      <a16:creationId xmlns:a16="http://schemas.microsoft.com/office/drawing/2014/main" id="{75609A01-4F12-423F-B382-9B8632C84961}"/>
                    </a:ext>
                  </a:extLst>
                </p:cNvPr>
                <p:cNvPicPr/>
                <p:nvPr/>
              </p:nvPicPr>
              <p:blipFill>
                <a:blip r:embed="rId147"/>
                <a:stretch>
                  <a:fillRect/>
                </a:stretch>
              </p:blipFill>
              <p:spPr>
                <a:xfrm>
                  <a:off x="9010813" y="1519752"/>
                  <a:ext cx="95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8" name="Freihand 137">
                  <a:extLst>
                    <a:ext uri="{FF2B5EF4-FFF2-40B4-BE49-F238E27FC236}">
                      <a16:creationId xmlns:a16="http://schemas.microsoft.com/office/drawing/2014/main" id="{C59650CA-174F-412D-A901-0D140012AE16}"/>
                    </a:ext>
                  </a:extLst>
                </p14:cNvPr>
                <p14:cNvContentPartPr/>
                <p14:nvPr/>
              </p14:nvContentPartPr>
              <p14:xfrm>
                <a:off x="9149773" y="1442352"/>
                <a:ext cx="85320" cy="115920"/>
              </p14:xfrm>
            </p:contentPart>
          </mc:Choice>
          <mc:Fallback xmlns="">
            <p:pic>
              <p:nvPicPr>
                <p:cNvPr id="138" name="Freihand 137">
                  <a:extLst>
                    <a:ext uri="{FF2B5EF4-FFF2-40B4-BE49-F238E27FC236}">
                      <a16:creationId xmlns:a16="http://schemas.microsoft.com/office/drawing/2014/main" id="{C59650CA-174F-412D-A901-0D140012AE16}"/>
                    </a:ext>
                  </a:extLst>
                </p:cNvPr>
                <p:cNvPicPr/>
                <p:nvPr/>
              </p:nvPicPr>
              <p:blipFill>
                <a:blip r:embed="rId149"/>
                <a:stretch>
                  <a:fillRect/>
                </a:stretch>
              </p:blipFill>
              <p:spPr>
                <a:xfrm>
                  <a:off x="9145453" y="1438032"/>
                  <a:ext cx="93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9" name="Freihand 138">
                  <a:extLst>
                    <a:ext uri="{FF2B5EF4-FFF2-40B4-BE49-F238E27FC236}">
                      <a16:creationId xmlns:a16="http://schemas.microsoft.com/office/drawing/2014/main" id="{E70AA816-7CCD-4CB5-A66C-D94CF59D3A9C}"/>
                    </a:ext>
                  </a:extLst>
                </p14:cNvPr>
                <p14:cNvContentPartPr/>
                <p14:nvPr/>
              </p14:nvContentPartPr>
              <p14:xfrm>
                <a:off x="9251653" y="1435152"/>
                <a:ext cx="146520" cy="196920"/>
              </p14:xfrm>
            </p:contentPart>
          </mc:Choice>
          <mc:Fallback xmlns="">
            <p:pic>
              <p:nvPicPr>
                <p:cNvPr id="139" name="Freihand 138">
                  <a:extLst>
                    <a:ext uri="{FF2B5EF4-FFF2-40B4-BE49-F238E27FC236}">
                      <a16:creationId xmlns:a16="http://schemas.microsoft.com/office/drawing/2014/main" id="{E70AA816-7CCD-4CB5-A66C-D94CF59D3A9C}"/>
                    </a:ext>
                  </a:extLst>
                </p:cNvPr>
                <p:cNvPicPr/>
                <p:nvPr/>
              </p:nvPicPr>
              <p:blipFill>
                <a:blip r:embed="rId151"/>
                <a:stretch>
                  <a:fillRect/>
                </a:stretch>
              </p:blipFill>
              <p:spPr>
                <a:xfrm>
                  <a:off x="9247333" y="1430832"/>
                  <a:ext cx="1551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0" name="Freihand 139">
                  <a:extLst>
                    <a:ext uri="{FF2B5EF4-FFF2-40B4-BE49-F238E27FC236}">
                      <a16:creationId xmlns:a16="http://schemas.microsoft.com/office/drawing/2014/main" id="{26CE2B85-3BFF-4635-9882-53C7F11ABAFF}"/>
                    </a:ext>
                  </a:extLst>
                </p14:cNvPr>
                <p14:cNvContentPartPr/>
                <p14:nvPr/>
              </p14:nvContentPartPr>
              <p14:xfrm>
                <a:off x="9425533" y="1462512"/>
                <a:ext cx="154080" cy="193320"/>
              </p14:xfrm>
            </p:contentPart>
          </mc:Choice>
          <mc:Fallback xmlns="">
            <p:pic>
              <p:nvPicPr>
                <p:cNvPr id="140" name="Freihand 139">
                  <a:extLst>
                    <a:ext uri="{FF2B5EF4-FFF2-40B4-BE49-F238E27FC236}">
                      <a16:creationId xmlns:a16="http://schemas.microsoft.com/office/drawing/2014/main" id="{26CE2B85-3BFF-4635-9882-53C7F11ABAFF}"/>
                    </a:ext>
                  </a:extLst>
                </p:cNvPr>
                <p:cNvPicPr/>
                <p:nvPr/>
              </p:nvPicPr>
              <p:blipFill>
                <a:blip r:embed="rId153"/>
                <a:stretch>
                  <a:fillRect/>
                </a:stretch>
              </p:blipFill>
              <p:spPr>
                <a:xfrm>
                  <a:off x="9421213" y="1458192"/>
                  <a:ext cx="1627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1" name="Freihand 140">
                  <a:extLst>
                    <a:ext uri="{FF2B5EF4-FFF2-40B4-BE49-F238E27FC236}">
                      <a16:creationId xmlns:a16="http://schemas.microsoft.com/office/drawing/2014/main" id="{1EDABE56-C4FC-4D0C-B569-04FA1929BEA8}"/>
                    </a:ext>
                  </a:extLst>
                </p14:cNvPr>
                <p14:cNvContentPartPr/>
                <p14:nvPr/>
              </p14:nvContentPartPr>
              <p14:xfrm>
                <a:off x="9728653" y="1431192"/>
                <a:ext cx="82440" cy="55440"/>
              </p14:xfrm>
            </p:contentPart>
          </mc:Choice>
          <mc:Fallback xmlns="">
            <p:pic>
              <p:nvPicPr>
                <p:cNvPr id="141" name="Freihand 140">
                  <a:extLst>
                    <a:ext uri="{FF2B5EF4-FFF2-40B4-BE49-F238E27FC236}">
                      <a16:creationId xmlns:a16="http://schemas.microsoft.com/office/drawing/2014/main" id="{1EDABE56-C4FC-4D0C-B569-04FA1929BEA8}"/>
                    </a:ext>
                  </a:extLst>
                </p:cNvPr>
                <p:cNvPicPr/>
                <p:nvPr/>
              </p:nvPicPr>
              <p:blipFill>
                <a:blip r:embed="rId155"/>
                <a:stretch>
                  <a:fillRect/>
                </a:stretch>
              </p:blipFill>
              <p:spPr>
                <a:xfrm>
                  <a:off x="9724333" y="1426872"/>
                  <a:ext cx="910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2" name="Freihand 141">
                  <a:extLst>
                    <a:ext uri="{FF2B5EF4-FFF2-40B4-BE49-F238E27FC236}">
                      <a16:creationId xmlns:a16="http://schemas.microsoft.com/office/drawing/2014/main" id="{70140CB8-2CDE-41C6-A78E-8A1A9AA9B4C5}"/>
                    </a:ext>
                  </a:extLst>
                </p14:cNvPr>
                <p14:cNvContentPartPr/>
                <p14:nvPr/>
              </p14:nvContentPartPr>
              <p14:xfrm>
                <a:off x="9781573" y="1433352"/>
                <a:ext cx="53640" cy="157320"/>
              </p14:xfrm>
            </p:contentPart>
          </mc:Choice>
          <mc:Fallback xmlns="">
            <p:pic>
              <p:nvPicPr>
                <p:cNvPr id="142" name="Freihand 141">
                  <a:extLst>
                    <a:ext uri="{FF2B5EF4-FFF2-40B4-BE49-F238E27FC236}">
                      <a16:creationId xmlns:a16="http://schemas.microsoft.com/office/drawing/2014/main" id="{70140CB8-2CDE-41C6-A78E-8A1A9AA9B4C5}"/>
                    </a:ext>
                  </a:extLst>
                </p:cNvPr>
                <p:cNvPicPr/>
                <p:nvPr/>
              </p:nvPicPr>
              <p:blipFill>
                <a:blip r:embed="rId157"/>
                <a:stretch>
                  <a:fillRect/>
                </a:stretch>
              </p:blipFill>
              <p:spPr>
                <a:xfrm>
                  <a:off x="9777253" y="1429032"/>
                  <a:ext cx="62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5" name="Freihand 154">
                  <a:extLst>
                    <a:ext uri="{FF2B5EF4-FFF2-40B4-BE49-F238E27FC236}">
                      <a16:creationId xmlns:a16="http://schemas.microsoft.com/office/drawing/2014/main" id="{E312AEBC-E54F-45AE-9277-6381BC3F8272}"/>
                    </a:ext>
                  </a:extLst>
                </p14:cNvPr>
                <p14:cNvContentPartPr/>
                <p14:nvPr/>
              </p14:nvContentPartPr>
              <p14:xfrm>
                <a:off x="7683133" y="1773192"/>
                <a:ext cx="349560" cy="128520"/>
              </p14:xfrm>
            </p:contentPart>
          </mc:Choice>
          <mc:Fallback xmlns="">
            <p:pic>
              <p:nvPicPr>
                <p:cNvPr id="155" name="Freihand 154">
                  <a:extLst>
                    <a:ext uri="{FF2B5EF4-FFF2-40B4-BE49-F238E27FC236}">
                      <a16:creationId xmlns:a16="http://schemas.microsoft.com/office/drawing/2014/main" id="{E312AEBC-E54F-45AE-9277-6381BC3F8272}"/>
                    </a:ext>
                  </a:extLst>
                </p:cNvPr>
                <p:cNvPicPr/>
                <p:nvPr/>
              </p:nvPicPr>
              <p:blipFill>
                <a:blip r:embed="rId159"/>
                <a:stretch>
                  <a:fillRect/>
                </a:stretch>
              </p:blipFill>
              <p:spPr>
                <a:xfrm>
                  <a:off x="7678813" y="1768872"/>
                  <a:ext cx="358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6" name="Freihand 155">
                  <a:extLst>
                    <a:ext uri="{FF2B5EF4-FFF2-40B4-BE49-F238E27FC236}">
                      <a16:creationId xmlns:a16="http://schemas.microsoft.com/office/drawing/2014/main" id="{16613625-A6FD-4CD5-A782-1313AD79034B}"/>
                    </a:ext>
                  </a:extLst>
                </p14:cNvPr>
                <p14:cNvContentPartPr/>
                <p14:nvPr/>
              </p14:nvContentPartPr>
              <p14:xfrm>
                <a:off x="7971133" y="1726032"/>
                <a:ext cx="31320" cy="24120"/>
              </p14:xfrm>
            </p:contentPart>
          </mc:Choice>
          <mc:Fallback xmlns="">
            <p:pic>
              <p:nvPicPr>
                <p:cNvPr id="156" name="Freihand 155">
                  <a:extLst>
                    <a:ext uri="{FF2B5EF4-FFF2-40B4-BE49-F238E27FC236}">
                      <a16:creationId xmlns:a16="http://schemas.microsoft.com/office/drawing/2014/main" id="{16613625-A6FD-4CD5-A782-1313AD79034B}"/>
                    </a:ext>
                  </a:extLst>
                </p:cNvPr>
                <p:cNvPicPr/>
                <p:nvPr/>
              </p:nvPicPr>
              <p:blipFill>
                <a:blip r:embed="rId161"/>
                <a:stretch>
                  <a:fillRect/>
                </a:stretch>
              </p:blipFill>
              <p:spPr>
                <a:xfrm>
                  <a:off x="7966813" y="1721712"/>
                  <a:ext cx="399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7" name="Freihand 156">
                  <a:extLst>
                    <a:ext uri="{FF2B5EF4-FFF2-40B4-BE49-F238E27FC236}">
                      <a16:creationId xmlns:a16="http://schemas.microsoft.com/office/drawing/2014/main" id="{74DF3F0F-8300-4F62-BE13-A8316DBF5CD9}"/>
                    </a:ext>
                  </a:extLst>
                </p14:cNvPr>
                <p14:cNvContentPartPr/>
                <p14:nvPr/>
              </p14:nvContentPartPr>
              <p14:xfrm>
                <a:off x="8062573" y="1749432"/>
                <a:ext cx="255600" cy="127080"/>
              </p14:xfrm>
            </p:contentPart>
          </mc:Choice>
          <mc:Fallback xmlns="">
            <p:pic>
              <p:nvPicPr>
                <p:cNvPr id="157" name="Freihand 156">
                  <a:extLst>
                    <a:ext uri="{FF2B5EF4-FFF2-40B4-BE49-F238E27FC236}">
                      <a16:creationId xmlns:a16="http://schemas.microsoft.com/office/drawing/2014/main" id="{74DF3F0F-8300-4F62-BE13-A8316DBF5CD9}"/>
                    </a:ext>
                  </a:extLst>
                </p:cNvPr>
                <p:cNvPicPr/>
                <p:nvPr/>
              </p:nvPicPr>
              <p:blipFill>
                <a:blip r:embed="rId163"/>
                <a:stretch>
                  <a:fillRect/>
                </a:stretch>
              </p:blipFill>
              <p:spPr>
                <a:xfrm>
                  <a:off x="8058253" y="1745112"/>
                  <a:ext cx="264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8" name="Freihand 157">
                  <a:extLst>
                    <a:ext uri="{FF2B5EF4-FFF2-40B4-BE49-F238E27FC236}">
                      <a16:creationId xmlns:a16="http://schemas.microsoft.com/office/drawing/2014/main" id="{7B7DEAA5-CA26-4DC2-AE92-F9115A07B3FB}"/>
                    </a:ext>
                  </a:extLst>
                </p14:cNvPr>
                <p14:cNvContentPartPr/>
                <p14:nvPr/>
              </p14:nvContentPartPr>
              <p14:xfrm>
                <a:off x="8436613" y="1726392"/>
                <a:ext cx="216000" cy="136800"/>
              </p14:xfrm>
            </p:contentPart>
          </mc:Choice>
          <mc:Fallback xmlns="">
            <p:pic>
              <p:nvPicPr>
                <p:cNvPr id="158" name="Freihand 157">
                  <a:extLst>
                    <a:ext uri="{FF2B5EF4-FFF2-40B4-BE49-F238E27FC236}">
                      <a16:creationId xmlns:a16="http://schemas.microsoft.com/office/drawing/2014/main" id="{7B7DEAA5-CA26-4DC2-AE92-F9115A07B3FB}"/>
                    </a:ext>
                  </a:extLst>
                </p:cNvPr>
                <p:cNvPicPr/>
                <p:nvPr/>
              </p:nvPicPr>
              <p:blipFill>
                <a:blip r:embed="rId165"/>
                <a:stretch>
                  <a:fillRect/>
                </a:stretch>
              </p:blipFill>
              <p:spPr>
                <a:xfrm>
                  <a:off x="8432293" y="1722072"/>
                  <a:ext cx="224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9" name="Freihand 158">
                  <a:extLst>
                    <a:ext uri="{FF2B5EF4-FFF2-40B4-BE49-F238E27FC236}">
                      <a16:creationId xmlns:a16="http://schemas.microsoft.com/office/drawing/2014/main" id="{C77F9E79-C0FD-4556-AD1D-8447587FBC13}"/>
                    </a:ext>
                  </a:extLst>
                </p14:cNvPr>
                <p14:cNvContentPartPr/>
                <p14:nvPr/>
              </p14:nvContentPartPr>
              <p14:xfrm>
                <a:off x="8617693" y="1687152"/>
                <a:ext cx="20520" cy="43200"/>
              </p14:xfrm>
            </p:contentPart>
          </mc:Choice>
          <mc:Fallback xmlns="">
            <p:pic>
              <p:nvPicPr>
                <p:cNvPr id="159" name="Freihand 158">
                  <a:extLst>
                    <a:ext uri="{FF2B5EF4-FFF2-40B4-BE49-F238E27FC236}">
                      <a16:creationId xmlns:a16="http://schemas.microsoft.com/office/drawing/2014/main" id="{C77F9E79-C0FD-4556-AD1D-8447587FBC13}"/>
                    </a:ext>
                  </a:extLst>
                </p:cNvPr>
                <p:cNvPicPr/>
                <p:nvPr/>
              </p:nvPicPr>
              <p:blipFill>
                <a:blip r:embed="rId167"/>
                <a:stretch>
                  <a:fillRect/>
                </a:stretch>
              </p:blipFill>
              <p:spPr>
                <a:xfrm>
                  <a:off x="8613373" y="1682832"/>
                  <a:ext cx="29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60" name="Freihand 159">
                  <a:extLst>
                    <a:ext uri="{FF2B5EF4-FFF2-40B4-BE49-F238E27FC236}">
                      <a16:creationId xmlns:a16="http://schemas.microsoft.com/office/drawing/2014/main" id="{53C765C2-6661-495C-9CE6-E57865EE456B}"/>
                    </a:ext>
                  </a:extLst>
                </p14:cNvPr>
                <p14:cNvContentPartPr/>
                <p14:nvPr/>
              </p14:nvContentPartPr>
              <p14:xfrm>
                <a:off x="8686813" y="1682112"/>
                <a:ext cx="339480" cy="158760"/>
              </p14:xfrm>
            </p:contentPart>
          </mc:Choice>
          <mc:Fallback xmlns="">
            <p:pic>
              <p:nvPicPr>
                <p:cNvPr id="160" name="Freihand 159">
                  <a:extLst>
                    <a:ext uri="{FF2B5EF4-FFF2-40B4-BE49-F238E27FC236}">
                      <a16:creationId xmlns:a16="http://schemas.microsoft.com/office/drawing/2014/main" id="{53C765C2-6661-495C-9CE6-E57865EE456B}"/>
                    </a:ext>
                  </a:extLst>
                </p:cNvPr>
                <p:cNvPicPr/>
                <p:nvPr/>
              </p:nvPicPr>
              <p:blipFill>
                <a:blip r:embed="rId169"/>
                <a:stretch>
                  <a:fillRect/>
                </a:stretch>
              </p:blipFill>
              <p:spPr>
                <a:xfrm>
                  <a:off x="8682493" y="1677792"/>
                  <a:ext cx="348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61" name="Freihand 160">
                  <a:extLst>
                    <a:ext uri="{FF2B5EF4-FFF2-40B4-BE49-F238E27FC236}">
                      <a16:creationId xmlns:a16="http://schemas.microsoft.com/office/drawing/2014/main" id="{82C04B4C-4B43-4D9A-94AB-DEB23E84D201}"/>
                    </a:ext>
                  </a:extLst>
                </p14:cNvPr>
                <p14:cNvContentPartPr/>
                <p14:nvPr/>
              </p14:nvContentPartPr>
              <p14:xfrm>
                <a:off x="9010453" y="1696152"/>
                <a:ext cx="48600" cy="38880"/>
              </p14:xfrm>
            </p:contentPart>
          </mc:Choice>
          <mc:Fallback xmlns="">
            <p:pic>
              <p:nvPicPr>
                <p:cNvPr id="161" name="Freihand 160">
                  <a:extLst>
                    <a:ext uri="{FF2B5EF4-FFF2-40B4-BE49-F238E27FC236}">
                      <a16:creationId xmlns:a16="http://schemas.microsoft.com/office/drawing/2014/main" id="{82C04B4C-4B43-4D9A-94AB-DEB23E84D201}"/>
                    </a:ext>
                  </a:extLst>
                </p:cNvPr>
                <p:cNvPicPr/>
                <p:nvPr/>
              </p:nvPicPr>
              <p:blipFill>
                <a:blip r:embed="rId171"/>
                <a:stretch>
                  <a:fillRect/>
                </a:stretch>
              </p:blipFill>
              <p:spPr>
                <a:xfrm>
                  <a:off x="9006133" y="1691832"/>
                  <a:ext cx="572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62" name="Freihand 161">
                  <a:extLst>
                    <a:ext uri="{FF2B5EF4-FFF2-40B4-BE49-F238E27FC236}">
                      <a16:creationId xmlns:a16="http://schemas.microsoft.com/office/drawing/2014/main" id="{57412F5D-51F6-473F-B83C-BC21876640E1}"/>
                    </a:ext>
                  </a:extLst>
                </p14:cNvPr>
                <p14:cNvContentPartPr/>
                <p14:nvPr/>
              </p14:nvContentPartPr>
              <p14:xfrm>
                <a:off x="9052933" y="1735032"/>
                <a:ext cx="81360" cy="100080"/>
              </p14:xfrm>
            </p:contentPart>
          </mc:Choice>
          <mc:Fallback xmlns="">
            <p:pic>
              <p:nvPicPr>
                <p:cNvPr id="162" name="Freihand 161">
                  <a:extLst>
                    <a:ext uri="{FF2B5EF4-FFF2-40B4-BE49-F238E27FC236}">
                      <a16:creationId xmlns:a16="http://schemas.microsoft.com/office/drawing/2014/main" id="{57412F5D-51F6-473F-B83C-BC21876640E1}"/>
                    </a:ext>
                  </a:extLst>
                </p:cNvPr>
                <p:cNvPicPr/>
                <p:nvPr/>
              </p:nvPicPr>
              <p:blipFill>
                <a:blip r:embed="rId173"/>
                <a:stretch>
                  <a:fillRect/>
                </a:stretch>
              </p:blipFill>
              <p:spPr>
                <a:xfrm>
                  <a:off x="9048613" y="1730712"/>
                  <a:ext cx="90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63" name="Freihand 162">
                  <a:extLst>
                    <a:ext uri="{FF2B5EF4-FFF2-40B4-BE49-F238E27FC236}">
                      <a16:creationId xmlns:a16="http://schemas.microsoft.com/office/drawing/2014/main" id="{1C8F6135-B37A-4E9F-8B9F-A8E6C1CB4BD0}"/>
                    </a:ext>
                  </a:extLst>
                </p14:cNvPr>
                <p14:cNvContentPartPr/>
                <p14:nvPr/>
              </p14:nvContentPartPr>
              <p14:xfrm>
                <a:off x="9142933" y="1735752"/>
                <a:ext cx="118440" cy="103680"/>
              </p14:xfrm>
            </p:contentPart>
          </mc:Choice>
          <mc:Fallback xmlns="">
            <p:pic>
              <p:nvPicPr>
                <p:cNvPr id="163" name="Freihand 162">
                  <a:extLst>
                    <a:ext uri="{FF2B5EF4-FFF2-40B4-BE49-F238E27FC236}">
                      <a16:creationId xmlns:a16="http://schemas.microsoft.com/office/drawing/2014/main" id="{1C8F6135-B37A-4E9F-8B9F-A8E6C1CB4BD0}"/>
                    </a:ext>
                  </a:extLst>
                </p:cNvPr>
                <p:cNvPicPr/>
                <p:nvPr/>
              </p:nvPicPr>
              <p:blipFill>
                <a:blip r:embed="rId175"/>
                <a:stretch>
                  <a:fillRect/>
                </a:stretch>
              </p:blipFill>
              <p:spPr>
                <a:xfrm>
                  <a:off x="9138613" y="1731432"/>
                  <a:ext cx="127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64" name="Freihand 163">
                  <a:extLst>
                    <a:ext uri="{FF2B5EF4-FFF2-40B4-BE49-F238E27FC236}">
                      <a16:creationId xmlns:a16="http://schemas.microsoft.com/office/drawing/2014/main" id="{CE579A78-6B22-4AE2-8F57-EC9E0AC6BEF9}"/>
                    </a:ext>
                  </a:extLst>
                </p14:cNvPr>
                <p14:cNvContentPartPr/>
                <p14:nvPr/>
              </p14:nvContentPartPr>
              <p14:xfrm>
                <a:off x="9327253" y="1662312"/>
                <a:ext cx="149040" cy="134280"/>
              </p14:xfrm>
            </p:contentPart>
          </mc:Choice>
          <mc:Fallback xmlns="">
            <p:pic>
              <p:nvPicPr>
                <p:cNvPr id="164" name="Freihand 163">
                  <a:extLst>
                    <a:ext uri="{FF2B5EF4-FFF2-40B4-BE49-F238E27FC236}">
                      <a16:creationId xmlns:a16="http://schemas.microsoft.com/office/drawing/2014/main" id="{CE579A78-6B22-4AE2-8F57-EC9E0AC6BEF9}"/>
                    </a:ext>
                  </a:extLst>
                </p:cNvPr>
                <p:cNvPicPr/>
                <p:nvPr/>
              </p:nvPicPr>
              <p:blipFill>
                <a:blip r:embed="rId177"/>
                <a:stretch>
                  <a:fillRect/>
                </a:stretch>
              </p:blipFill>
              <p:spPr>
                <a:xfrm>
                  <a:off x="9322933" y="1657992"/>
                  <a:ext cx="157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5" name="Freihand 164">
                  <a:extLst>
                    <a:ext uri="{FF2B5EF4-FFF2-40B4-BE49-F238E27FC236}">
                      <a16:creationId xmlns:a16="http://schemas.microsoft.com/office/drawing/2014/main" id="{4370E5B9-B287-4551-B859-517233DC6110}"/>
                    </a:ext>
                  </a:extLst>
                </p14:cNvPr>
                <p14:cNvContentPartPr/>
                <p14:nvPr/>
              </p14:nvContentPartPr>
              <p14:xfrm>
                <a:off x="9493213" y="1713072"/>
                <a:ext cx="201240" cy="78480"/>
              </p14:xfrm>
            </p:contentPart>
          </mc:Choice>
          <mc:Fallback xmlns="">
            <p:pic>
              <p:nvPicPr>
                <p:cNvPr id="165" name="Freihand 164">
                  <a:extLst>
                    <a:ext uri="{FF2B5EF4-FFF2-40B4-BE49-F238E27FC236}">
                      <a16:creationId xmlns:a16="http://schemas.microsoft.com/office/drawing/2014/main" id="{4370E5B9-B287-4551-B859-517233DC6110}"/>
                    </a:ext>
                  </a:extLst>
                </p:cNvPr>
                <p:cNvPicPr/>
                <p:nvPr/>
              </p:nvPicPr>
              <p:blipFill>
                <a:blip r:embed="rId179"/>
                <a:stretch>
                  <a:fillRect/>
                </a:stretch>
              </p:blipFill>
              <p:spPr>
                <a:xfrm>
                  <a:off x="9488893" y="1708752"/>
                  <a:ext cx="209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7" name="Freihand 166">
                  <a:extLst>
                    <a:ext uri="{FF2B5EF4-FFF2-40B4-BE49-F238E27FC236}">
                      <a16:creationId xmlns:a16="http://schemas.microsoft.com/office/drawing/2014/main" id="{02CD1D24-27A3-463B-B878-2874A0F12AB4}"/>
                    </a:ext>
                  </a:extLst>
                </p14:cNvPr>
                <p14:cNvContentPartPr/>
                <p14:nvPr/>
              </p14:nvContentPartPr>
              <p14:xfrm>
                <a:off x="9710653" y="1718832"/>
                <a:ext cx="122760" cy="78120"/>
              </p14:xfrm>
            </p:contentPart>
          </mc:Choice>
          <mc:Fallback xmlns="">
            <p:pic>
              <p:nvPicPr>
                <p:cNvPr id="167" name="Freihand 166">
                  <a:extLst>
                    <a:ext uri="{FF2B5EF4-FFF2-40B4-BE49-F238E27FC236}">
                      <a16:creationId xmlns:a16="http://schemas.microsoft.com/office/drawing/2014/main" id="{02CD1D24-27A3-463B-B878-2874A0F12AB4}"/>
                    </a:ext>
                  </a:extLst>
                </p:cNvPr>
                <p:cNvPicPr/>
                <p:nvPr/>
              </p:nvPicPr>
              <p:blipFill>
                <a:blip r:embed="rId181"/>
                <a:stretch>
                  <a:fillRect/>
                </a:stretch>
              </p:blipFill>
              <p:spPr>
                <a:xfrm>
                  <a:off x="9706333" y="1714512"/>
                  <a:ext cx="131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8" name="Freihand 167">
                  <a:extLst>
                    <a:ext uri="{FF2B5EF4-FFF2-40B4-BE49-F238E27FC236}">
                      <a16:creationId xmlns:a16="http://schemas.microsoft.com/office/drawing/2014/main" id="{7C2237F7-93EA-44EA-AD1B-DD26F402943E}"/>
                    </a:ext>
                  </a:extLst>
                </p14:cNvPr>
                <p14:cNvContentPartPr/>
                <p14:nvPr/>
              </p14:nvContentPartPr>
              <p14:xfrm>
                <a:off x="9835573" y="1653312"/>
                <a:ext cx="101880" cy="134640"/>
              </p14:xfrm>
            </p:contentPart>
          </mc:Choice>
          <mc:Fallback xmlns="">
            <p:pic>
              <p:nvPicPr>
                <p:cNvPr id="168" name="Freihand 167">
                  <a:extLst>
                    <a:ext uri="{FF2B5EF4-FFF2-40B4-BE49-F238E27FC236}">
                      <a16:creationId xmlns:a16="http://schemas.microsoft.com/office/drawing/2014/main" id="{7C2237F7-93EA-44EA-AD1B-DD26F402943E}"/>
                    </a:ext>
                  </a:extLst>
                </p:cNvPr>
                <p:cNvPicPr/>
                <p:nvPr/>
              </p:nvPicPr>
              <p:blipFill>
                <a:blip r:embed="rId183"/>
                <a:stretch>
                  <a:fillRect/>
                </a:stretch>
              </p:blipFill>
              <p:spPr>
                <a:xfrm>
                  <a:off x="9831253" y="1648992"/>
                  <a:ext cx="110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0" name="Freihand 169">
                  <a:extLst>
                    <a:ext uri="{FF2B5EF4-FFF2-40B4-BE49-F238E27FC236}">
                      <a16:creationId xmlns:a16="http://schemas.microsoft.com/office/drawing/2014/main" id="{11255026-4F93-4C73-BB03-002EAFF2AD90}"/>
                    </a:ext>
                  </a:extLst>
                </p14:cNvPr>
                <p14:cNvContentPartPr/>
                <p14:nvPr/>
              </p14:nvContentPartPr>
              <p14:xfrm>
                <a:off x="10149493" y="1709832"/>
                <a:ext cx="141840" cy="182880"/>
              </p14:xfrm>
            </p:contentPart>
          </mc:Choice>
          <mc:Fallback xmlns="">
            <p:pic>
              <p:nvPicPr>
                <p:cNvPr id="170" name="Freihand 169">
                  <a:extLst>
                    <a:ext uri="{FF2B5EF4-FFF2-40B4-BE49-F238E27FC236}">
                      <a16:creationId xmlns:a16="http://schemas.microsoft.com/office/drawing/2014/main" id="{11255026-4F93-4C73-BB03-002EAFF2AD90}"/>
                    </a:ext>
                  </a:extLst>
                </p:cNvPr>
                <p:cNvPicPr/>
                <p:nvPr/>
              </p:nvPicPr>
              <p:blipFill>
                <a:blip r:embed="rId185"/>
                <a:stretch>
                  <a:fillRect/>
                </a:stretch>
              </p:blipFill>
              <p:spPr>
                <a:xfrm>
                  <a:off x="10145173" y="1705512"/>
                  <a:ext cx="150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1" name="Freihand 170">
                  <a:extLst>
                    <a:ext uri="{FF2B5EF4-FFF2-40B4-BE49-F238E27FC236}">
                      <a16:creationId xmlns:a16="http://schemas.microsoft.com/office/drawing/2014/main" id="{92C8731F-4F49-4C6A-B60F-0397D7A85476}"/>
                    </a:ext>
                  </a:extLst>
                </p14:cNvPr>
                <p14:cNvContentPartPr/>
                <p14:nvPr/>
              </p14:nvContentPartPr>
              <p14:xfrm>
                <a:off x="10400053" y="1708032"/>
                <a:ext cx="21960" cy="97920"/>
              </p14:xfrm>
            </p:contentPart>
          </mc:Choice>
          <mc:Fallback xmlns="">
            <p:pic>
              <p:nvPicPr>
                <p:cNvPr id="171" name="Freihand 170">
                  <a:extLst>
                    <a:ext uri="{FF2B5EF4-FFF2-40B4-BE49-F238E27FC236}">
                      <a16:creationId xmlns:a16="http://schemas.microsoft.com/office/drawing/2014/main" id="{92C8731F-4F49-4C6A-B60F-0397D7A85476}"/>
                    </a:ext>
                  </a:extLst>
                </p:cNvPr>
                <p:cNvPicPr/>
                <p:nvPr/>
              </p:nvPicPr>
              <p:blipFill>
                <a:blip r:embed="rId187"/>
                <a:stretch>
                  <a:fillRect/>
                </a:stretch>
              </p:blipFill>
              <p:spPr>
                <a:xfrm>
                  <a:off x="10395733" y="1703712"/>
                  <a:ext cx="306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2" name="Freihand 171">
                  <a:extLst>
                    <a:ext uri="{FF2B5EF4-FFF2-40B4-BE49-F238E27FC236}">
                      <a16:creationId xmlns:a16="http://schemas.microsoft.com/office/drawing/2014/main" id="{1FF3FE84-5A30-42D2-B309-30F1F8E9F180}"/>
                    </a:ext>
                  </a:extLst>
                </p14:cNvPr>
                <p14:cNvContentPartPr/>
                <p14:nvPr/>
              </p14:nvContentPartPr>
              <p14:xfrm>
                <a:off x="10351093" y="1614792"/>
                <a:ext cx="110880" cy="111240"/>
              </p14:xfrm>
            </p:contentPart>
          </mc:Choice>
          <mc:Fallback xmlns="">
            <p:pic>
              <p:nvPicPr>
                <p:cNvPr id="172" name="Freihand 171">
                  <a:extLst>
                    <a:ext uri="{FF2B5EF4-FFF2-40B4-BE49-F238E27FC236}">
                      <a16:creationId xmlns:a16="http://schemas.microsoft.com/office/drawing/2014/main" id="{1FF3FE84-5A30-42D2-B309-30F1F8E9F180}"/>
                    </a:ext>
                  </a:extLst>
                </p:cNvPr>
                <p:cNvPicPr/>
                <p:nvPr/>
              </p:nvPicPr>
              <p:blipFill>
                <a:blip r:embed="rId189"/>
                <a:stretch>
                  <a:fillRect/>
                </a:stretch>
              </p:blipFill>
              <p:spPr>
                <a:xfrm>
                  <a:off x="10346773" y="1610472"/>
                  <a:ext cx="1195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4" name="Freihand 173">
                  <a:extLst>
                    <a:ext uri="{FF2B5EF4-FFF2-40B4-BE49-F238E27FC236}">
                      <a16:creationId xmlns:a16="http://schemas.microsoft.com/office/drawing/2014/main" id="{07A86241-91CE-46B3-9F93-C992C52FF97D}"/>
                    </a:ext>
                  </a:extLst>
                </p14:cNvPr>
                <p14:cNvContentPartPr/>
                <p14:nvPr/>
              </p14:nvContentPartPr>
              <p14:xfrm>
                <a:off x="10603093" y="1723152"/>
                <a:ext cx="127440" cy="91440"/>
              </p14:xfrm>
            </p:contentPart>
          </mc:Choice>
          <mc:Fallback xmlns="">
            <p:pic>
              <p:nvPicPr>
                <p:cNvPr id="174" name="Freihand 173">
                  <a:extLst>
                    <a:ext uri="{FF2B5EF4-FFF2-40B4-BE49-F238E27FC236}">
                      <a16:creationId xmlns:a16="http://schemas.microsoft.com/office/drawing/2014/main" id="{07A86241-91CE-46B3-9F93-C992C52FF97D}"/>
                    </a:ext>
                  </a:extLst>
                </p:cNvPr>
                <p:cNvPicPr/>
                <p:nvPr/>
              </p:nvPicPr>
              <p:blipFill>
                <a:blip r:embed="rId191"/>
                <a:stretch>
                  <a:fillRect/>
                </a:stretch>
              </p:blipFill>
              <p:spPr>
                <a:xfrm>
                  <a:off x="10598773" y="1718832"/>
                  <a:ext cx="1360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5" name="Freihand 174">
                  <a:extLst>
                    <a:ext uri="{FF2B5EF4-FFF2-40B4-BE49-F238E27FC236}">
                      <a16:creationId xmlns:a16="http://schemas.microsoft.com/office/drawing/2014/main" id="{8F4FD8B2-A71D-47FB-8230-5D53EA389341}"/>
                    </a:ext>
                  </a:extLst>
                </p14:cNvPr>
                <p14:cNvContentPartPr/>
                <p14:nvPr/>
              </p14:nvContentPartPr>
              <p14:xfrm>
                <a:off x="10767613" y="1638192"/>
                <a:ext cx="83520" cy="147960"/>
              </p14:xfrm>
            </p:contentPart>
          </mc:Choice>
          <mc:Fallback xmlns="">
            <p:pic>
              <p:nvPicPr>
                <p:cNvPr id="175" name="Freihand 174">
                  <a:extLst>
                    <a:ext uri="{FF2B5EF4-FFF2-40B4-BE49-F238E27FC236}">
                      <a16:creationId xmlns:a16="http://schemas.microsoft.com/office/drawing/2014/main" id="{8F4FD8B2-A71D-47FB-8230-5D53EA389341}"/>
                    </a:ext>
                  </a:extLst>
                </p:cNvPr>
                <p:cNvPicPr/>
                <p:nvPr/>
              </p:nvPicPr>
              <p:blipFill>
                <a:blip r:embed="rId193"/>
                <a:stretch>
                  <a:fillRect/>
                </a:stretch>
              </p:blipFill>
              <p:spPr>
                <a:xfrm>
                  <a:off x="10763293" y="1633872"/>
                  <a:ext cx="921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6" name="Freihand 175">
                  <a:extLst>
                    <a:ext uri="{FF2B5EF4-FFF2-40B4-BE49-F238E27FC236}">
                      <a16:creationId xmlns:a16="http://schemas.microsoft.com/office/drawing/2014/main" id="{63701C27-8570-4596-A2BD-3DFA79AAA6F9}"/>
                    </a:ext>
                  </a:extLst>
                </p14:cNvPr>
                <p14:cNvContentPartPr/>
                <p14:nvPr/>
              </p14:nvContentPartPr>
              <p14:xfrm>
                <a:off x="10861213" y="1713792"/>
                <a:ext cx="69480" cy="69840"/>
              </p14:xfrm>
            </p:contentPart>
          </mc:Choice>
          <mc:Fallback xmlns="">
            <p:pic>
              <p:nvPicPr>
                <p:cNvPr id="176" name="Freihand 175">
                  <a:extLst>
                    <a:ext uri="{FF2B5EF4-FFF2-40B4-BE49-F238E27FC236}">
                      <a16:creationId xmlns:a16="http://schemas.microsoft.com/office/drawing/2014/main" id="{63701C27-8570-4596-A2BD-3DFA79AAA6F9}"/>
                    </a:ext>
                  </a:extLst>
                </p:cNvPr>
                <p:cNvPicPr/>
                <p:nvPr/>
              </p:nvPicPr>
              <p:blipFill>
                <a:blip r:embed="rId195"/>
                <a:stretch>
                  <a:fillRect/>
                </a:stretch>
              </p:blipFill>
              <p:spPr>
                <a:xfrm>
                  <a:off x="10856893" y="1709472"/>
                  <a:ext cx="78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7" name="Freihand 176">
                  <a:extLst>
                    <a:ext uri="{FF2B5EF4-FFF2-40B4-BE49-F238E27FC236}">
                      <a16:creationId xmlns:a16="http://schemas.microsoft.com/office/drawing/2014/main" id="{AD6DBE2A-14F8-4DD7-9A27-79BEE5934778}"/>
                    </a:ext>
                  </a:extLst>
                </p14:cNvPr>
                <p14:cNvContentPartPr/>
                <p14:nvPr/>
              </p14:nvContentPartPr>
              <p14:xfrm>
                <a:off x="10946173" y="1708392"/>
                <a:ext cx="191880" cy="62280"/>
              </p14:xfrm>
            </p:contentPart>
          </mc:Choice>
          <mc:Fallback xmlns="">
            <p:pic>
              <p:nvPicPr>
                <p:cNvPr id="177" name="Freihand 176">
                  <a:extLst>
                    <a:ext uri="{FF2B5EF4-FFF2-40B4-BE49-F238E27FC236}">
                      <a16:creationId xmlns:a16="http://schemas.microsoft.com/office/drawing/2014/main" id="{AD6DBE2A-14F8-4DD7-9A27-79BEE5934778}"/>
                    </a:ext>
                  </a:extLst>
                </p:cNvPr>
                <p:cNvPicPr/>
                <p:nvPr/>
              </p:nvPicPr>
              <p:blipFill>
                <a:blip r:embed="rId197"/>
                <a:stretch>
                  <a:fillRect/>
                </a:stretch>
              </p:blipFill>
              <p:spPr>
                <a:xfrm>
                  <a:off x="10941853" y="1704072"/>
                  <a:ext cx="2005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8" name="Freihand 177">
                  <a:extLst>
                    <a:ext uri="{FF2B5EF4-FFF2-40B4-BE49-F238E27FC236}">
                      <a16:creationId xmlns:a16="http://schemas.microsoft.com/office/drawing/2014/main" id="{4B094417-896E-4900-BB63-BA97783F94F8}"/>
                    </a:ext>
                  </a:extLst>
                </p14:cNvPr>
                <p14:cNvContentPartPr/>
                <p14:nvPr/>
              </p14:nvContentPartPr>
              <p14:xfrm>
                <a:off x="11127973" y="1632792"/>
                <a:ext cx="85320" cy="130320"/>
              </p14:xfrm>
            </p:contentPart>
          </mc:Choice>
          <mc:Fallback xmlns="">
            <p:pic>
              <p:nvPicPr>
                <p:cNvPr id="178" name="Freihand 177">
                  <a:extLst>
                    <a:ext uri="{FF2B5EF4-FFF2-40B4-BE49-F238E27FC236}">
                      <a16:creationId xmlns:a16="http://schemas.microsoft.com/office/drawing/2014/main" id="{4B094417-896E-4900-BB63-BA97783F94F8}"/>
                    </a:ext>
                  </a:extLst>
                </p:cNvPr>
                <p:cNvPicPr/>
                <p:nvPr/>
              </p:nvPicPr>
              <p:blipFill>
                <a:blip r:embed="rId199"/>
                <a:stretch>
                  <a:fillRect/>
                </a:stretch>
              </p:blipFill>
              <p:spPr>
                <a:xfrm>
                  <a:off x="11123653" y="1628472"/>
                  <a:ext cx="939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9" name="Freihand 178">
                  <a:extLst>
                    <a:ext uri="{FF2B5EF4-FFF2-40B4-BE49-F238E27FC236}">
                      <a16:creationId xmlns:a16="http://schemas.microsoft.com/office/drawing/2014/main" id="{62783BED-358B-4A26-8C63-E6098D35E1AA}"/>
                    </a:ext>
                  </a:extLst>
                </p14:cNvPr>
                <p14:cNvContentPartPr/>
                <p14:nvPr/>
              </p14:nvContentPartPr>
              <p14:xfrm>
                <a:off x="11229133" y="1702992"/>
                <a:ext cx="21600" cy="52560"/>
              </p14:xfrm>
            </p:contentPart>
          </mc:Choice>
          <mc:Fallback xmlns="">
            <p:pic>
              <p:nvPicPr>
                <p:cNvPr id="179" name="Freihand 178">
                  <a:extLst>
                    <a:ext uri="{FF2B5EF4-FFF2-40B4-BE49-F238E27FC236}">
                      <a16:creationId xmlns:a16="http://schemas.microsoft.com/office/drawing/2014/main" id="{62783BED-358B-4A26-8C63-E6098D35E1AA}"/>
                    </a:ext>
                  </a:extLst>
                </p:cNvPr>
                <p:cNvPicPr/>
                <p:nvPr/>
              </p:nvPicPr>
              <p:blipFill>
                <a:blip r:embed="rId201"/>
                <a:stretch>
                  <a:fillRect/>
                </a:stretch>
              </p:blipFill>
              <p:spPr>
                <a:xfrm>
                  <a:off x="11224813" y="1698672"/>
                  <a:ext cx="30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80" name="Freihand 179">
                  <a:extLst>
                    <a:ext uri="{FF2B5EF4-FFF2-40B4-BE49-F238E27FC236}">
                      <a16:creationId xmlns:a16="http://schemas.microsoft.com/office/drawing/2014/main" id="{AED1DC45-3170-456F-BEB2-1E8E6890816A}"/>
                    </a:ext>
                  </a:extLst>
                </p14:cNvPr>
                <p14:cNvContentPartPr/>
                <p14:nvPr/>
              </p14:nvContentPartPr>
              <p14:xfrm>
                <a:off x="11274853" y="1610472"/>
                <a:ext cx="171720" cy="137160"/>
              </p14:xfrm>
            </p:contentPart>
          </mc:Choice>
          <mc:Fallback xmlns="">
            <p:pic>
              <p:nvPicPr>
                <p:cNvPr id="180" name="Freihand 179">
                  <a:extLst>
                    <a:ext uri="{FF2B5EF4-FFF2-40B4-BE49-F238E27FC236}">
                      <a16:creationId xmlns:a16="http://schemas.microsoft.com/office/drawing/2014/main" id="{AED1DC45-3170-456F-BEB2-1E8E6890816A}"/>
                    </a:ext>
                  </a:extLst>
                </p:cNvPr>
                <p:cNvPicPr/>
                <p:nvPr/>
              </p:nvPicPr>
              <p:blipFill>
                <a:blip r:embed="rId203"/>
                <a:stretch>
                  <a:fillRect/>
                </a:stretch>
              </p:blipFill>
              <p:spPr>
                <a:xfrm>
                  <a:off x="11270533" y="1606152"/>
                  <a:ext cx="180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81" name="Freihand 180">
                  <a:extLst>
                    <a:ext uri="{FF2B5EF4-FFF2-40B4-BE49-F238E27FC236}">
                      <a16:creationId xmlns:a16="http://schemas.microsoft.com/office/drawing/2014/main" id="{CBC3B5FD-7A33-4AC0-BFEC-A81410C46409}"/>
                    </a:ext>
                  </a:extLst>
                </p14:cNvPr>
                <p14:cNvContentPartPr/>
                <p14:nvPr/>
              </p14:nvContentPartPr>
              <p14:xfrm>
                <a:off x="11303653" y="1580592"/>
                <a:ext cx="360" cy="360"/>
              </p14:xfrm>
            </p:contentPart>
          </mc:Choice>
          <mc:Fallback xmlns="">
            <p:pic>
              <p:nvPicPr>
                <p:cNvPr id="181" name="Freihand 180">
                  <a:extLst>
                    <a:ext uri="{FF2B5EF4-FFF2-40B4-BE49-F238E27FC236}">
                      <a16:creationId xmlns:a16="http://schemas.microsoft.com/office/drawing/2014/main" id="{CBC3B5FD-7A33-4AC0-BFEC-A81410C46409}"/>
                    </a:ext>
                  </a:extLst>
                </p:cNvPr>
                <p:cNvPicPr/>
                <p:nvPr/>
              </p:nvPicPr>
              <p:blipFill>
                <a:blip r:embed="rId59"/>
                <a:stretch>
                  <a:fillRect/>
                </a:stretch>
              </p:blipFill>
              <p:spPr>
                <a:xfrm>
                  <a:off x="11299333" y="15762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83" name="Freihand 182">
                  <a:extLst>
                    <a:ext uri="{FF2B5EF4-FFF2-40B4-BE49-F238E27FC236}">
                      <a16:creationId xmlns:a16="http://schemas.microsoft.com/office/drawing/2014/main" id="{C18CC341-3206-4DA9-A594-077888F8B4CF}"/>
                    </a:ext>
                  </a:extLst>
                </p14:cNvPr>
                <p14:cNvContentPartPr/>
                <p14:nvPr/>
              </p14:nvContentPartPr>
              <p14:xfrm>
                <a:off x="7392613" y="2122392"/>
                <a:ext cx="97560" cy="141840"/>
              </p14:xfrm>
            </p:contentPart>
          </mc:Choice>
          <mc:Fallback xmlns="">
            <p:pic>
              <p:nvPicPr>
                <p:cNvPr id="183" name="Freihand 182">
                  <a:extLst>
                    <a:ext uri="{FF2B5EF4-FFF2-40B4-BE49-F238E27FC236}">
                      <a16:creationId xmlns:a16="http://schemas.microsoft.com/office/drawing/2014/main" id="{C18CC341-3206-4DA9-A594-077888F8B4CF}"/>
                    </a:ext>
                  </a:extLst>
                </p:cNvPr>
                <p:cNvPicPr/>
                <p:nvPr/>
              </p:nvPicPr>
              <p:blipFill>
                <a:blip r:embed="rId206"/>
                <a:stretch>
                  <a:fillRect/>
                </a:stretch>
              </p:blipFill>
              <p:spPr>
                <a:xfrm>
                  <a:off x="7388293" y="2118072"/>
                  <a:ext cx="1062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84" name="Freihand 183">
                  <a:extLst>
                    <a:ext uri="{FF2B5EF4-FFF2-40B4-BE49-F238E27FC236}">
                      <a16:creationId xmlns:a16="http://schemas.microsoft.com/office/drawing/2014/main" id="{5E63E4C2-1946-4A19-BDE1-D253E2F73E14}"/>
                    </a:ext>
                  </a:extLst>
                </p14:cNvPr>
                <p14:cNvContentPartPr/>
                <p14:nvPr/>
              </p14:nvContentPartPr>
              <p14:xfrm>
                <a:off x="7392613" y="2077752"/>
                <a:ext cx="136440" cy="12960"/>
              </p14:xfrm>
            </p:contentPart>
          </mc:Choice>
          <mc:Fallback xmlns="">
            <p:pic>
              <p:nvPicPr>
                <p:cNvPr id="184" name="Freihand 183">
                  <a:extLst>
                    <a:ext uri="{FF2B5EF4-FFF2-40B4-BE49-F238E27FC236}">
                      <a16:creationId xmlns:a16="http://schemas.microsoft.com/office/drawing/2014/main" id="{5E63E4C2-1946-4A19-BDE1-D253E2F73E14}"/>
                    </a:ext>
                  </a:extLst>
                </p:cNvPr>
                <p:cNvPicPr/>
                <p:nvPr/>
              </p:nvPicPr>
              <p:blipFill>
                <a:blip r:embed="rId208"/>
                <a:stretch>
                  <a:fillRect/>
                </a:stretch>
              </p:blipFill>
              <p:spPr>
                <a:xfrm>
                  <a:off x="7388293" y="2073432"/>
                  <a:ext cx="145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85" name="Freihand 184">
                  <a:extLst>
                    <a:ext uri="{FF2B5EF4-FFF2-40B4-BE49-F238E27FC236}">
                      <a16:creationId xmlns:a16="http://schemas.microsoft.com/office/drawing/2014/main" id="{4CC534B3-A385-413F-ACA1-3D59EF9EAE87}"/>
                    </a:ext>
                  </a:extLst>
                </p14:cNvPr>
                <p14:cNvContentPartPr/>
                <p14:nvPr/>
              </p14:nvContentPartPr>
              <p14:xfrm>
                <a:off x="7491973" y="2048952"/>
                <a:ext cx="83880" cy="299160"/>
              </p14:xfrm>
            </p:contentPart>
          </mc:Choice>
          <mc:Fallback xmlns="">
            <p:pic>
              <p:nvPicPr>
                <p:cNvPr id="185" name="Freihand 184">
                  <a:extLst>
                    <a:ext uri="{FF2B5EF4-FFF2-40B4-BE49-F238E27FC236}">
                      <a16:creationId xmlns:a16="http://schemas.microsoft.com/office/drawing/2014/main" id="{4CC534B3-A385-413F-ACA1-3D59EF9EAE87}"/>
                    </a:ext>
                  </a:extLst>
                </p:cNvPr>
                <p:cNvPicPr/>
                <p:nvPr/>
              </p:nvPicPr>
              <p:blipFill>
                <a:blip r:embed="rId210"/>
                <a:stretch>
                  <a:fillRect/>
                </a:stretch>
              </p:blipFill>
              <p:spPr>
                <a:xfrm>
                  <a:off x="7487653" y="2044632"/>
                  <a:ext cx="925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92" name="Freihand 191">
                  <a:extLst>
                    <a:ext uri="{FF2B5EF4-FFF2-40B4-BE49-F238E27FC236}">
                      <a16:creationId xmlns:a16="http://schemas.microsoft.com/office/drawing/2014/main" id="{FCC4607F-013E-4EAE-9AE9-D8852760B703}"/>
                    </a:ext>
                  </a:extLst>
                </p14:cNvPr>
                <p14:cNvContentPartPr/>
                <p14:nvPr/>
              </p14:nvContentPartPr>
              <p14:xfrm>
                <a:off x="7756573" y="2096112"/>
                <a:ext cx="13680" cy="108720"/>
              </p14:xfrm>
            </p:contentPart>
          </mc:Choice>
          <mc:Fallback xmlns="">
            <p:pic>
              <p:nvPicPr>
                <p:cNvPr id="192" name="Freihand 191">
                  <a:extLst>
                    <a:ext uri="{FF2B5EF4-FFF2-40B4-BE49-F238E27FC236}">
                      <a16:creationId xmlns:a16="http://schemas.microsoft.com/office/drawing/2014/main" id="{FCC4607F-013E-4EAE-9AE9-D8852760B703}"/>
                    </a:ext>
                  </a:extLst>
                </p:cNvPr>
                <p:cNvPicPr/>
                <p:nvPr/>
              </p:nvPicPr>
              <p:blipFill>
                <a:blip r:embed="rId212"/>
                <a:stretch>
                  <a:fillRect/>
                </a:stretch>
              </p:blipFill>
              <p:spPr>
                <a:xfrm>
                  <a:off x="7752253" y="2091792"/>
                  <a:ext cx="22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93" name="Freihand 192">
                  <a:extLst>
                    <a:ext uri="{FF2B5EF4-FFF2-40B4-BE49-F238E27FC236}">
                      <a16:creationId xmlns:a16="http://schemas.microsoft.com/office/drawing/2014/main" id="{14A7A16A-5988-4FFF-AA57-BEEB767ADB0D}"/>
                    </a:ext>
                  </a:extLst>
                </p14:cNvPr>
                <p14:cNvContentPartPr/>
                <p14:nvPr/>
              </p14:nvContentPartPr>
              <p14:xfrm>
                <a:off x="7686013" y="2080992"/>
                <a:ext cx="130680" cy="119880"/>
              </p14:xfrm>
            </p:contentPart>
          </mc:Choice>
          <mc:Fallback xmlns="">
            <p:pic>
              <p:nvPicPr>
                <p:cNvPr id="193" name="Freihand 192">
                  <a:extLst>
                    <a:ext uri="{FF2B5EF4-FFF2-40B4-BE49-F238E27FC236}">
                      <a16:creationId xmlns:a16="http://schemas.microsoft.com/office/drawing/2014/main" id="{14A7A16A-5988-4FFF-AA57-BEEB767ADB0D}"/>
                    </a:ext>
                  </a:extLst>
                </p:cNvPr>
                <p:cNvPicPr/>
                <p:nvPr/>
              </p:nvPicPr>
              <p:blipFill>
                <a:blip r:embed="rId214"/>
                <a:stretch>
                  <a:fillRect/>
                </a:stretch>
              </p:blipFill>
              <p:spPr>
                <a:xfrm>
                  <a:off x="7681693" y="2076672"/>
                  <a:ext cx="139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94" name="Freihand 193">
                  <a:extLst>
                    <a:ext uri="{FF2B5EF4-FFF2-40B4-BE49-F238E27FC236}">
                      <a16:creationId xmlns:a16="http://schemas.microsoft.com/office/drawing/2014/main" id="{BE96A83F-D65B-4066-84B4-4014145A4888}"/>
                    </a:ext>
                  </a:extLst>
                </p14:cNvPr>
                <p14:cNvContentPartPr/>
                <p14:nvPr/>
              </p14:nvContentPartPr>
              <p14:xfrm>
                <a:off x="7858813" y="2116272"/>
                <a:ext cx="30600" cy="60840"/>
              </p14:xfrm>
            </p:contentPart>
          </mc:Choice>
          <mc:Fallback xmlns="">
            <p:pic>
              <p:nvPicPr>
                <p:cNvPr id="194" name="Freihand 193">
                  <a:extLst>
                    <a:ext uri="{FF2B5EF4-FFF2-40B4-BE49-F238E27FC236}">
                      <a16:creationId xmlns:a16="http://schemas.microsoft.com/office/drawing/2014/main" id="{BE96A83F-D65B-4066-84B4-4014145A4888}"/>
                    </a:ext>
                  </a:extLst>
                </p:cNvPr>
                <p:cNvPicPr/>
                <p:nvPr/>
              </p:nvPicPr>
              <p:blipFill>
                <a:blip r:embed="rId216"/>
                <a:stretch>
                  <a:fillRect/>
                </a:stretch>
              </p:blipFill>
              <p:spPr>
                <a:xfrm>
                  <a:off x="7854493" y="2111952"/>
                  <a:ext cx="39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95" name="Freihand 194">
                  <a:extLst>
                    <a:ext uri="{FF2B5EF4-FFF2-40B4-BE49-F238E27FC236}">
                      <a16:creationId xmlns:a16="http://schemas.microsoft.com/office/drawing/2014/main" id="{6968DEC2-4D02-4645-A04B-C1B7AB09534C}"/>
                    </a:ext>
                  </a:extLst>
                </p14:cNvPr>
                <p14:cNvContentPartPr/>
                <p14:nvPr/>
              </p14:nvContentPartPr>
              <p14:xfrm>
                <a:off x="7916773" y="2065872"/>
                <a:ext cx="96840" cy="113400"/>
              </p14:xfrm>
            </p:contentPart>
          </mc:Choice>
          <mc:Fallback xmlns="">
            <p:pic>
              <p:nvPicPr>
                <p:cNvPr id="195" name="Freihand 194">
                  <a:extLst>
                    <a:ext uri="{FF2B5EF4-FFF2-40B4-BE49-F238E27FC236}">
                      <a16:creationId xmlns:a16="http://schemas.microsoft.com/office/drawing/2014/main" id="{6968DEC2-4D02-4645-A04B-C1B7AB09534C}"/>
                    </a:ext>
                  </a:extLst>
                </p:cNvPr>
                <p:cNvPicPr/>
                <p:nvPr/>
              </p:nvPicPr>
              <p:blipFill>
                <a:blip r:embed="rId218"/>
                <a:stretch>
                  <a:fillRect/>
                </a:stretch>
              </p:blipFill>
              <p:spPr>
                <a:xfrm>
                  <a:off x="7912453" y="2061552"/>
                  <a:ext cx="105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96" name="Freihand 195">
                  <a:extLst>
                    <a:ext uri="{FF2B5EF4-FFF2-40B4-BE49-F238E27FC236}">
                      <a16:creationId xmlns:a16="http://schemas.microsoft.com/office/drawing/2014/main" id="{175BCF8F-EA66-4BFE-B861-0E8958504EF5}"/>
                    </a:ext>
                  </a:extLst>
                </p14:cNvPr>
                <p14:cNvContentPartPr/>
                <p14:nvPr/>
              </p14:nvContentPartPr>
              <p14:xfrm>
                <a:off x="8060413" y="2092152"/>
                <a:ext cx="55080" cy="89640"/>
              </p14:xfrm>
            </p:contentPart>
          </mc:Choice>
          <mc:Fallback xmlns="">
            <p:pic>
              <p:nvPicPr>
                <p:cNvPr id="196" name="Freihand 195">
                  <a:extLst>
                    <a:ext uri="{FF2B5EF4-FFF2-40B4-BE49-F238E27FC236}">
                      <a16:creationId xmlns:a16="http://schemas.microsoft.com/office/drawing/2014/main" id="{175BCF8F-EA66-4BFE-B861-0E8958504EF5}"/>
                    </a:ext>
                  </a:extLst>
                </p:cNvPr>
                <p:cNvPicPr/>
                <p:nvPr/>
              </p:nvPicPr>
              <p:blipFill>
                <a:blip r:embed="rId220"/>
                <a:stretch>
                  <a:fillRect/>
                </a:stretch>
              </p:blipFill>
              <p:spPr>
                <a:xfrm>
                  <a:off x="8056093" y="2087832"/>
                  <a:ext cx="637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97" name="Freihand 196">
                  <a:extLst>
                    <a:ext uri="{FF2B5EF4-FFF2-40B4-BE49-F238E27FC236}">
                      <a16:creationId xmlns:a16="http://schemas.microsoft.com/office/drawing/2014/main" id="{E8CB4DA2-EFDA-4A45-9FAD-CC4608F7F35F}"/>
                    </a:ext>
                  </a:extLst>
                </p14:cNvPr>
                <p14:cNvContentPartPr/>
                <p14:nvPr/>
              </p14:nvContentPartPr>
              <p14:xfrm>
                <a:off x="8294773" y="2074512"/>
                <a:ext cx="74520" cy="115560"/>
              </p14:xfrm>
            </p:contentPart>
          </mc:Choice>
          <mc:Fallback xmlns="">
            <p:pic>
              <p:nvPicPr>
                <p:cNvPr id="197" name="Freihand 196">
                  <a:extLst>
                    <a:ext uri="{FF2B5EF4-FFF2-40B4-BE49-F238E27FC236}">
                      <a16:creationId xmlns:a16="http://schemas.microsoft.com/office/drawing/2014/main" id="{E8CB4DA2-EFDA-4A45-9FAD-CC4608F7F35F}"/>
                    </a:ext>
                  </a:extLst>
                </p:cNvPr>
                <p:cNvPicPr/>
                <p:nvPr/>
              </p:nvPicPr>
              <p:blipFill>
                <a:blip r:embed="rId222"/>
                <a:stretch>
                  <a:fillRect/>
                </a:stretch>
              </p:blipFill>
              <p:spPr>
                <a:xfrm>
                  <a:off x="8290453" y="2070192"/>
                  <a:ext cx="83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98" name="Freihand 197">
                  <a:extLst>
                    <a:ext uri="{FF2B5EF4-FFF2-40B4-BE49-F238E27FC236}">
                      <a16:creationId xmlns:a16="http://schemas.microsoft.com/office/drawing/2014/main" id="{3EC94E44-3B46-43BC-A022-A0C59EE0E684}"/>
                    </a:ext>
                  </a:extLst>
                </p14:cNvPr>
                <p14:cNvContentPartPr/>
                <p14:nvPr/>
              </p14:nvContentPartPr>
              <p14:xfrm>
                <a:off x="8409253" y="2080272"/>
                <a:ext cx="193320" cy="73800"/>
              </p14:xfrm>
            </p:contentPart>
          </mc:Choice>
          <mc:Fallback xmlns="">
            <p:pic>
              <p:nvPicPr>
                <p:cNvPr id="198" name="Freihand 197">
                  <a:extLst>
                    <a:ext uri="{FF2B5EF4-FFF2-40B4-BE49-F238E27FC236}">
                      <a16:creationId xmlns:a16="http://schemas.microsoft.com/office/drawing/2014/main" id="{3EC94E44-3B46-43BC-A022-A0C59EE0E684}"/>
                    </a:ext>
                  </a:extLst>
                </p:cNvPr>
                <p:cNvPicPr/>
                <p:nvPr/>
              </p:nvPicPr>
              <p:blipFill>
                <a:blip r:embed="rId224"/>
                <a:stretch>
                  <a:fillRect/>
                </a:stretch>
              </p:blipFill>
              <p:spPr>
                <a:xfrm>
                  <a:off x="8404933" y="2075952"/>
                  <a:ext cx="2019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99" name="Freihand 198">
                  <a:extLst>
                    <a:ext uri="{FF2B5EF4-FFF2-40B4-BE49-F238E27FC236}">
                      <a16:creationId xmlns:a16="http://schemas.microsoft.com/office/drawing/2014/main" id="{5BA6648E-4887-49CF-946B-00D35AE5CC11}"/>
                    </a:ext>
                  </a:extLst>
                </p14:cNvPr>
                <p14:cNvContentPartPr/>
                <p14:nvPr/>
              </p14:nvContentPartPr>
              <p14:xfrm>
                <a:off x="8610493" y="2024832"/>
                <a:ext cx="144000" cy="113760"/>
              </p14:xfrm>
            </p:contentPart>
          </mc:Choice>
          <mc:Fallback xmlns="">
            <p:pic>
              <p:nvPicPr>
                <p:cNvPr id="199" name="Freihand 198">
                  <a:extLst>
                    <a:ext uri="{FF2B5EF4-FFF2-40B4-BE49-F238E27FC236}">
                      <a16:creationId xmlns:a16="http://schemas.microsoft.com/office/drawing/2014/main" id="{5BA6648E-4887-49CF-946B-00D35AE5CC11}"/>
                    </a:ext>
                  </a:extLst>
                </p:cNvPr>
                <p:cNvPicPr/>
                <p:nvPr/>
              </p:nvPicPr>
              <p:blipFill>
                <a:blip r:embed="rId226"/>
                <a:stretch>
                  <a:fillRect/>
                </a:stretch>
              </p:blipFill>
              <p:spPr>
                <a:xfrm>
                  <a:off x="8606173" y="2020512"/>
                  <a:ext cx="152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00" name="Freihand 199">
                  <a:extLst>
                    <a:ext uri="{FF2B5EF4-FFF2-40B4-BE49-F238E27FC236}">
                      <a16:creationId xmlns:a16="http://schemas.microsoft.com/office/drawing/2014/main" id="{46BBE595-0908-401F-A543-028E146ACDA3}"/>
                    </a:ext>
                  </a:extLst>
                </p14:cNvPr>
                <p14:cNvContentPartPr/>
                <p14:nvPr/>
              </p14:nvContentPartPr>
              <p14:xfrm>
                <a:off x="8917933" y="2032752"/>
                <a:ext cx="315000" cy="95040"/>
              </p14:xfrm>
            </p:contentPart>
          </mc:Choice>
          <mc:Fallback xmlns="">
            <p:pic>
              <p:nvPicPr>
                <p:cNvPr id="200" name="Freihand 199">
                  <a:extLst>
                    <a:ext uri="{FF2B5EF4-FFF2-40B4-BE49-F238E27FC236}">
                      <a16:creationId xmlns:a16="http://schemas.microsoft.com/office/drawing/2014/main" id="{46BBE595-0908-401F-A543-028E146ACDA3}"/>
                    </a:ext>
                  </a:extLst>
                </p:cNvPr>
                <p:cNvPicPr/>
                <p:nvPr/>
              </p:nvPicPr>
              <p:blipFill>
                <a:blip r:embed="rId228"/>
                <a:stretch>
                  <a:fillRect/>
                </a:stretch>
              </p:blipFill>
              <p:spPr>
                <a:xfrm>
                  <a:off x="8913613" y="2028432"/>
                  <a:ext cx="323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01" name="Freihand 200">
                  <a:extLst>
                    <a:ext uri="{FF2B5EF4-FFF2-40B4-BE49-F238E27FC236}">
                      <a16:creationId xmlns:a16="http://schemas.microsoft.com/office/drawing/2014/main" id="{822A6425-8F3B-46DD-B73C-81107DED0CDD}"/>
                    </a:ext>
                  </a:extLst>
                </p14:cNvPr>
                <p14:cNvContentPartPr/>
                <p14:nvPr/>
              </p14:nvContentPartPr>
              <p14:xfrm>
                <a:off x="9195493" y="1982352"/>
                <a:ext cx="19800" cy="2520"/>
              </p14:xfrm>
            </p:contentPart>
          </mc:Choice>
          <mc:Fallback xmlns="">
            <p:pic>
              <p:nvPicPr>
                <p:cNvPr id="201" name="Freihand 200">
                  <a:extLst>
                    <a:ext uri="{FF2B5EF4-FFF2-40B4-BE49-F238E27FC236}">
                      <a16:creationId xmlns:a16="http://schemas.microsoft.com/office/drawing/2014/main" id="{822A6425-8F3B-46DD-B73C-81107DED0CDD}"/>
                    </a:ext>
                  </a:extLst>
                </p:cNvPr>
                <p:cNvPicPr/>
                <p:nvPr/>
              </p:nvPicPr>
              <p:blipFill>
                <a:blip r:embed="rId230"/>
                <a:stretch>
                  <a:fillRect/>
                </a:stretch>
              </p:blipFill>
              <p:spPr>
                <a:xfrm>
                  <a:off x="9191173" y="1978032"/>
                  <a:ext cx="28440" cy="111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02" name="Freihand 201">
                  <a:extLst>
                    <a:ext uri="{FF2B5EF4-FFF2-40B4-BE49-F238E27FC236}">
                      <a16:creationId xmlns:a16="http://schemas.microsoft.com/office/drawing/2014/main" id="{D858A080-6210-483D-B4ED-F8F9075368E6}"/>
                    </a:ext>
                  </a:extLst>
                </p14:cNvPr>
                <p14:cNvContentPartPr/>
                <p14:nvPr/>
              </p14:nvContentPartPr>
              <p14:xfrm>
                <a:off x="9287293" y="2006472"/>
                <a:ext cx="230040" cy="85680"/>
              </p14:xfrm>
            </p:contentPart>
          </mc:Choice>
          <mc:Fallback xmlns="">
            <p:pic>
              <p:nvPicPr>
                <p:cNvPr id="202" name="Freihand 201">
                  <a:extLst>
                    <a:ext uri="{FF2B5EF4-FFF2-40B4-BE49-F238E27FC236}">
                      <a16:creationId xmlns:a16="http://schemas.microsoft.com/office/drawing/2014/main" id="{D858A080-6210-483D-B4ED-F8F9075368E6}"/>
                    </a:ext>
                  </a:extLst>
                </p:cNvPr>
                <p:cNvPicPr/>
                <p:nvPr/>
              </p:nvPicPr>
              <p:blipFill>
                <a:blip r:embed="rId232"/>
                <a:stretch>
                  <a:fillRect/>
                </a:stretch>
              </p:blipFill>
              <p:spPr>
                <a:xfrm>
                  <a:off x="9282973" y="2002152"/>
                  <a:ext cx="2386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03" name="Freihand 202">
                  <a:extLst>
                    <a:ext uri="{FF2B5EF4-FFF2-40B4-BE49-F238E27FC236}">
                      <a16:creationId xmlns:a16="http://schemas.microsoft.com/office/drawing/2014/main" id="{B9D8552F-88C5-4C54-9344-3AE07B1950F1}"/>
                    </a:ext>
                  </a:extLst>
                </p14:cNvPr>
                <p14:cNvContentPartPr/>
                <p14:nvPr/>
              </p14:nvContentPartPr>
              <p14:xfrm>
                <a:off x="9723253" y="1967592"/>
                <a:ext cx="291960" cy="107640"/>
              </p14:xfrm>
            </p:contentPart>
          </mc:Choice>
          <mc:Fallback xmlns="">
            <p:pic>
              <p:nvPicPr>
                <p:cNvPr id="203" name="Freihand 202">
                  <a:extLst>
                    <a:ext uri="{FF2B5EF4-FFF2-40B4-BE49-F238E27FC236}">
                      <a16:creationId xmlns:a16="http://schemas.microsoft.com/office/drawing/2014/main" id="{B9D8552F-88C5-4C54-9344-3AE07B1950F1}"/>
                    </a:ext>
                  </a:extLst>
                </p:cNvPr>
                <p:cNvPicPr/>
                <p:nvPr/>
              </p:nvPicPr>
              <p:blipFill>
                <a:blip r:embed="rId234"/>
                <a:stretch>
                  <a:fillRect/>
                </a:stretch>
              </p:blipFill>
              <p:spPr>
                <a:xfrm>
                  <a:off x="9718933" y="1963272"/>
                  <a:ext cx="3006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04" name="Freihand 203">
                  <a:extLst>
                    <a:ext uri="{FF2B5EF4-FFF2-40B4-BE49-F238E27FC236}">
                      <a16:creationId xmlns:a16="http://schemas.microsoft.com/office/drawing/2014/main" id="{C585E906-58A6-4AD5-9771-DC01DF098899}"/>
                    </a:ext>
                  </a:extLst>
                </p14:cNvPr>
                <p14:cNvContentPartPr/>
                <p14:nvPr/>
              </p14:nvContentPartPr>
              <p14:xfrm>
                <a:off x="9959053" y="1937352"/>
                <a:ext cx="360" cy="360"/>
              </p14:xfrm>
            </p:contentPart>
          </mc:Choice>
          <mc:Fallback xmlns="">
            <p:pic>
              <p:nvPicPr>
                <p:cNvPr id="204" name="Freihand 203">
                  <a:extLst>
                    <a:ext uri="{FF2B5EF4-FFF2-40B4-BE49-F238E27FC236}">
                      <a16:creationId xmlns:a16="http://schemas.microsoft.com/office/drawing/2014/main" id="{C585E906-58A6-4AD5-9771-DC01DF098899}"/>
                    </a:ext>
                  </a:extLst>
                </p:cNvPr>
                <p:cNvPicPr/>
                <p:nvPr/>
              </p:nvPicPr>
              <p:blipFill>
                <a:blip r:embed="rId59"/>
                <a:stretch>
                  <a:fillRect/>
                </a:stretch>
              </p:blipFill>
              <p:spPr>
                <a:xfrm>
                  <a:off x="9954733" y="19330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05" name="Freihand 204">
                  <a:extLst>
                    <a:ext uri="{FF2B5EF4-FFF2-40B4-BE49-F238E27FC236}">
                      <a16:creationId xmlns:a16="http://schemas.microsoft.com/office/drawing/2014/main" id="{BCAD41E8-B685-4E0F-BF7A-E16B0125A9E4}"/>
                    </a:ext>
                  </a:extLst>
                </p14:cNvPr>
                <p14:cNvContentPartPr/>
                <p14:nvPr/>
              </p14:nvContentPartPr>
              <p14:xfrm>
                <a:off x="10160653" y="2011872"/>
                <a:ext cx="129960" cy="92160"/>
              </p14:xfrm>
            </p:contentPart>
          </mc:Choice>
          <mc:Fallback xmlns="">
            <p:pic>
              <p:nvPicPr>
                <p:cNvPr id="205" name="Freihand 204">
                  <a:extLst>
                    <a:ext uri="{FF2B5EF4-FFF2-40B4-BE49-F238E27FC236}">
                      <a16:creationId xmlns:a16="http://schemas.microsoft.com/office/drawing/2014/main" id="{BCAD41E8-B685-4E0F-BF7A-E16B0125A9E4}"/>
                    </a:ext>
                  </a:extLst>
                </p:cNvPr>
                <p:cNvPicPr/>
                <p:nvPr/>
              </p:nvPicPr>
              <p:blipFill>
                <a:blip r:embed="rId237"/>
                <a:stretch>
                  <a:fillRect/>
                </a:stretch>
              </p:blipFill>
              <p:spPr>
                <a:xfrm>
                  <a:off x="10156333" y="2007552"/>
                  <a:ext cx="1386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06" name="Freihand 205">
                  <a:extLst>
                    <a:ext uri="{FF2B5EF4-FFF2-40B4-BE49-F238E27FC236}">
                      <a16:creationId xmlns:a16="http://schemas.microsoft.com/office/drawing/2014/main" id="{0A6734B7-9DDD-4768-8040-F640A7E4907E}"/>
                    </a:ext>
                  </a:extLst>
                </p14:cNvPr>
                <p14:cNvContentPartPr/>
                <p14:nvPr/>
              </p14:nvContentPartPr>
              <p14:xfrm>
                <a:off x="10282333" y="2006832"/>
                <a:ext cx="91440" cy="46800"/>
              </p14:xfrm>
            </p:contentPart>
          </mc:Choice>
          <mc:Fallback xmlns="">
            <p:pic>
              <p:nvPicPr>
                <p:cNvPr id="206" name="Freihand 205">
                  <a:extLst>
                    <a:ext uri="{FF2B5EF4-FFF2-40B4-BE49-F238E27FC236}">
                      <a16:creationId xmlns:a16="http://schemas.microsoft.com/office/drawing/2014/main" id="{0A6734B7-9DDD-4768-8040-F640A7E4907E}"/>
                    </a:ext>
                  </a:extLst>
                </p:cNvPr>
                <p:cNvPicPr/>
                <p:nvPr/>
              </p:nvPicPr>
              <p:blipFill>
                <a:blip r:embed="rId239"/>
                <a:stretch>
                  <a:fillRect/>
                </a:stretch>
              </p:blipFill>
              <p:spPr>
                <a:xfrm>
                  <a:off x="10278013" y="2002512"/>
                  <a:ext cx="1000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7" name="Freihand 206">
                  <a:extLst>
                    <a:ext uri="{FF2B5EF4-FFF2-40B4-BE49-F238E27FC236}">
                      <a16:creationId xmlns:a16="http://schemas.microsoft.com/office/drawing/2014/main" id="{6A333027-C5E7-47B0-807F-DAD48C22B8AB}"/>
                    </a:ext>
                  </a:extLst>
                </p14:cNvPr>
                <p14:cNvContentPartPr/>
                <p14:nvPr/>
              </p14:nvContentPartPr>
              <p14:xfrm>
                <a:off x="10243813" y="2005392"/>
                <a:ext cx="114480" cy="77040"/>
              </p14:xfrm>
            </p:contentPart>
          </mc:Choice>
          <mc:Fallback xmlns="">
            <p:pic>
              <p:nvPicPr>
                <p:cNvPr id="207" name="Freihand 206">
                  <a:extLst>
                    <a:ext uri="{FF2B5EF4-FFF2-40B4-BE49-F238E27FC236}">
                      <a16:creationId xmlns:a16="http://schemas.microsoft.com/office/drawing/2014/main" id="{6A333027-C5E7-47B0-807F-DAD48C22B8AB}"/>
                    </a:ext>
                  </a:extLst>
                </p:cNvPr>
                <p:cNvPicPr/>
                <p:nvPr/>
              </p:nvPicPr>
              <p:blipFill>
                <a:blip r:embed="rId241"/>
                <a:stretch>
                  <a:fillRect/>
                </a:stretch>
              </p:blipFill>
              <p:spPr>
                <a:xfrm>
                  <a:off x="10239493" y="2001072"/>
                  <a:ext cx="123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8" name="Freihand 207">
                  <a:extLst>
                    <a:ext uri="{FF2B5EF4-FFF2-40B4-BE49-F238E27FC236}">
                      <a16:creationId xmlns:a16="http://schemas.microsoft.com/office/drawing/2014/main" id="{12A99B89-0F5E-49EA-8FF1-8B32C1F102AC}"/>
                    </a:ext>
                  </a:extLst>
                </p14:cNvPr>
                <p14:cNvContentPartPr/>
                <p14:nvPr/>
              </p14:nvContentPartPr>
              <p14:xfrm>
                <a:off x="10372693" y="1940232"/>
                <a:ext cx="208440" cy="136800"/>
              </p14:xfrm>
            </p:contentPart>
          </mc:Choice>
          <mc:Fallback xmlns="">
            <p:pic>
              <p:nvPicPr>
                <p:cNvPr id="208" name="Freihand 207">
                  <a:extLst>
                    <a:ext uri="{FF2B5EF4-FFF2-40B4-BE49-F238E27FC236}">
                      <a16:creationId xmlns:a16="http://schemas.microsoft.com/office/drawing/2014/main" id="{12A99B89-0F5E-49EA-8FF1-8B32C1F102AC}"/>
                    </a:ext>
                  </a:extLst>
                </p:cNvPr>
                <p:cNvPicPr/>
                <p:nvPr/>
              </p:nvPicPr>
              <p:blipFill>
                <a:blip r:embed="rId243"/>
                <a:stretch>
                  <a:fillRect/>
                </a:stretch>
              </p:blipFill>
              <p:spPr>
                <a:xfrm>
                  <a:off x="10368373" y="1935912"/>
                  <a:ext cx="217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9" name="Freihand 208">
                  <a:extLst>
                    <a:ext uri="{FF2B5EF4-FFF2-40B4-BE49-F238E27FC236}">
                      <a16:creationId xmlns:a16="http://schemas.microsoft.com/office/drawing/2014/main" id="{903D9C25-78E6-4F4A-853F-6DB2C919E0F3}"/>
                    </a:ext>
                  </a:extLst>
                </p14:cNvPr>
                <p14:cNvContentPartPr/>
                <p14:nvPr/>
              </p14:nvContentPartPr>
              <p14:xfrm>
                <a:off x="10631893" y="1987392"/>
                <a:ext cx="115560" cy="90360"/>
              </p14:xfrm>
            </p:contentPart>
          </mc:Choice>
          <mc:Fallback xmlns="">
            <p:pic>
              <p:nvPicPr>
                <p:cNvPr id="209" name="Freihand 208">
                  <a:extLst>
                    <a:ext uri="{FF2B5EF4-FFF2-40B4-BE49-F238E27FC236}">
                      <a16:creationId xmlns:a16="http://schemas.microsoft.com/office/drawing/2014/main" id="{903D9C25-78E6-4F4A-853F-6DB2C919E0F3}"/>
                    </a:ext>
                  </a:extLst>
                </p:cNvPr>
                <p:cNvPicPr/>
                <p:nvPr/>
              </p:nvPicPr>
              <p:blipFill>
                <a:blip r:embed="rId245"/>
                <a:stretch>
                  <a:fillRect/>
                </a:stretch>
              </p:blipFill>
              <p:spPr>
                <a:xfrm>
                  <a:off x="10627573" y="1983072"/>
                  <a:ext cx="1242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10" name="Freihand 209">
                  <a:extLst>
                    <a:ext uri="{FF2B5EF4-FFF2-40B4-BE49-F238E27FC236}">
                      <a16:creationId xmlns:a16="http://schemas.microsoft.com/office/drawing/2014/main" id="{846AAE95-C547-4DEE-8E00-D2F0EAF4686D}"/>
                    </a:ext>
                  </a:extLst>
                </p14:cNvPr>
                <p14:cNvContentPartPr/>
                <p14:nvPr/>
              </p14:nvContentPartPr>
              <p14:xfrm>
                <a:off x="10859413" y="1934472"/>
                <a:ext cx="141840" cy="147600"/>
              </p14:xfrm>
            </p:contentPart>
          </mc:Choice>
          <mc:Fallback xmlns="">
            <p:pic>
              <p:nvPicPr>
                <p:cNvPr id="210" name="Freihand 209">
                  <a:extLst>
                    <a:ext uri="{FF2B5EF4-FFF2-40B4-BE49-F238E27FC236}">
                      <a16:creationId xmlns:a16="http://schemas.microsoft.com/office/drawing/2014/main" id="{846AAE95-C547-4DEE-8E00-D2F0EAF4686D}"/>
                    </a:ext>
                  </a:extLst>
                </p:cNvPr>
                <p:cNvPicPr/>
                <p:nvPr/>
              </p:nvPicPr>
              <p:blipFill>
                <a:blip r:embed="rId247"/>
                <a:stretch>
                  <a:fillRect/>
                </a:stretch>
              </p:blipFill>
              <p:spPr>
                <a:xfrm>
                  <a:off x="10855093" y="1930152"/>
                  <a:ext cx="150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11" name="Freihand 210">
                  <a:extLst>
                    <a:ext uri="{FF2B5EF4-FFF2-40B4-BE49-F238E27FC236}">
                      <a16:creationId xmlns:a16="http://schemas.microsoft.com/office/drawing/2014/main" id="{9CFB2092-8515-42C7-BBC1-FAF70AF9D399}"/>
                    </a:ext>
                  </a:extLst>
                </p14:cNvPr>
                <p14:cNvContentPartPr/>
                <p14:nvPr/>
              </p14:nvContentPartPr>
              <p14:xfrm>
                <a:off x="11030413" y="1984512"/>
                <a:ext cx="109080" cy="79560"/>
              </p14:xfrm>
            </p:contentPart>
          </mc:Choice>
          <mc:Fallback xmlns="">
            <p:pic>
              <p:nvPicPr>
                <p:cNvPr id="211" name="Freihand 210">
                  <a:extLst>
                    <a:ext uri="{FF2B5EF4-FFF2-40B4-BE49-F238E27FC236}">
                      <a16:creationId xmlns:a16="http://schemas.microsoft.com/office/drawing/2014/main" id="{9CFB2092-8515-42C7-BBC1-FAF70AF9D399}"/>
                    </a:ext>
                  </a:extLst>
                </p:cNvPr>
                <p:cNvPicPr/>
                <p:nvPr/>
              </p:nvPicPr>
              <p:blipFill>
                <a:blip r:embed="rId249"/>
                <a:stretch>
                  <a:fillRect/>
                </a:stretch>
              </p:blipFill>
              <p:spPr>
                <a:xfrm>
                  <a:off x="11026093" y="1980192"/>
                  <a:ext cx="1177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12" name="Freihand 211">
                  <a:extLst>
                    <a:ext uri="{FF2B5EF4-FFF2-40B4-BE49-F238E27FC236}">
                      <a16:creationId xmlns:a16="http://schemas.microsoft.com/office/drawing/2014/main" id="{AA15544E-8892-4B70-AC54-BB29F42E2D1B}"/>
                    </a:ext>
                  </a:extLst>
                </p14:cNvPr>
                <p14:cNvContentPartPr/>
                <p14:nvPr/>
              </p14:nvContentPartPr>
              <p14:xfrm>
                <a:off x="11173333" y="1909272"/>
                <a:ext cx="31320" cy="156240"/>
              </p14:xfrm>
            </p:contentPart>
          </mc:Choice>
          <mc:Fallback xmlns="">
            <p:pic>
              <p:nvPicPr>
                <p:cNvPr id="212" name="Freihand 211">
                  <a:extLst>
                    <a:ext uri="{FF2B5EF4-FFF2-40B4-BE49-F238E27FC236}">
                      <a16:creationId xmlns:a16="http://schemas.microsoft.com/office/drawing/2014/main" id="{AA15544E-8892-4B70-AC54-BB29F42E2D1B}"/>
                    </a:ext>
                  </a:extLst>
                </p:cNvPr>
                <p:cNvPicPr/>
                <p:nvPr/>
              </p:nvPicPr>
              <p:blipFill>
                <a:blip r:embed="rId251"/>
                <a:stretch>
                  <a:fillRect/>
                </a:stretch>
              </p:blipFill>
              <p:spPr>
                <a:xfrm>
                  <a:off x="11169013" y="1904952"/>
                  <a:ext cx="399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13" name="Freihand 212">
                  <a:extLst>
                    <a:ext uri="{FF2B5EF4-FFF2-40B4-BE49-F238E27FC236}">
                      <a16:creationId xmlns:a16="http://schemas.microsoft.com/office/drawing/2014/main" id="{C76ADFE0-F8A3-43F6-A277-02E53CA6F83D}"/>
                    </a:ext>
                  </a:extLst>
                </p14:cNvPr>
                <p14:cNvContentPartPr/>
                <p14:nvPr/>
              </p14:nvContentPartPr>
              <p14:xfrm>
                <a:off x="11234173" y="1908552"/>
                <a:ext cx="353880" cy="120600"/>
              </p14:xfrm>
            </p:contentPart>
          </mc:Choice>
          <mc:Fallback xmlns="">
            <p:pic>
              <p:nvPicPr>
                <p:cNvPr id="213" name="Freihand 212">
                  <a:extLst>
                    <a:ext uri="{FF2B5EF4-FFF2-40B4-BE49-F238E27FC236}">
                      <a16:creationId xmlns:a16="http://schemas.microsoft.com/office/drawing/2014/main" id="{C76ADFE0-F8A3-43F6-A277-02E53CA6F83D}"/>
                    </a:ext>
                  </a:extLst>
                </p:cNvPr>
                <p:cNvPicPr/>
                <p:nvPr/>
              </p:nvPicPr>
              <p:blipFill>
                <a:blip r:embed="rId253"/>
                <a:stretch>
                  <a:fillRect/>
                </a:stretch>
              </p:blipFill>
              <p:spPr>
                <a:xfrm>
                  <a:off x="11229853" y="1904232"/>
                  <a:ext cx="3625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14" name="Freihand 213">
                  <a:extLst>
                    <a:ext uri="{FF2B5EF4-FFF2-40B4-BE49-F238E27FC236}">
                      <a16:creationId xmlns:a16="http://schemas.microsoft.com/office/drawing/2014/main" id="{B0906579-3847-460C-81BC-9B78F01205CB}"/>
                    </a:ext>
                  </a:extLst>
                </p14:cNvPr>
                <p14:cNvContentPartPr/>
                <p14:nvPr/>
              </p14:nvContentPartPr>
              <p14:xfrm>
                <a:off x="11624773" y="1948512"/>
                <a:ext cx="306000" cy="195120"/>
              </p14:xfrm>
            </p:contentPart>
          </mc:Choice>
          <mc:Fallback xmlns="">
            <p:pic>
              <p:nvPicPr>
                <p:cNvPr id="214" name="Freihand 213">
                  <a:extLst>
                    <a:ext uri="{FF2B5EF4-FFF2-40B4-BE49-F238E27FC236}">
                      <a16:creationId xmlns:a16="http://schemas.microsoft.com/office/drawing/2014/main" id="{B0906579-3847-460C-81BC-9B78F01205CB}"/>
                    </a:ext>
                  </a:extLst>
                </p:cNvPr>
                <p:cNvPicPr/>
                <p:nvPr/>
              </p:nvPicPr>
              <p:blipFill>
                <a:blip r:embed="rId255"/>
                <a:stretch>
                  <a:fillRect/>
                </a:stretch>
              </p:blipFill>
              <p:spPr>
                <a:xfrm>
                  <a:off x="11620453" y="1944192"/>
                  <a:ext cx="314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9" name="Freihand 218">
                  <a:extLst>
                    <a:ext uri="{FF2B5EF4-FFF2-40B4-BE49-F238E27FC236}">
                      <a16:creationId xmlns:a16="http://schemas.microsoft.com/office/drawing/2014/main" id="{A25A21DA-9829-4AA4-87BE-A03548B58FC4}"/>
                    </a:ext>
                  </a:extLst>
                </p14:cNvPr>
                <p14:cNvContentPartPr/>
                <p14:nvPr/>
              </p14:nvContentPartPr>
              <p14:xfrm>
                <a:off x="7834333" y="2275392"/>
                <a:ext cx="116280" cy="148320"/>
              </p14:xfrm>
            </p:contentPart>
          </mc:Choice>
          <mc:Fallback xmlns="">
            <p:pic>
              <p:nvPicPr>
                <p:cNvPr id="219" name="Freihand 218">
                  <a:extLst>
                    <a:ext uri="{FF2B5EF4-FFF2-40B4-BE49-F238E27FC236}">
                      <a16:creationId xmlns:a16="http://schemas.microsoft.com/office/drawing/2014/main" id="{A25A21DA-9829-4AA4-87BE-A03548B58FC4}"/>
                    </a:ext>
                  </a:extLst>
                </p:cNvPr>
                <p:cNvPicPr/>
                <p:nvPr/>
              </p:nvPicPr>
              <p:blipFill>
                <a:blip r:embed="rId257"/>
                <a:stretch>
                  <a:fillRect/>
                </a:stretch>
              </p:blipFill>
              <p:spPr>
                <a:xfrm>
                  <a:off x="7830013" y="2271072"/>
                  <a:ext cx="1249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20" name="Freihand 219">
                  <a:extLst>
                    <a:ext uri="{FF2B5EF4-FFF2-40B4-BE49-F238E27FC236}">
                      <a16:creationId xmlns:a16="http://schemas.microsoft.com/office/drawing/2014/main" id="{F9A10C44-B35E-4E36-8EC4-D55B2FEF8817}"/>
                    </a:ext>
                  </a:extLst>
                </p14:cNvPr>
                <p14:cNvContentPartPr/>
                <p14:nvPr/>
              </p14:nvContentPartPr>
              <p14:xfrm>
                <a:off x="7776373" y="2444232"/>
                <a:ext cx="195480" cy="23760"/>
              </p14:xfrm>
            </p:contentPart>
          </mc:Choice>
          <mc:Fallback xmlns="">
            <p:pic>
              <p:nvPicPr>
                <p:cNvPr id="220" name="Freihand 219">
                  <a:extLst>
                    <a:ext uri="{FF2B5EF4-FFF2-40B4-BE49-F238E27FC236}">
                      <a16:creationId xmlns:a16="http://schemas.microsoft.com/office/drawing/2014/main" id="{F9A10C44-B35E-4E36-8EC4-D55B2FEF8817}"/>
                    </a:ext>
                  </a:extLst>
                </p:cNvPr>
                <p:cNvPicPr/>
                <p:nvPr/>
              </p:nvPicPr>
              <p:blipFill>
                <a:blip r:embed="rId259"/>
                <a:stretch>
                  <a:fillRect/>
                </a:stretch>
              </p:blipFill>
              <p:spPr>
                <a:xfrm>
                  <a:off x="7772053" y="2439912"/>
                  <a:ext cx="204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21" name="Freihand 220">
                  <a:extLst>
                    <a:ext uri="{FF2B5EF4-FFF2-40B4-BE49-F238E27FC236}">
                      <a16:creationId xmlns:a16="http://schemas.microsoft.com/office/drawing/2014/main" id="{F13B939D-C088-44E6-A97E-71FBD8108DCA}"/>
                    </a:ext>
                  </a:extLst>
                </p14:cNvPr>
                <p14:cNvContentPartPr/>
                <p14:nvPr/>
              </p14:nvContentPartPr>
              <p14:xfrm>
                <a:off x="7835773" y="2508672"/>
                <a:ext cx="107280" cy="183600"/>
              </p14:xfrm>
            </p:contentPart>
          </mc:Choice>
          <mc:Fallback xmlns="">
            <p:pic>
              <p:nvPicPr>
                <p:cNvPr id="221" name="Freihand 220">
                  <a:extLst>
                    <a:ext uri="{FF2B5EF4-FFF2-40B4-BE49-F238E27FC236}">
                      <a16:creationId xmlns:a16="http://schemas.microsoft.com/office/drawing/2014/main" id="{F13B939D-C088-44E6-A97E-71FBD8108DCA}"/>
                    </a:ext>
                  </a:extLst>
                </p:cNvPr>
                <p:cNvPicPr/>
                <p:nvPr/>
              </p:nvPicPr>
              <p:blipFill>
                <a:blip r:embed="rId261"/>
                <a:stretch>
                  <a:fillRect/>
                </a:stretch>
              </p:blipFill>
              <p:spPr>
                <a:xfrm>
                  <a:off x="7831453" y="2504352"/>
                  <a:ext cx="1159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22" name="Freihand 221">
                  <a:extLst>
                    <a:ext uri="{FF2B5EF4-FFF2-40B4-BE49-F238E27FC236}">
                      <a16:creationId xmlns:a16="http://schemas.microsoft.com/office/drawing/2014/main" id="{DBDD3E2A-DBE9-4FD1-AF68-EFD37D783FA7}"/>
                    </a:ext>
                  </a:extLst>
                </p14:cNvPr>
                <p14:cNvContentPartPr/>
                <p14:nvPr/>
              </p14:nvContentPartPr>
              <p14:xfrm>
                <a:off x="8152573" y="2367912"/>
                <a:ext cx="19440" cy="134640"/>
              </p14:xfrm>
            </p:contentPart>
          </mc:Choice>
          <mc:Fallback xmlns="">
            <p:pic>
              <p:nvPicPr>
                <p:cNvPr id="222" name="Freihand 221">
                  <a:extLst>
                    <a:ext uri="{FF2B5EF4-FFF2-40B4-BE49-F238E27FC236}">
                      <a16:creationId xmlns:a16="http://schemas.microsoft.com/office/drawing/2014/main" id="{DBDD3E2A-DBE9-4FD1-AF68-EFD37D783FA7}"/>
                    </a:ext>
                  </a:extLst>
                </p:cNvPr>
                <p:cNvPicPr/>
                <p:nvPr/>
              </p:nvPicPr>
              <p:blipFill>
                <a:blip r:embed="rId263"/>
                <a:stretch>
                  <a:fillRect/>
                </a:stretch>
              </p:blipFill>
              <p:spPr>
                <a:xfrm>
                  <a:off x="8148253" y="2363592"/>
                  <a:ext cx="28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23" name="Freihand 222">
                  <a:extLst>
                    <a:ext uri="{FF2B5EF4-FFF2-40B4-BE49-F238E27FC236}">
                      <a16:creationId xmlns:a16="http://schemas.microsoft.com/office/drawing/2014/main" id="{5AB86CFF-CA08-4C5B-8B00-FC1CEA7DEAD5}"/>
                    </a:ext>
                  </a:extLst>
                </p14:cNvPr>
                <p14:cNvContentPartPr/>
                <p14:nvPr/>
              </p14:nvContentPartPr>
              <p14:xfrm>
                <a:off x="8091373" y="2464032"/>
                <a:ext cx="154800" cy="81000"/>
              </p14:xfrm>
            </p:contentPart>
          </mc:Choice>
          <mc:Fallback xmlns="">
            <p:pic>
              <p:nvPicPr>
                <p:cNvPr id="223" name="Freihand 222">
                  <a:extLst>
                    <a:ext uri="{FF2B5EF4-FFF2-40B4-BE49-F238E27FC236}">
                      <a16:creationId xmlns:a16="http://schemas.microsoft.com/office/drawing/2014/main" id="{5AB86CFF-CA08-4C5B-8B00-FC1CEA7DEAD5}"/>
                    </a:ext>
                  </a:extLst>
                </p:cNvPr>
                <p:cNvPicPr/>
                <p:nvPr/>
              </p:nvPicPr>
              <p:blipFill>
                <a:blip r:embed="rId265"/>
                <a:stretch>
                  <a:fillRect/>
                </a:stretch>
              </p:blipFill>
              <p:spPr>
                <a:xfrm>
                  <a:off x="8087053" y="2459712"/>
                  <a:ext cx="163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25" name="Freihand 224">
                  <a:extLst>
                    <a:ext uri="{FF2B5EF4-FFF2-40B4-BE49-F238E27FC236}">
                      <a16:creationId xmlns:a16="http://schemas.microsoft.com/office/drawing/2014/main" id="{27B3A811-EA58-4014-AA0F-0427D8C4C465}"/>
                    </a:ext>
                  </a:extLst>
                </p14:cNvPr>
                <p14:cNvContentPartPr/>
                <p14:nvPr/>
              </p14:nvContentPartPr>
              <p14:xfrm>
                <a:off x="7430053" y="2716752"/>
                <a:ext cx="114480" cy="184680"/>
              </p14:xfrm>
            </p:contentPart>
          </mc:Choice>
          <mc:Fallback xmlns="">
            <p:pic>
              <p:nvPicPr>
                <p:cNvPr id="225" name="Freihand 224">
                  <a:extLst>
                    <a:ext uri="{FF2B5EF4-FFF2-40B4-BE49-F238E27FC236}">
                      <a16:creationId xmlns:a16="http://schemas.microsoft.com/office/drawing/2014/main" id="{27B3A811-EA58-4014-AA0F-0427D8C4C465}"/>
                    </a:ext>
                  </a:extLst>
                </p:cNvPr>
                <p:cNvPicPr/>
                <p:nvPr/>
              </p:nvPicPr>
              <p:blipFill>
                <a:blip r:embed="rId267"/>
                <a:stretch>
                  <a:fillRect/>
                </a:stretch>
              </p:blipFill>
              <p:spPr>
                <a:xfrm>
                  <a:off x="7425733" y="2712432"/>
                  <a:ext cx="12312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26" name="Freihand 225">
                  <a:extLst>
                    <a:ext uri="{FF2B5EF4-FFF2-40B4-BE49-F238E27FC236}">
                      <a16:creationId xmlns:a16="http://schemas.microsoft.com/office/drawing/2014/main" id="{18840153-45CD-4F97-99F1-31C241A08677}"/>
                    </a:ext>
                  </a:extLst>
                </p14:cNvPr>
                <p14:cNvContentPartPr/>
                <p14:nvPr/>
              </p14:nvContentPartPr>
              <p14:xfrm>
                <a:off x="7529773" y="2691552"/>
                <a:ext cx="119880" cy="240840"/>
              </p14:xfrm>
            </p:contentPart>
          </mc:Choice>
          <mc:Fallback xmlns="">
            <p:pic>
              <p:nvPicPr>
                <p:cNvPr id="226" name="Freihand 225">
                  <a:extLst>
                    <a:ext uri="{FF2B5EF4-FFF2-40B4-BE49-F238E27FC236}">
                      <a16:creationId xmlns:a16="http://schemas.microsoft.com/office/drawing/2014/main" id="{18840153-45CD-4F97-99F1-31C241A08677}"/>
                    </a:ext>
                  </a:extLst>
                </p:cNvPr>
                <p:cNvPicPr/>
                <p:nvPr/>
              </p:nvPicPr>
              <p:blipFill>
                <a:blip r:embed="rId269"/>
                <a:stretch>
                  <a:fillRect/>
                </a:stretch>
              </p:blipFill>
              <p:spPr>
                <a:xfrm>
                  <a:off x="7525453" y="2687232"/>
                  <a:ext cx="1285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27" name="Freihand 226">
                  <a:extLst>
                    <a:ext uri="{FF2B5EF4-FFF2-40B4-BE49-F238E27FC236}">
                      <a16:creationId xmlns:a16="http://schemas.microsoft.com/office/drawing/2014/main" id="{B9FD0917-158A-48A7-9FDD-957B832F1297}"/>
                    </a:ext>
                  </a:extLst>
                </p14:cNvPr>
                <p14:cNvContentPartPr/>
                <p14:nvPr/>
              </p14:nvContentPartPr>
              <p14:xfrm>
                <a:off x="7793653" y="2754552"/>
                <a:ext cx="14760" cy="124920"/>
              </p14:xfrm>
            </p:contentPart>
          </mc:Choice>
          <mc:Fallback xmlns="">
            <p:pic>
              <p:nvPicPr>
                <p:cNvPr id="227" name="Freihand 226">
                  <a:extLst>
                    <a:ext uri="{FF2B5EF4-FFF2-40B4-BE49-F238E27FC236}">
                      <a16:creationId xmlns:a16="http://schemas.microsoft.com/office/drawing/2014/main" id="{B9FD0917-158A-48A7-9FDD-957B832F1297}"/>
                    </a:ext>
                  </a:extLst>
                </p:cNvPr>
                <p:cNvPicPr/>
                <p:nvPr/>
              </p:nvPicPr>
              <p:blipFill>
                <a:blip r:embed="rId271"/>
                <a:stretch>
                  <a:fillRect/>
                </a:stretch>
              </p:blipFill>
              <p:spPr>
                <a:xfrm>
                  <a:off x="7789333" y="2750232"/>
                  <a:ext cx="23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28" name="Freihand 227">
                  <a:extLst>
                    <a:ext uri="{FF2B5EF4-FFF2-40B4-BE49-F238E27FC236}">
                      <a16:creationId xmlns:a16="http://schemas.microsoft.com/office/drawing/2014/main" id="{0CA6B6E2-414C-40CB-B56C-4E680E030C19}"/>
                    </a:ext>
                  </a:extLst>
                </p14:cNvPr>
                <p14:cNvContentPartPr/>
                <p14:nvPr/>
              </p14:nvContentPartPr>
              <p14:xfrm>
                <a:off x="7733533" y="2759952"/>
                <a:ext cx="120240" cy="109080"/>
              </p14:xfrm>
            </p:contentPart>
          </mc:Choice>
          <mc:Fallback xmlns="">
            <p:pic>
              <p:nvPicPr>
                <p:cNvPr id="228" name="Freihand 227">
                  <a:extLst>
                    <a:ext uri="{FF2B5EF4-FFF2-40B4-BE49-F238E27FC236}">
                      <a16:creationId xmlns:a16="http://schemas.microsoft.com/office/drawing/2014/main" id="{0CA6B6E2-414C-40CB-B56C-4E680E030C19}"/>
                    </a:ext>
                  </a:extLst>
                </p:cNvPr>
                <p:cNvPicPr/>
                <p:nvPr/>
              </p:nvPicPr>
              <p:blipFill>
                <a:blip r:embed="rId273"/>
                <a:stretch>
                  <a:fillRect/>
                </a:stretch>
              </p:blipFill>
              <p:spPr>
                <a:xfrm>
                  <a:off x="7729213" y="2755632"/>
                  <a:ext cx="1288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29" name="Freihand 228">
                  <a:extLst>
                    <a:ext uri="{FF2B5EF4-FFF2-40B4-BE49-F238E27FC236}">
                      <a16:creationId xmlns:a16="http://schemas.microsoft.com/office/drawing/2014/main" id="{B420CBA4-0C96-4F3A-A67F-7E4FD56E42EA}"/>
                    </a:ext>
                  </a:extLst>
                </p14:cNvPr>
                <p14:cNvContentPartPr/>
                <p14:nvPr/>
              </p14:nvContentPartPr>
              <p14:xfrm>
                <a:off x="7869253" y="2691552"/>
                <a:ext cx="399600" cy="172080"/>
              </p14:xfrm>
            </p:contentPart>
          </mc:Choice>
          <mc:Fallback xmlns="">
            <p:pic>
              <p:nvPicPr>
                <p:cNvPr id="229" name="Freihand 228">
                  <a:extLst>
                    <a:ext uri="{FF2B5EF4-FFF2-40B4-BE49-F238E27FC236}">
                      <a16:creationId xmlns:a16="http://schemas.microsoft.com/office/drawing/2014/main" id="{B420CBA4-0C96-4F3A-A67F-7E4FD56E42EA}"/>
                    </a:ext>
                  </a:extLst>
                </p:cNvPr>
                <p:cNvPicPr/>
                <p:nvPr/>
              </p:nvPicPr>
              <p:blipFill>
                <a:blip r:embed="rId275"/>
                <a:stretch>
                  <a:fillRect/>
                </a:stretch>
              </p:blipFill>
              <p:spPr>
                <a:xfrm>
                  <a:off x="7864933" y="2687232"/>
                  <a:ext cx="4082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30" name="Freihand 229">
                  <a:extLst>
                    <a:ext uri="{FF2B5EF4-FFF2-40B4-BE49-F238E27FC236}">
                      <a16:creationId xmlns:a16="http://schemas.microsoft.com/office/drawing/2014/main" id="{747A3D27-318B-4DE2-93E8-C53EAE35C7C9}"/>
                    </a:ext>
                  </a:extLst>
                </p14:cNvPr>
                <p14:cNvContentPartPr/>
                <p14:nvPr/>
              </p14:nvContentPartPr>
              <p14:xfrm>
                <a:off x="8136013" y="2680392"/>
                <a:ext cx="48600" cy="2160"/>
              </p14:xfrm>
            </p:contentPart>
          </mc:Choice>
          <mc:Fallback xmlns="">
            <p:pic>
              <p:nvPicPr>
                <p:cNvPr id="230" name="Freihand 229">
                  <a:extLst>
                    <a:ext uri="{FF2B5EF4-FFF2-40B4-BE49-F238E27FC236}">
                      <a16:creationId xmlns:a16="http://schemas.microsoft.com/office/drawing/2014/main" id="{747A3D27-318B-4DE2-93E8-C53EAE35C7C9}"/>
                    </a:ext>
                  </a:extLst>
                </p:cNvPr>
                <p:cNvPicPr/>
                <p:nvPr/>
              </p:nvPicPr>
              <p:blipFill>
                <a:blip r:embed="rId277"/>
                <a:stretch>
                  <a:fillRect/>
                </a:stretch>
              </p:blipFill>
              <p:spPr>
                <a:xfrm>
                  <a:off x="8131693" y="2676072"/>
                  <a:ext cx="57240" cy="108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31" name="Freihand 230">
                  <a:extLst>
                    <a:ext uri="{FF2B5EF4-FFF2-40B4-BE49-F238E27FC236}">
                      <a16:creationId xmlns:a16="http://schemas.microsoft.com/office/drawing/2014/main" id="{6F7CBC79-DD8A-4475-8B19-5B90C3379AA0}"/>
                    </a:ext>
                  </a:extLst>
                </p14:cNvPr>
                <p14:cNvContentPartPr/>
                <p14:nvPr/>
              </p14:nvContentPartPr>
              <p14:xfrm>
                <a:off x="8406373" y="2730072"/>
                <a:ext cx="228600" cy="93960"/>
              </p14:xfrm>
            </p:contentPart>
          </mc:Choice>
          <mc:Fallback xmlns="">
            <p:pic>
              <p:nvPicPr>
                <p:cNvPr id="231" name="Freihand 230">
                  <a:extLst>
                    <a:ext uri="{FF2B5EF4-FFF2-40B4-BE49-F238E27FC236}">
                      <a16:creationId xmlns:a16="http://schemas.microsoft.com/office/drawing/2014/main" id="{6F7CBC79-DD8A-4475-8B19-5B90C3379AA0}"/>
                    </a:ext>
                  </a:extLst>
                </p:cNvPr>
                <p:cNvPicPr/>
                <p:nvPr/>
              </p:nvPicPr>
              <p:blipFill>
                <a:blip r:embed="rId279"/>
                <a:stretch>
                  <a:fillRect/>
                </a:stretch>
              </p:blipFill>
              <p:spPr>
                <a:xfrm>
                  <a:off x="8402053" y="2725752"/>
                  <a:ext cx="2372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32" name="Freihand 231">
                  <a:extLst>
                    <a:ext uri="{FF2B5EF4-FFF2-40B4-BE49-F238E27FC236}">
                      <a16:creationId xmlns:a16="http://schemas.microsoft.com/office/drawing/2014/main" id="{40F6D69D-D92F-4F2D-938E-E613B385FBD2}"/>
                    </a:ext>
                  </a:extLst>
                </p14:cNvPr>
                <p14:cNvContentPartPr/>
                <p14:nvPr/>
              </p14:nvContentPartPr>
              <p14:xfrm>
                <a:off x="8644333" y="2642952"/>
                <a:ext cx="255240" cy="155880"/>
              </p14:xfrm>
            </p:contentPart>
          </mc:Choice>
          <mc:Fallback xmlns="">
            <p:pic>
              <p:nvPicPr>
                <p:cNvPr id="232" name="Freihand 231">
                  <a:extLst>
                    <a:ext uri="{FF2B5EF4-FFF2-40B4-BE49-F238E27FC236}">
                      <a16:creationId xmlns:a16="http://schemas.microsoft.com/office/drawing/2014/main" id="{40F6D69D-D92F-4F2D-938E-E613B385FBD2}"/>
                    </a:ext>
                  </a:extLst>
                </p:cNvPr>
                <p:cNvPicPr/>
                <p:nvPr/>
              </p:nvPicPr>
              <p:blipFill>
                <a:blip r:embed="rId281"/>
                <a:stretch>
                  <a:fillRect/>
                </a:stretch>
              </p:blipFill>
              <p:spPr>
                <a:xfrm>
                  <a:off x="8640013" y="2638632"/>
                  <a:ext cx="263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33" name="Freihand 232">
                  <a:extLst>
                    <a:ext uri="{FF2B5EF4-FFF2-40B4-BE49-F238E27FC236}">
                      <a16:creationId xmlns:a16="http://schemas.microsoft.com/office/drawing/2014/main" id="{20302EB6-0F5B-4AC0-B61F-98933E2C2C6D}"/>
                    </a:ext>
                  </a:extLst>
                </p14:cNvPr>
                <p14:cNvContentPartPr/>
                <p14:nvPr/>
              </p14:nvContentPartPr>
              <p14:xfrm>
                <a:off x="8939173" y="2717832"/>
                <a:ext cx="30240" cy="66960"/>
              </p14:xfrm>
            </p:contentPart>
          </mc:Choice>
          <mc:Fallback xmlns="">
            <p:pic>
              <p:nvPicPr>
                <p:cNvPr id="233" name="Freihand 232">
                  <a:extLst>
                    <a:ext uri="{FF2B5EF4-FFF2-40B4-BE49-F238E27FC236}">
                      <a16:creationId xmlns:a16="http://schemas.microsoft.com/office/drawing/2014/main" id="{20302EB6-0F5B-4AC0-B61F-98933E2C2C6D}"/>
                    </a:ext>
                  </a:extLst>
                </p:cNvPr>
                <p:cNvPicPr/>
                <p:nvPr/>
              </p:nvPicPr>
              <p:blipFill>
                <a:blip r:embed="rId283"/>
                <a:stretch>
                  <a:fillRect/>
                </a:stretch>
              </p:blipFill>
              <p:spPr>
                <a:xfrm>
                  <a:off x="8934853" y="2713512"/>
                  <a:ext cx="388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34" name="Freihand 233">
                  <a:extLst>
                    <a:ext uri="{FF2B5EF4-FFF2-40B4-BE49-F238E27FC236}">
                      <a16:creationId xmlns:a16="http://schemas.microsoft.com/office/drawing/2014/main" id="{B279601C-2F32-41D0-BA51-04C6C29DCF16}"/>
                    </a:ext>
                  </a:extLst>
                </p14:cNvPr>
                <p14:cNvContentPartPr/>
                <p14:nvPr/>
              </p14:nvContentPartPr>
              <p14:xfrm>
                <a:off x="8967253" y="2619192"/>
                <a:ext cx="122400" cy="165600"/>
              </p14:xfrm>
            </p:contentPart>
          </mc:Choice>
          <mc:Fallback xmlns="">
            <p:pic>
              <p:nvPicPr>
                <p:cNvPr id="234" name="Freihand 233">
                  <a:extLst>
                    <a:ext uri="{FF2B5EF4-FFF2-40B4-BE49-F238E27FC236}">
                      <a16:creationId xmlns:a16="http://schemas.microsoft.com/office/drawing/2014/main" id="{B279601C-2F32-41D0-BA51-04C6C29DCF16}"/>
                    </a:ext>
                  </a:extLst>
                </p:cNvPr>
                <p:cNvPicPr/>
                <p:nvPr/>
              </p:nvPicPr>
              <p:blipFill>
                <a:blip r:embed="rId285"/>
                <a:stretch>
                  <a:fillRect/>
                </a:stretch>
              </p:blipFill>
              <p:spPr>
                <a:xfrm>
                  <a:off x="8962933" y="2614872"/>
                  <a:ext cx="131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35" name="Freihand 234">
                  <a:extLst>
                    <a:ext uri="{FF2B5EF4-FFF2-40B4-BE49-F238E27FC236}">
                      <a16:creationId xmlns:a16="http://schemas.microsoft.com/office/drawing/2014/main" id="{FB5859B1-FA1B-4CFF-858C-4FF0A04D54F4}"/>
                    </a:ext>
                  </a:extLst>
                </p14:cNvPr>
                <p14:cNvContentPartPr/>
                <p14:nvPr/>
              </p14:nvContentPartPr>
              <p14:xfrm>
                <a:off x="9060493" y="2637912"/>
                <a:ext cx="66960" cy="145800"/>
              </p14:xfrm>
            </p:contentPart>
          </mc:Choice>
          <mc:Fallback xmlns="">
            <p:pic>
              <p:nvPicPr>
                <p:cNvPr id="235" name="Freihand 234">
                  <a:extLst>
                    <a:ext uri="{FF2B5EF4-FFF2-40B4-BE49-F238E27FC236}">
                      <a16:creationId xmlns:a16="http://schemas.microsoft.com/office/drawing/2014/main" id="{FB5859B1-FA1B-4CFF-858C-4FF0A04D54F4}"/>
                    </a:ext>
                  </a:extLst>
                </p:cNvPr>
                <p:cNvPicPr/>
                <p:nvPr/>
              </p:nvPicPr>
              <p:blipFill>
                <a:blip r:embed="rId287"/>
                <a:stretch>
                  <a:fillRect/>
                </a:stretch>
              </p:blipFill>
              <p:spPr>
                <a:xfrm>
                  <a:off x="9056173" y="2633592"/>
                  <a:ext cx="75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36" name="Freihand 235">
                  <a:extLst>
                    <a:ext uri="{FF2B5EF4-FFF2-40B4-BE49-F238E27FC236}">
                      <a16:creationId xmlns:a16="http://schemas.microsoft.com/office/drawing/2014/main" id="{A07EFDE4-D18E-470C-89D4-2E176F03A212}"/>
                    </a:ext>
                  </a:extLst>
                </p14:cNvPr>
                <p14:cNvContentPartPr/>
                <p14:nvPr/>
              </p14:nvContentPartPr>
              <p14:xfrm>
                <a:off x="9131053" y="2630712"/>
                <a:ext cx="114840" cy="143280"/>
              </p14:xfrm>
            </p:contentPart>
          </mc:Choice>
          <mc:Fallback xmlns="">
            <p:pic>
              <p:nvPicPr>
                <p:cNvPr id="236" name="Freihand 235">
                  <a:extLst>
                    <a:ext uri="{FF2B5EF4-FFF2-40B4-BE49-F238E27FC236}">
                      <a16:creationId xmlns:a16="http://schemas.microsoft.com/office/drawing/2014/main" id="{A07EFDE4-D18E-470C-89D4-2E176F03A212}"/>
                    </a:ext>
                  </a:extLst>
                </p:cNvPr>
                <p:cNvPicPr/>
                <p:nvPr/>
              </p:nvPicPr>
              <p:blipFill>
                <a:blip r:embed="rId289"/>
                <a:stretch>
                  <a:fillRect/>
                </a:stretch>
              </p:blipFill>
              <p:spPr>
                <a:xfrm>
                  <a:off x="9126733" y="2626392"/>
                  <a:ext cx="123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37" name="Freihand 236">
                  <a:extLst>
                    <a:ext uri="{FF2B5EF4-FFF2-40B4-BE49-F238E27FC236}">
                      <a16:creationId xmlns:a16="http://schemas.microsoft.com/office/drawing/2014/main" id="{B49825A2-63FF-4F4B-BED1-67DAF6DBA269}"/>
                    </a:ext>
                  </a:extLst>
                </p14:cNvPr>
                <p14:cNvContentPartPr/>
                <p14:nvPr/>
              </p14:nvContentPartPr>
              <p14:xfrm>
                <a:off x="9355333" y="2688312"/>
                <a:ext cx="177840" cy="115200"/>
              </p14:xfrm>
            </p:contentPart>
          </mc:Choice>
          <mc:Fallback xmlns="">
            <p:pic>
              <p:nvPicPr>
                <p:cNvPr id="237" name="Freihand 236">
                  <a:extLst>
                    <a:ext uri="{FF2B5EF4-FFF2-40B4-BE49-F238E27FC236}">
                      <a16:creationId xmlns:a16="http://schemas.microsoft.com/office/drawing/2014/main" id="{B49825A2-63FF-4F4B-BED1-67DAF6DBA269}"/>
                    </a:ext>
                  </a:extLst>
                </p:cNvPr>
                <p:cNvPicPr/>
                <p:nvPr/>
              </p:nvPicPr>
              <p:blipFill>
                <a:blip r:embed="rId291"/>
                <a:stretch>
                  <a:fillRect/>
                </a:stretch>
              </p:blipFill>
              <p:spPr>
                <a:xfrm>
                  <a:off x="9351013" y="2683992"/>
                  <a:ext cx="1864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38" name="Freihand 237">
                  <a:extLst>
                    <a:ext uri="{FF2B5EF4-FFF2-40B4-BE49-F238E27FC236}">
                      <a16:creationId xmlns:a16="http://schemas.microsoft.com/office/drawing/2014/main" id="{790B63BE-4931-4FA8-8EF1-DE51F5184BE7}"/>
                    </a:ext>
                  </a:extLst>
                </p14:cNvPr>
                <p14:cNvContentPartPr/>
                <p14:nvPr/>
              </p14:nvContentPartPr>
              <p14:xfrm>
                <a:off x="9506893" y="2631432"/>
                <a:ext cx="55800" cy="55080"/>
              </p14:xfrm>
            </p:contentPart>
          </mc:Choice>
          <mc:Fallback xmlns="">
            <p:pic>
              <p:nvPicPr>
                <p:cNvPr id="238" name="Freihand 237">
                  <a:extLst>
                    <a:ext uri="{FF2B5EF4-FFF2-40B4-BE49-F238E27FC236}">
                      <a16:creationId xmlns:a16="http://schemas.microsoft.com/office/drawing/2014/main" id="{790B63BE-4931-4FA8-8EF1-DE51F5184BE7}"/>
                    </a:ext>
                  </a:extLst>
                </p:cNvPr>
                <p:cNvPicPr/>
                <p:nvPr/>
              </p:nvPicPr>
              <p:blipFill>
                <a:blip r:embed="rId293"/>
                <a:stretch>
                  <a:fillRect/>
                </a:stretch>
              </p:blipFill>
              <p:spPr>
                <a:xfrm>
                  <a:off x="9502573" y="2627112"/>
                  <a:ext cx="6444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9" name="Freihand 238">
                  <a:extLst>
                    <a:ext uri="{FF2B5EF4-FFF2-40B4-BE49-F238E27FC236}">
                      <a16:creationId xmlns:a16="http://schemas.microsoft.com/office/drawing/2014/main" id="{4696E175-E0C1-4C08-B848-F413B2083C74}"/>
                    </a:ext>
                  </a:extLst>
                </p14:cNvPr>
                <p14:cNvContentPartPr/>
                <p14:nvPr/>
              </p14:nvContentPartPr>
              <p14:xfrm>
                <a:off x="9577813" y="2599032"/>
                <a:ext cx="142920" cy="156600"/>
              </p14:xfrm>
            </p:contentPart>
          </mc:Choice>
          <mc:Fallback xmlns="">
            <p:pic>
              <p:nvPicPr>
                <p:cNvPr id="239" name="Freihand 238">
                  <a:extLst>
                    <a:ext uri="{FF2B5EF4-FFF2-40B4-BE49-F238E27FC236}">
                      <a16:creationId xmlns:a16="http://schemas.microsoft.com/office/drawing/2014/main" id="{4696E175-E0C1-4C08-B848-F413B2083C74}"/>
                    </a:ext>
                  </a:extLst>
                </p:cNvPr>
                <p:cNvPicPr/>
                <p:nvPr/>
              </p:nvPicPr>
              <p:blipFill>
                <a:blip r:embed="rId295"/>
                <a:stretch>
                  <a:fillRect/>
                </a:stretch>
              </p:blipFill>
              <p:spPr>
                <a:xfrm>
                  <a:off x="9573493" y="2594712"/>
                  <a:ext cx="1515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40" name="Freihand 239">
                  <a:extLst>
                    <a:ext uri="{FF2B5EF4-FFF2-40B4-BE49-F238E27FC236}">
                      <a16:creationId xmlns:a16="http://schemas.microsoft.com/office/drawing/2014/main" id="{19DDF8E0-1DFD-40A6-8C3A-CEDE62EBC724}"/>
                    </a:ext>
                  </a:extLst>
                </p14:cNvPr>
                <p14:cNvContentPartPr/>
                <p14:nvPr/>
              </p14:nvContentPartPr>
              <p14:xfrm>
                <a:off x="9873733" y="2624232"/>
                <a:ext cx="274320" cy="132480"/>
              </p14:xfrm>
            </p:contentPart>
          </mc:Choice>
          <mc:Fallback xmlns="">
            <p:pic>
              <p:nvPicPr>
                <p:cNvPr id="240" name="Freihand 239">
                  <a:extLst>
                    <a:ext uri="{FF2B5EF4-FFF2-40B4-BE49-F238E27FC236}">
                      <a16:creationId xmlns:a16="http://schemas.microsoft.com/office/drawing/2014/main" id="{19DDF8E0-1DFD-40A6-8C3A-CEDE62EBC724}"/>
                    </a:ext>
                  </a:extLst>
                </p:cNvPr>
                <p:cNvPicPr/>
                <p:nvPr/>
              </p:nvPicPr>
              <p:blipFill>
                <a:blip r:embed="rId297"/>
                <a:stretch>
                  <a:fillRect/>
                </a:stretch>
              </p:blipFill>
              <p:spPr>
                <a:xfrm>
                  <a:off x="9869413" y="2619912"/>
                  <a:ext cx="282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41" name="Freihand 240">
                  <a:extLst>
                    <a:ext uri="{FF2B5EF4-FFF2-40B4-BE49-F238E27FC236}">
                      <a16:creationId xmlns:a16="http://schemas.microsoft.com/office/drawing/2014/main" id="{346B2E7D-D5C3-4101-8944-EE1A323E7DE2}"/>
                    </a:ext>
                  </a:extLst>
                </p14:cNvPr>
                <p14:cNvContentPartPr/>
                <p14:nvPr/>
              </p14:nvContentPartPr>
              <p14:xfrm>
                <a:off x="10098373" y="2583912"/>
                <a:ext cx="360" cy="360"/>
              </p14:xfrm>
            </p:contentPart>
          </mc:Choice>
          <mc:Fallback xmlns="">
            <p:pic>
              <p:nvPicPr>
                <p:cNvPr id="241" name="Freihand 240">
                  <a:extLst>
                    <a:ext uri="{FF2B5EF4-FFF2-40B4-BE49-F238E27FC236}">
                      <a16:creationId xmlns:a16="http://schemas.microsoft.com/office/drawing/2014/main" id="{346B2E7D-D5C3-4101-8944-EE1A323E7DE2}"/>
                    </a:ext>
                  </a:extLst>
                </p:cNvPr>
                <p:cNvPicPr/>
                <p:nvPr/>
              </p:nvPicPr>
              <p:blipFill>
                <a:blip r:embed="rId59"/>
                <a:stretch>
                  <a:fillRect/>
                </a:stretch>
              </p:blipFill>
              <p:spPr>
                <a:xfrm>
                  <a:off x="10094053" y="25795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43" name="Freihand 242">
                  <a:extLst>
                    <a:ext uri="{FF2B5EF4-FFF2-40B4-BE49-F238E27FC236}">
                      <a16:creationId xmlns:a16="http://schemas.microsoft.com/office/drawing/2014/main" id="{D84ED10A-0A9D-4A62-80E5-5B2E59648374}"/>
                    </a:ext>
                  </a:extLst>
                </p14:cNvPr>
                <p14:cNvContentPartPr/>
                <p14:nvPr/>
              </p14:nvContentPartPr>
              <p14:xfrm>
                <a:off x="10269733" y="2596872"/>
                <a:ext cx="111600" cy="148320"/>
              </p14:xfrm>
            </p:contentPart>
          </mc:Choice>
          <mc:Fallback xmlns="">
            <p:pic>
              <p:nvPicPr>
                <p:cNvPr id="243" name="Freihand 242">
                  <a:extLst>
                    <a:ext uri="{FF2B5EF4-FFF2-40B4-BE49-F238E27FC236}">
                      <a16:creationId xmlns:a16="http://schemas.microsoft.com/office/drawing/2014/main" id="{D84ED10A-0A9D-4A62-80E5-5B2E59648374}"/>
                    </a:ext>
                  </a:extLst>
                </p:cNvPr>
                <p:cNvPicPr/>
                <p:nvPr/>
              </p:nvPicPr>
              <p:blipFill>
                <a:blip r:embed="rId300"/>
                <a:stretch>
                  <a:fillRect/>
                </a:stretch>
              </p:blipFill>
              <p:spPr>
                <a:xfrm>
                  <a:off x="10265413" y="2592552"/>
                  <a:ext cx="1202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44" name="Freihand 243">
                  <a:extLst>
                    <a:ext uri="{FF2B5EF4-FFF2-40B4-BE49-F238E27FC236}">
                      <a16:creationId xmlns:a16="http://schemas.microsoft.com/office/drawing/2014/main" id="{3CF23612-0D7E-4EEA-9C76-4C923D6606E5}"/>
                    </a:ext>
                  </a:extLst>
                </p14:cNvPr>
                <p14:cNvContentPartPr/>
                <p14:nvPr/>
              </p14:nvContentPartPr>
              <p14:xfrm>
                <a:off x="10415533" y="2584632"/>
                <a:ext cx="115200" cy="136080"/>
              </p14:xfrm>
            </p:contentPart>
          </mc:Choice>
          <mc:Fallback xmlns="">
            <p:pic>
              <p:nvPicPr>
                <p:cNvPr id="244" name="Freihand 243">
                  <a:extLst>
                    <a:ext uri="{FF2B5EF4-FFF2-40B4-BE49-F238E27FC236}">
                      <a16:creationId xmlns:a16="http://schemas.microsoft.com/office/drawing/2014/main" id="{3CF23612-0D7E-4EEA-9C76-4C923D6606E5}"/>
                    </a:ext>
                  </a:extLst>
                </p:cNvPr>
                <p:cNvPicPr/>
                <p:nvPr/>
              </p:nvPicPr>
              <p:blipFill>
                <a:blip r:embed="rId302"/>
                <a:stretch>
                  <a:fillRect/>
                </a:stretch>
              </p:blipFill>
              <p:spPr>
                <a:xfrm>
                  <a:off x="10411213" y="2580312"/>
                  <a:ext cx="1238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45" name="Freihand 244">
                  <a:extLst>
                    <a:ext uri="{FF2B5EF4-FFF2-40B4-BE49-F238E27FC236}">
                      <a16:creationId xmlns:a16="http://schemas.microsoft.com/office/drawing/2014/main" id="{2EF433FE-477B-4EF0-ADB9-1A660CAE6157}"/>
                    </a:ext>
                  </a:extLst>
                </p14:cNvPr>
                <p14:cNvContentPartPr/>
                <p14:nvPr/>
              </p14:nvContentPartPr>
              <p14:xfrm>
                <a:off x="10569973" y="2496072"/>
                <a:ext cx="6840" cy="86400"/>
              </p14:xfrm>
            </p:contentPart>
          </mc:Choice>
          <mc:Fallback xmlns="">
            <p:pic>
              <p:nvPicPr>
                <p:cNvPr id="245" name="Freihand 244">
                  <a:extLst>
                    <a:ext uri="{FF2B5EF4-FFF2-40B4-BE49-F238E27FC236}">
                      <a16:creationId xmlns:a16="http://schemas.microsoft.com/office/drawing/2014/main" id="{2EF433FE-477B-4EF0-ADB9-1A660CAE6157}"/>
                    </a:ext>
                  </a:extLst>
                </p:cNvPr>
                <p:cNvPicPr/>
                <p:nvPr/>
              </p:nvPicPr>
              <p:blipFill>
                <a:blip r:embed="rId304"/>
                <a:stretch>
                  <a:fillRect/>
                </a:stretch>
              </p:blipFill>
              <p:spPr>
                <a:xfrm>
                  <a:off x="10565653" y="2491752"/>
                  <a:ext cx="15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47" name="Freihand 246">
                  <a:extLst>
                    <a:ext uri="{FF2B5EF4-FFF2-40B4-BE49-F238E27FC236}">
                      <a16:creationId xmlns:a16="http://schemas.microsoft.com/office/drawing/2014/main" id="{A173F2B3-2971-444C-A6CD-8F5C3B71CEBC}"/>
                    </a:ext>
                  </a:extLst>
                </p14:cNvPr>
                <p14:cNvContentPartPr/>
                <p14:nvPr/>
              </p14:nvContentPartPr>
              <p14:xfrm>
                <a:off x="10622173" y="2638632"/>
                <a:ext cx="104400" cy="21240"/>
              </p14:xfrm>
            </p:contentPart>
          </mc:Choice>
          <mc:Fallback xmlns="">
            <p:pic>
              <p:nvPicPr>
                <p:cNvPr id="247" name="Freihand 246">
                  <a:extLst>
                    <a:ext uri="{FF2B5EF4-FFF2-40B4-BE49-F238E27FC236}">
                      <a16:creationId xmlns:a16="http://schemas.microsoft.com/office/drawing/2014/main" id="{A173F2B3-2971-444C-A6CD-8F5C3B71CEBC}"/>
                    </a:ext>
                  </a:extLst>
                </p:cNvPr>
                <p:cNvPicPr/>
                <p:nvPr/>
              </p:nvPicPr>
              <p:blipFill>
                <a:blip r:embed="rId306"/>
                <a:stretch>
                  <a:fillRect/>
                </a:stretch>
              </p:blipFill>
              <p:spPr>
                <a:xfrm>
                  <a:off x="10617853" y="2634312"/>
                  <a:ext cx="113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48" name="Freihand 247">
                  <a:extLst>
                    <a:ext uri="{FF2B5EF4-FFF2-40B4-BE49-F238E27FC236}">
                      <a16:creationId xmlns:a16="http://schemas.microsoft.com/office/drawing/2014/main" id="{1EB2662C-8E11-463C-868E-E1E95B5E6975}"/>
                    </a:ext>
                  </a:extLst>
                </p14:cNvPr>
                <p14:cNvContentPartPr/>
                <p14:nvPr/>
              </p14:nvContentPartPr>
              <p14:xfrm>
                <a:off x="10783813" y="2560152"/>
                <a:ext cx="123840" cy="113760"/>
              </p14:xfrm>
            </p:contentPart>
          </mc:Choice>
          <mc:Fallback xmlns="">
            <p:pic>
              <p:nvPicPr>
                <p:cNvPr id="248" name="Freihand 247">
                  <a:extLst>
                    <a:ext uri="{FF2B5EF4-FFF2-40B4-BE49-F238E27FC236}">
                      <a16:creationId xmlns:a16="http://schemas.microsoft.com/office/drawing/2014/main" id="{1EB2662C-8E11-463C-868E-E1E95B5E6975}"/>
                    </a:ext>
                  </a:extLst>
                </p:cNvPr>
                <p:cNvPicPr/>
                <p:nvPr/>
              </p:nvPicPr>
              <p:blipFill>
                <a:blip r:embed="rId308"/>
                <a:stretch>
                  <a:fillRect/>
                </a:stretch>
              </p:blipFill>
              <p:spPr>
                <a:xfrm>
                  <a:off x="10779493" y="2555832"/>
                  <a:ext cx="132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50" name="Freihand 249">
                  <a:extLst>
                    <a:ext uri="{FF2B5EF4-FFF2-40B4-BE49-F238E27FC236}">
                      <a16:creationId xmlns:a16="http://schemas.microsoft.com/office/drawing/2014/main" id="{B7D1AD6C-FE5F-412D-B4AE-9989C16982EA}"/>
                    </a:ext>
                  </a:extLst>
                </p14:cNvPr>
                <p14:cNvContentPartPr/>
                <p14:nvPr/>
              </p14:nvContentPartPr>
              <p14:xfrm>
                <a:off x="10827733" y="2593992"/>
                <a:ext cx="467640" cy="100440"/>
              </p14:xfrm>
            </p:contentPart>
          </mc:Choice>
          <mc:Fallback xmlns="">
            <p:pic>
              <p:nvPicPr>
                <p:cNvPr id="250" name="Freihand 249">
                  <a:extLst>
                    <a:ext uri="{FF2B5EF4-FFF2-40B4-BE49-F238E27FC236}">
                      <a16:creationId xmlns:a16="http://schemas.microsoft.com/office/drawing/2014/main" id="{B7D1AD6C-FE5F-412D-B4AE-9989C16982EA}"/>
                    </a:ext>
                  </a:extLst>
                </p:cNvPr>
                <p:cNvPicPr/>
                <p:nvPr/>
              </p:nvPicPr>
              <p:blipFill>
                <a:blip r:embed="rId310"/>
                <a:stretch>
                  <a:fillRect/>
                </a:stretch>
              </p:blipFill>
              <p:spPr>
                <a:xfrm>
                  <a:off x="10823413" y="2589672"/>
                  <a:ext cx="4762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51" name="Freihand 250">
                  <a:extLst>
                    <a:ext uri="{FF2B5EF4-FFF2-40B4-BE49-F238E27FC236}">
                      <a16:creationId xmlns:a16="http://schemas.microsoft.com/office/drawing/2014/main" id="{EDD696B1-E0F8-494D-A4A7-4DB56AFE0728}"/>
                    </a:ext>
                  </a:extLst>
                </p14:cNvPr>
                <p14:cNvContentPartPr/>
                <p14:nvPr/>
              </p14:nvContentPartPr>
              <p14:xfrm>
                <a:off x="11399053" y="2566272"/>
                <a:ext cx="345600" cy="112680"/>
              </p14:xfrm>
            </p:contentPart>
          </mc:Choice>
          <mc:Fallback xmlns="">
            <p:pic>
              <p:nvPicPr>
                <p:cNvPr id="251" name="Freihand 250">
                  <a:extLst>
                    <a:ext uri="{FF2B5EF4-FFF2-40B4-BE49-F238E27FC236}">
                      <a16:creationId xmlns:a16="http://schemas.microsoft.com/office/drawing/2014/main" id="{EDD696B1-E0F8-494D-A4A7-4DB56AFE0728}"/>
                    </a:ext>
                  </a:extLst>
                </p:cNvPr>
                <p:cNvPicPr/>
                <p:nvPr/>
              </p:nvPicPr>
              <p:blipFill>
                <a:blip r:embed="rId312"/>
                <a:stretch>
                  <a:fillRect/>
                </a:stretch>
              </p:blipFill>
              <p:spPr>
                <a:xfrm>
                  <a:off x="11394733" y="2561952"/>
                  <a:ext cx="354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2" name="Freihand 251">
                  <a:extLst>
                    <a:ext uri="{FF2B5EF4-FFF2-40B4-BE49-F238E27FC236}">
                      <a16:creationId xmlns:a16="http://schemas.microsoft.com/office/drawing/2014/main" id="{A8CD46E2-BC8D-4E7E-8E26-C53FB4CFB3E9}"/>
                    </a:ext>
                  </a:extLst>
                </p14:cNvPr>
                <p14:cNvContentPartPr/>
                <p14:nvPr/>
              </p14:nvContentPartPr>
              <p14:xfrm>
                <a:off x="11719093" y="2522712"/>
                <a:ext cx="12960" cy="27360"/>
              </p14:xfrm>
            </p:contentPart>
          </mc:Choice>
          <mc:Fallback xmlns="">
            <p:pic>
              <p:nvPicPr>
                <p:cNvPr id="252" name="Freihand 251">
                  <a:extLst>
                    <a:ext uri="{FF2B5EF4-FFF2-40B4-BE49-F238E27FC236}">
                      <a16:creationId xmlns:a16="http://schemas.microsoft.com/office/drawing/2014/main" id="{A8CD46E2-BC8D-4E7E-8E26-C53FB4CFB3E9}"/>
                    </a:ext>
                  </a:extLst>
                </p:cNvPr>
                <p:cNvPicPr/>
                <p:nvPr/>
              </p:nvPicPr>
              <p:blipFill>
                <a:blip r:embed="rId314"/>
                <a:stretch>
                  <a:fillRect/>
                </a:stretch>
              </p:blipFill>
              <p:spPr>
                <a:xfrm>
                  <a:off x="11714773" y="2518392"/>
                  <a:ext cx="21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53" name="Freihand 252">
                  <a:extLst>
                    <a:ext uri="{FF2B5EF4-FFF2-40B4-BE49-F238E27FC236}">
                      <a16:creationId xmlns:a16="http://schemas.microsoft.com/office/drawing/2014/main" id="{7B03BF64-6B9D-442C-A9F8-CDC485E26F11}"/>
                    </a:ext>
                  </a:extLst>
                </p14:cNvPr>
                <p14:cNvContentPartPr/>
                <p14:nvPr/>
              </p14:nvContentPartPr>
              <p14:xfrm>
                <a:off x="11772373" y="2527392"/>
                <a:ext cx="240480" cy="109080"/>
              </p14:xfrm>
            </p:contentPart>
          </mc:Choice>
          <mc:Fallback xmlns="">
            <p:pic>
              <p:nvPicPr>
                <p:cNvPr id="253" name="Freihand 252">
                  <a:extLst>
                    <a:ext uri="{FF2B5EF4-FFF2-40B4-BE49-F238E27FC236}">
                      <a16:creationId xmlns:a16="http://schemas.microsoft.com/office/drawing/2014/main" id="{7B03BF64-6B9D-442C-A9F8-CDC485E26F11}"/>
                    </a:ext>
                  </a:extLst>
                </p:cNvPr>
                <p:cNvPicPr/>
                <p:nvPr/>
              </p:nvPicPr>
              <p:blipFill>
                <a:blip r:embed="rId316"/>
                <a:stretch>
                  <a:fillRect/>
                </a:stretch>
              </p:blipFill>
              <p:spPr>
                <a:xfrm>
                  <a:off x="11768053" y="2523072"/>
                  <a:ext cx="249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54" name="Freihand 253">
                  <a:extLst>
                    <a:ext uri="{FF2B5EF4-FFF2-40B4-BE49-F238E27FC236}">
                      <a16:creationId xmlns:a16="http://schemas.microsoft.com/office/drawing/2014/main" id="{77B72440-ECA7-4332-85A5-8BD8DDD12D77}"/>
                    </a:ext>
                  </a:extLst>
                </p14:cNvPr>
                <p14:cNvContentPartPr/>
                <p14:nvPr/>
              </p14:nvContentPartPr>
              <p14:xfrm>
                <a:off x="7742893" y="2974152"/>
                <a:ext cx="375480" cy="183960"/>
              </p14:xfrm>
            </p:contentPart>
          </mc:Choice>
          <mc:Fallback xmlns="">
            <p:pic>
              <p:nvPicPr>
                <p:cNvPr id="254" name="Freihand 253">
                  <a:extLst>
                    <a:ext uri="{FF2B5EF4-FFF2-40B4-BE49-F238E27FC236}">
                      <a16:creationId xmlns:a16="http://schemas.microsoft.com/office/drawing/2014/main" id="{77B72440-ECA7-4332-85A5-8BD8DDD12D77}"/>
                    </a:ext>
                  </a:extLst>
                </p:cNvPr>
                <p:cNvPicPr/>
                <p:nvPr/>
              </p:nvPicPr>
              <p:blipFill>
                <a:blip r:embed="rId318"/>
                <a:stretch>
                  <a:fillRect/>
                </a:stretch>
              </p:blipFill>
              <p:spPr>
                <a:xfrm>
                  <a:off x="7738573" y="2969832"/>
                  <a:ext cx="384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55" name="Freihand 254">
                  <a:extLst>
                    <a:ext uri="{FF2B5EF4-FFF2-40B4-BE49-F238E27FC236}">
                      <a16:creationId xmlns:a16="http://schemas.microsoft.com/office/drawing/2014/main" id="{1F5891C3-BDC1-4542-AF03-6E14283A04BB}"/>
                    </a:ext>
                  </a:extLst>
                </p14:cNvPr>
                <p14:cNvContentPartPr/>
                <p14:nvPr/>
              </p14:nvContentPartPr>
              <p14:xfrm>
                <a:off x="8126653" y="3051192"/>
                <a:ext cx="204120" cy="87120"/>
              </p14:xfrm>
            </p:contentPart>
          </mc:Choice>
          <mc:Fallback xmlns="">
            <p:pic>
              <p:nvPicPr>
                <p:cNvPr id="255" name="Freihand 254">
                  <a:extLst>
                    <a:ext uri="{FF2B5EF4-FFF2-40B4-BE49-F238E27FC236}">
                      <a16:creationId xmlns:a16="http://schemas.microsoft.com/office/drawing/2014/main" id="{1F5891C3-BDC1-4542-AF03-6E14283A04BB}"/>
                    </a:ext>
                  </a:extLst>
                </p:cNvPr>
                <p:cNvPicPr/>
                <p:nvPr/>
              </p:nvPicPr>
              <p:blipFill>
                <a:blip r:embed="rId320"/>
                <a:stretch>
                  <a:fillRect/>
                </a:stretch>
              </p:blipFill>
              <p:spPr>
                <a:xfrm>
                  <a:off x="8122333" y="3046872"/>
                  <a:ext cx="2127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56" name="Freihand 255">
                  <a:extLst>
                    <a:ext uri="{FF2B5EF4-FFF2-40B4-BE49-F238E27FC236}">
                      <a16:creationId xmlns:a16="http://schemas.microsoft.com/office/drawing/2014/main" id="{5FE0C4CF-3BD5-43E0-8849-6D9A63497656}"/>
                    </a:ext>
                  </a:extLst>
                </p14:cNvPr>
                <p14:cNvContentPartPr/>
                <p14:nvPr/>
              </p14:nvContentPartPr>
              <p14:xfrm>
                <a:off x="8515093" y="3010152"/>
                <a:ext cx="443160" cy="124560"/>
              </p14:xfrm>
            </p:contentPart>
          </mc:Choice>
          <mc:Fallback xmlns="">
            <p:pic>
              <p:nvPicPr>
                <p:cNvPr id="256" name="Freihand 255">
                  <a:extLst>
                    <a:ext uri="{FF2B5EF4-FFF2-40B4-BE49-F238E27FC236}">
                      <a16:creationId xmlns:a16="http://schemas.microsoft.com/office/drawing/2014/main" id="{5FE0C4CF-3BD5-43E0-8849-6D9A63497656}"/>
                    </a:ext>
                  </a:extLst>
                </p:cNvPr>
                <p:cNvPicPr/>
                <p:nvPr/>
              </p:nvPicPr>
              <p:blipFill>
                <a:blip r:embed="rId322"/>
                <a:stretch>
                  <a:fillRect/>
                </a:stretch>
              </p:blipFill>
              <p:spPr>
                <a:xfrm>
                  <a:off x="8510773" y="3005832"/>
                  <a:ext cx="451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57" name="Freihand 256">
                  <a:extLst>
                    <a:ext uri="{FF2B5EF4-FFF2-40B4-BE49-F238E27FC236}">
                      <a16:creationId xmlns:a16="http://schemas.microsoft.com/office/drawing/2014/main" id="{E6717935-0C9F-4DAF-9A4E-E76FE707436F}"/>
                    </a:ext>
                  </a:extLst>
                </p14:cNvPr>
                <p14:cNvContentPartPr/>
                <p14:nvPr/>
              </p14:nvContentPartPr>
              <p14:xfrm>
                <a:off x="8974453" y="2923752"/>
                <a:ext cx="144000" cy="158040"/>
              </p14:xfrm>
            </p:contentPart>
          </mc:Choice>
          <mc:Fallback xmlns="">
            <p:pic>
              <p:nvPicPr>
                <p:cNvPr id="257" name="Freihand 256">
                  <a:extLst>
                    <a:ext uri="{FF2B5EF4-FFF2-40B4-BE49-F238E27FC236}">
                      <a16:creationId xmlns:a16="http://schemas.microsoft.com/office/drawing/2014/main" id="{E6717935-0C9F-4DAF-9A4E-E76FE707436F}"/>
                    </a:ext>
                  </a:extLst>
                </p:cNvPr>
                <p:cNvPicPr/>
                <p:nvPr/>
              </p:nvPicPr>
              <p:blipFill>
                <a:blip r:embed="rId324"/>
                <a:stretch>
                  <a:fillRect/>
                </a:stretch>
              </p:blipFill>
              <p:spPr>
                <a:xfrm>
                  <a:off x="8970133" y="2919432"/>
                  <a:ext cx="152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58" name="Freihand 257">
                  <a:extLst>
                    <a:ext uri="{FF2B5EF4-FFF2-40B4-BE49-F238E27FC236}">
                      <a16:creationId xmlns:a16="http://schemas.microsoft.com/office/drawing/2014/main" id="{15692FDC-1B25-4BD5-B116-7B4B9C6E0748}"/>
                    </a:ext>
                  </a:extLst>
                </p14:cNvPr>
                <p14:cNvContentPartPr/>
                <p14:nvPr/>
              </p14:nvContentPartPr>
              <p14:xfrm>
                <a:off x="8916133" y="2949672"/>
                <a:ext cx="57960" cy="4320"/>
              </p14:xfrm>
            </p:contentPart>
          </mc:Choice>
          <mc:Fallback xmlns="">
            <p:pic>
              <p:nvPicPr>
                <p:cNvPr id="258" name="Freihand 257">
                  <a:extLst>
                    <a:ext uri="{FF2B5EF4-FFF2-40B4-BE49-F238E27FC236}">
                      <a16:creationId xmlns:a16="http://schemas.microsoft.com/office/drawing/2014/main" id="{15692FDC-1B25-4BD5-B116-7B4B9C6E0748}"/>
                    </a:ext>
                  </a:extLst>
                </p:cNvPr>
                <p:cNvPicPr/>
                <p:nvPr/>
              </p:nvPicPr>
              <p:blipFill>
                <a:blip r:embed="rId326"/>
                <a:stretch>
                  <a:fillRect/>
                </a:stretch>
              </p:blipFill>
              <p:spPr>
                <a:xfrm>
                  <a:off x="8911813" y="2945352"/>
                  <a:ext cx="666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59" name="Freihand 258">
                  <a:extLst>
                    <a:ext uri="{FF2B5EF4-FFF2-40B4-BE49-F238E27FC236}">
                      <a16:creationId xmlns:a16="http://schemas.microsoft.com/office/drawing/2014/main" id="{0881791A-3B43-4E8C-87D8-464E7E1BEDC3}"/>
                    </a:ext>
                  </a:extLst>
                </p14:cNvPr>
                <p14:cNvContentPartPr/>
                <p14:nvPr/>
              </p14:nvContentPartPr>
              <p14:xfrm>
                <a:off x="9268933" y="2974512"/>
                <a:ext cx="155520" cy="98280"/>
              </p14:xfrm>
            </p:contentPart>
          </mc:Choice>
          <mc:Fallback xmlns="">
            <p:pic>
              <p:nvPicPr>
                <p:cNvPr id="259" name="Freihand 258">
                  <a:extLst>
                    <a:ext uri="{FF2B5EF4-FFF2-40B4-BE49-F238E27FC236}">
                      <a16:creationId xmlns:a16="http://schemas.microsoft.com/office/drawing/2014/main" id="{0881791A-3B43-4E8C-87D8-464E7E1BEDC3}"/>
                    </a:ext>
                  </a:extLst>
                </p:cNvPr>
                <p:cNvPicPr/>
                <p:nvPr/>
              </p:nvPicPr>
              <p:blipFill>
                <a:blip r:embed="rId328"/>
                <a:stretch>
                  <a:fillRect/>
                </a:stretch>
              </p:blipFill>
              <p:spPr>
                <a:xfrm>
                  <a:off x="9264613" y="2970192"/>
                  <a:ext cx="1641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60" name="Freihand 259">
                  <a:extLst>
                    <a:ext uri="{FF2B5EF4-FFF2-40B4-BE49-F238E27FC236}">
                      <a16:creationId xmlns:a16="http://schemas.microsoft.com/office/drawing/2014/main" id="{09D74C9A-923D-4D03-AF6A-4C826305B9A7}"/>
                    </a:ext>
                  </a:extLst>
                </p14:cNvPr>
                <p14:cNvContentPartPr/>
                <p14:nvPr/>
              </p14:nvContentPartPr>
              <p14:xfrm>
                <a:off x="9423733" y="2876952"/>
                <a:ext cx="245520" cy="169920"/>
              </p14:xfrm>
            </p:contentPart>
          </mc:Choice>
          <mc:Fallback xmlns="">
            <p:pic>
              <p:nvPicPr>
                <p:cNvPr id="260" name="Freihand 259">
                  <a:extLst>
                    <a:ext uri="{FF2B5EF4-FFF2-40B4-BE49-F238E27FC236}">
                      <a16:creationId xmlns:a16="http://schemas.microsoft.com/office/drawing/2014/main" id="{09D74C9A-923D-4D03-AF6A-4C826305B9A7}"/>
                    </a:ext>
                  </a:extLst>
                </p:cNvPr>
                <p:cNvPicPr/>
                <p:nvPr/>
              </p:nvPicPr>
              <p:blipFill>
                <a:blip r:embed="rId330"/>
                <a:stretch>
                  <a:fillRect/>
                </a:stretch>
              </p:blipFill>
              <p:spPr>
                <a:xfrm>
                  <a:off x="9419413" y="2872632"/>
                  <a:ext cx="254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64" name="Freihand 263">
                  <a:extLst>
                    <a:ext uri="{FF2B5EF4-FFF2-40B4-BE49-F238E27FC236}">
                      <a16:creationId xmlns:a16="http://schemas.microsoft.com/office/drawing/2014/main" id="{62352632-03D9-412F-807F-214077AF8654}"/>
                    </a:ext>
                  </a:extLst>
                </p14:cNvPr>
                <p14:cNvContentPartPr/>
                <p14:nvPr/>
              </p14:nvContentPartPr>
              <p14:xfrm>
                <a:off x="9870133" y="2884152"/>
                <a:ext cx="195840" cy="145080"/>
              </p14:xfrm>
            </p:contentPart>
          </mc:Choice>
          <mc:Fallback xmlns="">
            <p:pic>
              <p:nvPicPr>
                <p:cNvPr id="264" name="Freihand 263">
                  <a:extLst>
                    <a:ext uri="{FF2B5EF4-FFF2-40B4-BE49-F238E27FC236}">
                      <a16:creationId xmlns:a16="http://schemas.microsoft.com/office/drawing/2014/main" id="{62352632-03D9-412F-807F-214077AF8654}"/>
                    </a:ext>
                  </a:extLst>
                </p:cNvPr>
                <p:cNvPicPr/>
                <p:nvPr/>
              </p:nvPicPr>
              <p:blipFill>
                <a:blip r:embed="rId332"/>
                <a:stretch>
                  <a:fillRect/>
                </a:stretch>
              </p:blipFill>
              <p:spPr>
                <a:xfrm>
                  <a:off x="9865813" y="2879832"/>
                  <a:ext cx="204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65" name="Freihand 264">
                  <a:extLst>
                    <a:ext uri="{FF2B5EF4-FFF2-40B4-BE49-F238E27FC236}">
                      <a16:creationId xmlns:a16="http://schemas.microsoft.com/office/drawing/2014/main" id="{FDE8FF3B-8511-4EB2-AEA5-FC3167BF78B9}"/>
                    </a:ext>
                  </a:extLst>
                </p14:cNvPr>
                <p14:cNvContentPartPr/>
                <p14:nvPr/>
              </p14:nvContentPartPr>
              <p14:xfrm>
                <a:off x="10056253" y="2879472"/>
                <a:ext cx="19440" cy="16560"/>
              </p14:xfrm>
            </p:contentPart>
          </mc:Choice>
          <mc:Fallback xmlns="">
            <p:pic>
              <p:nvPicPr>
                <p:cNvPr id="265" name="Freihand 264">
                  <a:extLst>
                    <a:ext uri="{FF2B5EF4-FFF2-40B4-BE49-F238E27FC236}">
                      <a16:creationId xmlns:a16="http://schemas.microsoft.com/office/drawing/2014/main" id="{FDE8FF3B-8511-4EB2-AEA5-FC3167BF78B9}"/>
                    </a:ext>
                  </a:extLst>
                </p:cNvPr>
                <p:cNvPicPr/>
                <p:nvPr/>
              </p:nvPicPr>
              <p:blipFill>
                <a:blip r:embed="rId334"/>
                <a:stretch>
                  <a:fillRect/>
                </a:stretch>
              </p:blipFill>
              <p:spPr>
                <a:xfrm>
                  <a:off x="10051933" y="2875152"/>
                  <a:ext cx="28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66" name="Freihand 265">
                  <a:extLst>
                    <a:ext uri="{FF2B5EF4-FFF2-40B4-BE49-F238E27FC236}">
                      <a16:creationId xmlns:a16="http://schemas.microsoft.com/office/drawing/2014/main" id="{E78708D3-719C-43AC-A2A4-B95D90B53B85}"/>
                    </a:ext>
                  </a:extLst>
                </p14:cNvPr>
                <p14:cNvContentPartPr/>
                <p14:nvPr/>
              </p14:nvContentPartPr>
              <p14:xfrm>
                <a:off x="10124293" y="2861112"/>
                <a:ext cx="157320" cy="142560"/>
              </p14:xfrm>
            </p:contentPart>
          </mc:Choice>
          <mc:Fallback xmlns="">
            <p:pic>
              <p:nvPicPr>
                <p:cNvPr id="266" name="Freihand 265">
                  <a:extLst>
                    <a:ext uri="{FF2B5EF4-FFF2-40B4-BE49-F238E27FC236}">
                      <a16:creationId xmlns:a16="http://schemas.microsoft.com/office/drawing/2014/main" id="{E78708D3-719C-43AC-A2A4-B95D90B53B85}"/>
                    </a:ext>
                  </a:extLst>
                </p:cNvPr>
                <p:cNvPicPr/>
                <p:nvPr/>
              </p:nvPicPr>
              <p:blipFill>
                <a:blip r:embed="rId336"/>
                <a:stretch>
                  <a:fillRect/>
                </a:stretch>
              </p:blipFill>
              <p:spPr>
                <a:xfrm>
                  <a:off x="10119973" y="2856792"/>
                  <a:ext cx="165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67" name="Freihand 266">
                  <a:extLst>
                    <a:ext uri="{FF2B5EF4-FFF2-40B4-BE49-F238E27FC236}">
                      <a16:creationId xmlns:a16="http://schemas.microsoft.com/office/drawing/2014/main" id="{41838E0E-0BCD-424E-AF4C-5707CD50363A}"/>
                    </a:ext>
                  </a:extLst>
                </p14:cNvPr>
                <p14:cNvContentPartPr/>
                <p14:nvPr/>
              </p14:nvContentPartPr>
              <p14:xfrm>
                <a:off x="10258933" y="2912232"/>
                <a:ext cx="78840" cy="100800"/>
              </p14:xfrm>
            </p:contentPart>
          </mc:Choice>
          <mc:Fallback xmlns="">
            <p:pic>
              <p:nvPicPr>
                <p:cNvPr id="267" name="Freihand 266">
                  <a:extLst>
                    <a:ext uri="{FF2B5EF4-FFF2-40B4-BE49-F238E27FC236}">
                      <a16:creationId xmlns:a16="http://schemas.microsoft.com/office/drawing/2014/main" id="{41838E0E-0BCD-424E-AF4C-5707CD50363A}"/>
                    </a:ext>
                  </a:extLst>
                </p:cNvPr>
                <p:cNvPicPr/>
                <p:nvPr/>
              </p:nvPicPr>
              <p:blipFill>
                <a:blip r:embed="rId338"/>
                <a:stretch>
                  <a:fillRect/>
                </a:stretch>
              </p:blipFill>
              <p:spPr>
                <a:xfrm>
                  <a:off x="10254613" y="2907912"/>
                  <a:ext cx="874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68" name="Freihand 267">
                  <a:extLst>
                    <a:ext uri="{FF2B5EF4-FFF2-40B4-BE49-F238E27FC236}">
                      <a16:creationId xmlns:a16="http://schemas.microsoft.com/office/drawing/2014/main" id="{1CB03666-8FCB-4F48-BEA0-F0F2328298A5}"/>
                    </a:ext>
                  </a:extLst>
                </p14:cNvPr>
                <p14:cNvContentPartPr/>
                <p14:nvPr/>
              </p14:nvContentPartPr>
              <p14:xfrm>
                <a:off x="10499413" y="2900712"/>
                <a:ext cx="93240" cy="82080"/>
              </p14:xfrm>
            </p:contentPart>
          </mc:Choice>
          <mc:Fallback xmlns="">
            <p:pic>
              <p:nvPicPr>
                <p:cNvPr id="268" name="Freihand 267">
                  <a:extLst>
                    <a:ext uri="{FF2B5EF4-FFF2-40B4-BE49-F238E27FC236}">
                      <a16:creationId xmlns:a16="http://schemas.microsoft.com/office/drawing/2014/main" id="{1CB03666-8FCB-4F48-BEA0-F0F2328298A5}"/>
                    </a:ext>
                  </a:extLst>
                </p:cNvPr>
                <p:cNvPicPr/>
                <p:nvPr/>
              </p:nvPicPr>
              <p:blipFill>
                <a:blip r:embed="rId340"/>
                <a:stretch>
                  <a:fillRect/>
                </a:stretch>
              </p:blipFill>
              <p:spPr>
                <a:xfrm>
                  <a:off x="10495093" y="2896392"/>
                  <a:ext cx="1018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69" name="Freihand 268">
                  <a:extLst>
                    <a:ext uri="{FF2B5EF4-FFF2-40B4-BE49-F238E27FC236}">
                      <a16:creationId xmlns:a16="http://schemas.microsoft.com/office/drawing/2014/main" id="{9C745C5C-5D98-40BE-B45B-B3C115E9DBBA}"/>
                    </a:ext>
                  </a:extLst>
                </p14:cNvPr>
                <p14:cNvContentPartPr/>
                <p14:nvPr/>
              </p14:nvContentPartPr>
              <p14:xfrm>
                <a:off x="10570333" y="2827992"/>
                <a:ext cx="105840" cy="167040"/>
              </p14:xfrm>
            </p:contentPart>
          </mc:Choice>
          <mc:Fallback xmlns="">
            <p:pic>
              <p:nvPicPr>
                <p:cNvPr id="269" name="Freihand 268">
                  <a:extLst>
                    <a:ext uri="{FF2B5EF4-FFF2-40B4-BE49-F238E27FC236}">
                      <a16:creationId xmlns:a16="http://schemas.microsoft.com/office/drawing/2014/main" id="{9C745C5C-5D98-40BE-B45B-B3C115E9DBBA}"/>
                    </a:ext>
                  </a:extLst>
                </p:cNvPr>
                <p:cNvPicPr/>
                <p:nvPr/>
              </p:nvPicPr>
              <p:blipFill>
                <a:blip r:embed="rId342"/>
                <a:stretch>
                  <a:fillRect/>
                </a:stretch>
              </p:blipFill>
              <p:spPr>
                <a:xfrm>
                  <a:off x="10566013" y="2823672"/>
                  <a:ext cx="114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70" name="Freihand 269">
                  <a:extLst>
                    <a:ext uri="{FF2B5EF4-FFF2-40B4-BE49-F238E27FC236}">
                      <a16:creationId xmlns:a16="http://schemas.microsoft.com/office/drawing/2014/main" id="{BA9E45F4-9D23-4700-ACCB-94CDC162C1DD}"/>
                    </a:ext>
                  </a:extLst>
                </p14:cNvPr>
                <p14:cNvContentPartPr/>
                <p14:nvPr/>
              </p14:nvContentPartPr>
              <p14:xfrm>
                <a:off x="10711453" y="2898912"/>
                <a:ext cx="169200" cy="72360"/>
              </p14:xfrm>
            </p:contentPart>
          </mc:Choice>
          <mc:Fallback xmlns="">
            <p:pic>
              <p:nvPicPr>
                <p:cNvPr id="270" name="Freihand 269">
                  <a:extLst>
                    <a:ext uri="{FF2B5EF4-FFF2-40B4-BE49-F238E27FC236}">
                      <a16:creationId xmlns:a16="http://schemas.microsoft.com/office/drawing/2014/main" id="{BA9E45F4-9D23-4700-ACCB-94CDC162C1DD}"/>
                    </a:ext>
                  </a:extLst>
                </p:cNvPr>
                <p:cNvPicPr/>
                <p:nvPr/>
              </p:nvPicPr>
              <p:blipFill>
                <a:blip r:embed="rId344"/>
                <a:stretch>
                  <a:fillRect/>
                </a:stretch>
              </p:blipFill>
              <p:spPr>
                <a:xfrm>
                  <a:off x="10707133" y="2894592"/>
                  <a:ext cx="1778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78" name="Freihand 277">
                  <a:extLst>
                    <a:ext uri="{FF2B5EF4-FFF2-40B4-BE49-F238E27FC236}">
                      <a16:creationId xmlns:a16="http://schemas.microsoft.com/office/drawing/2014/main" id="{D397C29D-E593-400A-95CC-8BE5B382365D}"/>
                    </a:ext>
                  </a:extLst>
                </p14:cNvPr>
                <p14:cNvContentPartPr/>
                <p14:nvPr/>
              </p14:nvContentPartPr>
              <p14:xfrm>
                <a:off x="11039773" y="2893152"/>
                <a:ext cx="221760" cy="83880"/>
              </p14:xfrm>
            </p:contentPart>
          </mc:Choice>
          <mc:Fallback xmlns="">
            <p:pic>
              <p:nvPicPr>
                <p:cNvPr id="278" name="Freihand 277">
                  <a:extLst>
                    <a:ext uri="{FF2B5EF4-FFF2-40B4-BE49-F238E27FC236}">
                      <a16:creationId xmlns:a16="http://schemas.microsoft.com/office/drawing/2014/main" id="{D397C29D-E593-400A-95CC-8BE5B382365D}"/>
                    </a:ext>
                  </a:extLst>
                </p:cNvPr>
                <p:cNvPicPr/>
                <p:nvPr/>
              </p:nvPicPr>
              <p:blipFill>
                <a:blip r:embed="rId346"/>
                <a:stretch>
                  <a:fillRect/>
                </a:stretch>
              </p:blipFill>
              <p:spPr>
                <a:xfrm>
                  <a:off x="11035453" y="2888832"/>
                  <a:ext cx="2304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79" name="Freihand 278">
                  <a:extLst>
                    <a:ext uri="{FF2B5EF4-FFF2-40B4-BE49-F238E27FC236}">
                      <a16:creationId xmlns:a16="http://schemas.microsoft.com/office/drawing/2014/main" id="{C27D03A3-1714-4D77-9817-D3385CA98872}"/>
                    </a:ext>
                  </a:extLst>
                </p14:cNvPr>
                <p14:cNvContentPartPr/>
                <p14:nvPr/>
              </p14:nvContentPartPr>
              <p14:xfrm>
                <a:off x="11260813" y="2816832"/>
                <a:ext cx="88560" cy="196200"/>
              </p14:xfrm>
            </p:contentPart>
          </mc:Choice>
          <mc:Fallback xmlns="">
            <p:pic>
              <p:nvPicPr>
                <p:cNvPr id="279" name="Freihand 278">
                  <a:extLst>
                    <a:ext uri="{FF2B5EF4-FFF2-40B4-BE49-F238E27FC236}">
                      <a16:creationId xmlns:a16="http://schemas.microsoft.com/office/drawing/2014/main" id="{C27D03A3-1714-4D77-9817-D3385CA98872}"/>
                    </a:ext>
                  </a:extLst>
                </p:cNvPr>
                <p:cNvPicPr/>
                <p:nvPr/>
              </p:nvPicPr>
              <p:blipFill>
                <a:blip r:embed="rId348"/>
                <a:stretch>
                  <a:fillRect/>
                </a:stretch>
              </p:blipFill>
              <p:spPr>
                <a:xfrm>
                  <a:off x="11256493" y="2812512"/>
                  <a:ext cx="972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80" name="Freihand 279">
                  <a:extLst>
                    <a:ext uri="{FF2B5EF4-FFF2-40B4-BE49-F238E27FC236}">
                      <a16:creationId xmlns:a16="http://schemas.microsoft.com/office/drawing/2014/main" id="{2D548F77-5184-47C8-A25E-22759917D187}"/>
                    </a:ext>
                  </a:extLst>
                </p14:cNvPr>
                <p14:cNvContentPartPr/>
                <p14:nvPr/>
              </p14:nvContentPartPr>
              <p14:xfrm>
                <a:off x="11444773" y="2820072"/>
                <a:ext cx="115920" cy="114840"/>
              </p14:xfrm>
            </p:contentPart>
          </mc:Choice>
          <mc:Fallback xmlns="">
            <p:pic>
              <p:nvPicPr>
                <p:cNvPr id="280" name="Freihand 279">
                  <a:extLst>
                    <a:ext uri="{FF2B5EF4-FFF2-40B4-BE49-F238E27FC236}">
                      <a16:creationId xmlns:a16="http://schemas.microsoft.com/office/drawing/2014/main" id="{2D548F77-5184-47C8-A25E-22759917D187}"/>
                    </a:ext>
                  </a:extLst>
                </p:cNvPr>
                <p:cNvPicPr/>
                <p:nvPr/>
              </p:nvPicPr>
              <p:blipFill>
                <a:blip r:embed="rId350"/>
                <a:stretch>
                  <a:fillRect/>
                </a:stretch>
              </p:blipFill>
              <p:spPr>
                <a:xfrm>
                  <a:off x="11440453" y="2815752"/>
                  <a:ext cx="1245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81" name="Freihand 280">
                  <a:extLst>
                    <a:ext uri="{FF2B5EF4-FFF2-40B4-BE49-F238E27FC236}">
                      <a16:creationId xmlns:a16="http://schemas.microsoft.com/office/drawing/2014/main" id="{0479F37A-DCB7-4551-AA7A-5B5A2171F2AB}"/>
                    </a:ext>
                  </a:extLst>
                </p14:cNvPr>
                <p14:cNvContentPartPr/>
                <p14:nvPr/>
              </p14:nvContentPartPr>
              <p14:xfrm>
                <a:off x="11587333" y="2812512"/>
                <a:ext cx="100080" cy="113400"/>
              </p14:xfrm>
            </p:contentPart>
          </mc:Choice>
          <mc:Fallback xmlns="">
            <p:pic>
              <p:nvPicPr>
                <p:cNvPr id="281" name="Freihand 280">
                  <a:extLst>
                    <a:ext uri="{FF2B5EF4-FFF2-40B4-BE49-F238E27FC236}">
                      <a16:creationId xmlns:a16="http://schemas.microsoft.com/office/drawing/2014/main" id="{0479F37A-DCB7-4551-AA7A-5B5A2171F2AB}"/>
                    </a:ext>
                  </a:extLst>
                </p:cNvPr>
                <p:cNvPicPr/>
                <p:nvPr/>
              </p:nvPicPr>
              <p:blipFill>
                <a:blip r:embed="rId352"/>
                <a:stretch>
                  <a:fillRect/>
                </a:stretch>
              </p:blipFill>
              <p:spPr>
                <a:xfrm>
                  <a:off x="11583013" y="2808192"/>
                  <a:ext cx="108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82" name="Freihand 281">
                  <a:extLst>
                    <a:ext uri="{FF2B5EF4-FFF2-40B4-BE49-F238E27FC236}">
                      <a16:creationId xmlns:a16="http://schemas.microsoft.com/office/drawing/2014/main" id="{5730E237-D6F6-4D70-851D-98337483E75C}"/>
                    </a:ext>
                  </a:extLst>
                </p14:cNvPr>
                <p14:cNvContentPartPr/>
                <p14:nvPr/>
              </p14:nvContentPartPr>
              <p14:xfrm>
                <a:off x="11725933" y="2763912"/>
                <a:ext cx="58680" cy="72000"/>
              </p14:xfrm>
            </p:contentPart>
          </mc:Choice>
          <mc:Fallback xmlns="">
            <p:pic>
              <p:nvPicPr>
                <p:cNvPr id="282" name="Freihand 281">
                  <a:extLst>
                    <a:ext uri="{FF2B5EF4-FFF2-40B4-BE49-F238E27FC236}">
                      <a16:creationId xmlns:a16="http://schemas.microsoft.com/office/drawing/2014/main" id="{5730E237-D6F6-4D70-851D-98337483E75C}"/>
                    </a:ext>
                  </a:extLst>
                </p:cNvPr>
                <p:cNvPicPr/>
                <p:nvPr/>
              </p:nvPicPr>
              <p:blipFill>
                <a:blip r:embed="rId354"/>
                <a:stretch>
                  <a:fillRect/>
                </a:stretch>
              </p:blipFill>
              <p:spPr>
                <a:xfrm>
                  <a:off x="11721613" y="2759592"/>
                  <a:ext cx="67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86" name="Freihand 285">
                  <a:extLst>
                    <a:ext uri="{FF2B5EF4-FFF2-40B4-BE49-F238E27FC236}">
                      <a16:creationId xmlns:a16="http://schemas.microsoft.com/office/drawing/2014/main" id="{96F5EC7C-65CF-45D9-BD2A-945B1EF989C7}"/>
                    </a:ext>
                  </a:extLst>
                </p14:cNvPr>
                <p14:cNvContentPartPr/>
                <p14:nvPr/>
              </p14:nvContentPartPr>
              <p14:xfrm>
                <a:off x="7474693" y="3312552"/>
                <a:ext cx="89280" cy="139320"/>
              </p14:xfrm>
            </p:contentPart>
          </mc:Choice>
          <mc:Fallback xmlns="">
            <p:pic>
              <p:nvPicPr>
                <p:cNvPr id="286" name="Freihand 285">
                  <a:extLst>
                    <a:ext uri="{FF2B5EF4-FFF2-40B4-BE49-F238E27FC236}">
                      <a16:creationId xmlns:a16="http://schemas.microsoft.com/office/drawing/2014/main" id="{96F5EC7C-65CF-45D9-BD2A-945B1EF989C7}"/>
                    </a:ext>
                  </a:extLst>
                </p:cNvPr>
                <p:cNvPicPr/>
                <p:nvPr/>
              </p:nvPicPr>
              <p:blipFill>
                <a:blip r:embed="rId356"/>
                <a:stretch>
                  <a:fillRect/>
                </a:stretch>
              </p:blipFill>
              <p:spPr>
                <a:xfrm>
                  <a:off x="7470373" y="3308232"/>
                  <a:ext cx="979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87" name="Freihand 286">
                  <a:extLst>
                    <a:ext uri="{FF2B5EF4-FFF2-40B4-BE49-F238E27FC236}">
                      <a16:creationId xmlns:a16="http://schemas.microsoft.com/office/drawing/2014/main" id="{CA8B186A-0E72-4AB2-A96B-204BDE61E1F2}"/>
                    </a:ext>
                  </a:extLst>
                </p14:cNvPr>
                <p14:cNvContentPartPr/>
                <p14:nvPr/>
              </p14:nvContentPartPr>
              <p14:xfrm>
                <a:off x="7473613" y="3374832"/>
                <a:ext cx="116640" cy="30960"/>
              </p14:xfrm>
            </p:contentPart>
          </mc:Choice>
          <mc:Fallback xmlns="">
            <p:pic>
              <p:nvPicPr>
                <p:cNvPr id="287" name="Freihand 286">
                  <a:extLst>
                    <a:ext uri="{FF2B5EF4-FFF2-40B4-BE49-F238E27FC236}">
                      <a16:creationId xmlns:a16="http://schemas.microsoft.com/office/drawing/2014/main" id="{CA8B186A-0E72-4AB2-A96B-204BDE61E1F2}"/>
                    </a:ext>
                  </a:extLst>
                </p:cNvPr>
                <p:cNvPicPr/>
                <p:nvPr/>
              </p:nvPicPr>
              <p:blipFill>
                <a:blip r:embed="rId358"/>
                <a:stretch>
                  <a:fillRect/>
                </a:stretch>
              </p:blipFill>
              <p:spPr>
                <a:xfrm>
                  <a:off x="7469293" y="3370512"/>
                  <a:ext cx="125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88" name="Freihand 287">
                  <a:extLst>
                    <a:ext uri="{FF2B5EF4-FFF2-40B4-BE49-F238E27FC236}">
                      <a16:creationId xmlns:a16="http://schemas.microsoft.com/office/drawing/2014/main" id="{B4144C47-969F-48DE-B74C-271AC0789586}"/>
                    </a:ext>
                  </a:extLst>
                </p14:cNvPr>
                <p14:cNvContentPartPr/>
                <p14:nvPr/>
              </p14:nvContentPartPr>
              <p14:xfrm>
                <a:off x="7557133" y="3281592"/>
                <a:ext cx="98280" cy="219600"/>
              </p14:xfrm>
            </p:contentPart>
          </mc:Choice>
          <mc:Fallback xmlns="">
            <p:pic>
              <p:nvPicPr>
                <p:cNvPr id="288" name="Freihand 287">
                  <a:extLst>
                    <a:ext uri="{FF2B5EF4-FFF2-40B4-BE49-F238E27FC236}">
                      <a16:creationId xmlns:a16="http://schemas.microsoft.com/office/drawing/2014/main" id="{B4144C47-969F-48DE-B74C-271AC0789586}"/>
                    </a:ext>
                  </a:extLst>
                </p:cNvPr>
                <p:cNvPicPr/>
                <p:nvPr/>
              </p:nvPicPr>
              <p:blipFill>
                <a:blip r:embed="rId360"/>
                <a:stretch>
                  <a:fillRect/>
                </a:stretch>
              </p:blipFill>
              <p:spPr>
                <a:xfrm>
                  <a:off x="7552813" y="3277272"/>
                  <a:ext cx="106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89" name="Freihand 288">
                  <a:extLst>
                    <a:ext uri="{FF2B5EF4-FFF2-40B4-BE49-F238E27FC236}">
                      <a16:creationId xmlns:a16="http://schemas.microsoft.com/office/drawing/2014/main" id="{F13EB6AA-F55E-481E-A295-A844C9479AAD}"/>
                    </a:ext>
                  </a:extLst>
                </p14:cNvPr>
                <p14:cNvContentPartPr/>
                <p14:nvPr/>
              </p14:nvContentPartPr>
              <p14:xfrm>
                <a:off x="7810213" y="3323352"/>
                <a:ext cx="15120" cy="93600"/>
              </p14:xfrm>
            </p:contentPart>
          </mc:Choice>
          <mc:Fallback xmlns="">
            <p:pic>
              <p:nvPicPr>
                <p:cNvPr id="289" name="Freihand 288">
                  <a:extLst>
                    <a:ext uri="{FF2B5EF4-FFF2-40B4-BE49-F238E27FC236}">
                      <a16:creationId xmlns:a16="http://schemas.microsoft.com/office/drawing/2014/main" id="{F13EB6AA-F55E-481E-A295-A844C9479AAD}"/>
                    </a:ext>
                  </a:extLst>
                </p:cNvPr>
                <p:cNvPicPr/>
                <p:nvPr/>
              </p:nvPicPr>
              <p:blipFill>
                <a:blip r:embed="rId362"/>
                <a:stretch>
                  <a:fillRect/>
                </a:stretch>
              </p:blipFill>
              <p:spPr>
                <a:xfrm>
                  <a:off x="7805893" y="3319032"/>
                  <a:ext cx="23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90" name="Freihand 289">
                  <a:extLst>
                    <a:ext uri="{FF2B5EF4-FFF2-40B4-BE49-F238E27FC236}">
                      <a16:creationId xmlns:a16="http://schemas.microsoft.com/office/drawing/2014/main" id="{2657F9AF-020E-4963-AE24-169A2C0EEF7D}"/>
                    </a:ext>
                  </a:extLst>
                </p14:cNvPr>
                <p14:cNvContentPartPr/>
                <p14:nvPr/>
              </p14:nvContentPartPr>
              <p14:xfrm>
                <a:off x="7734253" y="3273672"/>
                <a:ext cx="147600" cy="151560"/>
              </p14:xfrm>
            </p:contentPart>
          </mc:Choice>
          <mc:Fallback xmlns="">
            <p:pic>
              <p:nvPicPr>
                <p:cNvPr id="290" name="Freihand 289">
                  <a:extLst>
                    <a:ext uri="{FF2B5EF4-FFF2-40B4-BE49-F238E27FC236}">
                      <a16:creationId xmlns:a16="http://schemas.microsoft.com/office/drawing/2014/main" id="{2657F9AF-020E-4963-AE24-169A2C0EEF7D}"/>
                    </a:ext>
                  </a:extLst>
                </p:cNvPr>
                <p:cNvPicPr/>
                <p:nvPr/>
              </p:nvPicPr>
              <p:blipFill>
                <a:blip r:embed="rId364"/>
                <a:stretch>
                  <a:fillRect/>
                </a:stretch>
              </p:blipFill>
              <p:spPr>
                <a:xfrm>
                  <a:off x="7729933" y="3269352"/>
                  <a:ext cx="1562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91" name="Freihand 290">
                  <a:extLst>
                    <a:ext uri="{FF2B5EF4-FFF2-40B4-BE49-F238E27FC236}">
                      <a16:creationId xmlns:a16="http://schemas.microsoft.com/office/drawing/2014/main" id="{4BA95308-0D95-44CC-8E0D-57D6D431D4D9}"/>
                    </a:ext>
                  </a:extLst>
                </p14:cNvPr>
                <p14:cNvContentPartPr/>
                <p14:nvPr/>
              </p14:nvContentPartPr>
              <p14:xfrm>
                <a:off x="7927573" y="3316152"/>
                <a:ext cx="119160" cy="88560"/>
              </p14:xfrm>
            </p:contentPart>
          </mc:Choice>
          <mc:Fallback xmlns="">
            <p:pic>
              <p:nvPicPr>
                <p:cNvPr id="291" name="Freihand 290">
                  <a:extLst>
                    <a:ext uri="{FF2B5EF4-FFF2-40B4-BE49-F238E27FC236}">
                      <a16:creationId xmlns:a16="http://schemas.microsoft.com/office/drawing/2014/main" id="{4BA95308-0D95-44CC-8E0D-57D6D431D4D9}"/>
                    </a:ext>
                  </a:extLst>
                </p:cNvPr>
                <p:cNvPicPr/>
                <p:nvPr/>
              </p:nvPicPr>
              <p:blipFill>
                <a:blip r:embed="rId366"/>
                <a:stretch>
                  <a:fillRect/>
                </a:stretch>
              </p:blipFill>
              <p:spPr>
                <a:xfrm>
                  <a:off x="7923253" y="3311832"/>
                  <a:ext cx="1278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92" name="Freihand 291">
                  <a:extLst>
                    <a:ext uri="{FF2B5EF4-FFF2-40B4-BE49-F238E27FC236}">
                      <a16:creationId xmlns:a16="http://schemas.microsoft.com/office/drawing/2014/main" id="{E41EAD3D-7261-4AAA-9304-05A4606A8152}"/>
                    </a:ext>
                  </a:extLst>
                </p14:cNvPr>
                <p14:cNvContentPartPr/>
                <p14:nvPr/>
              </p14:nvContentPartPr>
              <p14:xfrm>
                <a:off x="7999573" y="3265392"/>
                <a:ext cx="34560" cy="40680"/>
              </p14:xfrm>
            </p:contentPart>
          </mc:Choice>
          <mc:Fallback xmlns="">
            <p:pic>
              <p:nvPicPr>
                <p:cNvPr id="292" name="Freihand 291">
                  <a:extLst>
                    <a:ext uri="{FF2B5EF4-FFF2-40B4-BE49-F238E27FC236}">
                      <a16:creationId xmlns:a16="http://schemas.microsoft.com/office/drawing/2014/main" id="{E41EAD3D-7261-4AAA-9304-05A4606A8152}"/>
                    </a:ext>
                  </a:extLst>
                </p:cNvPr>
                <p:cNvPicPr/>
                <p:nvPr/>
              </p:nvPicPr>
              <p:blipFill>
                <a:blip r:embed="rId368"/>
                <a:stretch>
                  <a:fillRect/>
                </a:stretch>
              </p:blipFill>
              <p:spPr>
                <a:xfrm>
                  <a:off x="7995253" y="3261072"/>
                  <a:ext cx="43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93" name="Freihand 292">
                  <a:extLst>
                    <a:ext uri="{FF2B5EF4-FFF2-40B4-BE49-F238E27FC236}">
                      <a16:creationId xmlns:a16="http://schemas.microsoft.com/office/drawing/2014/main" id="{B9EEF002-E8C9-4270-8606-A3FA8CF40193}"/>
                    </a:ext>
                  </a:extLst>
                </p14:cNvPr>
                <p14:cNvContentPartPr/>
                <p14:nvPr/>
              </p14:nvContentPartPr>
              <p14:xfrm>
                <a:off x="8061493" y="3304272"/>
                <a:ext cx="59400" cy="99360"/>
              </p14:xfrm>
            </p:contentPart>
          </mc:Choice>
          <mc:Fallback xmlns="">
            <p:pic>
              <p:nvPicPr>
                <p:cNvPr id="293" name="Freihand 292">
                  <a:extLst>
                    <a:ext uri="{FF2B5EF4-FFF2-40B4-BE49-F238E27FC236}">
                      <a16:creationId xmlns:a16="http://schemas.microsoft.com/office/drawing/2014/main" id="{B9EEF002-E8C9-4270-8606-A3FA8CF40193}"/>
                    </a:ext>
                  </a:extLst>
                </p:cNvPr>
                <p:cNvPicPr/>
                <p:nvPr/>
              </p:nvPicPr>
              <p:blipFill>
                <a:blip r:embed="rId370"/>
                <a:stretch>
                  <a:fillRect/>
                </a:stretch>
              </p:blipFill>
              <p:spPr>
                <a:xfrm>
                  <a:off x="8057173" y="3299952"/>
                  <a:ext cx="68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94" name="Freihand 293">
                  <a:extLst>
                    <a:ext uri="{FF2B5EF4-FFF2-40B4-BE49-F238E27FC236}">
                      <a16:creationId xmlns:a16="http://schemas.microsoft.com/office/drawing/2014/main" id="{B3A2E301-3961-47B8-85AB-1FCA70824953}"/>
                    </a:ext>
                  </a:extLst>
                </p14:cNvPr>
                <p14:cNvContentPartPr/>
                <p14:nvPr/>
              </p14:nvContentPartPr>
              <p14:xfrm>
                <a:off x="8256253" y="3307512"/>
                <a:ext cx="273240" cy="86760"/>
              </p14:xfrm>
            </p:contentPart>
          </mc:Choice>
          <mc:Fallback xmlns="">
            <p:pic>
              <p:nvPicPr>
                <p:cNvPr id="294" name="Freihand 293">
                  <a:extLst>
                    <a:ext uri="{FF2B5EF4-FFF2-40B4-BE49-F238E27FC236}">
                      <a16:creationId xmlns:a16="http://schemas.microsoft.com/office/drawing/2014/main" id="{B3A2E301-3961-47B8-85AB-1FCA70824953}"/>
                    </a:ext>
                  </a:extLst>
                </p:cNvPr>
                <p:cNvPicPr/>
                <p:nvPr/>
              </p:nvPicPr>
              <p:blipFill>
                <a:blip r:embed="rId372"/>
                <a:stretch>
                  <a:fillRect/>
                </a:stretch>
              </p:blipFill>
              <p:spPr>
                <a:xfrm>
                  <a:off x="8251933" y="3303192"/>
                  <a:ext cx="281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95" name="Freihand 294">
                  <a:extLst>
                    <a:ext uri="{FF2B5EF4-FFF2-40B4-BE49-F238E27FC236}">
                      <a16:creationId xmlns:a16="http://schemas.microsoft.com/office/drawing/2014/main" id="{F99CC811-0422-4AA5-9350-9C3F65599685}"/>
                    </a:ext>
                  </a:extLst>
                </p14:cNvPr>
                <p14:cNvContentPartPr/>
                <p14:nvPr/>
              </p14:nvContentPartPr>
              <p14:xfrm>
                <a:off x="8520133" y="3278352"/>
                <a:ext cx="99360" cy="98280"/>
              </p14:xfrm>
            </p:contentPart>
          </mc:Choice>
          <mc:Fallback xmlns="">
            <p:pic>
              <p:nvPicPr>
                <p:cNvPr id="295" name="Freihand 294">
                  <a:extLst>
                    <a:ext uri="{FF2B5EF4-FFF2-40B4-BE49-F238E27FC236}">
                      <a16:creationId xmlns:a16="http://schemas.microsoft.com/office/drawing/2014/main" id="{F99CC811-0422-4AA5-9350-9C3F65599685}"/>
                    </a:ext>
                  </a:extLst>
                </p:cNvPr>
                <p:cNvPicPr/>
                <p:nvPr/>
              </p:nvPicPr>
              <p:blipFill>
                <a:blip r:embed="rId374"/>
                <a:stretch>
                  <a:fillRect/>
                </a:stretch>
              </p:blipFill>
              <p:spPr>
                <a:xfrm>
                  <a:off x="8515813" y="3274032"/>
                  <a:ext cx="108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96" name="Freihand 295">
                  <a:extLst>
                    <a:ext uri="{FF2B5EF4-FFF2-40B4-BE49-F238E27FC236}">
                      <a16:creationId xmlns:a16="http://schemas.microsoft.com/office/drawing/2014/main" id="{D8D5D480-67BA-4EA3-AE84-0EA5D309A548}"/>
                    </a:ext>
                  </a:extLst>
                </p14:cNvPr>
                <p14:cNvContentPartPr/>
                <p14:nvPr/>
              </p14:nvContentPartPr>
              <p14:xfrm>
                <a:off x="8652973" y="3231912"/>
                <a:ext cx="111240" cy="139320"/>
              </p14:xfrm>
            </p:contentPart>
          </mc:Choice>
          <mc:Fallback xmlns="">
            <p:pic>
              <p:nvPicPr>
                <p:cNvPr id="296" name="Freihand 295">
                  <a:extLst>
                    <a:ext uri="{FF2B5EF4-FFF2-40B4-BE49-F238E27FC236}">
                      <a16:creationId xmlns:a16="http://schemas.microsoft.com/office/drawing/2014/main" id="{D8D5D480-67BA-4EA3-AE84-0EA5D309A548}"/>
                    </a:ext>
                  </a:extLst>
                </p:cNvPr>
                <p:cNvPicPr/>
                <p:nvPr/>
              </p:nvPicPr>
              <p:blipFill>
                <a:blip r:embed="rId376"/>
                <a:stretch>
                  <a:fillRect/>
                </a:stretch>
              </p:blipFill>
              <p:spPr>
                <a:xfrm>
                  <a:off x="8648653" y="3227592"/>
                  <a:ext cx="1198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97" name="Freihand 296">
                  <a:extLst>
                    <a:ext uri="{FF2B5EF4-FFF2-40B4-BE49-F238E27FC236}">
                      <a16:creationId xmlns:a16="http://schemas.microsoft.com/office/drawing/2014/main" id="{78D688D5-27EC-4A86-9E3B-F6BD0DB37EDA}"/>
                    </a:ext>
                  </a:extLst>
                </p14:cNvPr>
                <p14:cNvContentPartPr/>
                <p14:nvPr/>
              </p14:nvContentPartPr>
              <p14:xfrm>
                <a:off x="8820373" y="3298872"/>
                <a:ext cx="20880" cy="64440"/>
              </p14:xfrm>
            </p:contentPart>
          </mc:Choice>
          <mc:Fallback xmlns="">
            <p:pic>
              <p:nvPicPr>
                <p:cNvPr id="297" name="Freihand 296">
                  <a:extLst>
                    <a:ext uri="{FF2B5EF4-FFF2-40B4-BE49-F238E27FC236}">
                      <a16:creationId xmlns:a16="http://schemas.microsoft.com/office/drawing/2014/main" id="{78D688D5-27EC-4A86-9E3B-F6BD0DB37EDA}"/>
                    </a:ext>
                  </a:extLst>
                </p:cNvPr>
                <p:cNvPicPr/>
                <p:nvPr/>
              </p:nvPicPr>
              <p:blipFill>
                <a:blip r:embed="rId378"/>
                <a:stretch>
                  <a:fillRect/>
                </a:stretch>
              </p:blipFill>
              <p:spPr>
                <a:xfrm>
                  <a:off x="8816053" y="3294552"/>
                  <a:ext cx="29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98" name="Freihand 297">
                  <a:extLst>
                    <a:ext uri="{FF2B5EF4-FFF2-40B4-BE49-F238E27FC236}">
                      <a16:creationId xmlns:a16="http://schemas.microsoft.com/office/drawing/2014/main" id="{56EAFE7A-5FD0-4C8D-BCA4-9385D8C523FB}"/>
                    </a:ext>
                  </a:extLst>
                </p14:cNvPr>
                <p14:cNvContentPartPr/>
                <p14:nvPr/>
              </p14:nvContentPartPr>
              <p14:xfrm>
                <a:off x="8862853" y="3210312"/>
                <a:ext cx="99720" cy="156240"/>
              </p14:xfrm>
            </p:contentPart>
          </mc:Choice>
          <mc:Fallback xmlns="">
            <p:pic>
              <p:nvPicPr>
                <p:cNvPr id="298" name="Freihand 297">
                  <a:extLst>
                    <a:ext uri="{FF2B5EF4-FFF2-40B4-BE49-F238E27FC236}">
                      <a16:creationId xmlns:a16="http://schemas.microsoft.com/office/drawing/2014/main" id="{56EAFE7A-5FD0-4C8D-BCA4-9385D8C523FB}"/>
                    </a:ext>
                  </a:extLst>
                </p:cNvPr>
                <p:cNvPicPr/>
                <p:nvPr/>
              </p:nvPicPr>
              <p:blipFill>
                <a:blip r:embed="rId380"/>
                <a:stretch>
                  <a:fillRect/>
                </a:stretch>
              </p:blipFill>
              <p:spPr>
                <a:xfrm>
                  <a:off x="8858533" y="3205992"/>
                  <a:ext cx="1083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99" name="Freihand 298">
                  <a:extLst>
                    <a:ext uri="{FF2B5EF4-FFF2-40B4-BE49-F238E27FC236}">
                      <a16:creationId xmlns:a16="http://schemas.microsoft.com/office/drawing/2014/main" id="{D44E99EB-4DE3-47A9-88D3-85AA2EA68D27}"/>
                    </a:ext>
                  </a:extLst>
                </p14:cNvPr>
                <p14:cNvContentPartPr/>
                <p14:nvPr/>
              </p14:nvContentPartPr>
              <p14:xfrm>
                <a:off x="8931973" y="3181512"/>
                <a:ext cx="85320" cy="191520"/>
              </p14:xfrm>
            </p:contentPart>
          </mc:Choice>
          <mc:Fallback xmlns="">
            <p:pic>
              <p:nvPicPr>
                <p:cNvPr id="299" name="Freihand 298">
                  <a:extLst>
                    <a:ext uri="{FF2B5EF4-FFF2-40B4-BE49-F238E27FC236}">
                      <a16:creationId xmlns:a16="http://schemas.microsoft.com/office/drawing/2014/main" id="{D44E99EB-4DE3-47A9-88D3-85AA2EA68D27}"/>
                    </a:ext>
                  </a:extLst>
                </p:cNvPr>
                <p:cNvPicPr/>
                <p:nvPr/>
              </p:nvPicPr>
              <p:blipFill>
                <a:blip r:embed="rId382"/>
                <a:stretch>
                  <a:fillRect/>
                </a:stretch>
              </p:blipFill>
              <p:spPr>
                <a:xfrm>
                  <a:off x="8927653" y="3177192"/>
                  <a:ext cx="939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00" name="Freihand 299">
                  <a:extLst>
                    <a:ext uri="{FF2B5EF4-FFF2-40B4-BE49-F238E27FC236}">
                      <a16:creationId xmlns:a16="http://schemas.microsoft.com/office/drawing/2014/main" id="{5F138FBF-D863-47B7-B783-3F0B0B806DF2}"/>
                    </a:ext>
                  </a:extLst>
                </p14:cNvPr>
                <p14:cNvContentPartPr/>
                <p14:nvPr/>
              </p14:nvContentPartPr>
              <p14:xfrm>
                <a:off x="9006493" y="3202752"/>
                <a:ext cx="94320" cy="135000"/>
              </p14:xfrm>
            </p:contentPart>
          </mc:Choice>
          <mc:Fallback xmlns="">
            <p:pic>
              <p:nvPicPr>
                <p:cNvPr id="300" name="Freihand 299">
                  <a:extLst>
                    <a:ext uri="{FF2B5EF4-FFF2-40B4-BE49-F238E27FC236}">
                      <a16:creationId xmlns:a16="http://schemas.microsoft.com/office/drawing/2014/main" id="{5F138FBF-D863-47B7-B783-3F0B0B806DF2}"/>
                    </a:ext>
                  </a:extLst>
                </p:cNvPr>
                <p:cNvPicPr/>
                <p:nvPr/>
              </p:nvPicPr>
              <p:blipFill>
                <a:blip r:embed="rId384"/>
                <a:stretch>
                  <a:fillRect/>
                </a:stretch>
              </p:blipFill>
              <p:spPr>
                <a:xfrm>
                  <a:off x="9002173" y="3198432"/>
                  <a:ext cx="102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01" name="Freihand 300">
                  <a:extLst>
                    <a:ext uri="{FF2B5EF4-FFF2-40B4-BE49-F238E27FC236}">
                      <a16:creationId xmlns:a16="http://schemas.microsoft.com/office/drawing/2014/main" id="{2668980A-226E-42CE-85EE-6CA025F72286}"/>
                    </a:ext>
                  </a:extLst>
                </p14:cNvPr>
                <p14:cNvContentPartPr/>
                <p14:nvPr/>
              </p14:nvContentPartPr>
              <p14:xfrm>
                <a:off x="9274693" y="3263232"/>
                <a:ext cx="180720" cy="68400"/>
              </p14:xfrm>
            </p:contentPart>
          </mc:Choice>
          <mc:Fallback xmlns="">
            <p:pic>
              <p:nvPicPr>
                <p:cNvPr id="301" name="Freihand 300">
                  <a:extLst>
                    <a:ext uri="{FF2B5EF4-FFF2-40B4-BE49-F238E27FC236}">
                      <a16:creationId xmlns:a16="http://schemas.microsoft.com/office/drawing/2014/main" id="{2668980A-226E-42CE-85EE-6CA025F72286}"/>
                    </a:ext>
                  </a:extLst>
                </p:cNvPr>
                <p:cNvPicPr/>
                <p:nvPr/>
              </p:nvPicPr>
              <p:blipFill>
                <a:blip r:embed="rId386"/>
                <a:stretch>
                  <a:fillRect/>
                </a:stretch>
              </p:blipFill>
              <p:spPr>
                <a:xfrm>
                  <a:off x="9270373" y="3258912"/>
                  <a:ext cx="1893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302" name="Freihand 301">
                  <a:extLst>
                    <a:ext uri="{FF2B5EF4-FFF2-40B4-BE49-F238E27FC236}">
                      <a16:creationId xmlns:a16="http://schemas.microsoft.com/office/drawing/2014/main" id="{45CEF9F6-C47E-42F6-AE2B-482597FFA6A2}"/>
                    </a:ext>
                  </a:extLst>
                </p14:cNvPr>
                <p14:cNvContentPartPr/>
                <p14:nvPr/>
              </p14:nvContentPartPr>
              <p14:xfrm>
                <a:off x="9431653" y="3226872"/>
                <a:ext cx="45000" cy="9720"/>
              </p14:xfrm>
            </p:contentPart>
          </mc:Choice>
          <mc:Fallback xmlns="">
            <p:pic>
              <p:nvPicPr>
                <p:cNvPr id="302" name="Freihand 301">
                  <a:extLst>
                    <a:ext uri="{FF2B5EF4-FFF2-40B4-BE49-F238E27FC236}">
                      <a16:creationId xmlns:a16="http://schemas.microsoft.com/office/drawing/2014/main" id="{45CEF9F6-C47E-42F6-AE2B-482597FFA6A2}"/>
                    </a:ext>
                  </a:extLst>
                </p:cNvPr>
                <p:cNvPicPr/>
                <p:nvPr/>
              </p:nvPicPr>
              <p:blipFill>
                <a:blip r:embed="rId388"/>
                <a:stretch>
                  <a:fillRect/>
                </a:stretch>
              </p:blipFill>
              <p:spPr>
                <a:xfrm>
                  <a:off x="9427333" y="3222552"/>
                  <a:ext cx="536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03" name="Freihand 302">
                  <a:extLst>
                    <a:ext uri="{FF2B5EF4-FFF2-40B4-BE49-F238E27FC236}">
                      <a16:creationId xmlns:a16="http://schemas.microsoft.com/office/drawing/2014/main" id="{012D12DB-ADBA-4996-AF6B-38672397A9B1}"/>
                    </a:ext>
                  </a:extLst>
                </p14:cNvPr>
                <p14:cNvContentPartPr/>
                <p14:nvPr/>
              </p14:nvContentPartPr>
              <p14:xfrm>
                <a:off x="9480253" y="3258192"/>
                <a:ext cx="110160" cy="77040"/>
              </p14:xfrm>
            </p:contentPart>
          </mc:Choice>
          <mc:Fallback xmlns="">
            <p:pic>
              <p:nvPicPr>
                <p:cNvPr id="303" name="Freihand 302">
                  <a:extLst>
                    <a:ext uri="{FF2B5EF4-FFF2-40B4-BE49-F238E27FC236}">
                      <a16:creationId xmlns:a16="http://schemas.microsoft.com/office/drawing/2014/main" id="{012D12DB-ADBA-4996-AF6B-38672397A9B1}"/>
                    </a:ext>
                  </a:extLst>
                </p:cNvPr>
                <p:cNvPicPr/>
                <p:nvPr/>
              </p:nvPicPr>
              <p:blipFill>
                <a:blip r:embed="rId390"/>
                <a:stretch>
                  <a:fillRect/>
                </a:stretch>
              </p:blipFill>
              <p:spPr>
                <a:xfrm>
                  <a:off x="9475933" y="3253872"/>
                  <a:ext cx="118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04" name="Freihand 303">
                  <a:extLst>
                    <a:ext uri="{FF2B5EF4-FFF2-40B4-BE49-F238E27FC236}">
                      <a16:creationId xmlns:a16="http://schemas.microsoft.com/office/drawing/2014/main" id="{6452C2DB-78CF-44CD-8B18-E39408AAFC3B}"/>
                    </a:ext>
                  </a:extLst>
                </p14:cNvPr>
                <p14:cNvContentPartPr/>
                <p14:nvPr/>
              </p14:nvContentPartPr>
              <p14:xfrm>
                <a:off x="9592573" y="3239472"/>
                <a:ext cx="191520" cy="246240"/>
              </p14:xfrm>
            </p:contentPart>
          </mc:Choice>
          <mc:Fallback xmlns="">
            <p:pic>
              <p:nvPicPr>
                <p:cNvPr id="304" name="Freihand 303">
                  <a:extLst>
                    <a:ext uri="{FF2B5EF4-FFF2-40B4-BE49-F238E27FC236}">
                      <a16:creationId xmlns:a16="http://schemas.microsoft.com/office/drawing/2014/main" id="{6452C2DB-78CF-44CD-8B18-E39408AAFC3B}"/>
                    </a:ext>
                  </a:extLst>
                </p:cNvPr>
                <p:cNvPicPr/>
                <p:nvPr/>
              </p:nvPicPr>
              <p:blipFill>
                <a:blip r:embed="rId392"/>
                <a:stretch>
                  <a:fillRect/>
                </a:stretch>
              </p:blipFill>
              <p:spPr>
                <a:xfrm>
                  <a:off x="9588253" y="3235152"/>
                  <a:ext cx="2001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05" name="Freihand 304">
                  <a:extLst>
                    <a:ext uri="{FF2B5EF4-FFF2-40B4-BE49-F238E27FC236}">
                      <a16:creationId xmlns:a16="http://schemas.microsoft.com/office/drawing/2014/main" id="{4E705100-2178-47B3-9FDD-BA3B3CD5FB83}"/>
                    </a:ext>
                  </a:extLst>
                </p14:cNvPr>
                <p14:cNvContentPartPr/>
                <p14:nvPr/>
              </p14:nvContentPartPr>
              <p14:xfrm>
                <a:off x="9789133" y="3223272"/>
                <a:ext cx="106560" cy="87120"/>
              </p14:xfrm>
            </p:contentPart>
          </mc:Choice>
          <mc:Fallback xmlns="">
            <p:pic>
              <p:nvPicPr>
                <p:cNvPr id="305" name="Freihand 304">
                  <a:extLst>
                    <a:ext uri="{FF2B5EF4-FFF2-40B4-BE49-F238E27FC236}">
                      <a16:creationId xmlns:a16="http://schemas.microsoft.com/office/drawing/2014/main" id="{4E705100-2178-47B3-9FDD-BA3B3CD5FB83}"/>
                    </a:ext>
                  </a:extLst>
                </p:cNvPr>
                <p:cNvPicPr/>
                <p:nvPr/>
              </p:nvPicPr>
              <p:blipFill>
                <a:blip r:embed="rId394"/>
                <a:stretch>
                  <a:fillRect/>
                </a:stretch>
              </p:blipFill>
              <p:spPr>
                <a:xfrm>
                  <a:off x="9784813" y="3218952"/>
                  <a:ext cx="115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306" name="Freihand 305">
                  <a:extLst>
                    <a:ext uri="{FF2B5EF4-FFF2-40B4-BE49-F238E27FC236}">
                      <a16:creationId xmlns:a16="http://schemas.microsoft.com/office/drawing/2014/main" id="{577E07F7-C7E4-4F0F-8FAC-44669E1013AB}"/>
                    </a:ext>
                  </a:extLst>
                </p14:cNvPr>
                <p14:cNvContentPartPr/>
                <p14:nvPr/>
              </p14:nvContentPartPr>
              <p14:xfrm>
                <a:off x="9930613" y="3222552"/>
                <a:ext cx="302040" cy="99360"/>
              </p14:xfrm>
            </p:contentPart>
          </mc:Choice>
          <mc:Fallback xmlns="">
            <p:pic>
              <p:nvPicPr>
                <p:cNvPr id="306" name="Freihand 305">
                  <a:extLst>
                    <a:ext uri="{FF2B5EF4-FFF2-40B4-BE49-F238E27FC236}">
                      <a16:creationId xmlns:a16="http://schemas.microsoft.com/office/drawing/2014/main" id="{577E07F7-C7E4-4F0F-8FAC-44669E1013AB}"/>
                    </a:ext>
                  </a:extLst>
                </p:cNvPr>
                <p:cNvPicPr/>
                <p:nvPr/>
              </p:nvPicPr>
              <p:blipFill>
                <a:blip r:embed="rId396"/>
                <a:stretch>
                  <a:fillRect/>
                </a:stretch>
              </p:blipFill>
              <p:spPr>
                <a:xfrm>
                  <a:off x="9926293" y="3218232"/>
                  <a:ext cx="310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309" name="Freihand 308">
                  <a:extLst>
                    <a:ext uri="{FF2B5EF4-FFF2-40B4-BE49-F238E27FC236}">
                      <a16:creationId xmlns:a16="http://schemas.microsoft.com/office/drawing/2014/main" id="{FEE0D361-E0B9-4470-9229-213A381259EE}"/>
                    </a:ext>
                  </a:extLst>
                </p14:cNvPr>
                <p14:cNvContentPartPr/>
                <p14:nvPr/>
              </p14:nvContentPartPr>
              <p14:xfrm>
                <a:off x="10276573" y="3121392"/>
                <a:ext cx="131040" cy="172080"/>
              </p14:xfrm>
            </p:contentPart>
          </mc:Choice>
          <mc:Fallback xmlns="">
            <p:pic>
              <p:nvPicPr>
                <p:cNvPr id="309" name="Freihand 308">
                  <a:extLst>
                    <a:ext uri="{FF2B5EF4-FFF2-40B4-BE49-F238E27FC236}">
                      <a16:creationId xmlns:a16="http://schemas.microsoft.com/office/drawing/2014/main" id="{FEE0D361-E0B9-4470-9229-213A381259EE}"/>
                    </a:ext>
                  </a:extLst>
                </p:cNvPr>
                <p:cNvPicPr/>
                <p:nvPr/>
              </p:nvPicPr>
              <p:blipFill>
                <a:blip r:embed="rId398"/>
                <a:stretch>
                  <a:fillRect/>
                </a:stretch>
              </p:blipFill>
              <p:spPr>
                <a:xfrm>
                  <a:off x="10272253" y="3117072"/>
                  <a:ext cx="139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310" name="Freihand 309">
                  <a:extLst>
                    <a:ext uri="{FF2B5EF4-FFF2-40B4-BE49-F238E27FC236}">
                      <a16:creationId xmlns:a16="http://schemas.microsoft.com/office/drawing/2014/main" id="{A1673BF5-5902-43EB-B647-71CFEF7FFECD}"/>
                    </a:ext>
                  </a:extLst>
                </p14:cNvPr>
                <p14:cNvContentPartPr/>
                <p14:nvPr/>
              </p14:nvContentPartPr>
              <p14:xfrm>
                <a:off x="10581853" y="3159552"/>
                <a:ext cx="293760" cy="113760"/>
              </p14:xfrm>
            </p:contentPart>
          </mc:Choice>
          <mc:Fallback xmlns="">
            <p:pic>
              <p:nvPicPr>
                <p:cNvPr id="310" name="Freihand 309">
                  <a:extLst>
                    <a:ext uri="{FF2B5EF4-FFF2-40B4-BE49-F238E27FC236}">
                      <a16:creationId xmlns:a16="http://schemas.microsoft.com/office/drawing/2014/main" id="{A1673BF5-5902-43EB-B647-71CFEF7FFECD}"/>
                    </a:ext>
                  </a:extLst>
                </p:cNvPr>
                <p:cNvPicPr/>
                <p:nvPr/>
              </p:nvPicPr>
              <p:blipFill>
                <a:blip r:embed="rId400"/>
                <a:stretch>
                  <a:fillRect/>
                </a:stretch>
              </p:blipFill>
              <p:spPr>
                <a:xfrm>
                  <a:off x="10577533" y="3155232"/>
                  <a:ext cx="30240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311" name="Freihand 310">
                  <a:extLst>
                    <a:ext uri="{FF2B5EF4-FFF2-40B4-BE49-F238E27FC236}">
                      <a16:creationId xmlns:a16="http://schemas.microsoft.com/office/drawing/2014/main" id="{770588D6-771F-4BB5-B386-B6DE33BBA453}"/>
                    </a:ext>
                  </a:extLst>
                </p14:cNvPr>
                <p14:cNvContentPartPr/>
                <p14:nvPr/>
              </p14:nvContentPartPr>
              <p14:xfrm>
                <a:off x="10846453" y="3103392"/>
                <a:ext cx="360" cy="360"/>
              </p14:xfrm>
            </p:contentPart>
          </mc:Choice>
          <mc:Fallback xmlns="">
            <p:pic>
              <p:nvPicPr>
                <p:cNvPr id="311" name="Freihand 310">
                  <a:extLst>
                    <a:ext uri="{FF2B5EF4-FFF2-40B4-BE49-F238E27FC236}">
                      <a16:creationId xmlns:a16="http://schemas.microsoft.com/office/drawing/2014/main" id="{770588D6-771F-4BB5-B386-B6DE33BBA453}"/>
                    </a:ext>
                  </a:extLst>
                </p:cNvPr>
                <p:cNvPicPr/>
                <p:nvPr/>
              </p:nvPicPr>
              <p:blipFill>
                <a:blip r:embed="rId59"/>
                <a:stretch>
                  <a:fillRect/>
                </a:stretch>
              </p:blipFill>
              <p:spPr>
                <a:xfrm>
                  <a:off x="10842133" y="309907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12" name="Freihand 311">
                  <a:extLst>
                    <a:ext uri="{FF2B5EF4-FFF2-40B4-BE49-F238E27FC236}">
                      <a16:creationId xmlns:a16="http://schemas.microsoft.com/office/drawing/2014/main" id="{186F6D1B-867E-4518-B768-6D445B922C59}"/>
                    </a:ext>
                  </a:extLst>
                </p14:cNvPr>
                <p14:cNvContentPartPr/>
                <p14:nvPr/>
              </p14:nvContentPartPr>
              <p14:xfrm>
                <a:off x="11080093" y="3123192"/>
                <a:ext cx="75240" cy="117720"/>
              </p14:xfrm>
            </p:contentPart>
          </mc:Choice>
          <mc:Fallback xmlns="">
            <p:pic>
              <p:nvPicPr>
                <p:cNvPr id="312" name="Freihand 311">
                  <a:extLst>
                    <a:ext uri="{FF2B5EF4-FFF2-40B4-BE49-F238E27FC236}">
                      <a16:creationId xmlns:a16="http://schemas.microsoft.com/office/drawing/2014/main" id="{186F6D1B-867E-4518-B768-6D445B922C59}"/>
                    </a:ext>
                  </a:extLst>
                </p:cNvPr>
                <p:cNvPicPr/>
                <p:nvPr/>
              </p:nvPicPr>
              <p:blipFill>
                <a:blip r:embed="rId403"/>
                <a:stretch>
                  <a:fillRect/>
                </a:stretch>
              </p:blipFill>
              <p:spPr>
                <a:xfrm>
                  <a:off x="11075773" y="3118872"/>
                  <a:ext cx="83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13" name="Freihand 312">
                  <a:extLst>
                    <a:ext uri="{FF2B5EF4-FFF2-40B4-BE49-F238E27FC236}">
                      <a16:creationId xmlns:a16="http://schemas.microsoft.com/office/drawing/2014/main" id="{96753454-6230-4480-B149-4A89E21C9202}"/>
                    </a:ext>
                  </a:extLst>
                </p14:cNvPr>
                <p14:cNvContentPartPr/>
                <p14:nvPr/>
              </p14:nvContentPartPr>
              <p14:xfrm>
                <a:off x="11120413" y="3135072"/>
                <a:ext cx="148680" cy="100440"/>
              </p14:xfrm>
            </p:contentPart>
          </mc:Choice>
          <mc:Fallback xmlns="">
            <p:pic>
              <p:nvPicPr>
                <p:cNvPr id="313" name="Freihand 312">
                  <a:extLst>
                    <a:ext uri="{FF2B5EF4-FFF2-40B4-BE49-F238E27FC236}">
                      <a16:creationId xmlns:a16="http://schemas.microsoft.com/office/drawing/2014/main" id="{96753454-6230-4480-B149-4A89E21C9202}"/>
                    </a:ext>
                  </a:extLst>
                </p:cNvPr>
                <p:cNvPicPr/>
                <p:nvPr/>
              </p:nvPicPr>
              <p:blipFill>
                <a:blip r:embed="rId405"/>
                <a:stretch>
                  <a:fillRect/>
                </a:stretch>
              </p:blipFill>
              <p:spPr>
                <a:xfrm>
                  <a:off x="11116093" y="3130752"/>
                  <a:ext cx="1573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14" name="Freihand 313">
                  <a:extLst>
                    <a:ext uri="{FF2B5EF4-FFF2-40B4-BE49-F238E27FC236}">
                      <a16:creationId xmlns:a16="http://schemas.microsoft.com/office/drawing/2014/main" id="{1466902E-A63A-4C90-89DA-49AE0967573E}"/>
                    </a:ext>
                  </a:extLst>
                </p14:cNvPr>
                <p14:cNvContentPartPr/>
                <p14:nvPr/>
              </p14:nvContentPartPr>
              <p14:xfrm>
                <a:off x="11181613" y="3124632"/>
                <a:ext cx="152280" cy="119520"/>
              </p14:xfrm>
            </p:contentPart>
          </mc:Choice>
          <mc:Fallback xmlns="">
            <p:pic>
              <p:nvPicPr>
                <p:cNvPr id="314" name="Freihand 313">
                  <a:extLst>
                    <a:ext uri="{FF2B5EF4-FFF2-40B4-BE49-F238E27FC236}">
                      <a16:creationId xmlns:a16="http://schemas.microsoft.com/office/drawing/2014/main" id="{1466902E-A63A-4C90-89DA-49AE0967573E}"/>
                    </a:ext>
                  </a:extLst>
                </p:cNvPr>
                <p:cNvPicPr/>
                <p:nvPr/>
              </p:nvPicPr>
              <p:blipFill>
                <a:blip r:embed="rId407"/>
                <a:stretch>
                  <a:fillRect/>
                </a:stretch>
              </p:blipFill>
              <p:spPr>
                <a:xfrm>
                  <a:off x="11177293" y="3120312"/>
                  <a:ext cx="1609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318" name="Freihand 317">
                  <a:extLst>
                    <a:ext uri="{FF2B5EF4-FFF2-40B4-BE49-F238E27FC236}">
                      <a16:creationId xmlns:a16="http://schemas.microsoft.com/office/drawing/2014/main" id="{1CBF242E-128E-4880-BA52-9E31DFBA59A9}"/>
                    </a:ext>
                  </a:extLst>
                </p14:cNvPr>
                <p14:cNvContentPartPr/>
                <p14:nvPr/>
              </p14:nvContentPartPr>
              <p14:xfrm>
                <a:off x="11366293" y="3182232"/>
                <a:ext cx="91440" cy="12960"/>
              </p14:xfrm>
            </p:contentPart>
          </mc:Choice>
          <mc:Fallback xmlns="">
            <p:pic>
              <p:nvPicPr>
                <p:cNvPr id="318" name="Freihand 317">
                  <a:extLst>
                    <a:ext uri="{FF2B5EF4-FFF2-40B4-BE49-F238E27FC236}">
                      <a16:creationId xmlns:a16="http://schemas.microsoft.com/office/drawing/2014/main" id="{1CBF242E-128E-4880-BA52-9E31DFBA59A9}"/>
                    </a:ext>
                  </a:extLst>
                </p:cNvPr>
                <p:cNvPicPr/>
                <p:nvPr/>
              </p:nvPicPr>
              <p:blipFill>
                <a:blip r:embed="rId409"/>
                <a:stretch>
                  <a:fillRect/>
                </a:stretch>
              </p:blipFill>
              <p:spPr>
                <a:xfrm>
                  <a:off x="11361973" y="3177912"/>
                  <a:ext cx="1000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19" name="Freihand 318">
                  <a:extLst>
                    <a:ext uri="{FF2B5EF4-FFF2-40B4-BE49-F238E27FC236}">
                      <a16:creationId xmlns:a16="http://schemas.microsoft.com/office/drawing/2014/main" id="{7A5DD4A4-40AD-4106-99EA-438393EF8078}"/>
                    </a:ext>
                  </a:extLst>
                </p14:cNvPr>
                <p14:cNvContentPartPr/>
                <p14:nvPr/>
              </p14:nvContentPartPr>
              <p14:xfrm>
                <a:off x="11519293" y="3092592"/>
                <a:ext cx="97560" cy="106560"/>
              </p14:xfrm>
            </p:contentPart>
          </mc:Choice>
          <mc:Fallback xmlns="">
            <p:pic>
              <p:nvPicPr>
                <p:cNvPr id="319" name="Freihand 318">
                  <a:extLst>
                    <a:ext uri="{FF2B5EF4-FFF2-40B4-BE49-F238E27FC236}">
                      <a16:creationId xmlns:a16="http://schemas.microsoft.com/office/drawing/2014/main" id="{7A5DD4A4-40AD-4106-99EA-438393EF8078}"/>
                    </a:ext>
                  </a:extLst>
                </p:cNvPr>
                <p:cNvPicPr/>
                <p:nvPr/>
              </p:nvPicPr>
              <p:blipFill>
                <a:blip r:embed="rId411"/>
                <a:stretch>
                  <a:fillRect/>
                </a:stretch>
              </p:blipFill>
              <p:spPr>
                <a:xfrm>
                  <a:off x="11514973" y="3088272"/>
                  <a:ext cx="106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20" name="Freihand 319">
                  <a:extLst>
                    <a:ext uri="{FF2B5EF4-FFF2-40B4-BE49-F238E27FC236}">
                      <a16:creationId xmlns:a16="http://schemas.microsoft.com/office/drawing/2014/main" id="{29D0C37B-2BDC-4ECB-A57C-69EE5421FC71}"/>
                    </a:ext>
                  </a:extLst>
                </p14:cNvPr>
                <p14:cNvContentPartPr/>
                <p14:nvPr/>
              </p14:nvContentPartPr>
              <p14:xfrm>
                <a:off x="11567173" y="3139392"/>
                <a:ext cx="370080" cy="97560"/>
              </p14:xfrm>
            </p:contentPart>
          </mc:Choice>
          <mc:Fallback xmlns="">
            <p:pic>
              <p:nvPicPr>
                <p:cNvPr id="320" name="Freihand 319">
                  <a:extLst>
                    <a:ext uri="{FF2B5EF4-FFF2-40B4-BE49-F238E27FC236}">
                      <a16:creationId xmlns:a16="http://schemas.microsoft.com/office/drawing/2014/main" id="{29D0C37B-2BDC-4ECB-A57C-69EE5421FC71}"/>
                    </a:ext>
                  </a:extLst>
                </p:cNvPr>
                <p:cNvPicPr/>
                <p:nvPr/>
              </p:nvPicPr>
              <p:blipFill>
                <a:blip r:embed="rId413"/>
                <a:stretch>
                  <a:fillRect/>
                </a:stretch>
              </p:blipFill>
              <p:spPr>
                <a:xfrm>
                  <a:off x="11562853" y="3135072"/>
                  <a:ext cx="3787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22" name="Freihand 321">
                  <a:extLst>
                    <a:ext uri="{FF2B5EF4-FFF2-40B4-BE49-F238E27FC236}">
                      <a16:creationId xmlns:a16="http://schemas.microsoft.com/office/drawing/2014/main" id="{592E802C-BE17-4902-A893-5BCD2ED2CB0E}"/>
                    </a:ext>
                  </a:extLst>
                </p14:cNvPr>
                <p14:cNvContentPartPr/>
                <p14:nvPr/>
              </p14:nvContentPartPr>
              <p14:xfrm>
                <a:off x="7786093" y="3490752"/>
                <a:ext cx="398520" cy="205200"/>
              </p14:xfrm>
            </p:contentPart>
          </mc:Choice>
          <mc:Fallback xmlns="">
            <p:pic>
              <p:nvPicPr>
                <p:cNvPr id="322" name="Freihand 321">
                  <a:extLst>
                    <a:ext uri="{FF2B5EF4-FFF2-40B4-BE49-F238E27FC236}">
                      <a16:creationId xmlns:a16="http://schemas.microsoft.com/office/drawing/2014/main" id="{592E802C-BE17-4902-A893-5BCD2ED2CB0E}"/>
                    </a:ext>
                  </a:extLst>
                </p:cNvPr>
                <p:cNvPicPr/>
                <p:nvPr/>
              </p:nvPicPr>
              <p:blipFill>
                <a:blip r:embed="rId415"/>
                <a:stretch>
                  <a:fillRect/>
                </a:stretch>
              </p:blipFill>
              <p:spPr>
                <a:xfrm>
                  <a:off x="7781773" y="3486432"/>
                  <a:ext cx="4071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23" name="Freihand 322">
                  <a:extLst>
                    <a:ext uri="{FF2B5EF4-FFF2-40B4-BE49-F238E27FC236}">
                      <a16:creationId xmlns:a16="http://schemas.microsoft.com/office/drawing/2014/main" id="{E0F47F05-FC71-4216-A7C1-0EC5436D9A54}"/>
                    </a:ext>
                  </a:extLst>
                </p14:cNvPr>
                <p14:cNvContentPartPr/>
                <p14:nvPr/>
              </p14:nvContentPartPr>
              <p14:xfrm>
                <a:off x="8214493" y="3584712"/>
                <a:ext cx="108360" cy="77040"/>
              </p14:xfrm>
            </p:contentPart>
          </mc:Choice>
          <mc:Fallback xmlns="">
            <p:pic>
              <p:nvPicPr>
                <p:cNvPr id="323" name="Freihand 322">
                  <a:extLst>
                    <a:ext uri="{FF2B5EF4-FFF2-40B4-BE49-F238E27FC236}">
                      <a16:creationId xmlns:a16="http://schemas.microsoft.com/office/drawing/2014/main" id="{E0F47F05-FC71-4216-A7C1-0EC5436D9A54}"/>
                    </a:ext>
                  </a:extLst>
                </p:cNvPr>
                <p:cNvPicPr/>
                <p:nvPr/>
              </p:nvPicPr>
              <p:blipFill>
                <a:blip r:embed="rId417"/>
                <a:stretch>
                  <a:fillRect/>
                </a:stretch>
              </p:blipFill>
              <p:spPr>
                <a:xfrm>
                  <a:off x="8210173" y="3580392"/>
                  <a:ext cx="117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24" name="Freihand 323">
                  <a:extLst>
                    <a:ext uri="{FF2B5EF4-FFF2-40B4-BE49-F238E27FC236}">
                      <a16:creationId xmlns:a16="http://schemas.microsoft.com/office/drawing/2014/main" id="{95FA6E17-3BC1-42E2-8D8E-68D3781FB303}"/>
                    </a:ext>
                  </a:extLst>
                </p14:cNvPr>
                <p14:cNvContentPartPr/>
                <p14:nvPr/>
              </p14:nvContentPartPr>
              <p14:xfrm>
                <a:off x="8266693" y="3571032"/>
                <a:ext cx="106200" cy="108000"/>
              </p14:xfrm>
            </p:contentPart>
          </mc:Choice>
          <mc:Fallback xmlns="">
            <p:pic>
              <p:nvPicPr>
                <p:cNvPr id="324" name="Freihand 323">
                  <a:extLst>
                    <a:ext uri="{FF2B5EF4-FFF2-40B4-BE49-F238E27FC236}">
                      <a16:creationId xmlns:a16="http://schemas.microsoft.com/office/drawing/2014/main" id="{95FA6E17-3BC1-42E2-8D8E-68D3781FB303}"/>
                    </a:ext>
                  </a:extLst>
                </p:cNvPr>
                <p:cNvPicPr/>
                <p:nvPr/>
              </p:nvPicPr>
              <p:blipFill>
                <a:blip r:embed="rId419"/>
                <a:stretch>
                  <a:fillRect/>
                </a:stretch>
              </p:blipFill>
              <p:spPr>
                <a:xfrm>
                  <a:off x="8262373" y="3566712"/>
                  <a:ext cx="1148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25" name="Freihand 324">
                  <a:extLst>
                    <a:ext uri="{FF2B5EF4-FFF2-40B4-BE49-F238E27FC236}">
                      <a16:creationId xmlns:a16="http://schemas.microsoft.com/office/drawing/2014/main" id="{4A57FB3C-5C9B-4507-8F48-30CF4113C1E1}"/>
                    </a:ext>
                  </a:extLst>
                </p14:cNvPr>
                <p14:cNvContentPartPr/>
                <p14:nvPr/>
              </p14:nvContentPartPr>
              <p14:xfrm>
                <a:off x="7770613" y="3590832"/>
                <a:ext cx="47880" cy="96120"/>
              </p14:xfrm>
            </p:contentPart>
          </mc:Choice>
          <mc:Fallback xmlns="">
            <p:pic>
              <p:nvPicPr>
                <p:cNvPr id="325" name="Freihand 324">
                  <a:extLst>
                    <a:ext uri="{FF2B5EF4-FFF2-40B4-BE49-F238E27FC236}">
                      <a16:creationId xmlns:a16="http://schemas.microsoft.com/office/drawing/2014/main" id="{4A57FB3C-5C9B-4507-8F48-30CF4113C1E1}"/>
                    </a:ext>
                  </a:extLst>
                </p:cNvPr>
                <p:cNvPicPr/>
                <p:nvPr/>
              </p:nvPicPr>
              <p:blipFill>
                <a:blip r:embed="rId421"/>
                <a:stretch>
                  <a:fillRect/>
                </a:stretch>
              </p:blipFill>
              <p:spPr>
                <a:xfrm>
                  <a:off x="7766293" y="3586512"/>
                  <a:ext cx="56520" cy="104760"/>
                </a:xfrm>
                <a:prstGeom prst="rect">
                  <a:avLst/>
                </a:prstGeom>
              </p:spPr>
            </p:pic>
          </mc:Fallback>
        </mc:AlternateContent>
      </p:grpSp>
      <p:grpSp>
        <p:nvGrpSpPr>
          <p:cNvPr id="340" name="Gruppieren 339">
            <a:extLst>
              <a:ext uri="{FF2B5EF4-FFF2-40B4-BE49-F238E27FC236}">
                <a16:creationId xmlns:a16="http://schemas.microsoft.com/office/drawing/2014/main" id="{77F21DD0-ECC0-49F1-8EF7-49A707261C9B}"/>
              </a:ext>
            </a:extLst>
          </p:cNvPr>
          <p:cNvGrpSpPr/>
          <p:nvPr/>
        </p:nvGrpSpPr>
        <p:grpSpPr>
          <a:xfrm>
            <a:off x="8563693" y="3454032"/>
            <a:ext cx="1249560" cy="261720"/>
            <a:chOff x="8563693" y="3454032"/>
            <a:chExt cx="1249560" cy="261720"/>
          </a:xfrm>
        </p:grpSpPr>
        <mc:AlternateContent xmlns:mc="http://schemas.openxmlformats.org/markup-compatibility/2006" xmlns:p14="http://schemas.microsoft.com/office/powerpoint/2010/main">
          <mc:Choice Requires="p14">
            <p:contentPart p14:bwMode="auto" r:id="rId422">
              <p14:nvContentPartPr>
                <p14:cNvPr id="327" name="Freihand 326">
                  <a:extLst>
                    <a:ext uri="{FF2B5EF4-FFF2-40B4-BE49-F238E27FC236}">
                      <a16:creationId xmlns:a16="http://schemas.microsoft.com/office/drawing/2014/main" id="{04479D7F-5008-43B4-8A0E-97073F098C67}"/>
                    </a:ext>
                  </a:extLst>
                </p14:cNvPr>
                <p14:cNvContentPartPr/>
                <p14:nvPr/>
              </p14:nvContentPartPr>
              <p14:xfrm>
                <a:off x="8563693" y="3566712"/>
                <a:ext cx="131040" cy="85320"/>
              </p14:xfrm>
            </p:contentPart>
          </mc:Choice>
          <mc:Fallback xmlns="">
            <p:pic>
              <p:nvPicPr>
                <p:cNvPr id="327" name="Freihand 326">
                  <a:extLst>
                    <a:ext uri="{FF2B5EF4-FFF2-40B4-BE49-F238E27FC236}">
                      <a16:creationId xmlns:a16="http://schemas.microsoft.com/office/drawing/2014/main" id="{04479D7F-5008-43B4-8A0E-97073F098C67}"/>
                    </a:ext>
                  </a:extLst>
                </p:cNvPr>
                <p:cNvPicPr/>
                <p:nvPr/>
              </p:nvPicPr>
              <p:blipFill>
                <a:blip r:embed="rId423"/>
                <a:stretch>
                  <a:fillRect/>
                </a:stretch>
              </p:blipFill>
              <p:spPr>
                <a:xfrm>
                  <a:off x="8559373" y="3562392"/>
                  <a:ext cx="1396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28" name="Freihand 327">
                  <a:extLst>
                    <a:ext uri="{FF2B5EF4-FFF2-40B4-BE49-F238E27FC236}">
                      <a16:creationId xmlns:a16="http://schemas.microsoft.com/office/drawing/2014/main" id="{297EC682-D86E-40CB-BA61-05F07D28E919}"/>
                    </a:ext>
                  </a:extLst>
                </p14:cNvPr>
                <p14:cNvContentPartPr/>
                <p14:nvPr/>
              </p14:nvContentPartPr>
              <p14:xfrm>
                <a:off x="8710213" y="3567072"/>
                <a:ext cx="96480" cy="79920"/>
              </p14:xfrm>
            </p:contentPart>
          </mc:Choice>
          <mc:Fallback xmlns="">
            <p:pic>
              <p:nvPicPr>
                <p:cNvPr id="328" name="Freihand 327">
                  <a:extLst>
                    <a:ext uri="{FF2B5EF4-FFF2-40B4-BE49-F238E27FC236}">
                      <a16:creationId xmlns:a16="http://schemas.microsoft.com/office/drawing/2014/main" id="{297EC682-D86E-40CB-BA61-05F07D28E919}"/>
                    </a:ext>
                  </a:extLst>
                </p:cNvPr>
                <p:cNvPicPr/>
                <p:nvPr/>
              </p:nvPicPr>
              <p:blipFill>
                <a:blip r:embed="rId425"/>
                <a:stretch>
                  <a:fillRect/>
                </a:stretch>
              </p:blipFill>
              <p:spPr>
                <a:xfrm>
                  <a:off x="8705893" y="3562752"/>
                  <a:ext cx="1051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329" name="Freihand 328">
                  <a:extLst>
                    <a:ext uri="{FF2B5EF4-FFF2-40B4-BE49-F238E27FC236}">
                      <a16:creationId xmlns:a16="http://schemas.microsoft.com/office/drawing/2014/main" id="{4EEF2E32-38F0-493D-A70E-3C19C2F3E704}"/>
                    </a:ext>
                  </a:extLst>
                </p14:cNvPr>
                <p14:cNvContentPartPr/>
                <p14:nvPr/>
              </p14:nvContentPartPr>
              <p14:xfrm>
                <a:off x="8808493" y="3483552"/>
                <a:ext cx="178920" cy="145800"/>
              </p14:xfrm>
            </p:contentPart>
          </mc:Choice>
          <mc:Fallback xmlns="">
            <p:pic>
              <p:nvPicPr>
                <p:cNvPr id="329" name="Freihand 328">
                  <a:extLst>
                    <a:ext uri="{FF2B5EF4-FFF2-40B4-BE49-F238E27FC236}">
                      <a16:creationId xmlns:a16="http://schemas.microsoft.com/office/drawing/2014/main" id="{4EEF2E32-38F0-493D-A70E-3C19C2F3E704}"/>
                    </a:ext>
                  </a:extLst>
                </p:cNvPr>
                <p:cNvPicPr/>
                <p:nvPr/>
              </p:nvPicPr>
              <p:blipFill>
                <a:blip r:embed="rId427"/>
                <a:stretch>
                  <a:fillRect/>
                </a:stretch>
              </p:blipFill>
              <p:spPr>
                <a:xfrm>
                  <a:off x="8804173" y="3479232"/>
                  <a:ext cx="187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30" name="Freihand 329">
                  <a:extLst>
                    <a:ext uri="{FF2B5EF4-FFF2-40B4-BE49-F238E27FC236}">
                      <a16:creationId xmlns:a16="http://schemas.microsoft.com/office/drawing/2014/main" id="{F9F757DD-FF50-43C1-A2F0-31D555596A64}"/>
                    </a:ext>
                  </a:extLst>
                </p14:cNvPr>
                <p14:cNvContentPartPr/>
                <p14:nvPr/>
              </p14:nvContentPartPr>
              <p14:xfrm>
                <a:off x="9104773" y="3559512"/>
                <a:ext cx="273960" cy="90000"/>
              </p14:xfrm>
            </p:contentPart>
          </mc:Choice>
          <mc:Fallback xmlns="">
            <p:pic>
              <p:nvPicPr>
                <p:cNvPr id="330" name="Freihand 329">
                  <a:extLst>
                    <a:ext uri="{FF2B5EF4-FFF2-40B4-BE49-F238E27FC236}">
                      <a16:creationId xmlns:a16="http://schemas.microsoft.com/office/drawing/2014/main" id="{F9F757DD-FF50-43C1-A2F0-31D555596A64}"/>
                    </a:ext>
                  </a:extLst>
                </p:cNvPr>
                <p:cNvPicPr/>
                <p:nvPr/>
              </p:nvPicPr>
              <p:blipFill>
                <a:blip r:embed="rId429"/>
                <a:stretch>
                  <a:fillRect/>
                </a:stretch>
              </p:blipFill>
              <p:spPr>
                <a:xfrm>
                  <a:off x="9100453" y="3555192"/>
                  <a:ext cx="282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331" name="Freihand 330">
                  <a:extLst>
                    <a:ext uri="{FF2B5EF4-FFF2-40B4-BE49-F238E27FC236}">
                      <a16:creationId xmlns:a16="http://schemas.microsoft.com/office/drawing/2014/main" id="{9A947E80-A3AB-47DC-B95D-362EEB2CBCFE}"/>
                    </a:ext>
                  </a:extLst>
                </p14:cNvPr>
                <p14:cNvContentPartPr/>
                <p14:nvPr/>
              </p14:nvContentPartPr>
              <p14:xfrm>
                <a:off x="9384133" y="3454032"/>
                <a:ext cx="156600" cy="261720"/>
              </p14:xfrm>
            </p:contentPart>
          </mc:Choice>
          <mc:Fallback xmlns="">
            <p:pic>
              <p:nvPicPr>
                <p:cNvPr id="331" name="Freihand 330">
                  <a:extLst>
                    <a:ext uri="{FF2B5EF4-FFF2-40B4-BE49-F238E27FC236}">
                      <a16:creationId xmlns:a16="http://schemas.microsoft.com/office/drawing/2014/main" id="{9A947E80-A3AB-47DC-B95D-362EEB2CBCFE}"/>
                    </a:ext>
                  </a:extLst>
                </p:cNvPr>
                <p:cNvPicPr/>
                <p:nvPr/>
              </p:nvPicPr>
              <p:blipFill>
                <a:blip r:embed="rId431"/>
                <a:stretch>
                  <a:fillRect/>
                </a:stretch>
              </p:blipFill>
              <p:spPr>
                <a:xfrm>
                  <a:off x="9379813" y="3449712"/>
                  <a:ext cx="1652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2" name="Freihand 331">
                  <a:extLst>
                    <a:ext uri="{FF2B5EF4-FFF2-40B4-BE49-F238E27FC236}">
                      <a16:creationId xmlns:a16="http://schemas.microsoft.com/office/drawing/2014/main" id="{347E6602-3358-43CC-B3C9-33B0AE6CDC14}"/>
                    </a:ext>
                  </a:extLst>
                </p14:cNvPr>
                <p14:cNvContentPartPr/>
                <p14:nvPr/>
              </p14:nvContentPartPr>
              <p14:xfrm>
                <a:off x="9693013" y="3555192"/>
                <a:ext cx="62280" cy="49320"/>
              </p14:xfrm>
            </p:contentPart>
          </mc:Choice>
          <mc:Fallback xmlns="">
            <p:pic>
              <p:nvPicPr>
                <p:cNvPr id="332" name="Freihand 331">
                  <a:extLst>
                    <a:ext uri="{FF2B5EF4-FFF2-40B4-BE49-F238E27FC236}">
                      <a16:creationId xmlns:a16="http://schemas.microsoft.com/office/drawing/2014/main" id="{347E6602-3358-43CC-B3C9-33B0AE6CDC14}"/>
                    </a:ext>
                  </a:extLst>
                </p:cNvPr>
                <p:cNvPicPr/>
                <p:nvPr/>
              </p:nvPicPr>
              <p:blipFill>
                <a:blip r:embed="rId433"/>
                <a:stretch>
                  <a:fillRect/>
                </a:stretch>
              </p:blipFill>
              <p:spPr>
                <a:xfrm>
                  <a:off x="9688693" y="3550872"/>
                  <a:ext cx="70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33" name="Freihand 332">
                  <a:extLst>
                    <a:ext uri="{FF2B5EF4-FFF2-40B4-BE49-F238E27FC236}">
                      <a16:creationId xmlns:a16="http://schemas.microsoft.com/office/drawing/2014/main" id="{7CF800BC-9CF7-4C12-87F1-91564333CF9A}"/>
                    </a:ext>
                  </a:extLst>
                </p14:cNvPr>
                <p14:cNvContentPartPr/>
                <p14:nvPr/>
              </p14:nvContentPartPr>
              <p14:xfrm>
                <a:off x="9552253" y="3526032"/>
                <a:ext cx="261000" cy="92520"/>
              </p14:xfrm>
            </p:contentPart>
          </mc:Choice>
          <mc:Fallback xmlns="">
            <p:pic>
              <p:nvPicPr>
                <p:cNvPr id="333" name="Freihand 332">
                  <a:extLst>
                    <a:ext uri="{FF2B5EF4-FFF2-40B4-BE49-F238E27FC236}">
                      <a16:creationId xmlns:a16="http://schemas.microsoft.com/office/drawing/2014/main" id="{7CF800BC-9CF7-4C12-87F1-91564333CF9A}"/>
                    </a:ext>
                  </a:extLst>
                </p:cNvPr>
                <p:cNvPicPr/>
                <p:nvPr/>
              </p:nvPicPr>
              <p:blipFill>
                <a:blip r:embed="rId435"/>
                <a:stretch>
                  <a:fillRect/>
                </a:stretch>
              </p:blipFill>
              <p:spPr>
                <a:xfrm>
                  <a:off x="9547933" y="3521712"/>
                  <a:ext cx="269640" cy="1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36">
            <p14:nvContentPartPr>
              <p14:cNvPr id="334" name="Freihand 333">
                <a:extLst>
                  <a:ext uri="{FF2B5EF4-FFF2-40B4-BE49-F238E27FC236}">
                    <a16:creationId xmlns:a16="http://schemas.microsoft.com/office/drawing/2014/main" id="{4CC090DB-0A7E-4130-9FBE-8C49EF46A826}"/>
                  </a:ext>
                </a:extLst>
              </p14:cNvPr>
              <p14:cNvContentPartPr/>
              <p14:nvPr/>
            </p14:nvContentPartPr>
            <p14:xfrm>
              <a:off x="9992533" y="3454752"/>
              <a:ext cx="302400" cy="293040"/>
            </p14:xfrm>
          </p:contentPart>
        </mc:Choice>
        <mc:Fallback xmlns="">
          <p:pic>
            <p:nvPicPr>
              <p:cNvPr id="334" name="Freihand 333">
                <a:extLst>
                  <a:ext uri="{FF2B5EF4-FFF2-40B4-BE49-F238E27FC236}">
                    <a16:creationId xmlns:a16="http://schemas.microsoft.com/office/drawing/2014/main" id="{4CC090DB-0A7E-4130-9FBE-8C49EF46A826}"/>
                  </a:ext>
                </a:extLst>
              </p:cNvPr>
              <p:cNvPicPr/>
              <p:nvPr/>
            </p:nvPicPr>
            <p:blipFill>
              <a:blip r:embed="rId437"/>
              <a:stretch>
                <a:fillRect/>
              </a:stretch>
            </p:blipFill>
            <p:spPr>
              <a:xfrm>
                <a:off x="9988213" y="3450432"/>
                <a:ext cx="3110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7" name="Freihand 26">
                <a:extLst>
                  <a:ext uri="{FF2B5EF4-FFF2-40B4-BE49-F238E27FC236}">
                    <a16:creationId xmlns:a16="http://schemas.microsoft.com/office/drawing/2014/main" id="{5BA4C9AC-F762-4FE9-A72A-470C3F22792B}"/>
                  </a:ext>
                </a:extLst>
              </p14:cNvPr>
              <p14:cNvContentPartPr/>
              <p14:nvPr/>
            </p14:nvContentPartPr>
            <p14:xfrm>
              <a:off x="4122373" y="759432"/>
              <a:ext cx="82800" cy="16920"/>
            </p14:xfrm>
          </p:contentPart>
        </mc:Choice>
        <mc:Fallback xmlns="">
          <p:pic>
            <p:nvPicPr>
              <p:cNvPr id="27" name="Freihand 26">
                <a:extLst>
                  <a:ext uri="{FF2B5EF4-FFF2-40B4-BE49-F238E27FC236}">
                    <a16:creationId xmlns:a16="http://schemas.microsoft.com/office/drawing/2014/main" id="{5BA4C9AC-F762-4FE9-A72A-470C3F22792B}"/>
                  </a:ext>
                </a:extLst>
              </p:cNvPr>
              <p:cNvPicPr/>
              <p:nvPr/>
            </p:nvPicPr>
            <p:blipFill>
              <a:blip r:embed="rId439"/>
              <a:stretch>
                <a:fillRect/>
              </a:stretch>
            </p:blipFill>
            <p:spPr>
              <a:xfrm>
                <a:off x="4118053" y="755112"/>
                <a:ext cx="91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8" name="Freihand 27">
                <a:extLst>
                  <a:ext uri="{FF2B5EF4-FFF2-40B4-BE49-F238E27FC236}">
                    <a16:creationId xmlns:a16="http://schemas.microsoft.com/office/drawing/2014/main" id="{7DA165D6-5C50-43FB-AD80-BE6525E8EA88}"/>
                  </a:ext>
                </a:extLst>
              </p14:cNvPr>
              <p14:cNvContentPartPr/>
              <p14:nvPr/>
            </p14:nvContentPartPr>
            <p14:xfrm>
              <a:off x="4218493" y="717672"/>
              <a:ext cx="101160" cy="125280"/>
            </p14:xfrm>
          </p:contentPart>
        </mc:Choice>
        <mc:Fallback xmlns="">
          <p:pic>
            <p:nvPicPr>
              <p:cNvPr id="28" name="Freihand 27">
                <a:extLst>
                  <a:ext uri="{FF2B5EF4-FFF2-40B4-BE49-F238E27FC236}">
                    <a16:creationId xmlns:a16="http://schemas.microsoft.com/office/drawing/2014/main" id="{7DA165D6-5C50-43FB-AD80-BE6525E8EA88}"/>
                  </a:ext>
                </a:extLst>
              </p:cNvPr>
              <p:cNvPicPr/>
              <p:nvPr/>
            </p:nvPicPr>
            <p:blipFill>
              <a:blip r:embed="rId441"/>
              <a:stretch>
                <a:fillRect/>
              </a:stretch>
            </p:blipFill>
            <p:spPr>
              <a:xfrm>
                <a:off x="4214173" y="713352"/>
                <a:ext cx="1098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1" name="Freihand 30">
                <a:extLst>
                  <a:ext uri="{FF2B5EF4-FFF2-40B4-BE49-F238E27FC236}">
                    <a16:creationId xmlns:a16="http://schemas.microsoft.com/office/drawing/2014/main" id="{2DDAC029-627C-4DC6-A934-C6B0947E6F43}"/>
                  </a:ext>
                </a:extLst>
              </p14:cNvPr>
              <p14:cNvContentPartPr/>
              <p14:nvPr/>
            </p14:nvContentPartPr>
            <p14:xfrm>
              <a:off x="4557613" y="588432"/>
              <a:ext cx="102600" cy="158040"/>
            </p14:xfrm>
          </p:contentPart>
        </mc:Choice>
        <mc:Fallback xmlns="">
          <p:pic>
            <p:nvPicPr>
              <p:cNvPr id="31" name="Freihand 30">
                <a:extLst>
                  <a:ext uri="{FF2B5EF4-FFF2-40B4-BE49-F238E27FC236}">
                    <a16:creationId xmlns:a16="http://schemas.microsoft.com/office/drawing/2014/main" id="{2DDAC029-627C-4DC6-A934-C6B0947E6F43}"/>
                  </a:ext>
                </a:extLst>
              </p:cNvPr>
              <p:cNvPicPr/>
              <p:nvPr/>
            </p:nvPicPr>
            <p:blipFill>
              <a:blip r:embed="rId443"/>
              <a:stretch>
                <a:fillRect/>
              </a:stretch>
            </p:blipFill>
            <p:spPr>
              <a:xfrm>
                <a:off x="4553293" y="584112"/>
                <a:ext cx="111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3" name="Freihand 32">
                <a:extLst>
                  <a:ext uri="{FF2B5EF4-FFF2-40B4-BE49-F238E27FC236}">
                    <a16:creationId xmlns:a16="http://schemas.microsoft.com/office/drawing/2014/main" id="{C0CCB827-BF6D-425A-ABA7-21939148A158}"/>
                  </a:ext>
                </a:extLst>
              </p14:cNvPr>
              <p14:cNvContentPartPr/>
              <p14:nvPr/>
            </p14:nvContentPartPr>
            <p14:xfrm>
              <a:off x="4473733" y="766272"/>
              <a:ext cx="251640" cy="38520"/>
            </p14:xfrm>
          </p:contentPart>
        </mc:Choice>
        <mc:Fallback xmlns="">
          <p:pic>
            <p:nvPicPr>
              <p:cNvPr id="33" name="Freihand 32">
                <a:extLst>
                  <a:ext uri="{FF2B5EF4-FFF2-40B4-BE49-F238E27FC236}">
                    <a16:creationId xmlns:a16="http://schemas.microsoft.com/office/drawing/2014/main" id="{C0CCB827-BF6D-425A-ABA7-21939148A158}"/>
                  </a:ext>
                </a:extLst>
              </p:cNvPr>
              <p:cNvPicPr/>
              <p:nvPr/>
            </p:nvPicPr>
            <p:blipFill>
              <a:blip r:embed="rId445"/>
              <a:stretch>
                <a:fillRect/>
              </a:stretch>
            </p:blipFill>
            <p:spPr>
              <a:xfrm>
                <a:off x="4469413" y="761952"/>
                <a:ext cx="260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4" name="Freihand 33">
                <a:extLst>
                  <a:ext uri="{FF2B5EF4-FFF2-40B4-BE49-F238E27FC236}">
                    <a16:creationId xmlns:a16="http://schemas.microsoft.com/office/drawing/2014/main" id="{21301C7B-C1E4-46A3-8220-321156F42105}"/>
                  </a:ext>
                </a:extLst>
              </p14:cNvPr>
              <p14:cNvContentPartPr/>
              <p14:nvPr/>
            </p14:nvContentPartPr>
            <p14:xfrm>
              <a:off x="4564453" y="836832"/>
              <a:ext cx="119160" cy="177480"/>
            </p14:xfrm>
          </p:contentPart>
        </mc:Choice>
        <mc:Fallback xmlns="">
          <p:pic>
            <p:nvPicPr>
              <p:cNvPr id="34" name="Freihand 33">
                <a:extLst>
                  <a:ext uri="{FF2B5EF4-FFF2-40B4-BE49-F238E27FC236}">
                    <a16:creationId xmlns:a16="http://schemas.microsoft.com/office/drawing/2014/main" id="{21301C7B-C1E4-46A3-8220-321156F42105}"/>
                  </a:ext>
                </a:extLst>
              </p:cNvPr>
              <p:cNvPicPr/>
              <p:nvPr/>
            </p:nvPicPr>
            <p:blipFill>
              <a:blip r:embed="rId447"/>
              <a:stretch>
                <a:fillRect/>
              </a:stretch>
            </p:blipFill>
            <p:spPr>
              <a:xfrm>
                <a:off x="4560133" y="832512"/>
                <a:ext cx="12780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5" name="Freihand 34">
                <a:extLst>
                  <a:ext uri="{FF2B5EF4-FFF2-40B4-BE49-F238E27FC236}">
                    <a16:creationId xmlns:a16="http://schemas.microsoft.com/office/drawing/2014/main" id="{89593D2A-AAF0-42A2-888B-D7BE103E678C}"/>
                  </a:ext>
                </a:extLst>
              </p14:cNvPr>
              <p14:cNvContentPartPr/>
              <p14:nvPr/>
            </p14:nvContentPartPr>
            <p14:xfrm>
              <a:off x="4870453" y="752232"/>
              <a:ext cx="137880" cy="7920"/>
            </p14:xfrm>
          </p:contentPart>
        </mc:Choice>
        <mc:Fallback xmlns="">
          <p:pic>
            <p:nvPicPr>
              <p:cNvPr id="35" name="Freihand 34">
                <a:extLst>
                  <a:ext uri="{FF2B5EF4-FFF2-40B4-BE49-F238E27FC236}">
                    <a16:creationId xmlns:a16="http://schemas.microsoft.com/office/drawing/2014/main" id="{89593D2A-AAF0-42A2-888B-D7BE103E678C}"/>
                  </a:ext>
                </a:extLst>
              </p:cNvPr>
              <p:cNvPicPr/>
              <p:nvPr/>
            </p:nvPicPr>
            <p:blipFill>
              <a:blip r:embed="rId449"/>
              <a:stretch>
                <a:fillRect/>
              </a:stretch>
            </p:blipFill>
            <p:spPr>
              <a:xfrm>
                <a:off x="4866133" y="747912"/>
                <a:ext cx="146520" cy="165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6" name="Freihand 35">
                <a:extLst>
                  <a:ext uri="{FF2B5EF4-FFF2-40B4-BE49-F238E27FC236}">
                    <a16:creationId xmlns:a16="http://schemas.microsoft.com/office/drawing/2014/main" id="{D66DC4DC-A39F-4BE0-8B7D-6D35A7CC4503}"/>
                  </a:ext>
                </a:extLst>
              </p14:cNvPr>
              <p14:cNvContentPartPr/>
              <p14:nvPr/>
            </p14:nvContentPartPr>
            <p14:xfrm>
              <a:off x="4878733" y="798312"/>
              <a:ext cx="153720" cy="17640"/>
            </p14:xfrm>
          </p:contentPart>
        </mc:Choice>
        <mc:Fallback xmlns="">
          <p:pic>
            <p:nvPicPr>
              <p:cNvPr id="36" name="Freihand 35">
                <a:extLst>
                  <a:ext uri="{FF2B5EF4-FFF2-40B4-BE49-F238E27FC236}">
                    <a16:creationId xmlns:a16="http://schemas.microsoft.com/office/drawing/2014/main" id="{D66DC4DC-A39F-4BE0-8B7D-6D35A7CC4503}"/>
                  </a:ext>
                </a:extLst>
              </p:cNvPr>
              <p:cNvPicPr/>
              <p:nvPr/>
            </p:nvPicPr>
            <p:blipFill>
              <a:blip r:embed="rId451"/>
              <a:stretch>
                <a:fillRect/>
              </a:stretch>
            </p:blipFill>
            <p:spPr>
              <a:xfrm>
                <a:off x="4874413" y="793992"/>
                <a:ext cx="162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37" name="Freihand 36">
                <a:extLst>
                  <a:ext uri="{FF2B5EF4-FFF2-40B4-BE49-F238E27FC236}">
                    <a16:creationId xmlns:a16="http://schemas.microsoft.com/office/drawing/2014/main" id="{92F54276-B998-40D9-9FBC-8F1270929EE5}"/>
                  </a:ext>
                </a:extLst>
              </p14:cNvPr>
              <p14:cNvContentPartPr/>
              <p14:nvPr/>
            </p14:nvContentPartPr>
            <p14:xfrm>
              <a:off x="5123173" y="670872"/>
              <a:ext cx="104400" cy="120960"/>
            </p14:xfrm>
          </p:contentPart>
        </mc:Choice>
        <mc:Fallback xmlns="">
          <p:pic>
            <p:nvPicPr>
              <p:cNvPr id="37" name="Freihand 36">
                <a:extLst>
                  <a:ext uri="{FF2B5EF4-FFF2-40B4-BE49-F238E27FC236}">
                    <a16:creationId xmlns:a16="http://schemas.microsoft.com/office/drawing/2014/main" id="{92F54276-B998-40D9-9FBC-8F1270929EE5}"/>
                  </a:ext>
                </a:extLst>
              </p:cNvPr>
              <p:cNvPicPr/>
              <p:nvPr/>
            </p:nvPicPr>
            <p:blipFill>
              <a:blip r:embed="rId453"/>
              <a:stretch>
                <a:fillRect/>
              </a:stretch>
            </p:blipFill>
            <p:spPr>
              <a:xfrm>
                <a:off x="5118853" y="666552"/>
                <a:ext cx="1130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8" name="Freihand 37">
                <a:extLst>
                  <a:ext uri="{FF2B5EF4-FFF2-40B4-BE49-F238E27FC236}">
                    <a16:creationId xmlns:a16="http://schemas.microsoft.com/office/drawing/2014/main" id="{B386A289-6D8E-469A-8292-97A18F3E3A1B}"/>
                  </a:ext>
                </a:extLst>
              </p14:cNvPr>
              <p14:cNvContentPartPr/>
              <p14:nvPr/>
            </p14:nvContentPartPr>
            <p14:xfrm>
              <a:off x="5266453" y="649992"/>
              <a:ext cx="98280" cy="142920"/>
            </p14:xfrm>
          </p:contentPart>
        </mc:Choice>
        <mc:Fallback xmlns="">
          <p:pic>
            <p:nvPicPr>
              <p:cNvPr id="38" name="Freihand 37">
                <a:extLst>
                  <a:ext uri="{FF2B5EF4-FFF2-40B4-BE49-F238E27FC236}">
                    <a16:creationId xmlns:a16="http://schemas.microsoft.com/office/drawing/2014/main" id="{B386A289-6D8E-469A-8292-97A18F3E3A1B}"/>
                  </a:ext>
                </a:extLst>
              </p:cNvPr>
              <p:cNvPicPr/>
              <p:nvPr/>
            </p:nvPicPr>
            <p:blipFill>
              <a:blip r:embed="rId455"/>
              <a:stretch>
                <a:fillRect/>
              </a:stretch>
            </p:blipFill>
            <p:spPr>
              <a:xfrm>
                <a:off x="5262133" y="645672"/>
                <a:ext cx="1069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41" name="Freihand 40">
                <a:extLst>
                  <a:ext uri="{FF2B5EF4-FFF2-40B4-BE49-F238E27FC236}">
                    <a16:creationId xmlns:a16="http://schemas.microsoft.com/office/drawing/2014/main" id="{A04CE6DA-36D0-4036-992F-27625CED0C33}"/>
                  </a:ext>
                </a:extLst>
              </p14:cNvPr>
              <p14:cNvContentPartPr/>
              <p14:nvPr/>
            </p14:nvContentPartPr>
            <p14:xfrm>
              <a:off x="5383813" y="700392"/>
              <a:ext cx="88560" cy="49320"/>
            </p14:xfrm>
          </p:contentPart>
        </mc:Choice>
        <mc:Fallback xmlns="">
          <p:pic>
            <p:nvPicPr>
              <p:cNvPr id="41" name="Freihand 40">
                <a:extLst>
                  <a:ext uri="{FF2B5EF4-FFF2-40B4-BE49-F238E27FC236}">
                    <a16:creationId xmlns:a16="http://schemas.microsoft.com/office/drawing/2014/main" id="{A04CE6DA-36D0-4036-992F-27625CED0C33}"/>
                  </a:ext>
                </a:extLst>
              </p:cNvPr>
              <p:cNvPicPr/>
              <p:nvPr/>
            </p:nvPicPr>
            <p:blipFill>
              <a:blip r:embed="rId457"/>
              <a:stretch>
                <a:fillRect/>
              </a:stretch>
            </p:blipFill>
            <p:spPr>
              <a:xfrm>
                <a:off x="5379493" y="696072"/>
                <a:ext cx="972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42" name="Freihand 41">
                <a:extLst>
                  <a:ext uri="{FF2B5EF4-FFF2-40B4-BE49-F238E27FC236}">
                    <a16:creationId xmlns:a16="http://schemas.microsoft.com/office/drawing/2014/main" id="{4275C35F-1178-44EF-8CBB-FC8E3FEF2B45}"/>
                  </a:ext>
                </a:extLst>
              </p14:cNvPr>
              <p14:cNvContentPartPr/>
              <p14:nvPr/>
            </p14:nvContentPartPr>
            <p14:xfrm>
              <a:off x="5451133" y="688872"/>
              <a:ext cx="43560" cy="126720"/>
            </p14:xfrm>
          </p:contentPart>
        </mc:Choice>
        <mc:Fallback xmlns="">
          <p:pic>
            <p:nvPicPr>
              <p:cNvPr id="42" name="Freihand 41">
                <a:extLst>
                  <a:ext uri="{FF2B5EF4-FFF2-40B4-BE49-F238E27FC236}">
                    <a16:creationId xmlns:a16="http://schemas.microsoft.com/office/drawing/2014/main" id="{4275C35F-1178-44EF-8CBB-FC8E3FEF2B45}"/>
                  </a:ext>
                </a:extLst>
              </p:cNvPr>
              <p:cNvPicPr/>
              <p:nvPr/>
            </p:nvPicPr>
            <p:blipFill>
              <a:blip r:embed="rId459"/>
              <a:stretch>
                <a:fillRect/>
              </a:stretch>
            </p:blipFill>
            <p:spPr>
              <a:xfrm>
                <a:off x="5446813" y="684552"/>
                <a:ext cx="52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3" name="Freihand 42">
                <a:extLst>
                  <a:ext uri="{FF2B5EF4-FFF2-40B4-BE49-F238E27FC236}">
                    <a16:creationId xmlns:a16="http://schemas.microsoft.com/office/drawing/2014/main" id="{7D6D81FA-1335-41EB-A6D2-1EDCB2760A7A}"/>
                  </a:ext>
                </a:extLst>
              </p14:cNvPr>
              <p14:cNvContentPartPr/>
              <p14:nvPr/>
            </p14:nvContentPartPr>
            <p14:xfrm>
              <a:off x="5505133" y="753672"/>
              <a:ext cx="16200" cy="80640"/>
            </p14:xfrm>
          </p:contentPart>
        </mc:Choice>
        <mc:Fallback xmlns="">
          <p:pic>
            <p:nvPicPr>
              <p:cNvPr id="43" name="Freihand 42">
                <a:extLst>
                  <a:ext uri="{FF2B5EF4-FFF2-40B4-BE49-F238E27FC236}">
                    <a16:creationId xmlns:a16="http://schemas.microsoft.com/office/drawing/2014/main" id="{7D6D81FA-1335-41EB-A6D2-1EDCB2760A7A}"/>
                  </a:ext>
                </a:extLst>
              </p:cNvPr>
              <p:cNvPicPr/>
              <p:nvPr/>
            </p:nvPicPr>
            <p:blipFill>
              <a:blip r:embed="rId461"/>
              <a:stretch>
                <a:fillRect/>
              </a:stretch>
            </p:blipFill>
            <p:spPr>
              <a:xfrm>
                <a:off x="5500813" y="749352"/>
                <a:ext cx="248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4" name="Freihand 43">
                <a:extLst>
                  <a:ext uri="{FF2B5EF4-FFF2-40B4-BE49-F238E27FC236}">
                    <a16:creationId xmlns:a16="http://schemas.microsoft.com/office/drawing/2014/main" id="{DC819716-7F9D-4BF8-9104-B9DD12675BC5}"/>
                  </a:ext>
                </a:extLst>
              </p14:cNvPr>
              <p14:cNvContentPartPr/>
              <p14:nvPr/>
            </p14:nvContentPartPr>
            <p14:xfrm>
              <a:off x="5616013" y="621552"/>
              <a:ext cx="59760" cy="143280"/>
            </p14:xfrm>
          </p:contentPart>
        </mc:Choice>
        <mc:Fallback xmlns="">
          <p:pic>
            <p:nvPicPr>
              <p:cNvPr id="44" name="Freihand 43">
                <a:extLst>
                  <a:ext uri="{FF2B5EF4-FFF2-40B4-BE49-F238E27FC236}">
                    <a16:creationId xmlns:a16="http://schemas.microsoft.com/office/drawing/2014/main" id="{DC819716-7F9D-4BF8-9104-B9DD12675BC5}"/>
                  </a:ext>
                </a:extLst>
              </p:cNvPr>
              <p:cNvPicPr/>
              <p:nvPr/>
            </p:nvPicPr>
            <p:blipFill>
              <a:blip r:embed="rId463"/>
              <a:stretch>
                <a:fillRect/>
              </a:stretch>
            </p:blipFill>
            <p:spPr>
              <a:xfrm>
                <a:off x="5611693" y="617232"/>
                <a:ext cx="684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45" name="Freihand 44">
                <a:extLst>
                  <a:ext uri="{FF2B5EF4-FFF2-40B4-BE49-F238E27FC236}">
                    <a16:creationId xmlns:a16="http://schemas.microsoft.com/office/drawing/2014/main" id="{0E36B572-2BDC-47E8-A888-2B18385CADAF}"/>
                  </a:ext>
                </a:extLst>
              </p14:cNvPr>
              <p14:cNvContentPartPr/>
              <p14:nvPr/>
            </p14:nvContentPartPr>
            <p14:xfrm>
              <a:off x="5628253" y="596712"/>
              <a:ext cx="109440" cy="252000"/>
            </p14:xfrm>
          </p:contentPart>
        </mc:Choice>
        <mc:Fallback xmlns="">
          <p:pic>
            <p:nvPicPr>
              <p:cNvPr id="45" name="Freihand 44">
                <a:extLst>
                  <a:ext uri="{FF2B5EF4-FFF2-40B4-BE49-F238E27FC236}">
                    <a16:creationId xmlns:a16="http://schemas.microsoft.com/office/drawing/2014/main" id="{0E36B572-2BDC-47E8-A888-2B18385CADAF}"/>
                  </a:ext>
                </a:extLst>
              </p:cNvPr>
              <p:cNvPicPr/>
              <p:nvPr/>
            </p:nvPicPr>
            <p:blipFill>
              <a:blip r:embed="rId465"/>
              <a:stretch>
                <a:fillRect/>
              </a:stretch>
            </p:blipFill>
            <p:spPr>
              <a:xfrm>
                <a:off x="5623933" y="592392"/>
                <a:ext cx="1180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46" name="Freihand 45">
                <a:extLst>
                  <a:ext uri="{FF2B5EF4-FFF2-40B4-BE49-F238E27FC236}">
                    <a16:creationId xmlns:a16="http://schemas.microsoft.com/office/drawing/2014/main" id="{8A4531BD-D74C-424F-89B4-D88DC53174E1}"/>
                  </a:ext>
                </a:extLst>
              </p14:cNvPr>
              <p14:cNvContentPartPr/>
              <p14:nvPr/>
            </p14:nvContentPartPr>
            <p14:xfrm>
              <a:off x="5182573" y="610392"/>
              <a:ext cx="9360" cy="50760"/>
            </p14:xfrm>
          </p:contentPart>
        </mc:Choice>
        <mc:Fallback xmlns="">
          <p:pic>
            <p:nvPicPr>
              <p:cNvPr id="46" name="Freihand 45">
                <a:extLst>
                  <a:ext uri="{FF2B5EF4-FFF2-40B4-BE49-F238E27FC236}">
                    <a16:creationId xmlns:a16="http://schemas.microsoft.com/office/drawing/2014/main" id="{8A4531BD-D74C-424F-89B4-D88DC53174E1}"/>
                  </a:ext>
                </a:extLst>
              </p:cNvPr>
              <p:cNvPicPr/>
              <p:nvPr/>
            </p:nvPicPr>
            <p:blipFill>
              <a:blip r:embed="rId467"/>
              <a:stretch>
                <a:fillRect/>
              </a:stretch>
            </p:blipFill>
            <p:spPr>
              <a:xfrm>
                <a:off x="5178253" y="606072"/>
                <a:ext cx="1800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47" name="Freihand 46">
                <a:extLst>
                  <a:ext uri="{FF2B5EF4-FFF2-40B4-BE49-F238E27FC236}">
                    <a16:creationId xmlns:a16="http://schemas.microsoft.com/office/drawing/2014/main" id="{F8E6AAAD-66E6-4F34-8190-517276DB7B82}"/>
                  </a:ext>
                </a:extLst>
              </p14:cNvPr>
              <p14:cNvContentPartPr/>
              <p14:nvPr/>
            </p14:nvContentPartPr>
            <p14:xfrm>
              <a:off x="5155933" y="591672"/>
              <a:ext cx="87840" cy="70560"/>
            </p14:xfrm>
          </p:contentPart>
        </mc:Choice>
        <mc:Fallback xmlns="">
          <p:pic>
            <p:nvPicPr>
              <p:cNvPr id="47" name="Freihand 46">
                <a:extLst>
                  <a:ext uri="{FF2B5EF4-FFF2-40B4-BE49-F238E27FC236}">
                    <a16:creationId xmlns:a16="http://schemas.microsoft.com/office/drawing/2014/main" id="{F8E6AAAD-66E6-4F34-8190-517276DB7B82}"/>
                  </a:ext>
                </a:extLst>
              </p:cNvPr>
              <p:cNvPicPr/>
              <p:nvPr/>
            </p:nvPicPr>
            <p:blipFill>
              <a:blip r:embed="rId469"/>
              <a:stretch>
                <a:fillRect/>
              </a:stretch>
            </p:blipFill>
            <p:spPr>
              <a:xfrm>
                <a:off x="5151613" y="587352"/>
                <a:ext cx="964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49" name="Freihand 48">
                <a:extLst>
                  <a:ext uri="{FF2B5EF4-FFF2-40B4-BE49-F238E27FC236}">
                    <a16:creationId xmlns:a16="http://schemas.microsoft.com/office/drawing/2014/main" id="{04FD0615-6960-4438-9728-C40F603E823F}"/>
                  </a:ext>
                </a:extLst>
              </p14:cNvPr>
              <p14:cNvContentPartPr/>
              <p14:nvPr/>
            </p14:nvContentPartPr>
            <p14:xfrm>
              <a:off x="4466893" y="493392"/>
              <a:ext cx="323280" cy="275400"/>
            </p14:xfrm>
          </p:contentPart>
        </mc:Choice>
        <mc:Fallback xmlns="">
          <p:pic>
            <p:nvPicPr>
              <p:cNvPr id="49" name="Freihand 48">
                <a:extLst>
                  <a:ext uri="{FF2B5EF4-FFF2-40B4-BE49-F238E27FC236}">
                    <a16:creationId xmlns:a16="http://schemas.microsoft.com/office/drawing/2014/main" id="{04FD0615-6960-4438-9728-C40F603E823F}"/>
                  </a:ext>
                </a:extLst>
              </p:cNvPr>
              <p:cNvPicPr/>
              <p:nvPr/>
            </p:nvPicPr>
            <p:blipFill>
              <a:blip r:embed="rId471"/>
              <a:stretch>
                <a:fillRect/>
              </a:stretch>
            </p:blipFill>
            <p:spPr>
              <a:xfrm>
                <a:off x="4462573" y="489072"/>
                <a:ext cx="3319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51" name="Freihand 50">
                <a:extLst>
                  <a:ext uri="{FF2B5EF4-FFF2-40B4-BE49-F238E27FC236}">
                    <a16:creationId xmlns:a16="http://schemas.microsoft.com/office/drawing/2014/main" id="{E2854AA0-284A-4531-A1BA-831CE0C16819}"/>
                  </a:ext>
                </a:extLst>
              </p14:cNvPr>
              <p14:cNvContentPartPr/>
              <p14:nvPr/>
            </p14:nvContentPartPr>
            <p14:xfrm>
              <a:off x="4840573" y="452712"/>
              <a:ext cx="1800" cy="88200"/>
            </p14:xfrm>
          </p:contentPart>
        </mc:Choice>
        <mc:Fallback xmlns="">
          <p:pic>
            <p:nvPicPr>
              <p:cNvPr id="51" name="Freihand 50">
                <a:extLst>
                  <a:ext uri="{FF2B5EF4-FFF2-40B4-BE49-F238E27FC236}">
                    <a16:creationId xmlns:a16="http://schemas.microsoft.com/office/drawing/2014/main" id="{E2854AA0-284A-4531-A1BA-831CE0C16819}"/>
                  </a:ext>
                </a:extLst>
              </p:cNvPr>
              <p:cNvPicPr/>
              <p:nvPr/>
            </p:nvPicPr>
            <p:blipFill>
              <a:blip r:embed="rId473"/>
              <a:stretch>
                <a:fillRect/>
              </a:stretch>
            </p:blipFill>
            <p:spPr>
              <a:xfrm>
                <a:off x="4836253" y="448392"/>
                <a:ext cx="10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52" name="Freihand 51">
                <a:extLst>
                  <a:ext uri="{FF2B5EF4-FFF2-40B4-BE49-F238E27FC236}">
                    <a16:creationId xmlns:a16="http://schemas.microsoft.com/office/drawing/2014/main" id="{0002D6D3-EBE3-4CE4-B99B-1EE660D2D028}"/>
                  </a:ext>
                </a:extLst>
              </p14:cNvPr>
              <p14:cNvContentPartPr/>
              <p14:nvPr/>
            </p14:nvContentPartPr>
            <p14:xfrm>
              <a:off x="4757053" y="315912"/>
              <a:ext cx="167760" cy="165600"/>
            </p14:xfrm>
          </p:contentPart>
        </mc:Choice>
        <mc:Fallback xmlns="">
          <p:pic>
            <p:nvPicPr>
              <p:cNvPr id="52" name="Freihand 51">
                <a:extLst>
                  <a:ext uri="{FF2B5EF4-FFF2-40B4-BE49-F238E27FC236}">
                    <a16:creationId xmlns:a16="http://schemas.microsoft.com/office/drawing/2014/main" id="{0002D6D3-EBE3-4CE4-B99B-1EE660D2D028}"/>
                  </a:ext>
                </a:extLst>
              </p:cNvPr>
              <p:cNvPicPr/>
              <p:nvPr/>
            </p:nvPicPr>
            <p:blipFill>
              <a:blip r:embed="rId475"/>
              <a:stretch>
                <a:fillRect/>
              </a:stretch>
            </p:blipFill>
            <p:spPr>
              <a:xfrm>
                <a:off x="4752733" y="311592"/>
                <a:ext cx="1764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55" name="Freihand 54">
                <a:extLst>
                  <a:ext uri="{FF2B5EF4-FFF2-40B4-BE49-F238E27FC236}">
                    <a16:creationId xmlns:a16="http://schemas.microsoft.com/office/drawing/2014/main" id="{85724F9D-A8D2-41D2-84A1-7E766C559E93}"/>
                  </a:ext>
                </a:extLst>
              </p14:cNvPr>
              <p14:cNvContentPartPr/>
              <p14:nvPr/>
            </p14:nvContentPartPr>
            <p14:xfrm>
              <a:off x="1437853" y="1256232"/>
              <a:ext cx="2523240" cy="1956960"/>
            </p14:xfrm>
          </p:contentPart>
        </mc:Choice>
        <mc:Fallback xmlns="">
          <p:pic>
            <p:nvPicPr>
              <p:cNvPr id="55" name="Freihand 54">
                <a:extLst>
                  <a:ext uri="{FF2B5EF4-FFF2-40B4-BE49-F238E27FC236}">
                    <a16:creationId xmlns:a16="http://schemas.microsoft.com/office/drawing/2014/main" id="{85724F9D-A8D2-41D2-84A1-7E766C559E93}"/>
                  </a:ext>
                </a:extLst>
              </p:cNvPr>
              <p:cNvPicPr/>
              <p:nvPr/>
            </p:nvPicPr>
            <p:blipFill>
              <a:blip r:embed="rId477"/>
              <a:stretch>
                <a:fillRect/>
              </a:stretch>
            </p:blipFill>
            <p:spPr>
              <a:xfrm>
                <a:off x="1433533" y="1251912"/>
                <a:ext cx="2531880" cy="196560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56" name="Freihand 55">
                <a:extLst>
                  <a:ext uri="{FF2B5EF4-FFF2-40B4-BE49-F238E27FC236}">
                    <a16:creationId xmlns:a16="http://schemas.microsoft.com/office/drawing/2014/main" id="{43E33FD2-9644-49EC-8331-96069D26C9EF}"/>
                  </a:ext>
                </a:extLst>
              </p14:cNvPr>
              <p14:cNvContentPartPr/>
              <p14:nvPr/>
            </p14:nvContentPartPr>
            <p14:xfrm>
              <a:off x="4117693" y="1149312"/>
              <a:ext cx="167400" cy="183600"/>
            </p14:xfrm>
          </p:contentPart>
        </mc:Choice>
        <mc:Fallback xmlns="">
          <p:pic>
            <p:nvPicPr>
              <p:cNvPr id="56" name="Freihand 55">
                <a:extLst>
                  <a:ext uri="{FF2B5EF4-FFF2-40B4-BE49-F238E27FC236}">
                    <a16:creationId xmlns:a16="http://schemas.microsoft.com/office/drawing/2014/main" id="{43E33FD2-9644-49EC-8331-96069D26C9EF}"/>
                  </a:ext>
                </a:extLst>
              </p:cNvPr>
              <p:cNvPicPr/>
              <p:nvPr/>
            </p:nvPicPr>
            <p:blipFill>
              <a:blip r:embed="rId479"/>
              <a:stretch>
                <a:fillRect/>
              </a:stretch>
            </p:blipFill>
            <p:spPr>
              <a:xfrm>
                <a:off x="4113373" y="1144992"/>
                <a:ext cx="176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57" name="Freihand 56">
                <a:extLst>
                  <a:ext uri="{FF2B5EF4-FFF2-40B4-BE49-F238E27FC236}">
                    <a16:creationId xmlns:a16="http://schemas.microsoft.com/office/drawing/2014/main" id="{489509B7-C792-4858-9015-1DA878DA2066}"/>
                  </a:ext>
                </a:extLst>
              </p14:cNvPr>
              <p14:cNvContentPartPr/>
              <p14:nvPr/>
            </p14:nvContentPartPr>
            <p14:xfrm>
              <a:off x="4321453" y="1125552"/>
              <a:ext cx="158400" cy="157320"/>
            </p14:xfrm>
          </p:contentPart>
        </mc:Choice>
        <mc:Fallback xmlns="">
          <p:pic>
            <p:nvPicPr>
              <p:cNvPr id="57" name="Freihand 56">
                <a:extLst>
                  <a:ext uri="{FF2B5EF4-FFF2-40B4-BE49-F238E27FC236}">
                    <a16:creationId xmlns:a16="http://schemas.microsoft.com/office/drawing/2014/main" id="{489509B7-C792-4858-9015-1DA878DA2066}"/>
                  </a:ext>
                </a:extLst>
              </p:cNvPr>
              <p:cNvPicPr/>
              <p:nvPr/>
            </p:nvPicPr>
            <p:blipFill>
              <a:blip r:embed="rId481"/>
              <a:stretch>
                <a:fillRect/>
              </a:stretch>
            </p:blipFill>
            <p:spPr>
              <a:xfrm>
                <a:off x="4317133" y="1121232"/>
                <a:ext cx="167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58" name="Freihand 57">
                <a:extLst>
                  <a:ext uri="{FF2B5EF4-FFF2-40B4-BE49-F238E27FC236}">
                    <a16:creationId xmlns:a16="http://schemas.microsoft.com/office/drawing/2014/main" id="{589B61A6-006F-4FFF-BC95-FA883531A4C7}"/>
                  </a:ext>
                </a:extLst>
              </p14:cNvPr>
              <p14:cNvContentPartPr/>
              <p14:nvPr/>
            </p14:nvContentPartPr>
            <p14:xfrm>
              <a:off x="4631053" y="1062192"/>
              <a:ext cx="10440" cy="96480"/>
            </p14:xfrm>
          </p:contentPart>
        </mc:Choice>
        <mc:Fallback xmlns="">
          <p:pic>
            <p:nvPicPr>
              <p:cNvPr id="58" name="Freihand 57">
                <a:extLst>
                  <a:ext uri="{FF2B5EF4-FFF2-40B4-BE49-F238E27FC236}">
                    <a16:creationId xmlns:a16="http://schemas.microsoft.com/office/drawing/2014/main" id="{589B61A6-006F-4FFF-BC95-FA883531A4C7}"/>
                  </a:ext>
                </a:extLst>
              </p:cNvPr>
              <p:cNvPicPr/>
              <p:nvPr/>
            </p:nvPicPr>
            <p:blipFill>
              <a:blip r:embed="rId483"/>
              <a:stretch>
                <a:fillRect/>
              </a:stretch>
            </p:blipFill>
            <p:spPr>
              <a:xfrm>
                <a:off x="4626733" y="1057872"/>
                <a:ext cx="19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72" name="Freihand 271">
                <a:extLst>
                  <a:ext uri="{FF2B5EF4-FFF2-40B4-BE49-F238E27FC236}">
                    <a16:creationId xmlns:a16="http://schemas.microsoft.com/office/drawing/2014/main" id="{6194C98F-0B00-457C-90A6-B71BB28D9B09}"/>
                  </a:ext>
                </a:extLst>
              </p14:cNvPr>
              <p14:cNvContentPartPr/>
              <p14:nvPr/>
            </p14:nvContentPartPr>
            <p14:xfrm>
              <a:off x="1377013" y="1080552"/>
              <a:ext cx="2358360" cy="1851840"/>
            </p14:xfrm>
          </p:contentPart>
        </mc:Choice>
        <mc:Fallback xmlns="">
          <p:pic>
            <p:nvPicPr>
              <p:cNvPr id="272" name="Freihand 271">
                <a:extLst>
                  <a:ext uri="{FF2B5EF4-FFF2-40B4-BE49-F238E27FC236}">
                    <a16:creationId xmlns:a16="http://schemas.microsoft.com/office/drawing/2014/main" id="{6194C98F-0B00-457C-90A6-B71BB28D9B09}"/>
                  </a:ext>
                </a:extLst>
              </p:cNvPr>
              <p:cNvPicPr/>
              <p:nvPr/>
            </p:nvPicPr>
            <p:blipFill>
              <a:blip r:embed="rId485"/>
              <a:stretch>
                <a:fillRect/>
              </a:stretch>
            </p:blipFill>
            <p:spPr>
              <a:xfrm>
                <a:off x="1372693" y="1076232"/>
                <a:ext cx="2367000" cy="186048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74" name="Freihand 273">
                <a:extLst>
                  <a:ext uri="{FF2B5EF4-FFF2-40B4-BE49-F238E27FC236}">
                    <a16:creationId xmlns:a16="http://schemas.microsoft.com/office/drawing/2014/main" id="{29293F5A-E93E-4B0A-9819-8652CEA9E020}"/>
                  </a:ext>
                </a:extLst>
              </p14:cNvPr>
              <p14:cNvContentPartPr/>
              <p14:nvPr/>
            </p14:nvContentPartPr>
            <p14:xfrm>
              <a:off x="3810613" y="988032"/>
              <a:ext cx="150480" cy="134640"/>
            </p14:xfrm>
          </p:contentPart>
        </mc:Choice>
        <mc:Fallback xmlns="">
          <p:pic>
            <p:nvPicPr>
              <p:cNvPr id="274" name="Freihand 273">
                <a:extLst>
                  <a:ext uri="{FF2B5EF4-FFF2-40B4-BE49-F238E27FC236}">
                    <a16:creationId xmlns:a16="http://schemas.microsoft.com/office/drawing/2014/main" id="{29293F5A-E93E-4B0A-9819-8652CEA9E020}"/>
                  </a:ext>
                </a:extLst>
              </p:cNvPr>
              <p:cNvPicPr/>
              <p:nvPr/>
            </p:nvPicPr>
            <p:blipFill>
              <a:blip r:embed="rId487"/>
              <a:stretch>
                <a:fillRect/>
              </a:stretch>
            </p:blipFill>
            <p:spPr>
              <a:xfrm>
                <a:off x="3806293" y="983712"/>
                <a:ext cx="1591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75" name="Freihand 274">
                <a:extLst>
                  <a:ext uri="{FF2B5EF4-FFF2-40B4-BE49-F238E27FC236}">
                    <a16:creationId xmlns:a16="http://schemas.microsoft.com/office/drawing/2014/main" id="{9B8D04E4-8337-436C-854D-6FD977641A41}"/>
                  </a:ext>
                </a:extLst>
              </p14:cNvPr>
              <p14:cNvContentPartPr/>
              <p14:nvPr/>
            </p14:nvContentPartPr>
            <p14:xfrm>
              <a:off x="3966493" y="962832"/>
              <a:ext cx="95040" cy="94320"/>
            </p14:xfrm>
          </p:contentPart>
        </mc:Choice>
        <mc:Fallback xmlns="">
          <p:pic>
            <p:nvPicPr>
              <p:cNvPr id="275" name="Freihand 274">
                <a:extLst>
                  <a:ext uri="{FF2B5EF4-FFF2-40B4-BE49-F238E27FC236}">
                    <a16:creationId xmlns:a16="http://schemas.microsoft.com/office/drawing/2014/main" id="{9B8D04E4-8337-436C-854D-6FD977641A41}"/>
                  </a:ext>
                </a:extLst>
              </p:cNvPr>
              <p:cNvPicPr/>
              <p:nvPr/>
            </p:nvPicPr>
            <p:blipFill>
              <a:blip r:embed="rId489"/>
              <a:stretch>
                <a:fillRect/>
              </a:stretch>
            </p:blipFill>
            <p:spPr>
              <a:xfrm>
                <a:off x="3962173" y="958512"/>
                <a:ext cx="103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76" name="Freihand 275">
                <a:extLst>
                  <a:ext uri="{FF2B5EF4-FFF2-40B4-BE49-F238E27FC236}">
                    <a16:creationId xmlns:a16="http://schemas.microsoft.com/office/drawing/2014/main" id="{6E594B9D-49BB-47AE-8D9E-19608A4DF7D6}"/>
                  </a:ext>
                </a:extLst>
              </p14:cNvPr>
              <p14:cNvContentPartPr/>
              <p14:nvPr/>
            </p14:nvContentPartPr>
            <p14:xfrm>
              <a:off x="4078453" y="898032"/>
              <a:ext cx="60840" cy="84240"/>
            </p14:xfrm>
          </p:contentPart>
        </mc:Choice>
        <mc:Fallback xmlns="">
          <p:pic>
            <p:nvPicPr>
              <p:cNvPr id="276" name="Freihand 275">
                <a:extLst>
                  <a:ext uri="{FF2B5EF4-FFF2-40B4-BE49-F238E27FC236}">
                    <a16:creationId xmlns:a16="http://schemas.microsoft.com/office/drawing/2014/main" id="{6E594B9D-49BB-47AE-8D9E-19608A4DF7D6}"/>
                  </a:ext>
                </a:extLst>
              </p:cNvPr>
              <p:cNvPicPr/>
              <p:nvPr/>
            </p:nvPicPr>
            <p:blipFill>
              <a:blip r:embed="rId491"/>
              <a:stretch>
                <a:fillRect/>
              </a:stretch>
            </p:blipFill>
            <p:spPr>
              <a:xfrm>
                <a:off x="4074133" y="893712"/>
                <a:ext cx="694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1" name="Freihand 340">
                <a:extLst>
                  <a:ext uri="{FF2B5EF4-FFF2-40B4-BE49-F238E27FC236}">
                    <a16:creationId xmlns:a16="http://schemas.microsoft.com/office/drawing/2014/main" id="{E71DE674-49A4-4248-9D17-7E9585FA1923}"/>
                  </a:ext>
                </a:extLst>
              </p14:cNvPr>
              <p14:cNvContentPartPr/>
              <p14:nvPr/>
            </p14:nvContentPartPr>
            <p14:xfrm>
              <a:off x="3746893" y="892992"/>
              <a:ext cx="455760" cy="349560"/>
            </p14:xfrm>
          </p:contentPart>
        </mc:Choice>
        <mc:Fallback xmlns="">
          <p:pic>
            <p:nvPicPr>
              <p:cNvPr id="341" name="Freihand 340">
                <a:extLst>
                  <a:ext uri="{FF2B5EF4-FFF2-40B4-BE49-F238E27FC236}">
                    <a16:creationId xmlns:a16="http://schemas.microsoft.com/office/drawing/2014/main" id="{E71DE674-49A4-4248-9D17-7E9585FA1923}"/>
                  </a:ext>
                </a:extLst>
              </p:cNvPr>
              <p:cNvPicPr/>
              <p:nvPr/>
            </p:nvPicPr>
            <p:blipFill>
              <a:blip r:embed="rId493"/>
              <a:stretch>
                <a:fillRect/>
              </a:stretch>
            </p:blipFill>
            <p:spPr>
              <a:xfrm>
                <a:off x="3742573" y="888672"/>
                <a:ext cx="464400" cy="358200"/>
              </a:xfrm>
              <a:prstGeom prst="rect">
                <a:avLst/>
              </a:prstGeom>
            </p:spPr>
          </p:pic>
        </mc:Fallback>
      </mc:AlternateContent>
      <p:grpSp>
        <p:nvGrpSpPr>
          <p:cNvPr id="344" name="Gruppieren 343">
            <a:extLst>
              <a:ext uri="{FF2B5EF4-FFF2-40B4-BE49-F238E27FC236}">
                <a16:creationId xmlns:a16="http://schemas.microsoft.com/office/drawing/2014/main" id="{C3D14F8A-D912-468F-8219-B10BC2621454}"/>
              </a:ext>
            </a:extLst>
          </p:cNvPr>
          <p:cNvGrpSpPr/>
          <p:nvPr/>
        </p:nvGrpSpPr>
        <p:grpSpPr>
          <a:xfrm>
            <a:off x="10547653" y="3352872"/>
            <a:ext cx="402840" cy="206640"/>
            <a:chOff x="10547653" y="3352872"/>
            <a:chExt cx="402840" cy="206640"/>
          </a:xfrm>
        </p:grpSpPr>
        <mc:AlternateContent xmlns:mc="http://schemas.openxmlformats.org/markup-compatibility/2006" xmlns:p14="http://schemas.microsoft.com/office/powerpoint/2010/main">
          <mc:Choice Requires="p14">
            <p:contentPart p14:bwMode="auto" r:id="rId494">
              <p14:nvContentPartPr>
                <p14:cNvPr id="335" name="Freihand 334">
                  <a:extLst>
                    <a:ext uri="{FF2B5EF4-FFF2-40B4-BE49-F238E27FC236}">
                      <a16:creationId xmlns:a16="http://schemas.microsoft.com/office/drawing/2014/main" id="{E10936B4-DA0B-4059-A7DD-BC542F8CF947}"/>
                    </a:ext>
                  </a:extLst>
                </p14:cNvPr>
                <p14:cNvContentPartPr/>
                <p14:nvPr/>
              </p14:nvContentPartPr>
              <p14:xfrm>
                <a:off x="10547653" y="3422712"/>
                <a:ext cx="85320" cy="120960"/>
              </p14:xfrm>
            </p:contentPart>
          </mc:Choice>
          <mc:Fallback xmlns="">
            <p:pic>
              <p:nvPicPr>
                <p:cNvPr id="335" name="Freihand 334">
                  <a:extLst>
                    <a:ext uri="{FF2B5EF4-FFF2-40B4-BE49-F238E27FC236}">
                      <a16:creationId xmlns:a16="http://schemas.microsoft.com/office/drawing/2014/main" id="{E10936B4-DA0B-4059-A7DD-BC542F8CF947}"/>
                    </a:ext>
                  </a:extLst>
                </p:cNvPr>
                <p:cNvPicPr/>
                <p:nvPr/>
              </p:nvPicPr>
              <p:blipFill>
                <a:blip r:embed="rId495"/>
                <a:stretch>
                  <a:fillRect/>
                </a:stretch>
              </p:blipFill>
              <p:spPr>
                <a:xfrm>
                  <a:off x="10543333" y="3418392"/>
                  <a:ext cx="939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36" name="Freihand 335">
                  <a:extLst>
                    <a:ext uri="{FF2B5EF4-FFF2-40B4-BE49-F238E27FC236}">
                      <a16:creationId xmlns:a16="http://schemas.microsoft.com/office/drawing/2014/main" id="{011535D6-7BFD-4F80-A3D3-A35DA2EAB815}"/>
                    </a:ext>
                  </a:extLst>
                </p14:cNvPr>
                <p14:cNvContentPartPr/>
                <p14:nvPr/>
              </p14:nvContentPartPr>
              <p14:xfrm>
                <a:off x="10585813" y="3434232"/>
                <a:ext cx="99360" cy="125280"/>
              </p14:xfrm>
            </p:contentPart>
          </mc:Choice>
          <mc:Fallback xmlns="">
            <p:pic>
              <p:nvPicPr>
                <p:cNvPr id="336" name="Freihand 335">
                  <a:extLst>
                    <a:ext uri="{FF2B5EF4-FFF2-40B4-BE49-F238E27FC236}">
                      <a16:creationId xmlns:a16="http://schemas.microsoft.com/office/drawing/2014/main" id="{011535D6-7BFD-4F80-A3D3-A35DA2EAB815}"/>
                    </a:ext>
                  </a:extLst>
                </p:cNvPr>
                <p:cNvPicPr/>
                <p:nvPr/>
              </p:nvPicPr>
              <p:blipFill>
                <a:blip r:embed="rId497"/>
                <a:stretch>
                  <a:fillRect/>
                </a:stretch>
              </p:blipFill>
              <p:spPr>
                <a:xfrm>
                  <a:off x="10581493" y="3429912"/>
                  <a:ext cx="108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37" name="Freihand 336">
                  <a:extLst>
                    <a:ext uri="{FF2B5EF4-FFF2-40B4-BE49-F238E27FC236}">
                      <a16:creationId xmlns:a16="http://schemas.microsoft.com/office/drawing/2014/main" id="{03FD9978-3735-45A7-90F8-02DEB93D343D}"/>
                    </a:ext>
                  </a:extLst>
                </p14:cNvPr>
                <p14:cNvContentPartPr/>
                <p14:nvPr/>
              </p14:nvContentPartPr>
              <p14:xfrm>
                <a:off x="10789933" y="3424512"/>
                <a:ext cx="2880" cy="115920"/>
              </p14:xfrm>
            </p:contentPart>
          </mc:Choice>
          <mc:Fallback xmlns="">
            <p:pic>
              <p:nvPicPr>
                <p:cNvPr id="337" name="Freihand 336">
                  <a:extLst>
                    <a:ext uri="{FF2B5EF4-FFF2-40B4-BE49-F238E27FC236}">
                      <a16:creationId xmlns:a16="http://schemas.microsoft.com/office/drawing/2014/main" id="{03FD9978-3735-45A7-90F8-02DEB93D343D}"/>
                    </a:ext>
                  </a:extLst>
                </p:cNvPr>
                <p:cNvPicPr/>
                <p:nvPr/>
              </p:nvPicPr>
              <p:blipFill>
                <a:blip r:embed="rId499"/>
                <a:stretch>
                  <a:fillRect/>
                </a:stretch>
              </p:blipFill>
              <p:spPr>
                <a:xfrm>
                  <a:off x="10785613" y="3420192"/>
                  <a:ext cx="11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38" name="Freihand 337">
                  <a:extLst>
                    <a:ext uri="{FF2B5EF4-FFF2-40B4-BE49-F238E27FC236}">
                      <a16:creationId xmlns:a16="http://schemas.microsoft.com/office/drawing/2014/main" id="{8687BDDD-A8C1-472F-9E78-4B59C4D7CB5C}"/>
                    </a:ext>
                  </a:extLst>
                </p14:cNvPr>
                <p14:cNvContentPartPr/>
                <p14:nvPr/>
              </p14:nvContentPartPr>
              <p14:xfrm>
                <a:off x="10698853" y="3418032"/>
                <a:ext cx="159840" cy="134280"/>
              </p14:xfrm>
            </p:contentPart>
          </mc:Choice>
          <mc:Fallback xmlns="">
            <p:pic>
              <p:nvPicPr>
                <p:cNvPr id="338" name="Freihand 337">
                  <a:extLst>
                    <a:ext uri="{FF2B5EF4-FFF2-40B4-BE49-F238E27FC236}">
                      <a16:creationId xmlns:a16="http://schemas.microsoft.com/office/drawing/2014/main" id="{8687BDDD-A8C1-472F-9E78-4B59C4D7CB5C}"/>
                    </a:ext>
                  </a:extLst>
                </p:cNvPr>
                <p:cNvPicPr/>
                <p:nvPr/>
              </p:nvPicPr>
              <p:blipFill>
                <a:blip r:embed="rId501"/>
                <a:stretch>
                  <a:fillRect/>
                </a:stretch>
              </p:blipFill>
              <p:spPr>
                <a:xfrm>
                  <a:off x="10694533" y="3413712"/>
                  <a:ext cx="1684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3" name="Freihand 342">
                  <a:extLst>
                    <a:ext uri="{FF2B5EF4-FFF2-40B4-BE49-F238E27FC236}">
                      <a16:creationId xmlns:a16="http://schemas.microsoft.com/office/drawing/2014/main" id="{BA188EDB-7504-41C8-B777-A1244C0530C8}"/>
                    </a:ext>
                  </a:extLst>
                </p14:cNvPr>
                <p14:cNvContentPartPr/>
                <p14:nvPr/>
              </p14:nvContentPartPr>
              <p14:xfrm>
                <a:off x="10906573" y="3352872"/>
                <a:ext cx="43920" cy="74880"/>
              </p14:xfrm>
            </p:contentPart>
          </mc:Choice>
          <mc:Fallback xmlns="">
            <p:pic>
              <p:nvPicPr>
                <p:cNvPr id="343" name="Freihand 342">
                  <a:extLst>
                    <a:ext uri="{FF2B5EF4-FFF2-40B4-BE49-F238E27FC236}">
                      <a16:creationId xmlns:a16="http://schemas.microsoft.com/office/drawing/2014/main" id="{BA188EDB-7504-41C8-B777-A1244C0530C8}"/>
                    </a:ext>
                  </a:extLst>
                </p:cNvPr>
                <p:cNvPicPr/>
                <p:nvPr/>
              </p:nvPicPr>
              <p:blipFill>
                <a:blip r:embed="rId503"/>
                <a:stretch>
                  <a:fillRect/>
                </a:stretch>
              </p:blipFill>
              <p:spPr>
                <a:xfrm>
                  <a:off x="10902253" y="3348552"/>
                  <a:ext cx="5256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4">
            <p14:nvContentPartPr>
              <p14:cNvPr id="354" name="Freihand 353">
                <a:extLst>
                  <a:ext uri="{FF2B5EF4-FFF2-40B4-BE49-F238E27FC236}">
                    <a16:creationId xmlns:a16="http://schemas.microsoft.com/office/drawing/2014/main" id="{342626F7-6DF5-4E07-B55B-519AEDD70250}"/>
                  </a:ext>
                </a:extLst>
              </p14:cNvPr>
              <p14:cNvContentPartPr/>
              <p14:nvPr/>
            </p14:nvContentPartPr>
            <p14:xfrm>
              <a:off x="2385373" y="5857032"/>
              <a:ext cx="28080" cy="578160"/>
            </p14:xfrm>
          </p:contentPart>
        </mc:Choice>
        <mc:Fallback xmlns="">
          <p:pic>
            <p:nvPicPr>
              <p:cNvPr id="354" name="Freihand 353">
                <a:extLst>
                  <a:ext uri="{FF2B5EF4-FFF2-40B4-BE49-F238E27FC236}">
                    <a16:creationId xmlns:a16="http://schemas.microsoft.com/office/drawing/2014/main" id="{342626F7-6DF5-4E07-B55B-519AEDD70250}"/>
                  </a:ext>
                </a:extLst>
              </p:cNvPr>
              <p:cNvPicPr/>
              <p:nvPr/>
            </p:nvPicPr>
            <p:blipFill>
              <a:blip r:embed="rId505"/>
              <a:stretch>
                <a:fillRect/>
              </a:stretch>
            </p:blipFill>
            <p:spPr>
              <a:xfrm>
                <a:off x="2381053" y="5852712"/>
                <a:ext cx="36720" cy="586800"/>
              </a:xfrm>
              <a:prstGeom prst="rect">
                <a:avLst/>
              </a:prstGeom>
            </p:spPr>
          </p:pic>
        </mc:Fallback>
      </mc:AlternateContent>
      <p:grpSp>
        <p:nvGrpSpPr>
          <p:cNvPr id="360" name="Gruppieren 359">
            <a:extLst>
              <a:ext uri="{FF2B5EF4-FFF2-40B4-BE49-F238E27FC236}">
                <a16:creationId xmlns:a16="http://schemas.microsoft.com/office/drawing/2014/main" id="{1B828964-0799-45CE-8A38-383590C8A988}"/>
              </a:ext>
            </a:extLst>
          </p:cNvPr>
          <p:cNvGrpSpPr/>
          <p:nvPr/>
        </p:nvGrpSpPr>
        <p:grpSpPr>
          <a:xfrm>
            <a:off x="2326693" y="6569472"/>
            <a:ext cx="160200" cy="209880"/>
            <a:chOff x="2326693" y="6569472"/>
            <a:chExt cx="160200" cy="209880"/>
          </a:xfrm>
        </p:grpSpPr>
        <mc:AlternateContent xmlns:mc="http://schemas.openxmlformats.org/markup-compatibility/2006" xmlns:p14="http://schemas.microsoft.com/office/powerpoint/2010/main">
          <mc:Choice Requires="p14">
            <p:contentPart p14:bwMode="auto" r:id="rId506">
              <p14:nvContentPartPr>
                <p14:cNvPr id="357" name="Freihand 356">
                  <a:extLst>
                    <a:ext uri="{FF2B5EF4-FFF2-40B4-BE49-F238E27FC236}">
                      <a16:creationId xmlns:a16="http://schemas.microsoft.com/office/drawing/2014/main" id="{870291A0-FECC-49CD-8623-CC0CC3495DAA}"/>
                    </a:ext>
                  </a:extLst>
                </p14:cNvPr>
                <p14:cNvContentPartPr/>
                <p14:nvPr/>
              </p14:nvContentPartPr>
              <p14:xfrm>
                <a:off x="2326693" y="6638952"/>
                <a:ext cx="69840" cy="42120"/>
              </p14:xfrm>
            </p:contentPart>
          </mc:Choice>
          <mc:Fallback xmlns="">
            <p:pic>
              <p:nvPicPr>
                <p:cNvPr id="357" name="Freihand 356">
                  <a:extLst>
                    <a:ext uri="{FF2B5EF4-FFF2-40B4-BE49-F238E27FC236}">
                      <a16:creationId xmlns:a16="http://schemas.microsoft.com/office/drawing/2014/main" id="{870291A0-FECC-49CD-8623-CC0CC3495DAA}"/>
                    </a:ext>
                  </a:extLst>
                </p:cNvPr>
                <p:cNvPicPr/>
                <p:nvPr/>
              </p:nvPicPr>
              <p:blipFill>
                <a:blip r:embed="rId507"/>
                <a:stretch>
                  <a:fillRect/>
                </a:stretch>
              </p:blipFill>
              <p:spPr>
                <a:xfrm>
                  <a:off x="2322373" y="6634632"/>
                  <a:ext cx="784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58" name="Freihand 357">
                  <a:extLst>
                    <a:ext uri="{FF2B5EF4-FFF2-40B4-BE49-F238E27FC236}">
                      <a16:creationId xmlns:a16="http://schemas.microsoft.com/office/drawing/2014/main" id="{7C072CDB-0DC1-4412-B6DB-A1BD666836C0}"/>
                    </a:ext>
                  </a:extLst>
                </p14:cNvPr>
                <p14:cNvContentPartPr/>
                <p14:nvPr/>
              </p14:nvContentPartPr>
              <p14:xfrm>
                <a:off x="2365573" y="6617352"/>
                <a:ext cx="55080" cy="162000"/>
              </p14:xfrm>
            </p:contentPart>
          </mc:Choice>
          <mc:Fallback xmlns="">
            <p:pic>
              <p:nvPicPr>
                <p:cNvPr id="358" name="Freihand 357">
                  <a:extLst>
                    <a:ext uri="{FF2B5EF4-FFF2-40B4-BE49-F238E27FC236}">
                      <a16:creationId xmlns:a16="http://schemas.microsoft.com/office/drawing/2014/main" id="{7C072CDB-0DC1-4412-B6DB-A1BD666836C0}"/>
                    </a:ext>
                  </a:extLst>
                </p:cNvPr>
                <p:cNvPicPr/>
                <p:nvPr/>
              </p:nvPicPr>
              <p:blipFill>
                <a:blip r:embed="rId509"/>
                <a:stretch>
                  <a:fillRect/>
                </a:stretch>
              </p:blipFill>
              <p:spPr>
                <a:xfrm>
                  <a:off x="2361253" y="6613032"/>
                  <a:ext cx="637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9" name="Freihand 358">
                  <a:extLst>
                    <a:ext uri="{FF2B5EF4-FFF2-40B4-BE49-F238E27FC236}">
                      <a16:creationId xmlns:a16="http://schemas.microsoft.com/office/drawing/2014/main" id="{5AD698BF-191A-43D2-A33A-0702F1E65581}"/>
                    </a:ext>
                  </a:extLst>
                </p14:cNvPr>
                <p14:cNvContentPartPr/>
                <p14:nvPr/>
              </p14:nvContentPartPr>
              <p14:xfrm>
                <a:off x="2429653" y="6569472"/>
                <a:ext cx="57240" cy="94320"/>
              </p14:xfrm>
            </p:contentPart>
          </mc:Choice>
          <mc:Fallback xmlns="">
            <p:pic>
              <p:nvPicPr>
                <p:cNvPr id="359" name="Freihand 358">
                  <a:extLst>
                    <a:ext uri="{FF2B5EF4-FFF2-40B4-BE49-F238E27FC236}">
                      <a16:creationId xmlns:a16="http://schemas.microsoft.com/office/drawing/2014/main" id="{5AD698BF-191A-43D2-A33A-0702F1E65581}"/>
                    </a:ext>
                  </a:extLst>
                </p:cNvPr>
                <p:cNvPicPr/>
                <p:nvPr/>
              </p:nvPicPr>
              <p:blipFill>
                <a:blip r:embed="rId511"/>
                <a:stretch>
                  <a:fillRect/>
                </a:stretch>
              </p:blipFill>
              <p:spPr>
                <a:xfrm>
                  <a:off x="2425333" y="6565152"/>
                  <a:ext cx="6588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2">
            <p14:nvContentPartPr>
              <p14:cNvPr id="365" name="Freihand 364">
                <a:extLst>
                  <a:ext uri="{FF2B5EF4-FFF2-40B4-BE49-F238E27FC236}">
                    <a16:creationId xmlns:a16="http://schemas.microsoft.com/office/drawing/2014/main" id="{103A7EFD-DE13-4AC7-8D03-F57980633177}"/>
                  </a:ext>
                </a:extLst>
              </p14:cNvPr>
              <p14:cNvContentPartPr/>
              <p14:nvPr/>
            </p14:nvContentPartPr>
            <p14:xfrm>
              <a:off x="2398693" y="4749312"/>
              <a:ext cx="23040" cy="91080"/>
            </p14:xfrm>
          </p:contentPart>
        </mc:Choice>
        <mc:Fallback xmlns="">
          <p:pic>
            <p:nvPicPr>
              <p:cNvPr id="365" name="Freihand 364">
                <a:extLst>
                  <a:ext uri="{FF2B5EF4-FFF2-40B4-BE49-F238E27FC236}">
                    <a16:creationId xmlns:a16="http://schemas.microsoft.com/office/drawing/2014/main" id="{103A7EFD-DE13-4AC7-8D03-F57980633177}"/>
                  </a:ext>
                </a:extLst>
              </p:cNvPr>
              <p:cNvPicPr/>
              <p:nvPr/>
            </p:nvPicPr>
            <p:blipFill>
              <a:blip r:embed="rId513"/>
              <a:stretch>
                <a:fillRect/>
              </a:stretch>
            </p:blipFill>
            <p:spPr>
              <a:xfrm>
                <a:off x="2394373" y="4744992"/>
                <a:ext cx="31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99" name="Freihand 98">
                <a:extLst>
                  <a:ext uri="{FF2B5EF4-FFF2-40B4-BE49-F238E27FC236}">
                    <a16:creationId xmlns:a16="http://schemas.microsoft.com/office/drawing/2014/main" id="{2479CDF3-BC23-47AF-B697-A928BCE3524E}"/>
                  </a:ext>
                </a:extLst>
              </p14:cNvPr>
              <p14:cNvContentPartPr/>
              <p14:nvPr/>
            </p14:nvContentPartPr>
            <p14:xfrm>
              <a:off x="2800453" y="2239392"/>
              <a:ext cx="14760" cy="100080"/>
            </p14:xfrm>
          </p:contentPart>
        </mc:Choice>
        <mc:Fallback xmlns="">
          <p:pic>
            <p:nvPicPr>
              <p:cNvPr id="99" name="Freihand 98">
                <a:extLst>
                  <a:ext uri="{FF2B5EF4-FFF2-40B4-BE49-F238E27FC236}">
                    <a16:creationId xmlns:a16="http://schemas.microsoft.com/office/drawing/2014/main" id="{2479CDF3-BC23-47AF-B697-A928BCE3524E}"/>
                  </a:ext>
                </a:extLst>
              </p:cNvPr>
              <p:cNvPicPr/>
              <p:nvPr/>
            </p:nvPicPr>
            <p:blipFill>
              <a:blip r:embed="rId515"/>
              <a:stretch>
                <a:fillRect/>
              </a:stretch>
            </p:blipFill>
            <p:spPr>
              <a:xfrm>
                <a:off x="2796133" y="2235072"/>
                <a:ext cx="23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00" name="Freihand 99">
                <a:extLst>
                  <a:ext uri="{FF2B5EF4-FFF2-40B4-BE49-F238E27FC236}">
                    <a16:creationId xmlns:a16="http://schemas.microsoft.com/office/drawing/2014/main" id="{7D2AB7A5-9CB1-4E05-8B7A-4F0DD736E79D}"/>
                  </a:ext>
                </a:extLst>
              </p14:cNvPr>
              <p14:cNvContentPartPr/>
              <p14:nvPr/>
            </p14:nvContentPartPr>
            <p14:xfrm>
              <a:off x="2804773" y="2511552"/>
              <a:ext cx="1440" cy="140040"/>
            </p14:xfrm>
          </p:contentPart>
        </mc:Choice>
        <mc:Fallback xmlns="">
          <p:pic>
            <p:nvPicPr>
              <p:cNvPr id="100" name="Freihand 99">
                <a:extLst>
                  <a:ext uri="{FF2B5EF4-FFF2-40B4-BE49-F238E27FC236}">
                    <a16:creationId xmlns:a16="http://schemas.microsoft.com/office/drawing/2014/main" id="{7D2AB7A5-9CB1-4E05-8B7A-4F0DD736E79D}"/>
                  </a:ext>
                </a:extLst>
              </p:cNvPr>
              <p:cNvPicPr/>
              <p:nvPr/>
            </p:nvPicPr>
            <p:blipFill>
              <a:blip r:embed="rId517"/>
              <a:stretch>
                <a:fillRect/>
              </a:stretch>
            </p:blipFill>
            <p:spPr>
              <a:xfrm>
                <a:off x="2800453" y="2507232"/>
                <a:ext cx="100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01" name="Freihand 100">
                <a:extLst>
                  <a:ext uri="{FF2B5EF4-FFF2-40B4-BE49-F238E27FC236}">
                    <a16:creationId xmlns:a16="http://schemas.microsoft.com/office/drawing/2014/main" id="{FD860B06-5D8C-4FDA-9CAD-BCDF7E65BFFE}"/>
                  </a:ext>
                </a:extLst>
              </p14:cNvPr>
              <p14:cNvContentPartPr/>
              <p14:nvPr/>
            </p14:nvContentPartPr>
            <p14:xfrm>
              <a:off x="2787853" y="2944632"/>
              <a:ext cx="20880" cy="516240"/>
            </p14:xfrm>
          </p:contentPart>
        </mc:Choice>
        <mc:Fallback xmlns="">
          <p:pic>
            <p:nvPicPr>
              <p:cNvPr id="101" name="Freihand 100">
                <a:extLst>
                  <a:ext uri="{FF2B5EF4-FFF2-40B4-BE49-F238E27FC236}">
                    <a16:creationId xmlns:a16="http://schemas.microsoft.com/office/drawing/2014/main" id="{FD860B06-5D8C-4FDA-9CAD-BCDF7E65BFFE}"/>
                  </a:ext>
                </a:extLst>
              </p:cNvPr>
              <p:cNvPicPr/>
              <p:nvPr/>
            </p:nvPicPr>
            <p:blipFill>
              <a:blip r:embed="rId519"/>
              <a:stretch>
                <a:fillRect/>
              </a:stretch>
            </p:blipFill>
            <p:spPr>
              <a:xfrm>
                <a:off x="2783533" y="2940312"/>
                <a:ext cx="2952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45" name="Freihand 344">
                <a:extLst>
                  <a:ext uri="{FF2B5EF4-FFF2-40B4-BE49-F238E27FC236}">
                    <a16:creationId xmlns:a16="http://schemas.microsoft.com/office/drawing/2014/main" id="{A7DAC8B8-62B9-465D-82EB-292C65DD09E2}"/>
                  </a:ext>
                </a:extLst>
              </p14:cNvPr>
              <p14:cNvContentPartPr/>
              <p14:nvPr/>
            </p14:nvContentPartPr>
            <p14:xfrm>
              <a:off x="2451973" y="2066952"/>
              <a:ext cx="5040" cy="123840"/>
            </p14:xfrm>
          </p:contentPart>
        </mc:Choice>
        <mc:Fallback xmlns="">
          <p:pic>
            <p:nvPicPr>
              <p:cNvPr id="345" name="Freihand 344">
                <a:extLst>
                  <a:ext uri="{FF2B5EF4-FFF2-40B4-BE49-F238E27FC236}">
                    <a16:creationId xmlns:a16="http://schemas.microsoft.com/office/drawing/2014/main" id="{A7DAC8B8-62B9-465D-82EB-292C65DD09E2}"/>
                  </a:ext>
                </a:extLst>
              </p:cNvPr>
              <p:cNvPicPr/>
              <p:nvPr/>
            </p:nvPicPr>
            <p:blipFill>
              <a:blip r:embed="rId521"/>
              <a:stretch>
                <a:fillRect/>
              </a:stretch>
            </p:blipFill>
            <p:spPr>
              <a:xfrm>
                <a:off x="2447653" y="2062632"/>
                <a:ext cx="136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46" name="Freihand 345">
                <a:extLst>
                  <a:ext uri="{FF2B5EF4-FFF2-40B4-BE49-F238E27FC236}">
                    <a16:creationId xmlns:a16="http://schemas.microsoft.com/office/drawing/2014/main" id="{71460644-38FE-4CBA-A329-44E9BEFD6BA1}"/>
                  </a:ext>
                </a:extLst>
              </p14:cNvPr>
              <p14:cNvContentPartPr/>
              <p14:nvPr/>
            </p14:nvContentPartPr>
            <p14:xfrm>
              <a:off x="2439373" y="2250912"/>
              <a:ext cx="16560" cy="251640"/>
            </p14:xfrm>
          </p:contentPart>
        </mc:Choice>
        <mc:Fallback xmlns="">
          <p:pic>
            <p:nvPicPr>
              <p:cNvPr id="346" name="Freihand 345">
                <a:extLst>
                  <a:ext uri="{FF2B5EF4-FFF2-40B4-BE49-F238E27FC236}">
                    <a16:creationId xmlns:a16="http://schemas.microsoft.com/office/drawing/2014/main" id="{71460644-38FE-4CBA-A329-44E9BEFD6BA1}"/>
                  </a:ext>
                </a:extLst>
              </p:cNvPr>
              <p:cNvPicPr/>
              <p:nvPr/>
            </p:nvPicPr>
            <p:blipFill>
              <a:blip r:embed="rId523"/>
              <a:stretch>
                <a:fillRect/>
              </a:stretch>
            </p:blipFill>
            <p:spPr>
              <a:xfrm>
                <a:off x="2435053" y="2246592"/>
                <a:ext cx="252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47" name="Freihand 346">
                <a:extLst>
                  <a:ext uri="{FF2B5EF4-FFF2-40B4-BE49-F238E27FC236}">
                    <a16:creationId xmlns:a16="http://schemas.microsoft.com/office/drawing/2014/main" id="{433DF301-77B6-4511-96EF-B0014CD0FEB9}"/>
                  </a:ext>
                </a:extLst>
              </p14:cNvPr>
              <p14:cNvContentPartPr/>
              <p14:nvPr/>
            </p14:nvContentPartPr>
            <p14:xfrm>
              <a:off x="2439373" y="2655912"/>
              <a:ext cx="15480" cy="316440"/>
            </p14:xfrm>
          </p:contentPart>
        </mc:Choice>
        <mc:Fallback xmlns="">
          <p:pic>
            <p:nvPicPr>
              <p:cNvPr id="347" name="Freihand 346">
                <a:extLst>
                  <a:ext uri="{FF2B5EF4-FFF2-40B4-BE49-F238E27FC236}">
                    <a16:creationId xmlns:a16="http://schemas.microsoft.com/office/drawing/2014/main" id="{433DF301-77B6-4511-96EF-B0014CD0FEB9}"/>
                  </a:ext>
                </a:extLst>
              </p:cNvPr>
              <p:cNvPicPr/>
              <p:nvPr/>
            </p:nvPicPr>
            <p:blipFill>
              <a:blip r:embed="rId525"/>
              <a:stretch>
                <a:fillRect/>
              </a:stretch>
            </p:blipFill>
            <p:spPr>
              <a:xfrm>
                <a:off x="2435053" y="2651592"/>
                <a:ext cx="2412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48" name="Freihand 347">
                <a:extLst>
                  <a:ext uri="{FF2B5EF4-FFF2-40B4-BE49-F238E27FC236}">
                    <a16:creationId xmlns:a16="http://schemas.microsoft.com/office/drawing/2014/main" id="{6BB811BE-6066-4AC6-A5C6-0F4F351525F6}"/>
                  </a:ext>
                </a:extLst>
              </p14:cNvPr>
              <p14:cNvContentPartPr/>
              <p14:nvPr/>
            </p14:nvContentPartPr>
            <p14:xfrm>
              <a:off x="2415973" y="3069552"/>
              <a:ext cx="9000" cy="187200"/>
            </p14:xfrm>
          </p:contentPart>
        </mc:Choice>
        <mc:Fallback xmlns="">
          <p:pic>
            <p:nvPicPr>
              <p:cNvPr id="348" name="Freihand 347">
                <a:extLst>
                  <a:ext uri="{FF2B5EF4-FFF2-40B4-BE49-F238E27FC236}">
                    <a16:creationId xmlns:a16="http://schemas.microsoft.com/office/drawing/2014/main" id="{6BB811BE-6066-4AC6-A5C6-0F4F351525F6}"/>
                  </a:ext>
                </a:extLst>
              </p:cNvPr>
              <p:cNvPicPr/>
              <p:nvPr/>
            </p:nvPicPr>
            <p:blipFill>
              <a:blip r:embed="rId527"/>
              <a:stretch>
                <a:fillRect/>
              </a:stretch>
            </p:blipFill>
            <p:spPr>
              <a:xfrm>
                <a:off x="2411653" y="3065232"/>
                <a:ext cx="176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02" name="Freihand 101">
                <a:extLst>
                  <a:ext uri="{FF2B5EF4-FFF2-40B4-BE49-F238E27FC236}">
                    <a16:creationId xmlns:a16="http://schemas.microsoft.com/office/drawing/2014/main" id="{67E646B0-EA08-48BE-84A2-F401937245BC}"/>
                  </a:ext>
                </a:extLst>
              </p14:cNvPr>
              <p14:cNvContentPartPr/>
              <p14:nvPr/>
            </p14:nvContentPartPr>
            <p14:xfrm>
              <a:off x="2328493" y="3659592"/>
              <a:ext cx="201240" cy="31680"/>
            </p14:xfrm>
          </p:contentPart>
        </mc:Choice>
        <mc:Fallback xmlns="">
          <p:pic>
            <p:nvPicPr>
              <p:cNvPr id="102" name="Freihand 101">
                <a:extLst>
                  <a:ext uri="{FF2B5EF4-FFF2-40B4-BE49-F238E27FC236}">
                    <a16:creationId xmlns:a16="http://schemas.microsoft.com/office/drawing/2014/main" id="{67E646B0-EA08-48BE-84A2-F401937245BC}"/>
                  </a:ext>
                </a:extLst>
              </p:cNvPr>
              <p:cNvPicPr/>
              <p:nvPr/>
            </p:nvPicPr>
            <p:blipFill>
              <a:blip r:embed="rId529"/>
              <a:stretch>
                <a:fillRect/>
              </a:stretch>
            </p:blipFill>
            <p:spPr>
              <a:xfrm>
                <a:off x="2324173" y="3655272"/>
                <a:ext cx="2098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03" name="Freihand 102">
                <a:extLst>
                  <a:ext uri="{FF2B5EF4-FFF2-40B4-BE49-F238E27FC236}">
                    <a16:creationId xmlns:a16="http://schemas.microsoft.com/office/drawing/2014/main" id="{A7C7EE24-C0F1-4928-BFC4-EE85EFC58418}"/>
                  </a:ext>
                </a:extLst>
              </p14:cNvPr>
              <p14:cNvContentPartPr/>
              <p14:nvPr/>
            </p14:nvContentPartPr>
            <p14:xfrm>
              <a:off x="2486173" y="3614232"/>
              <a:ext cx="76680" cy="255960"/>
            </p14:xfrm>
          </p:contentPart>
        </mc:Choice>
        <mc:Fallback xmlns="">
          <p:pic>
            <p:nvPicPr>
              <p:cNvPr id="103" name="Freihand 102">
                <a:extLst>
                  <a:ext uri="{FF2B5EF4-FFF2-40B4-BE49-F238E27FC236}">
                    <a16:creationId xmlns:a16="http://schemas.microsoft.com/office/drawing/2014/main" id="{A7C7EE24-C0F1-4928-BFC4-EE85EFC58418}"/>
                  </a:ext>
                </a:extLst>
              </p:cNvPr>
              <p:cNvPicPr/>
              <p:nvPr/>
            </p:nvPicPr>
            <p:blipFill>
              <a:blip r:embed="rId531"/>
              <a:stretch>
                <a:fillRect/>
              </a:stretch>
            </p:blipFill>
            <p:spPr>
              <a:xfrm>
                <a:off x="2481853" y="3609912"/>
                <a:ext cx="8532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49" name="Freihand 348">
                <a:extLst>
                  <a:ext uri="{FF2B5EF4-FFF2-40B4-BE49-F238E27FC236}">
                    <a16:creationId xmlns:a16="http://schemas.microsoft.com/office/drawing/2014/main" id="{D214947A-8434-4443-9A82-7129F194BC6C}"/>
                  </a:ext>
                </a:extLst>
              </p14:cNvPr>
              <p14:cNvContentPartPr/>
              <p14:nvPr/>
            </p14:nvContentPartPr>
            <p14:xfrm>
              <a:off x="2402653" y="3419112"/>
              <a:ext cx="34920" cy="378360"/>
            </p14:xfrm>
          </p:contentPart>
        </mc:Choice>
        <mc:Fallback xmlns="">
          <p:pic>
            <p:nvPicPr>
              <p:cNvPr id="349" name="Freihand 348">
                <a:extLst>
                  <a:ext uri="{FF2B5EF4-FFF2-40B4-BE49-F238E27FC236}">
                    <a16:creationId xmlns:a16="http://schemas.microsoft.com/office/drawing/2014/main" id="{D214947A-8434-4443-9A82-7129F194BC6C}"/>
                  </a:ext>
                </a:extLst>
              </p:cNvPr>
              <p:cNvPicPr/>
              <p:nvPr/>
            </p:nvPicPr>
            <p:blipFill>
              <a:blip r:embed="rId533"/>
              <a:stretch>
                <a:fillRect/>
              </a:stretch>
            </p:blipFill>
            <p:spPr>
              <a:xfrm>
                <a:off x="2398333" y="3414792"/>
                <a:ext cx="4356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50" name="Freihand 349">
                <a:extLst>
                  <a:ext uri="{FF2B5EF4-FFF2-40B4-BE49-F238E27FC236}">
                    <a16:creationId xmlns:a16="http://schemas.microsoft.com/office/drawing/2014/main" id="{AD1BA956-16CD-42FE-9F43-EB70AE6574B9}"/>
                  </a:ext>
                </a:extLst>
              </p14:cNvPr>
              <p14:cNvContentPartPr/>
              <p14:nvPr/>
            </p14:nvContentPartPr>
            <p14:xfrm>
              <a:off x="2400853" y="3824832"/>
              <a:ext cx="23760" cy="367200"/>
            </p14:xfrm>
          </p:contentPart>
        </mc:Choice>
        <mc:Fallback xmlns="">
          <p:pic>
            <p:nvPicPr>
              <p:cNvPr id="350" name="Freihand 349">
                <a:extLst>
                  <a:ext uri="{FF2B5EF4-FFF2-40B4-BE49-F238E27FC236}">
                    <a16:creationId xmlns:a16="http://schemas.microsoft.com/office/drawing/2014/main" id="{AD1BA956-16CD-42FE-9F43-EB70AE6574B9}"/>
                  </a:ext>
                </a:extLst>
              </p:cNvPr>
              <p:cNvPicPr/>
              <p:nvPr/>
            </p:nvPicPr>
            <p:blipFill>
              <a:blip r:embed="rId535"/>
              <a:stretch>
                <a:fillRect/>
              </a:stretch>
            </p:blipFill>
            <p:spPr>
              <a:xfrm>
                <a:off x="2396533" y="3820512"/>
                <a:ext cx="324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61" name="Freihand 360">
                <a:extLst>
                  <a:ext uri="{FF2B5EF4-FFF2-40B4-BE49-F238E27FC236}">
                    <a16:creationId xmlns:a16="http://schemas.microsoft.com/office/drawing/2014/main" id="{3BFDDF7A-96BB-44F3-B633-5DB7792167FD}"/>
                  </a:ext>
                </a:extLst>
              </p14:cNvPr>
              <p14:cNvContentPartPr/>
              <p14:nvPr/>
            </p14:nvContentPartPr>
            <p14:xfrm>
              <a:off x="2383933" y="3712512"/>
              <a:ext cx="64440" cy="66240"/>
            </p14:xfrm>
          </p:contentPart>
        </mc:Choice>
        <mc:Fallback xmlns="">
          <p:pic>
            <p:nvPicPr>
              <p:cNvPr id="361" name="Freihand 360">
                <a:extLst>
                  <a:ext uri="{FF2B5EF4-FFF2-40B4-BE49-F238E27FC236}">
                    <a16:creationId xmlns:a16="http://schemas.microsoft.com/office/drawing/2014/main" id="{3BFDDF7A-96BB-44F3-B633-5DB7792167FD}"/>
                  </a:ext>
                </a:extLst>
              </p:cNvPr>
              <p:cNvPicPr/>
              <p:nvPr/>
            </p:nvPicPr>
            <p:blipFill>
              <a:blip r:embed="rId537"/>
              <a:stretch>
                <a:fillRect/>
              </a:stretch>
            </p:blipFill>
            <p:spPr>
              <a:xfrm>
                <a:off x="2379613" y="3708192"/>
                <a:ext cx="73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62" name="Freihand 361">
                <a:extLst>
                  <a:ext uri="{FF2B5EF4-FFF2-40B4-BE49-F238E27FC236}">
                    <a16:creationId xmlns:a16="http://schemas.microsoft.com/office/drawing/2014/main" id="{FD58B4AD-56D8-4AC4-B387-A0EFBF166D17}"/>
                  </a:ext>
                </a:extLst>
              </p14:cNvPr>
              <p14:cNvContentPartPr/>
              <p14:nvPr/>
            </p14:nvContentPartPr>
            <p14:xfrm>
              <a:off x="2396893" y="3721152"/>
              <a:ext cx="56520" cy="146520"/>
            </p14:xfrm>
          </p:contentPart>
        </mc:Choice>
        <mc:Fallback xmlns="">
          <p:pic>
            <p:nvPicPr>
              <p:cNvPr id="362" name="Freihand 361">
                <a:extLst>
                  <a:ext uri="{FF2B5EF4-FFF2-40B4-BE49-F238E27FC236}">
                    <a16:creationId xmlns:a16="http://schemas.microsoft.com/office/drawing/2014/main" id="{FD58B4AD-56D8-4AC4-B387-A0EFBF166D17}"/>
                  </a:ext>
                </a:extLst>
              </p:cNvPr>
              <p:cNvPicPr/>
              <p:nvPr/>
            </p:nvPicPr>
            <p:blipFill>
              <a:blip r:embed="rId539"/>
              <a:stretch>
                <a:fillRect/>
              </a:stretch>
            </p:blipFill>
            <p:spPr>
              <a:xfrm>
                <a:off x="2392573" y="3716832"/>
                <a:ext cx="65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63" name="Freihand 362">
                <a:extLst>
                  <a:ext uri="{FF2B5EF4-FFF2-40B4-BE49-F238E27FC236}">
                    <a16:creationId xmlns:a16="http://schemas.microsoft.com/office/drawing/2014/main" id="{110FD74E-B2CE-4706-963E-10EDC835CF04}"/>
                  </a:ext>
                </a:extLst>
              </p14:cNvPr>
              <p14:cNvContentPartPr/>
              <p14:nvPr/>
            </p14:nvContentPartPr>
            <p14:xfrm>
              <a:off x="2464933" y="3672552"/>
              <a:ext cx="54360" cy="88560"/>
            </p14:xfrm>
          </p:contentPart>
        </mc:Choice>
        <mc:Fallback xmlns="">
          <p:pic>
            <p:nvPicPr>
              <p:cNvPr id="363" name="Freihand 362">
                <a:extLst>
                  <a:ext uri="{FF2B5EF4-FFF2-40B4-BE49-F238E27FC236}">
                    <a16:creationId xmlns:a16="http://schemas.microsoft.com/office/drawing/2014/main" id="{110FD74E-B2CE-4706-963E-10EDC835CF04}"/>
                  </a:ext>
                </a:extLst>
              </p:cNvPr>
              <p:cNvPicPr/>
              <p:nvPr/>
            </p:nvPicPr>
            <p:blipFill>
              <a:blip r:embed="rId541"/>
              <a:stretch>
                <a:fillRect/>
              </a:stretch>
            </p:blipFill>
            <p:spPr>
              <a:xfrm>
                <a:off x="2460613" y="3668232"/>
                <a:ext cx="63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67" name="Freihand 366">
                <a:extLst>
                  <a:ext uri="{FF2B5EF4-FFF2-40B4-BE49-F238E27FC236}">
                    <a16:creationId xmlns:a16="http://schemas.microsoft.com/office/drawing/2014/main" id="{4307E0B9-0B1D-4BA8-82C7-ADFBD225A16C}"/>
                  </a:ext>
                </a:extLst>
              </p14:cNvPr>
              <p14:cNvContentPartPr/>
              <p14:nvPr/>
            </p14:nvContentPartPr>
            <p14:xfrm>
              <a:off x="1334173" y="4216872"/>
              <a:ext cx="2446560" cy="1332720"/>
            </p14:xfrm>
          </p:contentPart>
        </mc:Choice>
        <mc:Fallback xmlns="">
          <p:pic>
            <p:nvPicPr>
              <p:cNvPr id="367" name="Freihand 366">
                <a:extLst>
                  <a:ext uri="{FF2B5EF4-FFF2-40B4-BE49-F238E27FC236}">
                    <a16:creationId xmlns:a16="http://schemas.microsoft.com/office/drawing/2014/main" id="{4307E0B9-0B1D-4BA8-82C7-ADFBD225A16C}"/>
                  </a:ext>
                </a:extLst>
              </p:cNvPr>
              <p:cNvPicPr/>
              <p:nvPr/>
            </p:nvPicPr>
            <p:blipFill>
              <a:blip r:embed="rId543"/>
              <a:stretch>
                <a:fillRect/>
              </a:stretch>
            </p:blipFill>
            <p:spPr>
              <a:xfrm>
                <a:off x="1329853" y="4212552"/>
                <a:ext cx="2455200" cy="134136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69" name="Freihand 368">
                <a:extLst>
                  <a:ext uri="{FF2B5EF4-FFF2-40B4-BE49-F238E27FC236}">
                    <a16:creationId xmlns:a16="http://schemas.microsoft.com/office/drawing/2014/main" id="{CE540A93-9E58-4BCC-B0CC-24BFA12FD4F2}"/>
                  </a:ext>
                </a:extLst>
              </p14:cNvPr>
              <p14:cNvContentPartPr/>
              <p14:nvPr/>
            </p14:nvContentPartPr>
            <p14:xfrm>
              <a:off x="3880453" y="5451672"/>
              <a:ext cx="84600" cy="134280"/>
            </p14:xfrm>
          </p:contentPart>
        </mc:Choice>
        <mc:Fallback xmlns="">
          <p:pic>
            <p:nvPicPr>
              <p:cNvPr id="369" name="Freihand 368">
                <a:extLst>
                  <a:ext uri="{FF2B5EF4-FFF2-40B4-BE49-F238E27FC236}">
                    <a16:creationId xmlns:a16="http://schemas.microsoft.com/office/drawing/2014/main" id="{CE540A93-9E58-4BCC-B0CC-24BFA12FD4F2}"/>
                  </a:ext>
                </a:extLst>
              </p:cNvPr>
              <p:cNvPicPr/>
              <p:nvPr/>
            </p:nvPicPr>
            <p:blipFill>
              <a:blip r:embed="rId545"/>
              <a:stretch>
                <a:fillRect/>
              </a:stretch>
            </p:blipFill>
            <p:spPr>
              <a:xfrm>
                <a:off x="3876133" y="5447352"/>
                <a:ext cx="93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0" name="Freihand 369">
                <a:extLst>
                  <a:ext uri="{FF2B5EF4-FFF2-40B4-BE49-F238E27FC236}">
                    <a16:creationId xmlns:a16="http://schemas.microsoft.com/office/drawing/2014/main" id="{4A4805A6-8220-4534-80B0-BF7D2150B9AD}"/>
                  </a:ext>
                </a:extLst>
              </p14:cNvPr>
              <p14:cNvContentPartPr/>
              <p14:nvPr/>
            </p14:nvContentPartPr>
            <p14:xfrm>
              <a:off x="3955333" y="5463912"/>
              <a:ext cx="20520" cy="138240"/>
            </p14:xfrm>
          </p:contentPart>
        </mc:Choice>
        <mc:Fallback xmlns="">
          <p:pic>
            <p:nvPicPr>
              <p:cNvPr id="370" name="Freihand 369">
                <a:extLst>
                  <a:ext uri="{FF2B5EF4-FFF2-40B4-BE49-F238E27FC236}">
                    <a16:creationId xmlns:a16="http://schemas.microsoft.com/office/drawing/2014/main" id="{4A4805A6-8220-4534-80B0-BF7D2150B9AD}"/>
                  </a:ext>
                </a:extLst>
              </p:cNvPr>
              <p:cNvPicPr/>
              <p:nvPr/>
            </p:nvPicPr>
            <p:blipFill>
              <a:blip r:embed="rId547"/>
              <a:stretch>
                <a:fillRect/>
              </a:stretch>
            </p:blipFill>
            <p:spPr>
              <a:xfrm>
                <a:off x="3951013" y="5459592"/>
                <a:ext cx="29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1" name="Freihand 370">
                <a:extLst>
                  <a:ext uri="{FF2B5EF4-FFF2-40B4-BE49-F238E27FC236}">
                    <a16:creationId xmlns:a16="http://schemas.microsoft.com/office/drawing/2014/main" id="{223CA806-5A8A-4F81-93C9-56D57746B8CC}"/>
                  </a:ext>
                </a:extLst>
              </p14:cNvPr>
              <p14:cNvContentPartPr/>
              <p14:nvPr/>
            </p14:nvContentPartPr>
            <p14:xfrm>
              <a:off x="3898453" y="5466072"/>
              <a:ext cx="181080" cy="108720"/>
            </p14:xfrm>
          </p:contentPart>
        </mc:Choice>
        <mc:Fallback xmlns="">
          <p:pic>
            <p:nvPicPr>
              <p:cNvPr id="371" name="Freihand 370">
                <a:extLst>
                  <a:ext uri="{FF2B5EF4-FFF2-40B4-BE49-F238E27FC236}">
                    <a16:creationId xmlns:a16="http://schemas.microsoft.com/office/drawing/2014/main" id="{223CA806-5A8A-4F81-93C9-56D57746B8CC}"/>
                  </a:ext>
                </a:extLst>
              </p:cNvPr>
              <p:cNvPicPr/>
              <p:nvPr/>
            </p:nvPicPr>
            <p:blipFill>
              <a:blip r:embed="rId549"/>
              <a:stretch>
                <a:fillRect/>
              </a:stretch>
            </p:blipFill>
            <p:spPr>
              <a:xfrm>
                <a:off x="3894133" y="5461752"/>
                <a:ext cx="189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2" name="Freihand 371">
                <a:extLst>
                  <a:ext uri="{FF2B5EF4-FFF2-40B4-BE49-F238E27FC236}">
                    <a16:creationId xmlns:a16="http://schemas.microsoft.com/office/drawing/2014/main" id="{02AADFDC-DC29-4843-A1B9-78EA6820D8C6}"/>
                  </a:ext>
                </a:extLst>
              </p14:cNvPr>
              <p14:cNvContentPartPr/>
              <p14:nvPr/>
            </p14:nvContentPartPr>
            <p14:xfrm>
              <a:off x="4010413" y="5466072"/>
              <a:ext cx="131760" cy="116280"/>
            </p14:xfrm>
          </p:contentPart>
        </mc:Choice>
        <mc:Fallback xmlns="">
          <p:pic>
            <p:nvPicPr>
              <p:cNvPr id="372" name="Freihand 371">
                <a:extLst>
                  <a:ext uri="{FF2B5EF4-FFF2-40B4-BE49-F238E27FC236}">
                    <a16:creationId xmlns:a16="http://schemas.microsoft.com/office/drawing/2014/main" id="{02AADFDC-DC29-4843-A1B9-78EA6820D8C6}"/>
                  </a:ext>
                </a:extLst>
              </p:cNvPr>
              <p:cNvPicPr/>
              <p:nvPr/>
            </p:nvPicPr>
            <p:blipFill>
              <a:blip r:embed="rId551"/>
              <a:stretch>
                <a:fillRect/>
              </a:stretch>
            </p:blipFill>
            <p:spPr>
              <a:xfrm>
                <a:off x="4006093" y="5461752"/>
                <a:ext cx="140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73" name="Freihand 372">
                <a:extLst>
                  <a:ext uri="{FF2B5EF4-FFF2-40B4-BE49-F238E27FC236}">
                    <a16:creationId xmlns:a16="http://schemas.microsoft.com/office/drawing/2014/main" id="{042C0F81-924D-44A0-B56C-0327CE5F1BF2}"/>
                  </a:ext>
                </a:extLst>
              </p14:cNvPr>
              <p14:cNvContentPartPr/>
              <p14:nvPr/>
            </p14:nvContentPartPr>
            <p14:xfrm>
              <a:off x="4180693" y="5376432"/>
              <a:ext cx="63360" cy="74880"/>
            </p14:xfrm>
          </p:contentPart>
        </mc:Choice>
        <mc:Fallback xmlns="">
          <p:pic>
            <p:nvPicPr>
              <p:cNvPr id="373" name="Freihand 372">
                <a:extLst>
                  <a:ext uri="{FF2B5EF4-FFF2-40B4-BE49-F238E27FC236}">
                    <a16:creationId xmlns:a16="http://schemas.microsoft.com/office/drawing/2014/main" id="{042C0F81-924D-44A0-B56C-0327CE5F1BF2}"/>
                  </a:ext>
                </a:extLst>
              </p:cNvPr>
              <p:cNvPicPr/>
              <p:nvPr/>
            </p:nvPicPr>
            <p:blipFill>
              <a:blip r:embed="rId553"/>
              <a:stretch>
                <a:fillRect/>
              </a:stretch>
            </p:blipFill>
            <p:spPr>
              <a:xfrm>
                <a:off x="4176373" y="5372112"/>
                <a:ext cx="72000" cy="83520"/>
              </a:xfrm>
              <a:prstGeom prst="rect">
                <a:avLst/>
              </a:prstGeom>
            </p:spPr>
          </p:pic>
        </mc:Fallback>
      </mc:AlternateContent>
      <p:grpSp>
        <p:nvGrpSpPr>
          <p:cNvPr id="382" name="Gruppieren 381">
            <a:extLst>
              <a:ext uri="{FF2B5EF4-FFF2-40B4-BE49-F238E27FC236}">
                <a16:creationId xmlns:a16="http://schemas.microsoft.com/office/drawing/2014/main" id="{1DCAC143-54A9-4669-829C-D20E91A18F06}"/>
              </a:ext>
            </a:extLst>
          </p:cNvPr>
          <p:cNvGrpSpPr/>
          <p:nvPr/>
        </p:nvGrpSpPr>
        <p:grpSpPr>
          <a:xfrm>
            <a:off x="385933" y="4348992"/>
            <a:ext cx="2049480" cy="1117080"/>
            <a:chOff x="385933" y="4348992"/>
            <a:chExt cx="2049480" cy="1117080"/>
          </a:xfrm>
        </p:grpSpPr>
        <mc:AlternateContent xmlns:mc="http://schemas.openxmlformats.org/markup-compatibility/2006" xmlns:p14="http://schemas.microsoft.com/office/powerpoint/2010/main">
          <mc:Choice Requires="p14">
            <p:contentPart p14:bwMode="auto" r:id="rId554">
              <p14:nvContentPartPr>
                <p14:cNvPr id="351" name="Freihand 350">
                  <a:extLst>
                    <a:ext uri="{FF2B5EF4-FFF2-40B4-BE49-F238E27FC236}">
                      <a16:creationId xmlns:a16="http://schemas.microsoft.com/office/drawing/2014/main" id="{25CF7ADB-90F5-47DF-BF41-61B2029E9C09}"/>
                    </a:ext>
                  </a:extLst>
                </p14:cNvPr>
                <p14:cNvContentPartPr/>
                <p14:nvPr/>
              </p14:nvContentPartPr>
              <p14:xfrm>
                <a:off x="2419213" y="4348992"/>
                <a:ext cx="4320" cy="187920"/>
              </p14:xfrm>
            </p:contentPart>
          </mc:Choice>
          <mc:Fallback xmlns="">
            <p:pic>
              <p:nvPicPr>
                <p:cNvPr id="351" name="Freihand 350">
                  <a:extLst>
                    <a:ext uri="{FF2B5EF4-FFF2-40B4-BE49-F238E27FC236}">
                      <a16:creationId xmlns:a16="http://schemas.microsoft.com/office/drawing/2014/main" id="{25CF7ADB-90F5-47DF-BF41-61B2029E9C09}"/>
                    </a:ext>
                  </a:extLst>
                </p:cNvPr>
                <p:cNvPicPr/>
                <p:nvPr/>
              </p:nvPicPr>
              <p:blipFill>
                <a:blip r:embed="rId555"/>
                <a:stretch>
                  <a:fillRect/>
                </a:stretch>
              </p:blipFill>
              <p:spPr>
                <a:xfrm>
                  <a:off x="2414893" y="4344672"/>
                  <a:ext cx="12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88" name="Freihand 187">
                  <a:extLst>
                    <a:ext uri="{FF2B5EF4-FFF2-40B4-BE49-F238E27FC236}">
                      <a16:creationId xmlns:a16="http://schemas.microsoft.com/office/drawing/2014/main" id="{CD84A466-5D09-4129-80F1-B9E938ADFFE9}"/>
                    </a:ext>
                  </a:extLst>
                </p14:cNvPr>
                <p14:cNvContentPartPr/>
                <p14:nvPr/>
              </p14:nvContentPartPr>
              <p14:xfrm>
                <a:off x="2165053" y="4952712"/>
                <a:ext cx="360" cy="360"/>
              </p14:xfrm>
            </p:contentPart>
          </mc:Choice>
          <mc:Fallback xmlns="">
            <p:pic>
              <p:nvPicPr>
                <p:cNvPr id="188" name="Freihand 187">
                  <a:extLst>
                    <a:ext uri="{FF2B5EF4-FFF2-40B4-BE49-F238E27FC236}">
                      <a16:creationId xmlns:a16="http://schemas.microsoft.com/office/drawing/2014/main" id="{CD84A466-5D09-4129-80F1-B9E938ADFFE9}"/>
                    </a:ext>
                  </a:extLst>
                </p:cNvPr>
                <p:cNvPicPr/>
                <p:nvPr/>
              </p:nvPicPr>
              <p:blipFill>
                <a:blip r:embed="rId59"/>
                <a:stretch>
                  <a:fillRect/>
                </a:stretch>
              </p:blipFill>
              <p:spPr>
                <a:xfrm>
                  <a:off x="2160733" y="49483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189" name="Freihand 188">
                  <a:extLst>
                    <a:ext uri="{FF2B5EF4-FFF2-40B4-BE49-F238E27FC236}">
                      <a16:creationId xmlns:a16="http://schemas.microsoft.com/office/drawing/2014/main" id="{958A4C91-62FE-46BE-85EE-C85A7DB32585}"/>
                    </a:ext>
                  </a:extLst>
                </p14:cNvPr>
                <p14:cNvContentPartPr/>
                <p14:nvPr/>
              </p14:nvContentPartPr>
              <p14:xfrm>
                <a:off x="2120053" y="4896552"/>
                <a:ext cx="119160" cy="63720"/>
              </p14:xfrm>
            </p:contentPart>
          </mc:Choice>
          <mc:Fallback xmlns="">
            <p:pic>
              <p:nvPicPr>
                <p:cNvPr id="189" name="Freihand 188">
                  <a:extLst>
                    <a:ext uri="{FF2B5EF4-FFF2-40B4-BE49-F238E27FC236}">
                      <a16:creationId xmlns:a16="http://schemas.microsoft.com/office/drawing/2014/main" id="{958A4C91-62FE-46BE-85EE-C85A7DB32585}"/>
                    </a:ext>
                  </a:extLst>
                </p:cNvPr>
                <p:cNvPicPr/>
                <p:nvPr/>
              </p:nvPicPr>
              <p:blipFill>
                <a:blip r:embed="rId558"/>
                <a:stretch>
                  <a:fillRect/>
                </a:stretch>
              </p:blipFill>
              <p:spPr>
                <a:xfrm>
                  <a:off x="2115733" y="4892232"/>
                  <a:ext cx="127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90" name="Freihand 189">
                  <a:extLst>
                    <a:ext uri="{FF2B5EF4-FFF2-40B4-BE49-F238E27FC236}">
                      <a16:creationId xmlns:a16="http://schemas.microsoft.com/office/drawing/2014/main" id="{99A258AF-DFC6-4C10-B645-0BD5C2E1CA58}"/>
                    </a:ext>
                  </a:extLst>
                </p14:cNvPr>
                <p14:cNvContentPartPr/>
                <p14:nvPr/>
              </p14:nvContentPartPr>
              <p14:xfrm>
                <a:off x="2185573" y="4823112"/>
                <a:ext cx="128160" cy="101880"/>
              </p14:xfrm>
            </p:contentPart>
          </mc:Choice>
          <mc:Fallback xmlns="">
            <p:pic>
              <p:nvPicPr>
                <p:cNvPr id="190" name="Freihand 189">
                  <a:extLst>
                    <a:ext uri="{FF2B5EF4-FFF2-40B4-BE49-F238E27FC236}">
                      <a16:creationId xmlns:a16="http://schemas.microsoft.com/office/drawing/2014/main" id="{99A258AF-DFC6-4C10-B645-0BD5C2E1CA58}"/>
                    </a:ext>
                  </a:extLst>
                </p:cNvPr>
                <p:cNvPicPr/>
                <p:nvPr/>
              </p:nvPicPr>
              <p:blipFill>
                <a:blip r:embed="rId560"/>
                <a:stretch>
                  <a:fillRect/>
                </a:stretch>
              </p:blipFill>
              <p:spPr>
                <a:xfrm>
                  <a:off x="2181253" y="4818792"/>
                  <a:ext cx="1368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52" name="Freihand 351">
                  <a:extLst>
                    <a:ext uri="{FF2B5EF4-FFF2-40B4-BE49-F238E27FC236}">
                      <a16:creationId xmlns:a16="http://schemas.microsoft.com/office/drawing/2014/main" id="{03D0997B-3D3E-477F-841B-6B38D3FB7BE9}"/>
                    </a:ext>
                  </a:extLst>
                </p14:cNvPr>
                <p14:cNvContentPartPr/>
                <p14:nvPr/>
              </p14:nvContentPartPr>
              <p14:xfrm>
                <a:off x="2427493" y="4660392"/>
                <a:ext cx="7920" cy="95040"/>
              </p14:xfrm>
            </p:contentPart>
          </mc:Choice>
          <mc:Fallback xmlns="">
            <p:pic>
              <p:nvPicPr>
                <p:cNvPr id="352" name="Freihand 351">
                  <a:extLst>
                    <a:ext uri="{FF2B5EF4-FFF2-40B4-BE49-F238E27FC236}">
                      <a16:creationId xmlns:a16="http://schemas.microsoft.com/office/drawing/2014/main" id="{03D0997B-3D3E-477F-841B-6B38D3FB7BE9}"/>
                    </a:ext>
                  </a:extLst>
                </p:cNvPr>
                <p:cNvPicPr/>
                <p:nvPr/>
              </p:nvPicPr>
              <p:blipFill>
                <a:blip r:embed="rId562"/>
                <a:stretch>
                  <a:fillRect/>
                </a:stretch>
              </p:blipFill>
              <p:spPr>
                <a:xfrm>
                  <a:off x="2423173" y="4656072"/>
                  <a:ext cx="165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3" name="Freihand 352">
                  <a:extLst>
                    <a:ext uri="{FF2B5EF4-FFF2-40B4-BE49-F238E27FC236}">
                      <a16:creationId xmlns:a16="http://schemas.microsoft.com/office/drawing/2014/main" id="{23FD0AF5-3DB4-4B37-A946-1D1AF6BF3C35}"/>
                    </a:ext>
                  </a:extLst>
                </p14:cNvPr>
                <p14:cNvContentPartPr/>
                <p14:nvPr/>
              </p14:nvContentPartPr>
              <p14:xfrm>
                <a:off x="2382493" y="4936512"/>
                <a:ext cx="38160" cy="529560"/>
              </p14:xfrm>
            </p:contentPart>
          </mc:Choice>
          <mc:Fallback xmlns="">
            <p:pic>
              <p:nvPicPr>
                <p:cNvPr id="353" name="Freihand 352">
                  <a:extLst>
                    <a:ext uri="{FF2B5EF4-FFF2-40B4-BE49-F238E27FC236}">
                      <a16:creationId xmlns:a16="http://schemas.microsoft.com/office/drawing/2014/main" id="{23FD0AF5-3DB4-4B37-A946-1D1AF6BF3C35}"/>
                    </a:ext>
                  </a:extLst>
                </p:cNvPr>
                <p:cNvPicPr/>
                <p:nvPr/>
              </p:nvPicPr>
              <p:blipFill>
                <a:blip r:embed="rId564"/>
                <a:stretch>
                  <a:fillRect/>
                </a:stretch>
              </p:blipFill>
              <p:spPr>
                <a:xfrm>
                  <a:off x="2378173" y="4932192"/>
                  <a:ext cx="46800" cy="53820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75" name="Freihand 374">
                  <a:extLst>
                    <a:ext uri="{FF2B5EF4-FFF2-40B4-BE49-F238E27FC236}">
                      <a16:creationId xmlns:a16="http://schemas.microsoft.com/office/drawing/2014/main" id="{A855AEB1-6E54-4AED-9075-5CFA84E65B7E}"/>
                    </a:ext>
                  </a:extLst>
                </p14:cNvPr>
                <p14:cNvContentPartPr/>
                <p14:nvPr/>
              </p14:nvContentPartPr>
              <p14:xfrm>
                <a:off x="749533" y="4802952"/>
                <a:ext cx="156600" cy="11160"/>
              </p14:xfrm>
            </p:contentPart>
          </mc:Choice>
          <mc:Fallback xmlns="">
            <p:pic>
              <p:nvPicPr>
                <p:cNvPr id="375" name="Freihand 374">
                  <a:extLst>
                    <a:ext uri="{FF2B5EF4-FFF2-40B4-BE49-F238E27FC236}">
                      <a16:creationId xmlns:a16="http://schemas.microsoft.com/office/drawing/2014/main" id="{A855AEB1-6E54-4AED-9075-5CFA84E65B7E}"/>
                    </a:ext>
                  </a:extLst>
                </p:cNvPr>
                <p:cNvPicPr/>
                <p:nvPr/>
              </p:nvPicPr>
              <p:blipFill>
                <a:blip r:embed="rId566"/>
                <a:stretch>
                  <a:fillRect/>
                </a:stretch>
              </p:blipFill>
              <p:spPr>
                <a:xfrm>
                  <a:off x="745213" y="4798632"/>
                  <a:ext cx="1652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76" name="Freihand 375">
                  <a:extLst>
                    <a:ext uri="{FF2B5EF4-FFF2-40B4-BE49-F238E27FC236}">
                      <a16:creationId xmlns:a16="http://schemas.microsoft.com/office/drawing/2014/main" id="{08676671-007B-437C-A743-79B156ACCB8E}"/>
                    </a:ext>
                  </a:extLst>
                </p14:cNvPr>
                <p14:cNvContentPartPr/>
                <p14:nvPr/>
              </p14:nvContentPartPr>
              <p14:xfrm>
                <a:off x="1053013" y="4804752"/>
                <a:ext cx="455400" cy="7200"/>
              </p14:xfrm>
            </p:contentPart>
          </mc:Choice>
          <mc:Fallback xmlns="">
            <p:pic>
              <p:nvPicPr>
                <p:cNvPr id="376" name="Freihand 375">
                  <a:extLst>
                    <a:ext uri="{FF2B5EF4-FFF2-40B4-BE49-F238E27FC236}">
                      <a16:creationId xmlns:a16="http://schemas.microsoft.com/office/drawing/2014/main" id="{08676671-007B-437C-A743-79B156ACCB8E}"/>
                    </a:ext>
                  </a:extLst>
                </p:cNvPr>
                <p:cNvPicPr/>
                <p:nvPr/>
              </p:nvPicPr>
              <p:blipFill>
                <a:blip r:embed="rId568"/>
                <a:stretch>
                  <a:fillRect/>
                </a:stretch>
              </p:blipFill>
              <p:spPr>
                <a:xfrm>
                  <a:off x="1048693" y="4800432"/>
                  <a:ext cx="4640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77" name="Freihand 376">
                  <a:extLst>
                    <a:ext uri="{FF2B5EF4-FFF2-40B4-BE49-F238E27FC236}">
                      <a16:creationId xmlns:a16="http://schemas.microsoft.com/office/drawing/2014/main" id="{D5FFC3FA-FB56-47F4-B84A-817BB8C93CD5}"/>
                    </a:ext>
                  </a:extLst>
                </p14:cNvPr>
                <p14:cNvContentPartPr/>
                <p14:nvPr/>
              </p14:nvContentPartPr>
              <p14:xfrm>
                <a:off x="1652773" y="4807632"/>
                <a:ext cx="563760" cy="18720"/>
              </p14:xfrm>
            </p:contentPart>
          </mc:Choice>
          <mc:Fallback xmlns="">
            <p:pic>
              <p:nvPicPr>
                <p:cNvPr id="377" name="Freihand 376">
                  <a:extLst>
                    <a:ext uri="{FF2B5EF4-FFF2-40B4-BE49-F238E27FC236}">
                      <a16:creationId xmlns:a16="http://schemas.microsoft.com/office/drawing/2014/main" id="{D5FFC3FA-FB56-47F4-B84A-817BB8C93CD5}"/>
                    </a:ext>
                  </a:extLst>
                </p:cNvPr>
                <p:cNvPicPr/>
                <p:nvPr/>
              </p:nvPicPr>
              <p:blipFill>
                <a:blip r:embed="rId570"/>
                <a:stretch>
                  <a:fillRect/>
                </a:stretch>
              </p:blipFill>
              <p:spPr>
                <a:xfrm>
                  <a:off x="1648453" y="4803312"/>
                  <a:ext cx="572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8" name="Freihand 377">
                  <a:extLst>
                    <a:ext uri="{FF2B5EF4-FFF2-40B4-BE49-F238E27FC236}">
                      <a16:creationId xmlns:a16="http://schemas.microsoft.com/office/drawing/2014/main" id="{36021E28-71D9-4034-91BD-36AF650C46ED}"/>
                    </a:ext>
                  </a:extLst>
                </p14:cNvPr>
                <p14:cNvContentPartPr/>
                <p14:nvPr/>
              </p14:nvContentPartPr>
              <p14:xfrm>
                <a:off x="2283853" y="4814472"/>
                <a:ext cx="150120" cy="8280"/>
              </p14:xfrm>
            </p:contentPart>
          </mc:Choice>
          <mc:Fallback xmlns="">
            <p:pic>
              <p:nvPicPr>
                <p:cNvPr id="378" name="Freihand 377">
                  <a:extLst>
                    <a:ext uri="{FF2B5EF4-FFF2-40B4-BE49-F238E27FC236}">
                      <a16:creationId xmlns:a16="http://schemas.microsoft.com/office/drawing/2014/main" id="{36021E28-71D9-4034-91BD-36AF650C46ED}"/>
                    </a:ext>
                  </a:extLst>
                </p:cNvPr>
                <p:cNvPicPr/>
                <p:nvPr/>
              </p:nvPicPr>
              <p:blipFill>
                <a:blip r:embed="rId572"/>
                <a:stretch>
                  <a:fillRect/>
                </a:stretch>
              </p:blipFill>
              <p:spPr>
                <a:xfrm>
                  <a:off x="2279533" y="4810152"/>
                  <a:ext cx="1587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80" name="Freihand 379">
                  <a:extLst>
                    <a:ext uri="{FF2B5EF4-FFF2-40B4-BE49-F238E27FC236}">
                      <a16:creationId xmlns:a16="http://schemas.microsoft.com/office/drawing/2014/main" id="{1AAC2590-38BE-4B52-B565-313989BD96C9}"/>
                    </a:ext>
                  </a:extLst>
                </p14:cNvPr>
                <p14:cNvContentPartPr/>
                <p14:nvPr/>
              </p14:nvContentPartPr>
              <p14:xfrm>
                <a:off x="385933" y="4755432"/>
                <a:ext cx="101520" cy="152640"/>
              </p14:xfrm>
            </p:contentPart>
          </mc:Choice>
          <mc:Fallback xmlns="">
            <p:pic>
              <p:nvPicPr>
                <p:cNvPr id="380" name="Freihand 379">
                  <a:extLst>
                    <a:ext uri="{FF2B5EF4-FFF2-40B4-BE49-F238E27FC236}">
                      <a16:creationId xmlns:a16="http://schemas.microsoft.com/office/drawing/2014/main" id="{1AAC2590-38BE-4B52-B565-313989BD96C9}"/>
                    </a:ext>
                  </a:extLst>
                </p:cNvPr>
                <p:cNvPicPr/>
                <p:nvPr/>
              </p:nvPicPr>
              <p:blipFill>
                <a:blip r:embed="rId574"/>
                <a:stretch>
                  <a:fillRect/>
                </a:stretch>
              </p:blipFill>
              <p:spPr>
                <a:xfrm>
                  <a:off x="381613" y="4751112"/>
                  <a:ext cx="110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81" name="Freihand 380">
                  <a:extLst>
                    <a:ext uri="{FF2B5EF4-FFF2-40B4-BE49-F238E27FC236}">
                      <a16:creationId xmlns:a16="http://schemas.microsoft.com/office/drawing/2014/main" id="{047647C5-AAE1-4B45-BBA9-3718362C41FB}"/>
                    </a:ext>
                  </a:extLst>
                </p14:cNvPr>
                <p14:cNvContentPartPr/>
                <p14:nvPr/>
              </p14:nvContentPartPr>
              <p14:xfrm>
                <a:off x="519133" y="4705752"/>
                <a:ext cx="42840" cy="54360"/>
              </p14:xfrm>
            </p:contentPart>
          </mc:Choice>
          <mc:Fallback xmlns="">
            <p:pic>
              <p:nvPicPr>
                <p:cNvPr id="381" name="Freihand 380">
                  <a:extLst>
                    <a:ext uri="{FF2B5EF4-FFF2-40B4-BE49-F238E27FC236}">
                      <a16:creationId xmlns:a16="http://schemas.microsoft.com/office/drawing/2014/main" id="{047647C5-AAE1-4B45-BBA9-3718362C41FB}"/>
                    </a:ext>
                  </a:extLst>
                </p:cNvPr>
                <p:cNvPicPr/>
                <p:nvPr/>
              </p:nvPicPr>
              <p:blipFill>
                <a:blip r:embed="rId576"/>
                <a:stretch>
                  <a:fillRect/>
                </a:stretch>
              </p:blipFill>
              <p:spPr>
                <a:xfrm>
                  <a:off x="514813" y="4701432"/>
                  <a:ext cx="51480" cy="63000"/>
                </a:xfrm>
                <a:prstGeom prst="rect">
                  <a:avLst/>
                </a:prstGeom>
              </p:spPr>
            </p:pic>
          </mc:Fallback>
        </mc:AlternateContent>
      </p:grpSp>
      <p:sp>
        <p:nvSpPr>
          <p:cNvPr id="383" name="Textfeld 382">
            <a:extLst>
              <a:ext uri="{FF2B5EF4-FFF2-40B4-BE49-F238E27FC236}">
                <a16:creationId xmlns:a16="http://schemas.microsoft.com/office/drawing/2014/main" id="{7BD2AB54-DC02-4AC2-9D2F-41D0CEC933F7}"/>
              </a:ext>
            </a:extLst>
          </p:cNvPr>
          <p:cNvSpPr txBox="1"/>
          <p:nvPr/>
        </p:nvSpPr>
        <p:spPr>
          <a:xfrm>
            <a:off x="5645893" y="3778752"/>
            <a:ext cx="5505097" cy="369332"/>
          </a:xfrm>
          <a:prstGeom prst="rect">
            <a:avLst/>
          </a:prstGeom>
          <a:noFill/>
        </p:spPr>
        <p:txBody>
          <a:bodyPr wrap="none" rtlCol="0">
            <a:spAutoFit/>
          </a:bodyPr>
          <a:lstStyle/>
          <a:p>
            <a:r>
              <a:rPr lang="de-DE" dirty="0"/>
              <a:t>8) Und wir erhalten ein (mittelfristiges GG mit Y`` und p``</a:t>
            </a:r>
          </a:p>
        </p:txBody>
      </p:sp>
      <p:sp>
        <p:nvSpPr>
          <p:cNvPr id="384" name="Textfeld 383">
            <a:extLst>
              <a:ext uri="{FF2B5EF4-FFF2-40B4-BE49-F238E27FC236}">
                <a16:creationId xmlns:a16="http://schemas.microsoft.com/office/drawing/2014/main" id="{831DB247-E882-411D-A212-28ABE5108B8B}"/>
              </a:ext>
            </a:extLst>
          </p:cNvPr>
          <p:cNvSpPr txBox="1"/>
          <p:nvPr/>
        </p:nvSpPr>
        <p:spPr>
          <a:xfrm>
            <a:off x="4624033" y="4292033"/>
            <a:ext cx="4004101" cy="1477328"/>
          </a:xfrm>
          <a:prstGeom prst="rect">
            <a:avLst/>
          </a:prstGeom>
          <a:noFill/>
        </p:spPr>
        <p:txBody>
          <a:bodyPr wrap="square" rtlCol="0">
            <a:spAutoFit/>
          </a:bodyPr>
          <a:lstStyle/>
          <a:p>
            <a:r>
              <a:rPr lang="de-DE" dirty="0"/>
              <a:t>Langfrist hat sich aber an den </a:t>
            </a:r>
            <a:r>
              <a:rPr lang="de-DE" dirty="0" err="1"/>
              <a:t>Rahmenbed</a:t>
            </a:r>
            <a:r>
              <a:rPr lang="de-DE" dirty="0"/>
              <a:t>. nichts geändert und damit geht die </a:t>
            </a:r>
            <a:r>
              <a:rPr lang="de-DE" dirty="0" err="1"/>
              <a:t>Prod</a:t>
            </a:r>
            <a:r>
              <a:rPr lang="de-DE" dirty="0"/>
              <a:t>. wieder auf </a:t>
            </a:r>
            <a:r>
              <a:rPr lang="de-DE" dirty="0" err="1"/>
              <a:t>Yn</a:t>
            </a:r>
            <a:r>
              <a:rPr lang="de-DE" dirty="0"/>
              <a:t> zurück</a:t>
            </a:r>
          </a:p>
          <a:p>
            <a:r>
              <a:rPr lang="de-DE" dirty="0"/>
              <a:t>9) Die AS-Kurve verschiebt sich nach oben und das Preisniveau steigt auf  p```</a:t>
            </a:r>
          </a:p>
        </p:txBody>
      </p:sp>
      <p:sp>
        <p:nvSpPr>
          <p:cNvPr id="386" name="Textfeld 385">
            <a:extLst>
              <a:ext uri="{FF2B5EF4-FFF2-40B4-BE49-F238E27FC236}">
                <a16:creationId xmlns:a16="http://schemas.microsoft.com/office/drawing/2014/main" id="{D2DE65A2-50CE-455F-B651-A6896B903C16}"/>
              </a:ext>
            </a:extLst>
          </p:cNvPr>
          <p:cNvSpPr txBox="1"/>
          <p:nvPr/>
        </p:nvSpPr>
        <p:spPr>
          <a:xfrm>
            <a:off x="180962" y="4420878"/>
            <a:ext cx="664744" cy="369332"/>
          </a:xfrm>
          <a:prstGeom prst="rect">
            <a:avLst/>
          </a:prstGeom>
          <a:noFill/>
        </p:spPr>
        <p:txBody>
          <a:bodyPr wrap="square">
            <a:spAutoFit/>
          </a:bodyPr>
          <a:lstStyle/>
          <a:p>
            <a:r>
              <a:rPr lang="de-DE" dirty="0"/>
              <a:t>p```</a:t>
            </a:r>
          </a:p>
        </p:txBody>
      </p:sp>
      <p:sp>
        <p:nvSpPr>
          <p:cNvPr id="387" name="Textfeld 386">
            <a:extLst>
              <a:ext uri="{FF2B5EF4-FFF2-40B4-BE49-F238E27FC236}">
                <a16:creationId xmlns:a16="http://schemas.microsoft.com/office/drawing/2014/main" id="{14C70A93-5DE1-4EA2-A927-D9131A69AE34}"/>
              </a:ext>
            </a:extLst>
          </p:cNvPr>
          <p:cNvSpPr txBox="1"/>
          <p:nvPr/>
        </p:nvSpPr>
        <p:spPr>
          <a:xfrm>
            <a:off x="3750061" y="3753415"/>
            <a:ext cx="703432" cy="347901"/>
          </a:xfrm>
          <a:prstGeom prst="rect">
            <a:avLst/>
          </a:prstGeom>
          <a:noFill/>
          <a:ln>
            <a:noFill/>
          </a:ln>
        </p:spPr>
        <p:txBody>
          <a:bodyPr vert="horz" wrap="none" lIns="81646" tIns="40823" rIns="81646" bIns="40823" anchorCtr="0" compatLnSpc="0">
            <a:spAutoFit/>
          </a:bodyPr>
          <a:lstStyle/>
          <a:p>
            <a:pPr hangingPunct="0"/>
            <a:r>
              <a:rPr lang="de-DE" dirty="0">
                <a:latin typeface="Arial" pitchFamily="18"/>
                <a:ea typeface="Droid Sans Fallback" pitchFamily="2"/>
                <a:cs typeface="Lohit Hindi" pitchFamily="2"/>
              </a:rPr>
              <a:t>AS```</a:t>
            </a:r>
          </a:p>
        </p:txBody>
      </p:sp>
      <p:sp>
        <p:nvSpPr>
          <p:cNvPr id="388" name="Gerader Verbinder 387">
            <a:extLst>
              <a:ext uri="{FF2B5EF4-FFF2-40B4-BE49-F238E27FC236}">
                <a16:creationId xmlns:a16="http://schemas.microsoft.com/office/drawing/2014/main" id="{06878DDE-F806-4BCA-8044-ABA70EF31D83}"/>
              </a:ext>
            </a:extLst>
          </p:cNvPr>
          <p:cNvSpPr/>
          <p:nvPr/>
        </p:nvSpPr>
        <p:spPr>
          <a:xfrm flipV="1">
            <a:off x="786967" y="3896327"/>
            <a:ext cx="2954289" cy="1307238"/>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389" name="Gerader Verbinder 388">
            <a:extLst>
              <a:ext uri="{FF2B5EF4-FFF2-40B4-BE49-F238E27FC236}">
                <a16:creationId xmlns:a16="http://schemas.microsoft.com/office/drawing/2014/main" id="{9693D0AC-92E9-40BC-949F-AFB5BCA75360}"/>
              </a:ext>
            </a:extLst>
          </p:cNvPr>
          <p:cNvSpPr/>
          <p:nvPr/>
        </p:nvSpPr>
        <p:spPr>
          <a:xfrm flipH="1">
            <a:off x="754318" y="4606234"/>
            <a:ext cx="1371332" cy="327"/>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cxnSp>
        <p:nvCxnSpPr>
          <p:cNvPr id="391" name="Gerade Verbindung mit Pfeil 390">
            <a:extLst>
              <a:ext uri="{FF2B5EF4-FFF2-40B4-BE49-F238E27FC236}">
                <a16:creationId xmlns:a16="http://schemas.microsoft.com/office/drawing/2014/main" id="{B67E241E-1FE2-4983-B171-D4DC889AC3EE}"/>
              </a:ext>
            </a:extLst>
          </p:cNvPr>
          <p:cNvCxnSpPr/>
          <p:nvPr/>
        </p:nvCxnSpPr>
        <p:spPr>
          <a:xfrm flipH="1">
            <a:off x="5364733" y="2923752"/>
            <a:ext cx="107640" cy="1368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2" name="Textfeld 391">
            <a:extLst>
              <a:ext uri="{FF2B5EF4-FFF2-40B4-BE49-F238E27FC236}">
                <a16:creationId xmlns:a16="http://schemas.microsoft.com/office/drawing/2014/main" id="{FADEA65E-BDBB-477E-9B22-8C262F1CB172}"/>
              </a:ext>
            </a:extLst>
          </p:cNvPr>
          <p:cNvSpPr txBox="1"/>
          <p:nvPr/>
        </p:nvSpPr>
        <p:spPr>
          <a:xfrm>
            <a:off x="4453956" y="2177860"/>
            <a:ext cx="2934697" cy="646331"/>
          </a:xfrm>
          <a:prstGeom prst="rect">
            <a:avLst/>
          </a:prstGeom>
          <a:noFill/>
        </p:spPr>
        <p:txBody>
          <a:bodyPr wrap="square" rtlCol="0">
            <a:spAutoFit/>
          </a:bodyPr>
          <a:lstStyle/>
          <a:p>
            <a:r>
              <a:rPr lang="de-DE" dirty="0"/>
              <a:t>Angebotsorientierte Sichtweise auf die Wirtschaft</a:t>
            </a:r>
          </a:p>
        </p:txBody>
      </p:sp>
      <mc:AlternateContent xmlns:mc="http://schemas.openxmlformats.org/markup-compatibility/2006" xmlns:p14="http://schemas.microsoft.com/office/powerpoint/2010/main">
        <mc:Choice Requires="p14">
          <p:contentPart p14:bwMode="auto" r:id="rId577">
            <p14:nvContentPartPr>
              <p14:cNvPr id="393" name="Freihand 392">
                <a:extLst>
                  <a:ext uri="{FF2B5EF4-FFF2-40B4-BE49-F238E27FC236}">
                    <a16:creationId xmlns:a16="http://schemas.microsoft.com/office/drawing/2014/main" id="{67AE839A-7014-41C1-AC5E-0CC2CA2138EA}"/>
                  </a:ext>
                </a:extLst>
              </p14:cNvPr>
              <p14:cNvContentPartPr/>
              <p14:nvPr/>
            </p14:nvContentPartPr>
            <p14:xfrm>
              <a:off x="1554133" y="414912"/>
              <a:ext cx="954360" cy="692640"/>
            </p14:xfrm>
          </p:contentPart>
        </mc:Choice>
        <mc:Fallback xmlns="">
          <p:pic>
            <p:nvPicPr>
              <p:cNvPr id="393" name="Freihand 392">
                <a:extLst>
                  <a:ext uri="{FF2B5EF4-FFF2-40B4-BE49-F238E27FC236}">
                    <a16:creationId xmlns:a16="http://schemas.microsoft.com/office/drawing/2014/main" id="{67AE839A-7014-41C1-AC5E-0CC2CA2138EA}"/>
                  </a:ext>
                </a:extLst>
              </p:cNvPr>
              <p:cNvPicPr/>
              <p:nvPr/>
            </p:nvPicPr>
            <p:blipFill>
              <a:blip r:embed="rId578"/>
              <a:stretch>
                <a:fillRect/>
              </a:stretch>
            </p:blipFill>
            <p:spPr>
              <a:xfrm>
                <a:off x="1549813" y="410592"/>
                <a:ext cx="963000" cy="701280"/>
              </a:xfrm>
              <a:prstGeom prst="rect">
                <a:avLst/>
              </a:prstGeom>
            </p:spPr>
          </p:pic>
        </mc:Fallback>
      </mc:AlternateContent>
    </p:spTree>
    <p:extLst>
      <p:ext uri="{BB962C8B-B14F-4D97-AF65-F5344CB8AC3E}">
        <p14:creationId xmlns:p14="http://schemas.microsoft.com/office/powerpoint/2010/main" val="2521775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EE26AA5-BC03-47E2-8C9D-530544805D7C}"/>
              </a:ext>
            </a:extLst>
          </p:cNvPr>
          <p:cNvSpPr txBox="1"/>
          <p:nvPr/>
        </p:nvSpPr>
        <p:spPr>
          <a:xfrm>
            <a:off x="1599470" y="0"/>
            <a:ext cx="7595190" cy="965442"/>
          </a:xfrm>
          <a:prstGeom prst="rect">
            <a:avLst/>
          </a:prstGeom>
          <a:noFill/>
          <a:ln>
            <a:noFill/>
          </a:ln>
        </p:spPr>
        <p:txBody>
          <a:bodyPr vert="horz" wrap="none" lIns="81646" tIns="40823" rIns="81646" bIns="40823" anchorCtr="0" compatLnSpc="0">
            <a:spAutoFit/>
          </a:bodyPr>
          <a:lstStyle/>
          <a:p>
            <a:pPr hangingPunct="0"/>
            <a:r>
              <a:rPr lang="de-DE" sz="2722" dirty="0">
                <a:latin typeface="Arial" pitchFamily="18"/>
                <a:ea typeface="Droid Sans Fallback" pitchFamily="2"/>
                <a:cs typeface="Lohit Hindi" pitchFamily="2"/>
              </a:rPr>
              <a:t>Zusammenfassung AS-AD-Modell/IS-LM-Modell</a:t>
            </a:r>
          </a:p>
          <a:p>
            <a:pPr hangingPunct="0"/>
            <a:r>
              <a:rPr lang="de-DE" sz="3266" dirty="0">
                <a:latin typeface="Arial" pitchFamily="18"/>
                <a:ea typeface="Droid Sans Fallback" pitchFamily="2"/>
                <a:cs typeface="Lohit Hindi" pitchFamily="2"/>
              </a:rPr>
              <a:t>	</a:t>
            </a:r>
          </a:p>
        </p:txBody>
      </p:sp>
      <p:sp>
        <p:nvSpPr>
          <p:cNvPr id="5" name="Textfeld 4"/>
          <p:cNvSpPr txBox="1"/>
          <p:nvPr/>
        </p:nvSpPr>
        <p:spPr>
          <a:xfrm>
            <a:off x="206442" y="442909"/>
            <a:ext cx="11779115" cy="3741411"/>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2000" dirty="0"/>
              <a:t>Die Wirkung von Geld- und Fiskalpolitik ist im AS-AD-Modell gegenüber dem IS-LM-Modell aufgrund des Preiseffektes in der kurzen bis mittleren Frist eingeschränkt.</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Geht man von der langfristigen Angebotskurve aus, zeigen Geld- und Fiskalpolitik im AS-AD-Modell keine realwirtschaftlichen Wirkungen. Dies setzt allerdings perfekt funktionierende Märkte (insbesondere den Arbeitsmarkt) voraus.</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Da auch das AS-AD-Modell, in der betrachteten Form, wie das IS-LM-Modell keine explizite zeitliche Dynamik enthält, muss man sich alle beschriebenen Effekte als quasi gleichzeitig vorstellen. In der Realität laufen die Anpassungen aber zeitlich verzögert ab, so dass es während dieser Zeit sehr wahrscheinlich auch zu strukturellen Änderungen und damit einer Veränderung von </a:t>
            </a:r>
            <a:r>
              <a:rPr lang="de-DE" sz="2000" dirty="0" err="1">
                <a:latin typeface="Times New Roman" pitchFamily="18"/>
                <a:ea typeface="Droid Sans Fallback" pitchFamily="2"/>
                <a:cs typeface="Lohit Hindi" pitchFamily="2"/>
              </a:rPr>
              <a:t>Y</a:t>
            </a:r>
            <a:r>
              <a:rPr lang="de-DE" sz="2000" baseline="-33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a:t>
            </a:r>
            <a:r>
              <a:rPr lang="de-DE" sz="2000" dirty="0"/>
              <a:t>kommen wird.  </a:t>
            </a:r>
          </a:p>
          <a:p>
            <a:endParaRPr lang="de-DE" sz="2800" dirty="0"/>
          </a:p>
          <a:p>
            <a:endParaRPr lang="de-DE" sz="2800" dirty="0"/>
          </a:p>
          <a:p>
            <a:endParaRPr lang="de-DE" sz="2800" dirty="0"/>
          </a:p>
          <a:p>
            <a:endParaRPr lang="de-DE" sz="1996" dirty="0"/>
          </a:p>
          <a:p>
            <a:endParaRPr lang="de-DE" sz="1996" dirty="0"/>
          </a:p>
          <a:p>
            <a:endParaRPr lang="de-DE" sz="1996" dirty="0"/>
          </a:p>
        </p:txBody>
      </p:sp>
      <p:sp>
        <p:nvSpPr>
          <p:cNvPr id="7" name="Rechteck 6">
            <a:extLst>
              <a:ext uri="{FF2B5EF4-FFF2-40B4-BE49-F238E27FC236}">
                <a16:creationId xmlns:a16="http://schemas.microsoft.com/office/drawing/2014/main" id="{72C75C9D-9EA5-427B-A6E2-38120DA600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739621A-28E8-4FDC-AD57-85AD06948010}"/>
                  </a:ext>
                </a:extLst>
              </p14:cNvPr>
              <p14:cNvContentPartPr/>
              <p14:nvPr/>
            </p14:nvContentPartPr>
            <p14:xfrm>
              <a:off x="2396173" y="773472"/>
              <a:ext cx="2354040" cy="77400"/>
            </p14:xfrm>
          </p:contentPart>
        </mc:Choice>
        <mc:Fallback xmlns="">
          <p:pic>
            <p:nvPicPr>
              <p:cNvPr id="2" name="Freihand 1">
                <a:extLst>
                  <a:ext uri="{FF2B5EF4-FFF2-40B4-BE49-F238E27FC236}">
                    <a16:creationId xmlns:a16="http://schemas.microsoft.com/office/drawing/2014/main" id="{4739621A-28E8-4FDC-AD57-85AD06948010}"/>
                  </a:ext>
                </a:extLst>
              </p:cNvPr>
              <p:cNvPicPr/>
              <p:nvPr/>
            </p:nvPicPr>
            <p:blipFill>
              <a:blip r:embed="rId4"/>
              <a:stretch>
                <a:fillRect/>
              </a:stretch>
            </p:blipFill>
            <p:spPr>
              <a:xfrm>
                <a:off x="2391853" y="769152"/>
                <a:ext cx="2362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E939DCD-2C15-493C-B9E7-8AA6B32FEB73}"/>
                  </a:ext>
                </a:extLst>
              </p14:cNvPr>
              <p14:cNvContentPartPr/>
              <p14:nvPr/>
            </p14:nvContentPartPr>
            <p14:xfrm>
              <a:off x="603013" y="1130232"/>
              <a:ext cx="1517400" cy="47160"/>
            </p14:xfrm>
          </p:contentPart>
        </mc:Choice>
        <mc:Fallback xmlns="">
          <p:pic>
            <p:nvPicPr>
              <p:cNvPr id="4" name="Freihand 3">
                <a:extLst>
                  <a:ext uri="{FF2B5EF4-FFF2-40B4-BE49-F238E27FC236}">
                    <a16:creationId xmlns:a16="http://schemas.microsoft.com/office/drawing/2014/main" id="{AE939DCD-2C15-493C-B9E7-8AA6B32FEB73}"/>
                  </a:ext>
                </a:extLst>
              </p:cNvPr>
              <p:cNvPicPr/>
              <p:nvPr/>
            </p:nvPicPr>
            <p:blipFill>
              <a:blip r:embed="rId6"/>
              <a:stretch>
                <a:fillRect/>
              </a:stretch>
            </p:blipFill>
            <p:spPr>
              <a:xfrm>
                <a:off x="598693" y="1125912"/>
                <a:ext cx="15260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21D7ABBF-B571-486A-BEDA-C0E8867740D9}"/>
                  </a:ext>
                </a:extLst>
              </p14:cNvPr>
              <p14:cNvContentPartPr/>
              <p14:nvPr/>
            </p14:nvContentPartPr>
            <p14:xfrm>
              <a:off x="2666173" y="2034912"/>
              <a:ext cx="2543760" cy="104040"/>
            </p14:xfrm>
          </p:contentPart>
        </mc:Choice>
        <mc:Fallback xmlns="">
          <p:pic>
            <p:nvPicPr>
              <p:cNvPr id="6" name="Freihand 5">
                <a:extLst>
                  <a:ext uri="{FF2B5EF4-FFF2-40B4-BE49-F238E27FC236}">
                    <a16:creationId xmlns:a16="http://schemas.microsoft.com/office/drawing/2014/main" id="{21D7ABBF-B571-486A-BEDA-C0E8867740D9}"/>
                  </a:ext>
                </a:extLst>
              </p:cNvPr>
              <p:cNvPicPr/>
              <p:nvPr/>
            </p:nvPicPr>
            <p:blipFill>
              <a:blip r:embed="rId8"/>
              <a:stretch>
                <a:fillRect/>
              </a:stretch>
            </p:blipFill>
            <p:spPr>
              <a:xfrm>
                <a:off x="2661853" y="2030592"/>
                <a:ext cx="2552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D5B13BC-4014-4F52-A66E-994F5CC04925}"/>
                  </a:ext>
                </a:extLst>
              </p14:cNvPr>
              <p14:cNvContentPartPr/>
              <p14:nvPr/>
            </p14:nvContentPartPr>
            <p14:xfrm>
              <a:off x="586813" y="2312832"/>
              <a:ext cx="3398760" cy="91800"/>
            </p14:xfrm>
          </p:contentPart>
        </mc:Choice>
        <mc:Fallback xmlns="">
          <p:pic>
            <p:nvPicPr>
              <p:cNvPr id="8" name="Freihand 7">
                <a:extLst>
                  <a:ext uri="{FF2B5EF4-FFF2-40B4-BE49-F238E27FC236}">
                    <a16:creationId xmlns:a16="http://schemas.microsoft.com/office/drawing/2014/main" id="{8D5B13BC-4014-4F52-A66E-994F5CC04925}"/>
                  </a:ext>
                </a:extLst>
              </p:cNvPr>
              <p:cNvPicPr/>
              <p:nvPr/>
            </p:nvPicPr>
            <p:blipFill>
              <a:blip r:embed="rId10"/>
              <a:stretch>
                <a:fillRect/>
              </a:stretch>
            </p:blipFill>
            <p:spPr>
              <a:xfrm>
                <a:off x="582493" y="2308512"/>
                <a:ext cx="3407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8" name="Freihand 67">
                <a:extLst>
                  <a:ext uri="{FF2B5EF4-FFF2-40B4-BE49-F238E27FC236}">
                    <a16:creationId xmlns:a16="http://schemas.microsoft.com/office/drawing/2014/main" id="{20789280-094F-426F-9C7E-EAB621991FEB}"/>
                  </a:ext>
                </a:extLst>
              </p14:cNvPr>
              <p14:cNvContentPartPr/>
              <p14:nvPr/>
            </p14:nvContentPartPr>
            <p14:xfrm>
              <a:off x="5388853" y="5322792"/>
              <a:ext cx="263880" cy="273240"/>
            </p14:xfrm>
          </p:contentPart>
        </mc:Choice>
        <mc:Fallback xmlns="">
          <p:pic>
            <p:nvPicPr>
              <p:cNvPr id="68" name="Freihand 67">
                <a:extLst>
                  <a:ext uri="{FF2B5EF4-FFF2-40B4-BE49-F238E27FC236}">
                    <a16:creationId xmlns:a16="http://schemas.microsoft.com/office/drawing/2014/main" id="{20789280-094F-426F-9C7E-EAB621991FEB}"/>
                  </a:ext>
                </a:extLst>
              </p:cNvPr>
              <p:cNvPicPr/>
              <p:nvPr/>
            </p:nvPicPr>
            <p:blipFill>
              <a:blip r:embed="rId12"/>
              <a:stretch>
                <a:fillRect/>
              </a:stretch>
            </p:blipFill>
            <p:spPr>
              <a:xfrm>
                <a:off x="5384533" y="5318472"/>
                <a:ext cx="27252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0" name="Freihand 69">
                <a:extLst>
                  <a:ext uri="{FF2B5EF4-FFF2-40B4-BE49-F238E27FC236}">
                    <a16:creationId xmlns:a16="http://schemas.microsoft.com/office/drawing/2014/main" id="{9FA8D83F-C182-4356-9E87-826707832709}"/>
                  </a:ext>
                </a:extLst>
              </p14:cNvPr>
              <p14:cNvContentPartPr/>
              <p14:nvPr/>
            </p14:nvContentPartPr>
            <p14:xfrm>
              <a:off x="6546973" y="5157552"/>
              <a:ext cx="318240" cy="263520"/>
            </p14:xfrm>
          </p:contentPart>
        </mc:Choice>
        <mc:Fallback xmlns="">
          <p:pic>
            <p:nvPicPr>
              <p:cNvPr id="70" name="Freihand 69">
                <a:extLst>
                  <a:ext uri="{FF2B5EF4-FFF2-40B4-BE49-F238E27FC236}">
                    <a16:creationId xmlns:a16="http://schemas.microsoft.com/office/drawing/2014/main" id="{9FA8D83F-C182-4356-9E87-826707832709}"/>
                  </a:ext>
                </a:extLst>
              </p:cNvPr>
              <p:cNvPicPr/>
              <p:nvPr/>
            </p:nvPicPr>
            <p:blipFill>
              <a:blip r:embed="rId14"/>
              <a:stretch>
                <a:fillRect/>
              </a:stretch>
            </p:blipFill>
            <p:spPr>
              <a:xfrm>
                <a:off x="6542653" y="5153232"/>
                <a:ext cx="3268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2" name="Freihand 71">
                <a:extLst>
                  <a:ext uri="{FF2B5EF4-FFF2-40B4-BE49-F238E27FC236}">
                    <a16:creationId xmlns:a16="http://schemas.microsoft.com/office/drawing/2014/main" id="{9CD399E1-2EA0-477C-A56B-35EAA7317215}"/>
                  </a:ext>
                </a:extLst>
              </p14:cNvPr>
              <p14:cNvContentPartPr/>
              <p14:nvPr/>
            </p14:nvContentPartPr>
            <p14:xfrm>
              <a:off x="6024253" y="4969992"/>
              <a:ext cx="306360" cy="460800"/>
            </p14:xfrm>
          </p:contentPart>
        </mc:Choice>
        <mc:Fallback xmlns="">
          <p:pic>
            <p:nvPicPr>
              <p:cNvPr id="72" name="Freihand 71">
                <a:extLst>
                  <a:ext uri="{FF2B5EF4-FFF2-40B4-BE49-F238E27FC236}">
                    <a16:creationId xmlns:a16="http://schemas.microsoft.com/office/drawing/2014/main" id="{9CD399E1-2EA0-477C-A56B-35EAA7317215}"/>
                  </a:ext>
                </a:extLst>
              </p:cNvPr>
              <p:cNvPicPr/>
              <p:nvPr/>
            </p:nvPicPr>
            <p:blipFill>
              <a:blip r:embed="rId16"/>
              <a:stretch>
                <a:fillRect/>
              </a:stretch>
            </p:blipFill>
            <p:spPr>
              <a:xfrm>
                <a:off x="6019933" y="4965672"/>
                <a:ext cx="315000" cy="469440"/>
              </a:xfrm>
              <a:prstGeom prst="rect">
                <a:avLst/>
              </a:prstGeom>
            </p:spPr>
          </p:pic>
        </mc:Fallback>
      </mc:AlternateContent>
      <p:grpSp>
        <p:nvGrpSpPr>
          <p:cNvPr id="75" name="Gruppieren 74">
            <a:extLst>
              <a:ext uri="{FF2B5EF4-FFF2-40B4-BE49-F238E27FC236}">
                <a16:creationId xmlns:a16="http://schemas.microsoft.com/office/drawing/2014/main" id="{09B99A56-5B69-4354-9625-977B9F9CEEBC}"/>
              </a:ext>
            </a:extLst>
          </p:cNvPr>
          <p:cNvGrpSpPr/>
          <p:nvPr/>
        </p:nvGrpSpPr>
        <p:grpSpPr>
          <a:xfrm>
            <a:off x="3333613" y="2209152"/>
            <a:ext cx="4128840" cy="3615840"/>
            <a:chOff x="3333613" y="2209152"/>
            <a:chExt cx="4128840" cy="3615840"/>
          </a:xfrm>
        </p:grpSpPr>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70D984CE-8B7B-43F1-9FA2-F44068B123B2}"/>
                    </a:ext>
                  </a:extLst>
                </p14:cNvPr>
                <p14:cNvContentPartPr/>
                <p14:nvPr/>
              </p14:nvContentPartPr>
              <p14:xfrm>
                <a:off x="3548173" y="2362872"/>
                <a:ext cx="83880" cy="2329560"/>
              </p14:xfrm>
            </p:contentPart>
          </mc:Choice>
          <mc:Fallback xmlns="">
            <p:pic>
              <p:nvPicPr>
                <p:cNvPr id="9" name="Freihand 8">
                  <a:extLst>
                    <a:ext uri="{FF2B5EF4-FFF2-40B4-BE49-F238E27FC236}">
                      <a16:creationId xmlns:a16="http://schemas.microsoft.com/office/drawing/2014/main" id="{70D984CE-8B7B-43F1-9FA2-F44068B123B2}"/>
                    </a:ext>
                  </a:extLst>
                </p:cNvPr>
                <p:cNvPicPr/>
                <p:nvPr/>
              </p:nvPicPr>
              <p:blipFill>
                <a:blip r:embed="rId18"/>
                <a:stretch>
                  <a:fillRect/>
                </a:stretch>
              </p:blipFill>
              <p:spPr>
                <a:xfrm>
                  <a:off x="3543853" y="2358552"/>
                  <a:ext cx="92520" cy="2338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16AB4BF8-A69C-4DD7-B0CC-C90992A125A1}"/>
                    </a:ext>
                  </a:extLst>
                </p14:cNvPr>
                <p14:cNvContentPartPr/>
                <p14:nvPr/>
              </p14:nvContentPartPr>
              <p14:xfrm>
                <a:off x="3424693" y="2209152"/>
                <a:ext cx="240840" cy="308520"/>
              </p14:xfrm>
            </p:contentPart>
          </mc:Choice>
          <mc:Fallback xmlns="">
            <p:pic>
              <p:nvPicPr>
                <p:cNvPr id="10" name="Freihand 9">
                  <a:extLst>
                    <a:ext uri="{FF2B5EF4-FFF2-40B4-BE49-F238E27FC236}">
                      <a16:creationId xmlns:a16="http://schemas.microsoft.com/office/drawing/2014/main" id="{16AB4BF8-A69C-4DD7-B0CC-C90992A125A1}"/>
                    </a:ext>
                  </a:extLst>
                </p:cNvPr>
                <p:cNvPicPr/>
                <p:nvPr/>
              </p:nvPicPr>
              <p:blipFill>
                <a:blip r:embed="rId20"/>
                <a:stretch>
                  <a:fillRect/>
                </a:stretch>
              </p:blipFill>
              <p:spPr>
                <a:xfrm>
                  <a:off x="3420373" y="2204832"/>
                  <a:ext cx="2494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F3971226-871C-48DA-AF7B-4EE2DCF2222F}"/>
                    </a:ext>
                  </a:extLst>
                </p14:cNvPr>
                <p14:cNvContentPartPr/>
                <p14:nvPr/>
              </p14:nvContentPartPr>
              <p14:xfrm>
                <a:off x="3333613" y="4816632"/>
                <a:ext cx="141480" cy="196200"/>
              </p14:xfrm>
            </p:contentPart>
          </mc:Choice>
          <mc:Fallback xmlns="">
            <p:pic>
              <p:nvPicPr>
                <p:cNvPr id="11" name="Freihand 10">
                  <a:extLst>
                    <a:ext uri="{FF2B5EF4-FFF2-40B4-BE49-F238E27FC236}">
                      <a16:creationId xmlns:a16="http://schemas.microsoft.com/office/drawing/2014/main" id="{F3971226-871C-48DA-AF7B-4EE2DCF2222F}"/>
                    </a:ext>
                  </a:extLst>
                </p:cNvPr>
                <p:cNvPicPr/>
                <p:nvPr/>
              </p:nvPicPr>
              <p:blipFill>
                <a:blip r:embed="rId22"/>
                <a:stretch>
                  <a:fillRect/>
                </a:stretch>
              </p:blipFill>
              <p:spPr>
                <a:xfrm>
                  <a:off x="3329293" y="4812312"/>
                  <a:ext cx="150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A624E332-4211-4EF4-A5E7-CB51A4FFA1B0}"/>
                    </a:ext>
                  </a:extLst>
                </p14:cNvPr>
                <p14:cNvContentPartPr/>
                <p14:nvPr/>
              </p14:nvContentPartPr>
              <p14:xfrm>
                <a:off x="3437293" y="4944792"/>
                <a:ext cx="104760" cy="31320"/>
              </p14:xfrm>
            </p:contentPart>
          </mc:Choice>
          <mc:Fallback xmlns="">
            <p:pic>
              <p:nvPicPr>
                <p:cNvPr id="12" name="Freihand 11">
                  <a:extLst>
                    <a:ext uri="{FF2B5EF4-FFF2-40B4-BE49-F238E27FC236}">
                      <a16:creationId xmlns:a16="http://schemas.microsoft.com/office/drawing/2014/main" id="{A624E332-4211-4EF4-A5E7-CB51A4FFA1B0}"/>
                    </a:ext>
                  </a:extLst>
                </p:cNvPr>
                <p:cNvPicPr/>
                <p:nvPr/>
              </p:nvPicPr>
              <p:blipFill>
                <a:blip r:embed="rId24"/>
                <a:stretch>
                  <a:fillRect/>
                </a:stretch>
              </p:blipFill>
              <p:spPr>
                <a:xfrm>
                  <a:off x="3432973" y="4940472"/>
                  <a:ext cx="1134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05AF8A22-AD1D-4538-AE95-DC3133248685}"/>
                    </a:ext>
                  </a:extLst>
                </p14:cNvPr>
                <p14:cNvContentPartPr/>
                <p14:nvPr/>
              </p14:nvContentPartPr>
              <p14:xfrm>
                <a:off x="3543853" y="4779192"/>
                <a:ext cx="68400" cy="181080"/>
              </p14:xfrm>
            </p:contentPart>
          </mc:Choice>
          <mc:Fallback xmlns="">
            <p:pic>
              <p:nvPicPr>
                <p:cNvPr id="13" name="Freihand 12">
                  <a:extLst>
                    <a:ext uri="{FF2B5EF4-FFF2-40B4-BE49-F238E27FC236}">
                      <a16:creationId xmlns:a16="http://schemas.microsoft.com/office/drawing/2014/main" id="{05AF8A22-AD1D-4538-AE95-DC3133248685}"/>
                    </a:ext>
                  </a:extLst>
                </p:cNvPr>
                <p:cNvPicPr/>
                <p:nvPr/>
              </p:nvPicPr>
              <p:blipFill>
                <a:blip r:embed="rId26"/>
                <a:stretch>
                  <a:fillRect/>
                </a:stretch>
              </p:blipFill>
              <p:spPr>
                <a:xfrm>
                  <a:off x="3539533" y="4774872"/>
                  <a:ext cx="770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7128232F-C14A-4D6D-B2F1-CDB042EC1A22}"/>
                    </a:ext>
                  </a:extLst>
                </p14:cNvPr>
                <p14:cNvContentPartPr/>
                <p14:nvPr/>
              </p14:nvContentPartPr>
              <p14:xfrm>
                <a:off x="3637453" y="4835712"/>
                <a:ext cx="91440" cy="86760"/>
              </p14:xfrm>
            </p:contentPart>
          </mc:Choice>
          <mc:Fallback xmlns="">
            <p:pic>
              <p:nvPicPr>
                <p:cNvPr id="14" name="Freihand 13">
                  <a:extLst>
                    <a:ext uri="{FF2B5EF4-FFF2-40B4-BE49-F238E27FC236}">
                      <a16:creationId xmlns:a16="http://schemas.microsoft.com/office/drawing/2014/main" id="{7128232F-C14A-4D6D-B2F1-CDB042EC1A22}"/>
                    </a:ext>
                  </a:extLst>
                </p:cNvPr>
                <p:cNvPicPr/>
                <p:nvPr/>
              </p:nvPicPr>
              <p:blipFill>
                <a:blip r:embed="rId28"/>
                <a:stretch>
                  <a:fillRect/>
                </a:stretch>
              </p:blipFill>
              <p:spPr>
                <a:xfrm>
                  <a:off x="3633133" y="4831392"/>
                  <a:ext cx="1000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5" name="Freihand 14">
                  <a:extLst>
                    <a:ext uri="{FF2B5EF4-FFF2-40B4-BE49-F238E27FC236}">
                      <a16:creationId xmlns:a16="http://schemas.microsoft.com/office/drawing/2014/main" id="{574AFA4C-B8E2-4CB0-A773-0DA64FE47363}"/>
                    </a:ext>
                  </a:extLst>
                </p14:cNvPr>
                <p14:cNvContentPartPr/>
                <p14:nvPr/>
              </p14:nvContentPartPr>
              <p14:xfrm>
                <a:off x="3731773" y="4748592"/>
                <a:ext cx="153360" cy="152280"/>
              </p14:xfrm>
            </p:contentPart>
          </mc:Choice>
          <mc:Fallback xmlns="">
            <p:pic>
              <p:nvPicPr>
                <p:cNvPr id="15" name="Freihand 14">
                  <a:extLst>
                    <a:ext uri="{FF2B5EF4-FFF2-40B4-BE49-F238E27FC236}">
                      <a16:creationId xmlns:a16="http://schemas.microsoft.com/office/drawing/2014/main" id="{574AFA4C-B8E2-4CB0-A773-0DA64FE47363}"/>
                    </a:ext>
                  </a:extLst>
                </p:cNvPr>
                <p:cNvPicPr/>
                <p:nvPr/>
              </p:nvPicPr>
              <p:blipFill>
                <a:blip r:embed="rId30"/>
                <a:stretch>
                  <a:fillRect/>
                </a:stretch>
              </p:blipFill>
              <p:spPr>
                <a:xfrm>
                  <a:off x="3727453" y="4744272"/>
                  <a:ext cx="162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0CA44B5A-D7F5-487F-8991-A281A8676818}"/>
                    </a:ext>
                  </a:extLst>
                </p14:cNvPr>
                <p14:cNvContentPartPr/>
                <p14:nvPr/>
              </p14:nvContentPartPr>
              <p14:xfrm>
                <a:off x="4010053" y="4819872"/>
                <a:ext cx="3960" cy="7200"/>
              </p14:xfrm>
            </p:contentPart>
          </mc:Choice>
          <mc:Fallback xmlns="">
            <p:pic>
              <p:nvPicPr>
                <p:cNvPr id="17" name="Freihand 16">
                  <a:extLst>
                    <a:ext uri="{FF2B5EF4-FFF2-40B4-BE49-F238E27FC236}">
                      <a16:creationId xmlns:a16="http://schemas.microsoft.com/office/drawing/2014/main" id="{0CA44B5A-D7F5-487F-8991-A281A8676818}"/>
                    </a:ext>
                  </a:extLst>
                </p:cNvPr>
                <p:cNvPicPr/>
                <p:nvPr/>
              </p:nvPicPr>
              <p:blipFill>
                <a:blip r:embed="rId32"/>
                <a:stretch>
                  <a:fillRect/>
                </a:stretch>
              </p:blipFill>
              <p:spPr>
                <a:xfrm>
                  <a:off x="4005733" y="4815552"/>
                  <a:ext cx="126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C6E91C12-8217-4C0D-810E-2BE5247FD0A3}"/>
                    </a:ext>
                  </a:extLst>
                </p14:cNvPr>
                <p14:cNvContentPartPr/>
                <p14:nvPr/>
              </p14:nvContentPartPr>
              <p14:xfrm>
                <a:off x="4233973" y="4654272"/>
                <a:ext cx="70920" cy="111240"/>
              </p14:xfrm>
            </p:contentPart>
          </mc:Choice>
          <mc:Fallback xmlns="">
            <p:pic>
              <p:nvPicPr>
                <p:cNvPr id="19" name="Freihand 18">
                  <a:extLst>
                    <a:ext uri="{FF2B5EF4-FFF2-40B4-BE49-F238E27FC236}">
                      <a16:creationId xmlns:a16="http://schemas.microsoft.com/office/drawing/2014/main" id="{C6E91C12-8217-4C0D-810E-2BE5247FD0A3}"/>
                    </a:ext>
                  </a:extLst>
                </p:cNvPr>
                <p:cNvPicPr/>
                <p:nvPr/>
              </p:nvPicPr>
              <p:blipFill>
                <a:blip r:embed="rId34"/>
                <a:stretch>
                  <a:fillRect/>
                </a:stretch>
              </p:blipFill>
              <p:spPr>
                <a:xfrm>
                  <a:off x="4229653" y="4649952"/>
                  <a:ext cx="795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1084A847-A325-4282-82E6-DCF3B1BC9A1C}"/>
                    </a:ext>
                  </a:extLst>
                </p14:cNvPr>
                <p14:cNvContentPartPr/>
                <p14:nvPr/>
              </p14:nvContentPartPr>
              <p14:xfrm>
                <a:off x="4141093" y="4577592"/>
                <a:ext cx="173520" cy="180360"/>
              </p14:xfrm>
            </p:contentPart>
          </mc:Choice>
          <mc:Fallback xmlns="">
            <p:pic>
              <p:nvPicPr>
                <p:cNvPr id="20" name="Freihand 19">
                  <a:extLst>
                    <a:ext uri="{FF2B5EF4-FFF2-40B4-BE49-F238E27FC236}">
                      <a16:creationId xmlns:a16="http://schemas.microsoft.com/office/drawing/2014/main" id="{1084A847-A325-4282-82E6-DCF3B1BC9A1C}"/>
                    </a:ext>
                  </a:extLst>
                </p:cNvPr>
                <p:cNvPicPr/>
                <p:nvPr/>
              </p:nvPicPr>
              <p:blipFill>
                <a:blip r:embed="rId36"/>
                <a:stretch>
                  <a:fillRect/>
                </a:stretch>
              </p:blipFill>
              <p:spPr>
                <a:xfrm>
                  <a:off x="4136773" y="4573272"/>
                  <a:ext cx="1821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021355E5-099B-444B-8111-EA78DA91F94E}"/>
                    </a:ext>
                  </a:extLst>
                </p14:cNvPr>
                <p14:cNvContentPartPr/>
                <p14:nvPr/>
              </p14:nvContentPartPr>
              <p14:xfrm>
                <a:off x="4370413" y="4559952"/>
                <a:ext cx="66960" cy="171360"/>
              </p14:xfrm>
            </p:contentPart>
          </mc:Choice>
          <mc:Fallback xmlns="">
            <p:pic>
              <p:nvPicPr>
                <p:cNvPr id="21" name="Freihand 20">
                  <a:extLst>
                    <a:ext uri="{FF2B5EF4-FFF2-40B4-BE49-F238E27FC236}">
                      <a16:creationId xmlns:a16="http://schemas.microsoft.com/office/drawing/2014/main" id="{021355E5-099B-444B-8111-EA78DA91F94E}"/>
                    </a:ext>
                  </a:extLst>
                </p:cNvPr>
                <p:cNvPicPr/>
                <p:nvPr/>
              </p:nvPicPr>
              <p:blipFill>
                <a:blip r:embed="rId38"/>
                <a:stretch>
                  <a:fillRect/>
                </a:stretch>
              </p:blipFill>
              <p:spPr>
                <a:xfrm>
                  <a:off x="4366093" y="4555632"/>
                  <a:ext cx="756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63382986-4DFE-42A6-AE90-646CAB2606EB}"/>
                    </a:ext>
                  </a:extLst>
                </p14:cNvPr>
                <p14:cNvContentPartPr/>
                <p14:nvPr/>
              </p14:nvContentPartPr>
              <p14:xfrm>
                <a:off x="4497853" y="4521072"/>
                <a:ext cx="135720" cy="199440"/>
              </p14:xfrm>
            </p:contentPart>
          </mc:Choice>
          <mc:Fallback xmlns="">
            <p:pic>
              <p:nvPicPr>
                <p:cNvPr id="22" name="Freihand 21">
                  <a:extLst>
                    <a:ext uri="{FF2B5EF4-FFF2-40B4-BE49-F238E27FC236}">
                      <a16:creationId xmlns:a16="http://schemas.microsoft.com/office/drawing/2014/main" id="{63382986-4DFE-42A6-AE90-646CAB2606EB}"/>
                    </a:ext>
                  </a:extLst>
                </p:cNvPr>
                <p:cNvPicPr/>
                <p:nvPr/>
              </p:nvPicPr>
              <p:blipFill>
                <a:blip r:embed="rId40"/>
                <a:stretch>
                  <a:fillRect/>
                </a:stretch>
              </p:blipFill>
              <p:spPr>
                <a:xfrm>
                  <a:off x="4493533" y="4516752"/>
                  <a:ext cx="1443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72D95014-7C61-4264-98C3-40C032BC8098}"/>
                    </a:ext>
                  </a:extLst>
                </p14:cNvPr>
                <p14:cNvContentPartPr/>
                <p14:nvPr/>
              </p14:nvContentPartPr>
              <p14:xfrm>
                <a:off x="4681813" y="4602432"/>
                <a:ext cx="68400" cy="90000"/>
              </p14:xfrm>
            </p:contentPart>
          </mc:Choice>
          <mc:Fallback xmlns="">
            <p:pic>
              <p:nvPicPr>
                <p:cNvPr id="23" name="Freihand 22">
                  <a:extLst>
                    <a:ext uri="{FF2B5EF4-FFF2-40B4-BE49-F238E27FC236}">
                      <a16:creationId xmlns:a16="http://schemas.microsoft.com/office/drawing/2014/main" id="{72D95014-7C61-4264-98C3-40C032BC8098}"/>
                    </a:ext>
                  </a:extLst>
                </p:cNvPr>
                <p:cNvPicPr/>
                <p:nvPr/>
              </p:nvPicPr>
              <p:blipFill>
                <a:blip r:embed="rId42"/>
                <a:stretch>
                  <a:fillRect/>
                </a:stretch>
              </p:blipFill>
              <p:spPr>
                <a:xfrm>
                  <a:off x="4677493" y="4598112"/>
                  <a:ext cx="77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42A966B8-53C7-409E-BC20-E7410F477F4F}"/>
                    </a:ext>
                  </a:extLst>
                </p14:cNvPr>
                <p14:cNvContentPartPr/>
                <p14:nvPr/>
              </p14:nvContentPartPr>
              <p14:xfrm>
                <a:off x="4776493" y="4491912"/>
                <a:ext cx="93960" cy="192600"/>
              </p14:xfrm>
            </p:contentPart>
          </mc:Choice>
          <mc:Fallback xmlns="">
            <p:pic>
              <p:nvPicPr>
                <p:cNvPr id="24" name="Freihand 23">
                  <a:extLst>
                    <a:ext uri="{FF2B5EF4-FFF2-40B4-BE49-F238E27FC236}">
                      <a16:creationId xmlns:a16="http://schemas.microsoft.com/office/drawing/2014/main" id="{42A966B8-53C7-409E-BC20-E7410F477F4F}"/>
                    </a:ext>
                  </a:extLst>
                </p:cNvPr>
                <p:cNvPicPr/>
                <p:nvPr/>
              </p:nvPicPr>
              <p:blipFill>
                <a:blip r:embed="rId44"/>
                <a:stretch>
                  <a:fillRect/>
                </a:stretch>
              </p:blipFill>
              <p:spPr>
                <a:xfrm>
                  <a:off x="4772173" y="4487592"/>
                  <a:ext cx="1026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647F6C22-C436-4C08-9C5C-F6EA2FB0573E}"/>
                    </a:ext>
                  </a:extLst>
                </p14:cNvPr>
                <p14:cNvContentPartPr/>
                <p14:nvPr/>
              </p14:nvContentPartPr>
              <p14:xfrm>
                <a:off x="4892413" y="4589112"/>
                <a:ext cx="300600" cy="63720"/>
              </p14:xfrm>
            </p:contentPart>
          </mc:Choice>
          <mc:Fallback xmlns="">
            <p:pic>
              <p:nvPicPr>
                <p:cNvPr id="25" name="Freihand 24">
                  <a:extLst>
                    <a:ext uri="{FF2B5EF4-FFF2-40B4-BE49-F238E27FC236}">
                      <a16:creationId xmlns:a16="http://schemas.microsoft.com/office/drawing/2014/main" id="{647F6C22-C436-4C08-9C5C-F6EA2FB0573E}"/>
                    </a:ext>
                  </a:extLst>
                </p:cNvPr>
                <p:cNvPicPr/>
                <p:nvPr/>
              </p:nvPicPr>
              <p:blipFill>
                <a:blip r:embed="rId46"/>
                <a:stretch>
                  <a:fillRect/>
                </a:stretch>
              </p:blipFill>
              <p:spPr>
                <a:xfrm>
                  <a:off x="4888093" y="4584792"/>
                  <a:ext cx="309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7CCFFE5C-896C-4ABC-B427-15ADD519CFD5}"/>
                    </a:ext>
                  </a:extLst>
                </p14:cNvPr>
                <p14:cNvContentPartPr/>
                <p14:nvPr/>
              </p14:nvContentPartPr>
              <p14:xfrm>
                <a:off x="5214613" y="4572192"/>
                <a:ext cx="41400" cy="69480"/>
              </p14:xfrm>
            </p:contentPart>
          </mc:Choice>
          <mc:Fallback xmlns="">
            <p:pic>
              <p:nvPicPr>
                <p:cNvPr id="26" name="Freihand 25">
                  <a:extLst>
                    <a:ext uri="{FF2B5EF4-FFF2-40B4-BE49-F238E27FC236}">
                      <a16:creationId xmlns:a16="http://schemas.microsoft.com/office/drawing/2014/main" id="{7CCFFE5C-896C-4ABC-B427-15ADD519CFD5}"/>
                    </a:ext>
                  </a:extLst>
                </p:cNvPr>
                <p:cNvPicPr/>
                <p:nvPr/>
              </p:nvPicPr>
              <p:blipFill>
                <a:blip r:embed="rId48"/>
                <a:stretch>
                  <a:fillRect/>
                </a:stretch>
              </p:blipFill>
              <p:spPr>
                <a:xfrm>
                  <a:off x="5210293" y="4567872"/>
                  <a:ext cx="500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E2626F07-1879-4D2B-8009-2BE99B5C3700}"/>
                    </a:ext>
                  </a:extLst>
                </p14:cNvPr>
                <p14:cNvContentPartPr/>
                <p14:nvPr/>
              </p14:nvContentPartPr>
              <p14:xfrm>
                <a:off x="5274013" y="4544832"/>
                <a:ext cx="151560" cy="87120"/>
              </p14:xfrm>
            </p:contentPart>
          </mc:Choice>
          <mc:Fallback xmlns="">
            <p:pic>
              <p:nvPicPr>
                <p:cNvPr id="27" name="Freihand 26">
                  <a:extLst>
                    <a:ext uri="{FF2B5EF4-FFF2-40B4-BE49-F238E27FC236}">
                      <a16:creationId xmlns:a16="http://schemas.microsoft.com/office/drawing/2014/main" id="{E2626F07-1879-4D2B-8009-2BE99B5C3700}"/>
                    </a:ext>
                  </a:extLst>
                </p:cNvPr>
                <p:cNvPicPr/>
                <p:nvPr/>
              </p:nvPicPr>
              <p:blipFill>
                <a:blip r:embed="rId50"/>
                <a:stretch>
                  <a:fillRect/>
                </a:stretch>
              </p:blipFill>
              <p:spPr>
                <a:xfrm>
                  <a:off x="5269693" y="4540512"/>
                  <a:ext cx="160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7D0A26EB-B76C-4C35-BEBB-12D50B6D94C7}"/>
                    </a:ext>
                  </a:extLst>
                </p14:cNvPr>
                <p14:cNvContentPartPr/>
                <p14:nvPr/>
              </p14:nvContentPartPr>
              <p14:xfrm>
                <a:off x="5229013" y="4452312"/>
                <a:ext cx="45360" cy="25920"/>
              </p14:xfrm>
            </p:contentPart>
          </mc:Choice>
          <mc:Fallback xmlns="">
            <p:pic>
              <p:nvPicPr>
                <p:cNvPr id="28" name="Freihand 27">
                  <a:extLst>
                    <a:ext uri="{FF2B5EF4-FFF2-40B4-BE49-F238E27FC236}">
                      <a16:creationId xmlns:a16="http://schemas.microsoft.com/office/drawing/2014/main" id="{7D0A26EB-B76C-4C35-BEBB-12D50B6D94C7}"/>
                    </a:ext>
                  </a:extLst>
                </p:cNvPr>
                <p:cNvPicPr/>
                <p:nvPr/>
              </p:nvPicPr>
              <p:blipFill>
                <a:blip r:embed="rId52"/>
                <a:stretch>
                  <a:fillRect/>
                </a:stretch>
              </p:blipFill>
              <p:spPr>
                <a:xfrm>
                  <a:off x="5224693" y="4447992"/>
                  <a:ext cx="54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A10FB086-E559-43A7-A0BB-183C80219E7E}"/>
                    </a:ext>
                  </a:extLst>
                </p14:cNvPr>
                <p14:cNvContentPartPr/>
                <p14:nvPr/>
              </p14:nvContentPartPr>
              <p14:xfrm>
                <a:off x="4847773" y="4561392"/>
                <a:ext cx="46080" cy="87120"/>
              </p14:xfrm>
            </p:contentPart>
          </mc:Choice>
          <mc:Fallback xmlns="">
            <p:pic>
              <p:nvPicPr>
                <p:cNvPr id="30" name="Freihand 29">
                  <a:extLst>
                    <a:ext uri="{FF2B5EF4-FFF2-40B4-BE49-F238E27FC236}">
                      <a16:creationId xmlns:a16="http://schemas.microsoft.com/office/drawing/2014/main" id="{A10FB086-E559-43A7-A0BB-183C80219E7E}"/>
                    </a:ext>
                  </a:extLst>
                </p:cNvPr>
                <p:cNvPicPr/>
                <p:nvPr/>
              </p:nvPicPr>
              <p:blipFill>
                <a:blip r:embed="rId54"/>
                <a:stretch>
                  <a:fillRect/>
                </a:stretch>
              </p:blipFill>
              <p:spPr>
                <a:xfrm>
                  <a:off x="4843453" y="4557072"/>
                  <a:ext cx="547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DC6009DF-0D66-4F7E-9CC6-E4F64DA98D86}"/>
                    </a:ext>
                  </a:extLst>
                </p14:cNvPr>
                <p14:cNvContentPartPr/>
                <p14:nvPr/>
              </p14:nvContentPartPr>
              <p14:xfrm>
                <a:off x="3806653" y="5125512"/>
                <a:ext cx="215640" cy="66600"/>
              </p14:xfrm>
            </p:contentPart>
          </mc:Choice>
          <mc:Fallback xmlns="">
            <p:pic>
              <p:nvPicPr>
                <p:cNvPr id="31" name="Freihand 30">
                  <a:extLst>
                    <a:ext uri="{FF2B5EF4-FFF2-40B4-BE49-F238E27FC236}">
                      <a16:creationId xmlns:a16="http://schemas.microsoft.com/office/drawing/2014/main" id="{DC6009DF-0D66-4F7E-9CC6-E4F64DA98D86}"/>
                    </a:ext>
                  </a:extLst>
                </p:cNvPr>
                <p:cNvPicPr/>
                <p:nvPr/>
              </p:nvPicPr>
              <p:blipFill>
                <a:blip r:embed="rId56"/>
                <a:stretch>
                  <a:fillRect/>
                </a:stretch>
              </p:blipFill>
              <p:spPr>
                <a:xfrm>
                  <a:off x="3802333" y="5121192"/>
                  <a:ext cx="224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EEDA133F-33F2-4C27-8355-01DC1C38C539}"/>
                    </a:ext>
                  </a:extLst>
                </p14:cNvPr>
                <p14:cNvContentPartPr/>
                <p14:nvPr/>
              </p14:nvContentPartPr>
              <p14:xfrm>
                <a:off x="4070173" y="5015712"/>
                <a:ext cx="147240" cy="134280"/>
              </p14:xfrm>
            </p:contentPart>
          </mc:Choice>
          <mc:Fallback xmlns="">
            <p:pic>
              <p:nvPicPr>
                <p:cNvPr id="32" name="Freihand 31">
                  <a:extLst>
                    <a:ext uri="{FF2B5EF4-FFF2-40B4-BE49-F238E27FC236}">
                      <a16:creationId xmlns:a16="http://schemas.microsoft.com/office/drawing/2014/main" id="{EEDA133F-33F2-4C27-8355-01DC1C38C539}"/>
                    </a:ext>
                  </a:extLst>
                </p:cNvPr>
                <p:cNvPicPr/>
                <p:nvPr/>
              </p:nvPicPr>
              <p:blipFill>
                <a:blip r:embed="rId58"/>
                <a:stretch>
                  <a:fillRect/>
                </a:stretch>
              </p:blipFill>
              <p:spPr>
                <a:xfrm>
                  <a:off x="4065853" y="5011392"/>
                  <a:ext cx="155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2176ABCC-511E-49BF-8823-8D037ADB9544}"/>
                    </a:ext>
                  </a:extLst>
                </p14:cNvPr>
                <p14:cNvContentPartPr/>
                <p14:nvPr/>
              </p14:nvContentPartPr>
              <p14:xfrm>
                <a:off x="4458613" y="4941552"/>
                <a:ext cx="321480" cy="145080"/>
              </p14:xfrm>
            </p:contentPart>
          </mc:Choice>
          <mc:Fallback xmlns="">
            <p:pic>
              <p:nvPicPr>
                <p:cNvPr id="33" name="Freihand 32">
                  <a:extLst>
                    <a:ext uri="{FF2B5EF4-FFF2-40B4-BE49-F238E27FC236}">
                      <a16:creationId xmlns:a16="http://schemas.microsoft.com/office/drawing/2014/main" id="{2176ABCC-511E-49BF-8823-8D037ADB9544}"/>
                    </a:ext>
                  </a:extLst>
                </p:cNvPr>
                <p:cNvPicPr/>
                <p:nvPr/>
              </p:nvPicPr>
              <p:blipFill>
                <a:blip r:embed="rId60"/>
                <a:stretch>
                  <a:fillRect/>
                </a:stretch>
              </p:blipFill>
              <p:spPr>
                <a:xfrm>
                  <a:off x="4454293" y="4937232"/>
                  <a:ext cx="330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C8F75D81-B46E-49B9-B0F2-59BC727FB30D}"/>
                    </a:ext>
                  </a:extLst>
                </p14:cNvPr>
                <p14:cNvContentPartPr/>
                <p14:nvPr/>
              </p14:nvContentPartPr>
              <p14:xfrm>
                <a:off x="5101933" y="4877832"/>
                <a:ext cx="116640" cy="117360"/>
              </p14:xfrm>
            </p:contentPart>
          </mc:Choice>
          <mc:Fallback xmlns="">
            <p:pic>
              <p:nvPicPr>
                <p:cNvPr id="34" name="Freihand 33">
                  <a:extLst>
                    <a:ext uri="{FF2B5EF4-FFF2-40B4-BE49-F238E27FC236}">
                      <a16:creationId xmlns:a16="http://schemas.microsoft.com/office/drawing/2014/main" id="{C8F75D81-B46E-49B9-B0F2-59BC727FB30D}"/>
                    </a:ext>
                  </a:extLst>
                </p:cNvPr>
                <p:cNvPicPr/>
                <p:nvPr/>
              </p:nvPicPr>
              <p:blipFill>
                <a:blip r:embed="rId62"/>
                <a:stretch>
                  <a:fillRect/>
                </a:stretch>
              </p:blipFill>
              <p:spPr>
                <a:xfrm>
                  <a:off x="5097613" y="4873512"/>
                  <a:ext cx="1252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AC21AEE5-5D43-473C-AB22-655FFD9F1FB4}"/>
                    </a:ext>
                  </a:extLst>
                </p14:cNvPr>
                <p14:cNvContentPartPr/>
                <p14:nvPr/>
              </p14:nvContentPartPr>
              <p14:xfrm>
                <a:off x="5195533" y="4924272"/>
                <a:ext cx="249120" cy="55800"/>
              </p14:xfrm>
            </p:contentPart>
          </mc:Choice>
          <mc:Fallback xmlns="">
            <p:pic>
              <p:nvPicPr>
                <p:cNvPr id="35" name="Freihand 34">
                  <a:extLst>
                    <a:ext uri="{FF2B5EF4-FFF2-40B4-BE49-F238E27FC236}">
                      <a16:creationId xmlns:a16="http://schemas.microsoft.com/office/drawing/2014/main" id="{AC21AEE5-5D43-473C-AB22-655FFD9F1FB4}"/>
                    </a:ext>
                  </a:extLst>
                </p:cNvPr>
                <p:cNvPicPr/>
                <p:nvPr/>
              </p:nvPicPr>
              <p:blipFill>
                <a:blip r:embed="rId64"/>
                <a:stretch>
                  <a:fillRect/>
                </a:stretch>
              </p:blipFill>
              <p:spPr>
                <a:xfrm>
                  <a:off x="5191213" y="4919952"/>
                  <a:ext cx="257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6" name="Freihand 35">
                  <a:extLst>
                    <a:ext uri="{FF2B5EF4-FFF2-40B4-BE49-F238E27FC236}">
                      <a16:creationId xmlns:a16="http://schemas.microsoft.com/office/drawing/2014/main" id="{690C25EF-FC3E-4064-9326-3B0A9AAAECCB}"/>
                    </a:ext>
                  </a:extLst>
                </p14:cNvPr>
                <p14:cNvContentPartPr/>
                <p14:nvPr/>
              </p14:nvContentPartPr>
              <p14:xfrm>
                <a:off x="5456893" y="4900872"/>
                <a:ext cx="163080" cy="50040"/>
              </p14:xfrm>
            </p:contentPart>
          </mc:Choice>
          <mc:Fallback xmlns="">
            <p:pic>
              <p:nvPicPr>
                <p:cNvPr id="36" name="Freihand 35">
                  <a:extLst>
                    <a:ext uri="{FF2B5EF4-FFF2-40B4-BE49-F238E27FC236}">
                      <a16:creationId xmlns:a16="http://schemas.microsoft.com/office/drawing/2014/main" id="{690C25EF-FC3E-4064-9326-3B0A9AAAECCB}"/>
                    </a:ext>
                  </a:extLst>
                </p:cNvPr>
                <p:cNvPicPr/>
                <p:nvPr/>
              </p:nvPicPr>
              <p:blipFill>
                <a:blip r:embed="rId66"/>
                <a:stretch>
                  <a:fillRect/>
                </a:stretch>
              </p:blipFill>
              <p:spPr>
                <a:xfrm>
                  <a:off x="5452573" y="4896552"/>
                  <a:ext cx="1717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7" name="Freihand 36">
                  <a:extLst>
                    <a:ext uri="{FF2B5EF4-FFF2-40B4-BE49-F238E27FC236}">
                      <a16:creationId xmlns:a16="http://schemas.microsoft.com/office/drawing/2014/main" id="{AF8EFBE0-B465-4AD6-BA1A-294F41F7E3F5}"/>
                    </a:ext>
                  </a:extLst>
                </p14:cNvPr>
                <p14:cNvContentPartPr/>
                <p14:nvPr/>
              </p14:nvContentPartPr>
              <p14:xfrm>
                <a:off x="5658853" y="4825992"/>
                <a:ext cx="163440" cy="118800"/>
              </p14:xfrm>
            </p:contentPart>
          </mc:Choice>
          <mc:Fallback xmlns="">
            <p:pic>
              <p:nvPicPr>
                <p:cNvPr id="37" name="Freihand 36">
                  <a:extLst>
                    <a:ext uri="{FF2B5EF4-FFF2-40B4-BE49-F238E27FC236}">
                      <a16:creationId xmlns:a16="http://schemas.microsoft.com/office/drawing/2014/main" id="{AF8EFBE0-B465-4AD6-BA1A-294F41F7E3F5}"/>
                    </a:ext>
                  </a:extLst>
                </p:cNvPr>
                <p:cNvPicPr/>
                <p:nvPr/>
              </p:nvPicPr>
              <p:blipFill>
                <a:blip r:embed="rId68"/>
                <a:stretch>
                  <a:fillRect/>
                </a:stretch>
              </p:blipFill>
              <p:spPr>
                <a:xfrm>
                  <a:off x="5654533" y="4821672"/>
                  <a:ext cx="172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8" name="Freihand 37">
                  <a:extLst>
                    <a:ext uri="{FF2B5EF4-FFF2-40B4-BE49-F238E27FC236}">
                      <a16:creationId xmlns:a16="http://schemas.microsoft.com/office/drawing/2014/main" id="{4DC5DD08-39C8-495D-9688-91C8B45F30D0}"/>
                    </a:ext>
                  </a:extLst>
                </p14:cNvPr>
                <p14:cNvContentPartPr/>
                <p14:nvPr/>
              </p14:nvContentPartPr>
              <p14:xfrm>
                <a:off x="5820493" y="4789272"/>
                <a:ext cx="65520" cy="125280"/>
              </p14:xfrm>
            </p:contentPart>
          </mc:Choice>
          <mc:Fallback xmlns="">
            <p:pic>
              <p:nvPicPr>
                <p:cNvPr id="38" name="Freihand 37">
                  <a:extLst>
                    <a:ext uri="{FF2B5EF4-FFF2-40B4-BE49-F238E27FC236}">
                      <a16:creationId xmlns:a16="http://schemas.microsoft.com/office/drawing/2014/main" id="{4DC5DD08-39C8-495D-9688-91C8B45F30D0}"/>
                    </a:ext>
                  </a:extLst>
                </p:cNvPr>
                <p:cNvPicPr/>
                <p:nvPr/>
              </p:nvPicPr>
              <p:blipFill>
                <a:blip r:embed="rId70"/>
                <a:stretch>
                  <a:fillRect/>
                </a:stretch>
              </p:blipFill>
              <p:spPr>
                <a:xfrm>
                  <a:off x="5816173" y="4784952"/>
                  <a:ext cx="74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9" name="Freihand 38">
                  <a:extLst>
                    <a:ext uri="{FF2B5EF4-FFF2-40B4-BE49-F238E27FC236}">
                      <a16:creationId xmlns:a16="http://schemas.microsoft.com/office/drawing/2014/main" id="{BF535898-C3A0-4927-9DCF-2A7533CE4B8A}"/>
                    </a:ext>
                  </a:extLst>
                </p14:cNvPr>
                <p14:cNvContentPartPr/>
                <p14:nvPr/>
              </p14:nvContentPartPr>
              <p14:xfrm>
                <a:off x="5880973" y="4773792"/>
                <a:ext cx="207720" cy="137160"/>
              </p14:xfrm>
            </p:contentPart>
          </mc:Choice>
          <mc:Fallback xmlns="">
            <p:pic>
              <p:nvPicPr>
                <p:cNvPr id="39" name="Freihand 38">
                  <a:extLst>
                    <a:ext uri="{FF2B5EF4-FFF2-40B4-BE49-F238E27FC236}">
                      <a16:creationId xmlns:a16="http://schemas.microsoft.com/office/drawing/2014/main" id="{BF535898-C3A0-4927-9DCF-2A7533CE4B8A}"/>
                    </a:ext>
                  </a:extLst>
                </p:cNvPr>
                <p:cNvPicPr/>
                <p:nvPr/>
              </p:nvPicPr>
              <p:blipFill>
                <a:blip r:embed="rId72"/>
                <a:stretch>
                  <a:fillRect/>
                </a:stretch>
              </p:blipFill>
              <p:spPr>
                <a:xfrm>
                  <a:off x="5876653" y="4769472"/>
                  <a:ext cx="2163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Freihand 39">
                  <a:extLst>
                    <a:ext uri="{FF2B5EF4-FFF2-40B4-BE49-F238E27FC236}">
                      <a16:creationId xmlns:a16="http://schemas.microsoft.com/office/drawing/2014/main" id="{20A92D6D-5FCF-4156-AE77-971089AABBC8}"/>
                    </a:ext>
                  </a:extLst>
                </p14:cNvPr>
                <p14:cNvContentPartPr/>
                <p14:nvPr/>
              </p14:nvContentPartPr>
              <p14:xfrm>
                <a:off x="6014173" y="4816272"/>
                <a:ext cx="160200" cy="60840"/>
              </p14:xfrm>
            </p:contentPart>
          </mc:Choice>
          <mc:Fallback xmlns="">
            <p:pic>
              <p:nvPicPr>
                <p:cNvPr id="40" name="Freihand 39">
                  <a:extLst>
                    <a:ext uri="{FF2B5EF4-FFF2-40B4-BE49-F238E27FC236}">
                      <a16:creationId xmlns:a16="http://schemas.microsoft.com/office/drawing/2014/main" id="{20A92D6D-5FCF-4156-AE77-971089AABBC8}"/>
                    </a:ext>
                  </a:extLst>
                </p:cNvPr>
                <p:cNvPicPr/>
                <p:nvPr/>
              </p:nvPicPr>
              <p:blipFill>
                <a:blip r:embed="rId74"/>
                <a:stretch>
                  <a:fillRect/>
                </a:stretch>
              </p:blipFill>
              <p:spPr>
                <a:xfrm>
                  <a:off x="6009853" y="4811952"/>
                  <a:ext cx="1688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Freihand 40">
                  <a:extLst>
                    <a:ext uri="{FF2B5EF4-FFF2-40B4-BE49-F238E27FC236}">
                      <a16:creationId xmlns:a16="http://schemas.microsoft.com/office/drawing/2014/main" id="{9EFCE96D-0F31-4561-95FC-5849E0584C8D}"/>
                    </a:ext>
                  </a:extLst>
                </p14:cNvPr>
                <p14:cNvContentPartPr/>
                <p14:nvPr/>
              </p14:nvContentPartPr>
              <p14:xfrm>
                <a:off x="5889973" y="4735632"/>
                <a:ext cx="157320" cy="19440"/>
              </p14:xfrm>
            </p:contentPart>
          </mc:Choice>
          <mc:Fallback xmlns="">
            <p:pic>
              <p:nvPicPr>
                <p:cNvPr id="41" name="Freihand 40">
                  <a:extLst>
                    <a:ext uri="{FF2B5EF4-FFF2-40B4-BE49-F238E27FC236}">
                      <a16:creationId xmlns:a16="http://schemas.microsoft.com/office/drawing/2014/main" id="{9EFCE96D-0F31-4561-95FC-5849E0584C8D}"/>
                    </a:ext>
                  </a:extLst>
                </p:cNvPr>
                <p:cNvPicPr/>
                <p:nvPr/>
              </p:nvPicPr>
              <p:blipFill>
                <a:blip r:embed="rId76"/>
                <a:stretch>
                  <a:fillRect/>
                </a:stretch>
              </p:blipFill>
              <p:spPr>
                <a:xfrm>
                  <a:off x="5885653" y="4731312"/>
                  <a:ext cx="165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Freihand 41">
                  <a:extLst>
                    <a:ext uri="{FF2B5EF4-FFF2-40B4-BE49-F238E27FC236}">
                      <a16:creationId xmlns:a16="http://schemas.microsoft.com/office/drawing/2014/main" id="{4A046805-9414-4A8D-8209-DA46874AD0FD}"/>
                    </a:ext>
                  </a:extLst>
                </p14:cNvPr>
                <p14:cNvContentPartPr/>
                <p14:nvPr/>
              </p14:nvContentPartPr>
              <p14:xfrm>
                <a:off x="6238813" y="4715472"/>
                <a:ext cx="190080" cy="155160"/>
              </p14:xfrm>
            </p:contentPart>
          </mc:Choice>
          <mc:Fallback xmlns="">
            <p:pic>
              <p:nvPicPr>
                <p:cNvPr id="42" name="Freihand 41">
                  <a:extLst>
                    <a:ext uri="{FF2B5EF4-FFF2-40B4-BE49-F238E27FC236}">
                      <a16:creationId xmlns:a16="http://schemas.microsoft.com/office/drawing/2014/main" id="{4A046805-9414-4A8D-8209-DA46874AD0FD}"/>
                    </a:ext>
                  </a:extLst>
                </p:cNvPr>
                <p:cNvPicPr/>
                <p:nvPr/>
              </p:nvPicPr>
              <p:blipFill>
                <a:blip r:embed="rId78"/>
                <a:stretch>
                  <a:fillRect/>
                </a:stretch>
              </p:blipFill>
              <p:spPr>
                <a:xfrm>
                  <a:off x="6234493" y="4711152"/>
                  <a:ext cx="198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0425650B-ED06-4B6F-8CFE-7C86A7F5F031}"/>
                    </a:ext>
                  </a:extLst>
                </p14:cNvPr>
                <p14:cNvContentPartPr/>
                <p14:nvPr/>
              </p14:nvContentPartPr>
              <p14:xfrm>
                <a:off x="6432133" y="4755072"/>
                <a:ext cx="120240" cy="81720"/>
              </p14:xfrm>
            </p:contentPart>
          </mc:Choice>
          <mc:Fallback xmlns="">
            <p:pic>
              <p:nvPicPr>
                <p:cNvPr id="43" name="Freihand 42">
                  <a:extLst>
                    <a:ext uri="{FF2B5EF4-FFF2-40B4-BE49-F238E27FC236}">
                      <a16:creationId xmlns:a16="http://schemas.microsoft.com/office/drawing/2014/main" id="{0425650B-ED06-4B6F-8CFE-7C86A7F5F031}"/>
                    </a:ext>
                  </a:extLst>
                </p:cNvPr>
                <p:cNvPicPr/>
                <p:nvPr/>
              </p:nvPicPr>
              <p:blipFill>
                <a:blip r:embed="rId80"/>
                <a:stretch>
                  <a:fillRect/>
                </a:stretch>
              </p:blipFill>
              <p:spPr>
                <a:xfrm>
                  <a:off x="6427813" y="4750752"/>
                  <a:ext cx="1288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09A7ACC1-C52F-43EA-89D7-B274F74019C4}"/>
                    </a:ext>
                  </a:extLst>
                </p14:cNvPr>
                <p14:cNvContentPartPr/>
                <p14:nvPr/>
              </p14:nvContentPartPr>
              <p14:xfrm>
                <a:off x="6567493" y="4707912"/>
                <a:ext cx="313560" cy="107280"/>
              </p14:xfrm>
            </p:contentPart>
          </mc:Choice>
          <mc:Fallback xmlns="">
            <p:pic>
              <p:nvPicPr>
                <p:cNvPr id="44" name="Freihand 43">
                  <a:extLst>
                    <a:ext uri="{FF2B5EF4-FFF2-40B4-BE49-F238E27FC236}">
                      <a16:creationId xmlns:a16="http://schemas.microsoft.com/office/drawing/2014/main" id="{09A7ACC1-C52F-43EA-89D7-B274F74019C4}"/>
                    </a:ext>
                  </a:extLst>
                </p:cNvPr>
                <p:cNvPicPr/>
                <p:nvPr/>
              </p:nvPicPr>
              <p:blipFill>
                <a:blip r:embed="rId82"/>
                <a:stretch>
                  <a:fillRect/>
                </a:stretch>
              </p:blipFill>
              <p:spPr>
                <a:xfrm>
                  <a:off x="6563173" y="4703592"/>
                  <a:ext cx="322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251ADB61-8DE1-4F66-9E56-03BCB8196C92}"/>
                    </a:ext>
                  </a:extLst>
                </p14:cNvPr>
                <p14:cNvContentPartPr/>
                <p14:nvPr/>
              </p14:nvContentPartPr>
              <p14:xfrm>
                <a:off x="6770533" y="4607112"/>
                <a:ext cx="30240" cy="5760"/>
              </p14:xfrm>
            </p:contentPart>
          </mc:Choice>
          <mc:Fallback xmlns="">
            <p:pic>
              <p:nvPicPr>
                <p:cNvPr id="45" name="Freihand 44">
                  <a:extLst>
                    <a:ext uri="{FF2B5EF4-FFF2-40B4-BE49-F238E27FC236}">
                      <a16:creationId xmlns:a16="http://schemas.microsoft.com/office/drawing/2014/main" id="{251ADB61-8DE1-4F66-9E56-03BCB8196C92}"/>
                    </a:ext>
                  </a:extLst>
                </p:cNvPr>
                <p:cNvPicPr/>
                <p:nvPr/>
              </p:nvPicPr>
              <p:blipFill>
                <a:blip r:embed="rId84"/>
                <a:stretch>
                  <a:fillRect/>
                </a:stretch>
              </p:blipFill>
              <p:spPr>
                <a:xfrm>
                  <a:off x="6766213" y="4602792"/>
                  <a:ext cx="38880"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AF86F00B-5504-4FD6-BCB9-07EF7CD6C393}"/>
                    </a:ext>
                  </a:extLst>
                </p14:cNvPr>
                <p14:cNvContentPartPr/>
                <p14:nvPr/>
              </p14:nvContentPartPr>
              <p14:xfrm>
                <a:off x="3929413" y="4324512"/>
                <a:ext cx="114840" cy="135720"/>
              </p14:xfrm>
            </p:contentPart>
          </mc:Choice>
          <mc:Fallback xmlns="">
            <p:pic>
              <p:nvPicPr>
                <p:cNvPr id="47" name="Freihand 46">
                  <a:extLst>
                    <a:ext uri="{FF2B5EF4-FFF2-40B4-BE49-F238E27FC236}">
                      <a16:creationId xmlns:a16="http://schemas.microsoft.com/office/drawing/2014/main" id="{AF86F00B-5504-4FD6-BCB9-07EF7CD6C393}"/>
                    </a:ext>
                  </a:extLst>
                </p:cNvPr>
                <p:cNvPicPr/>
                <p:nvPr/>
              </p:nvPicPr>
              <p:blipFill>
                <a:blip r:embed="rId86"/>
                <a:stretch>
                  <a:fillRect/>
                </a:stretch>
              </p:blipFill>
              <p:spPr>
                <a:xfrm>
                  <a:off x="3925093" y="4320192"/>
                  <a:ext cx="123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CF17A6FD-33E8-47A8-BB9F-3007F64DB5C4}"/>
                    </a:ext>
                  </a:extLst>
                </p14:cNvPr>
                <p14:cNvContentPartPr/>
                <p14:nvPr/>
              </p14:nvContentPartPr>
              <p14:xfrm>
                <a:off x="4059373" y="4297512"/>
                <a:ext cx="195480" cy="119160"/>
              </p14:xfrm>
            </p:contentPart>
          </mc:Choice>
          <mc:Fallback xmlns="">
            <p:pic>
              <p:nvPicPr>
                <p:cNvPr id="48" name="Freihand 47">
                  <a:extLst>
                    <a:ext uri="{FF2B5EF4-FFF2-40B4-BE49-F238E27FC236}">
                      <a16:creationId xmlns:a16="http://schemas.microsoft.com/office/drawing/2014/main" id="{CF17A6FD-33E8-47A8-BB9F-3007F64DB5C4}"/>
                    </a:ext>
                  </a:extLst>
                </p:cNvPr>
                <p:cNvPicPr/>
                <p:nvPr/>
              </p:nvPicPr>
              <p:blipFill>
                <a:blip r:embed="rId88"/>
                <a:stretch>
                  <a:fillRect/>
                </a:stretch>
              </p:blipFill>
              <p:spPr>
                <a:xfrm>
                  <a:off x="4055053" y="4293192"/>
                  <a:ext cx="2041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51810B91-A175-45FB-9B77-71E1DB4D7842}"/>
                    </a:ext>
                  </a:extLst>
                </p14:cNvPr>
                <p14:cNvContentPartPr/>
                <p14:nvPr/>
              </p14:nvContentPartPr>
              <p14:xfrm>
                <a:off x="4260253" y="4246392"/>
                <a:ext cx="284400" cy="237600"/>
              </p14:xfrm>
            </p:contentPart>
          </mc:Choice>
          <mc:Fallback xmlns="">
            <p:pic>
              <p:nvPicPr>
                <p:cNvPr id="49" name="Freihand 48">
                  <a:extLst>
                    <a:ext uri="{FF2B5EF4-FFF2-40B4-BE49-F238E27FC236}">
                      <a16:creationId xmlns:a16="http://schemas.microsoft.com/office/drawing/2014/main" id="{51810B91-A175-45FB-9B77-71E1DB4D7842}"/>
                    </a:ext>
                  </a:extLst>
                </p:cNvPr>
                <p:cNvPicPr/>
                <p:nvPr/>
              </p:nvPicPr>
              <p:blipFill>
                <a:blip r:embed="rId90"/>
                <a:stretch>
                  <a:fillRect/>
                </a:stretch>
              </p:blipFill>
              <p:spPr>
                <a:xfrm>
                  <a:off x="4255933" y="4242072"/>
                  <a:ext cx="2930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783BF49A-C060-4873-85D0-DF5AF282476D}"/>
                    </a:ext>
                  </a:extLst>
                </p14:cNvPr>
                <p14:cNvContentPartPr/>
                <p14:nvPr/>
              </p14:nvContentPartPr>
              <p14:xfrm>
                <a:off x="4521253" y="4223352"/>
                <a:ext cx="23760" cy="21960"/>
              </p14:xfrm>
            </p:contentPart>
          </mc:Choice>
          <mc:Fallback xmlns="">
            <p:pic>
              <p:nvPicPr>
                <p:cNvPr id="50" name="Freihand 49">
                  <a:extLst>
                    <a:ext uri="{FF2B5EF4-FFF2-40B4-BE49-F238E27FC236}">
                      <a16:creationId xmlns:a16="http://schemas.microsoft.com/office/drawing/2014/main" id="{783BF49A-C060-4873-85D0-DF5AF282476D}"/>
                    </a:ext>
                  </a:extLst>
                </p:cNvPr>
                <p:cNvPicPr/>
                <p:nvPr/>
              </p:nvPicPr>
              <p:blipFill>
                <a:blip r:embed="rId92"/>
                <a:stretch>
                  <a:fillRect/>
                </a:stretch>
              </p:blipFill>
              <p:spPr>
                <a:xfrm>
                  <a:off x="4516933" y="4219032"/>
                  <a:ext cx="324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DA8123F3-E708-444C-9911-DAB6A9DE1E7E}"/>
                    </a:ext>
                  </a:extLst>
                </p14:cNvPr>
                <p14:cNvContentPartPr/>
                <p14:nvPr/>
              </p14:nvContentPartPr>
              <p14:xfrm>
                <a:off x="4594693" y="4167192"/>
                <a:ext cx="168840" cy="146880"/>
              </p14:xfrm>
            </p:contentPart>
          </mc:Choice>
          <mc:Fallback xmlns="">
            <p:pic>
              <p:nvPicPr>
                <p:cNvPr id="51" name="Freihand 50">
                  <a:extLst>
                    <a:ext uri="{FF2B5EF4-FFF2-40B4-BE49-F238E27FC236}">
                      <a16:creationId xmlns:a16="http://schemas.microsoft.com/office/drawing/2014/main" id="{DA8123F3-E708-444C-9911-DAB6A9DE1E7E}"/>
                    </a:ext>
                  </a:extLst>
                </p:cNvPr>
                <p:cNvPicPr/>
                <p:nvPr/>
              </p:nvPicPr>
              <p:blipFill>
                <a:blip r:embed="rId94"/>
                <a:stretch>
                  <a:fillRect/>
                </a:stretch>
              </p:blipFill>
              <p:spPr>
                <a:xfrm>
                  <a:off x="4590373" y="4162872"/>
                  <a:ext cx="177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01684A8D-BE8C-44CB-8FFE-F422CB313EC5}"/>
                    </a:ext>
                  </a:extLst>
                </p14:cNvPr>
                <p14:cNvContentPartPr/>
                <p14:nvPr/>
              </p14:nvContentPartPr>
              <p14:xfrm>
                <a:off x="4771813" y="4191672"/>
                <a:ext cx="120960" cy="91080"/>
              </p14:xfrm>
            </p:contentPart>
          </mc:Choice>
          <mc:Fallback xmlns="">
            <p:pic>
              <p:nvPicPr>
                <p:cNvPr id="52" name="Freihand 51">
                  <a:extLst>
                    <a:ext uri="{FF2B5EF4-FFF2-40B4-BE49-F238E27FC236}">
                      <a16:creationId xmlns:a16="http://schemas.microsoft.com/office/drawing/2014/main" id="{01684A8D-BE8C-44CB-8FFE-F422CB313EC5}"/>
                    </a:ext>
                  </a:extLst>
                </p:cNvPr>
                <p:cNvPicPr/>
                <p:nvPr/>
              </p:nvPicPr>
              <p:blipFill>
                <a:blip r:embed="rId96"/>
                <a:stretch>
                  <a:fillRect/>
                </a:stretch>
              </p:blipFill>
              <p:spPr>
                <a:xfrm>
                  <a:off x="4767493" y="4187352"/>
                  <a:ext cx="1296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D5C80D44-CAA0-4F5E-9CE4-1305AA0F532C}"/>
                    </a:ext>
                  </a:extLst>
                </p14:cNvPr>
                <p14:cNvContentPartPr/>
                <p14:nvPr/>
              </p14:nvContentPartPr>
              <p14:xfrm>
                <a:off x="5039653" y="5209752"/>
                <a:ext cx="180360" cy="268560"/>
              </p14:xfrm>
            </p:contentPart>
          </mc:Choice>
          <mc:Fallback xmlns="">
            <p:pic>
              <p:nvPicPr>
                <p:cNvPr id="54" name="Freihand 53">
                  <a:extLst>
                    <a:ext uri="{FF2B5EF4-FFF2-40B4-BE49-F238E27FC236}">
                      <a16:creationId xmlns:a16="http://schemas.microsoft.com/office/drawing/2014/main" id="{D5C80D44-CAA0-4F5E-9CE4-1305AA0F532C}"/>
                    </a:ext>
                  </a:extLst>
                </p:cNvPr>
                <p:cNvPicPr/>
                <p:nvPr/>
              </p:nvPicPr>
              <p:blipFill>
                <a:blip r:embed="rId98"/>
                <a:stretch>
                  <a:fillRect/>
                </a:stretch>
              </p:blipFill>
              <p:spPr>
                <a:xfrm>
                  <a:off x="5035333" y="5205432"/>
                  <a:ext cx="1890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07762551-BA52-4592-BEDF-ABA83FEA7C54}"/>
                    </a:ext>
                  </a:extLst>
                </p14:cNvPr>
                <p14:cNvContentPartPr/>
                <p14:nvPr/>
              </p14:nvContentPartPr>
              <p14:xfrm>
                <a:off x="5262853" y="5295432"/>
                <a:ext cx="360" cy="360"/>
              </p14:xfrm>
            </p:contentPart>
          </mc:Choice>
          <mc:Fallback xmlns="">
            <p:pic>
              <p:nvPicPr>
                <p:cNvPr id="55" name="Freihand 54">
                  <a:extLst>
                    <a:ext uri="{FF2B5EF4-FFF2-40B4-BE49-F238E27FC236}">
                      <a16:creationId xmlns:a16="http://schemas.microsoft.com/office/drawing/2014/main" id="{07762551-BA52-4592-BEDF-ABA83FEA7C54}"/>
                    </a:ext>
                  </a:extLst>
                </p:cNvPr>
                <p:cNvPicPr/>
                <p:nvPr/>
              </p:nvPicPr>
              <p:blipFill>
                <a:blip r:embed="rId100"/>
                <a:stretch>
                  <a:fillRect/>
                </a:stretch>
              </p:blipFill>
              <p:spPr>
                <a:xfrm>
                  <a:off x="5258533" y="52911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6" name="Freihand 55">
                  <a:extLst>
                    <a:ext uri="{FF2B5EF4-FFF2-40B4-BE49-F238E27FC236}">
                      <a16:creationId xmlns:a16="http://schemas.microsoft.com/office/drawing/2014/main" id="{C6D40C91-4CB2-4EFD-A37F-408190F4F6C5}"/>
                    </a:ext>
                  </a:extLst>
                </p14:cNvPr>
                <p14:cNvContentPartPr/>
                <p14:nvPr/>
              </p14:nvContentPartPr>
              <p14:xfrm>
                <a:off x="5397493" y="5192832"/>
                <a:ext cx="154800" cy="176040"/>
              </p14:xfrm>
            </p:contentPart>
          </mc:Choice>
          <mc:Fallback xmlns="">
            <p:pic>
              <p:nvPicPr>
                <p:cNvPr id="56" name="Freihand 55">
                  <a:extLst>
                    <a:ext uri="{FF2B5EF4-FFF2-40B4-BE49-F238E27FC236}">
                      <a16:creationId xmlns:a16="http://schemas.microsoft.com/office/drawing/2014/main" id="{C6D40C91-4CB2-4EFD-A37F-408190F4F6C5}"/>
                    </a:ext>
                  </a:extLst>
                </p:cNvPr>
                <p:cNvPicPr/>
                <p:nvPr/>
              </p:nvPicPr>
              <p:blipFill>
                <a:blip r:embed="rId102"/>
                <a:stretch>
                  <a:fillRect/>
                </a:stretch>
              </p:blipFill>
              <p:spPr>
                <a:xfrm>
                  <a:off x="5393173" y="5188512"/>
                  <a:ext cx="163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70642954-7084-4FCC-9CEA-32E3BBC567BE}"/>
                    </a:ext>
                  </a:extLst>
                </p14:cNvPr>
                <p14:cNvContentPartPr/>
                <p14:nvPr/>
              </p14:nvContentPartPr>
              <p14:xfrm>
                <a:off x="5759293" y="5187792"/>
                <a:ext cx="221400" cy="32400"/>
              </p14:xfrm>
            </p:contentPart>
          </mc:Choice>
          <mc:Fallback xmlns="">
            <p:pic>
              <p:nvPicPr>
                <p:cNvPr id="57" name="Freihand 56">
                  <a:extLst>
                    <a:ext uri="{FF2B5EF4-FFF2-40B4-BE49-F238E27FC236}">
                      <a16:creationId xmlns:a16="http://schemas.microsoft.com/office/drawing/2014/main" id="{70642954-7084-4FCC-9CEA-32E3BBC567BE}"/>
                    </a:ext>
                  </a:extLst>
                </p:cNvPr>
                <p:cNvPicPr/>
                <p:nvPr/>
              </p:nvPicPr>
              <p:blipFill>
                <a:blip r:embed="rId104"/>
                <a:stretch>
                  <a:fillRect/>
                </a:stretch>
              </p:blipFill>
              <p:spPr>
                <a:xfrm>
                  <a:off x="5754973" y="5183472"/>
                  <a:ext cx="230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8" name="Freihand 57">
                  <a:extLst>
                    <a:ext uri="{FF2B5EF4-FFF2-40B4-BE49-F238E27FC236}">
                      <a16:creationId xmlns:a16="http://schemas.microsoft.com/office/drawing/2014/main" id="{0D99DC72-1E21-4FB0-8C47-3039385BA96B}"/>
                    </a:ext>
                  </a:extLst>
                </p14:cNvPr>
                <p14:cNvContentPartPr/>
                <p14:nvPr/>
              </p14:nvContentPartPr>
              <p14:xfrm>
                <a:off x="5806093" y="5222712"/>
                <a:ext cx="220320" cy="51120"/>
              </p14:xfrm>
            </p:contentPart>
          </mc:Choice>
          <mc:Fallback xmlns="">
            <p:pic>
              <p:nvPicPr>
                <p:cNvPr id="58" name="Freihand 57">
                  <a:extLst>
                    <a:ext uri="{FF2B5EF4-FFF2-40B4-BE49-F238E27FC236}">
                      <a16:creationId xmlns:a16="http://schemas.microsoft.com/office/drawing/2014/main" id="{0D99DC72-1E21-4FB0-8C47-3039385BA96B}"/>
                    </a:ext>
                  </a:extLst>
                </p:cNvPr>
                <p:cNvPicPr/>
                <p:nvPr/>
              </p:nvPicPr>
              <p:blipFill>
                <a:blip r:embed="rId106"/>
                <a:stretch>
                  <a:fillRect/>
                </a:stretch>
              </p:blipFill>
              <p:spPr>
                <a:xfrm>
                  <a:off x="5801773" y="5218392"/>
                  <a:ext cx="2289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9" name="Freihand 58">
                  <a:extLst>
                    <a:ext uri="{FF2B5EF4-FFF2-40B4-BE49-F238E27FC236}">
                      <a16:creationId xmlns:a16="http://schemas.microsoft.com/office/drawing/2014/main" id="{4822EB37-AF2A-43D1-819E-184473784990}"/>
                    </a:ext>
                  </a:extLst>
                </p14:cNvPr>
                <p14:cNvContentPartPr/>
                <p14:nvPr/>
              </p14:nvContentPartPr>
              <p14:xfrm>
                <a:off x="6057373" y="5082672"/>
                <a:ext cx="219240" cy="178920"/>
              </p14:xfrm>
            </p:contentPart>
          </mc:Choice>
          <mc:Fallback xmlns="">
            <p:pic>
              <p:nvPicPr>
                <p:cNvPr id="59" name="Freihand 58">
                  <a:extLst>
                    <a:ext uri="{FF2B5EF4-FFF2-40B4-BE49-F238E27FC236}">
                      <a16:creationId xmlns:a16="http://schemas.microsoft.com/office/drawing/2014/main" id="{4822EB37-AF2A-43D1-819E-184473784990}"/>
                    </a:ext>
                  </a:extLst>
                </p:cNvPr>
                <p:cNvPicPr/>
                <p:nvPr/>
              </p:nvPicPr>
              <p:blipFill>
                <a:blip r:embed="rId108"/>
                <a:stretch>
                  <a:fillRect/>
                </a:stretch>
              </p:blipFill>
              <p:spPr>
                <a:xfrm>
                  <a:off x="6053053" y="5078352"/>
                  <a:ext cx="227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0" name="Freihand 59">
                  <a:extLst>
                    <a:ext uri="{FF2B5EF4-FFF2-40B4-BE49-F238E27FC236}">
                      <a16:creationId xmlns:a16="http://schemas.microsoft.com/office/drawing/2014/main" id="{DD9B3E2A-1502-49F8-8453-4FF6BBCC6D90}"/>
                    </a:ext>
                  </a:extLst>
                </p14:cNvPr>
                <p14:cNvContentPartPr/>
                <p14:nvPr/>
              </p14:nvContentPartPr>
              <p14:xfrm>
                <a:off x="6419173" y="5097792"/>
                <a:ext cx="39960" cy="44280"/>
              </p14:xfrm>
            </p:contentPart>
          </mc:Choice>
          <mc:Fallback xmlns="">
            <p:pic>
              <p:nvPicPr>
                <p:cNvPr id="60" name="Freihand 59">
                  <a:extLst>
                    <a:ext uri="{FF2B5EF4-FFF2-40B4-BE49-F238E27FC236}">
                      <a16:creationId xmlns:a16="http://schemas.microsoft.com/office/drawing/2014/main" id="{DD9B3E2A-1502-49F8-8453-4FF6BBCC6D90}"/>
                    </a:ext>
                  </a:extLst>
                </p:cNvPr>
                <p:cNvPicPr/>
                <p:nvPr/>
              </p:nvPicPr>
              <p:blipFill>
                <a:blip r:embed="rId110"/>
                <a:stretch>
                  <a:fillRect/>
                </a:stretch>
              </p:blipFill>
              <p:spPr>
                <a:xfrm>
                  <a:off x="6414853" y="5093472"/>
                  <a:ext cx="48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1" name="Freihand 60">
                  <a:extLst>
                    <a:ext uri="{FF2B5EF4-FFF2-40B4-BE49-F238E27FC236}">
                      <a16:creationId xmlns:a16="http://schemas.microsoft.com/office/drawing/2014/main" id="{1DFEE5B7-FA88-427A-AE4C-C37CCC1BFFC3}"/>
                    </a:ext>
                  </a:extLst>
                </p14:cNvPr>
                <p14:cNvContentPartPr/>
                <p14:nvPr/>
              </p14:nvContentPartPr>
              <p14:xfrm>
                <a:off x="6520333" y="5023272"/>
                <a:ext cx="160920" cy="220320"/>
              </p14:xfrm>
            </p:contentPart>
          </mc:Choice>
          <mc:Fallback xmlns="">
            <p:pic>
              <p:nvPicPr>
                <p:cNvPr id="61" name="Freihand 60">
                  <a:extLst>
                    <a:ext uri="{FF2B5EF4-FFF2-40B4-BE49-F238E27FC236}">
                      <a16:creationId xmlns:a16="http://schemas.microsoft.com/office/drawing/2014/main" id="{1DFEE5B7-FA88-427A-AE4C-C37CCC1BFFC3}"/>
                    </a:ext>
                  </a:extLst>
                </p:cNvPr>
                <p:cNvPicPr/>
                <p:nvPr/>
              </p:nvPicPr>
              <p:blipFill>
                <a:blip r:embed="rId112"/>
                <a:stretch>
                  <a:fillRect/>
                </a:stretch>
              </p:blipFill>
              <p:spPr>
                <a:xfrm>
                  <a:off x="6516013" y="5018952"/>
                  <a:ext cx="1695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16612E10-7A02-4A55-8BC8-858FA2533FAA}"/>
                    </a:ext>
                  </a:extLst>
                </p14:cNvPr>
                <p14:cNvContentPartPr/>
                <p14:nvPr/>
              </p14:nvContentPartPr>
              <p14:xfrm>
                <a:off x="4908973" y="5250072"/>
                <a:ext cx="40320" cy="350280"/>
              </p14:xfrm>
            </p:contentPart>
          </mc:Choice>
          <mc:Fallback xmlns="">
            <p:pic>
              <p:nvPicPr>
                <p:cNvPr id="63" name="Freihand 62">
                  <a:extLst>
                    <a:ext uri="{FF2B5EF4-FFF2-40B4-BE49-F238E27FC236}">
                      <a16:creationId xmlns:a16="http://schemas.microsoft.com/office/drawing/2014/main" id="{16612E10-7A02-4A55-8BC8-858FA2533FAA}"/>
                    </a:ext>
                  </a:extLst>
                </p:cNvPr>
                <p:cNvPicPr/>
                <p:nvPr/>
              </p:nvPicPr>
              <p:blipFill>
                <a:blip r:embed="rId114"/>
                <a:stretch>
                  <a:fillRect/>
                </a:stretch>
              </p:blipFill>
              <p:spPr>
                <a:xfrm>
                  <a:off x="4904653" y="5245752"/>
                  <a:ext cx="489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4" name="Freihand 63">
                  <a:extLst>
                    <a:ext uri="{FF2B5EF4-FFF2-40B4-BE49-F238E27FC236}">
                      <a16:creationId xmlns:a16="http://schemas.microsoft.com/office/drawing/2014/main" id="{F8AFA387-81A2-4964-BDCA-DB2772D2D713}"/>
                    </a:ext>
                  </a:extLst>
                </p14:cNvPr>
                <p14:cNvContentPartPr/>
                <p14:nvPr/>
              </p14:nvContentPartPr>
              <p14:xfrm>
                <a:off x="4771093" y="5051712"/>
                <a:ext cx="241200" cy="270720"/>
              </p14:xfrm>
            </p:contentPart>
          </mc:Choice>
          <mc:Fallback xmlns="">
            <p:pic>
              <p:nvPicPr>
                <p:cNvPr id="64" name="Freihand 63">
                  <a:extLst>
                    <a:ext uri="{FF2B5EF4-FFF2-40B4-BE49-F238E27FC236}">
                      <a16:creationId xmlns:a16="http://schemas.microsoft.com/office/drawing/2014/main" id="{F8AFA387-81A2-4964-BDCA-DB2772D2D713}"/>
                    </a:ext>
                  </a:extLst>
                </p:cNvPr>
                <p:cNvPicPr/>
                <p:nvPr/>
              </p:nvPicPr>
              <p:blipFill>
                <a:blip r:embed="rId116"/>
                <a:stretch>
                  <a:fillRect/>
                </a:stretch>
              </p:blipFill>
              <p:spPr>
                <a:xfrm>
                  <a:off x="4766773" y="5047392"/>
                  <a:ext cx="2498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5" name="Freihand 64">
                  <a:extLst>
                    <a:ext uri="{FF2B5EF4-FFF2-40B4-BE49-F238E27FC236}">
                      <a16:creationId xmlns:a16="http://schemas.microsoft.com/office/drawing/2014/main" id="{A77BB29C-D821-4C43-8979-D3F35D55F9AF}"/>
                    </a:ext>
                  </a:extLst>
                </p14:cNvPr>
                <p14:cNvContentPartPr/>
                <p14:nvPr/>
              </p14:nvContentPartPr>
              <p14:xfrm>
                <a:off x="6062053" y="5056032"/>
                <a:ext cx="50400" cy="191880"/>
              </p14:xfrm>
            </p:contentPart>
          </mc:Choice>
          <mc:Fallback xmlns="">
            <p:pic>
              <p:nvPicPr>
                <p:cNvPr id="65" name="Freihand 64">
                  <a:extLst>
                    <a:ext uri="{FF2B5EF4-FFF2-40B4-BE49-F238E27FC236}">
                      <a16:creationId xmlns:a16="http://schemas.microsoft.com/office/drawing/2014/main" id="{A77BB29C-D821-4C43-8979-D3F35D55F9AF}"/>
                    </a:ext>
                  </a:extLst>
                </p:cNvPr>
                <p:cNvPicPr/>
                <p:nvPr/>
              </p:nvPicPr>
              <p:blipFill>
                <a:blip r:embed="rId118"/>
                <a:stretch>
                  <a:fillRect/>
                </a:stretch>
              </p:blipFill>
              <p:spPr>
                <a:xfrm>
                  <a:off x="6057733" y="5051712"/>
                  <a:ext cx="590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6" name="Freihand 65">
                  <a:extLst>
                    <a:ext uri="{FF2B5EF4-FFF2-40B4-BE49-F238E27FC236}">
                      <a16:creationId xmlns:a16="http://schemas.microsoft.com/office/drawing/2014/main" id="{B879A48E-BFB8-49E5-BD6D-CD3C7F21885D}"/>
                    </a:ext>
                  </a:extLst>
                </p14:cNvPr>
                <p14:cNvContentPartPr/>
                <p14:nvPr/>
              </p14:nvContentPartPr>
              <p14:xfrm>
                <a:off x="5973493" y="4927512"/>
                <a:ext cx="168480" cy="169560"/>
              </p14:xfrm>
            </p:contentPart>
          </mc:Choice>
          <mc:Fallback xmlns="">
            <p:pic>
              <p:nvPicPr>
                <p:cNvPr id="66" name="Freihand 65">
                  <a:extLst>
                    <a:ext uri="{FF2B5EF4-FFF2-40B4-BE49-F238E27FC236}">
                      <a16:creationId xmlns:a16="http://schemas.microsoft.com/office/drawing/2014/main" id="{B879A48E-BFB8-49E5-BD6D-CD3C7F21885D}"/>
                    </a:ext>
                  </a:extLst>
                </p:cNvPr>
                <p:cNvPicPr/>
                <p:nvPr/>
              </p:nvPicPr>
              <p:blipFill>
                <a:blip r:embed="rId120"/>
                <a:stretch>
                  <a:fillRect/>
                </a:stretch>
              </p:blipFill>
              <p:spPr>
                <a:xfrm>
                  <a:off x="5969173" y="4923192"/>
                  <a:ext cx="1771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4" name="Freihand 73">
                  <a:extLst>
                    <a:ext uri="{FF2B5EF4-FFF2-40B4-BE49-F238E27FC236}">
                      <a16:creationId xmlns:a16="http://schemas.microsoft.com/office/drawing/2014/main" id="{08CB79A2-E084-48E3-BB0A-2072CAF0BAA1}"/>
                    </a:ext>
                  </a:extLst>
                </p14:cNvPr>
                <p14:cNvContentPartPr/>
                <p14:nvPr/>
              </p14:nvContentPartPr>
              <p14:xfrm>
                <a:off x="4716013" y="4912032"/>
                <a:ext cx="2746440" cy="912960"/>
              </p14:xfrm>
            </p:contentPart>
          </mc:Choice>
          <mc:Fallback xmlns="">
            <p:pic>
              <p:nvPicPr>
                <p:cNvPr id="74" name="Freihand 73">
                  <a:extLst>
                    <a:ext uri="{FF2B5EF4-FFF2-40B4-BE49-F238E27FC236}">
                      <a16:creationId xmlns:a16="http://schemas.microsoft.com/office/drawing/2014/main" id="{08CB79A2-E084-48E3-BB0A-2072CAF0BAA1}"/>
                    </a:ext>
                  </a:extLst>
                </p:cNvPr>
                <p:cNvPicPr/>
                <p:nvPr/>
              </p:nvPicPr>
              <p:blipFill>
                <a:blip r:embed="rId122"/>
                <a:stretch>
                  <a:fillRect/>
                </a:stretch>
              </p:blipFill>
              <p:spPr>
                <a:xfrm>
                  <a:off x="4711693" y="4907712"/>
                  <a:ext cx="2755080" cy="921600"/>
                </a:xfrm>
                <a:prstGeom prst="rect">
                  <a:avLst/>
                </a:prstGeom>
              </p:spPr>
            </p:pic>
          </mc:Fallback>
        </mc:AlternateContent>
      </p:grpSp>
    </p:spTree>
    <p:extLst>
      <p:ext uri="{BB962C8B-B14F-4D97-AF65-F5344CB8AC3E}">
        <p14:creationId xmlns:p14="http://schemas.microsoft.com/office/powerpoint/2010/main" val="2164775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0CC951D3-6B67-4C34-8107-0F58915E1D4E}"/>
                  </a:ext>
                </a:extLst>
              </p14:cNvPr>
              <p14:cNvContentPartPr/>
              <p14:nvPr/>
            </p14:nvContentPartPr>
            <p14:xfrm>
              <a:off x="3640333" y="256872"/>
              <a:ext cx="4345920" cy="76680"/>
            </p14:xfrm>
          </p:contentPart>
        </mc:Choice>
        <mc:Fallback xmlns="">
          <p:pic>
            <p:nvPicPr>
              <p:cNvPr id="2" name="Freihand 1">
                <a:extLst>
                  <a:ext uri="{FF2B5EF4-FFF2-40B4-BE49-F238E27FC236}">
                    <a16:creationId xmlns:a16="http://schemas.microsoft.com/office/drawing/2014/main" id="{0CC951D3-6B67-4C34-8107-0F58915E1D4E}"/>
                  </a:ext>
                </a:extLst>
              </p:cNvPr>
              <p:cNvPicPr/>
              <p:nvPr/>
            </p:nvPicPr>
            <p:blipFill>
              <a:blip r:embed="rId5"/>
              <a:stretch>
                <a:fillRect/>
              </a:stretch>
            </p:blipFill>
            <p:spPr>
              <a:xfrm>
                <a:off x="3636013" y="252552"/>
                <a:ext cx="4354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008E094-B2FD-4133-919E-00454F268016}"/>
                  </a:ext>
                </a:extLst>
              </p14:cNvPr>
              <p14:cNvContentPartPr/>
              <p14:nvPr/>
            </p14:nvContentPartPr>
            <p14:xfrm>
              <a:off x="1005133" y="203952"/>
              <a:ext cx="1364760" cy="604440"/>
            </p14:xfrm>
          </p:contentPart>
        </mc:Choice>
        <mc:Fallback xmlns="">
          <p:pic>
            <p:nvPicPr>
              <p:cNvPr id="3" name="Freihand 2">
                <a:extLst>
                  <a:ext uri="{FF2B5EF4-FFF2-40B4-BE49-F238E27FC236}">
                    <a16:creationId xmlns:a16="http://schemas.microsoft.com/office/drawing/2014/main" id="{E008E094-B2FD-4133-919E-00454F268016}"/>
                  </a:ext>
                </a:extLst>
              </p:cNvPr>
              <p:cNvPicPr/>
              <p:nvPr/>
            </p:nvPicPr>
            <p:blipFill>
              <a:blip r:embed="rId7"/>
              <a:stretch>
                <a:fillRect/>
              </a:stretch>
            </p:blipFill>
            <p:spPr>
              <a:xfrm>
                <a:off x="1000813" y="199632"/>
                <a:ext cx="137340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7A0181F5-8BB8-4E90-8BC1-2AEA95270EFC}"/>
                  </a:ext>
                </a:extLst>
              </p14:cNvPr>
              <p14:cNvContentPartPr/>
              <p14:nvPr/>
            </p14:nvContentPartPr>
            <p14:xfrm>
              <a:off x="1009813" y="292512"/>
              <a:ext cx="1476720" cy="599400"/>
            </p14:xfrm>
          </p:contentPart>
        </mc:Choice>
        <mc:Fallback xmlns="">
          <p:pic>
            <p:nvPicPr>
              <p:cNvPr id="4" name="Freihand 3">
                <a:extLst>
                  <a:ext uri="{FF2B5EF4-FFF2-40B4-BE49-F238E27FC236}">
                    <a16:creationId xmlns:a16="http://schemas.microsoft.com/office/drawing/2014/main" id="{7A0181F5-8BB8-4E90-8BC1-2AEA95270EFC}"/>
                  </a:ext>
                </a:extLst>
              </p:cNvPr>
              <p:cNvPicPr/>
              <p:nvPr/>
            </p:nvPicPr>
            <p:blipFill>
              <a:blip r:embed="rId9"/>
              <a:stretch>
                <a:fillRect/>
              </a:stretch>
            </p:blipFill>
            <p:spPr>
              <a:xfrm>
                <a:off x="1005493" y="288192"/>
                <a:ext cx="1485360" cy="608040"/>
              </a:xfrm>
              <a:prstGeom prst="rect">
                <a:avLst/>
              </a:prstGeom>
            </p:spPr>
          </p:pic>
        </mc:Fallback>
      </mc:AlternateContent>
      <p:grpSp>
        <p:nvGrpSpPr>
          <p:cNvPr id="9" name="Gruppieren 8">
            <a:extLst>
              <a:ext uri="{FF2B5EF4-FFF2-40B4-BE49-F238E27FC236}">
                <a16:creationId xmlns:a16="http://schemas.microsoft.com/office/drawing/2014/main" id="{EFBADD3E-90CF-4B8D-AD6F-56391BCEB8EE}"/>
              </a:ext>
            </a:extLst>
          </p:cNvPr>
          <p:cNvGrpSpPr/>
          <p:nvPr/>
        </p:nvGrpSpPr>
        <p:grpSpPr>
          <a:xfrm>
            <a:off x="1078933" y="1143552"/>
            <a:ext cx="3067200" cy="490680"/>
            <a:chOff x="1078933" y="1143552"/>
            <a:chExt cx="3067200" cy="49068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D8B6C0E7-1327-4467-8602-CC6912555B30}"/>
                    </a:ext>
                  </a:extLst>
                </p14:cNvPr>
                <p14:cNvContentPartPr/>
                <p14:nvPr/>
              </p14:nvContentPartPr>
              <p14:xfrm>
                <a:off x="1159933" y="1563312"/>
                <a:ext cx="2986200" cy="70920"/>
              </p14:xfrm>
            </p:contentPart>
          </mc:Choice>
          <mc:Fallback xmlns="">
            <p:pic>
              <p:nvPicPr>
                <p:cNvPr id="5" name="Freihand 4">
                  <a:extLst>
                    <a:ext uri="{FF2B5EF4-FFF2-40B4-BE49-F238E27FC236}">
                      <a16:creationId xmlns:a16="http://schemas.microsoft.com/office/drawing/2014/main" id="{D8B6C0E7-1327-4467-8602-CC6912555B30}"/>
                    </a:ext>
                  </a:extLst>
                </p:cNvPr>
                <p:cNvPicPr/>
                <p:nvPr/>
              </p:nvPicPr>
              <p:blipFill>
                <a:blip r:embed="rId11"/>
                <a:stretch>
                  <a:fillRect/>
                </a:stretch>
              </p:blipFill>
              <p:spPr>
                <a:xfrm>
                  <a:off x="1155613" y="1558992"/>
                  <a:ext cx="29948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E7998D7F-E383-4F08-9F34-AA6E20E720FB}"/>
                    </a:ext>
                  </a:extLst>
                </p14:cNvPr>
                <p14:cNvContentPartPr/>
                <p14:nvPr/>
              </p14:nvContentPartPr>
              <p14:xfrm>
                <a:off x="1078933" y="1143552"/>
                <a:ext cx="1011960" cy="463680"/>
              </p14:xfrm>
            </p:contentPart>
          </mc:Choice>
          <mc:Fallback xmlns="">
            <p:pic>
              <p:nvPicPr>
                <p:cNvPr id="8" name="Freihand 7">
                  <a:extLst>
                    <a:ext uri="{FF2B5EF4-FFF2-40B4-BE49-F238E27FC236}">
                      <a16:creationId xmlns:a16="http://schemas.microsoft.com/office/drawing/2014/main" id="{E7998D7F-E383-4F08-9F34-AA6E20E720FB}"/>
                    </a:ext>
                  </a:extLst>
                </p:cNvPr>
                <p:cNvPicPr/>
                <p:nvPr/>
              </p:nvPicPr>
              <p:blipFill>
                <a:blip r:embed="rId13"/>
                <a:stretch>
                  <a:fillRect/>
                </a:stretch>
              </p:blipFill>
              <p:spPr>
                <a:xfrm>
                  <a:off x="1074613" y="1139232"/>
                  <a:ext cx="1020600" cy="47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9E761AE1-6BD4-49DF-B6A3-19B8565C2C2D}"/>
                  </a:ext>
                </a:extLst>
              </p14:cNvPr>
              <p14:cNvContentPartPr/>
              <p14:nvPr/>
            </p14:nvContentPartPr>
            <p14:xfrm>
              <a:off x="5913373" y="1581312"/>
              <a:ext cx="1708200" cy="75960"/>
            </p14:xfrm>
          </p:contentPart>
        </mc:Choice>
        <mc:Fallback xmlns="">
          <p:pic>
            <p:nvPicPr>
              <p:cNvPr id="10" name="Freihand 9">
                <a:extLst>
                  <a:ext uri="{FF2B5EF4-FFF2-40B4-BE49-F238E27FC236}">
                    <a16:creationId xmlns:a16="http://schemas.microsoft.com/office/drawing/2014/main" id="{9E761AE1-6BD4-49DF-B6A3-19B8565C2C2D}"/>
                  </a:ext>
                </a:extLst>
              </p:cNvPr>
              <p:cNvPicPr/>
              <p:nvPr/>
            </p:nvPicPr>
            <p:blipFill>
              <a:blip r:embed="rId15"/>
              <a:stretch>
                <a:fillRect/>
              </a:stretch>
            </p:blipFill>
            <p:spPr>
              <a:xfrm>
                <a:off x="5909053" y="1576992"/>
                <a:ext cx="1716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8" name="Freihand 277">
                <a:extLst>
                  <a:ext uri="{FF2B5EF4-FFF2-40B4-BE49-F238E27FC236}">
                    <a16:creationId xmlns:a16="http://schemas.microsoft.com/office/drawing/2014/main" id="{C2333993-5C4C-4A4A-88BF-F6B59E1F4EA4}"/>
                  </a:ext>
                </a:extLst>
              </p14:cNvPr>
              <p14:cNvContentPartPr/>
              <p14:nvPr/>
            </p14:nvContentPartPr>
            <p14:xfrm>
              <a:off x="4575253" y="3880992"/>
              <a:ext cx="4214880" cy="996840"/>
            </p14:xfrm>
          </p:contentPart>
        </mc:Choice>
        <mc:Fallback xmlns="">
          <p:pic>
            <p:nvPicPr>
              <p:cNvPr id="278" name="Freihand 277">
                <a:extLst>
                  <a:ext uri="{FF2B5EF4-FFF2-40B4-BE49-F238E27FC236}">
                    <a16:creationId xmlns:a16="http://schemas.microsoft.com/office/drawing/2014/main" id="{C2333993-5C4C-4A4A-88BF-F6B59E1F4EA4}"/>
                  </a:ext>
                </a:extLst>
              </p:cNvPr>
              <p:cNvPicPr/>
              <p:nvPr/>
            </p:nvPicPr>
            <p:blipFill>
              <a:blip r:embed="rId17"/>
              <a:stretch>
                <a:fillRect/>
              </a:stretch>
            </p:blipFill>
            <p:spPr>
              <a:xfrm>
                <a:off x="4570933" y="3876672"/>
                <a:ext cx="4223520" cy="1005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2" name="Freihand 71">
                <a:extLst>
                  <a:ext uri="{FF2B5EF4-FFF2-40B4-BE49-F238E27FC236}">
                    <a16:creationId xmlns:a16="http://schemas.microsoft.com/office/drawing/2014/main" id="{ABFFFD76-B782-40A0-8697-EF50EC849CB6}"/>
                  </a:ext>
                </a:extLst>
              </p14:cNvPr>
              <p14:cNvContentPartPr/>
              <p14:nvPr/>
            </p14:nvContentPartPr>
            <p14:xfrm>
              <a:off x="664213" y="2747712"/>
              <a:ext cx="3513600" cy="153000"/>
            </p14:xfrm>
          </p:contentPart>
        </mc:Choice>
        <mc:Fallback xmlns="">
          <p:pic>
            <p:nvPicPr>
              <p:cNvPr id="72" name="Freihand 71">
                <a:extLst>
                  <a:ext uri="{FF2B5EF4-FFF2-40B4-BE49-F238E27FC236}">
                    <a16:creationId xmlns:a16="http://schemas.microsoft.com/office/drawing/2014/main" id="{ABFFFD76-B782-40A0-8697-EF50EC849CB6}"/>
                  </a:ext>
                </a:extLst>
              </p:cNvPr>
              <p:cNvPicPr/>
              <p:nvPr/>
            </p:nvPicPr>
            <p:blipFill>
              <a:blip r:embed="rId19"/>
              <a:stretch>
                <a:fillRect/>
              </a:stretch>
            </p:blipFill>
            <p:spPr>
              <a:xfrm>
                <a:off x="659893" y="2743392"/>
                <a:ext cx="3522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3" name="Freihand 72">
                <a:extLst>
                  <a:ext uri="{FF2B5EF4-FFF2-40B4-BE49-F238E27FC236}">
                    <a16:creationId xmlns:a16="http://schemas.microsoft.com/office/drawing/2014/main" id="{AEB399CE-AD09-4175-98D7-8EDA7C9BA730}"/>
                  </a:ext>
                </a:extLst>
              </p14:cNvPr>
              <p14:cNvContentPartPr/>
              <p14:nvPr/>
            </p14:nvContentPartPr>
            <p14:xfrm>
              <a:off x="2235253" y="2968032"/>
              <a:ext cx="137880" cy="21960"/>
            </p14:xfrm>
          </p:contentPart>
        </mc:Choice>
        <mc:Fallback xmlns="">
          <p:pic>
            <p:nvPicPr>
              <p:cNvPr id="73" name="Freihand 72">
                <a:extLst>
                  <a:ext uri="{FF2B5EF4-FFF2-40B4-BE49-F238E27FC236}">
                    <a16:creationId xmlns:a16="http://schemas.microsoft.com/office/drawing/2014/main" id="{AEB399CE-AD09-4175-98D7-8EDA7C9BA730}"/>
                  </a:ext>
                </a:extLst>
              </p:cNvPr>
              <p:cNvPicPr/>
              <p:nvPr/>
            </p:nvPicPr>
            <p:blipFill>
              <a:blip r:embed="rId21"/>
              <a:stretch>
                <a:fillRect/>
              </a:stretch>
            </p:blipFill>
            <p:spPr>
              <a:xfrm>
                <a:off x="2230933" y="2963712"/>
                <a:ext cx="1465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74" name="Freihand 73">
                <a:extLst>
                  <a:ext uri="{FF2B5EF4-FFF2-40B4-BE49-F238E27FC236}">
                    <a16:creationId xmlns:a16="http://schemas.microsoft.com/office/drawing/2014/main" id="{A7860A3A-AA99-495E-96B1-DC4832FFA622}"/>
                  </a:ext>
                </a:extLst>
              </p14:cNvPr>
              <p14:cNvContentPartPr/>
              <p14:nvPr/>
            </p14:nvContentPartPr>
            <p14:xfrm>
              <a:off x="2350093" y="2930592"/>
              <a:ext cx="97560" cy="128520"/>
            </p14:xfrm>
          </p:contentPart>
        </mc:Choice>
        <mc:Fallback xmlns="">
          <p:pic>
            <p:nvPicPr>
              <p:cNvPr id="74" name="Freihand 73">
                <a:extLst>
                  <a:ext uri="{FF2B5EF4-FFF2-40B4-BE49-F238E27FC236}">
                    <a16:creationId xmlns:a16="http://schemas.microsoft.com/office/drawing/2014/main" id="{A7860A3A-AA99-495E-96B1-DC4832FFA622}"/>
                  </a:ext>
                </a:extLst>
              </p:cNvPr>
              <p:cNvPicPr/>
              <p:nvPr/>
            </p:nvPicPr>
            <p:blipFill>
              <a:blip r:embed="rId23"/>
              <a:stretch>
                <a:fillRect/>
              </a:stretch>
            </p:blipFill>
            <p:spPr>
              <a:xfrm>
                <a:off x="2345773" y="2926272"/>
                <a:ext cx="106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75" name="Freihand 74">
                <a:extLst>
                  <a:ext uri="{FF2B5EF4-FFF2-40B4-BE49-F238E27FC236}">
                    <a16:creationId xmlns:a16="http://schemas.microsoft.com/office/drawing/2014/main" id="{05084BEE-5093-4E20-B3B9-76336996D2CE}"/>
                  </a:ext>
                </a:extLst>
              </p14:cNvPr>
              <p14:cNvContentPartPr/>
              <p14:nvPr/>
            </p14:nvContentPartPr>
            <p14:xfrm>
              <a:off x="2548453" y="2870832"/>
              <a:ext cx="110520" cy="154080"/>
            </p14:xfrm>
          </p:contentPart>
        </mc:Choice>
        <mc:Fallback xmlns="">
          <p:pic>
            <p:nvPicPr>
              <p:cNvPr id="75" name="Freihand 74">
                <a:extLst>
                  <a:ext uri="{FF2B5EF4-FFF2-40B4-BE49-F238E27FC236}">
                    <a16:creationId xmlns:a16="http://schemas.microsoft.com/office/drawing/2014/main" id="{05084BEE-5093-4E20-B3B9-76336996D2CE}"/>
                  </a:ext>
                </a:extLst>
              </p:cNvPr>
              <p:cNvPicPr/>
              <p:nvPr/>
            </p:nvPicPr>
            <p:blipFill>
              <a:blip r:embed="rId25"/>
              <a:stretch>
                <a:fillRect/>
              </a:stretch>
            </p:blipFill>
            <p:spPr>
              <a:xfrm>
                <a:off x="2544133" y="2866512"/>
                <a:ext cx="119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77" name="Freihand 76">
                <a:extLst>
                  <a:ext uri="{FF2B5EF4-FFF2-40B4-BE49-F238E27FC236}">
                    <a16:creationId xmlns:a16="http://schemas.microsoft.com/office/drawing/2014/main" id="{9CB070BD-6DC8-44AF-81D7-304DEA6213AB}"/>
                  </a:ext>
                </a:extLst>
              </p14:cNvPr>
              <p14:cNvContentPartPr/>
              <p14:nvPr/>
            </p14:nvContentPartPr>
            <p14:xfrm>
              <a:off x="2620093" y="2893872"/>
              <a:ext cx="21600" cy="7200"/>
            </p14:xfrm>
          </p:contentPart>
        </mc:Choice>
        <mc:Fallback xmlns="">
          <p:pic>
            <p:nvPicPr>
              <p:cNvPr id="77" name="Freihand 76">
                <a:extLst>
                  <a:ext uri="{FF2B5EF4-FFF2-40B4-BE49-F238E27FC236}">
                    <a16:creationId xmlns:a16="http://schemas.microsoft.com/office/drawing/2014/main" id="{9CB070BD-6DC8-44AF-81D7-304DEA6213AB}"/>
                  </a:ext>
                </a:extLst>
              </p:cNvPr>
              <p:cNvPicPr/>
              <p:nvPr/>
            </p:nvPicPr>
            <p:blipFill>
              <a:blip r:embed="rId27"/>
              <a:stretch>
                <a:fillRect/>
              </a:stretch>
            </p:blipFill>
            <p:spPr>
              <a:xfrm>
                <a:off x="2615773" y="2889552"/>
                <a:ext cx="3024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78" name="Freihand 77">
                <a:extLst>
                  <a:ext uri="{FF2B5EF4-FFF2-40B4-BE49-F238E27FC236}">
                    <a16:creationId xmlns:a16="http://schemas.microsoft.com/office/drawing/2014/main" id="{AAA32855-BAD0-4F9A-A351-93AB86B2EA67}"/>
                  </a:ext>
                </a:extLst>
              </p14:cNvPr>
              <p14:cNvContentPartPr/>
              <p14:nvPr/>
            </p14:nvContentPartPr>
            <p14:xfrm>
              <a:off x="2781733" y="2857872"/>
              <a:ext cx="134640" cy="193680"/>
            </p14:xfrm>
          </p:contentPart>
        </mc:Choice>
        <mc:Fallback xmlns="">
          <p:pic>
            <p:nvPicPr>
              <p:cNvPr id="78" name="Freihand 77">
                <a:extLst>
                  <a:ext uri="{FF2B5EF4-FFF2-40B4-BE49-F238E27FC236}">
                    <a16:creationId xmlns:a16="http://schemas.microsoft.com/office/drawing/2014/main" id="{AAA32855-BAD0-4F9A-A351-93AB86B2EA67}"/>
                  </a:ext>
                </a:extLst>
              </p:cNvPr>
              <p:cNvPicPr/>
              <p:nvPr/>
            </p:nvPicPr>
            <p:blipFill>
              <a:blip r:embed="rId29"/>
              <a:stretch>
                <a:fillRect/>
              </a:stretch>
            </p:blipFill>
            <p:spPr>
              <a:xfrm>
                <a:off x="2777413" y="2853552"/>
                <a:ext cx="1432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79" name="Freihand 78">
                <a:extLst>
                  <a:ext uri="{FF2B5EF4-FFF2-40B4-BE49-F238E27FC236}">
                    <a16:creationId xmlns:a16="http://schemas.microsoft.com/office/drawing/2014/main" id="{25240D52-A450-4EEF-8A96-743A52BDF05A}"/>
                  </a:ext>
                </a:extLst>
              </p14:cNvPr>
              <p14:cNvContentPartPr/>
              <p14:nvPr/>
            </p14:nvContentPartPr>
            <p14:xfrm>
              <a:off x="3036613" y="2877672"/>
              <a:ext cx="92520" cy="163440"/>
            </p14:xfrm>
          </p:contentPart>
        </mc:Choice>
        <mc:Fallback xmlns="">
          <p:pic>
            <p:nvPicPr>
              <p:cNvPr id="79" name="Freihand 78">
                <a:extLst>
                  <a:ext uri="{FF2B5EF4-FFF2-40B4-BE49-F238E27FC236}">
                    <a16:creationId xmlns:a16="http://schemas.microsoft.com/office/drawing/2014/main" id="{25240D52-A450-4EEF-8A96-743A52BDF05A}"/>
                  </a:ext>
                </a:extLst>
              </p:cNvPr>
              <p:cNvPicPr/>
              <p:nvPr/>
            </p:nvPicPr>
            <p:blipFill>
              <a:blip r:embed="rId31"/>
              <a:stretch>
                <a:fillRect/>
              </a:stretch>
            </p:blipFill>
            <p:spPr>
              <a:xfrm>
                <a:off x="3032293" y="2873352"/>
                <a:ext cx="1011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0" name="Freihand 79">
                <a:extLst>
                  <a:ext uri="{FF2B5EF4-FFF2-40B4-BE49-F238E27FC236}">
                    <a16:creationId xmlns:a16="http://schemas.microsoft.com/office/drawing/2014/main" id="{A7EA99B9-9A2A-409C-92F5-DE3DDE6EDF1C}"/>
                  </a:ext>
                </a:extLst>
              </p14:cNvPr>
              <p14:cNvContentPartPr/>
              <p14:nvPr/>
            </p14:nvContentPartPr>
            <p14:xfrm>
              <a:off x="3213733" y="2918352"/>
              <a:ext cx="129600" cy="22680"/>
            </p14:xfrm>
          </p:contentPart>
        </mc:Choice>
        <mc:Fallback xmlns="">
          <p:pic>
            <p:nvPicPr>
              <p:cNvPr id="80" name="Freihand 79">
                <a:extLst>
                  <a:ext uri="{FF2B5EF4-FFF2-40B4-BE49-F238E27FC236}">
                    <a16:creationId xmlns:a16="http://schemas.microsoft.com/office/drawing/2014/main" id="{A7EA99B9-9A2A-409C-92F5-DE3DDE6EDF1C}"/>
                  </a:ext>
                </a:extLst>
              </p:cNvPr>
              <p:cNvPicPr/>
              <p:nvPr/>
            </p:nvPicPr>
            <p:blipFill>
              <a:blip r:embed="rId33"/>
              <a:stretch>
                <a:fillRect/>
              </a:stretch>
            </p:blipFill>
            <p:spPr>
              <a:xfrm>
                <a:off x="3209413" y="2914032"/>
                <a:ext cx="138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81" name="Freihand 80">
                <a:extLst>
                  <a:ext uri="{FF2B5EF4-FFF2-40B4-BE49-F238E27FC236}">
                    <a16:creationId xmlns:a16="http://schemas.microsoft.com/office/drawing/2014/main" id="{832CFA24-DFD4-44EA-85CD-DEDF1D8F2653}"/>
                  </a:ext>
                </a:extLst>
              </p14:cNvPr>
              <p14:cNvContentPartPr/>
              <p14:nvPr/>
            </p14:nvContentPartPr>
            <p14:xfrm>
              <a:off x="3265573" y="2943912"/>
              <a:ext cx="97560" cy="16560"/>
            </p14:xfrm>
          </p:contentPart>
        </mc:Choice>
        <mc:Fallback xmlns="">
          <p:pic>
            <p:nvPicPr>
              <p:cNvPr id="81" name="Freihand 80">
                <a:extLst>
                  <a:ext uri="{FF2B5EF4-FFF2-40B4-BE49-F238E27FC236}">
                    <a16:creationId xmlns:a16="http://schemas.microsoft.com/office/drawing/2014/main" id="{832CFA24-DFD4-44EA-85CD-DEDF1D8F2653}"/>
                  </a:ext>
                </a:extLst>
              </p:cNvPr>
              <p:cNvPicPr/>
              <p:nvPr/>
            </p:nvPicPr>
            <p:blipFill>
              <a:blip r:embed="rId35"/>
              <a:stretch>
                <a:fillRect/>
              </a:stretch>
            </p:blipFill>
            <p:spPr>
              <a:xfrm>
                <a:off x="3261253" y="2939592"/>
                <a:ext cx="106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2" name="Freihand 81">
                <a:extLst>
                  <a:ext uri="{FF2B5EF4-FFF2-40B4-BE49-F238E27FC236}">
                    <a16:creationId xmlns:a16="http://schemas.microsoft.com/office/drawing/2014/main" id="{87CF2F0A-3302-44F9-9054-D535A2E6695C}"/>
                  </a:ext>
                </a:extLst>
              </p14:cNvPr>
              <p14:cNvContentPartPr/>
              <p14:nvPr/>
            </p14:nvContentPartPr>
            <p14:xfrm>
              <a:off x="3487693" y="2852112"/>
              <a:ext cx="100080" cy="99000"/>
            </p14:xfrm>
          </p:contentPart>
        </mc:Choice>
        <mc:Fallback xmlns="">
          <p:pic>
            <p:nvPicPr>
              <p:cNvPr id="82" name="Freihand 81">
                <a:extLst>
                  <a:ext uri="{FF2B5EF4-FFF2-40B4-BE49-F238E27FC236}">
                    <a16:creationId xmlns:a16="http://schemas.microsoft.com/office/drawing/2014/main" id="{87CF2F0A-3302-44F9-9054-D535A2E6695C}"/>
                  </a:ext>
                </a:extLst>
              </p:cNvPr>
              <p:cNvPicPr/>
              <p:nvPr/>
            </p:nvPicPr>
            <p:blipFill>
              <a:blip r:embed="rId37"/>
              <a:stretch>
                <a:fillRect/>
              </a:stretch>
            </p:blipFill>
            <p:spPr>
              <a:xfrm>
                <a:off x="3483373" y="2847792"/>
                <a:ext cx="108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3" name="Freihand 82">
                <a:extLst>
                  <a:ext uri="{FF2B5EF4-FFF2-40B4-BE49-F238E27FC236}">
                    <a16:creationId xmlns:a16="http://schemas.microsoft.com/office/drawing/2014/main" id="{F465FD22-E7FF-453E-95F2-2492B092D0BE}"/>
                  </a:ext>
                </a:extLst>
              </p14:cNvPr>
              <p14:cNvContentPartPr/>
              <p14:nvPr/>
            </p14:nvContentPartPr>
            <p14:xfrm>
              <a:off x="3630613" y="2887392"/>
              <a:ext cx="23760" cy="20160"/>
            </p14:xfrm>
          </p:contentPart>
        </mc:Choice>
        <mc:Fallback xmlns="">
          <p:pic>
            <p:nvPicPr>
              <p:cNvPr id="83" name="Freihand 82">
                <a:extLst>
                  <a:ext uri="{FF2B5EF4-FFF2-40B4-BE49-F238E27FC236}">
                    <a16:creationId xmlns:a16="http://schemas.microsoft.com/office/drawing/2014/main" id="{F465FD22-E7FF-453E-95F2-2492B092D0BE}"/>
                  </a:ext>
                </a:extLst>
              </p:cNvPr>
              <p:cNvPicPr/>
              <p:nvPr/>
            </p:nvPicPr>
            <p:blipFill>
              <a:blip r:embed="rId39"/>
              <a:stretch>
                <a:fillRect/>
              </a:stretch>
            </p:blipFill>
            <p:spPr>
              <a:xfrm>
                <a:off x="3626293" y="2883072"/>
                <a:ext cx="324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84" name="Freihand 83">
                <a:extLst>
                  <a:ext uri="{FF2B5EF4-FFF2-40B4-BE49-F238E27FC236}">
                    <a16:creationId xmlns:a16="http://schemas.microsoft.com/office/drawing/2014/main" id="{EA527F49-A4DE-43DD-8F8F-6AA6AE8A5F0A}"/>
                  </a:ext>
                </a:extLst>
              </p14:cNvPr>
              <p14:cNvContentPartPr/>
              <p14:nvPr/>
            </p14:nvContentPartPr>
            <p14:xfrm>
              <a:off x="3695413" y="2841312"/>
              <a:ext cx="105840" cy="81360"/>
            </p14:xfrm>
          </p:contentPart>
        </mc:Choice>
        <mc:Fallback xmlns="">
          <p:pic>
            <p:nvPicPr>
              <p:cNvPr id="84" name="Freihand 83">
                <a:extLst>
                  <a:ext uri="{FF2B5EF4-FFF2-40B4-BE49-F238E27FC236}">
                    <a16:creationId xmlns:a16="http://schemas.microsoft.com/office/drawing/2014/main" id="{EA527F49-A4DE-43DD-8F8F-6AA6AE8A5F0A}"/>
                  </a:ext>
                </a:extLst>
              </p:cNvPr>
              <p:cNvPicPr/>
              <p:nvPr/>
            </p:nvPicPr>
            <p:blipFill>
              <a:blip r:embed="rId41"/>
              <a:stretch>
                <a:fillRect/>
              </a:stretch>
            </p:blipFill>
            <p:spPr>
              <a:xfrm>
                <a:off x="3691093" y="2836992"/>
                <a:ext cx="114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85" name="Freihand 84">
                <a:extLst>
                  <a:ext uri="{FF2B5EF4-FFF2-40B4-BE49-F238E27FC236}">
                    <a16:creationId xmlns:a16="http://schemas.microsoft.com/office/drawing/2014/main" id="{89763B35-4DDF-4710-A16B-C895A440C879}"/>
                  </a:ext>
                </a:extLst>
              </p14:cNvPr>
              <p14:cNvContentPartPr/>
              <p14:nvPr/>
            </p14:nvContentPartPr>
            <p14:xfrm>
              <a:off x="2729173" y="2748432"/>
              <a:ext cx="1240200" cy="357840"/>
            </p14:xfrm>
          </p:contentPart>
        </mc:Choice>
        <mc:Fallback xmlns="">
          <p:pic>
            <p:nvPicPr>
              <p:cNvPr id="85" name="Freihand 84">
                <a:extLst>
                  <a:ext uri="{FF2B5EF4-FFF2-40B4-BE49-F238E27FC236}">
                    <a16:creationId xmlns:a16="http://schemas.microsoft.com/office/drawing/2014/main" id="{89763B35-4DDF-4710-A16B-C895A440C879}"/>
                  </a:ext>
                </a:extLst>
              </p:cNvPr>
              <p:cNvPicPr/>
              <p:nvPr/>
            </p:nvPicPr>
            <p:blipFill>
              <a:blip r:embed="rId43"/>
              <a:stretch>
                <a:fillRect/>
              </a:stretch>
            </p:blipFill>
            <p:spPr>
              <a:xfrm>
                <a:off x="2724853" y="2744112"/>
                <a:ext cx="12488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7" name="Freihand 86">
                <a:extLst>
                  <a:ext uri="{FF2B5EF4-FFF2-40B4-BE49-F238E27FC236}">
                    <a16:creationId xmlns:a16="http://schemas.microsoft.com/office/drawing/2014/main" id="{39D49123-C16B-46E7-8F4D-8FD3D2A1C22D}"/>
                  </a:ext>
                </a:extLst>
              </p14:cNvPr>
              <p14:cNvContentPartPr/>
              <p14:nvPr/>
            </p14:nvContentPartPr>
            <p14:xfrm>
              <a:off x="3996373" y="3681192"/>
              <a:ext cx="311400" cy="178200"/>
            </p14:xfrm>
          </p:contentPart>
        </mc:Choice>
        <mc:Fallback xmlns="">
          <p:pic>
            <p:nvPicPr>
              <p:cNvPr id="87" name="Freihand 86">
                <a:extLst>
                  <a:ext uri="{FF2B5EF4-FFF2-40B4-BE49-F238E27FC236}">
                    <a16:creationId xmlns:a16="http://schemas.microsoft.com/office/drawing/2014/main" id="{39D49123-C16B-46E7-8F4D-8FD3D2A1C22D}"/>
                  </a:ext>
                </a:extLst>
              </p:cNvPr>
              <p:cNvPicPr/>
              <p:nvPr/>
            </p:nvPicPr>
            <p:blipFill>
              <a:blip r:embed="rId45"/>
              <a:stretch>
                <a:fillRect/>
              </a:stretch>
            </p:blipFill>
            <p:spPr>
              <a:xfrm>
                <a:off x="3992053" y="3676872"/>
                <a:ext cx="320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8" name="Freihand 87">
                <a:extLst>
                  <a:ext uri="{FF2B5EF4-FFF2-40B4-BE49-F238E27FC236}">
                    <a16:creationId xmlns:a16="http://schemas.microsoft.com/office/drawing/2014/main" id="{32FE3B85-39EF-431C-BD22-720672576DEC}"/>
                  </a:ext>
                </a:extLst>
              </p14:cNvPr>
              <p14:cNvContentPartPr/>
              <p14:nvPr/>
            </p14:nvContentPartPr>
            <p14:xfrm>
              <a:off x="4312093" y="3561312"/>
              <a:ext cx="110880" cy="153000"/>
            </p14:xfrm>
          </p:contentPart>
        </mc:Choice>
        <mc:Fallback xmlns="">
          <p:pic>
            <p:nvPicPr>
              <p:cNvPr id="88" name="Freihand 87">
                <a:extLst>
                  <a:ext uri="{FF2B5EF4-FFF2-40B4-BE49-F238E27FC236}">
                    <a16:creationId xmlns:a16="http://schemas.microsoft.com/office/drawing/2014/main" id="{32FE3B85-39EF-431C-BD22-720672576DEC}"/>
                  </a:ext>
                </a:extLst>
              </p:cNvPr>
              <p:cNvPicPr/>
              <p:nvPr/>
            </p:nvPicPr>
            <p:blipFill>
              <a:blip r:embed="rId47"/>
              <a:stretch>
                <a:fillRect/>
              </a:stretch>
            </p:blipFill>
            <p:spPr>
              <a:xfrm>
                <a:off x="4307773" y="3556992"/>
                <a:ext cx="119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2" name="Freihand 171">
                <a:extLst>
                  <a:ext uri="{FF2B5EF4-FFF2-40B4-BE49-F238E27FC236}">
                    <a16:creationId xmlns:a16="http://schemas.microsoft.com/office/drawing/2014/main" id="{B19A46BA-6306-4286-AC14-4921A487E948}"/>
                  </a:ext>
                </a:extLst>
              </p14:cNvPr>
              <p14:cNvContentPartPr/>
              <p14:nvPr/>
            </p14:nvContentPartPr>
            <p14:xfrm>
              <a:off x="4711693" y="4671552"/>
              <a:ext cx="226440" cy="97200"/>
            </p14:xfrm>
          </p:contentPart>
        </mc:Choice>
        <mc:Fallback xmlns="">
          <p:pic>
            <p:nvPicPr>
              <p:cNvPr id="172" name="Freihand 171">
                <a:extLst>
                  <a:ext uri="{FF2B5EF4-FFF2-40B4-BE49-F238E27FC236}">
                    <a16:creationId xmlns:a16="http://schemas.microsoft.com/office/drawing/2014/main" id="{B19A46BA-6306-4286-AC14-4921A487E948}"/>
                  </a:ext>
                </a:extLst>
              </p:cNvPr>
              <p:cNvPicPr/>
              <p:nvPr/>
            </p:nvPicPr>
            <p:blipFill>
              <a:blip r:embed="rId49"/>
              <a:stretch>
                <a:fillRect/>
              </a:stretch>
            </p:blipFill>
            <p:spPr>
              <a:xfrm>
                <a:off x="4707373" y="4667232"/>
                <a:ext cx="2350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3" name="Freihand 172">
                <a:extLst>
                  <a:ext uri="{FF2B5EF4-FFF2-40B4-BE49-F238E27FC236}">
                    <a16:creationId xmlns:a16="http://schemas.microsoft.com/office/drawing/2014/main" id="{B605869D-757F-45B5-A68F-FECF48F05A2E}"/>
                  </a:ext>
                </a:extLst>
              </p14:cNvPr>
              <p14:cNvContentPartPr/>
              <p14:nvPr/>
            </p14:nvContentPartPr>
            <p14:xfrm>
              <a:off x="4928773" y="4584432"/>
              <a:ext cx="142560" cy="230040"/>
            </p14:xfrm>
          </p:contentPart>
        </mc:Choice>
        <mc:Fallback xmlns="">
          <p:pic>
            <p:nvPicPr>
              <p:cNvPr id="173" name="Freihand 172">
                <a:extLst>
                  <a:ext uri="{FF2B5EF4-FFF2-40B4-BE49-F238E27FC236}">
                    <a16:creationId xmlns:a16="http://schemas.microsoft.com/office/drawing/2014/main" id="{B605869D-757F-45B5-A68F-FECF48F05A2E}"/>
                  </a:ext>
                </a:extLst>
              </p:cNvPr>
              <p:cNvPicPr/>
              <p:nvPr/>
            </p:nvPicPr>
            <p:blipFill>
              <a:blip r:embed="rId51"/>
              <a:stretch>
                <a:fillRect/>
              </a:stretch>
            </p:blipFill>
            <p:spPr>
              <a:xfrm>
                <a:off x="4924453" y="4580112"/>
                <a:ext cx="1512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6" name="Freihand 185">
                <a:extLst>
                  <a:ext uri="{FF2B5EF4-FFF2-40B4-BE49-F238E27FC236}">
                    <a16:creationId xmlns:a16="http://schemas.microsoft.com/office/drawing/2014/main" id="{FEF11942-80BE-47F2-9046-D02A1A3254F4}"/>
                  </a:ext>
                </a:extLst>
              </p14:cNvPr>
              <p14:cNvContentPartPr/>
              <p14:nvPr/>
            </p14:nvContentPartPr>
            <p14:xfrm>
              <a:off x="6950893" y="3961632"/>
              <a:ext cx="360" cy="360"/>
            </p14:xfrm>
          </p:contentPart>
        </mc:Choice>
        <mc:Fallback xmlns="">
          <p:pic>
            <p:nvPicPr>
              <p:cNvPr id="186" name="Freihand 185">
                <a:extLst>
                  <a:ext uri="{FF2B5EF4-FFF2-40B4-BE49-F238E27FC236}">
                    <a16:creationId xmlns:a16="http://schemas.microsoft.com/office/drawing/2014/main" id="{FEF11942-80BE-47F2-9046-D02A1A3254F4}"/>
                  </a:ext>
                </a:extLst>
              </p:cNvPr>
              <p:cNvPicPr/>
              <p:nvPr/>
            </p:nvPicPr>
            <p:blipFill>
              <a:blip r:embed="rId53"/>
              <a:stretch>
                <a:fillRect/>
              </a:stretch>
            </p:blipFill>
            <p:spPr>
              <a:xfrm>
                <a:off x="6946573" y="395731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5" name="Freihand 174">
                <a:extLst>
                  <a:ext uri="{FF2B5EF4-FFF2-40B4-BE49-F238E27FC236}">
                    <a16:creationId xmlns:a16="http://schemas.microsoft.com/office/drawing/2014/main" id="{8222F447-D000-4106-8B75-26CC924BB651}"/>
                  </a:ext>
                </a:extLst>
              </p14:cNvPr>
              <p14:cNvContentPartPr/>
              <p14:nvPr/>
            </p14:nvContentPartPr>
            <p14:xfrm>
              <a:off x="5270773" y="4383552"/>
              <a:ext cx="133920" cy="176400"/>
            </p14:xfrm>
          </p:contentPart>
        </mc:Choice>
        <mc:Fallback xmlns="">
          <p:pic>
            <p:nvPicPr>
              <p:cNvPr id="175" name="Freihand 174">
                <a:extLst>
                  <a:ext uri="{FF2B5EF4-FFF2-40B4-BE49-F238E27FC236}">
                    <a16:creationId xmlns:a16="http://schemas.microsoft.com/office/drawing/2014/main" id="{8222F447-D000-4106-8B75-26CC924BB651}"/>
                  </a:ext>
                </a:extLst>
              </p:cNvPr>
              <p:cNvPicPr/>
              <p:nvPr/>
            </p:nvPicPr>
            <p:blipFill>
              <a:blip r:embed="rId55"/>
              <a:stretch>
                <a:fillRect/>
              </a:stretch>
            </p:blipFill>
            <p:spPr>
              <a:xfrm>
                <a:off x="5266453" y="4379232"/>
                <a:ext cx="1425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6" name="Freihand 175">
                <a:extLst>
                  <a:ext uri="{FF2B5EF4-FFF2-40B4-BE49-F238E27FC236}">
                    <a16:creationId xmlns:a16="http://schemas.microsoft.com/office/drawing/2014/main" id="{B355A8F1-0751-4E1E-BCB3-FB233E09B464}"/>
                  </a:ext>
                </a:extLst>
              </p14:cNvPr>
              <p14:cNvContentPartPr/>
              <p14:nvPr/>
            </p14:nvContentPartPr>
            <p14:xfrm>
              <a:off x="5296693" y="4464552"/>
              <a:ext cx="115200" cy="19800"/>
            </p14:xfrm>
          </p:contentPart>
        </mc:Choice>
        <mc:Fallback xmlns="">
          <p:pic>
            <p:nvPicPr>
              <p:cNvPr id="176" name="Freihand 175">
                <a:extLst>
                  <a:ext uri="{FF2B5EF4-FFF2-40B4-BE49-F238E27FC236}">
                    <a16:creationId xmlns:a16="http://schemas.microsoft.com/office/drawing/2014/main" id="{B355A8F1-0751-4E1E-BCB3-FB233E09B464}"/>
                  </a:ext>
                </a:extLst>
              </p:cNvPr>
              <p:cNvPicPr/>
              <p:nvPr/>
            </p:nvPicPr>
            <p:blipFill>
              <a:blip r:embed="rId57"/>
              <a:stretch>
                <a:fillRect/>
              </a:stretch>
            </p:blipFill>
            <p:spPr>
              <a:xfrm>
                <a:off x="5292373" y="4460232"/>
                <a:ext cx="123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7" name="Freihand 176">
                <a:extLst>
                  <a:ext uri="{FF2B5EF4-FFF2-40B4-BE49-F238E27FC236}">
                    <a16:creationId xmlns:a16="http://schemas.microsoft.com/office/drawing/2014/main" id="{6CD84A18-79F8-42C1-8C8C-7895352CB224}"/>
                  </a:ext>
                </a:extLst>
              </p14:cNvPr>
              <p14:cNvContentPartPr/>
              <p14:nvPr/>
            </p14:nvContentPartPr>
            <p14:xfrm>
              <a:off x="5427733" y="4387512"/>
              <a:ext cx="265320" cy="114840"/>
            </p14:xfrm>
          </p:contentPart>
        </mc:Choice>
        <mc:Fallback xmlns="">
          <p:pic>
            <p:nvPicPr>
              <p:cNvPr id="177" name="Freihand 176">
                <a:extLst>
                  <a:ext uri="{FF2B5EF4-FFF2-40B4-BE49-F238E27FC236}">
                    <a16:creationId xmlns:a16="http://schemas.microsoft.com/office/drawing/2014/main" id="{6CD84A18-79F8-42C1-8C8C-7895352CB224}"/>
                  </a:ext>
                </a:extLst>
              </p:cNvPr>
              <p:cNvPicPr/>
              <p:nvPr/>
            </p:nvPicPr>
            <p:blipFill>
              <a:blip r:embed="rId59"/>
              <a:stretch>
                <a:fillRect/>
              </a:stretch>
            </p:blipFill>
            <p:spPr>
              <a:xfrm>
                <a:off x="5423413" y="4383192"/>
                <a:ext cx="2739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8" name="Freihand 177">
                <a:extLst>
                  <a:ext uri="{FF2B5EF4-FFF2-40B4-BE49-F238E27FC236}">
                    <a16:creationId xmlns:a16="http://schemas.microsoft.com/office/drawing/2014/main" id="{99BDC623-D591-4ACE-B48B-72B19E32AE0B}"/>
                  </a:ext>
                </a:extLst>
              </p14:cNvPr>
              <p14:cNvContentPartPr/>
              <p14:nvPr/>
            </p14:nvContentPartPr>
            <p14:xfrm>
              <a:off x="5710333" y="4351512"/>
              <a:ext cx="96480" cy="101160"/>
            </p14:xfrm>
          </p:contentPart>
        </mc:Choice>
        <mc:Fallback xmlns="">
          <p:pic>
            <p:nvPicPr>
              <p:cNvPr id="178" name="Freihand 177">
                <a:extLst>
                  <a:ext uri="{FF2B5EF4-FFF2-40B4-BE49-F238E27FC236}">
                    <a16:creationId xmlns:a16="http://schemas.microsoft.com/office/drawing/2014/main" id="{99BDC623-D591-4ACE-B48B-72B19E32AE0B}"/>
                  </a:ext>
                </a:extLst>
              </p:cNvPr>
              <p:cNvPicPr/>
              <p:nvPr/>
            </p:nvPicPr>
            <p:blipFill>
              <a:blip r:embed="rId61"/>
              <a:stretch>
                <a:fillRect/>
              </a:stretch>
            </p:blipFill>
            <p:spPr>
              <a:xfrm>
                <a:off x="5706013" y="4347192"/>
                <a:ext cx="10512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9" name="Freihand 178">
                <a:extLst>
                  <a:ext uri="{FF2B5EF4-FFF2-40B4-BE49-F238E27FC236}">
                    <a16:creationId xmlns:a16="http://schemas.microsoft.com/office/drawing/2014/main" id="{34367F91-8E08-4439-A0A8-7F8A8880B7CA}"/>
                  </a:ext>
                </a:extLst>
              </p14:cNvPr>
              <p14:cNvContentPartPr/>
              <p14:nvPr/>
            </p14:nvContentPartPr>
            <p14:xfrm>
              <a:off x="5801773" y="4269792"/>
              <a:ext cx="117000" cy="137520"/>
            </p14:xfrm>
          </p:contentPart>
        </mc:Choice>
        <mc:Fallback xmlns="">
          <p:pic>
            <p:nvPicPr>
              <p:cNvPr id="179" name="Freihand 178">
                <a:extLst>
                  <a:ext uri="{FF2B5EF4-FFF2-40B4-BE49-F238E27FC236}">
                    <a16:creationId xmlns:a16="http://schemas.microsoft.com/office/drawing/2014/main" id="{34367F91-8E08-4439-A0A8-7F8A8880B7CA}"/>
                  </a:ext>
                </a:extLst>
              </p:cNvPr>
              <p:cNvPicPr/>
              <p:nvPr/>
            </p:nvPicPr>
            <p:blipFill>
              <a:blip r:embed="rId63"/>
              <a:stretch>
                <a:fillRect/>
              </a:stretch>
            </p:blipFill>
            <p:spPr>
              <a:xfrm>
                <a:off x="5797453" y="4265472"/>
                <a:ext cx="125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80" name="Freihand 179">
                <a:extLst>
                  <a:ext uri="{FF2B5EF4-FFF2-40B4-BE49-F238E27FC236}">
                    <a16:creationId xmlns:a16="http://schemas.microsoft.com/office/drawing/2014/main" id="{90DCCDBA-CB85-41A5-BC29-3E32AD5B5986}"/>
                  </a:ext>
                </a:extLst>
              </p14:cNvPr>
              <p14:cNvContentPartPr/>
              <p14:nvPr/>
            </p14:nvContentPartPr>
            <p14:xfrm>
              <a:off x="5925253" y="4169352"/>
              <a:ext cx="271080" cy="203040"/>
            </p14:xfrm>
          </p:contentPart>
        </mc:Choice>
        <mc:Fallback xmlns="">
          <p:pic>
            <p:nvPicPr>
              <p:cNvPr id="180" name="Freihand 179">
                <a:extLst>
                  <a:ext uri="{FF2B5EF4-FFF2-40B4-BE49-F238E27FC236}">
                    <a16:creationId xmlns:a16="http://schemas.microsoft.com/office/drawing/2014/main" id="{90DCCDBA-CB85-41A5-BC29-3E32AD5B5986}"/>
                  </a:ext>
                </a:extLst>
              </p:cNvPr>
              <p:cNvPicPr/>
              <p:nvPr/>
            </p:nvPicPr>
            <p:blipFill>
              <a:blip r:embed="rId65"/>
              <a:stretch>
                <a:fillRect/>
              </a:stretch>
            </p:blipFill>
            <p:spPr>
              <a:xfrm>
                <a:off x="5920933" y="4165032"/>
                <a:ext cx="2797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81" name="Freihand 180">
                <a:extLst>
                  <a:ext uri="{FF2B5EF4-FFF2-40B4-BE49-F238E27FC236}">
                    <a16:creationId xmlns:a16="http://schemas.microsoft.com/office/drawing/2014/main" id="{B25ABC6B-C2A7-41CB-B56B-46ECE1EA691A}"/>
                  </a:ext>
                </a:extLst>
              </p14:cNvPr>
              <p14:cNvContentPartPr/>
              <p14:nvPr/>
            </p14:nvContentPartPr>
            <p14:xfrm>
              <a:off x="6207493" y="4234512"/>
              <a:ext cx="81000" cy="82080"/>
            </p14:xfrm>
          </p:contentPart>
        </mc:Choice>
        <mc:Fallback xmlns="">
          <p:pic>
            <p:nvPicPr>
              <p:cNvPr id="181" name="Freihand 180">
                <a:extLst>
                  <a:ext uri="{FF2B5EF4-FFF2-40B4-BE49-F238E27FC236}">
                    <a16:creationId xmlns:a16="http://schemas.microsoft.com/office/drawing/2014/main" id="{B25ABC6B-C2A7-41CB-B56B-46ECE1EA691A}"/>
                  </a:ext>
                </a:extLst>
              </p:cNvPr>
              <p:cNvPicPr/>
              <p:nvPr/>
            </p:nvPicPr>
            <p:blipFill>
              <a:blip r:embed="rId67"/>
              <a:stretch>
                <a:fillRect/>
              </a:stretch>
            </p:blipFill>
            <p:spPr>
              <a:xfrm>
                <a:off x="6203173" y="4230192"/>
                <a:ext cx="89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82" name="Freihand 181">
                <a:extLst>
                  <a:ext uri="{FF2B5EF4-FFF2-40B4-BE49-F238E27FC236}">
                    <a16:creationId xmlns:a16="http://schemas.microsoft.com/office/drawing/2014/main" id="{BC7FDD0C-F0EA-4DC4-9FB2-D6EDD0208F53}"/>
                  </a:ext>
                </a:extLst>
              </p14:cNvPr>
              <p14:cNvContentPartPr/>
              <p14:nvPr/>
            </p14:nvContentPartPr>
            <p14:xfrm>
              <a:off x="6314413" y="4219392"/>
              <a:ext cx="105480" cy="93240"/>
            </p14:xfrm>
          </p:contentPart>
        </mc:Choice>
        <mc:Fallback xmlns="">
          <p:pic>
            <p:nvPicPr>
              <p:cNvPr id="182" name="Freihand 181">
                <a:extLst>
                  <a:ext uri="{FF2B5EF4-FFF2-40B4-BE49-F238E27FC236}">
                    <a16:creationId xmlns:a16="http://schemas.microsoft.com/office/drawing/2014/main" id="{BC7FDD0C-F0EA-4DC4-9FB2-D6EDD0208F53}"/>
                  </a:ext>
                </a:extLst>
              </p:cNvPr>
              <p:cNvPicPr/>
              <p:nvPr/>
            </p:nvPicPr>
            <p:blipFill>
              <a:blip r:embed="rId69"/>
              <a:stretch>
                <a:fillRect/>
              </a:stretch>
            </p:blipFill>
            <p:spPr>
              <a:xfrm>
                <a:off x="6310093" y="4215072"/>
                <a:ext cx="114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83" name="Freihand 182">
                <a:extLst>
                  <a:ext uri="{FF2B5EF4-FFF2-40B4-BE49-F238E27FC236}">
                    <a16:creationId xmlns:a16="http://schemas.microsoft.com/office/drawing/2014/main" id="{0C3A696D-B300-47D1-8B95-D8E60A00C314}"/>
                  </a:ext>
                </a:extLst>
              </p14:cNvPr>
              <p14:cNvContentPartPr/>
              <p14:nvPr/>
            </p14:nvContentPartPr>
            <p14:xfrm>
              <a:off x="6463453" y="4198152"/>
              <a:ext cx="106920" cy="169920"/>
            </p14:xfrm>
          </p:contentPart>
        </mc:Choice>
        <mc:Fallback xmlns="">
          <p:pic>
            <p:nvPicPr>
              <p:cNvPr id="183" name="Freihand 182">
                <a:extLst>
                  <a:ext uri="{FF2B5EF4-FFF2-40B4-BE49-F238E27FC236}">
                    <a16:creationId xmlns:a16="http://schemas.microsoft.com/office/drawing/2014/main" id="{0C3A696D-B300-47D1-8B95-D8E60A00C314}"/>
                  </a:ext>
                </a:extLst>
              </p:cNvPr>
              <p:cNvPicPr/>
              <p:nvPr/>
            </p:nvPicPr>
            <p:blipFill>
              <a:blip r:embed="rId71"/>
              <a:stretch>
                <a:fillRect/>
              </a:stretch>
            </p:blipFill>
            <p:spPr>
              <a:xfrm>
                <a:off x="6459133" y="4193832"/>
                <a:ext cx="115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84" name="Freihand 183">
                <a:extLst>
                  <a:ext uri="{FF2B5EF4-FFF2-40B4-BE49-F238E27FC236}">
                    <a16:creationId xmlns:a16="http://schemas.microsoft.com/office/drawing/2014/main" id="{F168E615-DD3B-44D8-AE65-41605CD427A3}"/>
                  </a:ext>
                </a:extLst>
              </p14:cNvPr>
              <p14:cNvContentPartPr/>
              <p14:nvPr/>
            </p14:nvContentPartPr>
            <p14:xfrm>
              <a:off x="6600973" y="4093392"/>
              <a:ext cx="413640" cy="160560"/>
            </p14:xfrm>
          </p:contentPart>
        </mc:Choice>
        <mc:Fallback xmlns="">
          <p:pic>
            <p:nvPicPr>
              <p:cNvPr id="184" name="Freihand 183">
                <a:extLst>
                  <a:ext uri="{FF2B5EF4-FFF2-40B4-BE49-F238E27FC236}">
                    <a16:creationId xmlns:a16="http://schemas.microsoft.com/office/drawing/2014/main" id="{F168E615-DD3B-44D8-AE65-41605CD427A3}"/>
                  </a:ext>
                </a:extLst>
              </p:cNvPr>
              <p:cNvPicPr/>
              <p:nvPr/>
            </p:nvPicPr>
            <p:blipFill>
              <a:blip r:embed="rId73"/>
              <a:stretch>
                <a:fillRect/>
              </a:stretch>
            </p:blipFill>
            <p:spPr>
              <a:xfrm>
                <a:off x="6596653" y="4089072"/>
                <a:ext cx="4222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85" name="Freihand 184">
                <a:extLst>
                  <a:ext uri="{FF2B5EF4-FFF2-40B4-BE49-F238E27FC236}">
                    <a16:creationId xmlns:a16="http://schemas.microsoft.com/office/drawing/2014/main" id="{16A26583-0215-4DA2-ACA0-DD73C37EA5C6}"/>
                  </a:ext>
                </a:extLst>
              </p14:cNvPr>
              <p14:cNvContentPartPr/>
              <p14:nvPr/>
            </p14:nvContentPartPr>
            <p14:xfrm>
              <a:off x="7046293" y="4120392"/>
              <a:ext cx="267480" cy="30960"/>
            </p14:xfrm>
          </p:contentPart>
        </mc:Choice>
        <mc:Fallback xmlns="">
          <p:pic>
            <p:nvPicPr>
              <p:cNvPr id="185" name="Freihand 184">
                <a:extLst>
                  <a:ext uri="{FF2B5EF4-FFF2-40B4-BE49-F238E27FC236}">
                    <a16:creationId xmlns:a16="http://schemas.microsoft.com/office/drawing/2014/main" id="{16A26583-0215-4DA2-ACA0-DD73C37EA5C6}"/>
                  </a:ext>
                </a:extLst>
              </p:cNvPr>
              <p:cNvPicPr/>
              <p:nvPr/>
            </p:nvPicPr>
            <p:blipFill>
              <a:blip r:embed="rId75"/>
              <a:stretch>
                <a:fillRect/>
              </a:stretch>
            </p:blipFill>
            <p:spPr>
              <a:xfrm>
                <a:off x="7041973" y="4116072"/>
                <a:ext cx="276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88" name="Freihand 187">
                <a:extLst>
                  <a:ext uri="{FF2B5EF4-FFF2-40B4-BE49-F238E27FC236}">
                    <a16:creationId xmlns:a16="http://schemas.microsoft.com/office/drawing/2014/main" id="{944D662F-D510-4C70-89A6-495CA8FB2939}"/>
                  </a:ext>
                </a:extLst>
              </p14:cNvPr>
              <p14:cNvContentPartPr/>
              <p14:nvPr/>
            </p14:nvContentPartPr>
            <p14:xfrm>
              <a:off x="5603773" y="4607832"/>
              <a:ext cx="178920" cy="100800"/>
            </p14:xfrm>
          </p:contentPart>
        </mc:Choice>
        <mc:Fallback xmlns="">
          <p:pic>
            <p:nvPicPr>
              <p:cNvPr id="188" name="Freihand 187">
                <a:extLst>
                  <a:ext uri="{FF2B5EF4-FFF2-40B4-BE49-F238E27FC236}">
                    <a16:creationId xmlns:a16="http://schemas.microsoft.com/office/drawing/2014/main" id="{944D662F-D510-4C70-89A6-495CA8FB2939}"/>
                  </a:ext>
                </a:extLst>
              </p:cNvPr>
              <p:cNvPicPr/>
              <p:nvPr/>
            </p:nvPicPr>
            <p:blipFill>
              <a:blip r:embed="rId77"/>
              <a:stretch>
                <a:fillRect/>
              </a:stretch>
            </p:blipFill>
            <p:spPr>
              <a:xfrm>
                <a:off x="5599453" y="4603512"/>
                <a:ext cx="1875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89" name="Freihand 188">
                <a:extLst>
                  <a:ext uri="{FF2B5EF4-FFF2-40B4-BE49-F238E27FC236}">
                    <a16:creationId xmlns:a16="http://schemas.microsoft.com/office/drawing/2014/main" id="{3584B6E6-9558-4F89-BA1B-157AC04FFF5C}"/>
                  </a:ext>
                </a:extLst>
              </p14:cNvPr>
              <p14:cNvContentPartPr/>
              <p14:nvPr/>
            </p14:nvContentPartPr>
            <p14:xfrm>
              <a:off x="5810413" y="4524312"/>
              <a:ext cx="102960" cy="164880"/>
            </p14:xfrm>
          </p:contentPart>
        </mc:Choice>
        <mc:Fallback xmlns="">
          <p:pic>
            <p:nvPicPr>
              <p:cNvPr id="189" name="Freihand 188">
                <a:extLst>
                  <a:ext uri="{FF2B5EF4-FFF2-40B4-BE49-F238E27FC236}">
                    <a16:creationId xmlns:a16="http://schemas.microsoft.com/office/drawing/2014/main" id="{3584B6E6-9558-4F89-BA1B-157AC04FFF5C}"/>
                  </a:ext>
                </a:extLst>
              </p:cNvPr>
              <p:cNvPicPr/>
              <p:nvPr/>
            </p:nvPicPr>
            <p:blipFill>
              <a:blip r:embed="rId79"/>
              <a:stretch>
                <a:fillRect/>
              </a:stretch>
            </p:blipFill>
            <p:spPr>
              <a:xfrm>
                <a:off x="5806093" y="4519992"/>
                <a:ext cx="111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0" name="Freihand 189">
                <a:extLst>
                  <a:ext uri="{FF2B5EF4-FFF2-40B4-BE49-F238E27FC236}">
                    <a16:creationId xmlns:a16="http://schemas.microsoft.com/office/drawing/2014/main" id="{9237E333-57F3-4C7E-A7F4-D8A3B73EACD1}"/>
                  </a:ext>
                </a:extLst>
              </p14:cNvPr>
              <p14:cNvContentPartPr/>
              <p14:nvPr/>
            </p14:nvContentPartPr>
            <p14:xfrm>
              <a:off x="5947213" y="4545912"/>
              <a:ext cx="67320" cy="124200"/>
            </p14:xfrm>
          </p:contentPart>
        </mc:Choice>
        <mc:Fallback xmlns="">
          <p:pic>
            <p:nvPicPr>
              <p:cNvPr id="190" name="Freihand 189">
                <a:extLst>
                  <a:ext uri="{FF2B5EF4-FFF2-40B4-BE49-F238E27FC236}">
                    <a16:creationId xmlns:a16="http://schemas.microsoft.com/office/drawing/2014/main" id="{9237E333-57F3-4C7E-A7F4-D8A3B73EACD1}"/>
                  </a:ext>
                </a:extLst>
              </p:cNvPr>
              <p:cNvPicPr/>
              <p:nvPr/>
            </p:nvPicPr>
            <p:blipFill>
              <a:blip r:embed="rId81"/>
              <a:stretch>
                <a:fillRect/>
              </a:stretch>
            </p:blipFill>
            <p:spPr>
              <a:xfrm>
                <a:off x="5942893" y="4541592"/>
                <a:ext cx="759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91" name="Freihand 190">
                <a:extLst>
                  <a:ext uri="{FF2B5EF4-FFF2-40B4-BE49-F238E27FC236}">
                    <a16:creationId xmlns:a16="http://schemas.microsoft.com/office/drawing/2014/main" id="{B90BCB12-068A-469D-A12B-DEF65C3D069C}"/>
                  </a:ext>
                </a:extLst>
              </p14:cNvPr>
              <p14:cNvContentPartPr/>
              <p14:nvPr/>
            </p14:nvContentPartPr>
            <p14:xfrm>
              <a:off x="5942173" y="4585872"/>
              <a:ext cx="104040" cy="36000"/>
            </p14:xfrm>
          </p:contentPart>
        </mc:Choice>
        <mc:Fallback xmlns="">
          <p:pic>
            <p:nvPicPr>
              <p:cNvPr id="191" name="Freihand 190">
                <a:extLst>
                  <a:ext uri="{FF2B5EF4-FFF2-40B4-BE49-F238E27FC236}">
                    <a16:creationId xmlns:a16="http://schemas.microsoft.com/office/drawing/2014/main" id="{B90BCB12-068A-469D-A12B-DEF65C3D069C}"/>
                  </a:ext>
                </a:extLst>
              </p:cNvPr>
              <p:cNvPicPr/>
              <p:nvPr/>
            </p:nvPicPr>
            <p:blipFill>
              <a:blip r:embed="rId83"/>
              <a:stretch>
                <a:fillRect/>
              </a:stretch>
            </p:blipFill>
            <p:spPr>
              <a:xfrm>
                <a:off x="5937853" y="4581552"/>
                <a:ext cx="1126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92" name="Freihand 191">
                <a:extLst>
                  <a:ext uri="{FF2B5EF4-FFF2-40B4-BE49-F238E27FC236}">
                    <a16:creationId xmlns:a16="http://schemas.microsoft.com/office/drawing/2014/main" id="{17048BA0-4C49-4601-9E78-F59070F4A80E}"/>
                  </a:ext>
                </a:extLst>
              </p14:cNvPr>
              <p14:cNvContentPartPr/>
              <p14:nvPr/>
            </p14:nvContentPartPr>
            <p14:xfrm>
              <a:off x="6079333" y="4584432"/>
              <a:ext cx="154800" cy="91800"/>
            </p14:xfrm>
          </p:contentPart>
        </mc:Choice>
        <mc:Fallback xmlns="">
          <p:pic>
            <p:nvPicPr>
              <p:cNvPr id="192" name="Freihand 191">
                <a:extLst>
                  <a:ext uri="{FF2B5EF4-FFF2-40B4-BE49-F238E27FC236}">
                    <a16:creationId xmlns:a16="http://schemas.microsoft.com/office/drawing/2014/main" id="{17048BA0-4C49-4601-9E78-F59070F4A80E}"/>
                  </a:ext>
                </a:extLst>
              </p:cNvPr>
              <p:cNvPicPr/>
              <p:nvPr/>
            </p:nvPicPr>
            <p:blipFill>
              <a:blip r:embed="rId85"/>
              <a:stretch>
                <a:fillRect/>
              </a:stretch>
            </p:blipFill>
            <p:spPr>
              <a:xfrm>
                <a:off x="6075013" y="4580112"/>
                <a:ext cx="163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93" name="Freihand 192">
                <a:extLst>
                  <a:ext uri="{FF2B5EF4-FFF2-40B4-BE49-F238E27FC236}">
                    <a16:creationId xmlns:a16="http://schemas.microsoft.com/office/drawing/2014/main" id="{B558F776-B2D6-4F11-963F-7C350264E262}"/>
                  </a:ext>
                </a:extLst>
              </p14:cNvPr>
              <p14:cNvContentPartPr/>
              <p14:nvPr/>
            </p14:nvContentPartPr>
            <p14:xfrm>
              <a:off x="6274813" y="4502712"/>
              <a:ext cx="87480" cy="105120"/>
            </p14:xfrm>
          </p:contentPart>
        </mc:Choice>
        <mc:Fallback xmlns="">
          <p:pic>
            <p:nvPicPr>
              <p:cNvPr id="193" name="Freihand 192">
                <a:extLst>
                  <a:ext uri="{FF2B5EF4-FFF2-40B4-BE49-F238E27FC236}">
                    <a16:creationId xmlns:a16="http://schemas.microsoft.com/office/drawing/2014/main" id="{B558F776-B2D6-4F11-963F-7C350264E262}"/>
                  </a:ext>
                </a:extLst>
              </p:cNvPr>
              <p:cNvPicPr/>
              <p:nvPr/>
            </p:nvPicPr>
            <p:blipFill>
              <a:blip r:embed="rId87"/>
              <a:stretch>
                <a:fillRect/>
              </a:stretch>
            </p:blipFill>
            <p:spPr>
              <a:xfrm>
                <a:off x="6270493" y="4498392"/>
                <a:ext cx="961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94" name="Freihand 193">
                <a:extLst>
                  <a:ext uri="{FF2B5EF4-FFF2-40B4-BE49-F238E27FC236}">
                    <a16:creationId xmlns:a16="http://schemas.microsoft.com/office/drawing/2014/main" id="{A4F49821-3D07-4A41-9F18-0F817AB5D608}"/>
                  </a:ext>
                </a:extLst>
              </p14:cNvPr>
              <p14:cNvContentPartPr/>
              <p14:nvPr/>
            </p14:nvContentPartPr>
            <p14:xfrm>
              <a:off x="6387493" y="4555632"/>
              <a:ext cx="76320" cy="80640"/>
            </p14:xfrm>
          </p:contentPart>
        </mc:Choice>
        <mc:Fallback xmlns="">
          <p:pic>
            <p:nvPicPr>
              <p:cNvPr id="194" name="Freihand 193">
                <a:extLst>
                  <a:ext uri="{FF2B5EF4-FFF2-40B4-BE49-F238E27FC236}">
                    <a16:creationId xmlns:a16="http://schemas.microsoft.com/office/drawing/2014/main" id="{A4F49821-3D07-4A41-9F18-0F817AB5D608}"/>
                  </a:ext>
                </a:extLst>
              </p:cNvPr>
              <p:cNvPicPr/>
              <p:nvPr/>
            </p:nvPicPr>
            <p:blipFill>
              <a:blip r:embed="rId89"/>
              <a:stretch>
                <a:fillRect/>
              </a:stretch>
            </p:blipFill>
            <p:spPr>
              <a:xfrm>
                <a:off x="6383173" y="4551312"/>
                <a:ext cx="849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95" name="Freihand 194">
                <a:extLst>
                  <a:ext uri="{FF2B5EF4-FFF2-40B4-BE49-F238E27FC236}">
                    <a16:creationId xmlns:a16="http://schemas.microsoft.com/office/drawing/2014/main" id="{0A055935-DAAB-4FF0-970D-9A61EB7BC094}"/>
                  </a:ext>
                </a:extLst>
              </p14:cNvPr>
              <p14:cNvContentPartPr/>
              <p14:nvPr/>
            </p14:nvContentPartPr>
            <p14:xfrm>
              <a:off x="6432133" y="4460592"/>
              <a:ext cx="99000" cy="239040"/>
            </p14:xfrm>
          </p:contentPart>
        </mc:Choice>
        <mc:Fallback xmlns="">
          <p:pic>
            <p:nvPicPr>
              <p:cNvPr id="195" name="Freihand 194">
                <a:extLst>
                  <a:ext uri="{FF2B5EF4-FFF2-40B4-BE49-F238E27FC236}">
                    <a16:creationId xmlns:a16="http://schemas.microsoft.com/office/drawing/2014/main" id="{0A055935-DAAB-4FF0-970D-9A61EB7BC094}"/>
                  </a:ext>
                </a:extLst>
              </p:cNvPr>
              <p:cNvPicPr/>
              <p:nvPr/>
            </p:nvPicPr>
            <p:blipFill>
              <a:blip r:embed="rId91"/>
              <a:stretch>
                <a:fillRect/>
              </a:stretch>
            </p:blipFill>
            <p:spPr>
              <a:xfrm>
                <a:off x="6427813" y="4456272"/>
                <a:ext cx="1076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97" name="Freihand 196">
                <a:extLst>
                  <a:ext uri="{FF2B5EF4-FFF2-40B4-BE49-F238E27FC236}">
                    <a16:creationId xmlns:a16="http://schemas.microsoft.com/office/drawing/2014/main" id="{CE2942EC-1041-4B73-8FB7-C96F8527528B}"/>
                  </a:ext>
                </a:extLst>
              </p14:cNvPr>
              <p14:cNvContentPartPr/>
              <p14:nvPr/>
            </p14:nvContentPartPr>
            <p14:xfrm>
              <a:off x="5207413" y="4718352"/>
              <a:ext cx="165600" cy="83520"/>
            </p14:xfrm>
          </p:contentPart>
        </mc:Choice>
        <mc:Fallback xmlns="">
          <p:pic>
            <p:nvPicPr>
              <p:cNvPr id="197" name="Freihand 196">
                <a:extLst>
                  <a:ext uri="{FF2B5EF4-FFF2-40B4-BE49-F238E27FC236}">
                    <a16:creationId xmlns:a16="http://schemas.microsoft.com/office/drawing/2014/main" id="{CE2942EC-1041-4B73-8FB7-C96F8527528B}"/>
                  </a:ext>
                </a:extLst>
              </p:cNvPr>
              <p:cNvPicPr/>
              <p:nvPr/>
            </p:nvPicPr>
            <p:blipFill>
              <a:blip r:embed="rId93"/>
              <a:stretch>
                <a:fillRect/>
              </a:stretch>
            </p:blipFill>
            <p:spPr>
              <a:xfrm>
                <a:off x="5203093" y="4714032"/>
                <a:ext cx="1742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8" name="Freihand 197">
                <a:extLst>
                  <a:ext uri="{FF2B5EF4-FFF2-40B4-BE49-F238E27FC236}">
                    <a16:creationId xmlns:a16="http://schemas.microsoft.com/office/drawing/2014/main" id="{9CAC0636-60B8-4224-8DAA-FFD27FF43A64}"/>
                  </a:ext>
                </a:extLst>
              </p14:cNvPr>
              <p14:cNvContentPartPr/>
              <p14:nvPr/>
            </p14:nvContentPartPr>
            <p14:xfrm>
              <a:off x="5384893" y="4671912"/>
              <a:ext cx="76680" cy="82800"/>
            </p14:xfrm>
          </p:contentPart>
        </mc:Choice>
        <mc:Fallback xmlns="">
          <p:pic>
            <p:nvPicPr>
              <p:cNvPr id="198" name="Freihand 197">
                <a:extLst>
                  <a:ext uri="{FF2B5EF4-FFF2-40B4-BE49-F238E27FC236}">
                    <a16:creationId xmlns:a16="http://schemas.microsoft.com/office/drawing/2014/main" id="{9CAC0636-60B8-4224-8DAA-FFD27FF43A64}"/>
                  </a:ext>
                </a:extLst>
              </p:cNvPr>
              <p:cNvPicPr/>
              <p:nvPr/>
            </p:nvPicPr>
            <p:blipFill>
              <a:blip r:embed="rId95"/>
              <a:stretch>
                <a:fillRect/>
              </a:stretch>
            </p:blipFill>
            <p:spPr>
              <a:xfrm>
                <a:off x="5380573" y="4667592"/>
                <a:ext cx="85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9" name="Freihand 198">
                <a:extLst>
                  <a:ext uri="{FF2B5EF4-FFF2-40B4-BE49-F238E27FC236}">
                    <a16:creationId xmlns:a16="http://schemas.microsoft.com/office/drawing/2014/main" id="{E5BAB96A-B12A-481E-B1D7-15597ED87435}"/>
                  </a:ext>
                </a:extLst>
              </p14:cNvPr>
              <p14:cNvContentPartPr/>
              <p14:nvPr/>
            </p14:nvContentPartPr>
            <p14:xfrm>
              <a:off x="5465893" y="4658952"/>
              <a:ext cx="22680" cy="81720"/>
            </p14:xfrm>
          </p:contentPart>
        </mc:Choice>
        <mc:Fallback xmlns="">
          <p:pic>
            <p:nvPicPr>
              <p:cNvPr id="199" name="Freihand 198">
                <a:extLst>
                  <a:ext uri="{FF2B5EF4-FFF2-40B4-BE49-F238E27FC236}">
                    <a16:creationId xmlns:a16="http://schemas.microsoft.com/office/drawing/2014/main" id="{E5BAB96A-B12A-481E-B1D7-15597ED87435}"/>
                  </a:ext>
                </a:extLst>
              </p:cNvPr>
              <p:cNvPicPr/>
              <p:nvPr/>
            </p:nvPicPr>
            <p:blipFill>
              <a:blip r:embed="rId97"/>
              <a:stretch>
                <a:fillRect/>
              </a:stretch>
            </p:blipFill>
            <p:spPr>
              <a:xfrm>
                <a:off x="5461573" y="4654632"/>
                <a:ext cx="313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00" name="Freihand 199">
                <a:extLst>
                  <a:ext uri="{FF2B5EF4-FFF2-40B4-BE49-F238E27FC236}">
                    <a16:creationId xmlns:a16="http://schemas.microsoft.com/office/drawing/2014/main" id="{A9DAD8E8-BBDC-4EF0-A32F-B7D27FD9E6E3}"/>
                  </a:ext>
                </a:extLst>
              </p14:cNvPr>
              <p14:cNvContentPartPr/>
              <p14:nvPr/>
            </p14:nvContentPartPr>
            <p14:xfrm>
              <a:off x="5449333" y="4652112"/>
              <a:ext cx="93960" cy="52200"/>
            </p14:xfrm>
          </p:contentPart>
        </mc:Choice>
        <mc:Fallback xmlns="">
          <p:pic>
            <p:nvPicPr>
              <p:cNvPr id="200" name="Freihand 199">
                <a:extLst>
                  <a:ext uri="{FF2B5EF4-FFF2-40B4-BE49-F238E27FC236}">
                    <a16:creationId xmlns:a16="http://schemas.microsoft.com/office/drawing/2014/main" id="{A9DAD8E8-BBDC-4EF0-A32F-B7D27FD9E6E3}"/>
                  </a:ext>
                </a:extLst>
              </p:cNvPr>
              <p:cNvPicPr/>
              <p:nvPr/>
            </p:nvPicPr>
            <p:blipFill>
              <a:blip r:embed="rId99"/>
              <a:stretch>
                <a:fillRect/>
              </a:stretch>
            </p:blipFill>
            <p:spPr>
              <a:xfrm>
                <a:off x="5445013" y="4647792"/>
                <a:ext cx="102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1" name="Freihand 200">
                <a:extLst>
                  <a:ext uri="{FF2B5EF4-FFF2-40B4-BE49-F238E27FC236}">
                    <a16:creationId xmlns:a16="http://schemas.microsoft.com/office/drawing/2014/main" id="{5D90BB5C-DE40-4DDF-BF41-83B8088184DA}"/>
                  </a:ext>
                </a:extLst>
              </p14:cNvPr>
              <p14:cNvContentPartPr/>
              <p14:nvPr/>
            </p14:nvContentPartPr>
            <p14:xfrm>
              <a:off x="6798253" y="4357632"/>
              <a:ext cx="6840" cy="140760"/>
            </p14:xfrm>
          </p:contentPart>
        </mc:Choice>
        <mc:Fallback xmlns="">
          <p:pic>
            <p:nvPicPr>
              <p:cNvPr id="201" name="Freihand 200">
                <a:extLst>
                  <a:ext uri="{FF2B5EF4-FFF2-40B4-BE49-F238E27FC236}">
                    <a16:creationId xmlns:a16="http://schemas.microsoft.com/office/drawing/2014/main" id="{5D90BB5C-DE40-4DDF-BF41-83B8088184DA}"/>
                  </a:ext>
                </a:extLst>
              </p:cNvPr>
              <p:cNvPicPr/>
              <p:nvPr/>
            </p:nvPicPr>
            <p:blipFill>
              <a:blip r:embed="rId101"/>
              <a:stretch>
                <a:fillRect/>
              </a:stretch>
            </p:blipFill>
            <p:spPr>
              <a:xfrm>
                <a:off x="6793933" y="4353312"/>
                <a:ext cx="154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02" name="Freihand 201">
                <a:extLst>
                  <a:ext uri="{FF2B5EF4-FFF2-40B4-BE49-F238E27FC236}">
                    <a16:creationId xmlns:a16="http://schemas.microsoft.com/office/drawing/2014/main" id="{FB2A58C1-4B8A-4D0B-B3B0-8F0F5AB2BC92}"/>
                  </a:ext>
                </a:extLst>
              </p14:cNvPr>
              <p14:cNvContentPartPr/>
              <p14:nvPr/>
            </p14:nvContentPartPr>
            <p14:xfrm>
              <a:off x="6802573" y="4363392"/>
              <a:ext cx="141120" cy="104040"/>
            </p14:xfrm>
          </p:contentPart>
        </mc:Choice>
        <mc:Fallback xmlns="">
          <p:pic>
            <p:nvPicPr>
              <p:cNvPr id="202" name="Freihand 201">
                <a:extLst>
                  <a:ext uri="{FF2B5EF4-FFF2-40B4-BE49-F238E27FC236}">
                    <a16:creationId xmlns:a16="http://schemas.microsoft.com/office/drawing/2014/main" id="{FB2A58C1-4B8A-4D0B-B3B0-8F0F5AB2BC92}"/>
                  </a:ext>
                </a:extLst>
              </p:cNvPr>
              <p:cNvPicPr/>
              <p:nvPr/>
            </p:nvPicPr>
            <p:blipFill>
              <a:blip r:embed="rId103"/>
              <a:stretch>
                <a:fillRect/>
              </a:stretch>
            </p:blipFill>
            <p:spPr>
              <a:xfrm>
                <a:off x="6798253" y="4359072"/>
                <a:ext cx="149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3" name="Freihand 202">
                <a:extLst>
                  <a:ext uri="{FF2B5EF4-FFF2-40B4-BE49-F238E27FC236}">
                    <a16:creationId xmlns:a16="http://schemas.microsoft.com/office/drawing/2014/main" id="{D9E28BFB-74EC-4047-9526-FB50509A0C46}"/>
                  </a:ext>
                </a:extLst>
              </p14:cNvPr>
              <p14:cNvContentPartPr/>
              <p14:nvPr/>
            </p14:nvContentPartPr>
            <p14:xfrm>
              <a:off x="6951973" y="4313712"/>
              <a:ext cx="66960" cy="139320"/>
            </p14:xfrm>
          </p:contentPart>
        </mc:Choice>
        <mc:Fallback xmlns="">
          <p:pic>
            <p:nvPicPr>
              <p:cNvPr id="203" name="Freihand 202">
                <a:extLst>
                  <a:ext uri="{FF2B5EF4-FFF2-40B4-BE49-F238E27FC236}">
                    <a16:creationId xmlns:a16="http://schemas.microsoft.com/office/drawing/2014/main" id="{D9E28BFB-74EC-4047-9526-FB50509A0C46}"/>
                  </a:ext>
                </a:extLst>
              </p:cNvPr>
              <p:cNvPicPr/>
              <p:nvPr/>
            </p:nvPicPr>
            <p:blipFill>
              <a:blip r:embed="rId105"/>
              <a:stretch>
                <a:fillRect/>
              </a:stretch>
            </p:blipFill>
            <p:spPr>
              <a:xfrm>
                <a:off x="6947653" y="4309392"/>
                <a:ext cx="75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4" name="Freihand 203">
                <a:extLst>
                  <a:ext uri="{FF2B5EF4-FFF2-40B4-BE49-F238E27FC236}">
                    <a16:creationId xmlns:a16="http://schemas.microsoft.com/office/drawing/2014/main" id="{81FBA8A0-D02A-4563-BDE4-15C7A13C51EE}"/>
                  </a:ext>
                </a:extLst>
              </p14:cNvPr>
              <p14:cNvContentPartPr/>
              <p14:nvPr/>
            </p14:nvContentPartPr>
            <p14:xfrm>
              <a:off x="6901213" y="4314792"/>
              <a:ext cx="172080" cy="167760"/>
            </p14:xfrm>
          </p:contentPart>
        </mc:Choice>
        <mc:Fallback xmlns="">
          <p:pic>
            <p:nvPicPr>
              <p:cNvPr id="204" name="Freihand 203">
                <a:extLst>
                  <a:ext uri="{FF2B5EF4-FFF2-40B4-BE49-F238E27FC236}">
                    <a16:creationId xmlns:a16="http://schemas.microsoft.com/office/drawing/2014/main" id="{81FBA8A0-D02A-4563-BDE4-15C7A13C51EE}"/>
                  </a:ext>
                </a:extLst>
              </p:cNvPr>
              <p:cNvPicPr/>
              <p:nvPr/>
            </p:nvPicPr>
            <p:blipFill>
              <a:blip r:embed="rId107"/>
              <a:stretch>
                <a:fillRect/>
              </a:stretch>
            </p:blipFill>
            <p:spPr>
              <a:xfrm>
                <a:off x="6896893" y="4310472"/>
                <a:ext cx="1807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05" name="Freihand 204">
                <a:extLst>
                  <a:ext uri="{FF2B5EF4-FFF2-40B4-BE49-F238E27FC236}">
                    <a16:creationId xmlns:a16="http://schemas.microsoft.com/office/drawing/2014/main" id="{CB5FC87B-A8DC-416E-A446-1F86FA7B09EC}"/>
                  </a:ext>
                </a:extLst>
              </p14:cNvPr>
              <p14:cNvContentPartPr/>
              <p14:nvPr/>
            </p14:nvContentPartPr>
            <p14:xfrm>
              <a:off x="7129453" y="4333872"/>
              <a:ext cx="55440" cy="2880"/>
            </p14:xfrm>
          </p:contentPart>
        </mc:Choice>
        <mc:Fallback xmlns="">
          <p:pic>
            <p:nvPicPr>
              <p:cNvPr id="205" name="Freihand 204">
                <a:extLst>
                  <a:ext uri="{FF2B5EF4-FFF2-40B4-BE49-F238E27FC236}">
                    <a16:creationId xmlns:a16="http://schemas.microsoft.com/office/drawing/2014/main" id="{CB5FC87B-A8DC-416E-A446-1F86FA7B09EC}"/>
                  </a:ext>
                </a:extLst>
              </p:cNvPr>
              <p:cNvPicPr/>
              <p:nvPr/>
            </p:nvPicPr>
            <p:blipFill>
              <a:blip r:embed="rId109"/>
              <a:stretch>
                <a:fillRect/>
              </a:stretch>
            </p:blipFill>
            <p:spPr>
              <a:xfrm>
                <a:off x="7125133" y="4329552"/>
                <a:ext cx="6408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06" name="Freihand 205">
                <a:extLst>
                  <a:ext uri="{FF2B5EF4-FFF2-40B4-BE49-F238E27FC236}">
                    <a16:creationId xmlns:a16="http://schemas.microsoft.com/office/drawing/2014/main" id="{90B64EC3-AC6E-4457-B655-5AD0FCBB14B5}"/>
                  </a:ext>
                </a:extLst>
              </p14:cNvPr>
              <p14:cNvContentPartPr/>
              <p14:nvPr/>
            </p14:nvContentPartPr>
            <p14:xfrm>
              <a:off x="7184893" y="4406592"/>
              <a:ext cx="6840" cy="10800"/>
            </p14:xfrm>
          </p:contentPart>
        </mc:Choice>
        <mc:Fallback xmlns="">
          <p:pic>
            <p:nvPicPr>
              <p:cNvPr id="206" name="Freihand 205">
                <a:extLst>
                  <a:ext uri="{FF2B5EF4-FFF2-40B4-BE49-F238E27FC236}">
                    <a16:creationId xmlns:a16="http://schemas.microsoft.com/office/drawing/2014/main" id="{90B64EC3-AC6E-4457-B655-5AD0FCBB14B5}"/>
                  </a:ext>
                </a:extLst>
              </p:cNvPr>
              <p:cNvPicPr/>
              <p:nvPr/>
            </p:nvPicPr>
            <p:blipFill>
              <a:blip r:embed="rId111"/>
              <a:stretch>
                <a:fillRect/>
              </a:stretch>
            </p:blipFill>
            <p:spPr>
              <a:xfrm>
                <a:off x="7180573" y="4402272"/>
                <a:ext cx="154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07" name="Freihand 206">
                <a:extLst>
                  <a:ext uri="{FF2B5EF4-FFF2-40B4-BE49-F238E27FC236}">
                    <a16:creationId xmlns:a16="http://schemas.microsoft.com/office/drawing/2014/main" id="{18F6EED6-3F7A-4BB6-9CC9-663341FE08CF}"/>
                  </a:ext>
                </a:extLst>
              </p14:cNvPr>
              <p14:cNvContentPartPr/>
              <p14:nvPr/>
            </p14:nvContentPartPr>
            <p14:xfrm>
              <a:off x="7322053" y="4273392"/>
              <a:ext cx="205560" cy="114840"/>
            </p14:xfrm>
          </p:contentPart>
        </mc:Choice>
        <mc:Fallback xmlns="">
          <p:pic>
            <p:nvPicPr>
              <p:cNvPr id="207" name="Freihand 206">
                <a:extLst>
                  <a:ext uri="{FF2B5EF4-FFF2-40B4-BE49-F238E27FC236}">
                    <a16:creationId xmlns:a16="http://schemas.microsoft.com/office/drawing/2014/main" id="{18F6EED6-3F7A-4BB6-9CC9-663341FE08CF}"/>
                  </a:ext>
                </a:extLst>
              </p:cNvPr>
              <p:cNvPicPr/>
              <p:nvPr/>
            </p:nvPicPr>
            <p:blipFill>
              <a:blip r:embed="rId113"/>
              <a:stretch>
                <a:fillRect/>
              </a:stretch>
            </p:blipFill>
            <p:spPr>
              <a:xfrm>
                <a:off x="7317733" y="4269072"/>
                <a:ext cx="214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08" name="Freihand 207">
                <a:extLst>
                  <a:ext uri="{FF2B5EF4-FFF2-40B4-BE49-F238E27FC236}">
                    <a16:creationId xmlns:a16="http://schemas.microsoft.com/office/drawing/2014/main" id="{4C6610EF-20E5-4EF2-AF3E-5FCD3F6ADC7A}"/>
                  </a:ext>
                </a:extLst>
              </p14:cNvPr>
              <p14:cNvContentPartPr/>
              <p14:nvPr/>
            </p14:nvContentPartPr>
            <p14:xfrm>
              <a:off x="7579093" y="4236312"/>
              <a:ext cx="116280" cy="32400"/>
            </p14:xfrm>
          </p:contentPart>
        </mc:Choice>
        <mc:Fallback xmlns="">
          <p:pic>
            <p:nvPicPr>
              <p:cNvPr id="208" name="Freihand 207">
                <a:extLst>
                  <a:ext uri="{FF2B5EF4-FFF2-40B4-BE49-F238E27FC236}">
                    <a16:creationId xmlns:a16="http://schemas.microsoft.com/office/drawing/2014/main" id="{4C6610EF-20E5-4EF2-AF3E-5FCD3F6ADC7A}"/>
                  </a:ext>
                </a:extLst>
              </p:cNvPr>
              <p:cNvPicPr/>
              <p:nvPr/>
            </p:nvPicPr>
            <p:blipFill>
              <a:blip r:embed="rId115"/>
              <a:stretch>
                <a:fillRect/>
              </a:stretch>
            </p:blipFill>
            <p:spPr>
              <a:xfrm>
                <a:off x="7574773" y="4231992"/>
                <a:ext cx="1249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09" name="Freihand 208">
                <a:extLst>
                  <a:ext uri="{FF2B5EF4-FFF2-40B4-BE49-F238E27FC236}">
                    <a16:creationId xmlns:a16="http://schemas.microsoft.com/office/drawing/2014/main" id="{689D1CF2-7558-4A67-8716-452BA44F82A9}"/>
                  </a:ext>
                </a:extLst>
              </p14:cNvPr>
              <p14:cNvContentPartPr/>
              <p14:nvPr/>
            </p14:nvContentPartPr>
            <p14:xfrm>
              <a:off x="7610053" y="4262232"/>
              <a:ext cx="104040" cy="30240"/>
            </p14:xfrm>
          </p:contentPart>
        </mc:Choice>
        <mc:Fallback xmlns="">
          <p:pic>
            <p:nvPicPr>
              <p:cNvPr id="209" name="Freihand 208">
                <a:extLst>
                  <a:ext uri="{FF2B5EF4-FFF2-40B4-BE49-F238E27FC236}">
                    <a16:creationId xmlns:a16="http://schemas.microsoft.com/office/drawing/2014/main" id="{689D1CF2-7558-4A67-8716-452BA44F82A9}"/>
                  </a:ext>
                </a:extLst>
              </p:cNvPr>
              <p:cNvPicPr/>
              <p:nvPr/>
            </p:nvPicPr>
            <p:blipFill>
              <a:blip r:embed="rId117"/>
              <a:stretch>
                <a:fillRect/>
              </a:stretch>
            </p:blipFill>
            <p:spPr>
              <a:xfrm>
                <a:off x="7605733" y="4257912"/>
                <a:ext cx="112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0" name="Freihand 209">
                <a:extLst>
                  <a:ext uri="{FF2B5EF4-FFF2-40B4-BE49-F238E27FC236}">
                    <a16:creationId xmlns:a16="http://schemas.microsoft.com/office/drawing/2014/main" id="{564D43C7-72A0-409F-BF09-E6CCD0591C0D}"/>
                  </a:ext>
                </a:extLst>
              </p14:cNvPr>
              <p14:cNvContentPartPr/>
              <p14:nvPr/>
            </p14:nvContentPartPr>
            <p14:xfrm>
              <a:off x="7778533" y="4176192"/>
              <a:ext cx="97560" cy="199440"/>
            </p14:xfrm>
          </p:contentPart>
        </mc:Choice>
        <mc:Fallback xmlns="">
          <p:pic>
            <p:nvPicPr>
              <p:cNvPr id="210" name="Freihand 209">
                <a:extLst>
                  <a:ext uri="{FF2B5EF4-FFF2-40B4-BE49-F238E27FC236}">
                    <a16:creationId xmlns:a16="http://schemas.microsoft.com/office/drawing/2014/main" id="{564D43C7-72A0-409F-BF09-E6CCD0591C0D}"/>
                  </a:ext>
                </a:extLst>
              </p:cNvPr>
              <p:cNvPicPr/>
              <p:nvPr/>
            </p:nvPicPr>
            <p:blipFill>
              <a:blip r:embed="rId119"/>
              <a:stretch>
                <a:fillRect/>
              </a:stretch>
            </p:blipFill>
            <p:spPr>
              <a:xfrm>
                <a:off x="7774213" y="4171872"/>
                <a:ext cx="1062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1" name="Freihand 210">
                <a:extLst>
                  <a:ext uri="{FF2B5EF4-FFF2-40B4-BE49-F238E27FC236}">
                    <a16:creationId xmlns:a16="http://schemas.microsoft.com/office/drawing/2014/main" id="{CC8841BE-E31D-471B-9E8A-FCA560288D0D}"/>
                  </a:ext>
                </a:extLst>
              </p14:cNvPr>
              <p14:cNvContentPartPr/>
              <p14:nvPr/>
            </p14:nvContentPartPr>
            <p14:xfrm>
              <a:off x="7877173" y="4196352"/>
              <a:ext cx="100440" cy="74520"/>
            </p14:xfrm>
          </p:contentPart>
        </mc:Choice>
        <mc:Fallback xmlns="">
          <p:pic>
            <p:nvPicPr>
              <p:cNvPr id="211" name="Freihand 210">
                <a:extLst>
                  <a:ext uri="{FF2B5EF4-FFF2-40B4-BE49-F238E27FC236}">
                    <a16:creationId xmlns:a16="http://schemas.microsoft.com/office/drawing/2014/main" id="{CC8841BE-E31D-471B-9E8A-FCA560288D0D}"/>
                  </a:ext>
                </a:extLst>
              </p:cNvPr>
              <p:cNvPicPr/>
              <p:nvPr/>
            </p:nvPicPr>
            <p:blipFill>
              <a:blip r:embed="rId121"/>
              <a:stretch>
                <a:fillRect/>
              </a:stretch>
            </p:blipFill>
            <p:spPr>
              <a:xfrm>
                <a:off x="7872853" y="4192032"/>
                <a:ext cx="1090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2" name="Freihand 211">
                <a:extLst>
                  <a:ext uri="{FF2B5EF4-FFF2-40B4-BE49-F238E27FC236}">
                    <a16:creationId xmlns:a16="http://schemas.microsoft.com/office/drawing/2014/main" id="{9B69CC9F-365B-4BF6-AA9F-14CAD3D92824}"/>
                  </a:ext>
                </a:extLst>
              </p14:cNvPr>
              <p14:cNvContentPartPr/>
              <p14:nvPr/>
            </p14:nvContentPartPr>
            <p14:xfrm>
              <a:off x="7988053" y="4106352"/>
              <a:ext cx="85320" cy="120240"/>
            </p14:xfrm>
          </p:contentPart>
        </mc:Choice>
        <mc:Fallback xmlns="">
          <p:pic>
            <p:nvPicPr>
              <p:cNvPr id="212" name="Freihand 211">
                <a:extLst>
                  <a:ext uri="{FF2B5EF4-FFF2-40B4-BE49-F238E27FC236}">
                    <a16:creationId xmlns:a16="http://schemas.microsoft.com/office/drawing/2014/main" id="{9B69CC9F-365B-4BF6-AA9F-14CAD3D92824}"/>
                  </a:ext>
                </a:extLst>
              </p:cNvPr>
              <p:cNvPicPr/>
              <p:nvPr/>
            </p:nvPicPr>
            <p:blipFill>
              <a:blip r:embed="rId123"/>
              <a:stretch>
                <a:fillRect/>
              </a:stretch>
            </p:blipFill>
            <p:spPr>
              <a:xfrm>
                <a:off x="7983733" y="4102032"/>
                <a:ext cx="93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3" name="Freihand 212">
                <a:extLst>
                  <a:ext uri="{FF2B5EF4-FFF2-40B4-BE49-F238E27FC236}">
                    <a16:creationId xmlns:a16="http://schemas.microsoft.com/office/drawing/2014/main" id="{6823BC49-7AAE-4B13-96CD-DA1EB64BDC33}"/>
                  </a:ext>
                </a:extLst>
              </p14:cNvPr>
              <p14:cNvContentPartPr/>
              <p14:nvPr/>
            </p14:nvContentPartPr>
            <p14:xfrm>
              <a:off x="8086693" y="4081152"/>
              <a:ext cx="137880" cy="147240"/>
            </p14:xfrm>
          </p:contentPart>
        </mc:Choice>
        <mc:Fallback xmlns="">
          <p:pic>
            <p:nvPicPr>
              <p:cNvPr id="213" name="Freihand 212">
                <a:extLst>
                  <a:ext uri="{FF2B5EF4-FFF2-40B4-BE49-F238E27FC236}">
                    <a16:creationId xmlns:a16="http://schemas.microsoft.com/office/drawing/2014/main" id="{6823BC49-7AAE-4B13-96CD-DA1EB64BDC33}"/>
                  </a:ext>
                </a:extLst>
              </p:cNvPr>
              <p:cNvPicPr/>
              <p:nvPr/>
            </p:nvPicPr>
            <p:blipFill>
              <a:blip r:embed="rId125"/>
              <a:stretch>
                <a:fillRect/>
              </a:stretch>
            </p:blipFill>
            <p:spPr>
              <a:xfrm>
                <a:off x="8082373" y="4076832"/>
                <a:ext cx="1465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4" name="Freihand 213">
                <a:extLst>
                  <a:ext uri="{FF2B5EF4-FFF2-40B4-BE49-F238E27FC236}">
                    <a16:creationId xmlns:a16="http://schemas.microsoft.com/office/drawing/2014/main" id="{0E7D9584-99D2-487F-8237-A3B62624635E}"/>
                  </a:ext>
                </a:extLst>
              </p14:cNvPr>
              <p14:cNvContentPartPr/>
              <p14:nvPr/>
            </p14:nvContentPartPr>
            <p14:xfrm>
              <a:off x="8159053" y="4096992"/>
              <a:ext cx="106920" cy="50040"/>
            </p14:xfrm>
          </p:contentPart>
        </mc:Choice>
        <mc:Fallback xmlns="">
          <p:pic>
            <p:nvPicPr>
              <p:cNvPr id="214" name="Freihand 213">
                <a:extLst>
                  <a:ext uri="{FF2B5EF4-FFF2-40B4-BE49-F238E27FC236}">
                    <a16:creationId xmlns:a16="http://schemas.microsoft.com/office/drawing/2014/main" id="{0E7D9584-99D2-487F-8237-A3B62624635E}"/>
                  </a:ext>
                </a:extLst>
              </p:cNvPr>
              <p:cNvPicPr/>
              <p:nvPr/>
            </p:nvPicPr>
            <p:blipFill>
              <a:blip r:embed="rId127"/>
              <a:stretch>
                <a:fillRect/>
              </a:stretch>
            </p:blipFill>
            <p:spPr>
              <a:xfrm>
                <a:off x="8154733" y="4092672"/>
                <a:ext cx="115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5" name="Freihand 214">
                <a:extLst>
                  <a:ext uri="{FF2B5EF4-FFF2-40B4-BE49-F238E27FC236}">
                    <a16:creationId xmlns:a16="http://schemas.microsoft.com/office/drawing/2014/main" id="{E874F649-D7CE-4923-ACB8-7722DA15DCE3}"/>
                  </a:ext>
                </a:extLst>
              </p14:cNvPr>
              <p14:cNvContentPartPr/>
              <p14:nvPr/>
            </p14:nvContentPartPr>
            <p14:xfrm>
              <a:off x="8308813" y="4027152"/>
              <a:ext cx="79200" cy="201240"/>
            </p14:xfrm>
          </p:contentPart>
        </mc:Choice>
        <mc:Fallback xmlns="">
          <p:pic>
            <p:nvPicPr>
              <p:cNvPr id="215" name="Freihand 214">
                <a:extLst>
                  <a:ext uri="{FF2B5EF4-FFF2-40B4-BE49-F238E27FC236}">
                    <a16:creationId xmlns:a16="http://schemas.microsoft.com/office/drawing/2014/main" id="{E874F649-D7CE-4923-ACB8-7722DA15DCE3}"/>
                  </a:ext>
                </a:extLst>
              </p:cNvPr>
              <p:cNvPicPr/>
              <p:nvPr/>
            </p:nvPicPr>
            <p:blipFill>
              <a:blip r:embed="rId129"/>
              <a:stretch>
                <a:fillRect/>
              </a:stretch>
            </p:blipFill>
            <p:spPr>
              <a:xfrm>
                <a:off x="8304493" y="4022832"/>
                <a:ext cx="878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6" name="Freihand 215">
                <a:extLst>
                  <a:ext uri="{FF2B5EF4-FFF2-40B4-BE49-F238E27FC236}">
                    <a16:creationId xmlns:a16="http://schemas.microsoft.com/office/drawing/2014/main" id="{199EA86C-482B-4F4F-8AD1-5A94FC39413E}"/>
                  </a:ext>
                </a:extLst>
              </p14:cNvPr>
              <p14:cNvContentPartPr/>
              <p14:nvPr/>
            </p14:nvContentPartPr>
            <p14:xfrm>
              <a:off x="8389093" y="4062792"/>
              <a:ext cx="111600" cy="86040"/>
            </p14:xfrm>
          </p:contentPart>
        </mc:Choice>
        <mc:Fallback xmlns="">
          <p:pic>
            <p:nvPicPr>
              <p:cNvPr id="216" name="Freihand 215">
                <a:extLst>
                  <a:ext uri="{FF2B5EF4-FFF2-40B4-BE49-F238E27FC236}">
                    <a16:creationId xmlns:a16="http://schemas.microsoft.com/office/drawing/2014/main" id="{199EA86C-482B-4F4F-8AD1-5A94FC39413E}"/>
                  </a:ext>
                </a:extLst>
              </p:cNvPr>
              <p:cNvPicPr/>
              <p:nvPr/>
            </p:nvPicPr>
            <p:blipFill>
              <a:blip r:embed="rId131"/>
              <a:stretch>
                <a:fillRect/>
              </a:stretch>
            </p:blipFill>
            <p:spPr>
              <a:xfrm>
                <a:off x="8384773" y="4058472"/>
                <a:ext cx="1202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7" name="Freihand 216">
                <a:extLst>
                  <a:ext uri="{FF2B5EF4-FFF2-40B4-BE49-F238E27FC236}">
                    <a16:creationId xmlns:a16="http://schemas.microsoft.com/office/drawing/2014/main" id="{9BC2FF80-CB3A-4089-B05C-44921F80A329}"/>
                  </a:ext>
                </a:extLst>
              </p14:cNvPr>
              <p14:cNvContentPartPr/>
              <p14:nvPr/>
            </p14:nvContentPartPr>
            <p14:xfrm>
              <a:off x="8494213" y="3951912"/>
              <a:ext cx="59760" cy="125640"/>
            </p14:xfrm>
          </p:contentPart>
        </mc:Choice>
        <mc:Fallback xmlns="">
          <p:pic>
            <p:nvPicPr>
              <p:cNvPr id="217" name="Freihand 216">
                <a:extLst>
                  <a:ext uri="{FF2B5EF4-FFF2-40B4-BE49-F238E27FC236}">
                    <a16:creationId xmlns:a16="http://schemas.microsoft.com/office/drawing/2014/main" id="{9BC2FF80-CB3A-4089-B05C-44921F80A329}"/>
                  </a:ext>
                </a:extLst>
              </p:cNvPr>
              <p:cNvPicPr/>
              <p:nvPr/>
            </p:nvPicPr>
            <p:blipFill>
              <a:blip r:embed="rId133"/>
              <a:stretch>
                <a:fillRect/>
              </a:stretch>
            </p:blipFill>
            <p:spPr>
              <a:xfrm>
                <a:off x="8489893" y="3947592"/>
                <a:ext cx="68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8" name="Freihand 217">
                <a:extLst>
                  <a:ext uri="{FF2B5EF4-FFF2-40B4-BE49-F238E27FC236}">
                    <a16:creationId xmlns:a16="http://schemas.microsoft.com/office/drawing/2014/main" id="{AA12C0C7-A24E-4818-98D3-3D41EE5967A8}"/>
                  </a:ext>
                </a:extLst>
              </p14:cNvPr>
              <p14:cNvContentPartPr/>
              <p14:nvPr/>
            </p14:nvContentPartPr>
            <p14:xfrm>
              <a:off x="8478013" y="4000152"/>
              <a:ext cx="103680" cy="25920"/>
            </p14:xfrm>
          </p:contentPart>
        </mc:Choice>
        <mc:Fallback xmlns="">
          <p:pic>
            <p:nvPicPr>
              <p:cNvPr id="218" name="Freihand 217">
                <a:extLst>
                  <a:ext uri="{FF2B5EF4-FFF2-40B4-BE49-F238E27FC236}">
                    <a16:creationId xmlns:a16="http://schemas.microsoft.com/office/drawing/2014/main" id="{AA12C0C7-A24E-4818-98D3-3D41EE5967A8}"/>
                  </a:ext>
                </a:extLst>
              </p:cNvPr>
              <p:cNvPicPr/>
              <p:nvPr/>
            </p:nvPicPr>
            <p:blipFill>
              <a:blip r:embed="rId135"/>
              <a:stretch>
                <a:fillRect/>
              </a:stretch>
            </p:blipFill>
            <p:spPr>
              <a:xfrm>
                <a:off x="8473693" y="3995832"/>
                <a:ext cx="1123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9" name="Freihand 218">
                <a:extLst>
                  <a:ext uri="{FF2B5EF4-FFF2-40B4-BE49-F238E27FC236}">
                    <a16:creationId xmlns:a16="http://schemas.microsoft.com/office/drawing/2014/main" id="{84134875-19C0-44F4-9CFE-608554BF5B9F}"/>
                  </a:ext>
                </a:extLst>
              </p14:cNvPr>
              <p14:cNvContentPartPr/>
              <p14:nvPr/>
            </p14:nvContentPartPr>
            <p14:xfrm>
              <a:off x="8608693" y="4004832"/>
              <a:ext cx="137880" cy="85680"/>
            </p14:xfrm>
          </p:contentPart>
        </mc:Choice>
        <mc:Fallback xmlns="">
          <p:pic>
            <p:nvPicPr>
              <p:cNvPr id="219" name="Freihand 218">
                <a:extLst>
                  <a:ext uri="{FF2B5EF4-FFF2-40B4-BE49-F238E27FC236}">
                    <a16:creationId xmlns:a16="http://schemas.microsoft.com/office/drawing/2014/main" id="{84134875-19C0-44F4-9CFE-608554BF5B9F}"/>
                  </a:ext>
                </a:extLst>
              </p:cNvPr>
              <p:cNvPicPr/>
              <p:nvPr/>
            </p:nvPicPr>
            <p:blipFill>
              <a:blip r:embed="rId137"/>
              <a:stretch>
                <a:fillRect/>
              </a:stretch>
            </p:blipFill>
            <p:spPr>
              <a:xfrm>
                <a:off x="8604373" y="4000512"/>
                <a:ext cx="1465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23" name="Freihand 222">
                <a:extLst>
                  <a:ext uri="{FF2B5EF4-FFF2-40B4-BE49-F238E27FC236}">
                    <a16:creationId xmlns:a16="http://schemas.microsoft.com/office/drawing/2014/main" id="{D72C1C6A-1DB2-4E16-A28A-47821A80605A}"/>
                  </a:ext>
                </a:extLst>
              </p14:cNvPr>
              <p14:cNvContentPartPr/>
              <p14:nvPr/>
            </p14:nvContentPartPr>
            <p14:xfrm>
              <a:off x="7812373" y="4094112"/>
              <a:ext cx="993240" cy="408960"/>
            </p14:xfrm>
          </p:contentPart>
        </mc:Choice>
        <mc:Fallback xmlns="">
          <p:pic>
            <p:nvPicPr>
              <p:cNvPr id="223" name="Freihand 222">
                <a:extLst>
                  <a:ext uri="{FF2B5EF4-FFF2-40B4-BE49-F238E27FC236}">
                    <a16:creationId xmlns:a16="http://schemas.microsoft.com/office/drawing/2014/main" id="{D72C1C6A-1DB2-4E16-A28A-47821A80605A}"/>
                  </a:ext>
                </a:extLst>
              </p:cNvPr>
              <p:cNvPicPr/>
              <p:nvPr/>
            </p:nvPicPr>
            <p:blipFill>
              <a:blip r:embed="rId139"/>
              <a:stretch>
                <a:fillRect/>
              </a:stretch>
            </p:blipFill>
            <p:spPr>
              <a:xfrm>
                <a:off x="7808053" y="4089792"/>
                <a:ext cx="100188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25" name="Freihand 224">
                <a:extLst>
                  <a:ext uri="{FF2B5EF4-FFF2-40B4-BE49-F238E27FC236}">
                    <a16:creationId xmlns:a16="http://schemas.microsoft.com/office/drawing/2014/main" id="{772C9148-D120-45CD-A1CD-045A7C5F3294}"/>
                  </a:ext>
                </a:extLst>
              </p14:cNvPr>
              <p14:cNvContentPartPr/>
              <p14:nvPr/>
            </p14:nvContentPartPr>
            <p14:xfrm>
              <a:off x="2996293" y="4989432"/>
              <a:ext cx="38520" cy="133920"/>
            </p14:xfrm>
          </p:contentPart>
        </mc:Choice>
        <mc:Fallback xmlns="">
          <p:pic>
            <p:nvPicPr>
              <p:cNvPr id="225" name="Freihand 224">
                <a:extLst>
                  <a:ext uri="{FF2B5EF4-FFF2-40B4-BE49-F238E27FC236}">
                    <a16:creationId xmlns:a16="http://schemas.microsoft.com/office/drawing/2014/main" id="{772C9148-D120-45CD-A1CD-045A7C5F3294}"/>
                  </a:ext>
                </a:extLst>
              </p:cNvPr>
              <p:cNvPicPr/>
              <p:nvPr/>
            </p:nvPicPr>
            <p:blipFill>
              <a:blip r:embed="rId141"/>
              <a:stretch>
                <a:fillRect/>
              </a:stretch>
            </p:blipFill>
            <p:spPr>
              <a:xfrm>
                <a:off x="2991973" y="4985112"/>
                <a:ext cx="471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26" name="Freihand 225">
                <a:extLst>
                  <a:ext uri="{FF2B5EF4-FFF2-40B4-BE49-F238E27FC236}">
                    <a16:creationId xmlns:a16="http://schemas.microsoft.com/office/drawing/2014/main" id="{D8E17A2E-D23B-4836-82AC-AC4B33170D01}"/>
                  </a:ext>
                </a:extLst>
              </p14:cNvPr>
              <p14:cNvContentPartPr/>
              <p14:nvPr/>
            </p14:nvContentPartPr>
            <p14:xfrm>
              <a:off x="3049933" y="5061432"/>
              <a:ext cx="158760" cy="106560"/>
            </p14:xfrm>
          </p:contentPart>
        </mc:Choice>
        <mc:Fallback xmlns="">
          <p:pic>
            <p:nvPicPr>
              <p:cNvPr id="226" name="Freihand 225">
                <a:extLst>
                  <a:ext uri="{FF2B5EF4-FFF2-40B4-BE49-F238E27FC236}">
                    <a16:creationId xmlns:a16="http://schemas.microsoft.com/office/drawing/2014/main" id="{D8E17A2E-D23B-4836-82AC-AC4B33170D01}"/>
                  </a:ext>
                </a:extLst>
              </p:cNvPr>
              <p:cNvPicPr/>
              <p:nvPr/>
            </p:nvPicPr>
            <p:blipFill>
              <a:blip r:embed="rId143"/>
              <a:stretch>
                <a:fillRect/>
              </a:stretch>
            </p:blipFill>
            <p:spPr>
              <a:xfrm>
                <a:off x="3045613" y="5057112"/>
                <a:ext cx="1674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27" name="Freihand 226">
                <a:extLst>
                  <a:ext uri="{FF2B5EF4-FFF2-40B4-BE49-F238E27FC236}">
                    <a16:creationId xmlns:a16="http://schemas.microsoft.com/office/drawing/2014/main" id="{0460282E-AB9A-4559-B52F-6C791995DA9A}"/>
                  </a:ext>
                </a:extLst>
              </p14:cNvPr>
              <p14:cNvContentPartPr/>
              <p14:nvPr/>
            </p14:nvContentPartPr>
            <p14:xfrm>
              <a:off x="3011413" y="5133072"/>
              <a:ext cx="151560" cy="13680"/>
            </p14:xfrm>
          </p:contentPart>
        </mc:Choice>
        <mc:Fallback xmlns="">
          <p:pic>
            <p:nvPicPr>
              <p:cNvPr id="227" name="Freihand 226">
                <a:extLst>
                  <a:ext uri="{FF2B5EF4-FFF2-40B4-BE49-F238E27FC236}">
                    <a16:creationId xmlns:a16="http://schemas.microsoft.com/office/drawing/2014/main" id="{0460282E-AB9A-4559-B52F-6C791995DA9A}"/>
                  </a:ext>
                </a:extLst>
              </p:cNvPr>
              <p:cNvPicPr/>
              <p:nvPr/>
            </p:nvPicPr>
            <p:blipFill>
              <a:blip r:embed="rId145"/>
              <a:stretch>
                <a:fillRect/>
              </a:stretch>
            </p:blipFill>
            <p:spPr>
              <a:xfrm>
                <a:off x="3007093" y="5128752"/>
                <a:ext cx="1602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8" name="Freihand 227">
                <a:extLst>
                  <a:ext uri="{FF2B5EF4-FFF2-40B4-BE49-F238E27FC236}">
                    <a16:creationId xmlns:a16="http://schemas.microsoft.com/office/drawing/2014/main" id="{8D37A922-FC60-4771-ADEC-FAA6E7D7532F}"/>
                  </a:ext>
                </a:extLst>
              </p14:cNvPr>
              <p14:cNvContentPartPr/>
              <p14:nvPr/>
            </p14:nvContentPartPr>
            <p14:xfrm>
              <a:off x="3340813" y="4996632"/>
              <a:ext cx="127440" cy="121320"/>
            </p14:xfrm>
          </p:contentPart>
        </mc:Choice>
        <mc:Fallback xmlns="">
          <p:pic>
            <p:nvPicPr>
              <p:cNvPr id="228" name="Freihand 227">
                <a:extLst>
                  <a:ext uri="{FF2B5EF4-FFF2-40B4-BE49-F238E27FC236}">
                    <a16:creationId xmlns:a16="http://schemas.microsoft.com/office/drawing/2014/main" id="{8D37A922-FC60-4771-ADEC-FAA6E7D7532F}"/>
                  </a:ext>
                </a:extLst>
              </p:cNvPr>
              <p:cNvPicPr/>
              <p:nvPr/>
            </p:nvPicPr>
            <p:blipFill>
              <a:blip r:embed="rId147"/>
              <a:stretch>
                <a:fillRect/>
              </a:stretch>
            </p:blipFill>
            <p:spPr>
              <a:xfrm>
                <a:off x="3336493" y="4992312"/>
                <a:ext cx="136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29" name="Freihand 228">
                <a:extLst>
                  <a:ext uri="{FF2B5EF4-FFF2-40B4-BE49-F238E27FC236}">
                    <a16:creationId xmlns:a16="http://schemas.microsoft.com/office/drawing/2014/main" id="{31410144-1EDC-4519-A212-B1C904214237}"/>
                  </a:ext>
                </a:extLst>
              </p14:cNvPr>
              <p14:cNvContentPartPr/>
              <p14:nvPr/>
            </p14:nvContentPartPr>
            <p14:xfrm>
              <a:off x="3420373" y="5065752"/>
              <a:ext cx="101880" cy="51840"/>
            </p14:xfrm>
          </p:contentPart>
        </mc:Choice>
        <mc:Fallback xmlns="">
          <p:pic>
            <p:nvPicPr>
              <p:cNvPr id="229" name="Freihand 228">
                <a:extLst>
                  <a:ext uri="{FF2B5EF4-FFF2-40B4-BE49-F238E27FC236}">
                    <a16:creationId xmlns:a16="http://schemas.microsoft.com/office/drawing/2014/main" id="{31410144-1EDC-4519-A212-B1C904214237}"/>
                  </a:ext>
                </a:extLst>
              </p:cNvPr>
              <p:cNvPicPr/>
              <p:nvPr/>
            </p:nvPicPr>
            <p:blipFill>
              <a:blip r:embed="rId149"/>
              <a:stretch>
                <a:fillRect/>
              </a:stretch>
            </p:blipFill>
            <p:spPr>
              <a:xfrm>
                <a:off x="3416053" y="5061432"/>
                <a:ext cx="1105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0" name="Freihand 229">
                <a:extLst>
                  <a:ext uri="{FF2B5EF4-FFF2-40B4-BE49-F238E27FC236}">
                    <a16:creationId xmlns:a16="http://schemas.microsoft.com/office/drawing/2014/main" id="{B53B7668-EDC5-46D5-8D67-DD4D2BDC56D6}"/>
                  </a:ext>
                </a:extLst>
              </p14:cNvPr>
              <p14:cNvContentPartPr/>
              <p14:nvPr/>
            </p14:nvContentPartPr>
            <p14:xfrm>
              <a:off x="3513253" y="5070792"/>
              <a:ext cx="173880" cy="52920"/>
            </p14:xfrm>
          </p:contentPart>
        </mc:Choice>
        <mc:Fallback xmlns="">
          <p:pic>
            <p:nvPicPr>
              <p:cNvPr id="230" name="Freihand 229">
                <a:extLst>
                  <a:ext uri="{FF2B5EF4-FFF2-40B4-BE49-F238E27FC236}">
                    <a16:creationId xmlns:a16="http://schemas.microsoft.com/office/drawing/2014/main" id="{B53B7668-EDC5-46D5-8D67-DD4D2BDC56D6}"/>
                  </a:ext>
                </a:extLst>
              </p:cNvPr>
              <p:cNvPicPr/>
              <p:nvPr/>
            </p:nvPicPr>
            <p:blipFill>
              <a:blip r:embed="rId151"/>
              <a:stretch>
                <a:fillRect/>
              </a:stretch>
            </p:blipFill>
            <p:spPr>
              <a:xfrm>
                <a:off x="3508933" y="5066472"/>
                <a:ext cx="1825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1" name="Freihand 230">
                <a:extLst>
                  <a:ext uri="{FF2B5EF4-FFF2-40B4-BE49-F238E27FC236}">
                    <a16:creationId xmlns:a16="http://schemas.microsoft.com/office/drawing/2014/main" id="{AB179463-F283-47AA-8932-485B70BFFDB4}"/>
                  </a:ext>
                </a:extLst>
              </p14:cNvPr>
              <p14:cNvContentPartPr/>
              <p14:nvPr/>
            </p14:nvContentPartPr>
            <p14:xfrm>
              <a:off x="3672013" y="5044872"/>
              <a:ext cx="88920" cy="82080"/>
            </p14:xfrm>
          </p:contentPart>
        </mc:Choice>
        <mc:Fallback xmlns="">
          <p:pic>
            <p:nvPicPr>
              <p:cNvPr id="231" name="Freihand 230">
                <a:extLst>
                  <a:ext uri="{FF2B5EF4-FFF2-40B4-BE49-F238E27FC236}">
                    <a16:creationId xmlns:a16="http://schemas.microsoft.com/office/drawing/2014/main" id="{AB179463-F283-47AA-8932-485B70BFFDB4}"/>
                  </a:ext>
                </a:extLst>
              </p:cNvPr>
              <p:cNvPicPr/>
              <p:nvPr/>
            </p:nvPicPr>
            <p:blipFill>
              <a:blip r:embed="rId153"/>
              <a:stretch>
                <a:fillRect/>
              </a:stretch>
            </p:blipFill>
            <p:spPr>
              <a:xfrm>
                <a:off x="3667693" y="5040552"/>
                <a:ext cx="97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2" name="Freihand 231">
                <a:extLst>
                  <a:ext uri="{FF2B5EF4-FFF2-40B4-BE49-F238E27FC236}">
                    <a16:creationId xmlns:a16="http://schemas.microsoft.com/office/drawing/2014/main" id="{4E3A1803-499A-4D83-8F49-7E7788F9D35C}"/>
                  </a:ext>
                </a:extLst>
              </p14:cNvPr>
              <p14:cNvContentPartPr/>
              <p14:nvPr/>
            </p14:nvContentPartPr>
            <p14:xfrm>
              <a:off x="3790813" y="5061072"/>
              <a:ext cx="312840" cy="68040"/>
            </p14:xfrm>
          </p:contentPart>
        </mc:Choice>
        <mc:Fallback xmlns="">
          <p:pic>
            <p:nvPicPr>
              <p:cNvPr id="232" name="Freihand 231">
                <a:extLst>
                  <a:ext uri="{FF2B5EF4-FFF2-40B4-BE49-F238E27FC236}">
                    <a16:creationId xmlns:a16="http://schemas.microsoft.com/office/drawing/2014/main" id="{4E3A1803-499A-4D83-8F49-7E7788F9D35C}"/>
                  </a:ext>
                </a:extLst>
              </p:cNvPr>
              <p:cNvPicPr/>
              <p:nvPr/>
            </p:nvPicPr>
            <p:blipFill>
              <a:blip r:embed="rId155"/>
              <a:stretch>
                <a:fillRect/>
              </a:stretch>
            </p:blipFill>
            <p:spPr>
              <a:xfrm>
                <a:off x="3786493" y="5056752"/>
                <a:ext cx="321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33" name="Freihand 232">
                <a:extLst>
                  <a:ext uri="{FF2B5EF4-FFF2-40B4-BE49-F238E27FC236}">
                    <a16:creationId xmlns:a16="http://schemas.microsoft.com/office/drawing/2014/main" id="{6297A9C8-5B2E-4935-8778-018E51A10115}"/>
                  </a:ext>
                </a:extLst>
              </p14:cNvPr>
              <p14:cNvContentPartPr/>
              <p14:nvPr/>
            </p14:nvContentPartPr>
            <p14:xfrm>
              <a:off x="4225333" y="5073312"/>
              <a:ext cx="119520" cy="8280"/>
            </p14:xfrm>
          </p:contentPart>
        </mc:Choice>
        <mc:Fallback xmlns="">
          <p:pic>
            <p:nvPicPr>
              <p:cNvPr id="233" name="Freihand 232">
                <a:extLst>
                  <a:ext uri="{FF2B5EF4-FFF2-40B4-BE49-F238E27FC236}">
                    <a16:creationId xmlns:a16="http://schemas.microsoft.com/office/drawing/2014/main" id="{6297A9C8-5B2E-4935-8778-018E51A10115}"/>
                  </a:ext>
                </a:extLst>
              </p:cNvPr>
              <p:cNvPicPr/>
              <p:nvPr/>
            </p:nvPicPr>
            <p:blipFill>
              <a:blip r:embed="rId157"/>
              <a:stretch>
                <a:fillRect/>
              </a:stretch>
            </p:blipFill>
            <p:spPr>
              <a:xfrm>
                <a:off x="4221013" y="5068992"/>
                <a:ext cx="128160" cy="16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34" name="Freihand 233">
                <a:extLst>
                  <a:ext uri="{FF2B5EF4-FFF2-40B4-BE49-F238E27FC236}">
                    <a16:creationId xmlns:a16="http://schemas.microsoft.com/office/drawing/2014/main" id="{830AF001-8024-4348-B058-32C93E8A5A7C}"/>
                  </a:ext>
                </a:extLst>
              </p14:cNvPr>
              <p14:cNvContentPartPr/>
              <p14:nvPr/>
            </p14:nvContentPartPr>
            <p14:xfrm>
              <a:off x="4466533" y="4995192"/>
              <a:ext cx="18000" cy="117360"/>
            </p14:xfrm>
          </p:contentPart>
        </mc:Choice>
        <mc:Fallback xmlns="">
          <p:pic>
            <p:nvPicPr>
              <p:cNvPr id="234" name="Freihand 233">
                <a:extLst>
                  <a:ext uri="{FF2B5EF4-FFF2-40B4-BE49-F238E27FC236}">
                    <a16:creationId xmlns:a16="http://schemas.microsoft.com/office/drawing/2014/main" id="{830AF001-8024-4348-B058-32C93E8A5A7C}"/>
                  </a:ext>
                </a:extLst>
              </p:cNvPr>
              <p:cNvPicPr/>
              <p:nvPr/>
            </p:nvPicPr>
            <p:blipFill>
              <a:blip r:embed="rId159"/>
              <a:stretch>
                <a:fillRect/>
              </a:stretch>
            </p:blipFill>
            <p:spPr>
              <a:xfrm>
                <a:off x="4462213" y="4990872"/>
                <a:ext cx="266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35" name="Freihand 234">
                <a:extLst>
                  <a:ext uri="{FF2B5EF4-FFF2-40B4-BE49-F238E27FC236}">
                    <a16:creationId xmlns:a16="http://schemas.microsoft.com/office/drawing/2014/main" id="{6DD7234F-18DD-4C53-92B2-33BEC232FC9D}"/>
                  </a:ext>
                </a:extLst>
              </p14:cNvPr>
              <p14:cNvContentPartPr/>
              <p14:nvPr/>
            </p14:nvContentPartPr>
            <p14:xfrm>
              <a:off x="4375813" y="4989792"/>
              <a:ext cx="192240" cy="53280"/>
            </p14:xfrm>
          </p:contentPart>
        </mc:Choice>
        <mc:Fallback xmlns="">
          <p:pic>
            <p:nvPicPr>
              <p:cNvPr id="235" name="Freihand 234">
                <a:extLst>
                  <a:ext uri="{FF2B5EF4-FFF2-40B4-BE49-F238E27FC236}">
                    <a16:creationId xmlns:a16="http://schemas.microsoft.com/office/drawing/2014/main" id="{6DD7234F-18DD-4C53-92B2-33BEC232FC9D}"/>
                  </a:ext>
                </a:extLst>
              </p:cNvPr>
              <p:cNvPicPr/>
              <p:nvPr/>
            </p:nvPicPr>
            <p:blipFill>
              <a:blip r:embed="rId161"/>
              <a:stretch>
                <a:fillRect/>
              </a:stretch>
            </p:blipFill>
            <p:spPr>
              <a:xfrm>
                <a:off x="4371493" y="4985472"/>
                <a:ext cx="200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36" name="Freihand 235">
                <a:extLst>
                  <a:ext uri="{FF2B5EF4-FFF2-40B4-BE49-F238E27FC236}">
                    <a16:creationId xmlns:a16="http://schemas.microsoft.com/office/drawing/2014/main" id="{EDB3F081-3FAE-401E-9542-E2CD74D5FA32}"/>
                  </a:ext>
                </a:extLst>
              </p14:cNvPr>
              <p14:cNvContentPartPr/>
              <p14:nvPr/>
            </p14:nvContentPartPr>
            <p14:xfrm>
              <a:off x="4552573" y="5027232"/>
              <a:ext cx="243720" cy="64440"/>
            </p14:xfrm>
          </p:contentPart>
        </mc:Choice>
        <mc:Fallback xmlns="">
          <p:pic>
            <p:nvPicPr>
              <p:cNvPr id="236" name="Freihand 235">
                <a:extLst>
                  <a:ext uri="{FF2B5EF4-FFF2-40B4-BE49-F238E27FC236}">
                    <a16:creationId xmlns:a16="http://schemas.microsoft.com/office/drawing/2014/main" id="{EDB3F081-3FAE-401E-9542-E2CD74D5FA32}"/>
                  </a:ext>
                </a:extLst>
              </p:cNvPr>
              <p:cNvPicPr/>
              <p:nvPr/>
            </p:nvPicPr>
            <p:blipFill>
              <a:blip r:embed="rId163"/>
              <a:stretch>
                <a:fillRect/>
              </a:stretch>
            </p:blipFill>
            <p:spPr>
              <a:xfrm>
                <a:off x="4548253" y="5022912"/>
                <a:ext cx="252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37" name="Freihand 236">
                <a:extLst>
                  <a:ext uri="{FF2B5EF4-FFF2-40B4-BE49-F238E27FC236}">
                    <a16:creationId xmlns:a16="http://schemas.microsoft.com/office/drawing/2014/main" id="{49D73A88-C1A2-4D96-9FCB-D373800932F8}"/>
                  </a:ext>
                </a:extLst>
              </p14:cNvPr>
              <p14:cNvContentPartPr/>
              <p14:nvPr/>
            </p14:nvContentPartPr>
            <p14:xfrm>
              <a:off x="4758853" y="4967832"/>
              <a:ext cx="44640" cy="16920"/>
            </p14:xfrm>
          </p:contentPart>
        </mc:Choice>
        <mc:Fallback xmlns="">
          <p:pic>
            <p:nvPicPr>
              <p:cNvPr id="237" name="Freihand 236">
                <a:extLst>
                  <a:ext uri="{FF2B5EF4-FFF2-40B4-BE49-F238E27FC236}">
                    <a16:creationId xmlns:a16="http://schemas.microsoft.com/office/drawing/2014/main" id="{49D73A88-C1A2-4D96-9FCB-D373800932F8}"/>
                  </a:ext>
                </a:extLst>
              </p:cNvPr>
              <p:cNvPicPr/>
              <p:nvPr/>
            </p:nvPicPr>
            <p:blipFill>
              <a:blip r:embed="rId165"/>
              <a:stretch>
                <a:fillRect/>
              </a:stretch>
            </p:blipFill>
            <p:spPr>
              <a:xfrm>
                <a:off x="4754533" y="4963512"/>
                <a:ext cx="53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38" name="Freihand 237">
                <a:extLst>
                  <a:ext uri="{FF2B5EF4-FFF2-40B4-BE49-F238E27FC236}">
                    <a16:creationId xmlns:a16="http://schemas.microsoft.com/office/drawing/2014/main" id="{0E2854FA-92AB-48F6-9407-062B2465307A}"/>
                  </a:ext>
                </a:extLst>
              </p14:cNvPr>
              <p14:cNvContentPartPr/>
              <p14:nvPr/>
            </p14:nvContentPartPr>
            <p14:xfrm>
              <a:off x="4835173" y="4991592"/>
              <a:ext cx="114480" cy="96480"/>
            </p14:xfrm>
          </p:contentPart>
        </mc:Choice>
        <mc:Fallback xmlns="">
          <p:pic>
            <p:nvPicPr>
              <p:cNvPr id="238" name="Freihand 237">
                <a:extLst>
                  <a:ext uri="{FF2B5EF4-FFF2-40B4-BE49-F238E27FC236}">
                    <a16:creationId xmlns:a16="http://schemas.microsoft.com/office/drawing/2014/main" id="{0E2854FA-92AB-48F6-9407-062B2465307A}"/>
                  </a:ext>
                </a:extLst>
              </p:cNvPr>
              <p:cNvPicPr/>
              <p:nvPr/>
            </p:nvPicPr>
            <p:blipFill>
              <a:blip r:embed="rId167"/>
              <a:stretch>
                <a:fillRect/>
              </a:stretch>
            </p:blipFill>
            <p:spPr>
              <a:xfrm>
                <a:off x="4830853" y="4987272"/>
                <a:ext cx="1231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39" name="Freihand 238">
                <a:extLst>
                  <a:ext uri="{FF2B5EF4-FFF2-40B4-BE49-F238E27FC236}">
                    <a16:creationId xmlns:a16="http://schemas.microsoft.com/office/drawing/2014/main" id="{61464288-F6B8-4E88-92B0-66973D26D19B}"/>
                  </a:ext>
                </a:extLst>
              </p14:cNvPr>
              <p14:cNvContentPartPr/>
              <p14:nvPr/>
            </p14:nvContentPartPr>
            <p14:xfrm>
              <a:off x="4960813" y="4926792"/>
              <a:ext cx="266040" cy="150480"/>
            </p14:xfrm>
          </p:contentPart>
        </mc:Choice>
        <mc:Fallback xmlns="">
          <p:pic>
            <p:nvPicPr>
              <p:cNvPr id="239" name="Freihand 238">
                <a:extLst>
                  <a:ext uri="{FF2B5EF4-FFF2-40B4-BE49-F238E27FC236}">
                    <a16:creationId xmlns:a16="http://schemas.microsoft.com/office/drawing/2014/main" id="{61464288-F6B8-4E88-92B0-66973D26D19B}"/>
                  </a:ext>
                </a:extLst>
              </p:cNvPr>
              <p:cNvPicPr/>
              <p:nvPr/>
            </p:nvPicPr>
            <p:blipFill>
              <a:blip r:embed="rId169"/>
              <a:stretch>
                <a:fillRect/>
              </a:stretch>
            </p:blipFill>
            <p:spPr>
              <a:xfrm>
                <a:off x="4956493" y="4922472"/>
                <a:ext cx="2746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40" name="Freihand 239">
                <a:extLst>
                  <a:ext uri="{FF2B5EF4-FFF2-40B4-BE49-F238E27FC236}">
                    <a16:creationId xmlns:a16="http://schemas.microsoft.com/office/drawing/2014/main" id="{DDFF1D33-183B-4215-B36E-3068E2DCA11F}"/>
                  </a:ext>
                </a:extLst>
              </p14:cNvPr>
              <p14:cNvContentPartPr/>
              <p14:nvPr/>
            </p14:nvContentPartPr>
            <p14:xfrm>
              <a:off x="5089333" y="4913832"/>
              <a:ext cx="54720" cy="8640"/>
            </p14:xfrm>
          </p:contentPart>
        </mc:Choice>
        <mc:Fallback xmlns="">
          <p:pic>
            <p:nvPicPr>
              <p:cNvPr id="240" name="Freihand 239">
                <a:extLst>
                  <a:ext uri="{FF2B5EF4-FFF2-40B4-BE49-F238E27FC236}">
                    <a16:creationId xmlns:a16="http://schemas.microsoft.com/office/drawing/2014/main" id="{DDFF1D33-183B-4215-B36E-3068E2DCA11F}"/>
                  </a:ext>
                </a:extLst>
              </p:cNvPr>
              <p:cNvPicPr/>
              <p:nvPr/>
            </p:nvPicPr>
            <p:blipFill>
              <a:blip r:embed="rId171"/>
              <a:stretch>
                <a:fillRect/>
              </a:stretch>
            </p:blipFill>
            <p:spPr>
              <a:xfrm>
                <a:off x="5085013" y="4909512"/>
                <a:ext cx="633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41" name="Freihand 240">
                <a:extLst>
                  <a:ext uri="{FF2B5EF4-FFF2-40B4-BE49-F238E27FC236}">
                    <a16:creationId xmlns:a16="http://schemas.microsoft.com/office/drawing/2014/main" id="{27D27530-C392-43E4-86A7-34FFA3DC74FB}"/>
                  </a:ext>
                </a:extLst>
              </p14:cNvPr>
              <p14:cNvContentPartPr/>
              <p14:nvPr/>
            </p14:nvContentPartPr>
            <p14:xfrm>
              <a:off x="5293453" y="4992672"/>
              <a:ext cx="121680" cy="19440"/>
            </p14:xfrm>
          </p:contentPart>
        </mc:Choice>
        <mc:Fallback xmlns="">
          <p:pic>
            <p:nvPicPr>
              <p:cNvPr id="241" name="Freihand 240">
                <a:extLst>
                  <a:ext uri="{FF2B5EF4-FFF2-40B4-BE49-F238E27FC236}">
                    <a16:creationId xmlns:a16="http://schemas.microsoft.com/office/drawing/2014/main" id="{27D27530-C392-43E4-86A7-34FFA3DC74FB}"/>
                  </a:ext>
                </a:extLst>
              </p:cNvPr>
              <p:cNvPicPr/>
              <p:nvPr/>
            </p:nvPicPr>
            <p:blipFill>
              <a:blip r:embed="rId173"/>
              <a:stretch>
                <a:fillRect/>
              </a:stretch>
            </p:blipFill>
            <p:spPr>
              <a:xfrm>
                <a:off x="5289133" y="4988352"/>
                <a:ext cx="130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42" name="Freihand 241">
                <a:extLst>
                  <a:ext uri="{FF2B5EF4-FFF2-40B4-BE49-F238E27FC236}">
                    <a16:creationId xmlns:a16="http://schemas.microsoft.com/office/drawing/2014/main" id="{24F0E4B6-A07D-4142-8F18-73C232A0F538}"/>
                  </a:ext>
                </a:extLst>
              </p14:cNvPr>
              <p14:cNvContentPartPr/>
              <p14:nvPr/>
            </p14:nvContentPartPr>
            <p14:xfrm>
              <a:off x="5514133" y="4943712"/>
              <a:ext cx="24120" cy="112320"/>
            </p14:xfrm>
          </p:contentPart>
        </mc:Choice>
        <mc:Fallback xmlns="">
          <p:pic>
            <p:nvPicPr>
              <p:cNvPr id="242" name="Freihand 241">
                <a:extLst>
                  <a:ext uri="{FF2B5EF4-FFF2-40B4-BE49-F238E27FC236}">
                    <a16:creationId xmlns:a16="http://schemas.microsoft.com/office/drawing/2014/main" id="{24F0E4B6-A07D-4142-8F18-73C232A0F538}"/>
                  </a:ext>
                </a:extLst>
              </p:cNvPr>
              <p:cNvPicPr/>
              <p:nvPr/>
            </p:nvPicPr>
            <p:blipFill>
              <a:blip r:embed="rId175"/>
              <a:stretch>
                <a:fillRect/>
              </a:stretch>
            </p:blipFill>
            <p:spPr>
              <a:xfrm>
                <a:off x="5509813" y="4939392"/>
                <a:ext cx="327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43" name="Freihand 242">
                <a:extLst>
                  <a:ext uri="{FF2B5EF4-FFF2-40B4-BE49-F238E27FC236}">
                    <a16:creationId xmlns:a16="http://schemas.microsoft.com/office/drawing/2014/main" id="{30007088-4388-4A70-A280-5FF5417DE19C}"/>
                  </a:ext>
                </a:extLst>
              </p14:cNvPr>
              <p14:cNvContentPartPr/>
              <p14:nvPr/>
            </p14:nvContentPartPr>
            <p14:xfrm>
              <a:off x="5491453" y="4935792"/>
              <a:ext cx="141120" cy="55800"/>
            </p14:xfrm>
          </p:contentPart>
        </mc:Choice>
        <mc:Fallback xmlns="">
          <p:pic>
            <p:nvPicPr>
              <p:cNvPr id="243" name="Freihand 242">
                <a:extLst>
                  <a:ext uri="{FF2B5EF4-FFF2-40B4-BE49-F238E27FC236}">
                    <a16:creationId xmlns:a16="http://schemas.microsoft.com/office/drawing/2014/main" id="{30007088-4388-4A70-A280-5FF5417DE19C}"/>
                  </a:ext>
                </a:extLst>
              </p:cNvPr>
              <p:cNvPicPr/>
              <p:nvPr/>
            </p:nvPicPr>
            <p:blipFill>
              <a:blip r:embed="rId177"/>
              <a:stretch>
                <a:fillRect/>
              </a:stretch>
            </p:blipFill>
            <p:spPr>
              <a:xfrm>
                <a:off x="5487133" y="4931472"/>
                <a:ext cx="1497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44" name="Freihand 243">
                <a:extLst>
                  <a:ext uri="{FF2B5EF4-FFF2-40B4-BE49-F238E27FC236}">
                    <a16:creationId xmlns:a16="http://schemas.microsoft.com/office/drawing/2014/main" id="{89AB8E25-C780-41BB-80E4-A5DD228BF4F2}"/>
                  </a:ext>
                </a:extLst>
              </p14:cNvPr>
              <p14:cNvContentPartPr/>
              <p14:nvPr/>
            </p14:nvContentPartPr>
            <p14:xfrm>
              <a:off x="5527093" y="5027232"/>
              <a:ext cx="104040" cy="18720"/>
            </p14:xfrm>
          </p:contentPart>
        </mc:Choice>
        <mc:Fallback xmlns="">
          <p:pic>
            <p:nvPicPr>
              <p:cNvPr id="244" name="Freihand 243">
                <a:extLst>
                  <a:ext uri="{FF2B5EF4-FFF2-40B4-BE49-F238E27FC236}">
                    <a16:creationId xmlns:a16="http://schemas.microsoft.com/office/drawing/2014/main" id="{89AB8E25-C780-41BB-80E4-A5DD228BF4F2}"/>
                  </a:ext>
                </a:extLst>
              </p:cNvPr>
              <p:cNvPicPr/>
              <p:nvPr/>
            </p:nvPicPr>
            <p:blipFill>
              <a:blip r:embed="rId179"/>
              <a:stretch>
                <a:fillRect/>
              </a:stretch>
            </p:blipFill>
            <p:spPr>
              <a:xfrm>
                <a:off x="5522773" y="5022912"/>
                <a:ext cx="112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45" name="Freihand 244">
                <a:extLst>
                  <a:ext uri="{FF2B5EF4-FFF2-40B4-BE49-F238E27FC236}">
                    <a16:creationId xmlns:a16="http://schemas.microsoft.com/office/drawing/2014/main" id="{FA581986-F50F-4FEC-8D2E-7D0B3F75729A}"/>
                  </a:ext>
                </a:extLst>
              </p14:cNvPr>
              <p14:cNvContentPartPr/>
              <p14:nvPr/>
            </p14:nvContentPartPr>
            <p14:xfrm>
              <a:off x="5630053" y="5002392"/>
              <a:ext cx="159120" cy="50400"/>
            </p14:xfrm>
          </p:contentPart>
        </mc:Choice>
        <mc:Fallback xmlns="">
          <p:pic>
            <p:nvPicPr>
              <p:cNvPr id="245" name="Freihand 244">
                <a:extLst>
                  <a:ext uri="{FF2B5EF4-FFF2-40B4-BE49-F238E27FC236}">
                    <a16:creationId xmlns:a16="http://schemas.microsoft.com/office/drawing/2014/main" id="{FA581986-F50F-4FEC-8D2E-7D0B3F75729A}"/>
                  </a:ext>
                </a:extLst>
              </p:cNvPr>
              <p:cNvPicPr/>
              <p:nvPr/>
            </p:nvPicPr>
            <p:blipFill>
              <a:blip r:embed="rId181"/>
              <a:stretch>
                <a:fillRect/>
              </a:stretch>
            </p:blipFill>
            <p:spPr>
              <a:xfrm>
                <a:off x="5625733" y="4998072"/>
                <a:ext cx="16776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46" name="Freihand 245">
                <a:extLst>
                  <a:ext uri="{FF2B5EF4-FFF2-40B4-BE49-F238E27FC236}">
                    <a16:creationId xmlns:a16="http://schemas.microsoft.com/office/drawing/2014/main" id="{47056E4E-BBCF-477C-9F53-E647E30C4345}"/>
                  </a:ext>
                </a:extLst>
              </p14:cNvPr>
              <p14:cNvContentPartPr/>
              <p14:nvPr/>
            </p14:nvContentPartPr>
            <p14:xfrm>
              <a:off x="5791333" y="4927512"/>
              <a:ext cx="85320" cy="128880"/>
            </p14:xfrm>
          </p:contentPart>
        </mc:Choice>
        <mc:Fallback xmlns="">
          <p:pic>
            <p:nvPicPr>
              <p:cNvPr id="246" name="Freihand 245">
                <a:extLst>
                  <a:ext uri="{FF2B5EF4-FFF2-40B4-BE49-F238E27FC236}">
                    <a16:creationId xmlns:a16="http://schemas.microsoft.com/office/drawing/2014/main" id="{47056E4E-BBCF-477C-9F53-E647E30C4345}"/>
                  </a:ext>
                </a:extLst>
              </p:cNvPr>
              <p:cNvPicPr/>
              <p:nvPr/>
            </p:nvPicPr>
            <p:blipFill>
              <a:blip r:embed="rId183"/>
              <a:stretch>
                <a:fillRect/>
              </a:stretch>
            </p:blipFill>
            <p:spPr>
              <a:xfrm>
                <a:off x="5787013" y="4923192"/>
                <a:ext cx="939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47" name="Freihand 246">
                <a:extLst>
                  <a:ext uri="{FF2B5EF4-FFF2-40B4-BE49-F238E27FC236}">
                    <a16:creationId xmlns:a16="http://schemas.microsoft.com/office/drawing/2014/main" id="{0BFA2652-4C2D-40AC-B1BE-EFBDF128C57B}"/>
                  </a:ext>
                </a:extLst>
              </p14:cNvPr>
              <p14:cNvContentPartPr/>
              <p14:nvPr/>
            </p14:nvContentPartPr>
            <p14:xfrm>
              <a:off x="5863333" y="4977552"/>
              <a:ext cx="69480" cy="70200"/>
            </p14:xfrm>
          </p:contentPart>
        </mc:Choice>
        <mc:Fallback xmlns="">
          <p:pic>
            <p:nvPicPr>
              <p:cNvPr id="247" name="Freihand 246">
                <a:extLst>
                  <a:ext uri="{FF2B5EF4-FFF2-40B4-BE49-F238E27FC236}">
                    <a16:creationId xmlns:a16="http://schemas.microsoft.com/office/drawing/2014/main" id="{0BFA2652-4C2D-40AC-B1BE-EFBDF128C57B}"/>
                  </a:ext>
                </a:extLst>
              </p:cNvPr>
              <p:cNvPicPr/>
              <p:nvPr/>
            </p:nvPicPr>
            <p:blipFill>
              <a:blip r:embed="rId185"/>
              <a:stretch>
                <a:fillRect/>
              </a:stretch>
            </p:blipFill>
            <p:spPr>
              <a:xfrm>
                <a:off x="5859013" y="4973232"/>
                <a:ext cx="78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48" name="Freihand 247">
                <a:extLst>
                  <a:ext uri="{FF2B5EF4-FFF2-40B4-BE49-F238E27FC236}">
                    <a16:creationId xmlns:a16="http://schemas.microsoft.com/office/drawing/2014/main" id="{E37FDFBA-091C-46B6-8897-C18C10384EF1}"/>
                  </a:ext>
                </a:extLst>
              </p14:cNvPr>
              <p14:cNvContentPartPr/>
              <p14:nvPr/>
            </p14:nvContentPartPr>
            <p14:xfrm>
              <a:off x="5946133" y="4903752"/>
              <a:ext cx="132480" cy="131040"/>
            </p14:xfrm>
          </p:contentPart>
        </mc:Choice>
        <mc:Fallback xmlns="">
          <p:pic>
            <p:nvPicPr>
              <p:cNvPr id="248" name="Freihand 247">
                <a:extLst>
                  <a:ext uri="{FF2B5EF4-FFF2-40B4-BE49-F238E27FC236}">
                    <a16:creationId xmlns:a16="http://schemas.microsoft.com/office/drawing/2014/main" id="{E37FDFBA-091C-46B6-8897-C18C10384EF1}"/>
                  </a:ext>
                </a:extLst>
              </p:cNvPr>
              <p:cNvPicPr/>
              <p:nvPr/>
            </p:nvPicPr>
            <p:blipFill>
              <a:blip r:embed="rId187"/>
              <a:stretch>
                <a:fillRect/>
              </a:stretch>
            </p:blipFill>
            <p:spPr>
              <a:xfrm>
                <a:off x="5941813" y="4899432"/>
                <a:ext cx="141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50" name="Freihand 249">
                <a:extLst>
                  <a:ext uri="{FF2B5EF4-FFF2-40B4-BE49-F238E27FC236}">
                    <a16:creationId xmlns:a16="http://schemas.microsoft.com/office/drawing/2014/main" id="{330E9A60-3D91-441A-A5BA-C155C5FFC913}"/>
                  </a:ext>
                </a:extLst>
              </p14:cNvPr>
              <p14:cNvContentPartPr/>
              <p14:nvPr/>
            </p14:nvContentPartPr>
            <p14:xfrm>
              <a:off x="6116053" y="4938312"/>
              <a:ext cx="192240" cy="70200"/>
            </p14:xfrm>
          </p:contentPart>
        </mc:Choice>
        <mc:Fallback xmlns="">
          <p:pic>
            <p:nvPicPr>
              <p:cNvPr id="250" name="Freihand 249">
                <a:extLst>
                  <a:ext uri="{FF2B5EF4-FFF2-40B4-BE49-F238E27FC236}">
                    <a16:creationId xmlns:a16="http://schemas.microsoft.com/office/drawing/2014/main" id="{330E9A60-3D91-441A-A5BA-C155C5FFC913}"/>
                  </a:ext>
                </a:extLst>
              </p:cNvPr>
              <p:cNvPicPr/>
              <p:nvPr/>
            </p:nvPicPr>
            <p:blipFill>
              <a:blip r:embed="rId189"/>
              <a:stretch>
                <a:fillRect/>
              </a:stretch>
            </p:blipFill>
            <p:spPr>
              <a:xfrm>
                <a:off x="6111733" y="4933992"/>
                <a:ext cx="200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51" name="Freihand 250">
                <a:extLst>
                  <a:ext uri="{FF2B5EF4-FFF2-40B4-BE49-F238E27FC236}">
                    <a16:creationId xmlns:a16="http://schemas.microsoft.com/office/drawing/2014/main" id="{FDA753E7-4054-4B9D-9F99-668641A50AFC}"/>
                  </a:ext>
                </a:extLst>
              </p14:cNvPr>
              <p14:cNvContentPartPr/>
              <p14:nvPr/>
            </p14:nvContentPartPr>
            <p14:xfrm>
              <a:off x="6257893" y="4855152"/>
              <a:ext cx="14760" cy="25920"/>
            </p14:xfrm>
          </p:contentPart>
        </mc:Choice>
        <mc:Fallback xmlns="">
          <p:pic>
            <p:nvPicPr>
              <p:cNvPr id="251" name="Freihand 250">
                <a:extLst>
                  <a:ext uri="{FF2B5EF4-FFF2-40B4-BE49-F238E27FC236}">
                    <a16:creationId xmlns:a16="http://schemas.microsoft.com/office/drawing/2014/main" id="{FDA753E7-4054-4B9D-9F99-668641A50AFC}"/>
                  </a:ext>
                </a:extLst>
              </p:cNvPr>
              <p:cNvPicPr/>
              <p:nvPr/>
            </p:nvPicPr>
            <p:blipFill>
              <a:blip r:embed="rId191"/>
              <a:stretch>
                <a:fillRect/>
              </a:stretch>
            </p:blipFill>
            <p:spPr>
              <a:xfrm>
                <a:off x="6253573" y="4850832"/>
                <a:ext cx="234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52" name="Freihand 251">
                <a:extLst>
                  <a:ext uri="{FF2B5EF4-FFF2-40B4-BE49-F238E27FC236}">
                    <a16:creationId xmlns:a16="http://schemas.microsoft.com/office/drawing/2014/main" id="{09E535F3-2B63-4C86-94AD-2744B7258C10}"/>
                  </a:ext>
                </a:extLst>
              </p14:cNvPr>
              <p14:cNvContentPartPr/>
              <p14:nvPr/>
            </p14:nvContentPartPr>
            <p14:xfrm>
              <a:off x="6340693" y="4874232"/>
              <a:ext cx="444240" cy="227520"/>
            </p14:xfrm>
          </p:contentPart>
        </mc:Choice>
        <mc:Fallback xmlns="">
          <p:pic>
            <p:nvPicPr>
              <p:cNvPr id="252" name="Freihand 251">
                <a:extLst>
                  <a:ext uri="{FF2B5EF4-FFF2-40B4-BE49-F238E27FC236}">
                    <a16:creationId xmlns:a16="http://schemas.microsoft.com/office/drawing/2014/main" id="{09E535F3-2B63-4C86-94AD-2744B7258C10}"/>
                  </a:ext>
                </a:extLst>
              </p:cNvPr>
              <p:cNvPicPr/>
              <p:nvPr/>
            </p:nvPicPr>
            <p:blipFill>
              <a:blip r:embed="rId193"/>
              <a:stretch>
                <a:fillRect/>
              </a:stretch>
            </p:blipFill>
            <p:spPr>
              <a:xfrm>
                <a:off x="6336373" y="4869912"/>
                <a:ext cx="4528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54" name="Freihand 253">
                <a:extLst>
                  <a:ext uri="{FF2B5EF4-FFF2-40B4-BE49-F238E27FC236}">
                    <a16:creationId xmlns:a16="http://schemas.microsoft.com/office/drawing/2014/main" id="{94D681AB-91C7-45E7-8E74-ED2160DB2C50}"/>
                  </a:ext>
                </a:extLst>
              </p14:cNvPr>
              <p14:cNvContentPartPr/>
              <p14:nvPr/>
            </p14:nvContentPartPr>
            <p14:xfrm>
              <a:off x="2960293" y="5335752"/>
              <a:ext cx="144720" cy="6480"/>
            </p14:xfrm>
          </p:contentPart>
        </mc:Choice>
        <mc:Fallback xmlns="">
          <p:pic>
            <p:nvPicPr>
              <p:cNvPr id="254" name="Freihand 253">
                <a:extLst>
                  <a:ext uri="{FF2B5EF4-FFF2-40B4-BE49-F238E27FC236}">
                    <a16:creationId xmlns:a16="http://schemas.microsoft.com/office/drawing/2014/main" id="{94D681AB-91C7-45E7-8E74-ED2160DB2C50}"/>
                  </a:ext>
                </a:extLst>
              </p:cNvPr>
              <p:cNvPicPr/>
              <p:nvPr/>
            </p:nvPicPr>
            <p:blipFill>
              <a:blip r:embed="rId195"/>
              <a:stretch>
                <a:fillRect/>
              </a:stretch>
            </p:blipFill>
            <p:spPr>
              <a:xfrm>
                <a:off x="2955973" y="5331432"/>
                <a:ext cx="1533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55" name="Freihand 254">
                <a:extLst>
                  <a:ext uri="{FF2B5EF4-FFF2-40B4-BE49-F238E27FC236}">
                    <a16:creationId xmlns:a16="http://schemas.microsoft.com/office/drawing/2014/main" id="{C2C93E12-5660-4826-8CC7-EDDD90F33C49}"/>
                  </a:ext>
                </a:extLst>
              </p14:cNvPr>
              <p14:cNvContentPartPr/>
              <p14:nvPr/>
            </p14:nvContentPartPr>
            <p14:xfrm>
              <a:off x="3098533" y="5277432"/>
              <a:ext cx="96840" cy="122760"/>
            </p14:xfrm>
          </p:contentPart>
        </mc:Choice>
        <mc:Fallback xmlns="">
          <p:pic>
            <p:nvPicPr>
              <p:cNvPr id="255" name="Freihand 254">
                <a:extLst>
                  <a:ext uri="{FF2B5EF4-FFF2-40B4-BE49-F238E27FC236}">
                    <a16:creationId xmlns:a16="http://schemas.microsoft.com/office/drawing/2014/main" id="{C2C93E12-5660-4826-8CC7-EDDD90F33C49}"/>
                  </a:ext>
                </a:extLst>
              </p:cNvPr>
              <p:cNvPicPr/>
              <p:nvPr/>
            </p:nvPicPr>
            <p:blipFill>
              <a:blip r:embed="rId197"/>
              <a:stretch>
                <a:fillRect/>
              </a:stretch>
            </p:blipFill>
            <p:spPr>
              <a:xfrm>
                <a:off x="3094213" y="5273112"/>
                <a:ext cx="1054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57" name="Freihand 256">
                <a:extLst>
                  <a:ext uri="{FF2B5EF4-FFF2-40B4-BE49-F238E27FC236}">
                    <a16:creationId xmlns:a16="http://schemas.microsoft.com/office/drawing/2014/main" id="{13617A7B-F6D6-4CAB-A8F9-7BF5385565ED}"/>
                  </a:ext>
                </a:extLst>
              </p14:cNvPr>
              <p14:cNvContentPartPr/>
              <p14:nvPr/>
            </p14:nvContentPartPr>
            <p14:xfrm>
              <a:off x="3339013" y="5308392"/>
              <a:ext cx="20520" cy="104040"/>
            </p14:xfrm>
          </p:contentPart>
        </mc:Choice>
        <mc:Fallback xmlns="">
          <p:pic>
            <p:nvPicPr>
              <p:cNvPr id="257" name="Freihand 256">
                <a:extLst>
                  <a:ext uri="{FF2B5EF4-FFF2-40B4-BE49-F238E27FC236}">
                    <a16:creationId xmlns:a16="http://schemas.microsoft.com/office/drawing/2014/main" id="{13617A7B-F6D6-4CAB-A8F9-7BF5385565ED}"/>
                  </a:ext>
                </a:extLst>
              </p:cNvPr>
              <p:cNvPicPr/>
              <p:nvPr/>
            </p:nvPicPr>
            <p:blipFill>
              <a:blip r:embed="rId199"/>
              <a:stretch>
                <a:fillRect/>
              </a:stretch>
            </p:blipFill>
            <p:spPr>
              <a:xfrm>
                <a:off x="3334693" y="5304072"/>
                <a:ext cx="29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58" name="Freihand 257">
                <a:extLst>
                  <a:ext uri="{FF2B5EF4-FFF2-40B4-BE49-F238E27FC236}">
                    <a16:creationId xmlns:a16="http://schemas.microsoft.com/office/drawing/2014/main" id="{6C51E60F-545F-4E21-A713-2A3BCA94005F}"/>
                  </a:ext>
                </a:extLst>
              </p14:cNvPr>
              <p14:cNvContentPartPr/>
              <p14:nvPr/>
            </p14:nvContentPartPr>
            <p14:xfrm>
              <a:off x="3291853" y="5399832"/>
              <a:ext cx="112320" cy="16560"/>
            </p14:xfrm>
          </p:contentPart>
        </mc:Choice>
        <mc:Fallback xmlns="">
          <p:pic>
            <p:nvPicPr>
              <p:cNvPr id="258" name="Freihand 257">
                <a:extLst>
                  <a:ext uri="{FF2B5EF4-FFF2-40B4-BE49-F238E27FC236}">
                    <a16:creationId xmlns:a16="http://schemas.microsoft.com/office/drawing/2014/main" id="{6C51E60F-545F-4E21-A713-2A3BCA94005F}"/>
                  </a:ext>
                </a:extLst>
              </p:cNvPr>
              <p:cNvPicPr/>
              <p:nvPr/>
            </p:nvPicPr>
            <p:blipFill>
              <a:blip r:embed="rId201"/>
              <a:stretch>
                <a:fillRect/>
              </a:stretch>
            </p:blipFill>
            <p:spPr>
              <a:xfrm>
                <a:off x="3287533" y="5395512"/>
                <a:ext cx="120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59" name="Freihand 258">
                <a:extLst>
                  <a:ext uri="{FF2B5EF4-FFF2-40B4-BE49-F238E27FC236}">
                    <a16:creationId xmlns:a16="http://schemas.microsoft.com/office/drawing/2014/main" id="{1694C7FE-92B0-474B-85E2-F436CD1E0EE4}"/>
                  </a:ext>
                </a:extLst>
              </p14:cNvPr>
              <p14:cNvContentPartPr/>
              <p14:nvPr/>
            </p14:nvContentPartPr>
            <p14:xfrm>
              <a:off x="3265573" y="5288232"/>
              <a:ext cx="259200" cy="134640"/>
            </p14:xfrm>
          </p:contentPart>
        </mc:Choice>
        <mc:Fallback xmlns="">
          <p:pic>
            <p:nvPicPr>
              <p:cNvPr id="259" name="Freihand 258">
                <a:extLst>
                  <a:ext uri="{FF2B5EF4-FFF2-40B4-BE49-F238E27FC236}">
                    <a16:creationId xmlns:a16="http://schemas.microsoft.com/office/drawing/2014/main" id="{1694C7FE-92B0-474B-85E2-F436CD1E0EE4}"/>
                  </a:ext>
                </a:extLst>
              </p:cNvPr>
              <p:cNvPicPr/>
              <p:nvPr/>
            </p:nvPicPr>
            <p:blipFill>
              <a:blip r:embed="rId203"/>
              <a:stretch>
                <a:fillRect/>
              </a:stretch>
            </p:blipFill>
            <p:spPr>
              <a:xfrm>
                <a:off x="3261253" y="5283912"/>
                <a:ext cx="2678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60" name="Freihand 259">
                <a:extLst>
                  <a:ext uri="{FF2B5EF4-FFF2-40B4-BE49-F238E27FC236}">
                    <a16:creationId xmlns:a16="http://schemas.microsoft.com/office/drawing/2014/main" id="{51CBEE5A-E261-470D-B8F8-236E8FC53726}"/>
                  </a:ext>
                </a:extLst>
              </p14:cNvPr>
              <p14:cNvContentPartPr/>
              <p14:nvPr/>
            </p14:nvContentPartPr>
            <p14:xfrm>
              <a:off x="3546373" y="5294712"/>
              <a:ext cx="185400" cy="119160"/>
            </p14:xfrm>
          </p:contentPart>
        </mc:Choice>
        <mc:Fallback xmlns="">
          <p:pic>
            <p:nvPicPr>
              <p:cNvPr id="260" name="Freihand 259">
                <a:extLst>
                  <a:ext uri="{FF2B5EF4-FFF2-40B4-BE49-F238E27FC236}">
                    <a16:creationId xmlns:a16="http://schemas.microsoft.com/office/drawing/2014/main" id="{51CBEE5A-E261-470D-B8F8-236E8FC53726}"/>
                  </a:ext>
                </a:extLst>
              </p:cNvPr>
              <p:cNvPicPr/>
              <p:nvPr/>
            </p:nvPicPr>
            <p:blipFill>
              <a:blip r:embed="rId205"/>
              <a:stretch>
                <a:fillRect/>
              </a:stretch>
            </p:blipFill>
            <p:spPr>
              <a:xfrm>
                <a:off x="3542053" y="5290392"/>
                <a:ext cx="19404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61" name="Freihand 260">
                <a:extLst>
                  <a:ext uri="{FF2B5EF4-FFF2-40B4-BE49-F238E27FC236}">
                    <a16:creationId xmlns:a16="http://schemas.microsoft.com/office/drawing/2014/main" id="{EDC58E38-823B-4D3A-8BC1-607AFDA75889}"/>
                  </a:ext>
                </a:extLst>
              </p14:cNvPr>
              <p14:cNvContentPartPr/>
              <p14:nvPr/>
            </p14:nvContentPartPr>
            <p14:xfrm>
              <a:off x="3755533" y="5245752"/>
              <a:ext cx="329760" cy="153360"/>
            </p14:xfrm>
          </p:contentPart>
        </mc:Choice>
        <mc:Fallback xmlns="">
          <p:pic>
            <p:nvPicPr>
              <p:cNvPr id="261" name="Freihand 260">
                <a:extLst>
                  <a:ext uri="{FF2B5EF4-FFF2-40B4-BE49-F238E27FC236}">
                    <a16:creationId xmlns:a16="http://schemas.microsoft.com/office/drawing/2014/main" id="{EDC58E38-823B-4D3A-8BC1-607AFDA75889}"/>
                  </a:ext>
                </a:extLst>
              </p:cNvPr>
              <p:cNvPicPr/>
              <p:nvPr/>
            </p:nvPicPr>
            <p:blipFill>
              <a:blip r:embed="rId207"/>
              <a:stretch>
                <a:fillRect/>
              </a:stretch>
            </p:blipFill>
            <p:spPr>
              <a:xfrm>
                <a:off x="3751213" y="5241432"/>
                <a:ext cx="3384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2" name="Freihand 261">
                <a:extLst>
                  <a:ext uri="{FF2B5EF4-FFF2-40B4-BE49-F238E27FC236}">
                    <a16:creationId xmlns:a16="http://schemas.microsoft.com/office/drawing/2014/main" id="{780D7B3D-EBF0-4636-9D43-1A0AF88E7DCD}"/>
                  </a:ext>
                </a:extLst>
              </p14:cNvPr>
              <p14:cNvContentPartPr/>
              <p14:nvPr/>
            </p14:nvContentPartPr>
            <p14:xfrm>
              <a:off x="4110853" y="5322792"/>
              <a:ext cx="79200" cy="125640"/>
            </p14:xfrm>
          </p:contentPart>
        </mc:Choice>
        <mc:Fallback xmlns="">
          <p:pic>
            <p:nvPicPr>
              <p:cNvPr id="262" name="Freihand 261">
                <a:extLst>
                  <a:ext uri="{FF2B5EF4-FFF2-40B4-BE49-F238E27FC236}">
                    <a16:creationId xmlns:a16="http://schemas.microsoft.com/office/drawing/2014/main" id="{780D7B3D-EBF0-4636-9D43-1A0AF88E7DCD}"/>
                  </a:ext>
                </a:extLst>
              </p:cNvPr>
              <p:cNvPicPr/>
              <p:nvPr/>
            </p:nvPicPr>
            <p:blipFill>
              <a:blip r:embed="rId209"/>
              <a:stretch>
                <a:fillRect/>
              </a:stretch>
            </p:blipFill>
            <p:spPr>
              <a:xfrm>
                <a:off x="4106533" y="5318472"/>
                <a:ext cx="87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63" name="Freihand 262">
                <a:extLst>
                  <a:ext uri="{FF2B5EF4-FFF2-40B4-BE49-F238E27FC236}">
                    <a16:creationId xmlns:a16="http://schemas.microsoft.com/office/drawing/2014/main" id="{24EB1F01-ACDE-405C-9EAE-ADFB19618A00}"/>
                  </a:ext>
                </a:extLst>
              </p14:cNvPr>
              <p14:cNvContentPartPr/>
              <p14:nvPr/>
            </p14:nvContentPartPr>
            <p14:xfrm>
              <a:off x="4232173" y="5339352"/>
              <a:ext cx="169560" cy="34920"/>
            </p14:xfrm>
          </p:contentPart>
        </mc:Choice>
        <mc:Fallback xmlns="">
          <p:pic>
            <p:nvPicPr>
              <p:cNvPr id="263" name="Freihand 262">
                <a:extLst>
                  <a:ext uri="{FF2B5EF4-FFF2-40B4-BE49-F238E27FC236}">
                    <a16:creationId xmlns:a16="http://schemas.microsoft.com/office/drawing/2014/main" id="{24EB1F01-ACDE-405C-9EAE-ADFB19618A00}"/>
                  </a:ext>
                </a:extLst>
              </p:cNvPr>
              <p:cNvPicPr/>
              <p:nvPr/>
            </p:nvPicPr>
            <p:blipFill>
              <a:blip r:embed="rId211"/>
              <a:stretch>
                <a:fillRect/>
              </a:stretch>
            </p:blipFill>
            <p:spPr>
              <a:xfrm>
                <a:off x="4227853" y="5335032"/>
                <a:ext cx="17820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64" name="Freihand 263">
                <a:extLst>
                  <a:ext uri="{FF2B5EF4-FFF2-40B4-BE49-F238E27FC236}">
                    <a16:creationId xmlns:a16="http://schemas.microsoft.com/office/drawing/2014/main" id="{4C2E474F-1EF5-46E9-960D-43F61D4951FD}"/>
                  </a:ext>
                </a:extLst>
              </p14:cNvPr>
              <p14:cNvContentPartPr/>
              <p14:nvPr/>
            </p14:nvContentPartPr>
            <p14:xfrm>
              <a:off x="4361413" y="5279232"/>
              <a:ext cx="286200" cy="102960"/>
            </p14:xfrm>
          </p:contentPart>
        </mc:Choice>
        <mc:Fallback xmlns="">
          <p:pic>
            <p:nvPicPr>
              <p:cNvPr id="264" name="Freihand 263">
                <a:extLst>
                  <a:ext uri="{FF2B5EF4-FFF2-40B4-BE49-F238E27FC236}">
                    <a16:creationId xmlns:a16="http://schemas.microsoft.com/office/drawing/2014/main" id="{4C2E474F-1EF5-46E9-960D-43F61D4951FD}"/>
                  </a:ext>
                </a:extLst>
              </p:cNvPr>
              <p:cNvPicPr/>
              <p:nvPr/>
            </p:nvPicPr>
            <p:blipFill>
              <a:blip r:embed="rId213"/>
              <a:stretch>
                <a:fillRect/>
              </a:stretch>
            </p:blipFill>
            <p:spPr>
              <a:xfrm>
                <a:off x="4357093" y="5274912"/>
                <a:ext cx="294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66" name="Freihand 265">
                <a:extLst>
                  <a:ext uri="{FF2B5EF4-FFF2-40B4-BE49-F238E27FC236}">
                    <a16:creationId xmlns:a16="http://schemas.microsoft.com/office/drawing/2014/main" id="{4466AB83-1F76-47B7-AF2E-D339033F67BB}"/>
                  </a:ext>
                </a:extLst>
              </p14:cNvPr>
              <p14:cNvContentPartPr/>
              <p14:nvPr/>
            </p14:nvContentPartPr>
            <p14:xfrm>
              <a:off x="4755613" y="5241792"/>
              <a:ext cx="106200" cy="108720"/>
            </p14:xfrm>
          </p:contentPart>
        </mc:Choice>
        <mc:Fallback xmlns="">
          <p:pic>
            <p:nvPicPr>
              <p:cNvPr id="266" name="Freihand 265">
                <a:extLst>
                  <a:ext uri="{FF2B5EF4-FFF2-40B4-BE49-F238E27FC236}">
                    <a16:creationId xmlns:a16="http://schemas.microsoft.com/office/drawing/2014/main" id="{4466AB83-1F76-47B7-AF2E-D339033F67BB}"/>
                  </a:ext>
                </a:extLst>
              </p:cNvPr>
              <p:cNvPicPr/>
              <p:nvPr/>
            </p:nvPicPr>
            <p:blipFill>
              <a:blip r:embed="rId215"/>
              <a:stretch>
                <a:fillRect/>
              </a:stretch>
            </p:blipFill>
            <p:spPr>
              <a:xfrm>
                <a:off x="4751293" y="5237472"/>
                <a:ext cx="1148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67" name="Freihand 266">
                <a:extLst>
                  <a:ext uri="{FF2B5EF4-FFF2-40B4-BE49-F238E27FC236}">
                    <a16:creationId xmlns:a16="http://schemas.microsoft.com/office/drawing/2014/main" id="{B201F0D9-CD8B-485E-A950-B6FABB6D19CD}"/>
                  </a:ext>
                </a:extLst>
              </p14:cNvPr>
              <p14:cNvContentPartPr/>
              <p14:nvPr/>
            </p14:nvContentPartPr>
            <p14:xfrm>
              <a:off x="4816093" y="5312352"/>
              <a:ext cx="74520" cy="46080"/>
            </p14:xfrm>
          </p:contentPart>
        </mc:Choice>
        <mc:Fallback xmlns="">
          <p:pic>
            <p:nvPicPr>
              <p:cNvPr id="267" name="Freihand 266">
                <a:extLst>
                  <a:ext uri="{FF2B5EF4-FFF2-40B4-BE49-F238E27FC236}">
                    <a16:creationId xmlns:a16="http://schemas.microsoft.com/office/drawing/2014/main" id="{B201F0D9-CD8B-485E-A950-B6FABB6D19CD}"/>
                  </a:ext>
                </a:extLst>
              </p:cNvPr>
              <p:cNvPicPr/>
              <p:nvPr/>
            </p:nvPicPr>
            <p:blipFill>
              <a:blip r:embed="rId217"/>
              <a:stretch>
                <a:fillRect/>
              </a:stretch>
            </p:blipFill>
            <p:spPr>
              <a:xfrm>
                <a:off x="4811773" y="5308032"/>
                <a:ext cx="8316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68" name="Freihand 267">
                <a:extLst>
                  <a:ext uri="{FF2B5EF4-FFF2-40B4-BE49-F238E27FC236}">
                    <a16:creationId xmlns:a16="http://schemas.microsoft.com/office/drawing/2014/main" id="{27AEFA0D-998B-413E-84F1-5BCA2556B5E6}"/>
                  </a:ext>
                </a:extLst>
              </p14:cNvPr>
              <p14:cNvContentPartPr/>
              <p14:nvPr/>
            </p14:nvContentPartPr>
            <p14:xfrm>
              <a:off x="4898893" y="5305512"/>
              <a:ext cx="176760" cy="59760"/>
            </p14:xfrm>
          </p:contentPart>
        </mc:Choice>
        <mc:Fallback xmlns="">
          <p:pic>
            <p:nvPicPr>
              <p:cNvPr id="268" name="Freihand 267">
                <a:extLst>
                  <a:ext uri="{FF2B5EF4-FFF2-40B4-BE49-F238E27FC236}">
                    <a16:creationId xmlns:a16="http://schemas.microsoft.com/office/drawing/2014/main" id="{27AEFA0D-998B-413E-84F1-5BCA2556B5E6}"/>
                  </a:ext>
                </a:extLst>
              </p:cNvPr>
              <p:cNvPicPr/>
              <p:nvPr/>
            </p:nvPicPr>
            <p:blipFill>
              <a:blip r:embed="rId219"/>
              <a:stretch>
                <a:fillRect/>
              </a:stretch>
            </p:blipFill>
            <p:spPr>
              <a:xfrm>
                <a:off x="4894573" y="5301192"/>
                <a:ext cx="1854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69" name="Freihand 268">
                <a:extLst>
                  <a:ext uri="{FF2B5EF4-FFF2-40B4-BE49-F238E27FC236}">
                    <a16:creationId xmlns:a16="http://schemas.microsoft.com/office/drawing/2014/main" id="{85E5A445-6AB9-43FD-ABBD-F078DBBD1309}"/>
                  </a:ext>
                </a:extLst>
              </p14:cNvPr>
              <p14:cNvContentPartPr/>
              <p14:nvPr/>
            </p14:nvContentPartPr>
            <p14:xfrm>
              <a:off x="5071693" y="5292192"/>
              <a:ext cx="81360" cy="55800"/>
            </p14:xfrm>
          </p:contentPart>
        </mc:Choice>
        <mc:Fallback xmlns="">
          <p:pic>
            <p:nvPicPr>
              <p:cNvPr id="269" name="Freihand 268">
                <a:extLst>
                  <a:ext uri="{FF2B5EF4-FFF2-40B4-BE49-F238E27FC236}">
                    <a16:creationId xmlns:a16="http://schemas.microsoft.com/office/drawing/2014/main" id="{85E5A445-6AB9-43FD-ABBD-F078DBBD1309}"/>
                  </a:ext>
                </a:extLst>
              </p:cNvPr>
              <p:cNvPicPr/>
              <p:nvPr/>
            </p:nvPicPr>
            <p:blipFill>
              <a:blip r:embed="rId221"/>
              <a:stretch>
                <a:fillRect/>
              </a:stretch>
            </p:blipFill>
            <p:spPr>
              <a:xfrm>
                <a:off x="5067373" y="5287872"/>
                <a:ext cx="900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70" name="Freihand 269">
                <a:extLst>
                  <a:ext uri="{FF2B5EF4-FFF2-40B4-BE49-F238E27FC236}">
                    <a16:creationId xmlns:a16="http://schemas.microsoft.com/office/drawing/2014/main" id="{C38E33B7-B43F-433E-A61C-D6C0F065D5CC}"/>
                  </a:ext>
                </a:extLst>
              </p14:cNvPr>
              <p14:cNvContentPartPr/>
              <p14:nvPr/>
            </p14:nvContentPartPr>
            <p14:xfrm>
              <a:off x="5184733" y="5278872"/>
              <a:ext cx="308880" cy="67680"/>
            </p14:xfrm>
          </p:contentPart>
        </mc:Choice>
        <mc:Fallback xmlns="">
          <p:pic>
            <p:nvPicPr>
              <p:cNvPr id="270" name="Freihand 269">
                <a:extLst>
                  <a:ext uri="{FF2B5EF4-FFF2-40B4-BE49-F238E27FC236}">
                    <a16:creationId xmlns:a16="http://schemas.microsoft.com/office/drawing/2014/main" id="{C38E33B7-B43F-433E-A61C-D6C0F065D5CC}"/>
                  </a:ext>
                </a:extLst>
              </p:cNvPr>
              <p:cNvPicPr/>
              <p:nvPr/>
            </p:nvPicPr>
            <p:blipFill>
              <a:blip r:embed="rId223"/>
              <a:stretch>
                <a:fillRect/>
              </a:stretch>
            </p:blipFill>
            <p:spPr>
              <a:xfrm>
                <a:off x="5180413" y="5274552"/>
                <a:ext cx="3175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71" name="Freihand 270">
                <a:extLst>
                  <a:ext uri="{FF2B5EF4-FFF2-40B4-BE49-F238E27FC236}">
                    <a16:creationId xmlns:a16="http://schemas.microsoft.com/office/drawing/2014/main" id="{5090CEAB-B90E-471C-BE64-46D30E2FB226}"/>
                  </a:ext>
                </a:extLst>
              </p14:cNvPr>
              <p14:cNvContentPartPr/>
              <p14:nvPr/>
            </p14:nvContentPartPr>
            <p14:xfrm>
              <a:off x="5519533" y="5241432"/>
              <a:ext cx="309600" cy="135360"/>
            </p14:xfrm>
          </p:contentPart>
        </mc:Choice>
        <mc:Fallback xmlns="">
          <p:pic>
            <p:nvPicPr>
              <p:cNvPr id="271" name="Freihand 270">
                <a:extLst>
                  <a:ext uri="{FF2B5EF4-FFF2-40B4-BE49-F238E27FC236}">
                    <a16:creationId xmlns:a16="http://schemas.microsoft.com/office/drawing/2014/main" id="{5090CEAB-B90E-471C-BE64-46D30E2FB226}"/>
                  </a:ext>
                </a:extLst>
              </p:cNvPr>
              <p:cNvPicPr/>
              <p:nvPr/>
            </p:nvPicPr>
            <p:blipFill>
              <a:blip r:embed="rId225"/>
              <a:stretch>
                <a:fillRect/>
              </a:stretch>
            </p:blipFill>
            <p:spPr>
              <a:xfrm>
                <a:off x="5515213" y="5237112"/>
                <a:ext cx="318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72" name="Freihand 271">
                <a:extLst>
                  <a:ext uri="{FF2B5EF4-FFF2-40B4-BE49-F238E27FC236}">
                    <a16:creationId xmlns:a16="http://schemas.microsoft.com/office/drawing/2014/main" id="{3D7B67B6-2712-4FFF-9022-A9DAFBEEFC52}"/>
                  </a:ext>
                </a:extLst>
              </p14:cNvPr>
              <p14:cNvContentPartPr/>
              <p14:nvPr/>
            </p14:nvContentPartPr>
            <p14:xfrm>
              <a:off x="5804653" y="5286432"/>
              <a:ext cx="96840" cy="75240"/>
            </p14:xfrm>
          </p:contentPart>
        </mc:Choice>
        <mc:Fallback xmlns="">
          <p:pic>
            <p:nvPicPr>
              <p:cNvPr id="272" name="Freihand 271">
                <a:extLst>
                  <a:ext uri="{FF2B5EF4-FFF2-40B4-BE49-F238E27FC236}">
                    <a16:creationId xmlns:a16="http://schemas.microsoft.com/office/drawing/2014/main" id="{3D7B67B6-2712-4FFF-9022-A9DAFBEEFC52}"/>
                  </a:ext>
                </a:extLst>
              </p:cNvPr>
              <p:cNvPicPr/>
              <p:nvPr/>
            </p:nvPicPr>
            <p:blipFill>
              <a:blip r:embed="rId227"/>
              <a:stretch>
                <a:fillRect/>
              </a:stretch>
            </p:blipFill>
            <p:spPr>
              <a:xfrm>
                <a:off x="5800333" y="5282112"/>
                <a:ext cx="105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73" name="Freihand 272">
                <a:extLst>
                  <a:ext uri="{FF2B5EF4-FFF2-40B4-BE49-F238E27FC236}">
                    <a16:creationId xmlns:a16="http://schemas.microsoft.com/office/drawing/2014/main" id="{AE832DC7-B721-458A-B4B0-BC7184C3A850}"/>
                  </a:ext>
                </a:extLst>
              </p14:cNvPr>
              <p14:cNvContentPartPr/>
              <p14:nvPr/>
            </p14:nvContentPartPr>
            <p14:xfrm>
              <a:off x="5922733" y="5196432"/>
              <a:ext cx="152640" cy="156240"/>
            </p14:xfrm>
          </p:contentPart>
        </mc:Choice>
        <mc:Fallback xmlns="">
          <p:pic>
            <p:nvPicPr>
              <p:cNvPr id="273" name="Freihand 272">
                <a:extLst>
                  <a:ext uri="{FF2B5EF4-FFF2-40B4-BE49-F238E27FC236}">
                    <a16:creationId xmlns:a16="http://schemas.microsoft.com/office/drawing/2014/main" id="{AE832DC7-B721-458A-B4B0-BC7184C3A850}"/>
                  </a:ext>
                </a:extLst>
              </p:cNvPr>
              <p:cNvPicPr/>
              <p:nvPr/>
            </p:nvPicPr>
            <p:blipFill>
              <a:blip r:embed="rId229"/>
              <a:stretch>
                <a:fillRect/>
              </a:stretch>
            </p:blipFill>
            <p:spPr>
              <a:xfrm>
                <a:off x="5918413" y="5192112"/>
                <a:ext cx="1612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74" name="Freihand 273">
                <a:extLst>
                  <a:ext uri="{FF2B5EF4-FFF2-40B4-BE49-F238E27FC236}">
                    <a16:creationId xmlns:a16="http://schemas.microsoft.com/office/drawing/2014/main" id="{824E1D36-BFBA-4CEA-AD21-60A9D599C45D}"/>
                  </a:ext>
                </a:extLst>
              </p14:cNvPr>
              <p14:cNvContentPartPr/>
              <p14:nvPr/>
            </p14:nvContentPartPr>
            <p14:xfrm>
              <a:off x="6103453" y="5269872"/>
              <a:ext cx="151920" cy="66240"/>
            </p14:xfrm>
          </p:contentPart>
        </mc:Choice>
        <mc:Fallback xmlns="">
          <p:pic>
            <p:nvPicPr>
              <p:cNvPr id="274" name="Freihand 273">
                <a:extLst>
                  <a:ext uri="{FF2B5EF4-FFF2-40B4-BE49-F238E27FC236}">
                    <a16:creationId xmlns:a16="http://schemas.microsoft.com/office/drawing/2014/main" id="{824E1D36-BFBA-4CEA-AD21-60A9D599C45D}"/>
                  </a:ext>
                </a:extLst>
              </p:cNvPr>
              <p:cNvPicPr/>
              <p:nvPr/>
            </p:nvPicPr>
            <p:blipFill>
              <a:blip r:embed="rId231"/>
              <a:stretch>
                <a:fillRect/>
              </a:stretch>
            </p:blipFill>
            <p:spPr>
              <a:xfrm>
                <a:off x="6099133" y="5265552"/>
                <a:ext cx="1605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75" name="Freihand 274">
                <a:extLst>
                  <a:ext uri="{FF2B5EF4-FFF2-40B4-BE49-F238E27FC236}">
                    <a16:creationId xmlns:a16="http://schemas.microsoft.com/office/drawing/2014/main" id="{9F3DB7A6-40DF-4CAC-8D50-8D02898A830A}"/>
                  </a:ext>
                </a:extLst>
              </p14:cNvPr>
              <p14:cNvContentPartPr/>
              <p14:nvPr/>
            </p14:nvContentPartPr>
            <p14:xfrm>
              <a:off x="6242773" y="5200392"/>
              <a:ext cx="52920" cy="53280"/>
            </p14:xfrm>
          </p:contentPart>
        </mc:Choice>
        <mc:Fallback xmlns="">
          <p:pic>
            <p:nvPicPr>
              <p:cNvPr id="275" name="Freihand 274">
                <a:extLst>
                  <a:ext uri="{FF2B5EF4-FFF2-40B4-BE49-F238E27FC236}">
                    <a16:creationId xmlns:a16="http://schemas.microsoft.com/office/drawing/2014/main" id="{9F3DB7A6-40DF-4CAC-8D50-8D02898A830A}"/>
                  </a:ext>
                </a:extLst>
              </p:cNvPr>
              <p:cNvPicPr/>
              <p:nvPr/>
            </p:nvPicPr>
            <p:blipFill>
              <a:blip r:embed="rId233"/>
              <a:stretch>
                <a:fillRect/>
              </a:stretch>
            </p:blipFill>
            <p:spPr>
              <a:xfrm>
                <a:off x="6238453" y="5196072"/>
                <a:ext cx="615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76" name="Freihand 275">
                <a:extLst>
                  <a:ext uri="{FF2B5EF4-FFF2-40B4-BE49-F238E27FC236}">
                    <a16:creationId xmlns:a16="http://schemas.microsoft.com/office/drawing/2014/main" id="{1A26348A-7CA2-4821-A2BE-1F48E496B8DA}"/>
                  </a:ext>
                </a:extLst>
              </p14:cNvPr>
              <p14:cNvContentPartPr/>
              <p14:nvPr/>
            </p14:nvContentPartPr>
            <p14:xfrm>
              <a:off x="6299293" y="5192472"/>
              <a:ext cx="484560" cy="251280"/>
            </p14:xfrm>
          </p:contentPart>
        </mc:Choice>
        <mc:Fallback xmlns="">
          <p:pic>
            <p:nvPicPr>
              <p:cNvPr id="276" name="Freihand 275">
                <a:extLst>
                  <a:ext uri="{FF2B5EF4-FFF2-40B4-BE49-F238E27FC236}">
                    <a16:creationId xmlns:a16="http://schemas.microsoft.com/office/drawing/2014/main" id="{1A26348A-7CA2-4821-A2BE-1F48E496B8DA}"/>
                  </a:ext>
                </a:extLst>
              </p:cNvPr>
              <p:cNvPicPr/>
              <p:nvPr/>
            </p:nvPicPr>
            <p:blipFill>
              <a:blip r:embed="rId235"/>
              <a:stretch>
                <a:fillRect/>
              </a:stretch>
            </p:blipFill>
            <p:spPr>
              <a:xfrm>
                <a:off x="6294973" y="5188152"/>
                <a:ext cx="493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80" name="Freihand 279">
                <a:extLst>
                  <a:ext uri="{FF2B5EF4-FFF2-40B4-BE49-F238E27FC236}">
                    <a16:creationId xmlns:a16="http://schemas.microsoft.com/office/drawing/2014/main" id="{4135BCF9-D610-4892-8594-4305E6874EB4}"/>
                  </a:ext>
                </a:extLst>
              </p14:cNvPr>
              <p14:cNvContentPartPr/>
              <p14:nvPr/>
            </p14:nvContentPartPr>
            <p14:xfrm>
              <a:off x="2435053" y="4415952"/>
              <a:ext cx="391680" cy="767520"/>
            </p14:xfrm>
          </p:contentPart>
        </mc:Choice>
        <mc:Fallback xmlns="">
          <p:pic>
            <p:nvPicPr>
              <p:cNvPr id="280" name="Freihand 279">
                <a:extLst>
                  <a:ext uri="{FF2B5EF4-FFF2-40B4-BE49-F238E27FC236}">
                    <a16:creationId xmlns:a16="http://schemas.microsoft.com/office/drawing/2014/main" id="{4135BCF9-D610-4892-8594-4305E6874EB4}"/>
                  </a:ext>
                </a:extLst>
              </p:cNvPr>
              <p:cNvPicPr/>
              <p:nvPr/>
            </p:nvPicPr>
            <p:blipFill>
              <a:blip r:embed="rId237"/>
              <a:stretch>
                <a:fillRect/>
              </a:stretch>
            </p:blipFill>
            <p:spPr>
              <a:xfrm>
                <a:off x="2430733" y="4411632"/>
                <a:ext cx="400320" cy="776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81" name="Freihand 280">
                <a:extLst>
                  <a:ext uri="{FF2B5EF4-FFF2-40B4-BE49-F238E27FC236}">
                    <a16:creationId xmlns:a16="http://schemas.microsoft.com/office/drawing/2014/main" id="{CB515870-76CE-4E87-A6E6-6A8DD6CC05E3}"/>
                  </a:ext>
                </a:extLst>
              </p14:cNvPr>
              <p14:cNvContentPartPr/>
              <p14:nvPr/>
            </p14:nvContentPartPr>
            <p14:xfrm>
              <a:off x="2532613" y="4951632"/>
              <a:ext cx="383040" cy="223200"/>
            </p14:xfrm>
          </p:contentPart>
        </mc:Choice>
        <mc:Fallback xmlns="">
          <p:pic>
            <p:nvPicPr>
              <p:cNvPr id="281" name="Freihand 280">
                <a:extLst>
                  <a:ext uri="{FF2B5EF4-FFF2-40B4-BE49-F238E27FC236}">
                    <a16:creationId xmlns:a16="http://schemas.microsoft.com/office/drawing/2014/main" id="{CB515870-76CE-4E87-A6E6-6A8DD6CC05E3}"/>
                  </a:ext>
                </a:extLst>
              </p:cNvPr>
              <p:cNvPicPr/>
              <p:nvPr/>
            </p:nvPicPr>
            <p:blipFill>
              <a:blip r:embed="rId239"/>
              <a:stretch>
                <a:fillRect/>
              </a:stretch>
            </p:blipFill>
            <p:spPr>
              <a:xfrm>
                <a:off x="2528293" y="4947312"/>
                <a:ext cx="3916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83" name="Freihand 282">
                <a:extLst>
                  <a:ext uri="{FF2B5EF4-FFF2-40B4-BE49-F238E27FC236}">
                    <a16:creationId xmlns:a16="http://schemas.microsoft.com/office/drawing/2014/main" id="{D36E91E6-1697-4EB5-AB33-06D5D9B31F5F}"/>
                  </a:ext>
                </a:extLst>
              </p14:cNvPr>
              <p14:cNvContentPartPr/>
              <p14:nvPr/>
            </p14:nvContentPartPr>
            <p14:xfrm>
              <a:off x="2665093" y="4151712"/>
              <a:ext cx="853560" cy="405000"/>
            </p14:xfrm>
          </p:contentPart>
        </mc:Choice>
        <mc:Fallback xmlns="">
          <p:pic>
            <p:nvPicPr>
              <p:cNvPr id="283" name="Freihand 282">
                <a:extLst>
                  <a:ext uri="{FF2B5EF4-FFF2-40B4-BE49-F238E27FC236}">
                    <a16:creationId xmlns:a16="http://schemas.microsoft.com/office/drawing/2014/main" id="{D36E91E6-1697-4EB5-AB33-06D5D9B31F5F}"/>
                  </a:ext>
                </a:extLst>
              </p:cNvPr>
              <p:cNvPicPr/>
              <p:nvPr/>
            </p:nvPicPr>
            <p:blipFill>
              <a:blip r:embed="rId241"/>
              <a:stretch>
                <a:fillRect/>
              </a:stretch>
            </p:blipFill>
            <p:spPr>
              <a:xfrm>
                <a:off x="2660773" y="4147392"/>
                <a:ext cx="86220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84" name="Freihand 283">
                <a:extLst>
                  <a:ext uri="{FF2B5EF4-FFF2-40B4-BE49-F238E27FC236}">
                    <a16:creationId xmlns:a16="http://schemas.microsoft.com/office/drawing/2014/main" id="{CAF52DD5-5E79-4285-BF17-1E9E4354596C}"/>
                  </a:ext>
                </a:extLst>
              </p14:cNvPr>
              <p14:cNvContentPartPr/>
              <p14:nvPr/>
            </p14:nvContentPartPr>
            <p14:xfrm>
              <a:off x="3474733" y="4449792"/>
              <a:ext cx="165240" cy="146160"/>
            </p14:xfrm>
          </p:contentPart>
        </mc:Choice>
        <mc:Fallback xmlns="">
          <p:pic>
            <p:nvPicPr>
              <p:cNvPr id="284" name="Freihand 283">
                <a:extLst>
                  <a:ext uri="{FF2B5EF4-FFF2-40B4-BE49-F238E27FC236}">
                    <a16:creationId xmlns:a16="http://schemas.microsoft.com/office/drawing/2014/main" id="{CAF52DD5-5E79-4285-BF17-1E9E4354596C}"/>
                  </a:ext>
                </a:extLst>
              </p:cNvPr>
              <p:cNvPicPr/>
              <p:nvPr/>
            </p:nvPicPr>
            <p:blipFill>
              <a:blip r:embed="rId243"/>
              <a:stretch>
                <a:fillRect/>
              </a:stretch>
            </p:blipFill>
            <p:spPr>
              <a:xfrm>
                <a:off x="3470413" y="4445472"/>
                <a:ext cx="1738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85" name="Freihand 284">
                <a:extLst>
                  <a:ext uri="{FF2B5EF4-FFF2-40B4-BE49-F238E27FC236}">
                    <a16:creationId xmlns:a16="http://schemas.microsoft.com/office/drawing/2014/main" id="{44FABF55-67D0-4C15-8DDB-ABE5668C60BC}"/>
                  </a:ext>
                </a:extLst>
              </p14:cNvPr>
              <p14:cNvContentPartPr/>
              <p14:nvPr/>
            </p14:nvContentPartPr>
            <p14:xfrm>
              <a:off x="2632333" y="4036872"/>
              <a:ext cx="245160" cy="122760"/>
            </p14:xfrm>
          </p:contentPart>
        </mc:Choice>
        <mc:Fallback xmlns="">
          <p:pic>
            <p:nvPicPr>
              <p:cNvPr id="285" name="Freihand 284">
                <a:extLst>
                  <a:ext uri="{FF2B5EF4-FFF2-40B4-BE49-F238E27FC236}">
                    <a16:creationId xmlns:a16="http://schemas.microsoft.com/office/drawing/2014/main" id="{44FABF55-67D0-4C15-8DDB-ABE5668C60BC}"/>
                  </a:ext>
                </a:extLst>
              </p:cNvPr>
              <p:cNvPicPr/>
              <p:nvPr/>
            </p:nvPicPr>
            <p:blipFill>
              <a:blip r:embed="rId245"/>
              <a:stretch>
                <a:fillRect/>
              </a:stretch>
            </p:blipFill>
            <p:spPr>
              <a:xfrm>
                <a:off x="2628013" y="4032552"/>
                <a:ext cx="253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86" name="Freihand 285">
                <a:extLst>
                  <a:ext uri="{FF2B5EF4-FFF2-40B4-BE49-F238E27FC236}">
                    <a16:creationId xmlns:a16="http://schemas.microsoft.com/office/drawing/2014/main" id="{51E8A8D1-8C17-4592-A8E4-23148F986948}"/>
                  </a:ext>
                </a:extLst>
              </p14:cNvPr>
              <p14:cNvContentPartPr/>
              <p14:nvPr/>
            </p14:nvContentPartPr>
            <p14:xfrm>
              <a:off x="2488693" y="4013112"/>
              <a:ext cx="90360" cy="103320"/>
            </p14:xfrm>
          </p:contentPart>
        </mc:Choice>
        <mc:Fallback xmlns="">
          <p:pic>
            <p:nvPicPr>
              <p:cNvPr id="286" name="Freihand 285">
                <a:extLst>
                  <a:ext uri="{FF2B5EF4-FFF2-40B4-BE49-F238E27FC236}">
                    <a16:creationId xmlns:a16="http://schemas.microsoft.com/office/drawing/2014/main" id="{51E8A8D1-8C17-4592-A8E4-23148F986948}"/>
                  </a:ext>
                </a:extLst>
              </p:cNvPr>
              <p:cNvPicPr/>
              <p:nvPr/>
            </p:nvPicPr>
            <p:blipFill>
              <a:blip r:embed="rId247"/>
              <a:stretch>
                <a:fillRect/>
              </a:stretch>
            </p:blipFill>
            <p:spPr>
              <a:xfrm>
                <a:off x="2484373" y="4008792"/>
                <a:ext cx="99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87" name="Freihand 286">
                <a:extLst>
                  <a:ext uri="{FF2B5EF4-FFF2-40B4-BE49-F238E27FC236}">
                    <a16:creationId xmlns:a16="http://schemas.microsoft.com/office/drawing/2014/main" id="{2BDDA5E0-58A8-4E6C-9E89-640205A5DEC7}"/>
                  </a:ext>
                </a:extLst>
              </p14:cNvPr>
              <p14:cNvContentPartPr/>
              <p14:nvPr/>
            </p14:nvContentPartPr>
            <p14:xfrm>
              <a:off x="2462773" y="4018512"/>
              <a:ext cx="134640" cy="91080"/>
            </p14:xfrm>
          </p:contentPart>
        </mc:Choice>
        <mc:Fallback xmlns="">
          <p:pic>
            <p:nvPicPr>
              <p:cNvPr id="287" name="Freihand 286">
                <a:extLst>
                  <a:ext uri="{FF2B5EF4-FFF2-40B4-BE49-F238E27FC236}">
                    <a16:creationId xmlns:a16="http://schemas.microsoft.com/office/drawing/2014/main" id="{2BDDA5E0-58A8-4E6C-9E89-640205A5DEC7}"/>
                  </a:ext>
                </a:extLst>
              </p:cNvPr>
              <p:cNvPicPr/>
              <p:nvPr/>
            </p:nvPicPr>
            <p:blipFill>
              <a:blip r:embed="rId249"/>
              <a:stretch>
                <a:fillRect/>
              </a:stretch>
            </p:blipFill>
            <p:spPr>
              <a:xfrm>
                <a:off x="2458453" y="4014192"/>
                <a:ext cx="1432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88" name="Freihand 287">
                <a:extLst>
                  <a:ext uri="{FF2B5EF4-FFF2-40B4-BE49-F238E27FC236}">
                    <a16:creationId xmlns:a16="http://schemas.microsoft.com/office/drawing/2014/main" id="{4B78D6AE-D0CA-4952-B266-63420A6A934A}"/>
                  </a:ext>
                </a:extLst>
              </p14:cNvPr>
              <p14:cNvContentPartPr/>
              <p14:nvPr/>
            </p14:nvContentPartPr>
            <p14:xfrm>
              <a:off x="2565373" y="4074312"/>
              <a:ext cx="111240" cy="91800"/>
            </p14:xfrm>
          </p:contentPart>
        </mc:Choice>
        <mc:Fallback xmlns="">
          <p:pic>
            <p:nvPicPr>
              <p:cNvPr id="288" name="Freihand 287">
                <a:extLst>
                  <a:ext uri="{FF2B5EF4-FFF2-40B4-BE49-F238E27FC236}">
                    <a16:creationId xmlns:a16="http://schemas.microsoft.com/office/drawing/2014/main" id="{4B78D6AE-D0CA-4952-B266-63420A6A934A}"/>
                  </a:ext>
                </a:extLst>
              </p:cNvPr>
              <p:cNvPicPr/>
              <p:nvPr/>
            </p:nvPicPr>
            <p:blipFill>
              <a:blip r:embed="rId251"/>
              <a:stretch>
                <a:fillRect/>
              </a:stretch>
            </p:blipFill>
            <p:spPr>
              <a:xfrm>
                <a:off x="2561053" y="4069992"/>
                <a:ext cx="119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89" name="Freihand 288">
                <a:extLst>
                  <a:ext uri="{FF2B5EF4-FFF2-40B4-BE49-F238E27FC236}">
                    <a16:creationId xmlns:a16="http://schemas.microsoft.com/office/drawing/2014/main" id="{FDC48F70-6C70-45E1-A666-7333A8B33E3A}"/>
                  </a:ext>
                </a:extLst>
              </p14:cNvPr>
              <p14:cNvContentPartPr/>
              <p14:nvPr/>
            </p14:nvContentPartPr>
            <p14:xfrm>
              <a:off x="3481213" y="4584432"/>
              <a:ext cx="102240" cy="75240"/>
            </p14:xfrm>
          </p:contentPart>
        </mc:Choice>
        <mc:Fallback xmlns="">
          <p:pic>
            <p:nvPicPr>
              <p:cNvPr id="289" name="Freihand 288">
                <a:extLst>
                  <a:ext uri="{FF2B5EF4-FFF2-40B4-BE49-F238E27FC236}">
                    <a16:creationId xmlns:a16="http://schemas.microsoft.com/office/drawing/2014/main" id="{FDC48F70-6C70-45E1-A666-7333A8B33E3A}"/>
                  </a:ext>
                </a:extLst>
              </p:cNvPr>
              <p:cNvPicPr/>
              <p:nvPr/>
            </p:nvPicPr>
            <p:blipFill>
              <a:blip r:embed="rId253"/>
              <a:stretch>
                <a:fillRect/>
              </a:stretch>
            </p:blipFill>
            <p:spPr>
              <a:xfrm>
                <a:off x="3476893" y="4580112"/>
                <a:ext cx="110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90" name="Freihand 289">
                <a:extLst>
                  <a:ext uri="{FF2B5EF4-FFF2-40B4-BE49-F238E27FC236}">
                    <a16:creationId xmlns:a16="http://schemas.microsoft.com/office/drawing/2014/main" id="{9205A8B1-56FC-42BA-825B-5C40DB90A340}"/>
                  </a:ext>
                </a:extLst>
              </p14:cNvPr>
              <p14:cNvContentPartPr/>
              <p14:nvPr/>
            </p14:nvContentPartPr>
            <p14:xfrm>
              <a:off x="3487333" y="4602072"/>
              <a:ext cx="80640" cy="40320"/>
            </p14:xfrm>
          </p:contentPart>
        </mc:Choice>
        <mc:Fallback xmlns="">
          <p:pic>
            <p:nvPicPr>
              <p:cNvPr id="290" name="Freihand 289">
                <a:extLst>
                  <a:ext uri="{FF2B5EF4-FFF2-40B4-BE49-F238E27FC236}">
                    <a16:creationId xmlns:a16="http://schemas.microsoft.com/office/drawing/2014/main" id="{9205A8B1-56FC-42BA-825B-5C40DB90A340}"/>
                  </a:ext>
                </a:extLst>
              </p:cNvPr>
              <p:cNvPicPr/>
              <p:nvPr/>
            </p:nvPicPr>
            <p:blipFill>
              <a:blip r:embed="rId255"/>
              <a:stretch>
                <a:fillRect/>
              </a:stretch>
            </p:blipFill>
            <p:spPr>
              <a:xfrm>
                <a:off x="3483013" y="4597752"/>
                <a:ext cx="89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91" name="Freihand 290">
                <a:extLst>
                  <a:ext uri="{FF2B5EF4-FFF2-40B4-BE49-F238E27FC236}">
                    <a16:creationId xmlns:a16="http://schemas.microsoft.com/office/drawing/2014/main" id="{AB2D4897-AD32-4EF5-A44D-CEECCFCB6665}"/>
                  </a:ext>
                </a:extLst>
              </p14:cNvPr>
              <p14:cNvContentPartPr/>
              <p14:nvPr/>
            </p14:nvContentPartPr>
            <p14:xfrm>
              <a:off x="3606853" y="4608552"/>
              <a:ext cx="88920" cy="81360"/>
            </p14:xfrm>
          </p:contentPart>
        </mc:Choice>
        <mc:Fallback xmlns="">
          <p:pic>
            <p:nvPicPr>
              <p:cNvPr id="291" name="Freihand 290">
                <a:extLst>
                  <a:ext uri="{FF2B5EF4-FFF2-40B4-BE49-F238E27FC236}">
                    <a16:creationId xmlns:a16="http://schemas.microsoft.com/office/drawing/2014/main" id="{AB2D4897-AD32-4EF5-A44D-CEECCFCB6665}"/>
                  </a:ext>
                </a:extLst>
              </p:cNvPr>
              <p:cNvPicPr/>
              <p:nvPr/>
            </p:nvPicPr>
            <p:blipFill>
              <a:blip r:embed="rId257"/>
              <a:stretch>
                <a:fillRect/>
              </a:stretch>
            </p:blipFill>
            <p:spPr>
              <a:xfrm>
                <a:off x="3602533" y="4604232"/>
                <a:ext cx="975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92" name="Freihand 291">
                <a:extLst>
                  <a:ext uri="{FF2B5EF4-FFF2-40B4-BE49-F238E27FC236}">
                    <a16:creationId xmlns:a16="http://schemas.microsoft.com/office/drawing/2014/main" id="{ADA29E16-7150-447F-9926-19802E1BEAB1}"/>
                  </a:ext>
                </a:extLst>
              </p14:cNvPr>
              <p14:cNvContentPartPr/>
              <p14:nvPr/>
            </p14:nvContentPartPr>
            <p14:xfrm>
              <a:off x="2904493" y="4056312"/>
              <a:ext cx="477000" cy="372600"/>
            </p14:xfrm>
          </p:contentPart>
        </mc:Choice>
        <mc:Fallback xmlns="">
          <p:pic>
            <p:nvPicPr>
              <p:cNvPr id="292" name="Freihand 291">
                <a:extLst>
                  <a:ext uri="{FF2B5EF4-FFF2-40B4-BE49-F238E27FC236}">
                    <a16:creationId xmlns:a16="http://schemas.microsoft.com/office/drawing/2014/main" id="{ADA29E16-7150-447F-9926-19802E1BEAB1}"/>
                  </a:ext>
                </a:extLst>
              </p:cNvPr>
              <p:cNvPicPr/>
              <p:nvPr/>
            </p:nvPicPr>
            <p:blipFill>
              <a:blip r:embed="rId259"/>
              <a:stretch>
                <a:fillRect/>
              </a:stretch>
            </p:blipFill>
            <p:spPr>
              <a:xfrm>
                <a:off x="2900173" y="4051992"/>
                <a:ext cx="48564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93" name="Freihand 292">
                <a:extLst>
                  <a:ext uri="{FF2B5EF4-FFF2-40B4-BE49-F238E27FC236}">
                    <a16:creationId xmlns:a16="http://schemas.microsoft.com/office/drawing/2014/main" id="{5966D801-3543-42A5-8B46-27EB0FB02085}"/>
                  </a:ext>
                </a:extLst>
              </p14:cNvPr>
              <p14:cNvContentPartPr/>
              <p14:nvPr/>
            </p14:nvContentPartPr>
            <p14:xfrm>
              <a:off x="2834293" y="4129752"/>
              <a:ext cx="542520" cy="395280"/>
            </p14:xfrm>
          </p:contentPart>
        </mc:Choice>
        <mc:Fallback xmlns="">
          <p:pic>
            <p:nvPicPr>
              <p:cNvPr id="293" name="Freihand 292">
                <a:extLst>
                  <a:ext uri="{FF2B5EF4-FFF2-40B4-BE49-F238E27FC236}">
                    <a16:creationId xmlns:a16="http://schemas.microsoft.com/office/drawing/2014/main" id="{5966D801-3543-42A5-8B46-27EB0FB02085}"/>
                  </a:ext>
                </a:extLst>
              </p:cNvPr>
              <p:cNvPicPr/>
              <p:nvPr/>
            </p:nvPicPr>
            <p:blipFill>
              <a:blip r:embed="rId261"/>
              <a:stretch>
                <a:fillRect/>
              </a:stretch>
            </p:blipFill>
            <p:spPr>
              <a:xfrm>
                <a:off x="2829973" y="4125432"/>
                <a:ext cx="55116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95" name="Freihand 294">
                <a:extLst>
                  <a:ext uri="{FF2B5EF4-FFF2-40B4-BE49-F238E27FC236}">
                    <a16:creationId xmlns:a16="http://schemas.microsoft.com/office/drawing/2014/main" id="{25847DFE-9D90-4AA9-B271-F2522612FE37}"/>
                  </a:ext>
                </a:extLst>
              </p14:cNvPr>
              <p14:cNvContentPartPr/>
              <p14:nvPr/>
            </p14:nvContentPartPr>
            <p14:xfrm>
              <a:off x="3021133" y="4274832"/>
              <a:ext cx="79920" cy="139680"/>
            </p14:xfrm>
          </p:contentPart>
        </mc:Choice>
        <mc:Fallback xmlns="">
          <p:pic>
            <p:nvPicPr>
              <p:cNvPr id="295" name="Freihand 294">
                <a:extLst>
                  <a:ext uri="{FF2B5EF4-FFF2-40B4-BE49-F238E27FC236}">
                    <a16:creationId xmlns:a16="http://schemas.microsoft.com/office/drawing/2014/main" id="{25847DFE-9D90-4AA9-B271-F2522612FE37}"/>
                  </a:ext>
                </a:extLst>
              </p:cNvPr>
              <p:cNvPicPr/>
              <p:nvPr/>
            </p:nvPicPr>
            <p:blipFill>
              <a:blip r:embed="rId263"/>
              <a:stretch>
                <a:fillRect/>
              </a:stretch>
            </p:blipFill>
            <p:spPr>
              <a:xfrm>
                <a:off x="3016813" y="4270512"/>
                <a:ext cx="88560" cy="148320"/>
              </a:xfrm>
              <a:prstGeom prst="rect">
                <a:avLst/>
              </a:prstGeom>
            </p:spPr>
          </p:pic>
        </mc:Fallback>
      </mc:AlternateContent>
      <p:grpSp>
        <p:nvGrpSpPr>
          <p:cNvPr id="299" name="Gruppieren 298">
            <a:extLst>
              <a:ext uri="{FF2B5EF4-FFF2-40B4-BE49-F238E27FC236}">
                <a16:creationId xmlns:a16="http://schemas.microsoft.com/office/drawing/2014/main" id="{CC96EBC4-AAB7-424A-8B65-83DDE9CB683E}"/>
              </a:ext>
            </a:extLst>
          </p:cNvPr>
          <p:cNvGrpSpPr/>
          <p:nvPr/>
        </p:nvGrpSpPr>
        <p:grpSpPr>
          <a:xfrm>
            <a:off x="4651213" y="755112"/>
            <a:ext cx="7368840" cy="3129840"/>
            <a:chOff x="4651213" y="755112"/>
            <a:chExt cx="7368840" cy="3129840"/>
          </a:xfrm>
        </p:grpSpPr>
        <mc:AlternateContent xmlns:mc="http://schemas.openxmlformats.org/markup-compatibility/2006" xmlns:p14="http://schemas.microsoft.com/office/powerpoint/2010/main">
          <mc:Choice Requires="p14">
            <p:contentPart p14:bwMode="auto" r:id="rId264">
              <p14:nvContentPartPr>
                <p14:cNvPr id="11" name="Freihand 10">
                  <a:extLst>
                    <a:ext uri="{FF2B5EF4-FFF2-40B4-BE49-F238E27FC236}">
                      <a16:creationId xmlns:a16="http://schemas.microsoft.com/office/drawing/2014/main" id="{5F06C6F4-FF92-4318-B600-AA80FC205044}"/>
                    </a:ext>
                  </a:extLst>
                </p14:cNvPr>
                <p14:cNvContentPartPr/>
                <p14:nvPr/>
              </p14:nvContentPartPr>
              <p14:xfrm>
                <a:off x="9545773" y="1045272"/>
                <a:ext cx="23400" cy="1107720"/>
              </p14:xfrm>
            </p:contentPart>
          </mc:Choice>
          <mc:Fallback xmlns="">
            <p:pic>
              <p:nvPicPr>
                <p:cNvPr id="11" name="Freihand 10">
                  <a:extLst>
                    <a:ext uri="{FF2B5EF4-FFF2-40B4-BE49-F238E27FC236}">
                      <a16:creationId xmlns:a16="http://schemas.microsoft.com/office/drawing/2014/main" id="{5F06C6F4-FF92-4318-B600-AA80FC205044}"/>
                    </a:ext>
                  </a:extLst>
                </p:cNvPr>
                <p:cNvPicPr/>
                <p:nvPr/>
              </p:nvPicPr>
              <p:blipFill>
                <a:blip r:embed="rId265"/>
                <a:stretch>
                  <a:fillRect/>
                </a:stretch>
              </p:blipFill>
              <p:spPr>
                <a:xfrm>
                  <a:off x="9541453" y="1040952"/>
                  <a:ext cx="32040" cy="1116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 name="Freihand 11">
                  <a:extLst>
                    <a:ext uri="{FF2B5EF4-FFF2-40B4-BE49-F238E27FC236}">
                      <a16:creationId xmlns:a16="http://schemas.microsoft.com/office/drawing/2014/main" id="{AA754080-F6CF-474B-8717-7B1D003A6374}"/>
                    </a:ext>
                  </a:extLst>
                </p14:cNvPr>
                <p14:cNvContentPartPr/>
                <p14:nvPr/>
              </p14:nvContentPartPr>
              <p14:xfrm>
                <a:off x="9424453" y="2125992"/>
                <a:ext cx="1587600" cy="64080"/>
              </p14:xfrm>
            </p:contentPart>
          </mc:Choice>
          <mc:Fallback xmlns="">
            <p:pic>
              <p:nvPicPr>
                <p:cNvPr id="12" name="Freihand 11">
                  <a:extLst>
                    <a:ext uri="{FF2B5EF4-FFF2-40B4-BE49-F238E27FC236}">
                      <a16:creationId xmlns:a16="http://schemas.microsoft.com/office/drawing/2014/main" id="{AA754080-F6CF-474B-8717-7B1D003A6374}"/>
                    </a:ext>
                  </a:extLst>
                </p:cNvPr>
                <p:cNvPicPr/>
                <p:nvPr/>
              </p:nvPicPr>
              <p:blipFill>
                <a:blip r:embed="rId267"/>
                <a:stretch>
                  <a:fillRect/>
                </a:stretch>
              </p:blipFill>
              <p:spPr>
                <a:xfrm>
                  <a:off x="9420133" y="2121672"/>
                  <a:ext cx="15962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4" name="Freihand 13">
                  <a:extLst>
                    <a:ext uri="{FF2B5EF4-FFF2-40B4-BE49-F238E27FC236}">
                      <a16:creationId xmlns:a16="http://schemas.microsoft.com/office/drawing/2014/main" id="{3EC5B418-2853-4991-A169-EACAAE61D0C3}"/>
                    </a:ext>
                  </a:extLst>
                </p14:cNvPr>
                <p14:cNvContentPartPr/>
                <p14:nvPr/>
              </p14:nvContentPartPr>
              <p14:xfrm>
                <a:off x="10999453" y="2068392"/>
                <a:ext cx="138600" cy="177840"/>
              </p14:xfrm>
            </p:contentPart>
          </mc:Choice>
          <mc:Fallback xmlns="">
            <p:pic>
              <p:nvPicPr>
                <p:cNvPr id="14" name="Freihand 13">
                  <a:extLst>
                    <a:ext uri="{FF2B5EF4-FFF2-40B4-BE49-F238E27FC236}">
                      <a16:creationId xmlns:a16="http://schemas.microsoft.com/office/drawing/2014/main" id="{3EC5B418-2853-4991-A169-EACAAE61D0C3}"/>
                    </a:ext>
                  </a:extLst>
                </p:cNvPr>
                <p:cNvPicPr/>
                <p:nvPr/>
              </p:nvPicPr>
              <p:blipFill>
                <a:blip r:embed="rId269"/>
                <a:stretch>
                  <a:fillRect/>
                </a:stretch>
              </p:blipFill>
              <p:spPr>
                <a:xfrm>
                  <a:off x="10995133" y="2064072"/>
                  <a:ext cx="1472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5" name="Freihand 14">
                  <a:extLst>
                    <a:ext uri="{FF2B5EF4-FFF2-40B4-BE49-F238E27FC236}">
                      <a16:creationId xmlns:a16="http://schemas.microsoft.com/office/drawing/2014/main" id="{D993AF0A-AE06-4EEB-81C6-955E5B7705AB}"/>
                    </a:ext>
                  </a:extLst>
                </p14:cNvPr>
                <p14:cNvContentPartPr/>
                <p14:nvPr/>
              </p14:nvContentPartPr>
              <p14:xfrm>
                <a:off x="9484573" y="884352"/>
                <a:ext cx="212760" cy="201960"/>
              </p14:xfrm>
            </p:contentPart>
          </mc:Choice>
          <mc:Fallback xmlns="">
            <p:pic>
              <p:nvPicPr>
                <p:cNvPr id="15" name="Freihand 14">
                  <a:extLst>
                    <a:ext uri="{FF2B5EF4-FFF2-40B4-BE49-F238E27FC236}">
                      <a16:creationId xmlns:a16="http://schemas.microsoft.com/office/drawing/2014/main" id="{D993AF0A-AE06-4EEB-81C6-955E5B7705AB}"/>
                    </a:ext>
                  </a:extLst>
                </p:cNvPr>
                <p:cNvPicPr/>
                <p:nvPr/>
              </p:nvPicPr>
              <p:blipFill>
                <a:blip r:embed="rId271"/>
                <a:stretch>
                  <a:fillRect/>
                </a:stretch>
              </p:blipFill>
              <p:spPr>
                <a:xfrm>
                  <a:off x="9480253" y="880032"/>
                  <a:ext cx="2214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6" name="Freihand 15">
                  <a:extLst>
                    <a:ext uri="{FF2B5EF4-FFF2-40B4-BE49-F238E27FC236}">
                      <a16:creationId xmlns:a16="http://schemas.microsoft.com/office/drawing/2014/main" id="{2EC567E2-6EA6-4E8E-AD7D-5E0772489DEB}"/>
                    </a:ext>
                  </a:extLst>
                </p14:cNvPr>
                <p14:cNvContentPartPr/>
                <p14:nvPr/>
              </p14:nvContentPartPr>
              <p14:xfrm>
                <a:off x="9261013" y="835032"/>
                <a:ext cx="154800" cy="291240"/>
              </p14:xfrm>
            </p:contentPart>
          </mc:Choice>
          <mc:Fallback xmlns="">
            <p:pic>
              <p:nvPicPr>
                <p:cNvPr id="16" name="Freihand 15">
                  <a:extLst>
                    <a:ext uri="{FF2B5EF4-FFF2-40B4-BE49-F238E27FC236}">
                      <a16:creationId xmlns:a16="http://schemas.microsoft.com/office/drawing/2014/main" id="{2EC567E2-6EA6-4E8E-AD7D-5E0772489DEB}"/>
                    </a:ext>
                  </a:extLst>
                </p:cNvPr>
                <p:cNvPicPr/>
                <p:nvPr/>
              </p:nvPicPr>
              <p:blipFill>
                <a:blip r:embed="rId273"/>
                <a:stretch>
                  <a:fillRect/>
                </a:stretch>
              </p:blipFill>
              <p:spPr>
                <a:xfrm>
                  <a:off x="9256693" y="830712"/>
                  <a:ext cx="16344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9" name="Freihand 18">
                  <a:extLst>
                    <a:ext uri="{FF2B5EF4-FFF2-40B4-BE49-F238E27FC236}">
                      <a16:creationId xmlns:a16="http://schemas.microsoft.com/office/drawing/2014/main" id="{E5A47E0D-D715-4180-BB0E-C2E82CECB832}"/>
                    </a:ext>
                  </a:extLst>
                </p14:cNvPr>
                <p14:cNvContentPartPr/>
                <p14:nvPr/>
              </p14:nvContentPartPr>
              <p14:xfrm>
                <a:off x="9784093" y="1324272"/>
                <a:ext cx="11520" cy="30240"/>
              </p14:xfrm>
            </p:contentPart>
          </mc:Choice>
          <mc:Fallback xmlns="">
            <p:pic>
              <p:nvPicPr>
                <p:cNvPr id="19" name="Freihand 18">
                  <a:extLst>
                    <a:ext uri="{FF2B5EF4-FFF2-40B4-BE49-F238E27FC236}">
                      <a16:creationId xmlns:a16="http://schemas.microsoft.com/office/drawing/2014/main" id="{E5A47E0D-D715-4180-BB0E-C2E82CECB832}"/>
                    </a:ext>
                  </a:extLst>
                </p:cNvPr>
                <p:cNvPicPr/>
                <p:nvPr/>
              </p:nvPicPr>
              <p:blipFill>
                <a:blip r:embed="rId275"/>
                <a:stretch>
                  <a:fillRect/>
                </a:stretch>
              </p:blipFill>
              <p:spPr>
                <a:xfrm>
                  <a:off x="9779773" y="1319952"/>
                  <a:ext cx="20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 name="Freihand 19">
                  <a:extLst>
                    <a:ext uri="{FF2B5EF4-FFF2-40B4-BE49-F238E27FC236}">
                      <a16:creationId xmlns:a16="http://schemas.microsoft.com/office/drawing/2014/main" id="{F9D07DA1-2D2C-47EA-A862-8B8C25F58A14}"/>
                    </a:ext>
                  </a:extLst>
                </p14:cNvPr>
                <p14:cNvContentPartPr/>
                <p14:nvPr/>
              </p14:nvContentPartPr>
              <p14:xfrm>
                <a:off x="9802813" y="1223472"/>
                <a:ext cx="901440" cy="756000"/>
              </p14:xfrm>
            </p:contentPart>
          </mc:Choice>
          <mc:Fallback xmlns="">
            <p:pic>
              <p:nvPicPr>
                <p:cNvPr id="20" name="Freihand 19">
                  <a:extLst>
                    <a:ext uri="{FF2B5EF4-FFF2-40B4-BE49-F238E27FC236}">
                      <a16:creationId xmlns:a16="http://schemas.microsoft.com/office/drawing/2014/main" id="{F9D07DA1-2D2C-47EA-A862-8B8C25F58A14}"/>
                    </a:ext>
                  </a:extLst>
                </p:cNvPr>
                <p:cNvPicPr/>
                <p:nvPr/>
              </p:nvPicPr>
              <p:blipFill>
                <a:blip r:embed="rId277"/>
                <a:stretch>
                  <a:fillRect/>
                </a:stretch>
              </p:blipFill>
              <p:spPr>
                <a:xfrm>
                  <a:off x="9798493" y="1219152"/>
                  <a:ext cx="910080" cy="764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 name="Freihand 20">
                  <a:extLst>
                    <a:ext uri="{FF2B5EF4-FFF2-40B4-BE49-F238E27FC236}">
                      <a16:creationId xmlns:a16="http://schemas.microsoft.com/office/drawing/2014/main" id="{D6799B1B-6002-4526-A944-B93E79240B47}"/>
                    </a:ext>
                  </a:extLst>
                </p14:cNvPr>
                <p14:cNvContentPartPr/>
                <p14:nvPr/>
              </p14:nvContentPartPr>
              <p14:xfrm>
                <a:off x="9640093" y="1145712"/>
                <a:ext cx="1209240" cy="875160"/>
              </p14:xfrm>
            </p:contentPart>
          </mc:Choice>
          <mc:Fallback xmlns="">
            <p:pic>
              <p:nvPicPr>
                <p:cNvPr id="21" name="Freihand 20">
                  <a:extLst>
                    <a:ext uri="{FF2B5EF4-FFF2-40B4-BE49-F238E27FC236}">
                      <a16:creationId xmlns:a16="http://schemas.microsoft.com/office/drawing/2014/main" id="{D6799B1B-6002-4526-A944-B93E79240B47}"/>
                    </a:ext>
                  </a:extLst>
                </p:cNvPr>
                <p:cNvPicPr/>
                <p:nvPr/>
              </p:nvPicPr>
              <p:blipFill>
                <a:blip r:embed="rId279"/>
                <a:stretch>
                  <a:fillRect/>
                </a:stretch>
              </p:blipFill>
              <p:spPr>
                <a:xfrm>
                  <a:off x="9635773" y="1141392"/>
                  <a:ext cx="1217880" cy="8838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3" name="Freihand 22">
                  <a:extLst>
                    <a:ext uri="{FF2B5EF4-FFF2-40B4-BE49-F238E27FC236}">
                      <a16:creationId xmlns:a16="http://schemas.microsoft.com/office/drawing/2014/main" id="{01658B6B-225D-4A3A-A8BB-E36F9DE716EA}"/>
                    </a:ext>
                  </a:extLst>
                </p14:cNvPr>
                <p14:cNvContentPartPr/>
                <p14:nvPr/>
              </p14:nvContentPartPr>
              <p14:xfrm>
                <a:off x="9544333" y="1081272"/>
                <a:ext cx="276120" cy="220680"/>
              </p14:xfrm>
            </p:contentPart>
          </mc:Choice>
          <mc:Fallback xmlns="">
            <p:pic>
              <p:nvPicPr>
                <p:cNvPr id="23" name="Freihand 22">
                  <a:extLst>
                    <a:ext uri="{FF2B5EF4-FFF2-40B4-BE49-F238E27FC236}">
                      <a16:creationId xmlns:a16="http://schemas.microsoft.com/office/drawing/2014/main" id="{01658B6B-225D-4A3A-A8BB-E36F9DE716EA}"/>
                    </a:ext>
                  </a:extLst>
                </p:cNvPr>
                <p:cNvPicPr/>
                <p:nvPr/>
              </p:nvPicPr>
              <p:blipFill>
                <a:blip r:embed="rId281"/>
                <a:stretch>
                  <a:fillRect/>
                </a:stretch>
              </p:blipFill>
              <p:spPr>
                <a:xfrm>
                  <a:off x="9540013" y="1076952"/>
                  <a:ext cx="2847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4" name="Freihand 23">
                  <a:extLst>
                    <a:ext uri="{FF2B5EF4-FFF2-40B4-BE49-F238E27FC236}">
                      <a16:creationId xmlns:a16="http://schemas.microsoft.com/office/drawing/2014/main" id="{8177E0B4-DB1E-4DBF-95D6-09C3C2E38BAE}"/>
                    </a:ext>
                  </a:extLst>
                </p14:cNvPr>
                <p14:cNvContentPartPr/>
                <p14:nvPr/>
              </p14:nvContentPartPr>
              <p14:xfrm>
                <a:off x="9630013" y="1640712"/>
                <a:ext cx="231480" cy="6840"/>
              </p14:xfrm>
            </p:contentPart>
          </mc:Choice>
          <mc:Fallback xmlns="">
            <p:pic>
              <p:nvPicPr>
                <p:cNvPr id="24" name="Freihand 23">
                  <a:extLst>
                    <a:ext uri="{FF2B5EF4-FFF2-40B4-BE49-F238E27FC236}">
                      <a16:creationId xmlns:a16="http://schemas.microsoft.com/office/drawing/2014/main" id="{8177E0B4-DB1E-4DBF-95D6-09C3C2E38BAE}"/>
                    </a:ext>
                  </a:extLst>
                </p:cNvPr>
                <p:cNvPicPr/>
                <p:nvPr/>
              </p:nvPicPr>
              <p:blipFill>
                <a:blip r:embed="rId283"/>
                <a:stretch>
                  <a:fillRect/>
                </a:stretch>
              </p:blipFill>
              <p:spPr>
                <a:xfrm>
                  <a:off x="9625693" y="1636392"/>
                  <a:ext cx="2401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5" name="Freihand 24">
                  <a:extLst>
                    <a:ext uri="{FF2B5EF4-FFF2-40B4-BE49-F238E27FC236}">
                      <a16:creationId xmlns:a16="http://schemas.microsoft.com/office/drawing/2014/main" id="{6B9E473C-A43D-4589-9D94-9BB7E9F0DC6A}"/>
                    </a:ext>
                  </a:extLst>
                </p14:cNvPr>
                <p14:cNvContentPartPr/>
                <p14:nvPr/>
              </p14:nvContentPartPr>
              <p14:xfrm>
                <a:off x="10046893" y="1669152"/>
                <a:ext cx="167760" cy="18360"/>
              </p14:xfrm>
            </p:contentPart>
          </mc:Choice>
          <mc:Fallback xmlns="">
            <p:pic>
              <p:nvPicPr>
                <p:cNvPr id="25" name="Freihand 24">
                  <a:extLst>
                    <a:ext uri="{FF2B5EF4-FFF2-40B4-BE49-F238E27FC236}">
                      <a16:creationId xmlns:a16="http://schemas.microsoft.com/office/drawing/2014/main" id="{6B9E473C-A43D-4589-9D94-9BB7E9F0DC6A}"/>
                    </a:ext>
                  </a:extLst>
                </p:cNvPr>
                <p:cNvPicPr/>
                <p:nvPr/>
              </p:nvPicPr>
              <p:blipFill>
                <a:blip r:embed="rId285"/>
                <a:stretch>
                  <a:fillRect/>
                </a:stretch>
              </p:blipFill>
              <p:spPr>
                <a:xfrm>
                  <a:off x="10042573" y="1664832"/>
                  <a:ext cx="17640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6" name="Freihand 25">
                  <a:extLst>
                    <a:ext uri="{FF2B5EF4-FFF2-40B4-BE49-F238E27FC236}">
                      <a16:creationId xmlns:a16="http://schemas.microsoft.com/office/drawing/2014/main" id="{DDD06E50-C3CE-4CFD-A198-853DA16F9C1F}"/>
                    </a:ext>
                  </a:extLst>
                </p14:cNvPr>
                <p14:cNvContentPartPr/>
                <p14:nvPr/>
              </p14:nvContentPartPr>
              <p14:xfrm>
                <a:off x="10832773" y="1912152"/>
                <a:ext cx="360" cy="360"/>
              </p14:xfrm>
            </p:contentPart>
          </mc:Choice>
          <mc:Fallback xmlns="">
            <p:pic>
              <p:nvPicPr>
                <p:cNvPr id="26" name="Freihand 25">
                  <a:extLst>
                    <a:ext uri="{FF2B5EF4-FFF2-40B4-BE49-F238E27FC236}">
                      <a16:creationId xmlns:a16="http://schemas.microsoft.com/office/drawing/2014/main" id="{DDD06E50-C3CE-4CFD-A198-853DA16F9C1F}"/>
                    </a:ext>
                  </a:extLst>
                </p:cNvPr>
                <p:cNvPicPr/>
                <p:nvPr/>
              </p:nvPicPr>
              <p:blipFill>
                <a:blip r:embed="rId53"/>
                <a:stretch>
                  <a:fillRect/>
                </a:stretch>
              </p:blipFill>
              <p:spPr>
                <a:xfrm>
                  <a:off x="10828453" y="190783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8" name="Freihand 27">
                  <a:extLst>
                    <a:ext uri="{FF2B5EF4-FFF2-40B4-BE49-F238E27FC236}">
                      <a16:creationId xmlns:a16="http://schemas.microsoft.com/office/drawing/2014/main" id="{A2171E5A-D33B-452F-B028-E0A465D48D0D}"/>
                    </a:ext>
                  </a:extLst>
                </p14:cNvPr>
                <p14:cNvContentPartPr/>
                <p14:nvPr/>
              </p14:nvContentPartPr>
              <p14:xfrm>
                <a:off x="10822333" y="1922232"/>
                <a:ext cx="16920" cy="136080"/>
              </p14:xfrm>
            </p:contentPart>
          </mc:Choice>
          <mc:Fallback xmlns="">
            <p:pic>
              <p:nvPicPr>
                <p:cNvPr id="28" name="Freihand 27">
                  <a:extLst>
                    <a:ext uri="{FF2B5EF4-FFF2-40B4-BE49-F238E27FC236}">
                      <a16:creationId xmlns:a16="http://schemas.microsoft.com/office/drawing/2014/main" id="{A2171E5A-D33B-452F-B028-E0A465D48D0D}"/>
                    </a:ext>
                  </a:extLst>
                </p:cNvPr>
                <p:cNvPicPr/>
                <p:nvPr/>
              </p:nvPicPr>
              <p:blipFill>
                <a:blip r:embed="rId288"/>
                <a:stretch>
                  <a:fillRect/>
                </a:stretch>
              </p:blipFill>
              <p:spPr>
                <a:xfrm>
                  <a:off x="10818013" y="1917912"/>
                  <a:ext cx="25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9" name="Freihand 28">
                  <a:extLst>
                    <a:ext uri="{FF2B5EF4-FFF2-40B4-BE49-F238E27FC236}">
                      <a16:creationId xmlns:a16="http://schemas.microsoft.com/office/drawing/2014/main" id="{8BA8DEDE-61A4-468B-85DC-95116CD7FCCA}"/>
                    </a:ext>
                  </a:extLst>
                </p14:cNvPr>
                <p14:cNvContentPartPr/>
                <p14:nvPr/>
              </p14:nvContentPartPr>
              <p14:xfrm>
                <a:off x="10821253" y="1810632"/>
                <a:ext cx="103320" cy="198720"/>
              </p14:xfrm>
            </p:contentPart>
          </mc:Choice>
          <mc:Fallback xmlns="">
            <p:pic>
              <p:nvPicPr>
                <p:cNvPr id="29" name="Freihand 28">
                  <a:extLst>
                    <a:ext uri="{FF2B5EF4-FFF2-40B4-BE49-F238E27FC236}">
                      <a16:creationId xmlns:a16="http://schemas.microsoft.com/office/drawing/2014/main" id="{8BA8DEDE-61A4-468B-85DC-95116CD7FCCA}"/>
                    </a:ext>
                  </a:extLst>
                </p:cNvPr>
                <p:cNvPicPr/>
                <p:nvPr/>
              </p:nvPicPr>
              <p:blipFill>
                <a:blip r:embed="rId290"/>
                <a:stretch>
                  <a:fillRect/>
                </a:stretch>
              </p:blipFill>
              <p:spPr>
                <a:xfrm>
                  <a:off x="10816933" y="1806312"/>
                  <a:ext cx="1119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30" name="Freihand 29">
                  <a:extLst>
                    <a:ext uri="{FF2B5EF4-FFF2-40B4-BE49-F238E27FC236}">
                      <a16:creationId xmlns:a16="http://schemas.microsoft.com/office/drawing/2014/main" id="{9E8D8993-4F5C-4F0E-AE53-93FDBF3B7CB0}"/>
                    </a:ext>
                  </a:extLst>
                </p14:cNvPr>
                <p14:cNvContentPartPr/>
                <p14:nvPr/>
              </p14:nvContentPartPr>
              <p14:xfrm>
                <a:off x="10965973" y="1035552"/>
                <a:ext cx="107280" cy="181800"/>
              </p14:xfrm>
            </p:contentPart>
          </mc:Choice>
          <mc:Fallback xmlns="">
            <p:pic>
              <p:nvPicPr>
                <p:cNvPr id="30" name="Freihand 29">
                  <a:extLst>
                    <a:ext uri="{FF2B5EF4-FFF2-40B4-BE49-F238E27FC236}">
                      <a16:creationId xmlns:a16="http://schemas.microsoft.com/office/drawing/2014/main" id="{9E8D8993-4F5C-4F0E-AE53-93FDBF3B7CB0}"/>
                    </a:ext>
                  </a:extLst>
                </p:cNvPr>
                <p:cNvPicPr/>
                <p:nvPr/>
              </p:nvPicPr>
              <p:blipFill>
                <a:blip r:embed="rId292"/>
                <a:stretch>
                  <a:fillRect/>
                </a:stretch>
              </p:blipFill>
              <p:spPr>
                <a:xfrm>
                  <a:off x="10961653" y="1031232"/>
                  <a:ext cx="115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31" name="Freihand 30">
                  <a:extLst>
                    <a:ext uri="{FF2B5EF4-FFF2-40B4-BE49-F238E27FC236}">
                      <a16:creationId xmlns:a16="http://schemas.microsoft.com/office/drawing/2014/main" id="{BA42145F-F1B1-4D9E-B75A-3B1F0A5B04C1}"/>
                    </a:ext>
                  </a:extLst>
                </p14:cNvPr>
                <p14:cNvContentPartPr/>
                <p14:nvPr/>
              </p14:nvContentPartPr>
              <p14:xfrm>
                <a:off x="11013493" y="1038792"/>
                <a:ext cx="96480" cy="177840"/>
              </p14:xfrm>
            </p:contentPart>
          </mc:Choice>
          <mc:Fallback xmlns="">
            <p:pic>
              <p:nvPicPr>
                <p:cNvPr id="31" name="Freihand 30">
                  <a:extLst>
                    <a:ext uri="{FF2B5EF4-FFF2-40B4-BE49-F238E27FC236}">
                      <a16:creationId xmlns:a16="http://schemas.microsoft.com/office/drawing/2014/main" id="{BA42145F-F1B1-4D9E-B75A-3B1F0A5B04C1}"/>
                    </a:ext>
                  </a:extLst>
                </p:cNvPr>
                <p:cNvPicPr/>
                <p:nvPr/>
              </p:nvPicPr>
              <p:blipFill>
                <a:blip r:embed="rId294"/>
                <a:stretch>
                  <a:fillRect/>
                </a:stretch>
              </p:blipFill>
              <p:spPr>
                <a:xfrm>
                  <a:off x="11009173" y="1034472"/>
                  <a:ext cx="1051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33" name="Freihand 32">
                  <a:extLst>
                    <a:ext uri="{FF2B5EF4-FFF2-40B4-BE49-F238E27FC236}">
                      <a16:creationId xmlns:a16="http://schemas.microsoft.com/office/drawing/2014/main" id="{E4E125D0-556A-4E00-8295-0E7ED593543C}"/>
                    </a:ext>
                  </a:extLst>
                </p14:cNvPr>
                <p14:cNvContentPartPr/>
                <p14:nvPr/>
              </p14:nvContentPartPr>
              <p14:xfrm>
                <a:off x="9569533" y="1280352"/>
                <a:ext cx="95400" cy="145800"/>
              </p14:xfrm>
            </p:contentPart>
          </mc:Choice>
          <mc:Fallback xmlns="">
            <p:pic>
              <p:nvPicPr>
                <p:cNvPr id="33" name="Freihand 32">
                  <a:extLst>
                    <a:ext uri="{FF2B5EF4-FFF2-40B4-BE49-F238E27FC236}">
                      <a16:creationId xmlns:a16="http://schemas.microsoft.com/office/drawing/2014/main" id="{E4E125D0-556A-4E00-8295-0E7ED593543C}"/>
                    </a:ext>
                  </a:extLst>
                </p:cNvPr>
                <p:cNvPicPr/>
                <p:nvPr/>
              </p:nvPicPr>
              <p:blipFill>
                <a:blip r:embed="rId296"/>
                <a:stretch>
                  <a:fillRect/>
                </a:stretch>
              </p:blipFill>
              <p:spPr>
                <a:xfrm>
                  <a:off x="9565213" y="1276032"/>
                  <a:ext cx="104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34" name="Freihand 33">
                  <a:extLst>
                    <a:ext uri="{FF2B5EF4-FFF2-40B4-BE49-F238E27FC236}">
                      <a16:creationId xmlns:a16="http://schemas.microsoft.com/office/drawing/2014/main" id="{E9030EA8-96F8-47DA-9747-E8355FBA64EB}"/>
                    </a:ext>
                  </a:extLst>
                </p14:cNvPr>
                <p14:cNvContentPartPr/>
                <p14:nvPr/>
              </p14:nvContentPartPr>
              <p14:xfrm>
                <a:off x="9587893" y="1311312"/>
                <a:ext cx="146880" cy="192600"/>
              </p14:xfrm>
            </p:contentPart>
          </mc:Choice>
          <mc:Fallback xmlns="">
            <p:pic>
              <p:nvPicPr>
                <p:cNvPr id="34" name="Freihand 33">
                  <a:extLst>
                    <a:ext uri="{FF2B5EF4-FFF2-40B4-BE49-F238E27FC236}">
                      <a16:creationId xmlns:a16="http://schemas.microsoft.com/office/drawing/2014/main" id="{E9030EA8-96F8-47DA-9747-E8355FBA64EB}"/>
                    </a:ext>
                  </a:extLst>
                </p:cNvPr>
                <p:cNvPicPr/>
                <p:nvPr/>
              </p:nvPicPr>
              <p:blipFill>
                <a:blip r:embed="rId298"/>
                <a:stretch>
                  <a:fillRect/>
                </a:stretch>
              </p:blipFill>
              <p:spPr>
                <a:xfrm>
                  <a:off x="9583573" y="1306992"/>
                  <a:ext cx="155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35" name="Freihand 34">
                  <a:extLst>
                    <a:ext uri="{FF2B5EF4-FFF2-40B4-BE49-F238E27FC236}">
                      <a16:creationId xmlns:a16="http://schemas.microsoft.com/office/drawing/2014/main" id="{66D35627-44E4-4825-B990-B0B3186BD4BC}"/>
                    </a:ext>
                  </a:extLst>
                </p14:cNvPr>
                <p14:cNvContentPartPr/>
                <p14:nvPr/>
              </p14:nvContentPartPr>
              <p14:xfrm>
                <a:off x="9644413" y="1339032"/>
                <a:ext cx="173160" cy="201960"/>
              </p14:xfrm>
            </p:contentPart>
          </mc:Choice>
          <mc:Fallback xmlns="">
            <p:pic>
              <p:nvPicPr>
                <p:cNvPr id="35" name="Freihand 34">
                  <a:extLst>
                    <a:ext uri="{FF2B5EF4-FFF2-40B4-BE49-F238E27FC236}">
                      <a16:creationId xmlns:a16="http://schemas.microsoft.com/office/drawing/2014/main" id="{66D35627-44E4-4825-B990-B0B3186BD4BC}"/>
                    </a:ext>
                  </a:extLst>
                </p:cNvPr>
                <p:cNvPicPr/>
                <p:nvPr/>
              </p:nvPicPr>
              <p:blipFill>
                <a:blip r:embed="rId300"/>
                <a:stretch>
                  <a:fillRect/>
                </a:stretch>
              </p:blipFill>
              <p:spPr>
                <a:xfrm>
                  <a:off x="9640093" y="1334712"/>
                  <a:ext cx="1818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36" name="Freihand 35">
                  <a:extLst>
                    <a:ext uri="{FF2B5EF4-FFF2-40B4-BE49-F238E27FC236}">
                      <a16:creationId xmlns:a16="http://schemas.microsoft.com/office/drawing/2014/main" id="{6DBD999B-9DF8-4891-BBBB-CB6461946DBD}"/>
                    </a:ext>
                  </a:extLst>
                </p14:cNvPr>
                <p14:cNvContentPartPr/>
                <p14:nvPr/>
              </p14:nvContentPartPr>
              <p14:xfrm>
                <a:off x="9766453" y="1400952"/>
                <a:ext cx="139680" cy="142920"/>
              </p14:xfrm>
            </p:contentPart>
          </mc:Choice>
          <mc:Fallback xmlns="">
            <p:pic>
              <p:nvPicPr>
                <p:cNvPr id="36" name="Freihand 35">
                  <a:extLst>
                    <a:ext uri="{FF2B5EF4-FFF2-40B4-BE49-F238E27FC236}">
                      <a16:creationId xmlns:a16="http://schemas.microsoft.com/office/drawing/2014/main" id="{6DBD999B-9DF8-4891-BBBB-CB6461946DBD}"/>
                    </a:ext>
                  </a:extLst>
                </p:cNvPr>
                <p:cNvPicPr/>
                <p:nvPr/>
              </p:nvPicPr>
              <p:blipFill>
                <a:blip r:embed="rId302"/>
                <a:stretch>
                  <a:fillRect/>
                </a:stretch>
              </p:blipFill>
              <p:spPr>
                <a:xfrm>
                  <a:off x="9762133" y="1396632"/>
                  <a:ext cx="14832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37" name="Freihand 36">
                  <a:extLst>
                    <a:ext uri="{FF2B5EF4-FFF2-40B4-BE49-F238E27FC236}">
                      <a16:creationId xmlns:a16="http://schemas.microsoft.com/office/drawing/2014/main" id="{979EBC9B-8156-4250-A8F7-017D26A26C1F}"/>
                    </a:ext>
                  </a:extLst>
                </p14:cNvPr>
                <p14:cNvContentPartPr/>
                <p14:nvPr/>
              </p14:nvContentPartPr>
              <p14:xfrm>
                <a:off x="9866173" y="1474392"/>
                <a:ext cx="174960" cy="83880"/>
              </p14:xfrm>
            </p:contentPart>
          </mc:Choice>
          <mc:Fallback xmlns="">
            <p:pic>
              <p:nvPicPr>
                <p:cNvPr id="37" name="Freihand 36">
                  <a:extLst>
                    <a:ext uri="{FF2B5EF4-FFF2-40B4-BE49-F238E27FC236}">
                      <a16:creationId xmlns:a16="http://schemas.microsoft.com/office/drawing/2014/main" id="{979EBC9B-8156-4250-A8F7-017D26A26C1F}"/>
                    </a:ext>
                  </a:extLst>
                </p:cNvPr>
                <p:cNvPicPr/>
                <p:nvPr/>
              </p:nvPicPr>
              <p:blipFill>
                <a:blip r:embed="rId304"/>
                <a:stretch>
                  <a:fillRect/>
                </a:stretch>
              </p:blipFill>
              <p:spPr>
                <a:xfrm>
                  <a:off x="9861853" y="1470072"/>
                  <a:ext cx="1836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38" name="Freihand 37">
                  <a:extLst>
                    <a:ext uri="{FF2B5EF4-FFF2-40B4-BE49-F238E27FC236}">
                      <a16:creationId xmlns:a16="http://schemas.microsoft.com/office/drawing/2014/main" id="{0E171551-C1B9-49EC-BDBA-38FBDEE95CB3}"/>
                    </a:ext>
                  </a:extLst>
                </p14:cNvPr>
                <p14:cNvContentPartPr/>
                <p14:nvPr/>
              </p14:nvContentPartPr>
              <p14:xfrm>
                <a:off x="9995773" y="1480152"/>
                <a:ext cx="80280" cy="95760"/>
              </p14:xfrm>
            </p:contentPart>
          </mc:Choice>
          <mc:Fallback xmlns="">
            <p:pic>
              <p:nvPicPr>
                <p:cNvPr id="38" name="Freihand 37">
                  <a:extLst>
                    <a:ext uri="{FF2B5EF4-FFF2-40B4-BE49-F238E27FC236}">
                      <a16:creationId xmlns:a16="http://schemas.microsoft.com/office/drawing/2014/main" id="{0E171551-C1B9-49EC-BDBA-38FBDEE95CB3}"/>
                    </a:ext>
                  </a:extLst>
                </p:cNvPr>
                <p:cNvPicPr/>
                <p:nvPr/>
              </p:nvPicPr>
              <p:blipFill>
                <a:blip r:embed="rId306"/>
                <a:stretch>
                  <a:fillRect/>
                </a:stretch>
              </p:blipFill>
              <p:spPr>
                <a:xfrm>
                  <a:off x="9991453" y="1475832"/>
                  <a:ext cx="88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39" name="Freihand 38">
                  <a:extLst>
                    <a:ext uri="{FF2B5EF4-FFF2-40B4-BE49-F238E27FC236}">
                      <a16:creationId xmlns:a16="http://schemas.microsoft.com/office/drawing/2014/main" id="{B0DC6F12-00D9-4A83-AA55-2EE279DC7864}"/>
                    </a:ext>
                  </a:extLst>
                </p14:cNvPr>
                <p14:cNvContentPartPr/>
                <p14:nvPr/>
              </p14:nvContentPartPr>
              <p14:xfrm>
                <a:off x="9622093" y="1759512"/>
                <a:ext cx="172080" cy="138600"/>
              </p14:xfrm>
            </p:contentPart>
          </mc:Choice>
          <mc:Fallback xmlns="">
            <p:pic>
              <p:nvPicPr>
                <p:cNvPr id="39" name="Freihand 38">
                  <a:extLst>
                    <a:ext uri="{FF2B5EF4-FFF2-40B4-BE49-F238E27FC236}">
                      <a16:creationId xmlns:a16="http://schemas.microsoft.com/office/drawing/2014/main" id="{B0DC6F12-00D9-4A83-AA55-2EE279DC7864}"/>
                    </a:ext>
                  </a:extLst>
                </p:cNvPr>
                <p:cNvPicPr/>
                <p:nvPr/>
              </p:nvPicPr>
              <p:blipFill>
                <a:blip r:embed="rId308"/>
                <a:stretch>
                  <a:fillRect/>
                </a:stretch>
              </p:blipFill>
              <p:spPr>
                <a:xfrm>
                  <a:off x="9617773" y="1755192"/>
                  <a:ext cx="1807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40" name="Freihand 39">
                  <a:extLst>
                    <a:ext uri="{FF2B5EF4-FFF2-40B4-BE49-F238E27FC236}">
                      <a16:creationId xmlns:a16="http://schemas.microsoft.com/office/drawing/2014/main" id="{9F2CEBB1-BBF9-4D35-85D8-5C6B26078A7A}"/>
                    </a:ext>
                  </a:extLst>
                </p14:cNvPr>
                <p14:cNvContentPartPr/>
                <p14:nvPr/>
              </p14:nvContentPartPr>
              <p14:xfrm>
                <a:off x="9719653" y="1722432"/>
                <a:ext cx="228600" cy="121320"/>
              </p14:xfrm>
            </p:contentPart>
          </mc:Choice>
          <mc:Fallback xmlns="">
            <p:pic>
              <p:nvPicPr>
                <p:cNvPr id="40" name="Freihand 39">
                  <a:extLst>
                    <a:ext uri="{FF2B5EF4-FFF2-40B4-BE49-F238E27FC236}">
                      <a16:creationId xmlns:a16="http://schemas.microsoft.com/office/drawing/2014/main" id="{9F2CEBB1-BBF9-4D35-85D8-5C6B26078A7A}"/>
                    </a:ext>
                  </a:extLst>
                </p:cNvPr>
                <p:cNvPicPr/>
                <p:nvPr/>
              </p:nvPicPr>
              <p:blipFill>
                <a:blip r:embed="rId310"/>
                <a:stretch>
                  <a:fillRect/>
                </a:stretch>
              </p:blipFill>
              <p:spPr>
                <a:xfrm>
                  <a:off x="9715333" y="1718112"/>
                  <a:ext cx="2372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41" name="Freihand 40">
                  <a:extLst>
                    <a:ext uri="{FF2B5EF4-FFF2-40B4-BE49-F238E27FC236}">
                      <a16:creationId xmlns:a16="http://schemas.microsoft.com/office/drawing/2014/main" id="{607D9B32-4102-4C2B-9876-88BE00FBF96D}"/>
                    </a:ext>
                  </a:extLst>
                </p14:cNvPr>
                <p14:cNvContentPartPr/>
                <p14:nvPr/>
              </p14:nvContentPartPr>
              <p14:xfrm>
                <a:off x="9967333" y="1718472"/>
                <a:ext cx="66960" cy="83160"/>
              </p14:xfrm>
            </p:contentPart>
          </mc:Choice>
          <mc:Fallback xmlns="">
            <p:pic>
              <p:nvPicPr>
                <p:cNvPr id="41" name="Freihand 40">
                  <a:extLst>
                    <a:ext uri="{FF2B5EF4-FFF2-40B4-BE49-F238E27FC236}">
                      <a16:creationId xmlns:a16="http://schemas.microsoft.com/office/drawing/2014/main" id="{607D9B32-4102-4C2B-9876-88BE00FBF96D}"/>
                    </a:ext>
                  </a:extLst>
                </p:cNvPr>
                <p:cNvPicPr/>
                <p:nvPr/>
              </p:nvPicPr>
              <p:blipFill>
                <a:blip r:embed="rId312"/>
                <a:stretch>
                  <a:fillRect/>
                </a:stretch>
              </p:blipFill>
              <p:spPr>
                <a:xfrm>
                  <a:off x="9963013" y="1714152"/>
                  <a:ext cx="75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43" name="Freihand 42">
                  <a:extLst>
                    <a:ext uri="{FF2B5EF4-FFF2-40B4-BE49-F238E27FC236}">
                      <a16:creationId xmlns:a16="http://schemas.microsoft.com/office/drawing/2014/main" id="{FF02CE89-3F6B-4431-AE68-6C8D119B691B}"/>
                    </a:ext>
                  </a:extLst>
                </p14:cNvPr>
                <p14:cNvContentPartPr/>
                <p14:nvPr/>
              </p14:nvContentPartPr>
              <p14:xfrm>
                <a:off x="9786253" y="1059672"/>
                <a:ext cx="212040" cy="309960"/>
              </p14:xfrm>
            </p:contentPart>
          </mc:Choice>
          <mc:Fallback xmlns="">
            <p:pic>
              <p:nvPicPr>
                <p:cNvPr id="43" name="Freihand 42">
                  <a:extLst>
                    <a:ext uri="{FF2B5EF4-FFF2-40B4-BE49-F238E27FC236}">
                      <a16:creationId xmlns:a16="http://schemas.microsoft.com/office/drawing/2014/main" id="{FF02CE89-3F6B-4431-AE68-6C8D119B691B}"/>
                    </a:ext>
                  </a:extLst>
                </p:cNvPr>
                <p:cNvPicPr/>
                <p:nvPr/>
              </p:nvPicPr>
              <p:blipFill>
                <a:blip r:embed="rId314"/>
                <a:stretch>
                  <a:fillRect/>
                </a:stretch>
              </p:blipFill>
              <p:spPr>
                <a:xfrm>
                  <a:off x="9781933" y="1055352"/>
                  <a:ext cx="2206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44" name="Freihand 43">
                  <a:extLst>
                    <a:ext uri="{FF2B5EF4-FFF2-40B4-BE49-F238E27FC236}">
                      <a16:creationId xmlns:a16="http://schemas.microsoft.com/office/drawing/2014/main" id="{A29FE521-1625-48D3-A5D9-9E505FBA6D05}"/>
                    </a:ext>
                  </a:extLst>
                </p14:cNvPr>
                <p14:cNvContentPartPr/>
                <p14:nvPr/>
              </p14:nvContentPartPr>
              <p14:xfrm>
                <a:off x="10110253" y="777792"/>
                <a:ext cx="80640" cy="182880"/>
              </p14:xfrm>
            </p:contentPart>
          </mc:Choice>
          <mc:Fallback xmlns="">
            <p:pic>
              <p:nvPicPr>
                <p:cNvPr id="44" name="Freihand 43">
                  <a:extLst>
                    <a:ext uri="{FF2B5EF4-FFF2-40B4-BE49-F238E27FC236}">
                      <a16:creationId xmlns:a16="http://schemas.microsoft.com/office/drawing/2014/main" id="{A29FE521-1625-48D3-A5D9-9E505FBA6D05}"/>
                    </a:ext>
                  </a:extLst>
                </p:cNvPr>
                <p:cNvPicPr/>
                <p:nvPr/>
              </p:nvPicPr>
              <p:blipFill>
                <a:blip r:embed="rId316"/>
                <a:stretch>
                  <a:fillRect/>
                </a:stretch>
              </p:blipFill>
              <p:spPr>
                <a:xfrm>
                  <a:off x="10105933" y="773472"/>
                  <a:ext cx="89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45" name="Freihand 44">
                  <a:extLst>
                    <a:ext uri="{FF2B5EF4-FFF2-40B4-BE49-F238E27FC236}">
                      <a16:creationId xmlns:a16="http://schemas.microsoft.com/office/drawing/2014/main" id="{B318D4F7-48CF-4172-8FF5-F774338A8973}"/>
                    </a:ext>
                  </a:extLst>
                </p14:cNvPr>
                <p14:cNvContentPartPr/>
                <p14:nvPr/>
              </p14:nvContentPartPr>
              <p14:xfrm>
                <a:off x="10164973" y="785352"/>
                <a:ext cx="102240" cy="148680"/>
              </p14:xfrm>
            </p:contentPart>
          </mc:Choice>
          <mc:Fallback xmlns="">
            <p:pic>
              <p:nvPicPr>
                <p:cNvPr id="45" name="Freihand 44">
                  <a:extLst>
                    <a:ext uri="{FF2B5EF4-FFF2-40B4-BE49-F238E27FC236}">
                      <a16:creationId xmlns:a16="http://schemas.microsoft.com/office/drawing/2014/main" id="{B318D4F7-48CF-4172-8FF5-F774338A8973}"/>
                    </a:ext>
                  </a:extLst>
                </p:cNvPr>
                <p:cNvPicPr/>
                <p:nvPr/>
              </p:nvPicPr>
              <p:blipFill>
                <a:blip r:embed="rId318"/>
                <a:stretch>
                  <a:fillRect/>
                </a:stretch>
              </p:blipFill>
              <p:spPr>
                <a:xfrm>
                  <a:off x="10160653" y="781032"/>
                  <a:ext cx="110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46" name="Freihand 45">
                  <a:extLst>
                    <a:ext uri="{FF2B5EF4-FFF2-40B4-BE49-F238E27FC236}">
                      <a16:creationId xmlns:a16="http://schemas.microsoft.com/office/drawing/2014/main" id="{D7EDF2C0-DFEC-4AEF-8CE1-27F1254CFD62}"/>
                    </a:ext>
                  </a:extLst>
                </p14:cNvPr>
                <p14:cNvContentPartPr/>
                <p14:nvPr/>
              </p14:nvContentPartPr>
              <p14:xfrm>
                <a:off x="10211413" y="755112"/>
                <a:ext cx="149760" cy="156240"/>
              </p14:xfrm>
            </p:contentPart>
          </mc:Choice>
          <mc:Fallback xmlns="">
            <p:pic>
              <p:nvPicPr>
                <p:cNvPr id="46" name="Freihand 45">
                  <a:extLst>
                    <a:ext uri="{FF2B5EF4-FFF2-40B4-BE49-F238E27FC236}">
                      <a16:creationId xmlns:a16="http://schemas.microsoft.com/office/drawing/2014/main" id="{D7EDF2C0-DFEC-4AEF-8CE1-27F1254CFD62}"/>
                    </a:ext>
                  </a:extLst>
                </p:cNvPr>
                <p:cNvPicPr/>
                <p:nvPr/>
              </p:nvPicPr>
              <p:blipFill>
                <a:blip r:embed="rId320"/>
                <a:stretch>
                  <a:fillRect/>
                </a:stretch>
              </p:blipFill>
              <p:spPr>
                <a:xfrm>
                  <a:off x="10207093" y="750792"/>
                  <a:ext cx="158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47" name="Freihand 46">
                  <a:extLst>
                    <a:ext uri="{FF2B5EF4-FFF2-40B4-BE49-F238E27FC236}">
                      <a16:creationId xmlns:a16="http://schemas.microsoft.com/office/drawing/2014/main" id="{DB930BD9-8DBB-4F9A-B346-8D3654CB4758}"/>
                    </a:ext>
                  </a:extLst>
                </p14:cNvPr>
                <p14:cNvContentPartPr/>
                <p14:nvPr/>
              </p14:nvContentPartPr>
              <p14:xfrm>
                <a:off x="9885613" y="1755192"/>
                <a:ext cx="100440" cy="499680"/>
              </p14:xfrm>
            </p:contentPart>
          </mc:Choice>
          <mc:Fallback xmlns="">
            <p:pic>
              <p:nvPicPr>
                <p:cNvPr id="47" name="Freihand 46">
                  <a:extLst>
                    <a:ext uri="{FF2B5EF4-FFF2-40B4-BE49-F238E27FC236}">
                      <a16:creationId xmlns:a16="http://schemas.microsoft.com/office/drawing/2014/main" id="{DB930BD9-8DBB-4F9A-B346-8D3654CB4758}"/>
                    </a:ext>
                  </a:extLst>
                </p:cNvPr>
                <p:cNvPicPr/>
                <p:nvPr/>
              </p:nvPicPr>
              <p:blipFill>
                <a:blip r:embed="rId322"/>
                <a:stretch>
                  <a:fillRect/>
                </a:stretch>
              </p:blipFill>
              <p:spPr>
                <a:xfrm>
                  <a:off x="9881293" y="1750872"/>
                  <a:ext cx="109080" cy="5083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7" name="Freihand 16">
                  <a:extLst>
                    <a:ext uri="{FF2B5EF4-FFF2-40B4-BE49-F238E27FC236}">
                      <a16:creationId xmlns:a16="http://schemas.microsoft.com/office/drawing/2014/main" id="{0C2A76D7-2152-4719-9F92-C441F1981EDF}"/>
                    </a:ext>
                  </a:extLst>
                </p14:cNvPr>
                <p14:cNvContentPartPr/>
                <p14:nvPr/>
              </p14:nvContentPartPr>
              <p14:xfrm>
                <a:off x="10921693" y="2355672"/>
                <a:ext cx="141480" cy="160200"/>
              </p14:xfrm>
            </p:contentPart>
          </mc:Choice>
          <mc:Fallback xmlns="">
            <p:pic>
              <p:nvPicPr>
                <p:cNvPr id="17" name="Freihand 16">
                  <a:extLst>
                    <a:ext uri="{FF2B5EF4-FFF2-40B4-BE49-F238E27FC236}">
                      <a16:creationId xmlns:a16="http://schemas.microsoft.com/office/drawing/2014/main" id="{0C2A76D7-2152-4719-9F92-C441F1981EDF}"/>
                    </a:ext>
                  </a:extLst>
                </p:cNvPr>
                <p:cNvPicPr/>
                <p:nvPr/>
              </p:nvPicPr>
              <p:blipFill>
                <a:blip r:embed="rId324"/>
                <a:stretch>
                  <a:fillRect/>
                </a:stretch>
              </p:blipFill>
              <p:spPr>
                <a:xfrm>
                  <a:off x="10917373" y="2351352"/>
                  <a:ext cx="150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8" name="Freihand 17">
                  <a:extLst>
                    <a:ext uri="{FF2B5EF4-FFF2-40B4-BE49-F238E27FC236}">
                      <a16:creationId xmlns:a16="http://schemas.microsoft.com/office/drawing/2014/main" id="{E921C621-787A-4E58-8AE2-1540FDC84DF8}"/>
                    </a:ext>
                  </a:extLst>
                </p14:cNvPr>
                <p14:cNvContentPartPr/>
                <p14:nvPr/>
              </p14:nvContentPartPr>
              <p14:xfrm>
                <a:off x="10962373" y="2388072"/>
                <a:ext cx="132840" cy="73800"/>
              </p14:xfrm>
            </p:contentPart>
          </mc:Choice>
          <mc:Fallback xmlns="">
            <p:pic>
              <p:nvPicPr>
                <p:cNvPr id="18" name="Freihand 17">
                  <a:extLst>
                    <a:ext uri="{FF2B5EF4-FFF2-40B4-BE49-F238E27FC236}">
                      <a16:creationId xmlns:a16="http://schemas.microsoft.com/office/drawing/2014/main" id="{E921C621-787A-4E58-8AE2-1540FDC84DF8}"/>
                    </a:ext>
                  </a:extLst>
                </p:cNvPr>
                <p:cNvPicPr/>
                <p:nvPr/>
              </p:nvPicPr>
              <p:blipFill>
                <a:blip r:embed="rId326"/>
                <a:stretch>
                  <a:fillRect/>
                </a:stretch>
              </p:blipFill>
              <p:spPr>
                <a:xfrm>
                  <a:off x="10958053" y="2383752"/>
                  <a:ext cx="1414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48" name="Freihand 47">
                  <a:extLst>
                    <a:ext uri="{FF2B5EF4-FFF2-40B4-BE49-F238E27FC236}">
                      <a16:creationId xmlns:a16="http://schemas.microsoft.com/office/drawing/2014/main" id="{BF2BBBB2-9E75-4C38-A89A-D7858A03DC3B}"/>
                    </a:ext>
                  </a:extLst>
                </p14:cNvPr>
                <p14:cNvContentPartPr/>
                <p14:nvPr/>
              </p14:nvContentPartPr>
              <p14:xfrm>
                <a:off x="9875893" y="2527752"/>
                <a:ext cx="40680" cy="259200"/>
              </p14:xfrm>
            </p:contentPart>
          </mc:Choice>
          <mc:Fallback xmlns="">
            <p:pic>
              <p:nvPicPr>
                <p:cNvPr id="48" name="Freihand 47">
                  <a:extLst>
                    <a:ext uri="{FF2B5EF4-FFF2-40B4-BE49-F238E27FC236}">
                      <a16:creationId xmlns:a16="http://schemas.microsoft.com/office/drawing/2014/main" id="{BF2BBBB2-9E75-4C38-A89A-D7858A03DC3B}"/>
                    </a:ext>
                  </a:extLst>
                </p:cNvPr>
                <p:cNvPicPr/>
                <p:nvPr/>
              </p:nvPicPr>
              <p:blipFill>
                <a:blip r:embed="rId328"/>
                <a:stretch>
                  <a:fillRect/>
                </a:stretch>
              </p:blipFill>
              <p:spPr>
                <a:xfrm>
                  <a:off x="9871573" y="2523432"/>
                  <a:ext cx="493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49" name="Freihand 48">
                  <a:extLst>
                    <a:ext uri="{FF2B5EF4-FFF2-40B4-BE49-F238E27FC236}">
                      <a16:creationId xmlns:a16="http://schemas.microsoft.com/office/drawing/2014/main" id="{6DB66287-14E2-45EA-9C11-E0FC4F42C56E}"/>
                    </a:ext>
                  </a:extLst>
                </p14:cNvPr>
                <p14:cNvContentPartPr/>
                <p14:nvPr/>
              </p14:nvContentPartPr>
              <p14:xfrm>
                <a:off x="9788053" y="2483112"/>
                <a:ext cx="167760" cy="113400"/>
              </p14:xfrm>
            </p:contentPart>
          </mc:Choice>
          <mc:Fallback xmlns="">
            <p:pic>
              <p:nvPicPr>
                <p:cNvPr id="49" name="Freihand 48">
                  <a:extLst>
                    <a:ext uri="{FF2B5EF4-FFF2-40B4-BE49-F238E27FC236}">
                      <a16:creationId xmlns:a16="http://schemas.microsoft.com/office/drawing/2014/main" id="{6DB66287-14E2-45EA-9C11-E0FC4F42C56E}"/>
                    </a:ext>
                  </a:extLst>
                </p:cNvPr>
                <p:cNvPicPr/>
                <p:nvPr/>
              </p:nvPicPr>
              <p:blipFill>
                <a:blip r:embed="rId330"/>
                <a:stretch>
                  <a:fillRect/>
                </a:stretch>
              </p:blipFill>
              <p:spPr>
                <a:xfrm>
                  <a:off x="9783733" y="2478792"/>
                  <a:ext cx="176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50" name="Freihand 49">
                  <a:extLst>
                    <a:ext uri="{FF2B5EF4-FFF2-40B4-BE49-F238E27FC236}">
                      <a16:creationId xmlns:a16="http://schemas.microsoft.com/office/drawing/2014/main" id="{19C97D15-55D9-45BE-BE41-A96758B6FD95}"/>
                    </a:ext>
                  </a:extLst>
                </p14:cNvPr>
                <p14:cNvContentPartPr/>
                <p14:nvPr/>
              </p14:nvContentPartPr>
              <p14:xfrm>
                <a:off x="10073533" y="2505432"/>
                <a:ext cx="16560" cy="239400"/>
              </p14:xfrm>
            </p:contentPart>
          </mc:Choice>
          <mc:Fallback xmlns="">
            <p:pic>
              <p:nvPicPr>
                <p:cNvPr id="50" name="Freihand 49">
                  <a:extLst>
                    <a:ext uri="{FF2B5EF4-FFF2-40B4-BE49-F238E27FC236}">
                      <a16:creationId xmlns:a16="http://schemas.microsoft.com/office/drawing/2014/main" id="{19C97D15-55D9-45BE-BE41-A96758B6FD95}"/>
                    </a:ext>
                  </a:extLst>
                </p:cNvPr>
                <p:cNvPicPr/>
                <p:nvPr/>
              </p:nvPicPr>
              <p:blipFill>
                <a:blip r:embed="rId332"/>
                <a:stretch>
                  <a:fillRect/>
                </a:stretch>
              </p:blipFill>
              <p:spPr>
                <a:xfrm>
                  <a:off x="10069213" y="2501112"/>
                  <a:ext cx="25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51" name="Freihand 50">
                  <a:extLst>
                    <a:ext uri="{FF2B5EF4-FFF2-40B4-BE49-F238E27FC236}">
                      <a16:creationId xmlns:a16="http://schemas.microsoft.com/office/drawing/2014/main" id="{D26C0E53-3B63-49DC-8D1D-E6B2D2CA2AED}"/>
                    </a:ext>
                  </a:extLst>
                </p14:cNvPr>
                <p14:cNvContentPartPr/>
                <p14:nvPr/>
              </p14:nvContentPartPr>
              <p14:xfrm>
                <a:off x="9982093" y="2487072"/>
                <a:ext cx="281520" cy="154440"/>
              </p14:xfrm>
            </p:contentPart>
          </mc:Choice>
          <mc:Fallback xmlns="">
            <p:pic>
              <p:nvPicPr>
                <p:cNvPr id="51" name="Freihand 50">
                  <a:extLst>
                    <a:ext uri="{FF2B5EF4-FFF2-40B4-BE49-F238E27FC236}">
                      <a16:creationId xmlns:a16="http://schemas.microsoft.com/office/drawing/2014/main" id="{D26C0E53-3B63-49DC-8D1D-E6B2D2CA2AED}"/>
                    </a:ext>
                  </a:extLst>
                </p:cNvPr>
                <p:cNvPicPr/>
                <p:nvPr/>
              </p:nvPicPr>
              <p:blipFill>
                <a:blip r:embed="rId334"/>
                <a:stretch>
                  <a:fillRect/>
                </a:stretch>
              </p:blipFill>
              <p:spPr>
                <a:xfrm>
                  <a:off x="9977773" y="2482752"/>
                  <a:ext cx="2901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54" name="Freihand 53">
                  <a:extLst>
                    <a:ext uri="{FF2B5EF4-FFF2-40B4-BE49-F238E27FC236}">
                      <a16:creationId xmlns:a16="http://schemas.microsoft.com/office/drawing/2014/main" id="{6430B008-B7B3-4002-A3C6-F9E47B05D3D5}"/>
                    </a:ext>
                  </a:extLst>
                </p14:cNvPr>
                <p14:cNvContentPartPr/>
                <p14:nvPr/>
              </p14:nvContentPartPr>
              <p14:xfrm>
                <a:off x="10307533" y="2801352"/>
                <a:ext cx="149040" cy="191520"/>
              </p14:xfrm>
            </p:contentPart>
          </mc:Choice>
          <mc:Fallback xmlns="">
            <p:pic>
              <p:nvPicPr>
                <p:cNvPr id="54" name="Freihand 53">
                  <a:extLst>
                    <a:ext uri="{FF2B5EF4-FFF2-40B4-BE49-F238E27FC236}">
                      <a16:creationId xmlns:a16="http://schemas.microsoft.com/office/drawing/2014/main" id="{6430B008-B7B3-4002-A3C6-F9E47B05D3D5}"/>
                    </a:ext>
                  </a:extLst>
                </p:cNvPr>
                <p:cNvPicPr/>
                <p:nvPr/>
              </p:nvPicPr>
              <p:blipFill>
                <a:blip r:embed="rId336"/>
                <a:stretch>
                  <a:fillRect/>
                </a:stretch>
              </p:blipFill>
              <p:spPr>
                <a:xfrm>
                  <a:off x="10303213" y="2797032"/>
                  <a:ext cx="157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55" name="Freihand 54">
                  <a:extLst>
                    <a:ext uri="{FF2B5EF4-FFF2-40B4-BE49-F238E27FC236}">
                      <a16:creationId xmlns:a16="http://schemas.microsoft.com/office/drawing/2014/main" id="{CDD0951C-750C-4FF7-8563-D936599DDB9C}"/>
                    </a:ext>
                  </a:extLst>
                </p14:cNvPr>
                <p14:cNvContentPartPr/>
                <p14:nvPr/>
              </p14:nvContentPartPr>
              <p14:xfrm>
                <a:off x="10406533" y="2813232"/>
                <a:ext cx="184320" cy="179280"/>
              </p14:xfrm>
            </p:contentPart>
          </mc:Choice>
          <mc:Fallback xmlns="">
            <p:pic>
              <p:nvPicPr>
                <p:cNvPr id="55" name="Freihand 54">
                  <a:extLst>
                    <a:ext uri="{FF2B5EF4-FFF2-40B4-BE49-F238E27FC236}">
                      <a16:creationId xmlns:a16="http://schemas.microsoft.com/office/drawing/2014/main" id="{CDD0951C-750C-4FF7-8563-D936599DDB9C}"/>
                    </a:ext>
                  </a:extLst>
                </p:cNvPr>
                <p:cNvPicPr/>
                <p:nvPr/>
              </p:nvPicPr>
              <p:blipFill>
                <a:blip r:embed="rId338"/>
                <a:stretch>
                  <a:fillRect/>
                </a:stretch>
              </p:blipFill>
              <p:spPr>
                <a:xfrm>
                  <a:off x="10402213" y="2808912"/>
                  <a:ext cx="1929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56" name="Freihand 55">
                  <a:extLst>
                    <a:ext uri="{FF2B5EF4-FFF2-40B4-BE49-F238E27FC236}">
                      <a16:creationId xmlns:a16="http://schemas.microsoft.com/office/drawing/2014/main" id="{B06C434E-75FF-4196-999D-D3B1D1CC4D4C}"/>
                    </a:ext>
                  </a:extLst>
                </p14:cNvPr>
                <p14:cNvContentPartPr/>
                <p14:nvPr/>
              </p14:nvContentPartPr>
              <p14:xfrm>
                <a:off x="10510573" y="2791272"/>
                <a:ext cx="151200" cy="102240"/>
              </p14:xfrm>
            </p:contentPart>
          </mc:Choice>
          <mc:Fallback xmlns="">
            <p:pic>
              <p:nvPicPr>
                <p:cNvPr id="56" name="Freihand 55">
                  <a:extLst>
                    <a:ext uri="{FF2B5EF4-FFF2-40B4-BE49-F238E27FC236}">
                      <a16:creationId xmlns:a16="http://schemas.microsoft.com/office/drawing/2014/main" id="{B06C434E-75FF-4196-999D-D3B1D1CC4D4C}"/>
                    </a:ext>
                  </a:extLst>
                </p:cNvPr>
                <p:cNvPicPr/>
                <p:nvPr/>
              </p:nvPicPr>
              <p:blipFill>
                <a:blip r:embed="rId340"/>
                <a:stretch>
                  <a:fillRect/>
                </a:stretch>
              </p:blipFill>
              <p:spPr>
                <a:xfrm>
                  <a:off x="10506253" y="2786952"/>
                  <a:ext cx="159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57" name="Freihand 56">
                  <a:extLst>
                    <a:ext uri="{FF2B5EF4-FFF2-40B4-BE49-F238E27FC236}">
                      <a16:creationId xmlns:a16="http://schemas.microsoft.com/office/drawing/2014/main" id="{58241519-C697-462B-AE20-66AFF66201B0}"/>
                    </a:ext>
                  </a:extLst>
                </p14:cNvPr>
                <p14:cNvContentPartPr/>
                <p14:nvPr/>
              </p14:nvContentPartPr>
              <p14:xfrm>
                <a:off x="10780573" y="2831952"/>
                <a:ext cx="21600" cy="96480"/>
              </p14:xfrm>
            </p:contentPart>
          </mc:Choice>
          <mc:Fallback xmlns="">
            <p:pic>
              <p:nvPicPr>
                <p:cNvPr id="57" name="Freihand 56">
                  <a:extLst>
                    <a:ext uri="{FF2B5EF4-FFF2-40B4-BE49-F238E27FC236}">
                      <a16:creationId xmlns:a16="http://schemas.microsoft.com/office/drawing/2014/main" id="{58241519-C697-462B-AE20-66AFF66201B0}"/>
                    </a:ext>
                  </a:extLst>
                </p:cNvPr>
                <p:cNvPicPr/>
                <p:nvPr/>
              </p:nvPicPr>
              <p:blipFill>
                <a:blip r:embed="rId342"/>
                <a:stretch>
                  <a:fillRect/>
                </a:stretch>
              </p:blipFill>
              <p:spPr>
                <a:xfrm>
                  <a:off x="10776253" y="2827632"/>
                  <a:ext cx="30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58" name="Freihand 57">
                  <a:extLst>
                    <a:ext uri="{FF2B5EF4-FFF2-40B4-BE49-F238E27FC236}">
                      <a16:creationId xmlns:a16="http://schemas.microsoft.com/office/drawing/2014/main" id="{9868CB10-520E-4D24-9B32-469D3CED9841}"/>
                    </a:ext>
                  </a:extLst>
                </p14:cNvPr>
                <p14:cNvContentPartPr/>
                <p14:nvPr/>
              </p14:nvContentPartPr>
              <p14:xfrm>
                <a:off x="10708933" y="2844192"/>
                <a:ext cx="148680" cy="46800"/>
              </p14:xfrm>
            </p:contentPart>
          </mc:Choice>
          <mc:Fallback xmlns="">
            <p:pic>
              <p:nvPicPr>
                <p:cNvPr id="58" name="Freihand 57">
                  <a:extLst>
                    <a:ext uri="{FF2B5EF4-FFF2-40B4-BE49-F238E27FC236}">
                      <a16:creationId xmlns:a16="http://schemas.microsoft.com/office/drawing/2014/main" id="{9868CB10-520E-4D24-9B32-469D3CED9841}"/>
                    </a:ext>
                  </a:extLst>
                </p:cNvPr>
                <p:cNvPicPr/>
                <p:nvPr/>
              </p:nvPicPr>
              <p:blipFill>
                <a:blip r:embed="rId344"/>
                <a:stretch>
                  <a:fillRect/>
                </a:stretch>
              </p:blipFill>
              <p:spPr>
                <a:xfrm>
                  <a:off x="10704613" y="2839872"/>
                  <a:ext cx="157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59" name="Freihand 58">
                  <a:extLst>
                    <a:ext uri="{FF2B5EF4-FFF2-40B4-BE49-F238E27FC236}">
                      <a16:creationId xmlns:a16="http://schemas.microsoft.com/office/drawing/2014/main" id="{9412DE94-83B8-4AAB-90DA-D5A1A4842A6D}"/>
                    </a:ext>
                  </a:extLst>
                </p14:cNvPr>
                <p14:cNvContentPartPr/>
                <p14:nvPr/>
              </p14:nvContentPartPr>
              <p14:xfrm>
                <a:off x="10544413" y="2906832"/>
                <a:ext cx="157680" cy="76320"/>
              </p14:xfrm>
            </p:contentPart>
          </mc:Choice>
          <mc:Fallback xmlns="">
            <p:pic>
              <p:nvPicPr>
                <p:cNvPr id="59" name="Freihand 58">
                  <a:extLst>
                    <a:ext uri="{FF2B5EF4-FFF2-40B4-BE49-F238E27FC236}">
                      <a16:creationId xmlns:a16="http://schemas.microsoft.com/office/drawing/2014/main" id="{9412DE94-83B8-4AAB-90DA-D5A1A4842A6D}"/>
                    </a:ext>
                  </a:extLst>
                </p:cNvPr>
                <p:cNvPicPr/>
                <p:nvPr/>
              </p:nvPicPr>
              <p:blipFill>
                <a:blip r:embed="rId346"/>
                <a:stretch>
                  <a:fillRect/>
                </a:stretch>
              </p:blipFill>
              <p:spPr>
                <a:xfrm>
                  <a:off x="10540093" y="2902512"/>
                  <a:ext cx="166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60" name="Freihand 59">
                  <a:extLst>
                    <a:ext uri="{FF2B5EF4-FFF2-40B4-BE49-F238E27FC236}">
                      <a16:creationId xmlns:a16="http://schemas.microsoft.com/office/drawing/2014/main" id="{273797D8-D201-4C93-BC01-E283B48304CD}"/>
                    </a:ext>
                  </a:extLst>
                </p14:cNvPr>
                <p14:cNvContentPartPr/>
                <p14:nvPr/>
              </p14:nvContentPartPr>
              <p14:xfrm>
                <a:off x="10993333" y="2773272"/>
                <a:ext cx="51120" cy="140400"/>
              </p14:xfrm>
            </p:contentPart>
          </mc:Choice>
          <mc:Fallback xmlns="">
            <p:pic>
              <p:nvPicPr>
                <p:cNvPr id="60" name="Freihand 59">
                  <a:extLst>
                    <a:ext uri="{FF2B5EF4-FFF2-40B4-BE49-F238E27FC236}">
                      <a16:creationId xmlns:a16="http://schemas.microsoft.com/office/drawing/2014/main" id="{273797D8-D201-4C93-BC01-E283B48304CD}"/>
                    </a:ext>
                  </a:extLst>
                </p:cNvPr>
                <p:cNvPicPr/>
                <p:nvPr/>
              </p:nvPicPr>
              <p:blipFill>
                <a:blip r:embed="rId348"/>
                <a:stretch>
                  <a:fillRect/>
                </a:stretch>
              </p:blipFill>
              <p:spPr>
                <a:xfrm>
                  <a:off x="10989013" y="2768952"/>
                  <a:ext cx="59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61" name="Freihand 60">
                  <a:extLst>
                    <a:ext uri="{FF2B5EF4-FFF2-40B4-BE49-F238E27FC236}">
                      <a16:creationId xmlns:a16="http://schemas.microsoft.com/office/drawing/2014/main" id="{06DE30EC-032F-4468-89F2-EA16DD6DF48C}"/>
                    </a:ext>
                  </a:extLst>
                </p14:cNvPr>
                <p14:cNvContentPartPr/>
                <p14:nvPr/>
              </p14:nvContentPartPr>
              <p14:xfrm>
                <a:off x="10913053" y="2712432"/>
                <a:ext cx="202680" cy="118440"/>
              </p14:xfrm>
            </p:contentPart>
          </mc:Choice>
          <mc:Fallback xmlns="">
            <p:pic>
              <p:nvPicPr>
                <p:cNvPr id="61" name="Freihand 60">
                  <a:extLst>
                    <a:ext uri="{FF2B5EF4-FFF2-40B4-BE49-F238E27FC236}">
                      <a16:creationId xmlns:a16="http://schemas.microsoft.com/office/drawing/2014/main" id="{06DE30EC-032F-4468-89F2-EA16DD6DF48C}"/>
                    </a:ext>
                  </a:extLst>
                </p:cNvPr>
                <p:cNvPicPr/>
                <p:nvPr/>
              </p:nvPicPr>
              <p:blipFill>
                <a:blip r:embed="rId350"/>
                <a:stretch>
                  <a:fillRect/>
                </a:stretch>
              </p:blipFill>
              <p:spPr>
                <a:xfrm>
                  <a:off x="10908733" y="2708112"/>
                  <a:ext cx="2113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62" name="Freihand 61">
                  <a:extLst>
                    <a:ext uri="{FF2B5EF4-FFF2-40B4-BE49-F238E27FC236}">
                      <a16:creationId xmlns:a16="http://schemas.microsoft.com/office/drawing/2014/main" id="{A82650A0-EE23-41BD-AFF9-957B36873789}"/>
                    </a:ext>
                  </a:extLst>
                </p14:cNvPr>
                <p14:cNvContentPartPr/>
                <p14:nvPr/>
              </p14:nvContentPartPr>
              <p14:xfrm>
                <a:off x="11174773" y="2695512"/>
                <a:ext cx="29160" cy="165240"/>
              </p14:xfrm>
            </p:contentPart>
          </mc:Choice>
          <mc:Fallback xmlns="">
            <p:pic>
              <p:nvPicPr>
                <p:cNvPr id="62" name="Freihand 61">
                  <a:extLst>
                    <a:ext uri="{FF2B5EF4-FFF2-40B4-BE49-F238E27FC236}">
                      <a16:creationId xmlns:a16="http://schemas.microsoft.com/office/drawing/2014/main" id="{A82650A0-EE23-41BD-AFF9-957B36873789}"/>
                    </a:ext>
                  </a:extLst>
                </p:cNvPr>
                <p:cNvPicPr/>
                <p:nvPr/>
              </p:nvPicPr>
              <p:blipFill>
                <a:blip r:embed="rId352"/>
                <a:stretch>
                  <a:fillRect/>
                </a:stretch>
              </p:blipFill>
              <p:spPr>
                <a:xfrm>
                  <a:off x="11170453" y="2691192"/>
                  <a:ext cx="37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63" name="Freihand 62">
                  <a:extLst>
                    <a:ext uri="{FF2B5EF4-FFF2-40B4-BE49-F238E27FC236}">
                      <a16:creationId xmlns:a16="http://schemas.microsoft.com/office/drawing/2014/main" id="{3D79ADCF-2A20-4E76-B086-96EB4B036DB5}"/>
                    </a:ext>
                  </a:extLst>
                </p14:cNvPr>
                <p14:cNvContentPartPr/>
                <p14:nvPr/>
              </p14:nvContentPartPr>
              <p14:xfrm>
                <a:off x="11088373" y="2657352"/>
                <a:ext cx="234000" cy="165960"/>
              </p14:xfrm>
            </p:contentPart>
          </mc:Choice>
          <mc:Fallback xmlns="">
            <p:pic>
              <p:nvPicPr>
                <p:cNvPr id="63" name="Freihand 62">
                  <a:extLst>
                    <a:ext uri="{FF2B5EF4-FFF2-40B4-BE49-F238E27FC236}">
                      <a16:creationId xmlns:a16="http://schemas.microsoft.com/office/drawing/2014/main" id="{3D79ADCF-2A20-4E76-B086-96EB4B036DB5}"/>
                    </a:ext>
                  </a:extLst>
                </p:cNvPr>
                <p:cNvPicPr/>
                <p:nvPr/>
              </p:nvPicPr>
              <p:blipFill>
                <a:blip r:embed="rId354"/>
                <a:stretch>
                  <a:fillRect/>
                </a:stretch>
              </p:blipFill>
              <p:spPr>
                <a:xfrm>
                  <a:off x="11084053" y="2653032"/>
                  <a:ext cx="2426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64" name="Freihand 63">
                  <a:extLst>
                    <a:ext uri="{FF2B5EF4-FFF2-40B4-BE49-F238E27FC236}">
                      <a16:creationId xmlns:a16="http://schemas.microsoft.com/office/drawing/2014/main" id="{228E5E01-DC89-4C23-81F4-C458C5C767B0}"/>
                    </a:ext>
                  </a:extLst>
                </p14:cNvPr>
                <p14:cNvContentPartPr/>
                <p14:nvPr/>
              </p14:nvContentPartPr>
              <p14:xfrm>
                <a:off x="11358373" y="2672472"/>
                <a:ext cx="193320" cy="59760"/>
              </p14:xfrm>
            </p:contentPart>
          </mc:Choice>
          <mc:Fallback xmlns="">
            <p:pic>
              <p:nvPicPr>
                <p:cNvPr id="64" name="Freihand 63">
                  <a:extLst>
                    <a:ext uri="{FF2B5EF4-FFF2-40B4-BE49-F238E27FC236}">
                      <a16:creationId xmlns:a16="http://schemas.microsoft.com/office/drawing/2014/main" id="{228E5E01-DC89-4C23-81F4-C458C5C767B0}"/>
                    </a:ext>
                  </a:extLst>
                </p:cNvPr>
                <p:cNvPicPr/>
                <p:nvPr/>
              </p:nvPicPr>
              <p:blipFill>
                <a:blip r:embed="rId356"/>
                <a:stretch>
                  <a:fillRect/>
                </a:stretch>
              </p:blipFill>
              <p:spPr>
                <a:xfrm>
                  <a:off x="11354053" y="2668152"/>
                  <a:ext cx="20196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65" name="Freihand 64">
                  <a:extLst>
                    <a:ext uri="{FF2B5EF4-FFF2-40B4-BE49-F238E27FC236}">
                      <a16:creationId xmlns:a16="http://schemas.microsoft.com/office/drawing/2014/main" id="{02A0A7E5-D611-4593-891A-1006A906B25D}"/>
                    </a:ext>
                  </a:extLst>
                </p14:cNvPr>
                <p14:cNvContentPartPr/>
                <p14:nvPr/>
              </p14:nvContentPartPr>
              <p14:xfrm>
                <a:off x="11391853" y="2750952"/>
                <a:ext cx="201600" cy="20880"/>
              </p14:xfrm>
            </p:contentPart>
          </mc:Choice>
          <mc:Fallback xmlns="">
            <p:pic>
              <p:nvPicPr>
                <p:cNvPr id="65" name="Freihand 64">
                  <a:extLst>
                    <a:ext uri="{FF2B5EF4-FFF2-40B4-BE49-F238E27FC236}">
                      <a16:creationId xmlns:a16="http://schemas.microsoft.com/office/drawing/2014/main" id="{02A0A7E5-D611-4593-891A-1006A906B25D}"/>
                    </a:ext>
                  </a:extLst>
                </p:cNvPr>
                <p:cNvPicPr/>
                <p:nvPr/>
              </p:nvPicPr>
              <p:blipFill>
                <a:blip r:embed="rId358"/>
                <a:stretch>
                  <a:fillRect/>
                </a:stretch>
              </p:blipFill>
              <p:spPr>
                <a:xfrm>
                  <a:off x="11387533" y="2746632"/>
                  <a:ext cx="210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66" name="Freihand 65">
                  <a:extLst>
                    <a:ext uri="{FF2B5EF4-FFF2-40B4-BE49-F238E27FC236}">
                      <a16:creationId xmlns:a16="http://schemas.microsoft.com/office/drawing/2014/main" id="{07199D63-32E7-4722-901D-51D6F888060C}"/>
                    </a:ext>
                  </a:extLst>
                </p14:cNvPr>
                <p14:cNvContentPartPr/>
                <p14:nvPr/>
              </p14:nvContentPartPr>
              <p14:xfrm>
                <a:off x="11617933" y="2521992"/>
                <a:ext cx="128880" cy="218520"/>
              </p14:xfrm>
            </p:contentPart>
          </mc:Choice>
          <mc:Fallback xmlns="">
            <p:pic>
              <p:nvPicPr>
                <p:cNvPr id="66" name="Freihand 65">
                  <a:extLst>
                    <a:ext uri="{FF2B5EF4-FFF2-40B4-BE49-F238E27FC236}">
                      <a16:creationId xmlns:a16="http://schemas.microsoft.com/office/drawing/2014/main" id="{07199D63-32E7-4722-901D-51D6F888060C}"/>
                    </a:ext>
                  </a:extLst>
                </p:cNvPr>
                <p:cNvPicPr/>
                <p:nvPr/>
              </p:nvPicPr>
              <p:blipFill>
                <a:blip r:embed="rId360"/>
                <a:stretch>
                  <a:fillRect/>
                </a:stretch>
              </p:blipFill>
              <p:spPr>
                <a:xfrm>
                  <a:off x="11613613" y="2517672"/>
                  <a:ext cx="13752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67" name="Freihand 66">
                  <a:extLst>
                    <a:ext uri="{FF2B5EF4-FFF2-40B4-BE49-F238E27FC236}">
                      <a16:creationId xmlns:a16="http://schemas.microsoft.com/office/drawing/2014/main" id="{DF616673-54C5-412F-BEB9-F51FBFBDC19F}"/>
                    </a:ext>
                  </a:extLst>
                </p14:cNvPr>
                <p14:cNvContentPartPr/>
                <p14:nvPr/>
              </p14:nvContentPartPr>
              <p14:xfrm>
                <a:off x="11741053" y="2572752"/>
                <a:ext cx="123120" cy="94320"/>
              </p14:xfrm>
            </p:contentPart>
          </mc:Choice>
          <mc:Fallback xmlns="">
            <p:pic>
              <p:nvPicPr>
                <p:cNvPr id="67" name="Freihand 66">
                  <a:extLst>
                    <a:ext uri="{FF2B5EF4-FFF2-40B4-BE49-F238E27FC236}">
                      <a16:creationId xmlns:a16="http://schemas.microsoft.com/office/drawing/2014/main" id="{DF616673-54C5-412F-BEB9-F51FBFBDC19F}"/>
                    </a:ext>
                  </a:extLst>
                </p:cNvPr>
                <p:cNvPicPr/>
                <p:nvPr/>
              </p:nvPicPr>
              <p:blipFill>
                <a:blip r:embed="rId362"/>
                <a:stretch>
                  <a:fillRect/>
                </a:stretch>
              </p:blipFill>
              <p:spPr>
                <a:xfrm>
                  <a:off x="11736733" y="2568432"/>
                  <a:ext cx="1317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68" name="Freihand 67">
                  <a:extLst>
                    <a:ext uri="{FF2B5EF4-FFF2-40B4-BE49-F238E27FC236}">
                      <a16:creationId xmlns:a16="http://schemas.microsoft.com/office/drawing/2014/main" id="{7DA4A00A-F580-4B5D-95A3-43411F834EFE}"/>
                    </a:ext>
                  </a:extLst>
                </p14:cNvPr>
                <p14:cNvContentPartPr/>
                <p14:nvPr/>
              </p14:nvContentPartPr>
              <p14:xfrm>
                <a:off x="11835733" y="2556552"/>
                <a:ext cx="66600" cy="115200"/>
              </p14:xfrm>
            </p:contentPart>
          </mc:Choice>
          <mc:Fallback xmlns="">
            <p:pic>
              <p:nvPicPr>
                <p:cNvPr id="68" name="Freihand 67">
                  <a:extLst>
                    <a:ext uri="{FF2B5EF4-FFF2-40B4-BE49-F238E27FC236}">
                      <a16:creationId xmlns:a16="http://schemas.microsoft.com/office/drawing/2014/main" id="{7DA4A00A-F580-4B5D-95A3-43411F834EFE}"/>
                    </a:ext>
                  </a:extLst>
                </p:cNvPr>
                <p:cNvPicPr/>
                <p:nvPr/>
              </p:nvPicPr>
              <p:blipFill>
                <a:blip r:embed="rId364"/>
                <a:stretch>
                  <a:fillRect/>
                </a:stretch>
              </p:blipFill>
              <p:spPr>
                <a:xfrm>
                  <a:off x="11831413" y="2552232"/>
                  <a:ext cx="75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69" name="Freihand 68">
                  <a:extLst>
                    <a:ext uri="{FF2B5EF4-FFF2-40B4-BE49-F238E27FC236}">
                      <a16:creationId xmlns:a16="http://schemas.microsoft.com/office/drawing/2014/main" id="{39E7B6F7-65A9-4648-AED3-62135CCF736E}"/>
                    </a:ext>
                  </a:extLst>
                </p14:cNvPr>
                <p14:cNvContentPartPr/>
                <p14:nvPr/>
              </p14:nvContentPartPr>
              <p14:xfrm>
                <a:off x="11841853" y="2513352"/>
                <a:ext cx="178200" cy="122400"/>
              </p14:xfrm>
            </p:contentPart>
          </mc:Choice>
          <mc:Fallback xmlns="">
            <p:pic>
              <p:nvPicPr>
                <p:cNvPr id="69" name="Freihand 68">
                  <a:extLst>
                    <a:ext uri="{FF2B5EF4-FFF2-40B4-BE49-F238E27FC236}">
                      <a16:creationId xmlns:a16="http://schemas.microsoft.com/office/drawing/2014/main" id="{39E7B6F7-65A9-4648-AED3-62135CCF736E}"/>
                    </a:ext>
                  </a:extLst>
                </p:cNvPr>
                <p:cNvPicPr/>
                <p:nvPr/>
              </p:nvPicPr>
              <p:blipFill>
                <a:blip r:embed="rId366"/>
                <a:stretch>
                  <a:fillRect/>
                </a:stretch>
              </p:blipFill>
              <p:spPr>
                <a:xfrm>
                  <a:off x="11837533" y="2509032"/>
                  <a:ext cx="1868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70" name="Freihand 69">
                  <a:extLst>
                    <a:ext uri="{FF2B5EF4-FFF2-40B4-BE49-F238E27FC236}">
                      <a16:creationId xmlns:a16="http://schemas.microsoft.com/office/drawing/2014/main" id="{C9AB75D0-249F-4764-9AF4-41F8244B6187}"/>
                    </a:ext>
                  </a:extLst>
                </p14:cNvPr>
                <p14:cNvContentPartPr/>
                <p14:nvPr/>
              </p14:nvContentPartPr>
              <p14:xfrm>
                <a:off x="11903053" y="2497512"/>
                <a:ext cx="15120" cy="59400"/>
              </p14:xfrm>
            </p:contentPart>
          </mc:Choice>
          <mc:Fallback xmlns="">
            <p:pic>
              <p:nvPicPr>
                <p:cNvPr id="70" name="Freihand 69">
                  <a:extLst>
                    <a:ext uri="{FF2B5EF4-FFF2-40B4-BE49-F238E27FC236}">
                      <a16:creationId xmlns:a16="http://schemas.microsoft.com/office/drawing/2014/main" id="{C9AB75D0-249F-4764-9AF4-41F8244B6187}"/>
                    </a:ext>
                  </a:extLst>
                </p:cNvPr>
                <p:cNvPicPr/>
                <p:nvPr/>
              </p:nvPicPr>
              <p:blipFill>
                <a:blip r:embed="rId368"/>
                <a:stretch>
                  <a:fillRect/>
                </a:stretch>
              </p:blipFill>
              <p:spPr>
                <a:xfrm>
                  <a:off x="11898733" y="2493192"/>
                  <a:ext cx="237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90" name="Freihand 89">
                  <a:extLst>
                    <a:ext uri="{FF2B5EF4-FFF2-40B4-BE49-F238E27FC236}">
                      <a16:creationId xmlns:a16="http://schemas.microsoft.com/office/drawing/2014/main" id="{FFB11BB5-1FAC-4ADA-A989-B293A859A17D}"/>
                    </a:ext>
                  </a:extLst>
                </p14:cNvPr>
                <p14:cNvContentPartPr/>
                <p14:nvPr/>
              </p14:nvContentPartPr>
              <p14:xfrm>
                <a:off x="4746253" y="3246312"/>
                <a:ext cx="93240" cy="156600"/>
              </p14:xfrm>
            </p:contentPart>
          </mc:Choice>
          <mc:Fallback xmlns="">
            <p:pic>
              <p:nvPicPr>
                <p:cNvPr id="90" name="Freihand 89">
                  <a:extLst>
                    <a:ext uri="{FF2B5EF4-FFF2-40B4-BE49-F238E27FC236}">
                      <a16:creationId xmlns:a16="http://schemas.microsoft.com/office/drawing/2014/main" id="{FFB11BB5-1FAC-4ADA-A989-B293A859A17D}"/>
                    </a:ext>
                  </a:extLst>
                </p:cNvPr>
                <p:cNvPicPr/>
                <p:nvPr/>
              </p:nvPicPr>
              <p:blipFill>
                <a:blip r:embed="rId370"/>
                <a:stretch>
                  <a:fillRect/>
                </a:stretch>
              </p:blipFill>
              <p:spPr>
                <a:xfrm>
                  <a:off x="4741933" y="3241992"/>
                  <a:ext cx="1018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91" name="Freihand 90">
                  <a:extLst>
                    <a:ext uri="{FF2B5EF4-FFF2-40B4-BE49-F238E27FC236}">
                      <a16:creationId xmlns:a16="http://schemas.microsoft.com/office/drawing/2014/main" id="{3F76A21F-13EE-4D8E-B31E-DEDCD4E25EC5}"/>
                    </a:ext>
                  </a:extLst>
                </p14:cNvPr>
                <p14:cNvContentPartPr/>
                <p14:nvPr/>
              </p14:nvContentPartPr>
              <p14:xfrm>
                <a:off x="4651213" y="3197352"/>
                <a:ext cx="229320" cy="31320"/>
              </p14:xfrm>
            </p:contentPart>
          </mc:Choice>
          <mc:Fallback xmlns="">
            <p:pic>
              <p:nvPicPr>
                <p:cNvPr id="91" name="Freihand 90">
                  <a:extLst>
                    <a:ext uri="{FF2B5EF4-FFF2-40B4-BE49-F238E27FC236}">
                      <a16:creationId xmlns:a16="http://schemas.microsoft.com/office/drawing/2014/main" id="{3F76A21F-13EE-4D8E-B31E-DEDCD4E25EC5}"/>
                    </a:ext>
                  </a:extLst>
                </p:cNvPr>
                <p:cNvPicPr/>
                <p:nvPr/>
              </p:nvPicPr>
              <p:blipFill>
                <a:blip r:embed="rId372"/>
                <a:stretch>
                  <a:fillRect/>
                </a:stretch>
              </p:blipFill>
              <p:spPr>
                <a:xfrm>
                  <a:off x="4646893" y="3193032"/>
                  <a:ext cx="237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92" name="Freihand 91">
                  <a:extLst>
                    <a:ext uri="{FF2B5EF4-FFF2-40B4-BE49-F238E27FC236}">
                      <a16:creationId xmlns:a16="http://schemas.microsoft.com/office/drawing/2014/main" id="{93488924-24EE-444D-9A92-80497C00CE29}"/>
                    </a:ext>
                  </a:extLst>
                </p14:cNvPr>
                <p14:cNvContentPartPr/>
                <p14:nvPr/>
              </p14:nvContentPartPr>
              <p14:xfrm>
                <a:off x="4944973" y="3168912"/>
                <a:ext cx="88200" cy="219960"/>
              </p14:xfrm>
            </p:contentPart>
          </mc:Choice>
          <mc:Fallback xmlns="">
            <p:pic>
              <p:nvPicPr>
                <p:cNvPr id="92" name="Freihand 91">
                  <a:extLst>
                    <a:ext uri="{FF2B5EF4-FFF2-40B4-BE49-F238E27FC236}">
                      <a16:creationId xmlns:a16="http://schemas.microsoft.com/office/drawing/2014/main" id="{93488924-24EE-444D-9A92-80497C00CE29}"/>
                    </a:ext>
                  </a:extLst>
                </p:cNvPr>
                <p:cNvPicPr/>
                <p:nvPr/>
              </p:nvPicPr>
              <p:blipFill>
                <a:blip r:embed="rId374"/>
                <a:stretch>
                  <a:fillRect/>
                </a:stretch>
              </p:blipFill>
              <p:spPr>
                <a:xfrm>
                  <a:off x="4940653" y="3164592"/>
                  <a:ext cx="968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94" name="Freihand 93">
                  <a:extLst>
                    <a:ext uri="{FF2B5EF4-FFF2-40B4-BE49-F238E27FC236}">
                      <a16:creationId xmlns:a16="http://schemas.microsoft.com/office/drawing/2014/main" id="{FE1957F4-6699-4729-9993-7DE2F8FA4B04}"/>
                    </a:ext>
                  </a:extLst>
                </p14:cNvPr>
                <p14:cNvContentPartPr/>
                <p14:nvPr/>
              </p14:nvContentPartPr>
              <p14:xfrm>
                <a:off x="5101933" y="3161712"/>
                <a:ext cx="116640" cy="131400"/>
              </p14:xfrm>
            </p:contentPart>
          </mc:Choice>
          <mc:Fallback xmlns="">
            <p:pic>
              <p:nvPicPr>
                <p:cNvPr id="94" name="Freihand 93">
                  <a:extLst>
                    <a:ext uri="{FF2B5EF4-FFF2-40B4-BE49-F238E27FC236}">
                      <a16:creationId xmlns:a16="http://schemas.microsoft.com/office/drawing/2014/main" id="{FE1957F4-6699-4729-9993-7DE2F8FA4B04}"/>
                    </a:ext>
                  </a:extLst>
                </p:cNvPr>
                <p:cNvPicPr/>
                <p:nvPr/>
              </p:nvPicPr>
              <p:blipFill>
                <a:blip r:embed="rId376"/>
                <a:stretch>
                  <a:fillRect/>
                </a:stretch>
              </p:blipFill>
              <p:spPr>
                <a:xfrm>
                  <a:off x="5097613" y="3157392"/>
                  <a:ext cx="12528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95" name="Freihand 94">
                  <a:extLst>
                    <a:ext uri="{FF2B5EF4-FFF2-40B4-BE49-F238E27FC236}">
                      <a16:creationId xmlns:a16="http://schemas.microsoft.com/office/drawing/2014/main" id="{08653B78-448B-48A3-9173-03589DE26E7B}"/>
                    </a:ext>
                  </a:extLst>
                </p14:cNvPr>
                <p14:cNvContentPartPr/>
                <p14:nvPr/>
              </p14:nvContentPartPr>
              <p14:xfrm>
                <a:off x="5162773" y="3250992"/>
                <a:ext cx="52200" cy="37440"/>
              </p14:xfrm>
            </p:contentPart>
          </mc:Choice>
          <mc:Fallback xmlns="">
            <p:pic>
              <p:nvPicPr>
                <p:cNvPr id="95" name="Freihand 94">
                  <a:extLst>
                    <a:ext uri="{FF2B5EF4-FFF2-40B4-BE49-F238E27FC236}">
                      <a16:creationId xmlns:a16="http://schemas.microsoft.com/office/drawing/2014/main" id="{08653B78-448B-48A3-9173-03589DE26E7B}"/>
                    </a:ext>
                  </a:extLst>
                </p:cNvPr>
                <p:cNvPicPr/>
                <p:nvPr/>
              </p:nvPicPr>
              <p:blipFill>
                <a:blip r:embed="rId378"/>
                <a:stretch>
                  <a:fillRect/>
                </a:stretch>
              </p:blipFill>
              <p:spPr>
                <a:xfrm>
                  <a:off x="5158453" y="3246672"/>
                  <a:ext cx="60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96" name="Freihand 95">
                  <a:extLst>
                    <a:ext uri="{FF2B5EF4-FFF2-40B4-BE49-F238E27FC236}">
                      <a16:creationId xmlns:a16="http://schemas.microsoft.com/office/drawing/2014/main" id="{4124698D-BA73-47A6-A1FE-D21AF9DCE97B}"/>
                    </a:ext>
                  </a:extLst>
                </p14:cNvPr>
                <p14:cNvContentPartPr/>
                <p14:nvPr/>
              </p14:nvContentPartPr>
              <p14:xfrm>
                <a:off x="5258173" y="3160992"/>
                <a:ext cx="145800" cy="196920"/>
              </p14:xfrm>
            </p:contentPart>
          </mc:Choice>
          <mc:Fallback xmlns="">
            <p:pic>
              <p:nvPicPr>
                <p:cNvPr id="96" name="Freihand 95">
                  <a:extLst>
                    <a:ext uri="{FF2B5EF4-FFF2-40B4-BE49-F238E27FC236}">
                      <a16:creationId xmlns:a16="http://schemas.microsoft.com/office/drawing/2014/main" id="{4124698D-BA73-47A6-A1FE-D21AF9DCE97B}"/>
                    </a:ext>
                  </a:extLst>
                </p:cNvPr>
                <p:cNvPicPr/>
                <p:nvPr/>
              </p:nvPicPr>
              <p:blipFill>
                <a:blip r:embed="rId380"/>
                <a:stretch>
                  <a:fillRect/>
                </a:stretch>
              </p:blipFill>
              <p:spPr>
                <a:xfrm>
                  <a:off x="5253853" y="3156672"/>
                  <a:ext cx="15444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97" name="Freihand 96">
                  <a:extLst>
                    <a:ext uri="{FF2B5EF4-FFF2-40B4-BE49-F238E27FC236}">
                      <a16:creationId xmlns:a16="http://schemas.microsoft.com/office/drawing/2014/main" id="{BDE520B5-8046-4980-89EC-2394C60DCB57}"/>
                    </a:ext>
                  </a:extLst>
                </p14:cNvPr>
                <p14:cNvContentPartPr/>
                <p14:nvPr/>
              </p14:nvContentPartPr>
              <p14:xfrm>
                <a:off x="5407573" y="3103392"/>
                <a:ext cx="74520" cy="237600"/>
              </p14:xfrm>
            </p:contentPart>
          </mc:Choice>
          <mc:Fallback xmlns="">
            <p:pic>
              <p:nvPicPr>
                <p:cNvPr id="97" name="Freihand 96">
                  <a:extLst>
                    <a:ext uri="{FF2B5EF4-FFF2-40B4-BE49-F238E27FC236}">
                      <a16:creationId xmlns:a16="http://schemas.microsoft.com/office/drawing/2014/main" id="{BDE520B5-8046-4980-89EC-2394C60DCB57}"/>
                    </a:ext>
                  </a:extLst>
                </p:cNvPr>
                <p:cNvPicPr/>
                <p:nvPr/>
              </p:nvPicPr>
              <p:blipFill>
                <a:blip r:embed="rId382"/>
                <a:stretch>
                  <a:fillRect/>
                </a:stretch>
              </p:blipFill>
              <p:spPr>
                <a:xfrm>
                  <a:off x="5403253" y="3099072"/>
                  <a:ext cx="831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98" name="Freihand 97">
                  <a:extLst>
                    <a:ext uri="{FF2B5EF4-FFF2-40B4-BE49-F238E27FC236}">
                      <a16:creationId xmlns:a16="http://schemas.microsoft.com/office/drawing/2014/main" id="{1976BF3C-E2E7-410E-886F-51CACAA2E8E8}"/>
                    </a:ext>
                  </a:extLst>
                </p14:cNvPr>
                <p14:cNvContentPartPr/>
                <p14:nvPr/>
              </p14:nvContentPartPr>
              <p14:xfrm>
                <a:off x="5649493" y="3205632"/>
                <a:ext cx="173880" cy="5040"/>
              </p14:xfrm>
            </p:contentPart>
          </mc:Choice>
          <mc:Fallback xmlns="">
            <p:pic>
              <p:nvPicPr>
                <p:cNvPr id="98" name="Freihand 97">
                  <a:extLst>
                    <a:ext uri="{FF2B5EF4-FFF2-40B4-BE49-F238E27FC236}">
                      <a16:creationId xmlns:a16="http://schemas.microsoft.com/office/drawing/2014/main" id="{1976BF3C-E2E7-410E-886F-51CACAA2E8E8}"/>
                    </a:ext>
                  </a:extLst>
                </p:cNvPr>
                <p:cNvPicPr/>
                <p:nvPr/>
              </p:nvPicPr>
              <p:blipFill>
                <a:blip r:embed="rId384"/>
                <a:stretch>
                  <a:fillRect/>
                </a:stretch>
              </p:blipFill>
              <p:spPr>
                <a:xfrm>
                  <a:off x="5645173" y="3201312"/>
                  <a:ext cx="182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99" name="Freihand 98">
                  <a:extLst>
                    <a:ext uri="{FF2B5EF4-FFF2-40B4-BE49-F238E27FC236}">
                      <a16:creationId xmlns:a16="http://schemas.microsoft.com/office/drawing/2014/main" id="{7E4EF3B6-1D4D-41CB-824E-0295C07F8142}"/>
                    </a:ext>
                  </a:extLst>
                </p14:cNvPr>
                <p14:cNvContentPartPr/>
                <p14:nvPr/>
              </p14:nvContentPartPr>
              <p14:xfrm>
                <a:off x="5683333" y="3246312"/>
                <a:ext cx="160200" cy="6120"/>
              </p14:xfrm>
            </p:contentPart>
          </mc:Choice>
          <mc:Fallback xmlns="">
            <p:pic>
              <p:nvPicPr>
                <p:cNvPr id="99" name="Freihand 98">
                  <a:extLst>
                    <a:ext uri="{FF2B5EF4-FFF2-40B4-BE49-F238E27FC236}">
                      <a16:creationId xmlns:a16="http://schemas.microsoft.com/office/drawing/2014/main" id="{7E4EF3B6-1D4D-41CB-824E-0295C07F8142}"/>
                    </a:ext>
                  </a:extLst>
                </p:cNvPr>
                <p:cNvPicPr/>
                <p:nvPr/>
              </p:nvPicPr>
              <p:blipFill>
                <a:blip r:embed="rId386"/>
                <a:stretch>
                  <a:fillRect/>
                </a:stretch>
              </p:blipFill>
              <p:spPr>
                <a:xfrm>
                  <a:off x="5679013" y="3241992"/>
                  <a:ext cx="168840" cy="147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01" name="Freihand 100">
                  <a:extLst>
                    <a:ext uri="{FF2B5EF4-FFF2-40B4-BE49-F238E27FC236}">
                      <a16:creationId xmlns:a16="http://schemas.microsoft.com/office/drawing/2014/main" id="{3B577365-2B6A-4668-A9DC-FF8E66C64710}"/>
                    </a:ext>
                  </a:extLst>
                </p14:cNvPr>
                <p14:cNvContentPartPr/>
                <p14:nvPr/>
              </p14:nvContentPartPr>
              <p14:xfrm>
                <a:off x="5996173" y="3140832"/>
                <a:ext cx="150480" cy="189720"/>
              </p14:xfrm>
            </p:contentPart>
          </mc:Choice>
          <mc:Fallback xmlns="">
            <p:pic>
              <p:nvPicPr>
                <p:cNvPr id="101" name="Freihand 100">
                  <a:extLst>
                    <a:ext uri="{FF2B5EF4-FFF2-40B4-BE49-F238E27FC236}">
                      <a16:creationId xmlns:a16="http://schemas.microsoft.com/office/drawing/2014/main" id="{3B577365-2B6A-4668-A9DC-FF8E66C64710}"/>
                    </a:ext>
                  </a:extLst>
                </p:cNvPr>
                <p:cNvPicPr/>
                <p:nvPr/>
              </p:nvPicPr>
              <p:blipFill>
                <a:blip r:embed="rId388"/>
                <a:stretch>
                  <a:fillRect/>
                </a:stretch>
              </p:blipFill>
              <p:spPr>
                <a:xfrm>
                  <a:off x="5991853" y="3136512"/>
                  <a:ext cx="159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02" name="Freihand 101">
                  <a:extLst>
                    <a:ext uri="{FF2B5EF4-FFF2-40B4-BE49-F238E27FC236}">
                      <a16:creationId xmlns:a16="http://schemas.microsoft.com/office/drawing/2014/main" id="{32F43F58-D9A5-4D84-82EF-11D8E4981D22}"/>
                    </a:ext>
                  </a:extLst>
                </p14:cNvPr>
                <p14:cNvContentPartPr/>
                <p14:nvPr/>
              </p14:nvContentPartPr>
              <p14:xfrm>
                <a:off x="6237733" y="3139752"/>
                <a:ext cx="111960" cy="53640"/>
              </p14:xfrm>
            </p:contentPart>
          </mc:Choice>
          <mc:Fallback xmlns="">
            <p:pic>
              <p:nvPicPr>
                <p:cNvPr id="102" name="Freihand 101">
                  <a:extLst>
                    <a:ext uri="{FF2B5EF4-FFF2-40B4-BE49-F238E27FC236}">
                      <a16:creationId xmlns:a16="http://schemas.microsoft.com/office/drawing/2014/main" id="{32F43F58-D9A5-4D84-82EF-11D8E4981D22}"/>
                    </a:ext>
                  </a:extLst>
                </p:cNvPr>
                <p:cNvPicPr/>
                <p:nvPr/>
              </p:nvPicPr>
              <p:blipFill>
                <a:blip r:embed="rId390"/>
                <a:stretch>
                  <a:fillRect/>
                </a:stretch>
              </p:blipFill>
              <p:spPr>
                <a:xfrm>
                  <a:off x="6233413" y="3135432"/>
                  <a:ext cx="1206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03" name="Freihand 102">
                  <a:extLst>
                    <a:ext uri="{FF2B5EF4-FFF2-40B4-BE49-F238E27FC236}">
                      <a16:creationId xmlns:a16="http://schemas.microsoft.com/office/drawing/2014/main" id="{5AA49299-A24E-4C8F-9CB4-F983CDFD9C73}"/>
                    </a:ext>
                  </a:extLst>
                </p14:cNvPr>
                <p14:cNvContentPartPr/>
                <p14:nvPr/>
              </p14:nvContentPartPr>
              <p14:xfrm>
                <a:off x="6285973" y="3142272"/>
                <a:ext cx="82800" cy="162360"/>
              </p14:xfrm>
            </p:contentPart>
          </mc:Choice>
          <mc:Fallback xmlns="">
            <p:pic>
              <p:nvPicPr>
                <p:cNvPr id="103" name="Freihand 102">
                  <a:extLst>
                    <a:ext uri="{FF2B5EF4-FFF2-40B4-BE49-F238E27FC236}">
                      <a16:creationId xmlns:a16="http://schemas.microsoft.com/office/drawing/2014/main" id="{5AA49299-A24E-4C8F-9CB4-F983CDFD9C73}"/>
                    </a:ext>
                  </a:extLst>
                </p:cNvPr>
                <p:cNvPicPr/>
                <p:nvPr/>
              </p:nvPicPr>
              <p:blipFill>
                <a:blip r:embed="rId392"/>
                <a:stretch>
                  <a:fillRect/>
                </a:stretch>
              </p:blipFill>
              <p:spPr>
                <a:xfrm>
                  <a:off x="6281653" y="3137952"/>
                  <a:ext cx="91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04" name="Freihand 103">
                  <a:extLst>
                    <a:ext uri="{FF2B5EF4-FFF2-40B4-BE49-F238E27FC236}">
                      <a16:creationId xmlns:a16="http://schemas.microsoft.com/office/drawing/2014/main" id="{8313841D-4CE0-4F3A-AEB4-5E4165CC4600}"/>
                    </a:ext>
                  </a:extLst>
                </p14:cNvPr>
                <p14:cNvContentPartPr/>
                <p14:nvPr/>
              </p14:nvContentPartPr>
              <p14:xfrm>
                <a:off x="6416653" y="3067032"/>
                <a:ext cx="76320" cy="192600"/>
              </p14:xfrm>
            </p:contentPart>
          </mc:Choice>
          <mc:Fallback xmlns="">
            <p:pic>
              <p:nvPicPr>
                <p:cNvPr id="104" name="Freihand 103">
                  <a:extLst>
                    <a:ext uri="{FF2B5EF4-FFF2-40B4-BE49-F238E27FC236}">
                      <a16:creationId xmlns:a16="http://schemas.microsoft.com/office/drawing/2014/main" id="{8313841D-4CE0-4F3A-AEB4-5E4165CC4600}"/>
                    </a:ext>
                  </a:extLst>
                </p:cNvPr>
                <p:cNvPicPr/>
                <p:nvPr/>
              </p:nvPicPr>
              <p:blipFill>
                <a:blip r:embed="rId394"/>
                <a:stretch>
                  <a:fillRect/>
                </a:stretch>
              </p:blipFill>
              <p:spPr>
                <a:xfrm>
                  <a:off x="6412333" y="3062712"/>
                  <a:ext cx="84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05" name="Freihand 104">
                  <a:extLst>
                    <a:ext uri="{FF2B5EF4-FFF2-40B4-BE49-F238E27FC236}">
                      <a16:creationId xmlns:a16="http://schemas.microsoft.com/office/drawing/2014/main" id="{32AD0180-6FDB-4BF1-A2E4-C36505A66E72}"/>
                    </a:ext>
                  </a:extLst>
                </p14:cNvPr>
                <p14:cNvContentPartPr/>
                <p14:nvPr/>
              </p14:nvContentPartPr>
              <p14:xfrm>
                <a:off x="6591613" y="3060912"/>
                <a:ext cx="90360" cy="107280"/>
              </p14:xfrm>
            </p:contentPart>
          </mc:Choice>
          <mc:Fallback xmlns="">
            <p:pic>
              <p:nvPicPr>
                <p:cNvPr id="105" name="Freihand 104">
                  <a:extLst>
                    <a:ext uri="{FF2B5EF4-FFF2-40B4-BE49-F238E27FC236}">
                      <a16:creationId xmlns:a16="http://schemas.microsoft.com/office/drawing/2014/main" id="{32AD0180-6FDB-4BF1-A2E4-C36505A66E72}"/>
                    </a:ext>
                  </a:extLst>
                </p:cNvPr>
                <p:cNvPicPr/>
                <p:nvPr/>
              </p:nvPicPr>
              <p:blipFill>
                <a:blip r:embed="rId396"/>
                <a:stretch>
                  <a:fillRect/>
                </a:stretch>
              </p:blipFill>
              <p:spPr>
                <a:xfrm>
                  <a:off x="6587293" y="3056592"/>
                  <a:ext cx="99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06" name="Freihand 105">
                  <a:extLst>
                    <a:ext uri="{FF2B5EF4-FFF2-40B4-BE49-F238E27FC236}">
                      <a16:creationId xmlns:a16="http://schemas.microsoft.com/office/drawing/2014/main" id="{662DD082-DB64-4C66-B67A-85A654A843AF}"/>
                    </a:ext>
                  </a:extLst>
                </p14:cNvPr>
                <p14:cNvContentPartPr/>
                <p14:nvPr/>
              </p14:nvContentPartPr>
              <p14:xfrm>
                <a:off x="6630853" y="3134352"/>
                <a:ext cx="74160" cy="48960"/>
              </p14:xfrm>
            </p:contentPart>
          </mc:Choice>
          <mc:Fallback xmlns="">
            <p:pic>
              <p:nvPicPr>
                <p:cNvPr id="106" name="Freihand 105">
                  <a:extLst>
                    <a:ext uri="{FF2B5EF4-FFF2-40B4-BE49-F238E27FC236}">
                      <a16:creationId xmlns:a16="http://schemas.microsoft.com/office/drawing/2014/main" id="{662DD082-DB64-4C66-B67A-85A654A843AF}"/>
                    </a:ext>
                  </a:extLst>
                </p:cNvPr>
                <p:cNvPicPr/>
                <p:nvPr/>
              </p:nvPicPr>
              <p:blipFill>
                <a:blip r:embed="rId398"/>
                <a:stretch>
                  <a:fillRect/>
                </a:stretch>
              </p:blipFill>
              <p:spPr>
                <a:xfrm>
                  <a:off x="6626533" y="3130032"/>
                  <a:ext cx="82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07" name="Freihand 106">
                  <a:extLst>
                    <a:ext uri="{FF2B5EF4-FFF2-40B4-BE49-F238E27FC236}">
                      <a16:creationId xmlns:a16="http://schemas.microsoft.com/office/drawing/2014/main" id="{1F8B18C0-8D34-4404-8AC4-4C64DABF135F}"/>
                    </a:ext>
                  </a:extLst>
                </p14:cNvPr>
                <p14:cNvContentPartPr/>
                <p14:nvPr/>
              </p14:nvContentPartPr>
              <p14:xfrm>
                <a:off x="6746773" y="3165312"/>
                <a:ext cx="7920" cy="68040"/>
              </p14:xfrm>
            </p:contentPart>
          </mc:Choice>
          <mc:Fallback xmlns="">
            <p:pic>
              <p:nvPicPr>
                <p:cNvPr id="107" name="Freihand 106">
                  <a:extLst>
                    <a:ext uri="{FF2B5EF4-FFF2-40B4-BE49-F238E27FC236}">
                      <a16:creationId xmlns:a16="http://schemas.microsoft.com/office/drawing/2014/main" id="{1F8B18C0-8D34-4404-8AC4-4C64DABF135F}"/>
                    </a:ext>
                  </a:extLst>
                </p:cNvPr>
                <p:cNvPicPr/>
                <p:nvPr/>
              </p:nvPicPr>
              <p:blipFill>
                <a:blip r:embed="rId400"/>
                <a:stretch>
                  <a:fillRect/>
                </a:stretch>
              </p:blipFill>
              <p:spPr>
                <a:xfrm>
                  <a:off x="6742453" y="3160992"/>
                  <a:ext cx="16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08" name="Freihand 107">
                  <a:extLst>
                    <a:ext uri="{FF2B5EF4-FFF2-40B4-BE49-F238E27FC236}">
                      <a16:creationId xmlns:a16="http://schemas.microsoft.com/office/drawing/2014/main" id="{4EAFFC3C-C487-4F58-B923-7E14DAA83344}"/>
                    </a:ext>
                  </a:extLst>
                </p14:cNvPr>
                <p14:cNvContentPartPr/>
                <p14:nvPr/>
              </p14:nvContentPartPr>
              <p14:xfrm>
                <a:off x="6826333" y="3075672"/>
                <a:ext cx="127800" cy="115200"/>
              </p14:xfrm>
            </p:contentPart>
          </mc:Choice>
          <mc:Fallback xmlns="">
            <p:pic>
              <p:nvPicPr>
                <p:cNvPr id="108" name="Freihand 107">
                  <a:extLst>
                    <a:ext uri="{FF2B5EF4-FFF2-40B4-BE49-F238E27FC236}">
                      <a16:creationId xmlns:a16="http://schemas.microsoft.com/office/drawing/2014/main" id="{4EAFFC3C-C487-4F58-B923-7E14DAA83344}"/>
                    </a:ext>
                  </a:extLst>
                </p:cNvPr>
                <p:cNvPicPr/>
                <p:nvPr/>
              </p:nvPicPr>
              <p:blipFill>
                <a:blip r:embed="rId402"/>
                <a:stretch>
                  <a:fillRect/>
                </a:stretch>
              </p:blipFill>
              <p:spPr>
                <a:xfrm>
                  <a:off x="6822013" y="3071352"/>
                  <a:ext cx="136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09" name="Freihand 108">
                  <a:extLst>
                    <a:ext uri="{FF2B5EF4-FFF2-40B4-BE49-F238E27FC236}">
                      <a16:creationId xmlns:a16="http://schemas.microsoft.com/office/drawing/2014/main" id="{6FC49870-12D3-476B-932C-6B5BBD2940FC}"/>
                    </a:ext>
                  </a:extLst>
                </p14:cNvPr>
                <p14:cNvContentPartPr/>
                <p14:nvPr/>
              </p14:nvContentPartPr>
              <p14:xfrm>
                <a:off x="6922093" y="3010152"/>
                <a:ext cx="104040" cy="277560"/>
              </p14:xfrm>
            </p:contentPart>
          </mc:Choice>
          <mc:Fallback xmlns="">
            <p:pic>
              <p:nvPicPr>
                <p:cNvPr id="109" name="Freihand 108">
                  <a:extLst>
                    <a:ext uri="{FF2B5EF4-FFF2-40B4-BE49-F238E27FC236}">
                      <a16:creationId xmlns:a16="http://schemas.microsoft.com/office/drawing/2014/main" id="{6FC49870-12D3-476B-932C-6B5BBD2940FC}"/>
                    </a:ext>
                  </a:extLst>
                </p:cNvPr>
                <p:cNvPicPr/>
                <p:nvPr/>
              </p:nvPicPr>
              <p:blipFill>
                <a:blip r:embed="rId404"/>
                <a:stretch>
                  <a:fillRect/>
                </a:stretch>
              </p:blipFill>
              <p:spPr>
                <a:xfrm>
                  <a:off x="6917773" y="3005832"/>
                  <a:ext cx="1126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10" name="Freihand 109">
                  <a:extLst>
                    <a:ext uri="{FF2B5EF4-FFF2-40B4-BE49-F238E27FC236}">
                      <a16:creationId xmlns:a16="http://schemas.microsoft.com/office/drawing/2014/main" id="{DD54DD28-A294-4F72-B1CC-369233BFBCFB}"/>
                    </a:ext>
                  </a:extLst>
                </p14:cNvPr>
                <p14:cNvContentPartPr/>
                <p14:nvPr/>
              </p14:nvContentPartPr>
              <p14:xfrm>
                <a:off x="7146373" y="3157752"/>
                <a:ext cx="161280" cy="10800"/>
              </p14:xfrm>
            </p:contentPart>
          </mc:Choice>
          <mc:Fallback xmlns="">
            <p:pic>
              <p:nvPicPr>
                <p:cNvPr id="110" name="Freihand 109">
                  <a:extLst>
                    <a:ext uri="{FF2B5EF4-FFF2-40B4-BE49-F238E27FC236}">
                      <a16:creationId xmlns:a16="http://schemas.microsoft.com/office/drawing/2014/main" id="{DD54DD28-A294-4F72-B1CC-369233BFBCFB}"/>
                    </a:ext>
                  </a:extLst>
                </p:cNvPr>
                <p:cNvPicPr/>
                <p:nvPr/>
              </p:nvPicPr>
              <p:blipFill>
                <a:blip r:embed="rId406"/>
                <a:stretch>
                  <a:fillRect/>
                </a:stretch>
              </p:blipFill>
              <p:spPr>
                <a:xfrm>
                  <a:off x="7142053" y="3153432"/>
                  <a:ext cx="1699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12" name="Freihand 111">
                  <a:extLst>
                    <a:ext uri="{FF2B5EF4-FFF2-40B4-BE49-F238E27FC236}">
                      <a16:creationId xmlns:a16="http://schemas.microsoft.com/office/drawing/2014/main" id="{6A7268C5-3142-48B5-8277-C03E12CA2551}"/>
                    </a:ext>
                  </a:extLst>
                </p14:cNvPr>
                <p14:cNvContentPartPr/>
                <p14:nvPr/>
              </p14:nvContentPartPr>
              <p14:xfrm>
                <a:off x="7428613" y="3073152"/>
                <a:ext cx="170640" cy="103680"/>
              </p14:xfrm>
            </p:contentPart>
          </mc:Choice>
          <mc:Fallback xmlns="">
            <p:pic>
              <p:nvPicPr>
                <p:cNvPr id="112" name="Freihand 111">
                  <a:extLst>
                    <a:ext uri="{FF2B5EF4-FFF2-40B4-BE49-F238E27FC236}">
                      <a16:creationId xmlns:a16="http://schemas.microsoft.com/office/drawing/2014/main" id="{6A7268C5-3142-48B5-8277-C03E12CA2551}"/>
                    </a:ext>
                  </a:extLst>
                </p:cNvPr>
                <p:cNvPicPr/>
                <p:nvPr/>
              </p:nvPicPr>
              <p:blipFill>
                <a:blip r:embed="rId408"/>
                <a:stretch>
                  <a:fillRect/>
                </a:stretch>
              </p:blipFill>
              <p:spPr>
                <a:xfrm>
                  <a:off x="7424293" y="3068832"/>
                  <a:ext cx="1792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13" name="Freihand 112">
                  <a:extLst>
                    <a:ext uri="{FF2B5EF4-FFF2-40B4-BE49-F238E27FC236}">
                      <a16:creationId xmlns:a16="http://schemas.microsoft.com/office/drawing/2014/main" id="{7A4AE725-9ED4-4A15-97BF-D92F5EDF0CC7}"/>
                    </a:ext>
                  </a:extLst>
                </p14:cNvPr>
                <p14:cNvContentPartPr/>
                <p14:nvPr/>
              </p14:nvContentPartPr>
              <p14:xfrm>
                <a:off x="7643893" y="3010152"/>
                <a:ext cx="124560" cy="164520"/>
              </p14:xfrm>
            </p:contentPart>
          </mc:Choice>
          <mc:Fallback xmlns="">
            <p:pic>
              <p:nvPicPr>
                <p:cNvPr id="113" name="Freihand 112">
                  <a:extLst>
                    <a:ext uri="{FF2B5EF4-FFF2-40B4-BE49-F238E27FC236}">
                      <a16:creationId xmlns:a16="http://schemas.microsoft.com/office/drawing/2014/main" id="{7A4AE725-9ED4-4A15-97BF-D92F5EDF0CC7}"/>
                    </a:ext>
                  </a:extLst>
                </p:cNvPr>
                <p:cNvPicPr/>
                <p:nvPr/>
              </p:nvPicPr>
              <p:blipFill>
                <a:blip r:embed="rId410"/>
                <a:stretch>
                  <a:fillRect/>
                </a:stretch>
              </p:blipFill>
              <p:spPr>
                <a:xfrm>
                  <a:off x="7639573" y="3005832"/>
                  <a:ext cx="1332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14" name="Freihand 113">
                  <a:extLst>
                    <a:ext uri="{FF2B5EF4-FFF2-40B4-BE49-F238E27FC236}">
                      <a16:creationId xmlns:a16="http://schemas.microsoft.com/office/drawing/2014/main" id="{7B4C5085-C10F-457D-80AA-4E85B4E825F2}"/>
                    </a:ext>
                  </a:extLst>
                </p14:cNvPr>
                <p14:cNvContentPartPr/>
                <p14:nvPr/>
              </p14:nvContentPartPr>
              <p14:xfrm>
                <a:off x="7841533" y="3091872"/>
                <a:ext cx="116280" cy="9360"/>
              </p14:xfrm>
            </p:contentPart>
          </mc:Choice>
          <mc:Fallback xmlns="">
            <p:pic>
              <p:nvPicPr>
                <p:cNvPr id="114" name="Freihand 113">
                  <a:extLst>
                    <a:ext uri="{FF2B5EF4-FFF2-40B4-BE49-F238E27FC236}">
                      <a16:creationId xmlns:a16="http://schemas.microsoft.com/office/drawing/2014/main" id="{7B4C5085-C10F-457D-80AA-4E85B4E825F2}"/>
                    </a:ext>
                  </a:extLst>
                </p:cNvPr>
                <p:cNvPicPr/>
                <p:nvPr/>
              </p:nvPicPr>
              <p:blipFill>
                <a:blip r:embed="rId412"/>
                <a:stretch>
                  <a:fillRect/>
                </a:stretch>
              </p:blipFill>
              <p:spPr>
                <a:xfrm>
                  <a:off x="7837213" y="3087552"/>
                  <a:ext cx="124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16" name="Freihand 115">
                  <a:extLst>
                    <a:ext uri="{FF2B5EF4-FFF2-40B4-BE49-F238E27FC236}">
                      <a16:creationId xmlns:a16="http://schemas.microsoft.com/office/drawing/2014/main" id="{AD211F86-9EC8-4EB0-B245-95765B1E2F4F}"/>
                    </a:ext>
                  </a:extLst>
                </p14:cNvPr>
                <p14:cNvContentPartPr/>
                <p14:nvPr/>
              </p14:nvContentPartPr>
              <p14:xfrm>
                <a:off x="8061493" y="3060912"/>
                <a:ext cx="89640" cy="72360"/>
              </p14:xfrm>
            </p:contentPart>
          </mc:Choice>
          <mc:Fallback xmlns="">
            <p:pic>
              <p:nvPicPr>
                <p:cNvPr id="116" name="Freihand 115">
                  <a:extLst>
                    <a:ext uri="{FF2B5EF4-FFF2-40B4-BE49-F238E27FC236}">
                      <a16:creationId xmlns:a16="http://schemas.microsoft.com/office/drawing/2014/main" id="{AD211F86-9EC8-4EB0-B245-95765B1E2F4F}"/>
                    </a:ext>
                  </a:extLst>
                </p:cNvPr>
                <p:cNvPicPr/>
                <p:nvPr/>
              </p:nvPicPr>
              <p:blipFill>
                <a:blip r:embed="rId414"/>
                <a:stretch>
                  <a:fillRect/>
                </a:stretch>
              </p:blipFill>
              <p:spPr>
                <a:xfrm>
                  <a:off x="8057173" y="3056592"/>
                  <a:ext cx="982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17" name="Freihand 116">
                  <a:extLst>
                    <a:ext uri="{FF2B5EF4-FFF2-40B4-BE49-F238E27FC236}">
                      <a16:creationId xmlns:a16="http://schemas.microsoft.com/office/drawing/2014/main" id="{9E27463E-21C3-4038-9832-79432EE09BDB}"/>
                    </a:ext>
                  </a:extLst>
                </p14:cNvPr>
                <p14:cNvContentPartPr/>
                <p14:nvPr/>
              </p14:nvContentPartPr>
              <p14:xfrm>
                <a:off x="8082373" y="2986752"/>
                <a:ext cx="29160" cy="7200"/>
              </p14:xfrm>
            </p:contentPart>
          </mc:Choice>
          <mc:Fallback xmlns="">
            <p:pic>
              <p:nvPicPr>
                <p:cNvPr id="117" name="Freihand 116">
                  <a:extLst>
                    <a:ext uri="{FF2B5EF4-FFF2-40B4-BE49-F238E27FC236}">
                      <a16:creationId xmlns:a16="http://schemas.microsoft.com/office/drawing/2014/main" id="{9E27463E-21C3-4038-9832-79432EE09BDB}"/>
                    </a:ext>
                  </a:extLst>
                </p:cNvPr>
                <p:cNvPicPr/>
                <p:nvPr/>
              </p:nvPicPr>
              <p:blipFill>
                <a:blip r:embed="rId416"/>
                <a:stretch>
                  <a:fillRect/>
                </a:stretch>
              </p:blipFill>
              <p:spPr>
                <a:xfrm>
                  <a:off x="8078053" y="2982432"/>
                  <a:ext cx="378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18" name="Freihand 117">
                  <a:extLst>
                    <a:ext uri="{FF2B5EF4-FFF2-40B4-BE49-F238E27FC236}">
                      <a16:creationId xmlns:a16="http://schemas.microsoft.com/office/drawing/2014/main" id="{17CECD7A-D18E-4538-89B0-E838A7FB2B47}"/>
                    </a:ext>
                  </a:extLst>
                </p14:cNvPr>
                <p14:cNvContentPartPr/>
                <p14:nvPr/>
              </p14:nvContentPartPr>
              <p14:xfrm>
                <a:off x="8194333" y="2965152"/>
                <a:ext cx="151920" cy="167760"/>
              </p14:xfrm>
            </p:contentPart>
          </mc:Choice>
          <mc:Fallback xmlns="">
            <p:pic>
              <p:nvPicPr>
                <p:cNvPr id="118" name="Freihand 117">
                  <a:extLst>
                    <a:ext uri="{FF2B5EF4-FFF2-40B4-BE49-F238E27FC236}">
                      <a16:creationId xmlns:a16="http://schemas.microsoft.com/office/drawing/2014/main" id="{17CECD7A-D18E-4538-89B0-E838A7FB2B47}"/>
                    </a:ext>
                  </a:extLst>
                </p:cNvPr>
                <p:cNvPicPr/>
                <p:nvPr/>
              </p:nvPicPr>
              <p:blipFill>
                <a:blip r:embed="rId418"/>
                <a:stretch>
                  <a:fillRect/>
                </a:stretch>
              </p:blipFill>
              <p:spPr>
                <a:xfrm>
                  <a:off x="8190013" y="2960832"/>
                  <a:ext cx="1605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19" name="Freihand 118">
                  <a:extLst>
                    <a:ext uri="{FF2B5EF4-FFF2-40B4-BE49-F238E27FC236}">
                      <a16:creationId xmlns:a16="http://schemas.microsoft.com/office/drawing/2014/main" id="{8A2E77DD-64C6-4D44-9A6C-D914DF921194}"/>
                    </a:ext>
                  </a:extLst>
                </p14:cNvPr>
                <p14:cNvContentPartPr/>
                <p14:nvPr/>
              </p14:nvContentPartPr>
              <p14:xfrm>
                <a:off x="8276773" y="3066312"/>
                <a:ext cx="56160" cy="55080"/>
              </p14:xfrm>
            </p:contentPart>
          </mc:Choice>
          <mc:Fallback xmlns="">
            <p:pic>
              <p:nvPicPr>
                <p:cNvPr id="119" name="Freihand 118">
                  <a:extLst>
                    <a:ext uri="{FF2B5EF4-FFF2-40B4-BE49-F238E27FC236}">
                      <a16:creationId xmlns:a16="http://schemas.microsoft.com/office/drawing/2014/main" id="{8A2E77DD-64C6-4D44-9A6C-D914DF921194}"/>
                    </a:ext>
                  </a:extLst>
                </p:cNvPr>
                <p:cNvPicPr/>
                <p:nvPr/>
              </p:nvPicPr>
              <p:blipFill>
                <a:blip r:embed="rId420"/>
                <a:stretch>
                  <a:fillRect/>
                </a:stretch>
              </p:blipFill>
              <p:spPr>
                <a:xfrm>
                  <a:off x="8272453" y="3061992"/>
                  <a:ext cx="648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21" name="Freihand 120">
                  <a:extLst>
                    <a:ext uri="{FF2B5EF4-FFF2-40B4-BE49-F238E27FC236}">
                      <a16:creationId xmlns:a16="http://schemas.microsoft.com/office/drawing/2014/main" id="{5E65034F-06A0-4438-974A-4DE3514F5DAA}"/>
                    </a:ext>
                  </a:extLst>
                </p14:cNvPr>
                <p14:cNvContentPartPr/>
                <p14:nvPr/>
              </p14:nvContentPartPr>
              <p14:xfrm>
                <a:off x="7373173" y="2833032"/>
                <a:ext cx="415080" cy="509760"/>
              </p14:xfrm>
            </p:contentPart>
          </mc:Choice>
          <mc:Fallback xmlns="">
            <p:pic>
              <p:nvPicPr>
                <p:cNvPr id="121" name="Freihand 120">
                  <a:extLst>
                    <a:ext uri="{FF2B5EF4-FFF2-40B4-BE49-F238E27FC236}">
                      <a16:creationId xmlns:a16="http://schemas.microsoft.com/office/drawing/2014/main" id="{5E65034F-06A0-4438-974A-4DE3514F5DAA}"/>
                    </a:ext>
                  </a:extLst>
                </p:cNvPr>
                <p:cNvPicPr/>
                <p:nvPr/>
              </p:nvPicPr>
              <p:blipFill>
                <a:blip r:embed="rId422"/>
                <a:stretch>
                  <a:fillRect/>
                </a:stretch>
              </p:blipFill>
              <p:spPr>
                <a:xfrm>
                  <a:off x="7368853" y="2828712"/>
                  <a:ext cx="42372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22" name="Freihand 121">
                  <a:extLst>
                    <a:ext uri="{FF2B5EF4-FFF2-40B4-BE49-F238E27FC236}">
                      <a16:creationId xmlns:a16="http://schemas.microsoft.com/office/drawing/2014/main" id="{6356B1DD-EEE1-47B6-9539-40796CC21E9A}"/>
                    </a:ext>
                  </a:extLst>
                </p14:cNvPr>
                <p14:cNvContentPartPr/>
                <p14:nvPr/>
              </p14:nvContentPartPr>
              <p14:xfrm>
                <a:off x="7965373" y="2779752"/>
                <a:ext cx="535320" cy="497160"/>
              </p14:xfrm>
            </p:contentPart>
          </mc:Choice>
          <mc:Fallback xmlns="">
            <p:pic>
              <p:nvPicPr>
                <p:cNvPr id="122" name="Freihand 121">
                  <a:extLst>
                    <a:ext uri="{FF2B5EF4-FFF2-40B4-BE49-F238E27FC236}">
                      <a16:creationId xmlns:a16="http://schemas.microsoft.com/office/drawing/2014/main" id="{6356B1DD-EEE1-47B6-9539-40796CC21E9A}"/>
                    </a:ext>
                  </a:extLst>
                </p:cNvPr>
                <p:cNvPicPr/>
                <p:nvPr/>
              </p:nvPicPr>
              <p:blipFill>
                <a:blip r:embed="rId424"/>
                <a:stretch>
                  <a:fillRect/>
                </a:stretch>
              </p:blipFill>
              <p:spPr>
                <a:xfrm>
                  <a:off x="7961053" y="2775432"/>
                  <a:ext cx="543960" cy="5058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24" name="Freihand 123">
                  <a:extLst>
                    <a:ext uri="{FF2B5EF4-FFF2-40B4-BE49-F238E27FC236}">
                      <a16:creationId xmlns:a16="http://schemas.microsoft.com/office/drawing/2014/main" id="{528BF291-7373-4632-BEC2-7B92AE3214B5}"/>
                    </a:ext>
                  </a:extLst>
                </p14:cNvPr>
                <p14:cNvContentPartPr/>
                <p14:nvPr/>
              </p14:nvContentPartPr>
              <p14:xfrm>
                <a:off x="6004453" y="2979912"/>
                <a:ext cx="885600" cy="87840"/>
              </p14:xfrm>
            </p:contentPart>
          </mc:Choice>
          <mc:Fallback xmlns="">
            <p:pic>
              <p:nvPicPr>
                <p:cNvPr id="124" name="Freihand 123">
                  <a:extLst>
                    <a:ext uri="{FF2B5EF4-FFF2-40B4-BE49-F238E27FC236}">
                      <a16:creationId xmlns:a16="http://schemas.microsoft.com/office/drawing/2014/main" id="{528BF291-7373-4632-BEC2-7B92AE3214B5}"/>
                    </a:ext>
                  </a:extLst>
                </p:cNvPr>
                <p:cNvPicPr/>
                <p:nvPr/>
              </p:nvPicPr>
              <p:blipFill>
                <a:blip r:embed="rId426"/>
                <a:stretch>
                  <a:fillRect/>
                </a:stretch>
              </p:blipFill>
              <p:spPr>
                <a:xfrm>
                  <a:off x="6000133" y="2975592"/>
                  <a:ext cx="894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26" name="Freihand 125">
                  <a:extLst>
                    <a:ext uri="{FF2B5EF4-FFF2-40B4-BE49-F238E27FC236}">
                      <a16:creationId xmlns:a16="http://schemas.microsoft.com/office/drawing/2014/main" id="{AA0E5445-3FED-4C3A-8449-8D1DC66B6D4C}"/>
                    </a:ext>
                  </a:extLst>
                </p14:cNvPr>
                <p14:cNvContentPartPr/>
                <p14:nvPr/>
              </p14:nvContentPartPr>
              <p14:xfrm>
                <a:off x="5738413" y="3500472"/>
                <a:ext cx="212400" cy="11880"/>
              </p14:xfrm>
            </p:contentPart>
          </mc:Choice>
          <mc:Fallback xmlns="">
            <p:pic>
              <p:nvPicPr>
                <p:cNvPr id="126" name="Freihand 125">
                  <a:extLst>
                    <a:ext uri="{FF2B5EF4-FFF2-40B4-BE49-F238E27FC236}">
                      <a16:creationId xmlns:a16="http://schemas.microsoft.com/office/drawing/2014/main" id="{AA0E5445-3FED-4C3A-8449-8D1DC66B6D4C}"/>
                    </a:ext>
                  </a:extLst>
                </p:cNvPr>
                <p:cNvPicPr/>
                <p:nvPr/>
              </p:nvPicPr>
              <p:blipFill>
                <a:blip r:embed="rId428"/>
                <a:stretch>
                  <a:fillRect/>
                </a:stretch>
              </p:blipFill>
              <p:spPr>
                <a:xfrm>
                  <a:off x="5734093" y="3496152"/>
                  <a:ext cx="221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27" name="Freihand 126">
                  <a:extLst>
                    <a:ext uri="{FF2B5EF4-FFF2-40B4-BE49-F238E27FC236}">
                      <a16:creationId xmlns:a16="http://schemas.microsoft.com/office/drawing/2014/main" id="{83421EAF-92E5-4BB6-A310-7BF597B5DF73}"/>
                    </a:ext>
                  </a:extLst>
                </p14:cNvPr>
                <p14:cNvContentPartPr/>
                <p14:nvPr/>
              </p14:nvContentPartPr>
              <p14:xfrm>
                <a:off x="5913013" y="3459432"/>
                <a:ext cx="121320" cy="118080"/>
              </p14:xfrm>
            </p:contentPart>
          </mc:Choice>
          <mc:Fallback xmlns="">
            <p:pic>
              <p:nvPicPr>
                <p:cNvPr id="127" name="Freihand 126">
                  <a:extLst>
                    <a:ext uri="{FF2B5EF4-FFF2-40B4-BE49-F238E27FC236}">
                      <a16:creationId xmlns:a16="http://schemas.microsoft.com/office/drawing/2014/main" id="{83421EAF-92E5-4BB6-A310-7BF597B5DF73}"/>
                    </a:ext>
                  </a:extLst>
                </p:cNvPr>
                <p:cNvPicPr/>
                <p:nvPr/>
              </p:nvPicPr>
              <p:blipFill>
                <a:blip r:embed="rId430"/>
                <a:stretch>
                  <a:fillRect/>
                </a:stretch>
              </p:blipFill>
              <p:spPr>
                <a:xfrm>
                  <a:off x="5908693" y="3455112"/>
                  <a:ext cx="1299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28" name="Freihand 127">
                  <a:extLst>
                    <a:ext uri="{FF2B5EF4-FFF2-40B4-BE49-F238E27FC236}">
                      <a16:creationId xmlns:a16="http://schemas.microsoft.com/office/drawing/2014/main" id="{887CD942-7E73-404A-90E7-F00BBE6F7709}"/>
                    </a:ext>
                  </a:extLst>
                </p14:cNvPr>
                <p14:cNvContentPartPr/>
                <p14:nvPr/>
              </p14:nvContentPartPr>
              <p14:xfrm>
                <a:off x="6215413" y="3440352"/>
                <a:ext cx="196560" cy="89280"/>
              </p14:xfrm>
            </p:contentPart>
          </mc:Choice>
          <mc:Fallback xmlns="">
            <p:pic>
              <p:nvPicPr>
                <p:cNvPr id="128" name="Freihand 127">
                  <a:extLst>
                    <a:ext uri="{FF2B5EF4-FFF2-40B4-BE49-F238E27FC236}">
                      <a16:creationId xmlns:a16="http://schemas.microsoft.com/office/drawing/2014/main" id="{887CD942-7E73-404A-90E7-F00BBE6F7709}"/>
                    </a:ext>
                  </a:extLst>
                </p:cNvPr>
                <p:cNvPicPr/>
                <p:nvPr/>
              </p:nvPicPr>
              <p:blipFill>
                <a:blip r:embed="rId432"/>
                <a:stretch>
                  <a:fillRect/>
                </a:stretch>
              </p:blipFill>
              <p:spPr>
                <a:xfrm>
                  <a:off x="6211093" y="3436032"/>
                  <a:ext cx="2052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29" name="Freihand 128">
                  <a:extLst>
                    <a:ext uri="{FF2B5EF4-FFF2-40B4-BE49-F238E27FC236}">
                      <a16:creationId xmlns:a16="http://schemas.microsoft.com/office/drawing/2014/main" id="{81C7A000-D428-4331-989E-676DADD41BD5}"/>
                    </a:ext>
                  </a:extLst>
                </p14:cNvPr>
                <p14:cNvContentPartPr/>
                <p14:nvPr/>
              </p14:nvContentPartPr>
              <p14:xfrm>
                <a:off x="6420253" y="3436752"/>
                <a:ext cx="117720" cy="66600"/>
              </p14:xfrm>
            </p:contentPart>
          </mc:Choice>
          <mc:Fallback xmlns="">
            <p:pic>
              <p:nvPicPr>
                <p:cNvPr id="129" name="Freihand 128">
                  <a:extLst>
                    <a:ext uri="{FF2B5EF4-FFF2-40B4-BE49-F238E27FC236}">
                      <a16:creationId xmlns:a16="http://schemas.microsoft.com/office/drawing/2014/main" id="{81C7A000-D428-4331-989E-676DADD41BD5}"/>
                    </a:ext>
                  </a:extLst>
                </p:cNvPr>
                <p:cNvPicPr/>
                <p:nvPr/>
              </p:nvPicPr>
              <p:blipFill>
                <a:blip r:embed="rId434"/>
                <a:stretch>
                  <a:fillRect/>
                </a:stretch>
              </p:blipFill>
              <p:spPr>
                <a:xfrm>
                  <a:off x="6415933" y="3432432"/>
                  <a:ext cx="1263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30" name="Freihand 129">
                  <a:extLst>
                    <a:ext uri="{FF2B5EF4-FFF2-40B4-BE49-F238E27FC236}">
                      <a16:creationId xmlns:a16="http://schemas.microsoft.com/office/drawing/2014/main" id="{3AEB01F5-3901-47DA-8566-4FC4F7EB4605}"/>
                    </a:ext>
                  </a:extLst>
                </p14:cNvPr>
                <p14:cNvContentPartPr/>
                <p14:nvPr/>
              </p14:nvContentPartPr>
              <p14:xfrm>
                <a:off x="6583693" y="3414792"/>
                <a:ext cx="48960" cy="99000"/>
              </p14:xfrm>
            </p:contentPart>
          </mc:Choice>
          <mc:Fallback xmlns="">
            <p:pic>
              <p:nvPicPr>
                <p:cNvPr id="130" name="Freihand 129">
                  <a:extLst>
                    <a:ext uri="{FF2B5EF4-FFF2-40B4-BE49-F238E27FC236}">
                      <a16:creationId xmlns:a16="http://schemas.microsoft.com/office/drawing/2014/main" id="{3AEB01F5-3901-47DA-8566-4FC4F7EB4605}"/>
                    </a:ext>
                  </a:extLst>
                </p:cNvPr>
                <p:cNvPicPr/>
                <p:nvPr/>
              </p:nvPicPr>
              <p:blipFill>
                <a:blip r:embed="rId436"/>
                <a:stretch>
                  <a:fillRect/>
                </a:stretch>
              </p:blipFill>
              <p:spPr>
                <a:xfrm>
                  <a:off x="6579373" y="3410472"/>
                  <a:ext cx="576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31" name="Freihand 130">
                  <a:extLst>
                    <a:ext uri="{FF2B5EF4-FFF2-40B4-BE49-F238E27FC236}">
                      <a16:creationId xmlns:a16="http://schemas.microsoft.com/office/drawing/2014/main" id="{5F2BF24A-E67C-4853-AB81-3260A90F6D22}"/>
                    </a:ext>
                  </a:extLst>
                </p14:cNvPr>
                <p14:cNvContentPartPr/>
                <p14:nvPr/>
              </p14:nvContentPartPr>
              <p14:xfrm>
                <a:off x="6557413" y="3443952"/>
                <a:ext cx="124560" cy="54720"/>
              </p14:xfrm>
            </p:contentPart>
          </mc:Choice>
          <mc:Fallback xmlns="">
            <p:pic>
              <p:nvPicPr>
                <p:cNvPr id="131" name="Freihand 130">
                  <a:extLst>
                    <a:ext uri="{FF2B5EF4-FFF2-40B4-BE49-F238E27FC236}">
                      <a16:creationId xmlns:a16="http://schemas.microsoft.com/office/drawing/2014/main" id="{5F2BF24A-E67C-4853-AB81-3260A90F6D22}"/>
                    </a:ext>
                  </a:extLst>
                </p:cNvPr>
                <p:cNvPicPr/>
                <p:nvPr/>
              </p:nvPicPr>
              <p:blipFill>
                <a:blip r:embed="rId438"/>
                <a:stretch>
                  <a:fillRect/>
                </a:stretch>
              </p:blipFill>
              <p:spPr>
                <a:xfrm>
                  <a:off x="6553093" y="3439632"/>
                  <a:ext cx="1332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33" name="Freihand 132">
                  <a:extLst>
                    <a:ext uri="{FF2B5EF4-FFF2-40B4-BE49-F238E27FC236}">
                      <a16:creationId xmlns:a16="http://schemas.microsoft.com/office/drawing/2014/main" id="{A82F88DA-1718-42F2-A88B-DCF9A450BB01}"/>
                    </a:ext>
                  </a:extLst>
                </p14:cNvPr>
                <p14:cNvContentPartPr/>
                <p14:nvPr/>
              </p14:nvContentPartPr>
              <p14:xfrm>
                <a:off x="7230613" y="3355392"/>
                <a:ext cx="230760" cy="161280"/>
              </p14:xfrm>
            </p:contentPart>
          </mc:Choice>
          <mc:Fallback xmlns="">
            <p:pic>
              <p:nvPicPr>
                <p:cNvPr id="133" name="Freihand 132">
                  <a:extLst>
                    <a:ext uri="{FF2B5EF4-FFF2-40B4-BE49-F238E27FC236}">
                      <a16:creationId xmlns:a16="http://schemas.microsoft.com/office/drawing/2014/main" id="{A82F88DA-1718-42F2-A88B-DCF9A450BB01}"/>
                    </a:ext>
                  </a:extLst>
                </p:cNvPr>
                <p:cNvPicPr/>
                <p:nvPr/>
              </p:nvPicPr>
              <p:blipFill>
                <a:blip r:embed="rId440"/>
                <a:stretch>
                  <a:fillRect/>
                </a:stretch>
              </p:blipFill>
              <p:spPr>
                <a:xfrm>
                  <a:off x="7226293" y="3351072"/>
                  <a:ext cx="2394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34" name="Freihand 133">
                  <a:extLst>
                    <a:ext uri="{FF2B5EF4-FFF2-40B4-BE49-F238E27FC236}">
                      <a16:creationId xmlns:a16="http://schemas.microsoft.com/office/drawing/2014/main" id="{0C495683-8C6F-4838-96D4-8500BC10C084}"/>
                    </a:ext>
                  </a:extLst>
                </p14:cNvPr>
                <p14:cNvContentPartPr/>
                <p14:nvPr/>
              </p14:nvContentPartPr>
              <p14:xfrm>
                <a:off x="7477573" y="3407952"/>
                <a:ext cx="469440" cy="79920"/>
              </p14:xfrm>
            </p:contentPart>
          </mc:Choice>
          <mc:Fallback xmlns="">
            <p:pic>
              <p:nvPicPr>
                <p:cNvPr id="134" name="Freihand 133">
                  <a:extLst>
                    <a:ext uri="{FF2B5EF4-FFF2-40B4-BE49-F238E27FC236}">
                      <a16:creationId xmlns:a16="http://schemas.microsoft.com/office/drawing/2014/main" id="{0C495683-8C6F-4838-96D4-8500BC10C084}"/>
                    </a:ext>
                  </a:extLst>
                </p:cNvPr>
                <p:cNvPicPr/>
                <p:nvPr/>
              </p:nvPicPr>
              <p:blipFill>
                <a:blip r:embed="rId442"/>
                <a:stretch>
                  <a:fillRect/>
                </a:stretch>
              </p:blipFill>
              <p:spPr>
                <a:xfrm>
                  <a:off x="7473253" y="3403632"/>
                  <a:ext cx="4780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35" name="Freihand 134">
                  <a:extLst>
                    <a:ext uri="{FF2B5EF4-FFF2-40B4-BE49-F238E27FC236}">
                      <a16:creationId xmlns:a16="http://schemas.microsoft.com/office/drawing/2014/main" id="{C83F619C-E44B-4EDE-B41A-B9610EEF7C99}"/>
                    </a:ext>
                  </a:extLst>
                </p14:cNvPr>
                <p14:cNvContentPartPr/>
                <p14:nvPr/>
              </p14:nvContentPartPr>
              <p14:xfrm>
                <a:off x="7935493" y="3366192"/>
                <a:ext cx="31680" cy="13320"/>
              </p14:xfrm>
            </p:contentPart>
          </mc:Choice>
          <mc:Fallback xmlns="">
            <p:pic>
              <p:nvPicPr>
                <p:cNvPr id="135" name="Freihand 134">
                  <a:extLst>
                    <a:ext uri="{FF2B5EF4-FFF2-40B4-BE49-F238E27FC236}">
                      <a16:creationId xmlns:a16="http://schemas.microsoft.com/office/drawing/2014/main" id="{C83F619C-E44B-4EDE-B41A-B9610EEF7C99}"/>
                    </a:ext>
                  </a:extLst>
                </p:cNvPr>
                <p:cNvPicPr/>
                <p:nvPr/>
              </p:nvPicPr>
              <p:blipFill>
                <a:blip r:embed="rId444"/>
                <a:stretch>
                  <a:fillRect/>
                </a:stretch>
              </p:blipFill>
              <p:spPr>
                <a:xfrm>
                  <a:off x="7931173" y="3361872"/>
                  <a:ext cx="40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36" name="Freihand 135">
                  <a:extLst>
                    <a:ext uri="{FF2B5EF4-FFF2-40B4-BE49-F238E27FC236}">
                      <a16:creationId xmlns:a16="http://schemas.microsoft.com/office/drawing/2014/main" id="{145B35DC-824F-4562-8E08-F848EA2F6ACA}"/>
                    </a:ext>
                  </a:extLst>
                </p14:cNvPr>
                <p14:cNvContentPartPr/>
                <p14:nvPr/>
              </p14:nvContentPartPr>
              <p14:xfrm>
                <a:off x="8038093" y="3387432"/>
                <a:ext cx="202320" cy="57600"/>
              </p14:xfrm>
            </p:contentPart>
          </mc:Choice>
          <mc:Fallback xmlns="">
            <p:pic>
              <p:nvPicPr>
                <p:cNvPr id="136" name="Freihand 135">
                  <a:extLst>
                    <a:ext uri="{FF2B5EF4-FFF2-40B4-BE49-F238E27FC236}">
                      <a16:creationId xmlns:a16="http://schemas.microsoft.com/office/drawing/2014/main" id="{145B35DC-824F-4562-8E08-F848EA2F6ACA}"/>
                    </a:ext>
                  </a:extLst>
                </p:cNvPr>
                <p:cNvPicPr/>
                <p:nvPr/>
              </p:nvPicPr>
              <p:blipFill>
                <a:blip r:embed="rId446"/>
                <a:stretch>
                  <a:fillRect/>
                </a:stretch>
              </p:blipFill>
              <p:spPr>
                <a:xfrm>
                  <a:off x="8033773" y="3383112"/>
                  <a:ext cx="2109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37" name="Freihand 136">
                  <a:extLst>
                    <a:ext uri="{FF2B5EF4-FFF2-40B4-BE49-F238E27FC236}">
                      <a16:creationId xmlns:a16="http://schemas.microsoft.com/office/drawing/2014/main" id="{3006E4F3-D3C1-4E49-B3FE-92B3FD59508C}"/>
                    </a:ext>
                  </a:extLst>
                </p14:cNvPr>
                <p14:cNvContentPartPr/>
                <p14:nvPr/>
              </p14:nvContentPartPr>
              <p14:xfrm>
                <a:off x="8260573" y="3371232"/>
                <a:ext cx="158760" cy="75960"/>
              </p14:xfrm>
            </p:contentPart>
          </mc:Choice>
          <mc:Fallback xmlns="">
            <p:pic>
              <p:nvPicPr>
                <p:cNvPr id="137" name="Freihand 136">
                  <a:extLst>
                    <a:ext uri="{FF2B5EF4-FFF2-40B4-BE49-F238E27FC236}">
                      <a16:creationId xmlns:a16="http://schemas.microsoft.com/office/drawing/2014/main" id="{3006E4F3-D3C1-4E49-B3FE-92B3FD59508C}"/>
                    </a:ext>
                  </a:extLst>
                </p:cNvPr>
                <p:cNvPicPr/>
                <p:nvPr/>
              </p:nvPicPr>
              <p:blipFill>
                <a:blip r:embed="rId448"/>
                <a:stretch>
                  <a:fillRect/>
                </a:stretch>
              </p:blipFill>
              <p:spPr>
                <a:xfrm>
                  <a:off x="8256253" y="3366912"/>
                  <a:ext cx="1674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38" name="Freihand 137">
                  <a:extLst>
                    <a:ext uri="{FF2B5EF4-FFF2-40B4-BE49-F238E27FC236}">
                      <a16:creationId xmlns:a16="http://schemas.microsoft.com/office/drawing/2014/main" id="{6882EBBC-69A3-4EDA-842A-F40983D63D27}"/>
                    </a:ext>
                  </a:extLst>
                </p14:cNvPr>
                <p14:cNvContentPartPr/>
                <p14:nvPr/>
              </p14:nvContentPartPr>
              <p14:xfrm>
                <a:off x="8403853" y="3340272"/>
                <a:ext cx="200520" cy="105480"/>
              </p14:xfrm>
            </p:contentPart>
          </mc:Choice>
          <mc:Fallback xmlns="">
            <p:pic>
              <p:nvPicPr>
                <p:cNvPr id="138" name="Freihand 137">
                  <a:extLst>
                    <a:ext uri="{FF2B5EF4-FFF2-40B4-BE49-F238E27FC236}">
                      <a16:creationId xmlns:a16="http://schemas.microsoft.com/office/drawing/2014/main" id="{6882EBBC-69A3-4EDA-842A-F40983D63D27}"/>
                    </a:ext>
                  </a:extLst>
                </p:cNvPr>
                <p:cNvPicPr/>
                <p:nvPr/>
              </p:nvPicPr>
              <p:blipFill>
                <a:blip r:embed="rId450"/>
                <a:stretch>
                  <a:fillRect/>
                </a:stretch>
              </p:blipFill>
              <p:spPr>
                <a:xfrm>
                  <a:off x="8399533" y="3335952"/>
                  <a:ext cx="209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40" name="Freihand 139">
                  <a:extLst>
                    <a:ext uri="{FF2B5EF4-FFF2-40B4-BE49-F238E27FC236}">
                      <a16:creationId xmlns:a16="http://schemas.microsoft.com/office/drawing/2014/main" id="{FC11D0F1-92E8-4550-81FF-401BF426B8C2}"/>
                    </a:ext>
                  </a:extLst>
                </p14:cNvPr>
                <p14:cNvContentPartPr/>
                <p14:nvPr/>
              </p14:nvContentPartPr>
              <p14:xfrm>
                <a:off x="8624893" y="3318312"/>
                <a:ext cx="529560" cy="241920"/>
              </p14:xfrm>
            </p:contentPart>
          </mc:Choice>
          <mc:Fallback xmlns="">
            <p:pic>
              <p:nvPicPr>
                <p:cNvPr id="140" name="Freihand 139">
                  <a:extLst>
                    <a:ext uri="{FF2B5EF4-FFF2-40B4-BE49-F238E27FC236}">
                      <a16:creationId xmlns:a16="http://schemas.microsoft.com/office/drawing/2014/main" id="{FC11D0F1-92E8-4550-81FF-401BF426B8C2}"/>
                    </a:ext>
                  </a:extLst>
                </p:cNvPr>
                <p:cNvPicPr/>
                <p:nvPr/>
              </p:nvPicPr>
              <p:blipFill>
                <a:blip r:embed="rId452"/>
                <a:stretch>
                  <a:fillRect/>
                </a:stretch>
              </p:blipFill>
              <p:spPr>
                <a:xfrm>
                  <a:off x="8620573" y="3313992"/>
                  <a:ext cx="53820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42" name="Freihand 141">
                  <a:extLst>
                    <a:ext uri="{FF2B5EF4-FFF2-40B4-BE49-F238E27FC236}">
                      <a16:creationId xmlns:a16="http://schemas.microsoft.com/office/drawing/2014/main" id="{BEC72E6C-10AA-4193-B429-5FA107233A87}"/>
                    </a:ext>
                  </a:extLst>
                </p14:cNvPr>
                <p14:cNvContentPartPr/>
                <p14:nvPr/>
              </p14:nvContentPartPr>
              <p14:xfrm>
                <a:off x="7530493" y="3663912"/>
                <a:ext cx="245520" cy="24840"/>
              </p14:xfrm>
            </p:contentPart>
          </mc:Choice>
          <mc:Fallback xmlns="">
            <p:pic>
              <p:nvPicPr>
                <p:cNvPr id="142" name="Freihand 141">
                  <a:extLst>
                    <a:ext uri="{FF2B5EF4-FFF2-40B4-BE49-F238E27FC236}">
                      <a16:creationId xmlns:a16="http://schemas.microsoft.com/office/drawing/2014/main" id="{BEC72E6C-10AA-4193-B429-5FA107233A87}"/>
                    </a:ext>
                  </a:extLst>
                </p:cNvPr>
                <p:cNvPicPr/>
                <p:nvPr/>
              </p:nvPicPr>
              <p:blipFill>
                <a:blip r:embed="rId454"/>
                <a:stretch>
                  <a:fillRect/>
                </a:stretch>
              </p:blipFill>
              <p:spPr>
                <a:xfrm>
                  <a:off x="7526173" y="3659592"/>
                  <a:ext cx="2541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43" name="Freihand 142">
                  <a:extLst>
                    <a:ext uri="{FF2B5EF4-FFF2-40B4-BE49-F238E27FC236}">
                      <a16:creationId xmlns:a16="http://schemas.microsoft.com/office/drawing/2014/main" id="{C0E8D9FE-0C16-4DFE-B63F-0E8F6FA939BF}"/>
                    </a:ext>
                  </a:extLst>
                </p14:cNvPr>
                <p14:cNvContentPartPr/>
                <p14:nvPr/>
              </p14:nvContentPartPr>
              <p14:xfrm>
                <a:off x="7725973" y="3610272"/>
                <a:ext cx="173880" cy="212760"/>
              </p14:xfrm>
            </p:contentPart>
          </mc:Choice>
          <mc:Fallback xmlns="">
            <p:pic>
              <p:nvPicPr>
                <p:cNvPr id="143" name="Freihand 142">
                  <a:extLst>
                    <a:ext uri="{FF2B5EF4-FFF2-40B4-BE49-F238E27FC236}">
                      <a16:creationId xmlns:a16="http://schemas.microsoft.com/office/drawing/2014/main" id="{C0E8D9FE-0C16-4DFE-B63F-0E8F6FA939BF}"/>
                    </a:ext>
                  </a:extLst>
                </p:cNvPr>
                <p:cNvPicPr/>
                <p:nvPr/>
              </p:nvPicPr>
              <p:blipFill>
                <a:blip r:embed="rId456"/>
                <a:stretch>
                  <a:fillRect/>
                </a:stretch>
              </p:blipFill>
              <p:spPr>
                <a:xfrm>
                  <a:off x="7721653" y="3605952"/>
                  <a:ext cx="1825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45" name="Freihand 144">
                  <a:extLst>
                    <a:ext uri="{FF2B5EF4-FFF2-40B4-BE49-F238E27FC236}">
                      <a16:creationId xmlns:a16="http://schemas.microsoft.com/office/drawing/2014/main" id="{40E498D9-068B-48F8-BEBD-43D2703DBE1C}"/>
                    </a:ext>
                  </a:extLst>
                </p14:cNvPr>
                <p14:cNvContentPartPr/>
                <p14:nvPr/>
              </p14:nvContentPartPr>
              <p14:xfrm>
                <a:off x="7589893" y="2873712"/>
                <a:ext cx="231120" cy="411480"/>
              </p14:xfrm>
            </p:contentPart>
          </mc:Choice>
          <mc:Fallback xmlns="">
            <p:pic>
              <p:nvPicPr>
                <p:cNvPr id="145" name="Freihand 144">
                  <a:extLst>
                    <a:ext uri="{FF2B5EF4-FFF2-40B4-BE49-F238E27FC236}">
                      <a16:creationId xmlns:a16="http://schemas.microsoft.com/office/drawing/2014/main" id="{40E498D9-068B-48F8-BEBD-43D2703DBE1C}"/>
                    </a:ext>
                  </a:extLst>
                </p:cNvPr>
                <p:cNvPicPr/>
                <p:nvPr/>
              </p:nvPicPr>
              <p:blipFill>
                <a:blip r:embed="rId458"/>
                <a:stretch>
                  <a:fillRect/>
                </a:stretch>
              </p:blipFill>
              <p:spPr>
                <a:xfrm>
                  <a:off x="7585573" y="2869392"/>
                  <a:ext cx="239760" cy="420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46" name="Freihand 145">
                  <a:extLst>
                    <a:ext uri="{FF2B5EF4-FFF2-40B4-BE49-F238E27FC236}">
                      <a16:creationId xmlns:a16="http://schemas.microsoft.com/office/drawing/2014/main" id="{7F5A2242-0512-4753-BFAC-188179B1F96A}"/>
                    </a:ext>
                  </a:extLst>
                </p14:cNvPr>
                <p14:cNvContentPartPr/>
                <p14:nvPr/>
              </p14:nvContentPartPr>
              <p14:xfrm>
                <a:off x="8109733" y="2769672"/>
                <a:ext cx="319320" cy="482400"/>
              </p14:xfrm>
            </p:contentPart>
          </mc:Choice>
          <mc:Fallback xmlns="">
            <p:pic>
              <p:nvPicPr>
                <p:cNvPr id="146" name="Freihand 145">
                  <a:extLst>
                    <a:ext uri="{FF2B5EF4-FFF2-40B4-BE49-F238E27FC236}">
                      <a16:creationId xmlns:a16="http://schemas.microsoft.com/office/drawing/2014/main" id="{7F5A2242-0512-4753-BFAC-188179B1F96A}"/>
                    </a:ext>
                  </a:extLst>
                </p:cNvPr>
                <p:cNvPicPr/>
                <p:nvPr/>
              </p:nvPicPr>
              <p:blipFill>
                <a:blip r:embed="rId460"/>
                <a:stretch>
                  <a:fillRect/>
                </a:stretch>
              </p:blipFill>
              <p:spPr>
                <a:xfrm>
                  <a:off x="8105413" y="2765352"/>
                  <a:ext cx="3279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48" name="Freihand 147">
                  <a:extLst>
                    <a:ext uri="{FF2B5EF4-FFF2-40B4-BE49-F238E27FC236}">
                      <a16:creationId xmlns:a16="http://schemas.microsoft.com/office/drawing/2014/main" id="{E66A81C1-454A-49B8-A48B-5C4CC2A2BCD0}"/>
                    </a:ext>
                  </a:extLst>
                </p14:cNvPr>
                <p14:cNvContentPartPr/>
                <p14:nvPr/>
              </p14:nvContentPartPr>
              <p14:xfrm>
                <a:off x="8086333" y="3568872"/>
                <a:ext cx="479880" cy="199800"/>
              </p14:xfrm>
            </p:contentPart>
          </mc:Choice>
          <mc:Fallback xmlns="">
            <p:pic>
              <p:nvPicPr>
                <p:cNvPr id="148" name="Freihand 147">
                  <a:extLst>
                    <a:ext uri="{FF2B5EF4-FFF2-40B4-BE49-F238E27FC236}">
                      <a16:creationId xmlns:a16="http://schemas.microsoft.com/office/drawing/2014/main" id="{E66A81C1-454A-49B8-A48B-5C4CC2A2BCD0}"/>
                    </a:ext>
                  </a:extLst>
                </p:cNvPr>
                <p:cNvPicPr/>
                <p:nvPr/>
              </p:nvPicPr>
              <p:blipFill>
                <a:blip r:embed="rId462"/>
                <a:stretch>
                  <a:fillRect/>
                </a:stretch>
              </p:blipFill>
              <p:spPr>
                <a:xfrm>
                  <a:off x="8082013" y="3564552"/>
                  <a:ext cx="488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49" name="Freihand 148">
                  <a:extLst>
                    <a:ext uri="{FF2B5EF4-FFF2-40B4-BE49-F238E27FC236}">
                      <a16:creationId xmlns:a16="http://schemas.microsoft.com/office/drawing/2014/main" id="{573106C9-F94B-4426-903D-32645E0EF6D4}"/>
                    </a:ext>
                  </a:extLst>
                </p14:cNvPr>
                <p14:cNvContentPartPr/>
                <p14:nvPr/>
              </p14:nvContentPartPr>
              <p14:xfrm>
                <a:off x="8538853" y="3546552"/>
                <a:ext cx="9360" cy="30600"/>
              </p14:xfrm>
            </p:contentPart>
          </mc:Choice>
          <mc:Fallback xmlns="">
            <p:pic>
              <p:nvPicPr>
                <p:cNvPr id="149" name="Freihand 148">
                  <a:extLst>
                    <a:ext uri="{FF2B5EF4-FFF2-40B4-BE49-F238E27FC236}">
                      <a16:creationId xmlns:a16="http://schemas.microsoft.com/office/drawing/2014/main" id="{573106C9-F94B-4426-903D-32645E0EF6D4}"/>
                    </a:ext>
                  </a:extLst>
                </p:cNvPr>
                <p:cNvPicPr/>
                <p:nvPr/>
              </p:nvPicPr>
              <p:blipFill>
                <a:blip r:embed="rId464"/>
                <a:stretch>
                  <a:fillRect/>
                </a:stretch>
              </p:blipFill>
              <p:spPr>
                <a:xfrm>
                  <a:off x="8534533" y="3542232"/>
                  <a:ext cx="18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50" name="Freihand 149">
                  <a:extLst>
                    <a:ext uri="{FF2B5EF4-FFF2-40B4-BE49-F238E27FC236}">
                      <a16:creationId xmlns:a16="http://schemas.microsoft.com/office/drawing/2014/main" id="{BE77D08C-2C33-40EB-9EC3-BCEB19F7877A}"/>
                    </a:ext>
                  </a:extLst>
                </p14:cNvPr>
                <p14:cNvContentPartPr/>
                <p14:nvPr/>
              </p14:nvContentPartPr>
              <p14:xfrm>
                <a:off x="8588893" y="3512352"/>
                <a:ext cx="129600" cy="220680"/>
              </p14:xfrm>
            </p:contentPart>
          </mc:Choice>
          <mc:Fallback xmlns="">
            <p:pic>
              <p:nvPicPr>
                <p:cNvPr id="150" name="Freihand 149">
                  <a:extLst>
                    <a:ext uri="{FF2B5EF4-FFF2-40B4-BE49-F238E27FC236}">
                      <a16:creationId xmlns:a16="http://schemas.microsoft.com/office/drawing/2014/main" id="{BE77D08C-2C33-40EB-9EC3-BCEB19F7877A}"/>
                    </a:ext>
                  </a:extLst>
                </p:cNvPr>
                <p:cNvPicPr/>
                <p:nvPr/>
              </p:nvPicPr>
              <p:blipFill>
                <a:blip r:embed="rId466"/>
                <a:stretch>
                  <a:fillRect/>
                </a:stretch>
              </p:blipFill>
              <p:spPr>
                <a:xfrm>
                  <a:off x="8584573" y="3508032"/>
                  <a:ext cx="1382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51" name="Freihand 150">
                  <a:extLst>
                    <a:ext uri="{FF2B5EF4-FFF2-40B4-BE49-F238E27FC236}">
                      <a16:creationId xmlns:a16="http://schemas.microsoft.com/office/drawing/2014/main" id="{CEDFC4EC-976C-4AB9-A09A-2B214784F6B9}"/>
                    </a:ext>
                  </a:extLst>
                </p14:cNvPr>
                <p14:cNvContentPartPr/>
                <p14:nvPr/>
              </p14:nvContentPartPr>
              <p14:xfrm>
                <a:off x="8741173" y="3614952"/>
                <a:ext cx="140040" cy="90000"/>
              </p14:xfrm>
            </p:contentPart>
          </mc:Choice>
          <mc:Fallback xmlns="">
            <p:pic>
              <p:nvPicPr>
                <p:cNvPr id="151" name="Freihand 150">
                  <a:extLst>
                    <a:ext uri="{FF2B5EF4-FFF2-40B4-BE49-F238E27FC236}">
                      <a16:creationId xmlns:a16="http://schemas.microsoft.com/office/drawing/2014/main" id="{CEDFC4EC-976C-4AB9-A09A-2B214784F6B9}"/>
                    </a:ext>
                  </a:extLst>
                </p:cNvPr>
                <p:cNvPicPr/>
                <p:nvPr/>
              </p:nvPicPr>
              <p:blipFill>
                <a:blip r:embed="rId468"/>
                <a:stretch>
                  <a:fillRect/>
                </a:stretch>
              </p:blipFill>
              <p:spPr>
                <a:xfrm>
                  <a:off x="8736853" y="3610632"/>
                  <a:ext cx="148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52" name="Freihand 151">
                  <a:extLst>
                    <a:ext uri="{FF2B5EF4-FFF2-40B4-BE49-F238E27FC236}">
                      <a16:creationId xmlns:a16="http://schemas.microsoft.com/office/drawing/2014/main" id="{EACE7078-9C9A-4082-961F-16EFCB532479}"/>
                    </a:ext>
                  </a:extLst>
                </p14:cNvPr>
                <p14:cNvContentPartPr/>
                <p14:nvPr/>
              </p14:nvContentPartPr>
              <p14:xfrm>
                <a:off x="8879773" y="3623952"/>
                <a:ext cx="106560" cy="74160"/>
              </p14:xfrm>
            </p:contentPart>
          </mc:Choice>
          <mc:Fallback xmlns="">
            <p:pic>
              <p:nvPicPr>
                <p:cNvPr id="152" name="Freihand 151">
                  <a:extLst>
                    <a:ext uri="{FF2B5EF4-FFF2-40B4-BE49-F238E27FC236}">
                      <a16:creationId xmlns:a16="http://schemas.microsoft.com/office/drawing/2014/main" id="{EACE7078-9C9A-4082-961F-16EFCB532479}"/>
                    </a:ext>
                  </a:extLst>
                </p:cNvPr>
                <p:cNvPicPr/>
                <p:nvPr/>
              </p:nvPicPr>
              <p:blipFill>
                <a:blip r:embed="rId470"/>
                <a:stretch>
                  <a:fillRect/>
                </a:stretch>
              </p:blipFill>
              <p:spPr>
                <a:xfrm>
                  <a:off x="8875453" y="3619632"/>
                  <a:ext cx="1152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53" name="Freihand 152">
                  <a:extLst>
                    <a:ext uri="{FF2B5EF4-FFF2-40B4-BE49-F238E27FC236}">
                      <a16:creationId xmlns:a16="http://schemas.microsoft.com/office/drawing/2014/main" id="{388985F5-0623-410C-B4B5-8FB5F4E7A630}"/>
                    </a:ext>
                  </a:extLst>
                </p14:cNvPr>
                <p14:cNvContentPartPr/>
                <p14:nvPr/>
              </p14:nvContentPartPr>
              <p14:xfrm>
                <a:off x="9006133" y="3534672"/>
                <a:ext cx="138240" cy="145800"/>
              </p14:xfrm>
            </p:contentPart>
          </mc:Choice>
          <mc:Fallback xmlns="">
            <p:pic>
              <p:nvPicPr>
                <p:cNvPr id="153" name="Freihand 152">
                  <a:extLst>
                    <a:ext uri="{FF2B5EF4-FFF2-40B4-BE49-F238E27FC236}">
                      <a16:creationId xmlns:a16="http://schemas.microsoft.com/office/drawing/2014/main" id="{388985F5-0623-410C-B4B5-8FB5F4E7A630}"/>
                    </a:ext>
                  </a:extLst>
                </p:cNvPr>
                <p:cNvPicPr/>
                <p:nvPr/>
              </p:nvPicPr>
              <p:blipFill>
                <a:blip r:embed="rId472"/>
                <a:stretch>
                  <a:fillRect/>
                </a:stretch>
              </p:blipFill>
              <p:spPr>
                <a:xfrm>
                  <a:off x="9001813" y="3530352"/>
                  <a:ext cx="146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54" name="Freihand 153">
                  <a:extLst>
                    <a:ext uri="{FF2B5EF4-FFF2-40B4-BE49-F238E27FC236}">
                      <a16:creationId xmlns:a16="http://schemas.microsoft.com/office/drawing/2014/main" id="{B7059DE4-7FCB-420D-87B5-464716BB1CF3}"/>
                    </a:ext>
                  </a:extLst>
                </p14:cNvPr>
                <p14:cNvContentPartPr/>
                <p14:nvPr/>
              </p14:nvContentPartPr>
              <p14:xfrm>
                <a:off x="9156253" y="3528912"/>
                <a:ext cx="164880" cy="203400"/>
              </p14:xfrm>
            </p:contentPart>
          </mc:Choice>
          <mc:Fallback xmlns="">
            <p:pic>
              <p:nvPicPr>
                <p:cNvPr id="154" name="Freihand 153">
                  <a:extLst>
                    <a:ext uri="{FF2B5EF4-FFF2-40B4-BE49-F238E27FC236}">
                      <a16:creationId xmlns:a16="http://schemas.microsoft.com/office/drawing/2014/main" id="{B7059DE4-7FCB-420D-87B5-464716BB1CF3}"/>
                    </a:ext>
                  </a:extLst>
                </p:cNvPr>
                <p:cNvPicPr/>
                <p:nvPr/>
              </p:nvPicPr>
              <p:blipFill>
                <a:blip r:embed="rId474"/>
                <a:stretch>
                  <a:fillRect/>
                </a:stretch>
              </p:blipFill>
              <p:spPr>
                <a:xfrm>
                  <a:off x="9151933" y="3524592"/>
                  <a:ext cx="1735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56" name="Freihand 155">
                  <a:extLst>
                    <a:ext uri="{FF2B5EF4-FFF2-40B4-BE49-F238E27FC236}">
                      <a16:creationId xmlns:a16="http://schemas.microsoft.com/office/drawing/2014/main" id="{4434151C-EC11-4AD0-80C4-F4DF33F2C498}"/>
                    </a:ext>
                  </a:extLst>
                </p14:cNvPr>
                <p14:cNvContentPartPr/>
                <p14:nvPr/>
              </p14:nvContentPartPr>
              <p14:xfrm>
                <a:off x="9321133" y="3591552"/>
                <a:ext cx="157320" cy="196200"/>
              </p14:xfrm>
            </p:contentPart>
          </mc:Choice>
          <mc:Fallback xmlns="">
            <p:pic>
              <p:nvPicPr>
                <p:cNvPr id="156" name="Freihand 155">
                  <a:extLst>
                    <a:ext uri="{FF2B5EF4-FFF2-40B4-BE49-F238E27FC236}">
                      <a16:creationId xmlns:a16="http://schemas.microsoft.com/office/drawing/2014/main" id="{4434151C-EC11-4AD0-80C4-F4DF33F2C498}"/>
                    </a:ext>
                  </a:extLst>
                </p:cNvPr>
                <p:cNvPicPr/>
                <p:nvPr/>
              </p:nvPicPr>
              <p:blipFill>
                <a:blip r:embed="rId476"/>
                <a:stretch>
                  <a:fillRect/>
                </a:stretch>
              </p:blipFill>
              <p:spPr>
                <a:xfrm>
                  <a:off x="9316813" y="3587232"/>
                  <a:ext cx="1659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157" name="Freihand 156">
                  <a:extLst>
                    <a:ext uri="{FF2B5EF4-FFF2-40B4-BE49-F238E27FC236}">
                      <a16:creationId xmlns:a16="http://schemas.microsoft.com/office/drawing/2014/main" id="{66DE29D8-F1B5-49C5-80DE-3D8622AF7086}"/>
                    </a:ext>
                  </a:extLst>
                </p14:cNvPr>
                <p14:cNvContentPartPr/>
                <p14:nvPr/>
              </p14:nvContentPartPr>
              <p14:xfrm>
                <a:off x="9729373" y="3559512"/>
                <a:ext cx="9720" cy="92160"/>
              </p14:xfrm>
            </p:contentPart>
          </mc:Choice>
          <mc:Fallback xmlns="">
            <p:pic>
              <p:nvPicPr>
                <p:cNvPr id="157" name="Freihand 156">
                  <a:extLst>
                    <a:ext uri="{FF2B5EF4-FFF2-40B4-BE49-F238E27FC236}">
                      <a16:creationId xmlns:a16="http://schemas.microsoft.com/office/drawing/2014/main" id="{66DE29D8-F1B5-49C5-80DE-3D8622AF7086}"/>
                    </a:ext>
                  </a:extLst>
                </p:cNvPr>
                <p:cNvPicPr/>
                <p:nvPr/>
              </p:nvPicPr>
              <p:blipFill>
                <a:blip r:embed="rId478"/>
                <a:stretch>
                  <a:fillRect/>
                </a:stretch>
              </p:blipFill>
              <p:spPr>
                <a:xfrm>
                  <a:off x="9725053" y="3555192"/>
                  <a:ext cx="18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58" name="Freihand 157">
                  <a:extLst>
                    <a:ext uri="{FF2B5EF4-FFF2-40B4-BE49-F238E27FC236}">
                      <a16:creationId xmlns:a16="http://schemas.microsoft.com/office/drawing/2014/main" id="{472652E5-389E-4731-9B35-0E2F199FDC2A}"/>
                    </a:ext>
                  </a:extLst>
                </p14:cNvPr>
                <p14:cNvContentPartPr/>
                <p14:nvPr/>
              </p14:nvContentPartPr>
              <p14:xfrm>
                <a:off x="9679333" y="3569592"/>
                <a:ext cx="146520" cy="44640"/>
              </p14:xfrm>
            </p:contentPart>
          </mc:Choice>
          <mc:Fallback xmlns="">
            <p:pic>
              <p:nvPicPr>
                <p:cNvPr id="158" name="Freihand 157">
                  <a:extLst>
                    <a:ext uri="{FF2B5EF4-FFF2-40B4-BE49-F238E27FC236}">
                      <a16:creationId xmlns:a16="http://schemas.microsoft.com/office/drawing/2014/main" id="{472652E5-389E-4731-9B35-0E2F199FDC2A}"/>
                    </a:ext>
                  </a:extLst>
                </p:cNvPr>
                <p:cNvPicPr/>
                <p:nvPr/>
              </p:nvPicPr>
              <p:blipFill>
                <a:blip r:embed="rId480"/>
                <a:stretch>
                  <a:fillRect/>
                </a:stretch>
              </p:blipFill>
              <p:spPr>
                <a:xfrm>
                  <a:off x="9675013" y="3565272"/>
                  <a:ext cx="15516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59" name="Freihand 158">
                  <a:extLst>
                    <a:ext uri="{FF2B5EF4-FFF2-40B4-BE49-F238E27FC236}">
                      <a16:creationId xmlns:a16="http://schemas.microsoft.com/office/drawing/2014/main" id="{E0048319-8E0F-4528-8FF2-22F2F57AAC6F}"/>
                    </a:ext>
                  </a:extLst>
                </p14:cNvPr>
                <p14:cNvContentPartPr/>
                <p14:nvPr/>
              </p14:nvContentPartPr>
              <p14:xfrm>
                <a:off x="9951133" y="3465552"/>
                <a:ext cx="136800" cy="115560"/>
              </p14:xfrm>
            </p:contentPart>
          </mc:Choice>
          <mc:Fallback xmlns="">
            <p:pic>
              <p:nvPicPr>
                <p:cNvPr id="159" name="Freihand 158">
                  <a:extLst>
                    <a:ext uri="{FF2B5EF4-FFF2-40B4-BE49-F238E27FC236}">
                      <a16:creationId xmlns:a16="http://schemas.microsoft.com/office/drawing/2014/main" id="{E0048319-8E0F-4528-8FF2-22F2F57AAC6F}"/>
                    </a:ext>
                  </a:extLst>
                </p:cNvPr>
                <p:cNvPicPr/>
                <p:nvPr/>
              </p:nvPicPr>
              <p:blipFill>
                <a:blip r:embed="rId482"/>
                <a:stretch>
                  <a:fillRect/>
                </a:stretch>
              </p:blipFill>
              <p:spPr>
                <a:xfrm>
                  <a:off x="9946813" y="3461232"/>
                  <a:ext cx="1454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60" name="Freihand 159">
                  <a:extLst>
                    <a:ext uri="{FF2B5EF4-FFF2-40B4-BE49-F238E27FC236}">
                      <a16:creationId xmlns:a16="http://schemas.microsoft.com/office/drawing/2014/main" id="{F560D9C3-DD49-4C06-A3E6-28BF6FAF34EE}"/>
                    </a:ext>
                  </a:extLst>
                </p14:cNvPr>
                <p14:cNvContentPartPr/>
                <p14:nvPr/>
              </p14:nvContentPartPr>
              <p14:xfrm>
                <a:off x="10034293" y="3545112"/>
                <a:ext cx="83880" cy="32760"/>
              </p14:xfrm>
            </p:contentPart>
          </mc:Choice>
          <mc:Fallback xmlns="">
            <p:pic>
              <p:nvPicPr>
                <p:cNvPr id="160" name="Freihand 159">
                  <a:extLst>
                    <a:ext uri="{FF2B5EF4-FFF2-40B4-BE49-F238E27FC236}">
                      <a16:creationId xmlns:a16="http://schemas.microsoft.com/office/drawing/2014/main" id="{F560D9C3-DD49-4C06-A3E6-28BF6FAF34EE}"/>
                    </a:ext>
                  </a:extLst>
                </p:cNvPr>
                <p:cNvPicPr/>
                <p:nvPr/>
              </p:nvPicPr>
              <p:blipFill>
                <a:blip r:embed="rId484"/>
                <a:stretch>
                  <a:fillRect/>
                </a:stretch>
              </p:blipFill>
              <p:spPr>
                <a:xfrm>
                  <a:off x="10029973" y="3540792"/>
                  <a:ext cx="9252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61" name="Freihand 160">
                  <a:extLst>
                    <a:ext uri="{FF2B5EF4-FFF2-40B4-BE49-F238E27FC236}">
                      <a16:creationId xmlns:a16="http://schemas.microsoft.com/office/drawing/2014/main" id="{137BC01C-8733-42EB-90B1-A7F254AA5F21}"/>
                    </a:ext>
                  </a:extLst>
                </p14:cNvPr>
                <p14:cNvContentPartPr/>
                <p14:nvPr/>
              </p14:nvContentPartPr>
              <p14:xfrm>
                <a:off x="10097653" y="3499752"/>
                <a:ext cx="99360" cy="88560"/>
              </p14:xfrm>
            </p:contentPart>
          </mc:Choice>
          <mc:Fallback xmlns="">
            <p:pic>
              <p:nvPicPr>
                <p:cNvPr id="161" name="Freihand 160">
                  <a:extLst>
                    <a:ext uri="{FF2B5EF4-FFF2-40B4-BE49-F238E27FC236}">
                      <a16:creationId xmlns:a16="http://schemas.microsoft.com/office/drawing/2014/main" id="{137BC01C-8733-42EB-90B1-A7F254AA5F21}"/>
                    </a:ext>
                  </a:extLst>
                </p:cNvPr>
                <p:cNvPicPr/>
                <p:nvPr/>
              </p:nvPicPr>
              <p:blipFill>
                <a:blip r:embed="rId486"/>
                <a:stretch>
                  <a:fillRect/>
                </a:stretch>
              </p:blipFill>
              <p:spPr>
                <a:xfrm>
                  <a:off x="10093333" y="3495432"/>
                  <a:ext cx="1080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62" name="Freihand 161">
                  <a:extLst>
                    <a:ext uri="{FF2B5EF4-FFF2-40B4-BE49-F238E27FC236}">
                      <a16:creationId xmlns:a16="http://schemas.microsoft.com/office/drawing/2014/main" id="{751B5F28-0FAE-4607-B671-185BC2C350FA}"/>
                    </a:ext>
                  </a:extLst>
                </p14:cNvPr>
                <p14:cNvContentPartPr/>
                <p14:nvPr/>
              </p14:nvContentPartPr>
              <p14:xfrm>
                <a:off x="10200253" y="3493272"/>
                <a:ext cx="163440" cy="186120"/>
              </p14:xfrm>
            </p:contentPart>
          </mc:Choice>
          <mc:Fallback xmlns="">
            <p:pic>
              <p:nvPicPr>
                <p:cNvPr id="162" name="Freihand 161">
                  <a:extLst>
                    <a:ext uri="{FF2B5EF4-FFF2-40B4-BE49-F238E27FC236}">
                      <a16:creationId xmlns:a16="http://schemas.microsoft.com/office/drawing/2014/main" id="{751B5F28-0FAE-4607-B671-185BC2C350FA}"/>
                    </a:ext>
                  </a:extLst>
                </p:cNvPr>
                <p:cNvPicPr/>
                <p:nvPr/>
              </p:nvPicPr>
              <p:blipFill>
                <a:blip r:embed="rId488"/>
                <a:stretch>
                  <a:fillRect/>
                </a:stretch>
              </p:blipFill>
              <p:spPr>
                <a:xfrm>
                  <a:off x="10195933" y="3488952"/>
                  <a:ext cx="1720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63" name="Freihand 162">
                  <a:extLst>
                    <a:ext uri="{FF2B5EF4-FFF2-40B4-BE49-F238E27FC236}">
                      <a16:creationId xmlns:a16="http://schemas.microsoft.com/office/drawing/2014/main" id="{8E6704CA-AA71-4E81-820C-2C42B0A69188}"/>
                    </a:ext>
                  </a:extLst>
                </p14:cNvPr>
                <p14:cNvContentPartPr/>
                <p14:nvPr/>
              </p14:nvContentPartPr>
              <p14:xfrm>
                <a:off x="10391413" y="3399312"/>
                <a:ext cx="93960" cy="163440"/>
              </p14:xfrm>
            </p:contentPart>
          </mc:Choice>
          <mc:Fallback xmlns="">
            <p:pic>
              <p:nvPicPr>
                <p:cNvPr id="163" name="Freihand 162">
                  <a:extLst>
                    <a:ext uri="{FF2B5EF4-FFF2-40B4-BE49-F238E27FC236}">
                      <a16:creationId xmlns:a16="http://schemas.microsoft.com/office/drawing/2014/main" id="{8E6704CA-AA71-4E81-820C-2C42B0A69188}"/>
                    </a:ext>
                  </a:extLst>
                </p:cNvPr>
                <p:cNvPicPr/>
                <p:nvPr/>
              </p:nvPicPr>
              <p:blipFill>
                <a:blip r:embed="rId490"/>
                <a:stretch>
                  <a:fillRect/>
                </a:stretch>
              </p:blipFill>
              <p:spPr>
                <a:xfrm>
                  <a:off x="10387093" y="3394992"/>
                  <a:ext cx="1026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64" name="Freihand 163">
                  <a:extLst>
                    <a:ext uri="{FF2B5EF4-FFF2-40B4-BE49-F238E27FC236}">
                      <a16:creationId xmlns:a16="http://schemas.microsoft.com/office/drawing/2014/main" id="{D2DBB864-8A12-4359-AD0E-B56E0BC922EB}"/>
                    </a:ext>
                  </a:extLst>
                </p14:cNvPr>
                <p14:cNvContentPartPr/>
                <p14:nvPr/>
              </p14:nvContentPartPr>
              <p14:xfrm>
                <a:off x="10489693" y="3394992"/>
                <a:ext cx="198000" cy="147600"/>
              </p14:xfrm>
            </p:contentPart>
          </mc:Choice>
          <mc:Fallback xmlns="">
            <p:pic>
              <p:nvPicPr>
                <p:cNvPr id="164" name="Freihand 163">
                  <a:extLst>
                    <a:ext uri="{FF2B5EF4-FFF2-40B4-BE49-F238E27FC236}">
                      <a16:creationId xmlns:a16="http://schemas.microsoft.com/office/drawing/2014/main" id="{D2DBB864-8A12-4359-AD0E-B56E0BC922EB}"/>
                    </a:ext>
                  </a:extLst>
                </p:cNvPr>
                <p:cNvPicPr/>
                <p:nvPr/>
              </p:nvPicPr>
              <p:blipFill>
                <a:blip r:embed="rId492"/>
                <a:stretch>
                  <a:fillRect/>
                </a:stretch>
              </p:blipFill>
              <p:spPr>
                <a:xfrm>
                  <a:off x="10485373" y="3390672"/>
                  <a:ext cx="206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65" name="Freihand 164">
                  <a:extLst>
                    <a:ext uri="{FF2B5EF4-FFF2-40B4-BE49-F238E27FC236}">
                      <a16:creationId xmlns:a16="http://schemas.microsoft.com/office/drawing/2014/main" id="{086E8B82-BA28-4813-AFCA-460CE8B86277}"/>
                    </a:ext>
                  </a:extLst>
                </p14:cNvPr>
                <p14:cNvContentPartPr/>
                <p14:nvPr/>
              </p14:nvContentPartPr>
              <p14:xfrm>
                <a:off x="10721893" y="3440712"/>
                <a:ext cx="122760" cy="67680"/>
              </p14:xfrm>
            </p:contentPart>
          </mc:Choice>
          <mc:Fallback xmlns="">
            <p:pic>
              <p:nvPicPr>
                <p:cNvPr id="165" name="Freihand 164">
                  <a:extLst>
                    <a:ext uri="{FF2B5EF4-FFF2-40B4-BE49-F238E27FC236}">
                      <a16:creationId xmlns:a16="http://schemas.microsoft.com/office/drawing/2014/main" id="{086E8B82-BA28-4813-AFCA-460CE8B86277}"/>
                    </a:ext>
                  </a:extLst>
                </p:cNvPr>
                <p:cNvPicPr/>
                <p:nvPr/>
              </p:nvPicPr>
              <p:blipFill>
                <a:blip r:embed="rId494"/>
                <a:stretch>
                  <a:fillRect/>
                </a:stretch>
              </p:blipFill>
              <p:spPr>
                <a:xfrm>
                  <a:off x="10717573" y="3436392"/>
                  <a:ext cx="1314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66" name="Freihand 165">
                  <a:extLst>
                    <a:ext uri="{FF2B5EF4-FFF2-40B4-BE49-F238E27FC236}">
                      <a16:creationId xmlns:a16="http://schemas.microsoft.com/office/drawing/2014/main" id="{BF2C4E09-14B2-4016-AF73-3A7D6A6FC451}"/>
                    </a:ext>
                  </a:extLst>
                </p14:cNvPr>
                <p14:cNvContentPartPr/>
                <p14:nvPr/>
              </p14:nvContentPartPr>
              <p14:xfrm>
                <a:off x="10854013" y="3436032"/>
                <a:ext cx="71280" cy="66240"/>
              </p14:xfrm>
            </p:contentPart>
          </mc:Choice>
          <mc:Fallback xmlns="">
            <p:pic>
              <p:nvPicPr>
                <p:cNvPr id="166" name="Freihand 165">
                  <a:extLst>
                    <a:ext uri="{FF2B5EF4-FFF2-40B4-BE49-F238E27FC236}">
                      <a16:creationId xmlns:a16="http://schemas.microsoft.com/office/drawing/2014/main" id="{BF2C4E09-14B2-4016-AF73-3A7D6A6FC451}"/>
                    </a:ext>
                  </a:extLst>
                </p:cNvPr>
                <p:cNvPicPr/>
                <p:nvPr/>
              </p:nvPicPr>
              <p:blipFill>
                <a:blip r:embed="rId496"/>
                <a:stretch>
                  <a:fillRect/>
                </a:stretch>
              </p:blipFill>
              <p:spPr>
                <a:xfrm>
                  <a:off x="10849693" y="3431712"/>
                  <a:ext cx="799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167" name="Freihand 166">
                  <a:extLst>
                    <a:ext uri="{FF2B5EF4-FFF2-40B4-BE49-F238E27FC236}">
                      <a16:creationId xmlns:a16="http://schemas.microsoft.com/office/drawing/2014/main" id="{1627C018-05A3-46D0-B039-32724EB62C42}"/>
                    </a:ext>
                  </a:extLst>
                </p14:cNvPr>
                <p14:cNvContentPartPr/>
                <p14:nvPr/>
              </p14:nvContentPartPr>
              <p14:xfrm>
                <a:off x="10962013" y="3313992"/>
                <a:ext cx="127800" cy="173880"/>
              </p14:xfrm>
            </p:contentPart>
          </mc:Choice>
          <mc:Fallback xmlns="">
            <p:pic>
              <p:nvPicPr>
                <p:cNvPr id="167" name="Freihand 166">
                  <a:extLst>
                    <a:ext uri="{FF2B5EF4-FFF2-40B4-BE49-F238E27FC236}">
                      <a16:creationId xmlns:a16="http://schemas.microsoft.com/office/drawing/2014/main" id="{1627C018-05A3-46D0-B039-32724EB62C42}"/>
                    </a:ext>
                  </a:extLst>
                </p:cNvPr>
                <p:cNvPicPr/>
                <p:nvPr/>
              </p:nvPicPr>
              <p:blipFill>
                <a:blip r:embed="rId498"/>
                <a:stretch>
                  <a:fillRect/>
                </a:stretch>
              </p:blipFill>
              <p:spPr>
                <a:xfrm>
                  <a:off x="10957693" y="3309672"/>
                  <a:ext cx="136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68" name="Freihand 167">
                  <a:extLst>
                    <a:ext uri="{FF2B5EF4-FFF2-40B4-BE49-F238E27FC236}">
                      <a16:creationId xmlns:a16="http://schemas.microsoft.com/office/drawing/2014/main" id="{E80FFC7B-25C8-483F-8CB2-2029495A4CBB}"/>
                    </a:ext>
                  </a:extLst>
                </p14:cNvPr>
                <p14:cNvContentPartPr/>
                <p14:nvPr/>
              </p14:nvContentPartPr>
              <p14:xfrm>
                <a:off x="11111053" y="3290592"/>
                <a:ext cx="141840" cy="242640"/>
              </p14:xfrm>
            </p:contentPart>
          </mc:Choice>
          <mc:Fallback xmlns="">
            <p:pic>
              <p:nvPicPr>
                <p:cNvPr id="168" name="Freihand 167">
                  <a:extLst>
                    <a:ext uri="{FF2B5EF4-FFF2-40B4-BE49-F238E27FC236}">
                      <a16:creationId xmlns:a16="http://schemas.microsoft.com/office/drawing/2014/main" id="{E80FFC7B-25C8-483F-8CB2-2029495A4CBB}"/>
                    </a:ext>
                  </a:extLst>
                </p:cNvPr>
                <p:cNvPicPr/>
                <p:nvPr/>
              </p:nvPicPr>
              <p:blipFill>
                <a:blip r:embed="rId500"/>
                <a:stretch>
                  <a:fillRect/>
                </a:stretch>
              </p:blipFill>
              <p:spPr>
                <a:xfrm>
                  <a:off x="11106733" y="3286272"/>
                  <a:ext cx="15048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169" name="Freihand 168">
                  <a:extLst>
                    <a:ext uri="{FF2B5EF4-FFF2-40B4-BE49-F238E27FC236}">
                      <a16:creationId xmlns:a16="http://schemas.microsoft.com/office/drawing/2014/main" id="{6E2B6566-C8BE-4B7B-A005-0D768F0474F6}"/>
                    </a:ext>
                  </a:extLst>
                </p14:cNvPr>
                <p14:cNvContentPartPr/>
                <p14:nvPr/>
              </p14:nvContentPartPr>
              <p14:xfrm>
                <a:off x="11269453" y="3330552"/>
                <a:ext cx="264960" cy="272880"/>
              </p14:xfrm>
            </p:contentPart>
          </mc:Choice>
          <mc:Fallback xmlns="">
            <p:pic>
              <p:nvPicPr>
                <p:cNvPr id="169" name="Freihand 168">
                  <a:extLst>
                    <a:ext uri="{FF2B5EF4-FFF2-40B4-BE49-F238E27FC236}">
                      <a16:creationId xmlns:a16="http://schemas.microsoft.com/office/drawing/2014/main" id="{6E2B6566-C8BE-4B7B-A005-0D768F0474F6}"/>
                    </a:ext>
                  </a:extLst>
                </p:cNvPr>
                <p:cNvPicPr/>
                <p:nvPr/>
              </p:nvPicPr>
              <p:blipFill>
                <a:blip r:embed="rId502"/>
                <a:stretch>
                  <a:fillRect/>
                </a:stretch>
              </p:blipFill>
              <p:spPr>
                <a:xfrm>
                  <a:off x="11265133" y="3326232"/>
                  <a:ext cx="27360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21" name="Freihand 220">
                  <a:extLst>
                    <a:ext uri="{FF2B5EF4-FFF2-40B4-BE49-F238E27FC236}">
                      <a16:creationId xmlns:a16="http://schemas.microsoft.com/office/drawing/2014/main" id="{C65A98E9-1C46-4F47-B6BD-66833C0E5686}"/>
                    </a:ext>
                  </a:extLst>
                </p14:cNvPr>
                <p14:cNvContentPartPr/>
                <p14:nvPr/>
              </p14:nvContentPartPr>
              <p14:xfrm>
                <a:off x="8714173" y="3731592"/>
                <a:ext cx="893520" cy="153360"/>
              </p14:xfrm>
            </p:contentPart>
          </mc:Choice>
          <mc:Fallback xmlns="">
            <p:pic>
              <p:nvPicPr>
                <p:cNvPr id="221" name="Freihand 220">
                  <a:extLst>
                    <a:ext uri="{FF2B5EF4-FFF2-40B4-BE49-F238E27FC236}">
                      <a16:creationId xmlns:a16="http://schemas.microsoft.com/office/drawing/2014/main" id="{C65A98E9-1C46-4F47-B6BD-66833C0E5686}"/>
                    </a:ext>
                  </a:extLst>
                </p:cNvPr>
                <p:cNvPicPr/>
                <p:nvPr/>
              </p:nvPicPr>
              <p:blipFill>
                <a:blip r:embed="rId504"/>
                <a:stretch>
                  <a:fillRect/>
                </a:stretch>
              </p:blipFill>
              <p:spPr>
                <a:xfrm>
                  <a:off x="8709853" y="3727272"/>
                  <a:ext cx="902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22" name="Freihand 221">
                  <a:extLst>
                    <a:ext uri="{FF2B5EF4-FFF2-40B4-BE49-F238E27FC236}">
                      <a16:creationId xmlns:a16="http://schemas.microsoft.com/office/drawing/2014/main" id="{55FC3F84-A292-4F12-A9F9-74229B668096}"/>
                    </a:ext>
                  </a:extLst>
                </p14:cNvPr>
                <p14:cNvContentPartPr/>
                <p14:nvPr/>
              </p14:nvContentPartPr>
              <p14:xfrm>
                <a:off x="10504093" y="3457632"/>
                <a:ext cx="747360" cy="118440"/>
              </p14:xfrm>
            </p:contentPart>
          </mc:Choice>
          <mc:Fallback xmlns="">
            <p:pic>
              <p:nvPicPr>
                <p:cNvPr id="222" name="Freihand 221">
                  <a:extLst>
                    <a:ext uri="{FF2B5EF4-FFF2-40B4-BE49-F238E27FC236}">
                      <a16:creationId xmlns:a16="http://schemas.microsoft.com/office/drawing/2014/main" id="{55FC3F84-A292-4F12-A9F9-74229B668096}"/>
                    </a:ext>
                  </a:extLst>
                </p:cNvPr>
                <p:cNvPicPr/>
                <p:nvPr/>
              </p:nvPicPr>
              <p:blipFill>
                <a:blip r:embed="rId506"/>
                <a:stretch>
                  <a:fillRect/>
                </a:stretch>
              </p:blipFill>
              <p:spPr>
                <a:xfrm>
                  <a:off x="10499773" y="3453312"/>
                  <a:ext cx="756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297" name="Freihand 296">
                  <a:extLst>
                    <a:ext uri="{FF2B5EF4-FFF2-40B4-BE49-F238E27FC236}">
                      <a16:creationId xmlns:a16="http://schemas.microsoft.com/office/drawing/2014/main" id="{264B12A0-2423-47FB-B674-BF41F36856B1}"/>
                    </a:ext>
                  </a:extLst>
                </p14:cNvPr>
                <p14:cNvContentPartPr/>
                <p14:nvPr/>
              </p14:nvContentPartPr>
              <p14:xfrm>
                <a:off x="5335933" y="2268552"/>
                <a:ext cx="797040" cy="749160"/>
              </p14:xfrm>
            </p:contentPart>
          </mc:Choice>
          <mc:Fallback xmlns="">
            <p:pic>
              <p:nvPicPr>
                <p:cNvPr id="297" name="Freihand 296">
                  <a:extLst>
                    <a:ext uri="{FF2B5EF4-FFF2-40B4-BE49-F238E27FC236}">
                      <a16:creationId xmlns:a16="http://schemas.microsoft.com/office/drawing/2014/main" id="{264B12A0-2423-47FB-B674-BF41F36856B1}"/>
                    </a:ext>
                  </a:extLst>
                </p:cNvPr>
                <p:cNvPicPr/>
                <p:nvPr/>
              </p:nvPicPr>
              <p:blipFill>
                <a:blip r:embed="rId508"/>
                <a:stretch>
                  <a:fillRect/>
                </a:stretch>
              </p:blipFill>
              <p:spPr>
                <a:xfrm>
                  <a:off x="5331613" y="2264232"/>
                  <a:ext cx="80568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98" name="Freihand 297">
                  <a:extLst>
                    <a:ext uri="{FF2B5EF4-FFF2-40B4-BE49-F238E27FC236}">
                      <a16:creationId xmlns:a16="http://schemas.microsoft.com/office/drawing/2014/main" id="{04AC14F1-916A-465D-A515-041889E47453}"/>
                    </a:ext>
                  </a:extLst>
                </p14:cNvPr>
                <p14:cNvContentPartPr/>
                <p14:nvPr/>
              </p14:nvContentPartPr>
              <p14:xfrm>
                <a:off x="5222893" y="2758872"/>
                <a:ext cx="348480" cy="307080"/>
              </p14:xfrm>
            </p:contentPart>
          </mc:Choice>
          <mc:Fallback xmlns="">
            <p:pic>
              <p:nvPicPr>
                <p:cNvPr id="298" name="Freihand 297">
                  <a:extLst>
                    <a:ext uri="{FF2B5EF4-FFF2-40B4-BE49-F238E27FC236}">
                      <a16:creationId xmlns:a16="http://schemas.microsoft.com/office/drawing/2014/main" id="{04AC14F1-916A-465D-A515-041889E47453}"/>
                    </a:ext>
                  </a:extLst>
                </p:cNvPr>
                <p:cNvPicPr/>
                <p:nvPr/>
              </p:nvPicPr>
              <p:blipFill>
                <a:blip r:embed="rId510"/>
                <a:stretch>
                  <a:fillRect/>
                </a:stretch>
              </p:blipFill>
              <p:spPr>
                <a:xfrm>
                  <a:off x="5218573" y="2754552"/>
                  <a:ext cx="357120" cy="315720"/>
                </a:xfrm>
                <a:prstGeom prst="rect">
                  <a:avLst/>
                </a:prstGeom>
              </p:spPr>
            </p:pic>
          </mc:Fallback>
        </mc:AlternateContent>
      </p:grpSp>
      <p:grpSp>
        <p:nvGrpSpPr>
          <p:cNvPr id="318" name="Gruppieren 317">
            <a:extLst>
              <a:ext uri="{FF2B5EF4-FFF2-40B4-BE49-F238E27FC236}">
                <a16:creationId xmlns:a16="http://schemas.microsoft.com/office/drawing/2014/main" id="{0711509D-A614-49C9-A19E-9A0F8E16A461}"/>
              </a:ext>
            </a:extLst>
          </p:cNvPr>
          <p:cNvGrpSpPr/>
          <p:nvPr/>
        </p:nvGrpSpPr>
        <p:grpSpPr>
          <a:xfrm>
            <a:off x="6436813" y="1482672"/>
            <a:ext cx="1699200" cy="1066320"/>
            <a:chOff x="6436813" y="1482672"/>
            <a:chExt cx="1699200" cy="1066320"/>
          </a:xfrm>
        </p:grpSpPr>
        <mc:AlternateContent xmlns:mc="http://schemas.openxmlformats.org/markup-compatibility/2006" xmlns:p14="http://schemas.microsoft.com/office/powerpoint/2010/main">
          <mc:Choice Requires="p14">
            <p:contentPart p14:bwMode="auto" r:id="rId511">
              <p14:nvContentPartPr>
                <p14:cNvPr id="300" name="Freihand 299">
                  <a:extLst>
                    <a:ext uri="{FF2B5EF4-FFF2-40B4-BE49-F238E27FC236}">
                      <a16:creationId xmlns:a16="http://schemas.microsoft.com/office/drawing/2014/main" id="{29B1EEB2-C39E-4002-89EF-B9B17EFC38EA}"/>
                    </a:ext>
                  </a:extLst>
                </p14:cNvPr>
                <p14:cNvContentPartPr/>
                <p14:nvPr/>
              </p14:nvContentPartPr>
              <p14:xfrm>
                <a:off x="6671893" y="1796592"/>
                <a:ext cx="49320" cy="670320"/>
              </p14:xfrm>
            </p:contentPart>
          </mc:Choice>
          <mc:Fallback xmlns="">
            <p:pic>
              <p:nvPicPr>
                <p:cNvPr id="300" name="Freihand 299">
                  <a:extLst>
                    <a:ext uri="{FF2B5EF4-FFF2-40B4-BE49-F238E27FC236}">
                      <a16:creationId xmlns:a16="http://schemas.microsoft.com/office/drawing/2014/main" id="{29B1EEB2-C39E-4002-89EF-B9B17EFC38EA}"/>
                    </a:ext>
                  </a:extLst>
                </p:cNvPr>
                <p:cNvPicPr/>
                <p:nvPr/>
              </p:nvPicPr>
              <p:blipFill>
                <a:blip r:embed="rId512"/>
                <a:stretch>
                  <a:fillRect/>
                </a:stretch>
              </p:blipFill>
              <p:spPr>
                <a:xfrm>
                  <a:off x="6667573" y="1792272"/>
                  <a:ext cx="5796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1" name="Freihand 300">
                  <a:extLst>
                    <a:ext uri="{FF2B5EF4-FFF2-40B4-BE49-F238E27FC236}">
                      <a16:creationId xmlns:a16="http://schemas.microsoft.com/office/drawing/2014/main" id="{B43529C6-4346-482B-9620-91D8E7590B6F}"/>
                    </a:ext>
                  </a:extLst>
                </p14:cNvPr>
                <p14:cNvContentPartPr/>
                <p14:nvPr/>
              </p14:nvContentPartPr>
              <p14:xfrm>
                <a:off x="6532213" y="2380152"/>
                <a:ext cx="1431720" cy="41400"/>
              </p14:xfrm>
            </p:contentPart>
          </mc:Choice>
          <mc:Fallback xmlns="">
            <p:pic>
              <p:nvPicPr>
                <p:cNvPr id="301" name="Freihand 300">
                  <a:extLst>
                    <a:ext uri="{FF2B5EF4-FFF2-40B4-BE49-F238E27FC236}">
                      <a16:creationId xmlns:a16="http://schemas.microsoft.com/office/drawing/2014/main" id="{B43529C6-4346-482B-9620-91D8E7590B6F}"/>
                    </a:ext>
                  </a:extLst>
                </p:cNvPr>
                <p:cNvPicPr/>
                <p:nvPr/>
              </p:nvPicPr>
              <p:blipFill>
                <a:blip r:embed="rId514"/>
                <a:stretch>
                  <a:fillRect/>
                </a:stretch>
              </p:blipFill>
              <p:spPr>
                <a:xfrm>
                  <a:off x="6527893" y="2375832"/>
                  <a:ext cx="1440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02" name="Freihand 301">
                  <a:extLst>
                    <a:ext uri="{FF2B5EF4-FFF2-40B4-BE49-F238E27FC236}">
                      <a16:creationId xmlns:a16="http://schemas.microsoft.com/office/drawing/2014/main" id="{F525D23A-4856-492C-B3A2-40B0757D6A79}"/>
                    </a:ext>
                  </a:extLst>
                </p14:cNvPr>
                <p14:cNvContentPartPr/>
                <p14:nvPr/>
              </p14:nvContentPartPr>
              <p14:xfrm>
                <a:off x="7963933" y="2337672"/>
                <a:ext cx="144360" cy="141480"/>
              </p14:xfrm>
            </p:contentPart>
          </mc:Choice>
          <mc:Fallback xmlns="">
            <p:pic>
              <p:nvPicPr>
                <p:cNvPr id="302" name="Freihand 301">
                  <a:extLst>
                    <a:ext uri="{FF2B5EF4-FFF2-40B4-BE49-F238E27FC236}">
                      <a16:creationId xmlns:a16="http://schemas.microsoft.com/office/drawing/2014/main" id="{F525D23A-4856-492C-B3A2-40B0757D6A79}"/>
                    </a:ext>
                  </a:extLst>
                </p:cNvPr>
                <p:cNvPicPr/>
                <p:nvPr/>
              </p:nvPicPr>
              <p:blipFill>
                <a:blip r:embed="rId516"/>
                <a:stretch>
                  <a:fillRect/>
                </a:stretch>
              </p:blipFill>
              <p:spPr>
                <a:xfrm>
                  <a:off x="7959613" y="2333352"/>
                  <a:ext cx="153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03" name="Freihand 302">
                  <a:extLst>
                    <a:ext uri="{FF2B5EF4-FFF2-40B4-BE49-F238E27FC236}">
                      <a16:creationId xmlns:a16="http://schemas.microsoft.com/office/drawing/2014/main" id="{F37C0999-AAF1-4DD4-9083-43DE1E42E0C1}"/>
                    </a:ext>
                  </a:extLst>
                </p14:cNvPr>
                <p14:cNvContentPartPr/>
                <p14:nvPr/>
              </p14:nvContentPartPr>
              <p14:xfrm>
                <a:off x="6554893" y="1698672"/>
                <a:ext cx="248400" cy="172080"/>
              </p14:xfrm>
            </p:contentPart>
          </mc:Choice>
          <mc:Fallback xmlns="">
            <p:pic>
              <p:nvPicPr>
                <p:cNvPr id="303" name="Freihand 302">
                  <a:extLst>
                    <a:ext uri="{FF2B5EF4-FFF2-40B4-BE49-F238E27FC236}">
                      <a16:creationId xmlns:a16="http://schemas.microsoft.com/office/drawing/2014/main" id="{F37C0999-AAF1-4DD4-9083-43DE1E42E0C1}"/>
                    </a:ext>
                  </a:extLst>
                </p:cNvPr>
                <p:cNvPicPr/>
                <p:nvPr/>
              </p:nvPicPr>
              <p:blipFill>
                <a:blip r:embed="rId518"/>
                <a:stretch>
                  <a:fillRect/>
                </a:stretch>
              </p:blipFill>
              <p:spPr>
                <a:xfrm>
                  <a:off x="6550573" y="1694352"/>
                  <a:ext cx="257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05" name="Freihand 304">
                  <a:extLst>
                    <a:ext uri="{FF2B5EF4-FFF2-40B4-BE49-F238E27FC236}">
                      <a16:creationId xmlns:a16="http://schemas.microsoft.com/office/drawing/2014/main" id="{86B09330-8C5A-4B07-9A5C-89F4E896397F}"/>
                    </a:ext>
                  </a:extLst>
                </p14:cNvPr>
                <p14:cNvContentPartPr/>
                <p14:nvPr/>
              </p14:nvContentPartPr>
              <p14:xfrm>
                <a:off x="6436813" y="1686432"/>
                <a:ext cx="115920" cy="225360"/>
              </p14:xfrm>
            </p:contentPart>
          </mc:Choice>
          <mc:Fallback xmlns="">
            <p:pic>
              <p:nvPicPr>
                <p:cNvPr id="305" name="Freihand 304">
                  <a:extLst>
                    <a:ext uri="{FF2B5EF4-FFF2-40B4-BE49-F238E27FC236}">
                      <a16:creationId xmlns:a16="http://schemas.microsoft.com/office/drawing/2014/main" id="{86B09330-8C5A-4B07-9A5C-89F4E896397F}"/>
                    </a:ext>
                  </a:extLst>
                </p:cNvPr>
                <p:cNvPicPr/>
                <p:nvPr/>
              </p:nvPicPr>
              <p:blipFill>
                <a:blip r:embed="rId520"/>
                <a:stretch>
                  <a:fillRect/>
                </a:stretch>
              </p:blipFill>
              <p:spPr>
                <a:xfrm>
                  <a:off x="6432493" y="1682112"/>
                  <a:ext cx="1245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06" name="Freihand 305">
                  <a:extLst>
                    <a:ext uri="{FF2B5EF4-FFF2-40B4-BE49-F238E27FC236}">
                      <a16:creationId xmlns:a16="http://schemas.microsoft.com/office/drawing/2014/main" id="{59ED57D5-0986-4667-8203-391D55FB7B98}"/>
                    </a:ext>
                  </a:extLst>
                </p14:cNvPr>
                <p14:cNvContentPartPr/>
                <p14:nvPr/>
              </p14:nvContentPartPr>
              <p14:xfrm>
                <a:off x="7918213" y="2436312"/>
                <a:ext cx="83520" cy="112680"/>
              </p14:xfrm>
            </p:contentPart>
          </mc:Choice>
          <mc:Fallback xmlns="">
            <p:pic>
              <p:nvPicPr>
                <p:cNvPr id="306" name="Freihand 305">
                  <a:extLst>
                    <a:ext uri="{FF2B5EF4-FFF2-40B4-BE49-F238E27FC236}">
                      <a16:creationId xmlns:a16="http://schemas.microsoft.com/office/drawing/2014/main" id="{59ED57D5-0986-4667-8203-391D55FB7B98}"/>
                    </a:ext>
                  </a:extLst>
                </p:cNvPr>
                <p:cNvPicPr/>
                <p:nvPr/>
              </p:nvPicPr>
              <p:blipFill>
                <a:blip r:embed="rId522"/>
                <a:stretch>
                  <a:fillRect/>
                </a:stretch>
              </p:blipFill>
              <p:spPr>
                <a:xfrm>
                  <a:off x="7913893" y="2431992"/>
                  <a:ext cx="92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07" name="Freihand 306">
                  <a:extLst>
                    <a:ext uri="{FF2B5EF4-FFF2-40B4-BE49-F238E27FC236}">
                      <a16:creationId xmlns:a16="http://schemas.microsoft.com/office/drawing/2014/main" id="{B17A758F-EEA0-47EF-97DE-716CDAE28F12}"/>
                    </a:ext>
                  </a:extLst>
                </p14:cNvPr>
                <p14:cNvContentPartPr/>
                <p14:nvPr/>
              </p14:nvContentPartPr>
              <p14:xfrm>
                <a:off x="7921813" y="2457192"/>
                <a:ext cx="91800" cy="72360"/>
              </p14:xfrm>
            </p:contentPart>
          </mc:Choice>
          <mc:Fallback xmlns="">
            <p:pic>
              <p:nvPicPr>
                <p:cNvPr id="307" name="Freihand 306">
                  <a:extLst>
                    <a:ext uri="{FF2B5EF4-FFF2-40B4-BE49-F238E27FC236}">
                      <a16:creationId xmlns:a16="http://schemas.microsoft.com/office/drawing/2014/main" id="{B17A758F-EEA0-47EF-97DE-716CDAE28F12}"/>
                    </a:ext>
                  </a:extLst>
                </p:cNvPr>
                <p:cNvPicPr/>
                <p:nvPr/>
              </p:nvPicPr>
              <p:blipFill>
                <a:blip r:embed="rId524"/>
                <a:stretch>
                  <a:fillRect/>
                </a:stretch>
              </p:blipFill>
              <p:spPr>
                <a:xfrm>
                  <a:off x="7917493" y="2452872"/>
                  <a:ext cx="100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308" name="Freihand 307">
                  <a:extLst>
                    <a:ext uri="{FF2B5EF4-FFF2-40B4-BE49-F238E27FC236}">
                      <a16:creationId xmlns:a16="http://schemas.microsoft.com/office/drawing/2014/main" id="{615FB225-E699-4523-B1A5-5F074CA8A1BE}"/>
                    </a:ext>
                  </a:extLst>
                </p14:cNvPr>
                <p14:cNvContentPartPr/>
                <p14:nvPr/>
              </p14:nvContentPartPr>
              <p14:xfrm>
                <a:off x="6522133" y="1729992"/>
                <a:ext cx="1227960" cy="777240"/>
              </p14:xfrm>
            </p:contentPart>
          </mc:Choice>
          <mc:Fallback xmlns="">
            <p:pic>
              <p:nvPicPr>
                <p:cNvPr id="308" name="Freihand 307">
                  <a:extLst>
                    <a:ext uri="{FF2B5EF4-FFF2-40B4-BE49-F238E27FC236}">
                      <a16:creationId xmlns:a16="http://schemas.microsoft.com/office/drawing/2014/main" id="{615FB225-E699-4523-B1A5-5F074CA8A1BE}"/>
                    </a:ext>
                  </a:extLst>
                </p:cNvPr>
                <p:cNvPicPr/>
                <p:nvPr/>
              </p:nvPicPr>
              <p:blipFill>
                <a:blip r:embed="rId526"/>
                <a:stretch>
                  <a:fillRect/>
                </a:stretch>
              </p:blipFill>
              <p:spPr>
                <a:xfrm>
                  <a:off x="6517813" y="1725672"/>
                  <a:ext cx="1236600" cy="78588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0" name="Freihand 309">
                  <a:extLst>
                    <a:ext uri="{FF2B5EF4-FFF2-40B4-BE49-F238E27FC236}">
                      <a16:creationId xmlns:a16="http://schemas.microsoft.com/office/drawing/2014/main" id="{16BD46EF-1D53-490B-B15C-2D50FE47527C}"/>
                    </a:ext>
                  </a:extLst>
                </p14:cNvPr>
                <p14:cNvContentPartPr/>
                <p14:nvPr/>
              </p14:nvContentPartPr>
              <p14:xfrm>
                <a:off x="6674053" y="1640712"/>
                <a:ext cx="987840" cy="643680"/>
              </p14:xfrm>
            </p:contentPart>
          </mc:Choice>
          <mc:Fallback xmlns="">
            <p:pic>
              <p:nvPicPr>
                <p:cNvPr id="310" name="Freihand 309">
                  <a:extLst>
                    <a:ext uri="{FF2B5EF4-FFF2-40B4-BE49-F238E27FC236}">
                      <a16:creationId xmlns:a16="http://schemas.microsoft.com/office/drawing/2014/main" id="{16BD46EF-1D53-490B-B15C-2D50FE47527C}"/>
                    </a:ext>
                  </a:extLst>
                </p:cNvPr>
                <p:cNvPicPr/>
                <p:nvPr/>
              </p:nvPicPr>
              <p:blipFill>
                <a:blip r:embed="rId528"/>
                <a:stretch>
                  <a:fillRect/>
                </a:stretch>
              </p:blipFill>
              <p:spPr>
                <a:xfrm>
                  <a:off x="6669733" y="1636392"/>
                  <a:ext cx="996480" cy="6523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11" name="Freihand 310">
                  <a:extLst>
                    <a:ext uri="{FF2B5EF4-FFF2-40B4-BE49-F238E27FC236}">
                      <a16:creationId xmlns:a16="http://schemas.microsoft.com/office/drawing/2014/main" id="{97C2FE73-E579-4807-B9E5-4A2CFE8B828A}"/>
                    </a:ext>
                  </a:extLst>
                </p14:cNvPr>
                <p14:cNvContentPartPr/>
                <p14:nvPr/>
              </p14:nvContentPartPr>
              <p14:xfrm>
                <a:off x="7658653" y="1525872"/>
                <a:ext cx="92880" cy="79920"/>
              </p14:xfrm>
            </p:contentPart>
          </mc:Choice>
          <mc:Fallback xmlns="">
            <p:pic>
              <p:nvPicPr>
                <p:cNvPr id="311" name="Freihand 310">
                  <a:extLst>
                    <a:ext uri="{FF2B5EF4-FFF2-40B4-BE49-F238E27FC236}">
                      <a16:creationId xmlns:a16="http://schemas.microsoft.com/office/drawing/2014/main" id="{97C2FE73-E579-4807-B9E5-4A2CFE8B828A}"/>
                    </a:ext>
                  </a:extLst>
                </p:cNvPr>
                <p:cNvPicPr/>
                <p:nvPr/>
              </p:nvPicPr>
              <p:blipFill>
                <a:blip r:embed="rId530"/>
                <a:stretch>
                  <a:fillRect/>
                </a:stretch>
              </p:blipFill>
              <p:spPr>
                <a:xfrm>
                  <a:off x="7654333" y="1521552"/>
                  <a:ext cx="1015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12" name="Freihand 311">
                  <a:extLst>
                    <a:ext uri="{FF2B5EF4-FFF2-40B4-BE49-F238E27FC236}">
                      <a16:creationId xmlns:a16="http://schemas.microsoft.com/office/drawing/2014/main" id="{298DE4C3-8502-43DF-B1E6-29A9E308D101}"/>
                    </a:ext>
                  </a:extLst>
                </p14:cNvPr>
                <p14:cNvContentPartPr/>
                <p14:nvPr/>
              </p14:nvContentPartPr>
              <p14:xfrm>
                <a:off x="7768093" y="1515072"/>
                <a:ext cx="65520" cy="72000"/>
              </p14:xfrm>
            </p:contentPart>
          </mc:Choice>
          <mc:Fallback xmlns="">
            <p:pic>
              <p:nvPicPr>
                <p:cNvPr id="312" name="Freihand 311">
                  <a:extLst>
                    <a:ext uri="{FF2B5EF4-FFF2-40B4-BE49-F238E27FC236}">
                      <a16:creationId xmlns:a16="http://schemas.microsoft.com/office/drawing/2014/main" id="{298DE4C3-8502-43DF-B1E6-29A9E308D101}"/>
                    </a:ext>
                  </a:extLst>
                </p:cNvPr>
                <p:cNvPicPr/>
                <p:nvPr/>
              </p:nvPicPr>
              <p:blipFill>
                <a:blip r:embed="rId532"/>
                <a:stretch>
                  <a:fillRect/>
                </a:stretch>
              </p:blipFill>
              <p:spPr>
                <a:xfrm>
                  <a:off x="7763773" y="1510752"/>
                  <a:ext cx="741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13" name="Freihand 312">
                  <a:extLst>
                    <a:ext uri="{FF2B5EF4-FFF2-40B4-BE49-F238E27FC236}">
                      <a16:creationId xmlns:a16="http://schemas.microsoft.com/office/drawing/2014/main" id="{2BB3CFAD-D7C6-45E4-895B-02093FE4E984}"/>
                    </a:ext>
                  </a:extLst>
                </p14:cNvPr>
                <p14:cNvContentPartPr/>
                <p14:nvPr/>
              </p14:nvContentPartPr>
              <p14:xfrm>
                <a:off x="7817773" y="1524792"/>
                <a:ext cx="104400" cy="60840"/>
              </p14:xfrm>
            </p:contentPart>
          </mc:Choice>
          <mc:Fallback xmlns="">
            <p:pic>
              <p:nvPicPr>
                <p:cNvPr id="313" name="Freihand 312">
                  <a:extLst>
                    <a:ext uri="{FF2B5EF4-FFF2-40B4-BE49-F238E27FC236}">
                      <a16:creationId xmlns:a16="http://schemas.microsoft.com/office/drawing/2014/main" id="{2BB3CFAD-D7C6-45E4-895B-02093FE4E984}"/>
                    </a:ext>
                  </a:extLst>
                </p:cNvPr>
                <p:cNvPicPr/>
                <p:nvPr/>
              </p:nvPicPr>
              <p:blipFill>
                <a:blip r:embed="rId534"/>
                <a:stretch>
                  <a:fillRect/>
                </a:stretch>
              </p:blipFill>
              <p:spPr>
                <a:xfrm>
                  <a:off x="7813453" y="1520472"/>
                  <a:ext cx="1130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14" name="Freihand 313">
                  <a:extLst>
                    <a:ext uri="{FF2B5EF4-FFF2-40B4-BE49-F238E27FC236}">
                      <a16:creationId xmlns:a16="http://schemas.microsoft.com/office/drawing/2014/main" id="{EF245B4E-B9B5-441F-B813-886A89A0A783}"/>
                    </a:ext>
                  </a:extLst>
                </p14:cNvPr>
                <p14:cNvContentPartPr/>
                <p14:nvPr/>
              </p14:nvContentPartPr>
              <p14:xfrm>
                <a:off x="7855213" y="1482672"/>
                <a:ext cx="99000" cy="138240"/>
              </p14:xfrm>
            </p:contentPart>
          </mc:Choice>
          <mc:Fallback xmlns="">
            <p:pic>
              <p:nvPicPr>
                <p:cNvPr id="314" name="Freihand 313">
                  <a:extLst>
                    <a:ext uri="{FF2B5EF4-FFF2-40B4-BE49-F238E27FC236}">
                      <a16:creationId xmlns:a16="http://schemas.microsoft.com/office/drawing/2014/main" id="{EF245B4E-B9B5-441F-B813-886A89A0A783}"/>
                    </a:ext>
                  </a:extLst>
                </p:cNvPr>
                <p:cNvPicPr/>
                <p:nvPr/>
              </p:nvPicPr>
              <p:blipFill>
                <a:blip r:embed="rId536"/>
                <a:stretch>
                  <a:fillRect/>
                </a:stretch>
              </p:blipFill>
              <p:spPr>
                <a:xfrm>
                  <a:off x="7850893" y="1478352"/>
                  <a:ext cx="107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15" name="Freihand 314">
                  <a:extLst>
                    <a:ext uri="{FF2B5EF4-FFF2-40B4-BE49-F238E27FC236}">
                      <a16:creationId xmlns:a16="http://schemas.microsoft.com/office/drawing/2014/main" id="{6AA4D00F-EA80-43F9-95C2-536EEBA9EA5A}"/>
                    </a:ext>
                  </a:extLst>
                </p14:cNvPr>
                <p14:cNvContentPartPr/>
                <p14:nvPr/>
              </p14:nvContentPartPr>
              <p14:xfrm>
                <a:off x="7860613" y="1688952"/>
                <a:ext cx="78840" cy="139680"/>
              </p14:xfrm>
            </p:contentPart>
          </mc:Choice>
          <mc:Fallback xmlns="">
            <p:pic>
              <p:nvPicPr>
                <p:cNvPr id="315" name="Freihand 314">
                  <a:extLst>
                    <a:ext uri="{FF2B5EF4-FFF2-40B4-BE49-F238E27FC236}">
                      <a16:creationId xmlns:a16="http://schemas.microsoft.com/office/drawing/2014/main" id="{6AA4D00F-EA80-43F9-95C2-536EEBA9EA5A}"/>
                    </a:ext>
                  </a:extLst>
                </p:cNvPr>
                <p:cNvPicPr/>
                <p:nvPr/>
              </p:nvPicPr>
              <p:blipFill>
                <a:blip r:embed="rId538"/>
                <a:stretch>
                  <a:fillRect/>
                </a:stretch>
              </p:blipFill>
              <p:spPr>
                <a:xfrm>
                  <a:off x="7856293" y="1684632"/>
                  <a:ext cx="87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16" name="Freihand 315">
                  <a:extLst>
                    <a:ext uri="{FF2B5EF4-FFF2-40B4-BE49-F238E27FC236}">
                      <a16:creationId xmlns:a16="http://schemas.microsoft.com/office/drawing/2014/main" id="{791FCFC4-40A0-42EB-8172-00E900542B7D}"/>
                    </a:ext>
                  </a:extLst>
                </p14:cNvPr>
                <p14:cNvContentPartPr/>
                <p14:nvPr/>
              </p14:nvContentPartPr>
              <p14:xfrm>
                <a:off x="8001373" y="1701552"/>
                <a:ext cx="14760" cy="7200"/>
              </p14:xfrm>
            </p:contentPart>
          </mc:Choice>
          <mc:Fallback xmlns="">
            <p:pic>
              <p:nvPicPr>
                <p:cNvPr id="316" name="Freihand 315">
                  <a:extLst>
                    <a:ext uri="{FF2B5EF4-FFF2-40B4-BE49-F238E27FC236}">
                      <a16:creationId xmlns:a16="http://schemas.microsoft.com/office/drawing/2014/main" id="{791FCFC4-40A0-42EB-8172-00E900542B7D}"/>
                    </a:ext>
                  </a:extLst>
                </p:cNvPr>
                <p:cNvPicPr/>
                <p:nvPr/>
              </p:nvPicPr>
              <p:blipFill>
                <a:blip r:embed="rId540"/>
                <a:stretch>
                  <a:fillRect/>
                </a:stretch>
              </p:blipFill>
              <p:spPr>
                <a:xfrm>
                  <a:off x="7997053" y="1697232"/>
                  <a:ext cx="2340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17" name="Freihand 316">
                  <a:extLst>
                    <a:ext uri="{FF2B5EF4-FFF2-40B4-BE49-F238E27FC236}">
                      <a16:creationId xmlns:a16="http://schemas.microsoft.com/office/drawing/2014/main" id="{C4DE76E9-529E-41EE-A543-72C20CC79A0E}"/>
                    </a:ext>
                  </a:extLst>
                </p14:cNvPr>
                <p14:cNvContentPartPr/>
                <p14:nvPr/>
              </p14:nvContentPartPr>
              <p14:xfrm>
                <a:off x="8051773" y="1670592"/>
                <a:ext cx="84240" cy="91440"/>
              </p14:xfrm>
            </p:contentPart>
          </mc:Choice>
          <mc:Fallback xmlns="">
            <p:pic>
              <p:nvPicPr>
                <p:cNvPr id="317" name="Freihand 316">
                  <a:extLst>
                    <a:ext uri="{FF2B5EF4-FFF2-40B4-BE49-F238E27FC236}">
                      <a16:creationId xmlns:a16="http://schemas.microsoft.com/office/drawing/2014/main" id="{C4DE76E9-529E-41EE-A543-72C20CC79A0E}"/>
                    </a:ext>
                  </a:extLst>
                </p:cNvPr>
                <p:cNvPicPr/>
                <p:nvPr/>
              </p:nvPicPr>
              <p:blipFill>
                <a:blip r:embed="rId542"/>
                <a:stretch>
                  <a:fillRect/>
                </a:stretch>
              </p:blipFill>
              <p:spPr>
                <a:xfrm>
                  <a:off x="8047453" y="1666272"/>
                  <a:ext cx="92880" cy="100080"/>
                </a:xfrm>
                <a:prstGeom prst="rect">
                  <a:avLst/>
                </a:prstGeom>
              </p:spPr>
            </p:pic>
          </mc:Fallback>
        </mc:AlternateContent>
      </p:grpSp>
      <p:grpSp>
        <p:nvGrpSpPr>
          <p:cNvPr id="325" name="Gruppieren 324">
            <a:extLst>
              <a:ext uri="{FF2B5EF4-FFF2-40B4-BE49-F238E27FC236}">
                <a16:creationId xmlns:a16="http://schemas.microsoft.com/office/drawing/2014/main" id="{EF200D5E-B774-47F7-B2D1-404A84E0A539}"/>
              </a:ext>
            </a:extLst>
          </p:cNvPr>
          <p:cNvGrpSpPr/>
          <p:nvPr/>
        </p:nvGrpSpPr>
        <p:grpSpPr>
          <a:xfrm>
            <a:off x="7090213" y="1925112"/>
            <a:ext cx="448920" cy="369000"/>
            <a:chOff x="7090213" y="1925112"/>
            <a:chExt cx="448920" cy="369000"/>
          </a:xfrm>
        </p:grpSpPr>
        <mc:AlternateContent xmlns:mc="http://schemas.openxmlformats.org/markup-compatibility/2006" xmlns:p14="http://schemas.microsoft.com/office/powerpoint/2010/main">
          <mc:Choice Requires="p14">
            <p:contentPart p14:bwMode="auto" r:id="rId543">
              <p14:nvContentPartPr>
                <p14:cNvPr id="319" name="Freihand 318">
                  <a:extLst>
                    <a:ext uri="{FF2B5EF4-FFF2-40B4-BE49-F238E27FC236}">
                      <a16:creationId xmlns:a16="http://schemas.microsoft.com/office/drawing/2014/main" id="{6A38AB30-4259-475E-8B98-7901ECB284AC}"/>
                    </a:ext>
                  </a:extLst>
                </p14:cNvPr>
                <p14:cNvContentPartPr/>
                <p14:nvPr/>
              </p14:nvContentPartPr>
              <p14:xfrm>
                <a:off x="7238533" y="2193672"/>
                <a:ext cx="360" cy="360"/>
              </p14:xfrm>
            </p:contentPart>
          </mc:Choice>
          <mc:Fallback xmlns="">
            <p:pic>
              <p:nvPicPr>
                <p:cNvPr id="319" name="Freihand 318">
                  <a:extLst>
                    <a:ext uri="{FF2B5EF4-FFF2-40B4-BE49-F238E27FC236}">
                      <a16:creationId xmlns:a16="http://schemas.microsoft.com/office/drawing/2014/main" id="{6A38AB30-4259-475E-8B98-7901ECB284AC}"/>
                    </a:ext>
                  </a:extLst>
                </p:cNvPr>
                <p:cNvPicPr/>
                <p:nvPr/>
              </p:nvPicPr>
              <p:blipFill>
                <a:blip r:embed="rId53"/>
                <a:stretch>
                  <a:fillRect/>
                </a:stretch>
              </p:blipFill>
              <p:spPr>
                <a:xfrm>
                  <a:off x="7234213" y="2189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20" name="Freihand 319">
                  <a:extLst>
                    <a:ext uri="{FF2B5EF4-FFF2-40B4-BE49-F238E27FC236}">
                      <a16:creationId xmlns:a16="http://schemas.microsoft.com/office/drawing/2014/main" id="{90D44DD1-76CA-4672-A8A0-4FA77CC4E06A}"/>
                    </a:ext>
                  </a:extLst>
                </p14:cNvPr>
                <p14:cNvContentPartPr/>
                <p14:nvPr/>
              </p14:nvContentPartPr>
              <p14:xfrm>
                <a:off x="7090213" y="1925112"/>
                <a:ext cx="448920" cy="369000"/>
              </p14:xfrm>
            </p:contentPart>
          </mc:Choice>
          <mc:Fallback xmlns="">
            <p:pic>
              <p:nvPicPr>
                <p:cNvPr id="320" name="Freihand 319">
                  <a:extLst>
                    <a:ext uri="{FF2B5EF4-FFF2-40B4-BE49-F238E27FC236}">
                      <a16:creationId xmlns:a16="http://schemas.microsoft.com/office/drawing/2014/main" id="{90D44DD1-76CA-4672-A8A0-4FA77CC4E06A}"/>
                    </a:ext>
                  </a:extLst>
                </p:cNvPr>
                <p:cNvPicPr/>
                <p:nvPr/>
              </p:nvPicPr>
              <p:blipFill>
                <a:blip r:embed="rId545"/>
                <a:stretch>
                  <a:fillRect/>
                </a:stretch>
              </p:blipFill>
              <p:spPr>
                <a:xfrm>
                  <a:off x="7085893" y="1920792"/>
                  <a:ext cx="45756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21" name="Freihand 320">
                  <a:extLst>
                    <a:ext uri="{FF2B5EF4-FFF2-40B4-BE49-F238E27FC236}">
                      <a16:creationId xmlns:a16="http://schemas.microsoft.com/office/drawing/2014/main" id="{484B9653-B131-4CF0-8383-21F6F004BBFC}"/>
                    </a:ext>
                  </a:extLst>
                </p14:cNvPr>
                <p14:cNvContentPartPr/>
                <p14:nvPr/>
              </p14:nvContentPartPr>
              <p14:xfrm>
                <a:off x="7280293" y="2023032"/>
                <a:ext cx="9000" cy="22320"/>
              </p14:xfrm>
            </p:contentPart>
          </mc:Choice>
          <mc:Fallback xmlns="">
            <p:pic>
              <p:nvPicPr>
                <p:cNvPr id="321" name="Freihand 320">
                  <a:extLst>
                    <a:ext uri="{FF2B5EF4-FFF2-40B4-BE49-F238E27FC236}">
                      <a16:creationId xmlns:a16="http://schemas.microsoft.com/office/drawing/2014/main" id="{484B9653-B131-4CF0-8383-21F6F004BBFC}"/>
                    </a:ext>
                  </a:extLst>
                </p:cNvPr>
                <p:cNvPicPr/>
                <p:nvPr/>
              </p:nvPicPr>
              <p:blipFill>
                <a:blip r:embed="rId547"/>
                <a:stretch>
                  <a:fillRect/>
                </a:stretch>
              </p:blipFill>
              <p:spPr>
                <a:xfrm>
                  <a:off x="7275973" y="2018712"/>
                  <a:ext cx="176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22" name="Freihand 321">
                  <a:extLst>
                    <a:ext uri="{FF2B5EF4-FFF2-40B4-BE49-F238E27FC236}">
                      <a16:creationId xmlns:a16="http://schemas.microsoft.com/office/drawing/2014/main" id="{A1366BF6-0235-4C30-8884-4D91E7EB0884}"/>
                    </a:ext>
                  </a:extLst>
                </p14:cNvPr>
                <p14:cNvContentPartPr/>
                <p14:nvPr/>
              </p14:nvContentPartPr>
              <p14:xfrm>
                <a:off x="7288933" y="1944552"/>
                <a:ext cx="33480" cy="186840"/>
              </p14:xfrm>
            </p:contentPart>
          </mc:Choice>
          <mc:Fallback xmlns="">
            <p:pic>
              <p:nvPicPr>
                <p:cNvPr id="322" name="Freihand 321">
                  <a:extLst>
                    <a:ext uri="{FF2B5EF4-FFF2-40B4-BE49-F238E27FC236}">
                      <a16:creationId xmlns:a16="http://schemas.microsoft.com/office/drawing/2014/main" id="{A1366BF6-0235-4C30-8884-4D91E7EB0884}"/>
                    </a:ext>
                  </a:extLst>
                </p:cNvPr>
                <p:cNvPicPr/>
                <p:nvPr/>
              </p:nvPicPr>
              <p:blipFill>
                <a:blip r:embed="rId549"/>
                <a:stretch>
                  <a:fillRect/>
                </a:stretch>
              </p:blipFill>
              <p:spPr>
                <a:xfrm>
                  <a:off x="7284613" y="1940232"/>
                  <a:ext cx="421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24" name="Freihand 323">
                  <a:extLst>
                    <a:ext uri="{FF2B5EF4-FFF2-40B4-BE49-F238E27FC236}">
                      <a16:creationId xmlns:a16="http://schemas.microsoft.com/office/drawing/2014/main" id="{AB340924-CA5F-457D-8A7B-D5E92DA58709}"/>
                    </a:ext>
                  </a:extLst>
                </p14:cNvPr>
                <p14:cNvContentPartPr/>
                <p14:nvPr/>
              </p14:nvContentPartPr>
              <p14:xfrm>
                <a:off x="7304773" y="1990272"/>
                <a:ext cx="32400" cy="93600"/>
              </p14:xfrm>
            </p:contentPart>
          </mc:Choice>
          <mc:Fallback xmlns="">
            <p:pic>
              <p:nvPicPr>
                <p:cNvPr id="324" name="Freihand 323">
                  <a:extLst>
                    <a:ext uri="{FF2B5EF4-FFF2-40B4-BE49-F238E27FC236}">
                      <a16:creationId xmlns:a16="http://schemas.microsoft.com/office/drawing/2014/main" id="{AB340924-CA5F-457D-8A7B-D5E92DA58709}"/>
                    </a:ext>
                  </a:extLst>
                </p:cNvPr>
                <p:cNvPicPr/>
                <p:nvPr/>
              </p:nvPicPr>
              <p:blipFill>
                <a:blip r:embed="rId551"/>
                <a:stretch>
                  <a:fillRect/>
                </a:stretch>
              </p:blipFill>
              <p:spPr>
                <a:xfrm>
                  <a:off x="7300453" y="1985952"/>
                  <a:ext cx="41040" cy="102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2">
            <p14:nvContentPartPr>
              <p14:cNvPr id="22" name="Freihand 21">
                <a:extLst>
                  <a:ext uri="{FF2B5EF4-FFF2-40B4-BE49-F238E27FC236}">
                    <a16:creationId xmlns:a16="http://schemas.microsoft.com/office/drawing/2014/main" id="{24587655-DA24-4B97-A365-176A38AD19C7}"/>
                  </a:ext>
                </a:extLst>
              </p14:cNvPr>
              <p14:cNvContentPartPr/>
              <p14:nvPr/>
            </p14:nvContentPartPr>
            <p14:xfrm>
              <a:off x="856813" y="257952"/>
              <a:ext cx="1611000" cy="689400"/>
            </p14:xfrm>
          </p:contentPart>
        </mc:Choice>
        <mc:Fallback xmlns="">
          <p:pic>
            <p:nvPicPr>
              <p:cNvPr id="22" name="Freihand 21">
                <a:extLst>
                  <a:ext uri="{FF2B5EF4-FFF2-40B4-BE49-F238E27FC236}">
                    <a16:creationId xmlns:a16="http://schemas.microsoft.com/office/drawing/2014/main" id="{24587655-DA24-4B97-A365-176A38AD19C7}"/>
                  </a:ext>
                </a:extLst>
              </p:cNvPr>
              <p:cNvPicPr/>
              <p:nvPr/>
            </p:nvPicPr>
            <p:blipFill>
              <a:blip r:embed="rId553"/>
              <a:stretch>
                <a:fillRect/>
              </a:stretch>
            </p:blipFill>
            <p:spPr>
              <a:xfrm>
                <a:off x="852493" y="253632"/>
                <a:ext cx="161964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7" name="Freihand 26">
                <a:extLst>
                  <a:ext uri="{FF2B5EF4-FFF2-40B4-BE49-F238E27FC236}">
                    <a16:creationId xmlns:a16="http://schemas.microsoft.com/office/drawing/2014/main" id="{4C8FD9C8-4D17-4562-A1DD-89F71EEC4FBE}"/>
                  </a:ext>
                </a:extLst>
              </p14:cNvPr>
              <p14:cNvContentPartPr/>
              <p14:nvPr/>
            </p14:nvContentPartPr>
            <p14:xfrm>
              <a:off x="5570293" y="5337552"/>
              <a:ext cx="2491560" cy="834120"/>
            </p14:xfrm>
          </p:contentPart>
        </mc:Choice>
        <mc:Fallback xmlns="">
          <p:pic>
            <p:nvPicPr>
              <p:cNvPr id="27" name="Freihand 26">
                <a:extLst>
                  <a:ext uri="{FF2B5EF4-FFF2-40B4-BE49-F238E27FC236}">
                    <a16:creationId xmlns:a16="http://schemas.microsoft.com/office/drawing/2014/main" id="{4C8FD9C8-4D17-4562-A1DD-89F71EEC4FBE}"/>
                  </a:ext>
                </a:extLst>
              </p:cNvPr>
              <p:cNvPicPr/>
              <p:nvPr/>
            </p:nvPicPr>
            <p:blipFill>
              <a:blip r:embed="rId555"/>
              <a:stretch>
                <a:fillRect/>
              </a:stretch>
            </p:blipFill>
            <p:spPr>
              <a:xfrm>
                <a:off x="5565973" y="5333232"/>
                <a:ext cx="2500200" cy="8427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37" name="Freihand 336">
                <a:extLst>
                  <a:ext uri="{FF2B5EF4-FFF2-40B4-BE49-F238E27FC236}">
                    <a16:creationId xmlns:a16="http://schemas.microsoft.com/office/drawing/2014/main" id="{09A982D2-3BD0-426A-89AC-25ED477CD39B}"/>
                  </a:ext>
                </a:extLst>
              </p14:cNvPr>
              <p14:cNvContentPartPr/>
              <p14:nvPr/>
            </p14:nvContentPartPr>
            <p14:xfrm>
              <a:off x="10243813" y="1601472"/>
              <a:ext cx="62280" cy="80280"/>
            </p14:xfrm>
          </p:contentPart>
        </mc:Choice>
        <mc:Fallback xmlns="">
          <p:pic>
            <p:nvPicPr>
              <p:cNvPr id="337" name="Freihand 336">
                <a:extLst>
                  <a:ext uri="{FF2B5EF4-FFF2-40B4-BE49-F238E27FC236}">
                    <a16:creationId xmlns:a16="http://schemas.microsoft.com/office/drawing/2014/main" id="{09A982D2-3BD0-426A-89AC-25ED477CD39B}"/>
                  </a:ext>
                </a:extLst>
              </p:cNvPr>
              <p:cNvPicPr/>
              <p:nvPr/>
            </p:nvPicPr>
            <p:blipFill>
              <a:blip r:embed="rId557"/>
              <a:stretch>
                <a:fillRect/>
              </a:stretch>
            </p:blipFill>
            <p:spPr>
              <a:xfrm>
                <a:off x="10239493" y="1597152"/>
                <a:ext cx="709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39" name="Freihand 338">
                <a:extLst>
                  <a:ext uri="{FF2B5EF4-FFF2-40B4-BE49-F238E27FC236}">
                    <a16:creationId xmlns:a16="http://schemas.microsoft.com/office/drawing/2014/main" id="{A656EB8A-5933-4C76-AD7C-22D48BCEF21A}"/>
                  </a:ext>
                </a:extLst>
              </p14:cNvPr>
              <p14:cNvContentPartPr/>
              <p14:nvPr/>
            </p14:nvContentPartPr>
            <p14:xfrm>
              <a:off x="751693" y="5783952"/>
              <a:ext cx="3222000" cy="724680"/>
            </p14:xfrm>
          </p:contentPart>
        </mc:Choice>
        <mc:Fallback xmlns="">
          <p:pic>
            <p:nvPicPr>
              <p:cNvPr id="339" name="Freihand 338">
                <a:extLst>
                  <a:ext uri="{FF2B5EF4-FFF2-40B4-BE49-F238E27FC236}">
                    <a16:creationId xmlns:a16="http://schemas.microsoft.com/office/drawing/2014/main" id="{A656EB8A-5933-4C76-AD7C-22D48BCEF21A}"/>
                  </a:ext>
                </a:extLst>
              </p:cNvPr>
              <p:cNvPicPr/>
              <p:nvPr/>
            </p:nvPicPr>
            <p:blipFill>
              <a:blip r:embed="rId559"/>
              <a:stretch>
                <a:fillRect/>
              </a:stretch>
            </p:blipFill>
            <p:spPr>
              <a:xfrm>
                <a:off x="747373" y="5779632"/>
                <a:ext cx="323064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41" name="Freihand 340">
                <a:extLst>
                  <a:ext uri="{FF2B5EF4-FFF2-40B4-BE49-F238E27FC236}">
                    <a16:creationId xmlns:a16="http://schemas.microsoft.com/office/drawing/2014/main" id="{7CF8D7F6-9CB5-49EB-93E0-80C5EC30FCEC}"/>
                  </a:ext>
                </a:extLst>
              </p14:cNvPr>
              <p14:cNvContentPartPr/>
              <p14:nvPr/>
            </p14:nvContentPartPr>
            <p14:xfrm>
              <a:off x="5684053" y="1098912"/>
              <a:ext cx="2161440" cy="981720"/>
            </p14:xfrm>
          </p:contentPart>
        </mc:Choice>
        <mc:Fallback xmlns="">
          <p:pic>
            <p:nvPicPr>
              <p:cNvPr id="341" name="Freihand 340">
                <a:extLst>
                  <a:ext uri="{FF2B5EF4-FFF2-40B4-BE49-F238E27FC236}">
                    <a16:creationId xmlns:a16="http://schemas.microsoft.com/office/drawing/2014/main" id="{7CF8D7F6-9CB5-49EB-93E0-80C5EC30FCEC}"/>
                  </a:ext>
                </a:extLst>
              </p:cNvPr>
              <p:cNvPicPr/>
              <p:nvPr/>
            </p:nvPicPr>
            <p:blipFill>
              <a:blip r:embed="rId561"/>
              <a:stretch>
                <a:fillRect/>
              </a:stretch>
            </p:blipFill>
            <p:spPr>
              <a:xfrm>
                <a:off x="5679733" y="1094592"/>
                <a:ext cx="2170080" cy="9903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2" name="Freihand 341">
                <a:extLst>
                  <a:ext uri="{FF2B5EF4-FFF2-40B4-BE49-F238E27FC236}">
                    <a16:creationId xmlns:a16="http://schemas.microsoft.com/office/drawing/2014/main" id="{804AE9C9-23C6-4FB6-943C-08FE136B332C}"/>
                  </a:ext>
                </a:extLst>
              </p14:cNvPr>
              <p14:cNvContentPartPr/>
              <p14:nvPr/>
            </p14:nvContentPartPr>
            <p14:xfrm>
              <a:off x="9630373" y="517512"/>
              <a:ext cx="1087560" cy="1944720"/>
            </p14:xfrm>
          </p:contentPart>
        </mc:Choice>
        <mc:Fallback xmlns="">
          <p:pic>
            <p:nvPicPr>
              <p:cNvPr id="342" name="Freihand 341">
                <a:extLst>
                  <a:ext uri="{FF2B5EF4-FFF2-40B4-BE49-F238E27FC236}">
                    <a16:creationId xmlns:a16="http://schemas.microsoft.com/office/drawing/2014/main" id="{804AE9C9-23C6-4FB6-943C-08FE136B332C}"/>
                  </a:ext>
                </a:extLst>
              </p:cNvPr>
              <p:cNvPicPr/>
              <p:nvPr/>
            </p:nvPicPr>
            <p:blipFill>
              <a:blip r:embed="rId563"/>
              <a:stretch>
                <a:fillRect/>
              </a:stretch>
            </p:blipFill>
            <p:spPr>
              <a:xfrm>
                <a:off x="9626053" y="513192"/>
                <a:ext cx="1096200" cy="1953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44" name="Freihand 343">
                <a:extLst>
                  <a:ext uri="{FF2B5EF4-FFF2-40B4-BE49-F238E27FC236}">
                    <a16:creationId xmlns:a16="http://schemas.microsoft.com/office/drawing/2014/main" id="{686B4F65-A4DB-4429-8931-7C4C840187B8}"/>
                  </a:ext>
                </a:extLst>
              </p14:cNvPr>
              <p14:cNvContentPartPr/>
              <p14:nvPr/>
            </p14:nvContentPartPr>
            <p14:xfrm>
              <a:off x="5316853" y="5804472"/>
              <a:ext cx="2855880" cy="65520"/>
            </p14:xfrm>
          </p:contentPart>
        </mc:Choice>
        <mc:Fallback xmlns="">
          <p:pic>
            <p:nvPicPr>
              <p:cNvPr id="344" name="Freihand 343">
                <a:extLst>
                  <a:ext uri="{FF2B5EF4-FFF2-40B4-BE49-F238E27FC236}">
                    <a16:creationId xmlns:a16="http://schemas.microsoft.com/office/drawing/2014/main" id="{686B4F65-A4DB-4429-8931-7C4C840187B8}"/>
                  </a:ext>
                </a:extLst>
              </p:cNvPr>
              <p:cNvPicPr/>
              <p:nvPr/>
            </p:nvPicPr>
            <p:blipFill>
              <a:blip r:embed="rId565"/>
              <a:stretch>
                <a:fillRect/>
              </a:stretch>
            </p:blipFill>
            <p:spPr>
              <a:xfrm>
                <a:off x="5312533" y="5800152"/>
                <a:ext cx="28645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45" name="Freihand 344">
                <a:extLst>
                  <a:ext uri="{FF2B5EF4-FFF2-40B4-BE49-F238E27FC236}">
                    <a16:creationId xmlns:a16="http://schemas.microsoft.com/office/drawing/2014/main" id="{1BDF68A0-436D-4E69-8652-151367F3ACE9}"/>
                  </a:ext>
                </a:extLst>
              </p14:cNvPr>
              <p14:cNvContentPartPr/>
              <p14:nvPr/>
            </p14:nvContentPartPr>
            <p14:xfrm>
              <a:off x="10093333" y="2266752"/>
              <a:ext cx="1819800" cy="947160"/>
            </p14:xfrm>
          </p:contentPart>
        </mc:Choice>
        <mc:Fallback xmlns="">
          <p:pic>
            <p:nvPicPr>
              <p:cNvPr id="345" name="Freihand 344">
                <a:extLst>
                  <a:ext uri="{FF2B5EF4-FFF2-40B4-BE49-F238E27FC236}">
                    <a16:creationId xmlns:a16="http://schemas.microsoft.com/office/drawing/2014/main" id="{1BDF68A0-436D-4E69-8652-151367F3ACE9}"/>
                  </a:ext>
                </a:extLst>
              </p:cNvPr>
              <p:cNvPicPr/>
              <p:nvPr/>
            </p:nvPicPr>
            <p:blipFill>
              <a:blip r:embed="rId567"/>
              <a:stretch>
                <a:fillRect/>
              </a:stretch>
            </p:blipFill>
            <p:spPr>
              <a:xfrm>
                <a:off x="10089013" y="2262432"/>
                <a:ext cx="1828440" cy="955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47" name="Freihand 346">
                <a:extLst>
                  <a:ext uri="{FF2B5EF4-FFF2-40B4-BE49-F238E27FC236}">
                    <a16:creationId xmlns:a16="http://schemas.microsoft.com/office/drawing/2014/main" id="{309CF97B-2FD8-46B3-8A58-03B4C84F99C6}"/>
                  </a:ext>
                </a:extLst>
              </p14:cNvPr>
              <p14:cNvContentPartPr/>
              <p14:nvPr/>
            </p14:nvContentPartPr>
            <p14:xfrm>
              <a:off x="10591573" y="1672752"/>
              <a:ext cx="473040" cy="504720"/>
            </p14:xfrm>
          </p:contentPart>
        </mc:Choice>
        <mc:Fallback xmlns="">
          <p:pic>
            <p:nvPicPr>
              <p:cNvPr id="347" name="Freihand 346">
                <a:extLst>
                  <a:ext uri="{FF2B5EF4-FFF2-40B4-BE49-F238E27FC236}">
                    <a16:creationId xmlns:a16="http://schemas.microsoft.com/office/drawing/2014/main" id="{309CF97B-2FD8-46B3-8A58-03B4C84F99C6}"/>
                  </a:ext>
                </a:extLst>
              </p:cNvPr>
              <p:cNvPicPr/>
              <p:nvPr/>
            </p:nvPicPr>
            <p:blipFill>
              <a:blip r:embed="rId569"/>
              <a:stretch>
                <a:fillRect/>
              </a:stretch>
            </p:blipFill>
            <p:spPr>
              <a:xfrm>
                <a:off x="10587253" y="1668432"/>
                <a:ext cx="48168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49" name="Freihand 348">
                <a:extLst>
                  <a:ext uri="{FF2B5EF4-FFF2-40B4-BE49-F238E27FC236}">
                    <a16:creationId xmlns:a16="http://schemas.microsoft.com/office/drawing/2014/main" id="{8D80DC0F-1C4B-4F3C-9D2C-536900461632}"/>
                  </a:ext>
                </a:extLst>
              </p14:cNvPr>
              <p14:cNvContentPartPr/>
              <p14:nvPr/>
            </p14:nvContentPartPr>
            <p14:xfrm>
              <a:off x="10725133" y="860952"/>
              <a:ext cx="593640" cy="591120"/>
            </p14:xfrm>
          </p:contentPart>
        </mc:Choice>
        <mc:Fallback xmlns="">
          <p:pic>
            <p:nvPicPr>
              <p:cNvPr id="349" name="Freihand 348">
                <a:extLst>
                  <a:ext uri="{FF2B5EF4-FFF2-40B4-BE49-F238E27FC236}">
                    <a16:creationId xmlns:a16="http://schemas.microsoft.com/office/drawing/2014/main" id="{8D80DC0F-1C4B-4F3C-9D2C-536900461632}"/>
                  </a:ext>
                </a:extLst>
              </p:cNvPr>
              <p:cNvPicPr/>
              <p:nvPr/>
            </p:nvPicPr>
            <p:blipFill>
              <a:blip r:embed="rId571"/>
              <a:stretch>
                <a:fillRect/>
              </a:stretch>
            </p:blipFill>
            <p:spPr>
              <a:xfrm>
                <a:off x="10720813" y="856632"/>
                <a:ext cx="602280" cy="59976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51" name="Freihand 350">
                <a:extLst>
                  <a:ext uri="{FF2B5EF4-FFF2-40B4-BE49-F238E27FC236}">
                    <a16:creationId xmlns:a16="http://schemas.microsoft.com/office/drawing/2014/main" id="{FFE0B4CA-65CD-4C20-80FF-EB2FC07307CC}"/>
                  </a:ext>
                </a:extLst>
              </p14:cNvPr>
              <p14:cNvContentPartPr/>
              <p14:nvPr/>
            </p14:nvContentPartPr>
            <p14:xfrm>
              <a:off x="9513013" y="2162712"/>
              <a:ext cx="264600" cy="55440"/>
            </p14:xfrm>
          </p:contentPart>
        </mc:Choice>
        <mc:Fallback xmlns="">
          <p:pic>
            <p:nvPicPr>
              <p:cNvPr id="351" name="Freihand 350">
                <a:extLst>
                  <a:ext uri="{FF2B5EF4-FFF2-40B4-BE49-F238E27FC236}">
                    <a16:creationId xmlns:a16="http://schemas.microsoft.com/office/drawing/2014/main" id="{FFE0B4CA-65CD-4C20-80FF-EB2FC07307CC}"/>
                  </a:ext>
                </a:extLst>
              </p:cNvPr>
              <p:cNvPicPr/>
              <p:nvPr/>
            </p:nvPicPr>
            <p:blipFill>
              <a:blip r:embed="rId573"/>
              <a:stretch>
                <a:fillRect/>
              </a:stretch>
            </p:blipFill>
            <p:spPr>
              <a:xfrm>
                <a:off x="9508693" y="2158392"/>
                <a:ext cx="27324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76" name="Freihand 375">
                <a:extLst>
                  <a:ext uri="{FF2B5EF4-FFF2-40B4-BE49-F238E27FC236}">
                    <a16:creationId xmlns:a16="http://schemas.microsoft.com/office/drawing/2014/main" id="{4BB963D2-1CF6-4C4B-946A-0941B2C7F60F}"/>
                  </a:ext>
                </a:extLst>
              </p14:cNvPr>
              <p14:cNvContentPartPr/>
              <p14:nvPr/>
            </p14:nvContentPartPr>
            <p14:xfrm>
              <a:off x="9702373" y="1248672"/>
              <a:ext cx="225360" cy="74520"/>
            </p14:xfrm>
          </p:contentPart>
        </mc:Choice>
        <mc:Fallback xmlns="">
          <p:pic>
            <p:nvPicPr>
              <p:cNvPr id="376" name="Freihand 375">
                <a:extLst>
                  <a:ext uri="{FF2B5EF4-FFF2-40B4-BE49-F238E27FC236}">
                    <a16:creationId xmlns:a16="http://schemas.microsoft.com/office/drawing/2014/main" id="{4BB963D2-1CF6-4C4B-946A-0941B2C7F60F}"/>
                  </a:ext>
                </a:extLst>
              </p:cNvPr>
              <p:cNvPicPr/>
              <p:nvPr/>
            </p:nvPicPr>
            <p:blipFill>
              <a:blip r:embed="rId575"/>
              <a:stretch>
                <a:fillRect/>
              </a:stretch>
            </p:blipFill>
            <p:spPr>
              <a:xfrm>
                <a:off x="9698053" y="1244352"/>
                <a:ext cx="234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78" name="Freihand 377">
                <a:extLst>
                  <a:ext uri="{FF2B5EF4-FFF2-40B4-BE49-F238E27FC236}">
                    <a16:creationId xmlns:a16="http://schemas.microsoft.com/office/drawing/2014/main" id="{DEB708D4-B404-47FB-88ED-76856D5A47A7}"/>
                  </a:ext>
                </a:extLst>
              </p14:cNvPr>
              <p14:cNvContentPartPr/>
              <p14:nvPr/>
            </p14:nvContentPartPr>
            <p14:xfrm>
              <a:off x="5566333" y="1008552"/>
              <a:ext cx="2423880" cy="828360"/>
            </p14:xfrm>
          </p:contentPart>
        </mc:Choice>
        <mc:Fallback xmlns="">
          <p:pic>
            <p:nvPicPr>
              <p:cNvPr id="378" name="Freihand 377">
                <a:extLst>
                  <a:ext uri="{FF2B5EF4-FFF2-40B4-BE49-F238E27FC236}">
                    <a16:creationId xmlns:a16="http://schemas.microsoft.com/office/drawing/2014/main" id="{DEB708D4-B404-47FB-88ED-76856D5A47A7}"/>
                  </a:ext>
                </a:extLst>
              </p:cNvPr>
              <p:cNvPicPr/>
              <p:nvPr/>
            </p:nvPicPr>
            <p:blipFill>
              <a:blip r:embed="rId577"/>
              <a:stretch>
                <a:fillRect/>
              </a:stretch>
            </p:blipFill>
            <p:spPr>
              <a:xfrm>
                <a:off x="5562013" y="1004232"/>
                <a:ext cx="2432520" cy="837000"/>
              </a:xfrm>
              <a:prstGeom prst="rect">
                <a:avLst/>
              </a:prstGeom>
            </p:spPr>
          </p:pic>
        </mc:Fallback>
      </mc:AlternateContent>
      <p:grpSp>
        <p:nvGrpSpPr>
          <p:cNvPr id="380" name="Gruppieren 379">
            <a:extLst>
              <a:ext uri="{FF2B5EF4-FFF2-40B4-BE49-F238E27FC236}">
                <a16:creationId xmlns:a16="http://schemas.microsoft.com/office/drawing/2014/main" id="{FEB5D2CE-1D5E-42A3-AA0E-47F3AB467AE3}"/>
              </a:ext>
            </a:extLst>
          </p:cNvPr>
          <p:cNvGrpSpPr/>
          <p:nvPr/>
        </p:nvGrpSpPr>
        <p:grpSpPr>
          <a:xfrm>
            <a:off x="8713453" y="303312"/>
            <a:ext cx="2883240" cy="2321640"/>
            <a:chOff x="8713453" y="303312"/>
            <a:chExt cx="2883240" cy="2321640"/>
          </a:xfrm>
        </p:grpSpPr>
        <mc:AlternateContent xmlns:mc="http://schemas.openxmlformats.org/markup-compatibility/2006" xmlns:p14="http://schemas.microsoft.com/office/powerpoint/2010/main">
          <mc:Choice Requires="p14">
            <p:contentPart p14:bwMode="auto" r:id="rId578">
              <p14:nvContentPartPr>
                <p14:cNvPr id="32" name="Freihand 31">
                  <a:extLst>
                    <a:ext uri="{FF2B5EF4-FFF2-40B4-BE49-F238E27FC236}">
                      <a16:creationId xmlns:a16="http://schemas.microsoft.com/office/drawing/2014/main" id="{217DD3F4-B439-4FBA-AB13-DE840C348C02}"/>
                    </a:ext>
                  </a:extLst>
                </p14:cNvPr>
                <p14:cNvContentPartPr/>
                <p14:nvPr/>
              </p14:nvContentPartPr>
              <p14:xfrm>
                <a:off x="8713453" y="303312"/>
                <a:ext cx="2869920" cy="2321640"/>
              </p14:xfrm>
            </p:contentPart>
          </mc:Choice>
          <mc:Fallback xmlns="">
            <p:pic>
              <p:nvPicPr>
                <p:cNvPr id="32" name="Freihand 31">
                  <a:extLst>
                    <a:ext uri="{FF2B5EF4-FFF2-40B4-BE49-F238E27FC236}">
                      <a16:creationId xmlns:a16="http://schemas.microsoft.com/office/drawing/2014/main" id="{217DD3F4-B439-4FBA-AB13-DE840C348C02}"/>
                    </a:ext>
                  </a:extLst>
                </p:cNvPr>
                <p:cNvPicPr/>
                <p:nvPr/>
              </p:nvPicPr>
              <p:blipFill>
                <a:blip r:embed="rId579"/>
                <a:stretch>
                  <a:fillRect/>
                </a:stretch>
              </p:blipFill>
              <p:spPr>
                <a:xfrm>
                  <a:off x="8709133" y="298992"/>
                  <a:ext cx="2878560" cy="23302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2" name="Freihand 41">
                  <a:extLst>
                    <a:ext uri="{FF2B5EF4-FFF2-40B4-BE49-F238E27FC236}">
                      <a16:creationId xmlns:a16="http://schemas.microsoft.com/office/drawing/2014/main" id="{6E18D896-A114-486A-89A5-3E0EEC6F8614}"/>
                    </a:ext>
                  </a:extLst>
                </p14:cNvPr>
                <p14:cNvContentPartPr/>
                <p14:nvPr/>
              </p14:nvContentPartPr>
              <p14:xfrm>
                <a:off x="9560893" y="1653312"/>
                <a:ext cx="744120" cy="29520"/>
              </p14:xfrm>
            </p:contentPart>
          </mc:Choice>
          <mc:Fallback xmlns="">
            <p:pic>
              <p:nvPicPr>
                <p:cNvPr id="42" name="Freihand 41">
                  <a:extLst>
                    <a:ext uri="{FF2B5EF4-FFF2-40B4-BE49-F238E27FC236}">
                      <a16:creationId xmlns:a16="http://schemas.microsoft.com/office/drawing/2014/main" id="{6E18D896-A114-486A-89A5-3E0EEC6F8614}"/>
                    </a:ext>
                  </a:extLst>
                </p:cNvPr>
                <p:cNvPicPr/>
                <p:nvPr/>
              </p:nvPicPr>
              <p:blipFill>
                <a:blip r:embed="rId581"/>
                <a:stretch>
                  <a:fillRect/>
                </a:stretch>
              </p:blipFill>
              <p:spPr>
                <a:xfrm>
                  <a:off x="9556573" y="1648992"/>
                  <a:ext cx="7527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52" name="Freihand 51">
                  <a:extLst>
                    <a:ext uri="{FF2B5EF4-FFF2-40B4-BE49-F238E27FC236}">
                      <a16:creationId xmlns:a16="http://schemas.microsoft.com/office/drawing/2014/main" id="{71135EC6-817F-4F12-9394-39ED6DA5A2B5}"/>
                    </a:ext>
                  </a:extLst>
                </p14:cNvPr>
                <p14:cNvContentPartPr/>
                <p14:nvPr/>
              </p14:nvContentPartPr>
              <p14:xfrm>
                <a:off x="10229773" y="1649712"/>
                <a:ext cx="35280" cy="488160"/>
              </p14:xfrm>
            </p:contentPart>
          </mc:Choice>
          <mc:Fallback xmlns="">
            <p:pic>
              <p:nvPicPr>
                <p:cNvPr id="52" name="Freihand 51">
                  <a:extLst>
                    <a:ext uri="{FF2B5EF4-FFF2-40B4-BE49-F238E27FC236}">
                      <a16:creationId xmlns:a16="http://schemas.microsoft.com/office/drawing/2014/main" id="{71135EC6-817F-4F12-9394-39ED6DA5A2B5}"/>
                    </a:ext>
                  </a:extLst>
                </p:cNvPr>
                <p:cNvPicPr/>
                <p:nvPr/>
              </p:nvPicPr>
              <p:blipFill>
                <a:blip r:embed="rId583"/>
                <a:stretch>
                  <a:fillRect/>
                </a:stretch>
              </p:blipFill>
              <p:spPr>
                <a:xfrm>
                  <a:off x="10225453" y="1645392"/>
                  <a:ext cx="4392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53" name="Freihand 52">
                  <a:extLst>
                    <a:ext uri="{FF2B5EF4-FFF2-40B4-BE49-F238E27FC236}">
                      <a16:creationId xmlns:a16="http://schemas.microsoft.com/office/drawing/2014/main" id="{138D2EF0-AB83-4C3D-A236-DAE6B40E9DC8}"/>
                    </a:ext>
                  </a:extLst>
                </p14:cNvPr>
                <p14:cNvContentPartPr/>
                <p14:nvPr/>
              </p14:nvContentPartPr>
              <p14:xfrm>
                <a:off x="9166333" y="1640712"/>
                <a:ext cx="119880" cy="242640"/>
              </p14:xfrm>
            </p:contentPart>
          </mc:Choice>
          <mc:Fallback xmlns="">
            <p:pic>
              <p:nvPicPr>
                <p:cNvPr id="53" name="Freihand 52">
                  <a:extLst>
                    <a:ext uri="{FF2B5EF4-FFF2-40B4-BE49-F238E27FC236}">
                      <a16:creationId xmlns:a16="http://schemas.microsoft.com/office/drawing/2014/main" id="{138D2EF0-AB83-4C3D-A236-DAE6B40E9DC8}"/>
                    </a:ext>
                  </a:extLst>
                </p:cNvPr>
                <p:cNvPicPr/>
                <p:nvPr/>
              </p:nvPicPr>
              <p:blipFill>
                <a:blip r:embed="rId585"/>
                <a:stretch>
                  <a:fillRect/>
                </a:stretch>
              </p:blipFill>
              <p:spPr>
                <a:xfrm>
                  <a:off x="9162013" y="1636392"/>
                  <a:ext cx="12852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71" name="Freihand 70">
                  <a:extLst>
                    <a:ext uri="{FF2B5EF4-FFF2-40B4-BE49-F238E27FC236}">
                      <a16:creationId xmlns:a16="http://schemas.microsoft.com/office/drawing/2014/main" id="{A32FFA41-85FC-4B2F-BDEA-EF82C322A8D7}"/>
                    </a:ext>
                  </a:extLst>
                </p14:cNvPr>
                <p14:cNvContentPartPr/>
                <p14:nvPr/>
              </p14:nvContentPartPr>
              <p14:xfrm>
                <a:off x="9289813" y="1571592"/>
                <a:ext cx="100800" cy="101880"/>
              </p14:xfrm>
            </p:contentPart>
          </mc:Choice>
          <mc:Fallback xmlns="">
            <p:pic>
              <p:nvPicPr>
                <p:cNvPr id="71" name="Freihand 70">
                  <a:extLst>
                    <a:ext uri="{FF2B5EF4-FFF2-40B4-BE49-F238E27FC236}">
                      <a16:creationId xmlns:a16="http://schemas.microsoft.com/office/drawing/2014/main" id="{A32FFA41-85FC-4B2F-BDEA-EF82C322A8D7}"/>
                    </a:ext>
                  </a:extLst>
                </p:cNvPr>
                <p:cNvPicPr/>
                <p:nvPr/>
              </p:nvPicPr>
              <p:blipFill>
                <a:blip r:embed="rId587"/>
                <a:stretch>
                  <a:fillRect/>
                </a:stretch>
              </p:blipFill>
              <p:spPr>
                <a:xfrm>
                  <a:off x="9285493" y="1567272"/>
                  <a:ext cx="109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76" name="Freihand 75">
                  <a:extLst>
                    <a:ext uri="{FF2B5EF4-FFF2-40B4-BE49-F238E27FC236}">
                      <a16:creationId xmlns:a16="http://schemas.microsoft.com/office/drawing/2014/main" id="{E3E655E7-1475-4B43-B1A1-886C2D0F73C3}"/>
                    </a:ext>
                  </a:extLst>
                </p14:cNvPr>
                <p14:cNvContentPartPr/>
                <p14:nvPr/>
              </p14:nvContentPartPr>
              <p14:xfrm>
                <a:off x="10159213" y="2252712"/>
                <a:ext cx="147960" cy="123480"/>
              </p14:xfrm>
            </p:contentPart>
          </mc:Choice>
          <mc:Fallback xmlns="">
            <p:pic>
              <p:nvPicPr>
                <p:cNvPr id="76" name="Freihand 75">
                  <a:extLst>
                    <a:ext uri="{FF2B5EF4-FFF2-40B4-BE49-F238E27FC236}">
                      <a16:creationId xmlns:a16="http://schemas.microsoft.com/office/drawing/2014/main" id="{E3E655E7-1475-4B43-B1A1-886C2D0F73C3}"/>
                    </a:ext>
                  </a:extLst>
                </p:cNvPr>
                <p:cNvPicPr/>
                <p:nvPr/>
              </p:nvPicPr>
              <p:blipFill>
                <a:blip r:embed="rId589"/>
                <a:stretch>
                  <a:fillRect/>
                </a:stretch>
              </p:blipFill>
              <p:spPr>
                <a:xfrm>
                  <a:off x="10154893" y="2248392"/>
                  <a:ext cx="156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86" name="Freihand 85">
                  <a:extLst>
                    <a:ext uri="{FF2B5EF4-FFF2-40B4-BE49-F238E27FC236}">
                      <a16:creationId xmlns:a16="http://schemas.microsoft.com/office/drawing/2014/main" id="{8BFB3505-00F0-4D0B-A3E8-EB5AD844F3A1}"/>
                    </a:ext>
                  </a:extLst>
                </p14:cNvPr>
                <p14:cNvContentPartPr/>
                <p14:nvPr/>
              </p14:nvContentPartPr>
              <p14:xfrm>
                <a:off x="10128613" y="2276472"/>
                <a:ext cx="159840" cy="185040"/>
              </p14:xfrm>
            </p:contentPart>
          </mc:Choice>
          <mc:Fallback xmlns="">
            <p:pic>
              <p:nvPicPr>
                <p:cNvPr id="86" name="Freihand 85">
                  <a:extLst>
                    <a:ext uri="{FF2B5EF4-FFF2-40B4-BE49-F238E27FC236}">
                      <a16:creationId xmlns:a16="http://schemas.microsoft.com/office/drawing/2014/main" id="{8BFB3505-00F0-4D0B-A3E8-EB5AD844F3A1}"/>
                    </a:ext>
                  </a:extLst>
                </p:cNvPr>
                <p:cNvPicPr/>
                <p:nvPr/>
              </p:nvPicPr>
              <p:blipFill>
                <a:blip r:embed="rId591"/>
                <a:stretch>
                  <a:fillRect/>
                </a:stretch>
              </p:blipFill>
              <p:spPr>
                <a:xfrm>
                  <a:off x="10124293" y="2272152"/>
                  <a:ext cx="1684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89" name="Freihand 88">
                  <a:extLst>
                    <a:ext uri="{FF2B5EF4-FFF2-40B4-BE49-F238E27FC236}">
                      <a16:creationId xmlns:a16="http://schemas.microsoft.com/office/drawing/2014/main" id="{65A8D9D0-6A10-4454-A0DF-E2EAAC0FF31A}"/>
                    </a:ext>
                  </a:extLst>
                </p14:cNvPr>
                <p14:cNvContentPartPr/>
                <p14:nvPr/>
              </p14:nvContentPartPr>
              <p14:xfrm>
                <a:off x="10307893" y="2213832"/>
                <a:ext cx="151920" cy="124200"/>
              </p14:xfrm>
            </p:contentPart>
          </mc:Choice>
          <mc:Fallback xmlns="">
            <p:pic>
              <p:nvPicPr>
                <p:cNvPr id="89" name="Freihand 88">
                  <a:extLst>
                    <a:ext uri="{FF2B5EF4-FFF2-40B4-BE49-F238E27FC236}">
                      <a16:creationId xmlns:a16="http://schemas.microsoft.com/office/drawing/2014/main" id="{65A8D9D0-6A10-4454-A0DF-E2EAAC0FF31A}"/>
                    </a:ext>
                  </a:extLst>
                </p:cNvPr>
                <p:cNvPicPr/>
                <p:nvPr/>
              </p:nvPicPr>
              <p:blipFill>
                <a:blip r:embed="rId593"/>
                <a:stretch>
                  <a:fillRect/>
                </a:stretch>
              </p:blipFill>
              <p:spPr>
                <a:xfrm>
                  <a:off x="10303573" y="2209512"/>
                  <a:ext cx="1605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15" name="Freihand 114">
                  <a:extLst>
                    <a:ext uri="{FF2B5EF4-FFF2-40B4-BE49-F238E27FC236}">
                      <a16:creationId xmlns:a16="http://schemas.microsoft.com/office/drawing/2014/main" id="{9B4E9B57-8BB0-4FF6-BE88-72B3687E2FD5}"/>
                    </a:ext>
                  </a:extLst>
                </p14:cNvPr>
                <p14:cNvContentPartPr/>
                <p14:nvPr/>
              </p14:nvContentPartPr>
              <p14:xfrm>
                <a:off x="9518053" y="1397712"/>
                <a:ext cx="1056240" cy="67680"/>
              </p14:xfrm>
            </p:contentPart>
          </mc:Choice>
          <mc:Fallback xmlns="">
            <p:pic>
              <p:nvPicPr>
                <p:cNvPr id="115" name="Freihand 114">
                  <a:extLst>
                    <a:ext uri="{FF2B5EF4-FFF2-40B4-BE49-F238E27FC236}">
                      <a16:creationId xmlns:a16="http://schemas.microsoft.com/office/drawing/2014/main" id="{9B4E9B57-8BB0-4FF6-BE88-72B3687E2FD5}"/>
                    </a:ext>
                  </a:extLst>
                </p:cNvPr>
                <p:cNvPicPr/>
                <p:nvPr/>
              </p:nvPicPr>
              <p:blipFill>
                <a:blip r:embed="rId595"/>
                <a:stretch>
                  <a:fillRect/>
                </a:stretch>
              </p:blipFill>
              <p:spPr>
                <a:xfrm>
                  <a:off x="9513733" y="1393392"/>
                  <a:ext cx="1064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20" name="Freihand 119">
                  <a:extLst>
                    <a:ext uri="{FF2B5EF4-FFF2-40B4-BE49-F238E27FC236}">
                      <a16:creationId xmlns:a16="http://schemas.microsoft.com/office/drawing/2014/main" id="{03BB0A4E-C488-4437-97B6-73849BB76FFE}"/>
                    </a:ext>
                  </a:extLst>
                </p14:cNvPr>
                <p14:cNvContentPartPr/>
                <p14:nvPr/>
              </p14:nvContentPartPr>
              <p14:xfrm>
                <a:off x="9459013" y="1856712"/>
                <a:ext cx="1141560" cy="117000"/>
              </p14:xfrm>
            </p:contentPart>
          </mc:Choice>
          <mc:Fallback xmlns="">
            <p:pic>
              <p:nvPicPr>
                <p:cNvPr id="120" name="Freihand 119">
                  <a:extLst>
                    <a:ext uri="{FF2B5EF4-FFF2-40B4-BE49-F238E27FC236}">
                      <a16:creationId xmlns:a16="http://schemas.microsoft.com/office/drawing/2014/main" id="{03BB0A4E-C488-4437-97B6-73849BB76FFE}"/>
                    </a:ext>
                  </a:extLst>
                </p:cNvPr>
                <p:cNvPicPr/>
                <p:nvPr/>
              </p:nvPicPr>
              <p:blipFill>
                <a:blip r:embed="rId597"/>
                <a:stretch>
                  <a:fillRect/>
                </a:stretch>
              </p:blipFill>
              <p:spPr>
                <a:xfrm>
                  <a:off x="9454693" y="1852392"/>
                  <a:ext cx="1150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25" name="Freihand 124">
                  <a:extLst>
                    <a:ext uri="{FF2B5EF4-FFF2-40B4-BE49-F238E27FC236}">
                      <a16:creationId xmlns:a16="http://schemas.microsoft.com/office/drawing/2014/main" id="{EFE81B5B-E89A-45FB-951C-FFADBE0E5A5B}"/>
                    </a:ext>
                  </a:extLst>
                </p14:cNvPr>
                <p14:cNvContentPartPr/>
                <p14:nvPr/>
              </p14:nvContentPartPr>
              <p14:xfrm>
                <a:off x="9102613" y="1399512"/>
                <a:ext cx="107280" cy="168480"/>
              </p14:xfrm>
            </p:contentPart>
          </mc:Choice>
          <mc:Fallback xmlns="">
            <p:pic>
              <p:nvPicPr>
                <p:cNvPr id="125" name="Freihand 124">
                  <a:extLst>
                    <a:ext uri="{FF2B5EF4-FFF2-40B4-BE49-F238E27FC236}">
                      <a16:creationId xmlns:a16="http://schemas.microsoft.com/office/drawing/2014/main" id="{EFE81B5B-E89A-45FB-951C-FFADBE0E5A5B}"/>
                    </a:ext>
                  </a:extLst>
                </p:cNvPr>
                <p:cNvPicPr/>
                <p:nvPr/>
              </p:nvPicPr>
              <p:blipFill>
                <a:blip r:embed="rId599"/>
                <a:stretch>
                  <a:fillRect/>
                </a:stretch>
              </p:blipFill>
              <p:spPr>
                <a:xfrm>
                  <a:off x="9098293" y="1395192"/>
                  <a:ext cx="1159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32" name="Freihand 131">
                  <a:extLst>
                    <a:ext uri="{FF2B5EF4-FFF2-40B4-BE49-F238E27FC236}">
                      <a16:creationId xmlns:a16="http://schemas.microsoft.com/office/drawing/2014/main" id="{D98F4A38-DE03-4E39-8857-A8C0A0780149}"/>
                    </a:ext>
                  </a:extLst>
                </p14:cNvPr>
                <p14:cNvContentPartPr/>
                <p14:nvPr/>
              </p14:nvContentPartPr>
              <p14:xfrm>
                <a:off x="9099013" y="1299792"/>
                <a:ext cx="169200" cy="30960"/>
              </p14:xfrm>
            </p:contentPart>
          </mc:Choice>
          <mc:Fallback xmlns="">
            <p:pic>
              <p:nvPicPr>
                <p:cNvPr id="132" name="Freihand 131">
                  <a:extLst>
                    <a:ext uri="{FF2B5EF4-FFF2-40B4-BE49-F238E27FC236}">
                      <a16:creationId xmlns:a16="http://schemas.microsoft.com/office/drawing/2014/main" id="{D98F4A38-DE03-4E39-8857-A8C0A0780149}"/>
                    </a:ext>
                  </a:extLst>
                </p:cNvPr>
                <p:cNvPicPr/>
                <p:nvPr/>
              </p:nvPicPr>
              <p:blipFill>
                <a:blip r:embed="rId601"/>
                <a:stretch>
                  <a:fillRect/>
                </a:stretch>
              </p:blipFill>
              <p:spPr>
                <a:xfrm>
                  <a:off x="9094693" y="1295472"/>
                  <a:ext cx="1778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39" name="Freihand 138">
                  <a:extLst>
                    <a:ext uri="{FF2B5EF4-FFF2-40B4-BE49-F238E27FC236}">
                      <a16:creationId xmlns:a16="http://schemas.microsoft.com/office/drawing/2014/main" id="{A2C6742E-ECF0-4529-B4CA-14D240779C25}"/>
                    </a:ext>
                  </a:extLst>
                </p14:cNvPr>
                <p14:cNvContentPartPr/>
                <p14:nvPr/>
              </p14:nvContentPartPr>
              <p14:xfrm>
                <a:off x="9216373" y="1929432"/>
                <a:ext cx="102240" cy="144000"/>
              </p14:xfrm>
            </p:contentPart>
          </mc:Choice>
          <mc:Fallback xmlns="">
            <p:pic>
              <p:nvPicPr>
                <p:cNvPr id="139" name="Freihand 138">
                  <a:extLst>
                    <a:ext uri="{FF2B5EF4-FFF2-40B4-BE49-F238E27FC236}">
                      <a16:creationId xmlns:a16="http://schemas.microsoft.com/office/drawing/2014/main" id="{A2C6742E-ECF0-4529-B4CA-14D240779C25}"/>
                    </a:ext>
                  </a:extLst>
                </p:cNvPr>
                <p:cNvPicPr/>
                <p:nvPr/>
              </p:nvPicPr>
              <p:blipFill>
                <a:blip r:embed="rId603"/>
                <a:stretch>
                  <a:fillRect/>
                </a:stretch>
              </p:blipFill>
              <p:spPr>
                <a:xfrm>
                  <a:off x="9212053" y="1925112"/>
                  <a:ext cx="110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41" name="Freihand 140">
                  <a:extLst>
                    <a:ext uri="{FF2B5EF4-FFF2-40B4-BE49-F238E27FC236}">
                      <a16:creationId xmlns:a16="http://schemas.microsoft.com/office/drawing/2014/main" id="{8F31F94E-2D17-4F2C-B0D7-7A605F3847EC}"/>
                    </a:ext>
                  </a:extLst>
                </p14:cNvPr>
                <p14:cNvContentPartPr/>
                <p14:nvPr/>
              </p14:nvContentPartPr>
              <p14:xfrm>
                <a:off x="9134293" y="2053272"/>
                <a:ext cx="245520" cy="17640"/>
              </p14:xfrm>
            </p:contentPart>
          </mc:Choice>
          <mc:Fallback xmlns="">
            <p:pic>
              <p:nvPicPr>
                <p:cNvPr id="141" name="Freihand 140">
                  <a:extLst>
                    <a:ext uri="{FF2B5EF4-FFF2-40B4-BE49-F238E27FC236}">
                      <a16:creationId xmlns:a16="http://schemas.microsoft.com/office/drawing/2014/main" id="{8F31F94E-2D17-4F2C-B0D7-7A605F3847EC}"/>
                    </a:ext>
                  </a:extLst>
                </p:cNvPr>
                <p:cNvPicPr/>
                <p:nvPr/>
              </p:nvPicPr>
              <p:blipFill>
                <a:blip r:embed="rId605"/>
                <a:stretch>
                  <a:fillRect/>
                </a:stretch>
              </p:blipFill>
              <p:spPr>
                <a:xfrm>
                  <a:off x="9129973" y="2048952"/>
                  <a:ext cx="254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31" name="Freihand 330">
                  <a:extLst>
                    <a:ext uri="{FF2B5EF4-FFF2-40B4-BE49-F238E27FC236}">
                      <a16:creationId xmlns:a16="http://schemas.microsoft.com/office/drawing/2014/main" id="{4E0C1E4E-5A47-4315-83E8-0CD80BB47FA0}"/>
                    </a:ext>
                  </a:extLst>
                </p14:cNvPr>
                <p14:cNvContentPartPr/>
                <p14:nvPr/>
              </p14:nvContentPartPr>
              <p14:xfrm>
                <a:off x="10546573" y="1344072"/>
                <a:ext cx="360" cy="360"/>
              </p14:xfrm>
            </p:contentPart>
          </mc:Choice>
          <mc:Fallback xmlns="">
            <p:pic>
              <p:nvPicPr>
                <p:cNvPr id="331" name="Freihand 330">
                  <a:extLst>
                    <a:ext uri="{FF2B5EF4-FFF2-40B4-BE49-F238E27FC236}">
                      <a16:creationId xmlns:a16="http://schemas.microsoft.com/office/drawing/2014/main" id="{4E0C1E4E-5A47-4315-83E8-0CD80BB47FA0}"/>
                    </a:ext>
                  </a:extLst>
                </p:cNvPr>
                <p:cNvPicPr/>
                <p:nvPr/>
              </p:nvPicPr>
              <p:blipFill>
                <a:blip r:embed="rId607"/>
                <a:stretch>
                  <a:fillRect/>
                </a:stretch>
              </p:blipFill>
              <p:spPr>
                <a:xfrm>
                  <a:off x="10542253" y="13397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32" name="Freihand 331">
                  <a:extLst>
                    <a:ext uri="{FF2B5EF4-FFF2-40B4-BE49-F238E27FC236}">
                      <a16:creationId xmlns:a16="http://schemas.microsoft.com/office/drawing/2014/main" id="{696624EF-14B8-4E8C-B48E-089ABB5A74DF}"/>
                    </a:ext>
                  </a:extLst>
                </p14:cNvPr>
                <p14:cNvContentPartPr/>
                <p14:nvPr/>
              </p14:nvContentPartPr>
              <p14:xfrm>
                <a:off x="9409333" y="1491312"/>
                <a:ext cx="9360" cy="147960"/>
              </p14:xfrm>
            </p:contentPart>
          </mc:Choice>
          <mc:Fallback xmlns="">
            <p:pic>
              <p:nvPicPr>
                <p:cNvPr id="332" name="Freihand 331">
                  <a:extLst>
                    <a:ext uri="{FF2B5EF4-FFF2-40B4-BE49-F238E27FC236}">
                      <a16:creationId xmlns:a16="http://schemas.microsoft.com/office/drawing/2014/main" id="{696624EF-14B8-4E8C-B48E-089ABB5A74DF}"/>
                    </a:ext>
                  </a:extLst>
                </p:cNvPr>
                <p:cNvPicPr/>
                <p:nvPr/>
              </p:nvPicPr>
              <p:blipFill>
                <a:blip r:embed="rId609"/>
                <a:stretch>
                  <a:fillRect/>
                </a:stretch>
              </p:blipFill>
              <p:spPr>
                <a:xfrm>
                  <a:off x="9405013" y="1486992"/>
                  <a:ext cx="180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33" name="Freihand 332">
                  <a:extLst>
                    <a:ext uri="{FF2B5EF4-FFF2-40B4-BE49-F238E27FC236}">
                      <a16:creationId xmlns:a16="http://schemas.microsoft.com/office/drawing/2014/main" id="{F25A0C2A-D8D8-4B1A-85EC-5A5F26CD25F9}"/>
                    </a:ext>
                  </a:extLst>
                </p14:cNvPr>
                <p14:cNvContentPartPr/>
                <p14:nvPr/>
              </p14:nvContentPartPr>
              <p14:xfrm>
                <a:off x="9379093" y="1520112"/>
                <a:ext cx="122040" cy="158400"/>
              </p14:xfrm>
            </p:contentPart>
          </mc:Choice>
          <mc:Fallback xmlns="">
            <p:pic>
              <p:nvPicPr>
                <p:cNvPr id="333" name="Freihand 332">
                  <a:extLst>
                    <a:ext uri="{FF2B5EF4-FFF2-40B4-BE49-F238E27FC236}">
                      <a16:creationId xmlns:a16="http://schemas.microsoft.com/office/drawing/2014/main" id="{F25A0C2A-D8D8-4B1A-85EC-5A5F26CD25F9}"/>
                    </a:ext>
                  </a:extLst>
                </p:cNvPr>
                <p:cNvPicPr/>
                <p:nvPr/>
              </p:nvPicPr>
              <p:blipFill>
                <a:blip r:embed="rId611"/>
                <a:stretch>
                  <a:fillRect/>
                </a:stretch>
              </p:blipFill>
              <p:spPr>
                <a:xfrm>
                  <a:off x="9374773" y="1515792"/>
                  <a:ext cx="1306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34" name="Freihand 333">
                  <a:extLst>
                    <a:ext uri="{FF2B5EF4-FFF2-40B4-BE49-F238E27FC236}">
                      <a16:creationId xmlns:a16="http://schemas.microsoft.com/office/drawing/2014/main" id="{10747F32-7F72-4F40-B674-11464F6FFB15}"/>
                    </a:ext>
                  </a:extLst>
                </p14:cNvPr>
                <p14:cNvContentPartPr/>
                <p14:nvPr/>
              </p14:nvContentPartPr>
              <p14:xfrm>
                <a:off x="9444973" y="1808832"/>
                <a:ext cx="6120" cy="93240"/>
              </p14:xfrm>
            </p:contentPart>
          </mc:Choice>
          <mc:Fallback xmlns="">
            <p:pic>
              <p:nvPicPr>
                <p:cNvPr id="334" name="Freihand 333">
                  <a:extLst>
                    <a:ext uri="{FF2B5EF4-FFF2-40B4-BE49-F238E27FC236}">
                      <a16:creationId xmlns:a16="http://schemas.microsoft.com/office/drawing/2014/main" id="{10747F32-7F72-4F40-B674-11464F6FFB15}"/>
                    </a:ext>
                  </a:extLst>
                </p:cNvPr>
                <p:cNvPicPr/>
                <p:nvPr/>
              </p:nvPicPr>
              <p:blipFill>
                <a:blip r:embed="rId613"/>
                <a:stretch>
                  <a:fillRect/>
                </a:stretch>
              </p:blipFill>
              <p:spPr>
                <a:xfrm>
                  <a:off x="9440653" y="1804512"/>
                  <a:ext cx="14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35" name="Freihand 334">
                  <a:extLst>
                    <a:ext uri="{FF2B5EF4-FFF2-40B4-BE49-F238E27FC236}">
                      <a16:creationId xmlns:a16="http://schemas.microsoft.com/office/drawing/2014/main" id="{B2DD2E22-DE29-4AD7-9473-E432034E947A}"/>
                    </a:ext>
                  </a:extLst>
                </p14:cNvPr>
                <p14:cNvContentPartPr/>
                <p14:nvPr/>
              </p14:nvContentPartPr>
              <p14:xfrm>
                <a:off x="9399253" y="1727112"/>
                <a:ext cx="97560" cy="162360"/>
              </p14:xfrm>
            </p:contentPart>
          </mc:Choice>
          <mc:Fallback xmlns="">
            <p:pic>
              <p:nvPicPr>
                <p:cNvPr id="335" name="Freihand 334">
                  <a:extLst>
                    <a:ext uri="{FF2B5EF4-FFF2-40B4-BE49-F238E27FC236}">
                      <a16:creationId xmlns:a16="http://schemas.microsoft.com/office/drawing/2014/main" id="{B2DD2E22-DE29-4AD7-9473-E432034E947A}"/>
                    </a:ext>
                  </a:extLst>
                </p:cNvPr>
                <p:cNvPicPr/>
                <p:nvPr/>
              </p:nvPicPr>
              <p:blipFill>
                <a:blip r:embed="rId615"/>
                <a:stretch>
                  <a:fillRect/>
                </a:stretch>
              </p:blipFill>
              <p:spPr>
                <a:xfrm>
                  <a:off x="9394933" y="1722792"/>
                  <a:ext cx="106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53" name="Freihand 352">
                  <a:extLst>
                    <a:ext uri="{FF2B5EF4-FFF2-40B4-BE49-F238E27FC236}">
                      <a16:creationId xmlns:a16="http://schemas.microsoft.com/office/drawing/2014/main" id="{3E8790C3-B8A3-4EB5-AA3B-5FAE665042F5}"/>
                    </a:ext>
                  </a:extLst>
                </p14:cNvPr>
                <p14:cNvContentPartPr/>
                <p14:nvPr/>
              </p14:nvContentPartPr>
              <p14:xfrm>
                <a:off x="9562333" y="2129232"/>
                <a:ext cx="316080" cy="64800"/>
              </p14:xfrm>
            </p:contentPart>
          </mc:Choice>
          <mc:Fallback xmlns="">
            <p:pic>
              <p:nvPicPr>
                <p:cNvPr id="353" name="Freihand 352">
                  <a:extLst>
                    <a:ext uri="{FF2B5EF4-FFF2-40B4-BE49-F238E27FC236}">
                      <a16:creationId xmlns:a16="http://schemas.microsoft.com/office/drawing/2014/main" id="{3E8790C3-B8A3-4EB5-AA3B-5FAE665042F5}"/>
                    </a:ext>
                  </a:extLst>
                </p:cNvPr>
                <p:cNvPicPr/>
                <p:nvPr/>
              </p:nvPicPr>
              <p:blipFill>
                <a:blip r:embed="rId617"/>
                <a:stretch>
                  <a:fillRect/>
                </a:stretch>
              </p:blipFill>
              <p:spPr>
                <a:xfrm>
                  <a:off x="9558013" y="2124912"/>
                  <a:ext cx="3247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55" name="Freihand 354">
                  <a:extLst>
                    <a:ext uri="{FF2B5EF4-FFF2-40B4-BE49-F238E27FC236}">
                      <a16:creationId xmlns:a16="http://schemas.microsoft.com/office/drawing/2014/main" id="{13761054-C40B-415B-A372-F3FCED38A34F}"/>
                    </a:ext>
                  </a:extLst>
                </p14:cNvPr>
                <p14:cNvContentPartPr/>
                <p14:nvPr/>
              </p14:nvContentPartPr>
              <p14:xfrm>
                <a:off x="9785173" y="1367112"/>
                <a:ext cx="360" cy="360"/>
              </p14:xfrm>
            </p:contentPart>
          </mc:Choice>
          <mc:Fallback xmlns="">
            <p:pic>
              <p:nvPicPr>
                <p:cNvPr id="355" name="Freihand 354">
                  <a:extLst>
                    <a:ext uri="{FF2B5EF4-FFF2-40B4-BE49-F238E27FC236}">
                      <a16:creationId xmlns:a16="http://schemas.microsoft.com/office/drawing/2014/main" id="{13761054-C40B-415B-A372-F3FCED38A34F}"/>
                    </a:ext>
                  </a:extLst>
                </p:cNvPr>
                <p:cNvPicPr/>
                <p:nvPr/>
              </p:nvPicPr>
              <p:blipFill>
                <a:blip r:embed="rId607"/>
                <a:stretch>
                  <a:fillRect/>
                </a:stretch>
              </p:blipFill>
              <p:spPr>
                <a:xfrm>
                  <a:off x="9780853" y="136279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56" name="Freihand 355">
                  <a:extLst>
                    <a:ext uri="{FF2B5EF4-FFF2-40B4-BE49-F238E27FC236}">
                      <a16:creationId xmlns:a16="http://schemas.microsoft.com/office/drawing/2014/main" id="{7501CD47-F896-4523-A79C-ABF5D7893076}"/>
                    </a:ext>
                  </a:extLst>
                </p14:cNvPr>
                <p14:cNvContentPartPr/>
                <p14:nvPr/>
              </p14:nvContentPartPr>
              <p14:xfrm>
                <a:off x="9787333" y="1302672"/>
                <a:ext cx="360" cy="360"/>
              </p14:xfrm>
            </p:contentPart>
          </mc:Choice>
          <mc:Fallback xmlns="">
            <p:pic>
              <p:nvPicPr>
                <p:cNvPr id="356" name="Freihand 355">
                  <a:extLst>
                    <a:ext uri="{FF2B5EF4-FFF2-40B4-BE49-F238E27FC236}">
                      <a16:creationId xmlns:a16="http://schemas.microsoft.com/office/drawing/2014/main" id="{7501CD47-F896-4523-A79C-ABF5D7893076}"/>
                    </a:ext>
                  </a:extLst>
                </p:cNvPr>
                <p:cNvPicPr/>
                <p:nvPr/>
              </p:nvPicPr>
              <p:blipFill>
                <a:blip r:embed="rId607"/>
                <a:stretch>
                  <a:fillRect/>
                </a:stretch>
              </p:blipFill>
              <p:spPr>
                <a:xfrm>
                  <a:off x="9783013" y="1298352"/>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57" name="Freihand 356">
                  <a:extLst>
                    <a:ext uri="{FF2B5EF4-FFF2-40B4-BE49-F238E27FC236}">
                      <a16:creationId xmlns:a16="http://schemas.microsoft.com/office/drawing/2014/main" id="{A515AFC1-68FF-42EA-8CCA-A0A396DDBEB9}"/>
                    </a:ext>
                  </a:extLst>
                </p14:cNvPr>
                <p14:cNvContentPartPr/>
                <p14:nvPr/>
              </p14:nvContentPartPr>
              <p14:xfrm>
                <a:off x="9775093" y="1233552"/>
                <a:ext cx="12960" cy="24120"/>
              </p14:xfrm>
            </p:contentPart>
          </mc:Choice>
          <mc:Fallback xmlns="">
            <p:pic>
              <p:nvPicPr>
                <p:cNvPr id="357" name="Freihand 356">
                  <a:extLst>
                    <a:ext uri="{FF2B5EF4-FFF2-40B4-BE49-F238E27FC236}">
                      <a16:creationId xmlns:a16="http://schemas.microsoft.com/office/drawing/2014/main" id="{A515AFC1-68FF-42EA-8CCA-A0A396DDBEB9}"/>
                    </a:ext>
                  </a:extLst>
                </p:cNvPr>
                <p:cNvPicPr/>
                <p:nvPr/>
              </p:nvPicPr>
              <p:blipFill>
                <a:blip r:embed="rId621"/>
                <a:stretch>
                  <a:fillRect/>
                </a:stretch>
              </p:blipFill>
              <p:spPr>
                <a:xfrm>
                  <a:off x="9770773" y="1229232"/>
                  <a:ext cx="2160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358" name="Freihand 357">
                  <a:extLst>
                    <a:ext uri="{FF2B5EF4-FFF2-40B4-BE49-F238E27FC236}">
                      <a16:creationId xmlns:a16="http://schemas.microsoft.com/office/drawing/2014/main" id="{252FAFA5-E03B-417D-A8AC-AF3B3348F411}"/>
                    </a:ext>
                  </a:extLst>
                </p14:cNvPr>
                <p14:cNvContentPartPr/>
                <p14:nvPr/>
              </p14:nvContentPartPr>
              <p14:xfrm>
                <a:off x="9781213" y="1216632"/>
                <a:ext cx="12960" cy="871200"/>
              </p14:xfrm>
            </p:contentPart>
          </mc:Choice>
          <mc:Fallback xmlns="">
            <p:pic>
              <p:nvPicPr>
                <p:cNvPr id="358" name="Freihand 357">
                  <a:extLst>
                    <a:ext uri="{FF2B5EF4-FFF2-40B4-BE49-F238E27FC236}">
                      <a16:creationId xmlns:a16="http://schemas.microsoft.com/office/drawing/2014/main" id="{252FAFA5-E03B-417D-A8AC-AF3B3348F411}"/>
                    </a:ext>
                  </a:extLst>
                </p:cNvPr>
                <p:cNvPicPr/>
                <p:nvPr/>
              </p:nvPicPr>
              <p:blipFill>
                <a:blip r:embed="rId623"/>
                <a:stretch>
                  <a:fillRect/>
                </a:stretch>
              </p:blipFill>
              <p:spPr>
                <a:xfrm>
                  <a:off x="9776893" y="1212312"/>
                  <a:ext cx="21600" cy="87984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359" name="Freihand 358">
                  <a:extLst>
                    <a:ext uri="{FF2B5EF4-FFF2-40B4-BE49-F238E27FC236}">
                      <a16:creationId xmlns:a16="http://schemas.microsoft.com/office/drawing/2014/main" id="{2C20D82B-CB48-4375-8080-5BF0EEE8F545}"/>
                    </a:ext>
                  </a:extLst>
                </p14:cNvPr>
                <p14:cNvContentPartPr/>
                <p14:nvPr/>
              </p14:nvContentPartPr>
              <p14:xfrm>
                <a:off x="9728653" y="1101432"/>
                <a:ext cx="27720" cy="58320"/>
              </p14:xfrm>
            </p:contentPart>
          </mc:Choice>
          <mc:Fallback xmlns="">
            <p:pic>
              <p:nvPicPr>
                <p:cNvPr id="359" name="Freihand 358">
                  <a:extLst>
                    <a:ext uri="{FF2B5EF4-FFF2-40B4-BE49-F238E27FC236}">
                      <a16:creationId xmlns:a16="http://schemas.microsoft.com/office/drawing/2014/main" id="{2C20D82B-CB48-4375-8080-5BF0EEE8F545}"/>
                    </a:ext>
                  </a:extLst>
                </p:cNvPr>
                <p:cNvPicPr/>
                <p:nvPr/>
              </p:nvPicPr>
              <p:blipFill>
                <a:blip r:embed="rId625"/>
                <a:stretch>
                  <a:fillRect/>
                </a:stretch>
              </p:blipFill>
              <p:spPr>
                <a:xfrm>
                  <a:off x="9724333" y="1097112"/>
                  <a:ext cx="363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360" name="Freihand 359">
                  <a:extLst>
                    <a:ext uri="{FF2B5EF4-FFF2-40B4-BE49-F238E27FC236}">
                      <a16:creationId xmlns:a16="http://schemas.microsoft.com/office/drawing/2014/main" id="{82A1EE35-94B8-4430-AAFC-8485138AFF82}"/>
                    </a:ext>
                  </a:extLst>
                </p14:cNvPr>
                <p14:cNvContentPartPr/>
                <p14:nvPr/>
              </p14:nvContentPartPr>
              <p14:xfrm>
                <a:off x="9691933" y="1058952"/>
                <a:ext cx="28080" cy="95760"/>
              </p14:xfrm>
            </p:contentPart>
          </mc:Choice>
          <mc:Fallback xmlns="">
            <p:pic>
              <p:nvPicPr>
                <p:cNvPr id="360" name="Freihand 359">
                  <a:extLst>
                    <a:ext uri="{FF2B5EF4-FFF2-40B4-BE49-F238E27FC236}">
                      <a16:creationId xmlns:a16="http://schemas.microsoft.com/office/drawing/2014/main" id="{82A1EE35-94B8-4430-AAFC-8485138AFF82}"/>
                    </a:ext>
                  </a:extLst>
                </p:cNvPr>
                <p:cNvPicPr/>
                <p:nvPr/>
              </p:nvPicPr>
              <p:blipFill>
                <a:blip r:embed="rId627"/>
                <a:stretch>
                  <a:fillRect/>
                </a:stretch>
              </p:blipFill>
              <p:spPr>
                <a:xfrm>
                  <a:off x="9687613" y="1054632"/>
                  <a:ext cx="367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361" name="Freihand 360">
                  <a:extLst>
                    <a:ext uri="{FF2B5EF4-FFF2-40B4-BE49-F238E27FC236}">
                      <a16:creationId xmlns:a16="http://schemas.microsoft.com/office/drawing/2014/main" id="{AC69A00E-F514-4AFA-A76D-7994BEC6C990}"/>
                    </a:ext>
                  </a:extLst>
                </p14:cNvPr>
                <p14:cNvContentPartPr/>
                <p14:nvPr/>
              </p14:nvContentPartPr>
              <p14:xfrm>
                <a:off x="9775093" y="2145792"/>
                <a:ext cx="3960" cy="29520"/>
              </p14:xfrm>
            </p:contentPart>
          </mc:Choice>
          <mc:Fallback xmlns="">
            <p:pic>
              <p:nvPicPr>
                <p:cNvPr id="361" name="Freihand 360">
                  <a:extLst>
                    <a:ext uri="{FF2B5EF4-FFF2-40B4-BE49-F238E27FC236}">
                      <a16:creationId xmlns:a16="http://schemas.microsoft.com/office/drawing/2014/main" id="{AC69A00E-F514-4AFA-A76D-7994BEC6C990}"/>
                    </a:ext>
                  </a:extLst>
                </p:cNvPr>
                <p:cNvPicPr/>
                <p:nvPr/>
              </p:nvPicPr>
              <p:blipFill>
                <a:blip r:embed="rId629"/>
                <a:stretch>
                  <a:fillRect/>
                </a:stretch>
              </p:blipFill>
              <p:spPr>
                <a:xfrm>
                  <a:off x="9770773" y="2141472"/>
                  <a:ext cx="12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363" name="Freihand 362">
                  <a:extLst>
                    <a:ext uri="{FF2B5EF4-FFF2-40B4-BE49-F238E27FC236}">
                      <a16:creationId xmlns:a16="http://schemas.microsoft.com/office/drawing/2014/main" id="{9B635B91-EEFF-402F-8BCB-94022D0DD5C3}"/>
                    </a:ext>
                  </a:extLst>
                </p14:cNvPr>
                <p14:cNvContentPartPr/>
                <p14:nvPr/>
              </p14:nvContentPartPr>
              <p14:xfrm>
                <a:off x="9548293" y="2151912"/>
                <a:ext cx="121680" cy="24120"/>
              </p14:xfrm>
            </p:contentPart>
          </mc:Choice>
          <mc:Fallback xmlns="">
            <p:pic>
              <p:nvPicPr>
                <p:cNvPr id="363" name="Freihand 362">
                  <a:extLst>
                    <a:ext uri="{FF2B5EF4-FFF2-40B4-BE49-F238E27FC236}">
                      <a16:creationId xmlns:a16="http://schemas.microsoft.com/office/drawing/2014/main" id="{9B635B91-EEFF-402F-8BCB-94022D0DD5C3}"/>
                    </a:ext>
                  </a:extLst>
                </p:cNvPr>
                <p:cNvPicPr/>
                <p:nvPr/>
              </p:nvPicPr>
              <p:blipFill>
                <a:blip r:embed="rId631"/>
                <a:stretch>
                  <a:fillRect/>
                </a:stretch>
              </p:blipFill>
              <p:spPr>
                <a:xfrm>
                  <a:off x="9543973" y="2147592"/>
                  <a:ext cx="1303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364" name="Freihand 363">
                  <a:extLst>
                    <a:ext uri="{FF2B5EF4-FFF2-40B4-BE49-F238E27FC236}">
                      <a16:creationId xmlns:a16="http://schemas.microsoft.com/office/drawing/2014/main" id="{6A05DC59-57A5-49D9-B882-9B758C226C87}"/>
                    </a:ext>
                  </a:extLst>
                </p14:cNvPr>
                <p14:cNvContentPartPr/>
                <p14:nvPr/>
              </p14:nvContentPartPr>
              <p14:xfrm>
                <a:off x="9510493" y="1059672"/>
                <a:ext cx="12960" cy="36720"/>
              </p14:xfrm>
            </p:contentPart>
          </mc:Choice>
          <mc:Fallback xmlns="">
            <p:pic>
              <p:nvPicPr>
                <p:cNvPr id="364" name="Freihand 363">
                  <a:extLst>
                    <a:ext uri="{FF2B5EF4-FFF2-40B4-BE49-F238E27FC236}">
                      <a16:creationId xmlns:a16="http://schemas.microsoft.com/office/drawing/2014/main" id="{6A05DC59-57A5-49D9-B882-9B758C226C87}"/>
                    </a:ext>
                  </a:extLst>
                </p:cNvPr>
                <p:cNvPicPr/>
                <p:nvPr/>
              </p:nvPicPr>
              <p:blipFill>
                <a:blip r:embed="rId633"/>
                <a:stretch>
                  <a:fillRect/>
                </a:stretch>
              </p:blipFill>
              <p:spPr>
                <a:xfrm>
                  <a:off x="9506173" y="1055352"/>
                  <a:ext cx="216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365" name="Freihand 364">
                  <a:extLst>
                    <a:ext uri="{FF2B5EF4-FFF2-40B4-BE49-F238E27FC236}">
                      <a16:creationId xmlns:a16="http://schemas.microsoft.com/office/drawing/2014/main" id="{AEC8BE9B-3767-42E8-BE55-75A67C694F71}"/>
                    </a:ext>
                  </a:extLst>
                </p14:cNvPr>
                <p14:cNvContentPartPr/>
                <p14:nvPr/>
              </p14:nvContentPartPr>
              <p14:xfrm>
                <a:off x="10223653" y="1793352"/>
                <a:ext cx="8640" cy="12600"/>
              </p14:xfrm>
            </p:contentPart>
          </mc:Choice>
          <mc:Fallback xmlns="">
            <p:pic>
              <p:nvPicPr>
                <p:cNvPr id="365" name="Freihand 364">
                  <a:extLst>
                    <a:ext uri="{FF2B5EF4-FFF2-40B4-BE49-F238E27FC236}">
                      <a16:creationId xmlns:a16="http://schemas.microsoft.com/office/drawing/2014/main" id="{AEC8BE9B-3767-42E8-BE55-75A67C694F71}"/>
                    </a:ext>
                  </a:extLst>
                </p:cNvPr>
                <p:cNvPicPr/>
                <p:nvPr/>
              </p:nvPicPr>
              <p:blipFill>
                <a:blip r:embed="rId635"/>
                <a:stretch>
                  <a:fillRect/>
                </a:stretch>
              </p:blipFill>
              <p:spPr>
                <a:xfrm>
                  <a:off x="10219333" y="1789032"/>
                  <a:ext cx="172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367" name="Freihand 366">
                  <a:extLst>
                    <a:ext uri="{FF2B5EF4-FFF2-40B4-BE49-F238E27FC236}">
                      <a16:creationId xmlns:a16="http://schemas.microsoft.com/office/drawing/2014/main" id="{EA3929C8-80FA-4740-BDA2-9ECA8F23A3DF}"/>
                    </a:ext>
                  </a:extLst>
                </p14:cNvPr>
                <p14:cNvContentPartPr/>
                <p14:nvPr/>
              </p14:nvContentPartPr>
              <p14:xfrm>
                <a:off x="9720373" y="1979472"/>
                <a:ext cx="24120" cy="16560"/>
              </p14:xfrm>
            </p:contentPart>
          </mc:Choice>
          <mc:Fallback xmlns="">
            <p:pic>
              <p:nvPicPr>
                <p:cNvPr id="367" name="Freihand 366">
                  <a:extLst>
                    <a:ext uri="{FF2B5EF4-FFF2-40B4-BE49-F238E27FC236}">
                      <a16:creationId xmlns:a16="http://schemas.microsoft.com/office/drawing/2014/main" id="{EA3929C8-80FA-4740-BDA2-9ECA8F23A3DF}"/>
                    </a:ext>
                  </a:extLst>
                </p:cNvPr>
                <p:cNvPicPr/>
                <p:nvPr/>
              </p:nvPicPr>
              <p:blipFill>
                <a:blip r:embed="rId637"/>
                <a:stretch>
                  <a:fillRect/>
                </a:stretch>
              </p:blipFill>
              <p:spPr>
                <a:xfrm>
                  <a:off x="9716053" y="1975152"/>
                  <a:ext cx="32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368" name="Freihand 367">
                  <a:extLst>
                    <a:ext uri="{FF2B5EF4-FFF2-40B4-BE49-F238E27FC236}">
                      <a16:creationId xmlns:a16="http://schemas.microsoft.com/office/drawing/2014/main" id="{6E3A863E-3260-454D-8694-5DAF290ED2DE}"/>
                    </a:ext>
                  </a:extLst>
                </p14:cNvPr>
                <p14:cNvContentPartPr/>
                <p14:nvPr/>
              </p14:nvContentPartPr>
              <p14:xfrm>
                <a:off x="9541093" y="1902792"/>
                <a:ext cx="274680" cy="212760"/>
              </p14:xfrm>
            </p:contentPart>
          </mc:Choice>
          <mc:Fallback xmlns="">
            <p:pic>
              <p:nvPicPr>
                <p:cNvPr id="368" name="Freihand 367">
                  <a:extLst>
                    <a:ext uri="{FF2B5EF4-FFF2-40B4-BE49-F238E27FC236}">
                      <a16:creationId xmlns:a16="http://schemas.microsoft.com/office/drawing/2014/main" id="{6E3A863E-3260-454D-8694-5DAF290ED2DE}"/>
                    </a:ext>
                  </a:extLst>
                </p:cNvPr>
                <p:cNvPicPr/>
                <p:nvPr/>
              </p:nvPicPr>
              <p:blipFill>
                <a:blip r:embed="rId639"/>
                <a:stretch>
                  <a:fillRect/>
                </a:stretch>
              </p:blipFill>
              <p:spPr>
                <a:xfrm>
                  <a:off x="9536773" y="1898472"/>
                  <a:ext cx="283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369" name="Freihand 368">
                  <a:extLst>
                    <a:ext uri="{FF2B5EF4-FFF2-40B4-BE49-F238E27FC236}">
                      <a16:creationId xmlns:a16="http://schemas.microsoft.com/office/drawing/2014/main" id="{0C81E17D-3367-45B6-BFBC-FCBBD93EF046}"/>
                    </a:ext>
                  </a:extLst>
                </p14:cNvPr>
                <p14:cNvContentPartPr/>
                <p14:nvPr/>
              </p14:nvContentPartPr>
              <p14:xfrm>
                <a:off x="9628213" y="2024832"/>
                <a:ext cx="61560" cy="30240"/>
              </p14:xfrm>
            </p:contentPart>
          </mc:Choice>
          <mc:Fallback xmlns="">
            <p:pic>
              <p:nvPicPr>
                <p:cNvPr id="369" name="Freihand 368">
                  <a:extLst>
                    <a:ext uri="{FF2B5EF4-FFF2-40B4-BE49-F238E27FC236}">
                      <a16:creationId xmlns:a16="http://schemas.microsoft.com/office/drawing/2014/main" id="{0C81E17D-3367-45B6-BFBC-FCBBD93EF046}"/>
                    </a:ext>
                  </a:extLst>
                </p:cNvPr>
                <p:cNvPicPr/>
                <p:nvPr/>
              </p:nvPicPr>
              <p:blipFill>
                <a:blip r:embed="rId641"/>
                <a:stretch>
                  <a:fillRect/>
                </a:stretch>
              </p:blipFill>
              <p:spPr>
                <a:xfrm>
                  <a:off x="9623893" y="2020512"/>
                  <a:ext cx="70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370" name="Freihand 369">
                  <a:extLst>
                    <a:ext uri="{FF2B5EF4-FFF2-40B4-BE49-F238E27FC236}">
                      <a16:creationId xmlns:a16="http://schemas.microsoft.com/office/drawing/2014/main" id="{3D717393-017C-4748-9571-120F0CD44129}"/>
                    </a:ext>
                  </a:extLst>
                </p14:cNvPr>
                <p14:cNvContentPartPr/>
                <p14:nvPr/>
              </p14:nvContentPartPr>
              <p14:xfrm>
                <a:off x="9744853" y="1556472"/>
                <a:ext cx="529200" cy="437040"/>
              </p14:xfrm>
            </p:contentPart>
          </mc:Choice>
          <mc:Fallback xmlns="">
            <p:pic>
              <p:nvPicPr>
                <p:cNvPr id="370" name="Freihand 369">
                  <a:extLst>
                    <a:ext uri="{FF2B5EF4-FFF2-40B4-BE49-F238E27FC236}">
                      <a16:creationId xmlns:a16="http://schemas.microsoft.com/office/drawing/2014/main" id="{3D717393-017C-4748-9571-120F0CD44129}"/>
                    </a:ext>
                  </a:extLst>
                </p:cNvPr>
                <p:cNvPicPr/>
                <p:nvPr/>
              </p:nvPicPr>
              <p:blipFill>
                <a:blip r:embed="rId643"/>
                <a:stretch>
                  <a:fillRect/>
                </a:stretch>
              </p:blipFill>
              <p:spPr>
                <a:xfrm>
                  <a:off x="9740533" y="1552152"/>
                  <a:ext cx="53784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372" name="Freihand 371">
                  <a:extLst>
                    <a:ext uri="{FF2B5EF4-FFF2-40B4-BE49-F238E27FC236}">
                      <a16:creationId xmlns:a16="http://schemas.microsoft.com/office/drawing/2014/main" id="{B3DC25AD-13A1-4AC4-845D-689A98199AC3}"/>
                    </a:ext>
                  </a:extLst>
                </p14:cNvPr>
                <p14:cNvContentPartPr/>
                <p14:nvPr/>
              </p14:nvContentPartPr>
              <p14:xfrm>
                <a:off x="9808213" y="2110152"/>
                <a:ext cx="32760" cy="192600"/>
              </p14:xfrm>
            </p:contentPart>
          </mc:Choice>
          <mc:Fallback xmlns="">
            <p:pic>
              <p:nvPicPr>
                <p:cNvPr id="372" name="Freihand 371">
                  <a:extLst>
                    <a:ext uri="{FF2B5EF4-FFF2-40B4-BE49-F238E27FC236}">
                      <a16:creationId xmlns:a16="http://schemas.microsoft.com/office/drawing/2014/main" id="{B3DC25AD-13A1-4AC4-845D-689A98199AC3}"/>
                    </a:ext>
                  </a:extLst>
                </p:cNvPr>
                <p:cNvPicPr/>
                <p:nvPr/>
              </p:nvPicPr>
              <p:blipFill>
                <a:blip r:embed="rId645"/>
                <a:stretch>
                  <a:fillRect/>
                </a:stretch>
              </p:blipFill>
              <p:spPr>
                <a:xfrm>
                  <a:off x="9803893" y="2105832"/>
                  <a:ext cx="414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373" name="Freihand 372">
                  <a:extLst>
                    <a:ext uri="{FF2B5EF4-FFF2-40B4-BE49-F238E27FC236}">
                      <a16:creationId xmlns:a16="http://schemas.microsoft.com/office/drawing/2014/main" id="{703A81FD-948F-44BC-BF85-A00570D15C95}"/>
                    </a:ext>
                  </a:extLst>
                </p14:cNvPr>
                <p14:cNvContentPartPr/>
                <p14:nvPr/>
              </p14:nvContentPartPr>
              <p14:xfrm>
                <a:off x="9807493" y="2141832"/>
                <a:ext cx="21960" cy="29520"/>
              </p14:xfrm>
            </p:contentPart>
          </mc:Choice>
          <mc:Fallback xmlns="">
            <p:pic>
              <p:nvPicPr>
                <p:cNvPr id="373" name="Freihand 372">
                  <a:extLst>
                    <a:ext uri="{FF2B5EF4-FFF2-40B4-BE49-F238E27FC236}">
                      <a16:creationId xmlns:a16="http://schemas.microsoft.com/office/drawing/2014/main" id="{703A81FD-948F-44BC-BF85-A00570D15C95}"/>
                    </a:ext>
                  </a:extLst>
                </p:cNvPr>
                <p:cNvPicPr/>
                <p:nvPr/>
              </p:nvPicPr>
              <p:blipFill>
                <a:blip r:embed="rId647"/>
                <a:stretch>
                  <a:fillRect/>
                </a:stretch>
              </p:blipFill>
              <p:spPr>
                <a:xfrm>
                  <a:off x="9803173" y="2137512"/>
                  <a:ext cx="30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374" name="Freihand 373">
                  <a:extLst>
                    <a:ext uri="{FF2B5EF4-FFF2-40B4-BE49-F238E27FC236}">
                      <a16:creationId xmlns:a16="http://schemas.microsoft.com/office/drawing/2014/main" id="{FEA4288E-D146-450C-B869-058EA6E9DD5E}"/>
                    </a:ext>
                  </a:extLst>
                </p14:cNvPr>
                <p14:cNvContentPartPr/>
                <p14:nvPr/>
              </p14:nvContentPartPr>
              <p14:xfrm>
                <a:off x="9708133" y="1903152"/>
                <a:ext cx="168480" cy="25560"/>
              </p14:xfrm>
            </p:contentPart>
          </mc:Choice>
          <mc:Fallback xmlns="">
            <p:pic>
              <p:nvPicPr>
                <p:cNvPr id="374" name="Freihand 373">
                  <a:extLst>
                    <a:ext uri="{FF2B5EF4-FFF2-40B4-BE49-F238E27FC236}">
                      <a16:creationId xmlns:a16="http://schemas.microsoft.com/office/drawing/2014/main" id="{FEA4288E-D146-450C-B869-058EA6E9DD5E}"/>
                    </a:ext>
                  </a:extLst>
                </p:cNvPr>
                <p:cNvPicPr/>
                <p:nvPr/>
              </p:nvPicPr>
              <p:blipFill>
                <a:blip r:embed="rId649"/>
                <a:stretch>
                  <a:fillRect/>
                </a:stretch>
              </p:blipFill>
              <p:spPr>
                <a:xfrm>
                  <a:off x="9703813" y="1898832"/>
                  <a:ext cx="17712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79" name="Freihand 378">
                  <a:extLst>
                    <a:ext uri="{FF2B5EF4-FFF2-40B4-BE49-F238E27FC236}">
                      <a16:creationId xmlns:a16="http://schemas.microsoft.com/office/drawing/2014/main" id="{837E1DC3-0C05-4CDB-8F29-DDE3B4DF6271}"/>
                    </a:ext>
                  </a:extLst>
                </p14:cNvPr>
                <p14:cNvContentPartPr/>
                <p14:nvPr/>
              </p14:nvContentPartPr>
              <p14:xfrm>
                <a:off x="8781133" y="329232"/>
                <a:ext cx="2815560" cy="2283840"/>
              </p14:xfrm>
            </p:contentPart>
          </mc:Choice>
          <mc:Fallback xmlns="">
            <p:pic>
              <p:nvPicPr>
                <p:cNvPr id="379" name="Freihand 378">
                  <a:extLst>
                    <a:ext uri="{FF2B5EF4-FFF2-40B4-BE49-F238E27FC236}">
                      <a16:creationId xmlns:a16="http://schemas.microsoft.com/office/drawing/2014/main" id="{837E1DC3-0C05-4CDB-8F29-DDE3B4DF6271}"/>
                    </a:ext>
                  </a:extLst>
                </p:cNvPr>
                <p:cNvPicPr/>
                <p:nvPr/>
              </p:nvPicPr>
              <p:blipFill>
                <a:blip r:embed="rId651"/>
                <a:stretch>
                  <a:fillRect/>
                </a:stretch>
              </p:blipFill>
              <p:spPr>
                <a:xfrm>
                  <a:off x="8776813" y="324912"/>
                  <a:ext cx="2824200" cy="229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2">
            <p14:nvContentPartPr>
              <p14:cNvPr id="381" name="Freihand 380">
                <a:extLst>
                  <a:ext uri="{FF2B5EF4-FFF2-40B4-BE49-F238E27FC236}">
                    <a16:creationId xmlns:a16="http://schemas.microsoft.com/office/drawing/2014/main" id="{1F4EB60D-E54F-4065-A5A4-04C3DDE8593A}"/>
                  </a:ext>
                </a:extLst>
              </p14:cNvPr>
              <p14:cNvContentPartPr/>
              <p14:nvPr/>
            </p14:nvContentPartPr>
            <p14:xfrm>
              <a:off x="3318133" y="237432"/>
              <a:ext cx="4355280" cy="185040"/>
            </p14:xfrm>
          </p:contentPart>
        </mc:Choice>
        <mc:Fallback xmlns="">
          <p:pic>
            <p:nvPicPr>
              <p:cNvPr id="381" name="Freihand 380">
                <a:extLst>
                  <a:ext uri="{FF2B5EF4-FFF2-40B4-BE49-F238E27FC236}">
                    <a16:creationId xmlns:a16="http://schemas.microsoft.com/office/drawing/2014/main" id="{1F4EB60D-E54F-4065-A5A4-04C3DDE8593A}"/>
                  </a:ext>
                </a:extLst>
              </p:cNvPr>
              <p:cNvPicPr/>
              <p:nvPr/>
            </p:nvPicPr>
            <p:blipFill>
              <a:blip r:embed="rId653"/>
              <a:stretch>
                <a:fillRect/>
              </a:stretch>
            </p:blipFill>
            <p:spPr>
              <a:xfrm>
                <a:off x="3313813" y="233112"/>
                <a:ext cx="4363920" cy="193680"/>
              </a:xfrm>
              <a:prstGeom prst="rect">
                <a:avLst/>
              </a:prstGeom>
            </p:spPr>
          </p:pic>
        </mc:Fallback>
      </mc:AlternateContent>
      <p:grpSp>
        <p:nvGrpSpPr>
          <p:cNvPr id="383" name="Gruppieren 382">
            <a:extLst>
              <a:ext uri="{FF2B5EF4-FFF2-40B4-BE49-F238E27FC236}">
                <a16:creationId xmlns:a16="http://schemas.microsoft.com/office/drawing/2014/main" id="{43BF9025-6BD1-4D53-A532-12FF75D38D56}"/>
              </a:ext>
            </a:extLst>
          </p:cNvPr>
          <p:cNvGrpSpPr/>
          <p:nvPr/>
        </p:nvGrpSpPr>
        <p:grpSpPr>
          <a:xfrm>
            <a:off x="971293" y="5232072"/>
            <a:ext cx="7377480" cy="1248840"/>
            <a:chOff x="971293" y="5232072"/>
            <a:chExt cx="7377480" cy="1248840"/>
          </a:xfrm>
        </p:grpSpPr>
        <mc:AlternateContent xmlns:mc="http://schemas.openxmlformats.org/markup-compatibility/2006" xmlns:p14="http://schemas.microsoft.com/office/powerpoint/2010/main">
          <mc:Choice Requires="p14">
            <p:contentPart p14:bwMode="auto" r:id="rId654">
              <p14:nvContentPartPr>
                <p14:cNvPr id="100" name="Freihand 99">
                  <a:extLst>
                    <a:ext uri="{FF2B5EF4-FFF2-40B4-BE49-F238E27FC236}">
                      <a16:creationId xmlns:a16="http://schemas.microsoft.com/office/drawing/2014/main" id="{C81CC9F0-9E77-4B6D-85A0-3002A6299264}"/>
                    </a:ext>
                  </a:extLst>
                </p14:cNvPr>
                <p14:cNvContentPartPr/>
                <p14:nvPr/>
              </p14:nvContentPartPr>
              <p14:xfrm>
                <a:off x="7463173" y="5716632"/>
                <a:ext cx="235800" cy="66240"/>
              </p14:xfrm>
            </p:contentPart>
          </mc:Choice>
          <mc:Fallback xmlns="">
            <p:pic>
              <p:nvPicPr>
                <p:cNvPr id="100" name="Freihand 99">
                  <a:extLst>
                    <a:ext uri="{FF2B5EF4-FFF2-40B4-BE49-F238E27FC236}">
                      <a16:creationId xmlns:a16="http://schemas.microsoft.com/office/drawing/2014/main" id="{C81CC9F0-9E77-4B6D-85A0-3002A6299264}"/>
                    </a:ext>
                  </a:extLst>
                </p:cNvPr>
                <p:cNvPicPr/>
                <p:nvPr/>
              </p:nvPicPr>
              <p:blipFill>
                <a:blip r:embed="rId655"/>
                <a:stretch>
                  <a:fillRect/>
                </a:stretch>
              </p:blipFill>
              <p:spPr>
                <a:xfrm>
                  <a:off x="7458853" y="5712312"/>
                  <a:ext cx="2444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11" name="Freihand 110">
                  <a:extLst>
                    <a:ext uri="{FF2B5EF4-FFF2-40B4-BE49-F238E27FC236}">
                      <a16:creationId xmlns:a16="http://schemas.microsoft.com/office/drawing/2014/main" id="{CDFF1E30-64D4-4D41-9564-981BB245CBDD}"/>
                    </a:ext>
                  </a:extLst>
                </p14:cNvPr>
                <p14:cNvContentPartPr/>
                <p14:nvPr/>
              </p14:nvContentPartPr>
              <p14:xfrm>
                <a:off x="971293" y="6216312"/>
                <a:ext cx="2641320" cy="198000"/>
              </p14:xfrm>
            </p:contentPart>
          </mc:Choice>
          <mc:Fallback xmlns="">
            <p:pic>
              <p:nvPicPr>
                <p:cNvPr id="111" name="Freihand 110">
                  <a:extLst>
                    <a:ext uri="{FF2B5EF4-FFF2-40B4-BE49-F238E27FC236}">
                      <a16:creationId xmlns:a16="http://schemas.microsoft.com/office/drawing/2014/main" id="{CDFF1E30-64D4-4D41-9564-981BB245CBDD}"/>
                    </a:ext>
                  </a:extLst>
                </p:cNvPr>
                <p:cNvPicPr/>
                <p:nvPr/>
              </p:nvPicPr>
              <p:blipFill>
                <a:blip r:embed="rId657"/>
                <a:stretch>
                  <a:fillRect/>
                </a:stretch>
              </p:blipFill>
              <p:spPr>
                <a:xfrm>
                  <a:off x="966973" y="6211992"/>
                  <a:ext cx="26499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55" name="Freihand 154">
                  <a:extLst>
                    <a:ext uri="{FF2B5EF4-FFF2-40B4-BE49-F238E27FC236}">
                      <a16:creationId xmlns:a16="http://schemas.microsoft.com/office/drawing/2014/main" id="{19F1897D-F34D-40A9-B2C9-A4FFE1609BEC}"/>
                    </a:ext>
                  </a:extLst>
                </p14:cNvPr>
                <p14:cNvContentPartPr/>
                <p14:nvPr/>
              </p14:nvContentPartPr>
              <p14:xfrm>
                <a:off x="3892693" y="6102192"/>
                <a:ext cx="227160" cy="37440"/>
              </p14:xfrm>
            </p:contentPart>
          </mc:Choice>
          <mc:Fallback xmlns="">
            <p:pic>
              <p:nvPicPr>
                <p:cNvPr id="155" name="Freihand 154">
                  <a:extLst>
                    <a:ext uri="{FF2B5EF4-FFF2-40B4-BE49-F238E27FC236}">
                      <a16:creationId xmlns:a16="http://schemas.microsoft.com/office/drawing/2014/main" id="{19F1897D-F34D-40A9-B2C9-A4FFE1609BEC}"/>
                    </a:ext>
                  </a:extLst>
                </p:cNvPr>
                <p:cNvPicPr/>
                <p:nvPr/>
              </p:nvPicPr>
              <p:blipFill>
                <a:blip r:embed="rId659"/>
                <a:stretch>
                  <a:fillRect/>
                </a:stretch>
              </p:blipFill>
              <p:spPr>
                <a:xfrm>
                  <a:off x="3888373" y="6097872"/>
                  <a:ext cx="235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70" name="Freihand 169">
                  <a:extLst>
                    <a:ext uri="{FF2B5EF4-FFF2-40B4-BE49-F238E27FC236}">
                      <a16:creationId xmlns:a16="http://schemas.microsoft.com/office/drawing/2014/main" id="{6FF32E2B-2C08-4F89-BDAC-BB6C141B228D}"/>
                    </a:ext>
                  </a:extLst>
                </p14:cNvPr>
                <p14:cNvContentPartPr/>
                <p14:nvPr/>
              </p14:nvContentPartPr>
              <p14:xfrm>
                <a:off x="3783613" y="6056112"/>
                <a:ext cx="241200" cy="144360"/>
              </p14:xfrm>
            </p:contentPart>
          </mc:Choice>
          <mc:Fallback xmlns="">
            <p:pic>
              <p:nvPicPr>
                <p:cNvPr id="170" name="Freihand 169">
                  <a:extLst>
                    <a:ext uri="{FF2B5EF4-FFF2-40B4-BE49-F238E27FC236}">
                      <a16:creationId xmlns:a16="http://schemas.microsoft.com/office/drawing/2014/main" id="{6FF32E2B-2C08-4F89-BDAC-BB6C141B228D}"/>
                    </a:ext>
                  </a:extLst>
                </p:cNvPr>
                <p:cNvPicPr/>
                <p:nvPr/>
              </p:nvPicPr>
              <p:blipFill>
                <a:blip r:embed="rId661"/>
                <a:stretch>
                  <a:fillRect/>
                </a:stretch>
              </p:blipFill>
              <p:spPr>
                <a:xfrm>
                  <a:off x="3779293" y="6051792"/>
                  <a:ext cx="2498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74" name="Freihand 173">
                  <a:extLst>
                    <a:ext uri="{FF2B5EF4-FFF2-40B4-BE49-F238E27FC236}">
                      <a16:creationId xmlns:a16="http://schemas.microsoft.com/office/drawing/2014/main" id="{08E92E56-4AB0-4DAF-AF2D-2D29290763D5}"/>
                    </a:ext>
                  </a:extLst>
                </p14:cNvPr>
                <p14:cNvContentPartPr/>
                <p14:nvPr/>
              </p14:nvContentPartPr>
              <p14:xfrm>
                <a:off x="4305973" y="6027672"/>
                <a:ext cx="434160" cy="185040"/>
              </p14:xfrm>
            </p:contentPart>
          </mc:Choice>
          <mc:Fallback xmlns="">
            <p:pic>
              <p:nvPicPr>
                <p:cNvPr id="174" name="Freihand 173">
                  <a:extLst>
                    <a:ext uri="{FF2B5EF4-FFF2-40B4-BE49-F238E27FC236}">
                      <a16:creationId xmlns:a16="http://schemas.microsoft.com/office/drawing/2014/main" id="{08E92E56-4AB0-4DAF-AF2D-2D29290763D5}"/>
                    </a:ext>
                  </a:extLst>
                </p:cNvPr>
                <p:cNvPicPr/>
                <p:nvPr/>
              </p:nvPicPr>
              <p:blipFill>
                <a:blip r:embed="rId663"/>
                <a:stretch>
                  <a:fillRect/>
                </a:stretch>
              </p:blipFill>
              <p:spPr>
                <a:xfrm>
                  <a:off x="4301653" y="6023352"/>
                  <a:ext cx="4428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87" name="Freihand 186">
                  <a:extLst>
                    <a:ext uri="{FF2B5EF4-FFF2-40B4-BE49-F238E27FC236}">
                      <a16:creationId xmlns:a16="http://schemas.microsoft.com/office/drawing/2014/main" id="{3DFB7941-3592-4A65-89CC-2DBB098E7A67}"/>
                    </a:ext>
                  </a:extLst>
                </p14:cNvPr>
                <p14:cNvContentPartPr/>
                <p14:nvPr/>
              </p14:nvContentPartPr>
              <p14:xfrm>
                <a:off x="4752373" y="5983032"/>
                <a:ext cx="156960" cy="167760"/>
              </p14:xfrm>
            </p:contentPart>
          </mc:Choice>
          <mc:Fallback xmlns="">
            <p:pic>
              <p:nvPicPr>
                <p:cNvPr id="187" name="Freihand 186">
                  <a:extLst>
                    <a:ext uri="{FF2B5EF4-FFF2-40B4-BE49-F238E27FC236}">
                      <a16:creationId xmlns:a16="http://schemas.microsoft.com/office/drawing/2014/main" id="{3DFB7941-3592-4A65-89CC-2DBB098E7A67}"/>
                    </a:ext>
                  </a:extLst>
                </p:cNvPr>
                <p:cNvPicPr/>
                <p:nvPr/>
              </p:nvPicPr>
              <p:blipFill>
                <a:blip r:embed="rId665"/>
                <a:stretch>
                  <a:fillRect/>
                </a:stretch>
              </p:blipFill>
              <p:spPr>
                <a:xfrm>
                  <a:off x="4748053" y="5978712"/>
                  <a:ext cx="1656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220" name="Freihand 219">
                  <a:extLst>
                    <a:ext uri="{FF2B5EF4-FFF2-40B4-BE49-F238E27FC236}">
                      <a16:creationId xmlns:a16="http://schemas.microsoft.com/office/drawing/2014/main" id="{BA801FB4-07B3-4418-9691-1C4D7817AC47}"/>
                    </a:ext>
                  </a:extLst>
                </p14:cNvPr>
                <p14:cNvContentPartPr/>
                <p14:nvPr/>
              </p14:nvContentPartPr>
              <p14:xfrm>
                <a:off x="5111653" y="6111192"/>
                <a:ext cx="126000" cy="84960"/>
              </p14:xfrm>
            </p:contentPart>
          </mc:Choice>
          <mc:Fallback xmlns="">
            <p:pic>
              <p:nvPicPr>
                <p:cNvPr id="220" name="Freihand 219">
                  <a:extLst>
                    <a:ext uri="{FF2B5EF4-FFF2-40B4-BE49-F238E27FC236}">
                      <a16:creationId xmlns:a16="http://schemas.microsoft.com/office/drawing/2014/main" id="{BA801FB4-07B3-4418-9691-1C4D7817AC47}"/>
                    </a:ext>
                  </a:extLst>
                </p:cNvPr>
                <p:cNvPicPr/>
                <p:nvPr/>
              </p:nvPicPr>
              <p:blipFill>
                <a:blip r:embed="rId667"/>
                <a:stretch>
                  <a:fillRect/>
                </a:stretch>
              </p:blipFill>
              <p:spPr>
                <a:xfrm>
                  <a:off x="5107333" y="6106872"/>
                  <a:ext cx="134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224" name="Freihand 223">
                  <a:extLst>
                    <a:ext uri="{FF2B5EF4-FFF2-40B4-BE49-F238E27FC236}">
                      <a16:creationId xmlns:a16="http://schemas.microsoft.com/office/drawing/2014/main" id="{781C678C-A347-4338-B320-DB160C3AAA8A}"/>
                    </a:ext>
                  </a:extLst>
                </p14:cNvPr>
                <p14:cNvContentPartPr/>
                <p14:nvPr/>
              </p14:nvContentPartPr>
              <p14:xfrm>
                <a:off x="5230093" y="6098232"/>
                <a:ext cx="126360" cy="75600"/>
              </p14:xfrm>
            </p:contentPart>
          </mc:Choice>
          <mc:Fallback xmlns="">
            <p:pic>
              <p:nvPicPr>
                <p:cNvPr id="224" name="Freihand 223">
                  <a:extLst>
                    <a:ext uri="{FF2B5EF4-FFF2-40B4-BE49-F238E27FC236}">
                      <a16:creationId xmlns:a16="http://schemas.microsoft.com/office/drawing/2014/main" id="{781C678C-A347-4338-B320-DB160C3AAA8A}"/>
                    </a:ext>
                  </a:extLst>
                </p:cNvPr>
                <p:cNvPicPr/>
                <p:nvPr/>
              </p:nvPicPr>
              <p:blipFill>
                <a:blip r:embed="rId669"/>
                <a:stretch>
                  <a:fillRect/>
                </a:stretch>
              </p:blipFill>
              <p:spPr>
                <a:xfrm>
                  <a:off x="5225773" y="6093912"/>
                  <a:ext cx="1350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249" name="Freihand 248">
                  <a:extLst>
                    <a:ext uri="{FF2B5EF4-FFF2-40B4-BE49-F238E27FC236}">
                      <a16:creationId xmlns:a16="http://schemas.microsoft.com/office/drawing/2014/main" id="{65F17B6B-8294-4CC1-A908-3BA43A51320F}"/>
                    </a:ext>
                  </a:extLst>
                </p14:cNvPr>
                <p14:cNvContentPartPr/>
                <p14:nvPr/>
              </p14:nvContentPartPr>
              <p14:xfrm>
                <a:off x="5383813" y="6016872"/>
                <a:ext cx="138240" cy="137160"/>
              </p14:xfrm>
            </p:contentPart>
          </mc:Choice>
          <mc:Fallback xmlns="">
            <p:pic>
              <p:nvPicPr>
                <p:cNvPr id="249" name="Freihand 248">
                  <a:extLst>
                    <a:ext uri="{FF2B5EF4-FFF2-40B4-BE49-F238E27FC236}">
                      <a16:creationId xmlns:a16="http://schemas.microsoft.com/office/drawing/2014/main" id="{65F17B6B-8294-4CC1-A908-3BA43A51320F}"/>
                    </a:ext>
                  </a:extLst>
                </p:cNvPr>
                <p:cNvPicPr/>
                <p:nvPr/>
              </p:nvPicPr>
              <p:blipFill>
                <a:blip r:embed="rId671"/>
                <a:stretch>
                  <a:fillRect/>
                </a:stretch>
              </p:blipFill>
              <p:spPr>
                <a:xfrm>
                  <a:off x="5379493" y="6012552"/>
                  <a:ext cx="146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253" name="Freihand 252">
                  <a:extLst>
                    <a:ext uri="{FF2B5EF4-FFF2-40B4-BE49-F238E27FC236}">
                      <a16:creationId xmlns:a16="http://schemas.microsoft.com/office/drawing/2014/main" id="{AA0E5817-D5A9-4687-8159-BC547337EF42}"/>
                    </a:ext>
                  </a:extLst>
                </p14:cNvPr>
                <p14:cNvContentPartPr/>
                <p14:nvPr/>
              </p14:nvContentPartPr>
              <p14:xfrm>
                <a:off x="5646973" y="6081312"/>
                <a:ext cx="156960" cy="220320"/>
              </p14:xfrm>
            </p:contentPart>
          </mc:Choice>
          <mc:Fallback xmlns="">
            <p:pic>
              <p:nvPicPr>
                <p:cNvPr id="253" name="Freihand 252">
                  <a:extLst>
                    <a:ext uri="{FF2B5EF4-FFF2-40B4-BE49-F238E27FC236}">
                      <a16:creationId xmlns:a16="http://schemas.microsoft.com/office/drawing/2014/main" id="{AA0E5817-D5A9-4687-8159-BC547337EF42}"/>
                    </a:ext>
                  </a:extLst>
                </p:cNvPr>
                <p:cNvPicPr/>
                <p:nvPr/>
              </p:nvPicPr>
              <p:blipFill>
                <a:blip r:embed="rId673"/>
                <a:stretch>
                  <a:fillRect/>
                </a:stretch>
              </p:blipFill>
              <p:spPr>
                <a:xfrm>
                  <a:off x="5642653" y="6076992"/>
                  <a:ext cx="1656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256" name="Freihand 255">
                  <a:extLst>
                    <a:ext uri="{FF2B5EF4-FFF2-40B4-BE49-F238E27FC236}">
                      <a16:creationId xmlns:a16="http://schemas.microsoft.com/office/drawing/2014/main" id="{4A07CE26-EC55-47FE-A883-270BB692CDD7}"/>
                    </a:ext>
                  </a:extLst>
                </p14:cNvPr>
                <p14:cNvContentPartPr/>
                <p14:nvPr/>
              </p14:nvContentPartPr>
              <p14:xfrm>
                <a:off x="5803573" y="6091032"/>
                <a:ext cx="33120" cy="153000"/>
              </p14:xfrm>
            </p:contentPart>
          </mc:Choice>
          <mc:Fallback xmlns="">
            <p:pic>
              <p:nvPicPr>
                <p:cNvPr id="256" name="Freihand 255">
                  <a:extLst>
                    <a:ext uri="{FF2B5EF4-FFF2-40B4-BE49-F238E27FC236}">
                      <a16:creationId xmlns:a16="http://schemas.microsoft.com/office/drawing/2014/main" id="{4A07CE26-EC55-47FE-A883-270BB692CDD7}"/>
                    </a:ext>
                  </a:extLst>
                </p:cNvPr>
                <p:cNvPicPr/>
                <p:nvPr/>
              </p:nvPicPr>
              <p:blipFill>
                <a:blip r:embed="rId675"/>
                <a:stretch>
                  <a:fillRect/>
                </a:stretch>
              </p:blipFill>
              <p:spPr>
                <a:xfrm>
                  <a:off x="5799253" y="6086712"/>
                  <a:ext cx="417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265" name="Freihand 264">
                  <a:extLst>
                    <a:ext uri="{FF2B5EF4-FFF2-40B4-BE49-F238E27FC236}">
                      <a16:creationId xmlns:a16="http://schemas.microsoft.com/office/drawing/2014/main" id="{67434BC6-6F78-4FE0-9441-59BA508DF8C5}"/>
                    </a:ext>
                  </a:extLst>
                </p14:cNvPr>
                <p14:cNvContentPartPr/>
                <p14:nvPr/>
              </p14:nvContentPartPr>
              <p14:xfrm>
                <a:off x="5895373" y="6141432"/>
                <a:ext cx="90000" cy="75960"/>
              </p14:xfrm>
            </p:contentPart>
          </mc:Choice>
          <mc:Fallback xmlns="">
            <p:pic>
              <p:nvPicPr>
                <p:cNvPr id="265" name="Freihand 264">
                  <a:extLst>
                    <a:ext uri="{FF2B5EF4-FFF2-40B4-BE49-F238E27FC236}">
                      <a16:creationId xmlns:a16="http://schemas.microsoft.com/office/drawing/2014/main" id="{67434BC6-6F78-4FE0-9441-59BA508DF8C5}"/>
                    </a:ext>
                  </a:extLst>
                </p:cNvPr>
                <p:cNvPicPr/>
                <p:nvPr/>
              </p:nvPicPr>
              <p:blipFill>
                <a:blip r:embed="rId677"/>
                <a:stretch>
                  <a:fillRect/>
                </a:stretch>
              </p:blipFill>
              <p:spPr>
                <a:xfrm>
                  <a:off x="5891053" y="6137112"/>
                  <a:ext cx="986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277" name="Freihand 276">
                  <a:extLst>
                    <a:ext uri="{FF2B5EF4-FFF2-40B4-BE49-F238E27FC236}">
                      <a16:creationId xmlns:a16="http://schemas.microsoft.com/office/drawing/2014/main" id="{E011FB0B-86EB-4362-9674-7EE750411798}"/>
                    </a:ext>
                  </a:extLst>
                </p14:cNvPr>
                <p14:cNvContentPartPr/>
                <p14:nvPr/>
              </p14:nvContentPartPr>
              <p14:xfrm>
                <a:off x="5974933" y="6148632"/>
                <a:ext cx="116640" cy="101880"/>
              </p14:xfrm>
            </p:contentPart>
          </mc:Choice>
          <mc:Fallback xmlns="">
            <p:pic>
              <p:nvPicPr>
                <p:cNvPr id="277" name="Freihand 276">
                  <a:extLst>
                    <a:ext uri="{FF2B5EF4-FFF2-40B4-BE49-F238E27FC236}">
                      <a16:creationId xmlns:a16="http://schemas.microsoft.com/office/drawing/2014/main" id="{E011FB0B-86EB-4362-9674-7EE750411798}"/>
                    </a:ext>
                  </a:extLst>
                </p:cNvPr>
                <p:cNvPicPr/>
                <p:nvPr/>
              </p:nvPicPr>
              <p:blipFill>
                <a:blip r:embed="rId679"/>
                <a:stretch>
                  <a:fillRect/>
                </a:stretch>
              </p:blipFill>
              <p:spPr>
                <a:xfrm>
                  <a:off x="5970613" y="6144312"/>
                  <a:ext cx="1252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279" name="Freihand 278">
                  <a:extLst>
                    <a:ext uri="{FF2B5EF4-FFF2-40B4-BE49-F238E27FC236}">
                      <a16:creationId xmlns:a16="http://schemas.microsoft.com/office/drawing/2014/main" id="{3FB28DC7-F860-4C2B-817D-A989D3B8A007}"/>
                    </a:ext>
                  </a:extLst>
                </p14:cNvPr>
                <p14:cNvContentPartPr/>
                <p14:nvPr/>
              </p14:nvContentPartPr>
              <p14:xfrm>
                <a:off x="6112093" y="6174552"/>
                <a:ext cx="33120" cy="73440"/>
              </p14:xfrm>
            </p:contentPart>
          </mc:Choice>
          <mc:Fallback xmlns="">
            <p:pic>
              <p:nvPicPr>
                <p:cNvPr id="279" name="Freihand 278">
                  <a:extLst>
                    <a:ext uri="{FF2B5EF4-FFF2-40B4-BE49-F238E27FC236}">
                      <a16:creationId xmlns:a16="http://schemas.microsoft.com/office/drawing/2014/main" id="{3FB28DC7-F860-4C2B-817D-A989D3B8A007}"/>
                    </a:ext>
                  </a:extLst>
                </p:cNvPr>
                <p:cNvPicPr/>
                <p:nvPr/>
              </p:nvPicPr>
              <p:blipFill>
                <a:blip r:embed="rId681"/>
                <a:stretch>
                  <a:fillRect/>
                </a:stretch>
              </p:blipFill>
              <p:spPr>
                <a:xfrm>
                  <a:off x="6107773" y="6170232"/>
                  <a:ext cx="417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282" name="Freihand 281">
                  <a:extLst>
                    <a:ext uri="{FF2B5EF4-FFF2-40B4-BE49-F238E27FC236}">
                      <a16:creationId xmlns:a16="http://schemas.microsoft.com/office/drawing/2014/main" id="{EAE5400B-3A6C-490F-9A04-6199976C0A35}"/>
                    </a:ext>
                  </a:extLst>
                </p14:cNvPr>
                <p14:cNvContentPartPr/>
                <p14:nvPr/>
              </p14:nvContentPartPr>
              <p14:xfrm>
                <a:off x="6162133" y="6093912"/>
                <a:ext cx="93600" cy="160920"/>
              </p14:xfrm>
            </p:contentPart>
          </mc:Choice>
          <mc:Fallback xmlns="">
            <p:pic>
              <p:nvPicPr>
                <p:cNvPr id="282" name="Freihand 281">
                  <a:extLst>
                    <a:ext uri="{FF2B5EF4-FFF2-40B4-BE49-F238E27FC236}">
                      <a16:creationId xmlns:a16="http://schemas.microsoft.com/office/drawing/2014/main" id="{EAE5400B-3A6C-490F-9A04-6199976C0A35}"/>
                    </a:ext>
                  </a:extLst>
                </p:cNvPr>
                <p:cNvPicPr/>
                <p:nvPr/>
              </p:nvPicPr>
              <p:blipFill>
                <a:blip r:embed="rId683"/>
                <a:stretch>
                  <a:fillRect/>
                </a:stretch>
              </p:blipFill>
              <p:spPr>
                <a:xfrm>
                  <a:off x="6157813" y="6089592"/>
                  <a:ext cx="1022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294" name="Freihand 293">
                  <a:extLst>
                    <a:ext uri="{FF2B5EF4-FFF2-40B4-BE49-F238E27FC236}">
                      <a16:creationId xmlns:a16="http://schemas.microsoft.com/office/drawing/2014/main" id="{5B05AAAD-C111-4718-BC37-F07A4B832593}"/>
                    </a:ext>
                  </a:extLst>
                </p14:cNvPr>
                <p14:cNvContentPartPr/>
                <p14:nvPr/>
              </p14:nvContentPartPr>
              <p14:xfrm>
                <a:off x="6290293" y="6089592"/>
                <a:ext cx="14400" cy="124200"/>
              </p14:xfrm>
            </p:contentPart>
          </mc:Choice>
          <mc:Fallback xmlns="">
            <p:pic>
              <p:nvPicPr>
                <p:cNvPr id="294" name="Freihand 293">
                  <a:extLst>
                    <a:ext uri="{FF2B5EF4-FFF2-40B4-BE49-F238E27FC236}">
                      <a16:creationId xmlns:a16="http://schemas.microsoft.com/office/drawing/2014/main" id="{5B05AAAD-C111-4718-BC37-F07A4B832593}"/>
                    </a:ext>
                  </a:extLst>
                </p:cNvPr>
                <p:cNvPicPr/>
                <p:nvPr/>
              </p:nvPicPr>
              <p:blipFill>
                <a:blip r:embed="rId685"/>
                <a:stretch>
                  <a:fillRect/>
                </a:stretch>
              </p:blipFill>
              <p:spPr>
                <a:xfrm>
                  <a:off x="6285973" y="6085272"/>
                  <a:ext cx="230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296" name="Freihand 295">
                  <a:extLst>
                    <a:ext uri="{FF2B5EF4-FFF2-40B4-BE49-F238E27FC236}">
                      <a16:creationId xmlns:a16="http://schemas.microsoft.com/office/drawing/2014/main" id="{D0A1A57D-8096-499C-AEF7-D9580E8791F4}"/>
                    </a:ext>
                  </a:extLst>
                </p14:cNvPr>
                <p14:cNvContentPartPr/>
                <p14:nvPr/>
              </p14:nvContentPartPr>
              <p14:xfrm>
                <a:off x="6339973" y="6154032"/>
                <a:ext cx="110880" cy="86760"/>
              </p14:xfrm>
            </p:contentPart>
          </mc:Choice>
          <mc:Fallback xmlns="">
            <p:pic>
              <p:nvPicPr>
                <p:cNvPr id="296" name="Freihand 295">
                  <a:extLst>
                    <a:ext uri="{FF2B5EF4-FFF2-40B4-BE49-F238E27FC236}">
                      <a16:creationId xmlns:a16="http://schemas.microsoft.com/office/drawing/2014/main" id="{D0A1A57D-8096-499C-AEF7-D9580E8791F4}"/>
                    </a:ext>
                  </a:extLst>
                </p:cNvPr>
                <p:cNvPicPr/>
                <p:nvPr/>
              </p:nvPicPr>
              <p:blipFill>
                <a:blip r:embed="rId687"/>
                <a:stretch>
                  <a:fillRect/>
                </a:stretch>
              </p:blipFill>
              <p:spPr>
                <a:xfrm>
                  <a:off x="6335653" y="6149712"/>
                  <a:ext cx="1195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304" name="Freihand 303">
                  <a:extLst>
                    <a:ext uri="{FF2B5EF4-FFF2-40B4-BE49-F238E27FC236}">
                      <a16:creationId xmlns:a16="http://schemas.microsoft.com/office/drawing/2014/main" id="{895BD6C3-149A-4240-A2E4-2EC7CE4F54CA}"/>
                    </a:ext>
                  </a:extLst>
                </p14:cNvPr>
                <p14:cNvContentPartPr/>
                <p14:nvPr/>
              </p14:nvContentPartPr>
              <p14:xfrm>
                <a:off x="6775933" y="6179592"/>
                <a:ext cx="34560" cy="170640"/>
              </p14:xfrm>
            </p:contentPart>
          </mc:Choice>
          <mc:Fallback xmlns="">
            <p:pic>
              <p:nvPicPr>
                <p:cNvPr id="304" name="Freihand 303">
                  <a:extLst>
                    <a:ext uri="{FF2B5EF4-FFF2-40B4-BE49-F238E27FC236}">
                      <a16:creationId xmlns:a16="http://schemas.microsoft.com/office/drawing/2014/main" id="{895BD6C3-149A-4240-A2E4-2EC7CE4F54CA}"/>
                    </a:ext>
                  </a:extLst>
                </p:cNvPr>
                <p:cNvPicPr/>
                <p:nvPr/>
              </p:nvPicPr>
              <p:blipFill>
                <a:blip r:embed="rId689"/>
                <a:stretch>
                  <a:fillRect/>
                </a:stretch>
              </p:blipFill>
              <p:spPr>
                <a:xfrm>
                  <a:off x="6771613" y="6175272"/>
                  <a:ext cx="432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09" name="Freihand 308">
                  <a:extLst>
                    <a:ext uri="{FF2B5EF4-FFF2-40B4-BE49-F238E27FC236}">
                      <a16:creationId xmlns:a16="http://schemas.microsoft.com/office/drawing/2014/main" id="{8B52DEAF-D666-401F-85AE-7FEA4AF161B4}"/>
                    </a:ext>
                  </a:extLst>
                </p14:cNvPr>
                <p14:cNvContentPartPr/>
                <p14:nvPr/>
              </p14:nvContentPartPr>
              <p14:xfrm>
                <a:off x="6653533" y="6112272"/>
                <a:ext cx="270720" cy="126720"/>
              </p14:xfrm>
            </p:contentPart>
          </mc:Choice>
          <mc:Fallback xmlns="">
            <p:pic>
              <p:nvPicPr>
                <p:cNvPr id="309" name="Freihand 308">
                  <a:extLst>
                    <a:ext uri="{FF2B5EF4-FFF2-40B4-BE49-F238E27FC236}">
                      <a16:creationId xmlns:a16="http://schemas.microsoft.com/office/drawing/2014/main" id="{8B52DEAF-D666-401F-85AE-7FEA4AF161B4}"/>
                    </a:ext>
                  </a:extLst>
                </p:cNvPr>
                <p:cNvPicPr/>
                <p:nvPr/>
              </p:nvPicPr>
              <p:blipFill>
                <a:blip r:embed="rId691"/>
                <a:stretch>
                  <a:fillRect/>
                </a:stretch>
              </p:blipFill>
              <p:spPr>
                <a:xfrm>
                  <a:off x="6649213" y="6107952"/>
                  <a:ext cx="279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23" name="Freihand 322">
                  <a:extLst>
                    <a:ext uri="{FF2B5EF4-FFF2-40B4-BE49-F238E27FC236}">
                      <a16:creationId xmlns:a16="http://schemas.microsoft.com/office/drawing/2014/main" id="{FA33A31A-0B3E-42B1-B377-2ADD4F07ACEA}"/>
                    </a:ext>
                  </a:extLst>
                </p14:cNvPr>
                <p14:cNvContentPartPr/>
                <p14:nvPr/>
              </p14:nvContentPartPr>
              <p14:xfrm>
                <a:off x="6919933" y="6205152"/>
                <a:ext cx="232560" cy="96120"/>
              </p14:xfrm>
            </p:contentPart>
          </mc:Choice>
          <mc:Fallback xmlns="">
            <p:pic>
              <p:nvPicPr>
                <p:cNvPr id="323" name="Freihand 322">
                  <a:extLst>
                    <a:ext uri="{FF2B5EF4-FFF2-40B4-BE49-F238E27FC236}">
                      <a16:creationId xmlns:a16="http://schemas.microsoft.com/office/drawing/2014/main" id="{FA33A31A-0B3E-42B1-B377-2ADD4F07ACEA}"/>
                    </a:ext>
                  </a:extLst>
                </p:cNvPr>
                <p:cNvPicPr/>
                <p:nvPr/>
              </p:nvPicPr>
              <p:blipFill>
                <a:blip r:embed="rId693"/>
                <a:stretch>
                  <a:fillRect/>
                </a:stretch>
              </p:blipFill>
              <p:spPr>
                <a:xfrm>
                  <a:off x="6915613" y="6200832"/>
                  <a:ext cx="2412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26" name="Freihand 325">
                  <a:extLst>
                    <a:ext uri="{FF2B5EF4-FFF2-40B4-BE49-F238E27FC236}">
                      <a16:creationId xmlns:a16="http://schemas.microsoft.com/office/drawing/2014/main" id="{ACF5DC99-0216-452C-A2DA-ECD744B293EA}"/>
                    </a:ext>
                  </a:extLst>
                </p14:cNvPr>
                <p14:cNvContentPartPr/>
                <p14:nvPr/>
              </p14:nvContentPartPr>
              <p14:xfrm>
                <a:off x="7133773" y="6159432"/>
                <a:ext cx="60480" cy="35280"/>
              </p14:xfrm>
            </p:contentPart>
          </mc:Choice>
          <mc:Fallback xmlns="">
            <p:pic>
              <p:nvPicPr>
                <p:cNvPr id="326" name="Freihand 325">
                  <a:extLst>
                    <a:ext uri="{FF2B5EF4-FFF2-40B4-BE49-F238E27FC236}">
                      <a16:creationId xmlns:a16="http://schemas.microsoft.com/office/drawing/2014/main" id="{ACF5DC99-0216-452C-A2DA-ECD744B293EA}"/>
                    </a:ext>
                  </a:extLst>
                </p:cNvPr>
                <p:cNvPicPr/>
                <p:nvPr/>
              </p:nvPicPr>
              <p:blipFill>
                <a:blip r:embed="rId695"/>
                <a:stretch>
                  <a:fillRect/>
                </a:stretch>
              </p:blipFill>
              <p:spPr>
                <a:xfrm>
                  <a:off x="7129453" y="6155112"/>
                  <a:ext cx="69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27" name="Freihand 326">
                  <a:extLst>
                    <a:ext uri="{FF2B5EF4-FFF2-40B4-BE49-F238E27FC236}">
                      <a16:creationId xmlns:a16="http://schemas.microsoft.com/office/drawing/2014/main" id="{DD75B453-0E6A-4462-9BE0-6C4666BE14B3}"/>
                    </a:ext>
                  </a:extLst>
                </p14:cNvPr>
                <p14:cNvContentPartPr/>
                <p14:nvPr/>
              </p14:nvContentPartPr>
              <p14:xfrm>
                <a:off x="7186693" y="6196152"/>
                <a:ext cx="115560" cy="122040"/>
              </p14:xfrm>
            </p:contentPart>
          </mc:Choice>
          <mc:Fallback xmlns="">
            <p:pic>
              <p:nvPicPr>
                <p:cNvPr id="327" name="Freihand 326">
                  <a:extLst>
                    <a:ext uri="{FF2B5EF4-FFF2-40B4-BE49-F238E27FC236}">
                      <a16:creationId xmlns:a16="http://schemas.microsoft.com/office/drawing/2014/main" id="{DD75B453-0E6A-4462-9BE0-6C4666BE14B3}"/>
                    </a:ext>
                  </a:extLst>
                </p:cNvPr>
                <p:cNvPicPr/>
                <p:nvPr/>
              </p:nvPicPr>
              <p:blipFill>
                <a:blip r:embed="rId697"/>
                <a:stretch>
                  <a:fillRect/>
                </a:stretch>
              </p:blipFill>
              <p:spPr>
                <a:xfrm>
                  <a:off x="7182373" y="6191832"/>
                  <a:ext cx="124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28" name="Freihand 327">
                  <a:extLst>
                    <a:ext uri="{FF2B5EF4-FFF2-40B4-BE49-F238E27FC236}">
                      <a16:creationId xmlns:a16="http://schemas.microsoft.com/office/drawing/2014/main" id="{BDCBFFB2-5B99-4528-8FF2-6BEDECFB9996}"/>
                    </a:ext>
                  </a:extLst>
                </p14:cNvPr>
                <p14:cNvContentPartPr/>
                <p14:nvPr/>
              </p14:nvContentPartPr>
              <p14:xfrm>
                <a:off x="7287493" y="5974392"/>
                <a:ext cx="272160" cy="301320"/>
              </p14:xfrm>
            </p:contentPart>
          </mc:Choice>
          <mc:Fallback xmlns="">
            <p:pic>
              <p:nvPicPr>
                <p:cNvPr id="328" name="Freihand 327">
                  <a:extLst>
                    <a:ext uri="{FF2B5EF4-FFF2-40B4-BE49-F238E27FC236}">
                      <a16:creationId xmlns:a16="http://schemas.microsoft.com/office/drawing/2014/main" id="{BDCBFFB2-5B99-4528-8FF2-6BEDECFB9996}"/>
                    </a:ext>
                  </a:extLst>
                </p:cNvPr>
                <p:cNvPicPr/>
                <p:nvPr/>
              </p:nvPicPr>
              <p:blipFill>
                <a:blip r:embed="rId699"/>
                <a:stretch>
                  <a:fillRect/>
                </a:stretch>
              </p:blipFill>
              <p:spPr>
                <a:xfrm>
                  <a:off x="7283173" y="5970072"/>
                  <a:ext cx="28080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329" name="Freihand 328">
                  <a:extLst>
                    <a:ext uri="{FF2B5EF4-FFF2-40B4-BE49-F238E27FC236}">
                      <a16:creationId xmlns:a16="http://schemas.microsoft.com/office/drawing/2014/main" id="{83BEC5CD-7BFD-4C98-9212-3ED677A8C7A7}"/>
                    </a:ext>
                  </a:extLst>
                </p14:cNvPr>
                <p14:cNvContentPartPr/>
                <p14:nvPr/>
              </p14:nvContentPartPr>
              <p14:xfrm>
                <a:off x="7533373" y="6263832"/>
                <a:ext cx="14760" cy="29520"/>
              </p14:xfrm>
            </p:contentPart>
          </mc:Choice>
          <mc:Fallback xmlns="">
            <p:pic>
              <p:nvPicPr>
                <p:cNvPr id="329" name="Freihand 328">
                  <a:extLst>
                    <a:ext uri="{FF2B5EF4-FFF2-40B4-BE49-F238E27FC236}">
                      <a16:creationId xmlns:a16="http://schemas.microsoft.com/office/drawing/2014/main" id="{83BEC5CD-7BFD-4C98-9212-3ED677A8C7A7}"/>
                    </a:ext>
                  </a:extLst>
                </p:cNvPr>
                <p:cNvPicPr/>
                <p:nvPr/>
              </p:nvPicPr>
              <p:blipFill>
                <a:blip r:embed="rId701"/>
                <a:stretch>
                  <a:fillRect/>
                </a:stretch>
              </p:blipFill>
              <p:spPr>
                <a:xfrm>
                  <a:off x="7529053" y="6259512"/>
                  <a:ext cx="234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382" name="Freihand 381">
                  <a:extLst>
                    <a:ext uri="{FF2B5EF4-FFF2-40B4-BE49-F238E27FC236}">
                      <a16:creationId xmlns:a16="http://schemas.microsoft.com/office/drawing/2014/main" id="{3BDC0304-D2E7-4A74-8F0A-45AC7B002CF0}"/>
                    </a:ext>
                  </a:extLst>
                </p14:cNvPr>
                <p14:cNvContentPartPr/>
                <p14:nvPr/>
              </p14:nvContentPartPr>
              <p14:xfrm>
                <a:off x="5444653" y="5232072"/>
                <a:ext cx="2904120" cy="1248840"/>
              </p14:xfrm>
            </p:contentPart>
          </mc:Choice>
          <mc:Fallback xmlns="">
            <p:pic>
              <p:nvPicPr>
                <p:cNvPr id="382" name="Freihand 381">
                  <a:extLst>
                    <a:ext uri="{FF2B5EF4-FFF2-40B4-BE49-F238E27FC236}">
                      <a16:creationId xmlns:a16="http://schemas.microsoft.com/office/drawing/2014/main" id="{3BDC0304-D2E7-4A74-8F0A-45AC7B002CF0}"/>
                    </a:ext>
                  </a:extLst>
                </p:cNvPr>
                <p:cNvPicPr/>
                <p:nvPr/>
              </p:nvPicPr>
              <p:blipFill>
                <a:blip r:embed="rId703"/>
                <a:stretch>
                  <a:fillRect/>
                </a:stretch>
              </p:blipFill>
              <p:spPr>
                <a:xfrm>
                  <a:off x="5440333" y="5227752"/>
                  <a:ext cx="2912760" cy="125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4">
            <p14:nvContentPartPr>
              <p14:cNvPr id="384" name="Freihand 383">
                <a:extLst>
                  <a:ext uri="{FF2B5EF4-FFF2-40B4-BE49-F238E27FC236}">
                    <a16:creationId xmlns:a16="http://schemas.microsoft.com/office/drawing/2014/main" id="{243593F4-58B3-444F-B203-1386FFC30ADF}"/>
                  </a:ext>
                </a:extLst>
              </p14:cNvPr>
              <p14:cNvContentPartPr/>
              <p14:nvPr/>
            </p14:nvContentPartPr>
            <p14:xfrm>
              <a:off x="146173" y="3281952"/>
              <a:ext cx="4342680" cy="1141200"/>
            </p14:xfrm>
          </p:contentPart>
        </mc:Choice>
        <mc:Fallback xmlns="">
          <p:pic>
            <p:nvPicPr>
              <p:cNvPr id="384" name="Freihand 383">
                <a:extLst>
                  <a:ext uri="{FF2B5EF4-FFF2-40B4-BE49-F238E27FC236}">
                    <a16:creationId xmlns:a16="http://schemas.microsoft.com/office/drawing/2014/main" id="{243593F4-58B3-444F-B203-1386FFC30ADF}"/>
                  </a:ext>
                </a:extLst>
              </p:cNvPr>
              <p:cNvPicPr/>
              <p:nvPr/>
            </p:nvPicPr>
            <p:blipFill>
              <a:blip r:embed="rId705"/>
              <a:stretch>
                <a:fillRect/>
              </a:stretch>
            </p:blipFill>
            <p:spPr>
              <a:xfrm>
                <a:off x="141853" y="3277632"/>
                <a:ext cx="4351320" cy="1149840"/>
              </a:xfrm>
              <a:prstGeom prst="rect">
                <a:avLst/>
              </a:prstGeom>
            </p:spPr>
          </p:pic>
        </mc:Fallback>
      </mc:AlternateContent>
      <mc:AlternateContent xmlns:mc="http://schemas.openxmlformats.org/markup-compatibility/2006">
        <mc:Choice xmlns:p14="http://schemas.microsoft.com/office/powerpoint/2010/main" Requires="p14">
          <p:contentPart p14:bwMode="auto" r:id="rId706">
            <p14:nvContentPartPr>
              <p14:cNvPr id="93" name="Freihand 92">
                <a:extLst>
                  <a:ext uri="{FF2B5EF4-FFF2-40B4-BE49-F238E27FC236}">
                    <a16:creationId xmlns:a16="http://schemas.microsoft.com/office/drawing/2014/main" id="{7F0FF8B0-371B-4D17-8DD5-916E14451C3A}"/>
                  </a:ext>
                </a:extLst>
              </p14:cNvPr>
              <p14:cNvContentPartPr/>
              <p14:nvPr/>
            </p14:nvContentPartPr>
            <p14:xfrm>
              <a:off x="1010893" y="214752"/>
              <a:ext cx="1582560" cy="576720"/>
            </p14:xfrm>
          </p:contentPart>
        </mc:Choice>
        <mc:Fallback>
          <p:pic>
            <p:nvPicPr>
              <p:cNvPr id="93" name="Freihand 92">
                <a:extLst>
                  <a:ext uri="{FF2B5EF4-FFF2-40B4-BE49-F238E27FC236}">
                    <a16:creationId xmlns:a16="http://schemas.microsoft.com/office/drawing/2014/main" id="{7F0FF8B0-371B-4D17-8DD5-916E14451C3A}"/>
                  </a:ext>
                </a:extLst>
              </p:cNvPr>
              <p:cNvPicPr/>
              <p:nvPr/>
            </p:nvPicPr>
            <p:blipFill>
              <a:blip r:embed="rId707"/>
              <a:stretch>
                <a:fillRect/>
              </a:stretch>
            </p:blipFill>
            <p:spPr>
              <a:xfrm>
                <a:off x="1006573" y="210432"/>
                <a:ext cx="1591200" cy="585360"/>
              </a:xfrm>
              <a:prstGeom prst="rect">
                <a:avLst/>
              </a:prstGeom>
            </p:spPr>
          </p:pic>
        </mc:Fallback>
      </mc:AlternateContent>
      <p:grpSp>
        <p:nvGrpSpPr>
          <p:cNvPr id="196" name="Gruppieren 195">
            <a:extLst>
              <a:ext uri="{FF2B5EF4-FFF2-40B4-BE49-F238E27FC236}">
                <a16:creationId xmlns:a16="http://schemas.microsoft.com/office/drawing/2014/main" id="{91B71FCC-1E5D-4AC1-8348-0B10FC93D089}"/>
              </a:ext>
            </a:extLst>
          </p:cNvPr>
          <p:cNvGrpSpPr/>
          <p:nvPr/>
        </p:nvGrpSpPr>
        <p:grpSpPr>
          <a:xfrm>
            <a:off x="441373" y="3489672"/>
            <a:ext cx="5088240" cy="2639520"/>
            <a:chOff x="441373" y="3489672"/>
            <a:chExt cx="5088240" cy="2639520"/>
          </a:xfrm>
        </p:grpSpPr>
        <mc:AlternateContent xmlns:mc="http://schemas.openxmlformats.org/markup-compatibility/2006">
          <mc:Choice xmlns:p14="http://schemas.microsoft.com/office/powerpoint/2010/main" Requires="p14">
            <p:contentPart p14:bwMode="auto" r:id="rId708">
              <p14:nvContentPartPr>
                <p14:cNvPr id="123" name="Freihand 122">
                  <a:extLst>
                    <a:ext uri="{FF2B5EF4-FFF2-40B4-BE49-F238E27FC236}">
                      <a16:creationId xmlns:a16="http://schemas.microsoft.com/office/drawing/2014/main" id="{6BBC5FF1-D185-4E81-AF94-F025C4FD5E63}"/>
                    </a:ext>
                  </a:extLst>
                </p14:cNvPr>
                <p14:cNvContentPartPr/>
                <p14:nvPr/>
              </p14:nvContentPartPr>
              <p14:xfrm>
                <a:off x="3025453" y="5420352"/>
                <a:ext cx="2504160" cy="708840"/>
              </p14:xfrm>
            </p:contentPart>
          </mc:Choice>
          <mc:Fallback>
            <p:pic>
              <p:nvPicPr>
                <p:cNvPr id="123" name="Freihand 122">
                  <a:extLst>
                    <a:ext uri="{FF2B5EF4-FFF2-40B4-BE49-F238E27FC236}">
                      <a16:creationId xmlns:a16="http://schemas.microsoft.com/office/drawing/2014/main" id="{6BBC5FF1-D185-4E81-AF94-F025C4FD5E63}"/>
                    </a:ext>
                  </a:extLst>
                </p:cNvPr>
                <p:cNvPicPr/>
                <p:nvPr/>
              </p:nvPicPr>
              <p:blipFill>
                <a:blip r:embed="rId709"/>
                <a:stretch>
                  <a:fillRect/>
                </a:stretch>
              </p:blipFill>
              <p:spPr>
                <a:xfrm>
                  <a:off x="3021133" y="5416032"/>
                  <a:ext cx="251280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710">
              <p14:nvContentPartPr>
                <p14:cNvPr id="144" name="Freihand 143">
                  <a:extLst>
                    <a:ext uri="{FF2B5EF4-FFF2-40B4-BE49-F238E27FC236}">
                      <a16:creationId xmlns:a16="http://schemas.microsoft.com/office/drawing/2014/main" id="{9D1B12C1-CE32-4176-9223-4973ECFFACCA}"/>
                    </a:ext>
                  </a:extLst>
                </p14:cNvPr>
                <p14:cNvContentPartPr/>
                <p14:nvPr/>
              </p14:nvContentPartPr>
              <p14:xfrm>
                <a:off x="3422173" y="5518272"/>
                <a:ext cx="12960" cy="259920"/>
              </p14:xfrm>
            </p:contentPart>
          </mc:Choice>
          <mc:Fallback>
            <p:pic>
              <p:nvPicPr>
                <p:cNvPr id="144" name="Freihand 143">
                  <a:extLst>
                    <a:ext uri="{FF2B5EF4-FFF2-40B4-BE49-F238E27FC236}">
                      <a16:creationId xmlns:a16="http://schemas.microsoft.com/office/drawing/2014/main" id="{9D1B12C1-CE32-4176-9223-4973ECFFACCA}"/>
                    </a:ext>
                  </a:extLst>
                </p:cNvPr>
                <p:cNvPicPr/>
                <p:nvPr/>
              </p:nvPicPr>
              <p:blipFill>
                <a:blip r:embed="rId711"/>
                <a:stretch>
                  <a:fillRect/>
                </a:stretch>
              </p:blipFill>
              <p:spPr>
                <a:xfrm>
                  <a:off x="3417853" y="5513952"/>
                  <a:ext cx="216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712">
              <p14:nvContentPartPr>
                <p14:cNvPr id="171" name="Freihand 170">
                  <a:extLst>
                    <a:ext uri="{FF2B5EF4-FFF2-40B4-BE49-F238E27FC236}">
                      <a16:creationId xmlns:a16="http://schemas.microsoft.com/office/drawing/2014/main" id="{92B0B4A4-FAF5-4C44-96EF-CA947F0BF1FF}"/>
                    </a:ext>
                  </a:extLst>
                </p14:cNvPr>
                <p14:cNvContentPartPr/>
                <p14:nvPr/>
              </p14:nvContentPartPr>
              <p14:xfrm>
                <a:off x="441373" y="3489672"/>
                <a:ext cx="4753080" cy="1788120"/>
              </p14:xfrm>
            </p:contentPart>
          </mc:Choice>
          <mc:Fallback>
            <p:pic>
              <p:nvPicPr>
                <p:cNvPr id="171" name="Freihand 170">
                  <a:extLst>
                    <a:ext uri="{FF2B5EF4-FFF2-40B4-BE49-F238E27FC236}">
                      <a16:creationId xmlns:a16="http://schemas.microsoft.com/office/drawing/2014/main" id="{92B0B4A4-FAF5-4C44-96EF-CA947F0BF1FF}"/>
                    </a:ext>
                  </a:extLst>
                </p:cNvPr>
                <p:cNvPicPr/>
                <p:nvPr/>
              </p:nvPicPr>
              <p:blipFill>
                <a:blip r:embed="rId713"/>
                <a:stretch>
                  <a:fillRect/>
                </a:stretch>
              </p:blipFill>
              <p:spPr>
                <a:xfrm>
                  <a:off x="437053" y="3485352"/>
                  <a:ext cx="4761720" cy="1796760"/>
                </a:xfrm>
                <a:prstGeom prst="rect">
                  <a:avLst/>
                </a:prstGeom>
              </p:spPr>
            </p:pic>
          </mc:Fallback>
        </mc:AlternateContent>
      </p:grpSp>
    </p:spTree>
    <p:extLst>
      <p:ext uri="{BB962C8B-B14F-4D97-AF65-F5344CB8AC3E}">
        <p14:creationId xmlns:p14="http://schemas.microsoft.com/office/powerpoint/2010/main" val="46594848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1455</Words>
  <Application>Microsoft Office PowerPoint</Application>
  <PresentationFormat>Breitbild</PresentationFormat>
  <Paragraphs>244</Paragraphs>
  <Slides>29</Slides>
  <Notes>23</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29</vt:i4>
      </vt:variant>
    </vt:vector>
  </HeadingPairs>
  <TitlesOfParts>
    <vt:vector size="38" baseType="lpstr">
      <vt:lpstr>Arial</vt:lpstr>
      <vt:lpstr>Calibri</vt:lpstr>
      <vt:lpstr>Calibri Light</vt:lpstr>
      <vt:lpstr>Cambria Math</vt:lpstr>
      <vt:lpstr>Helvetica Neue</vt:lpstr>
      <vt:lpstr>Sparkasse Rg</vt:lpstr>
      <vt:lpstr>Times New Roman</vt:lpstr>
      <vt:lpstr>Wingdings</vt:lpstr>
      <vt:lpstr>Office</vt:lpstr>
      <vt:lpstr>PowerPoint-Präsentation</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382</cp:revision>
  <cp:lastPrinted>2022-03-02T20:18:27Z</cp:lastPrinted>
  <dcterms:created xsi:type="dcterms:W3CDTF">2022-03-01T20:52:11Z</dcterms:created>
  <dcterms:modified xsi:type="dcterms:W3CDTF">2024-12-12T10:45:48Z</dcterms:modified>
</cp:coreProperties>
</file>